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Default Extension="jp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slideLayouts/slideLayout30.xml" ContentType="application/vnd.openxmlformats-officedocument.presentationml.slideLayout+xml"/>
  <Override PartName="/ppt/theme/theme3.xml" ContentType="application/vnd.openxmlformats-officedocument.theme+xml"/>
  <Override PartName="/ppt/slideLayouts/slideLayout31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tags/tag7.xml" ContentType="application/vnd.openxmlformats-officedocument.presentationml.tags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tags/tag8.xml" ContentType="application/vnd.openxmlformats-officedocument.presentationml.tags+xml"/>
  <Override PartName="/ppt/notesSlides/notesSlide14.xml" ContentType="application/vnd.openxmlformats-officedocument.presentationml.notesSlide+xml"/>
  <Override PartName="/ppt/tags/tag9.xml" ContentType="application/vnd.openxmlformats-officedocument.presentationml.tags+xml"/>
  <Override PartName="/ppt/notesSlides/notesSlide15.xml" ContentType="application/vnd.openxmlformats-officedocument.presentationml.notesSlide+xml"/>
  <Override PartName="/ppt/tags/tag10.xml" ContentType="application/vnd.openxmlformats-officedocument.presentationml.tags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tags/tag11.xml" ContentType="application/vnd.openxmlformats-officedocument.presentationml.tags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tags/tag12.xml" ContentType="application/vnd.openxmlformats-officedocument.presentationml.tags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tags/tag13.xml" ContentType="application/vnd.openxmlformats-officedocument.presentationml.tags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32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37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38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39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40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5" r:id="rId1"/>
    <p:sldMasterId id="2147483726" r:id="rId2"/>
    <p:sldMasterId id="2147483743" r:id="rId3"/>
    <p:sldMasterId id="2147483747" r:id="rId4"/>
  </p:sldMasterIdLst>
  <p:notesMasterIdLst>
    <p:notesMasterId r:id="rId67"/>
  </p:notesMasterIdLst>
  <p:handoutMasterIdLst>
    <p:handoutMasterId r:id="rId68"/>
  </p:handoutMasterIdLst>
  <p:sldIdLst>
    <p:sldId id="332" r:id="rId5"/>
    <p:sldId id="333" r:id="rId6"/>
    <p:sldId id="331" r:id="rId7"/>
    <p:sldId id="274" r:id="rId8"/>
    <p:sldId id="273" r:id="rId9"/>
    <p:sldId id="278" r:id="rId10"/>
    <p:sldId id="275" r:id="rId11"/>
    <p:sldId id="277" r:id="rId12"/>
    <p:sldId id="281" r:id="rId13"/>
    <p:sldId id="282" r:id="rId14"/>
    <p:sldId id="283" r:id="rId15"/>
    <p:sldId id="284" r:id="rId16"/>
    <p:sldId id="285" r:id="rId17"/>
    <p:sldId id="286" r:id="rId18"/>
    <p:sldId id="287" r:id="rId19"/>
    <p:sldId id="288" r:id="rId20"/>
    <p:sldId id="295" r:id="rId21"/>
    <p:sldId id="289" r:id="rId22"/>
    <p:sldId id="290" r:id="rId23"/>
    <p:sldId id="291" r:id="rId24"/>
    <p:sldId id="292" r:id="rId25"/>
    <p:sldId id="294" r:id="rId26"/>
    <p:sldId id="297" r:id="rId27"/>
    <p:sldId id="296" r:id="rId28"/>
    <p:sldId id="299" r:id="rId29"/>
    <p:sldId id="293" r:id="rId30"/>
    <p:sldId id="298" r:id="rId31"/>
    <p:sldId id="300" r:id="rId32"/>
    <p:sldId id="301" r:id="rId33"/>
    <p:sldId id="302" r:id="rId34"/>
    <p:sldId id="303" r:id="rId35"/>
    <p:sldId id="304" r:id="rId36"/>
    <p:sldId id="305" r:id="rId37"/>
    <p:sldId id="307" r:id="rId38"/>
    <p:sldId id="306" r:id="rId39"/>
    <p:sldId id="308" r:id="rId40"/>
    <p:sldId id="309" r:id="rId41"/>
    <p:sldId id="310" r:id="rId42"/>
    <p:sldId id="311" r:id="rId43"/>
    <p:sldId id="312" r:id="rId44"/>
    <p:sldId id="317" r:id="rId45"/>
    <p:sldId id="313" r:id="rId46"/>
    <p:sldId id="314" r:id="rId47"/>
    <p:sldId id="315" r:id="rId48"/>
    <p:sldId id="316" r:id="rId49"/>
    <p:sldId id="318" r:id="rId50"/>
    <p:sldId id="319" r:id="rId51"/>
    <p:sldId id="280" r:id="rId52"/>
    <p:sldId id="320" r:id="rId53"/>
    <p:sldId id="321" r:id="rId54"/>
    <p:sldId id="322" r:id="rId55"/>
    <p:sldId id="323" r:id="rId56"/>
    <p:sldId id="324" r:id="rId57"/>
    <p:sldId id="325" r:id="rId58"/>
    <p:sldId id="326" r:id="rId59"/>
    <p:sldId id="327" r:id="rId60"/>
    <p:sldId id="328" r:id="rId61"/>
    <p:sldId id="329" r:id="rId62"/>
    <p:sldId id="334" r:id="rId63"/>
    <p:sldId id="269" r:id="rId64"/>
    <p:sldId id="335" r:id="rId65"/>
    <p:sldId id="336" r:id="rId6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大赛页面信息" id="{83FC4BB2-3891-4EB1-99EE-1E1473354615}">
          <p14:sldIdLst>
            <p14:sldId id="332"/>
            <p14:sldId id="333"/>
          </p14:sldIdLst>
        </p14:section>
        <p14:section name="封面页" id="{7BCF0003-2774-478E-ADBB-FA4B0474F823}">
          <p14:sldIdLst>
            <p14:sldId id="331"/>
            <p14:sldId id="274"/>
            <p14:sldId id="273"/>
          </p14:sldIdLst>
        </p14:section>
        <p14:section name="目录页" id="{B367F9BF-542C-4E4C-82B4-6B9D33F9415B}">
          <p14:sldIdLst>
            <p14:sldId id="278"/>
            <p14:sldId id="275"/>
            <p14:sldId id="277"/>
          </p14:sldIdLst>
        </p14:section>
        <p14:section name="内容页" id="{FD3326A8-023E-4C5F-93B6-7B151078D781}">
          <p14:sldIdLst>
            <p14:sldId id="281"/>
            <p14:sldId id="282"/>
            <p14:sldId id="283"/>
            <p14:sldId id="284"/>
            <p14:sldId id="285"/>
            <p14:sldId id="286"/>
            <p14:sldId id="287"/>
            <p14:sldId id="288"/>
          </p14:sldIdLst>
        </p14:section>
        <p14:section name="图文页" id="{F25AE285-A3FB-4E4A-B174-0E40D38AC253}">
          <p14:sldIdLst>
            <p14:sldId id="295"/>
            <p14:sldId id="289"/>
            <p14:sldId id="290"/>
            <p14:sldId id="291"/>
            <p14:sldId id="292"/>
            <p14:sldId id="294"/>
          </p14:sldIdLst>
        </p14:section>
        <p14:section name="逻辑关系页" id="{58222C3C-5D34-40E0-B2E8-6178C4814065}">
          <p14:sldIdLst>
            <p14:sldId id="297"/>
            <p14:sldId id="296"/>
            <p14:sldId id="299"/>
            <p14:sldId id="293"/>
            <p14:sldId id="298"/>
            <p14:sldId id="300"/>
            <p14:sldId id="301"/>
            <p14:sldId id="302"/>
            <p14:sldId id="303"/>
            <p14:sldId id="304"/>
          </p14:sldIdLst>
        </p14:section>
        <p14:section name="图表页" id="{88F02BE7-519F-45B0-9FF4-7E874CEE4917}">
          <p14:sldIdLst>
            <p14:sldId id="305"/>
            <p14:sldId id="307"/>
            <p14:sldId id="306"/>
            <p14:sldId id="308"/>
            <p14:sldId id="309"/>
            <p14:sldId id="310"/>
            <p14:sldId id="311"/>
            <p14:sldId id="312"/>
          </p14:sldIdLst>
        </p14:section>
        <p14:section name="功能页" id="{FB939AB2-D86A-438C-89FE-B96592E929D1}">
          <p14:sldIdLst>
            <p14:sldId id="317"/>
            <p14:sldId id="313"/>
            <p14:sldId id="314"/>
            <p14:sldId id="315"/>
            <p14:sldId id="316"/>
            <p14:sldId id="318"/>
            <p14:sldId id="319"/>
          </p14:sldIdLst>
        </p14:section>
        <p14:section name="结束页" id="{6FD45D27-19CD-420C-8E18-9C00353D6BAF}">
          <p14:sldIdLst>
            <p14:sldId id="280"/>
          </p14:sldIdLst>
        </p14:section>
        <p14:section name="附录页" id="{5D4E1AEF-0E6B-4C93-9BAB-9EC0D49DDDFA}">
          <p14:sldIdLst>
            <p14:sldId id="320"/>
            <p14:sldId id="321"/>
            <p14:sldId id="322"/>
            <p14:sldId id="323"/>
            <p14:sldId id="324"/>
            <p14:sldId id="325"/>
            <p14:sldId id="326"/>
            <p14:sldId id="327"/>
            <p14:sldId id="328"/>
            <p14:sldId id="329"/>
          </p14:sldIdLst>
        </p14:section>
        <p14:section name="模板品牌封底页" id="{7E9563E6-4EA6-4E8B-8112-93994BBA25DB}">
          <p14:sldIdLst>
            <p14:sldId id="334"/>
            <p14:sldId id="269"/>
            <p14:sldId id="335"/>
            <p14:sldId id="336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中度样式 2 - 强调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E3FDE45-AF77-4B5C-9715-49D594BDF05E}" styleName="浅色样式 1 - 强调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3B4B98B0-60AC-42C2-AFA5-B58CD77FA1E5}" styleName="浅色样式 1 - 强调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369" autoAdjust="0"/>
    <p:restoredTop sz="94660"/>
  </p:normalViewPr>
  <p:slideViewPr>
    <p:cSldViewPr snapToGrid="0" showGuides="1">
      <p:cViewPr varScale="1">
        <p:scale>
          <a:sx n="100" d="100"/>
          <a:sy n="100" d="100"/>
        </p:scale>
        <p:origin x="204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 showGuides="1">
      <p:cViewPr varScale="1">
        <p:scale>
          <a:sx n="46" d="100"/>
          <a:sy n="46" d="100"/>
        </p:scale>
        <p:origin x="1098" y="6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handoutMaster" Target="handoutMasters/handoutMaster1.xml"/><Relationship Id="rId7" Type="http://schemas.openxmlformats.org/officeDocument/2006/relationships/slide" Target="slides/slide3.xml"/><Relationship Id="rId71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66" Type="http://schemas.openxmlformats.org/officeDocument/2006/relationships/slide" Target="slides/slide62.xml"/><Relationship Id="rId5" Type="http://schemas.openxmlformats.org/officeDocument/2006/relationships/slide" Target="slides/slide1.xml"/><Relationship Id="rId61" Type="http://schemas.openxmlformats.org/officeDocument/2006/relationships/slide" Target="slides/slide57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presProps" Target="presProps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notesMaster" Target="notesMasters/notesMaster1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7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8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9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</a:gsLst>
              <a:lin ang="16200000" scaled="1"/>
            </a:gradFill>
            <a:ln>
              <a:noFill/>
            </a:ln>
            <a:effectLst/>
          </c:spPr>
          <c:cat>
            <c:strRef>
              <c:f>Sheet1!$A$2:$A$15</c:f>
              <c:strCache>
                <c:ptCount val="14"/>
                <c:pt idx="0">
                  <c:v>1月24日21：30</c:v>
                </c:pt>
                <c:pt idx="1">
                  <c:v>1月25日13：30</c:v>
                </c:pt>
                <c:pt idx="2">
                  <c:v>1月26日05：30</c:v>
                </c:pt>
                <c:pt idx="3">
                  <c:v>1月26日21：30</c:v>
                </c:pt>
                <c:pt idx="4">
                  <c:v>1月27日13：30</c:v>
                </c:pt>
                <c:pt idx="5">
                  <c:v>1月28日05：30</c:v>
                </c:pt>
                <c:pt idx="6">
                  <c:v>1月28日21：30</c:v>
                </c:pt>
                <c:pt idx="7">
                  <c:v>1月29日13：30</c:v>
                </c:pt>
                <c:pt idx="8">
                  <c:v>1月30日05：30</c:v>
                </c:pt>
                <c:pt idx="9">
                  <c:v>1月30日21：30</c:v>
                </c:pt>
                <c:pt idx="10">
                  <c:v>1月31日13：30</c:v>
                </c:pt>
                <c:pt idx="11">
                  <c:v>2月01日05：30</c:v>
                </c:pt>
                <c:pt idx="12">
                  <c:v>2月01日21：30</c:v>
                </c:pt>
                <c:pt idx="13">
                  <c:v>2月02日13：30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0</c:v>
                </c:pt>
                <c:pt idx="1">
                  <c:v>650</c:v>
                </c:pt>
                <c:pt idx="2">
                  <c:v>170</c:v>
                </c:pt>
                <c:pt idx="3">
                  <c:v>345</c:v>
                </c:pt>
                <c:pt idx="4">
                  <c:v>51</c:v>
                </c:pt>
                <c:pt idx="5">
                  <c:v>48</c:v>
                </c:pt>
                <c:pt idx="6">
                  <c:v>30</c:v>
                </c:pt>
                <c:pt idx="7">
                  <c:v>42</c:v>
                </c:pt>
                <c:pt idx="8">
                  <c:v>35</c:v>
                </c:pt>
                <c:pt idx="9">
                  <c:v>28</c:v>
                </c:pt>
                <c:pt idx="10">
                  <c:v>37</c:v>
                </c:pt>
                <c:pt idx="11">
                  <c:v>41</c:v>
                </c:pt>
                <c:pt idx="12">
                  <c:v>50</c:v>
                </c:pt>
                <c:pt idx="13">
                  <c:v>44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824C-41BE-9E5B-049AEECE18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14200448"/>
        <c:axId val="1214201536"/>
      </c:areaChart>
      <c:line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ln w="31750" cap="rnd">
              <a:solidFill>
                <a:schemeClr val="accent1">
                  <a:lumMod val="60000"/>
                  <a:lumOff val="40000"/>
                </a:schemeClr>
              </a:solidFill>
              <a:prstDash val="solid"/>
              <a:round/>
            </a:ln>
            <a:effectLst/>
          </c:spPr>
          <c:marker>
            <c:symbol val="circle"/>
            <c:size val="6"/>
            <c:spPr>
              <a:solidFill>
                <a:schemeClr val="bg1"/>
              </a:solidFill>
              <a:ln w="12700">
                <a:solidFill>
                  <a:schemeClr val="accent1"/>
                </a:solidFill>
                <a:round/>
              </a:ln>
              <a:effectLst/>
            </c:spPr>
          </c:marker>
          <c:cat>
            <c:strRef>
              <c:f>Sheet1!$A$2:$A$15</c:f>
              <c:strCache>
                <c:ptCount val="14"/>
                <c:pt idx="0">
                  <c:v>1月24日21：30</c:v>
                </c:pt>
                <c:pt idx="1">
                  <c:v>1月25日13：30</c:v>
                </c:pt>
                <c:pt idx="2">
                  <c:v>1月26日05：30</c:v>
                </c:pt>
                <c:pt idx="3">
                  <c:v>1月26日21：30</c:v>
                </c:pt>
                <c:pt idx="4">
                  <c:v>1月27日13：30</c:v>
                </c:pt>
                <c:pt idx="5">
                  <c:v>1月28日05：30</c:v>
                </c:pt>
                <c:pt idx="6">
                  <c:v>1月28日21：30</c:v>
                </c:pt>
                <c:pt idx="7">
                  <c:v>1月29日13：30</c:v>
                </c:pt>
                <c:pt idx="8">
                  <c:v>1月30日05：30</c:v>
                </c:pt>
                <c:pt idx="9">
                  <c:v>1月30日21：30</c:v>
                </c:pt>
                <c:pt idx="10">
                  <c:v>1月31日13：30</c:v>
                </c:pt>
                <c:pt idx="11">
                  <c:v>2月01日05：30</c:v>
                </c:pt>
                <c:pt idx="12">
                  <c:v>2月01日21：30</c:v>
                </c:pt>
                <c:pt idx="13">
                  <c:v>2月02日13：30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0</c:v>
                </c:pt>
                <c:pt idx="1">
                  <c:v>650</c:v>
                </c:pt>
                <c:pt idx="2">
                  <c:v>170</c:v>
                </c:pt>
                <c:pt idx="3">
                  <c:v>345</c:v>
                </c:pt>
                <c:pt idx="4">
                  <c:v>51</c:v>
                </c:pt>
                <c:pt idx="5">
                  <c:v>48</c:v>
                </c:pt>
                <c:pt idx="6">
                  <c:v>30</c:v>
                </c:pt>
                <c:pt idx="7">
                  <c:v>42</c:v>
                </c:pt>
                <c:pt idx="8">
                  <c:v>35</c:v>
                </c:pt>
                <c:pt idx="9">
                  <c:v>28</c:v>
                </c:pt>
                <c:pt idx="10">
                  <c:v>37</c:v>
                </c:pt>
                <c:pt idx="11">
                  <c:v>41</c:v>
                </c:pt>
                <c:pt idx="12">
                  <c:v>50</c:v>
                </c:pt>
                <c:pt idx="13">
                  <c:v>44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824C-41BE-9E5B-049AEECE18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14200448"/>
        <c:axId val="1214201536"/>
      </c:lineChart>
      <c:catAx>
        <c:axId val="1214200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2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  <a:cs typeface="+mn-cs"/>
              </a:defRPr>
            </a:pPr>
            <a:endParaRPr lang="zh-CN"/>
          </a:p>
        </c:txPr>
        <c:crossAx val="1214201536"/>
        <c:crosses val="autoZero"/>
        <c:auto val="1"/>
        <c:lblAlgn val="ctr"/>
        <c:lblOffset val="100"/>
        <c:noMultiLvlLbl val="0"/>
      </c:catAx>
      <c:valAx>
        <c:axId val="12142015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2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  <a:cs typeface="+mn-cs"/>
              </a:defRPr>
            </a:pPr>
            <a:endParaRPr lang="zh-CN"/>
          </a:p>
        </c:txPr>
        <c:crossAx val="12142004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>
          <a:latin typeface="思源黑体 CN Light" panose="020B0300000000000000" pitchFamily="34" charset="-122"/>
          <a:ea typeface="思源黑体 CN Light" panose="020B0300000000000000" pitchFamily="34" charset="-122"/>
        </a:defRPr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  <a:cs typeface="+mn-cs"/>
            </a:defRPr>
          </a:pPr>
          <a:endParaRPr lang="zh-C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Sheet1!$A$2:$A$5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50</c:v>
                </c:pt>
                <c:pt idx="1">
                  <c:v>60</c:v>
                </c:pt>
                <c:pt idx="2">
                  <c:v>70</c:v>
                </c:pt>
                <c:pt idx="3">
                  <c:v>80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4F0A-4D15-97BA-D395A303E27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Sheet1!$A$2:$A$5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50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4F0A-4D15-97BA-D395A303E27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Sheet1!$A$2:$A$5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cat>
          <c:val>
            <c:numRef>
              <c:f>Sheet1!$D$2:$D$5</c:f>
              <c:numCache>
                <c:formatCode>General</c:formatCode>
                <c:ptCount val="4"/>
                <c:pt idx="0">
                  <c:v>45</c:v>
                </c:pt>
                <c:pt idx="1">
                  <c:v>55</c:v>
                </c:pt>
                <c:pt idx="2">
                  <c:v>65</c:v>
                </c:pt>
                <c:pt idx="3">
                  <c:v>75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4F0A-4D15-97BA-D395A303E27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214187392"/>
        <c:axId val="1214188480"/>
      </c:barChart>
      <c:catAx>
        <c:axId val="1214187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  <a:cs typeface="+mn-cs"/>
              </a:defRPr>
            </a:pPr>
            <a:endParaRPr lang="zh-CN"/>
          </a:p>
        </c:txPr>
        <c:crossAx val="1214188480"/>
        <c:crosses val="autoZero"/>
        <c:auto val="1"/>
        <c:lblAlgn val="ctr"/>
        <c:lblOffset val="100"/>
        <c:noMultiLvlLbl val="0"/>
      </c:catAx>
      <c:valAx>
        <c:axId val="12141884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  <a:cs typeface="+mn-cs"/>
              </a:defRPr>
            </a:pPr>
            <a:endParaRPr lang="zh-CN"/>
          </a:p>
        </c:txPr>
        <c:crossAx val="12141873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  <a:cs typeface="+mn-cs"/>
            </a:defRPr>
          </a:pPr>
          <a:endParaRPr lang="zh-CN"/>
        </a:p>
      </c:txPr>
    </c:legend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>
          <a:latin typeface="思源黑体 CN Light" panose="020B0300000000000000" pitchFamily="34" charset="-122"/>
          <a:ea typeface="思源黑体 CN Light" panose="020B0300000000000000" pitchFamily="34" charset="-122"/>
        </a:defRPr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0" i="0" u="none" strike="noStrike" kern="1200" cap="all" baseline="0">
                <a:solidFill>
                  <a:schemeClr val="tx1">
                    <a:lumMod val="65000"/>
                    <a:lumOff val="35000"/>
                  </a:schemeClr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cs typeface="+mn-cs"/>
              </a:defRPr>
            </a:pPr>
            <a:r>
              <a:rPr lang="zh-CN" altLang="en-US" sz="1600" b="0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在这里输入图表标题</a:t>
            </a:r>
          </a:p>
        </c:rich>
      </c:tx>
      <c:layout>
        <c:manualLayout>
          <c:xMode val="edge"/>
          <c:yMode val="edge"/>
          <c:x val="0.32971373905364632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cap="all" baseline="0">
              <a:solidFill>
                <a:schemeClr val="tx1">
                  <a:lumMod val="65000"/>
                  <a:lumOff val="35000"/>
                </a:schemeClr>
              </a:solidFill>
              <a:latin typeface="思源黑体 CN Normal" panose="020B0400000000000000" pitchFamily="34" charset="-122"/>
              <a:ea typeface="思源黑体 CN Normal" panose="020B0400000000000000" pitchFamily="34" charset="-122"/>
              <a:cs typeface="+mn-cs"/>
            </a:defRPr>
          </a:pPr>
          <a:endParaRPr lang="zh-CN"/>
        </a:p>
      </c:txPr>
    </c:title>
    <c:autoTitleDeleted val="0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effectLst/>
          </c:spPr>
          <c:dPt>
            <c:idx val="0"/>
            <c:bubble3D val="0"/>
            <c:explosion val="6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2A3B-4584-9F0B-02C2EE6BFDD3}"/>
              </c:ext>
            </c:extLst>
          </c:dPt>
          <c:dPt>
            <c:idx val="1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2A3B-4584-9F0B-02C2EE6BFDD3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2A3B-4584-9F0B-02C2EE6BFDD3}"/>
              </c:ext>
            </c:extLst>
          </c:dPt>
          <c:dPt>
            <c:idx val="3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4-2A3B-4584-9F0B-02C2EE6BFDD3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400" b="0" i="0" u="none" strike="noStrike" kern="1200" spc="0" baseline="0">
                      <a:solidFill>
                        <a:schemeClr val="tx2"/>
                      </a:solidFill>
                      <a:latin typeface="思源黑体 CN Light" panose="020B0300000000000000" pitchFamily="34" charset="-122"/>
                      <a:ea typeface="思源黑体 CN Light" panose="020B0300000000000000" pitchFamily="34" charset="-122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0"/>
              <c:showCatName val="1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0"/>
                  <c:y val="3.3171428899783448E-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400" b="0" i="0" u="none" strike="noStrike" kern="1200" spc="0" baseline="0">
                      <a:solidFill>
                        <a:schemeClr val="tx2"/>
                      </a:solidFill>
                      <a:latin typeface="思源黑体 CN Light" panose="020B0300000000000000" pitchFamily="34" charset="-122"/>
                      <a:ea typeface="思源黑体 CN Light" panose="020B0300000000000000" pitchFamily="34" charset="-122"/>
                      <a:cs typeface="+mn-cs"/>
                    </a:defRPr>
                  </a:pPr>
                  <a:endParaRPr lang="zh-CN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2A3B-4584-9F0B-02C2EE6BFDD3}"/>
                </c:ext>
                <c:ext xmlns:c15="http://schemas.microsoft.com/office/drawing/2012/chart" uri="{CE6537A1-D6FC-4f65-9D91-7224C49458BB}">
                  <c15:layout>
                    <c:manualLayout>
                      <c:w val="0.14978825952035243"/>
                      <c:h val="6.309205776739045E-2"/>
                    </c:manualLayout>
                  </c15:layout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400" b="0" i="0" u="none" strike="noStrike" kern="1200" spc="0" baseline="0">
                      <a:solidFill>
                        <a:schemeClr val="tx2"/>
                      </a:solidFill>
                      <a:latin typeface="思源黑体 CN Light" panose="020B0300000000000000" pitchFamily="34" charset="-122"/>
                      <a:ea typeface="思源黑体 CN Light" panose="020B0300000000000000" pitchFamily="34" charset="-122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0"/>
              <c:showCatName val="1"/>
              <c:showSerName val="0"/>
              <c:showPercent val="0"/>
              <c:showBubbleSize val="0"/>
            </c:dLbl>
            <c:dLbl>
              <c:idx val="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400" b="0" i="0" u="none" strike="noStrike" kern="1200" spc="0" baseline="0">
                      <a:solidFill>
                        <a:schemeClr val="tx2"/>
                      </a:solidFill>
                      <a:latin typeface="思源黑体 CN Light" panose="020B0300000000000000" pitchFamily="34" charset="-122"/>
                      <a:ea typeface="思源黑体 CN Light" panose="020B0300000000000000" pitchFamily="34" charset="-122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0"/>
              <c:showCatName val="1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spc="0" baseline="0">
                    <a:solidFill>
                      <a:schemeClr val="tx2"/>
                    </a:solidFill>
                    <a:latin typeface="思源黑体 CN Light" panose="020B0300000000000000" pitchFamily="34" charset="-122"/>
                    <a:ea typeface="思源黑体 CN Light" panose="020B0300000000000000" pitchFamily="34" charset="-122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2A3B-4584-9F0B-02C2EE6BFDD3}"/>
            </c:ext>
          </c:extLst>
        </c:ser>
        <c:dLbls>
          <c:dLblPos val="outEnd"/>
          <c:showLegendKey val="0"/>
          <c:showVal val="0"/>
          <c:showCatName val="1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400">
          <a:latin typeface="思源黑体 CN Light" panose="020B0300000000000000" pitchFamily="34" charset="-122"/>
          <a:ea typeface="思源黑体 CN Light" panose="020B0300000000000000" pitchFamily="34" charset="-122"/>
        </a:defRPr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gradFill rotWithShape="1">
                <a:gsLst>
                  <a:gs pos="0">
                    <a:schemeClr val="accent1"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1"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1"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C30D-45BC-BB5B-8CF6F43EFD20}"/>
              </c:ext>
            </c:extLst>
          </c:dPt>
          <c:dPt>
            <c:idx val="1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B63-44B4-96D5-BA1385F8D2AE}"/>
              </c:ext>
            </c:extLst>
          </c:dPt>
          <c:dPt>
            <c:idx val="2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0B63-44B4-96D5-BA1385F8D2AE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B63-44B4-96D5-BA1385F8D2A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思源黑体 CN Normal" panose="020B0400000000000000" pitchFamily="34" charset="-122"/>
                    <a:ea typeface="思源黑体 CN Normal" panose="020B0400000000000000" pitchFamily="34" charset="-122"/>
                    <a:cs typeface="+mn-cs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>
                  <a:solidFill>
                    <a:schemeClr val="tx2">
                      <a:lumMod val="35000"/>
                      <a:lumOff val="65000"/>
                    </a:schemeClr>
                  </a:solidFill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B63-44B4-96D5-BA1385F8D2A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2"/>
              </a:solidFill>
              <a:latin typeface="思源黑体 CN Normal" panose="020B0400000000000000" pitchFamily="34" charset="-122"/>
              <a:ea typeface="思源黑体 CN Normal" panose="020B0400000000000000" pitchFamily="34" charset="-122"/>
              <a:cs typeface="+mn-cs"/>
            </a:defRPr>
          </a:pPr>
          <a:endParaRPr lang="zh-CN"/>
        </a:p>
      </c:txPr>
    </c:legend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>
          <a:latin typeface="思源黑体 CN Normal" panose="020B0400000000000000" pitchFamily="34" charset="-122"/>
          <a:ea typeface="思源黑体 CN Normal" panose="020B0400000000000000" pitchFamily="34" charset="-122"/>
        </a:defRPr>
      </a:pPr>
      <a:endParaRPr lang="zh-C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8598-4738-8E0D-EEBD42ABA4F9}"/>
              </c:ext>
            </c:extLst>
          </c:dPt>
          <c:dPt>
            <c:idx val="1"/>
            <c:bubble3D val="0"/>
            <c:spPr>
              <a:solidFill>
                <a:schemeClr val="tx2">
                  <a:lumMod val="10000"/>
                  <a:lumOff val="9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0-8598-4738-8E0D-EEBD42ABA4F9}"/>
              </c:ext>
            </c:extLst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0.35</c:v>
                </c:pt>
                <c:pt idx="1">
                  <c:v>0.65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B63-44B4-96D5-BA1385F8D2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7CBF-429A-9F58-841F966D7C69}"/>
              </c:ext>
            </c:extLst>
          </c:dPt>
          <c:dPt>
            <c:idx val="1"/>
            <c:bubble3D val="0"/>
            <c:spPr>
              <a:solidFill>
                <a:schemeClr val="tx2">
                  <a:lumMod val="10000"/>
                  <a:lumOff val="9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0-8598-4738-8E0D-EEBD42ABA4F9}"/>
              </c:ext>
            </c:extLst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0.55000000000000004</c:v>
                </c:pt>
                <c:pt idx="1">
                  <c:v>0.45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B63-44B4-96D5-BA1385F8D2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7CBF-429A-9F58-841F966D7C69}"/>
              </c:ext>
            </c:extLst>
          </c:dPt>
          <c:dPt>
            <c:idx val="1"/>
            <c:bubble3D val="0"/>
            <c:spPr>
              <a:solidFill>
                <a:schemeClr val="tx2">
                  <a:lumMod val="10000"/>
                  <a:lumOff val="9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0-8598-4738-8E0D-EEBD42ABA4F9}"/>
              </c:ext>
            </c:extLst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0.68</c:v>
                </c:pt>
                <c:pt idx="1">
                  <c:v>0.32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B63-44B4-96D5-BA1385F8D2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65C2-472B-B1B6-352C2BE03A0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65C2-472B-B1B6-352C2BE03A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500551904"/>
        <c:axId val="1500548640"/>
      </c:lineChart>
      <c:catAx>
        <c:axId val="15005519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500548640"/>
        <c:crosses val="autoZero"/>
        <c:auto val="1"/>
        <c:lblAlgn val="ctr"/>
        <c:lblOffset val="100"/>
        <c:noMultiLvlLbl val="0"/>
      </c:catAx>
      <c:valAx>
        <c:axId val="1500548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5005519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0-65C2-472B-B1B6-352C2BE03A0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1-65C2-472B-B1B6-352C2BE03A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500561152"/>
        <c:axId val="1500551360"/>
      </c:lineChart>
      <c:catAx>
        <c:axId val="15005611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500551360"/>
        <c:crosses val="autoZero"/>
        <c:auto val="1"/>
        <c:lblAlgn val="ctr"/>
        <c:lblOffset val="100"/>
        <c:noMultiLvlLbl val="0"/>
      </c:catAx>
      <c:valAx>
        <c:axId val="15005513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5005611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26">
  <cs:axisTitle>
    <cs:lnRef idx="0"/>
    <cs:fillRef idx="0"/>
    <cs:effectRef idx="0"/>
    <cs:fontRef idx="minor">
      <a:schemeClr val="tx2"/>
    </cs:fontRef>
    <cs:defRPr sz="1197" b="1" kern="1200"/>
  </cs:axisTitle>
  <cs:category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2"/>
    </cs:fontRef>
    <cs:defRPr sz="1197" kern="1200"/>
  </cs:dataLabel>
  <cs:dataLabelCallout>
    <cs:lnRef idx="0"/>
    <cs:fillRef idx="0"/>
    <cs:effectRef idx="0"/>
    <cs:fontRef idx="minor">
      <a:schemeClr val="dk2">
        <a:lumMod val="7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2"/>
    <cs:fontRef idx="minor">
      <a:schemeClr val="tx2"/>
    </cs:fontRef>
  </cs:dataPoint>
  <cs:dataPoint3D>
    <cs:lnRef idx="0"/>
    <cs:fillRef idx="3">
      <cs:styleClr val="auto"/>
    </cs:fillRef>
    <cs:effectRef idx="2"/>
    <cs:fontRef idx="minor">
      <a:schemeClr val="tx2"/>
    </cs:fontRef>
  </cs:dataPoint3D>
  <cs:dataPointLine>
    <cs:lnRef idx="0">
      <cs:styleClr val="auto"/>
    </cs:lnRef>
    <cs:fillRef idx="3"/>
    <cs:effectRef idx="2"/>
    <cs:fontRef idx="minor">
      <a:schemeClr val="tx2"/>
    </cs:fontRef>
    <cs:spPr>
      <a:ln w="31750" cap="rnd">
        <a:solidFill>
          <a:schemeClr val="phClr"/>
        </a:solidFill>
        <a:round/>
      </a:ln>
    </cs:spPr>
  </cs:dataPointLine>
  <cs:dataPointMarker>
    <cs:lnRef idx="0"/>
    <cs:fillRef idx="3">
      <cs:styleClr val="auto"/>
    </cs:fillRef>
    <cs:effectRef idx="2"/>
    <cs:fontRef idx="minor">
      <a:schemeClr val="tx2"/>
    </cs:fontRef>
    <cs:spPr>
      <a:ln w="12700">
        <a:solidFill>
          <a:schemeClr val="lt2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2"/>
    </cs:fontRef>
    <cs:spPr>
      <a:ln w="9525">
        <a:solidFill>
          <a:schemeClr val="tx2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2"/>
    </cs:fontRef>
    <cs:spPr>
      <a:ln w="9525">
        <a:solidFill>
          <a:schemeClr val="dk1">
            <a:lumMod val="75000"/>
            <a:lumOff val="25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2"/>
    </cs:fontRef>
    <cs:spPr>
      <a:ln w="9525">
        <a:solidFill>
          <a:schemeClr val="tx2">
            <a:lumMod val="75000"/>
          </a:schemeClr>
        </a:solidFill>
        <a:round/>
      </a:ln>
    </cs:spPr>
  </cs:errorBar>
  <cs:floor>
    <cs:lnRef idx="0"/>
    <cs:fillRef idx="0"/>
    <cs:effectRef idx="0"/>
    <cs:fontRef idx="minor">
      <a:schemeClr val="tx2"/>
    </cs:fontRef>
  </cs:floor>
  <cs:gridlineMajor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2"/>
    </cs:fontRef>
    <cs:spPr>
      <a:ln>
        <a:solidFill>
          <a:schemeClr val="tx2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tx2"/>
    </cs:fontRef>
    <cs:spPr>
      <a:ln w="9525">
        <a:solidFill>
          <a:schemeClr val="dk1">
            <a:lumMod val="75000"/>
            <a:lumOff val="25000"/>
          </a:schemeClr>
        </a:solidFill>
      </a:ln>
    </cs:spPr>
  </cs:hiLoLine>
  <cs:leader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2"/>
    </cs:fontRef>
    <cs:defRPr sz="1197" kern="1200"/>
  </cs:legend>
  <cs:plotArea>
    <cs:lnRef idx="0"/>
    <cs:fillRef idx="0"/>
    <cs:effectRef idx="0"/>
    <cs:fontRef idx="minor">
      <a:schemeClr val="tx2"/>
    </cs:fontRef>
  </cs:plotArea>
  <cs:plotArea3D>
    <cs:lnRef idx="0"/>
    <cs:fillRef idx="0"/>
    <cs:effectRef idx="0"/>
    <cs:fontRef idx="minor">
      <a:schemeClr val="tx2"/>
    </cs:fontRef>
  </cs:plotArea3D>
  <cs:series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2"/>
    </cs:fontRef>
    <cs:defRPr sz="2128" b="1" kern="1200"/>
  </cs:title>
  <cs:trendline>
    <cs:lnRef idx="0">
      <cs:styleClr val="auto"/>
    </cs:lnRef>
    <cs:fillRef idx="0"/>
    <cs:effectRef idx="0"/>
    <cs:fontRef idx="minor">
      <a:schemeClr val="tx2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2"/>
    </cs:fontRef>
    <cs:defRPr sz="1197" kern="1200"/>
  </cs:trendlineLabel>
  <cs:upBar>
    <cs:lnRef idx="0"/>
    <cs:fillRef idx="0"/>
    <cs:effectRef idx="0"/>
    <cs:fontRef idx="minor">
      <a:schemeClr val="tx2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2"/>
    </cs:fontRef>
    <cs:defRPr sz="1197" kern="1200"/>
  </cs:valueAxis>
  <cs:wall>
    <cs:lnRef idx="0"/>
    <cs:fillRef idx="0"/>
    <cs:effectRef idx="0"/>
    <cs:fontRef idx="minor">
      <a:schemeClr val="tx2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cs:styleClr val="auto"/>
    </cs:fontRef>
    <cs:defRPr sz="1330" b="1" i="0" u="none" strike="noStrike" kern="1200" spc="0" baseline="0"/>
  </cs:dataLabel>
  <cs:dataLabelCallout>
    <cs:lnRef idx="0">
      <cs:styleClr val="auto"/>
    </cs:lnRef>
    <cs:fillRef idx="0"/>
    <cs:effectRef idx="0"/>
    <cs:fontRef idx="minor">
      <cs:styleClr val="auto"/>
    </cs:fontRef>
    <cs:spPr>
      <a:solidFill>
        <a:schemeClr val="lt1"/>
      </a:solidFill>
      <a:ln>
        <a:solidFill>
          <a:schemeClr val="phClr"/>
        </a:solidFill>
      </a:ln>
    </cs:spPr>
    <cs:defRPr sz="1330" b="1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63500" sx="102000" sy="102000" algn="ctr" rotWithShape="0">
          <a:prstClr val="black">
            <a:alpha val="20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88900" sx="102000" sy="102000" algn="ctr" rotWithShape="0">
          <a:prstClr val="black">
            <a:alpha val="10000"/>
          </a:prstClr>
        </a:outerShdw>
      </a:effectLst>
      <a:scene3d>
        <a:camera prst="orthographicFront"/>
        <a:lightRig rig="threePt" dir="t"/>
      </a:scene3d>
      <a:sp3d>
        <a:bevelT w="127000" h="127000"/>
        <a:bevelB w="127000" h="127000"/>
      </a:sp3d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5">
  <cs:axisTitle>
    <cs:lnRef idx="0"/>
    <cs:fillRef idx="0"/>
    <cs:effectRef idx="0"/>
    <cs:fontRef idx="minor">
      <a:schemeClr val="tx2"/>
    </cs:fontRef>
    <cs:defRPr sz="1197" b="1" kern="1200"/>
  </cs:axisTitle>
  <cs:category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2"/>
    </cs:fontRef>
    <cs:defRPr sz="1197" kern="1200"/>
  </cs:dataLabel>
  <cs:dataLabelCallout>
    <cs:lnRef idx="0"/>
    <cs:fillRef idx="0"/>
    <cs:effectRef idx="0"/>
    <cs:fontRef idx="minor">
      <a:schemeClr val="dk2">
        <a:lumMod val="7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2"/>
    <cs:fontRef idx="minor">
      <a:schemeClr val="tx2"/>
    </cs:fontRef>
  </cs:dataPoint>
  <cs:dataPoint3D>
    <cs:lnRef idx="0"/>
    <cs:fillRef idx="3">
      <cs:styleClr val="auto"/>
    </cs:fillRef>
    <cs:effectRef idx="2"/>
    <cs:fontRef idx="minor">
      <a:schemeClr val="tx2"/>
    </cs:fontRef>
  </cs:dataPoint3D>
  <cs:dataPointLine>
    <cs:lnRef idx="0">
      <cs:styleClr val="auto"/>
    </cs:lnRef>
    <cs:fillRef idx="3"/>
    <cs:effectRef idx="2"/>
    <cs:fontRef idx="minor">
      <a:schemeClr val="tx2"/>
    </cs:fontRef>
    <cs:spPr>
      <a:ln w="31750" cap="rnd">
        <a:solidFill>
          <a:schemeClr val="phClr"/>
        </a:solidFill>
        <a:round/>
      </a:ln>
    </cs:spPr>
  </cs:dataPointLine>
  <cs:dataPointMarker>
    <cs:lnRef idx="0"/>
    <cs:fillRef idx="3">
      <cs:styleClr val="auto"/>
    </cs:fillRef>
    <cs:effectRef idx="2"/>
    <cs:fontRef idx="minor">
      <a:schemeClr val="tx2"/>
    </cs:fontRef>
    <cs:spPr>
      <a:ln w="12700">
        <a:solidFill>
          <a:schemeClr val="lt2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2"/>
    </cs:fontRef>
    <cs:spPr>
      <a:ln w="9525">
        <a:solidFill>
          <a:schemeClr val="tx2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2"/>
    </cs:fontRef>
    <cs:spPr>
      <a:ln w="9525">
        <a:solidFill>
          <a:schemeClr val="tx2">
            <a:lumMod val="75000"/>
          </a:schemeClr>
        </a:solidFill>
        <a:round/>
      </a:ln>
    </cs:spPr>
  </cs:errorBar>
  <cs:floor>
    <cs:lnRef idx="0"/>
    <cs:fillRef idx="0"/>
    <cs:effectRef idx="0"/>
    <cs:fontRef idx="minor">
      <a:schemeClr val="tx2"/>
    </cs:fontRef>
  </cs:floor>
  <cs:gridlineMajor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2"/>
    </cs:fontRef>
    <cs:spPr>
      <a:ln>
        <a:solidFill>
          <a:schemeClr val="tx2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2"/>
    </cs:fontRef>
    <cs:defRPr sz="1197" kern="1200"/>
  </cs:legend>
  <cs:plotArea>
    <cs:lnRef idx="0"/>
    <cs:fillRef idx="0"/>
    <cs:effectRef idx="0"/>
    <cs:fontRef idx="minor">
      <a:schemeClr val="tx2"/>
    </cs:fontRef>
  </cs:plotArea>
  <cs:plotArea3D>
    <cs:lnRef idx="0"/>
    <cs:fillRef idx="0"/>
    <cs:effectRef idx="0"/>
    <cs:fontRef idx="minor">
      <a:schemeClr val="tx2"/>
    </cs:fontRef>
  </cs:plotArea3D>
  <cs:series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2"/>
    </cs:fontRef>
    <cs:defRPr sz="2128" b="1" kern="1200"/>
  </cs:title>
  <cs:trendline>
    <cs:lnRef idx="0">
      <cs:styleClr val="auto"/>
    </cs:lnRef>
    <cs:fillRef idx="0"/>
    <cs:effectRef idx="0"/>
    <cs:fontRef idx="minor">
      <a:schemeClr val="tx2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2"/>
    </cs:fontRef>
    <cs:defRPr sz="1197" kern="1200"/>
  </cs:trendlineLabel>
  <cs:upBar>
    <cs:lnRef idx="0"/>
    <cs:fillRef idx="0"/>
    <cs:effectRef idx="0"/>
    <cs:fontRef idx="minor">
      <a:schemeClr val="tx2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2"/>
    </cs:fontRef>
    <cs:defRPr sz="1197" kern="1200"/>
  </cs:valueAxis>
  <cs:wall>
    <cs:lnRef idx="0"/>
    <cs:fillRef idx="0"/>
    <cs:effectRef idx="0"/>
    <cs:fontRef idx="minor">
      <a:schemeClr val="tx2"/>
    </cs:fontRef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B2658817-0D70-460C-901D-9874EF3A92CC}" type="doc">
      <dgm:prSet loTypeId="urn:microsoft.com/office/officeart/2005/8/layout/gear1" loCatId="cycle" qsTypeId="urn:microsoft.com/office/officeart/2005/8/quickstyle/simple1" qsCatId="simple" csTypeId="urn:microsoft.com/office/officeart/2005/8/colors/accent1_2" csCatId="accent1" phldr="1"/>
      <dgm:spPr/>
    </dgm:pt>
    <dgm:pt modelId="{7921184F-5D6D-43B8-AEAB-232C246400E6}">
      <dgm:prSet phldrT="[文本]"/>
      <dgm:spPr>
        <a:solidFill>
          <a:schemeClr val="accent1">
            <a:lumMod val="60000"/>
            <a:lumOff val="40000"/>
          </a:schemeClr>
        </a:solidFill>
      </dgm:spPr>
      <dgm:t>
        <a:bodyPr/>
        <a:lstStyle/>
        <a:p>
          <a:r>
            <a:rPr lang="zh-CN" altLang="en-US" dirty="0">
              <a:latin typeface="思源黑体 CN Light" panose="020B0300000000000000" pitchFamily="34" charset="-122"/>
              <a:ea typeface="思源黑体 CN Light" panose="020B0300000000000000" pitchFamily="34" charset="-122"/>
            </a:rPr>
            <a:t>关键词</a:t>
          </a:r>
          <a:endParaRPr lang="zh-CN" altLang="en-US" dirty="0"/>
        </a:p>
      </dgm:t>
    </dgm:pt>
    <dgm:pt modelId="{E5F88865-EE7E-4688-8314-C9CABA3ADE0D}" type="parTrans" cxnId="{C976F200-C81D-4C49-B183-31D368D1507B}">
      <dgm:prSet/>
      <dgm:spPr/>
      <dgm:t>
        <a:bodyPr/>
        <a:lstStyle/>
        <a:p>
          <a:endParaRPr lang="zh-CN" altLang="en-US"/>
        </a:p>
      </dgm:t>
    </dgm:pt>
    <dgm:pt modelId="{6A307F9F-47F3-4F06-B804-2DE346FF44A9}" type="sibTrans" cxnId="{C976F200-C81D-4C49-B183-31D368D1507B}">
      <dgm:prSet/>
      <dgm:spPr>
        <a:gradFill flip="none" rotWithShape="1">
          <a:gsLst>
            <a:gs pos="61000">
              <a:srgbClr val="F3A5AF"/>
            </a:gs>
            <a:gs pos="0">
              <a:schemeClr val="accent1">
                <a:lumMod val="20000"/>
                <a:lumOff val="80000"/>
              </a:schemeClr>
            </a:gs>
            <a:gs pos="99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</dgm:spPr>
      <dgm:t>
        <a:bodyPr/>
        <a:lstStyle/>
        <a:p>
          <a:endParaRPr lang="zh-CN" altLang="en-US"/>
        </a:p>
      </dgm:t>
    </dgm:pt>
    <dgm:pt modelId="{34E46023-1488-4EE9-A25B-13F7617CAA57}">
      <dgm:prSet phldrT="[文本]"/>
      <dgm:spPr>
        <a:solidFill>
          <a:schemeClr val="accent1">
            <a:lumMod val="40000"/>
            <a:lumOff val="60000"/>
          </a:schemeClr>
        </a:solidFill>
      </dgm:spPr>
      <dgm:t>
        <a:bodyPr/>
        <a:lstStyle/>
        <a:p>
          <a:r>
            <a:rPr lang="zh-CN" altLang="en-US" dirty="0">
              <a:solidFill>
                <a:schemeClr val="bg1"/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rPr>
            <a:t>关键词</a:t>
          </a:r>
          <a:endParaRPr lang="zh-CN" altLang="en-US" dirty="0">
            <a:solidFill>
              <a:schemeClr val="bg1"/>
            </a:solidFill>
          </a:endParaRPr>
        </a:p>
      </dgm:t>
    </dgm:pt>
    <dgm:pt modelId="{17F25FEA-6633-489C-A488-93C1A73EA05C}" type="parTrans" cxnId="{B1D6AE8F-E7D5-4EDE-8123-80AD67BA2402}">
      <dgm:prSet/>
      <dgm:spPr/>
      <dgm:t>
        <a:bodyPr/>
        <a:lstStyle/>
        <a:p>
          <a:endParaRPr lang="zh-CN" altLang="en-US"/>
        </a:p>
      </dgm:t>
    </dgm:pt>
    <dgm:pt modelId="{C51599AA-E2D2-4568-BCA3-C73AB88FEEC2}" type="sibTrans" cxnId="{B1D6AE8F-E7D5-4EDE-8123-80AD67BA2402}">
      <dgm:prSet/>
      <dgm:spPr>
        <a:gradFill flip="none" rotWithShape="1">
          <a:gsLst>
            <a:gs pos="0">
              <a:schemeClr val="accent1">
                <a:lumMod val="40000"/>
                <a:lumOff val="60000"/>
                <a:alpha val="44000"/>
              </a:schemeClr>
            </a:gs>
            <a:gs pos="50000">
              <a:srgbClr val="F46565"/>
            </a:gs>
            <a:gs pos="99000">
              <a:schemeClr val="accent1">
                <a:lumMod val="60000"/>
                <a:lumOff val="40000"/>
              </a:schemeClr>
            </a:gs>
          </a:gsLst>
          <a:lin ang="5400000" scaled="1"/>
          <a:tileRect/>
        </a:gradFill>
      </dgm:spPr>
      <dgm:t>
        <a:bodyPr/>
        <a:lstStyle/>
        <a:p>
          <a:endParaRPr lang="zh-CN" altLang="en-US"/>
        </a:p>
      </dgm:t>
    </dgm:pt>
    <dgm:pt modelId="{396B01A8-002A-4BF0-B3F1-F4E7D3C67853}">
      <dgm:prSet phldrT="[文本]" custT="1"/>
      <dgm:spPr>
        <a:solidFill>
          <a:schemeClr val="accent1">
            <a:lumMod val="20000"/>
            <a:lumOff val="80000"/>
          </a:schemeClr>
        </a:solidFill>
      </dgm:spPr>
      <dgm:t>
        <a:bodyPr/>
        <a:lstStyle/>
        <a:p>
          <a:r>
            <a:rPr lang="zh-CN" altLang="en-US" sz="1800" dirty="0">
              <a:solidFill>
                <a:schemeClr val="tx1"/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rPr>
            <a:t>关键词</a:t>
          </a:r>
        </a:p>
      </dgm:t>
    </dgm:pt>
    <dgm:pt modelId="{5B1B49E6-2626-4175-B6FE-6DFB58251DEA}" type="sibTrans" cxnId="{451D016E-487D-4470-BEAD-59BF7F37998C}">
      <dgm:prSet/>
      <dgm:spPr>
        <a:gradFill flip="none" rotWithShape="1">
          <a:gsLst>
            <a:gs pos="0">
              <a:schemeClr val="accent1">
                <a:lumMod val="20000"/>
                <a:lumOff val="80000"/>
              </a:schemeClr>
            </a:gs>
            <a:gs pos="99000">
              <a:schemeClr val="accent1">
                <a:lumMod val="40000"/>
                <a:lumOff val="60000"/>
              </a:schemeClr>
            </a:gs>
          </a:gsLst>
          <a:lin ang="0" scaled="1"/>
          <a:tileRect/>
        </a:gradFill>
      </dgm:spPr>
      <dgm:t>
        <a:bodyPr/>
        <a:lstStyle/>
        <a:p>
          <a:endParaRPr lang="zh-CN" altLang="en-US"/>
        </a:p>
      </dgm:t>
    </dgm:pt>
    <dgm:pt modelId="{18DC2B6B-F33E-4016-91C2-DCDECF185D37}" type="parTrans" cxnId="{451D016E-487D-4470-BEAD-59BF7F37998C}">
      <dgm:prSet/>
      <dgm:spPr/>
      <dgm:t>
        <a:bodyPr/>
        <a:lstStyle/>
        <a:p>
          <a:endParaRPr lang="zh-CN" altLang="en-US"/>
        </a:p>
      </dgm:t>
    </dgm:pt>
    <dgm:pt modelId="{A6DC03BD-E5B4-4B06-8322-997E4999567B}" type="pres">
      <dgm:prSet presAssocID="{B2658817-0D70-460C-901D-9874EF3A92CC}" presName="composite" presStyleCnt="0">
        <dgm:presLayoutVars>
          <dgm:chMax val="3"/>
          <dgm:animLvl val="lvl"/>
          <dgm:resizeHandles val="exact"/>
        </dgm:presLayoutVars>
      </dgm:prSet>
      <dgm:spPr/>
    </dgm:pt>
    <dgm:pt modelId="{2B613395-AA61-4D95-A932-17E5B67808FD}" type="pres">
      <dgm:prSet presAssocID="{7921184F-5D6D-43B8-AEAB-232C246400E6}" presName="gear1" presStyleLbl="node1" presStyleIdx="0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134B4008-0075-45EE-A19E-AB11CA99D17F}" type="pres">
      <dgm:prSet presAssocID="{7921184F-5D6D-43B8-AEAB-232C246400E6}" presName="gear1srcNode" presStyleLbl="node1" presStyleIdx="0" presStyleCnt="3"/>
      <dgm:spPr/>
      <dgm:t>
        <a:bodyPr/>
        <a:lstStyle/>
        <a:p>
          <a:endParaRPr lang="zh-CN" altLang="en-US"/>
        </a:p>
      </dgm:t>
    </dgm:pt>
    <dgm:pt modelId="{95CBC415-B8E1-4C55-9C4E-E9EFF32BED4A}" type="pres">
      <dgm:prSet presAssocID="{7921184F-5D6D-43B8-AEAB-232C246400E6}" presName="gear1dstNode" presStyleLbl="node1" presStyleIdx="0" presStyleCnt="3"/>
      <dgm:spPr/>
      <dgm:t>
        <a:bodyPr/>
        <a:lstStyle/>
        <a:p>
          <a:endParaRPr lang="zh-CN" altLang="en-US"/>
        </a:p>
      </dgm:t>
    </dgm:pt>
    <dgm:pt modelId="{E37D6BD1-0B07-495B-AC72-B4B17617D0E5}" type="pres">
      <dgm:prSet presAssocID="{34E46023-1488-4EE9-A25B-13F7617CAA57}" presName="gear2" presStyleLbl="node1" presStyleIdx="1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CEBFFD62-305A-47C0-8EEF-98E1A3047E9E}" type="pres">
      <dgm:prSet presAssocID="{34E46023-1488-4EE9-A25B-13F7617CAA57}" presName="gear2srcNode" presStyleLbl="node1" presStyleIdx="1" presStyleCnt="3"/>
      <dgm:spPr/>
      <dgm:t>
        <a:bodyPr/>
        <a:lstStyle/>
        <a:p>
          <a:endParaRPr lang="zh-CN" altLang="en-US"/>
        </a:p>
      </dgm:t>
    </dgm:pt>
    <dgm:pt modelId="{2F05ECB4-FF3B-42D1-B7BA-6F2D508260DE}" type="pres">
      <dgm:prSet presAssocID="{34E46023-1488-4EE9-A25B-13F7617CAA57}" presName="gear2dstNode" presStyleLbl="node1" presStyleIdx="1" presStyleCnt="3"/>
      <dgm:spPr/>
      <dgm:t>
        <a:bodyPr/>
        <a:lstStyle/>
        <a:p>
          <a:endParaRPr lang="zh-CN" altLang="en-US"/>
        </a:p>
      </dgm:t>
    </dgm:pt>
    <dgm:pt modelId="{D2FABDF4-5965-4E48-83A6-A16145516CCB}" type="pres">
      <dgm:prSet presAssocID="{396B01A8-002A-4BF0-B3F1-F4E7D3C67853}" presName="gear3" presStyleLbl="node1" presStyleIdx="2" presStyleCnt="3" custLinFactNeighborY="-1232"/>
      <dgm:spPr/>
      <dgm:t>
        <a:bodyPr/>
        <a:lstStyle/>
        <a:p>
          <a:endParaRPr lang="zh-CN" altLang="en-US"/>
        </a:p>
      </dgm:t>
    </dgm:pt>
    <dgm:pt modelId="{E18F363C-977D-4B60-9795-BD051E473AF7}" type="pres">
      <dgm:prSet presAssocID="{396B01A8-002A-4BF0-B3F1-F4E7D3C67853}" presName="gear3tx" presStyleLbl="node1" presStyleIdx="2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E5AEFA75-1DD3-43A0-9B89-BB523067F4D7}" type="pres">
      <dgm:prSet presAssocID="{396B01A8-002A-4BF0-B3F1-F4E7D3C67853}" presName="gear3srcNode" presStyleLbl="node1" presStyleIdx="2" presStyleCnt="3"/>
      <dgm:spPr/>
      <dgm:t>
        <a:bodyPr/>
        <a:lstStyle/>
        <a:p>
          <a:endParaRPr lang="zh-CN" altLang="en-US"/>
        </a:p>
      </dgm:t>
    </dgm:pt>
    <dgm:pt modelId="{2DFE5495-4F56-4CAF-A81C-D4310689E83A}" type="pres">
      <dgm:prSet presAssocID="{396B01A8-002A-4BF0-B3F1-F4E7D3C67853}" presName="gear3dstNode" presStyleLbl="node1" presStyleIdx="2" presStyleCnt="3"/>
      <dgm:spPr/>
      <dgm:t>
        <a:bodyPr/>
        <a:lstStyle/>
        <a:p>
          <a:endParaRPr lang="zh-CN" altLang="en-US"/>
        </a:p>
      </dgm:t>
    </dgm:pt>
    <dgm:pt modelId="{FDA5F782-7265-4D48-A395-EFF0EE90EC90}" type="pres">
      <dgm:prSet presAssocID="{6A307F9F-47F3-4F06-B804-2DE346FF44A9}" presName="connector1" presStyleLbl="sibTrans2D1" presStyleIdx="0" presStyleCnt="3"/>
      <dgm:spPr/>
      <dgm:t>
        <a:bodyPr/>
        <a:lstStyle/>
        <a:p>
          <a:endParaRPr lang="zh-CN" altLang="en-US"/>
        </a:p>
      </dgm:t>
    </dgm:pt>
    <dgm:pt modelId="{C39BEE9D-A1F1-4C48-B9DE-8855BA6687F2}" type="pres">
      <dgm:prSet presAssocID="{C51599AA-E2D2-4568-BCA3-C73AB88FEEC2}" presName="connector2" presStyleLbl="sibTrans2D1" presStyleIdx="1" presStyleCnt="3"/>
      <dgm:spPr/>
      <dgm:t>
        <a:bodyPr/>
        <a:lstStyle/>
        <a:p>
          <a:endParaRPr lang="zh-CN" altLang="en-US"/>
        </a:p>
      </dgm:t>
    </dgm:pt>
    <dgm:pt modelId="{09ED6004-A2F0-4B85-941D-0C0F36E7B3B6}" type="pres">
      <dgm:prSet presAssocID="{5B1B49E6-2626-4175-B6FE-6DFB58251DEA}" presName="connector3" presStyleLbl="sibTrans2D1" presStyleIdx="2" presStyleCnt="3"/>
      <dgm:spPr/>
      <dgm:t>
        <a:bodyPr/>
        <a:lstStyle/>
        <a:p>
          <a:endParaRPr lang="zh-CN" altLang="en-US"/>
        </a:p>
      </dgm:t>
    </dgm:pt>
  </dgm:ptLst>
  <dgm:cxnLst>
    <dgm:cxn modelId="{BB5B6A91-D7F1-4266-83C2-FF6C05AD5EBD}" type="presOf" srcId="{396B01A8-002A-4BF0-B3F1-F4E7D3C67853}" destId="{E18F363C-977D-4B60-9795-BD051E473AF7}" srcOrd="1" destOrd="0" presId="urn:microsoft.com/office/officeart/2005/8/layout/gear1"/>
    <dgm:cxn modelId="{34FD7AA9-95A9-41B4-B4DD-20714C9B3E54}" type="presOf" srcId="{396B01A8-002A-4BF0-B3F1-F4E7D3C67853}" destId="{D2FABDF4-5965-4E48-83A6-A16145516CCB}" srcOrd="0" destOrd="0" presId="urn:microsoft.com/office/officeart/2005/8/layout/gear1"/>
    <dgm:cxn modelId="{F334D034-CE29-486D-B337-B1F6DC759898}" type="presOf" srcId="{34E46023-1488-4EE9-A25B-13F7617CAA57}" destId="{2F05ECB4-FF3B-42D1-B7BA-6F2D508260DE}" srcOrd="2" destOrd="0" presId="urn:microsoft.com/office/officeart/2005/8/layout/gear1"/>
    <dgm:cxn modelId="{B1D6AE8F-E7D5-4EDE-8123-80AD67BA2402}" srcId="{B2658817-0D70-460C-901D-9874EF3A92CC}" destId="{34E46023-1488-4EE9-A25B-13F7617CAA57}" srcOrd="1" destOrd="0" parTransId="{17F25FEA-6633-489C-A488-93C1A73EA05C}" sibTransId="{C51599AA-E2D2-4568-BCA3-C73AB88FEEC2}"/>
    <dgm:cxn modelId="{02836910-6F84-4986-B836-078DE2FC4746}" type="presOf" srcId="{7921184F-5D6D-43B8-AEAB-232C246400E6}" destId="{95CBC415-B8E1-4C55-9C4E-E9EFF32BED4A}" srcOrd="2" destOrd="0" presId="urn:microsoft.com/office/officeart/2005/8/layout/gear1"/>
    <dgm:cxn modelId="{C976F200-C81D-4C49-B183-31D368D1507B}" srcId="{B2658817-0D70-460C-901D-9874EF3A92CC}" destId="{7921184F-5D6D-43B8-AEAB-232C246400E6}" srcOrd="0" destOrd="0" parTransId="{E5F88865-EE7E-4688-8314-C9CABA3ADE0D}" sibTransId="{6A307F9F-47F3-4F06-B804-2DE346FF44A9}"/>
    <dgm:cxn modelId="{451D016E-487D-4470-BEAD-59BF7F37998C}" srcId="{B2658817-0D70-460C-901D-9874EF3A92CC}" destId="{396B01A8-002A-4BF0-B3F1-F4E7D3C67853}" srcOrd="2" destOrd="0" parTransId="{18DC2B6B-F33E-4016-91C2-DCDECF185D37}" sibTransId="{5B1B49E6-2626-4175-B6FE-6DFB58251DEA}"/>
    <dgm:cxn modelId="{CF932C62-7A3F-4ED2-A367-FFB936CF49BA}" type="presOf" srcId="{5B1B49E6-2626-4175-B6FE-6DFB58251DEA}" destId="{09ED6004-A2F0-4B85-941D-0C0F36E7B3B6}" srcOrd="0" destOrd="0" presId="urn:microsoft.com/office/officeart/2005/8/layout/gear1"/>
    <dgm:cxn modelId="{0147606A-417D-492A-84CE-478037E01F74}" type="presOf" srcId="{7921184F-5D6D-43B8-AEAB-232C246400E6}" destId="{134B4008-0075-45EE-A19E-AB11CA99D17F}" srcOrd="1" destOrd="0" presId="urn:microsoft.com/office/officeart/2005/8/layout/gear1"/>
    <dgm:cxn modelId="{BB67EECA-77C6-4BB8-A02D-1EF2E0DE4925}" type="presOf" srcId="{396B01A8-002A-4BF0-B3F1-F4E7D3C67853}" destId="{E5AEFA75-1DD3-43A0-9B89-BB523067F4D7}" srcOrd="2" destOrd="0" presId="urn:microsoft.com/office/officeart/2005/8/layout/gear1"/>
    <dgm:cxn modelId="{161109C1-0F70-4A3C-8868-8406E1DE1A36}" type="presOf" srcId="{7921184F-5D6D-43B8-AEAB-232C246400E6}" destId="{2B613395-AA61-4D95-A932-17E5B67808FD}" srcOrd="0" destOrd="0" presId="urn:microsoft.com/office/officeart/2005/8/layout/gear1"/>
    <dgm:cxn modelId="{663F0179-3966-464E-9800-087B327693A3}" type="presOf" srcId="{6A307F9F-47F3-4F06-B804-2DE346FF44A9}" destId="{FDA5F782-7265-4D48-A395-EFF0EE90EC90}" srcOrd="0" destOrd="0" presId="urn:microsoft.com/office/officeart/2005/8/layout/gear1"/>
    <dgm:cxn modelId="{C772C02C-198D-4711-AA67-46AE7327A2C7}" type="presOf" srcId="{C51599AA-E2D2-4568-BCA3-C73AB88FEEC2}" destId="{C39BEE9D-A1F1-4C48-B9DE-8855BA6687F2}" srcOrd="0" destOrd="0" presId="urn:microsoft.com/office/officeart/2005/8/layout/gear1"/>
    <dgm:cxn modelId="{57F5EC05-E707-4AFE-BC7D-36A0B750E929}" type="presOf" srcId="{34E46023-1488-4EE9-A25B-13F7617CAA57}" destId="{E37D6BD1-0B07-495B-AC72-B4B17617D0E5}" srcOrd="0" destOrd="0" presId="urn:microsoft.com/office/officeart/2005/8/layout/gear1"/>
    <dgm:cxn modelId="{E2C5B3CF-F61D-4E96-8340-7D8B526E70F5}" type="presOf" srcId="{B2658817-0D70-460C-901D-9874EF3A92CC}" destId="{A6DC03BD-E5B4-4B06-8322-997E4999567B}" srcOrd="0" destOrd="0" presId="urn:microsoft.com/office/officeart/2005/8/layout/gear1"/>
    <dgm:cxn modelId="{375D9089-694C-45A2-A864-AB1D57A4541A}" type="presOf" srcId="{34E46023-1488-4EE9-A25B-13F7617CAA57}" destId="{CEBFFD62-305A-47C0-8EEF-98E1A3047E9E}" srcOrd="1" destOrd="0" presId="urn:microsoft.com/office/officeart/2005/8/layout/gear1"/>
    <dgm:cxn modelId="{F15165FE-5B76-4716-9156-631374D7FA2A}" type="presOf" srcId="{396B01A8-002A-4BF0-B3F1-F4E7D3C67853}" destId="{2DFE5495-4F56-4CAF-A81C-D4310689E83A}" srcOrd="3" destOrd="0" presId="urn:microsoft.com/office/officeart/2005/8/layout/gear1"/>
    <dgm:cxn modelId="{332FEF5E-152D-4B8B-8022-A0BAD884750F}" type="presParOf" srcId="{A6DC03BD-E5B4-4B06-8322-997E4999567B}" destId="{2B613395-AA61-4D95-A932-17E5B67808FD}" srcOrd="0" destOrd="0" presId="urn:microsoft.com/office/officeart/2005/8/layout/gear1"/>
    <dgm:cxn modelId="{AB8CA904-C236-444F-BD78-35449259DC16}" type="presParOf" srcId="{A6DC03BD-E5B4-4B06-8322-997E4999567B}" destId="{134B4008-0075-45EE-A19E-AB11CA99D17F}" srcOrd="1" destOrd="0" presId="urn:microsoft.com/office/officeart/2005/8/layout/gear1"/>
    <dgm:cxn modelId="{03F78237-02F0-427D-8D2F-FEE979409C9B}" type="presParOf" srcId="{A6DC03BD-E5B4-4B06-8322-997E4999567B}" destId="{95CBC415-B8E1-4C55-9C4E-E9EFF32BED4A}" srcOrd="2" destOrd="0" presId="urn:microsoft.com/office/officeart/2005/8/layout/gear1"/>
    <dgm:cxn modelId="{C67CF48A-FBCF-46AC-9AD6-E4AB9F9B22D4}" type="presParOf" srcId="{A6DC03BD-E5B4-4B06-8322-997E4999567B}" destId="{E37D6BD1-0B07-495B-AC72-B4B17617D0E5}" srcOrd="3" destOrd="0" presId="urn:microsoft.com/office/officeart/2005/8/layout/gear1"/>
    <dgm:cxn modelId="{2E605ECA-34DD-4AD6-8E32-4E9DA5083778}" type="presParOf" srcId="{A6DC03BD-E5B4-4B06-8322-997E4999567B}" destId="{CEBFFD62-305A-47C0-8EEF-98E1A3047E9E}" srcOrd="4" destOrd="0" presId="urn:microsoft.com/office/officeart/2005/8/layout/gear1"/>
    <dgm:cxn modelId="{E56B5258-59FF-49EE-904C-B6A38CCA7144}" type="presParOf" srcId="{A6DC03BD-E5B4-4B06-8322-997E4999567B}" destId="{2F05ECB4-FF3B-42D1-B7BA-6F2D508260DE}" srcOrd="5" destOrd="0" presId="urn:microsoft.com/office/officeart/2005/8/layout/gear1"/>
    <dgm:cxn modelId="{1EFB6AC5-160F-40BE-B78A-961F62D1F597}" type="presParOf" srcId="{A6DC03BD-E5B4-4B06-8322-997E4999567B}" destId="{D2FABDF4-5965-4E48-83A6-A16145516CCB}" srcOrd="6" destOrd="0" presId="urn:microsoft.com/office/officeart/2005/8/layout/gear1"/>
    <dgm:cxn modelId="{43CDE05B-EDF8-4F63-A9EF-2ADDFA1E610A}" type="presParOf" srcId="{A6DC03BD-E5B4-4B06-8322-997E4999567B}" destId="{E18F363C-977D-4B60-9795-BD051E473AF7}" srcOrd="7" destOrd="0" presId="urn:microsoft.com/office/officeart/2005/8/layout/gear1"/>
    <dgm:cxn modelId="{BC9ED35A-F456-4299-931D-C650C875E846}" type="presParOf" srcId="{A6DC03BD-E5B4-4B06-8322-997E4999567B}" destId="{E5AEFA75-1DD3-43A0-9B89-BB523067F4D7}" srcOrd="8" destOrd="0" presId="urn:microsoft.com/office/officeart/2005/8/layout/gear1"/>
    <dgm:cxn modelId="{42876E53-A196-4D09-918D-2EB549632734}" type="presParOf" srcId="{A6DC03BD-E5B4-4B06-8322-997E4999567B}" destId="{2DFE5495-4F56-4CAF-A81C-D4310689E83A}" srcOrd="9" destOrd="0" presId="urn:microsoft.com/office/officeart/2005/8/layout/gear1"/>
    <dgm:cxn modelId="{AEE95346-FEA0-43E2-8842-2CB2B07C3780}" type="presParOf" srcId="{A6DC03BD-E5B4-4B06-8322-997E4999567B}" destId="{FDA5F782-7265-4D48-A395-EFF0EE90EC90}" srcOrd="10" destOrd="0" presId="urn:microsoft.com/office/officeart/2005/8/layout/gear1"/>
    <dgm:cxn modelId="{BACCBF51-A43D-43F1-9254-0CD150E9AF4A}" type="presParOf" srcId="{A6DC03BD-E5B4-4B06-8322-997E4999567B}" destId="{C39BEE9D-A1F1-4C48-B9DE-8855BA6687F2}" srcOrd="11" destOrd="0" presId="urn:microsoft.com/office/officeart/2005/8/layout/gear1"/>
    <dgm:cxn modelId="{4DF055F1-7250-4692-9025-E25DD9139F3D}" type="presParOf" srcId="{A6DC03BD-E5B4-4B06-8322-997E4999567B}" destId="{09ED6004-A2F0-4B85-941D-0C0F36E7B3B6}" srcOrd="12" destOrd="0" presId="urn:microsoft.com/office/officeart/2005/8/layout/gear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3957C065-B293-416F-8834-53CD931F7839}" type="doc">
      <dgm:prSet loTypeId="urn:microsoft.com/office/officeart/2005/8/layout/pyramid1" loCatId="pyramid" qsTypeId="urn:microsoft.com/office/officeart/2005/8/quickstyle/simple1" qsCatId="simple" csTypeId="urn:microsoft.com/office/officeart/2005/8/colors/accent1_2" csCatId="accent1" phldr="1"/>
      <dgm:spPr/>
    </dgm:pt>
    <dgm:pt modelId="{7FFA69A7-3A10-4C1F-9E38-7E84101E2E62}">
      <dgm:prSet phldrT="[文本]" custT="1"/>
      <dgm:spPr>
        <a:solidFill>
          <a:schemeClr val="accent1">
            <a:lumMod val="20000"/>
            <a:lumOff val="80000"/>
          </a:schemeClr>
        </a:solidFill>
      </dgm:spPr>
      <dgm:t>
        <a:bodyPr/>
        <a:lstStyle/>
        <a:p>
          <a:r>
            <a:rPr lang="zh-CN" altLang="en-US" sz="1600" dirty="0">
              <a:solidFill>
                <a:schemeClr val="tx1"/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rPr>
            <a:t>关键字</a:t>
          </a:r>
        </a:p>
      </dgm:t>
    </dgm:pt>
    <dgm:pt modelId="{42413177-E521-489E-ABCF-A50956E7B66E}" type="parTrans" cxnId="{C9D60F55-E095-41B0-BB32-C3E493C5FF6F}">
      <dgm:prSet/>
      <dgm:spPr/>
      <dgm:t>
        <a:bodyPr/>
        <a:lstStyle/>
        <a:p>
          <a:endParaRPr lang="zh-CN" altLang="en-US"/>
        </a:p>
      </dgm:t>
    </dgm:pt>
    <dgm:pt modelId="{56506ED2-55ED-4E7F-8C20-F49D6B0F1CF1}" type="sibTrans" cxnId="{C9D60F55-E095-41B0-BB32-C3E493C5FF6F}">
      <dgm:prSet/>
      <dgm:spPr/>
      <dgm:t>
        <a:bodyPr/>
        <a:lstStyle/>
        <a:p>
          <a:endParaRPr lang="zh-CN" altLang="en-US"/>
        </a:p>
      </dgm:t>
    </dgm:pt>
    <dgm:pt modelId="{0BD74ECE-B565-4873-BD1E-F9E7E53FA8FB}">
      <dgm:prSet phldrT="[文本]" custT="1"/>
      <dgm:spPr>
        <a:solidFill>
          <a:schemeClr val="accent1">
            <a:lumMod val="40000"/>
            <a:lumOff val="60000"/>
          </a:schemeClr>
        </a:solidFill>
      </dgm:spPr>
      <dgm:t>
        <a:bodyPr/>
        <a:lstStyle/>
        <a:p>
          <a:r>
            <a:rPr lang="zh-CN" altLang="en-US" sz="1800" dirty="0">
              <a:solidFill>
                <a:schemeClr val="tx1"/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rPr>
            <a:t>关键字</a:t>
          </a:r>
          <a:endParaRPr lang="zh-CN" altLang="en-US" sz="1800" dirty="0">
            <a:solidFill>
              <a:schemeClr val="tx1"/>
            </a:solidFill>
          </a:endParaRPr>
        </a:p>
      </dgm:t>
    </dgm:pt>
    <dgm:pt modelId="{308C4346-F028-42DA-8A22-0A543222232A}" type="parTrans" cxnId="{89E21CDF-2FC5-4E2E-9849-D6E495462FF9}">
      <dgm:prSet/>
      <dgm:spPr/>
      <dgm:t>
        <a:bodyPr/>
        <a:lstStyle/>
        <a:p>
          <a:endParaRPr lang="zh-CN" altLang="en-US"/>
        </a:p>
      </dgm:t>
    </dgm:pt>
    <dgm:pt modelId="{2AF9A589-18C6-43D1-86DE-CDB4F868DD93}" type="sibTrans" cxnId="{89E21CDF-2FC5-4E2E-9849-D6E495462FF9}">
      <dgm:prSet/>
      <dgm:spPr/>
      <dgm:t>
        <a:bodyPr/>
        <a:lstStyle/>
        <a:p>
          <a:endParaRPr lang="zh-CN" altLang="en-US"/>
        </a:p>
      </dgm:t>
    </dgm:pt>
    <dgm:pt modelId="{F365DECE-9AEF-4FA1-B4FE-80FE9288B597}">
      <dgm:prSet phldrT="[文本]" custT="1"/>
      <dgm:spPr>
        <a:solidFill>
          <a:schemeClr val="accent1">
            <a:lumMod val="60000"/>
            <a:lumOff val="40000"/>
          </a:schemeClr>
        </a:solidFill>
      </dgm:spPr>
      <dgm:t>
        <a:bodyPr/>
        <a:lstStyle/>
        <a:p>
          <a:r>
            <a:rPr lang="zh-CN" altLang="en-US" sz="2000" dirty="0">
              <a:latin typeface="思源黑体 CN Light" panose="020B0300000000000000" pitchFamily="34" charset="-122"/>
              <a:ea typeface="思源黑体 CN Light" panose="020B0300000000000000" pitchFamily="34" charset="-122"/>
            </a:rPr>
            <a:t>关键字</a:t>
          </a:r>
          <a:endParaRPr lang="zh-CN" altLang="en-US" sz="2000" dirty="0"/>
        </a:p>
      </dgm:t>
    </dgm:pt>
    <dgm:pt modelId="{0F019324-793C-4C73-B715-42AA0904194F}" type="parTrans" cxnId="{2D21C768-8788-4F1D-907A-A72BE5A49F72}">
      <dgm:prSet/>
      <dgm:spPr/>
      <dgm:t>
        <a:bodyPr/>
        <a:lstStyle/>
        <a:p>
          <a:endParaRPr lang="zh-CN" altLang="en-US"/>
        </a:p>
      </dgm:t>
    </dgm:pt>
    <dgm:pt modelId="{BE18B06A-AE20-40A5-B9CB-BB3099540D91}" type="sibTrans" cxnId="{2D21C768-8788-4F1D-907A-A72BE5A49F72}">
      <dgm:prSet/>
      <dgm:spPr/>
      <dgm:t>
        <a:bodyPr/>
        <a:lstStyle/>
        <a:p>
          <a:endParaRPr lang="zh-CN" altLang="en-US"/>
        </a:p>
      </dgm:t>
    </dgm:pt>
    <dgm:pt modelId="{F4431E02-1754-476A-BE52-332B11F237F7}" type="pres">
      <dgm:prSet presAssocID="{3957C065-B293-416F-8834-53CD931F7839}" presName="Name0" presStyleCnt="0">
        <dgm:presLayoutVars>
          <dgm:dir/>
          <dgm:animLvl val="lvl"/>
          <dgm:resizeHandles val="exact"/>
        </dgm:presLayoutVars>
      </dgm:prSet>
      <dgm:spPr/>
    </dgm:pt>
    <dgm:pt modelId="{72BE688C-FC60-4C58-855E-C31377B19963}" type="pres">
      <dgm:prSet presAssocID="{7FFA69A7-3A10-4C1F-9E38-7E84101E2E62}" presName="Name8" presStyleCnt="0"/>
      <dgm:spPr/>
    </dgm:pt>
    <dgm:pt modelId="{1031D29C-F0A6-4249-B05A-DB904B7297C9}" type="pres">
      <dgm:prSet presAssocID="{7FFA69A7-3A10-4C1F-9E38-7E84101E2E62}" presName="level" presStyleLbl="node1" presStyleIdx="0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49F2A67B-13B3-4BF2-A5AB-01216B616005}" type="pres">
      <dgm:prSet presAssocID="{7FFA69A7-3A10-4C1F-9E38-7E84101E2E62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612FC1AE-285D-4DCF-82A3-6EAA0AE0DF81}" type="pres">
      <dgm:prSet presAssocID="{0BD74ECE-B565-4873-BD1E-F9E7E53FA8FB}" presName="Name8" presStyleCnt="0"/>
      <dgm:spPr/>
    </dgm:pt>
    <dgm:pt modelId="{F3FE3403-AD7E-4949-81C2-772CE095C806}" type="pres">
      <dgm:prSet presAssocID="{0BD74ECE-B565-4873-BD1E-F9E7E53FA8FB}" presName="level" presStyleLbl="node1" presStyleIdx="1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C3FA63B0-23D9-4ECF-8205-65AC8E138744}" type="pres">
      <dgm:prSet presAssocID="{0BD74ECE-B565-4873-BD1E-F9E7E53FA8FB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89F854C6-AF39-4F26-86C1-4A95B2EB16A1}" type="pres">
      <dgm:prSet presAssocID="{F365DECE-9AEF-4FA1-B4FE-80FE9288B597}" presName="Name8" presStyleCnt="0"/>
      <dgm:spPr/>
    </dgm:pt>
    <dgm:pt modelId="{1FD75601-87D8-43BA-97F6-E54C37741A1A}" type="pres">
      <dgm:prSet presAssocID="{F365DECE-9AEF-4FA1-B4FE-80FE9288B597}" presName="level" presStyleLbl="node1" presStyleIdx="2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050DABAD-2657-41E0-A6FA-882D53C1DECA}" type="pres">
      <dgm:prSet presAssocID="{F365DECE-9AEF-4FA1-B4FE-80FE9288B597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</dgm:ptLst>
  <dgm:cxnLst>
    <dgm:cxn modelId="{11AC53F1-9C0C-478C-9386-436E2DD5BAE8}" type="presOf" srcId="{7FFA69A7-3A10-4C1F-9E38-7E84101E2E62}" destId="{1031D29C-F0A6-4249-B05A-DB904B7297C9}" srcOrd="0" destOrd="0" presId="urn:microsoft.com/office/officeart/2005/8/layout/pyramid1"/>
    <dgm:cxn modelId="{0E7B98DD-A420-4D30-A103-AB91DCB4F493}" type="presOf" srcId="{7FFA69A7-3A10-4C1F-9E38-7E84101E2E62}" destId="{49F2A67B-13B3-4BF2-A5AB-01216B616005}" srcOrd="1" destOrd="0" presId="urn:microsoft.com/office/officeart/2005/8/layout/pyramid1"/>
    <dgm:cxn modelId="{4FDF6C75-9656-44C0-B74C-FD781C8771C1}" type="presOf" srcId="{F365DECE-9AEF-4FA1-B4FE-80FE9288B597}" destId="{1FD75601-87D8-43BA-97F6-E54C37741A1A}" srcOrd="0" destOrd="0" presId="urn:microsoft.com/office/officeart/2005/8/layout/pyramid1"/>
    <dgm:cxn modelId="{89E21CDF-2FC5-4E2E-9849-D6E495462FF9}" srcId="{3957C065-B293-416F-8834-53CD931F7839}" destId="{0BD74ECE-B565-4873-BD1E-F9E7E53FA8FB}" srcOrd="1" destOrd="0" parTransId="{308C4346-F028-42DA-8A22-0A543222232A}" sibTransId="{2AF9A589-18C6-43D1-86DE-CDB4F868DD93}"/>
    <dgm:cxn modelId="{15434C60-F4D9-440E-BB87-45C1987CD515}" type="presOf" srcId="{0BD74ECE-B565-4873-BD1E-F9E7E53FA8FB}" destId="{C3FA63B0-23D9-4ECF-8205-65AC8E138744}" srcOrd="1" destOrd="0" presId="urn:microsoft.com/office/officeart/2005/8/layout/pyramid1"/>
    <dgm:cxn modelId="{C9D60F55-E095-41B0-BB32-C3E493C5FF6F}" srcId="{3957C065-B293-416F-8834-53CD931F7839}" destId="{7FFA69A7-3A10-4C1F-9E38-7E84101E2E62}" srcOrd="0" destOrd="0" parTransId="{42413177-E521-489E-ABCF-A50956E7B66E}" sibTransId="{56506ED2-55ED-4E7F-8C20-F49D6B0F1CF1}"/>
    <dgm:cxn modelId="{2D21C768-8788-4F1D-907A-A72BE5A49F72}" srcId="{3957C065-B293-416F-8834-53CD931F7839}" destId="{F365DECE-9AEF-4FA1-B4FE-80FE9288B597}" srcOrd="2" destOrd="0" parTransId="{0F019324-793C-4C73-B715-42AA0904194F}" sibTransId="{BE18B06A-AE20-40A5-B9CB-BB3099540D91}"/>
    <dgm:cxn modelId="{362234D0-F169-481E-8EEB-C5D028FF55FC}" type="presOf" srcId="{0BD74ECE-B565-4873-BD1E-F9E7E53FA8FB}" destId="{F3FE3403-AD7E-4949-81C2-772CE095C806}" srcOrd="0" destOrd="0" presId="urn:microsoft.com/office/officeart/2005/8/layout/pyramid1"/>
    <dgm:cxn modelId="{940C3031-3F94-4522-A362-7D6ECE90BEE0}" type="presOf" srcId="{3957C065-B293-416F-8834-53CD931F7839}" destId="{F4431E02-1754-476A-BE52-332B11F237F7}" srcOrd="0" destOrd="0" presId="urn:microsoft.com/office/officeart/2005/8/layout/pyramid1"/>
    <dgm:cxn modelId="{7152BE59-4CA2-4932-A46C-88A9D33774EC}" type="presOf" srcId="{F365DECE-9AEF-4FA1-B4FE-80FE9288B597}" destId="{050DABAD-2657-41E0-A6FA-882D53C1DECA}" srcOrd="1" destOrd="0" presId="urn:microsoft.com/office/officeart/2005/8/layout/pyramid1"/>
    <dgm:cxn modelId="{31F41A82-4E5B-4A72-A1AB-5AE9B9F7F28E}" type="presParOf" srcId="{F4431E02-1754-476A-BE52-332B11F237F7}" destId="{72BE688C-FC60-4C58-855E-C31377B19963}" srcOrd="0" destOrd="0" presId="urn:microsoft.com/office/officeart/2005/8/layout/pyramid1"/>
    <dgm:cxn modelId="{07C4F450-EC7C-4CA2-8EB3-86A1962E006E}" type="presParOf" srcId="{72BE688C-FC60-4C58-855E-C31377B19963}" destId="{1031D29C-F0A6-4249-B05A-DB904B7297C9}" srcOrd="0" destOrd="0" presId="urn:microsoft.com/office/officeart/2005/8/layout/pyramid1"/>
    <dgm:cxn modelId="{DE10C575-1A2F-4413-8331-7387A728485F}" type="presParOf" srcId="{72BE688C-FC60-4C58-855E-C31377B19963}" destId="{49F2A67B-13B3-4BF2-A5AB-01216B616005}" srcOrd="1" destOrd="0" presId="urn:microsoft.com/office/officeart/2005/8/layout/pyramid1"/>
    <dgm:cxn modelId="{F9BCD68A-F399-4017-9010-39D11A4F6641}" type="presParOf" srcId="{F4431E02-1754-476A-BE52-332B11F237F7}" destId="{612FC1AE-285D-4DCF-82A3-6EAA0AE0DF81}" srcOrd="1" destOrd="0" presId="urn:microsoft.com/office/officeart/2005/8/layout/pyramid1"/>
    <dgm:cxn modelId="{6AE6AFD3-1A6C-460C-BD56-CE2E9185DCEE}" type="presParOf" srcId="{612FC1AE-285D-4DCF-82A3-6EAA0AE0DF81}" destId="{F3FE3403-AD7E-4949-81C2-772CE095C806}" srcOrd="0" destOrd="0" presId="urn:microsoft.com/office/officeart/2005/8/layout/pyramid1"/>
    <dgm:cxn modelId="{966A9CC3-49B2-48A2-951E-BA34C701031C}" type="presParOf" srcId="{612FC1AE-285D-4DCF-82A3-6EAA0AE0DF81}" destId="{C3FA63B0-23D9-4ECF-8205-65AC8E138744}" srcOrd="1" destOrd="0" presId="urn:microsoft.com/office/officeart/2005/8/layout/pyramid1"/>
    <dgm:cxn modelId="{32D131F8-3598-40EF-AB89-888A4C76B012}" type="presParOf" srcId="{F4431E02-1754-476A-BE52-332B11F237F7}" destId="{89F854C6-AF39-4F26-86C1-4A95B2EB16A1}" srcOrd="2" destOrd="0" presId="urn:microsoft.com/office/officeart/2005/8/layout/pyramid1"/>
    <dgm:cxn modelId="{57C3EE21-30C9-4246-8BB7-180E3604691F}" type="presParOf" srcId="{89F854C6-AF39-4F26-86C1-4A95B2EB16A1}" destId="{1FD75601-87D8-43BA-97F6-E54C37741A1A}" srcOrd="0" destOrd="0" presId="urn:microsoft.com/office/officeart/2005/8/layout/pyramid1"/>
    <dgm:cxn modelId="{30BEA8D6-61C0-4132-A44F-7B63F89A558E}" type="presParOf" srcId="{89F854C6-AF39-4F26-86C1-4A95B2EB16A1}" destId="{050DABAD-2657-41E0-A6FA-882D53C1DECA}" srcOrd="1" destOrd="0" presId="urn:microsoft.com/office/officeart/2005/8/layout/pyramid1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0C518A1B-31E5-40D0-B005-1F1E250D1CB7}" type="doc">
      <dgm:prSet loTypeId="urn:microsoft.com/office/officeart/2005/8/layout/funnel1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zh-CN" altLang="en-US"/>
        </a:p>
      </dgm:t>
    </dgm:pt>
    <dgm:pt modelId="{5171417D-3B75-44DB-945A-DF6F8DB0247F}">
      <dgm:prSet phldrT="[文本]" custT="1"/>
      <dgm:spPr/>
      <dgm:t>
        <a:bodyPr/>
        <a:lstStyle/>
        <a:p>
          <a:r>
            <a:rPr lang="zh-CN" altLang="en-US" sz="1800" dirty="0">
              <a:latin typeface="思源黑体 CN Light" panose="020B0300000000000000" pitchFamily="34" charset="-122"/>
              <a:ea typeface="思源黑体 CN Light" panose="020B0300000000000000" pitchFamily="34" charset="-122"/>
            </a:rPr>
            <a:t>内容</a:t>
          </a:r>
        </a:p>
      </dgm:t>
    </dgm:pt>
    <dgm:pt modelId="{F06F3BFE-C2B7-4FD9-8E47-D1A636093CF7}" type="parTrans" cxnId="{8667B7DD-6DE7-4B0D-AE77-3A331009B657}">
      <dgm:prSet/>
      <dgm:spPr/>
      <dgm:t>
        <a:bodyPr/>
        <a:lstStyle/>
        <a:p>
          <a:endParaRPr lang="zh-CN" altLang="en-US"/>
        </a:p>
      </dgm:t>
    </dgm:pt>
    <dgm:pt modelId="{5E362AB8-5473-49FE-B77A-0642EF51D19D}" type="sibTrans" cxnId="{8667B7DD-6DE7-4B0D-AE77-3A331009B657}">
      <dgm:prSet/>
      <dgm:spPr/>
      <dgm:t>
        <a:bodyPr/>
        <a:lstStyle/>
        <a:p>
          <a:endParaRPr lang="zh-CN" altLang="en-US"/>
        </a:p>
      </dgm:t>
    </dgm:pt>
    <dgm:pt modelId="{FE90EF90-FF96-431C-BE34-320CFC11894F}">
      <dgm:prSet phldrT="[文本]" custT="1"/>
      <dgm:spPr/>
      <dgm:t>
        <a:bodyPr/>
        <a:lstStyle/>
        <a:p>
          <a:r>
            <a:rPr lang="zh-CN" altLang="en-US" sz="1800" dirty="0">
              <a:latin typeface="思源黑体 CN Light" panose="020B0300000000000000" pitchFamily="34" charset="-122"/>
              <a:ea typeface="思源黑体 CN Light" panose="020B0300000000000000" pitchFamily="34" charset="-122"/>
            </a:rPr>
            <a:t>内容</a:t>
          </a:r>
        </a:p>
      </dgm:t>
    </dgm:pt>
    <dgm:pt modelId="{776988AD-E189-46FC-9B7B-693A4F8F076E}" type="parTrans" cxnId="{5A112560-B270-4EE0-81B8-365DEDB9C19F}">
      <dgm:prSet/>
      <dgm:spPr/>
      <dgm:t>
        <a:bodyPr/>
        <a:lstStyle/>
        <a:p>
          <a:endParaRPr lang="zh-CN" altLang="en-US"/>
        </a:p>
      </dgm:t>
    </dgm:pt>
    <dgm:pt modelId="{F11A2D95-E058-4A67-AF1A-A531E9700458}" type="sibTrans" cxnId="{5A112560-B270-4EE0-81B8-365DEDB9C19F}">
      <dgm:prSet/>
      <dgm:spPr/>
      <dgm:t>
        <a:bodyPr/>
        <a:lstStyle/>
        <a:p>
          <a:endParaRPr lang="zh-CN" altLang="en-US"/>
        </a:p>
      </dgm:t>
    </dgm:pt>
    <dgm:pt modelId="{4F43A86C-2D45-4260-B897-1A501989BEE8}">
      <dgm:prSet phldrT="[文本]" custT="1"/>
      <dgm:spPr/>
      <dgm:t>
        <a:bodyPr/>
        <a:lstStyle/>
        <a:p>
          <a:r>
            <a:rPr lang="zh-CN" altLang="en-US" sz="1800" dirty="0">
              <a:latin typeface="思源黑体 CN Light" panose="020B0300000000000000" pitchFamily="34" charset="-122"/>
              <a:ea typeface="思源黑体 CN Light" panose="020B0300000000000000" pitchFamily="34" charset="-122"/>
            </a:rPr>
            <a:t>内容</a:t>
          </a:r>
        </a:p>
      </dgm:t>
    </dgm:pt>
    <dgm:pt modelId="{614FF1AF-E770-47BE-9332-CFFF5FF5F102}" type="parTrans" cxnId="{E39C76AF-36B5-4C51-9072-2A8D178DC4B2}">
      <dgm:prSet/>
      <dgm:spPr/>
      <dgm:t>
        <a:bodyPr/>
        <a:lstStyle/>
        <a:p>
          <a:endParaRPr lang="zh-CN" altLang="en-US"/>
        </a:p>
      </dgm:t>
    </dgm:pt>
    <dgm:pt modelId="{40A37CE6-2C05-4E7F-A770-AC190398E625}" type="sibTrans" cxnId="{E39C76AF-36B5-4C51-9072-2A8D178DC4B2}">
      <dgm:prSet/>
      <dgm:spPr/>
      <dgm:t>
        <a:bodyPr/>
        <a:lstStyle/>
        <a:p>
          <a:endParaRPr lang="zh-CN" altLang="en-US"/>
        </a:p>
      </dgm:t>
    </dgm:pt>
    <dgm:pt modelId="{59AD74BA-D426-4A8A-855F-DF419AC44A6F}">
      <dgm:prSet phldrT="[文本]" custT="1"/>
      <dgm:spPr/>
      <dgm:t>
        <a:bodyPr/>
        <a:lstStyle/>
        <a:p>
          <a:r>
            <a:rPr lang="zh-CN" altLang="en-US" sz="2000" b="1" dirty="0">
              <a:latin typeface="思源黑体 CN Light" panose="020B0300000000000000" pitchFamily="34" charset="-122"/>
              <a:ea typeface="思源黑体 CN Light" panose="020B0300000000000000" pitchFamily="34" charset="-122"/>
            </a:rPr>
            <a:t>最终结论</a:t>
          </a:r>
        </a:p>
      </dgm:t>
    </dgm:pt>
    <dgm:pt modelId="{C6D6DB4B-AFC0-4F6C-83D4-557C72EDFE62}" type="parTrans" cxnId="{425A6105-6A42-438F-91F0-FFF64C7927EF}">
      <dgm:prSet/>
      <dgm:spPr/>
      <dgm:t>
        <a:bodyPr/>
        <a:lstStyle/>
        <a:p>
          <a:endParaRPr lang="zh-CN" altLang="en-US"/>
        </a:p>
      </dgm:t>
    </dgm:pt>
    <dgm:pt modelId="{DE7ABEF0-977A-40B1-8B60-C69A93344954}" type="sibTrans" cxnId="{425A6105-6A42-438F-91F0-FFF64C7927EF}">
      <dgm:prSet/>
      <dgm:spPr/>
      <dgm:t>
        <a:bodyPr/>
        <a:lstStyle/>
        <a:p>
          <a:endParaRPr lang="zh-CN" altLang="en-US"/>
        </a:p>
      </dgm:t>
    </dgm:pt>
    <dgm:pt modelId="{36860A4C-C492-4DC2-B7CA-2E4A03F35D60}" type="pres">
      <dgm:prSet presAssocID="{0C518A1B-31E5-40D0-B005-1F1E250D1CB7}" presName="Name0" presStyleCnt="0">
        <dgm:presLayoutVars>
          <dgm:chMax val="4"/>
          <dgm:resizeHandles val="exact"/>
        </dgm:presLayoutVars>
      </dgm:prSet>
      <dgm:spPr/>
      <dgm:t>
        <a:bodyPr/>
        <a:lstStyle/>
        <a:p>
          <a:endParaRPr lang="zh-CN" altLang="en-US"/>
        </a:p>
      </dgm:t>
    </dgm:pt>
    <dgm:pt modelId="{DD471410-662D-467C-9292-0921EB866385}" type="pres">
      <dgm:prSet presAssocID="{0C518A1B-31E5-40D0-B005-1F1E250D1CB7}" presName="ellipse" presStyleLbl="trBgShp" presStyleIdx="0" presStyleCnt="1" custScaleX="86300"/>
      <dgm:spPr>
        <a:solidFill>
          <a:schemeClr val="accent1">
            <a:lumMod val="20000"/>
            <a:lumOff val="80000"/>
            <a:alpha val="72000"/>
          </a:schemeClr>
        </a:solidFill>
      </dgm:spPr>
    </dgm:pt>
    <dgm:pt modelId="{B6E1B39D-E5DE-4803-AAAF-0B0A21307E2C}" type="pres">
      <dgm:prSet presAssocID="{0C518A1B-31E5-40D0-B005-1F1E250D1CB7}" presName="arrow1" presStyleLbl="fgShp" presStyleIdx="0" presStyleCnt="1" custScaleX="29795"/>
      <dgm:spPr>
        <a:gradFill flip="none" rotWithShape="1">
          <a:gsLst>
            <a:gs pos="38000">
              <a:srgbClr val="EAB9C0"/>
            </a:gs>
            <a:gs pos="74000">
              <a:srgbClr val="BE3B4B"/>
            </a:gs>
            <a:gs pos="0">
              <a:schemeClr val="accent1">
                <a:lumMod val="5000"/>
                <a:lumOff val="95000"/>
              </a:schemeClr>
            </a:gs>
            <a:gs pos="99000">
              <a:schemeClr val="accent1"/>
            </a:gs>
          </a:gsLst>
          <a:lin ang="8100000" scaled="1"/>
          <a:tileRect/>
        </a:gradFill>
      </dgm:spPr>
    </dgm:pt>
    <dgm:pt modelId="{499A8EBB-6511-4CBB-BC88-DBEB4BA339B6}" type="pres">
      <dgm:prSet presAssocID="{0C518A1B-31E5-40D0-B005-1F1E250D1CB7}" presName="rectangle" presStyleLbl="revTx" presStyleIdx="0" presStyleCnt="1">
        <dgm:presLayoutVars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47BFD1B3-BA3A-4665-A2C6-9814F43F67F1}" type="pres">
      <dgm:prSet presAssocID="{FE90EF90-FF96-431C-BE34-320CFC11894F}" presName="item1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5CBD25AC-844F-4322-92C7-FD414FE79719}" type="pres">
      <dgm:prSet presAssocID="{4F43A86C-2D45-4260-B897-1A501989BEE8}" presName="item2" presStyleLbl="node1" presStyleIdx="1" presStyleCnt="3" custScaleX="80786" custScaleY="80787">
        <dgm:presLayoutVars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BAA97D94-9F9F-4F2A-8CC7-F0CE518A5A76}" type="pres">
      <dgm:prSet presAssocID="{59AD74BA-D426-4A8A-855F-DF419AC44A6F}" presName="item3" presStyleLbl="node1" presStyleIdx="2" presStyleCnt="3" custScaleX="93623" custScaleY="93623">
        <dgm:presLayoutVars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1E62F795-A088-4535-942A-0FC1A81C7C37}" type="pres">
      <dgm:prSet presAssocID="{0C518A1B-31E5-40D0-B005-1F1E250D1CB7}" presName="funnel" presStyleLbl="trAlignAcc1" presStyleIdx="0" presStyleCnt="1" custScaleX="86300"/>
      <dgm:spPr/>
    </dgm:pt>
  </dgm:ptLst>
  <dgm:cxnLst>
    <dgm:cxn modelId="{3DEB960E-3A65-49ED-958B-14129F4E3B51}" type="presOf" srcId="{0C518A1B-31E5-40D0-B005-1F1E250D1CB7}" destId="{36860A4C-C492-4DC2-B7CA-2E4A03F35D60}" srcOrd="0" destOrd="0" presId="urn:microsoft.com/office/officeart/2005/8/layout/funnel1"/>
    <dgm:cxn modelId="{8667B7DD-6DE7-4B0D-AE77-3A331009B657}" srcId="{0C518A1B-31E5-40D0-B005-1F1E250D1CB7}" destId="{5171417D-3B75-44DB-945A-DF6F8DB0247F}" srcOrd="0" destOrd="0" parTransId="{F06F3BFE-C2B7-4FD9-8E47-D1A636093CF7}" sibTransId="{5E362AB8-5473-49FE-B77A-0642EF51D19D}"/>
    <dgm:cxn modelId="{425A6105-6A42-438F-91F0-FFF64C7927EF}" srcId="{0C518A1B-31E5-40D0-B005-1F1E250D1CB7}" destId="{59AD74BA-D426-4A8A-855F-DF419AC44A6F}" srcOrd="3" destOrd="0" parTransId="{C6D6DB4B-AFC0-4F6C-83D4-557C72EDFE62}" sibTransId="{DE7ABEF0-977A-40B1-8B60-C69A93344954}"/>
    <dgm:cxn modelId="{5A112560-B270-4EE0-81B8-365DEDB9C19F}" srcId="{0C518A1B-31E5-40D0-B005-1F1E250D1CB7}" destId="{FE90EF90-FF96-431C-BE34-320CFC11894F}" srcOrd="1" destOrd="0" parTransId="{776988AD-E189-46FC-9B7B-693A4F8F076E}" sibTransId="{F11A2D95-E058-4A67-AF1A-A531E9700458}"/>
    <dgm:cxn modelId="{2EBBA4E8-EEFE-42AD-8461-A3487AD2AE6C}" type="presOf" srcId="{5171417D-3B75-44DB-945A-DF6F8DB0247F}" destId="{BAA97D94-9F9F-4F2A-8CC7-F0CE518A5A76}" srcOrd="0" destOrd="0" presId="urn:microsoft.com/office/officeart/2005/8/layout/funnel1"/>
    <dgm:cxn modelId="{E39C76AF-36B5-4C51-9072-2A8D178DC4B2}" srcId="{0C518A1B-31E5-40D0-B005-1F1E250D1CB7}" destId="{4F43A86C-2D45-4260-B897-1A501989BEE8}" srcOrd="2" destOrd="0" parTransId="{614FF1AF-E770-47BE-9332-CFFF5FF5F102}" sibTransId="{40A37CE6-2C05-4E7F-A770-AC190398E625}"/>
    <dgm:cxn modelId="{04DE69C3-6676-4701-9F82-4B63CA320D86}" type="presOf" srcId="{FE90EF90-FF96-431C-BE34-320CFC11894F}" destId="{5CBD25AC-844F-4322-92C7-FD414FE79719}" srcOrd="0" destOrd="0" presId="urn:microsoft.com/office/officeart/2005/8/layout/funnel1"/>
    <dgm:cxn modelId="{2103B823-F722-4AD5-8584-CED36336DD24}" type="presOf" srcId="{59AD74BA-D426-4A8A-855F-DF419AC44A6F}" destId="{499A8EBB-6511-4CBB-BC88-DBEB4BA339B6}" srcOrd="0" destOrd="0" presId="urn:microsoft.com/office/officeart/2005/8/layout/funnel1"/>
    <dgm:cxn modelId="{559E618D-0DEC-4E08-B264-CC9E1E22162B}" type="presOf" srcId="{4F43A86C-2D45-4260-B897-1A501989BEE8}" destId="{47BFD1B3-BA3A-4665-A2C6-9814F43F67F1}" srcOrd="0" destOrd="0" presId="urn:microsoft.com/office/officeart/2005/8/layout/funnel1"/>
    <dgm:cxn modelId="{CD229276-BF0D-44A6-9940-C7FAEAF250F8}" type="presParOf" srcId="{36860A4C-C492-4DC2-B7CA-2E4A03F35D60}" destId="{DD471410-662D-467C-9292-0921EB866385}" srcOrd="0" destOrd="0" presId="urn:microsoft.com/office/officeart/2005/8/layout/funnel1"/>
    <dgm:cxn modelId="{C01048E0-9611-49F8-90CE-98273658A32E}" type="presParOf" srcId="{36860A4C-C492-4DC2-B7CA-2E4A03F35D60}" destId="{B6E1B39D-E5DE-4803-AAAF-0B0A21307E2C}" srcOrd="1" destOrd="0" presId="urn:microsoft.com/office/officeart/2005/8/layout/funnel1"/>
    <dgm:cxn modelId="{D46128EC-059E-47E5-BED6-DA2CD7CEBAD2}" type="presParOf" srcId="{36860A4C-C492-4DC2-B7CA-2E4A03F35D60}" destId="{499A8EBB-6511-4CBB-BC88-DBEB4BA339B6}" srcOrd="2" destOrd="0" presId="urn:microsoft.com/office/officeart/2005/8/layout/funnel1"/>
    <dgm:cxn modelId="{EA7FF9BA-8F2B-44B8-A8E4-4829A18C5E59}" type="presParOf" srcId="{36860A4C-C492-4DC2-B7CA-2E4A03F35D60}" destId="{47BFD1B3-BA3A-4665-A2C6-9814F43F67F1}" srcOrd="3" destOrd="0" presId="urn:microsoft.com/office/officeart/2005/8/layout/funnel1"/>
    <dgm:cxn modelId="{8908BEA9-CB8D-47BE-826D-14DFFFB448F9}" type="presParOf" srcId="{36860A4C-C492-4DC2-B7CA-2E4A03F35D60}" destId="{5CBD25AC-844F-4322-92C7-FD414FE79719}" srcOrd="4" destOrd="0" presId="urn:microsoft.com/office/officeart/2005/8/layout/funnel1"/>
    <dgm:cxn modelId="{12A9C3CC-9305-457F-B0F6-DB1A08302472}" type="presParOf" srcId="{36860A4C-C492-4DC2-B7CA-2E4A03F35D60}" destId="{BAA97D94-9F9F-4F2A-8CC7-F0CE518A5A76}" srcOrd="5" destOrd="0" presId="urn:microsoft.com/office/officeart/2005/8/layout/funnel1"/>
    <dgm:cxn modelId="{B56C316D-0246-4660-B4DA-73085496EC58}" type="presParOf" srcId="{36860A4C-C492-4DC2-B7CA-2E4A03F35D60}" destId="{1E62F795-A088-4535-942A-0FC1A81C7C37}" srcOrd="6" destOrd="0" presId="urn:microsoft.com/office/officeart/2005/8/layout/funnel1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gear1">
  <dgm:title val=""/>
  <dgm:desc val=""/>
  <dgm:catLst>
    <dgm:cat type="relationship" pri="3000"/>
    <dgm:cat type="process" pri="28000"/>
    <dgm:cat type="cycle" pri="14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 useDef="1">
    <dgm:dataModel>
      <dgm:ptLst/>
      <dgm:bg/>
      <dgm:whole/>
    </dgm:dataModel>
  </dgm:clrData>
  <dgm:layoutNode name="composite">
    <dgm:varLst>
      <dgm:chMax val="3"/>
      <dgm:animLvl val="lvl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axis="ch" ptType="node" func="cnt" op="lte" val="1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05"/>
          <dgm:constr type="t" for="ch" forName="gear1" refType="w" fact="0.05"/>
          <dgm:constr type="w" for="ch" forName="gear1srcNode" val="1"/>
          <dgm:constr type="h" for="ch" forName="gear1srcNode" val="1"/>
          <dgm:constr type="l" for="ch" forName="gear1srcNode" refType="w" fact="0.32"/>
          <dgm:constr type="t" for="ch" forName="gear1srcNode"/>
          <dgm:constr type="w" for="ch" forName="gear1dstNode" val="1"/>
          <dgm:constr type="h" for="ch" forName="gear1dstNode" val="1"/>
          <dgm:constr type="r" for="ch" forName="gear1dstNode" refType="w" fact="0.58"/>
          <dgm:constr type="t" for="ch" forName="gear1dstNode" refType="h" fact="0.55"/>
          <dgm:constr type="diam" for="des" forName="connector1" refType="w" refFor="ch" refForName="gear1" op="equ" fact="1.1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/>
          <dgm:constr type="b" for="ch" forName="gear1ch" refType="h" fact="0.6"/>
        </dgm:constrLst>
      </dgm:if>
      <dgm:if name="Name2" axis="ch" ptType="node" func="cnt" op="equ" val="2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45"/>
          <dgm:constr type="t" for="ch" forName="gear1" refType="w" fact="0.25"/>
          <dgm:constr type="w" for="ch" forName="gear1srcNode" val="1"/>
          <dgm:constr type="h" for="ch" forName="gear1srcNode" val="1"/>
          <dgm:constr type="l" for="ch" forName="gear1srcNode" refType="w" fact="0.72"/>
          <dgm:constr type="t" for="ch" forName="gear1srcNode" refType="w" fact="0.2"/>
          <dgm:constr type="w" for="ch" forName="gear1dstNode" val="1"/>
          <dgm:constr type="h" for="ch" forName="gear1dstNode" val="1"/>
          <dgm:constr type="r" for="ch" forName="gear1dstNode" refType="w" fact="0.98"/>
          <dgm:constr type="t" for="ch" forName="gear1dstNode" refType="h" fact="0.75"/>
          <dgm:constr type="diam" for="des" forName="connector1" refType="w" refFor="ch" refForName="gear1" op="equ" fact="1.1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 refType="w" fact="0.38"/>
          <dgm:constr type="b" for="ch" forName="gear1ch" refType="w" fact="0.8"/>
          <dgm:constr type="w" for="ch" forName="gear2" refType="w" fact="0.4"/>
          <dgm:constr type="h" for="ch" forName="gear2" refType="w" fact="0.4"/>
          <dgm:constr type="l" for="ch" forName="gear2" refType="w" fact="0.13"/>
          <dgm:constr type="t" for="ch" forName="gear2" refType="w" fact="0.12"/>
          <dgm:constr type="w" for="ch" forName="gear2srcNode" val="1"/>
          <dgm:constr type="h" for="ch" forName="gear2srcNode" val="1"/>
          <dgm:constr type="l" for="ch" forName="gear2srcNode" refType="w" fact="0.23"/>
          <dgm:constr type="t" for="ch" forName="gear2srcNode" refType="w" fact="0.08"/>
          <dgm:constr type="w" for="ch" forName="gear2dstNode" val="1"/>
          <dgm:constr type="h" for="ch" forName="gear2dstNode" val="1"/>
          <dgm:constr type="l" for="ch" forName="gear2dstNode" refType="w" fact="0.1"/>
          <dgm:constr type="t" for="ch" forName="gear2dstNode" refType="h" fact="0.33"/>
          <dgm:constr type="diam" for="des" forName="connector2" refType="w" refFor="ch" refForName="gear2" op="equ" fact="-1.1"/>
          <dgm:constr type="h" for="des" forName="connector2" refType="w" refFor="ch" refForName="gear1" op="equ" fact="0.1"/>
          <dgm:constr type="w" for="ch" forName="gear2ch" refType="w" fact="0.35"/>
          <dgm:constr type="h" for="ch" forName="gear2ch" refType="w" refFor="ch" refForName="gear2ch" fact="0.6"/>
          <dgm:constr type="l" for="ch" forName="gear2ch" refType="w" fact="0.34"/>
          <dgm:constr type="t" for="ch" forName="gear2ch" refType="w" fact="0.04"/>
        </dgm:constrLst>
      </dgm:if>
      <dgm:else name="Name3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45"/>
          <dgm:constr type="t" for="ch" forName="gear1" refType="w" fact="0.45"/>
          <dgm:constr type="w" for="ch" forName="gear1srcNode" val="1"/>
          <dgm:constr type="h" for="ch" forName="gear1srcNode" val="1"/>
          <dgm:constr type="l" for="ch" forName="gear1srcNode" refType="w" fact="0.72"/>
          <dgm:constr type="t" for="ch" forName="gear1srcNode" refType="w" fact="0.4"/>
          <dgm:constr type="w" for="ch" forName="gear1dstNode" val="1"/>
          <dgm:constr type="h" for="ch" forName="gear1dstNode" val="1"/>
          <dgm:constr type="r" for="ch" forName="gear1dstNode" refType="w" fact="0.98"/>
          <dgm:constr type="t" for="ch" forName="gear1dstNode" refType="h" fact="0.95"/>
          <dgm:constr type="diam" for="des" forName="connector1" refType="w" refFor="ch" refForName="gear1" op="equ" fact="1.15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 refType="w" fact="0.38"/>
          <dgm:constr type="b" for="ch" forName="gear1ch" refType="h"/>
          <dgm:constr type="w" for="ch" forName="gear2" refType="w" fact="0.4"/>
          <dgm:constr type="h" for="ch" forName="gear2" refType="w" fact="0.4"/>
          <dgm:constr type="l" for="ch" forName="gear2" refType="w" fact="0.13"/>
          <dgm:constr type="t" for="ch" forName="gear2" refType="w" fact="0.32"/>
          <dgm:constr type="w" for="ch" forName="gear2srcNode" val="1"/>
          <dgm:constr type="h" for="ch" forName="gear2srcNode" val="1"/>
          <dgm:constr type="l" for="ch" forName="gear2srcNode" refType="w" fact="0.23"/>
          <dgm:constr type="t" for="ch" forName="gear2srcNode" refType="w" fact="0.28"/>
          <dgm:constr type="w" for="ch" forName="gear2dstNode" val="1"/>
          <dgm:constr type="h" for="ch" forName="gear2dstNode" val="1"/>
          <dgm:constr type="l" for="ch" forName="gear2dstNode" refType="w" fact="0.1"/>
          <dgm:constr type="t" for="ch" forName="gear2dstNode" refType="h" fact="0.53"/>
          <dgm:constr type="diam" for="des" forName="connector2" refType="w" refFor="ch" refForName="gear2" op="equ" fact="-1.1"/>
          <dgm:constr type="h" for="des" forName="connector2" refType="w" refFor="ch" refForName="gear1" op="equ" fact="0.1"/>
          <dgm:constr type="w" for="ch" forName="gear2ch" refType="w" fact="0.35"/>
          <dgm:constr type="h" for="ch" forName="gear2ch" refType="w" refFor="ch" refForName="gear2ch" fact="0.6"/>
          <dgm:constr type="l" for="ch" forName="gear2ch"/>
          <dgm:constr type="t" for="ch" forName="gear2ch" refType="w" fact="0.58"/>
          <dgm:constr type="w" for="ch" forName="gear3" refType="w" fact="0.48"/>
          <dgm:constr type="h" for="ch" forName="gear3" refType="w" fact="0.48"/>
          <dgm:constr type="l" for="ch" forName="gear3" refType="w" fact="0.31"/>
          <dgm:constr type="t" for="ch" forName="gear3"/>
          <dgm:constr type="w" for="ch" forName="gear3tx" refType="w" fact="0.22"/>
          <dgm:constr type="h" for="ch" forName="gear3tx" refType="w" fact="0.22"/>
          <dgm:constr type="ctrX" for="ch" forName="gear3tx" refType="ctrX" refFor="ch" refForName="gear3"/>
          <dgm:constr type="ctrY" for="ch" forName="gear3tx" refType="ctrY" refFor="ch" refForName="gear3"/>
          <dgm:constr type="w" for="ch" forName="gear3srcNode" val="1"/>
          <dgm:constr type="h" for="ch" forName="gear3srcNode" val="1"/>
          <dgm:constr type="l" for="ch" forName="gear3srcNode" refType="w" fact="0.3"/>
          <dgm:constr type="t" for="ch" forName="gear3srcNode" refType="w" fact="0.25"/>
          <dgm:constr type="w" for="ch" forName="gear3dstNode" val="1"/>
          <dgm:constr type="h" for="ch" forName="gear3dstNode" val="1"/>
          <dgm:constr type="l" for="ch" forName="gear3dstNode" refType="w" fact="0.38"/>
          <dgm:constr type="t" for="ch" forName="gear3dstNode" refType="h" fact="0.05"/>
          <dgm:constr type="diam" for="des" forName="connector3" refType="w" refFor="ch" refForName="gear3" op="equ"/>
          <dgm:constr type="h" for="des" forName="connector3" refType="w" refFor="ch" refForName="gear1" op="equ" fact="0.1"/>
          <dgm:constr type="w" for="ch" forName="gear3ch" refType="w" fact="0.35"/>
          <dgm:constr type="h" for="ch" forName="gear3ch" refType="w" refFor="ch" refForName="gear3ch" fact="0.6"/>
          <dgm:constr type="l" for="ch" forName="gear3ch" refType="w" fact="0.65"/>
          <dgm:constr type="t" for="ch" forName="gear3ch" refType="h" fact="0.13"/>
        </dgm:constrLst>
      </dgm:else>
    </dgm:choose>
    <dgm:ruleLst/>
    <dgm:forEach name="Name4" axis="ch" ptType="node" cnt="1">
      <dgm:layoutNode name="gear1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gear9" r:blip="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1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1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5">
        <dgm:if name="Name6" axis="ch" ptType="node" func="cnt" op="gte" val="1">
          <dgm:layoutNode name="gear1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7"/>
      </dgm:choose>
    </dgm:forEach>
    <dgm:forEach name="Name8" axis="ch" ptType="node" st="2" cnt="1">
      <dgm:layoutNode name="gear2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gear6" r:blip="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2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2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9">
        <dgm:if name="Name10" axis="ch" ptType="node" func="cnt" op="gte" val="1">
          <dgm:layoutNode name="gear2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11"/>
      </dgm:choose>
    </dgm:forEach>
    <dgm:forEach name="Name12" axis="ch" ptType="node" st="3" cnt="1">
      <dgm:layoutNode name="gear3" styleLbl="node1">
        <dgm:alg type="sp"/>
        <dgm:shape xmlns:r="http://schemas.openxmlformats.org/officeDocument/2006/relationships" rot="-15" type="gear6" r:blip="">
          <dgm:adjLst/>
        </dgm:shape>
        <dgm:presOf axis="self"/>
        <dgm:constrLst/>
        <dgm:ruleLst/>
      </dgm:layoutNode>
      <dgm:layoutNode name="gear3tx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3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3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13">
        <dgm:if name="Name14" axis="ch" ptType="node" func="cnt" op="gte" val="1">
          <dgm:layoutNode name="gear3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15"/>
      </dgm:choose>
    </dgm:forEach>
    <dgm:forEach name="Name16" axis="ch" ptType="sibTrans" hideLastTrans="0" cnt="1">
      <dgm:layoutNode name="connector1" styleLbl="sibTrans2D1">
        <dgm:alg type="conn">
          <dgm:param type="connRout" val="curve"/>
          <dgm:param type="srcNode" val="gear1srcNode"/>
          <dgm:param type="dstNode" val="gear1dstNode"/>
          <dgm:param type="begPts" val="midR"/>
          <dgm:param type="endPts" val="tCtr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  <dgm:forEach name="Name17" axis="ch" ptType="sibTrans" hideLastTrans="0" st="2" cnt="1">
      <dgm:layoutNode name="connector2" styleLbl="sibTrans2D1">
        <dgm:alg type="conn">
          <dgm:param type="connRout" val="curve"/>
          <dgm:param type="srcNode" val="gear2srcNode"/>
          <dgm:param type="dstNode" val="gear2dstNode"/>
          <dgm:param type="begPts" val="midL"/>
          <dgm:param type="endPts" val="midL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  <dgm:forEach name="Name18" axis="ch" ptType="sibTrans" hideLastTrans="0" st="3" cnt="1">
      <dgm:layoutNode name="connector3" styleLbl="sibTrans2D1">
        <dgm:alg type="conn">
          <dgm:param type="connRout" val="curve"/>
          <dgm:param type="srcNode" val="gear3srcNode"/>
          <dgm:param type="dstNode" val="gear3dstNode"/>
          <dgm:param type="begPts" val="midL"/>
          <dgm:param type="endPts" val="midL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pyramid1">
  <dgm:title val=""/>
  <dgm:desc val=""/>
  <dgm:catLst>
    <dgm:cat type="pyramid" pri="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pyra">
          <dgm:param type="linDir" val="fromB"/>
          <dgm:param type="txDir" val="fromT"/>
          <dgm:param type="pyraAcctPos" val="aft"/>
          <dgm:param type="pyraAcctTxMar" val="step"/>
          <dgm:param type="pyraAcctBkgdNode" val="acctBkgd"/>
          <dgm:param type="pyraAcctTxNode" val="acctTx"/>
          <dgm:param type="pyraLvlNode" val="level"/>
        </dgm:alg>
      </dgm:if>
      <dgm:else name="Name3">
        <dgm:alg type="pyra">
          <dgm:param type="linDir" val="fromB"/>
          <dgm:param type="txDir" val="fromT"/>
          <dgm:param type="pyraAcctPos" val="bef"/>
          <dgm:param type="pyraAcctTxMar" val="step"/>
          <dgm:param type="pyraAcctBkgdNode" val="acctBkgd"/>
          <dgm:param type="pyraAcctTxNode" val="acctTx"/>
          <dgm:param type="pyraLvlNode" val="level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ptType="all node" func="maxDepth" op="gte" val="2">
        <dgm:constrLst>
          <dgm:constr type="primFontSz" for="des" forName="levelTx" op="equ"/>
          <dgm:constr type="secFontSz" for="des" forName="acctTx" op="equ"/>
          <dgm:constr type="pyraAcctRatio" val="0.32"/>
        </dgm:constrLst>
      </dgm:if>
      <dgm:else name="Name6">
        <dgm:constrLst>
          <dgm:constr type="primFontSz" for="des" forName="levelTx" op="equ"/>
          <dgm:constr type="secFontSz" for="des" forName="acctTx" op="equ"/>
          <dgm:constr type="pyraAcctRatio"/>
        </dgm:constrLst>
      </dgm:else>
    </dgm:choose>
    <dgm:ruleLst/>
    <dgm:forEach name="Name7" axis="ch" ptType="node">
      <dgm:layoutNode name="Name8">
        <dgm:alg type="composite">
          <dgm:param type="horzAlign" val="none"/>
        </dgm:alg>
        <dgm:shape xmlns:r="http://schemas.openxmlformats.org/officeDocument/2006/relationships" r:blip="">
          <dgm:adjLst/>
        </dgm:shape>
        <dgm:presOf/>
        <dgm:choose name="Name9">
          <dgm:if name="Name10" axis="self" ptType="node" func="pos" op="equ" val="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/>
              <dgm:constr type="h" for="ch" forName="levelTx" refType="h" refFor="ch" refForName="level"/>
            </dgm:constrLst>
          </dgm:if>
          <dgm:else name="Name1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 fact="0.65"/>
              <dgm:constr type="h" for="ch" forName="levelTx" refType="h" refFor="ch" refForName="level"/>
            </dgm:constrLst>
          </dgm:else>
        </dgm:choose>
        <dgm:ruleLst/>
        <dgm:choose name="Name12">
          <dgm:if name="Name13" axis="ch" ptType="node" func="cnt" op="gte" val="1">
            <dgm:layoutNode name="acctBkgd" styleLbl="alignAcc1">
              <dgm:alg type="sp"/>
              <dgm:shape xmlns:r="http://schemas.openxmlformats.org/officeDocument/2006/relationships" type="nonIsoscelesTrapezoid" r:blip="">
                <dgm:adjLst/>
              </dgm:shape>
              <dgm:presOf axis="des" ptType="node"/>
              <dgm:constrLst/>
              <dgm:ruleLst/>
            </dgm:layoutNode>
            <dgm:layoutNode name="acctTx" styleLbl="alignAcc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type="nonIsoscelesTrapezoid" r:blip="" hideGeom="1">
                <dgm:adjLst/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3"/>
                <dgm:constr type="bMarg" refType="secFontSz" fact="0.3"/>
                <dgm:constr type="lMarg" refType="secFontSz" fact="0.3"/>
                <dgm:constr type="rMarg" refType="secFontSz" fact="0.3"/>
              </dgm:constrLst>
              <dgm:ruleLst>
                <dgm:rule type="secFontSz" val="5" fact="NaN" max="NaN"/>
              </dgm:ruleLst>
            </dgm:layoutNode>
          </dgm:if>
          <dgm:else name="Name14"/>
        </dgm:choose>
        <dgm:layoutNode name="level">
          <dgm:varLst>
            <dgm:chMax val="1"/>
            <dgm:bulletEnabled val="1"/>
          </dgm:varLst>
          <dgm:alg type="sp"/>
          <dgm:shape xmlns:r="http://schemas.openxmlformats.org/officeDocument/2006/relationships" type="trapezoid" r:blip="">
            <dgm:adjLst/>
          </dgm:shape>
          <dgm:presOf axis="self"/>
          <dgm:constrLst>
            <dgm:constr type="h" val="500"/>
            <dgm:constr type="w" val="1"/>
          </dgm:constrLst>
          <dgm:ruleLst/>
        </dgm:layoutNode>
        <dgm:layoutNode name="levelTx" styleLbl="revTx">
          <dgm:varLst>
            <dgm:chMax val="1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layoutNod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funnel1">
  <dgm:title val=""/>
  <dgm:desc val=""/>
  <dgm:catLst>
    <dgm:cat type="relationship" pri="2000"/>
    <dgm:cat type="process" pri="27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4"/>
      <dgm:resizeHandles val="exact"/>
    </dgm:varLst>
    <dgm:alg type="composite">
      <dgm:param type="ar" val="1.25"/>
    </dgm:alg>
    <dgm:shape xmlns:r="http://schemas.openxmlformats.org/officeDocument/2006/relationships" r:blip="">
      <dgm:adjLst/>
    </dgm:shape>
    <dgm:presOf/>
    <dgm:choose name="Name1">
      <dgm:if name="Name2" axis="ch" ptType="node" func="cnt" op="equ" val="2">
        <dgm:constrLst>
          <dgm:constr type="w" for="ch" forName="ellipse" refType="w" fact="0.645"/>
          <dgm:constr type="h" for="ch" forName="ellipse" refType="h" fact="0.28"/>
          <dgm:constr type="t" for="ch" forName="ellipse" refType="w" fact="0.0275"/>
          <dgm:constr type="l" for="ch" forName="ellipse" refType="w" fact="0.0265"/>
          <dgm:constr type="w" for="ch" forName="arrow1" refType="w" fact="0.125"/>
          <dgm:constr type="h" for="ch" forName="arrow1" refType="h" fact="0.1"/>
          <dgm:constr type="t" for="ch" forName="arrow1" refType="h" fact="0.72"/>
          <dgm:constr type="l" for="ch" forName="arrow1" refType="w" fact="0.2875"/>
          <dgm:constr type="w" for="ch" forName="rectangle" refType="w" fact="0.6"/>
          <dgm:constr type="h" for="ch" forName="rectangle" refType="w" refFor="ch" refForName="rectangle" fact="0.25"/>
          <dgm:constr type="t" for="ch" forName="rectangle" refType="h" fact="0.8"/>
          <dgm:constr type="l" for="ch" forName="rectangle" refType="w" fact="0.05"/>
          <dgm:constr type="w" for="ch" forName="item1" refType="w" fact="0.35"/>
          <dgm:constr type="h" for="ch" forName="item1" refType="w" fact="0.35"/>
          <dgm:constr type="t" for="ch" forName="item1" refType="h" fact="0.05"/>
          <dgm:constr type="l" for="ch" forName="item1" refType="w" fact="0.125"/>
          <dgm:constr type="primFontSz" for="ch" forName="item1" op="equ" val="65"/>
          <dgm:constr type="w" for="ch" forName="funnel" refType="w" fact="0.7"/>
          <dgm:constr type="h" for="ch" forName="funnel" refType="h" fact="0.7"/>
          <dgm:constr type="t" for="ch" forName="funnel"/>
          <dgm:constr type="l" for="ch" forName="funnel"/>
        </dgm:constrLst>
      </dgm:if>
      <dgm:else name="Name3">
        <dgm:constrLst>
          <dgm:constr type="w" for="ch" forName="ellipse" refType="w" fact="0.645"/>
          <dgm:constr type="h" for="ch" forName="ellipse" refType="h" fact="0.28"/>
          <dgm:constr type="t" for="ch" forName="ellipse" refType="w" fact="0.0275"/>
          <dgm:constr type="l" for="ch" forName="ellipse" refType="w" fact="0.0265"/>
          <dgm:constr type="w" for="ch" forName="arrow1" refType="w" fact="0.125"/>
          <dgm:constr type="h" for="ch" forName="arrow1" refType="h" fact="0.1"/>
          <dgm:constr type="t" for="ch" forName="arrow1" refType="h" fact="0.72"/>
          <dgm:constr type="l" for="ch" forName="arrow1" refType="w" fact="0.2875"/>
          <dgm:constr type="w" for="ch" forName="rectangle" refType="w" fact="0.6"/>
          <dgm:constr type="h" for="ch" forName="rectangle" refType="w" refFor="ch" refForName="rectangle" fact="0.25"/>
          <dgm:constr type="t" for="ch" forName="rectangle" refType="h" fact="0.8"/>
          <dgm:constr type="l" for="ch" forName="rectangle" refType="w" fact="0.05"/>
          <dgm:constr type="primFontSz" for="ch" forName="rectangle" val="65"/>
          <dgm:constr type="w" for="ch" forName="item1" refType="w" fact="0.225"/>
          <dgm:constr type="h" for="ch" forName="item1" refType="w" fact="0.225"/>
          <dgm:constr type="t" for="ch" forName="item1" refType="h" fact="0.336"/>
          <dgm:constr type="l" for="ch" forName="item1" refType="w" fact="0.261"/>
          <dgm:constr type="primFontSz" for="ch" forName="item1" val="65"/>
          <dgm:constr type="w" for="ch" forName="item2" refType="w" fact="0.225"/>
          <dgm:constr type="h" for="ch" forName="item2" refType="w" fact="0.225"/>
          <dgm:constr type="t" for="ch" forName="item2" refType="h" fact="0.125"/>
          <dgm:constr type="l" for="ch" forName="item2" refType="w" fact="0.1"/>
          <dgm:constr type="primFontSz" for="ch" forName="item2" refType="primFontSz" refFor="ch" refForName="item1" op="equ"/>
          <dgm:constr type="w" for="ch" forName="item3" refType="w" fact="0.225"/>
          <dgm:constr type="h" for="ch" forName="item3" refType="w" fact="0.225"/>
          <dgm:constr type="t" for="ch" forName="item3" refType="h" fact="0.057"/>
          <dgm:constr type="l" for="ch" forName="item3" refType="w" fact="0.33"/>
          <dgm:constr type="primFontSz" for="ch" forName="item3" refType="primFontSz" refFor="ch" refForName="item1" op="equ"/>
          <dgm:constr type="w" for="ch" forName="funnel" refType="w" fact="0.7"/>
          <dgm:constr type="h" for="ch" forName="funnel" refType="h" fact="0.7"/>
          <dgm:constr type="t" for="ch" forName="funnel"/>
          <dgm:constr type="l" for="ch" forName="funnel"/>
        </dgm:constrLst>
      </dgm:else>
    </dgm:choose>
    <dgm:ruleLst/>
    <dgm:choose name="Name4">
      <dgm:if name="Name5" axis="ch" ptType="node" func="cnt" op="gte" val="1">
        <dgm:layoutNode name="ellipse" styleLbl="trBgShp">
          <dgm:alg type="sp"/>
          <dgm:shape xmlns:r="http://schemas.openxmlformats.org/officeDocument/2006/relationships" type="ellipse" r:blip="">
            <dgm:adjLst/>
          </dgm:shape>
          <dgm:presOf/>
          <dgm:constrLst/>
          <dgm:ruleLst/>
        </dgm:layoutNode>
        <dgm:layoutNode name="arrow1" styleLbl="fgShp">
          <dgm:alg type="sp"/>
          <dgm:shape xmlns:r="http://schemas.openxmlformats.org/officeDocument/2006/relationships" type="downArrow" r:blip="">
            <dgm:adjLst/>
          </dgm:shape>
          <dgm:presOf/>
          <dgm:constrLst/>
          <dgm:ruleLst/>
        </dgm:layoutNode>
        <dgm:layoutNode name="rectangle" styleLbl="revTx">
          <dgm:varLst>
            <dgm:bulletEnabled val="1"/>
          </dgm:varLst>
          <dgm:alg type="tx">
            <dgm:param type="txAnchorHorzCh" val="ctr"/>
          </dgm:alg>
          <dgm:shape xmlns:r="http://schemas.openxmlformats.org/officeDocument/2006/relationships" type="rect" r:blip="">
            <dgm:adjLst/>
          </dgm:shape>
          <dgm:choose name="Name6">
            <dgm:if name="Name7" axis="ch" ptType="node" func="cnt" op="equ" val="1">
              <dgm:presOf axis="ch desOrSelf" ptType="node node" st="1 1" cnt="1 0"/>
            </dgm:if>
            <dgm:if name="Name8" axis="ch" ptType="node" func="cnt" op="equ" val="2">
              <dgm:presOf axis="ch desOrSelf" ptType="node node" st="2 1" cnt="1 0"/>
            </dgm:if>
            <dgm:if name="Name9" axis="ch" ptType="node" func="cnt" op="equ" val="3">
              <dgm:presOf axis="ch desOrSelf" ptType="node node" st="3 1" cnt="1 0"/>
            </dgm:if>
            <dgm:else name="Name10">
              <dgm:presOf axis="ch desOrSelf" ptType="node node" st="4 1" cnt="1 0"/>
            </dgm:else>
          </dgm:choose>
          <dgm:constrLst/>
          <dgm:ruleLst>
            <dgm:rule type="primFontSz" val="5" fact="NaN" max="NaN"/>
          </dgm:ruleLst>
        </dgm:layoutNode>
        <dgm:forEach name="Name11" axis="ch" ptType="node" st="2" cnt="1">
          <dgm:layoutNode name="item1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choose name="Name12">
              <dgm:if name="Name13" axis="root ch" ptType="all node" func="cnt" op="equ" val="1">
                <dgm:presOf/>
              </dgm:if>
              <dgm:if name="Name14" axis="root ch" ptType="all node" func="cnt" op="equ" val="2">
                <dgm:presOf axis="root ch desOrSelf" ptType="all node node" st="1 1 1" cnt="0 1 0"/>
              </dgm:if>
              <dgm:if name="Name15" axis="root ch" ptType="all node" func="cnt" op="equ" val="3">
                <dgm:presOf axis="root ch desOrSelf" ptType="all node node" st="1 2 1" cnt="0 1 0"/>
              </dgm:if>
              <dgm:else name="Name16">
                <dgm:presOf axis="root ch desOrSelf" ptType="all node node" st="1 3 1" cnt="0 1 0"/>
              </dgm:else>
            </dgm:choose>
            <dgm:constrLst>
              <dgm:constr type="tMarg" refType="primFontSz" fact="0.1"/>
              <dgm:constr type="bMarg" refType="primFontSz" fact="0.1"/>
              <dgm:constr type="lMarg" refType="primFontSz" fact="0.1"/>
              <dgm:constr type="rMarg" refType="primFontSz" fact="0.1"/>
            </dgm:constrLst>
            <dgm:ruleLst>
              <dgm:rule type="primFontSz" val="5" fact="NaN" max="NaN"/>
            </dgm:ruleLst>
          </dgm:layoutNode>
        </dgm:forEach>
        <dgm:forEach name="Name17" axis="ch" ptType="node" st="3" cnt="1">
          <dgm:layoutNode name="item2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choose name="Name18">
              <dgm:if name="Name19" axis="root ch" ptType="all node" func="cnt" op="equ" val="1">
                <dgm:presOf/>
              </dgm:if>
              <dgm:if name="Name20" axis="root ch" ptType="all node" func="cnt" op="equ" val="2">
                <dgm:presOf/>
              </dgm:if>
              <dgm:if name="Name21" axis="root ch" ptType="all node" func="cnt" op="equ" val="3">
                <dgm:presOf axis="root ch desOrSelf" ptType="all node node" st="1 1 1" cnt="0 1 0"/>
              </dgm:if>
              <dgm:else name="Name22">
                <dgm:presOf axis="root ch desOrSelf" ptType="all node node" st="1 2 1" cnt="0 1 0"/>
              </dgm:else>
            </dgm:choose>
            <dgm:constrLst>
              <dgm:constr type="tMarg" refType="primFontSz" fact="0.1"/>
              <dgm:constr type="bMarg" refType="primFontSz" fact="0.1"/>
              <dgm:constr type="lMarg" refType="primFontSz" fact="0.1"/>
              <dgm:constr type="rMarg" refType="primFontSz" fact="0.1"/>
            </dgm:constrLst>
            <dgm:ruleLst>
              <dgm:rule type="primFontSz" val="5" fact="NaN" max="NaN"/>
            </dgm:ruleLst>
          </dgm:layoutNode>
        </dgm:forEach>
        <dgm:forEach name="Name23" axis="ch" ptType="node" st="4" cnt="1">
          <dgm:layoutNode name="item3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choose name="Name24">
              <dgm:if name="Name25" axis="root ch" ptType="all node" func="cnt" op="equ" val="1">
                <dgm:presOf/>
              </dgm:if>
              <dgm:if name="Name26" axis="root ch" ptType="all node" func="cnt" op="equ" val="2">
                <dgm:presOf/>
              </dgm:if>
              <dgm:if name="Name27" axis="root ch" ptType="all node" func="cnt" op="equ" val="3">
                <dgm:presOf/>
              </dgm:if>
              <dgm:else name="Name28">
                <dgm:presOf axis="root ch desOrSelf" ptType="all node node" st="1 1 1" cnt="0 1 0"/>
              </dgm:else>
            </dgm:choose>
            <dgm:constrLst>
              <dgm:constr type="tMarg" refType="primFontSz" fact="0.1"/>
              <dgm:constr type="bMarg" refType="primFontSz" fact="0.1"/>
              <dgm:constr type="lMarg" refType="primFontSz" fact="0.1"/>
              <dgm:constr type="rMarg" refType="primFontSz" fact="0.1"/>
            </dgm:constrLst>
            <dgm:ruleLst>
              <dgm:rule type="primFontSz" val="5" fact="NaN" max="NaN"/>
            </dgm:ruleLst>
          </dgm:layoutNode>
        </dgm:forEach>
        <dgm:layoutNode name="funnel" styleLbl="trAlignAcc1">
          <dgm:alg type="sp"/>
          <dgm:shape xmlns:r="http://schemas.openxmlformats.org/officeDocument/2006/relationships" type="funnel" r:blip="">
            <dgm:adjLst/>
          </dgm:shape>
          <dgm:presOf/>
          <dgm:constrLst/>
          <dgm:ruleLst/>
        </dgm:layoutNode>
      </dgm:if>
      <dgm:else name="Name29"/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>
            <a:extLst>
              <a:ext uri="{FF2B5EF4-FFF2-40B4-BE49-F238E27FC236}">
                <a16:creationId xmlns="" xmlns:a16="http://schemas.microsoft.com/office/drawing/2014/main" id="{F4ADFB3F-DB81-4706-AF64-97AFC7BC46A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>
            <a:extLst>
              <a:ext uri="{FF2B5EF4-FFF2-40B4-BE49-F238E27FC236}">
                <a16:creationId xmlns="" xmlns:a16="http://schemas.microsoft.com/office/drawing/2014/main" id="{31448191-2356-4259-8719-B843C8908407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1AE81EC-F38D-430E-8380-60FA616873B4}" type="datetimeFigureOut">
              <a:rPr lang="zh-CN" altLang="en-US" smtClean="0"/>
              <a:t>2020/5/12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="" xmlns:a16="http://schemas.microsoft.com/office/drawing/2014/main" id="{62D264FA-F634-4580-B62B-81D2172729F5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="" xmlns:a16="http://schemas.microsoft.com/office/drawing/2014/main" id="{D1885BFC-299C-4611-BE62-BA016A635880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30F83DF-5A75-4541-B30C-6E42239ED94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8916633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9168D6C-7997-430B-92F8-26800FAE228B}" type="datetimeFigureOut">
              <a:rPr lang="zh-CN" altLang="en-US" smtClean="0"/>
              <a:t>2020/5/12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6F68C3F-8089-4336-A0FA-9F374BED94A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6946199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167695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6211132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643095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846409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2338983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0456502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0887142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3838361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807011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4711890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9068572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3771600-EFCF-4A63-82E2-D1BF68BF533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78568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652424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4330560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601723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9819607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000170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9958462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1610433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1937167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5750056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1799968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4354903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970451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31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3639850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2339061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33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1265181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34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994753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35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036176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36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3777913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37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0680533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38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3517834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39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6438596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02664049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40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6429957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41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8909215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42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73402403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43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559616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44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26874555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45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3504796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46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95001034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47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71146259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48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452662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49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078876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6640565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50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28350122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51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483379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52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33778373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53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74838976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54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2652091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55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73683105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56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5554737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57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0217063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58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7620665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59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5259763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4982756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0B5285-3056-4F11-9811-CA61719951D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6479408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61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9472737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891856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361077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6F68C3F-8089-4336-A0FA-9F374BED94A9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6954585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Relationship Id="rId4" Type="http://schemas.openxmlformats.org/officeDocument/2006/relationships/image" Target="../media/image4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1">
    <p:bg>
      <p:bgPr>
        <a:blipFill dpi="0" rotWithShape="1">
          <a:blip r:embed="rId2">
            <a:alphaModFix amt="3000"/>
            <a:lum/>
          </a:blip>
          <a:srcRect/>
          <a:tile tx="0" ty="36830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="" xmlns:a16="http://schemas.microsoft.com/office/drawing/2014/main" id="{F07FBF2C-1E7E-4592-A31D-501E86C98A3A}"/>
              </a:ext>
            </a:extLst>
          </p:cNvPr>
          <p:cNvSpPr/>
          <p:nvPr userDrawn="1"/>
        </p:nvSpPr>
        <p:spPr>
          <a:xfrm>
            <a:off x="0" y="0"/>
            <a:ext cx="12192000" cy="450604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="" xmlns:a16="http://schemas.microsoft.com/office/drawing/2014/main" id="{979430D6-9D05-41D6-8C98-6A738D0AF0BA}"/>
              </a:ext>
            </a:extLst>
          </p:cNvPr>
          <p:cNvSpPr txBox="1"/>
          <p:nvPr userDrawn="1"/>
        </p:nvSpPr>
        <p:spPr>
          <a:xfrm>
            <a:off x="358238" y="3967076"/>
            <a:ext cx="10123669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3900" dirty="0">
                <a:solidFill>
                  <a:schemeClr val="tx2">
                    <a:lumMod val="75000"/>
                    <a:lumOff val="25000"/>
                    <a:alpha val="10000"/>
                  </a:schemeClr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GDUT</a:t>
            </a:r>
            <a:endParaRPr lang="zh-CN" altLang="en-US" sz="23900" dirty="0">
              <a:solidFill>
                <a:schemeClr val="tx2">
                  <a:lumMod val="75000"/>
                  <a:lumOff val="25000"/>
                  <a:alpha val="10000"/>
                </a:schemeClr>
              </a:solidFill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文本占位符 9">
            <a:extLst>
              <a:ext uri="{FF2B5EF4-FFF2-40B4-BE49-F238E27FC236}">
                <a16:creationId xmlns="" xmlns:a16="http://schemas.microsoft.com/office/drawing/2014/main" id="{D3E12DB5-C839-4B46-BEFB-DAEA7AF23F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50863" y="1520442"/>
            <a:ext cx="7047366" cy="1549400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buNone/>
              <a:defRPr sz="4800">
                <a:solidFill>
                  <a:schemeClr val="bg1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zh-CN" altLang="en-US" dirty="0"/>
              <a:t>单击此处编辑论文题目</a:t>
            </a:r>
            <a:endParaRPr lang="en-US" altLang="zh-CN" dirty="0"/>
          </a:p>
          <a:p>
            <a:pPr lvl="0"/>
            <a:r>
              <a:rPr lang="zh-CN" altLang="en-US" dirty="0"/>
              <a:t>题目过长则分行</a:t>
            </a:r>
          </a:p>
        </p:txBody>
      </p:sp>
      <p:sp>
        <p:nvSpPr>
          <p:cNvPr id="3" name="矩形 2">
            <a:extLst>
              <a:ext uri="{FF2B5EF4-FFF2-40B4-BE49-F238E27FC236}">
                <a16:creationId xmlns="" xmlns:a16="http://schemas.microsoft.com/office/drawing/2014/main" id="{BB854B14-A3F1-42B5-ACF1-EF2F072D4594}"/>
              </a:ext>
            </a:extLst>
          </p:cNvPr>
          <p:cNvSpPr/>
          <p:nvPr userDrawn="1"/>
        </p:nvSpPr>
        <p:spPr>
          <a:xfrm>
            <a:off x="699630" y="871788"/>
            <a:ext cx="941388" cy="1365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文本占位符 35">
            <a:extLst>
              <a:ext uri="{FF2B5EF4-FFF2-40B4-BE49-F238E27FC236}">
                <a16:creationId xmlns="" xmlns:a16="http://schemas.microsoft.com/office/drawing/2014/main" id="{1F2CFCEA-D7AF-45C0-9080-769D65AD0C5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50862" y="3469054"/>
            <a:ext cx="7047365" cy="323250"/>
          </a:xfrm>
        </p:spPr>
        <p:txBody>
          <a:bodyPr>
            <a:noAutofit/>
          </a:bodyPr>
          <a:lstStyle>
            <a:lvl1pPr marL="0" indent="0" algn="l">
              <a:buNone/>
              <a:defRPr sz="1800">
                <a:solidFill>
                  <a:schemeClr val="bg1"/>
                </a:solidFill>
                <a:latin typeface="Alibaba Sans Medium" panose="020B0603020203040204" pitchFamily="34" charset="0"/>
                <a:ea typeface="思源宋体 CN Medium" panose="02020500000000000000" pitchFamily="18" charset="-122"/>
                <a:cs typeface="Alibaba Sans Medium" panose="020B0603020203040204" pitchFamily="34" charset="0"/>
              </a:defRPr>
            </a:lvl1pPr>
          </a:lstStyle>
          <a:p>
            <a:pPr lvl="0"/>
            <a:r>
              <a:rPr lang="zh-CN" altLang="en-US" dirty="0"/>
              <a:t>单击此处编辑解释文字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="" xmlns:a16="http://schemas.microsoft.com/office/drawing/2014/main" id="{EBDE1832-AE84-417E-85F2-7D057E9A29BC}"/>
              </a:ext>
            </a:extLst>
          </p:cNvPr>
          <p:cNvSpPr txBox="1"/>
          <p:nvPr userDrawn="1"/>
        </p:nvSpPr>
        <p:spPr>
          <a:xfrm>
            <a:off x="550863" y="6079255"/>
            <a:ext cx="100266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000" dirty="0"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毕业论文答辩</a:t>
            </a:r>
          </a:p>
        </p:txBody>
      </p:sp>
      <p:sp>
        <p:nvSpPr>
          <p:cNvPr id="30" name="文本框 29">
            <a:extLst>
              <a:ext uri="{FF2B5EF4-FFF2-40B4-BE49-F238E27FC236}">
                <a16:creationId xmlns="" xmlns:a16="http://schemas.microsoft.com/office/drawing/2014/main" id="{E98BCA43-1515-42E3-B68D-C7766B486E96}"/>
              </a:ext>
            </a:extLst>
          </p:cNvPr>
          <p:cNvSpPr txBox="1"/>
          <p:nvPr userDrawn="1"/>
        </p:nvSpPr>
        <p:spPr>
          <a:xfrm>
            <a:off x="10223612" y="6079255"/>
            <a:ext cx="141731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000" dirty="0"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团结  勤奋  求是  创新</a:t>
            </a:r>
          </a:p>
        </p:txBody>
      </p:sp>
      <p:sp>
        <p:nvSpPr>
          <p:cNvPr id="31" name="文本占位符 16">
            <a:extLst>
              <a:ext uri="{FF2B5EF4-FFF2-40B4-BE49-F238E27FC236}">
                <a16:creationId xmlns="" xmlns:a16="http://schemas.microsoft.com/office/drawing/2014/main" id="{84D11234-43ED-4379-A318-132F11EE0F9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0862" y="4976919"/>
            <a:ext cx="5545138" cy="330200"/>
          </a:xfrm>
        </p:spPr>
        <p:txBody>
          <a:bodyPr>
            <a:noAutofit/>
          </a:bodyPr>
          <a:lstStyle>
            <a:lvl1pPr marL="0" indent="0">
              <a:buNone/>
              <a:defRPr sz="1600">
                <a:solidFill>
                  <a:schemeClr val="accent2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/>
              <a:t>▶指导老师：</a:t>
            </a:r>
            <a:r>
              <a:rPr lang="en-US" altLang="zh-CN" dirty="0"/>
              <a:t>xxx </a:t>
            </a:r>
            <a:r>
              <a:rPr lang="zh-CN" altLang="en-US" dirty="0"/>
              <a:t>丨答辩学生：</a:t>
            </a:r>
            <a:r>
              <a:rPr lang="en-US" altLang="zh-CN" dirty="0"/>
              <a:t>xxx</a:t>
            </a:r>
          </a:p>
        </p:txBody>
      </p:sp>
      <p:cxnSp>
        <p:nvCxnSpPr>
          <p:cNvPr id="22" name="直接连接符 21">
            <a:extLst>
              <a:ext uri="{FF2B5EF4-FFF2-40B4-BE49-F238E27FC236}">
                <a16:creationId xmlns="" xmlns:a16="http://schemas.microsoft.com/office/drawing/2014/main" id="{9978F258-E620-4991-8846-2F792344A38E}"/>
              </a:ext>
            </a:extLst>
          </p:cNvPr>
          <p:cNvCxnSpPr>
            <a:cxnSpLocks/>
          </p:cNvCxnSpPr>
          <p:nvPr userDrawn="1"/>
        </p:nvCxnSpPr>
        <p:spPr>
          <a:xfrm flipH="1">
            <a:off x="633414" y="6313332"/>
            <a:ext cx="769936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>
            <a:extLst>
              <a:ext uri="{FF2B5EF4-FFF2-40B4-BE49-F238E27FC236}">
                <a16:creationId xmlns="" xmlns:a16="http://schemas.microsoft.com/office/drawing/2014/main" id="{C4C18FA2-BB8B-4C56-A551-540F4793BE91}"/>
              </a:ext>
            </a:extLst>
          </p:cNvPr>
          <p:cNvCxnSpPr>
            <a:cxnSpLocks/>
          </p:cNvCxnSpPr>
          <p:nvPr userDrawn="1"/>
        </p:nvCxnSpPr>
        <p:spPr>
          <a:xfrm flipH="1">
            <a:off x="10344150" y="6314764"/>
            <a:ext cx="12065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组合 17">
            <a:extLst>
              <a:ext uri="{FF2B5EF4-FFF2-40B4-BE49-F238E27FC236}">
                <a16:creationId xmlns="" xmlns:a16="http://schemas.microsoft.com/office/drawing/2014/main" id="{6970C6AA-FB2E-4C1E-BDEE-8F7ED99C0D54}"/>
              </a:ext>
            </a:extLst>
          </p:cNvPr>
          <p:cNvGrpSpPr/>
          <p:nvPr userDrawn="1"/>
        </p:nvGrpSpPr>
        <p:grpSpPr>
          <a:xfrm>
            <a:off x="7960402" y="766790"/>
            <a:ext cx="3338452" cy="3338452"/>
            <a:chOff x="7565295" y="449707"/>
            <a:chExt cx="3764876" cy="3764876"/>
          </a:xfrm>
        </p:grpSpPr>
        <p:sp>
          <p:nvSpPr>
            <p:cNvPr id="17" name="椭圆 16">
              <a:extLst>
                <a:ext uri="{FF2B5EF4-FFF2-40B4-BE49-F238E27FC236}">
                  <a16:creationId xmlns="" xmlns:a16="http://schemas.microsoft.com/office/drawing/2014/main" id="{C22B71A7-D64E-400C-AE56-1CDEE0FBBC3C}"/>
                </a:ext>
              </a:extLst>
            </p:cNvPr>
            <p:cNvSpPr/>
            <p:nvPr userDrawn="1"/>
          </p:nvSpPr>
          <p:spPr>
            <a:xfrm>
              <a:off x="7821465" y="705877"/>
              <a:ext cx="3252537" cy="325253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innerShdw blurRad="88900" dist="50800">
                <a:prstClr val="black">
                  <a:alpha val="3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íṣḻïḓê">
              <a:extLst>
                <a:ext uri="{FF2B5EF4-FFF2-40B4-BE49-F238E27FC236}">
                  <a16:creationId xmlns="" xmlns:a16="http://schemas.microsoft.com/office/drawing/2014/main" id="{905EA942-BA9C-49B8-82B6-1B6FA777F4C6}"/>
                </a:ext>
              </a:extLst>
            </p:cNvPr>
            <p:cNvSpPr/>
            <p:nvPr userDrawn="1"/>
          </p:nvSpPr>
          <p:spPr bwMode="auto">
            <a:xfrm>
              <a:off x="7948940" y="806557"/>
              <a:ext cx="2997586" cy="3051176"/>
            </a:xfrm>
            <a:custGeom>
              <a:avLst/>
              <a:gdLst>
                <a:gd name="T0" fmla="*/ 606 w 808"/>
                <a:gd name="T1" fmla="*/ 701 h 821"/>
                <a:gd name="T2" fmla="*/ 597 w 808"/>
                <a:gd name="T3" fmla="*/ 703 h 821"/>
                <a:gd name="T4" fmla="*/ 597 w 808"/>
                <a:gd name="T5" fmla="*/ 684 h 821"/>
                <a:gd name="T6" fmla="*/ 620 w 808"/>
                <a:gd name="T7" fmla="*/ 651 h 821"/>
                <a:gd name="T8" fmla="*/ 606 w 808"/>
                <a:gd name="T9" fmla="*/ 661 h 821"/>
                <a:gd name="T10" fmla="*/ 584 w 808"/>
                <a:gd name="T11" fmla="*/ 659 h 821"/>
                <a:gd name="T12" fmla="*/ 591 w 808"/>
                <a:gd name="T13" fmla="*/ 642 h 821"/>
                <a:gd name="T14" fmla="*/ 597 w 808"/>
                <a:gd name="T15" fmla="*/ 649 h 821"/>
                <a:gd name="T16" fmla="*/ 620 w 808"/>
                <a:gd name="T17" fmla="*/ 619 h 821"/>
                <a:gd name="T18" fmla="*/ 636 w 808"/>
                <a:gd name="T19" fmla="*/ 634 h 821"/>
                <a:gd name="T20" fmla="*/ 623 w 808"/>
                <a:gd name="T21" fmla="*/ 679 h 821"/>
                <a:gd name="T22" fmla="*/ 620 w 808"/>
                <a:gd name="T23" fmla="*/ 692 h 821"/>
                <a:gd name="T24" fmla="*/ 177 w 808"/>
                <a:gd name="T25" fmla="*/ 710 h 821"/>
                <a:gd name="T26" fmla="*/ 216 w 808"/>
                <a:gd name="T27" fmla="*/ 643 h 821"/>
                <a:gd name="T28" fmla="*/ 233 w 808"/>
                <a:gd name="T29" fmla="*/ 632 h 821"/>
                <a:gd name="T30" fmla="*/ 209 w 808"/>
                <a:gd name="T31" fmla="*/ 667 h 821"/>
                <a:gd name="T32" fmla="*/ 245 w 808"/>
                <a:gd name="T33" fmla="*/ 647 h 821"/>
                <a:gd name="T34" fmla="*/ 246 w 808"/>
                <a:gd name="T35" fmla="*/ 676 h 821"/>
                <a:gd name="T36" fmla="*/ 228 w 808"/>
                <a:gd name="T37" fmla="*/ 694 h 821"/>
                <a:gd name="T38" fmla="*/ 203 w 808"/>
                <a:gd name="T39" fmla="*/ 719 h 821"/>
                <a:gd name="T40" fmla="*/ 207 w 808"/>
                <a:gd name="T41" fmla="*/ 683 h 821"/>
                <a:gd name="T42" fmla="*/ 446 w 808"/>
                <a:gd name="T43" fmla="*/ 698 h 821"/>
                <a:gd name="T44" fmla="*/ 444 w 808"/>
                <a:gd name="T45" fmla="*/ 686 h 821"/>
                <a:gd name="T46" fmla="*/ 445 w 808"/>
                <a:gd name="T47" fmla="*/ 674 h 821"/>
                <a:gd name="T48" fmla="*/ 434 w 808"/>
                <a:gd name="T49" fmla="*/ 668 h 821"/>
                <a:gd name="T50" fmla="*/ 438 w 808"/>
                <a:gd name="T51" fmla="*/ 651 h 821"/>
                <a:gd name="T52" fmla="*/ 456 w 808"/>
                <a:gd name="T53" fmla="*/ 644 h 821"/>
                <a:gd name="T54" fmla="*/ 465 w 808"/>
                <a:gd name="T55" fmla="*/ 643 h 821"/>
                <a:gd name="T56" fmla="*/ 457 w 808"/>
                <a:gd name="T57" fmla="*/ 675 h 821"/>
                <a:gd name="T58" fmla="*/ 455 w 808"/>
                <a:gd name="T59" fmla="*/ 690 h 821"/>
                <a:gd name="T60" fmla="*/ 265 w 808"/>
                <a:gd name="T61" fmla="*/ 713 h 821"/>
                <a:gd name="T62" fmla="*/ 562 w 808"/>
                <a:gd name="T63" fmla="*/ 715 h 821"/>
                <a:gd name="T64" fmla="*/ 292 w 808"/>
                <a:gd name="T65" fmla="*/ 705 h 821"/>
                <a:gd name="T66" fmla="*/ 300 w 808"/>
                <a:gd name="T67" fmla="*/ 666 h 821"/>
                <a:gd name="T68" fmla="*/ 285 w 808"/>
                <a:gd name="T69" fmla="*/ 672 h 821"/>
                <a:gd name="T70" fmla="*/ 302 w 808"/>
                <a:gd name="T71" fmla="*/ 650 h 821"/>
                <a:gd name="T72" fmla="*/ 307 w 808"/>
                <a:gd name="T73" fmla="*/ 637 h 821"/>
                <a:gd name="T74" fmla="*/ 319 w 808"/>
                <a:gd name="T75" fmla="*/ 648 h 821"/>
                <a:gd name="T76" fmla="*/ 305 w 808"/>
                <a:gd name="T77" fmla="*/ 696 h 821"/>
                <a:gd name="T78" fmla="*/ 511 w 808"/>
                <a:gd name="T79" fmla="*/ 689 h 821"/>
                <a:gd name="T80" fmla="*/ 538 w 808"/>
                <a:gd name="T81" fmla="*/ 638 h 821"/>
                <a:gd name="T82" fmla="*/ 529 w 808"/>
                <a:gd name="T83" fmla="*/ 700 h 821"/>
                <a:gd name="T84" fmla="*/ 241 w 808"/>
                <a:gd name="T85" fmla="*/ 701 h 821"/>
                <a:gd name="T86" fmla="*/ 469 w 808"/>
                <a:gd name="T87" fmla="*/ 701 h 821"/>
                <a:gd name="T88" fmla="*/ 447 w 808"/>
                <a:gd name="T89" fmla="*/ 705 h 821"/>
                <a:gd name="T90" fmla="*/ 349 w 808"/>
                <a:gd name="T91" fmla="*/ 697 h 821"/>
                <a:gd name="T92" fmla="*/ 371 w 808"/>
                <a:gd name="T93" fmla="*/ 665 h 821"/>
                <a:gd name="T94" fmla="*/ 400 w 808"/>
                <a:gd name="T95" fmla="*/ 667 h 821"/>
                <a:gd name="T96" fmla="*/ 375 w 808"/>
                <a:gd name="T97" fmla="*/ 697 h 821"/>
                <a:gd name="T98" fmla="*/ 220 w 808"/>
                <a:gd name="T99" fmla="*/ 683 h 821"/>
                <a:gd name="T100" fmla="*/ 223 w 808"/>
                <a:gd name="T101" fmla="*/ 690 h 821"/>
                <a:gd name="T102" fmla="*/ 318 w 808"/>
                <a:gd name="T103" fmla="*/ 697 h 821"/>
                <a:gd name="T104" fmla="*/ 206 w 808"/>
                <a:gd name="T105" fmla="*/ 674 h 821"/>
                <a:gd name="T106" fmla="*/ 311 w 808"/>
                <a:gd name="T107" fmla="*/ 660 h 821"/>
                <a:gd name="T108" fmla="*/ 614 w 808"/>
                <a:gd name="T109" fmla="*/ 661 h 821"/>
                <a:gd name="T110" fmla="*/ 607 w 808"/>
                <a:gd name="T111" fmla="*/ 650 h 821"/>
                <a:gd name="T112" fmla="*/ 217 w 808"/>
                <a:gd name="T113" fmla="*/ 627 h 821"/>
                <a:gd name="T114" fmla="*/ 161 w 808"/>
                <a:gd name="T115" fmla="*/ 585 h 821"/>
                <a:gd name="T116" fmla="*/ 114 w 808"/>
                <a:gd name="T117" fmla="*/ 372 h 821"/>
                <a:gd name="T118" fmla="*/ 243 w 808"/>
                <a:gd name="T119" fmla="*/ 205 h 821"/>
                <a:gd name="T120" fmla="*/ 433 w 808"/>
                <a:gd name="T121" fmla="*/ 152 h 821"/>
                <a:gd name="T122" fmla="*/ 653 w 808"/>
                <a:gd name="T123" fmla="*/ 325 h 821"/>
                <a:gd name="T124" fmla="*/ 664 w 808"/>
                <a:gd name="T125" fmla="*/ 501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8" h="821">
                  <a:moveTo>
                    <a:pt x="404" y="821"/>
                  </a:moveTo>
                  <a:cubicBezTo>
                    <a:pt x="626" y="821"/>
                    <a:pt x="808" y="637"/>
                    <a:pt x="808" y="411"/>
                  </a:cubicBezTo>
                  <a:cubicBezTo>
                    <a:pt x="808" y="185"/>
                    <a:pt x="626" y="0"/>
                    <a:pt x="404" y="0"/>
                  </a:cubicBezTo>
                  <a:cubicBezTo>
                    <a:pt x="181" y="0"/>
                    <a:pt x="0" y="185"/>
                    <a:pt x="0" y="411"/>
                  </a:cubicBezTo>
                  <a:cubicBezTo>
                    <a:pt x="0" y="637"/>
                    <a:pt x="181" y="821"/>
                    <a:pt x="404" y="821"/>
                  </a:cubicBezTo>
                  <a:close/>
                  <a:moveTo>
                    <a:pt x="404" y="3"/>
                  </a:moveTo>
                  <a:cubicBezTo>
                    <a:pt x="474" y="48"/>
                    <a:pt x="616" y="90"/>
                    <a:pt x="583" y="158"/>
                  </a:cubicBezTo>
                  <a:cubicBezTo>
                    <a:pt x="638" y="106"/>
                    <a:pt x="721" y="230"/>
                    <a:pt x="785" y="285"/>
                  </a:cubicBezTo>
                  <a:cubicBezTo>
                    <a:pt x="765" y="362"/>
                    <a:pt x="769" y="520"/>
                    <a:pt x="693" y="507"/>
                  </a:cubicBezTo>
                  <a:cubicBezTo>
                    <a:pt x="761" y="544"/>
                    <a:pt x="669" y="666"/>
                    <a:pt x="644" y="734"/>
                  </a:cubicBezTo>
                  <a:cubicBezTo>
                    <a:pt x="567" y="740"/>
                    <a:pt x="412" y="799"/>
                    <a:pt x="405" y="723"/>
                  </a:cubicBezTo>
                  <a:cubicBezTo>
                    <a:pt x="392" y="797"/>
                    <a:pt x="241" y="737"/>
                    <a:pt x="161" y="732"/>
                  </a:cubicBezTo>
                  <a:cubicBezTo>
                    <a:pt x="134" y="658"/>
                    <a:pt x="46" y="545"/>
                    <a:pt x="113" y="509"/>
                  </a:cubicBezTo>
                  <a:cubicBezTo>
                    <a:pt x="35" y="520"/>
                    <a:pt x="47" y="364"/>
                    <a:pt x="23" y="284"/>
                  </a:cubicBezTo>
                  <a:cubicBezTo>
                    <a:pt x="90" y="245"/>
                    <a:pt x="172" y="105"/>
                    <a:pt x="229" y="159"/>
                  </a:cubicBezTo>
                  <a:cubicBezTo>
                    <a:pt x="197" y="85"/>
                    <a:pt x="340" y="46"/>
                    <a:pt x="404" y="3"/>
                  </a:cubicBezTo>
                  <a:close/>
                  <a:moveTo>
                    <a:pt x="609" y="729"/>
                  </a:moveTo>
                  <a:cubicBezTo>
                    <a:pt x="601" y="725"/>
                    <a:pt x="601" y="725"/>
                    <a:pt x="601" y="725"/>
                  </a:cubicBezTo>
                  <a:cubicBezTo>
                    <a:pt x="601" y="725"/>
                    <a:pt x="601" y="725"/>
                    <a:pt x="601" y="725"/>
                  </a:cubicBezTo>
                  <a:cubicBezTo>
                    <a:pt x="601" y="725"/>
                    <a:pt x="601" y="725"/>
                    <a:pt x="601" y="725"/>
                  </a:cubicBezTo>
                  <a:cubicBezTo>
                    <a:pt x="601" y="725"/>
                    <a:pt x="601" y="725"/>
                    <a:pt x="601" y="725"/>
                  </a:cubicBezTo>
                  <a:cubicBezTo>
                    <a:pt x="600" y="725"/>
                    <a:pt x="600" y="725"/>
                    <a:pt x="600" y="725"/>
                  </a:cubicBezTo>
                  <a:cubicBezTo>
                    <a:pt x="600" y="725"/>
                    <a:pt x="600" y="725"/>
                    <a:pt x="600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7" y="725"/>
                    <a:pt x="597" y="725"/>
                    <a:pt x="597" y="725"/>
                  </a:cubicBezTo>
                  <a:cubicBezTo>
                    <a:pt x="597" y="725"/>
                    <a:pt x="597" y="725"/>
                    <a:pt x="597" y="725"/>
                  </a:cubicBezTo>
                  <a:cubicBezTo>
                    <a:pt x="596" y="725"/>
                    <a:pt x="596" y="725"/>
                    <a:pt x="596" y="725"/>
                  </a:cubicBezTo>
                  <a:cubicBezTo>
                    <a:pt x="596" y="725"/>
                    <a:pt x="596" y="725"/>
                    <a:pt x="596" y="725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2"/>
                    <a:pt x="595" y="722"/>
                    <a:pt x="595" y="722"/>
                  </a:cubicBezTo>
                  <a:cubicBezTo>
                    <a:pt x="595" y="722"/>
                    <a:pt x="595" y="722"/>
                    <a:pt x="595" y="722"/>
                  </a:cubicBezTo>
                  <a:cubicBezTo>
                    <a:pt x="596" y="722"/>
                    <a:pt x="596" y="722"/>
                    <a:pt x="596" y="722"/>
                  </a:cubicBezTo>
                  <a:cubicBezTo>
                    <a:pt x="596" y="722"/>
                    <a:pt x="596" y="722"/>
                    <a:pt x="596" y="722"/>
                  </a:cubicBezTo>
                  <a:cubicBezTo>
                    <a:pt x="598" y="722"/>
                    <a:pt x="598" y="722"/>
                    <a:pt x="598" y="722"/>
                  </a:cubicBezTo>
                  <a:cubicBezTo>
                    <a:pt x="598" y="722"/>
                    <a:pt x="598" y="722"/>
                    <a:pt x="598" y="722"/>
                  </a:cubicBezTo>
                  <a:cubicBezTo>
                    <a:pt x="600" y="722"/>
                    <a:pt x="600" y="722"/>
                    <a:pt x="600" y="722"/>
                  </a:cubicBezTo>
                  <a:cubicBezTo>
                    <a:pt x="600" y="722"/>
                    <a:pt x="600" y="722"/>
                    <a:pt x="600" y="722"/>
                  </a:cubicBezTo>
                  <a:cubicBezTo>
                    <a:pt x="602" y="722"/>
                    <a:pt x="602" y="722"/>
                    <a:pt x="602" y="722"/>
                  </a:cubicBezTo>
                  <a:cubicBezTo>
                    <a:pt x="602" y="722"/>
                    <a:pt x="602" y="722"/>
                    <a:pt x="602" y="722"/>
                  </a:cubicBezTo>
                  <a:cubicBezTo>
                    <a:pt x="603" y="722"/>
                    <a:pt x="603" y="722"/>
                    <a:pt x="603" y="722"/>
                  </a:cubicBezTo>
                  <a:cubicBezTo>
                    <a:pt x="603" y="722"/>
                    <a:pt x="603" y="722"/>
                    <a:pt x="603" y="722"/>
                  </a:cubicBezTo>
                  <a:cubicBezTo>
                    <a:pt x="605" y="722"/>
                    <a:pt x="605" y="722"/>
                    <a:pt x="605" y="722"/>
                  </a:cubicBezTo>
                  <a:cubicBezTo>
                    <a:pt x="605" y="722"/>
                    <a:pt x="605" y="722"/>
                    <a:pt x="605" y="722"/>
                  </a:cubicBezTo>
                  <a:cubicBezTo>
                    <a:pt x="606" y="721"/>
                    <a:pt x="606" y="721"/>
                    <a:pt x="606" y="721"/>
                  </a:cubicBezTo>
                  <a:cubicBezTo>
                    <a:pt x="606" y="721"/>
                    <a:pt x="606" y="721"/>
                    <a:pt x="606" y="721"/>
                  </a:cubicBezTo>
                  <a:cubicBezTo>
                    <a:pt x="608" y="719"/>
                    <a:pt x="608" y="719"/>
                    <a:pt x="608" y="719"/>
                  </a:cubicBezTo>
                  <a:cubicBezTo>
                    <a:pt x="608" y="719"/>
                    <a:pt x="608" y="719"/>
                    <a:pt x="608" y="719"/>
                  </a:cubicBezTo>
                  <a:cubicBezTo>
                    <a:pt x="608" y="717"/>
                    <a:pt x="608" y="717"/>
                    <a:pt x="608" y="717"/>
                  </a:cubicBezTo>
                  <a:cubicBezTo>
                    <a:pt x="608" y="717"/>
                    <a:pt x="608" y="717"/>
                    <a:pt x="608" y="717"/>
                  </a:cubicBezTo>
                  <a:cubicBezTo>
                    <a:pt x="608" y="715"/>
                    <a:pt x="608" y="715"/>
                    <a:pt x="608" y="715"/>
                  </a:cubicBezTo>
                  <a:cubicBezTo>
                    <a:pt x="608" y="715"/>
                    <a:pt x="608" y="715"/>
                    <a:pt x="608" y="715"/>
                  </a:cubicBezTo>
                  <a:cubicBezTo>
                    <a:pt x="608" y="712"/>
                    <a:pt x="608" y="712"/>
                    <a:pt x="608" y="712"/>
                  </a:cubicBezTo>
                  <a:cubicBezTo>
                    <a:pt x="608" y="712"/>
                    <a:pt x="608" y="712"/>
                    <a:pt x="608" y="712"/>
                  </a:cubicBezTo>
                  <a:cubicBezTo>
                    <a:pt x="608" y="710"/>
                    <a:pt x="608" y="710"/>
                    <a:pt x="608" y="710"/>
                  </a:cubicBezTo>
                  <a:cubicBezTo>
                    <a:pt x="608" y="710"/>
                    <a:pt x="608" y="710"/>
                    <a:pt x="608" y="710"/>
                  </a:cubicBezTo>
                  <a:cubicBezTo>
                    <a:pt x="608" y="707"/>
                    <a:pt x="608" y="707"/>
                    <a:pt x="608" y="707"/>
                  </a:cubicBezTo>
                  <a:cubicBezTo>
                    <a:pt x="608" y="707"/>
                    <a:pt x="608" y="707"/>
                    <a:pt x="608" y="707"/>
                  </a:cubicBezTo>
                  <a:cubicBezTo>
                    <a:pt x="608" y="705"/>
                    <a:pt x="608" y="705"/>
                    <a:pt x="608" y="705"/>
                  </a:cubicBezTo>
                  <a:cubicBezTo>
                    <a:pt x="608" y="705"/>
                    <a:pt x="608" y="705"/>
                    <a:pt x="608" y="705"/>
                  </a:cubicBezTo>
                  <a:cubicBezTo>
                    <a:pt x="608" y="702"/>
                    <a:pt x="608" y="702"/>
                    <a:pt x="608" y="702"/>
                  </a:cubicBezTo>
                  <a:cubicBezTo>
                    <a:pt x="608" y="702"/>
                    <a:pt x="608" y="702"/>
                    <a:pt x="608" y="702"/>
                  </a:cubicBezTo>
                  <a:cubicBezTo>
                    <a:pt x="608" y="700"/>
                    <a:pt x="608" y="700"/>
                    <a:pt x="608" y="700"/>
                  </a:cubicBezTo>
                  <a:cubicBezTo>
                    <a:pt x="608" y="700"/>
                    <a:pt x="608" y="700"/>
                    <a:pt x="608" y="700"/>
                  </a:cubicBezTo>
                  <a:cubicBezTo>
                    <a:pt x="606" y="701"/>
                    <a:pt x="606" y="701"/>
                    <a:pt x="606" y="701"/>
                  </a:cubicBezTo>
                  <a:cubicBezTo>
                    <a:pt x="606" y="701"/>
                    <a:pt x="606" y="701"/>
                    <a:pt x="606" y="701"/>
                  </a:cubicBezTo>
                  <a:cubicBezTo>
                    <a:pt x="604" y="702"/>
                    <a:pt x="604" y="702"/>
                    <a:pt x="604" y="702"/>
                  </a:cubicBezTo>
                  <a:cubicBezTo>
                    <a:pt x="604" y="702"/>
                    <a:pt x="604" y="702"/>
                    <a:pt x="604" y="702"/>
                  </a:cubicBezTo>
                  <a:cubicBezTo>
                    <a:pt x="603" y="703"/>
                    <a:pt x="603" y="703"/>
                    <a:pt x="603" y="703"/>
                  </a:cubicBezTo>
                  <a:cubicBezTo>
                    <a:pt x="603" y="703"/>
                    <a:pt x="603" y="703"/>
                    <a:pt x="603" y="703"/>
                  </a:cubicBezTo>
                  <a:cubicBezTo>
                    <a:pt x="601" y="704"/>
                    <a:pt x="601" y="704"/>
                    <a:pt x="601" y="704"/>
                  </a:cubicBezTo>
                  <a:cubicBezTo>
                    <a:pt x="601" y="704"/>
                    <a:pt x="601" y="704"/>
                    <a:pt x="601" y="704"/>
                  </a:cubicBezTo>
                  <a:cubicBezTo>
                    <a:pt x="599" y="705"/>
                    <a:pt x="599" y="705"/>
                    <a:pt x="599" y="705"/>
                  </a:cubicBezTo>
                  <a:cubicBezTo>
                    <a:pt x="599" y="705"/>
                    <a:pt x="599" y="705"/>
                    <a:pt x="599" y="705"/>
                  </a:cubicBezTo>
                  <a:cubicBezTo>
                    <a:pt x="598" y="706"/>
                    <a:pt x="598" y="706"/>
                    <a:pt x="598" y="706"/>
                  </a:cubicBezTo>
                  <a:cubicBezTo>
                    <a:pt x="598" y="706"/>
                    <a:pt x="598" y="706"/>
                    <a:pt x="598" y="706"/>
                  </a:cubicBezTo>
                  <a:cubicBezTo>
                    <a:pt x="596" y="708"/>
                    <a:pt x="596" y="708"/>
                    <a:pt x="596" y="708"/>
                  </a:cubicBezTo>
                  <a:cubicBezTo>
                    <a:pt x="596" y="708"/>
                    <a:pt x="596" y="708"/>
                    <a:pt x="596" y="708"/>
                  </a:cubicBezTo>
                  <a:cubicBezTo>
                    <a:pt x="594" y="708"/>
                    <a:pt x="594" y="708"/>
                    <a:pt x="594" y="708"/>
                  </a:cubicBezTo>
                  <a:cubicBezTo>
                    <a:pt x="594" y="708"/>
                    <a:pt x="594" y="708"/>
                    <a:pt x="594" y="708"/>
                  </a:cubicBezTo>
                  <a:cubicBezTo>
                    <a:pt x="593" y="709"/>
                    <a:pt x="593" y="709"/>
                    <a:pt x="593" y="709"/>
                  </a:cubicBezTo>
                  <a:cubicBezTo>
                    <a:pt x="593" y="709"/>
                    <a:pt x="593" y="709"/>
                    <a:pt x="593" y="709"/>
                  </a:cubicBezTo>
                  <a:cubicBezTo>
                    <a:pt x="592" y="710"/>
                    <a:pt x="592" y="710"/>
                    <a:pt x="592" y="710"/>
                  </a:cubicBezTo>
                  <a:cubicBezTo>
                    <a:pt x="592" y="710"/>
                    <a:pt x="592" y="710"/>
                    <a:pt x="592" y="710"/>
                  </a:cubicBezTo>
                  <a:cubicBezTo>
                    <a:pt x="590" y="710"/>
                    <a:pt x="590" y="710"/>
                    <a:pt x="590" y="710"/>
                  </a:cubicBezTo>
                  <a:cubicBezTo>
                    <a:pt x="590" y="710"/>
                    <a:pt x="590" y="710"/>
                    <a:pt x="590" y="710"/>
                  </a:cubicBezTo>
                  <a:cubicBezTo>
                    <a:pt x="589" y="711"/>
                    <a:pt x="589" y="711"/>
                    <a:pt x="589" y="711"/>
                  </a:cubicBezTo>
                  <a:cubicBezTo>
                    <a:pt x="589" y="711"/>
                    <a:pt x="589" y="711"/>
                    <a:pt x="589" y="711"/>
                  </a:cubicBezTo>
                  <a:cubicBezTo>
                    <a:pt x="588" y="712"/>
                    <a:pt x="588" y="712"/>
                    <a:pt x="588" y="712"/>
                  </a:cubicBezTo>
                  <a:cubicBezTo>
                    <a:pt x="588" y="712"/>
                    <a:pt x="588" y="712"/>
                    <a:pt x="588" y="712"/>
                  </a:cubicBezTo>
                  <a:cubicBezTo>
                    <a:pt x="587" y="712"/>
                    <a:pt x="587" y="712"/>
                    <a:pt x="587" y="712"/>
                  </a:cubicBezTo>
                  <a:cubicBezTo>
                    <a:pt x="587" y="712"/>
                    <a:pt x="587" y="712"/>
                    <a:pt x="587" y="712"/>
                  </a:cubicBezTo>
                  <a:cubicBezTo>
                    <a:pt x="585" y="712"/>
                    <a:pt x="585" y="712"/>
                    <a:pt x="585" y="712"/>
                  </a:cubicBezTo>
                  <a:cubicBezTo>
                    <a:pt x="585" y="712"/>
                    <a:pt x="585" y="712"/>
                    <a:pt x="585" y="712"/>
                  </a:cubicBezTo>
                  <a:cubicBezTo>
                    <a:pt x="584" y="711"/>
                    <a:pt x="584" y="711"/>
                    <a:pt x="584" y="711"/>
                  </a:cubicBezTo>
                  <a:cubicBezTo>
                    <a:pt x="584" y="711"/>
                    <a:pt x="584" y="711"/>
                    <a:pt x="584" y="711"/>
                  </a:cubicBezTo>
                  <a:cubicBezTo>
                    <a:pt x="584" y="712"/>
                    <a:pt x="584" y="712"/>
                    <a:pt x="584" y="712"/>
                  </a:cubicBezTo>
                  <a:cubicBezTo>
                    <a:pt x="584" y="712"/>
                    <a:pt x="584" y="712"/>
                    <a:pt x="584" y="712"/>
                  </a:cubicBezTo>
                  <a:cubicBezTo>
                    <a:pt x="583" y="712"/>
                    <a:pt x="583" y="712"/>
                    <a:pt x="583" y="712"/>
                  </a:cubicBezTo>
                  <a:cubicBezTo>
                    <a:pt x="583" y="712"/>
                    <a:pt x="583" y="712"/>
                    <a:pt x="583" y="712"/>
                  </a:cubicBezTo>
                  <a:cubicBezTo>
                    <a:pt x="582" y="712"/>
                    <a:pt x="582" y="712"/>
                    <a:pt x="582" y="712"/>
                  </a:cubicBezTo>
                  <a:cubicBezTo>
                    <a:pt x="582" y="712"/>
                    <a:pt x="582" y="712"/>
                    <a:pt x="582" y="712"/>
                  </a:cubicBezTo>
                  <a:cubicBezTo>
                    <a:pt x="582" y="711"/>
                    <a:pt x="582" y="711"/>
                    <a:pt x="582" y="711"/>
                  </a:cubicBezTo>
                  <a:cubicBezTo>
                    <a:pt x="582" y="711"/>
                    <a:pt x="582" y="711"/>
                    <a:pt x="582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0" y="711"/>
                    <a:pt x="580" y="711"/>
                    <a:pt x="580" y="711"/>
                  </a:cubicBezTo>
                  <a:cubicBezTo>
                    <a:pt x="580" y="711"/>
                    <a:pt x="580" y="711"/>
                    <a:pt x="580" y="711"/>
                  </a:cubicBezTo>
                  <a:cubicBezTo>
                    <a:pt x="580" y="710"/>
                    <a:pt x="580" y="710"/>
                    <a:pt x="580" y="710"/>
                  </a:cubicBezTo>
                  <a:cubicBezTo>
                    <a:pt x="580" y="710"/>
                    <a:pt x="580" y="710"/>
                    <a:pt x="580" y="710"/>
                  </a:cubicBezTo>
                  <a:cubicBezTo>
                    <a:pt x="579" y="709"/>
                    <a:pt x="579" y="709"/>
                    <a:pt x="579" y="709"/>
                  </a:cubicBezTo>
                  <a:cubicBezTo>
                    <a:pt x="579" y="709"/>
                    <a:pt x="579" y="709"/>
                    <a:pt x="579" y="709"/>
                  </a:cubicBezTo>
                  <a:cubicBezTo>
                    <a:pt x="580" y="709"/>
                    <a:pt x="580" y="709"/>
                    <a:pt x="580" y="709"/>
                  </a:cubicBezTo>
                  <a:cubicBezTo>
                    <a:pt x="580" y="709"/>
                    <a:pt x="580" y="709"/>
                    <a:pt x="580" y="709"/>
                  </a:cubicBezTo>
                  <a:cubicBezTo>
                    <a:pt x="592" y="704"/>
                    <a:pt x="592" y="704"/>
                    <a:pt x="592" y="704"/>
                  </a:cubicBezTo>
                  <a:cubicBezTo>
                    <a:pt x="592" y="704"/>
                    <a:pt x="592" y="704"/>
                    <a:pt x="592" y="704"/>
                  </a:cubicBezTo>
                  <a:cubicBezTo>
                    <a:pt x="592" y="705"/>
                    <a:pt x="592" y="705"/>
                    <a:pt x="592" y="705"/>
                  </a:cubicBezTo>
                  <a:cubicBezTo>
                    <a:pt x="592" y="705"/>
                    <a:pt x="592" y="705"/>
                    <a:pt x="592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8" y="702"/>
                    <a:pt x="598" y="702"/>
                    <a:pt x="598" y="702"/>
                  </a:cubicBezTo>
                  <a:cubicBezTo>
                    <a:pt x="598" y="702"/>
                    <a:pt x="598" y="702"/>
                    <a:pt x="598" y="702"/>
                  </a:cubicBezTo>
                  <a:cubicBezTo>
                    <a:pt x="599" y="702"/>
                    <a:pt x="599" y="702"/>
                    <a:pt x="599" y="702"/>
                  </a:cubicBezTo>
                  <a:cubicBezTo>
                    <a:pt x="599" y="702"/>
                    <a:pt x="599" y="702"/>
                    <a:pt x="599" y="702"/>
                  </a:cubicBezTo>
                  <a:cubicBezTo>
                    <a:pt x="599" y="701"/>
                    <a:pt x="599" y="701"/>
                    <a:pt x="599" y="701"/>
                  </a:cubicBezTo>
                  <a:cubicBezTo>
                    <a:pt x="599" y="701"/>
                    <a:pt x="599" y="701"/>
                    <a:pt x="599" y="701"/>
                  </a:cubicBezTo>
                  <a:cubicBezTo>
                    <a:pt x="600" y="701"/>
                    <a:pt x="600" y="701"/>
                    <a:pt x="600" y="701"/>
                  </a:cubicBezTo>
                  <a:cubicBezTo>
                    <a:pt x="600" y="701"/>
                    <a:pt x="600" y="701"/>
                    <a:pt x="600" y="701"/>
                  </a:cubicBezTo>
                  <a:cubicBezTo>
                    <a:pt x="601" y="701"/>
                    <a:pt x="601" y="701"/>
                    <a:pt x="601" y="701"/>
                  </a:cubicBezTo>
                  <a:cubicBezTo>
                    <a:pt x="601" y="701"/>
                    <a:pt x="601" y="701"/>
                    <a:pt x="601" y="701"/>
                  </a:cubicBezTo>
                  <a:cubicBezTo>
                    <a:pt x="601" y="700"/>
                    <a:pt x="601" y="700"/>
                    <a:pt x="601" y="700"/>
                  </a:cubicBezTo>
                  <a:cubicBezTo>
                    <a:pt x="601" y="700"/>
                    <a:pt x="601" y="700"/>
                    <a:pt x="601" y="700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3" y="698"/>
                    <a:pt x="603" y="698"/>
                    <a:pt x="603" y="698"/>
                  </a:cubicBezTo>
                  <a:cubicBezTo>
                    <a:pt x="603" y="698"/>
                    <a:pt x="603" y="698"/>
                    <a:pt x="603" y="698"/>
                  </a:cubicBezTo>
                  <a:cubicBezTo>
                    <a:pt x="603" y="697"/>
                    <a:pt x="603" y="697"/>
                    <a:pt x="603" y="697"/>
                  </a:cubicBezTo>
                  <a:cubicBezTo>
                    <a:pt x="603" y="697"/>
                    <a:pt x="603" y="697"/>
                    <a:pt x="603" y="697"/>
                  </a:cubicBezTo>
                  <a:cubicBezTo>
                    <a:pt x="604" y="697"/>
                    <a:pt x="604" y="697"/>
                    <a:pt x="604" y="697"/>
                  </a:cubicBezTo>
                  <a:cubicBezTo>
                    <a:pt x="604" y="697"/>
                    <a:pt x="604" y="697"/>
                    <a:pt x="604" y="697"/>
                  </a:cubicBezTo>
                  <a:cubicBezTo>
                    <a:pt x="604" y="696"/>
                    <a:pt x="604" y="696"/>
                    <a:pt x="604" y="696"/>
                  </a:cubicBezTo>
                  <a:cubicBezTo>
                    <a:pt x="604" y="696"/>
                    <a:pt x="604" y="696"/>
                    <a:pt x="604" y="696"/>
                  </a:cubicBezTo>
                  <a:cubicBezTo>
                    <a:pt x="605" y="696"/>
                    <a:pt x="605" y="696"/>
                    <a:pt x="605" y="696"/>
                  </a:cubicBezTo>
                  <a:cubicBezTo>
                    <a:pt x="605" y="696"/>
                    <a:pt x="605" y="696"/>
                    <a:pt x="605" y="696"/>
                  </a:cubicBezTo>
                  <a:cubicBezTo>
                    <a:pt x="606" y="695"/>
                    <a:pt x="606" y="695"/>
                    <a:pt x="606" y="695"/>
                  </a:cubicBezTo>
                  <a:cubicBezTo>
                    <a:pt x="606" y="695"/>
                    <a:pt x="606" y="695"/>
                    <a:pt x="606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3"/>
                    <a:pt x="607" y="693"/>
                    <a:pt x="607" y="693"/>
                  </a:cubicBezTo>
                  <a:cubicBezTo>
                    <a:pt x="607" y="693"/>
                    <a:pt x="607" y="693"/>
                    <a:pt x="607" y="693"/>
                  </a:cubicBezTo>
                  <a:cubicBezTo>
                    <a:pt x="606" y="693"/>
                    <a:pt x="606" y="693"/>
                    <a:pt x="606" y="693"/>
                  </a:cubicBezTo>
                  <a:cubicBezTo>
                    <a:pt x="606" y="693"/>
                    <a:pt x="606" y="693"/>
                    <a:pt x="606" y="693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7" y="691"/>
                    <a:pt x="607" y="691"/>
                    <a:pt x="607" y="691"/>
                  </a:cubicBezTo>
                  <a:cubicBezTo>
                    <a:pt x="607" y="691"/>
                    <a:pt x="607" y="691"/>
                    <a:pt x="607" y="691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598" y="684"/>
                    <a:pt x="598" y="684"/>
                    <a:pt x="598" y="684"/>
                  </a:cubicBezTo>
                  <a:cubicBezTo>
                    <a:pt x="598" y="684"/>
                    <a:pt x="598" y="684"/>
                    <a:pt x="598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6" y="684"/>
                    <a:pt x="596" y="684"/>
                    <a:pt x="596" y="684"/>
                  </a:cubicBezTo>
                  <a:cubicBezTo>
                    <a:pt x="596" y="684"/>
                    <a:pt x="596" y="684"/>
                    <a:pt x="596" y="684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7" y="681"/>
                    <a:pt x="597" y="681"/>
                    <a:pt x="597" y="681"/>
                  </a:cubicBezTo>
                  <a:cubicBezTo>
                    <a:pt x="597" y="681"/>
                    <a:pt x="597" y="681"/>
                    <a:pt x="597" y="681"/>
                  </a:cubicBezTo>
                  <a:cubicBezTo>
                    <a:pt x="620" y="670"/>
                    <a:pt x="620" y="670"/>
                    <a:pt x="620" y="670"/>
                  </a:cubicBezTo>
                  <a:cubicBezTo>
                    <a:pt x="620" y="670"/>
                    <a:pt x="620" y="670"/>
                    <a:pt x="620" y="670"/>
                  </a:cubicBezTo>
                  <a:cubicBezTo>
                    <a:pt x="621" y="668"/>
                    <a:pt x="621" y="668"/>
                    <a:pt x="621" y="668"/>
                  </a:cubicBezTo>
                  <a:cubicBezTo>
                    <a:pt x="621" y="668"/>
                    <a:pt x="621" y="668"/>
                    <a:pt x="621" y="668"/>
                  </a:cubicBezTo>
                  <a:cubicBezTo>
                    <a:pt x="622" y="665"/>
                    <a:pt x="622" y="665"/>
                    <a:pt x="622" y="665"/>
                  </a:cubicBezTo>
                  <a:cubicBezTo>
                    <a:pt x="622" y="665"/>
                    <a:pt x="622" y="665"/>
                    <a:pt x="622" y="665"/>
                  </a:cubicBezTo>
                  <a:cubicBezTo>
                    <a:pt x="624" y="663"/>
                    <a:pt x="624" y="663"/>
                    <a:pt x="624" y="663"/>
                  </a:cubicBezTo>
                  <a:cubicBezTo>
                    <a:pt x="624" y="663"/>
                    <a:pt x="624" y="663"/>
                    <a:pt x="624" y="663"/>
                  </a:cubicBezTo>
                  <a:cubicBezTo>
                    <a:pt x="626" y="660"/>
                    <a:pt x="626" y="660"/>
                    <a:pt x="626" y="660"/>
                  </a:cubicBezTo>
                  <a:cubicBezTo>
                    <a:pt x="626" y="660"/>
                    <a:pt x="626" y="660"/>
                    <a:pt x="626" y="660"/>
                  </a:cubicBezTo>
                  <a:cubicBezTo>
                    <a:pt x="627" y="658"/>
                    <a:pt x="627" y="658"/>
                    <a:pt x="627" y="658"/>
                  </a:cubicBezTo>
                  <a:cubicBezTo>
                    <a:pt x="627" y="658"/>
                    <a:pt x="627" y="658"/>
                    <a:pt x="627" y="658"/>
                  </a:cubicBezTo>
                  <a:cubicBezTo>
                    <a:pt x="628" y="655"/>
                    <a:pt x="628" y="655"/>
                    <a:pt x="628" y="655"/>
                  </a:cubicBezTo>
                  <a:cubicBezTo>
                    <a:pt x="628" y="655"/>
                    <a:pt x="628" y="655"/>
                    <a:pt x="628" y="655"/>
                  </a:cubicBezTo>
                  <a:cubicBezTo>
                    <a:pt x="630" y="653"/>
                    <a:pt x="630" y="653"/>
                    <a:pt x="630" y="653"/>
                  </a:cubicBezTo>
                  <a:cubicBezTo>
                    <a:pt x="630" y="653"/>
                    <a:pt x="630" y="653"/>
                    <a:pt x="630" y="653"/>
                  </a:cubicBezTo>
                  <a:cubicBezTo>
                    <a:pt x="631" y="650"/>
                    <a:pt x="631" y="650"/>
                    <a:pt x="631" y="650"/>
                  </a:cubicBezTo>
                  <a:cubicBezTo>
                    <a:pt x="631" y="650"/>
                    <a:pt x="631" y="650"/>
                    <a:pt x="631" y="650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2"/>
                    <a:pt x="633" y="642"/>
                    <a:pt x="633" y="642"/>
                  </a:cubicBezTo>
                  <a:cubicBezTo>
                    <a:pt x="633" y="642"/>
                    <a:pt x="633" y="642"/>
                    <a:pt x="633" y="642"/>
                  </a:cubicBezTo>
                  <a:cubicBezTo>
                    <a:pt x="632" y="642"/>
                    <a:pt x="632" y="642"/>
                    <a:pt x="632" y="642"/>
                  </a:cubicBezTo>
                  <a:cubicBezTo>
                    <a:pt x="632" y="642"/>
                    <a:pt x="632" y="642"/>
                    <a:pt x="632" y="642"/>
                  </a:cubicBezTo>
                  <a:cubicBezTo>
                    <a:pt x="631" y="642"/>
                    <a:pt x="631" y="642"/>
                    <a:pt x="631" y="642"/>
                  </a:cubicBezTo>
                  <a:cubicBezTo>
                    <a:pt x="631" y="642"/>
                    <a:pt x="631" y="642"/>
                    <a:pt x="631" y="642"/>
                  </a:cubicBezTo>
                  <a:cubicBezTo>
                    <a:pt x="629" y="643"/>
                    <a:pt x="629" y="643"/>
                    <a:pt x="629" y="643"/>
                  </a:cubicBezTo>
                  <a:cubicBezTo>
                    <a:pt x="629" y="643"/>
                    <a:pt x="629" y="643"/>
                    <a:pt x="629" y="643"/>
                  </a:cubicBezTo>
                  <a:cubicBezTo>
                    <a:pt x="628" y="643"/>
                    <a:pt x="628" y="643"/>
                    <a:pt x="628" y="643"/>
                  </a:cubicBezTo>
                  <a:cubicBezTo>
                    <a:pt x="628" y="643"/>
                    <a:pt x="628" y="643"/>
                    <a:pt x="628" y="643"/>
                  </a:cubicBezTo>
                  <a:cubicBezTo>
                    <a:pt x="627" y="644"/>
                    <a:pt x="627" y="644"/>
                    <a:pt x="627" y="644"/>
                  </a:cubicBezTo>
                  <a:cubicBezTo>
                    <a:pt x="627" y="644"/>
                    <a:pt x="627" y="644"/>
                    <a:pt x="627" y="644"/>
                  </a:cubicBezTo>
                  <a:cubicBezTo>
                    <a:pt x="626" y="645"/>
                    <a:pt x="626" y="645"/>
                    <a:pt x="626" y="645"/>
                  </a:cubicBezTo>
                  <a:cubicBezTo>
                    <a:pt x="626" y="645"/>
                    <a:pt x="626" y="645"/>
                    <a:pt x="626" y="645"/>
                  </a:cubicBezTo>
                  <a:cubicBezTo>
                    <a:pt x="625" y="645"/>
                    <a:pt x="625" y="645"/>
                    <a:pt x="625" y="645"/>
                  </a:cubicBezTo>
                  <a:cubicBezTo>
                    <a:pt x="625" y="645"/>
                    <a:pt x="625" y="645"/>
                    <a:pt x="625" y="645"/>
                  </a:cubicBezTo>
                  <a:cubicBezTo>
                    <a:pt x="624" y="646"/>
                    <a:pt x="624" y="646"/>
                    <a:pt x="624" y="646"/>
                  </a:cubicBezTo>
                  <a:cubicBezTo>
                    <a:pt x="624" y="646"/>
                    <a:pt x="624" y="646"/>
                    <a:pt x="624" y="646"/>
                  </a:cubicBezTo>
                  <a:cubicBezTo>
                    <a:pt x="620" y="649"/>
                    <a:pt x="620" y="649"/>
                    <a:pt x="620" y="649"/>
                  </a:cubicBezTo>
                  <a:cubicBezTo>
                    <a:pt x="620" y="649"/>
                    <a:pt x="620" y="649"/>
                    <a:pt x="620" y="649"/>
                  </a:cubicBezTo>
                  <a:cubicBezTo>
                    <a:pt x="620" y="650"/>
                    <a:pt x="620" y="650"/>
                    <a:pt x="620" y="650"/>
                  </a:cubicBezTo>
                  <a:cubicBezTo>
                    <a:pt x="620" y="650"/>
                    <a:pt x="620" y="650"/>
                    <a:pt x="620" y="650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1" y="651"/>
                    <a:pt x="621" y="651"/>
                    <a:pt x="621" y="651"/>
                  </a:cubicBezTo>
                  <a:cubicBezTo>
                    <a:pt x="621" y="651"/>
                    <a:pt x="621" y="651"/>
                    <a:pt x="621" y="651"/>
                  </a:cubicBezTo>
                  <a:cubicBezTo>
                    <a:pt x="621" y="652"/>
                    <a:pt x="621" y="652"/>
                    <a:pt x="621" y="652"/>
                  </a:cubicBezTo>
                  <a:cubicBezTo>
                    <a:pt x="621" y="652"/>
                    <a:pt x="621" y="652"/>
                    <a:pt x="621" y="652"/>
                  </a:cubicBezTo>
                  <a:cubicBezTo>
                    <a:pt x="622" y="654"/>
                    <a:pt x="622" y="654"/>
                    <a:pt x="622" y="654"/>
                  </a:cubicBezTo>
                  <a:cubicBezTo>
                    <a:pt x="622" y="654"/>
                    <a:pt x="622" y="654"/>
                    <a:pt x="622" y="654"/>
                  </a:cubicBezTo>
                  <a:cubicBezTo>
                    <a:pt x="622" y="655"/>
                    <a:pt x="622" y="655"/>
                    <a:pt x="622" y="655"/>
                  </a:cubicBezTo>
                  <a:cubicBezTo>
                    <a:pt x="622" y="655"/>
                    <a:pt x="622" y="655"/>
                    <a:pt x="622" y="655"/>
                  </a:cubicBezTo>
                  <a:cubicBezTo>
                    <a:pt x="622" y="656"/>
                    <a:pt x="622" y="656"/>
                    <a:pt x="622" y="656"/>
                  </a:cubicBezTo>
                  <a:cubicBezTo>
                    <a:pt x="622" y="656"/>
                    <a:pt x="622" y="656"/>
                    <a:pt x="622" y="656"/>
                  </a:cubicBezTo>
                  <a:cubicBezTo>
                    <a:pt x="622" y="657"/>
                    <a:pt x="622" y="657"/>
                    <a:pt x="622" y="657"/>
                  </a:cubicBezTo>
                  <a:cubicBezTo>
                    <a:pt x="622" y="657"/>
                    <a:pt x="622" y="657"/>
                    <a:pt x="622" y="657"/>
                  </a:cubicBezTo>
                  <a:cubicBezTo>
                    <a:pt x="622" y="658"/>
                    <a:pt x="622" y="658"/>
                    <a:pt x="622" y="658"/>
                  </a:cubicBezTo>
                  <a:cubicBezTo>
                    <a:pt x="622" y="658"/>
                    <a:pt x="622" y="658"/>
                    <a:pt x="622" y="658"/>
                  </a:cubicBezTo>
                  <a:cubicBezTo>
                    <a:pt x="621" y="659"/>
                    <a:pt x="621" y="659"/>
                    <a:pt x="621" y="659"/>
                  </a:cubicBezTo>
                  <a:cubicBezTo>
                    <a:pt x="621" y="659"/>
                    <a:pt x="621" y="659"/>
                    <a:pt x="621" y="659"/>
                  </a:cubicBezTo>
                  <a:cubicBezTo>
                    <a:pt x="621" y="660"/>
                    <a:pt x="621" y="660"/>
                    <a:pt x="621" y="660"/>
                  </a:cubicBezTo>
                  <a:cubicBezTo>
                    <a:pt x="621" y="660"/>
                    <a:pt x="621" y="660"/>
                    <a:pt x="621" y="660"/>
                  </a:cubicBezTo>
                  <a:cubicBezTo>
                    <a:pt x="613" y="668"/>
                    <a:pt x="613" y="668"/>
                    <a:pt x="613" y="668"/>
                  </a:cubicBezTo>
                  <a:cubicBezTo>
                    <a:pt x="613" y="668"/>
                    <a:pt x="613" y="668"/>
                    <a:pt x="613" y="668"/>
                  </a:cubicBezTo>
                  <a:cubicBezTo>
                    <a:pt x="613" y="669"/>
                    <a:pt x="613" y="669"/>
                    <a:pt x="613" y="669"/>
                  </a:cubicBezTo>
                  <a:cubicBezTo>
                    <a:pt x="613" y="669"/>
                    <a:pt x="613" y="669"/>
                    <a:pt x="613" y="669"/>
                  </a:cubicBezTo>
                  <a:cubicBezTo>
                    <a:pt x="612" y="668"/>
                    <a:pt x="612" y="668"/>
                    <a:pt x="612" y="668"/>
                  </a:cubicBezTo>
                  <a:cubicBezTo>
                    <a:pt x="612" y="668"/>
                    <a:pt x="612" y="668"/>
                    <a:pt x="612" y="668"/>
                  </a:cubicBezTo>
                  <a:cubicBezTo>
                    <a:pt x="615" y="662"/>
                    <a:pt x="615" y="662"/>
                    <a:pt x="615" y="662"/>
                  </a:cubicBezTo>
                  <a:cubicBezTo>
                    <a:pt x="615" y="662"/>
                    <a:pt x="615" y="662"/>
                    <a:pt x="615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05" y="670"/>
                    <a:pt x="605" y="670"/>
                    <a:pt x="605" y="670"/>
                  </a:cubicBezTo>
                  <a:cubicBezTo>
                    <a:pt x="605" y="670"/>
                    <a:pt x="605" y="670"/>
                    <a:pt x="605" y="670"/>
                  </a:cubicBezTo>
                  <a:cubicBezTo>
                    <a:pt x="604" y="670"/>
                    <a:pt x="604" y="670"/>
                    <a:pt x="604" y="670"/>
                  </a:cubicBezTo>
                  <a:cubicBezTo>
                    <a:pt x="604" y="670"/>
                    <a:pt x="604" y="670"/>
                    <a:pt x="604" y="670"/>
                  </a:cubicBezTo>
                  <a:cubicBezTo>
                    <a:pt x="603" y="670"/>
                    <a:pt x="603" y="670"/>
                    <a:pt x="603" y="670"/>
                  </a:cubicBezTo>
                  <a:cubicBezTo>
                    <a:pt x="603" y="670"/>
                    <a:pt x="603" y="670"/>
                    <a:pt x="603" y="670"/>
                  </a:cubicBezTo>
                  <a:cubicBezTo>
                    <a:pt x="603" y="669"/>
                    <a:pt x="603" y="669"/>
                    <a:pt x="603" y="669"/>
                  </a:cubicBezTo>
                  <a:cubicBezTo>
                    <a:pt x="603" y="669"/>
                    <a:pt x="603" y="669"/>
                    <a:pt x="603" y="669"/>
                  </a:cubicBezTo>
                  <a:cubicBezTo>
                    <a:pt x="603" y="668"/>
                    <a:pt x="603" y="668"/>
                    <a:pt x="603" y="668"/>
                  </a:cubicBezTo>
                  <a:cubicBezTo>
                    <a:pt x="603" y="668"/>
                    <a:pt x="603" y="668"/>
                    <a:pt x="603" y="668"/>
                  </a:cubicBezTo>
                  <a:cubicBezTo>
                    <a:pt x="604" y="668"/>
                    <a:pt x="604" y="668"/>
                    <a:pt x="604" y="668"/>
                  </a:cubicBezTo>
                  <a:cubicBezTo>
                    <a:pt x="604" y="668"/>
                    <a:pt x="604" y="668"/>
                    <a:pt x="604" y="668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5" y="666"/>
                    <a:pt x="605" y="666"/>
                    <a:pt x="605" y="666"/>
                  </a:cubicBezTo>
                  <a:cubicBezTo>
                    <a:pt x="605" y="666"/>
                    <a:pt x="605" y="666"/>
                    <a:pt x="605" y="666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1"/>
                    <a:pt x="607" y="661"/>
                    <a:pt x="607" y="661"/>
                  </a:cubicBezTo>
                  <a:cubicBezTo>
                    <a:pt x="607" y="661"/>
                    <a:pt x="607" y="661"/>
                    <a:pt x="607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0"/>
                    <a:pt x="606" y="660"/>
                    <a:pt x="606" y="660"/>
                  </a:cubicBezTo>
                  <a:cubicBezTo>
                    <a:pt x="606" y="660"/>
                    <a:pt x="606" y="660"/>
                    <a:pt x="606" y="660"/>
                  </a:cubicBezTo>
                  <a:cubicBezTo>
                    <a:pt x="604" y="661"/>
                    <a:pt x="604" y="661"/>
                    <a:pt x="604" y="661"/>
                  </a:cubicBezTo>
                  <a:cubicBezTo>
                    <a:pt x="604" y="661"/>
                    <a:pt x="604" y="661"/>
                    <a:pt x="604" y="661"/>
                  </a:cubicBezTo>
                  <a:cubicBezTo>
                    <a:pt x="602" y="662"/>
                    <a:pt x="602" y="662"/>
                    <a:pt x="602" y="662"/>
                  </a:cubicBezTo>
                  <a:cubicBezTo>
                    <a:pt x="602" y="662"/>
                    <a:pt x="602" y="662"/>
                    <a:pt x="602" y="662"/>
                  </a:cubicBezTo>
                  <a:cubicBezTo>
                    <a:pt x="601" y="663"/>
                    <a:pt x="601" y="663"/>
                    <a:pt x="601" y="663"/>
                  </a:cubicBezTo>
                  <a:cubicBezTo>
                    <a:pt x="601" y="663"/>
                    <a:pt x="601" y="663"/>
                    <a:pt x="601" y="663"/>
                  </a:cubicBezTo>
                  <a:cubicBezTo>
                    <a:pt x="600" y="663"/>
                    <a:pt x="600" y="663"/>
                    <a:pt x="600" y="663"/>
                  </a:cubicBezTo>
                  <a:cubicBezTo>
                    <a:pt x="600" y="663"/>
                    <a:pt x="600" y="663"/>
                    <a:pt x="600" y="663"/>
                  </a:cubicBezTo>
                  <a:cubicBezTo>
                    <a:pt x="598" y="665"/>
                    <a:pt x="598" y="665"/>
                    <a:pt x="598" y="665"/>
                  </a:cubicBezTo>
                  <a:cubicBezTo>
                    <a:pt x="598" y="665"/>
                    <a:pt x="598" y="665"/>
                    <a:pt x="598" y="665"/>
                  </a:cubicBezTo>
                  <a:cubicBezTo>
                    <a:pt x="597" y="666"/>
                    <a:pt x="597" y="666"/>
                    <a:pt x="597" y="666"/>
                  </a:cubicBezTo>
                  <a:cubicBezTo>
                    <a:pt x="597" y="666"/>
                    <a:pt x="597" y="666"/>
                    <a:pt x="597" y="666"/>
                  </a:cubicBezTo>
                  <a:cubicBezTo>
                    <a:pt x="595" y="667"/>
                    <a:pt x="595" y="667"/>
                    <a:pt x="595" y="667"/>
                  </a:cubicBezTo>
                  <a:cubicBezTo>
                    <a:pt x="595" y="667"/>
                    <a:pt x="595" y="667"/>
                    <a:pt x="595" y="667"/>
                  </a:cubicBezTo>
                  <a:cubicBezTo>
                    <a:pt x="595" y="668"/>
                    <a:pt x="595" y="668"/>
                    <a:pt x="595" y="668"/>
                  </a:cubicBezTo>
                  <a:cubicBezTo>
                    <a:pt x="595" y="668"/>
                    <a:pt x="595" y="668"/>
                    <a:pt x="595" y="668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0" y="673"/>
                    <a:pt x="590" y="673"/>
                    <a:pt x="590" y="673"/>
                  </a:cubicBezTo>
                  <a:cubicBezTo>
                    <a:pt x="590" y="673"/>
                    <a:pt x="590" y="673"/>
                    <a:pt x="590" y="673"/>
                  </a:cubicBezTo>
                  <a:cubicBezTo>
                    <a:pt x="590" y="671"/>
                    <a:pt x="590" y="671"/>
                    <a:pt x="590" y="671"/>
                  </a:cubicBezTo>
                  <a:cubicBezTo>
                    <a:pt x="590" y="671"/>
                    <a:pt x="590" y="671"/>
                    <a:pt x="590" y="671"/>
                  </a:cubicBezTo>
                  <a:cubicBezTo>
                    <a:pt x="589" y="669"/>
                    <a:pt x="589" y="669"/>
                    <a:pt x="589" y="669"/>
                  </a:cubicBezTo>
                  <a:cubicBezTo>
                    <a:pt x="589" y="669"/>
                    <a:pt x="589" y="669"/>
                    <a:pt x="589" y="669"/>
                  </a:cubicBezTo>
                  <a:cubicBezTo>
                    <a:pt x="588" y="668"/>
                    <a:pt x="588" y="668"/>
                    <a:pt x="588" y="668"/>
                  </a:cubicBezTo>
                  <a:cubicBezTo>
                    <a:pt x="588" y="668"/>
                    <a:pt x="588" y="668"/>
                    <a:pt x="588" y="668"/>
                  </a:cubicBezTo>
                  <a:cubicBezTo>
                    <a:pt x="587" y="666"/>
                    <a:pt x="587" y="666"/>
                    <a:pt x="587" y="666"/>
                  </a:cubicBezTo>
                  <a:cubicBezTo>
                    <a:pt x="587" y="666"/>
                    <a:pt x="587" y="666"/>
                    <a:pt x="587" y="666"/>
                  </a:cubicBezTo>
                  <a:cubicBezTo>
                    <a:pt x="586" y="664"/>
                    <a:pt x="586" y="664"/>
                    <a:pt x="586" y="664"/>
                  </a:cubicBezTo>
                  <a:cubicBezTo>
                    <a:pt x="586" y="664"/>
                    <a:pt x="586" y="664"/>
                    <a:pt x="586" y="664"/>
                  </a:cubicBezTo>
                  <a:cubicBezTo>
                    <a:pt x="585" y="662"/>
                    <a:pt x="585" y="662"/>
                    <a:pt x="585" y="662"/>
                  </a:cubicBezTo>
                  <a:cubicBezTo>
                    <a:pt x="585" y="662"/>
                    <a:pt x="585" y="662"/>
                    <a:pt x="585" y="662"/>
                  </a:cubicBezTo>
                  <a:cubicBezTo>
                    <a:pt x="584" y="661"/>
                    <a:pt x="584" y="661"/>
                    <a:pt x="584" y="661"/>
                  </a:cubicBezTo>
                  <a:cubicBezTo>
                    <a:pt x="584" y="661"/>
                    <a:pt x="584" y="661"/>
                    <a:pt x="584" y="661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4" y="659"/>
                    <a:pt x="584" y="659"/>
                    <a:pt x="584" y="659"/>
                  </a:cubicBezTo>
                  <a:cubicBezTo>
                    <a:pt x="584" y="659"/>
                    <a:pt x="584" y="659"/>
                    <a:pt x="584" y="659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7" y="658"/>
                    <a:pt x="587" y="658"/>
                    <a:pt x="587" y="658"/>
                  </a:cubicBezTo>
                  <a:cubicBezTo>
                    <a:pt x="587" y="658"/>
                    <a:pt x="587" y="658"/>
                    <a:pt x="587" y="658"/>
                  </a:cubicBezTo>
                  <a:cubicBezTo>
                    <a:pt x="588" y="658"/>
                    <a:pt x="588" y="658"/>
                    <a:pt x="588" y="658"/>
                  </a:cubicBezTo>
                  <a:cubicBezTo>
                    <a:pt x="588" y="658"/>
                    <a:pt x="588" y="658"/>
                    <a:pt x="588" y="658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4" y="656"/>
                    <a:pt x="594" y="656"/>
                    <a:pt x="594" y="656"/>
                  </a:cubicBezTo>
                  <a:cubicBezTo>
                    <a:pt x="594" y="656"/>
                    <a:pt x="594" y="656"/>
                    <a:pt x="594" y="656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7" y="645"/>
                    <a:pt x="587" y="645"/>
                    <a:pt x="587" y="645"/>
                  </a:cubicBezTo>
                  <a:cubicBezTo>
                    <a:pt x="587" y="645"/>
                    <a:pt x="587" y="645"/>
                    <a:pt x="587" y="645"/>
                  </a:cubicBezTo>
                  <a:cubicBezTo>
                    <a:pt x="586" y="644"/>
                    <a:pt x="586" y="644"/>
                    <a:pt x="586" y="644"/>
                  </a:cubicBezTo>
                  <a:cubicBezTo>
                    <a:pt x="586" y="644"/>
                    <a:pt x="586" y="644"/>
                    <a:pt x="586" y="644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2"/>
                    <a:pt x="585" y="642"/>
                    <a:pt x="585" y="642"/>
                  </a:cubicBezTo>
                  <a:cubicBezTo>
                    <a:pt x="585" y="642"/>
                    <a:pt x="585" y="642"/>
                    <a:pt x="585" y="642"/>
                  </a:cubicBezTo>
                  <a:cubicBezTo>
                    <a:pt x="585" y="641"/>
                    <a:pt x="585" y="641"/>
                    <a:pt x="585" y="641"/>
                  </a:cubicBezTo>
                  <a:cubicBezTo>
                    <a:pt x="585" y="641"/>
                    <a:pt x="585" y="641"/>
                    <a:pt x="585" y="641"/>
                  </a:cubicBezTo>
                  <a:cubicBezTo>
                    <a:pt x="585" y="640"/>
                    <a:pt x="585" y="640"/>
                    <a:pt x="585" y="640"/>
                  </a:cubicBezTo>
                  <a:cubicBezTo>
                    <a:pt x="585" y="640"/>
                    <a:pt x="585" y="640"/>
                    <a:pt x="585" y="640"/>
                  </a:cubicBezTo>
                  <a:cubicBezTo>
                    <a:pt x="585" y="639"/>
                    <a:pt x="585" y="639"/>
                    <a:pt x="585" y="639"/>
                  </a:cubicBezTo>
                  <a:cubicBezTo>
                    <a:pt x="585" y="639"/>
                    <a:pt x="585" y="639"/>
                    <a:pt x="585" y="639"/>
                  </a:cubicBezTo>
                  <a:cubicBezTo>
                    <a:pt x="587" y="639"/>
                    <a:pt x="587" y="639"/>
                    <a:pt x="587" y="639"/>
                  </a:cubicBezTo>
                  <a:cubicBezTo>
                    <a:pt x="587" y="639"/>
                    <a:pt x="587" y="639"/>
                    <a:pt x="587" y="639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9" y="640"/>
                    <a:pt x="589" y="640"/>
                    <a:pt x="589" y="640"/>
                  </a:cubicBezTo>
                  <a:cubicBezTo>
                    <a:pt x="589" y="640"/>
                    <a:pt x="589" y="640"/>
                    <a:pt x="589" y="640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1" y="642"/>
                    <a:pt x="591" y="642"/>
                    <a:pt x="591" y="642"/>
                  </a:cubicBezTo>
                  <a:cubicBezTo>
                    <a:pt x="591" y="642"/>
                    <a:pt x="591" y="642"/>
                    <a:pt x="591" y="642"/>
                  </a:cubicBezTo>
                  <a:cubicBezTo>
                    <a:pt x="592" y="642"/>
                    <a:pt x="592" y="642"/>
                    <a:pt x="592" y="642"/>
                  </a:cubicBezTo>
                  <a:cubicBezTo>
                    <a:pt x="592" y="642"/>
                    <a:pt x="592" y="642"/>
                    <a:pt x="592" y="642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7"/>
                    <a:pt x="594" y="647"/>
                    <a:pt x="594" y="647"/>
                  </a:cubicBezTo>
                  <a:cubicBezTo>
                    <a:pt x="594" y="647"/>
                    <a:pt x="594" y="647"/>
                    <a:pt x="594" y="647"/>
                  </a:cubicBezTo>
                  <a:cubicBezTo>
                    <a:pt x="594" y="648"/>
                    <a:pt x="594" y="648"/>
                    <a:pt x="594" y="648"/>
                  </a:cubicBezTo>
                  <a:cubicBezTo>
                    <a:pt x="594" y="648"/>
                    <a:pt x="594" y="648"/>
                    <a:pt x="594" y="648"/>
                  </a:cubicBezTo>
                  <a:cubicBezTo>
                    <a:pt x="594" y="649"/>
                    <a:pt x="594" y="649"/>
                    <a:pt x="594" y="649"/>
                  </a:cubicBezTo>
                  <a:cubicBezTo>
                    <a:pt x="594" y="649"/>
                    <a:pt x="594" y="649"/>
                    <a:pt x="594" y="649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6" y="651"/>
                    <a:pt x="596" y="651"/>
                    <a:pt x="596" y="651"/>
                  </a:cubicBezTo>
                  <a:cubicBezTo>
                    <a:pt x="596" y="651"/>
                    <a:pt x="596" y="651"/>
                    <a:pt x="596" y="651"/>
                  </a:cubicBezTo>
                  <a:cubicBezTo>
                    <a:pt x="597" y="652"/>
                    <a:pt x="597" y="652"/>
                    <a:pt x="597" y="652"/>
                  </a:cubicBezTo>
                  <a:cubicBezTo>
                    <a:pt x="597" y="652"/>
                    <a:pt x="597" y="652"/>
                    <a:pt x="597" y="652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49"/>
                    <a:pt x="601" y="649"/>
                    <a:pt x="601" y="649"/>
                  </a:cubicBezTo>
                  <a:cubicBezTo>
                    <a:pt x="601" y="649"/>
                    <a:pt x="601" y="649"/>
                    <a:pt x="601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7" y="650"/>
                    <a:pt x="597" y="650"/>
                    <a:pt x="597" y="650"/>
                  </a:cubicBezTo>
                  <a:cubicBezTo>
                    <a:pt x="597" y="650"/>
                    <a:pt x="597" y="650"/>
                    <a:pt x="597" y="650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7"/>
                    <a:pt x="596" y="647"/>
                    <a:pt x="596" y="647"/>
                  </a:cubicBezTo>
                  <a:cubicBezTo>
                    <a:pt x="596" y="647"/>
                    <a:pt x="596" y="647"/>
                    <a:pt x="596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8" y="646"/>
                    <a:pt x="598" y="646"/>
                    <a:pt x="598" y="646"/>
                  </a:cubicBezTo>
                  <a:cubicBezTo>
                    <a:pt x="598" y="646"/>
                    <a:pt x="598" y="646"/>
                    <a:pt x="598" y="646"/>
                  </a:cubicBezTo>
                  <a:cubicBezTo>
                    <a:pt x="599" y="646"/>
                    <a:pt x="599" y="646"/>
                    <a:pt x="599" y="646"/>
                  </a:cubicBezTo>
                  <a:cubicBezTo>
                    <a:pt x="599" y="646"/>
                    <a:pt x="599" y="646"/>
                    <a:pt x="599" y="646"/>
                  </a:cubicBezTo>
                  <a:cubicBezTo>
                    <a:pt x="600" y="646"/>
                    <a:pt x="600" y="646"/>
                    <a:pt x="600" y="646"/>
                  </a:cubicBezTo>
                  <a:cubicBezTo>
                    <a:pt x="600" y="646"/>
                    <a:pt x="600" y="646"/>
                    <a:pt x="600" y="646"/>
                  </a:cubicBezTo>
                  <a:cubicBezTo>
                    <a:pt x="601" y="646"/>
                    <a:pt x="601" y="646"/>
                    <a:pt x="601" y="646"/>
                  </a:cubicBezTo>
                  <a:cubicBezTo>
                    <a:pt x="601" y="646"/>
                    <a:pt x="601" y="646"/>
                    <a:pt x="601" y="646"/>
                  </a:cubicBezTo>
                  <a:cubicBezTo>
                    <a:pt x="603" y="645"/>
                    <a:pt x="603" y="645"/>
                    <a:pt x="603" y="645"/>
                  </a:cubicBezTo>
                  <a:cubicBezTo>
                    <a:pt x="603" y="645"/>
                    <a:pt x="603" y="645"/>
                    <a:pt x="603" y="645"/>
                  </a:cubicBezTo>
                  <a:cubicBezTo>
                    <a:pt x="604" y="645"/>
                    <a:pt x="604" y="645"/>
                    <a:pt x="604" y="645"/>
                  </a:cubicBezTo>
                  <a:cubicBezTo>
                    <a:pt x="604" y="645"/>
                    <a:pt x="604" y="645"/>
                    <a:pt x="604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6" y="642"/>
                    <a:pt x="606" y="642"/>
                    <a:pt x="606" y="642"/>
                  </a:cubicBezTo>
                  <a:cubicBezTo>
                    <a:pt x="606" y="642"/>
                    <a:pt x="606" y="642"/>
                    <a:pt x="606" y="642"/>
                  </a:cubicBezTo>
                  <a:cubicBezTo>
                    <a:pt x="613" y="629"/>
                    <a:pt x="613" y="629"/>
                    <a:pt x="613" y="629"/>
                  </a:cubicBezTo>
                  <a:cubicBezTo>
                    <a:pt x="613" y="629"/>
                    <a:pt x="613" y="629"/>
                    <a:pt x="613" y="629"/>
                  </a:cubicBezTo>
                  <a:cubicBezTo>
                    <a:pt x="614" y="627"/>
                    <a:pt x="614" y="627"/>
                    <a:pt x="614" y="627"/>
                  </a:cubicBezTo>
                  <a:cubicBezTo>
                    <a:pt x="614" y="627"/>
                    <a:pt x="614" y="627"/>
                    <a:pt x="614" y="627"/>
                  </a:cubicBezTo>
                  <a:cubicBezTo>
                    <a:pt x="614" y="626"/>
                    <a:pt x="614" y="626"/>
                    <a:pt x="614" y="626"/>
                  </a:cubicBezTo>
                  <a:cubicBezTo>
                    <a:pt x="614" y="626"/>
                    <a:pt x="614" y="626"/>
                    <a:pt x="614" y="626"/>
                  </a:cubicBezTo>
                  <a:cubicBezTo>
                    <a:pt x="614" y="625"/>
                    <a:pt x="614" y="625"/>
                    <a:pt x="614" y="625"/>
                  </a:cubicBezTo>
                  <a:cubicBezTo>
                    <a:pt x="614" y="625"/>
                    <a:pt x="614" y="625"/>
                    <a:pt x="614" y="625"/>
                  </a:cubicBezTo>
                  <a:cubicBezTo>
                    <a:pt x="614" y="623"/>
                    <a:pt x="614" y="623"/>
                    <a:pt x="614" y="623"/>
                  </a:cubicBezTo>
                  <a:cubicBezTo>
                    <a:pt x="614" y="623"/>
                    <a:pt x="614" y="623"/>
                    <a:pt x="614" y="623"/>
                  </a:cubicBezTo>
                  <a:cubicBezTo>
                    <a:pt x="614" y="622"/>
                    <a:pt x="614" y="622"/>
                    <a:pt x="614" y="622"/>
                  </a:cubicBezTo>
                  <a:cubicBezTo>
                    <a:pt x="614" y="622"/>
                    <a:pt x="614" y="622"/>
                    <a:pt x="614" y="622"/>
                  </a:cubicBezTo>
                  <a:cubicBezTo>
                    <a:pt x="614" y="621"/>
                    <a:pt x="614" y="621"/>
                    <a:pt x="614" y="621"/>
                  </a:cubicBezTo>
                  <a:cubicBezTo>
                    <a:pt x="614" y="621"/>
                    <a:pt x="614" y="621"/>
                    <a:pt x="614" y="621"/>
                  </a:cubicBezTo>
                  <a:cubicBezTo>
                    <a:pt x="614" y="619"/>
                    <a:pt x="614" y="619"/>
                    <a:pt x="614" y="619"/>
                  </a:cubicBezTo>
                  <a:cubicBezTo>
                    <a:pt x="614" y="619"/>
                    <a:pt x="614" y="619"/>
                    <a:pt x="614" y="619"/>
                  </a:cubicBezTo>
                  <a:cubicBezTo>
                    <a:pt x="613" y="618"/>
                    <a:pt x="613" y="618"/>
                    <a:pt x="613" y="618"/>
                  </a:cubicBezTo>
                  <a:cubicBezTo>
                    <a:pt x="613" y="618"/>
                    <a:pt x="613" y="618"/>
                    <a:pt x="613" y="618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6" y="616"/>
                    <a:pt x="616" y="616"/>
                    <a:pt x="616" y="616"/>
                  </a:cubicBezTo>
                  <a:cubicBezTo>
                    <a:pt x="616" y="616"/>
                    <a:pt x="616" y="616"/>
                    <a:pt x="616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8" y="617"/>
                    <a:pt x="618" y="617"/>
                    <a:pt x="618" y="617"/>
                  </a:cubicBezTo>
                  <a:cubicBezTo>
                    <a:pt x="618" y="617"/>
                    <a:pt x="618" y="617"/>
                    <a:pt x="618" y="617"/>
                  </a:cubicBezTo>
                  <a:cubicBezTo>
                    <a:pt x="619" y="617"/>
                    <a:pt x="619" y="617"/>
                    <a:pt x="619" y="617"/>
                  </a:cubicBezTo>
                  <a:cubicBezTo>
                    <a:pt x="619" y="617"/>
                    <a:pt x="619" y="617"/>
                    <a:pt x="619" y="617"/>
                  </a:cubicBezTo>
                  <a:cubicBezTo>
                    <a:pt x="620" y="618"/>
                    <a:pt x="620" y="618"/>
                    <a:pt x="620" y="618"/>
                  </a:cubicBezTo>
                  <a:cubicBezTo>
                    <a:pt x="620" y="618"/>
                    <a:pt x="620" y="618"/>
                    <a:pt x="620" y="618"/>
                  </a:cubicBezTo>
                  <a:cubicBezTo>
                    <a:pt x="620" y="619"/>
                    <a:pt x="620" y="619"/>
                    <a:pt x="620" y="619"/>
                  </a:cubicBezTo>
                  <a:cubicBezTo>
                    <a:pt x="620" y="619"/>
                    <a:pt x="620" y="619"/>
                    <a:pt x="620" y="619"/>
                  </a:cubicBezTo>
                  <a:cubicBezTo>
                    <a:pt x="621" y="620"/>
                    <a:pt x="621" y="620"/>
                    <a:pt x="621" y="620"/>
                  </a:cubicBezTo>
                  <a:cubicBezTo>
                    <a:pt x="621" y="620"/>
                    <a:pt x="621" y="620"/>
                    <a:pt x="621" y="620"/>
                  </a:cubicBezTo>
                  <a:cubicBezTo>
                    <a:pt x="622" y="621"/>
                    <a:pt x="622" y="621"/>
                    <a:pt x="622" y="621"/>
                  </a:cubicBezTo>
                  <a:cubicBezTo>
                    <a:pt x="622" y="621"/>
                    <a:pt x="622" y="621"/>
                    <a:pt x="622" y="621"/>
                  </a:cubicBezTo>
                  <a:cubicBezTo>
                    <a:pt x="622" y="622"/>
                    <a:pt x="622" y="622"/>
                    <a:pt x="622" y="622"/>
                  </a:cubicBezTo>
                  <a:cubicBezTo>
                    <a:pt x="622" y="622"/>
                    <a:pt x="622" y="622"/>
                    <a:pt x="622" y="622"/>
                  </a:cubicBezTo>
                  <a:cubicBezTo>
                    <a:pt x="623" y="623"/>
                    <a:pt x="623" y="623"/>
                    <a:pt x="623" y="623"/>
                  </a:cubicBezTo>
                  <a:cubicBezTo>
                    <a:pt x="623" y="623"/>
                    <a:pt x="623" y="623"/>
                    <a:pt x="623" y="623"/>
                  </a:cubicBezTo>
                  <a:cubicBezTo>
                    <a:pt x="623" y="625"/>
                    <a:pt x="623" y="625"/>
                    <a:pt x="623" y="625"/>
                  </a:cubicBezTo>
                  <a:cubicBezTo>
                    <a:pt x="623" y="625"/>
                    <a:pt x="623" y="625"/>
                    <a:pt x="623" y="625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1" y="628"/>
                    <a:pt x="621" y="628"/>
                    <a:pt x="621" y="628"/>
                  </a:cubicBezTo>
                  <a:cubicBezTo>
                    <a:pt x="620" y="629"/>
                    <a:pt x="620" y="629"/>
                    <a:pt x="620" y="629"/>
                  </a:cubicBezTo>
                  <a:cubicBezTo>
                    <a:pt x="620" y="629"/>
                    <a:pt x="620" y="629"/>
                    <a:pt x="620" y="629"/>
                  </a:cubicBezTo>
                  <a:cubicBezTo>
                    <a:pt x="619" y="630"/>
                    <a:pt x="619" y="630"/>
                    <a:pt x="619" y="630"/>
                  </a:cubicBezTo>
                  <a:cubicBezTo>
                    <a:pt x="619" y="630"/>
                    <a:pt x="619" y="630"/>
                    <a:pt x="619" y="630"/>
                  </a:cubicBezTo>
                  <a:cubicBezTo>
                    <a:pt x="618" y="631"/>
                    <a:pt x="618" y="631"/>
                    <a:pt x="618" y="631"/>
                  </a:cubicBezTo>
                  <a:cubicBezTo>
                    <a:pt x="618" y="631"/>
                    <a:pt x="618" y="631"/>
                    <a:pt x="618" y="631"/>
                  </a:cubicBezTo>
                  <a:cubicBezTo>
                    <a:pt x="617" y="633"/>
                    <a:pt x="617" y="633"/>
                    <a:pt x="617" y="633"/>
                  </a:cubicBezTo>
                  <a:cubicBezTo>
                    <a:pt x="617" y="633"/>
                    <a:pt x="617" y="633"/>
                    <a:pt x="617" y="633"/>
                  </a:cubicBezTo>
                  <a:cubicBezTo>
                    <a:pt x="616" y="634"/>
                    <a:pt x="616" y="634"/>
                    <a:pt x="616" y="634"/>
                  </a:cubicBezTo>
                  <a:cubicBezTo>
                    <a:pt x="616" y="634"/>
                    <a:pt x="616" y="634"/>
                    <a:pt x="616" y="634"/>
                  </a:cubicBezTo>
                  <a:cubicBezTo>
                    <a:pt x="615" y="636"/>
                    <a:pt x="615" y="636"/>
                    <a:pt x="615" y="636"/>
                  </a:cubicBezTo>
                  <a:cubicBezTo>
                    <a:pt x="615" y="636"/>
                    <a:pt x="615" y="636"/>
                    <a:pt x="615" y="636"/>
                  </a:cubicBezTo>
                  <a:cubicBezTo>
                    <a:pt x="614" y="637"/>
                    <a:pt x="614" y="637"/>
                    <a:pt x="614" y="637"/>
                  </a:cubicBezTo>
                  <a:cubicBezTo>
                    <a:pt x="614" y="637"/>
                    <a:pt x="614" y="637"/>
                    <a:pt x="614" y="637"/>
                  </a:cubicBezTo>
                  <a:cubicBezTo>
                    <a:pt x="613" y="638"/>
                    <a:pt x="613" y="638"/>
                    <a:pt x="613" y="638"/>
                  </a:cubicBezTo>
                  <a:cubicBezTo>
                    <a:pt x="613" y="638"/>
                    <a:pt x="613" y="638"/>
                    <a:pt x="613" y="638"/>
                  </a:cubicBezTo>
                  <a:cubicBezTo>
                    <a:pt x="609" y="644"/>
                    <a:pt x="609" y="644"/>
                    <a:pt x="609" y="644"/>
                  </a:cubicBezTo>
                  <a:cubicBezTo>
                    <a:pt x="609" y="644"/>
                    <a:pt x="609" y="644"/>
                    <a:pt x="609" y="644"/>
                  </a:cubicBezTo>
                  <a:cubicBezTo>
                    <a:pt x="609" y="645"/>
                    <a:pt x="609" y="645"/>
                    <a:pt x="609" y="645"/>
                  </a:cubicBezTo>
                  <a:cubicBezTo>
                    <a:pt x="609" y="645"/>
                    <a:pt x="609" y="645"/>
                    <a:pt x="609" y="645"/>
                  </a:cubicBezTo>
                  <a:cubicBezTo>
                    <a:pt x="610" y="645"/>
                    <a:pt x="610" y="645"/>
                    <a:pt x="610" y="645"/>
                  </a:cubicBezTo>
                  <a:cubicBezTo>
                    <a:pt x="610" y="645"/>
                    <a:pt x="610" y="645"/>
                    <a:pt x="610" y="645"/>
                  </a:cubicBezTo>
                  <a:cubicBezTo>
                    <a:pt x="611" y="646"/>
                    <a:pt x="611" y="646"/>
                    <a:pt x="611" y="646"/>
                  </a:cubicBezTo>
                  <a:cubicBezTo>
                    <a:pt x="611" y="646"/>
                    <a:pt x="611" y="646"/>
                    <a:pt x="611" y="646"/>
                  </a:cubicBezTo>
                  <a:cubicBezTo>
                    <a:pt x="612" y="647"/>
                    <a:pt x="612" y="647"/>
                    <a:pt x="612" y="647"/>
                  </a:cubicBezTo>
                  <a:cubicBezTo>
                    <a:pt x="612" y="647"/>
                    <a:pt x="612" y="647"/>
                    <a:pt x="612" y="647"/>
                  </a:cubicBezTo>
                  <a:cubicBezTo>
                    <a:pt x="614" y="647"/>
                    <a:pt x="614" y="647"/>
                    <a:pt x="614" y="647"/>
                  </a:cubicBezTo>
                  <a:cubicBezTo>
                    <a:pt x="614" y="647"/>
                    <a:pt x="614" y="647"/>
                    <a:pt x="614" y="647"/>
                  </a:cubicBezTo>
                  <a:cubicBezTo>
                    <a:pt x="615" y="648"/>
                    <a:pt x="615" y="648"/>
                    <a:pt x="615" y="648"/>
                  </a:cubicBezTo>
                  <a:cubicBezTo>
                    <a:pt x="615" y="648"/>
                    <a:pt x="615" y="648"/>
                    <a:pt x="615" y="648"/>
                  </a:cubicBezTo>
                  <a:cubicBezTo>
                    <a:pt x="616" y="648"/>
                    <a:pt x="616" y="648"/>
                    <a:pt x="616" y="648"/>
                  </a:cubicBezTo>
                  <a:cubicBezTo>
                    <a:pt x="616" y="648"/>
                    <a:pt x="616" y="648"/>
                    <a:pt x="616" y="648"/>
                  </a:cubicBezTo>
                  <a:cubicBezTo>
                    <a:pt x="618" y="647"/>
                    <a:pt x="618" y="647"/>
                    <a:pt x="618" y="647"/>
                  </a:cubicBezTo>
                  <a:cubicBezTo>
                    <a:pt x="618" y="647"/>
                    <a:pt x="618" y="647"/>
                    <a:pt x="618" y="647"/>
                  </a:cubicBezTo>
                  <a:cubicBezTo>
                    <a:pt x="619" y="646"/>
                    <a:pt x="619" y="646"/>
                    <a:pt x="619" y="646"/>
                  </a:cubicBezTo>
                  <a:cubicBezTo>
                    <a:pt x="619" y="646"/>
                    <a:pt x="619" y="646"/>
                    <a:pt x="619" y="646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7" y="639"/>
                    <a:pt x="627" y="639"/>
                    <a:pt x="627" y="639"/>
                  </a:cubicBezTo>
                  <a:cubicBezTo>
                    <a:pt x="627" y="639"/>
                    <a:pt x="627" y="639"/>
                    <a:pt x="627" y="639"/>
                  </a:cubicBezTo>
                  <a:cubicBezTo>
                    <a:pt x="635" y="634"/>
                    <a:pt x="635" y="634"/>
                    <a:pt x="635" y="634"/>
                  </a:cubicBezTo>
                  <a:cubicBezTo>
                    <a:pt x="635" y="634"/>
                    <a:pt x="635" y="634"/>
                    <a:pt x="635" y="634"/>
                  </a:cubicBezTo>
                  <a:cubicBezTo>
                    <a:pt x="636" y="634"/>
                    <a:pt x="636" y="634"/>
                    <a:pt x="636" y="634"/>
                  </a:cubicBezTo>
                  <a:cubicBezTo>
                    <a:pt x="636" y="634"/>
                    <a:pt x="636" y="634"/>
                    <a:pt x="636" y="634"/>
                  </a:cubicBezTo>
                  <a:cubicBezTo>
                    <a:pt x="637" y="634"/>
                    <a:pt x="637" y="634"/>
                    <a:pt x="637" y="634"/>
                  </a:cubicBezTo>
                  <a:cubicBezTo>
                    <a:pt x="637" y="634"/>
                    <a:pt x="637" y="634"/>
                    <a:pt x="637" y="634"/>
                  </a:cubicBezTo>
                  <a:cubicBezTo>
                    <a:pt x="638" y="634"/>
                    <a:pt x="638" y="634"/>
                    <a:pt x="638" y="634"/>
                  </a:cubicBezTo>
                  <a:cubicBezTo>
                    <a:pt x="638" y="634"/>
                    <a:pt x="638" y="634"/>
                    <a:pt x="638" y="634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40" y="636"/>
                    <a:pt x="640" y="636"/>
                    <a:pt x="640" y="636"/>
                  </a:cubicBezTo>
                  <a:cubicBezTo>
                    <a:pt x="640" y="636"/>
                    <a:pt x="640" y="636"/>
                    <a:pt x="640" y="636"/>
                  </a:cubicBezTo>
                  <a:cubicBezTo>
                    <a:pt x="641" y="636"/>
                    <a:pt x="641" y="636"/>
                    <a:pt x="641" y="636"/>
                  </a:cubicBezTo>
                  <a:cubicBezTo>
                    <a:pt x="641" y="636"/>
                    <a:pt x="641" y="636"/>
                    <a:pt x="641" y="636"/>
                  </a:cubicBezTo>
                  <a:cubicBezTo>
                    <a:pt x="643" y="636"/>
                    <a:pt x="643" y="636"/>
                    <a:pt x="643" y="636"/>
                  </a:cubicBezTo>
                  <a:cubicBezTo>
                    <a:pt x="643" y="636"/>
                    <a:pt x="643" y="636"/>
                    <a:pt x="643" y="636"/>
                  </a:cubicBezTo>
                  <a:cubicBezTo>
                    <a:pt x="643" y="638"/>
                    <a:pt x="643" y="638"/>
                    <a:pt x="643" y="638"/>
                  </a:cubicBezTo>
                  <a:cubicBezTo>
                    <a:pt x="643" y="638"/>
                    <a:pt x="643" y="638"/>
                    <a:pt x="643" y="638"/>
                  </a:cubicBezTo>
                  <a:cubicBezTo>
                    <a:pt x="643" y="639"/>
                    <a:pt x="643" y="639"/>
                    <a:pt x="643" y="639"/>
                  </a:cubicBezTo>
                  <a:cubicBezTo>
                    <a:pt x="643" y="639"/>
                    <a:pt x="643" y="639"/>
                    <a:pt x="643" y="639"/>
                  </a:cubicBezTo>
                  <a:cubicBezTo>
                    <a:pt x="642" y="640"/>
                    <a:pt x="642" y="640"/>
                    <a:pt x="642" y="640"/>
                  </a:cubicBezTo>
                  <a:cubicBezTo>
                    <a:pt x="642" y="640"/>
                    <a:pt x="642" y="640"/>
                    <a:pt x="642" y="640"/>
                  </a:cubicBezTo>
                  <a:cubicBezTo>
                    <a:pt x="642" y="641"/>
                    <a:pt x="642" y="641"/>
                    <a:pt x="642" y="641"/>
                  </a:cubicBezTo>
                  <a:cubicBezTo>
                    <a:pt x="642" y="641"/>
                    <a:pt x="642" y="641"/>
                    <a:pt x="642" y="641"/>
                  </a:cubicBezTo>
                  <a:cubicBezTo>
                    <a:pt x="642" y="643"/>
                    <a:pt x="642" y="643"/>
                    <a:pt x="642" y="643"/>
                  </a:cubicBezTo>
                  <a:cubicBezTo>
                    <a:pt x="642" y="643"/>
                    <a:pt x="642" y="643"/>
                    <a:pt x="642" y="643"/>
                  </a:cubicBezTo>
                  <a:cubicBezTo>
                    <a:pt x="642" y="644"/>
                    <a:pt x="642" y="644"/>
                    <a:pt x="642" y="644"/>
                  </a:cubicBezTo>
                  <a:cubicBezTo>
                    <a:pt x="642" y="644"/>
                    <a:pt x="642" y="644"/>
                    <a:pt x="642" y="644"/>
                  </a:cubicBezTo>
                  <a:cubicBezTo>
                    <a:pt x="641" y="645"/>
                    <a:pt x="641" y="645"/>
                    <a:pt x="641" y="645"/>
                  </a:cubicBezTo>
                  <a:cubicBezTo>
                    <a:pt x="641" y="645"/>
                    <a:pt x="641" y="645"/>
                    <a:pt x="641" y="645"/>
                  </a:cubicBezTo>
                  <a:cubicBezTo>
                    <a:pt x="640" y="646"/>
                    <a:pt x="640" y="646"/>
                    <a:pt x="640" y="646"/>
                  </a:cubicBezTo>
                  <a:cubicBezTo>
                    <a:pt x="640" y="646"/>
                    <a:pt x="640" y="646"/>
                    <a:pt x="640" y="646"/>
                  </a:cubicBezTo>
                  <a:cubicBezTo>
                    <a:pt x="639" y="646"/>
                    <a:pt x="639" y="646"/>
                    <a:pt x="639" y="646"/>
                  </a:cubicBezTo>
                  <a:cubicBezTo>
                    <a:pt x="639" y="646"/>
                    <a:pt x="639" y="646"/>
                    <a:pt x="639" y="646"/>
                  </a:cubicBezTo>
                  <a:cubicBezTo>
                    <a:pt x="639" y="647"/>
                    <a:pt x="639" y="647"/>
                    <a:pt x="639" y="647"/>
                  </a:cubicBezTo>
                  <a:cubicBezTo>
                    <a:pt x="639" y="647"/>
                    <a:pt x="639" y="647"/>
                    <a:pt x="639" y="647"/>
                  </a:cubicBezTo>
                  <a:cubicBezTo>
                    <a:pt x="638" y="647"/>
                    <a:pt x="638" y="647"/>
                    <a:pt x="638" y="647"/>
                  </a:cubicBezTo>
                  <a:cubicBezTo>
                    <a:pt x="638" y="647"/>
                    <a:pt x="638" y="647"/>
                    <a:pt x="638" y="647"/>
                  </a:cubicBezTo>
                  <a:cubicBezTo>
                    <a:pt x="638" y="648"/>
                    <a:pt x="638" y="648"/>
                    <a:pt x="638" y="648"/>
                  </a:cubicBezTo>
                  <a:cubicBezTo>
                    <a:pt x="638" y="648"/>
                    <a:pt x="638" y="648"/>
                    <a:pt x="638" y="648"/>
                  </a:cubicBezTo>
                  <a:cubicBezTo>
                    <a:pt x="638" y="649"/>
                    <a:pt x="638" y="649"/>
                    <a:pt x="638" y="649"/>
                  </a:cubicBezTo>
                  <a:cubicBezTo>
                    <a:pt x="638" y="649"/>
                    <a:pt x="638" y="649"/>
                    <a:pt x="638" y="649"/>
                  </a:cubicBezTo>
                  <a:cubicBezTo>
                    <a:pt x="637" y="649"/>
                    <a:pt x="637" y="649"/>
                    <a:pt x="637" y="649"/>
                  </a:cubicBezTo>
                  <a:cubicBezTo>
                    <a:pt x="637" y="649"/>
                    <a:pt x="637" y="649"/>
                    <a:pt x="637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27" y="662"/>
                    <a:pt x="627" y="662"/>
                    <a:pt x="627" y="662"/>
                  </a:cubicBezTo>
                  <a:cubicBezTo>
                    <a:pt x="627" y="662"/>
                    <a:pt x="627" y="662"/>
                    <a:pt x="627" y="662"/>
                  </a:cubicBezTo>
                  <a:cubicBezTo>
                    <a:pt x="623" y="668"/>
                    <a:pt x="623" y="668"/>
                    <a:pt x="623" y="668"/>
                  </a:cubicBezTo>
                  <a:cubicBezTo>
                    <a:pt x="623" y="668"/>
                    <a:pt x="623" y="668"/>
                    <a:pt x="623" y="668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5" y="669"/>
                    <a:pt x="625" y="669"/>
                    <a:pt x="625" y="669"/>
                  </a:cubicBezTo>
                  <a:cubicBezTo>
                    <a:pt x="625" y="669"/>
                    <a:pt x="625" y="669"/>
                    <a:pt x="625" y="669"/>
                  </a:cubicBezTo>
                  <a:cubicBezTo>
                    <a:pt x="625" y="668"/>
                    <a:pt x="625" y="668"/>
                    <a:pt x="625" y="668"/>
                  </a:cubicBezTo>
                  <a:cubicBezTo>
                    <a:pt x="625" y="668"/>
                    <a:pt x="625" y="668"/>
                    <a:pt x="625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7" y="668"/>
                    <a:pt x="627" y="668"/>
                    <a:pt x="627" y="668"/>
                  </a:cubicBezTo>
                  <a:cubicBezTo>
                    <a:pt x="627" y="668"/>
                    <a:pt x="627" y="668"/>
                    <a:pt x="627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70"/>
                    <a:pt x="629" y="670"/>
                    <a:pt x="629" y="670"/>
                  </a:cubicBezTo>
                  <a:cubicBezTo>
                    <a:pt x="629" y="670"/>
                    <a:pt x="629" y="670"/>
                    <a:pt x="629" y="670"/>
                  </a:cubicBezTo>
                  <a:cubicBezTo>
                    <a:pt x="630" y="671"/>
                    <a:pt x="630" y="671"/>
                    <a:pt x="630" y="671"/>
                  </a:cubicBezTo>
                  <a:cubicBezTo>
                    <a:pt x="630" y="671"/>
                    <a:pt x="630" y="671"/>
                    <a:pt x="630" y="671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3"/>
                    <a:pt x="630" y="673"/>
                    <a:pt x="630" y="673"/>
                  </a:cubicBezTo>
                  <a:cubicBezTo>
                    <a:pt x="630" y="673"/>
                    <a:pt x="630" y="673"/>
                    <a:pt x="630" y="673"/>
                  </a:cubicBezTo>
                  <a:cubicBezTo>
                    <a:pt x="630" y="674"/>
                    <a:pt x="630" y="674"/>
                    <a:pt x="630" y="674"/>
                  </a:cubicBezTo>
                  <a:cubicBezTo>
                    <a:pt x="630" y="674"/>
                    <a:pt x="630" y="674"/>
                    <a:pt x="630" y="674"/>
                  </a:cubicBezTo>
                  <a:cubicBezTo>
                    <a:pt x="623" y="679"/>
                    <a:pt x="623" y="679"/>
                    <a:pt x="623" y="679"/>
                  </a:cubicBezTo>
                  <a:cubicBezTo>
                    <a:pt x="623" y="679"/>
                    <a:pt x="623" y="679"/>
                    <a:pt x="623" y="679"/>
                  </a:cubicBezTo>
                  <a:cubicBezTo>
                    <a:pt x="610" y="690"/>
                    <a:pt x="610" y="690"/>
                    <a:pt x="610" y="690"/>
                  </a:cubicBezTo>
                  <a:cubicBezTo>
                    <a:pt x="610" y="690"/>
                    <a:pt x="610" y="690"/>
                    <a:pt x="610" y="690"/>
                  </a:cubicBezTo>
                  <a:cubicBezTo>
                    <a:pt x="611" y="691"/>
                    <a:pt x="611" y="691"/>
                    <a:pt x="611" y="691"/>
                  </a:cubicBezTo>
                  <a:cubicBezTo>
                    <a:pt x="611" y="691"/>
                    <a:pt x="611" y="691"/>
                    <a:pt x="611" y="691"/>
                  </a:cubicBezTo>
                  <a:cubicBezTo>
                    <a:pt x="617" y="688"/>
                    <a:pt x="617" y="688"/>
                    <a:pt x="617" y="688"/>
                  </a:cubicBezTo>
                  <a:cubicBezTo>
                    <a:pt x="617" y="688"/>
                    <a:pt x="617" y="688"/>
                    <a:pt x="617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9" y="688"/>
                    <a:pt x="619" y="688"/>
                    <a:pt x="619" y="688"/>
                  </a:cubicBezTo>
                  <a:cubicBezTo>
                    <a:pt x="619" y="688"/>
                    <a:pt x="619" y="688"/>
                    <a:pt x="619" y="688"/>
                  </a:cubicBezTo>
                  <a:cubicBezTo>
                    <a:pt x="620" y="687"/>
                    <a:pt x="620" y="687"/>
                    <a:pt x="620" y="687"/>
                  </a:cubicBezTo>
                  <a:cubicBezTo>
                    <a:pt x="620" y="687"/>
                    <a:pt x="620" y="687"/>
                    <a:pt x="620" y="687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2" y="688"/>
                    <a:pt x="622" y="688"/>
                    <a:pt x="622" y="688"/>
                  </a:cubicBezTo>
                  <a:cubicBezTo>
                    <a:pt x="622" y="688"/>
                    <a:pt x="622" y="688"/>
                    <a:pt x="622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9"/>
                    <a:pt x="624" y="689"/>
                    <a:pt x="624" y="689"/>
                  </a:cubicBezTo>
                  <a:cubicBezTo>
                    <a:pt x="624" y="689"/>
                    <a:pt x="624" y="689"/>
                    <a:pt x="624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6" y="689"/>
                    <a:pt x="626" y="689"/>
                    <a:pt x="626" y="689"/>
                  </a:cubicBezTo>
                  <a:cubicBezTo>
                    <a:pt x="626" y="689"/>
                    <a:pt x="626" y="689"/>
                    <a:pt x="626" y="689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1"/>
                    <a:pt x="626" y="691"/>
                    <a:pt x="626" y="691"/>
                  </a:cubicBezTo>
                  <a:cubicBezTo>
                    <a:pt x="626" y="691"/>
                    <a:pt x="626" y="691"/>
                    <a:pt x="626" y="691"/>
                  </a:cubicBezTo>
                  <a:cubicBezTo>
                    <a:pt x="626" y="692"/>
                    <a:pt x="626" y="692"/>
                    <a:pt x="626" y="692"/>
                  </a:cubicBezTo>
                  <a:cubicBezTo>
                    <a:pt x="626" y="692"/>
                    <a:pt x="626" y="692"/>
                    <a:pt x="626" y="692"/>
                  </a:cubicBezTo>
                  <a:cubicBezTo>
                    <a:pt x="625" y="692"/>
                    <a:pt x="625" y="692"/>
                    <a:pt x="625" y="692"/>
                  </a:cubicBezTo>
                  <a:cubicBezTo>
                    <a:pt x="625" y="692"/>
                    <a:pt x="625" y="692"/>
                    <a:pt x="625" y="692"/>
                  </a:cubicBezTo>
                  <a:cubicBezTo>
                    <a:pt x="625" y="693"/>
                    <a:pt x="625" y="693"/>
                    <a:pt x="625" y="693"/>
                  </a:cubicBezTo>
                  <a:cubicBezTo>
                    <a:pt x="625" y="693"/>
                    <a:pt x="625" y="693"/>
                    <a:pt x="625" y="693"/>
                  </a:cubicBezTo>
                  <a:cubicBezTo>
                    <a:pt x="625" y="694"/>
                    <a:pt x="625" y="694"/>
                    <a:pt x="625" y="694"/>
                  </a:cubicBezTo>
                  <a:cubicBezTo>
                    <a:pt x="625" y="694"/>
                    <a:pt x="625" y="694"/>
                    <a:pt x="625" y="694"/>
                  </a:cubicBezTo>
                  <a:cubicBezTo>
                    <a:pt x="624" y="694"/>
                    <a:pt x="624" y="694"/>
                    <a:pt x="624" y="694"/>
                  </a:cubicBezTo>
                  <a:cubicBezTo>
                    <a:pt x="624" y="694"/>
                    <a:pt x="624" y="694"/>
                    <a:pt x="624" y="694"/>
                  </a:cubicBezTo>
                  <a:cubicBezTo>
                    <a:pt x="623" y="695"/>
                    <a:pt x="623" y="695"/>
                    <a:pt x="623" y="695"/>
                  </a:cubicBezTo>
                  <a:cubicBezTo>
                    <a:pt x="623" y="695"/>
                    <a:pt x="623" y="695"/>
                    <a:pt x="623" y="695"/>
                  </a:cubicBezTo>
                  <a:cubicBezTo>
                    <a:pt x="622" y="695"/>
                    <a:pt x="622" y="695"/>
                    <a:pt x="622" y="695"/>
                  </a:cubicBezTo>
                  <a:cubicBezTo>
                    <a:pt x="622" y="695"/>
                    <a:pt x="622" y="695"/>
                    <a:pt x="622" y="695"/>
                  </a:cubicBezTo>
                  <a:cubicBezTo>
                    <a:pt x="621" y="696"/>
                    <a:pt x="621" y="696"/>
                    <a:pt x="621" y="696"/>
                  </a:cubicBezTo>
                  <a:cubicBezTo>
                    <a:pt x="621" y="696"/>
                    <a:pt x="621" y="696"/>
                    <a:pt x="621" y="696"/>
                  </a:cubicBezTo>
                  <a:cubicBezTo>
                    <a:pt x="621" y="697"/>
                    <a:pt x="621" y="697"/>
                    <a:pt x="621" y="697"/>
                  </a:cubicBezTo>
                  <a:cubicBezTo>
                    <a:pt x="621" y="697"/>
                    <a:pt x="621" y="697"/>
                    <a:pt x="621" y="697"/>
                  </a:cubicBezTo>
                  <a:cubicBezTo>
                    <a:pt x="620" y="698"/>
                    <a:pt x="620" y="698"/>
                    <a:pt x="620" y="698"/>
                  </a:cubicBezTo>
                  <a:cubicBezTo>
                    <a:pt x="620" y="698"/>
                    <a:pt x="620" y="698"/>
                    <a:pt x="620" y="698"/>
                  </a:cubicBezTo>
                  <a:cubicBezTo>
                    <a:pt x="619" y="699"/>
                    <a:pt x="619" y="699"/>
                    <a:pt x="619" y="699"/>
                  </a:cubicBezTo>
                  <a:cubicBezTo>
                    <a:pt x="619" y="699"/>
                    <a:pt x="619" y="699"/>
                    <a:pt x="619" y="699"/>
                  </a:cubicBezTo>
                  <a:cubicBezTo>
                    <a:pt x="618" y="700"/>
                    <a:pt x="618" y="700"/>
                    <a:pt x="618" y="700"/>
                  </a:cubicBezTo>
                  <a:cubicBezTo>
                    <a:pt x="618" y="700"/>
                    <a:pt x="618" y="700"/>
                    <a:pt x="618" y="700"/>
                  </a:cubicBezTo>
                  <a:cubicBezTo>
                    <a:pt x="616" y="700"/>
                    <a:pt x="616" y="700"/>
                    <a:pt x="616" y="700"/>
                  </a:cubicBezTo>
                  <a:cubicBezTo>
                    <a:pt x="616" y="700"/>
                    <a:pt x="616" y="700"/>
                    <a:pt x="616" y="700"/>
                  </a:cubicBezTo>
                  <a:cubicBezTo>
                    <a:pt x="616" y="699"/>
                    <a:pt x="616" y="699"/>
                    <a:pt x="616" y="699"/>
                  </a:cubicBezTo>
                  <a:cubicBezTo>
                    <a:pt x="616" y="699"/>
                    <a:pt x="616" y="699"/>
                    <a:pt x="616" y="699"/>
                  </a:cubicBezTo>
                  <a:cubicBezTo>
                    <a:pt x="616" y="698"/>
                    <a:pt x="616" y="698"/>
                    <a:pt x="616" y="698"/>
                  </a:cubicBezTo>
                  <a:cubicBezTo>
                    <a:pt x="616" y="698"/>
                    <a:pt x="616" y="698"/>
                    <a:pt x="616" y="698"/>
                  </a:cubicBezTo>
                  <a:cubicBezTo>
                    <a:pt x="617" y="697"/>
                    <a:pt x="617" y="697"/>
                    <a:pt x="617" y="697"/>
                  </a:cubicBezTo>
                  <a:cubicBezTo>
                    <a:pt x="617" y="697"/>
                    <a:pt x="617" y="697"/>
                    <a:pt x="617" y="697"/>
                  </a:cubicBezTo>
                  <a:cubicBezTo>
                    <a:pt x="618" y="696"/>
                    <a:pt x="618" y="696"/>
                    <a:pt x="618" y="696"/>
                  </a:cubicBezTo>
                  <a:cubicBezTo>
                    <a:pt x="618" y="696"/>
                    <a:pt x="618" y="696"/>
                    <a:pt x="618" y="696"/>
                  </a:cubicBezTo>
                  <a:cubicBezTo>
                    <a:pt x="618" y="695"/>
                    <a:pt x="618" y="695"/>
                    <a:pt x="618" y="695"/>
                  </a:cubicBezTo>
                  <a:cubicBezTo>
                    <a:pt x="618" y="695"/>
                    <a:pt x="618" y="695"/>
                    <a:pt x="618" y="695"/>
                  </a:cubicBezTo>
                  <a:cubicBezTo>
                    <a:pt x="619" y="695"/>
                    <a:pt x="619" y="695"/>
                    <a:pt x="619" y="695"/>
                  </a:cubicBezTo>
                  <a:cubicBezTo>
                    <a:pt x="619" y="695"/>
                    <a:pt x="619" y="695"/>
                    <a:pt x="619" y="695"/>
                  </a:cubicBezTo>
                  <a:cubicBezTo>
                    <a:pt x="619" y="694"/>
                    <a:pt x="619" y="694"/>
                    <a:pt x="619" y="694"/>
                  </a:cubicBezTo>
                  <a:cubicBezTo>
                    <a:pt x="619" y="694"/>
                    <a:pt x="619" y="694"/>
                    <a:pt x="619" y="694"/>
                  </a:cubicBezTo>
                  <a:cubicBezTo>
                    <a:pt x="620" y="692"/>
                    <a:pt x="620" y="692"/>
                    <a:pt x="620" y="692"/>
                  </a:cubicBezTo>
                  <a:cubicBezTo>
                    <a:pt x="620" y="692"/>
                    <a:pt x="620" y="692"/>
                    <a:pt x="620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2" y="697"/>
                    <a:pt x="612" y="697"/>
                    <a:pt x="612" y="697"/>
                  </a:cubicBezTo>
                  <a:cubicBezTo>
                    <a:pt x="612" y="697"/>
                    <a:pt x="612" y="697"/>
                    <a:pt x="612" y="697"/>
                  </a:cubicBezTo>
                  <a:cubicBezTo>
                    <a:pt x="612" y="701"/>
                    <a:pt x="612" y="701"/>
                    <a:pt x="612" y="701"/>
                  </a:cubicBezTo>
                  <a:cubicBezTo>
                    <a:pt x="612" y="701"/>
                    <a:pt x="612" y="701"/>
                    <a:pt x="612" y="701"/>
                  </a:cubicBezTo>
                  <a:cubicBezTo>
                    <a:pt x="613" y="705"/>
                    <a:pt x="613" y="705"/>
                    <a:pt x="613" y="705"/>
                  </a:cubicBezTo>
                  <a:cubicBezTo>
                    <a:pt x="613" y="705"/>
                    <a:pt x="613" y="705"/>
                    <a:pt x="613" y="705"/>
                  </a:cubicBezTo>
                  <a:cubicBezTo>
                    <a:pt x="613" y="709"/>
                    <a:pt x="613" y="709"/>
                    <a:pt x="613" y="709"/>
                  </a:cubicBezTo>
                  <a:cubicBezTo>
                    <a:pt x="613" y="709"/>
                    <a:pt x="613" y="709"/>
                    <a:pt x="613" y="709"/>
                  </a:cubicBezTo>
                  <a:cubicBezTo>
                    <a:pt x="613" y="712"/>
                    <a:pt x="613" y="712"/>
                    <a:pt x="613" y="712"/>
                  </a:cubicBezTo>
                  <a:cubicBezTo>
                    <a:pt x="613" y="712"/>
                    <a:pt x="613" y="712"/>
                    <a:pt x="613" y="712"/>
                  </a:cubicBezTo>
                  <a:cubicBezTo>
                    <a:pt x="613" y="716"/>
                    <a:pt x="613" y="716"/>
                    <a:pt x="613" y="716"/>
                  </a:cubicBezTo>
                  <a:cubicBezTo>
                    <a:pt x="613" y="716"/>
                    <a:pt x="613" y="716"/>
                    <a:pt x="613" y="716"/>
                  </a:cubicBezTo>
                  <a:cubicBezTo>
                    <a:pt x="612" y="720"/>
                    <a:pt x="612" y="720"/>
                    <a:pt x="612" y="720"/>
                  </a:cubicBezTo>
                  <a:cubicBezTo>
                    <a:pt x="612" y="720"/>
                    <a:pt x="612" y="720"/>
                    <a:pt x="612" y="720"/>
                  </a:cubicBezTo>
                  <a:cubicBezTo>
                    <a:pt x="612" y="724"/>
                    <a:pt x="612" y="724"/>
                    <a:pt x="612" y="724"/>
                  </a:cubicBezTo>
                  <a:cubicBezTo>
                    <a:pt x="612" y="724"/>
                    <a:pt x="612" y="724"/>
                    <a:pt x="612" y="724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9"/>
                    <a:pt x="610" y="729"/>
                    <a:pt x="610" y="729"/>
                  </a:cubicBezTo>
                  <a:cubicBezTo>
                    <a:pt x="610" y="729"/>
                    <a:pt x="610" y="729"/>
                    <a:pt x="610" y="729"/>
                  </a:cubicBezTo>
                  <a:cubicBezTo>
                    <a:pt x="609" y="729"/>
                    <a:pt x="609" y="729"/>
                    <a:pt x="609" y="729"/>
                  </a:cubicBezTo>
                  <a:close/>
                  <a:moveTo>
                    <a:pt x="176" y="724"/>
                  </a:move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3" y="724"/>
                    <a:pt x="173" y="724"/>
                    <a:pt x="173" y="724"/>
                  </a:cubicBezTo>
                  <a:cubicBezTo>
                    <a:pt x="173" y="724"/>
                    <a:pt x="173" y="724"/>
                    <a:pt x="173" y="724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1"/>
                    <a:pt x="172" y="721"/>
                    <a:pt x="172" y="721"/>
                  </a:cubicBezTo>
                  <a:cubicBezTo>
                    <a:pt x="172" y="721"/>
                    <a:pt x="172" y="721"/>
                    <a:pt x="172" y="721"/>
                  </a:cubicBezTo>
                  <a:cubicBezTo>
                    <a:pt x="171" y="720"/>
                    <a:pt x="171" y="720"/>
                    <a:pt x="171" y="720"/>
                  </a:cubicBezTo>
                  <a:cubicBezTo>
                    <a:pt x="171" y="720"/>
                    <a:pt x="171" y="720"/>
                    <a:pt x="171" y="720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2" y="718"/>
                    <a:pt x="172" y="718"/>
                    <a:pt x="172" y="718"/>
                  </a:cubicBezTo>
                  <a:cubicBezTo>
                    <a:pt x="172" y="718"/>
                    <a:pt x="172" y="718"/>
                    <a:pt x="172" y="718"/>
                  </a:cubicBezTo>
                  <a:cubicBezTo>
                    <a:pt x="175" y="714"/>
                    <a:pt x="175" y="714"/>
                    <a:pt x="175" y="714"/>
                  </a:cubicBezTo>
                  <a:cubicBezTo>
                    <a:pt x="175" y="714"/>
                    <a:pt x="175" y="714"/>
                    <a:pt x="175" y="714"/>
                  </a:cubicBezTo>
                  <a:cubicBezTo>
                    <a:pt x="177" y="710"/>
                    <a:pt x="177" y="710"/>
                    <a:pt x="177" y="710"/>
                  </a:cubicBezTo>
                  <a:cubicBezTo>
                    <a:pt x="177" y="710"/>
                    <a:pt x="177" y="710"/>
                    <a:pt x="177" y="710"/>
                  </a:cubicBezTo>
                  <a:cubicBezTo>
                    <a:pt x="180" y="706"/>
                    <a:pt x="180" y="706"/>
                    <a:pt x="180" y="706"/>
                  </a:cubicBezTo>
                  <a:cubicBezTo>
                    <a:pt x="180" y="706"/>
                    <a:pt x="180" y="706"/>
                    <a:pt x="180" y="706"/>
                  </a:cubicBezTo>
                  <a:cubicBezTo>
                    <a:pt x="183" y="701"/>
                    <a:pt x="183" y="701"/>
                    <a:pt x="183" y="701"/>
                  </a:cubicBezTo>
                  <a:cubicBezTo>
                    <a:pt x="183" y="701"/>
                    <a:pt x="183" y="701"/>
                    <a:pt x="183" y="701"/>
                  </a:cubicBezTo>
                  <a:cubicBezTo>
                    <a:pt x="185" y="697"/>
                    <a:pt x="185" y="697"/>
                    <a:pt x="185" y="697"/>
                  </a:cubicBezTo>
                  <a:cubicBezTo>
                    <a:pt x="185" y="697"/>
                    <a:pt x="185" y="697"/>
                    <a:pt x="185" y="697"/>
                  </a:cubicBezTo>
                  <a:cubicBezTo>
                    <a:pt x="188" y="693"/>
                    <a:pt x="188" y="693"/>
                    <a:pt x="188" y="693"/>
                  </a:cubicBezTo>
                  <a:cubicBezTo>
                    <a:pt x="188" y="693"/>
                    <a:pt x="188" y="693"/>
                    <a:pt x="188" y="693"/>
                  </a:cubicBezTo>
                  <a:cubicBezTo>
                    <a:pt x="191" y="688"/>
                    <a:pt x="191" y="688"/>
                    <a:pt x="191" y="688"/>
                  </a:cubicBezTo>
                  <a:cubicBezTo>
                    <a:pt x="191" y="688"/>
                    <a:pt x="191" y="688"/>
                    <a:pt x="191" y="688"/>
                  </a:cubicBezTo>
                  <a:cubicBezTo>
                    <a:pt x="193" y="684"/>
                    <a:pt x="193" y="684"/>
                    <a:pt x="193" y="684"/>
                  </a:cubicBezTo>
                  <a:cubicBezTo>
                    <a:pt x="193" y="684"/>
                    <a:pt x="193" y="684"/>
                    <a:pt x="193" y="684"/>
                  </a:cubicBezTo>
                  <a:cubicBezTo>
                    <a:pt x="193" y="684"/>
                    <a:pt x="194" y="684"/>
                    <a:pt x="194" y="684"/>
                  </a:cubicBezTo>
                  <a:cubicBezTo>
                    <a:pt x="194" y="684"/>
                    <a:pt x="194" y="684"/>
                    <a:pt x="194" y="684"/>
                  </a:cubicBezTo>
                  <a:cubicBezTo>
                    <a:pt x="194" y="684"/>
                    <a:pt x="194" y="684"/>
                    <a:pt x="194" y="684"/>
                  </a:cubicBezTo>
                  <a:cubicBezTo>
                    <a:pt x="194" y="684"/>
                    <a:pt x="194" y="684"/>
                    <a:pt x="194" y="684"/>
                  </a:cubicBezTo>
                  <a:cubicBezTo>
                    <a:pt x="194" y="683"/>
                    <a:pt x="194" y="683"/>
                    <a:pt x="195" y="683"/>
                  </a:cubicBezTo>
                  <a:cubicBezTo>
                    <a:pt x="195" y="683"/>
                    <a:pt x="195" y="683"/>
                    <a:pt x="195" y="683"/>
                  </a:cubicBezTo>
                  <a:cubicBezTo>
                    <a:pt x="195" y="683"/>
                    <a:pt x="195" y="682"/>
                    <a:pt x="196" y="682"/>
                  </a:cubicBezTo>
                  <a:cubicBezTo>
                    <a:pt x="196" y="682"/>
                    <a:pt x="196" y="682"/>
                    <a:pt x="196" y="682"/>
                  </a:cubicBezTo>
                  <a:cubicBezTo>
                    <a:pt x="196" y="682"/>
                    <a:pt x="196" y="682"/>
                    <a:pt x="196" y="681"/>
                  </a:cubicBezTo>
                  <a:cubicBezTo>
                    <a:pt x="196" y="681"/>
                    <a:pt x="196" y="681"/>
                    <a:pt x="196" y="681"/>
                  </a:cubicBezTo>
                  <a:cubicBezTo>
                    <a:pt x="196" y="681"/>
                    <a:pt x="196" y="681"/>
                    <a:pt x="197" y="681"/>
                  </a:cubicBezTo>
                  <a:cubicBezTo>
                    <a:pt x="197" y="681"/>
                    <a:pt x="197" y="681"/>
                    <a:pt x="197" y="681"/>
                  </a:cubicBezTo>
                  <a:cubicBezTo>
                    <a:pt x="198" y="679"/>
                    <a:pt x="199" y="677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200" y="672"/>
                    <a:pt x="200" y="672"/>
                    <a:pt x="200" y="672"/>
                  </a:cubicBezTo>
                  <a:cubicBezTo>
                    <a:pt x="200" y="672"/>
                    <a:pt x="200" y="672"/>
                    <a:pt x="200" y="672"/>
                  </a:cubicBezTo>
                  <a:cubicBezTo>
                    <a:pt x="202" y="671"/>
                    <a:pt x="202" y="671"/>
                    <a:pt x="202" y="671"/>
                  </a:cubicBezTo>
                  <a:cubicBezTo>
                    <a:pt x="202" y="671"/>
                    <a:pt x="202" y="671"/>
                    <a:pt x="202" y="671"/>
                  </a:cubicBezTo>
                  <a:cubicBezTo>
                    <a:pt x="204" y="669"/>
                    <a:pt x="204" y="669"/>
                    <a:pt x="204" y="669"/>
                  </a:cubicBezTo>
                  <a:cubicBezTo>
                    <a:pt x="204" y="669"/>
                    <a:pt x="204" y="669"/>
                    <a:pt x="204" y="669"/>
                  </a:cubicBezTo>
                  <a:cubicBezTo>
                    <a:pt x="206" y="667"/>
                    <a:pt x="206" y="667"/>
                    <a:pt x="206" y="667"/>
                  </a:cubicBezTo>
                  <a:cubicBezTo>
                    <a:pt x="206" y="667"/>
                    <a:pt x="206" y="667"/>
                    <a:pt x="206" y="667"/>
                  </a:cubicBezTo>
                  <a:cubicBezTo>
                    <a:pt x="207" y="665"/>
                    <a:pt x="207" y="665"/>
                    <a:pt x="207" y="665"/>
                  </a:cubicBezTo>
                  <a:cubicBezTo>
                    <a:pt x="207" y="665"/>
                    <a:pt x="207" y="665"/>
                    <a:pt x="207" y="665"/>
                  </a:cubicBezTo>
                  <a:cubicBezTo>
                    <a:pt x="209" y="662"/>
                    <a:pt x="209" y="662"/>
                    <a:pt x="209" y="662"/>
                  </a:cubicBezTo>
                  <a:cubicBezTo>
                    <a:pt x="209" y="662"/>
                    <a:pt x="209" y="662"/>
                    <a:pt x="209" y="662"/>
                  </a:cubicBezTo>
                  <a:cubicBezTo>
                    <a:pt x="210" y="660"/>
                    <a:pt x="210" y="660"/>
                    <a:pt x="210" y="660"/>
                  </a:cubicBezTo>
                  <a:cubicBezTo>
                    <a:pt x="210" y="660"/>
                    <a:pt x="210" y="660"/>
                    <a:pt x="210" y="660"/>
                  </a:cubicBezTo>
                  <a:cubicBezTo>
                    <a:pt x="212" y="658"/>
                    <a:pt x="212" y="658"/>
                    <a:pt x="212" y="658"/>
                  </a:cubicBezTo>
                  <a:cubicBezTo>
                    <a:pt x="212" y="658"/>
                    <a:pt x="212" y="658"/>
                    <a:pt x="212" y="658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4" y="639"/>
                    <a:pt x="224" y="639"/>
                    <a:pt x="224" y="639"/>
                  </a:cubicBezTo>
                  <a:cubicBezTo>
                    <a:pt x="224" y="639"/>
                    <a:pt x="224" y="639"/>
                    <a:pt x="224" y="639"/>
                  </a:cubicBezTo>
                  <a:cubicBezTo>
                    <a:pt x="222" y="640"/>
                    <a:pt x="222" y="640"/>
                    <a:pt x="222" y="640"/>
                  </a:cubicBezTo>
                  <a:cubicBezTo>
                    <a:pt x="222" y="640"/>
                    <a:pt x="222" y="640"/>
                    <a:pt x="222" y="640"/>
                  </a:cubicBezTo>
                  <a:cubicBezTo>
                    <a:pt x="220" y="641"/>
                    <a:pt x="220" y="641"/>
                    <a:pt x="220" y="641"/>
                  </a:cubicBezTo>
                  <a:cubicBezTo>
                    <a:pt x="220" y="641"/>
                    <a:pt x="220" y="641"/>
                    <a:pt x="220" y="641"/>
                  </a:cubicBezTo>
                  <a:cubicBezTo>
                    <a:pt x="218" y="642"/>
                    <a:pt x="218" y="642"/>
                    <a:pt x="218" y="642"/>
                  </a:cubicBezTo>
                  <a:cubicBezTo>
                    <a:pt x="218" y="642"/>
                    <a:pt x="218" y="642"/>
                    <a:pt x="218" y="642"/>
                  </a:cubicBezTo>
                  <a:cubicBezTo>
                    <a:pt x="216" y="643"/>
                    <a:pt x="216" y="643"/>
                    <a:pt x="216" y="643"/>
                  </a:cubicBezTo>
                  <a:cubicBezTo>
                    <a:pt x="216" y="643"/>
                    <a:pt x="216" y="643"/>
                    <a:pt x="216" y="643"/>
                  </a:cubicBezTo>
                  <a:cubicBezTo>
                    <a:pt x="214" y="645"/>
                    <a:pt x="214" y="645"/>
                    <a:pt x="214" y="645"/>
                  </a:cubicBezTo>
                  <a:cubicBezTo>
                    <a:pt x="214" y="645"/>
                    <a:pt x="214" y="645"/>
                    <a:pt x="214" y="645"/>
                  </a:cubicBezTo>
                  <a:cubicBezTo>
                    <a:pt x="212" y="646"/>
                    <a:pt x="212" y="646"/>
                    <a:pt x="212" y="646"/>
                  </a:cubicBezTo>
                  <a:cubicBezTo>
                    <a:pt x="212" y="646"/>
                    <a:pt x="212" y="646"/>
                    <a:pt x="212" y="646"/>
                  </a:cubicBezTo>
                  <a:cubicBezTo>
                    <a:pt x="210" y="647"/>
                    <a:pt x="210" y="647"/>
                    <a:pt x="210" y="647"/>
                  </a:cubicBezTo>
                  <a:cubicBezTo>
                    <a:pt x="210" y="647"/>
                    <a:pt x="210" y="647"/>
                    <a:pt x="210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5" y="646"/>
                    <a:pt x="205" y="646"/>
                    <a:pt x="205" y="646"/>
                  </a:cubicBezTo>
                  <a:cubicBezTo>
                    <a:pt x="205" y="646"/>
                    <a:pt x="205" y="646"/>
                    <a:pt x="205" y="646"/>
                  </a:cubicBezTo>
                  <a:cubicBezTo>
                    <a:pt x="204" y="646"/>
                    <a:pt x="204" y="646"/>
                    <a:pt x="204" y="646"/>
                  </a:cubicBezTo>
                  <a:cubicBezTo>
                    <a:pt x="204" y="646"/>
                    <a:pt x="204" y="646"/>
                    <a:pt x="204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5"/>
                    <a:pt x="203" y="645"/>
                    <a:pt x="203" y="645"/>
                  </a:cubicBezTo>
                  <a:cubicBezTo>
                    <a:pt x="203" y="645"/>
                    <a:pt x="203" y="645"/>
                    <a:pt x="203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199" y="645"/>
                    <a:pt x="199" y="645"/>
                    <a:pt x="199" y="645"/>
                  </a:cubicBezTo>
                  <a:cubicBezTo>
                    <a:pt x="199" y="645"/>
                    <a:pt x="199" y="645"/>
                    <a:pt x="199" y="645"/>
                  </a:cubicBezTo>
                  <a:cubicBezTo>
                    <a:pt x="199" y="644"/>
                    <a:pt x="199" y="644"/>
                    <a:pt x="199" y="644"/>
                  </a:cubicBezTo>
                  <a:cubicBezTo>
                    <a:pt x="199" y="644"/>
                    <a:pt x="199" y="644"/>
                    <a:pt x="199" y="644"/>
                  </a:cubicBezTo>
                  <a:cubicBezTo>
                    <a:pt x="199" y="642"/>
                    <a:pt x="199" y="642"/>
                    <a:pt x="199" y="642"/>
                  </a:cubicBezTo>
                  <a:cubicBezTo>
                    <a:pt x="199" y="642"/>
                    <a:pt x="199" y="642"/>
                    <a:pt x="199" y="642"/>
                  </a:cubicBezTo>
                  <a:cubicBezTo>
                    <a:pt x="209" y="639"/>
                    <a:pt x="209" y="639"/>
                    <a:pt x="209" y="639"/>
                  </a:cubicBezTo>
                  <a:cubicBezTo>
                    <a:pt x="209" y="639"/>
                    <a:pt x="209" y="639"/>
                    <a:pt x="209" y="639"/>
                  </a:cubicBezTo>
                  <a:cubicBezTo>
                    <a:pt x="212" y="639"/>
                    <a:pt x="212" y="639"/>
                    <a:pt x="212" y="639"/>
                  </a:cubicBezTo>
                  <a:cubicBezTo>
                    <a:pt x="212" y="639"/>
                    <a:pt x="212" y="639"/>
                    <a:pt x="212" y="639"/>
                  </a:cubicBezTo>
                  <a:cubicBezTo>
                    <a:pt x="215" y="639"/>
                    <a:pt x="215" y="639"/>
                    <a:pt x="215" y="639"/>
                  </a:cubicBezTo>
                  <a:cubicBezTo>
                    <a:pt x="215" y="639"/>
                    <a:pt x="215" y="639"/>
                    <a:pt x="215" y="639"/>
                  </a:cubicBezTo>
                  <a:cubicBezTo>
                    <a:pt x="217" y="638"/>
                    <a:pt x="217" y="638"/>
                    <a:pt x="217" y="638"/>
                  </a:cubicBezTo>
                  <a:cubicBezTo>
                    <a:pt x="217" y="638"/>
                    <a:pt x="217" y="638"/>
                    <a:pt x="217" y="638"/>
                  </a:cubicBezTo>
                  <a:cubicBezTo>
                    <a:pt x="220" y="637"/>
                    <a:pt x="220" y="637"/>
                    <a:pt x="220" y="637"/>
                  </a:cubicBezTo>
                  <a:cubicBezTo>
                    <a:pt x="220" y="637"/>
                    <a:pt x="220" y="637"/>
                    <a:pt x="220" y="637"/>
                  </a:cubicBezTo>
                  <a:cubicBezTo>
                    <a:pt x="223" y="636"/>
                    <a:pt x="223" y="636"/>
                    <a:pt x="223" y="636"/>
                  </a:cubicBezTo>
                  <a:cubicBezTo>
                    <a:pt x="223" y="636"/>
                    <a:pt x="223" y="636"/>
                    <a:pt x="223" y="636"/>
                  </a:cubicBezTo>
                  <a:cubicBezTo>
                    <a:pt x="225" y="635"/>
                    <a:pt x="225" y="635"/>
                    <a:pt x="225" y="635"/>
                  </a:cubicBezTo>
                  <a:cubicBezTo>
                    <a:pt x="225" y="635"/>
                    <a:pt x="225" y="635"/>
                    <a:pt x="225" y="635"/>
                  </a:cubicBezTo>
                  <a:cubicBezTo>
                    <a:pt x="228" y="634"/>
                    <a:pt x="228" y="634"/>
                    <a:pt x="228" y="634"/>
                  </a:cubicBezTo>
                  <a:cubicBezTo>
                    <a:pt x="228" y="634"/>
                    <a:pt x="228" y="634"/>
                    <a:pt x="228" y="634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4"/>
                    <a:pt x="234" y="634"/>
                    <a:pt x="234" y="634"/>
                  </a:cubicBezTo>
                  <a:cubicBezTo>
                    <a:pt x="234" y="634"/>
                    <a:pt x="234" y="634"/>
                    <a:pt x="234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8"/>
                    <a:pt x="236" y="638"/>
                    <a:pt x="236" y="638"/>
                  </a:cubicBezTo>
                  <a:cubicBezTo>
                    <a:pt x="236" y="638"/>
                    <a:pt x="236" y="638"/>
                    <a:pt x="236" y="638"/>
                  </a:cubicBezTo>
                  <a:cubicBezTo>
                    <a:pt x="235" y="638"/>
                    <a:pt x="235" y="638"/>
                    <a:pt x="235" y="638"/>
                  </a:cubicBezTo>
                  <a:cubicBezTo>
                    <a:pt x="235" y="638"/>
                    <a:pt x="235" y="638"/>
                    <a:pt x="235" y="638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29" y="642"/>
                    <a:pt x="229" y="642"/>
                    <a:pt x="229" y="642"/>
                  </a:cubicBezTo>
                  <a:cubicBezTo>
                    <a:pt x="229" y="642"/>
                    <a:pt x="229" y="642"/>
                    <a:pt x="229" y="642"/>
                  </a:cubicBezTo>
                  <a:cubicBezTo>
                    <a:pt x="226" y="645"/>
                    <a:pt x="226" y="645"/>
                    <a:pt x="226" y="645"/>
                  </a:cubicBezTo>
                  <a:cubicBezTo>
                    <a:pt x="226" y="645"/>
                    <a:pt x="226" y="645"/>
                    <a:pt x="226" y="645"/>
                  </a:cubicBezTo>
                  <a:cubicBezTo>
                    <a:pt x="223" y="648"/>
                    <a:pt x="223" y="648"/>
                    <a:pt x="223" y="648"/>
                  </a:cubicBezTo>
                  <a:cubicBezTo>
                    <a:pt x="223" y="648"/>
                    <a:pt x="223" y="648"/>
                    <a:pt x="223" y="648"/>
                  </a:cubicBezTo>
                  <a:cubicBezTo>
                    <a:pt x="220" y="652"/>
                    <a:pt x="220" y="652"/>
                    <a:pt x="220" y="652"/>
                  </a:cubicBezTo>
                  <a:cubicBezTo>
                    <a:pt x="220" y="652"/>
                    <a:pt x="220" y="652"/>
                    <a:pt x="220" y="652"/>
                  </a:cubicBezTo>
                  <a:cubicBezTo>
                    <a:pt x="217" y="656"/>
                    <a:pt x="217" y="656"/>
                    <a:pt x="217" y="656"/>
                  </a:cubicBezTo>
                  <a:cubicBezTo>
                    <a:pt x="217" y="656"/>
                    <a:pt x="217" y="656"/>
                    <a:pt x="217" y="656"/>
                  </a:cubicBezTo>
                  <a:cubicBezTo>
                    <a:pt x="215" y="659"/>
                    <a:pt x="215" y="659"/>
                    <a:pt x="215" y="659"/>
                  </a:cubicBezTo>
                  <a:cubicBezTo>
                    <a:pt x="215" y="659"/>
                    <a:pt x="215" y="659"/>
                    <a:pt x="215" y="659"/>
                  </a:cubicBezTo>
                  <a:cubicBezTo>
                    <a:pt x="212" y="663"/>
                    <a:pt x="212" y="663"/>
                    <a:pt x="212" y="663"/>
                  </a:cubicBezTo>
                  <a:cubicBezTo>
                    <a:pt x="212" y="663"/>
                    <a:pt x="212" y="663"/>
                    <a:pt x="212" y="663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1" y="667"/>
                    <a:pt x="211" y="667"/>
                    <a:pt x="211" y="667"/>
                  </a:cubicBezTo>
                  <a:cubicBezTo>
                    <a:pt x="211" y="667"/>
                    <a:pt x="211" y="667"/>
                    <a:pt x="211" y="667"/>
                  </a:cubicBezTo>
                  <a:cubicBezTo>
                    <a:pt x="222" y="661"/>
                    <a:pt x="222" y="661"/>
                    <a:pt x="222" y="661"/>
                  </a:cubicBezTo>
                  <a:cubicBezTo>
                    <a:pt x="222" y="661"/>
                    <a:pt x="222" y="661"/>
                    <a:pt x="222" y="661"/>
                  </a:cubicBezTo>
                  <a:cubicBezTo>
                    <a:pt x="222" y="659"/>
                    <a:pt x="222" y="659"/>
                    <a:pt x="222" y="659"/>
                  </a:cubicBezTo>
                  <a:cubicBezTo>
                    <a:pt x="222" y="659"/>
                    <a:pt x="222" y="659"/>
                    <a:pt x="222" y="659"/>
                  </a:cubicBezTo>
                  <a:cubicBezTo>
                    <a:pt x="222" y="653"/>
                    <a:pt x="222" y="653"/>
                    <a:pt x="222" y="653"/>
                  </a:cubicBezTo>
                  <a:cubicBezTo>
                    <a:pt x="222" y="653"/>
                    <a:pt x="222" y="653"/>
                    <a:pt x="222" y="653"/>
                  </a:cubicBezTo>
                  <a:cubicBezTo>
                    <a:pt x="223" y="652"/>
                    <a:pt x="223" y="652"/>
                    <a:pt x="223" y="652"/>
                  </a:cubicBezTo>
                  <a:cubicBezTo>
                    <a:pt x="223" y="652"/>
                    <a:pt x="223" y="652"/>
                    <a:pt x="223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5" y="652"/>
                    <a:pt x="225" y="652"/>
                    <a:pt x="225" y="652"/>
                  </a:cubicBezTo>
                  <a:cubicBezTo>
                    <a:pt x="225" y="652"/>
                    <a:pt x="225" y="652"/>
                    <a:pt x="225" y="652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6"/>
                    <a:pt x="226" y="656"/>
                    <a:pt x="226" y="656"/>
                  </a:cubicBezTo>
                  <a:cubicBezTo>
                    <a:pt x="226" y="656"/>
                    <a:pt x="226" y="656"/>
                    <a:pt x="226" y="656"/>
                  </a:cubicBezTo>
                  <a:cubicBezTo>
                    <a:pt x="225" y="656"/>
                    <a:pt x="225" y="656"/>
                    <a:pt x="225" y="656"/>
                  </a:cubicBezTo>
                  <a:cubicBezTo>
                    <a:pt x="225" y="656"/>
                    <a:pt x="225" y="656"/>
                    <a:pt x="225" y="656"/>
                  </a:cubicBezTo>
                  <a:cubicBezTo>
                    <a:pt x="225" y="657"/>
                    <a:pt x="225" y="657"/>
                    <a:pt x="225" y="657"/>
                  </a:cubicBezTo>
                  <a:cubicBezTo>
                    <a:pt x="225" y="657"/>
                    <a:pt x="225" y="657"/>
                    <a:pt x="225" y="657"/>
                  </a:cubicBezTo>
                  <a:cubicBezTo>
                    <a:pt x="226" y="657"/>
                    <a:pt x="226" y="657"/>
                    <a:pt x="226" y="657"/>
                  </a:cubicBezTo>
                  <a:cubicBezTo>
                    <a:pt x="226" y="657"/>
                    <a:pt x="226" y="657"/>
                    <a:pt x="226" y="657"/>
                  </a:cubicBezTo>
                  <a:cubicBezTo>
                    <a:pt x="227" y="657"/>
                    <a:pt x="227" y="657"/>
                    <a:pt x="227" y="657"/>
                  </a:cubicBezTo>
                  <a:cubicBezTo>
                    <a:pt x="227" y="657"/>
                    <a:pt x="227" y="657"/>
                    <a:pt x="227" y="657"/>
                  </a:cubicBezTo>
                  <a:cubicBezTo>
                    <a:pt x="229" y="657"/>
                    <a:pt x="229" y="657"/>
                    <a:pt x="229" y="657"/>
                  </a:cubicBezTo>
                  <a:cubicBezTo>
                    <a:pt x="229" y="657"/>
                    <a:pt x="229" y="657"/>
                    <a:pt x="229" y="657"/>
                  </a:cubicBezTo>
                  <a:cubicBezTo>
                    <a:pt x="230" y="656"/>
                    <a:pt x="230" y="656"/>
                    <a:pt x="230" y="656"/>
                  </a:cubicBezTo>
                  <a:cubicBezTo>
                    <a:pt x="230" y="656"/>
                    <a:pt x="230" y="656"/>
                    <a:pt x="230" y="656"/>
                  </a:cubicBezTo>
                  <a:cubicBezTo>
                    <a:pt x="232" y="655"/>
                    <a:pt x="232" y="655"/>
                    <a:pt x="232" y="655"/>
                  </a:cubicBezTo>
                  <a:cubicBezTo>
                    <a:pt x="232" y="655"/>
                    <a:pt x="232" y="655"/>
                    <a:pt x="232" y="655"/>
                  </a:cubicBezTo>
                  <a:cubicBezTo>
                    <a:pt x="233" y="655"/>
                    <a:pt x="233" y="655"/>
                    <a:pt x="233" y="655"/>
                  </a:cubicBezTo>
                  <a:cubicBezTo>
                    <a:pt x="233" y="655"/>
                    <a:pt x="233" y="655"/>
                    <a:pt x="233" y="655"/>
                  </a:cubicBezTo>
                  <a:cubicBezTo>
                    <a:pt x="235" y="654"/>
                    <a:pt x="235" y="654"/>
                    <a:pt x="235" y="654"/>
                  </a:cubicBezTo>
                  <a:cubicBezTo>
                    <a:pt x="235" y="654"/>
                    <a:pt x="235" y="654"/>
                    <a:pt x="235" y="654"/>
                  </a:cubicBezTo>
                  <a:cubicBezTo>
                    <a:pt x="236" y="653"/>
                    <a:pt x="236" y="653"/>
                    <a:pt x="236" y="653"/>
                  </a:cubicBezTo>
                  <a:cubicBezTo>
                    <a:pt x="236" y="653"/>
                    <a:pt x="236" y="653"/>
                    <a:pt x="236" y="653"/>
                  </a:cubicBezTo>
                  <a:cubicBezTo>
                    <a:pt x="238" y="652"/>
                    <a:pt x="238" y="652"/>
                    <a:pt x="238" y="652"/>
                  </a:cubicBezTo>
                  <a:cubicBezTo>
                    <a:pt x="238" y="652"/>
                    <a:pt x="238" y="652"/>
                    <a:pt x="238" y="652"/>
                  </a:cubicBezTo>
                  <a:cubicBezTo>
                    <a:pt x="240" y="644"/>
                    <a:pt x="240" y="644"/>
                    <a:pt x="240" y="644"/>
                  </a:cubicBezTo>
                  <a:cubicBezTo>
                    <a:pt x="240" y="644"/>
                    <a:pt x="240" y="644"/>
                    <a:pt x="240" y="644"/>
                  </a:cubicBezTo>
                  <a:cubicBezTo>
                    <a:pt x="241" y="644"/>
                    <a:pt x="241" y="644"/>
                    <a:pt x="241" y="644"/>
                  </a:cubicBezTo>
                  <a:cubicBezTo>
                    <a:pt x="241" y="644"/>
                    <a:pt x="241" y="644"/>
                    <a:pt x="241" y="644"/>
                  </a:cubicBezTo>
                  <a:cubicBezTo>
                    <a:pt x="242" y="645"/>
                    <a:pt x="242" y="645"/>
                    <a:pt x="242" y="645"/>
                  </a:cubicBezTo>
                  <a:cubicBezTo>
                    <a:pt x="242" y="645"/>
                    <a:pt x="242" y="645"/>
                    <a:pt x="242" y="645"/>
                  </a:cubicBezTo>
                  <a:cubicBezTo>
                    <a:pt x="243" y="645"/>
                    <a:pt x="243" y="645"/>
                    <a:pt x="243" y="645"/>
                  </a:cubicBezTo>
                  <a:cubicBezTo>
                    <a:pt x="243" y="645"/>
                    <a:pt x="243" y="645"/>
                    <a:pt x="243" y="645"/>
                  </a:cubicBezTo>
                  <a:cubicBezTo>
                    <a:pt x="244" y="645"/>
                    <a:pt x="244" y="645"/>
                    <a:pt x="244" y="645"/>
                  </a:cubicBezTo>
                  <a:cubicBezTo>
                    <a:pt x="244" y="645"/>
                    <a:pt x="244" y="645"/>
                    <a:pt x="244" y="645"/>
                  </a:cubicBezTo>
                  <a:cubicBezTo>
                    <a:pt x="244" y="646"/>
                    <a:pt x="244" y="646"/>
                    <a:pt x="244" y="646"/>
                  </a:cubicBezTo>
                  <a:cubicBezTo>
                    <a:pt x="244" y="646"/>
                    <a:pt x="244" y="646"/>
                    <a:pt x="244" y="646"/>
                  </a:cubicBezTo>
                  <a:cubicBezTo>
                    <a:pt x="245" y="647"/>
                    <a:pt x="245" y="647"/>
                    <a:pt x="245" y="647"/>
                  </a:cubicBezTo>
                  <a:cubicBezTo>
                    <a:pt x="245" y="647"/>
                    <a:pt x="245" y="647"/>
                    <a:pt x="245" y="647"/>
                  </a:cubicBezTo>
                  <a:cubicBezTo>
                    <a:pt x="246" y="648"/>
                    <a:pt x="246" y="648"/>
                    <a:pt x="246" y="648"/>
                  </a:cubicBezTo>
                  <a:cubicBezTo>
                    <a:pt x="246" y="648"/>
                    <a:pt x="246" y="648"/>
                    <a:pt x="246" y="648"/>
                  </a:cubicBezTo>
                  <a:cubicBezTo>
                    <a:pt x="247" y="648"/>
                    <a:pt x="247" y="648"/>
                    <a:pt x="247" y="648"/>
                  </a:cubicBezTo>
                  <a:cubicBezTo>
                    <a:pt x="247" y="648"/>
                    <a:pt x="247" y="648"/>
                    <a:pt x="247" y="648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5" y="649"/>
                    <a:pt x="245" y="649"/>
                    <a:pt x="245" y="649"/>
                  </a:cubicBezTo>
                  <a:cubicBezTo>
                    <a:pt x="245" y="649"/>
                    <a:pt x="245" y="649"/>
                    <a:pt x="245" y="649"/>
                  </a:cubicBezTo>
                  <a:cubicBezTo>
                    <a:pt x="245" y="650"/>
                    <a:pt x="245" y="650"/>
                    <a:pt x="245" y="650"/>
                  </a:cubicBezTo>
                  <a:cubicBezTo>
                    <a:pt x="245" y="650"/>
                    <a:pt x="245" y="650"/>
                    <a:pt x="245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3" y="650"/>
                    <a:pt x="243" y="650"/>
                    <a:pt x="243" y="650"/>
                  </a:cubicBezTo>
                  <a:cubicBezTo>
                    <a:pt x="243" y="650"/>
                    <a:pt x="243" y="650"/>
                    <a:pt x="243" y="650"/>
                  </a:cubicBezTo>
                  <a:cubicBezTo>
                    <a:pt x="238" y="657"/>
                    <a:pt x="238" y="657"/>
                    <a:pt x="238" y="657"/>
                  </a:cubicBezTo>
                  <a:cubicBezTo>
                    <a:pt x="238" y="657"/>
                    <a:pt x="238" y="657"/>
                    <a:pt x="238" y="657"/>
                  </a:cubicBezTo>
                  <a:cubicBezTo>
                    <a:pt x="235" y="664"/>
                    <a:pt x="235" y="664"/>
                    <a:pt x="235" y="664"/>
                  </a:cubicBezTo>
                  <a:cubicBezTo>
                    <a:pt x="235" y="664"/>
                    <a:pt x="235" y="664"/>
                    <a:pt x="235" y="664"/>
                  </a:cubicBezTo>
                  <a:cubicBezTo>
                    <a:pt x="240" y="663"/>
                    <a:pt x="240" y="663"/>
                    <a:pt x="240" y="663"/>
                  </a:cubicBezTo>
                  <a:cubicBezTo>
                    <a:pt x="240" y="663"/>
                    <a:pt x="240" y="663"/>
                    <a:pt x="240" y="663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1"/>
                    <a:pt x="252" y="661"/>
                    <a:pt x="252" y="661"/>
                  </a:cubicBezTo>
                  <a:cubicBezTo>
                    <a:pt x="252" y="661"/>
                    <a:pt x="252" y="661"/>
                    <a:pt x="252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0" y="667"/>
                    <a:pt x="240" y="667"/>
                    <a:pt x="240" y="667"/>
                  </a:cubicBezTo>
                  <a:cubicBezTo>
                    <a:pt x="240" y="667"/>
                    <a:pt x="240" y="667"/>
                    <a:pt x="240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8" y="668"/>
                    <a:pt x="238" y="668"/>
                    <a:pt x="238" y="668"/>
                  </a:cubicBezTo>
                  <a:cubicBezTo>
                    <a:pt x="238" y="668"/>
                    <a:pt x="238" y="668"/>
                    <a:pt x="238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6" y="668"/>
                    <a:pt x="236" y="668"/>
                    <a:pt x="236" y="668"/>
                  </a:cubicBezTo>
                  <a:cubicBezTo>
                    <a:pt x="236" y="668"/>
                    <a:pt x="236" y="668"/>
                    <a:pt x="236" y="668"/>
                  </a:cubicBezTo>
                  <a:cubicBezTo>
                    <a:pt x="231" y="670"/>
                    <a:pt x="231" y="670"/>
                    <a:pt x="231" y="670"/>
                  </a:cubicBezTo>
                  <a:cubicBezTo>
                    <a:pt x="231" y="670"/>
                    <a:pt x="231" y="670"/>
                    <a:pt x="231" y="670"/>
                  </a:cubicBezTo>
                  <a:cubicBezTo>
                    <a:pt x="230" y="671"/>
                    <a:pt x="230" y="671"/>
                    <a:pt x="230" y="671"/>
                  </a:cubicBezTo>
                  <a:cubicBezTo>
                    <a:pt x="230" y="671"/>
                    <a:pt x="230" y="671"/>
                    <a:pt x="230" y="671"/>
                  </a:cubicBezTo>
                  <a:cubicBezTo>
                    <a:pt x="231" y="672"/>
                    <a:pt x="231" y="672"/>
                    <a:pt x="231" y="672"/>
                  </a:cubicBezTo>
                  <a:cubicBezTo>
                    <a:pt x="231" y="672"/>
                    <a:pt x="231" y="672"/>
                    <a:pt x="231" y="672"/>
                  </a:cubicBezTo>
                  <a:cubicBezTo>
                    <a:pt x="231" y="673"/>
                    <a:pt x="231" y="673"/>
                    <a:pt x="231" y="673"/>
                  </a:cubicBezTo>
                  <a:cubicBezTo>
                    <a:pt x="231" y="673"/>
                    <a:pt x="231" y="673"/>
                    <a:pt x="231" y="673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5"/>
                    <a:pt x="232" y="675"/>
                    <a:pt x="232" y="675"/>
                  </a:cubicBezTo>
                  <a:cubicBezTo>
                    <a:pt x="232" y="675"/>
                    <a:pt x="232" y="675"/>
                    <a:pt x="232" y="675"/>
                  </a:cubicBezTo>
                  <a:cubicBezTo>
                    <a:pt x="232" y="676"/>
                    <a:pt x="232" y="676"/>
                    <a:pt x="232" y="676"/>
                  </a:cubicBezTo>
                  <a:cubicBezTo>
                    <a:pt x="232" y="676"/>
                    <a:pt x="232" y="676"/>
                    <a:pt x="232" y="676"/>
                  </a:cubicBezTo>
                  <a:cubicBezTo>
                    <a:pt x="232" y="677"/>
                    <a:pt x="232" y="677"/>
                    <a:pt x="232" y="677"/>
                  </a:cubicBezTo>
                  <a:cubicBezTo>
                    <a:pt x="232" y="677"/>
                    <a:pt x="232" y="677"/>
                    <a:pt x="232" y="677"/>
                  </a:cubicBezTo>
                  <a:cubicBezTo>
                    <a:pt x="233" y="678"/>
                    <a:pt x="233" y="678"/>
                    <a:pt x="233" y="678"/>
                  </a:cubicBezTo>
                  <a:cubicBezTo>
                    <a:pt x="233" y="678"/>
                    <a:pt x="233" y="678"/>
                    <a:pt x="233" y="678"/>
                  </a:cubicBezTo>
                  <a:cubicBezTo>
                    <a:pt x="245" y="675"/>
                    <a:pt x="245" y="675"/>
                    <a:pt x="245" y="675"/>
                  </a:cubicBezTo>
                  <a:cubicBezTo>
                    <a:pt x="245" y="675"/>
                    <a:pt x="245" y="675"/>
                    <a:pt x="245" y="675"/>
                  </a:cubicBezTo>
                  <a:cubicBezTo>
                    <a:pt x="246" y="676"/>
                    <a:pt x="246" y="676"/>
                    <a:pt x="246" y="676"/>
                  </a:cubicBezTo>
                  <a:cubicBezTo>
                    <a:pt x="246" y="676"/>
                    <a:pt x="246" y="676"/>
                    <a:pt x="246" y="676"/>
                  </a:cubicBezTo>
                  <a:cubicBezTo>
                    <a:pt x="246" y="677"/>
                    <a:pt x="246" y="677"/>
                    <a:pt x="246" y="677"/>
                  </a:cubicBezTo>
                  <a:cubicBezTo>
                    <a:pt x="246" y="677"/>
                    <a:pt x="246" y="677"/>
                    <a:pt x="246" y="677"/>
                  </a:cubicBezTo>
                  <a:cubicBezTo>
                    <a:pt x="247" y="677"/>
                    <a:pt x="247" y="677"/>
                    <a:pt x="247" y="677"/>
                  </a:cubicBezTo>
                  <a:cubicBezTo>
                    <a:pt x="247" y="677"/>
                    <a:pt x="247" y="677"/>
                    <a:pt x="247" y="677"/>
                  </a:cubicBezTo>
                  <a:cubicBezTo>
                    <a:pt x="247" y="678"/>
                    <a:pt x="247" y="678"/>
                    <a:pt x="247" y="678"/>
                  </a:cubicBezTo>
                  <a:cubicBezTo>
                    <a:pt x="247" y="678"/>
                    <a:pt x="247" y="678"/>
                    <a:pt x="247" y="678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80"/>
                    <a:pt x="247" y="680"/>
                    <a:pt x="247" y="680"/>
                  </a:cubicBezTo>
                  <a:cubicBezTo>
                    <a:pt x="247" y="680"/>
                    <a:pt x="247" y="680"/>
                    <a:pt x="247" y="680"/>
                  </a:cubicBezTo>
                  <a:cubicBezTo>
                    <a:pt x="247" y="681"/>
                    <a:pt x="247" y="681"/>
                    <a:pt x="247" y="681"/>
                  </a:cubicBezTo>
                  <a:cubicBezTo>
                    <a:pt x="247" y="681"/>
                    <a:pt x="247" y="681"/>
                    <a:pt x="247" y="681"/>
                  </a:cubicBezTo>
                  <a:cubicBezTo>
                    <a:pt x="246" y="681"/>
                    <a:pt x="246" y="681"/>
                    <a:pt x="246" y="681"/>
                  </a:cubicBezTo>
                  <a:cubicBezTo>
                    <a:pt x="246" y="681"/>
                    <a:pt x="246" y="681"/>
                    <a:pt x="246" y="681"/>
                  </a:cubicBezTo>
                  <a:cubicBezTo>
                    <a:pt x="245" y="682"/>
                    <a:pt x="245" y="682"/>
                    <a:pt x="245" y="682"/>
                  </a:cubicBezTo>
                  <a:cubicBezTo>
                    <a:pt x="245" y="682"/>
                    <a:pt x="245" y="682"/>
                    <a:pt x="245" y="682"/>
                  </a:cubicBezTo>
                  <a:cubicBezTo>
                    <a:pt x="244" y="683"/>
                    <a:pt x="244" y="683"/>
                    <a:pt x="244" y="683"/>
                  </a:cubicBezTo>
                  <a:cubicBezTo>
                    <a:pt x="244" y="683"/>
                    <a:pt x="244" y="683"/>
                    <a:pt x="244" y="683"/>
                  </a:cubicBezTo>
                  <a:cubicBezTo>
                    <a:pt x="244" y="684"/>
                    <a:pt x="244" y="684"/>
                    <a:pt x="244" y="684"/>
                  </a:cubicBezTo>
                  <a:cubicBezTo>
                    <a:pt x="244" y="684"/>
                    <a:pt x="244" y="684"/>
                    <a:pt x="244" y="684"/>
                  </a:cubicBezTo>
                  <a:cubicBezTo>
                    <a:pt x="243" y="685"/>
                    <a:pt x="243" y="685"/>
                    <a:pt x="243" y="685"/>
                  </a:cubicBezTo>
                  <a:cubicBezTo>
                    <a:pt x="243" y="685"/>
                    <a:pt x="243" y="685"/>
                    <a:pt x="243" y="685"/>
                  </a:cubicBezTo>
                  <a:cubicBezTo>
                    <a:pt x="242" y="686"/>
                    <a:pt x="242" y="686"/>
                    <a:pt x="242" y="686"/>
                  </a:cubicBezTo>
                  <a:cubicBezTo>
                    <a:pt x="242" y="686"/>
                    <a:pt x="242" y="686"/>
                    <a:pt x="242" y="686"/>
                  </a:cubicBezTo>
                  <a:cubicBezTo>
                    <a:pt x="242" y="688"/>
                    <a:pt x="242" y="688"/>
                    <a:pt x="242" y="688"/>
                  </a:cubicBezTo>
                  <a:cubicBezTo>
                    <a:pt x="242" y="688"/>
                    <a:pt x="242" y="688"/>
                    <a:pt x="242" y="688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32" y="699"/>
                    <a:pt x="232" y="699"/>
                    <a:pt x="232" y="699"/>
                  </a:cubicBezTo>
                  <a:cubicBezTo>
                    <a:pt x="232" y="699"/>
                    <a:pt x="232" y="699"/>
                    <a:pt x="232" y="69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33" y="681"/>
                    <a:pt x="233" y="681"/>
                    <a:pt x="233" y="681"/>
                  </a:cubicBezTo>
                  <a:cubicBezTo>
                    <a:pt x="233" y="681"/>
                    <a:pt x="233" y="681"/>
                    <a:pt x="233" y="681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6" y="684"/>
                    <a:pt x="236" y="684"/>
                    <a:pt x="236" y="684"/>
                  </a:cubicBezTo>
                  <a:cubicBezTo>
                    <a:pt x="236" y="684"/>
                    <a:pt x="236" y="684"/>
                    <a:pt x="236" y="684"/>
                  </a:cubicBezTo>
                  <a:cubicBezTo>
                    <a:pt x="235" y="685"/>
                    <a:pt x="235" y="685"/>
                    <a:pt x="235" y="685"/>
                  </a:cubicBezTo>
                  <a:cubicBezTo>
                    <a:pt x="235" y="685"/>
                    <a:pt x="235" y="685"/>
                    <a:pt x="235" y="685"/>
                  </a:cubicBezTo>
                  <a:cubicBezTo>
                    <a:pt x="233" y="686"/>
                    <a:pt x="233" y="686"/>
                    <a:pt x="233" y="686"/>
                  </a:cubicBezTo>
                  <a:cubicBezTo>
                    <a:pt x="233" y="686"/>
                    <a:pt x="233" y="686"/>
                    <a:pt x="233" y="686"/>
                  </a:cubicBezTo>
                  <a:cubicBezTo>
                    <a:pt x="232" y="687"/>
                    <a:pt x="232" y="687"/>
                    <a:pt x="232" y="687"/>
                  </a:cubicBezTo>
                  <a:cubicBezTo>
                    <a:pt x="232" y="687"/>
                    <a:pt x="232" y="687"/>
                    <a:pt x="232" y="687"/>
                  </a:cubicBezTo>
                  <a:cubicBezTo>
                    <a:pt x="230" y="688"/>
                    <a:pt x="230" y="688"/>
                    <a:pt x="230" y="688"/>
                  </a:cubicBezTo>
                  <a:cubicBezTo>
                    <a:pt x="230" y="688"/>
                    <a:pt x="230" y="688"/>
                    <a:pt x="230" y="688"/>
                  </a:cubicBezTo>
                  <a:cubicBezTo>
                    <a:pt x="229" y="689"/>
                    <a:pt x="229" y="689"/>
                    <a:pt x="229" y="689"/>
                  </a:cubicBezTo>
                  <a:cubicBezTo>
                    <a:pt x="229" y="689"/>
                    <a:pt x="229" y="689"/>
                    <a:pt x="229" y="689"/>
                  </a:cubicBezTo>
                  <a:cubicBezTo>
                    <a:pt x="228" y="690"/>
                    <a:pt x="228" y="690"/>
                    <a:pt x="228" y="690"/>
                  </a:cubicBezTo>
                  <a:cubicBezTo>
                    <a:pt x="228" y="690"/>
                    <a:pt x="228" y="690"/>
                    <a:pt x="228" y="690"/>
                  </a:cubicBezTo>
                  <a:cubicBezTo>
                    <a:pt x="227" y="692"/>
                    <a:pt x="227" y="692"/>
                    <a:pt x="227" y="692"/>
                  </a:cubicBezTo>
                  <a:cubicBezTo>
                    <a:pt x="227" y="692"/>
                    <a:pt x="227" y="692"/>
                    <a:pt x="227" y="692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20" y="703"/>
                    <a:pt x="220" y="703"/>
                    <a:pt x="220" y="703"/>
                  </a:cubicBezTo>
                  <a:cubicBezTo>
                    <a:pt x="220" y="703"/>
                    <a:pt x="220" y="703"/>
                    <a:pt x="220" y="703"/>
                  </a:cubicBezTo>
                  <a:cubicBezTo>
                    <a:pt x="215" y="706"/>
                    <a:pt x="215" y="706"/>
                    <a:pt x="215" y="706"/>
                  </a:cubicBezTo>
                  <a:cubicBezTo>
                    <a:pt x="214" y="707"/>
                    <a:pt x="214" y="707"/>
                    <a:pt x="214" y="707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9" y="713"/>
                    <a:pt x="209" y="713"/>
                    <a:pt x="209" y="713"/>
                  </a:cubicBezTo>
                  <a:cubicBezTo>
                    <a:pt x="209" y="713"/>
                    <a:pt x="209" y="713"/>
                    <a:pt x="209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1" y="712"/>
                    <a:pt x="211" y="712"/>
                    <a:pt x="211" y="712"/>
                  </a:cubicBezTo>
                  <a:cubicBezTo>
                    <a:pt x="211" y="712"/>
                    <a:pt x="211" y="712"/>
                    <a:pt x="211" y="712"/>
                  </a:cubicBezTo>
                  <a:cubicBezTo>
                    <a:pt x="212" y="712"/>
                    <a:pt x="212" y="712"/>
                    <a:pt x="212" y="712"/>
                  </a:cubicBezTo>
                  <a:cubicBezTo>
                    <a:pt x="212" y="712"/>
                    <a:pt x="212" y="712"/>
                    <a:pt x="212" y="712"/>
                  </a:cubicBezTo>
                  <a:cubicBezTo>
                    <a:pt x="213" y="712"/>
                    <a:pt x="213" y="712"/>
                    <a:pt x="213" y="712"/>
                  </a:cubicBezTo>
                  <a:cubicBezTo>
                    <a:pt x="213" y="712"/>
                    <a:pt x="213" y="712"/>
                    <a:pt x="213" y="712"/>
                  </a:cubicBezTo>
                  <a:cubicBezTo>
                    <a:pt x="214" y="711"/>
                    <a:pt x="214" y="711"/>
                    <a:pt x="214" y="711"/>
                  </a:cubicBezTo>
                  <a:cubicBezTo>
                    <a:pt x="214" y="711"/>
                    <a:pt x="214" y="711"/>
                    <a:pt x="214" y="711"/>
                  </a:cubicBezTo>
                  <a:cubicBezTo>
                    <a:pt x="214" y="710"/>
                    <a:pt x="214" y="710"/>
                    <a:pt x="214" y="710"/>
                  </a:cubicBezTo>
                  <a:cubicBezTo>
                    <a:pt x="214" y="710"/>
                    <a:pt x="214" y="710"/>
                    <a:pt x="214" y="710"/>
                  </a:cubicBezTo>
                  <a:cubicBezTo>
                    <a:pt x="221" y="707"/>
                    <a:pt x="221" y="707"/>
                    <a:pt x="221" y="707"/>
                  </a:cubicBezTo>
                  <a:cubicBezTo>
                    <a:pt x="221" y="707"/>
                    <a:pt x="221" y="707"/>
                    <a:pt x="221" y="707"/>
                  </a:cubicBezTo>
                  <a:cubicBezTo>
                    <a:pt x="219" y="709"/>
                    <a:pt x="219" y="709"/>
                    <a:pt x="219" y="709"/>
                  </a:cubicBezTo>
                  <a:cubicBezTo>
                    <a:pt x="219" y="709"/>
                    <a:pt x="219" y="709"/>
                    <a:pt x="219" y="709"/>
                  </a:cubicBezTo>
                  <a:cubicBezTo>
                    <a:pt x="217" y="710"/>
                    <a:pt x="217" y="710"/>
                    <a:pt x="217" y="710"/>
                  </a:cubicBezTo>
                  <a:cubicBezTo>
                    <a:pt x="217" y="710"/>
                    <a:pt x="217" y="710"/>
                    <a:pt x="217" y="710"/>
                  </a:cubicBezTo>
                  <a:cubicBezTo>
                    <a:pt x="215" y="712"/>
                    <a:pt x="215" y="712"/>
                    <a:pt x="215" y="712"/>
                  </a:cubicBezTo>
                  <a:cubicBezTo>
                    <a:pt x="215" y="712"/>
                    <a:pt x="215" y="712"/>
                    <a:pt x="215" y="712"/>
                  </a:cubicBezTo>
                  <a:cubicBezTo>
                    <a:pt x="214" y="713"/>
                    <a:pt x="214" y="713"/>
                    <a:pt x="214" y="713"/>
                  </a:cubicBezTo>
                  <a:cubicBezTo>
                    <a:pt x="214" y="713"/>
                    <a:pt x="214" y="713"/>
                    <a:pt x="214" y="713"/>
                  </a:cubicBezTo>
                  <a:cubicBezTo>
                    <a:pt x="212" y="715"/>
                    <a:pt x="212" y="715"/>
                    <a:pt x="212" y="715"/>
                  </a:cubicBezTo>
                  <a:cubicBezTo>
                    <a:pt x="212" y="715"/>
                    <a:pt x="212" y="715"/>
                    <a:pt x="212" y="715"/>
                  </a:cubicBezTo>
                  <a:cubicBezTo>
                    <a:pt x="210" y="716"/>
                    <a:pt x="210" y="716"/>
                    <a:pt x="210" y="716"/>
                  </a:cubicBezTo>
                  <a:cubicBezTo>
                    <a:pt x="210" y="716"/>
                    <a:pt x="210" y="716"/>
                    <a:pt x="210" y="716"/>
                  </a:cubicBezTo>
                  <a:cubicBezTo>
                    <a:pt x="208" y="717"/>
                    <a:pt x="208" y="717"/>
                    <a:pt x="208" y="717"/>
                  </a:cubicBezTo>
                  <a:cubicBezTo>
                    <a:pt x="208" y="717"/>
                    <a:pt x="208" y="717"/>
                    <a:pt x="208" y="717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3" y="719"/>
                    <a:pt x="203" y="719"/>
                    <a:pt x="203" y="719"/>
                  </a:cubicBezTo>
                  <a:cubicBezTo>
                    <a:pt x="203" y="719"/>
                    <a:pt x="203" y="719"/>
                    <a:pt x="203" y="719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7"/>
                    <a:pt x="203" y="717"/>
                    <a:pt x="203" y="717"/>
                  </a:cubicBezTo>
                  <a:cubicBezTo>
                    <a:pt x="203" y="717"/>
                    <a:pt x="203" y="717"/>
                    <a:pt x="203" y="717"/>
                  </a:cubicBezTo>
                  <a:cubicBezTo>
                    <a:pt x="202" y="717"/>
                    <a:pt x="202" y="717"/>
                    <a:pt x="202" y="717"/>
                  </a:cubicBezTo>
                  <a:cubicBezTo>
                    <a:pt x="202" y="717"/>
                    <a:pt x="202" y="717"/>
                    <a:pt x="202" y="717"/>
                  </a:cubicBezTo>
                  <a:cubicBezTo>
                    <a:pt x="202" y="716"/>
                    <a:pt x="202" y="716"/>
                    <a:pt x="202" y="716"/>
                  </a:cubicBezTo>
                  <a:cubicBezTo>
                    <a:pt x="202" y="716"/>
                    <a:pt x="202" y="716"/>
                    <a:pt x="202" y="716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4"/>
                    <a:pt x="201" y="714"/>
                    <a:pt x="201" y="714"/>
                  </a:cubicBezTo>
                  <a:cubicBezTo>
                    <a:pt x="201" y="714"/>
                    <a:pt x="201" y="714"/>
                    <a:pt x="201" y="714"/>
                  </a:cubicBezTo>
                  <a:cubicBezTo>
                    <a:pt x="202" y="713"/>
                    <a:pt x="202" y="713"/>
                    <a:pt x="202" y="713"/>
                  </a:cubicBezTo>
                  <a:cubicBezTo>
                    <a:pt x="202" y="713"/>
                    <a:pt x="202" y="713"/>
                    <a:pt x="202" y="713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6" y="702"/>
                    <a:pt x="216" y="702"/>
                    <a:pt x="216" y="702"/>
                  </a:cubicBezTo>
                  <a:cubicBezTo>
                    <a:pt x="216" y="702"/>
                    <a:pt x="216" y="702"/>
                    <a:pt x="216" y="702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699"/>
                    <a:pt x="214" y="699"/>
                    <a:pt x="214" y="699"/>
                  </a:cubicBezTo>
                  <a:cubicBezTo>
                    <a:pt x="214" y="699"/>
                    <a:pt x="214" y="699"/>
                    <a:pt x="214" y="699"/>
                  </a:cubicBezTo>
                  <a:cubicBezTo>
                    <a:pt x="214" y="699"/>
                    <a:pt x="214" y="698"/>
                    <a:pt x="214" y="698"/>
                  </a:cubicBezTo>
                  <a:cubicBezTo>
                    <a:pt x="214" y="698"/>
                    <a:pt x="214" y="698"/>
                    <a:pt x="214" y="698"/>
                  </a:cubicBezTo>
                  <a:cubicBezTo>
                    <a:pt x="213" y="698"/>
                    <a:pt x="213" y="698"/>
                    <a:pt x="213" y="697"/>
                  </a:cubicBezTo>
                  <a:cubicBezTo>
                    <a:pt x="213" y="697"/>
                    <a:pt x="213" y="697"/>
                    <a:pt x="213" y="697"/>
                  </a:cubicBezTo>
                  <a:cubicBezTo>
                    <a:pt x="213" y="696"/>
                    <a:pt x="213" y="696"/>
                    <a:pt x="213" y="695"/>
                  </a:cubicBezTo>
                  <a:cubicBezTo>
                    <a:pt x="213" y="695"/>
                    <a:pt x="213" y="695"/>
                    <a:pt x="213" y="695"/>
                  </a:cubicBezTo>
                  <a:cubicBezTo>
                    <a:pt x="213" y="693"/>
                    <a:pt x="213" y="691"/>
                    <a:pt x="213" y="689"/>
                  </a:cubicBezTo>
                  <a:cubicBezTo>
                    <a:pt x="213" y="689"/>
                    <a:pt x="213" y="689"/>
                    <a:pt x="213" y="689"/>
                  </a:cubicBezTo>
                  <a:cubicBezTo>
                    <a:pt x="213" y="688"/>
                    <a:pt x="213" y="688"/>
                    <a:pt x="214" y="687"/>
                  </a:cubicBezTo>
                  <a:cubicBezTo>
                    <a:pt x="214" y="687"/>
                    <a:pt x="214" y="687"/>
                    <a:pt x="214" y="687"/>
                  </a:cubicBezTo>
                  <a:cubicBezTo>
                    <a:pt x="214" y="686"/>
                    <a:pt x="214" y="685"/>
                    <a:pt x="215" y="684"/>
                  </a:cubicBezTo>
                  <a:cubicBezTo>
                    <a:pt x="215" y="684"/>
                    <a:pt x="215" y="684"/>
                    <a:pt x="215" y="684"/>
                  </a:cubicBezTo>
                  <a:cubicBezTo>
                    <a:pt x="215" y="684"/>
                    <a:pt x="216" y="683"/>
                    <a:pt x="216" y="682"/>
                  </a:cubicBezTo>
                  <a:cubicBezTo>
                    <a:pt x="216" y="682"/>
                    <a:pt x="216" y="682"/>
                    <a:pt x="216" y="682"/>
                  </a:cubicBezTo>
                  <a:cubicBezTo>
                    <a:pt x="217" y="681"/>
                    <a:pt x="217" y="680"/>
                    <a:pt x="218" y="679"/>
                  </a:cubicBezTo>
                  <a:cubicBezTo>
                    <a:pt x="218" y="679"/>
                    <a:pt x="218" y="679"/>
                    <a:pt x="218" y="679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6" y="679"/>
                    <a:pt x="213" y="681"/>
                    <a:pt x="210" y="683"/>
                  </a:cubicBezTo>
                  <a:cubicBezTo>
                    <a:pt x="210" y="683"/>
                    <a:pt x="210" y="683"/>
                    <a:pt x="210" y="683"/>
                  </a:cubicBezTo>
                  <a:cubicBezTo>
                    <a:pt x="209" y="684"/>
                    <a:pt x="208" y="684"/>
                    <a:pt x="207" y="683"/>
                  </a:cubicBezTo>
                  <a:cubicBezTo>
                    <a:pt x="207" y="683"/>
                    <a:pt x="207" y="683"/>
                    <a:pt x="207" y="683"/>
                  </a:cubicBezTo>
                  <a:cubicBezTo>
                    <a:pt x="207" y="683"/>
                    <a:pt x="207" y="683"/>
                    <a:pt x="207" y="683"/>
                  </a:cubicBezTo>
                  <a:cubicBezTo>
                    <a:pt x="207" y="683"/>
                    <a:pt x="207" y="683"/>
                    <a:pt x="207" y="683"/>
                  </a:cubicBezTo>
                  <a:cubicBezTo>
                    <a:pt x="206" y="683"/>
                    <a:pt x="206" y="683"/>
                    <a:pt x="206" y="683"/>
                  </a:cubicBezTo>
                  <a:cubicBezTo>
                    <a:pt x="206" y="683"/>
                    <a:pt x="206" y="683"/>
                    <a:pt x="206" y="683"/>
                  </a:cubicBezTo>
                  <a:cubicBezTo>
                    <a:pt x="206" y="683"/>
                    <a:pt x="206" y="682"/>
                    <a:pt x="205" y="682"/>
                  </a:cubicBezTo>
                  <a:cubicBezTo>
                    <a:pt x="205" y="682"/>
                    <a:pt x="205" y="682"/>
                    <a:pt x="205" y="682"/>
                  </a:cubicBezTo>
                  <a:cubicBezTo>
                    <a:pt x="205" y="682"/>
                    <a:pt x="205" y="682"/>
                    <a:pt x="205" y="682"/>
                  </a:cubicBezTo>
                  <a:cubicBezTo>
                    <a:pt x="205" y="682"/>
                    <a:pt x="205" y="682"/>
                    <a:pt x="205" y="682"/>
                  </a:cubicBezTo>
                  <a:cubicBezTo>
                    <a:pt x="204" y="681"/>
                    <a:pt x="204" y="681"/>
                    <a:pt x="204" y="681"/>
                  </a:cubicBezTo>
                  <a:cubicBezTo>
                    <a:pt x="204" y="681"/>
                    <a:pt x="204" y="681"/>
                    <a:pt x="204" y="681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2" y="680"/>
                    <a:pt x="202" y="680"/>
                    <a:pt x="202" y="680"/>
                  </a:cubicBezTo>
                  <a:cubicBezTo>
                    <a:pt x="202" y="680"/>
                    <a:pt x="202" y="680"/>
                    <a:pt x="202" y="680"/>
                  </a:cubicBezTo>
                  <a:cubicBezTo>
                    <a:pt x="202" y="680"/>
                    <a:pt x="202" y="680"/>
                    <a:pt x="202" y="679"/>
                  </a:cubicBezTo>
                  <a:cubicBezTo>
                    <a:pt x="202" y="679"/>
                    <a:pt x="202" y="679"/>
                    <a:pt x="202" y="679"/>
                  </a:cubicBezTo>
                  <a:cubicBezTo>
                    <a:pt x="202" y="680"/>
                    <a:pt x="201" y="680"/>
                    <a:pt x="201" y="680"/>
                  </a:cubicBezTo>
                  <a:cubicBezTo>
                    <a:pt x="201" y="680"/>
                    <a:pt x="201" y="680"/>
                    <a:pt x="201" y="680"/>
                  </a:cubicBezTo>
                  <a:cubicBezTo>
                    <a:pt x="201" y="680"/>
                    <a:pt x="201" y="680"/>
                    <a:pt x="201" y="680"/>
                  </a:cubicBezTo>
                  <a:cubicBezTo>
                    <a:pt x="201" y="680"/>
                    <a:pt x="201" y="680"/>
                    <a:pt x="201" y="680"/>
                  </a:cubicBezTo>
                  <a:cubicBezTo>
                    <a:pt x="201" y="680"/>
                    <a:pt x="200" y="680"/>
                    <a:pt x="200" y="680"/>
                  </a:cubicBezTo>
                  <a:cubicBezTo>
                    <a:pt x="200" y="680"/>
                    <a:pt x="200" y="680"/>
                    <a:pt x="200" y="680"/>
                  </a:cubicBezTo>
                  <a:cubicBezTo>
                    <a:pt x="200" y="680"/>
                    <a:pt x="200" y="681"/>
                    <a:pt x="200" y="681"/>
                  </a:cubicBezTo>
                  <a:cubicBezTo>
                    <a:pt x="200" y="681"/>
                    <a:pt x="200" y="681"/>
                    <a:pt x="200" y="681"/>
                  </a:cubicBezTo>
                  <a:cubicBezTo>
                    <a:pt x="200" y="681"/>
                    <a:pt x="200" y="681"/>
                    <a:pt x="200" y="681"/>
                  </a:cubicBezTo>
                  <a:cubicBezTo>
                    <a:pt x="200" y="681"/>
                    <a:pt x="200" y="681"/>
                    <a:pt x="200" y="681"/>
                  </a:cubicBezTo>
                  <a:cubicBezTo>
                    <a:pt x="200" y="682"/>
                    <a:pt x="200" y="682"/>
                    <a:pt x="200" y="682"/>
                  </a:cubicBezTo>
                  <a:cubicBezTo>
                    <a:pt x="200" y="682"/>
                    <a:pt x="200" y="682"/>
                    <a:pt x="200" y="682"/>
                  </a:cubicBezTo>
                  <a:cubicBezTo>
                    <a:pt x="200" y="682"/>
                    <a:pt x="199" y="682"/>
                    <a:pt x="199" y="682"/>
                  </a:cubicBezTo>
                  <a:cubicBezTo>
                    <a:pt x="199" y="682"/>
                    <a:pt x="199" y="682"/>
                    <a:pt x="199" y="682"/>
                  </a:cubicBezTo>
                  <a:cubicBezTo>
                    <a:pt x="199" y="682"/>
                    <a:pt x="199" y="682"/>
                    <a:pt x="199" y="682"/>
                  </a:cubicBezTo>
                  <a:cubicBezTo>
                    <a:pt x="199" y="682"/>
                    <a:pt x="199" y="682"/>
                    <a:pt x="199" y="682"/>
                  </a:cubicBezTo>
                  <a:cubicBezTo>
                    <a:pt x="193" y="692"/>
                    <a:pt x="193" y="692"/>
                    <a:pt x="193" y="692"/>
                  </a:cubicBezTo>
                  <a:cubicBezTo>
                    <a:pt x="193" y="692"/>
                    <a:pt x="193" y="692"/>
                    <a:pt x="193" y="692"/>
                  </a:cubicBezTo>
                  <a:cubicBezTo>
                    <a:pt x="186" y="705"/>
                    <a:pt x="186" y="705"/>
                    <a:pt x="186" y="705"/>
                  </a:cubicBezTo>
                  <a:cubicBezTo>
                    <a:pt x="186" y="705"/>
                    <a:pt x="186" y="705"/>
                    <a:pt x="186" y="705"/>
                  </a:cubicBezTo>
                  <a:cubicBezTo>
                    <a:pt x="176" y="724"/>
                    <a:pt x="176" y="724"/>
                    <a:pt x="176" y="724"/>
                  </a:cubicBezTo>
                  <a:close/>
                  <a:moveTo>
                    <a:pt x="425" y="723"/>
                  </a:moveTo>
                  <a:cubicBezTo>
                    <a:pt x="424" y="722"/>
                    <a:pt x="424" y="722"/>
                    <a:pt x="424" y="722"/>
                  </a:cubicBezTo>
                  <a:cubicBezTo>
                    <a:pt x="424" y="722"/>
                    <a:pt x="424" y="722"/>
                    <a:pt x="424" y="722"/>
                  </a:cubicBezTo>
                  <a:cubicBezTo>
                    <a:pt x="424" y="722"/>
                    <a:pt x="424" y="722"/>
                    <a:pt x="424" y="722"/>
                  </a:cubicBezTo>
                  <a:cubicBezTo>
                    <a:pt x="424" y="722"/>
                    <a:pt x="424" y="722"/>
                    <a:pt x="424" y="722"/>
                  </a:cubicBezTo>
                  <a:cubicBezTo>
                    <a:pt x="423" y="721"/>
                    <a:pt x="423" y="721"/>
                    <a:pt x="423" y="721"/>
                  </a:cubicBezTo>
                  <a:cubicBezTo>
                    <a:pt x="423" y="721"/>
                    <a:pt x="423" y="721"/>
                    <a:pt x="423" y="721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19"/>
                    <a:pt x="423" y="719"/>
                    <a:pt x="423" y="719"/>
                  </a:cubicBezTo>
                  <a:cubicBezTo>
                    <a:pt x="423" y="719"/>
                    <a:pt x="423" y="719"/>
                    <a:pt x="423" y="719"/>
                  </a:cubicBezTo>
                  <a:cubicBezTo>
                    <a:pt x="423" y="718"/>
                    <a:pt x="423" y="718"/>
                    <a:pt x="423" y="718"/>
                  </a:cubicBezTo>
                  <a:cubicBezTo>
                    <a:pt x="423" y="718"/>
                    <a:pt x="423" y="718"/>
                    <a:pt x="423" y="718"/>
                  </a:cubicBezTo>
                  <a:cubicBezTo>
                    <a:pt x="424" y="717"/>
                    <a:pt x="424" y="717"/>
                    <a:pt x="424" y="717"/>
                  </a:cubicBezTo>
                  <a:cubicBezTo>
                    <a:pt x="424" y="717"/>
                    <a:pt x="424" y="717"/>
                    <a:pt x="424" y="717"/>
                  </a:cubicBezTo>
                  <a:cubicBezTo>
                    <a:pt x="425" y="716"/>
                    <a:pt x="425" y="716"/>
                    <a:pt x="425" y="716"/>
                  </a:cubicBezTo>
                  <a:cubicBezTo>
                    <a:pt x="425" y="716"/>
                    <a:pt x="425" y="716"/>
                    <a:pt x="425" y="716"/>
                  </a:cubicBezTo>
                  <a:cubicBezTo>
                    <a:pt x="427" y="715"/>
                    <a:pt x="427" y="715"/>
                    <a:pt x="427" y="715"/>
                  </a:cubicBezTo>
                  <a:cubicBezTo>
                    <a:pt x="427" y="715"/>
                    <a:pt x="427" y="715"/>
                    <a:pt x="427" y="715"/>
                  </a:cubicBezTo>
                  <a:cubicBezTo>
                    <a:pt x="428" y="714"/>
                    <a:pt x="428" y="714"/>
                    <a:pt x="428" y="714"/>
                  </a:cubicBezTo>
                  <a:cubicBezTo>
                    <a:pt x="428" y="714"/>
                    <a:pt x="428" y="714"/>
                    <a:pt x="428" y="714"/>
                  </a:cubicBezTo>
                  <a:cubicBezTo>
                    <a:pt x="430" y="713"/>
                    <a:pt x="430" y="713"/>
                    <a:pt x="430" y="713"/>
                  </a:cubicBezTo>
                  <a:cubicBezTo>
                    <a:pt x="430" y="713"/>
                    <a:pt x="430" y="713"/>
                    <a:pt x="430" y="713"/>
                  </a:cubicBezTo>
                  <a:cubicBezTo>
                    <a:pt x="431" y="712"/>
                    <a:pt x="431" y="712"/>
                    <a:pt x="431" y="712"/>
                  </a:cubicBezTo>
                  <a:cubicBezTo>
                    <a:pt x="431" y="712"/>
                    <a:pt x="431" y="712"/>
                    <a:pt x="431" y="712"/>
                  </a:cubicBezTo>
                  <a:cubicBezTo>
                    <a:pt x="433" y="711"/>
                    <a:pt x="433" y="711"/>
                    <a:pt x="433" y="711"/>
                  </a:cubicBezTo>
                  <a:cubicBezTo>
                    <a:pt x="433" y="711"/>
                    <a:pt x="433" y="711"/>
                    <a:pt x="433" y="711"/>
                  </a:cubicBezTo>
                  <a:cubicBezTo>
                    <a:pt x="434" y="710"/>
                    <a:pt x="434" y="710"/>
                    <a:pt x="434" y="710"/>
                  </a:cubicBezTo>
                  <a:cubicBezTo>
                    <a:pt x="434" y="710"/>
                    <a:pt x="434" y="710"/>
                    <a:pt x="434" y="710"/>
                  </a:cubicBezTo>
                  <a:cubicBezTo>
                    <a:pt x="436" y="709"/>
                    <a:pt x="436" y="709"/>
                    <a:pt x="436" y="709"/>
                  </a:cubicBezTo>
                  <a:cubicBezTo>
                    <a:pt x="436" y="709"/>
                    <a:pt x="436" y="709"/>
                    <a:pt x="436" y="709"/>
                  </a:cubicBezTo>
                  <a:cubicBezTo>
                    <a:pt x="442" y="704"/>
                    <a:pt x="442" y="704"/>
                    <a:pt x="442" y="704"/>
                  </a:cubicBezTo>
                  <a:cubicBezTo>
                    <a:pt x="442" y="704"/>
                    <a:pt x="442" y="704"/>
                    <a:pt x="442" y="704"/>
                  </a:cubicBezTo>
                  <a:cubicBezTo>
                    <a:pt x="443" y="703"/>
                    <a:pt x="443" y="703"/>
                    <a:pt x="443" y="703"/>
                  </a:cubicBezTo>
                  <a:cubicBezTo>
                    <a:pt x="443" y="703"/>
                    <a:pt x="443" y="703"/>
                    <a:pt x="443" y="703"/>
                  </a:cubicBezTo>
                  <a:cubicBezTo>
                    <a:pt x="444" y="703"/>
                    <a:pt x="444" y="703"/>
                    <a:pt x="444" y="703"/>
                  </a:cubicBezTo>
                  <a:cubicBezTo>
                    <a:pt x="444" y="703"/>
                    <a:pt x="444" y="703"/>
                    <a:pt x="444" y="703"/>
                  </a:cubicBezTo>
                  <a:cubicBezTo>
                    <a:pt x="444" y="702"/>
                    <a:pt x="444" y="702"/>
                    <a:pt x="444" y="702"/>
                  </a:cubicBezTo>
                  <a:cubicBezTo>
                    <a:pt x="444" y="702"/>
                    <a:pt x="444" y="702"/>
                    <a:pt x="444" y="702"/>
                  </a:cubicBezTo>
                  <a:cubicBezTo>
                    <a:pt x="445" y="700"/>
                    <a:pt x="445" y="700"/>
                    <a:pt x="445" y="700"/>
                  </a:cubicBezTo>
                  <a:cubicBezTo>
                    <a:pt x="445" y="700"/>
                    <a:pt x="445" y="700"/>
                    <a:pt x="445" y="700"/>
                  </a:cubicBezTo>
                  <a:cubicBezTo>
                    <a:pt x="446" y="699"/>
                    <a:pt x="446" y="699"/>
                    <a:pt x="446" y="699"/>
                  </a:cubicBezTo>
                  <a:cubicBezTo>
                    <a:pt x="446" y="699"/>
                    <a:pt x="446" y="699"/>
                    <a:pt x="446" y="699"/>
                  </a:cubicBezTo>
                  <a:cubicBezTo>
                    <a:pt x="446" y="698"/>
                    <a:pt x="446" y="698"/>
                    <a:pt x="446" y="698"/>
                  </a:cubicBezTo>
                  <a:cubicBezTo>
                    <a:pt x="446" y="698"/>
                    <a:pt x="446" y="698"/>
                    <a:pt x="446" y="698"/>
                  </a:cubicBezTo>
                  <a:cubicBezTo>
                    <a:pt x="446" y="697"/>
                    <a:pt x="446" y="697"/>
                    <a:pt x="446" y="697"/>
                  </a:cubicBezTo>
                  <a:cubicBezTo>
                    <a:pt x="446" y="697"/>
                    <a:pt x="446" y="697"/>
                    <a:pt x="446" y="697"/>
                  </a:cubicBezTo>
                  <a:cubicBezTo>
                    <a:pt x="446" y="696"/>
                    <a:pt x="446" y="696"/>
                    <a:pt x="446" y="696"/>
                  </a:cubicBezTo>
                  <a:cubicBezTo>
                    <a:pt x="446" y="696"/>
                    <a:pt x="446" y="696"/>
                    <a:pt x="446" y="696"/>
                  </a:cubicBezTo>
                  <a:cubicBezTo>
                    <a:pt x="444" y="695"/>
                    <a:pt x="444" y="695"/>
                    <a:pt x="444" y="695"/>
                  </a:cubicBezTo>
                  <a:cubicBezTo>
                    <a:pt x="444" y="695"/>
                    <a:pt x="444" y="695"/>
                    <a:pt x="444" y="695"/>
                  </a:cubicBezTo>
                  <a:cubicBezTo>
                    <a:pt x="444" y="696"/>
                    <a:pt x="444" y="696"/>
                    <a:pt x="444" y="696"/>
                  </a:cubicBezTo>
                  <a:cubicBezTo>
                    <a:pt x="444" y="696"/>
                    <a:pt x="444" y="696"/>
                    <a:pt x="444" y="696"/>
                  </a:cubicBezTo>
                  <a:cubicBezTo>
                    <a:pt x="444" y="697"/>
                    <a:pt x="444" y="697"/>
                    <a:pt x="444" y="697"/>
                  </a:cubicBezTo>
                  <a:cubicBezTo>
                    <a:pt x="444" y="697"/>
                    <a:pt x="444" y="697"/>
                    <a:pt x="444" y="697"/>
                  </a:cubicBezTo>
                  <a:cubicBezTo>
                    <a:pt x="443" y="697"/>
                    <a:pt x="443" y="697"/>
                    <a:pt x="443" y="697"/>
                  </a:cubicBezTo>
                  <a:cubicBezTo>
                    <a:pt x="443" y="697"/>
                    <a:pt x="443" y="697"/>
                    <a:pt x="443" y="697"/>
                  </a:cubicBezTo>
                  <a:cubicBezTo>
                    <a:pt x="443" y="698"/>
                    <a:pt x="443" y="698"/>
                    <a:pt x="443" y="698"/>
                  </a:cubicBezTo>
                  <a:cubicBezTo>
                    <a:pt x="443" y="698"/>
                    <a:pt x="443" y="698"/>
                    <a:pt x="443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1" y="699"/>
                    <a:pt x="441" y="699"/>
                    <a:pt x="441" y="699"/>
                  </a:cubicBezTo>
                  <a:cubicBezTo>
                    <a:pt x="441" y="699"/>
                    <a:pt x="441" y="699"/>
                    <a:pt x="441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6"/>
                    <a:pt x="436" y="696"/>
                    <a:pt x="436" y="696"/>
                  </a:cubicBezTo>
                  <a:cubicBezTo>
                    <a:pt x="436" y="696"/>
                    <a:pt x="436" y="696"/>
                    <a:pt x="436" y="696"/>
                  </a:cubicBezTo>
                  <a:cubicBezTo>
                    <a:pt x="443" y="692"/>
                    <a:pt x="443" y="692"/>
                    <a:pt x="443" y="692"/>
                  </a:cubicBezTo>
                  <a:cubicBezTo>
                    <a:pt x="443" y="692"/>
                    <a:pt x="443" y="692"/>
                    <a:pt x="443" y="692"/>
                  </a:cubicBezTo>
                  <a:cubicBezTo>
                    <a:pt x="442" y="692"/>
                    <a:pt x="442" y="692"/>
                    <a:pt x="442" y="692"/>
                  </a:cubicBezTo>
                  <a:cubicBezTo>
                    <a:pt x="442" y="692"/>
                    <a:pt x="442" y="692"/>
                    <a:pt x="442" y="692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5"/>
                    <a:pt x="444" y="685"/>
                    <a:pt x="444" y="685"/>
                  </a:cubicBezTo>
                  <a:cubicBezTo>
                    <a:pt x="444" y="685"/>
                    <a:pt x="444" y="685"/>
                    <a:pt x="444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40" y="684"/>
                    <a:pt x="440" y="684"/>
                    <a:pt x="440" y="684"/>
                  </a:cubicBezTo>
                  <a:cubicBezTo>
                    <a:pt x="440" y="684"/>
                    <a:pt x="440" y="684"/>
                    <a:pt x="440" y="684"/>
                  </a:cubicBezTo>
                  <a:cubicBezTo>
                    <a:pt x="441" y="683"/>
                    <a:pt x="441" y="683"/>
                    <a:pt x="441" y="683"/>
                  </a:cubicBezTo>
                  <a:cubicBezTo>
                    <a:pt x="441" y="683"/>
                    <a:pt x="441" y="683"/>
                    <a:pt x="441" y="683"/>
                  </a:cubicBezTo>
                  <a:cubicBezTo>
                    <a:pt x="443" y="682"/>
                    <a:pt x="443" y="682"/>
                    <a:pt x="443" y="682"/>
                  </a:cubicBezTo>
                  <a:cubicBezTo>
                    <a:pt x="443" y="682"/>
                    <a:pt x="443" y="682"/>
                    <a:pt x="443" y="682"/>
                  </a:cubicBezTo>
                  <a:cubicBezTo>
                    <a:pt x="445" y="681"/>
                    <a:pt x="445" y="681"/>
                    <a:pt x="445" y="681"/>
                  </a:cubicBezTo>
                  <a:cubicBezTo>
                    <a:pt x="445" y="681"/>
                    <a:pt x="445" y="681"/>
                    <a:pt x="445" y="681"/>
                  </a:cubicBezTo>
                  <a:cubicBezTo>
                    <a:pt x="446" y="680"/>
                    <a:pt x="446" y="680"/>
                    <a:pt x="446" y="680"/>
                  </a:cubicBezTo>
                  <a:cubicBezTo>
                    <a:pt x="446" y="680"/>
                    <a:pt x="446" y="680"/>
                    <a:pt x="446" y="680"/>
                  </a:cubicBezTo>
                  <a:cubicBezTo>
                    <a:pt x="448" y="679"/>
                    <a:pt x="448" y="679"/>
                    <a:pt x="448" y="679"/>
                  </a:cubicBezTo>
                  <a:cubicBezTo>
                    <a:pt x="448" y="679"/>
                    <a:pt x="448" y="679"/>
                    <a:pt x="448" y="679"/>
                  </a:cubicBezTo>
                  <a:cubicBezTo>
                    <a:pt x="449" y="678"/>
                    <a:pt x="449" y="678"/>
                    <a:pt x="449" y="678"/>
                  </a:cubicBezTo>
                  <a:cubicBezTo>
                    <a:pt x="449" y="678"/>
                    <a:pt x="449" y="678"/>
                    <a:pt x="449" y="678"/>
                  </a:cubicBezTo>
                  <a:cubicBezTo>
                    <a:pt x="450" y="677"/>
                    <a:pt x="450" y="677"/>
                    <a:pt x="450" y="677"/>
                  </a:cubicBezTo>
                  <a:cubicBezTo>
                    <a:pt x="450" y="677"/>
                    <a:pt x="450" y="677"/>
                    <a:pt x="450" y="677"/>
                  </a:cubicBezTo>
                  <a:cubicBezTo>
                    <a:pt x="451" y="676"/>
                    <a:pt x="451" y="676"/>
                    <a:pt x="451" y="676"/>
                  </a:cubicBezTo>
                  <a:cubicBezTo>
                    <a:pt x="451" y="676"/>
                    <a:pt x="451" y="676"/>
                    <a:pt x="451" y="676"/>
                  </a:cubicBezTo>
                  <a:cubicBezTo>
                    <a:pt x="452" y="676"/>
                    <a:pt x="452" y="676"/>
                    <a:pt x="452" y="676"/>
                  </a:cubicBezTo>
                  <a:cubicBezTo>
                    <a:pt x="452" y="676"/>
                    <a:pt x="452" y="676"/>
                    <a:pt x="452" y="676"/>
                  </a:cubicBezTo>
                  <a:cubicBezTo>
                    <a:pt x="454" y="675"/>
                    <a:pt x="454" y="675"/>
                    <a:pt x="454" y="675"/>
                  </a:cubicBezTo>
                  <a:cubicBezTo>
                    <a:pt x="454" y="675"/>
                    <a:pt x="454" y="675"/>
                    <a:pt x="454" y="675"/>
                  </a:cubicBezTo>
                  <a:cubicBezTo>
                    <a:pt x="454" y="674"/>
                    <a:pt x="454" y="674"/>
                    <a:pt x="454" y="674"/>
                  </a:cubicBezTo>
                  <a:cubicBezTo>
                    <a:pt x="454" y="674"/>
                    <a:pt x="454" y="674"/>
                    <a:pt x="454" y="674"/>
                  </a:cubicBezTo>
                  <a:cubicBezTo>
                    <a:pt x="455" y="672"/>
                    <a:pt x="455" y="672"/>
                    <a:pt x="455" y="672"/>
                  </a:cubicBezTo>
                  <a:cubicBezTo>
                    <a:pt x="455" y="672"/>
                    <a:pt x="455" y="672"/>
                    <a:pt x="455" y="672"/>
                  </a:cubicBezTo>
                  <a:cubicBezTo>
                    <a:pt x="455" y="671"/>
                    <a:pt x="455" y="671"/>
                    <a:pt x="455" y="671"/>
                  </a:cubicBezTo>
                  <a:cubicBezTo>
                    <a:pt x="455" y="671"/>
                    <a:pt x="455" y="671"/>
                    <a:pt x="455" y="671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5" y="669"/>
                    <a:pt x="455" y="669"/>
                    <a:pt x="455" y="669"/>
                  </a:cubicBezTo>
                  <a:cubicBezTo>
                    <a:pt x="455" y="669"/>
                    <a:pt x="455" y="669"/>
                    <a:pt x="455" y="669"/>
                  </a:cubicBezTo>
                  <a:cubicBezTo>
                    <a:pt x="455" y="669"/>
                    <a:pt x="454" y="668"/>
                    <a:pt x="454" y="668"/>
                  </a:cubicBezTo>
                  <a:cubicBezTo>
                    <a:pt x="454" y="668"/>
                    <a:pt x="454" y="668"/>
                    <a:pt x="454" y="668"/>
                  </a:cubicBezTo>
                  <a:cubicBezTo>
                    <a:pt x="454" y="667"/>
                    <a:pt x="454" y="667"/>
                    <a:pt x="454" y="667"/>
                  </a:cubicBezTo>
                  <a:cubicBezTo>
                    <a:pt x="454" y="667"/>
                    <a:pt x="454" y="667"/>
                    <a:pt x="454" y="667"/>
                  </a:cubicBezTo>
                  <a:cubicBezTo>
                    <a:pt x="453" y="667"/>
                    <a:pt x="453" y="667"/>
                    <a:pt x="453" y="667"/>
                  </a:cubicBezTo>
                  <a:cubicBezTo>
                    <a:pt x="453" y="667"/>
                    <a:pt x="453" y="667"/>
                    <a:pt x="453" y="667"/>
                  </a:cubicBezTo>
                  <a:cubicBezTo>
                    <a:pt x="451" y="669"/>
                    <a:pt x="451" y="669"/>
                    <a:pt x="451" y="669"/>
                  </a:cubicBezTo>
                  <a:cubicBezTo>
                    <a:pt x="451" y="669"/>
                    <a:pt x="451" y="669"/>
                    <a:pt x="451" y="669"/>
                  </a:cubicBezTo>
                  <a:cubicBezTo>
                    <a:pt x="450" y="670"/>
                    <a:pt x="450" y="670"/>
                    <a:pt x="450" y="670"/>
                  </a:cubicBezTo>
                  <a:cubicBezTo>
                    <a:pt x="450" y="670"/>
                    <a:pt x="450" y="670"/>
                    <a:pt x="450" y="670"/>
                  </a:cubicBezTo>
                  <a:cubicBezTo>
                    <a:pt x="448" y="672"/>
                    <a:pt x="448" y="672"/>
                    <a:pt x="448" y="672"/>
                  </a:cubicBezTo>
                  <a:cubicBezTo>
                    <a:pt x="448" y="672"/>
                    <a:pt x="448" y="672"/>
                    <a:pt x="448" y="672"/>
                  </a:cubicBezTo>
                  <a:cubicBezTo>
                    <a:pt x="447" y="673"/>
                    <a:pt x="447" y="673"/>
                    <a:pt x="447" y="673"/>
                  </a:cubicBezTo>
                  <a:cubicBezTo>
                    <a:pt x="447" y="673"/>
                    <a:pt x="447" y="673"/>
                    <a:pt x="447" y="673"/>
                  </a:cubicBezTo>
                  <a:cubicBezTo>
                    <a:pt x="445" y="674"/>
                    <a:pt x="445" y="674"/>
                    <a:pt x="445" y="674"/>
                  </a:cubicBezTo>
                  <a:cubicBezTo>
                    <a:pt x="445" y="674"/>
                    <a:pt x="445" y="674"/>
                    <a:pt x="445" y="674"/>
                  </a:cubicBezTo>
                  <a:cubicBezTo>
                    <a:pt x="444" y="675"/>
                    <a:pt x="444" y="675"/>
                    <a:pt x="444" y="675"/>
                  </a:cubicBezTo>
                  <a:cubicBezTo>
                    <a:pt x="444" y="675"/>
                    <a:pt x="444" y="675"/>
                    <a:pt x="444" y="675"/>
                  </a:cubicBezTo>
                  <a:cubicBezTo>
                    <a:pt x="442" y="676"/>
                    <a:pt x="442" y="676"/>
                    <a:pt x="442" y="676"/>
                  </a:cubicBezTo>
                  <a:cubicBezTo>
                    <a:pt x="442" y="676"/>
                    <a:pt x="442" y="676"/>
                    <a:pt x="442" y="676"/>
                  </a:cubicBezTo>
                  <a:cubicBezTo>
                    <a:pt x="440" y="675"/>
                    <a:pt x="440" y="675"/>
                    <a:pt x="440" y="675"/>
                  </a:cubicBezTo>
                  <a:cubicBezTo>
                    <a:pt x="440" y="675"/>
                    <a:pt x="440" y="675"/>
                    <a:pt x="440" y="675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3"/>
                    <a:pt x="440" y="673"/>
                    <a:pt x="440" y="673"/>
                  </a:cubicBezTo>
                  <a:cubicBezTo>
                    <a:pt x="440" y="673"/>
                    <a:pt x="440" y="673"/>
                    <a:pt x="440" y="673"/>
                  </a:cubicBezTo>
                  <a:cubicBezTo>
                    <a:pt x="441" y="672"/>
                    <a:pt x="441" y="672"/>
                    <a:pt x="441" y="672"/>
                  </a:cubicBezTo>
                  <a:cubicBezTo>
                    <a:pt x="441" y="672"/>
                    <a:pt x="441" y="672"/>
                    <a:pt x="441" y="672"/>
                  </a:cubicBezTo>
                  <a:cubicBezTo>
                    <a:pt x="441" y="671"/>
                    <a:pt x="441" y="671"/>
                    <a:pt x="441" y="671"/>
                  </a:cubicBezTo>
                  <a:cubicBezTo>
                    <a:pt x="441" y="671"/>
                    <a:pt x="441" y="671"/>
                    <a:pt x="441" y="671"/>
                  </a:cubicBezTo>
                  <a:cubicBezTo>
                    <a:pt x="441" y="670"/>
                    <a:pt x="441" y="670"/>
                    <a:pt x="441" y="670"/>
                  </a:cubicBezTo>
                  <a:cubicBezTo>
                    <a:pt x="441" y="670"/>
                    <a:pt x="441" y="670"/>
                    <a:pt x="441" y="670"/>
                  </a:cubicBezTo>
                  <a:cubicBezTo>
                    <a:pt x="441" y="669"/>
                    <a:pt x="441" y="669"/>
                    <a:pt x="441" y="669"/>
                  </a:cubicBezTo>
                  <a:cubicBezTo>
                    <a:pt x="441" y="669"/>
                    <a:pt x="441" y="669"/>
                    <a:pt x="441" y="669"/>
                  </a:cubicBezTo>
                  <a:cubicBezTo>
                    <a:pt x="441" y="668"/>
                    <a:pt x="441" y="668"/>
                    <a:pt x="441" y="668"/>
                  </a:cubicBezTo>
                  <a:cubicBezTo>
                    <a:pt x="441" y="668"/>
                    <a:pt x="441" y="668"/>
                    <a:pt x="441" y="668"/>
                  </a:cubicBezTo>
                  <a:cubicBezTo>
                    <a:pt x="435" y="671"/>
                    <a:pt x="435" y="671"/>
                    <a:pt x="435" y="671"/>
                  </a:cubicBezTo>
                  <a:cubicBezTo>
                    <a:pt x="435" y="671"/>
                    <a:pt x="435" y="671"/>
                    <a:pt x="435" y="671"/>
                  </a:cubicBezTo>
                  <a:cubicBezTo>
                    <a:pt x="428" y="676"/>
                    <a:pt x="428" y="676"/>
                    <a:pt x="428" y="676"/>
                  </a:cubicBezTo>
                  <a:cubicBezTo>
                    <a:pt x="428" y="676"/>
                    <a:pt x="428" y="676"/>
                    <a:pt x="428" y="676"/>
                  </a:cubicBezTo>
                  <a:cubicBezTo>
                    <a:pt x="426" y="676"/>
                    <a:pt x="426" y="676"/>
                    <a:pt x="426" y="676"/>
                  </a:cubicBezTo>
                  <a:cubicBezTo>
                    <a:pt x="426" y="676"/>
                    <a:pt x="426" y="676"/>
                    <a:pt x="426" y="676"/>
                  </a:cubicBezTo>
                  <a:cubicBezTo>
                    <a:pt x="425" y="676"/>
                    <a:pt x="425" y="676"/>
                    <a:pt x="425" y="676"/>
                  </a:cubicBezTo>
                  <a:cubicBezTo>
                    <a:pt x="425" y="676"/>
                    <a:pt x="425" y="676"/>
                    <a:pt x="425" y="676"/>
                  </a:cubicBezTo>
                  <a:cubicBezTo>
                    <a:pt x="424" y="676"/>
                    <a:pt x="424" y="676"/>
                    <a:pt x="424" y="676"/>
                  </a:cubicBezTo>
                  <a:cubicBezTo>
                    <a:pt x="424" y="676"/>
                    <a:pt x="424" y="676"/>
                    <a:pt x="424" y="676"/>
                  </a:cubicBezTo>
                  <a:cubicBezTo>
                    <a:pt x="422" y="676"/>
                    <a:pt x="422" y="676"/>
                    <a:pt x="422" y="676"/>
                  </a:cubicBezTo>
                  <a:cubicBezTo>
                    <a:pt x="422" y="676"/>
                    <a:pt x="422" y="676"/>
                    <a:pt x="422" y="676"/>
                  </a:cubicBezTo>
                  <a:cubicBezTo>
                    <a:pt x="421" y="675"/>
                    <a:pt x="421" y="675"/>
                    <a:pt x="421" y="675"/>
                  </a:cubicBezTo>
                  <a:cubicBezTo>
                    <a:pt x="421" y="675"/>
                    <a:pt x="421" y="675"/>
                    <a:pt x="421" y="675"/>
                  </a:cubicBezTo>
                  <a:cubicBezTo>
                    <a:pt x="420" y="674"/>
                    <a:pt x="420" y="674"/>
                    <a:pt x="420" y="674"/>
                  </a:cubicBezTo>
                  <a:cubicBezTo>
                    <a:pt x="420" y="674"/>
                    <a:pt x="420" y="674"/>
                    <a:pt x="420" y="674"/>
                  </a:cubicBezTo>
                  <a:cubicBezTo>
                    <a:pt x="418" y="674"/>
                    <a:pt x="418" y="674"/>
                    <a:pt x="418" y="674"/>
                  </a:cubicBezTo>
                  <a:cubicBezTo>
                    <a:pt x="418" y="674"/>
                    <a:pt x="418" y="674"/>
                    <a:pt x="418" y="674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2"/>
                    <a:pt x="417" y="672"/>
                    <a:pt x="417" y="672"/>
                  </a:cubicBezTo>
                  <a:cubicBezTo>
                    <a:pt x="417" y="672"/>
                    <a:pt x="417" y="672"/>
                    <a:pt x="417" y="672"/>
                  </a:cubicBezTo>
                  <a:cubicBezTo>
                    <a:pt x="416" y="672"/>
                    <a:pt x="416" y="672"/>
                    <a:pt x="416" y="672"/>
                  </a:cubicBezTo>
                  <a:cubicBezTo>
                    <a:pt x="416" y="672"/>
                    <a:pt x="416" y="672"/>
                    <a:pt x="416" y="672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7" y="670"/>
                    <a:pt x="417" y="670"/>
                    <a:pt x="417" y="670"/>
                  </a:cubicBezTo>
                  <a:cubicBezTo>
                    <a:pt x="417" y="670"/>
                    <a:pt x="417" y="670"/>
                    <a:pt x="417" y="670"/>
                  </a:cubicBezTo>
                  <a:cubicBezTo>
                    <a:pt x="418" y="670"/>
                    <a:pt x="418" y="670"/>
                    <a:pt x="418" y="670"/>
                  </a:cubicBezTo>
                  <a:cubicBezTo>
                    <a:pt x="418" y="670"/>
                    <a:pt x="418" y="670"/>
                    <a:pt x="418" y="670"/>
                  </a:cubicBezTo>
                  <a:cubicBezTo>
                    <a:pt x="419" y="670"/>
                    <a:pt x="419" y="670"/>
                    <a:pt x="419" y="670"/>
                  </a:cubicBezTo>
                  <a:cubicBezTo>
                    <a:pt x="419" y="670"/>
                    <a:pt x="419" y="670"/>
                    <a:pt x="419" y="670"/>
                  </a:cubicBezTo>
                  <a:cubicBezTo>
                    <a:pt x="420" y="670"/>
                    <a:pt x="420" y="670"/>
                    <a:pt x="420" y="670"/>
                  </a:cubicBezTo>
                  <a:cubicBezTo>
                    <a:pt x="420" y="670"/>
                    <a:pt x="420" y="670"/>
                    <a:pt x="420" y="670"/>
                  </a:cubicBezTo>
                  <a:cubicBezTo>
                    <a:pt x="421" y="670"/>
                    <a:pt x="421" y="670"/>
                    <a:pt x="421" y="670"/>
                  </a:cubicBezTo>
                  <a:cubicBezTo>
                    <a:pt x="421" y="670"/>
                    <a:pt x="421" y="670"/>
                    <a:pt x="421" y="670"/>
                  </a:cubicBezTo>
                  <a:cubicBezTo>
                    <a:pt x="422" y="670"/>
                    <a:pt x="422" y="670"/>
                    <a:pt x="422" y="670"/>
                  </a:cubicBezTo>
                  <a:cubicBezTo>
                    <a:pt x="422" y="670"/>
                    <a:pt x="422" y="670"/>
                    <a:pt x="422" y="670"/>
                  </a:cubicBezTo>
                  <a:cubicBezTo>
                    <a:pt x="423" y="670"/>
                    <a:pt x="423" y="670"/>
                    <a:pt x="423" y="670"/>
                  </a:cubicBezTo>
                  <a:cubicBezTo>
                    <a:pt x="423" y="670"/>
                    <a:pt x="423" y="670"/>
                    <a:pt x="423" y="670"/>
                  </a:cubicBezTo>
                  <a:cubicBezTo>
                    <a:pt x="425" y="669"/>
                    <a:pt x="425" y="669"/>
                    <a:pt x="425" y="669"/>
                  </a:cubicBezTo>
                  <a:cubicBezTo>
                    <a:pt x="425" y="669"/>
                    <a:pt x="425" y="669"/>
                    <a:pt x="425" y="669"/>
                  </a:cubicBezTo>
                  <a:cubicBezTo>
                    <a:pt x="426" y="669"/>
                    <a:pt x="426" y="669"/>
                    <a:pt x="426" y="669"/>
                  </a:cubicBezTo>
                  <a:cubicBezTo>
                    <a:pt x="426" y="669"/>
                    <a:pt x="426" y="669"/>
                    <a:pt x="426" y="669"/>
                  </a:cubicBezTo>
                  <a:cubicBezTo>
                    <a:pt x="428" y="669"/>
                    <a:pt x="428" y="669"/>
                    <a:pt x="428" y="669"/>
                  </a:cubicBezTo>
                  <a:cubicBezTo>
                    <a:pt x="428" y="669"/>
                    <a:pt x="428" y="669"/>
                    <a:pt x="428" y="669"/>
                  </a:cubicBezTo>
                  <a:cubicBezTo>
                    <a:pt x="429" y="669"/>
                    <a:pt x="429" y="669"/>
                    <a:pt x="429" y="669"/>
                  </a:cubicBezTo>
                  <a:cubicBezTo>
                    <a:pt x="429" y="669"/>
                    <a:pt x="429" y="669"/>
                    <a:pt x="429" y="669"/>
                  </a:cubicBezTo>
                  <a:cubicBezTo>
                    <a:pt x="431" y="669"/>
                    <a:pt x="431" y="669"/>
                    <a:pt x="431" y="669"/>
                  </a:cubicBezTo>
                  <a:cubicBezTo>
                    <a:pt x="431" y="669"/>
                    <a:pt x="431" y="669"/>
                    <a:pt x="431" y="669"/>
                  </a:cubicBezTo>
                  <a:cubicBezTo>
                    <a:pt x="432" y="669"/>
                    <a:pt x="432" y="669"/>
                    <a:pt x="432" y="669"/>
                  </a:cubicBezTo>
                  <a:cubicBezTo>
                    <a:pt x="432" y="669"/>
                    <a:pt x="432" y="669"/>
                    <a:pt x="432" y="669"/>
                  </a:cubicBezTo>
                  <a:cubicBezTo>
                    <a:pt x="434" y="668"/>
                    <a:pt x="434" y="668"/>
                    <a:pt x="434" y="668"/>
                  </a:cubicBezTo>
                  <a:cubicBezTo>
                    <a:pt x="434" y="668"/>
                    <a:pt x="434" y="668"/>
                    <a:pt x="434" y="668"/>
                  </a:cubicBezTo>
                  <a:cubicBezTo>
                    <a:pt x="435" y="668"/>
                    <a:pt x="435" y="668"/>
                    <a:pt x="435" y="668"/>
                  </a:cubicBezTo>
                  <a:cubicBezTo>
                    <a:pt x="435" y="668"/>
                    <a:pt x="435" y="668"/>
                    <a:pt x="435" y="668"/>
                  </a:cubicBezTo>
                  <a:cubicBezTo>
                    <a:pt x="437" y="667"/>
                    <a:pt x="437" y="667"/>
                    <a:pt x="437" y="667"/>
                  </a:cubicBezTo>
                  <a:cubicBezTo>
                    <a:pt x="437" y="667"/>
                    <a:pt x="437" y="667"/>
                    <a:pt x="437" y="667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6" y="659"/>
                    <a:pt x="446" y="659"/>
                    <a:pt x="446" y="659"/>
                  </a:cubicBezTo>
                  <a:cubicBezTo>
                    <a:pt x="446" y="659"/>
                    <a:pt x="446" y="659"/>
                    <a:pt x="446" y="659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7"/>
                    <a:pt x="445" y="657"/>
                    <a:pt x="445" y="657"/>
                  </a:cubicBezTo>
                  <a:cubicBezTo>
                    <a:pt x="445" y="657"/>
                    <a:pt x="445" y="657"/>
                    <a:pt x="445" y="657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5"/>
                    <a:pt x="445" y="655"/>
                    <a:pt x="445" y="655"/>
                  </a:cubicBezTo>
                  <a:cubicBezTo>
                    <a:pt x="445" y="655"/>
                    <a:pt x="445" y="655"/>
                    <a:pt x="445" y="655"/>
                  </a:cubicBezTo>
                  <a:cubicBezTo>
                    <a:pt x="445" y="654"/>
                    <a:pt x="445" y="654"/>
                    <a:pt x="445" y="654"/>
                  </a:cubicBezTo>
                  <a:cubicBezTo>
                    <a:pt x="445" y="654"/>
                    <a:pt x="445" y="654"/>
                    <a:pt x="445" y="654"/>
                  </a:cubicBezTo>
                  <a:cubicBezTo>
                    <a:pt x="445" y="653"/>
                    <a:pt x="445" y="653"/>
                    <a:pt x="445" y="653"/>
                  </a:cubicBezTo>
                  <a:cubicBezTo>
                    <a:pt x="445" y="653"/>
                    <a:pt x="445" y="653"/>
                    <a:pt x="445" y="653"/>
                  </a:cubicBezTo>
                  <a:cubicBezTo>
                    <a:pt x="444" y="653"/>
                    <a:pt x="444" y="653"/>
                    <a:pt x="444" y="653"/>
                  </a:cubicBezTo>
                  <a:cubicBezTo>
                    <a:pt x="444" y="653"/>
                    <a:pt x="444" y="653"/>
                    <a:pt x="444" y="653"/>
                  </a:cubicBezTo>
                  <a:cubicBezTo>
                    <a:pt x="443" y="654"/>
                    <a:pt x="443" y="654"/>
                    <a:pt x="443" y="654"/>
                  </a:cubicBezTo>
                  <a:cubicBezTo>
                    <a:pt x="443" y="654"/>
                    <a:pt x="443" y="654"/>
                    <a:pt x="443" y="654"/>
                  </a:cubicBezTo>
                  <a:cubicBezTo>
                    <a:pt x="442" y="655"/>
                    <a:pt x="442" y="655"/>
                    <a:pt x="442" y="655"/>
                  </a:cubicBezTo>
                  <a:cubicBezTo>
                    <a:pt x="442" y="655"/>
                    <a:pt x="442" y="655"/>
                    <a:pt x="442" y="655"/>
                  </a:cubicBezTo>
                  <a:cubicBezTo>
                    <a:pt x="441" y="656"/>
                    <a:pt x="441" y="656"/>
                    <a:pt x="441" y="656"/>
                  </a:cubicBezTo>
                  <a:cubicBezTo>
                    <a:pt x="441" y="656"/>
                    <a:pt x="441" y="656"/>
                    <a:pt x="441" y="656"/>
                  </a:cubicBezTo>
                  <a:cubicBezTo>
                    <a:pt x="440" y="656"/>
                    <a:pt x="440" y="656"/>
                    <a:pt x="440" y="656"/>
                  </a:cubicBezTo>
                  <a:cubicBezTo>
                    <a:pt x="440" y="656"/>
                    <a:pt x="440" y="656"/>
                    <a:pt x="440" y="656"/>
                  </a:cubicBezTo>
                  <a:cubicBezTo>
                    <a:pt x="439" y="656"/>
                    <a:pt x="439" y="656"/>
                    <a:pt x="439" y="656"/>
                  </a:cubicBezTo>
                  <a:cubicBezTo>
                    <a:pt x="439" y="656"/>
                    <a:pt x="439" y="656"/>
                    <a:pt x="439" y="656"/>
                  </a:cubicBezTo>
                  <a:cubicBezTo>
                    <a:pt x="438" y="656"/>
                    <a:pt x="438" y="656"/>
                    <a:pt x="438" y="656"/>
                  </a:cubicBezTo>
                  <a:cubicBezTo>
                    <a:pt x="438" y="656"/>
                    <a:pt x="438" y="656"/>
                    <a:pt x="438" y="656"/>
                  </a:cubicBezTo>
                  <a:cubicBezTo>
                    <a:pt x="437" y="656"/>
                    <a:pt x="437" y="656"/>
                    <a:pt x="437" y="656"/>
                  </a:cubicBezTo>
                  <a:cubicBezTo>
                    <a:pt x="437" y="656"/>
                    <a:pt x="437" y="656"/>
                    <a:pt x="437" y="656"/>
                  </a:cubicBezTo>
                  <a:cubicBezTo>
                    <a:pt x="436" y="656"/>
                    <a:pt x="436" y="656"/>
                    <a:pt x="436" y="656"/>
                  </a:cubicBezTo>
                  <a:cubicBezTo>
                    <a:pt x="436" y="656"/>
                    <a:pt x="436" y="656"/>
                    <a:pt x="436" y="656"/>
                  </a:cubicBezTo>
                  <a:cubicBezTo>
                    <a:pt x="436" y="655"/>
                    <a:pt x="436" y="655"/>
                    <a:pt x="436" y="655"/>
                  </a:cubicBezTo>
                  <a:cubicBezTo>
                    <a:pt x="436" y="655"/>
                    <a:pt x="436" y="655"/>
                    <a:pt x="436" y="655"/>
                  </a:cubicBezTo>
                  <a:cubicBezTo>
                    <a:pt x="436" y="654"/>
                    <a:pt x="436" y="654"/>
                    <a:pt x="436" y="654"/>
                  </a:cubicBezTo>
                  <a:cubicBezTo>
                    <a:pt x="436" y="654"/>
                    <a:pt x="436" y="654"/>
                    <a:pt x="436" y="654"/>
                  </a:cubicBezTo>
                  <a:cubicBezTo>
                    <a:pt x="435" y="654"/>
                    <a:pt x="435" y="654"/>
                    <a:pt x="435" y="654"/>
                  </a:cubicBezTo>
                  <a:cubicBezTo>
                    <a:pt x="435" y="654"/>
                    <a:pt x="435" y="654"/>
                    <a:pt x="435" y="654"/>
                  </a:cubicBezTo>
                  <a:cubicBezTo>
                    <a:pt x="435" y="652"/>
                    <a:pt x="435" y="652"/>
                    <a:pt x="435" y="652"/>
                  </a:cubicBezTo>
                  <a:cubicBezTo>
                    <a:pt x="435" y="652"/>
                    <a:pt x="435" y="652"/>
                    <a:pt x="435" y="652"/>
                  </a:cubicBezTo>
                  <a:cubicBezTo>
                    <a:pt x="434" y="652"/>
                    <a:pt x="434" y="652"/>
                    <a:pt x="434" y="652"/>
                  </a:cubicBezTo>
                  <a:cubicBezTo>
                    <a:pt x="434" y="652"/>
                    <a:pt x="434" y="652"/>
                    <a:pt x="434" y="652"/>
                  </a:cubicBezTo>
                  <a:cubicBezTo>
                    <a:pt x="434" y="651"/>
                    <a:pt x="434" y="651"/>
                    <a:pt x="434" y="651"/>
                  </a:cubicBezTo>
                  <a:cubicBezTo>
                    <a:pt x="434" y="651"/>
                    <a:pt x="434" y="651"/>
                    <a:pt x="434" y="651"/>
                  </a:cubicBezTo>
                  <a:cubicBezTo>
                    <a:pt x="435" y="650"/>
                    <a:pt x="435" y="650"/>
                    <a:pt x="435" y="650"/>
                  </a:cubicBezTo>
                  <a:cubicBezTo>
                    <a:pt x="435" y="650"/>
                    <a:pt x="435" y="650"/>
                    <a:pt x="435" y="650"/>
                  </a:cubicBezTo>
                  <a:cubicBezTo>
                    <a:pt x="436" y="649"/>
                    <a:pt x="436" y="649"/>
                    <a:pt x="436" y="649"/>
                  </a:cubicBezTo>
                  <a:cubicBezTo>
                    <a:pt x="436" y="649"/>
                    <a:pt x="436" y="649"/>
                    <a:pt x="436" y="649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9" y="651"/>
                    <a:pt x="439" y="651"/>
                    <a:pt x="439" y="651"/>
                  </a:cubicBezTo>
                  <a:cubicBezTo>
                    <a:pt x="439" y="651"/>
                    <a:pt x="439" y="651"/>
                    <a:pt x="439" y="651"/>
                  </a:cubicBezTo>
                  <a:cubicBezTo>
                    <a:pt x="440" y="651"/>
                    <a:pt x="440" y="651"/>
                    <a:pt x="440" y="651"/>
                  </a:cubicBezTo>
                  <a:cubicBezTo>
                    <a:pt x="440" y="651"/>
                    <a:pt x="440" y="651"/>
                    <a:pt x="440" y="651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2" y="650"/>
                    <a:pt x="442" y="650"/>
                    <a:pt x="442" y="650"/>
                  </a:cubicBezTo>
                  <a:cubicBezTo>
                    <a:pt x="442" y="650"/>
                    <a:pt x="442" y="650"/>
                    <a:pt x="442" y="650"/>
                  </a:cubicBezTo>
                  <a:cubicBezTo>
                    <a:pt x="443" y="650"/>
                    <a:pt x="443" y="650"/>
                    <a:pt x="443" y="650"/>
                  </a:cubicBezTo>
                  <a:cubicBezTo>
                    <a:pt x="443" y="650"/>
                    <a:pt x="443" y="650"/>
                    <a:pt x="443" y="650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5" y="647"/>
                    <a:pt x="445" y="647"/>
                    <a:pt x="445" y="647"/>
                  </a:cubicBezTo>
                  <a:cubicBezTo>
                    <a:pt x="445" y="647"/>
                    <a:pt x="445" y="647"/>
                    <a:pt x="445" y="647"/>
                  </a:cubicBezTo>
                  <a:cubicBezTo>
                    <a:pt x="445" y="640"/>
                    <a:pt x="445" y="640"/>
                    <a:pt x="445" y="640"/>
                  </a:cubicBezTo>
                  <a:cubicBezTo>
                    <a:pt x="445" y="639"/>
                    <a:pt x="445" y="639"/>
                    <a:pt x="445" y="639"/>
                  </a:cubicBezTo>
                  <a:cubicBezTo>
                    <a:pt x="445" y="633"/>
                    <a:pt x="445" y="633"/>
                    <a:pt x="445" y="633"/>
                  </a:cubicBezTo>
                  <a:cubicBezTo>
                    <a:pt x="445" y="633"/>
                    <a:pt x="445" y="633"/>
                    <a:pt x="445" y="633"/>
                  </a:cubicBezTo>
                  <a:cubicBezTo>
                    <a:pt x="445" y="634"/>
                    <a:pt x="445" y="634"/>
                    <a:pt x="445" y="634"/>
                  </a:cubicBezTo>
                  <a:cubicBezTo>
                    <a:pt x="445" y="634"/>
                    <a:pt x="445" y="634"/>
                    <a:pt x="445" y="634"/>
                  </a:cubicBezTo>
                  <a:cubicBezTo>
                    <a:pt x="446" y="634"/>
                    <a:pt x="446" y="634"/>
                    <a:pt x="446" y="634"/>
                  </a:cubicBezTo>
                  <a:cubicBezTo>
                    <a:pt x="446" y="634"/>
                    <a:pt x="446" y="634"/>
                    <a:pt x="446" y="634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8" y="636"/>
                    <a:pt x="448" y="636"/>
                    <a:pt x="448" y="636"/>
                  </a:cubicBezTo>
                  <a:cubicBezTo>
                    <a:pt x="448" y="636"/>
                    <a:pt x="448" y="636"/>
                    <a:pt x="448" y="636"/>
                  </a:cubicBezTo>
                  <a:cubicBezTo>
                    <a:pt x="449" y="636"/>
                    <a:pt x="449" y="636"/>
                    <a:pt x="449" y="636"/>
                  </a:cubicBezTo>
                  <a:cubicBezTo>
                    <a:pt x="449" y="636"/>
                    <a:pt x="449" y="636"/>
                    <a:pt x="449" y="636"/>
                  </a:cubicBezTo>
                  <a:cubicBezTo>
                    <a:pt x="449" y="637"/>
                    <a:pt x="449" y="637"/>
                    <a:pt x="449" y="637"/>
                  </a:cubicBezTo>
                  <a:cubicBezTo>
                    <a:pt x="449" y="637"/>
                    <a:pt x="449" y="637"/>
                    <a:pt x="449" y="637"/>
                  </a:cubicBezTo>
                  <a:cubicBezTo>
                    <a:pt x="450" y="637"/>
                    <a:pt x="450" y="637"/>
                    <a:pt x="450" y="637"/>
                  </a:cubicBezTo>
                  <a:cubicBezTo>
                    <a:pt x="450" y="637"/>
                    <a:pt x="450" y="637"/>
                    <a:pt x="450" y="637"/>
                  </a:cubicBezTo>
                  <a:cubicBezTo>
                    <a:pt x="451" y="639"/>
                    <a:pt x="451" y="639"/>
                    <a:pt x="451" y="639"/>
                  </a:cubicBezTo>
                  <a:cubicBezTo>
                    <a:pt x="451" y="639"/>
                    <a:pt x="451" y="639"/>
                    <a:pt x="451" y="639"/>
                  </a:cubicBezTo>
                  <a:cubicBezTo>
                    <a:pt x="451" y="640"/>
                    <a:pt x="451" y="640"/>
                    <a:pt x="451" y="640"/>
                  </a:cubicBezTo>
                  <a:cubicBezTo>
                    <a:pt x="451" y="640"/>
                    <a:pt x="451" y="640"/>
                    <a:pt x="451" y="640"/>
                  </a:cubicBezTo>
                  <a:cubicBezTo>
                    <a:pt x="451" y="642"/>
                    <a:pt x="451" y="642"/>
                    <a:pt x="451" y="642"/>
                  </a:cubicBezTo>
                  <a:cubicBezTo>
                    <a:pt x="451" y="642"/>
                    <a:pt x="451" y="642"/>
                    <a:pt x="451" y="642"/>
                  </a:cubicBezTo>
                  <a:cubicBezTo>
                    <a:pt x="450" y="644"/>
                    <a:pt x="450" y="644"/>
                    <a:pt x="450" y="644"/>
                  </a:cubicBezTo>
                  <a:cubicBezTo>
                    <a:pt x="450" y="644"/>
                    <a:pt x="450" y="644"/>
                    <a:pt x="450" y="644"/>
                  </a:cubicBezTo>
                  <a:cubicBezTo>
                    <a:pt x="450" y="646"/>
                    <a:pt x="450" y="646"/>
                    <a:pt x="450" y="646"/>
                  </a:cubicBezTo>
                  <a:cubicBezTo>
                    <a:pt x="450" y="646"/>
                    <a:pt x="450" y="646"/>
                    <a:pt x="450" y="646"/>
                  </a:cubicBezTo>
                  <a:cubicBezTo>
                    <a:pt x="450" y="648"/>
                    <a:pt x="450" y="648"/>
                    <a:pt x="450" y="648"/>
                  </a:cubicBezTo>
                  <a:cubicBezTo>
                    <a:pt x="450" y="648"/>
                    <a:pt x="450" y="648"/>
                    <a:pt x="450" y="648"/>
                  </a:cubicBezTo>
                  <a:cubicBezTo>
                    <a:pt x="450" y="649"/>
                    <a:pt x="450" y="649"/>
                    <a:pt x="450" y="649"/>
                  </a:cubicBezTo>
                  <a:cubicBezTo>
                    <a:pt x="450" y="649"/>
                    <a:pt x="450" y="649"/>
                    <a:pt x="450" y="649"/>
                  </a:cubicBezTo>
                  <a:cubicBezTo>
                    <a:pt x="451" y="650"/>
                    <a:pt x="451" y="650"/>
                    <a:pt x="451" y="650"/>
                  </a:cubicBezTo>
                  <a:cubicBezTo>
                    <a:pt x="451" y="650"/>
                    <a:pt x="451" y="650"/>
                    <a:pt x="451" y="650"/>
                  </a:cubicBezTo>
                  <a:cubicBezTo>
                    <a:pt x="452" y="650"/>
                    <a:pt x="452" y="650"/>
                    <a:pt x="452" y="650"/>
                  </a:cubicBezTo>
                  <a:cubicBezTo>
                    <a:pt x="452" y="650"/>
                    <a:pt x="452" y="650"/>
                    <a:pt x="452" y="650"/>
                  </a:cubicBezTo>
                  <a:cubicBezTo>
                    <a:pt x="453" y="650"/>
                    <a:pt x="453" y="650"/>
                    <a:pt x="453" y="650"/>
                  </a:cubicBezTo>
                  <a:cubicBezTo>
                    <a:pt x="453" y="650"/>
                    <a:pt x="453" y="650"/>
                    <a:pt x="453" y="650"/>
                  </a:cubicBezTo>
                  <a:cubicBezTo>
                    <a:pt x="453" y="649"/>
                    <a:pt x="453" y="649"/>
                    <a:pt x="453" y="649"/>
                  </a:cubicBezTo>
                  <a:cubicBezTo>
                    <a:pt x="453" y="649"/>
                    <a:pt x="453" y="649"/>
                    <a:pt x="453" y="649"/>
                  </a:cubicBezTo>
                  <a:cubicBezTo>
                    <a:pt x="453" y="648"/>
                    <a:pt x="453" y="648"/>
                    <a:pt x="453" y="648"/>
                  </a:cubicBezTo>
                  <a:cubicBezTo>
                    <a:pt x="453" y="648"/>
                    <a:pt x="453" y="648"/>
                    <a:pt x="453" y="648"/>
                  </a:cubicBezTo>
                  <a:cubicBezTo>
                    <a:pt x="454" y="647"/>
                    <a:pt x="454" y="647"/>
                    <a:pt x="454" y="647"/>
                  </a:cubicBezTo>
                  <a:cubicBezTo>
                    <a:pt x="454" y="647"/>
                    <a:pt x="454" y="647"/>
                    <a:pt x="454" y="647"/>
                  </a:cubicBezTo>
                  <a:cubicBezTo>
                    <a:pt x="453" y="646"/>
                    <a:pt x="453" y="646"/>
                    <a:pt x="453" y="646"/>
                  </a:cubicBezTo>
                  <a:cubicBezTo>
                    <a:pt x="453" y="646"/>
                    <a:pt x="453" y="646"/>
                    <a:pt x="453" y="646"/>
                  </a:cubicBezTo>
                  <a:cubicBezTo>
                    <a:pt x="453" y="645"/>
                    <a:pt x="453" y="645"/>
                    <a:pt x="453" y="645"/>
                  </a:cubicBezTo>
                  <a:cubicBezTo>
                    <a:pt x="453" y="645"/>
                    <a:pt x="453" y="645"/>
                    <a:pt x="453" y="645"/>
                  </a:cubicBezTo>
                  <a:cubicBezTo>
                    <a:pt x="453" y="644"/>
                    <a:pt x="453" y="644"/>
                    <a:pt x="453" y="644"/>
                  </a:cubicBezTo>
                  <a:cubicBezTo>
                    <a:pt x="453" y="644"/>
                    <a:pt x="453" y="644"/>
                    <a:pt x="453" y="644"/>
                  </a:cubicBezTo>
                  <a:cubicBezTo>
                    <a:pt x="453" y="643"/>
                    <a:pt x="453" y="643"/>
                    <a:pt x="453" y="643"/>
                  </a:cubicBezTo>
                  <a:cubicBezTo>
                    <a:pt x="453" y="643"/>
                    <a:pt x="453" y="643"/>
                    <a:pt x="453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5" y="643"/>
                    <a:pt x="455" y="643"/>
                    <a:pt x="455" y="643"/>
                  </a:cubicBezTo>
                  <a:cubicBezTo>
                    <a:pt x="455" y="643"/>
                    <a:pt x="455" y="643"/>
                    <a:pt x="455" y="643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8" y="644"/>
                    <a:pt x="458" y="644"/>
                    <a:pt x="458" y="644"/>
                  </a:cubicBezTo>
                  <a:cubicBezTo>
                    <a:pt x="458" y="644"/>
                    <a:pt x="458" y="644"/>
                    <a:pt x="458" y="644"/>
                  </a:cubicBezTo>
                  <a:cubicBezTo>
                    <a:pt x="460" y="640"/>
                    <a:pt x="460" y="640"/>
                    <a:pt x="460" y="640"/>
                  </a:cubicBezTo>
                  <a:cubicBezTo>
                    <a:pt x="460" y="640"/>
                    <a:pt x="460" y="640"/>
                    <a:pt x="460" y="640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1" y="653"/>
                    <a:pt x="451" y="653"/>
                    <a:pt x="451" y="653"/>
                  </a:cubicBezTo>
                  <a:cubicBezTo>
                    <a:pt x="451" y="653"/>
                    <a:pt x="451" y="653"/>
                    <a:pt x="451" y="653"/>
                  </a:cubicBezTo>
                  <a:cubicBezTo>
                    <a:pt x="451" y="654"/>
                    <a:pt x="451" y="654"/>
                    <a:pt x="451" y="654"/>
                  </a:cubicBezTo>
                  <a:cubicBezTo>
                    <a:pt x="451" y="654"/>
                    <a:pt x="451" y="654"/>
                    <a:pt x="451" y="654"/>
                  </a:cubicBezTo>
                  <a:cubicBezTo>
                    <a:pt x="450" y="655"/>
                    <a:pt x="450" y="655"/>
                    <a:pt x="450" y="655"/>
                  </a:cubicBezTo>
                  <a:cubicBezTo>
                    <a:pt x="450" y="655"/>
                    <a:pt x="450" y="655"/>
                    <a:pt x="450" y="655"/>
                  </a:cubicBezTo>
                  <a:cubicBezTo>
                    <a:pt x="450" y="656"/>
                    <a:pt x="450" y="656"/>
                    <a:pt x="450" y="656"/>
                  </a:cubicBezTo>
                  <a:cubicBezTo>
                    <a:pt x="450" y="656"/>
                    <a:pt x="450" y="656"/>
                    <a:pt x="450" y="656"/>
                  </a:cubicBezTo>
                  <a:cubicBezTo>
                    <a:pt x="450" y="658"/>
                    <a:pt x="450" y="658"/>
                    <a:pt x="450" y="658"/>
                  </a:cubicBezTo>
                  <a:cubicBezTo>
                    <a:pt x="450" y="658"/>
                    <a:pt x="450" y="658"/>
                    <a:pt x="450" y="658"/>
                  </a:cubicBezTo>
                  <a:cubicBezTo>
                    <a:pt x="450" y="659"/>
                    <a:pt x="450" y="659"/>
                    <a:pt x="450" y="659"/>
                  </a:cubicBezTo>
                  <a:cubicBezTo>
                    <a:pt x="450" y="659"/>
                    <a:pt x="450" y="659"/>
                    <a:pt x="450" y="659"/>
                  </a:cubicBezTo>
                  <a:cubicBezTo>
                    <a:pt x="450" y="660"/>
                    <a:pt x="450" y="660"/>
                    <a:pt x="450" y="660"/>
                  </a:cubicBezTo>
                  <a:cubicBezTo>
                    <a:pt x="450" y="660"/>
                    <a:pt x="450" y="660"/>
                    <a:pt x="450" y="660"/>
                  </a:cubicBezTo>
                  <a:cubicBezTo>
                    <a:pt x="451" y="660"/>
                    <a:pt x="451" y="660"/>
                    <a:pt x="451" y="660"/>
                  </a:cubicBezTo>
                  <a:cubicBezTo>
                    <a:pt x="451" y="660"/>
                    <a:pt x="451" y="660"/>
                    <a:pt x="451" y="660"/>
                  </a:cubicBezTo>
                  <a:cubicBezTo>
                    <a:pt x="460" y="656"/>
                    <a:pt x="460" y="656"/>
                    <a:pt x="460" y="656"/>
                  </a:cubicBezTo>
                  <a:cubicBezTo>
                    <a:pt x="460" y="656"/>
                    <a:pt x="460" y="656"/>
                    <a:pt x="460" y="656"/>
                  </a:cubicBezTo>
                  <a:cubicBezTo>
                    <a:pt x="464" y="632"/>
                    <a:pt x="464" y="632"/>
                    <a:pt x="464" y="632"/>
                  </a:cubicBezTo>
                  <a:cubicBezTo>
                    <a:pt x="464" y="632"/>
                    <a:pt x="464" y="632"/>
                    <a:pt x="464" y="632"/>
                  </a:cubicBezTo>
                  <a:cubicBezTo>
                    <a:pt x="464" y="631"/>
                    <a:pt x="464" y="631"/>
                    <a:pt x="464" y="631"/>
                  </a:cubicBezTo>
                  <a:cubicBezTo>
                    <a:pt x="464" y="631"/>
                    <a:pt x="464" y="631"/>
                    <a:pt x="464" y="631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29"/>
                    <a:pt x="463" y="629"/>
                    <a:pt x="463" y="629"/>
                  </a:cubicBezTo>
                  <a:cubicBezTo>
                    <a:pt x="463" y="629"/>
                    <a:pt x="463" y="629"/>
                    <a:pt x="463" y="629"/>
                  </a:cubicBezTo>
                  <a:cubicBezTo>
                    <a:pt x="463" y="628"/>
                    <a:pt x="463" y="628"/>
                    <a:pt x="463" y="628"/>
                  </a:cubicBezTo>
                  <a:cubicBezTo>
                    <a:pt x="463" y="628"/>
                    <a:pt x="463" y="628"/>
                    <a:pt x="463" y="628"/>
                  </a:cubicBezTo>
                  <a:cubicBezTo>
                    <a:pt x="463" y="627"/>
                    <a:pt x="463" y="627"/>
                    <a:pt x="463" y="627"/>
                  </a:cubicBezTo>
                  <a:cubicBezTo>
                    <a:pt x="463" y="627"/>
                    <a:pt x="463" y="627"/>
                    <a:pt x="463" y="627"/>
                  </a:cubicBezTo>
                  <a:cubicBezTo>
                    <a:pt x="463" y="626"/>
                    <a:pt x="463" y="626"/>
                    <a:pt x="463" y="626"/>
                  </a:cubicBezTo>
                  <a:cubicBezTo>
                    <a:pt x="463" y="626"/>
                    <a:pt x="463" y="626"/>
                    <a:pt x="463" y="626"/>
                  </a:cubicBezTo>
                  <a:cubicBezTo>
                    <a:pt x="464" y="625"/>
                    <a:pt x="464" y="625"/>
                    <a:pt x="464" y="625"/>
                  </a:cubicBezTo>
                  <a:cubicBezTo>
                    <a:pt x="464" y="625"/>
                    <a:pt x="464" y="625"/>
                    <a:pt x="464" y="625"/>
                  </a:cubicBezTo>
                  <a:cubicBezTo>
                    <a:pt x="464" y="626"/>
                    <a:pt x="464" y="626"/>
                    <a:pt x="464" y="626"/>
                  </a:cubicBezTo>
                  <a:cubicBezTo>
                    <a:pt x="464" y="626"/>
                    <a:pt x="464" y="626"/>
                    <a:pt x="464" y="626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6" y="625"/>
                    <a:pt x="466" y="625"/>
                    <a:pt x="466" y="625"/>
                  </a:cubicBezTo>
                  <a:cubicBezTo>
                    <a:pt x="466" y="625"/>
                    <a:pt x="466" y="625"/>
                    <a:pt x="466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8" y="625"/>
                    <a:pt x="468" y="625"/>
                    <a:pt x="468" y="625"/>
                  </a:cubicBezTo>
                  <a:cubicBezTo>
                    <a:pt x="468" y="625"/>
                    <a:pt x="468" y="625"/>
                    <a:pt x="468" y="625"/>
                  </a:cubicBezTo>
                  <a:cubicBezTo>
                    <a:pt x="469" y="625"/>
                    <a:pt x="469" y="625"/>
                    <a:pt x="469" y="625"/>
                  </a:cubicBezTo>
                  <a:cubicBezTo>
                    <a:pt x="469" y="625"/>
                    <a:pt x="469" y="625"/>
                    <a:pt x="469" y="625"/>
                  </a:cubicBezTo>
                  <a:cubicBezTo>
                    <a:pt x="469" y="629"/>
                    <a:pt x="469" y="629"/>
                    <a:pt x="469" y="629"/>
                  </a:cubicBezTo>
                  <a:cubicBezTo>
                    <a:pt x="469" y="629"/>
                    <a:pt x="469" y="629"/>
                    <a:pt x="469" y="629"/>
                  </a:cubicBezTo>
                  <a:cubicBezTo>
                    <a:pt x="468" y="632"/>
                    <a:pt x="468" y="632"/>
                    <a:pt x="468" y="632"/>
                  </a:cubicBezTo>
                  <a:cubicBezTo>
                    <a:pt x="468" y="632"/>
                    <a:pt x="468" y="632"/>
                    <a:pt x="468" y="632"/>
                  </a:cubicBezTo>
                  <a:cubicBezTo>
                    <a:pt x="467" y="636"/>
                    <a:pt x="467" y="636"/>
                    <a:pt x="467" y="636"/>
                  </a:cubicBezTo>
                  <a:cubicBezTo>
                    <a:pt x="467" y="636"/>
                    <a:pt x="467" y="636"/>
                    <a:pt x="467" y="636"/>
                  </a:cubicBezTo>
                  <a:cubicBezTo>
                    <a:pt x="467" y="639"/>
                    <a:pt x="467" y="639"/>
                    <a:pt x="467" y="639"/>
                  </a:cubicBezTo>
                  <a:cubicBezTo>
                    <a:pt x="467" y="639"/>
                    <a:pt x="467" y="639"/>
                    <a:pt x="467" y="639"/>
                  </a:cubicBezTo>
                  <a:cubicBezTo>
                    <a:pt x="465" y="643"/>
                    <a:pt x="465" y="643"/>
                    <a:pt x="465" y="643"/>
                  </a:cubicBezTo>
                  <a:cubicBezTo>
                    <a:pt x="465" y="643"/>
                    <a:pt x="465" y="643"/>
                    <a:pt x="465" y="643"/>
                  </a:cubicBezTo>
                  <a:cubicBezTo>
                    <a:pt x="465" y="647"/>
                    <a:pt x="465" y="647"/>
                    <a:pt x="465" y="647"/>
                  </a:cubicBezTo>
                  <a:cubicBezTo>
                    <a:pt x="465" y="647"/>
                    <a:pt x="465" y="647"/>
                    <a:pt x="465" y="647"/>
                  </a:cubicBezTo>
                  <a:cubicBezTo>
                    <a:pt x="464" y="650"/>
                    <a:pt x="464" y="650"/>
                    <a:pt x="464" y="650"/>
                  </a:cubicBezTo>
                  <a:cubicBezTo>
                    <a:pt x="464" y="650"/>
                    <a:pt x="464" y="650"/>
                    <a:pt x="464" y="650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74" y="652"/>
                    <a:pt x="474" y="652"/>
                    <a:pt x="474" y="652"/>
                  </a:cubicBezTo>
                  <a:cubicBezTo>
                    <a:pt x="474" y="652"/>
                    <a:pt x="474" y="652"/>
                    <a:pt x="474" y="652"/>
                  </a:cubicBezTo>
                  <a:cubicBezTo>
                    <a:pt x="477" y="658"/>
                    <a:pt x="477" y="658"/>
                    <a:pt x="477" y="658"/>
                  </a:cubicBezTo>
                  <a:cubicBezTo>
                    <a:pt x="477" y="658"/>
                    <a:pt x="477" y="658"/>
                    <a:pt x="477" y="658"/>
                  </a:cubicBezTo>
                  <a:cubicBezTo>
                    <a:pt x="475" y="657"/>
                    <a:pt x="475" y="657"/>
                    <a:pt x="475" y="657"/>
                  </a:cubicBezTo>
                  <a:cubicBezTo>
                    <a:pt x="475" y="657"/>
                    <a:pt x="475" y="657"/>
                    <a:pt x="475" y="657"/>
                  </a:cubicBezTo>
                  <a:cubicBezTo>
                    <a:pt x="473" y="657"/>
                    <a:pt x="473" y="657"/>
                    <a:pt x="473" y="657"/>
                  </a:cubicBezTo>
                  <a:cubicBezTo>
                    <a:pt x="473" y="657"/>
                    <a:pt x="473" y="657"/>
                    <a:pt x="473" y="657"/>
                  </a:cubicBezTo>
                  <a:cubicBezTo>
                    <a:pt x="471" y="656"/>
                    <a:pt x="471" y="656"/>
                    <a:pt x="471" y="656"/>
                  </a:cubicBezTo>
                  <a:cubicBezTo>
                    <a:pt x="471" y="656"/>
                    <a:pt x="471" y="656"/>
                    <a:pt x="471" y="656"/>
                  </a:cubicBezTo>
                  <a:cubicBezTo>
                    <a:pt x="469" y="656"/>
                    <a:pt x="469" y="656"/>
                    <a:pt x="469" y="656"/>
                  </a:cubicBezTo>
                  <a:cubicBezTo>
                    <a:pt x="469" y="656"/>
                    <a:pt x="469" y="656"/>
                    <a:pt x="469" y="656"/>
                  </a:cubicBezTo>
                  <a:cubicBezTo>
                    <a:pt x="467" y="656"/>
                    <a:pt x="467" y="656"/>
                    <a:pt x="467" y="656"/>
                  </a:cubicBezTo>
                  <a:cubicBezTo>
                    <a:pt x="467" y="656"/>
                    <a:pt x="467" y="656"/>
                    <a:pt x="467" y="656"/>
                  </a:cubicBezTo>
                  <a:cubicBezTo>
                    <a:pt x="465" y="657"/>
                    <a:pt x="465" y="657"/>
                    <a:pt x="465" y="657"/>
                  </a:cubicBezTo>
                  <a:cubicBezTo>
                    <a:pt x="465" y="657"/>
                    <a:pt x="465" y="657"/>
                    <a:pt x="465" y="657"/>
                  </a:cubicBezTo>
                  <a:cubicBezTo>
                    <a:pt x="462" y="657"/>
                    <a:pt x="462" y="657"/>
                    <a:pt x="462" y="657"/>
                  </a:cubicBezTo>
                  <a:cubicBezTo>
                    <a:pt x="462" y="657"/>
                    <a:pt x="462" y="657"/>
                    <a:pt x="462" y="657"/>
                  </a:cubicBezTo>
                  <a:cubicBezTo>
                    <a:pt x="461" y="658"/>
                    <a:pt x="461" y="658"/>
                    <a:pt x="461" y="658"/>
                  </a:cubicBezTo>
                  <a:cubicBezTo>
                    <a:pt x="461" y="658"/>
                    <a:pt x="461" y="658"/>
                    <a:pt x="461" y="658"/>
                  </a:cubicBezTo>
                  <a:cubicBezTo>
                    <a:pt x="446" y="666"/>
                    <a:pt x="446" y="666"/>
                    <a:pt x="446" y="666"/>
                  </a:cubicBezTo>
                  <a:cubicBezTo>
                    <a:pt x="446" y="666"/>
                    <a:pt x="446" y="666"/>
                    <a:pt x="446" y="666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70"/>
                    <a:pt x="445" y="670"/>
                    <a:pt x="445" y="670"/>
                  </a:cubicBezTo>
                  <a:cubicBezTo>
                    <a:pt x="445" y="670"/>
                    <a:pt x="445" y="670"/>
                    <a:pt x="445" y="670"/>
                  </a:cubicBezTo>
                  <a:cubicBezTo>
                    <a:pt x="446" y="670"/>
                    <a:pt x="446" y="670"/>
                    <a:pt x="446" y="670"/>
                  </a:cubicBezTo>
                  <a:cubicBezTo>
                    <a:pt x="446" y="670"/>
                    <a:pt x="446" y="670"/>
                    <a:pt x="446" y="670"/>
                  </a:cubicBezTo>
                  <a:cubicBezTo>
                    <a:pt x="447" y="670"/>
                    <a:pt x="447" y="670"/>
                    <a:pt x="447" y="670"/>
                  </a:cubicBezTo>
                  <a:cubicBezTo>
                    <a:pt x="447" y="670"/>
                    <a:pt x="447" y="670"/>
                    <a:pt x="447" y="670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8" y="664"/>
                    <a:pt x="458" y="664"/>
                    <a:pt x="458" y="664"/>
                  </a:cubicBezTo>
                  <a:cubicBezTo>
                    <a:pt x="458" y="664"/>
                    <a:pt x="458" y="664"/>
                    <a:pt x="458" y="664"/>
                  </a:cubicBezTo>
                  <a:cubicBezTo>
                    <a:pt x="459" y="664"/>
                    <a:pt x="459" y="664"/>
                    <a:pt x="459" y="664"/>
                  </a:cubicBezTo>
                  <a:cubicBezTo>
                    <a:pt x="459" y="664"/>
                    <a:pt x="459" y="664"/>
                    <a:pt x="459" y="664"/>
                  </a:cubicBezTo>
                  <a:cubicBezTo>
                    <a:pt x="460" y="664"/>
                    <a:pt x="460" y="664"/>
                    <a:pt x="460" y="664"/>
                  </a:cubicBezTo>
                  <a:cubicBezTo>
                    <a:pt x="460" y="664"/>
                    <a:pt x="460" y="664"/>
                    <a:pt x="460" y="664"/>
                  </a:cubicBezTo>
                  <a:cubicBezTo>
                    <a:pt x="461" y="664"/>
                    <a:pt x="461" y="664"/>
                    <a:pt x="461" y="664"/>
                  </a:cubicBezTo>
                  <a:cubicBezTo>
                    <a:pt x="461" y="664"/>
                    <a:pt x="461" y="664"/>
                    <a:pt x="461" y="664"/>
                  </a:cubicBezTo>
                  <a:cubicBezTo>
                    <a:pt x="462" y="665"/>
                    <a:pt x="462" y="665"/>
                    <a:pt x="462" y="665"/>
                  </a:cubicBezTo>
                  <a:cubicBezTo>
                    <a:pt x="462" y="665"/>
                    <a:pt x="462" y="665"/>
                    <a:pt x="462" y="665"/>
                  </a:cubicBezTo>
                  <a:cubicBezTo>
                    <a:pt x="463" y="665"/>
                    <a:pt x="463" y="665"/>
                    <a:pt x="463" y="665"/>
                  </a:cubicBezTo>
                  <a:cubicBezTo>
                    <a:pt x="463" y="665"/>
                    <a:pt x="463" y="665"/>
                    <a:pt x="463" y="665"/>
                  </a:cubicBezTo>
                  <a:cubicBezTo>
                    <a:pt x="460" y="670"/>
                    <a:pt x="458" y="671"/>
                    <a:pt x="458" y="671"/>
                  </a:cubicBezTo>
                  <a:cubicBezTo>
                    <a:pt x="458" y="671"/>
                    <a:pt x="458" y="671"/>
                    <a:pt x="458" y="671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7"/>
                    <a:pt x="458" y="677"/>
                    <a:pt x="458" y="677"/>
                  </a:cubicBezTo>
                  <a:cubicBezTo>
                    <a:pt x="458" y="677"/>
                    <a:pt x="458" y="677"/>
                    <a:pt x="458" y="677"/>
                  </a:cubicBezTo>
                  <a:cubicBezTo>
                    <a:pt x="458" y="678"/>
                    <a:pt x="458" y="678"/>
                    <a:pt x="458" y="678"/>
                  </a:cubicBezTo>
                  <a:cubicBezTo>
                    <a:pt x="458" y="678"/>
                    <a:pt x="458" y="678"/>
                    <a:pt x="458" y="678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6" y="679"/>
                    <a:pt x="456" y="679"/>
                    <a:pt x="456" y="679"/>
                  </a:cubicBezTo>
                  <a:cubicBezTo>
                    <a:pt x="456" y="679"/>
                    <a:pt x="456" y="679"/>
                    <a:pt x="456" y="679"/>
                  </a:cubicBezTo>
                  <a:cubicBezTo>
                    <a:pt x="456" y="680"/>
                    <a:pt x="456" y="680"/>
                    <a:pt x="456" y="680"/>
                  </a:cubicBezTo>
                  <a:cubicBezTo>
                    <a:pt x="456" y="680"/>
                    <a:pt x="456" y="680"/>
                    <a:pt x="456" y="680"/>
                  </a:cubicBezTo>
                  <a:cubicBezTo>
                    <a:pt x="455" y="680"/>
                    <a:pt x="455" y="680"/>
                    <a:pt x="455" y="680"/>
                  </a:cubicBezTo>
                  <a:cubicBezTo>
                    <a:pt x="455" y="680"/>
                    <a:pt x="455" y="680"/>
                    <a:pt x="455" y="680"/>
                  </a:cubicBezTo>
                  <a:cubicBezTo>
                    <a:pt x="455" y="681"/>
                    <a:pt x="455" y="681"/>
                    <a:pt x="455" y="681"/>
                  </a:cubicBezTo>
                  <a:cubicBezTo>
                    <a:pt x="455" y="681"/>
                    <a:pt x="455" y="681"/>
                    <a:pt x="455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6" y="683"/>
                    <a:pt x="456" y="683"/>
                    <a:pt x="456" y="683"/>
                  </a:cubicBezTo>
                  <a:cubicBezTo>
                    <a:pt x="456" y="683"/>
                    <a:pt x="456" y="683"/>
                    <a:pt x="456" y="683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5" y="686"/>
                    <a:pt x="455" y="686"/>
                    <a:pt x="455" y="686"/>
                  </a:cubicBezTo>
                  <a:cubicBezTo>
                    <a:pt x="455" y="686"/>
                    <a:pt x="455" y="686"/>
                    <a:pt x="455" y="686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8"/>
                    <a:pt x="455" y="688"/>
                    <a:pt x="455" y="688"/>
                  </a:cubicBezTo>
                  <a:cubicBezTo>
                    <a:pt x="455" y="688"/>
                    <a:pt x="455" y="688"/>
                    <a:pt x="455" y="688"/>
                  </a:cubicBezTo>
                  <a:cubicBezTo>
                    <a:pt x="456" y="688"/>
                    <a:pt x="456" y="688"/>
                    <a:pt x="456" y="688"/>
                  </a:cubicBezTo>
                  <a:cubicBezTo>
                    <a:pt x="456" y="688"/>
                    <a:pt x="456" y="688"/>
                    <a:pt x="456" y="688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5" y="690"/>
                    <a:pt x="455" y="690"/>
                    <a:pt x="455" y="690"/>
                  </a:cubicBezTo>
                  <a:cubicBezTo>
                    <a:pt x="455" y="690"/>
                    <a:pt x="455" y="690"/>
                    <a:pt x="455" y="690"/>
                  </a:cubicBezTo>
                  <a:cubicBezTo>
                    <a:pt x="455" y="691"/>
                    <a:pt x="455" y="691"/>
                    <a:pt x="455" y="691"/>
                  </a:cubicBezTo>
                  <a:cubicBezTo>
                    <a:pt x="455" y="691"/>
                    <a:pt x="455" y="691"/>
                    <a:pt x="455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1" y="712"/>
                    <a:pt x="451" y="712"/>
                    <a:pt x="451" y="712"/>
                  </a:cubicBezTo>
                  <a:cubicBezTo>
                    <a:pt x="451" y="712"/>
                    <a:pt x="451" y="712"/>
                    <a:pt x="451" y="712"/>
                  </a:cubicBezTo>
                  <a:cubicBezTo>
                    <a:pt x="449" y="712"/>
                    <a:pt x="449" y="712"/>
                    <a:pt x="449" y="712"/>
                  </a:cubicBezTo>
                  <a:cubicBezTo>
                    <a:pt x="449" y="712"/>
                    <a:pt x="449" y="712"/>
                    <a:pt x="449" y="712"/>
                  </a:cubicBezTo>
                  <a:cubicBezTo>
                    <a:pt x="449" y="711"/>
                    <a:pt x="449" y="711"/>
                    <a:pt x="449" y="711"/>
                  </a:cubicBezTo>
                  <a:cubicBezTo>
                    <a:pt x="449" y="711"/>
                    <a:pt x="449" y="711"/>
                    <a:pt x="449" y="711"/>
                  </a:cubicBezTo>
                  <a:cubicBezTo>
                    <a:pt x="448" y="710"/>
                    <a:pt x="448" y="710"/>
                    <a:pt x="448" y="710"/>
                  </a:cubicBezTo>
                  <a:cubicBezTo>
                    <a:pt x="448" y="710"/>
                    <a:pt x="448" y="710"/>
                    <a:pt x="448" y="710"/>
                  </a:cubicBezTo>
                  <a:cubicBezTo>
                    <a:pt x="447" y="710"/>
                    <a:pt x="447" y="710"/>
                    <a:pt x="447" y="710"/>
                  </a:cubicBezTo>
                  <a:cubicBezTo>
                    <a:pt x="447" y="710"/>
                    <a:pt x="447" y="710"/>
                    <a:pt x="447" y="710"/>
                  </a:cubicBezTo>
                  <a:cubicBezTo>
                    <a:pt x="446" y="709"/>
                    <a:pt x="446" y="709"/>
                    <a:pt x="446" y="709"/>
                  </a:cubicBezTo>
                  <a:cubicBezTo>
                    <a:pt x="446" y="709"/>
                    <a:pt x="446" y="709"/>
                    <a:pt x="446" y="709"/>
                  </a:cubicBezTo>
                  <a:cubicBezTo>
                    <a:pt x="444" y="709"/>
                    <a:pt x="444" y="709"/>
                    <a:pt x="444" y="709"/>
                  </a:cubicBezTo>
                  <a:cubicBezTo>
                    <a:pt x="444" y="709"/>
                    <a:pt x="444" y="709"/>
                    <a:pt x="444" y="709"/>
                  </a:cubicBezTo>
                  <a:cubicBezTo>
                    <a:pt x="443" y="709"/>
                    <a:pt x="443" y="709"/>
                    <a:pt x="443" y="709"/>
                  </a:cubicBezTo>
                  <a:cubicBezTo>
                    <a:pt x="443" y="709"/>
                    <a:pt x="443" y="709"/>
                    <a:pt x="443" y="709"/>
                  </a:cubicBezTo>
                  <a:cubicBezTo>
                    <a:pt x="442" y="708"/>
                    <a:pt x="442" y="708"/>
                    <a:pt x="442" y="708"/>
                  </a:cubicBezTo>
                  <a:cubicBezTo>
                    <a:pt x="442" y="708"/>
                    <a:pt x="442" y="708"/>
                    <a:pt x="442" y="708"/>
                  </a:cubicBezTo>
                  <a:cubicBezTo>
                    <a:pt x="441" y="708"/>
                    <a:pt x="441" y="708"/>
                    <a:pt x="441" y="708"/>
                  </a:cubicBezTo>
                  <a:cubicBezTo>
                    <a:pt x="441" y="708"/>
                    <a:pt x="441" y="708"/>
                    <a:pt x="441" y="708"/>
                  </a:cubicBezTo>
                  <a:cubicBezTo>
                    <a:pt x="439" y="708"/>
                    <a:pt x="439" y="708"/>
                    <a:pt x="439" y="708"/>
                  </a:cubicBezTo>
                  <a:cubicBezTo>
                    <a:pt x="439" y="708"/>
                    <a:pt x="439" y="708"/>
                    <a:pt x="439" y="708"/>
                  </a:cubicBezTo>
                  <a:cubicBezTo>
                    <a:pt x="434" y="712"/>
                    <a:pt x="434" y="712"/>
                    <a:pt x="434" y="712"/>
                  </a:cubicBezTo>
                  <a:cubicBezTo>
                    <a:pt x="434" y="712"/>
                    <a:pt x="434" y="712"/>
                    <a:pt x="434" y="712"/>
                  </a:cubicBezTo>
                  <a:cubicBezTo>
                    <a:pt x="432" y="713"/>
                    <a:pt x="432" y="713"/>
                    <a:pt x="432" y="713"/>
                  </a:cubicBezTo>
                  <a:cubicBezTo>
                    <a:pt x="432" y="713"/>
                    <a:pt x="432" y="713"/>
                    <a:pt x="432" y="713"/>
                  </a:cubicBezTo>
                  <a:cubicBezTo>
                    <a:pt x="431" y="715"/>
                    <a:pt x="431" y="715"/>
                    <a:pt x="431" y="715"/>
                  </a:cubicBezTo>
                  <a:cubicBezTo>
                    <a:pt x="431" y="715"/>
                    <a:pt x="431" y="715"/>
                    <a:pt x="431" y="715"/>
                  </a:cubicBezTo>
                  <a:cubicBezTo>
                    <a:pt x="430" y="716"/>
                    <a:pt x="430" y="716"/>
                    <a:pt x="430" y="716"/>
                  </a:cubicBezTo>
                  <a:cubicBezTo>
                    <a:pt x="430" y="716"/>
                    <a:pt x="430" y="716"/>
                    <a:pt x="430" y="716"/>
                  </a:cubicBezTo>
                  <a:cubicBezTo>
                    <a:pt x="430" y="718"/>
                    <a:pt x="430" y="718"/>
                    <a:pt x="430" y="718"/>
                  </a:cubicBezTo>
                  <a:cubicBezTo>
                    <a:pt x="430" y="718"/>
                    <a:pt x="430" y="718"/>
                    <a:pt x="430" y="718"/>
                  </a:cubicBezTo>
                  <a:cubicBezTo>
                    <a:pt x="429" y="719"/>
                    <a:pt x="429" y="719"/>
                    <a:pt x="429" y="719"/>
                  </a:cubicBezTo>
                  <a:cubicBezTo>
                    <a:pt x="429" y="719"/>
                    <a:pt x="429" y="719"/>
                    <a:pt x="429" y="719"/>
                  </a:cubicBezTo>
                  <a:cubicBezTo>
                    <a:pt x="428" y="721"/>
                    <a:pt x="428" y="721"/>
                    <a:pt x="428" y="721"/>
                  </a:cubicBezTo>
                  <a:cubicBezTo>
                    <a:pt x="428" y="721"/>
                    <a:pt x="428" y="721"/>
                    <a:pt x="428" y="721"/>
                  </a:cubicBezTo>
                  <a:cubicBezTo>
                    <a:pt x="427" y="722"/>
                    <a:pt x="427" y="722"/>
                    <a:pt x="427" y="722"/>
                  </a:cubicBezTo>
                  <a:cubicBezTo>
                    <a:pt x="427" y="722"/>
                    <a:pt x="427" y="722"/>
                    <a:pt x="427" y="722"/>
                  </a:cubicBezTo>
                  <a:cubicBezTo>
                    <a:pt x="426" y="723"/>
                    <a:pt x="426" y="723"/>
                    <a:pt x="426" y="723"/>
                  </a:cubicBezTo>
                  <a:lnTo>
                    <a:pt x="425" y="723"/>
                  </a:lnTo>
                  <a:close/>
                  <a:moveTo>
                    <a:pt x="270" y="716"/>
                  </a:move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7" y="715"/>
                    <a:pt x="267" y="715"/>
                    <a:pt x="267" y="715"/>
                  </a:cubicBezTo>
                  <a:cubicBezTo>
                    <a:pt x="267" y="715"/>
                    <a:pt x="267" y="715"/>
                    <a:pt x="267" y="715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1"/>
                    <a:pt x="264" y="711"/>
                    <a:pt x="264" y="711"/>
                  </a:cubicBezTo>
                  <a:cubicBezTo>
                    <a:pt x="264" y="711"/>
                    <a:pt x="264" y="711"/>
                    <a:pt x="264" y="711"/>
                  </a:cubicBezTo>
                  <a:cubicBezTo>
                    <a:pt x="265" y="710"/>
                    <a:pt x="265" y="710"/>
                    <a:pt x="265" y="710"/>
                  </a:cubicBezTo>
                  <a:cubicBezTo>
                    <a:pt x="265" y="710"/>
                    <a:pt x="265" y="710"/>
                    <a:pt x="265" y="710"/>
                  </a:cubicBezTo>
                  <a:cubicBezTo>
                    <a:pt x="266" y="710"/>
                    <a:pt x="266" y="710"/>
                    <a:pt x="266" y="710"/>
                  </a:cubicBezTo>
                  <a:cubicBezTo>
                    <a:pt x="266" y="710"/>
                    <a:pt x="266" y="710"/>
                    <a:pt x="266" y="710"/>
                  </a:cubicBezTo>
                  <a:cubicBezTo>
                    <a:pt x="267" y="710"/>
                    <a:pt x="267" y="710"/>
                    <a:pt x="267" y="710"/>
                  </a:cubicBezTo>
                  <a:cubicBezTo>
                    <a:pt x="267" y="710"/>
                    <a:pt x="267" y="710"/>
                    <a:pt x="267" y="710"/>
                  </a:cubicBezTo>
                  <a:cubicBezTo>
                    <a:pt x="268" y="710"/>
                    <a:pt x="268" y="710"/>
                    <a:pt x="268" y="710"/>
                  </a:cubicBezTo>
                  <a:cubicBezTo>
                    <a:pt x="268" y="710"/>
                    <a:pt x="268" y="710"/>
                    <a:pt x="268" y="710"/>
                  </a:cubicBezTo>
                  <a:cubicBezTo>
                    <a:pt x="269" y="710"/>
                    <a:pt x="269" y="710"/>
                    <a:pt x="269" y="710"/>
                  </a:cubicBezTo>
                  <a:cubicBezTo>
                    <a:pt x="269" y="710"/>
                    <a:pt x="269" y="710"/>
                    <a:pt x="269" y="710"/>
                  </a:cubicBezTo>
                  <a:cubicBezTo>
                    <a:pt x="271" y="710"/>
                    <a:pt x="271" y="710"/>
                    <a:pt x="271" y="710"/>
                  </a:cubicBezTo>
                  <a:cubicBezTo>
                    <a:pt x="271" y="710"/>
                    <a:pt x="271" y="710"/>
                    <a:pt x="271" y="710"/>
                  </a:cubicBezTo>
                  <a:cubicBezTo>
                    <a:pt x="272" y="709"/>
                    <a:pt x="272" y="709"/>
                    <a:pt x="272" y="709"/>
                  </a:cubicBezTo>
                  <a:cubicBezTo>
                    <a:pt x="272" y="709"/>
                    <a:pt x="272" y="709"/>
                    <a:pt x="272" y="709"/>
                  </a:cubicBezTo>
                  <a:cubicBezTo>
                    <a:pt x="273" y="709"/>
                    <a:pt x="273" y="709"/>
                    <a:pt x="273" y="709"/>
                  </a:cubicBezTo>
                  <a:cubicBezTo>
                    <a:pt x="273" y="709"/>
                    <a:pt x="273" y="709"/>
                    <a:pt x="273" y="709"/>
                  </a:cubicBezTo>
                  <a:cubicBezTo>
                    <a:pt x="274" y="708"/>
                    <a:pt x="274" y="708"/>
                    <a:pt x="274" y="708"/>
                  </a:cubicBezTo>
                  <a:cubicBezTo>
                    <a:pt x="274" y="708"/>
                    <a:pt x="274" y="708"/>
                    <a:pt x="274" y="708"/>
                  </a:cubicBezTo>
                  <a:cubicBezTo>
                    <a:pt x="275" y="708"/>
                    <a:pt x="275" y="708"/>
                    <a:pt x="275" y="708"/>
                  </a:cubicBezTo>
                  <a:cubicBezTo>
                    <a:pt x="275" y="708"/>
                    <a:pt x="275" y="708"/>
                    <a:pt x="275" y="708"/>
                  </a:cubicBezTo>
                  <a:cubicBezTo>
                    <a:pt x="277" y="707"/>
                    <a:pt x="277" y="707"/>
                    <a:pt x="277" y="707"/>
                  </a:cubicBezTo>
                  <a:cubicBezTo>
                    <a:pt x="277" y="707"/>
                    <a:pt x="277" y="707"/>
                    <a:pt x="277" y="707"/>
                  </a:cubicBezTo>
                  <a:cubicBezTo>
                    <a:pt x="278" y="706"/>
                    <a:pt x="278" y="706"/>
                    <a:pt x="278" y="706"/>
                  </a:cubicBezTo>
                  <a:cubicBezTo>
                    <a:pt x="278" y="706"/>
                    <a:pt x="278" y="706"/>
                    <a:pt x="278" y="706"/>
                  </a:cubicBezTo>
                  <a:cubicBezTo>
                    <a:pt x="279" y="705"/>
                    <a:pt x="279" y="705"/>
                    <a:pt x="279" y="705"/>
                  </a:cubicBezTo>
                  <a:cubicBezTo>
                    <a:pt x="279" y="705"/>
                    <a:pt x="279" y="705"/>
                    <a:pt x="279" y="705"/>
                  </a:cubicBezTo>
                  <a:cubicBezTo>
                    <a:pt x="280" y="704"/>
                    <a:pt x="280" y="704"/>
                    <a:pt x="280" y="704"/>
                  </a:cubicBezTo>
                  <a:cubicBezTo>
                    <a:pt x="280" y="704"/>
                    <a:pt x="280" y="704"/>
                    <a:pt x="280" y="704"/>
                  </a:cubicBezTo>
                  <a:cubicBezTo>
                    <a:pt x="281" y="703"/>
                    <a:pt x="281" y="703"/>
                    <a:pt x="281" y="703"/>
                  </a:cubicBezTo>
                  <a:cubicBezTo>
                    <a:pt x="281" y="703"/>
                    <a:pt x="281" y="703"/>
                    <a:pt x="281" y="703"/>
                  </a:cubicBezTo>
                  <a:cubicBezTo>
                    <a:pt x="282" y="701"/>
                    <a:pt x="282" y="701"/>
                    <a:pt x="282" y="701"/>
                  </a:cubicBezTo>
                  <a:cubicBezTo>
                    <a:pt x="282" y="701"/>
                    <a:pt x="282" y="701"/>
                    <a:pt x="282" y="701"/>
                  </a:cubicBezTo>
                  <a:cubicBezTo>
                    <a:pt x="283" y="700"/>
                    <a:pt x="283" y="700"/>
                    <a:pt x="283" y="700"/>
                  </a:cubicBezTo>
                  <a:cubicBezTo>
                    <a:pt x="283" y="700"/>
                    <a:pt x="283" y="700"/>
                    <a:pt x="283" y="700"/>
                  </a:cubicBezTo>
                  <a:cubicBezTo>
                    <a:pt x="284" y="701"/>
                    <a:pt x="284" y="701"/>
                    <a:pt x="284" y="701"/>
                  </a:cubicBezTo>
                  <a:cubicBezTo>
                    <a:pt x="284" y="701"/>
                    <a:pt x="284" y="701"/>
                    <a:pt x="284" y="701"/>
                  </a:cubicBezTo>
                  <a:cubicBezTo>
                    <a:pt x="283" y="703"/>
                    <a:pt x="283" y="703"/>
                    <a:pt x="283" y="703"/>
                  </a:cubicBezTo>
                  <a:cubicBezTo>
                    <a:pt x="283" y="703"/>
                    <a:pt x="283" y="703"/>
                    <a:pt x="283" y="703"/>
                  </a:cubicBezTo>
                  <a:cubicBezTo>
                    <a:pt x="282" y="704"/>
                    <a:pt x="282" y="704"/>
                    <a:pt x="282" y="704"/>
                  </a:cubicBezTo>
                  <a:cubicBezTo>
                    <a:pt x="282" y="704"/>
                    <a:pt x="282" y="704"/>
                    <a:pt x="282" y="704"/>
                  </a:cubicBezTo>
                  <a:cubicBezTo>
                    <a:pt x="280" y="706"/>
                    <a:pt x="280" y="706"/>
                    <a:pt x="280" y="706"/>
                  </a:cubicBezTo>
                  <a:cubicBezTo>
                    <a:pt x="280" y="706"/>
                    <a:pt x="280" y="706"/>
                    <a:pt x="280" y="706"/>
                  </a:cubicBezTo>
                  <a:cubicBezTo>
                    <a:pt x="279" y="707"/>
                    <a:pt x="279" y="707"/>
                    <a:pt x="279" y="707"/>
                  </a:cubicBezTo>
                  <a:cubicBezTo>
                    <a:pt x="279" y="707"/>
                    <a:pt x="279" y="707"/>
                    <a:pt x="279" y="707"/>
                  </a:cubicBezTo>
                  <a:cubicBezTo>
                    <a:pt x="277" y="709"/>
                    <a:pt x="277" y="709"/>
                    <a:pt x="277" y="709"/>
                  </a:cubicBezTo>
                  <a:cubicBezTo>
                    <a:pt x="277" y="709"/>
                    <a:pt x="277" y="709"/>
                    <a:pt x="277" y="709"/>
                  </a:cubicBezTo>
                  <a:cubicBezTo>
                    <a:pt x="276" y="711"/>
                    <a:pt x="276" y="711"/>
                    <a:pt x="276" y="711"/>
                  </a:cubicBezTo>
                  <a:cubicBezTo>
                    <a:pt x="276" y="711"/>
                    <a:pt x="276" y="711"/>
                    <a:pt x="276" y="711"/>
                  </a:cubicBezTo>
                  <a:cubicBezTo>
                    <a:pt x="274" y="713"/>
                    <a:pt x="274" y="713"/>
                    <a:pt x="274" y="713"/>
                  </a:cubicBezTo>
                  <a:cubicBezTo>
                    <a:pt x="274" y="713"/>
                    <a:pt x="274" y="713"/>
                    <a:pt x="274" y="713"/>
                  </a:cubicBezTo>
                  <a:cubicBezTo>
                    <a:pt x="274" y="715"/>
                    <a:pt x="274" y="715"/>
                    <a:pt x="274" y="715"/>
                  </a:cubicBezTo>
                  <a:cubicBezTo>
                    <a:pt x="274" y="715"/>
                    <a:pt x="274" y="715"/>
                    <a:pt x="274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1" y="715"/>
                    <a:pt x="271" y="715"/>
                    <a:pt x="271" y="715"/>
                  </a:cubicBezTo>
                  <a:cubicBezTo>
                    <a:pt x="271" y="715"/>
                    <a:pt x="271" y="715"/>
                    <a:pt x="271" y="715"/>
                  </a:cubicBezTo>
                  <a:cubicBezTo>
                    <a:pt x="271" y="716"/>
                    <a:pt x="271" y="716"/>
                    <a:pt x="271" y="716"/>
                  </a:cubicBezTo>
                  <a:cubicBezTo>
                    <a:pt x="271" y="716"/>
                    <a:pt x="271" y="716"/>
                    <a:pt x="271" y="716"/>
                  </a:cubicBezTo>
                  <a:cubicBezTo>
                    <a:pt x="270" y="716"/>
                    <a:pt x="270" y="716"/>
                    <a:pt x="270" y="716"/>
                  </a:cubicBezTo>
                  <a:cubicBezTo>
                    <a:pt x="270" y="716"/>
                    <a:pt x="270" y="716"/>
                    <a:pt x="270" y="716"/>
                  </a:cubicBezTo>
                  <a:cubicBezTo>
                    <a:pt x="270" y="716"/>
                    <a:pt x="270" y="716"/>
                    <a:pt x="270" y="716"/>
                  </a:cubicBezTo>
                  <a:close/>
                  <a:moveTo>
                    <a:pt x="562" y="715"/>
                  </a:moveTo>
                  <a:cubicBezTo>
                    <a:pt x="562" y="715"/>
                    <a:pt x="562" y="715"/>
                    <a:pt x="562" y="715"/>
                  </a:cubicBezTo>
                  <a:cubicBezTo>
                    <a:pt x="562" y="715"/>
                    <a:pt x="562" y="715"/>
                    <a:pt x="562" y="715"/>
                  </a:cubicBezTo>
                  <a:cubicBezTo>
                    <a:pt x="561" y="714"/>
                    <a:pt x="561" y="714"/>
                    <a:pt x="561" y="714"/>
                  </a:cubicBezTo>
                  <a:cubicBezTo>
                    <a:pt x="561" y="714"/>
                    <a:pt x="561" y="714"/>
                    <a:pt x="561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8" y="713"/>
                    <a:pt x="558" y="713"/>
                    <a:pt x="558" y="713"/>
                  </a:cubicBezTo>
                  <a:cubicBezTo>
                    <a:pt x="558" y="713"/>
                    <a:pt x="558" y="713"/>
                    <a:pt x="558" y="713"/>
                  </a:cubicBezTo>
                  <a:cubicBezTo>
                    <a:pt x="557" y="713"/>
                    <a:pt x="557" y="713"/>
                    <a:pt x="557" y="713"/>
                  </a:cubicBezTo>
                  <a:cubicBezTo>
                    <a:pt x="557" y="713"/>
                    <a:pt x="557" y="713"/>
                    <a:pt x="557" y="713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9" y="698"/>
                    <a:pt x="559" y="698"/>
                    <a:pt x="559" y="698"/>
                  </a:cubicBezTo>
                  <a:cubicBezTo>
                    <a:pt x="559" y="698"/>
                    <a:pt x="559" y="698"/>
                    <a:pt x="559" y="698"/>
                  </a:cubicBezTo>
                  <a:cubicBezTo>
                    <a:pt x="559" y="700"/>
                    <a:pt x="559" y="700"/>
                    <a:pt x="559" y="700"/>
                  </a:cubicBezTo>
                  <a:cubicBezTo>
                    <a:pt x="559" y="700"/>
                    <a:pt x="559" y="700"/>
                    <a:pt x="559" y="700"/>
                  </a:cubicBezTo>
                  <a:cubicBezTo>
                    <a:pt x="561" y="702"/>
                    <a:pt x="561" y="702"/>
                    <a:pt x="561" y="702"/>
                  </a:cubicBezTo>
                  <a:cubicBezTo>
                    <a:pt x="561" y="702"/>
                    <a:pt x="561" y="702"/>
                    <a:pt x="561" y="702"/>
                  </a:cubicBezTo>
                  <a:cubicBezTo>
                    <a:pt x="562" y="704"/>
                    <a:pt x="562" y="704"/>
                    <a:pt x="562" y="704"/>
                  </a:cubicBezTo>
                  <a:cubicBezTo>
                    <a:pt x="562" y="704"/>
                    <a:pt x="562" y="704"/>
                    <a:pt x="562" y="704"/>
                  </a:cubicBezTo>
                  <a:cubicBezTo>
                    <a:pt x="563" y="706"/>
                    <a:pt x="563" y="706"/>
                    <a:pt x="563" y="706"/>
                  </a:cubicBezTo>
                  <a:cubicBezTo>
                    <a:pt x="563" y="706"/>
                    <a:pt x="563" y="706"/>
                    <a:pt x="563" y="706"/>
                  </a:cubicBezTo>
                  <a:cubicBezTo>
                    <a:pt x="564" y="708"/>
                    <a:pt x="564" y="708"/>
                    <a:pt x="564" y="708"/>
                  </a:cubicBezTo>
                  <a:cubicBezTo>
                    <a:pt x="564" y="708"/>
                    <a:pt x="564" y="708"/>
                    <a:pt x="564" y="708"/>
                  </a:cubicBezTo>
                  <a:cubicBezTo>
                    <a:pt x="565" y="710"/>
                    <a:pt x="565" y="710"/>
                    <a:pt x="565" y="710"/>
                  </a:cubicBezTo>
                  <a:cubicBezTo>
                    <a:pt x="565" y="710"/>
                    <a:pt x="565" y="710"/>
                    <a:pt x="565" y="710"/>
                  </a:cubicBezTo>
                  <a:cubicBezTo>
                    <a:pt x="565" y="712"/>
                    <a:pt x="565" y="712"/>
                    <a:pt x="565" y="712"/>
                  </a:cubicBezTo>
                  <a:cubicBezTo>
                    <a:pt x="565" y="712"/>
                    <a:pt x="565" y="712"/>
                    <a:pt x="565" y="712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3" y="714"/>
                    <a:pt x="563" y="714"/>
                    <a:pt x="563" y="714"/>
                  </a:cubicBezTo>
                  <a:cubicBezTo>
                    <a:pt x="563" y="714"/>
                    <a:pt x="563" y="714"/>
                    <a:pt x="563" y="714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2" y="715"/>
                    <a:pt x="562" y="715"/>
                    <a:pt x="562" y="715"/>
                  </a:cubicBezTo>
                  <a:close/>
                  <a:moveTo>
                    <a:pt x="304" y="713"/>
                  </a:moveTo>
                  <a:cubicBezTo>
                    <a:pt x="302" y="712"/>
                    <a:pt x="302" y="712"/>
                    <a:pt x="302" y="712"/>
                  </a:cubicBezTo>
                  <a:cubicBezTo>
                    <a:pt x="302" y="712"/>
                    <a:pt x="302" y="712"/>
                    <a:pt x="302" y="712"/>
                  </a:cubicBezTo>
                  <a:cubicBezTo>
                    <a:pt x="301" y="711"/>
                    <a:pt x="301" y="711"/>
                    <a:pt x="301" y="711"/>
                  </a:cubicBezTo>
                  <a:cubicBezTo>
                    <a:pt x="301" y="711"/>
                    <a:pt x="301" y="711"/>
                    <a:pt x="301" y="711"/>
                  </a:cubicBezTo>
                  <a:cubicBezTo>
                    <a:pt x="300" y="710"/>
                    <a:pt x="300" y="710"/>
                    <a:pt x="300" y="710"/>
                  </a:cubicBezTo>
                  <a:cubicBezTo>
                    <a:pt x="300" y="710"/>
                    <a:pt x="300" y="710"/>
                    <a:pt x="300" y="710"/>
                  </a:cubicBezTo>
                  <a:cubicBezTo>
                    <a:pt x="298" y="708"/>
                    <a:pt x="298" y="708"/>
                    <a:pt x="298" y="708"/>
                  </a:cubicBezTo>
                  <a:cubicBezTo>
                    <a:pt x="298" y="708"/>
                    <a:pt x="298" y="708"/>
                    <a:pt x="298" y="708"/>
                  </a:cubicBezTo>
                  <a:cubicBezTo>
                    <a:pt x="296" y="708"/>
                    <a:pt x="296" y="708"/>
                    <a:pt x="296" y="708"/>
                  </a:cubicBezTo>
                  <a:cubicBezTo>
                    <a:pt x="296" y="708"/>
                    <a:pt x="296" y="708"/>
                    <a:pt x="296" y="708"/>
                  </a:cubicBezTo>
                  <a:cubicBezTo>
                    <a:pt x="294" y="707"/>
                    <a:pt x="294" y="707"/>
                    <a:pt x="294" y="707"/>
                  </a:cubicBezTo>
                  <a:cubicBezTo>
                    <a:pt x="294" y="707"/>
                    <a:pt x="294" y="707"/>
                    <a:pt x="294" y="707"/>
                  </a:cubicBezTo>
                  <a:cubicBezTo>
                    <a:pt x="292" y="706"/>
                    <a:pt x="292" y="706"/>
                    <a:pt x="292" y="706"/>
                  </a:cubicBezTo>
                  <a:cubicBezTo>
                    <a:pt x="292" y="706"/>
                    <a:pt x="292" y="706"/>
                    <a:pt x="292" y="706"/>
                  </a:cubicBezTo>
                  <a:cubicBezTo>
                    <a:pt x="291" y="706"/>
                    <a:pt x="291" y="706"/>
                    <a:pt x="291" y="706"/>
                  </a:cubicBezTo>
                  <a:cubicBezTo>
                    <a:pt x="291" y="706"/>
                    <a:pt x="291" y="706"/>
                    <a:pt x="291" y="706"/>
                  </a:cubicBezTo>
                  <a:cubicBezTo>
                    <a:pt x="291" y="705"/>
                    <a:pt x="291" y="705"/>
                    <a:pt x="291" y="705"/>
                  </a:cubicBezTo>
                  <a:cubicBezTo>
                    <a:pt x="291" y="705"/>
                    <a:pt x="291" y="705"/>
                    <a:pt x="291" y="705"/>
                  </a:cubicBezTo>
                  <a:cubicBezTo>
                    <a:pt x="292" y="705"/>
                    <a:pt x="292" y="705"/>
                    <a:pt x="292" y="705"/>
                  </a:cubicBezTo>
                  <a:cubicBezTo>
                    <a:pt x="292" y="705"/>
                    <a:pt x="292" y="705"/>
                    <a:pt x="292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5" y="705"/>
                    <a:pt x="295" y="705"/>
                    <a:pt x="295" y="705"/>
                  </a:cubicBezTo>
                  <a:cubicBezTo>
                    <a:pt x="295" y="705"/>
                    <a:pt x="295" y="705"/>
                    <a:pt x="295" y="705"/>
                  </a:cubicBezTo>
                  <a:cubicBezTo>
                    <a:pt x="296" y="705"/>
                    <a:pt x="296" y="705"/>
                    <a:pt x="296" y="705"/>
                  </a:cubicBezTo>
                  <a:cubicBezTo>
                    <a:pt x="296" y="705"/>
                    <a:pt x="296" y="705"/>
                    <a:pt x="296" y="705"/>
                  </a:cubicBezTo>
                  <a:cubicBezTo>
                    <a:pt x="297" y="705"/>
                    <a:pt x="297" y="705"/>
                    <a:pt x="297" y="705"/>
                  </a:cubicBezTo>
                  <a:cubicBezTo>
                    <a:pt x="297" y="705"/>
                    <a:pt x="297" y="705"/>
                    <a:pt x="297" y="705"/>
                  </a:cubicBezTo>
                  <a:cubicBezTo>
                    <a:pt x="298" y="705"/>
                    <a:pt x="298" y="705"/>
                    <a:pt x="298" y="705"/>
                  </a:cubicBezTo>
                  <a:cubicBezTo>
                    <a:pt x="298" y="705"/>
                    <a:pt x="298" y="705"/>
                    <a:pt x="298" y="705"/>
                  </a:cubicBezTo>
                  <a:cubicBezTo>
                    <a:pt x="299" y="705"/>
                    <a:pt x="299" y="705"/>
                    <a:pt x="299" y="705"/>
                  </a:cubicBezTo>
                  <a:cubicBezTo>
                    <a:pt x="299" y="705"/>
                    <a:pt x="299" y="705"/>
                    <a:pt x="299" y="705"/>
                  </a:cubicBezTo>
                  <a:cubicBezTo>
                    <a:pt x="300" y="704"/>
                    <a:pt x="300" y="704"/>
                    <a:pt x="300" y="704"/>
                  </a:cubicBezTo>
                  <a:cubicBezTo>
                    <a:pt x="300" y="704"/>
                    <a:pt x="300" y="704"/>
                    <a:pt x="300" y="70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8" y="684"/>
                    <a:pt x="298" y="684"/>
                    <a:pt x="298" y="684"/>
                  </a:cubicBezTo>
                  <a:cubicBezTo>
                    <a:pt x="298" y="684"/>
                    <a:pt x="298" y="684"/>
                    <a:pt x="298" y="684"/>
                  </a:cubicBezTo>
                  <a:cubicBezTo>
                    <a:pt x="298" y="683"/>
                    <a:pt x="298" y="683"/>
                    <a:pt x="298" y="683"/>
                  </a:cubicBezTo>
                  <a:cubicBezTo>
                    <a:pt x="298" y="683"/>
                    <a:pt x="298" y="683"/>
                    <a:pt x="298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2"/>
                    <a:pt x="297" y="682"/>
                    <a:pt x="297" y="682"/>
                  </a:cubicBezTo>
                  <a:cubicBezTo>
                    <a:pt x="297" y="682"/>
                    <a:pt x="297" y="682"/>
                    <a:pt x="297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8" y="680"/>
                    <a:pt x="298" y="680"/>
                    <a:pt x="298" y="680"/>
                  </a:cubicBezTo>
                  <a:cubicBezTo>
                    <a:pt x="298" y="680"/>
                    <a:pt x="298" y="680"/>
                    <a:pt x="298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300" y="679"/>
                    <a:pt x="300" y="679"/>
                    <a:pt x="300" y="679"/>
                  </a:cubicBezTo>
                  <a:cubicBezTo>
                    <a:pt x="300" y="679"/>
                    <a:pt x="300" y="679"/>
                    <a:pt x="300" y="679"/>
                  </a:cubicBezTo>
                  <a:cubicBezTo>
                    <a:pt x="301" y="679"/>
                    <a:pt x="301" y="679"/>
                    <a:pt x="301" y="679"/>
                  </a:cubicBezTo>
                  <a:cubicBezTo>
                    <a:pt x="301" y="679"/>
                    <a:pt x="301" y="679"/>
                    <a:pt x="301" y="679"/>
                  </a:cubicBezTo>
                  <a:cubicBezTo>
                    <a:pt x="302" y="669"/>
                    <a:pt x="302" y="669"/>
                    <a:pt x="302" y="669"/>
                  </a:cubicBezTo>
                  <a:cubicBezTo>
                    <a:pt x="302" y="669"/>
                    <a:pt x="302" y="669"/>
                    <a:pt x="302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2"/>
                    <a:pt x="302" y="662"/>
                    <a:pt x="302" y="662"/>
                  </a:cubicBezTo>
                  <a:cubicBezTo>
                    <a:pt x="302" y="662"/>
                    <a:pt x="302" y="662"/>
                    <a:pt x="302" y="662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298" y="663"/>
                    <a:pt x="298" y="663"/>
                    <a:pt x="298" y="663"/>
                  </a:cubicBezTo>
                  <a:cubicBezTo>
                    <a:pt x="298" y="663"/>
                    <a:pt x="298" y="663"/>
                    <a:pt x="298" y="663"/>
                  </a:cubicBezTo>
                  <a:cubicBezTo>
                    <a:pt x="296" y="664"/>
                    <a:pt x="296" y="664"/>
                    <a:pt x="296" y="664"/>
                  </a:cubicBezTo>
                  <a:cubicBezTo>
                    <a:pt x="296" y="664"/>
                    <a:pt x="296" y="664"/>
                    <a:pt x="296" y="664"/>
                  </a:cubicBezTo>
                  <a:cubicBezTo>
                    <a:pt x="294" y="667"/>
                    <a:pt x="294" y="667"/>
                    <a:pt x="294" y="667"/>
                  </a:cubicBezTo>
                  <a:cubicBezTo>
                    <a:pt x="294" y="667"/>
                    <a:pt x="294" y="667"/>
                    <a:pt x="294" y="667"/>
                  </a:cubicBezTo>
                  <a:cubicBezTo>
                    <a:pt x="293" y="668"/>
                    <a:pt x="293" y="668"/>
                    <a:pt x="293" y="668"/>
                  </a:cubicBezTo>
                  <a:cubicBezTo>
                    <a:pt x="293" y="668"/>
                    <a:pt x="293" y="668"/>
                    <a:pt x="293" y="668"/>
                  </a:cubicBezTo>
                  <a:cubicBezTo>
                    <a:pt x="292" y="671"/>
                    <a:pt x="292" y="671"/>
                    <a:pt x="292" y="671"/>
                  </a:cubicBezTo>
                  <a:cubicBezTo>
                    <a:pt x="292" y="671"/>
                    <a:pt x="292" y="671"/>
                    <a:pt x="292" y="671"/>
                  </a:cubicBezTo>
                  <a:cubicBezTo>
                    <a:pt x="291" y="673"/>
                    <a:pt x="291" y="673"/>
                    <a:pt x="291" y="673"/>
                  </a:cubicBezTo>
                  <a:cubicBezTo>
                    <a:pt x="291" y="673"/>
                    <a:pt x="291" y="673"/>
                    <a:pt x="291" y="673"/>
                  </a:cubicBezTo>
                  <a:cubicBezTo>
                    <a:pt x="289" y="675"/>
                    <a:pt x="289" y="675"/>
                    <a:pt x="289" y="675"/>
                  </a:cubicBezTo>
                  <a:cubicBezTo>
                    <a:pt x="289" y="675"/>
                    <a:pt x="289" y="675"/>
                    <a:pt x="289" y="675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6"/>
                    <a:pt x="285" y="676"/>
                    <a:pt x="285" y="676"/>
                  </a:cubicBezTo>
                  <a:cubicBezTo>
                    <a:pt x="285" y="676"/>
                    <a:pt x="285" y="676"/>
                    <a:pt x="285" y="676"/>
                  </a:cubicBezTo>
                  <a:cubicBezTo>
                    <a:pt x="284" y="675"/>
                    <a:pt x="284" y="675"/>
                    <a:pt x="284" y="675"/>
                  </a:cubicBezTo>
                  <a:cubicBezTo>
                    <a:pt x="284" y="675"/>
                    <a:pt x="284" y="675"/>
                    <a:pt x="284" y="675"/>
                  </a:cubicBezTo>
                  <a:cubicBezTo>
                    <a:pt x="284" y="674"/>
                    <a:pt x="284" y="674"/>
                    <a:pt x="284" y="674"/>
                  </a:cubicBezTo>
                  <a:cubicBezTo>
                    <a:pt x="284" y="674"/>
                    <a:pt x="284" y="674"/>
                    <a:pt x="284" y="674"/>
                  </a:cubicBezTo>
                  <a:cubicBezTo>
                    <a:pt x="284" y="673"/>
                    <a:pt x="284" y="673"/>
                    <a:pt x="284" y="673"/>
                  </a:cubicBezTo>
                  <a:cubicBezTo>
                    <a:pt x="284" y="673"/>
                    <a:pt x="284" y="673"/>
                    <a:pt x="284" y="673"/>
                  </a:cubicBezTo>
                  <a:cubicBezTo>
                    <a:pt x="285" y="672"/>
                    <a:pt x="285" y="672"/>
                    <a:pt x="285" y="672"/>
                  </a:cubicBezTo>
                  <a:cubicBezTo>
                    <a:pt x="285" y="672"/>
                    <a:pt x="285" y="672"/>
                    <a:pt x="285" y="672"/>
                  </a:cubicBezTo>
                  <a:cubicBezTo>
                    <a:pt x="286" y="671"/>
                    <a:pt x="286" y="671"/>
                    <a:pt x="286" y="671"/>
                  </a:cubicBezTo>
                  <a:cubicBezTo>
                    <a:pt x="286" y="671"/>
                    <a:pt x="286" y="671"/>
                    <a:pt x="286" y="671"/>
                  </a:cubicBezTo>
                  <a:cubicBezTo>
                    <a:pt x="287" y="670"/>
                    <a:pt x="287" y="670"/>
                    <a:pt x="287" y="670"/>
                  </a:cubicBezTo>
                  <a:cubicBezTo>
                    <a:pt x="287" y="670"/>
                    <a:pt x="287" y="670"/>
                    <a:pt x="287" y="670"/>
                  </a:cubicBezTo>
                  <a:cubicBezTo>
                    <a:pt x="287" y="668"/>
                    <a:pt x="287" y="668"/>
                    <a:pt x="287" y="668"/>
                  </a:cubicBezTo>
                  <a:cubicBezTo>
                    <a:pt x="287" y="668"/>
                    <a:pt x="287" y="668"/>
                    <a:pt x="287" y="668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5"/>
                    <a:pt x="289" y="665"/>
                    <a:pt x="289" y="665"/>
                  </a:cubicBezTo>
                  <a:cubicBezTo>
                    <a:pt x="289" y="665"/>
                    <a:pt x="289" y="665"/>
                    <a:pt x="289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4"/>
                    <a:pt x="290" y="664"/>
                    <a:pt x="290" y="664"/>
                  </a:cubicBezTo>
                  <a:cubicBezTo>
                    <a:pt x="290" y="664"/>
                    <a:pt x="290" y="664"/>
                    <a:pt x="290" y="664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1" y="668"/>
                    <a:pt x="291" y="668"/>
                    <a:pt x="291" y="668"/>
                  </a:cubicBezTo>
                  <a:cubicBezTo>
                    <a:pt x="291" y="668"/>
                    <a:pt x="291" y="668"/>
                    <a:pt x="291" y="668"/>
                  </a:cubicBezTo>
                  <a:cubicBezTo>
                    <a:pt x="292" y="667"/>
                    <a:pt x="292" y="667"/>
                    <a:pt x="292" y="667"/>
                  </a:cubicBezTo>
                  <a:cubicBezTo>
                    <a:pt x="292" y="667"/>
                    <a:pt x="292" y="667"/>
                    <a:pt x="292" y="667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294" y="665"/>
                    <a:pt x="294" y="665"/>
                    <a:pt x="294" y="665"/>
                  </a:cubicBezTo>
                  <a:cubicBezTo>
                    <a:pt x="294" y="665"/>
                    <a:pt x="294" y="665"/>
                    <a:pt x="294" y="665"/>
                  </a:cubicBezTo>
                  <a:cubicBezTo>
                    <a:pt x="295" y="664"/>
                    <a:pt x="295" y="664"/>
                    <a:pt x="295" y="664"/>
                  </a:cubicBezTo>
                  <a:cubicBezTo>
                    <a:pt x="295" y="664"/>
                    <a:pt x="295" y="664"/>
                    <a:pt x="295" y="664"/>
                  </a:cubicBezTo>
                  <a:cubicBezTo>
                    <a:pt x="295" y="663"/>
                    <a:pt x="295" y="663"/>
                    <a:pt x="295" y="663"/>
                  </a:cubicBezTo>
                  <a:cubicBezTo>
                    <a:pt x="295" y="663"/>
                    <a:pt x="295" y="663"/>
                    <a:pt x="295" y="663"/>
                  </a:cubicBezTo>
                  <a:cubicBezTo>
                    <a:pt x="296" y="663"/>
                    <a:pt x="296" y="663"/>
                    <a:pt x="296" y="663"/>
                  </a:cubicBezTo>
                  <a:cubicBezTo>
                    <a:pt x="296" y="663"/>
                    <a:pt x="296" y="663"/>
                    <a:pt x="296" y="663"/>
                  </a:cubicBezTo>
                  <a:cubicBezTo>
                    <a:pt x="300" y="659"/>
                    <a:pt x="300" y="659"/>
                    <a:pt x="300" y="659"/>
                  </a:cubicBezTo>
                  <a:cubicBezTo>
                    <a:pt x="300" y="659"/>
                    <a:pt x="300" y="659"/>
                    <a:pt x="300" y="659"/>
                  </a:cubicBezTo>
                  <a:cubicBezTo>
                    <a:pt x="301" y="659"/>
                    <a:pt x="301" y="659"/>
                    <a:pt x="301" y="659"/>
                  </a:cubicBezTo>
                  <a:cubicBezTo>
                    <a:pt x="301" y="659"/>
                    <a:pt x="301" y="659"/>
                    <a:pt x="301" y="659"/>
                  </a:cubicBezTo>
                  <a:cubicBezTo>
                    <a:pt x="301" y="658"/>
                    <a:pt x="301" y="658"/>
                    <a:pt x="301" y="658"/>
                  </a:cubicBezTo>
                  <a:cubicBezTo>
                    <a:pt x="301" y="658"/>
                    <a:pt x="301" y="658"/>
                    <a:pt x="301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7"/>
                    <a:pt x="302" y="657"/>
                    <a:pt x="302" y="657"/>
                  </a:cubicBezTo>
                  <a:cubicBezTo>
                    <a:pt x="302" y="657"/>
                    <a:pt x="302" y="657"/>
                    <a:pt x="302" y="657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5"/>
                    <a:pt x="302" y="655"/>
                    <a:pt x="302" y="655"/>
                  </a:cubicBezTo>
                  <a:cubicBezTo>
                    <a:pt x="302" y="655"/>
                    <a:pt x="302" y="655"/>
                    <a:pt x="302" y="655"/>
                  </a:cubicBezTo>
                  <a:cubicBezTo>
                    <a:pt x="302" y="654"/>
                    <a:pt x="302" y="654"/>
                    <a:pt x="302" y="654"/>
                  </a:cubicBezTo>
                  <a:cubicBezTo>
                    <a:pt x="302" y="654"/>
                    <a:pt x="302" y="654"/>
                    <a:pt x="302" y="654"/>
                  </a:cubicBezTo>
                  <a:cubicBezTo>
                    <a:pt x="296" y="656"/>
                    <a:pt x="296" y="656"/>
                    <a:pt x="296" y="656"/>
                  </a:cubicBezTo>
                  <a:cubicBezTo>
                    <a:pt x="296" y="656"/>
                    <a:pt x="296" y="656"/>
                    <a:pt x="296" y="656"/>
                  </a:cubicBezTo>
                  <a:cubicBezTo>
                    <a:pt x="302" y="652"/>
                    <a:pt x="302" y="652"/>
                    <a:pt x="302" y="652"/>
                  </a:cubicBezTo>
                  <a:cubicBezTo>
                    <a:pt x="302" y="652"/>
                    <a:pt x="302" y="652"/>
                    <a:pt x="302" y="652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0"/>
                    <a:pt x="302" y="650"/>
                    <a:pt x="302" y="650"/>
                  </a:cubicBezTo>
                  <a:cubicBezTo>
                    <a:pt x="302" y="650"/>
                    <a:pt x="302" y="650"/>
                    <a:pt x="302" y="650"/>
                  </a:cubicBezTo>
                  <a:cubicBezTo>
                    <a:pt x="303" y="650"/>
                    <a:pt x="303" y="650"/>
                    <a:pt x="303" y="650"/>
                  </a:cubicBezTo>
                  <a:cubicBezTo>
                    <a:pt x="303" y="650"/>
                    <a:pt x="303" y="650"/>
                    <a:pt x="303" y="650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8"/>
                    <a:pt x="303" y="648"/>
                    <a:pt x="303" y="648"/>
                  </a:cubicBezTo>
                  <a:cubicBezTo>
                    <a:pt x="303" y="648"/>
                    <a:pt x="303" y="648"/>
                    <a:pt x="303" y="648"/>
                  </a:cubicBezTo>
                  <a:cubicBezTo>
                    <a:pt x="303" y="647"/>
                    <a:pt x="303" y="647"/>
                    <a:pt x="303" y="647"/>
                  </a:cubicBezTo>
                  <a:cubicBezTo>
                    <a:pt x="303" y="647"/>
                    <a:pt x="303" y="647"/>
                    <a:pt x="303" y="647"/>
                  </a:cubicBezTo>
                  <a:cubicBezTo>
                    <a:pt x="302" y="647"/>
                    <a:pt x="302" y="647"/>
                    <a:pt x="302" y="647"/>
                  </a:cubicBezTo>
                  <a:cubicBezTo>
                    <a:pt x="302" y="647"/>
                    <a:pt x="302" y="647"/>
                    <a:pt x="302" y="647"/>
                  </a:cubicBezTo>
                  <a:cubicBezTo>
                    <a:pt x="296" y="651"/>
                    <a:pt x="296" y="651"/>
                    <a:pt x="296" y="651"/>
                  </a:cubicBezTo>
                  <a:cubicBezTo>
                    <a:pt x="296" y="651"/>
                    <a:pt x="296" y="651"/>
                    <a:pt x="296" y="651"/>
                  </a:cubicBezTo>
                  <a:cubicBezTo>
                    <a:pt x="295" y="652"/>
                    <a:pt x="295" y="652"/>
                    <a:pt x="295" y="652"/>
                  </a:cubicBezTo>
                  <a:cubicBezTo>
                    <a:pt x="295" y="652"/>
                    <a:pt x="295" y="652"/>
                    <a:pt x="295" y="652"/>
                  </a:cubicBezTo>
                  <a:cubicBezTo>
                    <a:pt x="294" y="653"/>
                    <a:pt x="294" y="653"/>
                    <a:pt x="294" y="653"/>
                  </a:cubicBezTo>
                  <a:cubicBezTo>
                    <a:pt x="294" y="653"/>
                    <a:pt x="294" y="653"/>
                    <a:pt x="294" y="653"/>
                  </a:cubicBezTo>
                  <a:cubicBezTo>
                    <a:pt x="293" y="654"/>
                    <a:pt x="293" y="654"/>
                    <a:pt x="293" y="654"/>
                  </a:cubicBezTo>
                  <a:cubicBezTo>
                    <a:pt x="293" y="654"/>
                    <a:pt x="293" y="654"/>
                    <a:pt x="293" y="654"/>
                  </a:cubicBezTo>
                  <a:cubicBezTo>
                    <a:pt x="292" y="655"/>
                    <a:pt x="292" y="655"/>
                    <a:pt x="292" y="655"/>
                  </a:cubicBezTo>
                  <a:cubicBezTo>
                    <a:pt x="292" y="655"/>
                    <a:pt x="292" y="655"/>
                    <a:pt x="292" y="655"/>
                  </a:cubicBezTo>
                  <a:cubicBezTo>
                    <a:pt x="290" y="656"/>
                    <a:pt x="290" y="656"/>
                    <a:pt x="290" y="656"/>
                  </a:cubicBezTo>
                  <a:cubicBezTo>
                    <a:pt x="290" y="656"/>
                    <a:pt x="290" y="656"/>
                    <a:pt x="290" y="656"/>
                  </a:cubicBezTo>
                  <a:cubicBezTo>
                    <a:pt x="289" y="656"/>
                    <a:pt x="289" y="656"/>
                    <a:pt x="289" y="656"/>
                  </a:cubicBezTo>
                  <a:cubicBezTo>
                    <a:pt x="289" y="656"/>
                    <a:pt x="289" y="656"/>
                    <a:pt x="289" y="656"/>
                  </a:cubicBezTo>
                  <a:cubicBezTo>
                    <a:pt x="287" y="656"/>
                    <a:pt x="287" y="656"/>
                    <a:pt x="287" y="656"/>
                  </a:cubicBezTo>
                  <a:cubicBezTo>
                    <a:pt x="287" y="656"/>
                    <a:pt x="287" y="656"/>
                    <a:pt x="287" y="656"/>
                  </a:cubicBezTo>
                  <a:cubicBezTo>
                    <a:pt x="286" y="656"/>
                    <a:pt x="286" y="656"/>
                    <a:pt x="286" y="656"/>
                  </a:cubicBezTo>
                  <a:cubicBezTo>
                    <a:pt x="286" y="656"/>
                    <a:pt x="286" y="656"/>
                    <a:pt x="286" y="656"/>
                  </a:cubicBezTo>
                  <a:cubicBezTo>
                    <a:pt x="285" y="656"/>
                    <a:pt x="285" y="656"/>
                    <a:pt x="285" y="656"/>
                  </a:cubicBezTo>
                  <a:cubicBezTo>
                    <a:pt x="285" y="656"/>
                    <a:pt x="285" y="656"/>
                    <a:pt x="285" y="656"/>
                  </a:cubicBezTo>
                  <a:cubicBezTo>
                    <a:pt x="284" y="656"/>
                    <a:pt x="284" y="656"/>
                    <a:pt x="284" y="656"/>
                  </a:cubicBezTo>
                  <a:cubicBezTo>
                    <a:pt x="284" y="656"/>
                    <a:pt x="284" y="656"/>
                    <a:pt x="284" y="656"/>
                  </a:cubicBezTo>
                  <a:cubicBezTo>
                    <a:pt x="283" y="656"/>
                    <a:pt x="283" y="656"/>
                    <a:pt x="283" y="656"/>
                  </a:cubicBezTo>
                  <a:cubicBezTo>
                    <a:pt x="283" y="656"/>
                    <a:pt x="283" y="656"/>
                    <a:pt x="283" y="656"/>
                  </a:cubicBezTo>
                  <a:cubicBezTo>
                    <a:pt x="282" y="656"/>
                    <a:pt x="282" y="656"/>
                    <a:pt x="282" y="656"/>
                  </a:cubicBezTo>
                  <a:cubicBezTo>
                    <a:pt x="282" y="656"/>
                    <a:pt x="282" y="656"/>
                    <a:pt x="282" y="656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8" y="650"/>
                    <a:pt x="288" y="650"/>
                    <a:pt x="288" y="650"/>
                  </a:cubicBezTo>
                  <a:cubicBezTo>
                    <a:pt x="288" y="650"/>
                    <a:pt x="288" y="650"/>
                    <a:pt x="288" y="650"/>
                  </a:cubicBezTo>
                  <a:cubicBezTo>
                    <a:pt x="302" y="644"/>
                    <a:pt x="302" y="644"/>
                    <a:pt x="302" y="644"/>
                  </a:cubicBezTo>
                  <a:cubicBezTo>
                    <a:pt x="302" y="644"/>
                    <a:pt x="302" y="644"/>
                    <a:pt x="302" y="644"/>
                  </a:cubicBezTo>
                  <a:cubicBezTo>
                    <a:pt x="302" y="642"/>
                    <a:pt x="302" y="642"/>
                    <a:pt x="302" y="642"/>
                  </a:cubicBezTo>
                  <a:cubicBezTo>
                    <a:pt x="302" y="642"/>
                    <a:pt x="302" y="642"/>
                    <a:pt x="302" y="642"/>
                  </a:cubicBezTo>
                  <a:cubicBezTo>
                    <a:pt x="303" y="639"/>
                    <a:pt x="303" y="639"/>
                    <a:pt x="303" y="639"/>
                  </a:cubicBezTo>
                  <a:cubicBezTo>
                    <a:pt x="303" y="639"/>
                    <a:pt x="303" y="639"/>
                    <a:pt x="303" y="639"/>
                  </a:cubicBezTo>
                  <a:cubicBezTo>
                    <a:pt x="303" y="636"/>
                    <a:pt x="303" y="636"/>
                    <a:pt x="303" y="636"/>
                  </a:cubicBezTo>
                  <a:cubicBezTo>
                    <a:pt x="303" y="636"/>
                    <a:pt x="303" y="636"/>
                    <a:pt x="303" y="636"/>
                  </a:cubicBezTo>
                  <a:cubicBezTo>
                    <a:pt x="303" y="632"/>
                    <a:pt x="303" y="632"/>
                    <a:pt x="303" y="632"/>
                  </a:cubicBezTo>
                  <a:cubicBezTo>
                    <a:pt x="303" y="632"/>
                    <a:pt x="303" y="632"/>
                    <a:pt x="303" y="632"/>
                  </a:cubicBezTo>
                  <a:cubicBezTo>
                    <a:pt x="302" y="630"/>
                    <a:pt x="302" y="630"/>
                    <a:pt x="302" y="630"/>
                  </a:cubicBezTo>
                  <a:cubicBezTo>
                    <a:pt x="302" y="630"/>
                    <a:pt x="302" y="630"/>
                    <a:pt x="302" y="630"/>
                  </a:cubicBezTo>
                  <a:cubicBezTo>
                    <a:pt x="302" y="627"/>
                    <a:pt x="302" y="627"/>
                    <a:pt x="302" y="627"/>
                  </a:cubicBezTo>
                  <a:cubicBezTo>
                    <a:pt x="302" y="627"/>
                    <a:pt x="302" y="627"/>
                    <a:pt x="302" y="627"/>
                  </a:cubicBezTo>
                  <a:cubicBezTo>
                    <a:pt x="302" y="624"/>
                    <a:pt x="302" y="624"/>
                    <a:pt x="302" y="624"/>
                  </a:cubicBezTo>
                  <a:cubicBezTo>
                    <a:pt x="302" y="624"/>
                    <a:pt x="302" y="624"/>
                    <a:pt x="302" y="624"/>
                  </a:cubicBezTo>
                  <a:cubicBezTo>
                    <a:pt x="302" y="621"/>
                    <a:pt x="302" y="621"/>
                    <a:pt x="302" y="621"/>
                  </a:cubicBezTo>
                  <a:cubicBezTo>
                    <a:pt x="303" y="621"/>
                    <a:pt x="303" y="621"/>
                    <a:pt x="303" y="621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09" y="627"/>
                    <a:pt x="309" y="627"/>
                    <a:pt x="309" y="627"/>
                  </a:cubicBezTo>
                  <a:cubicBezTo>
                    <a:pt x="309" y="627"/>
                    <a:pt x="309" y="627"/>
                    <a:pt x="309" y="627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9" y="630"/>
                    <a:pt x="309" y="630"/>
                    <a:pt x="309" y="630"/>
                  </a:cubicBezTo>
                  <a:cubicBezTo>
                    <a:pt x="309" y="630"/>
                    <a:pt x="309" y="630"/>
                    <a:pt x="309" y="630"/>
                  </a:cubicBezTo>
                  <a:cubicBezTo>
                    <a:pt x="309" y="631"/>
                    <a:pt x="309" y="631"/>
                    <a:pt x="309" y="631"/>
                  </a:cubicBezTo>
                  <a:cubicBezTo>
                    <a:pt x="309" y="631"/>
                    <a:pt x="309" y="631"/>
                    <a:pt x="309" y="631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08" y="634"/>
                    <a:pt x="308" y="634"/>
                    <a:pt x="308" y="634"/>
                  </a:cubicBezTo>
                  <a:cubicBezTo>
                    <a:pt x="308" y="634"/>
                    <a:pt x="308" y="634"/>
                    <a:pt x="308" y="634"/>
                  </a:cubicBezTo>
                  <a:cubicBezTo>
                    <a:pt x="308" y="635"/>
                    <a:pt x="308" y="635"/>
                    <a:pt x="308" y="635"/>
                  </a:cubicBezTo>
                  <a:cubicBezTo>
                    <a:pt x="308" y="635"/>
                    <a:pt x="308" y="635"/>
                    <a:pt x="308" y="635"/>
                  </a:cubicBezTo>
                  <a:cubicBezTo>
                    <a:pt x="308" y="636"/>
                    <a:pt x="308" y="636"/>
                    <a:pt x="308" y="636"/>
                  </a:cubicBezTo>
                  <a:cubicBezTo>
                    <a:pt x="308" y="636"/>
                    <a:pt x="308" y="636"/>
                    <a:pt x="308" y="636"/>
                  </a:cubicBezTo>
                  <a:cubicBezTo>
                    <a:pt x="307" y="637"/>
                    <a:pt x="307" y="637"/>
                    <a:pt x="307" y="637"/>
                  </a:cubicBezTo>
                  <a:cubicBezTo>
                    <a:pt x="307" y="637"/>
                    <a:pt x="307" y="637"/>
                    <a:pt x="307" y="637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40"/>
                    <a:pt x="307" y="640"/>
                    <a:pt x="307" y="640"/>
                  </a:cubicBezTo>
                  <a:cubicBezTo>
                    <a:pt x="307" y="640"/>
                    <a:pt x="307" y="640"/>
                    <a:pt x="307" y="640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8" y="642"/>
                    <a:pt x="308" y="642"/>
                    <a:pt x="308" y="642"/>
                  </a:cubicBezTo>
                  <a:cubicBezTo>
                    <a:pt x="308" y="642"/>
                    <a:pt x="308" y="642"/>
                    <a:pt x="308" y="642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07" y="649"/>
                    <a:pt x="307" y="649"/>
                    <a:pt x="307" y="649"/>
                  </a:cubicBezTo>
                  <a:cubicBezTo>
                    <a:pt x="307" y="649"/>
                    <a:pt x="307" y="649"/>
                    <a:pt x="307" y="649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3"/>
                    <a:pt x="306" y="653"/>
                    <a:pt x="306" y="653"/>
                  </a:cubicBezTo>
                  <a:cubicBezTo>
                    <a:pt x="306" y="653"/>
                    <a:pt x="306" y="653"/>
                    <a:pt x="306" y="653"/>
                  </a:cubicBezTo>
                  <a:cubicBezTo>
                    <a:pt x="307" y="653"/>
                    <a:pt x="307" y="653"/>
                    <a:pt x="307" y="653"/>
                  </a:cubicBezTo>
                  <a:cubicBezTo>
                    <a:pt x="307" y="653"/>
                    <a:pt x="307" y="653"/>
                    <a:pt x="307" y="653"/>
                  </a:cubicBezTo>
                  <a:cubicBezTo>
                    <a:pt x="308" y="653"/>
                    <a:pt x="308" y="653"/>
                    <a:pt x="308" y="653"/>
                  </a:cubicBezTo>
                  <a:cubicBezTo>
                    <a:pt x="308" y="653"/>
                    <a:pt x="308" y="653"/>
                    <a:pt x="308" y="653"/>
                  </a:cubicBezTo>
                  <a:cubicBezTo>
                    <a:pt x="310" y="652"/>
                    <a:pt x="310" y="652"/>
                    <a:pt x="310" y="652"/>
                  </a:cubicBezTo>
                  <a:cubicBezTo>
                    <a:pt x="310" y="652"/>
                    <a:pt x="310" y="652"/>
                    <a:pt x="310" y="652"/>
                  </a:cubicBezTo>
                  <a:cubicBezTo>
                    <a:pt x="311" y="650"/>
                    <a:pt x="311" y="650"/>
                    <a:pt x="311" y="650"/>
                  </a:cubicBezTo>
                  <a:cubicBezTo>
                    <a:pt x="311" y="650"/>
                    <a:pt x="311" y="650"/>
                    <a:pt x="311" y="650"/>
                  </a:cubicBezTo>
                  <a:cubicBezTo>
                    <a:pt x="312" y="649"/>
                    <a:pt x="312" y="649"/>
                    <a:pt x="312" y="649"/>
                  </a:cubicBezTo>
                  <a:cubicBezTo>
                    <a:pt x="312" y="649"/>
                    <a:pt x="312" y="649"/>
                    <a:pt x="312" y="649"/>
                  </a:cubicBezTo>
                  <a:cubicBezTo>
                    <a:pt x="314" y="649"/>
                    <a:pt x="314" y="649"/>
                    <a:pt x="314" y="649"/>
                  </a:cubicBezTo>
                  <a:cubicBezTo>
                    <a:pt x="314" y="649"/>
                    <a:pt x="314" y="649"/>
                    <a:pt x="314" y="649"/>
                  </a:cubicBezTo>
                  <a:cubicBezTo>
                    <a:pt x="315" y="648"/>
                    <a:pt x="315" y="648"/>
                    <a:pt x="315" y="648"/>
                  </a:cubicBezTo>
                  <a:cubicBezTo>
                    <a:pt x="315" y="648"/>
                    <a:pt x="315" y="648"/>
                    <a:pt x="315" y="648"/>
                  </a:cubicBezTo>
                  <a:cubicBezTo>
                    <a:pt x="317" y="648"/>
                    <a:pt x="317" y="648"/>
                    <a:pt x="317" y="648"/>
                  </a:cubicBezTo>
                  <a:cubicBezTo>
                    <a:pt x="317" y="648"/>
                    <a:pt x="317" y="648"/>
                    <a:pt x="317" y="648"/>
                  </a:cubicBezTo>
                  <a:cubicBezTo>
                    <a:pt x="319" y="648"/>
                    <a:pt x="319" y="648"/>
                    <a:pt x="319" y="648"/>
                  </a:cubicBezTo>
                  <a:cubicBezTo>
                    <a:pt x="319" y="648"/>
                    <a:pt x="319" y="648"/>
                    <a:pt x="319" y="648"/>
                  </a:cubicBezTo>
                  <a:cubicBezTo>
                    <a:pt x="320" y="648"/>
                    <a:pt x="320" y="648"/>
                    <a:pt x="320" y="648"/>
                  </a:cubicBezTo>
                  <a:cubicBezTo>
                    <a:pt x="320" y="648"/>
                    <a:pt x="320" y="648"/>
                    <a:pt x="320" y="648"/>
                  </a:cubicBezTo>
                  <a:cubicBezTo>
                    <a:pt x="320" y="649"/>
                    <a:pt x="320" y="649"/>
                    <a:pt x="320" y="649"/>
                  </a:cubicBezTo>
                  <a:cubicBezTo>
                    <a:pt x="320" y="649"/>
                    <a:pt x="320" y="649"/>
                    <a:pt x="320" y="649"/>
                  </a:cubicBezTo>
                  <a:cubicBezTo>
                    <a:pt x="321" y="649"/>
                    <a:pt x="321" y="649"/>
                    <a:pt x="321" y="649"/>
                  </a:cubicBezTo>
                  <a:cubicBezTo>
                    <a:pt x="321" y="649"/>
                    <a:pt x="321" y="649"/>
                    <a:pt x="321" y="649"/>
                  </a:cubicBezTo>
                  <a:cubicBezTo>
                    <a:pt x="321" y="650"/>
                    <a:pt x="321" y="650"/>
                    <a:pt x="321" y="650"/>
                  </a:cubicBezTo>
                  <a:cubicBezTo>
                    <a:pt x="321" y="650"/>
                    <a:pt x="321" y="650"/>
                    <a:pt x="321" y="650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2"/>
                    <a:pt x="321" y="652"/>
                    <a:pt x="321" y="652"/>
                  </a:cubicBezTo>
                  <a:cubicBezTo>
                    <a:pt x="321" y="652"/>
                    <a:pt x="321" y="652"/>
                    <a:pt x="321" y="652"/>
                  </a:cubicBezTo>
                  <a:cubicBezTo>
                    <a:pt x="322" y="653"/>
                    <a:pt x="322" y="653"/>
                    <a:pt x="322" y="653"/>
                  </a:cubicBezTo>
                  <a:cubicBezTo>
                    <a:pt x="322" y="653"/>
                    <a:pt x="322" y="653"/>
                    <a:pt x="322" y="653"/>
                  </a:cubicBezTo>
                  <a:cubicBezTo>
                    <a:pt x="315" y="659"/>
                    <a:pt x="315" y="659"/>
                    <a:pt x="315" y="659"/>
                  </a:cubicBezTo>
                  <a:cubicBezTo>
                    <a:pt x="315" y="659"/>
                    <a:pt x="315" y="659"/>
                    <a:pt x="315" y="659"/>
                  </a:cubicBezTo>
                  <a:cubicBezTo>
                    <a:pt x="309" y="664"/>
                    <a:pt x="309" y="664"/>
                    <a:pt x="309" y="664"/>
                  </a:cubicBezTo>
                  <a:cubicBezTo>
                    <a:pt x="309" y="664"/>
                    <a:pt x="309" y="664"/>
                    <a:pt x="309" y="664"/>
                  </a:cubicBezTo>
                  <a:cubicBezTo>
                    <a:pt x="304" y="669"/>
                    <a:pt x="304" y="669"/>
                    <a:pt x="304" y="669"/>
                  </a:cubicBezTo>
                  <a:cubicBezTo>
                    <a:pt x="304" y="669"/>
                    <a:pt x="304" y="669"/>
                    <a:pt x="304" y="669"/>
                  </a:cubicBezTo>
                  <a:cubicBezTo>
                    <a:pt x="303" y="676"/>
                    <a:pt x="303" y="676"/>
                    <a:pt x="303" y="676"/>
                  </a:cubicBezTo>
                  <a:cubicBezTo>
                    <a:pt x="303" y="676"/>
                    <a:pt x="303" y="676"/>
                    <a:pt x="303" y="676"/>
                  </a:cubicBezTo>
                  <a:cubicBezTo>
                    <a:pt x="304" y="676"/>
                    <a:pt x="304" y="676"/>
                    <a:pt x="304" y="676"/>
                  </a:cubicBezTo>
                  <a:cubicBezTo>
                    <a:pt x="304" y="676"/>
                    <a:pt x="304" y="676"/>
                    <a:pt x="304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6" y="676"/>
                    <a:pt x="306" y="676"/>
                    <a:pt x="306" y="676"/>
                  </a:cubicBezTo>
                  <a:cubicBezTo>
                    <a:pt x="306" y="676"/>
                    <a:pt x="306" y="676"/>
                    <a:pt x="306" y="676"/>
                  </a:cubicBezTo>
                  <a:cubicBezTo>
                    <a:pt x="306" y="675"/>
                    <a:pt x="306" y="675"/>
                    <a:pt x="306" y="675"/>
                  </a:cubicBezTo>
                  <a:cubicBezTo>
                    <a:pt x="306" y="675"/>
                    <a:pt x="306" y="675"/>
                    <a:pt x="306" y="675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8" y="673"/>
                    <a:pt x="308" y="673"/>
                    <a:pt x="308" y="673"/>
                  </a:cubicBezTo>
                  <a:cubicBezTo>
                    <a:pt x="308" y="673"/>
                    <a:pt x="308" y="673"/>
                    <a:pt x="308" y="673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9" y="670"/>
                    <a:pt x="309" y="670"/>
                    <a:pt x="309" y="670"/>
                  </a:cubicBezTo>
                  <a:cubicBezTo>
                    <a:pt x="309" y="670"/>
                    <a:pt x="309" y="670"/>
                    <a:pt x="309" y="670"/>
                  </a:cubicBezTo>
                  <a:cubicBezTo>
                    <a:pt x="309" y="671"/>
                    <a:pt x="309" y="671"/>
                    <a:pt x="309" y="671"/>
                  </a:cubicBezTo>
                  <a:cubicBezTo>
                    <a:pt x="309" y="671"/>
                    <a:pt x="309" y="671"/>
                    <a:pt x="309" y="671"/>
                  </a:cubicBezTo>
                  <a:cubicBezTo>
                    <a:pt x="309" y="672"/>
                    <a:pt x="309" y="672"/>
                    <a:pt x="309" y="672"/>
                  </a:cubicBezTo>
                  <a:cubicBezTo>
                    <a:pt x="309" y="672"/>
                    <a:pt x="309" y="672"/>
                    <a:pt x="309" y="672"/>
                  </a:cubicBezTo>
                  <a:cubicBezTo>
                    <a:pt x="309" y="673"/>
                    <a:pt x="309" y="673"/>
                    <a:pt x="309" y="673"/>
                  </a:cubicBezTo>
                  <a:cubicBezTo>
                    <a:pt x="309" y="673"/>
                    <a:pt x="309" y="673"/>
                    <a:pt x="309" y="673"/>
                  </a:cubicBezTo>
                  <a:cubicBezTo>
                    <a:pt x="309" y="674"/>
                    <a:pt x="309" y="674"/>
                    <a:pt x="309" y="674"/>
                  </a:cubicBezTo>
                  <a:cubicBezTo>
                    <a:pt x="309" y="674"/>
                    <a:pt x="309" y="674"/>
                    <a:pt x="309" y="674"/>
                  </a:cubicBezTo>
                  <a:cubicBezTo>
                    <a:pt x="309" y="675"/>
                    <a:pt x="309" y="675"/>
                    <a:pt x="309" y="675"/>
                  </a:cubicBezTo>
                  <a:cubicBezTo>
                    <a:pt x="309" y="675"/>
                    <a:pt x="309" y="675"/>
                    <a:pt x="309" y="675"/>
                  </a:cubicBezTo>
                  <a:cubicBezTo>
                    <a:pt x="309" y="676"/>
                    <a:pt x="309" y="676"/>
                    <a:pt x="309" y="676"/>
                  </a:cubicBezTo>
                  <a:cubicBezTo>
                    <a:pt x="309" y="676"/>
                    <a:pt x="309" y="676"/>
                    <a:pt x="309" y="676"/>
                  </a:cubicBezTo>
                  <a:cubicBezTo>
                    <a:pt x="308" y="676"/>
                    <a:pt x="308" y="676"/>
                    <a:pt x="308" y="676"/>
                  </a:cubicBezTo>
                  <a:cubicBezTo>
                    <a:pt x="308" y="676"/>
                    <a:pt x="308" y="676"/>
                    <a:pt x="308" y="676"/>
                  </a:cubicBezTo>
                  <a:cubicBezTo>
                    <a:pt x="308" y="677"/>
                    <a:pt x="308" y="677"/>
                    <a:pt x="308" y="677"/>
                  </a:cubicBezTo>
                  <a:cubicBezTo>
                    <a:pt x="308" y="677"/>
                    <a:pt x="308" y="677"/>
                    <a:pt x="308" y="677"/>
                  </a:cubicBezTo>
                  <a:cubicBezTo>
                    <a:pt x="304" y="681"/>
                    <a:pt x="304" y="681"/>
                    <a:pt x="304" y="681"/>
                  </a:cubicBezTo>
                  <a:cubicBezTo>
                    <a:pt x="304" y="681"/>
                    <a:pt x="304" y="681"/>
                    <a:pt x="304" y="681"/>
                  </a:cubicBezTo>
                  <a:cubicBezTo>
                    <a:pt x="304" y="685"/>
                    <a:pt x="304" y="685"/>
                    <a:pt x="304" y="685"/>
                  </a:cubicBezTo>
                  <a:cubicBezTo>
                    <a:pt x="304" y="685"/>
                    <a:pt x="304" y="685"/>
                    <a:pt x="304" y="685"/>
                  </a:cubicBezTo>
                  <a:cubicBezTo>
                    <a:pt x="304" y="688"/>
                    <a:pt x="304" y="688"/>
                    <a:pt x="304" y="688"/>
                  </a:cubicBezTo>
                  <a:cubicBezTo>
                    <a:pt x="304" y="688"/>
                    <a:pt x="304" y="688"/>
                    <a:pt x="304" y="688"/>
                  </a:cubicBezTo>
                  <a:cubicBezTo>
                    <a:pt x="304" y="692"/>
                    <a:pt x="304" y="692"/>
                    <a:pt x="304" y="692"/>
                  </a:cubicBezTo>
                  <a:cubicBezTo>
                    <a:pt x="304" y="692"/>
                    <a:pt x="304" y="692"/>
                    <a:pt x="304" y="692"/>
                  </a:cubicBezTo>
                  <a:cubicBezTo>
                    <a:pt x="305" y="696"/>
                    <a:pt x="305" y="696"/>
                    <a:pt x="305" y="696"/>
                  </a:cubicBezTo>
                  <a:cubicBezTo>
                    <a:pt x="305" y="696"/>
                    <a:pt x="305" y="696"/>
                    <a:pt x="305" y="696"/>
                  </a:cubicBezTo>
                  <a:cubicBezTo>
                    <a:pt x="305" y="701"/>
                    <a:pt x="305" y="701"/>
                    <a:pt x="305" y="701"/>
                  </a:cubicBezTo>
                  <a:cubicBezTo>
                    <a:pt x="305" y="701"/>
                    <a:pt x="305" y="701"/>
                    <a:pt x="305" y="701"/>
                  </a:cubicBezTo>
                  <a:cubicBezTo>
                    <a:pt x="306" y="704"/>
                    <a:pt x="306" y="704"/>
                    <a:pt x="306" y="704"/>
                  </a:cubicBezTo>
                  <a:cubicBezTo>
                    <a:pt x="306" y="704"/>
                    <a:pt x="306" y="704"/>
                    <a:pt x="306" y="704"/>
                  </a:cubicBezTo>
                  <a:cubicBezTo>
                    <a:pt x="306" y="708"/>
                    <a:pt x="306" y="708"/>
                    <a:pt x="306" y="708"/>
                  </a:cubicBezTo>
                  <a:cubicBezTo>
                    <a:pt x="306" y="708"/>
                    <a:pt x="306" y="708"/>
                    <a:pt x="306" y="708"/>
                  </a:cubicBezTo>
                  <a:cubicBezTo>
                    <a:pt x="306" y="712"/>
                    <a:pt x="306" y="712"/>
                    <a:pt x="306" y="712"/>
                  </a:cubicBezTo>
                  <a:cubicBezTo>
                    <a:pt x="306" y="712"/>
                    <a:pt x="306" y="712"/>
                    <a:pt x="306" y="712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4" y="713"/>
                    <a:pt x="304" y="713"/>
                    <a:pt x="304" y="713"/>
                  </a:cubicBezTo>
                  <a:cubicBezTo>
                    <a:pt x="304" y="713"/>
                    <a:pt x="304" y="713"/>
                    <a:pt x="304" y="713"/>
                  </a:cubicBezTo>
                  <a:cubicBezTo>
                    <a:pt x="304" y="713"/>
                    <a:pt x="304" y="713"/>
                    <a:pt x="304" y="713"/>
                  </a:cubicBezTo>
                  <a:close/>
                  <a:moveTo>
                    <a:pt x="506" y="712"/>
                  </a:moveTo>
                  <a:cubicBezTo>
                    <a:pt x="506" y="710"/>
                    <a:pt x="506" y="710"/>
                    <a:pt x="506" y="710"/>
                  </a:cubicBezTo>
                  <a:cubicBezTo>
                    <a:pt x="506" y="710"/>
                    <a:pt x="506" y="710"/>
                    <a:pt x="506" y="710"/>
                  </a:cubicBezTo>
                  <a:cubicBezTo>
                    <a:pt x="507" y="710"/>
                    <a:pt x="507" y="710"/>
                    <a:pt x="507" y="710"/>
                  </a:cubicBezTo>
                  <a:cubicBezTo>
                    <a:pt x="507" y="710"/>
                    <a:pt x="507" y="710"/>
                    <a:pt x="507" y="710"/>
                  </a:cubicBezTo>
                  <a:cubicBezTo>
                    <a:pt x="509" y="709"/>
                    <a:pt x="509" y="709"/>
                    <a:pt x="509" y="709"/>
                  </a:cubicBezTo>
                  <a:cubicBezTo>
                    <a:pt x="509" y="709"/>
                    <a:pt x="509" y="709"/>
                    <a:pt x="509" y="709"/>
                  </a:cubicBezTo>
                  <a:cubicBezTo>
                    <a:pt x="511" y="708"/>
                    <a:pt x="511" y="708"/>
                    <a:pt x="511" y="708"/>
                  </a:cubicBezTo>
                  <a:cubicBezTo>
                    <a:pt x="511" y="708"/>
                    <a:pt x="511" y="708"/>
                    <a:pt x="511" y="708"/>
                  </a:cubicBezTo>
                  <a:cubicBezTo>
                    <a:pt x="512" y="708"/>
                    <a:pt x="512" y="708"/>
                    <a:pt x="512" y="708"/>
                  </a:cubicBezTo>
                  <a:cubicBezTo>
                    <a:pt x="512" y="708"/>
                    <a:pt x="512" y="708"/>
                    <a:pt x="512" y="708"/>
                  </a:cubicBezTo>
                  <a:cubicBezTo>
                    <a:pt x="514" y="707"/>
                    <a:pt x="514" y="707"/>
                    <a:pt x="514" y="707"/>
                  </a:cubicBezTo>
                  <a:cubicBezTo>
                    <a:pt x="514" y="707"/>
                    <a:pt x="514" y="707"/>
                    <a:pt x="514" y="707"/>
                  </a:cubicBezTo>
                  <a:cubicBezTo>
                    <a:pt x="516" y="706"/>
                    <a:pt x="516" y="706"/>
                    <a:pt x="516" y="706"/>
                  </a:cubicBezTo>
                  <a:cubicBezTo>
                    <a:pt x="516" y="706"/>
                    <a:pt x="516" y="706"/>
                    <a:pt x="516" y="706"/>
                  </a:cubicBezTo>
                  <a:cubicBezTo>
                    <a:pt x="517" y="705"/>
                    <a:pt x="517" y="705"/>
                    <a:pt x="517" y="705"/>
                  </a:cubicBezTo>
                  <a:cubicBezTo>
                    <a:pt x="517" y="705"/>
                    <a:pt x="517" y="705"/>
                    <a:pt x="517" y="705"/>
                  </a:cubicBezTo>
                  <a:cubicBezTo>
                    <a:pt x="520" y="703"/>
                    <a:pt x="520" y="703"/>
                    <a:pt x="520" y="703"/>
                  </a:cubicBezTo>
                  <a:cubicBezTo>
                    <a:pt x="520" y="703"/>
                    <a:pt x="520" y="703"/>
                    <a:pt x="520" y="703"/>
                  </a:cubicBezTo>
                  <a:cubicBezTo>
                    <a:pt x="522" y="701"/>
                    <a:pt x="522" y="701"/>
                    <a:pt x="522" y="701"/>
                  </a:cubicBezTo>
                  <a:cubicBezTo>
                    <a:pt x="522" y="701"/>
                    <a:pt x="522" y="701"/>
                    <a:pt x="522" y="701"/>
                  </a:cubicBezTo>
                  <a:cubicBezTo>
                    <a:pt x="525" y="699"/>
                    <a:pt x="525" y="699"/>
                    <a:pt x="525" y="699"/>
                  </a:cubicBezTo>
                  <a:cubicBezTo>
                    <a:pt x="525" y="699"/>
                    <a:pt x="525" y="699"/>
                    <a:pt x="525" y="699"/>
                  </a:cubicBezTo>
                  <a:cubicBezTo>
                    <a:pt x="527" y="696"/>
                    <a:pt x="527" y="696"/>
                    <a:pt x="527" y="696"/>
                  </a:cubicBezTo>
                  <a:cubicBezTo>
                    <a:pt x="527" y="696"/>
                    <a:pt x="527" y="696"/>
                    <a:pt x="527" y="696"/>
                  </a:cubicBezTo>
                  <a:cubicBezTo>
                    <a:pt x="528" y="693"/>
                    <a:pt x="528" y="693"/>
                    <a:pt x="528" y="693"/>
                  </a:cubicBezTo>
                  <a:cubicBezTo>
                    <a:pt x="528" y="693"/>
                    <a:pt x="528" y="693"/>
                    <a:pt x="528" y="693"/>
                  </a:cubicBezTo>
                  <a:cubicBezTo>
                    <a:pt x="530" y="690"/>
                    <a:pt x="530" y="690"/>
                    <a:pt x="530" y="690"/>
                  </a:cubicBezTo>
                  <a:cubicBezTo>
                    <a:pt x="530" y="690"/>
                    <a:pt x="530" y="690"/>
                    <a:pt x="530" y="690"/>
                  </a:cubicBezTo>
                  <a:cubicBezTo>
                    <a:pt x="531" y="687"/>
                    <a:pt x="531" y="687"/>
                    <a:pt x="531" y="687"/>
                  </a:cubicBezTo>
                  <a:cubicBezTo>
                    <a:pt x="531" y="687"/>
                    <a:pt x="531" y="687"/>
                    <a:pt x="531" y="687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1"/>
                    <a:pt x="532" y="681"/>
                    <a:pt x="532" y="681"/>
                  </a:cubicBezTo>
                  <a:cubicBezTo>
                    <a:pt x="532" y="681"/>
                    <a:pt x="532" y="681"/>
                    <a:pt x="532" y="681"/>
                  </a:cubicBezTo>
                  <a:cubicBezTo>
                    <a:pt x="529" y="682"/>
                    <a:pt x="529" y="682"/>
                    <a:pt x="529" y="682"/>
                  </a:cubicBezTo>
                  <a:cubicBezTo>
                    <a:pt x="529" y="682"/>
                    <a:pt x="529" y="682"/>
                    <a:pt x="529" y="682"/>
                  </a:cubicBezTo>
                  <a:cubicBezTo>
                    <a:pt x="526" y="682"/>
                    <a:pt x="526" y="682"/>
                    <a:pt x="526" y="682"/>
                  </a:cubicBezTo>
                  <a:cubicBezTo>
                    <a:pt x="526" y="682"/>
                    <a:pt x="526" y="682"/>
                    <a:pt x="526" y="682"/>
                  </a:cubicBezTo>
                  <a:cubicBezTo>
                    <a:pt x="523" y="684"/>
                    <a:pt x="523" y="684"/>
                    <a:pt x="523" y="684"/>
                  </a:cubicBezTo>
                  <a:cubicBezTo>
                    <a:pt x="523" y="684"/>
                    <a:pt x="523" y="684"/>
                    <a:pt x="523" y="684"/>
                  </a:cubicBezTo>
                  <a:cubicBezTo>
                    <a:pt x="520" y="685"/>
                    <a:pt x="520" y="685"/>
                    <a:pt x="520" y="685"/>
                  </a:cubicBezTo>
                  <a:cubicBezTo>
                    <a:pt x="520" y="685"/>
                    <a:pt x="520" y="685"/>
                    <a:pt x="520" y="685"/>
                  </a:cubicBezTo>
                  <a:cubicBezTo>
                    <a:pt x="517" y="686"/>
                    <a:pt x="517" y="686"/>
                    <a:pt x="517" y="686"/>
                  </a:cubicBezTo>
                  <a:cubicBezTo>
                    <a:pt x="517" y="686"/>
                    <a:pt x="517" y="686"/>
                    <a:pt x="517" y="686"/>
                  </a:cubicBezTo>
                  <a:cubicBezTo>
                    <a:pt x="514" y="688"/>
                    <a:pt x="514" y="688"/>
                    <a:pt x="514" y="688"/>
                  </a:cubicBezTo>
                  <a:cubicBezTo>
                    <a:pt x="514" y="688"/>
                    <a:pt x="514" y="688"/>
                    <a:pt x="514" y="688"/>
                  </a:cubicBezTo>
                  <a:cubicBezTo>
                    <a:pt x="511" y="689"/>
                    <a:pt x="511" y="689"/>
                    <a:pt x="511" y="689"/>
                  </a:cubicBezTo>
                  <a:cubicBezTo>
                    <a:pt x="511" y="689"/>
                    <a:pt x="511" y="689"/>
                    <a:pt x="511" y="689"/>
                  </a:cubicBezTo>
                  <a:cubicBezTo>
                    <a:pt x="508" y="690"/>
                    <a:pt x="508" y="690"/>
                    <a:pt x="508" y="690"/>
                  </a:cubicBezTo>
                  <a:cubicBezTo>
                    <a:pt x="508" y="690"/>
                    <a:pt x="508" y="690"/>
                    <a:pt x="508" y="690"/>
                  </a:cubicBezTo>
                  <a:cubicBezTo>
                    <a:pt x="501" y="694"/>
                    <a:pt x="501" y="694"/>
                    <a:pt x="501" y="694"/>
                  </a:cubicBezTo>
                  <a:cubicBezTo>
                    <a:pt x="501" y="694"/>
                    <a:pt x="501" y="694"/>
                    <a:pt x="501" y="694"/>
                  </a:cubicBezTo>
                  <a:cubicBezTo>
                    <a:pt x="500" y="694"/>
                    <a:pt x="500" y="694"/>
                    <a:pt x="500" y="694"/>
                  </a:cubicBezTo>
                  <a:cubicBezTo>
                    <a:pt x="500" y="694"/>
                    <a:pt x="500" y="694"/>
                    <a:pt x="500" y="694"/>
                  </a:cubicBezTo>
                  <a:cubicBezTo>
                    <a:pt x="499" y="695"/>
                    <a:pt x="499" y="695"/>
                    <a:pt x="499" y="695"/>
                  </a:cubicBezTo>
                  <a:cubicBezTo>
                    <a:pt x="499" y="695"/>
                    <a:pt x="499" y="695"/>
                    <a:pt x="499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7" y="696"/>
                    <a:pt x="497" y="696"/>
                    <a:pt x="497" y="696"/>
                  </a:cubicBezTo>
                  <a:cubicBezTo>
                    <a:pt x="497" y="696"/>
                    <a:pt x="497" y="696"/>
                    <a:pt x="497" y="696"/>
                  </a:cubicBezTo>
                  <a:cubicBezTo>
                    <a:pt x="496" y="696"/>
                    <a:pt x="496" y="696"/>
                    <a:pt x="496" y="696"/>
                  </a:cubicBezTo>
                  <a:cubicBezTo>
                    <a:pt x="496" y="696"/>
                    <a:pt x="496" y="696"/>
                    <a:pt x="496" y="696"/>
                  </a:cubicBezTo>
                  <a:cubicBezTo>
                    <a:pt x="495" y="696"/>
                    <a:pt x="495" y="696"/>
                    <a:pt x="495" y="696"/>
                  </a:cubicBezTo>
                  <a:cubicBezTo>
                    <a:pt x="495" y="696"/>
                    <a:pt x="495" y="696"/>
                    <a:pt x="495" y="696"/>
                  </a:cubicBezTo>
                  <a:cubicBezTo>
                    <a:pt x="494" y="695"/>
                    <a:pt x="494" y="695"/>
                    <a:pt x="494" y="695"/>
                  </a:cubicBezTo>
                  <a:cubicBezTo>
                    <a:pt x="494" y="695"/>
                    <a:pt x="494" y="695"/>
                    <a:pt x="494" y="695"/>
                  </a:cubicBezTo>
                  <a:cubicBezTo>
                    <a:pt x="487" y="690"/>
                    <a:pt x="487" y="690"/>
                    <a:pt x="487" y="690"/>
                  </a:cubicBezTo>
                  <a:cubicBezTo>
                    <a:pt x="487" y="690"/>
                    <a:pt x="487" y="690"/>
                    <a:pt x="487" y="690"/>
                  </a:cubicBezTo>
                  <a:cubicBezTo>
                    <a:pt x="490" y="690"/>
                    <a:pt x="490" y="690"/>
                    <a:pt x="490" y="690"/>
                  </a:cubicBezTo>
                  <a:cubicBezTo>
                    <a:pt x="490" y="690"/>
                    <a:pt x="490" y="690"/>
                    <a:pt x="490" y="690"/>
                  </a:cubicBezTo>
                  <a:cubicBezTo>
                    <a:pt x="493" y="689"/>
                    <a:pt x="493" y="689"/>
                    <a:pt x="493" y="689"/>
                  </a:cubicBezTo>
                  <a:cubicBezTo>
                    <a:pt x="493" y="689"/>
                    <a:pt x="493" y="689"/>
                    <a:pt x="493" y="689"/>
                  </a:cubicBezTo>
                  <a:cubicBezTo>
                    <a:pt x="496" y="688"/>
                    <a:pt x="496" y="688"/>
                    <a:pt x="496" y="688"/>
                  </a:cubicBezTo>
                  <a:cubicBezTo>
                    <a:pt x="496" y="688"/>
                    <a:pt x="496" y="688"/>
                    <a:pt x="496" y="688"/>
                  </a:cubicBezTo>
                  <a:cubicBezTo>
                    <a:pt x="499" y="686"/>
                    <a:pt x="499" y="686"/>
                    <a:pt x="499" y="686"/>
                  </a:cubicBezTo>
                  <a:cubicBezTo>
                    <a:pt x="499" y="686"/>
                    <a:pt x="499" y="686"/>
                    <a:pt x="499" y="686"/>
                  </a:cubicBezTo>
                  <a:cubicBezTo>
                    <a:pt x="502" y="685"/>
                    <a:pt x="502" y="685"/>
                    <a:pt x="502" y="685"/>
                  </a:cubicBezTo>
                  <a:cubicBezTo>
                    <a:pt x="502" y="685"/>
                    <a:pt x="502" y="685"/>
                    <a:pt x="502" y="685"/>
                  </a:cubicBezTo>
                  <a:cubicBezTo>
                    <a:pt x="506" y="684"/>
                    <a:pt x="506" y="684"/>
                    <a:pt x="506" y="684"/>
                  </a:cubicBezTo>
                  <a:cubicBezTo>
                    <a:pt x="506" y="684"/>
                    <a:pt x="506" y="684"/>
                    <a:pt x="506" y="684"/>
                  </a:cubicBezTo>
                  <a:cubicBezTo>
                    <a:pt x="509" y="683"/>
                    <a:pt x="509" y="683"/>
                    <a:pt x="509" y="683"/>
                  </a:cubicBezTo>
                  <a:cubicBezTo>
                    <a:pt x="509" y="683"/>
                    <a:pt x="509" y="683"/>
                    <a:pt x="509" y="683"/>
                  </a:cubicBezTo>
                  <a:cubicBezTo>
                    <a:pt x="512" y="683"/>
                    <a:pt x="512" y="683"/>
                    <a:pt x="512" y="683"/>
                  </a:cubicBezTo>
                  <a:cubicBezTo>
                    <a:pt x="512" y="683"/>
                    <a:pt x="512" y="683"/>
                    <a:pt x="512" y="683"/>
                  </a:cubicBezTo>
                  <a:cubicBezTo>
                    <a:pt x="522" y="679"/>
                    <a:pt x="522" y="679"/>
                    <a:pt x="522" y="679"/>
                  </a:cubicBezTo>
                  <a:cubicBezTo>
                    <a:pt x="522" y="679"/>
                    <a:pt x="522" y="679"/>
                    <a:pt x="522" y="679"/>
                  </a:cubicBezTo>
                  <a:cubicBezTo>
                    <a:pt x="533" y="677"/>
                    <a:pt x="533" y="677"/>
                    <a:pt x="533" y="677"/>
                  </a:cubicBezTo>
                  <a:cubicBezTo>
                    <a:pt x="533" y="677"/>
                    <a:pt x="533" y="677"/>
                    <a:pt x="533" y="677"/>
                  </a:cubicBezTo>
                  <a:cubicBezTo>
                    <a:pt x="534" y="674"/>
                    <a:pt x="534" y="674"/>
                    <a:pt x="534" y="674"/>
                  </a:cubicBezTo>
                  <a:cubicBezTo>
                    <a:pt x="534" y="674"/>
                    <a:pt x="534" y="674"/>
                    <a:pt x="534" y="674"/>
                  </a:cubicBezTo>
                  <a:cubicBezTo>
                    <a:pt x="536" y="671"/>
                    <a:pt x="536" y="671"/>
                    <a:pt x="536" y="671"/>
                  </a:cubicBezTo>
                  <a:cubicBezTo>
                    <a:pt x="536" y="671"/>
                    <a:pt x="536" y="671"/>
                    <a:pt x="536" y="671"/>
                  </a:cubicBezTo>
                  <a:cubicBezTo>
                    <a:pt x="536" y="668"/>
                    <a:pt x="536" y="668"/>
                    <a:pt x="536" y="668"/>
                  </a:cubicBezTo>
                  <a:cubicBezTo>
                    <a:pt x="536" y="668"/>
                    <a:pt x="536" y="668"/>
                    <a:pt x="536" y="668"/>
                  </a:cubicBezTo>
                  <a:cubicBezTo>
                    <a:pt x="536" y="664"/>
                    <a:pt x="536" y="664"/>
                    <a:pt x="536" y="664"/>
                  </a:cubicBezTo>
                  <a:cubicBezTo>
                    <a:pt x="536" y="664"/>
                    <a:pt x="536" y="664"/>
                    <a:pt x="536" y="664"/>
                  </a:cubicBezTo>
                  <a:cubicBezTo>
                    <a:pt x="536" y="661"/>
                    <a:pt x="536" y="661"/>
                    <a:pt x="536" y="661"/>
                  </a:cubicBezTo>
                  <a:cubicBezTo>
                    <a:pt x="536" y="661"/>
                    <a:pt x="536" y="661"/>
                    <a:pt x="536" y="661"/>
                  </a:cubicBezTo>
                  <a:cubicBezTo>
                    <a:pt x="536" y="657"/>
                    <a:pt x="536" y="657"/>
                    <a:pt x="536" y="657"/>
                  </a:cubicBezTo>
                  <a:cubicBezTo>
                    <a:pt x="536" y="657"/>
                    <a:pt x="536" y="657"/>
                    <a:pt x="536" y="657"/>
                  </a:cubicBezTo>
                  <a:cubicBezTo>
                    <a:pt x="536" y="654"/>
                    <a:pt x="536" y="654"/>
                    <a:pt x="536" y="654"/>
                  </a:cubicBezTo>
                  <a:cubicBezTo>
                    <a:pt x="536" y="654"/>
                    <a:pt x="536" y="654"/>
                    <a:pt x="536" y="654"/>
                  </a:cubicBezTo>
                  <a:cubicBezTo>
                    <a:pt x="536" y="650"/>
                    <a:pt x="536" y="650"/>
                    <a:pt x="535" y="647"/>
                  </a:cubicBezTo>
                  <a:cubicBezTo>
                    <a:pt x="535" y="647"/>
                    <a:pt x="535" y="647"/>
                    <a:pt x="535" y="647"/>
                  </a:cubicBezTo>
                  <a:cubicBezTo>
                    <a:pt x="535" y="645"/>
                    <a:pt x="534" y="644"/>
                    <a:pt x="534" y="643"/>
                  </a:cubicBezTo>
                  <a:cubicBezTo>
                    <a:pt x="534" y="643"/>
                    <a:pt x="534" y="643"/>
                    <a:pt x="534" y="643"/>
                  </a:cubicBezTo>
                  <a:cubicBezTo>
                    <a:pt x="534" y="641"/>
                    <a:pt x="534" y="641"/>
                    <a:pt x="534" y="641"/>
                  </a:cubicBezTo>
                  <a:cubicBezTo>
                    <a:pt x="534" y="641"/>
                    <a:pt x="534" y="641"/>
                    <a:pt x="534" y="641"/>
                  </a:cubicBezTo>
                  <a:cubicBezTo>
                    <a:pt x="533" y="639"/>
                    <a:pt x="533" y="639"/>
                    <a:pt x="533" y="639"/>
                  </a:cubicBezTo>
                  <a:cubicBezTo>
                    <a:pt x="533" y="639"/>
                    <a:pt x="533" y="639"/>
                    <a:pt x="533" y="639"/>
                  </a:cubicBezTo>
                  <a:cubicBezTo>
                    <a:pt x="532" y="637"/>
                    <a:pt x="532" y="637"/>
                    <a:pt x="532" y="637"/>
                  </a:cubicBezTo>
                  <a:cubicBezTo>
                    <a:pt x="532" y="637"/>
                    <a:pt x="532" y="637"/>
                    <a:pt x="532" y="637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2" y="635"/>
                    <a:pt x="532" y="635"/>
                    <a:pt x="532" y="635"/>
                  </a:cubicBezTo>
                  <a:cubicBezTo>
                    <a:pt x="532" y="635"/>
                    <a:pt x="532" y="635"/>
                    <a:pt x="532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6" y="637"/>
                    <a:pt x="536" y="637"/>
                    <a:pt x="536" y="637"/>
                  </a:cubicBezTo>
                  <a:cubicBezTo>
                    <a:pt x="536" y="637"/>
                    <a:pt x="536" y="637"/>
                    <a:pt x="536" y="637"/>
                  </a:cubicBezTo>
                  <a:cubicBezTo>
                    <a:pt x="538" y="638"/>
                    <a:pt x="538" y="638"/>
                    <a:pt x="538" y="638"/>
                  </a:cubicBezTo>
                  <a:cubicBezTo>
                    <a:pt x="538" y="638"/>
                    <a:pt x="538" y="638"/>
                    <a:pt x="538" y="638"/>
                  </a:cubicBezTo>
                  <a:cubicBezTo>
                    <a:pt x="540" y="640"/>
                    <a:pt x="540" y="640"/>
                    <a:pt x="540" y="640"/>
                  </a:cubicBezTo>
                  <a:cubicBezTo>
                    <a:pt x="540" y="640"/>
                    <a:pt x="540" y="640"/>
                    <a:pt x="540" y="640"/>
                  </a:cubicBezTo>
                  <a:cubicBezTo>
                    <a:pt x="541" y="641"/>
                    <a:pt x="541" y="641"/>
                    <a:pt x="541" y="641"/>
                  </a:cubicBezTo>
                  <a:cubicBezTo>
                    <a:pt x="541" y="641"/>
                    <a:pt x="541" y="641"/>
                    <a:pt x="541" y="641"/>
                  </a:cubicBezTo>
                  <a:cubicBezTo>
                    <a:pt x="542" y="642"/>
                    <a:pt x="542" y="642"/>
                    <a:pt x="543" y="643"/>
                  </a:cubicBezTo>
                  <a:cubicBezTo>
                    <a:pt x="543" y="643"/>
                    <a:pt x="543" y="643"/>
                    <a:pt x="543" y="643"/>
                  </a:cubicBezTo>
                  <a:cubicBezTo>
                    <a:pt x="544" y="645"/>
                    <a:pt x="544" y="645"/>
                    <a:pt x="544" y="647"/>
                  </a:cubicBezTo>
                  <a:cubicBezTo>
                    <a:pt x="544" y="647"/>
                    <a:pt x="544" y="647"/>
                    <a:pt x="544" y="647"/>
                  </a:cubicBezTo>
                  <a:cubicBezTo>
                    <a:pt x="544" y="648"/>
                    <a:pt x="544" y="648"/>
                    <a:pt x="544" y="649"/>
                  </a:cubicBezTo>
                  <a:cubicBezTo>
                    <a:pt x="544" y="649"/>
                    <a:pt x="544" y="649"/>
                    <a:pt x="544" y="649"/>
                  </a:cubicBezTo>
                  <a:cubicBezTo>
                    <a:pt x="539" y="675"/>
                    <a:pt x="539" y="675"/>
                    <a:pt x="539" y="675"/>
                  </a:cubicBezTo>
                  <a:cubicBezTo>
                    <a:pt x="540" y="675"/>
                    <a:pt x="540" y="675"/>
                    <a:pt x="540" y="675"/>
                  </a:cubicBezTo>
                  <a:cubicBezTo>
                    <a:pt x="543" y="674"/>
                    <a:pt x="543" y="674"/>
                    <a:pt x="543" y="674"/>
                  </a:cubicBezTo>
                  <a:cubicBezTo>
                    <a:pt x="543" y="674"/>
                    <a:pt x="543" y="674"/>
                    <a:pt x="543" y="674"/>
                  </a:cubicBezTo>
                  <a:cubicBezTo>
                    <a:pt x="545" y="674"/>
                    <a:pt x="545" y="674"/>
                    <a:pt x="545" y="674"/>
                  </a:cubicBezTo>
                  <a:cubicBezTo>
                    <a:pt x="545" y="674"/>
                    <a:pt x="545" y="674"/>
                    <a:pt x="545" y="674"/>
                  </a:cubicBezTo>
                  <a:cubicBezTo>
                    <a:pt x="548" y="672"/>
                    <a:pt x="548" y="672"/>
                    <a:pt x="548" y="672"/>
                  </a:cubicBezTo>
                  <a:cubicBezTo>
                    <a:pt x="548" y="672"/>
                    <a:pt x="548" y="672"/>
                    <a:pt x="548" y="672"/>
                  </a:cubicBezTo>
                  <a:cubicBezTo>
                    <a:pt x="551" y="671"/>
                    <a:pt x="551" y="671"/>
                    <a:pt x="551" y="671"/>
                  </a:cubicBezTo>
                  <a:cubicBezTo>
                    <a:pt x="551" y="671"/>
                    <a:pt x="551" y="671"/>
                    <a:pt x="551" y="671"/>
                  </a:cubicBezTo>
                  <a:cubicBezTo>
                    <a:pt x="553" y="670"/>
                    <a:pt x="553" y="670"/>
                    <a:pt x="553" y="670"/>
                  </a:cubicBezTo>
                  <a:cubicBezTo>
                    <a:pt x="553" y="670"/>
                    <a:pt x="553" y="670"/>
                    <a:pt x="553" y="670"/>
                  </a:cubicBezTo>
                  <a:cubicBezTo>
                    <a:pt x="555" y="668"/>
                    <a:pt x="555" y="668"/>
                    <a:pt x="555" y="668"/>
                  </a:cubicBezTo>
                  <a:cubicBezTo>
                    <a:pt x="555" y="668"/>
                    <a:pt x="555" y="668"/>
                    <a:pt x="555" y="668"/>
                  </a:cubicBezTo>
                  <a:cubicBezTo>
                    <a:pt x="557" y="666"/>
                    <a:pt x="557" y="666"/>
                    <a:pt x="557" y="666"/>
                  </a:cubicBezTo>
                  <a:cubicBezTo>
                    <a:pt x="557" y="666"/>
                    <a:pt x="557" y="666"/>
                    <a:pt x="557" y="666"/>
                  </a:cubicBezTo>
                  <a:cubicBezTo>
                    <a:pt x="559" y="664"/>
                    <a:pt x="559" y="664"/>
                    <a:pt x="559" y="664"/>
                  </a:cubicBezTo>
                  <a:cubicBezTo>
                    <a:pt x="559" y="664"/>
                    <a:pt x="559" y="664"/>
                    <a:pt x="559" y="664"/>
                  </a:cubicBezTo>
                  <a:cubicBezTo>
                    <a:pt x="560" y="665"/>
                    <a:pt x="560" y="665"/>
                    <a:pt x="560" y="665"/>
                  </a:cubicBezTo>
                  <a:cubicBezTo>
                    <a:pt x="560" y="665"/>
                    <a:pt x="560" y="665"/>
                    <a:pt x="560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2" y="665"/>
                    <a:pt x="562" y="665"/>
                    <a:pt x="562" y="665"/>
                  </a:cubicBezTo>
                  <a:cubicBezTo>
                    <a:pt x="562" y="665"/>
                    <a:pt x="562" y="665"/>
                    <a:pt x="562" y="665"/>
                  </a:cubicBezTo>
                  <a:cubicBezTo>
                    <a:pt x="563" y="666"/>
                    <a:pt x="563" y="666"/>
                    <a:pt x="563" y="666"/>
                  </a:cubicBezTo>
                  <a:cubicBezTo>
                    <a:pt x="563" y="666"/>
                    <a:pt x="563" y="666"/>
                    <a:pt x="563" y="666"/>
                  </a:cubicBezTo>
                  <a:cubicBezTo>
                    <a:pt x="564" y="666"/>
                    <a:pt x="564" y="666"/>
                    <a:pt x="564" y="666"/>
                  </a:cubicBezTo>
                  <a:cubicBezTo>
                    <a:pt x="564" y="666"/>
                    <a:pt x="564" y="666"/>
                    <a:pt x="564" y="666"/>
                  </a:cubicBezTo>
                  <a:cubicBezTo>
                    <a:pt x="564" y="667"/>
                    <a:pt x="564" y="667"/>
                    <a:pt x="564" y="667"/>
                  </a:cubicBezTo>
                  <a:cubicBezTo>
                    <a:pt x="564" y="667"/>
                    <a:pt x="564" y="667"/>
                    <a:pt x="564" y="667"/>
                  </a:cubicBezTo>
                  <a:cubicBezTo>
                    <a:pt x="565" y="667"/>
                    <a:pt x="565" y="667"/>
                    <a:pt x="565" y="667"/>
                  </a:cubicBezTo>
                  <a:cubicBezTo>
                    <a:pt x="565" y="667"/>
                    <a:pt x="565" y="667"/>
                    <a:pt x="565" y="667"/>
                  </a:cubicBezTo>
                  <a:cubicBezTo>
                    <a:pt x="547" y="676"/>
                    <a:pt x="547" y="676"/>
                    <a:pt x="547" y="676"/>
                  </a:cubicBezTo>
                  <a:cubicBezTo>
                    <a:pt x="547" y="676"/>
                    <a:pt x="547" y="676"/>
                    <a:pt x="547" y="676"/>
                  </a:cubicBezTo>
                  <a:cubicBezTo>
                    <a:pt x="546" y="676"/>
                    <a:pt x="546" y="676"/>
                    <a:pt x="546" y="676"/>
                  </a:cubicBezTo>
                  <a:cubicBezTo>
                    <a:pt x="546" y="676"/>
                    <a:pt x="546" y="676"/>
                    <a:pt x="546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4" y="676"/>
                    <a:pt x="544" y="676"/>
                    <a:pt x="544" y="676"/>
                  </a:cubicBezTo>
                  <a:cubicBezTo>
                    <a:pt x="544" y="676"/>
                    <a:pt x="544" y="676"/>
                    <a:pt x="544" y="676"/>
                  </a:cubicBezTo>
                  <a:cubicBezTo>
                    <a:pt x="544" y="677"/>
                    <a:pt x="544" y="677"/>
                    <a:pt x="544" y="677"/>
                  </a:cubicBezTo>
                  <a:cubicBezTo>
                    <a:pt x="544" y="677"/>
                    <a:pt x="544" y="677"/>
                    <a:pt x="544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1" y="678"/>
                    <a:pt x="541" y="678"/>
                    <a:pt x="541" y="678"/>
                  </a:cubicBezTo>
                  <a:cubicBezTo>
                    <a:pt x="541" y="678"/>
                    <a:pt x="541" y="678"/>
                    <a:pt x="541" y="678"/>
                  </a:cubicBezTo>
                  <a:cubicBezTo>
                    <a:pt x="540" y="678"/>
                    <a:pt x="540" y="678"/>
                    <a:pt x="540" y="678"/>
                  </a:cubicBezTo>
                  <a:cubicBezTo>
                    <a:pt x="540" y="678"/>
                    <a:pt x="540" y="678"/>
                    <a:pt x="540" y="678"/>
                  </a:cubicBezTo>
                  <a:cubicBezTo>
                    <a:pt x="540" y="679"/>
                    <a:pt x="540" y="679"/>
                    <a:pt x="540" y="679"/>
                  </a:cubicBezTo>
                  <a:cubicBezTo>
                    <a:pt x="540" y="679"/>
                    <a:pt x="540" y="679"/>
                    <a:pt x="540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8" y="679"/>
                    <a:pt x="538" y="679"/>
                    <a:pt x="538" y="679"/>
                  </a:cubicBezTo>
                  <a:cubicBezTo>
                    <a:pt x="538" y="679"/>
                    <a:pt x="538" y="679"/>
                    <a:pt x="538" y="679"/>
                  </a:cubicBezTo>
                  <a:cubicBezTo>
                    <a:pt x="535" y="690"/>
                    <a:pt x="535" y="690"/>
                    <a:pt x="535" y="690"/>
                  </a:cubicBezTo>
                  <a:cubicBezTo>
                    <a:pt x="535" y="690"/>
                    <a:pt x="535" y="690"/>
                    <a:pt x="535" y="690"/>
                  </a:cubicBezTo>
                  <a:cubicBezTo>
                    <a:pt x="531" y="698"/>
                    <a:pt x="531" y="698"/>
                    <a:pt x="531" y="698"/>
                  </a:cubicBezTo>
                  <a:cubicBezTo>
                    <a:pt x="531" y="698"/>
                    <a:pt x="531" y="698"/>
                    <a:pt x="531" y="698"/>
                  </a:cubicBezTo>
                  <a:cubicBezTo>
                    <a:pt x="530" y="699"/>
                    <a:pt x="530" y="699"/>
                    <a:pt x="530" y="699"/>
                  </a:cubicBezTo>
                  <a:cubicBezTo>
                    <a:pt x="530" y="699"/>
                    <a:pt x="530" y="699"/>
                    <a:pt x="530" y="699"/>
                  </a:cubicBezTo>
                  <a:cubicBezTo>
                    <a:pt x="529" y="700"/>
                    <a:pt x="529" y="700"/>
                    <a:pt x="529" y="700"/>
                  </a:cubicBezTo>
                  <a:cubicBezTo>
                    <a:pt x="529" y="700"/>
                    <a:pt x="529" y="700"/>
                    <a:pt x="529" y="700"/>
                  </a:cubicBezTo>
                  <a:cubicBezTo>
                    <a:pt x="528" y="701"/>
                    <a:pt x="528" y="701"/>
                    <a:pt x="528" y="701"/>
                  </a:cubicBezTo>
                  <a:cubicBezTo>
                    <a:pt x="528" y="701"/>
                    <a:pt x="528" y="701"/>
                    <a:pt x="528" y="701"/>
                  </a:cubicBezTo>
                  <a:cubicBezTo>
                    <a:pt x="527" y="702"/>
                    <a:pt x="527" y="702"/>
                    <a:pt x="527" y="702"/>
                  </a:cubicBezTo>
                  <a:cubicBezTo>
                    <a:pt x="527" y="702"/>
                    <a:pt x="527" y="702"/>
                    <a:pt x="527" y="702"/>
                  </a:cubicBezTo>
                  <a:cubicBezTo>
                    <a:pt x="526" y="703"/>
                    <a:pt x="526" y="703"/>
                    <a:pt x="526" y="703"/>
                  </a:cubicBezTo>
                  <a:cubicBezTo>
                    <a:pt x="526" y="703"/>
                    <a:pt x="526" y="703"/>
                    <a:pt x="526" y="703"/>
                  </a:cubicBezTo>
                  <a:cubicBezTo>
                    <a:pt x="525" y="704"/>
                    <a:pt x="525" y="704"/>
                    <a:pt x="525" y="704"/>
                  </a:cubicBezTo>
                  <a:cubicBezTo>
                    <a:pt x="525" y="704"/>
                    <a:pt x="525" y="704"/>
                    <a:pt x="525" y="704"/>
                  </a:cubicBezTo>
                  <a:cubicBezTo>
                    <a:pt x="523" y="705"/>
                    <a:pt x="523" y="705"/>
                    <a:pt x="523" y="705"/>
                  </a:cubicBezTo>
                  <a:cubicBezTo>
                    <a:pt x="523" y="705"/>
                    <a:pt x="523" y="705"/>
                    <a:pt x="523" y="705"/>
                  </a:cubicBezTo>
                  <a:cubicBezTo>
                    <a:pt x="521" y="705"/>
                    <a:pt x="521" y="705"/>
                    <a:pt x="521" y="705"/>
                  </a:cubicBezTo>
                  <a:cubicBezTo>
                    <a:pt x="521" y="705"/>
                    <a:pt x="521" y="705"/>
                    <a:pt x="521" y="705"/>
                  </a:cubicBezTo>
                  <a:cubicBezTo>
                    <a:pt x="515" y="708"/>
                    <a:pt x="515" y="708"/>
                    <a:pt x="515" y="708"/>
                  </a:cubicBezTo>
                  <a:cubicBezTo>
                    <a:pt x="515" y="708"/>
                    <a:pt x="515" y="708"/>
                    <a:pt x="515" y="708"/>
                  </a:cubicBezTo>
                  <a:cubicBezTo>
                    <a:pt x="515" y="709"/>
                    <a:pt x="515" y="709"/>
                    <a:pt x="515" y="709"/>
                  </a:cubicBezTo>
                  <a:cubicBezTo>
                    <a:pt x="515" y="709"/>
                    <a:pt x="515" y="709"/>
                    <a:pt x="515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3" y="709"/>
                    <a:pt x="513" y="709"/>
                    <a:pt x="513" y="709"/>
                  </a:cubicBezTo>
                  <a:cubicBezTo>
                    <a:pt x="513" y="709"/>
                    <a:pt x="513" y="709"/>
                    <a:pt x="513" y="709"/>
                  </a:cubicBezTo>
                  <a:cubicBezTo>
                    <a:pt x="513" y="710"/>
                    <a:pt x="513" y="710"/>
                    <a:pt x="513" y="710"/>
                  </a:cubicBezTo>
                  <a:cubicBezTo>
                    <a:pt x="513" y="710"/>
                    <a:pt x="513" y="710"/>
                    <a:pt x="513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07" y="712"/>
                    <a:pt x="507" y="712"/>
                    <a:pt x="507" y="712"/>
                  </a:cubicBezTo>
                  <a:lnTo>
                    <a:pt x="506" y="712"/>
                  </a:lnTo>
                  <a:close/>
                  <a:moveTo>
                    <a:pt x="242" y="710"/>
                  </a:move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8"/>
                    <a:pt x="240" y="708"/>
                    <a:pt x="240" y="708"/>
                  </a:cubicBezTo>
                  <a:cubicBezTo>
                    <a:pt x="240" y="708"/>
                    <a:pt x="240" y="708"/>
                    <a:pt x="240" y="708"/>
                  </a:cubicBezTo>
                  <a:cubicBezTo>
                    <a:pt x="240" y="706"/>
                    <a:pt x="240" y="706"/>
                    <a:pt x="240" y="706"/>
                  </a:cubicBezTo>
                  <a:cubicBezTo>
                    <a:pt x="240" y="706"/>
                    <a:pt x="240" y="706"/>
                    <a:pt x="240" y="706"/>
                  </a:cubicBezTo>
                  <a:cubicBezTo>
                    <a:pt x="239" y="705"/>
                    <a:pt x="239" y="705"/>
                    <a:pt x="239" y="705"/>
                  </a:cubicBezTo>
                  <a:cubicBezTo>
                    <a:pt x="239" y="705"/>
                    <a:pt x="239" y="705"/>
                    <a:pt x="239" y="705"/>
                  </a:cubicBezTo>
                  <a:cubicBezTo>
                    <a:pt x="239" y="704"/>
                    <a:pt x="239" y="704"/>
                    <a:pt x="239" y="704"/>
                  </a:cubicBezTo>
                  <a:cubicBezTo>
                    <a:pt x="239" y="704"/>
                    <a:pt x="239" y="704"/>
                    <a:pt x="239" y="704"/>
                  </a:cubicBezTo>
                  <a:cubicBezTo>
                    <a:pt x="238" y="703"/>
                    <a:pt x="238" y="703"/>
                    <a:pt x="238" y="703"/>
                  </a:cubicBezTo>
                  <a:cubicBezTo>
                    <a:pt x="238" y="703"/>
                    <a:pt x="238" y="703"/>
                    <a:pt x="238" y="703"/>
                  </a:cubicBezTo>
                  <a:cubicBezTo>
                    <a:pt x="237" y="702"/>
                    <a:pt x="237" y="702"/>
                    <a:pt x="237" y="702"/>
                  </a:cubicBezTo>
                  <a:cubicBezTo>
                    <a:pt x="237" y="702"/>
                    <a:pt x="237" y="702"/>
                    <a:pt x="237" y="702"/>
                  </a:cubicBezTo>
                  <a:cubicBezTo>
                    <a:pt x="236" y="701"/>
                    <a:pt x="236" y="701"/>
                    <a:pt x="236" y="701"/>
                  </a:cubicBezTo>
                  <a:cubicBezTo>
                    <a:pt x="236" y="701"/>
                    <a:pt x="236" y="701"/>
                    <a:pt x="236" y="701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699"/>
                    <a:pt x="235" y="699"/>
                    <a:pt x="235" y="699"/>
                  </a:cubicBezTo>
                  <a:cubicBezTo>
                    <a:pt x="235" y="699"/>
                    <a:pt x="235" y="699"/>
                    <a:pt x="235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7" y="699"/>
                    <a:pt x="237" y="699"/>
                    <a:pt x="237" y="699"/>
                  </a:cubicBezTo>
                  <a:cubicBezTo>
                    <a:pt x="237" y="699"/>
                    <a:pt x="237" y="699"/>
                    <a:pt x="237" y="699"/>
                  </a:cubicBezTo>
                  <a:cubicBezTo>
                    <a:pt x="238" y="699"/>
                    <a:pt x="238" y="699"/>
                    <a:pt x="238" y="699"/>
                  </a:cubicBezTo>
                  <a:cubicBezTo>
                    <a:pt x="238" y="699"/>
                    <a:pt x="238" y="699"/>
                    <a:pt x="238" y="699"/>
                  </a:cubicBezTo>
                  <a:cubicBezTo>
                    <a:pt x="239" y="700"/>
                    <a:pt x="239" y="700"/>
                    <a:pt x="239" y="700"/>
                  </a:cubicBezTo>
                  <a:cubicBezTo>
                    <a:pt x="239" y="700"/>
                    <a:pt x="239" y="700"/>
                    <a:pt x="239" y="700"/>
                  </a:cubicBezTo>
                  <a:cubicBezTo>
                    <a:pt x="241" y="701"/>
                    <a:pt x="241" y="701"/>
                    <a:pt x="241" y="701"/>
                  </a:cubicBezTo>
                  <a:cubicBezTo>
                    <a:pt x="241" y="701"/>
                    <a:pt x="241" y="701"/>
                    <a:pt x="241" y="701"/>
                  </a:cubicBezTo>
                  <a:cubicBezTo>
                    <a:pt x="242" y="702"/>
                    <a:pt x="242" y="702"/>
                    <a:pt x="242" y="702"/>
                  </a:cubicBezTo>
                  <a:cubicBezTo>
                    <a:pt x="242" y="702"/>
                    <a:pt x="242" y="702"/>
                    <a:pt x="242" y="702"/>
                  </a:cubicBezTo>
                  <a:cubicBezTo>
                    <a:pt x="244" y="703"/>
                    <a:pt x="244" y="703"/>
                    <a:pt x="244" y="703"/>
                  </a:cubicBezTo>
                  <a:cubicBezTo>
                    <a:pt x="244" y="703"/>
                    <a:pt x="244" y="703"/>
                    <a:pt x="244" y="703"/>
                  </a:cubicBezTo>
                  <a:cubicBezTo>
                    <a:pt x="245" y="704"/>
                    <a:pt x="245" y="704"/>
                    <a:pt x="245" y="704"/>
                  </a:cubicBezTo>
                  <a:cubicBezTo>
                    <a:pt x="245" y="704"/>
                    <a:pt x="245" y="704"/>
                    <a:pt x="245" y="704"/>
                  </a:cubicBezTo>
                  <a:cubicBezTo>
                    <a:pt x="246" y="705"/>
                    <a:pt x="246" y="705"/>
                    <a:pt x="246" y="705"/>
                  </a:cubicBezTo>
                  <a:cubicBezTo>
                    <a:pt x="246" y="705"/>
                    <a:pt x="246" y="705"/>
                    <a:pt x="246" y="705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5" y="709"/>
                    <a:pt x="245" y="709"/>
                    <a:pt x="245" y="709"/>
                  </a:cubicBezTo>
                  <a:cubicBezTo>
                    <a:pt x="245" y="709"/>
                    <a:pt x="245" y="709"/>
                    <a:pt x="245" y="709"/>
                  </a:cubicBezTo>
                  <a:cubicBezTo>
                    <a:pt x="245" y="710"/>
                    <a:pt x="245" y="710"/>
                    <a:pt x="245" y="710"/>
                  </a:cubicBezTo>
                  <a:cubicBezTo>
                    <a:pt x="245" y="710"/>
                    <a:pt x="245" y="710"/>
                    <a:pt x="245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2" y="710"/>
                    <a:pt x="242" y="710"/>
                    <a:pt x="242" y="710"/>
                  </a:cubicBezTo>
                  <a:close/>
                  <a:moveTo>
                    <a:pt x="468" y="708"/>
                  </a:moveTo>
                  <a:cubicBezTo>
                    <a:pt x="467" y="707"/>
                    <a:pt x="467" y="707"/>
                    <a:pt x="467" y="707"/>
                  </a:cubicBezTo>
                  <a:cubicBezTo>
                    <a:pt x="467" y="707"/>
                    <a:pt x="467" y="707"/>
                    <a:pt x="467" y="707"/>
                  </a:cubicBezTo>
                  <a:cubicBezTo>
                    <a:pt x="466" y="706"/>
                    <a:pt x="466" y="706"/>
                    <a:pt x="466" y="706"/>
                  </a:cubicBezTo>
                  <a:cubicBezTo>
                    <a:pt x="466" y="706"/>
                    <a:pt x="466" y="706"/>
                    <a:pt x="466" y="706"/>
                  </a:cubicBezTo>
                  <a:cubicBezTo>
                    <a:pt x="465" y="705"/>
                    <a:pt x="465" y="705"/>
                    <a:pt x="465" y="705"/>
                  </a:cubicBezTo>
                  <a:cubicBezTo>
                    <a:pt x="465" y="705"/>
                    <a:pt x="465" y="705"/>
                    <a:pt x="465" y="705"/>
                  </a:cubicBezTo>
                  <a:cubicBezTo>
                    <a:pt x="464" y="704"/>
                    <a:pt x="464" y="704"/>
                    <a:pt x="464" y="704"/>
                  </a:cubicBezTo>
                  <a:cubicBezTo>
                    <a:pt x="464" y="704"/>
                    <a:pt x="464" y="704"/>
                    <a:pt x="464" y="704"/>
                  </a:cubicBezTo>
                  <a:cubicBezTo>
                    <a:pt x="463" y="703"/>
                    <a:pt x="463" y="703"/>
                    <a:pt x="463" y="703"/>
                  </a:cubicBezTo>
                  <a:cubicBezTo>
                    <a:pt x="463" y="703"/>
                    <a:pt x="463" y="703"/>
                    <a:pt x="463" y="703"/>
                  </a:cubicBezTo>
                  <a:cubicBezTo>
                    <a:pt x="461" y="702"/>
                    <a:pt x="461" y="702"/>
                    <a:pt x="461" y="702"/>
                  </a:cubicBezTo>
                  <a:cubicBezTo>
                    <a:pt x="461" y="702"/>
                    <a:pt x="461" y="702"/>
                    <a:pt x="461" y="702"/>
                  </a:cubicBezTo>
                  <a:cubicBezTo>
                    <a:pt x="460" y="701"/>
                    <a:pt x="460" y="701"/>
                    <a:pt x="460" y="701"/>
                  </a:cubicBezTo>
                  <a:cubicBezTo>
                    <a:pt x="460" y="701"/>
                    <a:pt x="460" y="701"/>
                    <a:pt x="460" y="701"/>
                  </a:cubicBezTo>
                  <a:cubicBezTo>
                    <a:pt x="459" y="701"/>
                    <a:pt x="459" y="701"/>
                    <a:pt x="459" y="701"/>
                  </a:cubicBezTo>
                  <a:cubicBezTo>
                    <a:pt x="459" y="701"/>
                    <a:pt x="459" y="701"/>
                    <a:pt x="459" y="701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3" y="699"/>
                    <a:pt x="463" y="699"/>
                    <a:pt x="463" y="699"/>
                  </a:cubicBezTo>
                  <a:cubicBezTo>
                    <a:pt x="463" y="699"/>
                    <a:pt x="463" y="699"/>
                    <a:pt x="463" y="699"/>
                  </a:cubicBezTo>
                  <a:cubicBezTo>
                    <a:pt x="464" y="699"/>
                    <a:pt x="464" y="699"/>
                    <a:pt x="464" y="699"/>
                  </a:cubicBezTo>
                  <a:cubicBezTo>
                    <a:pt x="464" y="699"/>
                    <a:pt x="464" y="699"/>
                    <a:pt x="464" y="699"/>
                  </a:cubicBezTo>
                  <a:cubicBezTo>
                    <a:pt x="465" y="699"/>
                    <a:pt x="465" y="699"/>
                    <a:pt x="465" y="699"/>
                  </a:cubicBezTo>
                  <a:cubicBezTo>
                    <a:pt x="465" y="699"/>
                    <a:pt x="465" y="699"/>
                    <a:pt x="465" y="699"/>
                  </a:cubicBezTo>
                  <a:cubicBezTo>
                    <a:pt x="466" y="699"/>
                    <a:pt x="466" y="699"/>
                    <a:pt x="466" y="699"/>
                  </a:cubicBezTo>
                  <a:cubicBezTo>
                    <a:pt x="466" y="699"/>
                    <a:pt x="466" y="699"/>
                    <a:pt x="466" y="699"/>
                  </a:cubicBezTo>
                  <a:cubicBezTo>
                    <a:pt x="467" y="699"/>
                    <a:pt x="467" y="699"/>
                    <a:pt x="467" y="699"/>
                  </a:cubicBezTo>
                  <a:cubicBezTo>
                    <a:pt x="467" y="699"/>
                    <a:pt x="467" y="699"/>
                    <a:pt x="467" y="699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9" y="700"/>
                    <a:pt x="469" y="700"/>
                    <a:pt x="469" y="700"/>
                  </a:cubicBezTo>
                  <a:cubicBezTo>
                    <a:pt x="469" y="700"/>
                    <a:pt x="469" y="700"/>
                    <a:pt x="469" y="700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4"/>
                    <a:pt x="471" y="704"/>
                    <a:pt x="471" y="704"/>
                  </a:cubicBezTo>
                  <a:cubicBezTo>
                    <a:pt x="471" y="704"/>
                    <a:pt x="471" y="704"/>
                    <a:pt x="471" y="704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7"/>
                    <a:pt x="470" y="707"/>
                    <a:pt x="470" y="707"/>
                  </a:cubicBezTo>
                  <a:cubicBezTo>
                    <a:pt x="470" y="707"/>
                    <a:pt x="470" y="707"/>
                    <a:pt x="470" y="707"/>
                  </a:cubicBezTo>
                  <a:cubicBezTo>
                    <a:pt x="469" y="707"/>
                    <a:pt x="469" y="707"/>
                    <a:pt x="469" y="707"/>
                  </a:cubicBezTo>
                  <a:cubicBezTo>
                    <a:pt x="469" y="707"/>
                    <a:pt x="469" y="707"/>
                    <a:pt x="469" y="707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lose/>
                  <a:moveTo>
                    <a:pt x="445" y="707"/>
                  </a:move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3" y="707"/>
                    <a:pt x="443" y="707"/>
                    <a:pt x="443" y="707"/>
                  </a:cubicBezTo>
                  <a:cubicBezTo>
                    <a:pt x="443" y="707"/>
                    <a:pt x="443" y="707"/>
                    <a:pt x="443" y="707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5" y="704"/>
                    <a:pt x="445" y="704"/>
                    <a:pt x="445" y="704"/>
                  </a:cubicBezTo>
                  <a:cubicBezTo>
                    <a:pt x="445" y="704"/>
                    <a:pt x="445" y="704"/>
                    <a:pt x="445" y="704"/>
                  </a:cubicBezTo>
                  <a:cubicBezTo>
                    <a:pt x="445" y="703"/>
                    <a:pt x="445" y="703"/>
                    <a:pt x="445" y="703"/>
                  </a:cubicBezTo>
                  <a:cubicBezTo>
                    <a:pt x="445" y="703"/>
                    <a:pt x="445" y="703"/>
                    <a:pt x="445" y="703"/>
                  </a:cubicBezTo>
                  <a:cubicBezTo>
                    <a:pt x="446" y="702"/>
                    <a:pt x="446" y="702"/>
                    <a:pt x="446" y="702"/>
                  </a:cubicBezTo>
                  <a:cubicBezTo>
                    <a:pt x="446" y="702"/>
                    <a:pt x="446" y="702"/>
                    <a:pt x="446" y="702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lose/>
                  <a:moveTo>
                    <a:pt x="352" y="706"/>
                  </a:move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8"/>
                    <a:pt x="340" y="698"/>
                    <a:pt x="340" y="698"/>
                  </a:cubicBezTo>
                  <a:cubicBezTo>
                    <a:pt x="340" y="698"/>
                    <a:pt x="340" y="698"/>
                    <a:pt x="340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2" y="697"/>
                    <a:pt x="342" y="697"/>
                    <a:pt x="342" y="697"/>
                  </a:cubicBezTo>
                  <a:cubicBezTo>
                    <a:pt x="342" y="697"/>
                    <a:pt x="342" y="697"/>
                    <a:pt x="342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5" y="697"/>
                    <a:pt x="345" y="697"/>
                    <a:pt x="345" y="697"/>
                  </a:cubicBezTo>
                  <a:cubicBezTo>
                    <a:pt x="345" y="697"/>
                    <a:pt x="345" y="697"/>
                    <a:pt x="345" y="697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7"/>
                    <a:pt x="346" y="697"/>
                    <a:pt x="346" y="697"/>
                  </a:cubicBezTo>
                  <a:cubicBezTo>
                    <a:pt x="346" y="697"/>
                    <a:pt x="346" y="697"/>
                    <a:pt x="346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52" y="697"/>
                    <a:pt x="352" y="697"/>
                    <a:pt x="352" y="697"/>
                  </a:cubicBezTo>
                  <a:cubicBezTo>
                    <a:pt x="352" y="697"/>
                    <a:pt x="352" y="697"/>
                    <a:pt x="352" y="697"/>
                  </a:cubicBezTo>
                  <a:cubicBezTo>
                    <a:pt x="355" y="697"/>
                    <a:pt x="355" y="697"/>
                    <a:pt x="355" y="697"/>
                  </a:cubicBezTo>
                  <a:cubicBezTo>
                    <a:pt x="355" y="697"/>
                    <a:pt x="355" y="697"/>
                    <a:pt x="355" y="697"/>
                  </a:cubicBezTo>
                  <a:cubicBezTo>
                    <a:pt x="358" y="696"/>
                    <a:pt x="358" y="696"/>
                    <a:pt x="358" y="696"/>
                  </a:cubicBezTo>
                  <a:cubicBezTo>
                    <a:pt x="358" y="696"/>
                    <a:pt x="358" y="696"/>
                    <a:pt x="358" y="696"/>
                  </a:cubicBezTo>
                  <a:cubicBezTo>
                    <a:pt x="361" y="695"/>
                    <a:pt x="361" y="695"/>
                    <a:pt x="361" y="695"/>
                  </a:cubicBezTo>
                  <a:cubicBezTo>
                    <a:pt x="361" y="695"/>
                    <a:pt x="361" y="695"/>
                    <a:pt x="361" y="695"/>
                  </a:cubicBezTo>
                  <a:cubicBezTo>
                    <a:pt x="364" y="694"/>
                    <a:pt x="364" y="694"/>
                    <a:pt x="364" y="694"/>
                  </a:cubicBezTo>
                  <a:cubicBezTo>
                    <a:pt x="364" y="694"/>
                    <a:pt x="364" y="694"/>
                    <a:pt x="364" y="694"/>
                  </a:cubicBezTo>
                  <a:cubicBezTo>
                    <a:pt x="367" y="693"/>
                    <a:pt x="367" y="693"/>
                    <a:pt x="367" y="693"/>
                  </a:cubicBezTo>
                  <a:cubicBezTo>
                    <a:pt x="367" y="693"/>
                    <a:pt x="367" y="693"/>
                    <a:pt x="367" y="693"/>
                  </a:cubicBezTo>
                  <a:cubicBezTo>
                    <a:pt x="370" y="691"/>
                    <a:pt x="370" y="691"/>
                    <a:pt x="370" y="691"/>
                  </a:cubicBezTo>
                  <a:cubicBezTo>
                    <a:pt x="370" y="691"/>
                    <a:pt x="370" y="691"/>
                    <a:pt x="370" y="691"/>
                  </a:cubicBezTo>
                  <a:cubicBezTo>
                    <a:pt x="372" y="688"/>
                    <a:pt x="372" y="688"/>
                    <a:pt x="372" y="688"/>
                  </a:cubicBezTo>
                  <a:cubicBezTo>
                    <a:pt x="372" y="688"/>
                    <a:pt x="372" y="688"/>
                    <a:pt x="372" y="688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1" y="679"/>
                    <a:pt x="381" y="679"/>
                    <a:pt x="381" y="679"/>
                  </a:cubicBezTo>
                  <a:cubicBezTo>
                    <a:pt x="381" y="679"/>
                    <a:pt x="381" y="679"/>
                    <a:pt x="381" y="679"/>
                  </a:cubicBezTo>
                  <a:cubicBezTo>
                    <a:pt x="381" y="678"/>
                    <a:pt x="381" y="678"/>
                    <a:pt x="381" y="678"/>
                  </a:cubicBezTo>
                  <a:cubicBezTo>
                    <a:pt x="381" y="678"/>
                    <a:pt x="381" y="678"/>
                    <a:pt x="381" y="678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3" y="677"/>
                    <a:pt x="383" y="677"/>
                    <a:pt x="383" y="677"/>
                  </a:cubicBezTo>
                  <a:cubicBezTo>
                    <a:pt x="383" y="677"/>
                    <a:pt x="383" y="677"/>
                    <a:pt x="383" y="677"/>
                  </a:cubicBezTo>
                  <a:cubicBezTo>
                    <a:pt x="383" y="676"/>
                    <a:pt x="383" y="676"/>
                    <a:pt x="383" y="676"/>
                  </a:cubicBezTo>
                  <a:cubicBezTo>
                    <a:pt x="383" y="676"/>
                    <a:pt x="383" y="676"/>
                    <a:pt x="383" y="676"/>
                  </a:cubicBezTo>
                  <a:cubicBezTo>
                    <a:pt x="384" y="676"/>
                    <a:pt x="384" y="676"/>
                    <a:pt x="384" y="676"/>
                  </a:cubicBezTo>
                  <a:cubicBezTo>
                    <a:pt x="384" y="676"/>
                    <a:pt x="384" y="676"/>
                    <a:pt x="384" y="676"/>
                  </a:cubicBezTo>
                  <a:cubicBezTo>
                    <a:pt x="385" y="674"/>
                    <a:pt x="385" y="674"/>
                    <a:pt x="385" y="674"/>
                  </a:cubicBezTo>
                  <a:cubicBezTo>
                    <a:pt x="385" y="674"/>
                    <a:pt x="385" y="674"/>
                    <a:pt x="385" y="674"/>
                  </a:cubicBezTo>
                  <a:cubicBezTo>
                    <a:pt x="387" y="673"/>
                    <a:pt x="387" y="673"/>
                    <a:pt x="387" y="673"/>
                  </a:cubicBezTo>
                  <a:cubicBezTo>
                    <a:pt x="387" y="673"/>
                    <a:pt x="387" y="673"/>
                    <a:pt x="387" y="673"/>
                  </a:cubicBezTo>
                  <a:cubicBezTo>
                    <a:pt x="388" y="671"/>
                    <a:pt x="388" y="671"/>
                    <a:pt x="388" y="671"/>
                  </a:cubicBezTo>
                  <a:cubicBezTo>
                    <a:pt x="388" y="671"/>
                    <a:pt x="388" y="671"/>
                    <a:pt x="388" y="671"/>
                  </a:cubicBezTo>
                  <a:cubicBezTo>
                    <a:pt x="390" y="670"/>
                    <a:pt x="390" y="670"/>
                    <a:pt x="390" y="670"/>
                  </a:cubicBezTo>
                  <a:cubicBezTo>
                    <a:pt x="390" y="670"/>
                    <a:pt x="390" y="670"/>
                    <a:pt x="390" y="670"/>
                  </a:cubicBezTo>
                  <a:cubicBezTo>
                    <a:pt x="391" y="668"/>
                    <a:pt x="391" y="668"/>
                    <a:pt x="391" y="668"/>
                  </a:cubicBezTo>
                  <a:cubicBezTo>
                    <a:pt x="391" y="668"/>
                    <a:pt x="391" y="668"/>
                    <a:pt x="391" y="668"/>
                  </a:cubicBezTo>
                  <a:cubicBezTo>
                    <a:pt x="392" y="667"/>
                    <a:pt x="392" y="667"/>
                    <a:pt x="392" y="667"/>
                  </a:cubicBezTo>
                  <a:cubicBezTo>
                    <a:pt x="392" y="667"/>
                    <a:pt x="392" y="667"/>
                    <a:pt x="392" y="667"/>
                  </a:cubicBezTo>
                  <a:cubicBezTo>
                    <a:pt x="393" y="665"/>
                    <a:pt x="393" y="665"/>
                    <a:pt x="393" y="665"/>
                  </a:cubicBezTo>
                  <a:cubicBezTo>
                    <a:pt x="393" y="665"/>
                    <a:pt x="393" y="665"/>
                    <a:pt x="393" y="665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3" y="662"/>
                    <a:pt x="393" y="662"/>
                    <a:pt x="393" y="662"/>
                  </a:cubicBezTo>
                  <a:cubicBezTo>
                    <a:pt x="393" y="662"/>
                    <a:pt x="393" y="662"/>
                    <a:pt x="393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390" y="662"/>
                    <a:pt x="390" y="662"/>
                    <a:pt x="390" y="662"/>
                  </a:cubicBezTo>
                  <a:cubicBezTo>
                    <a:pt x="390" y="662"/>
                    <a:pt x="390" y="662"/>
                    <a:pt x="390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6" y="663"/>
                    <a:pt x="386" y="663"/>
                    <a:pt x="386" y="663"/>
                  </a:cubicBezTo>
                  <a:cubicBezTo>
                    <a:pt x="386" y="663"/>
                    <a:pt x="386" y="663"/>
                    <a:pt x="386" y="663"/>
                  </a:cubicBezTo>
                  <a:cubicBezTo>
                    <a:pt x="384" y="663"/>
                    <a:pt x="384" y="663"/>
                    <a:pt x="384" y="663"/>
                  </a:cubicBezTo>
                  <a:cubicBezTo>
                    <a:pt x="384" y="663"/>
                    <a:pt x="384" y="663"/>
                    <a:pt x="384" y="663"/>
                  </a:cubicBezTo>
                  <a:cubicBezTo>
                    <a:pt x="382" y="664"/>
                    <a:pt x="382" y="664"/>
                    <a:pt x="382" y="664"/>
                  </a:cubicBezTo>
                  <a:cubicBezTo>
                    <a:pt x="382" y="664"/>
                    <a:pt x="382" y="664"/>
                    <a:pt x="382" y="664"/>
                  </a:cubicBezTo>
                  <a:cubicBezTo>
                    <a:pt x="380" y="664"/>
                    <a:pt x="380" y="664"/>
                    <a:pt x="380" y="664"/>
                  </a:cubicBezTo>
                  <a:cubicBezTo>
                    <a:pt x="380" y="664"/>
                    <a:pt x="380" y="664"/>
                    <a:pt x="380" y="664"/>
                  </a:cubicBezTo>
                  <a:cubicBezTo>
                    <a:pt x="378" y="664"/>
                    <a:pt x="378" y="664"/>
                    <a:pt x="378" y="664"/>
                  </a:cubicBezTo>
                  <a:cubicBezTo>
                    <a:pt x="378" y="664"/>
                    <a:pt x="378" y="664"/>
                    <a:pt x="378" y="664"/>
                  </a:cubicBezTo>
                  <a:cubicBezTo>
                    <a:pt x="376" y="665"/>
                    <a:pt x="376" y="665"/>
                    <a:pt x="376" y="665"/>
                  </a:cubicBezTo>
                  <a:cubicBezTo>
                    <a:pt x="376" y="665"/>
                    <a:pt x="376" y="665"/>
                    <a:pt x="376" y="665"/>
                  </a:cubicBezTo>
                  <a:cubicBezTo>
                    <a:pt x="374" y="665"/>
                    <a:pt x="374" y="665"/>
                    <a:pt x="374" y="665"/>
                  </a:cubicBezTo>
                  <a:cubicBezTo>
                    <a:pt x="374" y="665"/>
                    <a:pt x="374" y="665"/>
                    <a:pt x="374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69" y="665"/>
                    <a:pt x="369" y="665"/>
                    <a:pt x="369" y="665"/>
                  </a:cubicBezTo>
                  <a:cubicBezTo>
                    <a:pt x="369" y="665"/>
                    <a:pt x="369" y="665"/>
                    <a:pt x="369" y="665"/>
                  </a:cubicBezTo>
                  <a:cubicBezTo>
                    <a:pt x="369" y="664"/>
                    <a:pt x="369" y="664"/>
                    <a:pt x="369" y="664"/>
                  </a:cubicBezTo>
                  <a:cubicBezTo>
                    <a:pt x="369" y="664"/>
                    <a:pt x="369" y="664"/>
                    <a:pt x="369" y="664"/>
                  </a:cubicBezTo>
                  <a:cubicBezTo>
                    <a:pt x="368" y="664"/>
                    <a:pt x="368" y="664"/>
                    <a:pt x="368" y="664"/>
                  </a:cubicBezTo>
                  <a:cubicBezTo>
                    <a:pt x="368" y="664"/>
                    <a:pt x="368" y="664"/>
                    <a:pt x="368" y="664"/>
                  </a:cubicBezTo>
                  <a:cubicBezTo>
                    <a:pt x="368" y="663"/>
                    <a:pt x="368" y="663"/>
                    <a:pt x="368" y="663"/>
                  </a:cubicBezTo>
                  <a:cubicBezTo>
                    <a:pt x="368" y="663"/>
                    <a:pt x="368" y="663"/>
                    <a:pt x="368" y="663"/>
                  </a:cubicBezTo>
                  <a:cubicBezTo>
                    <a:pt x="367" y="663"/>
                    <a:pt x="367" y="663"/>
                    <a:pt x="367" y="663"/>
                  </a:cubicBezTo>
                  <a:cubicBezTo>
                    <a:pt x="367" y="663"/>
                    <a:pt x="367" y="663"/>
                    <a:pt x="367" y="663"/>
                  </a:cubicBezTo>
                  <a:cubicBezTo>
                    <a:pt x="367" y="662"/>
                    <a:pt x="367" y="662"/>
                    <a:pt x="367" y="662"/>
                  </a:cubicBezTo>
                  <a:cubicBezTo>
                    <a:pt x="367" y="662"/>
                    <a:pt x="367" y="662"/>
                    <a:pt x="367" y="662"/>
                  </a:cubicBezTo>
                  <a:cubicBezTo>
                    <a:pt x="366" y="662"/>
                    <a:pt x="366" y="662"/>
                    <a:pt x="366" y="662"/>
                  </a:cubicBezTo>
                  <a:cubicBezTo>
                    <a:pt x="366" y="662"/>
                    <a:pt x="366" y="662"/>
                    <a:pt x="366" y="662"/>
                  </a:cubicBezTo>
                  <a:cubicBezTo>
                    <a:pt x="366" y="661"/>
                    <a:pt x="366" y="661"/>
                    <a:pt x="366" y="661"/>
                  </a:cubicBezTo>
                  <a:cubicBezTo>
                    <a:pt x="366" y="661"/>
                    <a:pt x="366" y="661"/>
                    <a:pt x="366" y="661"/>
                  </a:cubicBezTo>
                  <a:cubicBezTo>
                    <a:pt x="365" y="660"/>
                    <a:pt x="365" y="660"/>
                    <a:pt x="365" y="660"/>
                  </a:cubicBezTo>
                  <a:cubicBezTo>
                    <a:pt x="365" y="660"/>
                    <a:pt x="365" y="660"/>
                    <a:pt x="365" y="660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7"/>
                    <a:pt x="367" y="657"/>
                    <a:pt x="367" y="657"/>
                  </a:cubicBezTo>
                  <a:cubicBezTo>
                    <a:pt x="367" y="657"/>
                    <a:pt x="367" y="657"/>
                    <a:pt x="367" y="657"/>
                  </a:cubicBezTo>
                  <a:cubicBezTo>
                    <a:pt x="368" y="658"/>
                    <a:pt x="368" y="658"/>
                    <a:pt x="368" y="658"/>
                  </a:cubicBezTo>
                  <a:cubicBezTo>
                    <a:pt x="368" y="658"/>
                    <a:pt x="368" y="658"/>
                    <a:pt x="368" y="658"/>
                  </a:cubicBezTo>
                  <a:cubicBezTo>
                    <a:pt x="369" y="658"/>
                    <a:pt x="369" y="658"/>
                    <a:pt x="369" y="658"/>
                  </a:cubicBezTo>
                  <a:cubicBezTo>
                    <a:pt x="369" y="658"/>
                    <a:pt x="369" y="658"/>
                    <a:pt x="369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1" y="658"/>
                    <a:pt x="371" y="658"/>
                    <a:pt x="371" y="658"/>
                  </a:cubicBezTo>
                  <a:cubicBezTo>
                    <a:pt x="371" y="658"/>
                    <a:pt x="371" y="658"/>
                    <a:pt x="371" y="658"/>
                  </a:cubicBezTo>
                  <a:cubicBezTo>
                    <a:pt x="372" y="658"/>
                    <a:pt x="372" y="658"/>
                    <a:pt x="372" y="658"/>
                  </a:cubicBezTo>
                  <a:cubicBezTo>
                    <a:pt x="372" y="658"/>
                    <a:pt x="372" y="658"/>
                    <a:pt x="372" y="658"/>
                  </a:cubicBezTo>
                  <a:cubicBezTo>
                    <a:pt x="373" y="659"/>
                    <a:pt x="373" y="659"/>
                    <a:pt x="373" y="659"/>
                  </a:cubicBezTo>
                  <a:cubicBezTo>
                    <a:pt x="373" y="659"/>
                    <a:pt x="373" y="659"/>
                    <a:pt x="373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98" y="658"/>
                    <a:pt x="398" y="658"/>
                    <a:pt x="398" y="658"/>
                  </a:cubicBezTo>
                  <a:cubicBezTo>
                    <a:pt x="398" y="658"/>
                    <a:pt x="398" y="658"/>
                    <a:pt x="398" y="658"/>
                  </a:cubicBezTo>
                  <a:cubicBezTo>
                    <a:pt x="399" y="658"/>
                    <a:pt x="399" y="658"/>
                    <a:pt x="399" y="658"/>
                  </a:cubicBezTo>
                  <a:cubicBezTo>
                    <a:pt x="399" y="658"/>
                    <a:pt x="399" y="658"/>
                    <a:pt x="399" y="658"/>
                  </a:cubicBezTo>
                  <a:cubicBezTo>
                    <a:pt x="399" y="659"/>
                    <a:pt x="399" y="659"/>
                    <a:pt x="399" y="659"/>
                  </a:cubicBezTo>
                  <a:cubicBezTo>
                    <a:pt x="399" y="659"/>
                    <a:pt x="399" y="659"/>
                    <a:pt x="399" y="659"/>
                  </a:cubicBezTo>
                  <a:cubicBezTo>
                    <a:pt x="400" y="660"/>
                    <a:pt x="400" y="660"/>
                    <a:pt x="400" y="660"/>
                  </a:cubicBezTo>
                  <a:cubicBezTo>
                    <a:pt x="400" y="660"/>
                    <a:pt x="400" y="660"/>
                    <a:pt x="400" y="660"/>
                  </a:cubicBezTo>
                  <a:cubicBezTo>
                    <a:pt x="401" y="661"/>
                    <a:pt x="401" y="661"/>
                    <a:pt x="401" y="661"/>
                  </a:cubicBezTo>
                  <a:cubicBezTo>
                    <a:pt x="401" y="661"/>
                    <a:pt x="401" y="661"/>
                    <a:pt x="401" y="661"/>
                  </a:cubicBezTo>
                  <a:cubicBezTo>
                    <a:pt x="401" y="662"/>
                    <a:pt x="401" y="662"/>
                    <a:pt x="401" y="662"/>
                  </a:cubicBezTo>
                  <a:cubicBezTo>
                    <a:pt x="401" y="662"/>
                    <a:pt x="401" y="662"/>
                    <a:pt x="401" y="662"/>
                  </a:cubicBezTo>
                  <a:cubicBezTo>
                    <a:pt x="401" y="663"/>
                    <a:pt x="401" y="663"/>
                    <a:pt x="401" y="663"/>
                  </a:cubicBezTo>
                  <a:cubicBezTo>
                    <a:pt x="401" y="663"/>
                    <a:pt x="401" y="663"/>
                    <a:pt x="401" y="663"/>
                  </a:cubicBezTo>
                  <a:cubicBezTo>
                    <a:pt x="401" y="664"/>
                    <a:pt x="401" y="664"/>
                    <a:pt x="401" y="664"/>
                  </a:cubicBezTo>
                  <a:cubicBezTo>
                    <a:pt x="401" y="664"/>
                    <a:pt x="401" y="664"/>
                    <a:pt x="401" y="664"/>
                  </a:cubicBezTo>
                  <a:cubicBezTo>
                    <a:pt x="401" y="665"/>
                    <a:pt x="401" y="665"/>
                    <a:pt x="401" y="665"/>
                  </a:cubicBezTo>
                  <a:cubicBezTo>
                    <a:pt x="401" y="665"/>
                    <a:pt x="401" y="665"/>
                    <a:pt x="401" y="665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7"/>
                    <a:pt x="400" y="667"/>
                    <a:pt x="400" y="667"/>
                  </a:cubicBezTo>
                  <a:cubicBezTo>
                    <a:pt x="400" y="667"/>
                    <a:pt x="400" y="667"/>
                    <a:pt x="400" y="667"/>
                  </a:cubicBezTo>
                  <a:cubicBezTo>
                    <a:pt x="399" y="667"/>
                    <a:pt x="399" y="667"/>
                    <a:pt x="399" y="667"/>
                  </a:cubicBezTo>
                  <a:cubicBezTo>
                    <a:pt x="399" y="667"/>
                    <a:pt x="399" y="667"/>
                    <a:pt x="399" y="667"/>
                  </a:cubicBezTo>
                  <a:cubicBezTo>
                    <a:pt x="399" y="668"/>
                    <a:pt x="399" y="668"/>
                    <a:pt x="399" y="668"/>
                  </a:cubicBezTo>
                  <a:cubicBezTo>
                    <a:pt x="399" y="668"/>
                    <a:pt x="399" y="668"/>
                    <a:pt x="399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9"/>
                    <a:pt x="398" y="669"/>
                    <a:pt x="398" y="669"/>
                  </a:cubicBezTo>
                  <a:cubicBezTo>
                    <a:pt x="398" y="669"/>
                    <a:pt x="398" y="669"/>
                    <a:pt x="398" y="669"/>
                  </a:cubicBezTo>
                  <a:cubicBezTo>
                    <a:pt x="396" y="670"/>
                    <a:pt x="396" y="670"/>
                    <a:pt x="396" y="670"/>
                  </a:cubicBezTo>
                  <a:cubicBezTo>
                    <a:pt x="396" y="670"/>
                    <a:pt x="396" y="670"/>
                    <a:pt x="396" y="670"/>
                  </a:cubicBezTo>
                  <a:cubicBezTo>
                    <a:pt x="395" y="672"/>
                    <a:pt x="395" y="672"/>
                    <a:pt x="395" y="672"/>
                  </a:cubicBezTo>
                  <a:cubicBezTo>
                    <a:pt x="395" y="672"/>
                    <a:pt x="395" y="672"/>
                    <a:pt x="395" y="672"/>
                  </a:cubicBezTo>
                  <a:cubicBezTo>
                    <a:pt x="393" y="673"/>
                    <a:pt x="393" y="673"/>
                    <a:pt x="393" y="673"/>
                  </a:cubicBezTo>
                  <a:cubicBezTo>
                    <a:pt x="393" y="673"/>
                    <a:pt x="393" y="673"/>
                    <a:pt x="393" y="673"/>
                  </a:cubicBezTo>
                  <a:cubicBezTo>
                    <a:pt x="392" y="675"/>
                    <a:pt x="392" y="675"/>
                    <a:pt x="392" y="675"/>
                  </a:cubicBezTo>
                  <a:cubicBezTo>
                    <a:pt x="392" y="675"/>
                    <a:pt x="392" y="675"/>
                    <a:pt x="392" y="675"/>
                  </a:cubicBezTo>
                  <a:cubicBezTo>
                    <a:pt x="391" y="676"/>
                    <a:pt x="391" y="676"/>
                    <a:pt x="391" y="676"/>
                  </a:cubicBezTo>
                  <a:cubicBezTo>
                    <a:pt x="391" y="676"/>
                    <a:pt x="391" y="676"/>
                    <a:pt x="391" y="676"/>
                  </a:cubicBezTo>
                  <a:cubicBezTo>
                    <a:pt x="390" y="677"/>
                    <a:pt x="390" y="677"/>
                    <a:pt x="390" y="677"/>
                  </a:cubicBezTo>
                  <a:cubicBezTo>
                    <a:pt x="390" y="677"/>
                    <a:pt x="390" y="677"/>
                    <a:pt x="390" y="677"/>
                  </a:cubicBezTo>
                  <a:cubicBezTo>
                    <a:pt x="388" y="679"/>
                    <a:pt x="388" y="679"/>
                    <a:pt x="388" y="679"/>
                  </a:cubicBezTo>
                  <a:cubicBezTo>
                    <a:pt x="388" y="679"/>
                    <a:pt x="388" y="679"/>
                    <a:pt x="388" y="679"/>
                  </a:cubicBezTo>
                  <a:cubicBezTo>
                    <a:pt x="387" y="679"/>
                    <a:pt x="387" y="679"/>
                    <a:pt x="387" y="679"/>
                  </a:cubicBezTo>
                  <a:cubicBezTo>
                    <a:pt x="387" y="679"/>
                    <a:pt x="387" y="679"/>
                    <a:pt x="387" y="679"/>
                  </a:cubicBezTo>
                  <a:cubicBezTo>
                    <a:pt x="381" y="688"/>
                    <a:pt x="381" y="688"/>
                    <a:pt x="381" y="688"/>
                  </a:cubicBezTo>
                  <a:cubicBezTo>
                    <a:pt x="381" y="688"/>
                    <a:pt x="381" y="688"/>
                    <a:pt x="381" y="688"/>
                  </a:cubicBezTo>
                  <a:cubicBezTo>
                    <a:pt x="382" y="690"/>
                    <a:pt x="382" y="690"/>
                    <a:pt x="382" y="690"/>
                  </a:cubicBezTo>
                  <a:cubicBezTo>
                    <a:pt x="382" y="690"/>
                    <a:pt x="382" y="690"/>
                    <a:pt x="382" y="690"/>
                  </a:cubicBezTo>
                  <a:cubicBezTo>
                    <a:pt x="383" y="690"/>
                    <a:pt x="383" y="690"/>
                    <a:pt x="383" y="690"/>
                  </a:cubicBezTo>
                  <a:cubicBezTo>
                    <a:pt x="383" y="690"/>
                    <a:pt x="383" y="690"/>
                    <a:pt x="383" y="690"/>
                  </a:cubicBezTo>
                  <a:cubicBezTo>
                    <a:pt x="385" y="690"/>
                    <a:pt x="385" y="690"/>
                    <a:pt x="385" y="690"/>
                  </a:cubicBezTo>
                  <a:cubicBezTo>
                    <a:pt x="385" y="690"/>
                    <a:pt x="385" y="690"/>
                    <a:pt x="385" y="690"/>
                  </a:cubicBezTo>
                  <a:cubicBezTo>
                    <a:pt x="386" y="690"/>
                    <a:pt x="386" y="690"/>
                    <a:pt x="386" y="690"/>
                  </a:cubicBezTo>
                  <a:cubicBezTo>
                    <a:pt x="386" y="690"/>
                    <a:pt x="386" y="690"/>
                    <a:pt x="386" y="690"/>
                  </a:cubicBezTo>
                  <a:cubicBezTo>
                    <a:pt x="388" y="689"/>
                    <a:pt x="388" y="689"/>
                    <a:pt x="388" y="689"/>
                  </a:cubicBezTo>
                  <a:cubicBezTo>
                    <a:pt x="388" y="689"/>
                    <a:pt x="388" y="689"/>
                    <a:pt x="388" y="689"/>
                  </a:cubicBezTo>
                  <a:cubicBezTo>
                    <a:pt x="390" y="688"/>
                    <a:pt x="390" y="688"/>
                    <a:pt x="390" y="688"/>
                  </a:cubicBezTo>
                  <a:cubicBezTo>
                    <a:pt x="390" y="688"/>
                    <a:pt x="390" y="688"/>
                    <a:pt x="390" y="688"/>
                  </a:cubicBezTo>
                  <a:cubicBezTo>
                    <a:pt x="391" y="688"/>
                    <a:pt x="391" y="688"/>
                    <a:pt x="391" y="688"/>
                  </a:cubicBezTo>
                  <a:cubicBezTo>
                    <a:pt x="391" y="688"/>
                    <a:pt x="391" y="688"/>
                    <a:pt x="391" y="688"/>
                  </a:cubicBezTo>
                  <a:cubicBezTo>
                    <a:pt x="392" y="687"/>
                    <a:pt x="392" y="687"/>
                    <a:pt x="392" y="687"/>
                  </a:cubicBezTo>
                  <a:cubicBezTo>
                    <a:pt x="392" y="687"/>
                    <a:pt x="392" y="687"/>
                    <a:pt x="392" y="687"/>
                  </a:cubicBezTo>
                  <a:cubicBezTo>
                    <a:pt x="394" y="686"/>
                    <a:pt x="394" y="686"/>
                    <a:pt x="394" y="686"/>
                  </a:cubicBezTo>
                  <a:cubicBezTo>
                    <a:pt x="394" y="686"/>
                    <a:pt x="394" y="686"/>
                    <a:pt x="394" y="686"/>
                  </a:cubicBezTo>
                  <a:cubicBezTo>
                    <a:pt x="394" y="687"/>
                    <a:pt x="394" y="687"/>
                    <a:pt x="394" y="687"/>
                  </a:cubicBezTo>
                  <a:cubicBezTo>
                    <a:pt x="394" y="687"/>
                    <a:pt x="394" y="687"/>
                    <a:pt x="394" y="687"/>
                  </a:cubicBezTo>
                  <a:cubicBezTo>
                    <a:pt x="395" y="687"/>
                    <a:pt x="395" y="687"/>
                    <a:pt x="395" y="687"/>
                  </a:cubicBezTo>
                  <a:cubicBezTo>
                    <a:pt x="395" y="687"/>
                    <a:pt x="395" y="687"/>
                    <a:pt x="395" y="687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1"/>
                    <a:pt x="395" y="691"/>
                    <a:pt x="395" y="691"/>
                  </a:cubicBezTo>
                  <a:cubicBezTo>
                    <a:pt x="395" y="691"/>
                    <a:pt x="395" y="691"/>
                    <a:pt x="395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2" y="691"/>
                    <a:pt x="392" y="691"/>
                    <a:pt x="392" y="691"/>
                  </a:cubicBezTo>
                  <a:cubicBezTo>
                    <a:pt x="392" y="691"/>
                    <a:pt x="392" y="691"/>
                    <a:pt x="392" y="691"/>
                  </a:cubicBezTo>
                  <a:cubicBezTo>
                    <a:pt x="392" y="692"/>
                    <a:pt x="392" y="692"/>
                    <a:pt x="392" y="692"/>
                  </a:cubicBezTo>
                  <a:cubicBezTo>
                    <a:pt x="392" y="692"/>
                    <a:pt x="392" y="692"/>
                    <a:pt x="392" y="692"/>
                  </a:cubicBezTo>
                  <a:cubicBezTo>
                    <a:pt x="376" y="696"/>
                    <a:pt x="376" y="696"/>
                    <a:pt x="376" y="696"/>
                  </a:cubicBezTo>
                  <a:cubicBezTo>
                    <a:pt x="376" y="696"/>
                    <a:pt x="376" y="696"/>
                    <a:pt x="376" y="696"/>
                  </a:cubicBezTo>
                  <a:cubicBezTo>
                    <a:pt x="376" y="697"/>
                    <a:pt x="376" y="697"/>
                    <a:pt x="376" y="697"/>
                  </a:cubicBezTo>
                  <a:cubicBezTo>
                    <a:pt x="376" y="697"/>
                    <a:pt x="376" y="697"/>
                    <a:pt x="376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1" y="699"/>
                    <a:pt x="371" y="699"/>
                    <a:pt x="370" y="699"/>
                  </a:cubicBezTo>
                  <a:cubicBezTo>
                    <a:pt x="370" y="699"/>
                    <a:pt x="370" y="699"/>
                    <a:pt x="370" y="699"/>
                  </a:cubicBezTo>
                  <a:cubicBezTo>
                    <a:pt x="370" y="699"/>
                    <a:pt x="369" y="699"/>
                    <a:pt x="369" y="699"/>
                  </a:cubicBezTo>
                  <a:cubicBezTo>
                    <a:pt x="369" y="699"/>
                    <a:pt x="369" y="700"/>
                    <a:pt x="369" y="700"/>
                  </a:cubicBezTo>
                  <a:cubicBezTo>
                    <a:pt x="369" y="700"/>
                    <a:pt x="368" y="700"/>
                    <a:pt x="368" y="700"/>
                  </a:cubicBezTo>
                  <a:cubicBezTo>
                    <a:pt x="368" y="700"/>
                    <a:pt x="368" y="700"/>
                    <a:pt x="368" y="700"/>
                  </a:cubicBezTo>
                  <a:cubicBezTo>
                    <a:pt x="368" y="700"/>
                    <a:pt x="368" y="700"/>
                    <a:pt x="368" y="700"/>
                  </a:cubicBezTo>
                  <a:cubicBezTo>
                    <a:pt x="368" y="700"/>
                    <a:pt x="368" y="700"/>
                    <a:pt x="368" y="700"/>
                  </a:cubicBezTo>
                  <a:cubicBezTo>
                    <a:pt x="367" y="701"/>
                    <a:pt x="367" y="701"/>
                    <a:pt x="366" y="701"/>
                  </a:cubicBezTo>
                  <a:cubicBezTo>
                    <a:pt x="366" y="701"/>
                    <a:pt x="366" y="701"/>
                    <a:pt x="366" y="701"/>
                  </a:cubicBezTo>
                  <a:cubicBezTo>
                    <a:pt x="366" y="701"/>
                    <a:pt x="365" y="701"/>
                    <a:pt x="365" y="701"/>
                  </a:cubicBezTo>
                  <a:cubicBezTo>
                    <a:pt x="365" y="701"/>
                    <a:pt x="365" y="701"/>
                    <a:pt x="365" y="701"/>
                  </a:cubicBezTo>
                  <a:cubicBezTo>
                    <a:pt x="365" y="701"/>
                    <a:pt x="365" y="701"/>
                    <a:pt x="365" y="701"/>
                  </a:cubicBezTo>
                  <a:cubicBezTo>
                    <a:pt x="365" y="701"/>
                    <a:pt x="365" y="701"/>
                    <a:pt x="365" y="701"/>
                  </a:cubicBezTo>
                  <a:cubicBezTo>
                    <a:pt x="365" y="701"/>
                    <a:pt x="364" y="701"/>
                    <a:pt x="364" y="701"/>
                  </a:cubicBezTo>
                  <a:cubicBezTo>
                    <a:pt x="364" y="701"/>
                    <a:pt x="364" y="701"/>
                    <a:pt x="364" y="701"/>
                  </a:cubicBezTo>
                  <a:cubicBezTo>
                    <a:pt x="364" y="701"/>
                    <a:pt x="364" y="701"/>
                    <a:pt x="364" y="702"/>
                  </a:cubicBezTo>
                  <a:cubicBezTo>
                    <a:pt x="364" y="702"/>
                    <a:pt x="364" y="702"/>
                    <a:pt x="364" y="702"/>
                  </a:cubicBezTo>
                  <a:cubicBezTo>
                    <a:pt x="364" y="702"/>
                    <a:pt x="363" y="702"/>
                    <a:pt x="363" y="702"/>
                  </a:cubicBezTo>
                  <a:cubicBezTo>
                    <a:pt x="363" y="702"/>
                    <a:pt x="363" y="702"/>
                    <a:pt x="363" y="702"/>
                  </a:cubicBezTo>
                  <a:cubicBezTo>
                    <a:pt x="363" y="702"/>
                    <a:pt x="362" y="702"/>
                    <a:pt x="361" y="702"/>
                  </a:cubicBezTo>
                  <a:cubicBezTo>
                    <a:pt x="361" y="702"/>
                    <a:pt x="361" y="702"/>
                    <a:pt x="361" y="702"/>
                  </a:cubicBezTo>
                  <a:cubicBezTo>
                    <a:pt x="361" y="702"/>
                    <a:pt x="361" y="702"/>
                    <a:pt x="361" y="702"/>
                  </a:cubicBezTo>
                  <a:cubicBezTo>
                    <a:pt x="361" y="702"/>
                    <a:pt x="361" y="702"/>
                    <a:pt x="361" y="702"/>
                  </a:cubicBezTo>
                  <a:cubicBezTo>
                    <a:pt x="360" y="702"/>
                    <a:pt x="360" y="702"/>
                    <a:pt x="360" y="702"/>
                  </a:cubicBezTo>
                  <a:cubicBezTo>
                    <a:pt x="360" y="702"/>
                    <a:pt x="360" y="702"/>
                    <a:pt x="360" y="702"/>
                  </a:cubicBezTo>
                  <a:cubicBezTo>
                    <a:pt x="360" y="703"/>
                    <a:pt x="360" y="703"/>
                    <a:pt x="360" y="703"/>
                  </a:cubicBezTo>
                  <a:cubicBezTo>
                    <a:pt x="360" y="703"/>
                    <a:pt x="360" y="703"/>
                    <a:pt x="360" y="703"/>
                  </a:cubicBezTo>
                  <a:cubicBezTo>
                    <a:pt x="359" y="704"/>
                    <a:pt x="359" y="704"/>
                    <a:pt x="359" y="704"/>
                  </a:cubicBezTo>
                  <a:cubicBezTo>
                    <a:pt x="359" y="704"/>
                    <a:pt x="359" y="704"/>
                    <a:pt x="359" y="704"/>
                  </a:cubicBezTo>
                  <a:cubicBezTo>
                    <a:pt x="358" y="704"/>
                    <a:pt x="358" y="704"/>
                    <a:pt x="358" y="704"/>
                  </a:cubicBezTo>
                  <a:cubicBezTo>
                    <a:pt x="358" y="704"/>
                    <a:pt x="358" y="704"/>
                    <a:pt x="358" y="704"/>
                  </a:cubicBezTo>
                  <a:cubicBezTo>
                    <a:pt x="357" y="705"/>
                    <a:pt x="357" y="705"/>
                    <a:pt x="357" y="705"/>
                  </a:cubicBezTo>
                  <a:cubicBezTo>
                    <a:pt x="357" y="705"/>
                    <a:pt x="357" y="705"/>
                    <a:pt x="357" y="705"/>
                  </a:cubicBezTo>
                  <a:cubicBezTo>
                    <a:pt x="356" y="705"/>
                    <a:pt x="356" y="705"/>
                    <a:pt x="356" y="705"/>
                  </a:cubicBezTo>
                  <a:cubicBezTo>
                    <a:pt x="356" y="705"/>
                    <a:pt x="356" y="705"/>
                    <a:pt x="356" y="705"/>
                  </a:cubicBezTo>
                  <a:cubicBezTo>
                    <a:pt x="355" y="706"/>
                    <a:pt x="355" y="706"/>
                    <a:pt x="355" y="706"/>
                  </a:cubicBezTo>
                  <a:cubicBezTo>
                    <a:pt x="355" y="706"/>
                    <a:pt x="355" y="706"/>
                    <a:pt x="355" y="706"/>
                  </a:cubicBezTo>
                  <a:cubicBezTo>
                    <a:pt x="353" y="706"/>
                    <a:pt x="353" y="706"/>
                    <a:pt x="353" y="706"/>
                  </a:cubicBezTo>
                  <a:cubicBezTo>
                    <a:pt x="353" y="706"/>
                    <a:pt x="353" y="706"/>
                    <a:pt x="353" y="706"/>
                  </a:cubicBezTo>
                  <a:cubicBezTo>
                    <a:pt x="352" y="706"/>
                    <a:pt x="352" y="706"/>
                    <a:pt x="352" y="706"/>
                  </a:cubicBezTo>
                  <a:close/>
                  <a:moveTo>
                    <a:pt x="218" y="701"/>
                  </a:moveTo>
                  <a:cubicBezTo>
                    <a:pt x="217" y="699"/>
                    <a:pt x="217" y="699"/>
                    <a:pt x="217" y="699"/>
                  </a:cubicBezTo>
                  <a:cubicBezTo>
                    <a:pt x="217" y="699"/>
                    <a:pt x="217" y="699"/>
                    <a:pt x="217" y="699"/>
                  </a:cubicBezTo>
                  <a:cubicBezTo>
                    <a:pt x="217" y="699"/>
                    <a:pt x="216" y="698"/>
                    <a:pt x="216" y="697"/>
                  </a:cubicBezTo>
                  <a:cubicBezTo>
                    <a:pt x="216" y="697"/>
                    <a:pt x="216" y="697"/>
                    <a:pt x="216" y="697"/>
                  </a:cubicBezTo>
                  <a:cubicBezTo>
                    <a:pt x="216" y="697"/>
                    <a:pt x="216" y="696"/>
                    <a:pt x="215" y="696"/>
                  </a:cubicBezTo>
                  <a:cubicBezTo>
                    <a:pt x="215" y="696"/>
                    <a:pt x="215" y="696"/>
                    <a:pt x="215" y="696"/>
                  </a:cubicBezTo>
                  <a:cubicBezTo>
                    <a:pt x="215" y="695"/>
                    <a:pt x="215" y="695"/>
                    <a:pt x="215" y="694"/>
                  </a:cubicBezTo>
                  <a:cubicBezTo>
                    <a:pt x="215" y="694"/>
                    <a:pt x="215" y="694"/>
                    <a:pt x="215" y="694"/>
                  </a:cubicBezTo>
                  <a:cubicBezTo>
                    <a:pt x="215" y="694"/>
                    <a:pt x="215" y="693"/>
                    <a:pt x="215" y="692"/>
                  </a:cubicBezTo>
                  <a:cubicBezTo>
                    <a:pt x="215" y="692"/>
                    <a:pt x="215" y="692"/>
                    <a:pt x="215" y="692"/>
                  </a:cubicBezTo>
                  <a:cubicBezTo>
                    <a:pt x="215" y="692"/>
                    <a:pt x="215" y="691"/>
                    <a:pt x="215" y="691"/>
                  </a:cubicBezTo>
                  <a:cubicBezTo>
                    <a:pt x="215" y="691"/>
                    <a:pt x="215" y="691"/>
                    <a:pt x="215" y="691"/>
                  </a:cubicBezTo>
                  <a:cubicBezTo>
                    <a:pt x="216" y="690"/>
                    <a:pt x="216" y="689"/>
                    <a:pt x="216" y="689"/>
                  </a:cubicBezTo>
                  <a:cubicBezTo>
                    <a:pt x="216" y="689"/>
                    <a:pt x="216" y="689"/>
                    <a:pt x="216" y="689"/>
                  </a:cubicBezTo>
                  <a:cubicBezTo>
                    <a:pt x="216" y="688"/>
                    <a:pt x="216" y="688"/>
                    <a:pt x="216" y="687"/>
                  </a:cubicBezTo>
                  <a:cubicBezTo>
                    <a:pt x="216" y="687"/>
                    <a:pt x="216" y="687"/>
                    <a:pt x="216" y="687"/>
                  </a:cubicBezTo>
                  <a:cubicBezTo>
                    <a:pt x="216" y="687"/>
                    <a:pt x="217" y="686"/>
                    <a:pt x="217" y="686"/>
                  </a:cubicBezTo>
                  <a:cubicBezTo>
                    <a:pt x="217" y="686"/>
                    <a:pt x="217" y="686"/>
                    <a:pt x="217" y="686"/>
                  </a:cubicBezTo>
                  <a:cubicBezTo>
                    <a:pt x="217" y="686"/>
                    <a:pt x="217" y="685"/>
                    <a:pt x="218" y="685"/>
                  </a:cubicBezTo>
                  <a:cubicBezTo>
                    <a:pt x="218" y="685"/>
                    <a:pt x="218" y="685"/>
                    <a:pt x="218" y="685"/>
                  </a:cubicBezTo>
                  <a:cubicBezTo>
                    <a:pt x="218" y="685"/>
                    <a:pt x="218" y="685"/>
                    <a:pt x="218" y="685"/>
                  </a:cubicBezTo>
                  <a:cubicBezTo>
                    <a:pt x="218" y="685"/>
                    <a:pt x="218" y="685"/>
                    <a:pt x="218" y="685"/>
                  </a:cubicBezTo>
                  <a:cubicBezTo>
                    <a:pt x="219" y="683"/>
                    <a:pt x="219" y="683"/>
                    <a:pt x="219" y="683"/>
                  </a:cubicBezTo>
                  <a:cubicBezTo>
                    <a:pt x="219" y="683"/>
                    <a:pt x="219" y="683"/>
                    <a:pt x="219" y="683"/>
                  </a:cubicBezTo>
                  <a:cubicBezTo>
                    <a:pt x="220" y="683"/>
                    <a:pt x="220" y="683"/>
                    <a:pt x="220" y="683"/>
                  </a:cubicBezTo>
                  <a:cubicBezTo>
                    <a:pt x="220" y="683"/>
                    <a:pt x="220" y="683"/>
                    <a:pt x="220" y="683"/>
                  </a:cubicBezTo>
                  <a:cubicBezTo>
                    <a:pt x="221" y="682"/>
                    <a:pt x="221" y="682"/>
                    <a:pt x="221" y="682"/>
                  </a:cubicBezTo>
                  <a:cubicBezTo>
                    <a:pt x="221" y="682"/>
                    <a:pt x="221" y="682"/>
                    <a:pt x="221" y="682"/>
                  </a:cubicBezTo>
                  <a:cubicBezTo>
                    <a:pt x="221" y="681"/>
                    <a:pt x="221" y="681"/>
                    <a:pt x="221" y="681"/>
                  </a:cubicBezTo>
                  <a:cubicBezTo>
                    <a:pt x="221" y="681"/>
                    <a:pt x="221" y="681"/>
                    <a:pt x="221" y="681"/>
                  </a:cubicBezTo>
                  <a:cubicBezTo>
                    <a:pt x="221" y="679"/>
                    <a:pt x="221" y="679"/>
                    <a:pt x="221" y="679"/>
                  </a:cubicBezTo>
                  <a:cubicBezTo>
                    <a:pt x="221" y="679"/>
                    <a:pt x="221" y="679"/>
                    <a:pt x="221" y="679"/>
                  </a:cubicBezTo>
                  <a:cubicBezTo>
                    <a:pt x="226" y="674"/>
                    <a:pt x="226" y="674"/>
                    <a:pt x="226" y="674"/>
                  </a:cubicBezTo>
                  <a:cubicBezTo>
                    <a:pt x="226" y="674"/>
                    <a:pt x="226" y="674"/>
                    <a:pt x="226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5"/>
                    <a:pt x="228" y="675"/>
                    <a:pt x="228" y="675"/>
                  </a:cubicBezTo>
                  <a:cubicBezTo>
                    <a:pt x="228" y="675"/>
                    <a:pt x="228" y="675"/>
                    <a:pt x="228" y="675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7"/>
                    <a:pt x="229" y="677"/>
                    <a:pt x="229" y="677"/>
                  </a:cubicBezTo>
                  <a:cubicBezTo>
                    <a:pt x="229" y="677"/>
                    <a:pt x="229" y="677"/>
                    <a:pt x="229" y="677"/>
                  </a:cubicBezTo>
                  <a:cubicBezTo>
                    <a:pt x="229" y="678"/>
                    <a:pt x="229" y="678"/>
                    <a:pt x="229" y="678"/>
                  </a:cubicBezTo>
                  <a:cubicBezTo>
                    <a:pt x="229" y="678"/>
                    <a:pt x="229" y="678"/>
                    <a:pt x="229" y="678"/>
                  </a:cubicBezTo>
                  <a:cubicBezTo>
                    <a:pt x="229" y="679"/>
                    <a:pt x="229" y="679"/>
                    <a:pt x="229" y="679"/>
                  </a:cubicBezTo>
                  <a:cubicBezTo>
                    <a:pt x="229" y="679"/>
                    <a:pt x="229" y="679"/>
                    <a:pt x="229" y="679"/>
                  </a:cubicBezTo>
                  <a:cubicBezTo>
                    <a:pt x="230" y="679"/>
                    <a:pt x="230" y="679"/>
                    <a:pt x="230" y="679"/>
                  </a:cubicBezTo>
                  <a:cubicBezTo>
                    <a:pt x="230" y="679"/>
                    <a:pt x="230" y="679"/>
                    <a:pt x="230" y="679"/>
                  </a:cubicBezTo>
                  <a:cubicBezTo>
                    <a:pt x="229" y="681"/>
                    <a:pt x="229" y="681"/>
                    <a:pt x="229" y="681"/>
                  </a:cubicBezTo>
                  <a:cubicBezTo>
                    <a:pt x="229" y="681"/>
                    <a:pt x="229" y="681"/>
                    <a:pt x="229" y="681"/>
                  </a:cubicBezTo>
                  <a:cubicBezTo>
                    <a:pt x="228" y="681"/>
                    <a:pt x="228" y="681"/>
                    <a:pt x="228" y="681"/>
                  </a:cubicBezTo>
                  <a:cubicBezTo>
                    <a:pt x="228" y="681"/>
                    <a:pt x="228" y="681"/>
                    <a:pt x="228" y="681"/>
                  </a:cubicBezTo>
                  <a:cubicBezTo>
                    <a:pt x="226" y="682"/>
                    <a:pt x="226" y="682"/>
                    <a:pt x="226" y="682"/>
                  </a:cubicBezTo>
                  <a:cubicBezTo>
                    <a:pt x="226" y="682"/>
                    <a:pt x="226" y="682"/>
                    <a:pt x="226" y="682"/>
                  </a:cubicBezTo>
                  <a:cubicBezTo>
                    <a:pt x="225" y="683"/>
                    <a:pt x="225" y="683"/>
                    <a:pt x="225" y="683"/>
                  </a:cubicBezTo>
                  <a:cubicBezTo>
                    <a:pt x="225" y="683"/>
                    <a:pt x="225" y="683"/>
                    <a:pt x="225" y="683"/>
                  </a:cubicBezTo>
                  <a:cubicBezTo>
                    <a:pt x="224" y="683"/>
                    <a:pt x="224" y="683"/>
                    <a:pt x="224" y="683"/>
                  </a:cubicBezTo>
                  <a:cubicBezTo>
                    <a:pt x="224" y="683"/>
                    <a:pt x="224" y="683"/>
                    <a:pt x="224" y="683"/>
                  </a:cubicBezTo>
                  <a:cubicBezTo>
                    <a:pt x="223" y="684"/>
                    <a:pt x="223" y="684"/>
                    <a:pt x="223" y="684"/>
                  </a:cubicBezTo>
                  <a:cubicBezTo>
                    <a:pt x="223" y="684"/>
                    <a:pt x="223" y="684"/>
                    <a:pt x="223" y="684"/>
                  </a:cubicBezTo>
                  <a:cubicBezTo>
                    <a:pt x="221" y="684"/>
                    <a:pt x="221" y="684"/>
                    <a:pt x="221" y="684"/>
                  </a:cubicBezTo>
                  <a:cubicBezTo>
                    <a:pt x="221" y="684"/>
                    <a:pt x="221" y="684"/>
                    <a:pt x="221" y="684"/>
                  </a:cubicBezTo>
                  <a:cubicBezTo>
                    <a:pt x="220" y="685"/>
                    <a:pt x="220" y="685"/>
                    <a:pt x="220" y="685"/>
                  </a:cubicBezTo>
                  <a:cubicBezTo>
                    <a:pt x="220" y="685"/>
                    <a:pt x="220" y="685"/>
                    <a:pt x="220" y="685"/>
                  </a:cubicBezTo>
                  <a:cubicBezTo>
                    <a:pt x="220" y="685"/>
                    <a:pt x="219" y="685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20" y="687"/>
                    <a:pt x="220" y="687"/>
                  </a:cubicBezTo>
                  <a:cubicBezTo>
                    <a:pt x="220" y="687"/>
                    <a:pt x="220" y="687"/>
                    <a:pt x="220" y="687"/>
                  </a:cubicBezTo>
                  <a:cubicBezTo>
                    <a:pt x="220" y="687"/>
                    <a:pt x="220" y="687"/>
                    <a:pt x="220" y="687"/>
                  </a:cubicBezTo>
                  <a:cubicBezTo>
                    <a:pt x="220" y="687"/>
                    <a:pt x="220" y="687"/>
                    <a:pt x="220" y="687"/>
                  </a:cubicBezTo>
                  <a:cubicBezTo>
                    <a:pt x="226" y="685"/>
                    <a:pt x="226" y="685"/>
                    <a:pt x="226" y="685"/>
                  </a:cubicBezTo>
                  <a:cubicBezTo>
                    <a:pt x="226" y="685"/>
                    <a:pt x="226" y="685"/>
                    <a:pt x="226" y="685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5" y="686"/>
                    <a:pt x="225" y="686"/>
                    <a:pt x="225" y="686"/>
                  </a:cubicBezTo>
                  <a:cubicBezTo>
                    <a:pt x="225" y="686"/>
                    <a:pt x="225" y="686"/>
                    <a:pt x="225" y="686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8"/>
                    <a:pt x="225" y="688"/>
                    <a:pt x="225" y="688"/>
                  </a:cubicBezTo>
                  <a:cubicBezTo>
                    <a:pt x="225" y="688"/>
                    <a:pt x="225" y="688"/>
                    <a:pt x="225" y="688"/>
                  </a:cubicBezTo>
                  <a:cubicBezTo>
                    <a:pt x="225" y="688"/>
                    <a:pt x="225" y="688"/>
                    <a:pt x="224" y="688"/>
                  </a:cubicBezTo>
                  <a:cubicBezTo>
                    <a:pt x="224" y="688"/>
                    <a:pt x="224" y="688"/>
                    <a:pt x="224" y="688"/>
                  </a:cubicBezTo>
                  <a:cubicBezTo>
                    <a:pt x="224" y="688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3" y="689"/>
                    <a:pt x="223" y="689"/>
                    <a:pt x="223" y="690"/>
                  </a:cubicBezTo>
                  <a:cubicBezTo>
                    <a:pt x="223" y="690"/>
                    <a:pt x="223" y="690"/>
                    <a:pt x="223" y="690"/>
                  </a:cubicBezTo>
                  <a:cubicBezTo>
                    <a:pt x="223" y="690"/>
                    <a:pt x="223" y="690"/>
                    <a:pt x="223" y="690"/>
                  </a:cubicBezTo>
                  <a:cubicBezTo>
                    <a:pt x="223" y="690"/>
                    <a:pt x="223" y="690"/>
                    <a:pt x="223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3"/>
                  </a:cubicBezTo>
                  <a:cubicBezTo>
                    <a:pt x="220" y="693"/>
                    <a:pt x="220" y="693"/>
                    <a:pt x="220" y="693"/>
                  </a:cubicBezTo>
                  <a:cubicBezTo>
                    <a:pt x="220" y="693"/>
                    <a:pt x="220" y="693"/>
                    <a:pt x="220" y="693"/>
                  </a:cubicBezTo>
                  <a:cubicBezTo>
                    <a:pt x="220" y="693"/>
                    <a:pt x="220" y="693"/>
                    <a:pt x="220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2" y="693"/>
                    <a:pt x="222" y="692"/>
                    <a:pt x="222" y="692"/>
                  </a:cubicBezTo>
                  <a:cubicBezTo>
                    <a:pt x="222" y="692"/>
                    <a:pt x="222" y="692"/>
                    <a:pt x="222" y="692"/>
                  </a:cubicBezTo>
                  <a:cubicBezTo>
                    <a:pt x="222" y="692"/>
                    <a:pt x="222" y="692"/>
                    <a:pt x="223" y="692"/>
                  </a:cubicBezTo>
                  <a:cubicBezTo>
                    <a:pt x="223" y="692"/>
                    <a:pt x="223" y="692"/>
                    <a:pt x="223" y="692"/>
                  </a:cubicBezTo>
                  <a:cubicBezTo>
                    <a:pt x="223" y="692"/>
                    <a:pt x="223" y="692"/>
                    <a:pt x="223" y="692"/>
                  </a:cubicBezTo>
                  <a:cubicBezTo>
                    <a:pt x="223" y="692"/>
                    <a:pt x="223" y="692"/>
                    <a:pt x="223" y="692"/>
                  </a:cubicBezTo>
                  <a:cubicBezTo>
                    <a:pt x="223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3"/>
                  </a:cubicBezTo>
                  <a:cubicBezTo>
                    <a:pt x="224" y="693"/>
                    <a:pt x="224" y="693"/>
                    <a:pt x="224" y="693"/>
                  </a:cubicBezTo>
                  <a:cubicBezTo>
                    <a:pt x="225" y="693"/>
                    <a:pt x="225" y="693"/>
                    <a:pt x="225" y="693"/>
                  </a:cubicBezTo>
                  <a:cubicBezTo>
                    <a:pt x="225" y="693"/>
                    <a:pt x="225" y="693"/>
                    <a:pt x="225" y="693"/>
                  </a:cubicBezTo>
                  <a:cubicBezTo>
                    <a:pt x="225" y="694"/>
                    <a:pt x="225" y="694"/>
                    <a:pt x="224" y="694"/>
                  </a:cubicBezTo>
                  <a:cubicBezTo>
                    <a:pt x="224" y="694"/>
                    <a:pt x="224" y="694"/>
                    <a:pt x="224" y="694"/>
                  </a:cubicBezTo>
                  <a:cubicBezTo>
                    <a:pt x="224" y="694"/>
                    <a:pt x="224" y="694"/>
                    <a:pt x="224" y="695"/>
                  </a:cubicBezTo>
                  <a:cubicBezTo>
                    <a:pt x="224" y="695"/>
                    <a:pt x="224" y="695"/>
                    <a:pt x="224" y="695"/>
                  </a:cubicBezTo>
                  <a:cubicBezTo>
                    <a:pt x="224" y="695"/>
                    <a:pt x="224" y="695"/>
                    <a:pt x="224" y="695"/>
                  </a:cubicBezTo>
                  <a:cubicBezTo>
                    <a:pt x="224" y="695"/>
                    <a:pt x="224" y="695"/>
                    <a:pt x="224" y="695"/>
                  </a:cubicBezTo>
                  <a:cubicBezTo>
                    <a:pt x="224" y="695"/>
                    <a:pt x="224" y="696"/>
                    <a:pt x="224" y="696"/>
                  </a:cubicBezTo>
                  <a:cubicBezTo>
                    <a:pt x="224" y="696"/>
                    <a:pt x="224" y="696"/>
                    <a:pt x="224" y="696"/>
                  </a:cubicBezTo>
                  <a:cubicBezTo>
                    <a:pt x="224" y="696"/>
                    <a:pt x="224" y="696"/>
                    <a:pt x="224" y="697"/>
                  </a:cubicBezTo>
                  <a:cubicBezTo>
                    <a:pt x="224" y="697"/>
                    <a:pt x="224" y="697"/>
                    <a:pt x="224" y="697"/>
                  </a:cubicBezTo>
                  <a:cubicBezTo>
                    <a:pt x="224" y="697"/>
                    <a:pt x="224" y="697"/>
                    <a:pt x="224" y="697"/>
                  </a:cubicBezTo>
                  <a:cubicBezTo>
                    <a:pt x="224" y="697"/>
                    <a:pt x="224" y="697"/>
                    <a:pt x="224" y="697"/>
                  </a:cubicBezTo>
                  <a:cubicBezTo>
                    <a:pt x="224" y="697"/>
                    <a:pt x="224" y="698"/>
                    <a:pt x="223" y="698"/>
                  </a:cubicBezTo>
                  <a:cubicBezTo>
                    <a:pt x="223" y="698"/>
                    <a:pt x="223" y="698"/>
                    <a:pt x="223" y="698"/>
                  </a:cubicBezTo>
                  <a:cubicBezTo>
                    <a:pt x="223" y="699"/>
                    <a:pt x="223" y="699"/>
                    <a:pt x="223" y="699"/>
                  </a:cubicBezTo>
                  <a:cubicBezTo>
                    <a:pt x="223" y="699"/>
                    <a:pt x="223" y="699"/>
                    <a:pt x="223" y="699"/>
                  </a:cubicBezTo>
                  <a:cubicBezTo>
                    <a:pt x="222" y="699"/>
                    <a:pt x="222" y="699"/>
                    <a:pt x="222" y="699"/>
                  </a:cubicBezTo>
                  <a:cubicBezTo>
                    <a:pt x="222" y="699"/>
                    <a:pt x="222" y="699"/>
                    <a:pt x="222" y="699"/>
                  </a:cubicBezTo>
                  <a:cubicBezTo>
                    <a:pt x="221" y="700"/>
                    <a:pt x="221" y="700"/>
                    <a:pt x="221" y="700"/>
                  </a:cubicBezTo>
                  <a:cubicBezTo>
                    <a:pt x="221" y="700"/>
                    <a:pt x="221" y="700"/>
                    <a:pt x="221" y="700"/>
                  </a:cubicBezTo>
                  <a:cubicBezTo>
                    <a:pt x="220" y="700"/>
                    <a:pt x="220" y="700"/>
                    <a:pt x="220" y="700"/>
                  </a:cubicBezTo>
                  <a:cubicBezTo>
                    <a:pt x="220" y="700"/>
                    <a:pt x="220" y="700"/>
                    <a:pt x="220" y="700"/>
                  </a:cubicBezTo>
                  <a:cubicBezTo>
                    <a:pt x="220" y="701"/>
                    <a:pt x="220" y="701"/>
                    <a:pt x="220" y="701"/>
                  </a:cubicBezTo>
                  <a:cubicBezTo>
                    <a:pt x="220" y="701"/>
                    <a:pt x="220" y="701"/>
                    <a:pt x="220" y="701"/>
                  </a:cubicBezTo>
                  <a:cubicBezTo>
                    <a:pt x="219" y="701"/>
                    <a:pt x="219" y="701"/>
                    <a:pt x="219" y="701"/>
                  </a:cubicBezTo>
                  <a:cubicBezTo>
                    <a:pt x="219" y="701"/>
                    <a:pt x="219" y="701"/>
                    <a:pt x="219" y="701"/>
                  </a:cubicBezTo>
                  <a:cubicBezTo>
                    <a:pt x="218" y="701"/>
                    <a:pt x="218" y="701"/>
                    <a:pt x="218" y="701"/>
                  </a:cubicBezTo>
                  <a:close/>
                  <a:moveTo>
                    <a:pt x="318" y="698"/>
                  </a:moveTo>
                  <a:cubicBezTo>
                    <a:pt x="318" y="698"/>
                    <a:pt x="318" y="698"/>
                    <a:pt x="318" y="698"/>
                  </a:cubicBezTo>
                  <a:cubicBezTo>
                    <a:pt x="318" y="698"/>
                    <a:pt x="318" y="698"/>
                    <a:pt x="318" y="698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7" y="697"/>
                    <a:pt x="317" y="697"/>
                    <a:pt x="317" y="697"/>
                  </a:cubicBezTo>
                  <a:cubicBezTo>
                    <a:pt x="317" y="697"/>
                    <a:pt x="317" y="697"/>
                    <a:pt x="317" y="697"/>
                  </a:cubicBezTo>
                  <a:cubicBezTo>
                    <a:pt x="317" y="696"/>
                    <a:pt x="317" y="696"/>
                    <a:pt x="317" y="696"/>
                  </a:cubicBezTo>
                  <a:cubicBezTo>
                    <a:pt x="317" y="696"/>
                    <a:pt x="317" y="696"/>
                    <a:pt x="317" y="696"/>
                  </a:cubicBezTo>
                  <a:cubicBezTo>
                    <a:pt x="317" y="695"/>
                    <a:pt x="317" y="695"/>
                    <a:pt x="317" y="695"/>
                  </a:cubicBezTo>
                  <a:cubicBezTo>
                    <a:pt x="317" y="695"/>
                    <a:pt x="317" y="695"/>
                    <a:pt x="317" y="695"/>
                  </a:cubicBezTo>
                  <a:cubicBezTo>
                    <a:pt x="318" y="694"/>
                    <a:pt x="318" y="694"/>
                    <a:pt x="318" y="694"/>
                  </a:cubicBezTo>
                  <a:cubicBezTo>
                    <a:pt x="318" y="694"/>
                    <a:pt x="318" y="694"/>
                    <a:pt x="318" y="694"/>
                  </a:cubicBezTo>
                  <a:cubicBezTo>
                    <a:pt x="317" y="694"/>
                    <a:pt x="317" y="694"/>
                    <a:pt x="317" y="694"/>
                  </a:cubicBezTo>
                  <a:cubicBezTo>
                    <a:pt x="317" y="694"/>
                    <a:pt x="317" y="694"/>
                    <a:pt x="317" y="694"/>
                  </a:cubicBezTo>
                  <a:cubicBezTo>
                    <a:pt x="317" y="693"/>
                    <a:pt x="317" y="693"/>
                    <a:pt x="317" y="693"/>
                  </a:cubicBezTo>
                  <a:cubicBezTo>
                    <a:pt x="317" y="693"/>
                    <a:pt x="317" y="693"/>
                    <a:pt x="317" y="693"/>
                  </a:cubicBezTo>
                  <a:cubicBezTo>
                    <a:pt x="316" y="692"/>
                    <a:pt x="316" y="692"/>
                    <a:pt x="316" y="692"/>
                  </a:cubicBezTo>
                  <a:cubicBezTo>
                    <a:pt x="316" y="692"/>
                    <a:pt x="316" y="692"/>
                    <a:pt x="316" y="692"/>
                  </a:cubicBezTo>
                  <a:cubicBezTo>
                    <a:pt x="316" y="691"/>
                    <a:pt x="316" y="691"/>
                    <a:pt x="316" y="691"/>
                  </a:cubicBezTo>
                  <a:cubicBezTo>
                    <a:pt x="316" y="691"/>
                    <a:pt x="316" y="691"/>
                    <a:pt x="316" y="691"/>
                  </a:cubicBezTo>
                  <a:cubicBezTo>
                    <a:pt x="315" y="690"/>
                    <a:pt x="315" y="690"/>
                    <a:pt x="315" y="690"/>
                  </a:cubicBezTo>
                  <a:cubicBezTo>
                    <a:pt x="315" y="690"/>
                    <a:pt x="315" y="690"/>
                    <a:pt x="315" y="690"/>
                  </a:cubicBezTo>
                  <a:cubicBezTo>
                    <a:pt x="315" y="689"/>
                    <a:pt x="315" y="689"/>
                    <a:pt x="315" y="689"/>
                  </a:cubicBezTo>
                  <a:cubicBezTo>
                    <a:pt x="315" y="689"/>
                    <a:pt x="315" y="689"/>
                    <a:pt x="315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4" y="688"/>
                    <a:pt x="314" y="688"/>
                    <a:pt x="314" y="688"/>
                  </a:cubicBezTo>
                  <a:cubicBezTo>
                    <a:pt x="314" y="688"/>
                    <a:pt x="314" y="688"/>
                    <a:pt x="314" y="688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7" y="689"/>
                    <a:pt x="317" y="689"/>
                    <a:pt x="317" y="689"/>
                  </a:cubicBezTo>
                  <a:cubicBezTo>
                    <a:pt x="317" y="689"/>
                    <a:pt x="317" y="689"/>
                    <a:pt x="317" y="689"/>
                  </a:cubicBezTo>
                  <a:cubicBezTo>
                    <a:pt x="319" y="689"/>
                    <a:pt x="319" y="689"/>
                    <a:pt x="319" y="689"/>
                  </a:cubicBezTo>
                  <a:cubicBezTo>
                    <a:pt x="319" y="689"/>
                    <a:pt x="319" y="689"/>
                    <a:pt x="319" y="689"/>
                  </a:cubicBezTo>
                  <a:cubicBezTo>
                    <a:pt x="320" y="690"/>
                    <a:pt x="320" y="690"/>
                    <a:pt x="320" y="690"/>
                  </a:cubicBezTo>
                  <a:cubicBezTo>
                    <a:pt x="320" y="690"/>
                    <a:pt x="320" y="690"/>
                    <a:pt x="320" y="690"/>
                  </a:cubicBezTo>
                  <a:cubicBezTo>
                    <a:pt x="322" y="691"/>
                    <a:pt x="322" y="691"/>
                    <a:pt x="322" y="691"/>
                  </a:cubicBezTo>
                  <a:cubicBezTo>
                    <a:pt x="322" y="691"/>
                    <a:pt x="322" y="691"/>
                    <a:pt x="322" y="691"/>
                  </a:cubicBezTo>
                  <a:cubicBezTo>
                    <a:pt x="323" y="692"/>
                    <a:pt x="323" y="692"/>
                    <a:pt x="323" y="692"/>
                  </a:cubicBezTo>
                  <a:cubicBezTo>
                    <a:pt x="323" y="692"/>
                    <a:pt x="323" y="692"/>
                    <a:pt x="323" y="692"/>
                  </a:cubicBezTo>
                  <a:cubicBezTo>
                    <a:pt x="324" y="693"/>
                    <a:pt x="324" y="693"/>
                    <a:pt x="324" y="693"/>
                  </a:cubicBezTo>
                  <a:cubicBezTo>
                    <a:pt x="324" y="693"/>
                    <a:pt x="324" y="693"/>
                    <a:pt x="324" y="693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3" y="695"/>
                    <a:pt x="323" y="695"/>
                    <a:pt x="323" y="695"/>
                  </a:cubicBezTo>
                  <a:cubicBezTo>
                    <a:pt x="323" y="695"/>
                    <a:pt x="323" y="695"/>
                    <a:pt x="323" y="695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0" y="697"/>
                    <a:pt x="320" y="697"/>
                    <a:pt x="320" y="697"/>
                  </a:cubicBezTo>
                  <a:cubicBezTo>
                    <a:pt x="320" y="697"/>
                    <a:pt x="320" y="697"/>
                    <a:pt x="320" y="697"/>
                  </a:cubicBezTo>
                  <a:cubicBezTo>
                    <a:pt x="319" y="697"/>
                    <a:pt x="319" y="697"/>
                    <a:pt x="319" y="697"/>
                  </a:cubicBezTo>
                  <a:cubicBezTo>
                    <a:pt x="319" y="697"/>
                    <a:pt x="319" y="697"/>
                    <a:pt x="319" y="697"/>
                  </a:cubicBezTo>
                  <a:cubicBezTo>
                    <a:pt x="319" y="698"/>
                    <a:pt x="319" y="698"/>
                    <a:pt x="319" y="698"/>
                  </a:cubicBezTo>
                  <a:lnTo>
                    <a:pt x="318" y="698"/>
                  </a:lnTo>
                  <a:close/>
                  <a:moveTo>
                    <a:pt x="203" y="679"/>
                  </a:moveTo>
                  <a:cubicBezTo>
                    <a:pt x="203" y="679"/>
                    <a:pt x="202" y="679"/>
                    <a:pt x="202" y="678"/>
                  </a:cubicBezTo>
                  <a:cubicBezTo>
                    <a:pt x="202" y="678"/>
                    <a:pt x="202" y="678"/>
                    <a:pt x="202" y="678"/>
                  </a:cubicBezTo>
                  <a:cubicBezTo>
                    <a:pt x="202" y="678"/>
                    <a:pt x="202" y="678"/>
                    <a:pt x="202" y="677"/>
                  </a:cubicBezTo>
                  <a:cubicBezTo>
                    <a:pt x="202" y="677"/>
                    <a:pt x="202" y="677"/>
                    <a:pt x="202" y="677"/>
                  </a:cubicBezTo>
                  <a:cubicBezTo>
                    <a:pt x="202" y="677"/>
                    <a:pt x="203" y="676"/>
                    <a:pt x="203" y="676"/>
                  </a:cubicBezTo>
                  <a:cubicBezTo>
                    <a:pt x="203" y="676"/>
                    <a:pt x="203" y="676"/>
                    <a:pt x="203" y="676"/>
                  </a:cubicBezTo>
                  <a:cubicBezTo>
                    <a:pt x="204" y="675"/>
                    <a:pt x="204" y="675"/>
                    <a:pt x="204" y="675"/>
                  </a:cubicBezTo>
                  <a:cubicBezTo>
                    <a:pt x="204" y="675"/>
                    <a:pt x="204" y="675"/>
                    <a:pt x="204" y="675"/>
                  </a:cubicBezTo>
                  <a:cubicBezTo>
                    <a:pt x="205" y="674"/>
                    <a:pt x="205" y="674"/>
                    <a:pt x="205" y="674"/>
                  </a:cubicBezTo>
                  <a:cubicBezTo>
                    <a:pt x="205" y="674"/>
                    <a:pt x="205" y="674"/>
                    <a:pt x="205" y="674"/>
                  </a:cubicBezTo>
                  <a:cubicBezTo>
                    <a:pt x="206" y="674"/>
                    <a:pt x="206" y="674"/>
                    <a:pt x="206" y="674"/>
                  </a:cubicBezTo>
                  <a:cubicBezTo>
                    <a:pt x="206" y="674"/>
                    <a:pt x="206" y="674"/>
                    <a:pt x="206" y="674"/>
                  </a:cubicBezTo>
                  <a:cubicBezTo>
                    <a:pt x="207" y="673"/>
                    <a:pt x="207" y="673"/>
                    <a:pt x="207" y="673"/>
                  </a:cubicBezTo>
                  <a:cubicBezTo>
                    <a:pt x="207" y="673"/>
                    <a:pt x="207" y="673"/>
                    <a:pt x="207" y="673"/>
                  </a:cubicBezTo>
                  <a:cubicBezTo>
                    <a:pt x="209" y="672"/>
                    <a:pt x="209" y="672"/>
                    <a:pt x="209" y="672"/>
                  </a:cubicBezTo>
                  <a:cubicBezTo>
                    <a:pt x="209" y="672"/>
                    <a:pt x="209" y="672"/>
                    <a:pt x="209" y="672"/>
                  </a:cubicBezTo>
                  <a:cubicBezTo>
                    <a:pt x="210" y="671"/>
                    <a:pt x="210" y="671"/>
                    <a:pt x="210" y="671"/>
                  </a:cubicBezTo>
                  <a:cubicBezTo>
                    <a:pt x="210" y="671"/>
                    <a:pt x="210" y="671"/>
                    <a:pt x="210" y="671"/>
                  </a:cubicBezTo>
                  <a:cubicBezTo>
                    <a:pt x="220" y="665"/>
                    <a:pt x="220" y="665"/>
                    <a:pt x="220" y="665"/>
                  </a:cubicBezTo>
                  <a:cubicBezTo>
                    <a:pt x="220" y="665"/>
                    <a:pt x="220" y="665"/>
                    <a:pt x="220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3" y="665"/>
                    <a:pt x="223" y="665"/>
                    <a:pt x="223" y="665"/>
                  </a:cubicBezTo>
                  <a:cubicBezTo>
                    <a:pt x="223" y="665"/>
                    <a:pt x="223" y="665"/>
                    <a:pt x="223" y="665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4" y="666"/>
                    <a:pt x="224" y="666"/>
                    <a:pt x="224" y="666"/>
                  </a:cubicBezTo>
                  <a:cubicBezTo>
                    <a:pt x="224" y="666"/>
                    <a:pt x="224" y="666"/>
                    <a:pt x="224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2"/>
                    <a:pt x="225" y="662"/>
                    <a:pt x="225" y="662"/>
                  </a:cubicBezTo>
                  <a:cubicBezTo>
                    <a:pt x="225" y="662"/>
                    <a:pt x="225" y="662"/>
                    <a:pt x="225" y="662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4" y="661"/>
                    <a:pt x="234" y="661"/>
                    <a:pt x="234" y="661"/>
                  </a:cubicBezTo>
                  <a:cubicBezTo>
                    <a:pt x="234" y="661"/>
                    <a:pt x="234" y="661"/>
                    <a:pt x="234" y="661"/>
                  </a:cubicBezTo>
                  <a:cubicBezTo>
                    <a:pt x="232" y="664"/>
                    <a:pt x="232" y="664"/>
                    <a:pt x="232" y="664"/>
                  </a:cubicBezTo>
                  <a:cubicBezTo>
                    <a:pt x="232" y="664"/>
                    <a:pt x="232" y="664"/>
                    <a:pt x="232" y="664"/>
                  </a:cubicBezTo>
                  <a:cubicBezTo>
                    <a:pt x="229" y="667"/>
                    <a:pt x="229" y="667"/>
                    <a:pt x="229" y="667"/>
                  </a:cubicBezTo>
                  <a:cubicBezTo>
                    <a:pt x="229" y="667"/>
                    <a:pt x="229" y="667"/>
                    <a:pt x="229" y="667"/>
                  </a:cubicBezTo>
                  <a:cubicBezTo>
                    <a:pt x="226" y="669"/>
                    <a:pt x="226" y="669"/>
                    <a:pt x="226" y="669"/>
                  </a:cubicBezTo>
                  <a:cubicBezTo>
                    <a:pt x="226" y="669"/>
                    <a:pt x="226" y="669"/>
                    <a:pt x="226" y="669"/>
                  </a:cubicBezTo>
                  <a:cubicBezTo>
                    <a:pt x="223" y="671"/>
                    <a:pt x="223" y="671"/>
                    <a:pt x="223" y="671"/>
                  </a:cubicBezTo>
                  <a:cubicBezTo>
                    <a:pt x="223" y="671"/>
                    <a:pt x="223" y="671"/>
                    <a:pt x="223" y="671"/>
                  </a:cubicBezTo>
                  <a:cubicBezTo>
                    <a:pt x="220" y="673"/>
                    <a:pt x="220" y="673"/>
                    <a:pt x="220" y="673"/>
                  </a:cubicBezTo>
                  <a:cubicBezTo>
                    <a:pt x="220" y="673"/>
                    <a:pt x="220" y="673"/>
                    <a:pt x="220" y="673"/>
                  </a:cubicBezTo>
                  <a:cubicBezTo>
                    <a:pt x="217" y="675"/>
                    <a:pt x="217" y="675"/>
                    <a:pt x="217" y="675"/>
                  </a:cubicBezTo>
                  <a:cubicBezTo>
                    <a:pt x="217" y="675"/>
                    <a:pt x="217" y="675"/>
                    <a:pt x="217" y="675"/>
                  </a:cubicBezTo>
                  <a:cubicBezTo>
                    <a:pt x="216" y="675"/>
                    <a:pt x="215" y="676"/>
                    <a:pt x="214" y="676"/>
                  </a:cubicBezTo>
                  <a:cubicBezTo>
                    <a:pt x="214" y="676"/>
                    <a:pt x="214" y="676"/>
                    <a:pt x="214" y="676"/>
                  </a:cubicBezTo>
                  <a:cubicBezTo>
                    <a:pt x="203" y="679"/>
                    <a:pt x="203" y="679"/>
                    <a:pt x="203" y="679"/>
                  </a:cubicBezTo>
                  <a:close/>
                  <a:moveTo>
                    <a:pt x="305" y="665"/>
                  </a:moveTo>
                  <a:cubicBezTo>
                    <a:pt x="306" y="655"/>
                    <a:pt x="306" y="655"/>
                    <a:pt x="306" y="655"/>
                  </a:cubicBezTo>
                  <a:cubicBezTo>
                    <a:pt x="306" y="655"/>
                    <a:pt x="306" y="655"/>
                    <a:pt x="306" y="655"/>
                  </a:cubicBezTo>
                  <a:cubicBezTo>
                    <a:pt x="317" y="649"/>
                    <a:pt x="317" y="649"/>
                    <a:pt x="317" y="649"/>
                  </a:cubicBezTo>
                  <a:cubicBezTo>
                    <a:pt x="317" y="649"/>
                    <a:pt x="317" y="649"/>
                    <a:pt x="317" y="649"/>
                  </a:cubicBezTo>
                  <a:cubicBezTo>
                    <a:pt x="318" y="649"/>
                    <a:pt x="318" y="649"/>
                    <a:pt x="318" y="649"/>
                  </a:cubicBezTo>
                  <a:cubicBezTo>
                    <a:pt x="318" y="649"/>
                    <a:pt x="318" y="649"/>
                    <a:pt x="318" y="649"/>
                  </a:cubicBezTo>
                  <a:cubicBezTo>
                    <a:pt x="318" y="651"/>
                    <a:pt x="318" y="651"/>
                    <a:pt x="318" y="651"/>
                  </a:cubicBezTo>
                  <a:cubicBezTo>
                    <a:pt x="318" y="651"/>
                    <a:pt x="318" y="651"/>
                    <a:pt x="318" y="651"/>
                  </a:cubicBezTo>
                  <a:cubicBezTo>
                    <a:pt x="317" y="653"/>
                    <a:pt x="317" y="653"/>
                    <a:pt x="317" y="653"/>
                  </a:cubicBezTo>
                  <a:cubicBezTo>
                    <a:pt x="317" y="653"/>
                    <a:pt x="317" y="653"/>
                    <a:pt x="317" y="653"/>
                  </a:cubicBezTo>
                  <a:cubicBezTo>
                    <a:pt x="316" y="654"/>
                    <a:pt x="316" y="654"/>
                    <a:pt x="316" y="654"/>
                  </a:cubicBezTo>
                  <a:cubicBezTo>
                    <a:pt x="316" y="654"/>
                    <a:pt x="316" y="654"/>
                    <a:pt x="316" y="654"/>
                  </a:cubicBezTo>
                  <a:cubicBezTo>
                    <a:pt x="315" y="656"/>
                    <a:pt x="315" y="656"/>
                    <a:pt x="315" y="656"/>
                  </a:cubicBezTo>
                  <a:cubicBezTo>
                    <a:pt x="315" y="656"/>
                    <a:pt x="315" y="656"/>
                    <a:pt x="315" y="656"/>
                  </a:cubicBezTo>
                  <a:cubicBezTo>
                    <a:pt x="313" y="657"/>
                    <a:pt x="313" y="657"/>
                    <a:pt x="313" y="657"/>
                  </a:cubicBezTo>
                  <a:cubicBezTo>
                    <a:pt x="313" y="657"/>
                    <a:pt x="313" y="657"/>
                    <a:pt x="313" y="657"/>
                  </a:cubicBezTo>
                  <a:cubicBezTo>
                    <a:pt x="312" y="659"/>
                    <a:pt x="312" y="659"/>
                    <a:pt x="312" y="659"/>
                  </a:cubicBezTo>
                  <a:cubicBezTo>
                    <a:pt x="312" y="659"/>
                    <a:pt x="312" y="659"/>
                    <a:pt x="312" y="659"/>
                  </a:cubicBezTo>
                  <a:cubicBezTo>
                    <a:pt x="311" y="660"/>
                    <a:pt x="311" y="660"/>
                    <a:pt x="311" y="660"/>
                  </a:cubicBezTo>
                  <a:cubicBezTo>
                    <a:pt x="311" y="660"/>
                    <a:pt x="311" y="660"/>
                    <a:pt x="311" y="660"/>
                  </a:cubicBezTo>
                  <a:cubicBezTo>
                    <a:pt x="310" y="661"/>
                    <a:pt x="310" y="661"/>
                    <a:pt x="310" y="661"/>
                  </a:cubicBezTo>
                  <a:cubicBezTo>
                    <a:pt x="310" y="661"/>
                    <a:pt x="310" y="661"/>
                    <a:pt x="310" y="661"/>
                  </a:cubicBezTo>
                  <a:cubicBezTo>
                    <a:pt x="309" y="662"/>
                    <a:pt x="309" y="662"/>
                    <a:pt x="309" y="662"/>
                  </a:cubicBezTo>
                  <a:cubicBezTo>
                    <a:pt x="309" y="662"/>
                    <a:pt x="309" y="662"/>
                    <a:pt x="309" y="662"/>
                  </a:cubicBezTo>
                  <a:cubicBezTo>
                    <a:pt x="309" y="663"/>
                    <a:pt x="309" y="663"/>
                    <a:pt x="309" y="663"/>
                  </a:cubicBezTo>
                  <a:cubicBezTo>
                    <a:pt x="309" y="663"/>
                    <a:pt x="309" y="663"/>
                    <a:pt x="309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7" y="664"/>
                    <a:pt x="307" y="664"/>
                    <a:pt x="307" y="664"/>
                  </a:cubicBezTo>
                  <a:cubicBezTo>
                    <a:pt x="307" y="664"/>
                    <a:pt x="307" y="664"/>
                    <a:pt x="307" y="664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5" y="665"/>
                    <a:pt x="305" y="665"/>
                    <a:pt x="305" y="665"/>
                  </a:cubicBezTo>
                  <a:close/>
                  <a:moveTo>
                    <a:pt x="598" y="662"/>
                  </a:moveTo>
                  <a:cubicBezTo>
                    <a:pt x="598" y="661"/>
                    <a:pt x="598" y="661"/>
                    <a:pt x="598" y="661"/>
                  </a:cubicBezTo>
                  <a:cubicBezTo>
                    <a:pt x="598" y="661"/>
                    <a:pt x="598" y="661"/>
                    <a:pt x="598" y="661"/>
                  </a:cubicBezTo>
                  <a:cubicBezTo>
                    <a:pt x="598" y="661"/>
                    <a:pt x="598" y="661"/>
                    <a:pt x="598" y="661"/>
                  </a:cubicBezTo>
                  <a:cubicBezTo>
                    <a:pt x="598" y="661"/>
                    <a:pt x="598" y="661"/>
                    <a:pt x="598" y="661"/>
                  </a:cubicBezTo>
                  <a:cubicBezTo>
                    <a:pt x="598" y="660"/>
                    <a:pt x="598" y="660"/>
                    <a:pt x="598" y="660"/>
                  </a:cubicBezTo>
                  <a:cubicBezTo>
                    <a:pt x="598" y="660"/>
                    <a:pt x="598" y="660"/>
                    <a:pt x="598" y="660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600" y="656"/>
                    <a:pt x="600" y="656"/>
                    <a:pt x="600" y="656"/>
                  </a:cubicBezTo>
                  <a:cubicBezTo>
                    <a:pt x="600" y="656"/>
                    <a:pt x="600" y="656"/>
                    <a:pt x="600" y="656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1" y="658"/>
                    <a:pt x="601" y="658"/>
                    <a:pt x="601" y="658"/>
                  </a:cubicBezTo>
                  <a:cubicBezTo>
                    <a:pt x="601" y="658"/>
                    <a:pt x="601" y="658"/>
                    <a:pt x="601" y="658"/>
                  </a:cubicBezTo>
                  <a:cubicBezTo>
                    <a:pt x="601" y="659"/>
                    <a:pt x="601" y="659"/>
                    <a:pt x="601" y="659"/>
                  </a:cubicBezTo>
                  <a:cubicBezTo>
                    <a:pt x="601" y="659"/>
                    <a:pt x="601" y="659"/>
                    <a:pt x="601" y="659"/>
                  </a:cubicBezTo>
                  <a:cubicBezTo>
                    <a:pt x="602" y="659"/>
                    <a:pt x="602" y="659"/>
                    <a:pt x="602" y="659"/>
                  </a:cubicBezTo>
                  <a:cubicBezTo>
                    <a:pt x="602" y="659"/>
                    <a:pt x="602" y="659"/>
                    <a:pt x="602" y="659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1"/>
                    <a:pt x="601" y="661"/>
                    <a:pt x="601" y="661"/>
                  </a:cubicBezTo>
                  <a:cubicBezTo>
                    <a:pt x="601" y="661"/>
                    <a:pt x="601" y="661"/>
                    <a:pt x="601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599" y="661"/>
                    <a:pt x="599" y="661"/>
                    <a:pt x="599" y="661"/>
                  </a:cubicBezTo>
                  <a:cubicBezTo>
                    <a:pt x="599" y="661"/>
                    <a:pt x="599" y="661"/>
                    <a:pt x="599" y="661"/>
                  </a:cubicBezTo>
                  <a:cubicBezTo>
                    <a:pt x="599" y="662"/>
                    <a:pt x="599" y="662"/>
                    <a:pt x="599" y="662"/>
                  </a:cubicBezTo>
                  <a:lnTo>
                    <a:pt x="598" y="662"/>
                  </a:lnTo>
                  <a:close/>
                  <a:moveTo>
                    <a:pt x="615" y="662"/>
                  </a:move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3" y="661"/>
                    <a:pt x="613" y="661"/>
                    <a:pt x="613" y="661"/>
                  </a:cubicBezTo>
                  <a:cubicBezTo>
                    <a:pt x="613" y="661"/>
                    <a:pt x="613" y="661"/>
                    <a:pt x="613" y="661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59"/>
                    <a:pt x="613" y="659"/>
                    <a:pt x="613" y="659"/>
                  </a:cubicBezTo>
                  <a:cubicBezTo>
                    <a:pt x="613" y="659"/>
                    <a:pt x="613" y="659"/>
                    <a:pt x="613" y="659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7"/>
                    <a:pt x="613" y="657"/>
                    <a:pt x="613" y="657"/>
                  </a:cubicBezTo>
                  <a:cubicBezTo>
                    <a:pt x="613" y="657"/>
                    <a:pt x="613" y="657"/>
                    <a:pt x="613" y="657"/>
                  </a:cubicBezTo>
                  <a:cubicBezTo>
                    <a:pt x="614" y="656"/>
                    <a:pt x="614" y="656"/>
                    <a:pt x="614" y="656"/>
                  </a:cubicBezTo>
                  <a:cubicBezTo>
                    <a:pt x="614" y="656"/>
                    <a:pt x="614" y="656"/>
                    <a:pt x="614" y="656"/>
                  </a:cubicBezTo>
                  <a:cubicBezTo>
                    <a:pt x="613" y="656"/>
                    <a:pt x="613" y="656"/>
                    <a:pt x="613" y="656"/>
                  </a:cubicBezTo>
                  <a:cubicBezTo>
                    <a:pt x="613" y="656"/>
                    <a:pt x="613" y="656"/>
                    <a:pt x="613" y="656"/>
                  </a:cubicBezTo>
                  <a:cubicBezTo>
                    <a:pt x="613" y="655"/>
                    <a:pt x="613" y="655"/>
                    <a:pt x="613" y="655"/>
                  </a:cubicBezTo>
                  <a:cubicBezTo>
                    <a:pt x="613" y="655"/>
                    <a:pt x="613" y="655"/>
                    <a:pt x="613" y="655"/>
                  </a:cubicBezTo>
                  <a:cubicBezTo>
                    <a:pt x="613" y="654"/>
                    <a:pt x="613" y="654"/>
                    <a:pt x="613" y="654"/>
                  </a:cubicBezTo>
                  <a:cubicBezTo>
                    <a:pt x="613" y="654"/>
                    <a:pt x="613" y="654"/>
                    <a:pt x="613" y="654"/>
                  </a:cubicBezTo>
                  <a:cubicBezTo>
                    <a:pt x="614" y="654"/>
                    <a:pt x="614" y="654"/>
                    <a:pt x="614" y="654"/>
                  </a:cubicBezTo>
                  <a:cubicBezTo>
                    <a:pt x="614" y="654"/>
                    <a:pt x="614" y="654"/>
                    <a:pt x="614" y="654"/>
                  </a:cubicBezTo>
                  <a:cubicBezTo>
                    <a:pt x="615" y="653"/>
                    <a:pt x="615" y="653"/>
                    <a:pt x="615" y="653"/>
                  </a:cubicBezTo>
                  <a:cubicBezTo>
                    <a:pt x="615" y="653"/>
                    <a:pt x="615" y="653"/>
                    <a:pt x="615" y="653"/>
                  </a:cubicBezTo>
                  <a:cubicBezTo>
                    <a:pt x="617" y="654"/>
                    <a:pt x="617" y="654"/>
                    <a:pt x="617" y="654"/>
                  </a:cubicBezTo>
                  <a:cubicBezTo>
                    <a:pt x="617" y="654"/>
                    <a:pt x="617" y="654"/>
                    <a:pt x="617" y="654"/>
                  </a:cubicBezTo>
                  <a:cubicBezTo>
                    <a:pt x="617" y="655"/>
                    <a:pt x="617" y="655"/>
                    <a:pt x="617" y="655"/>
                  </a:cubicBezTo>
                  <a:cubicBezTo>
                    <a:pt x="617" y="655"/>
                    <a:pt x="617" y="655"/>
                    <a:pt x="617" y="655"/>
                  </a:cubicBezTo>
                  <a:cubicBezTo>
                    <a:pt x="617" y="656"/>
                    <a:pt x="617" y="656"/>
                    <a:pt x="617" y="656"/>
                  </a:cubicBezTo>
                  <a:cubicBezTo>
                    <a:pt x="617" y="656"/>
                    <a:pt x="617" y="656"/>
                    <a:pt x="617" y="656"/>
                  </a:cubicBezTo>
                  <a:cubicBezTo>
                    <a:pt x="617" y="657"/>
                    <a:pt x="617" y="657"/>
                    <a:pt x="617" y="657"/>
                  </a:cubicBezTo>
                  <a:cubicBezTo>
                    <a:pt x="617" y="657"/>
                    <a:pt x="617" y="657"/>
                    <a:pt x="617" y="657"/>
                  </a:cubicBezTo>
                  <a:cubicBezTo>
                    <a:pt x="617" y="658"/>
                    <a:pt x="617" y="658"/>
                    <a:pt x="617" y="658"/>
                  </a:cubicBezTo>
                  <a:cubicBezTo>
                    <a:pt x="617" y="658"/>
                    <a:pt x="617" y="658"/>
                    <a:pt x="617" y="658"/>
                  </a:cubicBezTo>
                  <a:cubicBezTo>
                    <a:pt x="617" y="659"/>
                    <a:pt x="617" y="659"/>
                    <a:pt x="617" y="659"/>
                  </a:cubicBezTo>
                  <a:cubicBezTo>
                    <a:pt x="617" y="659"/>
                    <a:pt x="617" y="659"/>
                    <a:pt x="617" y="659"/>
                  </a:cubicBezTo>
                  <a:cubicBezTo>
                    <a:pt x="617" y="660"/>
                    <a:pt x="617" y="660"/>
                    <a:pt x="617" y="660"/>
                  </a:cubicBezTo>
                  <a:cubicBezTo>
                    <a:pt x="617" y="660"/>
                    <a:pt x="617" y="660"/>
                    <a:pt x="617" y="660"/>
                  </a:cubicBezTo>
                  <a:cubicBezTo>
                    <a:pt x="616" y="661"/>
                    <a:pt x="616" y="661"/>
                    <a:pt x="616" y="661"/>
                  </a:cubicBezTo>
                  <a:cubicBezTo>
                    <a:pt x="616" y="661"/>
                    <a:pt x="616" y="661"/>
                    <a:pt x="616" y="661"/>
                  </a:cubicBezTo>
                  <a:cubicBezTo>
                    <a:pt x="616" y="662"/>
                    <a:pt x="616" y="662"/>
                    <a:pt x="616" y="662"/>
                  </a:cubicBezTo>
                  <a:lnTo>
                    <a:pt x="615" y="662"/>
                  </a:lnTo>
                  <a:close/>
                  <a:moveTo>
                    <a:pt x="607" y="656"/>
                  </a:moveTo>
                  <a:cubicBezTo>
                    <a:pt x="606" y="656"/>
                    <a:pt x="606" y="656"/>
                    <a:pt x="606" y="656"/>
                  </a:cubicBezTo>
                  <a:cubicBezTo>
                    <a:pt x="606" y="656"/>
                    <a:pt x="606" y="656"/>
                    <a:pt x="606" y="656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4" y="652"/>
                    <a:pt x="604" y="652"/>
                    <a:pt x="604" y="652"/>
                  </a:cubicBezTo>
                  <a:cubicBezTo>
                    <a:pt x="604" y="652"/>
                    <a:pt x="604" y="652"/>
                    <a:pt x="604" y="652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5" y="651"/>
                    <a:pt x="605" y="651"/>
                    <a:pt x="605" y="651"/>
                  </a:cubicBezTo>
                  <a:cubicBezTo>
                    <a:pt x="605" y="651"/>
                    <a:pt x="605" y="651"/>
                    <a:pt x="605" y="651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6" y="650"/>
                    <a:pt x="606" y="650"/>
                    <a:pt x="606" y="650"/>
                  </a:cubicBezTo>
                  <a:cubicBezTo>
                    <a:pt x="606" y="650"/>
                    <a:pt x="606" y="650"/>
                    <a:pt x="606" y="650"/>
                  </a:cubicBezTo>
                  <a:cubicBezTo>
                    <a:pt x="607" y="650"/>
                    <a:pt x="607" y="650"/>
                    <a:pt x="607" y="650"/>
                  </a:cubicBezTo>
                  <a:cubicBezTo>
                    <a:pt x="607" y="650"/>
                    <a:pt x="607" y="650"/>
                    <a:pt x="607" y="650"/>
                  </a:cubicBezTo>
                  <a:cubicBezTo>
                    <a:pt x="608" y="651"/>
                    <a:pt x="608" y="651"/>
                    <a:pt x="608" y="651"/>
                  </a:cubicBezTo>
                  <a:cubicBezTo>
                    <a:pt x="608" y="651"/>
                    <a:pt x="608" y="651"/>
                    <a:pt x="608" y="651"/>
                  </a:cubicBezTo>
                  <a:cubicBezTo>
                    <a:pt x="609" y="651"/>
                    <a:pt x="609" y="651"/>
                    <a:pt x="609" y="651"/>
                  </a:cubicBezTo>
                  <a:cubicBezTo>
                    <a:pt x="609" y="651"/>
                    <a:pt x="609" y="651"/>
                    <a:pt x="609" y="651"/>
                  </a:cubicBezTo>
                  <a:cubicBezTo>
                    <a:pt x="609" y="652"/>
                    <a:pt x="609" y="652"/>
                    <a:pt x="609" y="652"/>
                  </a:cubicBezTo>
                  <a:cubicBezTo>
                    <a:pt x="609" y="652"/>
                    <a:pt x="609" y="652"/>
                    <a:pt x="609" y="652"/>
                  </a:cubicBezTo>
                  <a:cubicBezTo>
                    <a:pt x="610" y="653"/>
                    <a:pt x="610" y="653"/>
                    <a:pt x="610" y="653"/>
                  </a:cubicBezTo>
                  <a:cubicBezTo>
                    <a:pt x="610" y="653"/>
                    <a:pt x="610" y="653"/>
                    <a:pt x="610" y="653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09" y="654"/>
                    <a:pt x="609" y="654"/>
                    <a:pt x="609" y="654"/>
                  </a:cubicBezTo>
                  <a:cubicBezTo>
                    <a:pt x="609" y="654"/>
                    <a:pt x="609" y="654"/>
                    <a:pt x="609" y="654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6"/>
                    <a:pt x="608" y="656"/>
                    <a:pt x="608" y="656"/>
                  </a:cubicBezTo>
                  <a:cubicBezTo>
                    <a:pt x="608" y="656"/>
                    <a:pt x="608" y="656"/>
                    <a:pt x="608" y="656"/>
                  </a:cubicBezTo>
                  <a:cubicBezTo>
                    <a:pt x="607" y="656"/>
                    <a:pt x="607" y="656"/>
                    <a:pt x="607" y="656"/>
                  </a:cubicBezTo>
                  <a:cubicBezTo>
                    <a:pt x="607" y="656"/>
                    <a:pt x="607" y="656"/>
                    <a:pt x="607" y="656"/>
                  </a:cubicBezTo>
                  <a:cubicBezTo>
                    <a:pt x="607" y="656"/>
                    <a:pt x="607" y="656"/>
                    <a:pt x="607" y="656"/>
                  </a:cubicBezTo>
                  <a:close/>
                  <a:moveTo>
                    <a:pt x="307" y="647"/>
                  </a:moveTo>
                  <a:cubicBezTo>
                    <a:pt x="307" y="647"/>
                    <a:pt x="307" y="647"/>
                    <a:pt x="307" y="647"/>
                  </a:cubicBezTo>
                  <a:cubicBezTo>
                    <a:pt x="307" y="647"/>
                    <a:pt x="307" y="647"/>
                    <a:pt x="307" y="647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4"/>
                    <a:pt x="307" y="644"/>
                    <a:pt x="307" y="644"/>
                  </a:cubicBezTo>
                  <a:cubicBezTo>
                    <a:pt x="307" y="644"/>
                    <a:pt x="307" y="644"/>
                    <a:pt x="307" y="644"/>
                  </a:cubicBezTo>
                  <a:cubicBezTo>
                    <a:pt x="312" y="642"/>
                    <a:pt x="312" y="642"/>
                    <a:pt x="312" y="642"/>
                  </a:cubicBezTo>
                  <a:cubicBezTo>
                    <a:pt x="312" y="642"/>
                    <a:pt x="312" y="642"/>
                    <a:pt x="312" y="642"/>
                  </a:cubicBezTo>
                  <a:cubicBezTo>
                    <a:pt x="312" y="643"/>
                    <a:pt x="312" y="643"/>
                    <a:pt x="312" y="643"/>
                  </a:cubicBezTo>
                  <a:cubicBezTo>
                    <a:pt x="312" y="643"/>
                    <a:pt x="312" y="643"/>
                    <a:pt x="312" y="643"/>
                  </a:cubicBezTo>
                  <a:cubicBezTo>
                    <a:pt x="311" y="644"/>
                    <a:pt x="311" y="644"/>
                    <a:pt x="311" y="644"/>
                  </a:cubicBezTo>
                  <a:cubicBezTo>
                    <a:pt x="311" y="644"/>
                    <a:pt x="311" y="644"/>
                    <a:pt x="311" y="644"/>
                  </a:cubicBezTo>
                  <a:cubicBezTo>
                    <a:pt x="310" y="644"/>
                    <a:pt x="310" y="644"/>
                    <a:pt x="310" y="644"/>
                  </a:cubicBezTo>
                  <a:cubicBezTo>
                    <a:pt x="310" y="644"/>
                    <a:pt x="310" y="644"/>
                    <a:pt x="310" y="644"/>
                  </a:cubicBezTo>
                  <a:cubicBezTo>
                    <a:pt x="310" y="645"/>
                    <a:pt x="310" y="645"/>
                    <a:pt x="310" y="645"/>
                  </a:cubicBezTo>
                  <a:cubicBezTo>
                    <a:pt x="310" y="645"/>
                    <a:pt x="310" y="645"/>
                    <a:pt x="310" y="645"/>
                  </a:cubicBezTo>
                  <a:cubicBezTo>
                    <a:pt x="309" y="646"/>
                    <a:pt x="309" y="646"/>
                    <a:pt x="309" y="646"/>
                  </a:cubicBezTo>
                  <a:cubicBezTo>
                    <a:pt x="309" y="646"/>
                    <a:pt x="309" y="646"/>
                    <a:pt x="309" y="646"/>
                  </a:cubicBezTo>
                  <a:cubicBezTo>
                    <a:pt x="308" y="646"/>
                    <a:pt x="308" y="646"/>
                    <a:pt x="308" y="646"/>
                  </a:cubicBezTo>
                  <a:cubicBezTo>
                    <a:pt x="308" y="646"/>
                    <a:pt x="308" y="646"/>
                    <a:pt x="308" y="646"/>
                  </a:cubicBezTo>
                  <a:cubicBezTo>
                    <a:pt x="308" y="647"/>
                    <a:pt x="308" y="647"/>
                    <a:pt x="308" y="647"/>
                  </a:cubicBezTo>
                  <a:cubicBezTo>
                    <a:pt x="308" y="647"/>
                    <a:pt x="308" y="647"/>
                    <a:pt x="308" y="647"/>
                  </a:cubicBezTo>
                  <a:cubicBezTo>
                    <a:pt x="307" y="647"/>
                    <a:pt x="307" y="647"/>
                    <a:pt x="307" y="647"/>
                  </a:cubicBezTo>
                  <a:close/>
                  <a:moveTo>
                    <a:pt x="601" y="645"/>
                  </a:moveTo>
                  <a:cubicBezTo>
                    <a:pt x="601" y="645"/>
                    <a:pt x="601" y="645"/>
                    <a:pt x="601" y="645"/>
                  </a:cubicBezTo>
                  <a:close/>
                  <a:moveTo>
                    <a:pt x="217" y="632"/>
                  </a:moveTo>
                  <a:cubicBezTo>
                    <a:pt x="217" y="632"/>
                    <a:pt x="217" y="632"/>
                    <a:pt x="217" y="632"/>
                  </a:cubicBezTo>
                  <a:cubicBezTo>
                    <a:pt x="217" y="632"/>
                    <a:pt x="217" y="632"/>
                    <a:pt x="217" y="632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0"/>
                    <a:pt x="217" y="630"/>
                    <a:pt x="217" y="630"/>
                  </a:cubicBezTo>
                  <a:cubicBezTo>
                    <a:pt x="217" y="630"/>
                    <a:pt x="217" y="630"/>
                    <a:pt x="217" y="630"/>
                  </a:cubicBezTo>
                  <a:cubicBezTo>
                    <a:pt x="218" y="630"/>
                    <a:pt x="218" y="630"/>
                    <a:pt x="218" y="630"/>
                  </a:cubicBezTo>
                  <a:cubicBezTo>
                    <a:pt x="218" y="630"/>
                    <a:pt x="218" y="630"/>
                    <a:pt x="218" y="630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8"/>
                    <a:pt x="218" y="628"/>
                    <a:pt x="218" y="628"/>
                  </a:cubicBezTo>
                  <a:cubicBezTo>
                    <a:pt x="218" y="628"/>
                    <a:pt x="218" y="628"/>
                    <a:pt x="218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6" y="627"/>
                    <a:pt x="216" y="627"/>
                    <a:pt x="216" y="627"/>
                  </a:cubicBezTo>
                  <a:cubicBezTo>
                    <a:pt x="216" y="627"/>
                    <a:pt x="216" y="627"/>
                    <a:pt x="216" y="627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19"/>
                    <a:pt x="210" y="619"/>
                    <a:pt x="210" y="619"/>
                  </a:cubicBezTo>
                  <a:cubicBezTo>
                    <a:pt x="210" y="619"/>
                    <a:pt x="210" y="619"/>
                    <a:pt x="210" y="619"/>
                  </a:cubicBezTo>
                  <a:cubicBezTo>
                    <a:pt x="213" y="619"/>
                    <a:pt x="213" y="619"/>
                    <a:pt x="213" y="619"/>
                  </a:cubicBezTo>
                  <a:cubicBezTo>
                    <a:pt x="213" y="619"/>
                    <a:pt x="213" y="619"/>
                    <a:pt x="213" y="619"/>
                  </a:cubicBezTo>
                  <a:cubicBezTo>
                    <a:pt x="215" y="620"/>
                    <a:pt x="215" y="620"/>
                    <a:pt x="215" y="620"/>
                  </a:cubicBezTo>
                  <a:cubicBezTo>
                    <a:pt x="215" y="620"/>
                    <a:pt x="215" y="620"/>
                    <a:pt x="215" y="620"/>
                  </a:cubicBezTo>
                  <a:cubicBezTo>
                    <a:pt x="217" y="620"/>
                    <a:pt x="217" y="620"/>
                    <a:pt x="217" y="620"/>
                  </a:cubicBezTo>
                  <a:cubicBezTo>
                    <a:pt x="217" y="620"/>
                    <a:pt x="217" y="620"/>
                    <a:pt x="217" y="620"/>
                  </a:cubicBezTo>
                  <a:cubicBezTo>
                    <a:pt x="220" y="621"/>
                    <a:pt x="220" y="621"/>
                    <a:pt x="220" y="621"/>
                  </a:cubicBezTo>
                  <a:cubicBezTo>
                    <a:pt x="220" y="621"/>
                    <a:pt x="220" y="621"/>
                    <a:pt x="220" y="621"/>
                  </a:cubicBezTo>
                  <a:cubicBezTo>
                    <a:pt x="222" y="622"/>
                    <a:pt x="222" y="622"/>
                    <a:pt x="222" y="622"/>
                  </a:cubicBezTo>
                  <a:cubicBezTo>
                    <a:pt x="222" y="622"/>
                    <a:pt x="222" y="622"/>
                    <a:pt x="222" y="622"/>
                  </a:cubicBezTo>
                  <a:cubicBezTo>
                    <a:pt x="224" y="623"/>
                    <a:pt x="224" y="623"/>
                    <a:pt x="224" y="623"/>
                  </a:cubicBezTo>
                  <a:cubicBezTo>
                    <a:pt x="224" y="623"/>
                    <a:pt x="224" y="623"/>
                    <a:pt x="224" y="623"/>
                  </a:cubicBezTo>
                  <a:cubicBezTo>
                    <a:pt x="226" y="624"/>
                    <a:pt x="226" y="624"/>
                    <a:pt x="226" y="624"/>
                  </a:cubicBezTo>
                  <a:cubicBezTo>
                    <a:pt x="226" y="624"/>
                    <a:pt x="226" y="624"/>
                    <a:pt x="226" y="624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8"/>
                    <a:pt x="229" y="628"/>
                    <a:pt x="229" y="628"/>
                  </a:cubicBezTo>
                  <a:cubicBezTo>
                    <a:pt x="229" y="628"/>
                    <a:pt x="229" y="628"/>
                    <a:pt x="229" y="628"/>
                  </a:cubicBezTo>
                  <a:cubicBezTo>
                    <a:pt x="230" y="628"/>
                    <a:pt x="230" y="628"/>
                    <a:pt x="230" y="628"/>
                  </a:cubicBezTo>
                  <a:cubicBezTo>
                    <a:pt x="230" y="628"/>
                    <a:pt x="230" y="628"/>
                    <a:pt x="230" y="628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30"/>
                    <a:pt x="230" y="630"/>
                    <a:pt x="230" y="630"/>
                  </a:cubicBezTo>
                  <a:cubicBezTo>
                    <a:pt x="230" y="630"/>
                    <a:pt x="230" y="630"/>
                    <a:pt x="230" y="630"/>
                  </a:cubicBezTo>
                  <a:cubicBezTo>
                    <a:pt x="229" y="631"/>
                    <a:pt x="229" y="631"/>
                    <a:pt x="229" y="631"/>
                  </a:cubicBezTo>
                  <a:cubicBezTo>
                    <a:pt x="229" y="631"/>
                    <a:pt x="229" y="631"/>
                    <a:pt x="229" y="631"/>
                  </a:cubicBezTo>
                  <a:cubicBezTo>
                    <a:pt x="227" y="632"/>
                    <a:pt x="227" y="632"/>
                    <a:pt x="227" y="632"/>
                  </a:cubicBezTo>
                  <a:cubicBezTo>
                    <a:pt x="227" y="632"/>
                    <a:pt x="227" y="632"/>
                    <a:pt x="227" y="632"/>
                  </a:cubicBezTo>
                  <a:cubicBezTo>
                    <a:pt x="226" y="632"/>
                    <a:pt x="226" y="632"/>
                    <a:pt x="226" y="632"/>
                  </a:cubicBezTo>
                  <a:cubicBezTo>
                    <a:pt x="226" y="632"/>
                    <a:pt x="226" y="632"/>
                    <a:pt x="226" y="632"/>
                  </a:cubicBezTo>
                  <a:cubicBezTo>
                    <a:pt x="224" y="632"/>
                    <a:pt x="224" y="632"/>
                    <a:pt x="224" y="632"/>
                  </a:cubicBezTo>
                  <a:cubicBezTo>
                    <a:pt x="224" y="632"/>
                    <a:pt x="224" y="632"/>
                    <a:pt x="224" y="632"/>
                  </a:cubicBezTo>
                  <a:cubicBezTo>
                    <a:pt x="222" y="632"/>
                    <a:pt x="222" y="632"/>
                    <a:pt x="222" y="632"/>
                  </a:cubicBezTo>
                  <a:cubicBezTo>
                    <a:pt x="222" y="632"/>
                    <a:pt x="222" y="632"/>
                    <a:pt x="222" y="632"/>
                  </a:cubicBezTo>
                  <a:cubicBezTo>
                    <a:pt x="220" y="632"/>
                    <a:pt x="220" y="632"/>
                    <a:pt x="220" y="632"/>
                  </a:cubicBezTo>
                  <a:cubicBezTo>
                    <a:pt x="220" y="632"/>
                    <a:pt x="220" y="632"/>
                    <a:pt x="220" y="632"/>
                  </a:cubicBezTo>
                  <a:cubicBezTo>
                    <a:pt x="218" y="632"/>
                    <a:pt x="218" y="632"/>
                    <a:pt x="218" y="632"/>
                  </a:cubicBezTo>
                  <a:cubicBezTo>
                    <a:pt x="218" y="632"/>
                    <a:pt x="218" y="632"/>
                    <a:pt x="218" y="632"/>
                  </a:cubicBezTo>
                  <a:cubicBezTo>
                    <a:pt x="217" y="632"/>
                    <a:pt x="217" y="632"/>
                    <a:pt x="217" y="632"/>
                  </a:cubicBezTo>
                  <a:close/>
                  <a:moveTo>
                    <a:pt x="179" y="574"/>
                  </a:moveTo>
                  <a:cubicBezTo>
                    <a:pt x="174" y="578"/>
                    <a:pt x="174" y="578"/>
                    <a:pt x="174" y="578"/>
                  </a:cubicBezTo>
                  <a:cubicBezTo>
                    <a:pt x="164" y="563"/>
                    <a:pt x="164" y="563"/>
                    <a:pt x="164" y="563"/>
                  </a:cubicBezTo>
                  <a:cubicBezTo>
                    <a:pt x="181" y="551"/>
                    <a:pt x="181" y="551"/>
                    <a:pt x="181" y="551"/>
                  </a:cubicBezTo>
                  <a:cubicBezTo>
                    <a:pt x="190" y="565"/>
                    <a:pt x="190" y="565"/>
                    <a:pt x="190" y="565"/>
                  </a:cubicBezTo>
                  <a:cubicBezTo>
                    <a:pt x="192" y="567"/>
                    <a:pt x="193" y="569"/>
                    <a:pt x="193" y="571"/>
                  </a:cubicBezTo>
                  <a:cubicBezTo>
                    <a:pt x="194" y="572"/>
                    <a:pt x="194" y="574"/>
                    <a:pt x="194" y="576"/>
                  </a:cubicBezTo>
                  <a:cubicBezTo>
                    <a:pt x="194" y="578"/>
                    <a:pt x="193" y="580"/>
                    <a:pt x="192" y="582"/>
                  </a:cubicBezTo>
                  <a:cubicBezTo>
                    <a:pt x="190" y="585"/>
                    <a:pt x="188" y="586"/>
                    <a:pt x="185" y="588"/>
                  </a:cubicBezTo>
                  <a:cubicBezTo>
                    <a:pt x="180" y="592"/>
                    <a:pt x="176" y="593"/>
                    <a:pt x="172" y="593"/>
                  </a:cubicBezTo>
                  <a:cubicBezTo>
                    <a:pt x="168" y="592"/>
                    <a:pt x="164" y="589"/>
                    <a:pt x="161" y="585"/>
                  </a:cubicBezTo>
                  <a:cubicBezTo>
                    <a:pt x="152" y="571"/>
                    <a:pt x="152" y="571"/>
                    <a:pt x="152" y="571"/>
                  </a:cubicBezTo>
                  <a:cubicBezTo>
                    <a:pt x="157" y="568"/>
                    <a:pt x="157" y="568"/>
                    <a:pt x="157" y="568"/>
                  </a:cubicBezTo>
                  <a:cubicBezTo>
                    <a:pt x="166" y="581"/>
                    <a:pt x="166" y="581"/>
                    <a:pt x="166" y="581"/>
                  </a:cubicBezTo>
                  <a:cubicBezTo>
                    <a:pt x="168" y="584"/>
                    <a:pt x="170" y="585"/>
                    <a:pt x="172" y="585"/>
                  </a:cubicBezTo>
                  <a:cubicBezTo>
                    <a:pt x="174" y="585"/>
                    <a:pt x="177" y="584"/>
                    <a:pt x="181" y="582"/>
                  </a:cubicBezTo>
                  <a:cubicBezTo>
                    <a:pt x="184" y="579"/>
                    <a:pt x="186" y="577"/>
                    <a:pt x="186" y="575"/>
                  </a:cubicBezTo>
                  <a:cubicBezTo>
                    <a:pt x="187" y="573"/>
                    <a:pt x="187" y="571"/>
                    <a:pt x="185" y="568"/>
                  </a:cubicBezTo>
                  <a:cubicBezTo>
                    <a:pt x="180" y="561"/>
                    <a:pt x="180" y="561"/>
                    <a:pt x="180" y="561"/>
                  </a:cubicBezTo>
                  <a:cubicBezTo>
                    <a:pt x="173" y="566"/>
                    <a:pt x="173" y="566"/>
                    <a:pt x="173" y="566"/>
                  </a:cubicBezTo>
                  <a:cubicBezTo>
                    <a:pt x="179" y="574"/>
                    <a:pt x="179" y="574"/>
                    <a:pt x="179" y="574"/>
                  </a:cubicBezTo>
                  <a:close/>
                  <a:moveTo>
                    <a:pt x="143" y="556"/>
                  </a:moveTo>
                  <a:cubicBezTo>
                    <a:pt x="162" y="546"/>
                    <a:pt x="162" y="546"/>
                    <a:pt x="162" y="546"/>
                  </a:cubicBezTo>
                  <a:cubicBezTo>
                    <a:pt x="165" y="545"/>
                    <a:pt x="166" y="543"/>
                    <a:pt x="167" y="541"/>
                  </a:cubicBezTo>
                  <a:cubicBezTo>
                    <a:pt x="168" y="540"/>
                    <a:pt x="167" y="537"/>
                    <a:pt x="166" y="535"/>
                  </a:cubicBezTo>
                  <a:cubicBezTo>
                    <a:pt x="165" y="532"/>
                    <a:pt x="163" y="531"/>
                    <a:pt x="162" y="530"/>
                  </a:cubicBezTo>
                  <a:cubicBezTo>
                    <a:pt x="160" y="530"/>
                    <a:pt x="158" y="530"/>
                    <a:pt x="155" y="532"/>
                  </a:cubicBezTo>
                  <a:cubicBezTo>
                    <a:pt x="136" y="541"/>
                    <a:pt x="136" y="541"/>
                    <a:pt x="136" y="541"/>
                  </a:cubicBezTo>
                  <a:cubicBezTo>
                    <a:pt x="132" y="535"/>
                    <a:pt x="132" y="535"/>
                    <a:pt x="132" y="535"/>
                  </a:cubicBezTo>
                  <a:cubicBezTo>
                    <a:pt x="151" y="525"/>
                    <a:pt x="151" y="525"/>
                    <a:pt x="151" y="525"/>
                  </a:cubicBezTo>
                  <a:cubicBezTo>
                    <a:pt x="154" y="524"/>
                    <a:pt x="155" y="523"/>
                    <a:pt x="157" y="523"/>
                  </a:cubicBezTo>
                  <a:cubicBezTo>
                    <a:pt x="158" y="522"/>
                    <a:pt x="160" y="522"/>
                    <a:pt x="161" y="522"/>
                  </a:cubicBezTo>
                  <a:cubicBezTo>
                    <a:pt x="163" y="523"/>
                    <a:pt x="165" y="524"/>
                    <a:pt x="166" y="526"/>
                  </a:cubicBezTo>
                  <a:cubicBezTo>
                    <a:pt x="168" y="527"/>
                    <a:pt x="170" y="529"/>
                    <a:pt x="171" y="532"/>
                  </a:cubicBezTo>
                  <a:cubicBezTo>
                    <a:pt x="173" y="535"/>
                    <a:pt x="173" y="538"/>
                    <a:pt x="174" y="540"/>
                  </a:cubicBezTo>
                  <a:cubicBezTo>
                    <a:pt x="174" y="542"/>
                    <a:pt x="174" y="544"/>
                    <a:pt x="173" y="546"/>
                  </a:cubicBezTo>
                  <a:cubicBezTo>
                    <a:pt x="172" y="547"/>
                    <a:pt x="172" y="548"/>
                    <a:pt x="170" y="549"/>
                  </a:cubicBezTo>
                  <a:cubicBezTo>
                    <a:pt x="169" y="550"/>
                    <a:pt x="168" y="551"/>
                    <a:pt x="165" y="553"/>
                  </a:cubicBezTo>
                  <a:cubicBezTo>
                    <a:pt x="146" y="562"/>
                    <a:pt x="146" y="562"/>
                    <a:pt x="146" y="562"/>
                  </a:cubicBezTo>
                  <a:cubicBezTo>
                    <a:pt x="143" y="556"/>
                    <a:pt x="143" y="556"/>
                    <a:pt x="143" y="556"/>
                  </a:cubicBezTo>
                  <a:close/>
                  <a:moveTo>
                    <a:pt x="130" y="509"/>
                  </a:moveTo>
                  <a:cubicBezTo>
                    <a:pt x="141" y="499"/>
                    <a:pt x="141" y="499"/>
                    <a:pt x="141" y="499"/>
                  </a:cubicBezTo>
                  <a:cubicBezTo>
                    <a:pt x="145" y="509"/>
                    <a:pt x="145" y="509"/>
                    <a:pt x="145" y="509"/>
                  </a:cubicBezTo>
                  <a:cubicBezTo>
                    <a:pt x="130" y="509"/>
                    <a:pt x="130" y="509"/>
                    <a:pt x="130" y="509"/>
                  </a:cubicBezTo>
                  <a:close/>
                  <a:moveTo>
                    <a:pt x="125" y="514"/>
                  </a:moveTo>
                  <a:cubicBezTo>
                    <a:pt x="122" y="507"/>
                    <a:pt x="122" y="507"/>
                    <a:pt x="122" y="507"/>
                  </a:cubicBezTo>
                  <a:cubicBezTo>
                    <a:pt x="151" y="481"/>
                    <a:pt x="151" y="481"/>
                    <a:pt x="151" y="481"/>
                  </a:cubicBezTo>
                  <a:cubicBezTo>
                    <a:pt x="153" y="489"/>
                    <a:pt x="153" y="489"/>
                    <a:pt x="153" y="489"/>
                  </a:cubicBezTo>
                  <a:cubicBezTo>
                    <a:pt x="147" y="495"/>
                    <a:pt x="147" y="495"/>
                    <a:pt x="147" y="495"/>
                  </a:cubicBezTo>
                  <a:cubicBezTo>
                    <a:pt x="152" y="509"/>
                    <a:pt x="152" y="509"/>
                    <a:pt x="152" y="509"/>
                  </a:cubicBezTo>
                  <a:cubicBezTo>
                    <a:pt x="160" y="510"/>
                    <a:pt x="160" y="510"/>
                    <a:pt x="160" y="510"/>
                  </a:cubicBezTo>
                  <a:cubicBezTo>
                    <a:pt x="163" y="517"/>
                    <a:pt x="163" y="517"/>
                    <a:pt x="163" y="517"/>
                  </a:cubicBezTo>
                  <a:cubicBezTo>
                    <a:pt x="125" y="514"/>
                    <a:pt x="125" y="514"/>
                    <a:pt x="125" y="514"/>
                  </a:cubicBezTo>
                  <a:close/>
                  <a:moveTo>
                    <a:pt x="115" y="485"/>
                  </a:moveTo>
                  <a:cubicBezTo>
                    <a:pt x="113" y="475"/>
                    <a:pt x="113" y="475"/>
                    <a:pt x="113" y="475"/>
                  </a:cubicBezTo>
                  <a:cubicBezTo>
                    <a:pt x="135" y="456"/>
                    <a:pt x="135" y="456"/>
                    <a:pt x="135" y="456"/>
                  </a:cubicBezTo>
                  <a:cubicBezTo>
                    <a:pt x="111" y="461"/>
                    <a:pt x="111" y="461"/>
                    <a:pt x="111" y="461"/>
                  </a:cubicBezTo>
                  <a:cubicBezTo>
                    <a:pt x="109" y="454"/>
                    <a:pt x="109" y="454"/>
                    <a:pt x="109" y="454"/>
                  </a:cubicBezTo>
                  <a:cubicBezTo>
                    <a:pt x="144" y="447"/>
                    <a:pt x="144" y="447"/>
                    <a:pt x="144" y="447"/>
                  </a:cubicBezTo>
                  <a:cubicBezTo>
                    <a:pt x="145" y="456"/>
                    <a:pt x="145" y="456"/>
                    <a:pt x="145" y="456"/>
                  </a:cubicBezTo>
                  <a:cubicBezTo>
                    <a:pt x="122" y="476"/>
                    <a:pt x="122" y="476"/>
                    <a:pt x="122" y="476"/>
                  </a:cubicBezTo>
                  <a:cubicBezTo>
                    <a:pt x="148" y="471"/>
                    <a:pt x="148" y="471"/>
                    <a:pt x="148" y="471"/>
                  </a:cubicBezTo>
                  <a:cubicBezTo>
                    <a:pt x="149" y="478"/>
                    <a:pt x="149" y="478"/>
                    <a:pt x="149" y="478"/>
                  </a:cubicBezTo>
                  <a:cubicBezTo>
                    <a:pt x="115" y="485"/>
                    <a:pt x="115" y="485"/>
                    <a:pt x="115" y="485"/>
                  </a:cubicBezTo>
                  <a:close/>
                  <a:moveTo>
                    <a:pt x="128" y="427"/>
                  </a:moveTo>
                  <a:cubicBezTo>
                    <a:pt x="121" y="427"/>
                    <a:pt x="121" y="427"/>
                    <a:pt x="121" y="427"/>
                  </a:cubicBezTo>
                  <a:cubicBezTo>
                    <a:pt x="121" y="410"/>
                    <a:pt x="121" y="410"/>
                    <a:pt x="121" y="410"/>
                  </a:cubicBezTo>
                  <a:cubicBezTo>
                    <a:pt x="142" y="409"/>
                    <a:pt x="142" y="409"/>
                    <a:pt x="142" y="409"/>
                  </a:cubicBezTo>
                  <a:cubicBezTo>
                    <a:pt x="142" y="425"/>
                    <a:pt x="142" y="425"/>
                    <a:pt x="142" y="425"/>
                  </a:cubicBezTo>
                  <a:cubicBezTo>
                    <a:pt x="142" y="428"/>
                    <a:pt x="142" y="431"/>
                    <a:pt x="142" y="432"/>
                  </a:cubicBezTo>
                  <a:cubicBezTo>
                    <a:pt x="141" y="434"/>
                    <a:pt x="140" y="435"/>
                    <a:pt x="139" y="437"/>
                  </a:cubicBezTo>
                  <a:cubicBezTo>
                    <a:pt x="138" y="439"/>
                    <a:pt x="136" y="440"/>
                    <a:pt x="134" y="441"/>
                  </a:cubicBezTo>
                  <a:cubicBezTo>
                    <a:pt x="132" y="442"/>
                    <a:pt x="129" y="442"/>
                    <a:pt x="126" y="443"/>
                  </a:cubicBezTo>
                  <a:cubicBezTo>
                    <a:pt x="119" y="443"/>
                    <a:pt x="115" y="441"/>
                    <a:pt x="112" y="439"/>
                  </a:cubicBezTo>
                  <a:cubicBezTo>
                    <a:pt x="109" y="436"/>
                    <a:pt x="107" y="432"/>
                    <a:pt x="107" y="426"/>
                  </a:cubicBezTo>
                  <a:cubicBezTo>
                    <a:pt x="107" y="410"/>
                    <a:pt x="107" y="410"/>
                    <a:pt x="107" y="410"/>
                  </a:cubicBezTo>
                  <a:cubicBezTo>
                    <a:pt x="113" y="410"/>
                    <a:pt x="113" y="410"/>
                    <a:pt x="113" y="410"/>
                  </a:cubicBezTo>
                  <a:cubicBezTo>
                    <a:pt x="113" y="426"/>
                    <a:pt x="113" y="426"/>
                    <a:pt x="113" y="426"/>
                  </a:cubicBezTo>
                  <a:cubicBezTo>
                    <a:pt x="113" y="429"/>
                    <a:pt x="114" y="431"/>
                    <a:pt x="116" y="432"/>
                  </a:cubicBezTo>
                  <a:cubicBezTo>
                    <a:pt x="118" y="434"/>
                    <a:pt x="121" y="434"/>
                    <a:pt x="125" y="434"/>
                  </a:cubicBezTo>
                  <a:cubicBezTo>
                    <a:pt x="129" y="434"/>
                    <a:pt x="132" y="433"/>
                    <a:pt x="133" y="432"/>
                  </a:cubicBezTo>
                  <a:cubicBezTo>
                    <a:pt x="135" y="431"/>
                    <a:pt x="136" y="428"/>
                    <a:pt x="136" y="425"/>
                  </a:cubicBezTo>
                  <a:cubicBezTo>
                    <a:pt x="136" y="417"/>
                    <a:pt x="136" y="417"/>
                    <a:pt x="136" y="417"/>
                  </a:cubicBezTo>
                  <a:cubicBezTo>
                    <a:pt x="127" y="417"/>
                    <a:pt x="127" y="417"/>
                    <a:pt x="127" y="417"/>
                  </a:cubicBezTo>
                  <a:cubicBezTo>
                    <a:pt x="128" y="427"/>
                    <a:pt x="128" y="427"/>
                    <a:pt x="128" y="427"/>
                  </a:cubicBezTo>
                  <a:close/>
                  <a:moveTo>
                    <a:pt x="115" y="385"/>
                  </a:moveTo>
                  <a:cubicBezTo>
                    <a:pt x="115" y="385"/>
                    <a:pt x="115" y="385"/>
                    <a:pt x="115" y="385"/>
                  </a:cubicBezTo>
                  <a:cubicBezTo>
                    <a:pt x="115" y="382"/>
                    <a:pt x="116" y="379"/>
                    <a:pt x="117" y="378"/>
                  </a:cubicBezTo>
                  <a:cubicBezTo>
                    <a:pt x="119" y="377"/>
                    <a:pt x="122" y="377"/>
                    <a:pt x="127" y="377"/>
                  </a:cubicBezTo>
                  <a:cubicBezTo>
                    <a:pt x="131" y="377"/>
                    <a:pt x="134" y="378"/>
                    <a:pt x="135" y="379"/>
                  </a:cubicBezTo>
                  <a:cubicBezTo>
                    <a:pt x="137" y="381"/>
                    <a:pt x="138" y="383"/>
                    <a:pt x="137" y="386"/>
                  </a:cubicBezTo>
                  <a:cubicBezTo>
                    <a:pt x="137" y="395"/>
                    <a:pt x="137" y="395"/>
                    <a:pt x="137" y="395"/>
                  </a:cubicBezTo>
                  <a:cubicBezTo>
                    <a:pt x="114" y="394"/>
                    <a:pt x="114" y="394"/>
                    <a:pt x="114" y="394"/>
                  </a:cubicBezTo>
                  <a:cubicBezTo>
                    <a:pt x="115" y="385"/>
                    <a:pt x="115" y="385"/>
                    <a:pt x="115" y="385"/>
                  </a:cubicBezTo>
                  <a:close/>
                  <a:moveTo>
                    <a:pt x="107" y="401"/>
                  </a:moveTo>
                  <a:cubicBezTo>
                    <a:pt x="108" y="384"/>
                    <a:pt x="108" y="384"/>
                    <a:pt x="108" y="384"/>
                  </a:cubicBezTo>
                  <a:cubicBezTo>
                    <a:pt x="109" y="378"/>
                    <a:pt x="111" y="374"/>
                    <a:pt x="114" y="372"/>
                  </a:cubicBezTo>
                  <a:cubicBezTo>
                    <a:pt x="117" y="369"/>
                    <a:pt x="122" y="368"/>
                    <a:pt x="128" y="369"/>
                  </a:cubicBezTo>
                  <a:cubicBezTo>
                    <a:pt x="131" y="369"/>
                    <a:pt x="134" y="370"/>
                    <a:pt x="136" y="371"/>
                  </a:cubicBezTo>
                  <a:cubicBezTo>
                    <a:pt x="138" y="372"/>
                    <a:pt x="140" y="373"/>
                    <a:pt x="141" y="375"/>
                  </a:cubicBezTo>
                  <a:cubicBezTo>
                    <a:pt x="142" y="377"/>
                    <a:pt x="143" y="378"/>
                    <a:pt x="143" y="380"/>
                  </a:cubicBezTo>
                  <a:cubicBezTo>
                    <a:pt x="144" y="381"/>
                    <a:pt x="144" y="384"/>
                    <a:pt x="144" y="387"/>
                  </a:cubicBezTo>
                  <a:cubicBezTo>
                    <a:pt x="142" y="403"/>
                    <a:pt x="142" y="403"/>
                    <a:pt x="142" y="403"/>
                  </a:cubicBezTo>
                  <a:cubicBezTo>
                    <a:pt x="107" y="401"/>
                    <a:pt x="107" y="401"/>
                    <a:pt x="107" y="401"/>
                  </a:cubicBezTo>
                  <a:close/>
                  <a:moveTo>
                    <a:pt x="128" y="362"/>
                  </a:moveTo>
                  <a:cubicBezTo>
                    <a:pt x="123" y="361"/>
                    <a:pt x="118" y="359"/>
                    <a:pt x="116" y="355"/>
                  </a:cubicBezTo>
                  <a:cubicBezTo>
                    <a:pt x="114" y="351"/>
                    <a:pt x="114" y="347"/>
                    <a:pt x="115" y="341"/>
                  </a:cubicBezTo>
                  <a:cubicBezTo>
                    <a:pt x="116" y="335"/>
                    <a:pt x="119" y="331"/>
                    <a:pt x="122" y="329"/>
                  </a:cubicBezTo>
                  <a:cubicBezTo>
                    <a:pt x="126" y="327"/>
                    <a:pt x="131" y="326"/>
                    <a:pt x="137" y="328"/>
                  </a:cubicBezTo>
                  <a:cubicBezTo>
                    <a:pt x="143" y="329"/>
                    <a:pt x="147" y="332"/>
                    <a:pt x="149" y="335"/>
                  </a:cubicBezTo>
                  <a:cubicBezTo>
                    <a:pt x="152" y="339"/>
                    <a:pt x="152" y="343"/>
                    <a:pt x="151" y="349"/>
                  </a:cubicBezTo>
                  <a:cubicBezTo>
                    <a:pt x="149" y="355"/>
                    <a:pt x="147" y="359"/>
                    <a:pt x="143" y="361"/>
                  </a:cubicBezTo>
                  <a:cubicBezTo>
                    <a:pt x="140" y="364"/>
                    <a:pt x="135" y="364"/>
                    <a:pt x="128" y="362"/>
                  </a:cubicBezTo>
                  <a:close/>
                  <a:moveTo>
                    <a:pt x="121" y="342"/>
                  </a:moveTo>
                  <a:cubicBezTo>
                    <a:pt x="122" y="339"/>
                    <a:pt x="123" y="337"/>
                    <a:pt x="125" y="336"/>
                  </a:cubicBezTo>
                  <a:cubicBezTo>
                    <a:pt x="128" y="335"/>
                    <a:pt x="131" y="335"/>
                    <a:pt x="135" y="336"/>
                  </a:cubicBezTo>
                  <a:cubicBezTo>
                    <a:pt x="139" y="337"/>
                    <a:pt x="142" y="338"/>
                    <a:pt x="143" y="340"/>
                  </a:cubicBezTo>
                  <a:cubicBezTo>
                    <a:pt x="145" y="342"/>
                    <a:pt x="145" y="345"/>
                    <a:pt x="145" y="348"/>
                  </a:cubicBezTo>
                  <a:cubicBezTo>
                    <a:pt x="144" y="351"/>
                    <a:pt x="142" y="353"/>
                    <a:pt x="140" y="354"/>
                  </a:cubicBezTo>
                  <a:cubicBezTo>
                    <a:pt x="138" y="355"/>
                    <a:pt x="135" y="355"/>
                    <a:pt x="130" y="354"/>
                  </a:cubicBezTo>
                  <a:cubicBezTo>
                    <a:pt x="126" y="353"/>
                    <a:pt x="124" y="352"/>
                    <a:pt x="122" y="350"/>
                  </a:cubicBezTo>
                  <a:cubicBezTo>
                    <a:pt x="121" y="348"/>
                    <a:pt x="120" y="345"/>
                    <a:pt x="121" y="342"/>
                  </a:cubicBezTo>
                  <a:close/>
                  <a:moveTo>
                    <a:pt x="124" y="314"/>
                  </a:moveTo>
                  <a:cubicBezTo>
                    <a:pt x="127" y="305"/>
                    <a:pt x="127" y="305"/>
                    <a:pt x="127" y="305"/>
                  </a:cubicBezTo>
                  <a:cubicBezTo>
                    <a:pt x="156" y="301"/>
                    <a:pt x="156" y="301"/>
                    <a:pt x="156" y="301"/>
                  </a:cubicBezTo>
                  <a:cubicBezTo>
                    <a:pt x="133" y="292"/>
                    <a:pt x="133" y="292"/>
                    <a:pt x="133" y="292"/>
                  </a:cubicBezTo>
                  <a:cubicBezTo>
                    <a:pt x="135" y="284"/>
                    <a:pt x="135" y="284"/>
                    <a:pt x="135" y="284"/>
                  </a:cubicBezTo>
                  <a:cubicBezTo>
                    <a:pt x="168" y="298"/>
                    <a:pt x="168" y="298"/>
                    <a:pt x="168" y="298"/>
                  </a:cubicBezTo>
                  <a:cubicBezTo>
                    <a:pt x="165" y="306"/>
                    <a:pt x="165" y="306"/>
                    <a:pt x="165" y="306"/>
                  </a:cubicBezTo>
                  <a:cubicBezTo>
                    <a:pt x="135" y="310"/>
                    <a:pt x="135" y="310"/>
                    <a:pt x="135" y="310"/>
                  </a:cubicBezTo>
                  <a:cubicBezTo>
                    <a:pt x="159" y="320"/>
                    <a:pt x="159" y="320"/>
                    <a:pt x="159" y="320"/>
                  </a:cubicBezTo>
                  <a:cubicBezTo>
                    <a:pt x="156" y="327"/>
                    <a:pt x="156" y="327"/>
                    <a:pt x="156" y="327"/>
                  </a:cubicBezTo>
                  <a:cubicBezTo>
                    <a:pt x="124" y="314"/>
                    <a:pt x="124" y="314"/>
                    <a:pt x="124" y="314"/>
                  </a:cubicBezTo>
                  <a:close/>
                  <a:moveTo>
                    <a:pt x="166" y="273"/>
                  </a:moveTo>
                  <a:cubicBezTo>
                    <a:pt x="160" y="269"/>
                    <a:pt x="160" y="269"/>
                    <a:pt x="160" y="269"/>
                  </a:cubicBezTo>
                  <a:cubicBezTo>
                    <a:pt x="169" y="254"/>
                    <a:pt x="169" y="254"/>
                    <a:pt x="169" y="254"/>
                  </a:cubicBezTo>
                  <a:cubicBezTo>
                    <a:pt x="187" y="265"/>
                    <a:pt x="187" y="265"/>
                    <a:pt x="187" y="265"/>
                  </a:cubicBezTo>
                  <a:cubicBezTo>
                    <a:pt x="179" y="279"/>
                    <a:pt x="179" y="279"/>
                    <a:pt x="179" y="279"/>
                  </a:cubicBezTo>
                  <a:cubicBezTo>
                    <a:pt x="178" y="281"/>
                    <a:pt x="176" y="283"/>
                    <a:pt x="175" y="284"/>
                  </a:cubicBezTo>
                  <a:cubicBezTo>
                    <a:pt x="174" y="286"/>
                    <a:pt x="172" y="286"/>
                    <a:pt x="171" y="287"/>
                  </a:cubicBezTo>
                  <a:cubicBezTo>
                    <a:pt x="168" y="288"/>
                    <a:pt x="166" y="288"/>
                    <a:pt x="164" y="288"/>
                  </a:cubicBezTo>
                  <a:cubicBezTo>
                    <a:pt x="161" y="287"/>
                    <a:pt x="159" y="286"/>
                    <a:pt x="156" y="284"/>
                  </a:cubicBezTo>
                  <a:cubicBezTo>
                    <a:pt x="151" y="281"/>
                    <a:pt x="147" y="278"/>
                    <a:pt x="146" y="274"/>
                  </a:cubicBezTo>
                  <a:cubicBezTo>
                    <a:pt x="145" y="270"/>
                    <a:pt x="146" y="265"/>
                    <a:pt x="149" y="260"/>
                  </a:cubicBezTo>
                  <a:cubicBezTo>
                    <a:pt x="157" y="247"/>
                    <a:pt x="157" y="247"/>
                    <a:pt x="157" y="247"/>
                  </a:cubicBezTo>
                  <a:cubicBezTo>
                    <a:pt x="162" y="250"/>
                    <a:pt x="162" y="250"/>
                    <a:pt x="162" y="250"/>
                  </a:cubicBezTo>
                  <a:cubicBezTo>
                    <a:pt x="154" y="264"/>
                    <a:pt x="154" y="264"/>
                    <a:pt x="154" y="264"/>
                  </a:cubicBezTo>
                  <a:cubicBezTo>
                    <a:pt x="153" y="266"/>
                    <a:pt x="152" y="268"/>
                    <a:pt x="153" y="271"/>
                  </a:cubicBezTo>
                  <a:cubicBezTo>
                    <a:pt x="154" y="273"/>
                    <a:pt x="156" y="275"/>
                    <a:pt x="160" y="277"/>
                  </a:cubicBezTo>
                  <a:cubicBezTo>
                    <a:pt x="163" y="279"/>
                    <a:pt x="166" y="280"/>
                    <a:pt x="168" y="280"/>
                  </a:cubicBezTo>
                  <a:cubicBezTo>
                    <a:pt x="170" y="279"/>
                    <a:pt x="172" y="278"/>
                    <a:pt x="174" y="276"/>
                  </a:cubicBezTo>
                  <a:cubicBezTo>
                    <a:pt x="178" y="268"/>
                    <a:pt x="178" y="268"/>
                    <a:pt x="178" y="268"/>
                  </a:cubicBezTo>
                  <a:cubicBezTo>
                    <a:pt x="171" y="264"/>
                    <a:pt x="171" y="264"/>
                    <a:pt x="171" y="264"/>
                  </a:cubicBezTo>
                  <a:cubicBezTo>
                    <a:pt x="166" y="273"/>
                    <a:pt x="166" y="273"/>
                    <a:pt x="166" y="273"/>
                  </a:cubicBezTo>
                  <a:close/>
                  <a:moveTo>
                    <a:pt x="197" y="199"/>
                  </a:moveTo>
                  <a:cubicBezTo>
                    <a:pt x="211" y="215"/>
                    <a:pt x="211" y="215"/>
                    <a:pt x="211" y="215"/>
                  </a:cubicBezTo>
                  <a:cubicBezTo>
                    <a:pt x="213" y="217"/>
                    <a:pt x="215" y="218"/>
                    <a:pt x="217" y="219"/>
                  </a:cubicBezTo>
                  <a:cubicBezTo>
                    <a:pt x="219" y="219"/>
                    <a:pt x="221" y="218"/>
                    <a:pt x="223" y="216"/>
                  </a:cubicBezTo>
                  <a:cubicBezTo>
                    <a:pt x="225" y="214"/>
                    <a:pt x="226" y="212"/>
                    <a:pt x="226" y="210"/>
                  </a:cubicBezTo>
                  <a:cubicBezTo>
                    <a:pt x="226" y="208"/>
                    <a:pt x="225" y="206"/>
                    <a:pt x="223" y="204"/>
                  </a:cubicBezTo>
                  <a:cubicBezTo>
                    <a:pt x="208" y="188"/>
                    <a:pt x="208" y="188"/>
                    <a:pt x="208" y="188"/>
                  </a:cubicBezTo>
                  <a:cubicBezTo>
                    <a:pt x="214" y="183"/>
                    <a:pt x="214" y="183"/>
                    <a:pt x="214" y="183"/>
                  </a:cubicBezTo>
                  <a:cubicBezTo>
                    <a:pt x="228" y="199"/>
                    <a:pt x="228" y="199"/>
                    <a:pt x="228" y="199"/>
                  </a:cubicBezTo>
                  <a:cubicBezTo>
                    <a:pt x="230" y="201"/>
                    <a:pt x="231" y="202"/>
                    <a:pt x="232" y="203"/>
                  </a:cubicBezTo>
                  <a:cubicBezTo>
                    <a:pt x="233" y="205"/>
                    <a:pt x="233" y="206"/>
                    <a:pt x="233" y="207"/>
                  </a:cubicBezTo>
                  <a:cubicBezTo>
                    <a:pt x="233" y="209"/>
                    <a:pt x="233" y="212"/>
                    <a:pt x="232" y="214"/>
                  </a:cubicBezTo>
                  <a:cubicBezTo>
                    <a:pt x="231" y="216"/>
                    <a:pt x="229" y="218"/>
                    <a:pt x="227" y="220"/>
                  </a:cubicBezTo>
                  <a:cubicBezTo>
                    <a:pt x="224" y="222"/>
                    <a:pt x="222" y="224"/>
                    <a:pt x="220" y="225"/>
                  </a:cubicBezTo>
                  <a:cubicBezTo>
                    <a:pt x="218" y="226"/>
                    <a:pt x="216" y="226"/>
                    <a:pt x="214" y="226"/>
                  </a:cubicBezTo>
                  <a:cubicBezTo>
                    <a:pt x="213" y="225"/>
                    <a:pt x="212" y="225"/>
                    <a:pt x="210" y="224"/>
                  </a:cubicBezTo>
                  <a:cubicBezTo>
                    <a:pt x="209" y="223"/>
                    <a:pt x="208" y="222"/>
                    <a:pt x="206" y="220"/>
                  </a:cubicBezTo>
                  <a:cubicBezTo>
                    <a:pt x="191" y="204"/>
                    <a:pt x="191" y="204"/>
                    <a:pt x="191" y="204"/>
                  </a:cubicBezTo>
                  <a:cubicBezTo>
                    <a:pt x="197" y="199"/>
                    <a:pt x="197" y="199"/>
                    <a:pt x="197" y="199"/>
                  </a:cubicBezTo>
                  <a:close/>
                  <a:moveTo>
                    <a:pt x="222" y="175"/>
                  </a:moveTo>
                  <a:cubicBezTo>
                    <a:pt x="230" y="170"/>
                    <a:pt x="230" y="170"/>
                    <a:pt x="230" y="170"/>
                  </a:cubicBezTo>
                  <a:cubicBezTo>
                    <a:pt x="256" y="183"/>
                    <a:pt x="256" y="183"/>
                    <a:pt x="256" y="183"/>
                  </a:cubicBezTo>
                  <a:cubicBezTo>
                    <a:pt x="242" y="162"/>
                    <a:pt x="242" y="162"/>
                    <a:pt x="242" y="162"/>
                  </a:cubicBezTo>
                  <a:cubicBezTo>
                    <a:pt x="248" y="157"/>
                    <a:pt x="248" y="157"/>
                    <a:pt x="248" y="157"/>
                  </a:cubicBezTo>
                  <a:cubicBezTo>
                    <a:pt x="268" y="187"/>
                    <a:pt x="268" y="187"/>
                    <a:pt x="268" y="187"/>
                  </a:cubicBezTo>
                  <a:cubicBezTo>
                    <a:pt x="261" y="192"/>
                    <a:pt x="261" y="192"/>
                    <a:pt x="261" y="192"/>
                  </a:cubicBezTo>
                  <a:cubicBezTo>
                    <a:pt x="233" y="178"/>
                    <a:pt x="233" y="178"/>
                    <a:pt x="233" y="178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3" y="205"/>
                    <a:pt x="243" y="205"/>
                    <a:pt x="243" y="205"/>
                  </a:cubicBezTo>
                  <a:cubicBezTo>
                    <a:pt x="222" y="175"/>
                    <a:pt x="222" y="175"/>
                    <a:pt x="222" y="175"/>
                  </a:cubicBezTo>
                  <a:close/>
                  <a:moveTo>
                    <a:pt x="282" y="180"/>
                  </a:moveTo>
                  <a:cubicBezTo>
                    <a:pt x="275" y="184"/>
                    <a:pt x="275" y="184"/>
                    <a:pt x="275" y="184"/>
                  </a:cubicBezTo>
                  <a:cubicBezTo>
                    <a:pt x="257" y="153"/>
                    <a:pt x="257" y="153"/>
                    <a:pt x="257" y="153"/>
                  </a:cubicBezTo>
                  <a:cubicBezTo>
                    <a:pt x="264" y="149"/>
                    <a:pt x="264" y="149"/>
                    <a:pt x="264" y="149"/>
                  </a:cubicBezTo>
                  <a:cubicBezTo>
                    <a:pt x="282" y="180"/>
                    <a:pt x="282" y="180"/>
                    <a:pt x="282" y="180"/>
                  </a:cubicBezTo>
                  <a:close/>
                  <a:moveTo>
                    <a:pt x="297" y="172"/>
                  </a:moveTo>
                  <a:cubicBezTo>
                    <a:pt x="268" y="146"/>
                    <a:pt x="268" y="146"/>
                    <a:pt x="268" y="146"/>
                  </a:cubicBezTo>
                  <a:cubicBezTo>
                    <a:pt x="276" y="142"/>
                    <a:pt x="276" y="142"/>
                    <a:pt x="276" y="142"/>
                  </a:cubicBezTo>
                  <a:cubicBezTo>
                    <a:pt x="297" y="162"/>
                    <a:pt x="297" y="162"/>
                    <a:pt x="297" y="162"/>
                  </a:cubicBezTo>
                  <a:cubicBezTo>
                    <a:pt x="295" y="133"/>
                    <a:pt x="295" y="133"/>
                    <a:pt x="295" y="133"/>
                  </a:cubicBezTo>
                  <a:cubicBezTo>
                    <a:pt x="302" y="130"/>
                    <a:pt x="302" y="130"/>
                    <a:pt x="302" y="130"/>
                  </a:cubicBezTo>
                  <a:cubicBezTo>
                    <a:pt x="304" y="169"/>
                    <a:pt x="304" y="169"/>
                    <a:pt x="304" y="169"/>
                  </a:cubicBezTo>
                  <a:cubicBezTo>
                    <a:pt x="297" y="172"/>
                    <a:pt x="297" y="172"/>
                    <a:pt x="297" y="172"/>
                  </a:cubicBezTo>
                  <a:close/>
                  <a:moveTo>
                    <a:pt x="325" y="130"/>
                  </a:moveTo>
                  <a:cubicBezTo>
                    <a:pt x="323" y="131"/>
                    <a:pt x="321" y="132"/>
                    <a:pt x="320" y="134"/>
                  </a:cubicBezTo>
                  <a:cubicBezTo>
                    <a:pt x="319" y="136"/>
                    <a:pt x="319" y="138"/>
                    <a:pt x="320" y="141"/>
                  </a:cubicBezTo>
                  <a:cubicBezTo>
                    <a:pt x="339" y="135"/>
                    <a:pt x="339" y="135"/>
                    <a:pt x="339" y="135"/>
                  </a:cubicBezTo>
                  <a:cubicBezTo>
                    <a:pt x="341" y="141"/>
                    <a:pt x="341" y="141"/>
                    <a:pt x="341" y="141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322" y="150"/>
                    <a:pt x="323" y="152"/>
                    <a:pt x="325" y="153"/>
                  </a:cubicBezTo>
                  <a:cubicBezTo>
                    <a:pt x="327" y="154"/>
                    <a:pt x="329" y="154"/>
                    <a:pt x="332" y="153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5" y="155"/>
                    <a:pt x="345" y="155"/>
                    <a:pt x="345" y="155"/>
                  </a:cubicBezTo>
                  <a:cubicBezTo>
                    <a:pt x="333" y="159"/>
                    <a:pt x="333" y="159"/>
                    <a:pt x="333" y="159"/>
                  </a:cubicBezTo>
                  <a:cubicBezTo>
                    <a:pt x="331" y="160"/>
                    <a:pt x="328" y="160"/>
                    <a:pt x="327" y="160"/>
                  </a:cubicBezTo>
                  <a:cubicBezTo>
                    <a:pt x="325" y="160"/>
                    <a:pt x="323" y="160"/>
                    <a:pt x="322" y="159"/>
                  </a:cubicBezTo>
                  <a:cubicBezTo>
                    <a:pt x="320" y="158"/>
                    <a:pt x="318" y="157"/>
                    <a:pt x="316" y="155"/>
                  </a:cubicBezTo>
                  <a:cubicBezTo>
                    <a:pt x="315" y="153"/>
                    <a:pt x="314" y="150"/>
                    <a:pt x="313" y="147"/>
                  </a:cubicBezTo>
                  <a:cubicBezTo>
                    <a:pt x="311" y="141"/>
                    <a:pt x="311" y="136"/>
                    <a:pt x="313" y="132"/>
                  </a:cubicBezTo>
                  <a:cubicBezTo>
                    <a:pt x="315" y="129"/>
                    <a:pt x="318" y="126"/>
                    <a:pt x="324" y="124"/>
                  </a:cubicBezTo>
                  <a:cubicBezTo>
                    <a:pt x="335" y="121"/>
                    <a:pt x="335" y="121"/>
                    <a:pt x="335" y="121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25" y="130"/>
                    <a:pt x="325" y="130"/>
                    <a:pt x="325" y="130"/>
                  </a:cubicBezTo>
                  <a:close/>
                  <a:moveTo>
                    <a:pt x="364" y="122"/>
                  </a:moveTo>
                  <a:cubicBezTo>
                    <a:pt x="364" y="122"/>
                    <a:pt x="364" y="122"/>
                    <a:pt x="364" y="122"/>
                  </a:cubicBezTo>
                  <a:cubicBezTo>
                    <a:pt x="367" y="122"/>
                    <a:pt x="368" y="122"/>
                    <a:pt x="369" y="123"/>
                  </a:cubicBezTo>
                  <a:cubicBezTo>
                    <a:pt x="370" y="123"/>
                    <a:pt x="371" y="124"/>
                    <a:pt x="371" y="126"/>
                  </a:cubicBezTo>
                  <a:cubicBezTo>
                    <a:pt x="371" y="128"/>
                    <a:pt x="371" y="129"/>
                    <a:pt x="370" y="130"/>
                  </a:cubicBezTo>
                  <a:cubicBezTo>
                    <a:pt x="369" y="130"/>
                    <a:pt x="368" y="131"/>
                    <a:pt x="365" y="131"/>
                  </a:cubicBezTo>
                  <a:cubicBezTo>
                    <a:pt x="356" y="133"/>
                    <a:pt x="356" y="133"/>
                    <a:pt x="356" y="133"/>
                  </a:cubicBezTo>
                  <a:cubicBezTo>
                    <a:pt x="355" y="124"/>
                    <a:pt x="355" y="124"/>
                    <a:pt x="355" y="124"/>
                  </a:cubicBezTo>
                  <a:cubicBezTo>
                    <a:pt x="364" y="122"/>
                    <a:pt x="364" y="122"/>
                    <a:pt x="364" y="122"/>
                  </a:cubicBezTo>
                  <a:close/>
                  <a:moveTo>
                    <a:pt x="347" y="118"/>
                  </a:moveTo>
                  <a:cubicBezTo>
                    <a:pt x="365" y="116"/>
                    <a:pt x="365" y="116"/>
                    <a:pt x="365" y="116"/>
                  </a:cubicBezTo>
                  <a:cubicBezTo>
                    <a:pt x="369" y="115"/>
                    <a:pt x="372" y="116"/>
                    <a:pt x="375" y="117"/>
                  </a:cubicBezTo>
                  <a:cubicBezTo>
                    <a:pt x="377" y="119"/>
                    <a:pt x="378" y="121"/>
                    <a:pt x="379" y="125"/>
                  </a:cubicBezTo>
                  <a:cubicBezTo>
                    <a:pt x="379" y="128"/>
                    <a:pt x="379" y="130"/>
                    <a:pt x="378" y="132"/>
                  </a:cubicBezTo>
                  <a:cubicBezTo>
                    <a:pt x="377" y="134"/>
                    <a:pt x="375" y="135"/>
                    <a:pt x="373" y="136"/>
                  </a:cubicBezTo>
                  <a:cubicBezTo>
                    <a:pt x="384" y="149"/>
                    <a:pt x="384" y="149"/>
                    <a:pt x="384" y="149"/>
                  </a:cubicBezTo>
                  <a:cubicBezTo>
                    <a:pt x="376" y="151"/>
                    <a:pt x="376" y="151"/>
                    <a:pt x="376" y="151"/>
                  </a:cubicBezTo>
                  <a:cubicBezTo>
                    <a:pt x="366" y="138"/>
                    <a:pt x="366" y="138"/>
                    <a:pt x="366" y="138"/>
                  </a:cubicBezTo>
                  <a:cubicBezTo>
                    <a:pt x="357" y="139"/>
                    <a:pt x="357" y="139"/>
                    <a:pt x="357" y="139"/>
                  </a:cubicBezTo>
                  <a:cubicBezTo>
                    <a:pt x="359" y="153"/>
                    <a:pt x="359" y="153"/>
                    <a:pt x="359" y="153"/>
                  </a:cubicBezTo>
                  <a:cubicBezTo>
                    <a:pt x="352" y="154"/>
                    <a:pt x="352" y="154"/>
                    <a:pt x="352" y="154"/>
                  </a:cubicBezTo>
                  <a:cubicBezTo>
                    <a:pt x="347" y="118"/>
                    <a:pt x="347" y="118"/>
                    <a:pt x="347" y="118"/>
                  </a:cubicBezTo>
                  <a:close/>
                  <a:moveTo>
                    <a:pt x="419" y="121"/>
                  </a:moveTo>
                  <a:cubicBezTo>
                    <a:pt x="401" y="121"/>
                    <a:pt x="401" y="121"/>
                    <a:pt x="401" y="121"/>
                  </a:cubicBezTo>
                  <a:cubicBezTo>
                    <a:pt x="399" y="121"/>
                    <a:pt x="397" y="121"/>
                    <a:pt x="396" y="122"/>
                  </a:cubicBezTo>
                  <a:cubicBezTo>
                    <a:pt x="395" y="123"/>
                    <a:pt x="395" y="124"/>
                    <a:pt x="395" y="125"/>
                  </a:cubicBezTo>
                  <a:cubicBezTo>
                    <a:pt x="395" y="127"/>
                    <a:pt x="395" y="128"/>
                    <a:pt x="396" y="128"/>
                  </a:cubicBezTo>
                  <a:cubicBezTo>
                    <a:pt x="397" y="129"/>
                    <a:pt x="398" y="129"/>
                    <a:pt x="399" y="129"/>
                  </a:cubicBezTo>
                  <a:cubicBezTo>
                    <a:pt x="409" y="129"/>
                    <a:pt x="409" y="129"/>
                    <a:pt x="409" y="129"/>
                  </a:cubicBezTo>
                  <a:cubicBezTo>
                    <a:pt x="413" y="130"/>
                    <a:pt x="416" y="130"/>
                    <a:pt x="418" y="132"/>
                  </a:cubicBezTo>
                  <a:cubicBezTo>
                    <a:pt x="420" y="134"/>
                    <a:pt x="420" y="136"/>
                    <a:pt x="420" y="140"/>
                  </a:cubicBezTo>
                  <a:cubicBezTo>
                    <a:pt x="420" y="144"/>
                    <a:pt x="419" y="146"/>
                    <a:pt x="417" y="148"/>
                  </a:cubicBezTo>
                  <a:cubicBezTo>
                    <a:pt x="415" y="150"/>
                    <a:pt x="412" y="150"/>
                    <a:pt x="408" y="150"/>
                  </a:cubicBezTo>
                  <a:cubicBezTo>
                    <a:pt x="388" y="150"/>
                    <a:pt x="388" y="150"/>
                    <a:pt x="388" y="150"/>
                  </a:cubicBezTo>
                  <a:cubicBezTo>
                    <a:pt x="388" y="144"/>
                    <a:pt x="388" y="144"/>
                    <a:pt x="388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9" y="144"/>
                    <a:pt x="410" y="144"/>
                    <a:pt x="411" y="143"/>
                  </a:cubicBezTo>
                  <a:cubicBezTo>
                    <a:pt x="412" y="142"/>
                    <a:pt x="413" y="141"/>
                    <a:pt x="413" y="140"/>
                  </a:cubicBezTo>
                  <a:cubicBezTo>
                    <a:pt x="413" y="139"/>
                    <a:pt x="412" y="137"/>
                    <a:pt x="411" y="137"/>
                  </a:cubicBezTo>
                  <a:cubicBezTo>
                    <a:pt x="411" y="136"/>
                    <a:pt x="409" y="136"/>
                    <a:pt x="407" y="136"/>
                  </a:cubicBezTo>
                  <a:cubicBezTo>
                    <a:pt x="399" y="136"/>
                    <a:pt x="399" y="136"/>
                    <a:pt x="399" y="136"/>
                  </a:cubicBezTo>
                  <a:cubicBezTo>
                    <a:pt x="395" y="136"/>
                    <a:pt x="392" y="135"/>
                    <a:pt x="390" y="133"/>
                  </a:cubicBezTo>
                  <a:cubicBezTo>
                    <a:pt x="388" y="131"/>
                    <a:pt x="387" y="129"/>
                    <a:pt x="387" y="125"/>
                  </a:cubicBezTo>
                  <a:cubicBezTo>
                    <a:pt x="387" y="121"/>
                    <a:pt x="388" y="119"/>
                    <a:pt x="390" y="117"/>
                  </a:cubicBezTo>
                  <a:cubicBezTo>
                    <a:pt x="392" y="115"/>
                    <a:pt x="395" y="114"/>
                    <a:pt x="400" y="114"/>
                  </a:cubicBezTo>
                  <a:cubicBezTo>
                    <a:pt x="419" y="115"/>
                    <a:pt x="419" y="115"/>
                    <a:pt x="419" y="115"/>
                  </a:cubicBezTo>
                  <a:cubicBezTo>
                    <a:pt x="419" y="121"/>
                    <a:pt x="419" y="121"/>
                    <a:pt x="419" y="121"/>
                  </a:cubicBezTo>
                  <a:close/>
                  <a:moveTo>
                    <a:pt x="433" y="152"/>
                  </a:moveTo>
                  <a:cubicBezTo>
                    <a:pt x="426" y="151"/>
                    <a:pt x="426" y="151"/>
                    <a:pt x="426" y="151"/>
                  </a:cubicBezTo>
                  <a:cubicBezTo>
                    <a:pt x="431" y="115"/>
                    <a:pt x="431" y="115"/>
                    <a:pt x="431" y="115"/>
                  </a:cubicBezTo>
                  <a:cubicBezTo>
                    <a:pt x="438" y="117"/>
                    <a:pt x="438" y="117"/>
                    <a:pt x="438" y="117"/>
                  </a:cubicBezTo>
                  <a:cubicBezTo>
                    <a:pt x="433" y="152"/>
                    <a:pt x="433" y="152"/>
                    <a:pt x="433" y="152"/>
                  </a:cubicBezTo>
                  <a:close/>
                  <a:moveTo>
                    <a:pt x="453" y="126"/>
                  </a:moveTo>
                  <a:cubicBezTo>
                    <a:pt x="442" y="124"/>
                    <a:pt x="442" y="124"/>
                    <a:pt x="442" y="124"/>
                  </a:cubicBezTo>
                  <a:cubicBezTo>
                    <a:pt x="443" y="118"/>
                    <a:pt x="443" y="118"/>
                    <a:pt x="443" y="118"/>
                  </a:cubicBezTo>
                  <a:cubicBezTo>
                    <a:pt x="473" y="123"/>
                    <a:pt x="473" y="123"/>
                    <a:pt x="473" y="123"/>
                  </a:cubicBezTo>
                  <a:cubicBezTo>
                    <a:pt x="472" y="129"/>
                    <a:pt x="472" y="129"/>
                    <a:pt x="472" y="129"/>
                  </a:cubicBezTo>
                  <a:cubicBezTo>
                    <a:pt x="461" y="127"/>
                    <a:pt x="461" y="127"/>
                    <a:pt x="461" y="127"/>
                  </a:cubicBezTo>
                  <a:cubicBezTo>
                    <a:pt x="456" y="156"/>
                    <a:pt x="456" y="156"/>
                    <a:pt x="456" y="156"/>
                  </a:cubicBezTo>
                  <a:cubicBezTo>
                    <a:pt x="448" y="155"/>
                    <a:pt x="448" y="155"/>
                    <a:pt x="448" y="155"/>
                  </a:cubicBezTo>
                  <a:cubicBezTo>
                    <a:pt x="453" y="126"/>
                    <a:pt x="453" y="126"/>
                    <a:pt x="453" y="126"/>
                  </a:cubicBezTo>
                  <a:close/>
                  <a:moveTo>
                    <a:pt x="477" y="124"/>
                  </a:moveTo>
                  <a:cubicBezTo>
                    <a:pt x="485" y="127"/>
                    <a:pt x="485" y="127"/>
                    <a:pt x="485" y="127"/>
                  </a:cubicBezTo>
                  <a:cubicBezTo>
                    <a:pt x="488" y="142"/>
                    <a:pt x="488" y="142"/>
                    <a:pt x="488" y="142"/>
                  </a:cubicBezTo>
                  <a:cubicBezTo>
                    <a:pt x="501" y="132"/>
                    <a:pt x="501" y="132"/>
                    <a:pt x="501" y="132"/>
                  </a:cubicBezTo>
                  <a:cubicBezTo>
                    <a:pt x="509" y="135"/>
                    <a:pt x="509" y="135"/>
                    <a:pt x="509" y="135"/>
                  </a:cubicBezTo>
                  <a:cubicBezTo>
                    <a:pt x="490" y="150"/>
                    <a:pt x="490" y="150"/>
                    <a:pt x="490" y="150"/>
                  </a:cubicBezTo>
                  <a:cubicBezTo>
                    <a:pt x="485" y="165"/>
                    <a:pt x="485" y="165"/>
                    <a:pt x="485" y="165"/>
                  </a:cubicBezTo>
                  <a:cubicBezTo>
                    <a:pt x="478" y="162"/>
                    <a:pt x="478" y="162"/>
                    <a:pt x="478" y="162"/>
                  </a:cubicBezTo>
                  <a:cubicBezTo>
                    <a:pt x="483" y="147"/>
                    <a:pt x="483" y="147"/>
                    <a:pt x="483" y="147"/>
                  </a:cubicBezTo>
                  <a:cubicBezTo>
                    <a:pt x="477" y="124"/>
                    <a:pt x="477" y="124"/>
                    <a:pt x="477" y="124"/>
                  </a:cubicBezTo>
                  <a:close/>
                  <a:moveTo>
                    <a:pt x="541" y="171"/>
                  </a:moveTo>
                  <a:cubicBezTo>
                    <a:pt x="545" y="166"/>
                    <a:pt x="548" y="163"/>
                    <a:pt x="552" y="162"/>
                  </a:cubicBezTo>
                  <a:cubicBezTo>
                    <a:pt x="557" y="161"/>
                    <a:pt x="561" y="162"/>
                    <a:pt x="566" y="166"/>
                  </a:cubicBezTo>
                  <a:cubicBezTo>
                    <a:pt x="571" y="169"/>
                    <a:pt x="574" y="173"/>
                    <a:pt x="574" y="177"/>
                  </a:cubicBezTo>
                  <a:cubicBezTo>
                    <a:pt x="575" y="181"/>
                    <a:pt x="574" y="186"/>
                    <a:pt x="570" y="191"/>
                  </a:cubicBezTo>
                  <a:cubicBezTo>
                    <a:pt x="567" y="196"/>
                    <a:pt x="563" y="200"/>
                    <a:pt x="559" y="200"/>
                  </a:cubicBezTo>
                  <a:cubicBezTo>
                    <a:pt x="555" y="201"/>
                    <a:pt x="550" y="200"/>
                    <a:pt x="545" y="197"/>
                  </a:cubicBezTo>
                  <a:cubicBezTo>
                    <a:pt x="540" y="193"/>
                    <a:pt x="538" y="190"/>
                    <a:pt x="537" y="185"/>
                  </a:cubicBezTo>
                  <a:cubicBezTo>
                    <a:pt x="536" y="181"/>
                    <a:pt x="538" y="176"/>
                    <a:pt x="541" y="171"/>
                  </a:cubicBezTo>
                  <a:close/>
                  <a:moveTo>
                    <a:pt x="563" y="171"/>
                  </a:moveTo>
                  <a:cubicBezTo>
                    <a:pt x="565" y="173"/>
                    <a:pt x="567" y="175"/>
                    <a:pt x="567" y="178"/>
                  </a:cubicBezTo>
                  <a:cubicBezTo>
                    <a:pt x="567" y="180"/>
                    <a:pt x="566" y="183"/>
                    <a:pt x="564" y="187"/>
                  </a:cubicBezTo>
                  <a:cubicBezTo>
                    <a:pt x="561" y="190"/>
                    <a:pt x="559" y="192"/>
                    <a:pt x="556" y="193"/>
                  </a:cubicBezTo>
                  <a:cubicBezTo>
                    <a:pt x="554" y="194"/>
                    <a:pt x="551" y="193"/>
                    <a:pt x="549" y="192"/>
                  </a:cubicBezTo>
                  <a:cubicBezTo>
                    <a:pt x="546" y="190"/>
                    <a:pt x="545" y="188"/>
                    <a:pt x="545" y="185"/>
                  </a:cubicBezTo>
                  <a:cubicBezTo>
                    <a:pt x="544" y="182"/>
                    <a:pt x="546" y="179"/>
                    <a:pt x="548" y="176"/>
                  </a:cubicBezTo>
                  <a:cubicBezTo>
                    <a:pt x="550" y="172"/>
                    <a:pt x="553" y="170"/>
                    <a:pt x="555" y="169"/>
                  </a:cubicBezTo>
                  <a:cubicBezTo>
                    <a:pt x="557" y="169"/>
                    <a:pt x="560" y="169"/>
                    <a:pt x="563" y="171"/>
                  </a:cubicBezTo>
                  <a:close/>
                  <a:moveTo>
                    <a:pt x="574" y="198"/>
                  </a:moveTo>
                  <a:cubicBezTo>
                    <a:pt x="577" y="194"/>
                    <a:pt x="580" y="192"/>
                    <a:pt x="581" y="191"/>
                  </a:cubicBezTo>
                  <a:cubicBezTo>
                    <a:pt x="583" y="189"/>
                    <a:pt x="585" y="189"/>
                    <a:pt x="587" y="188"/>
                  </a:cubicBezTo>
                  <a:cubicBezTo>
                    <a:pt x="589" y="188"/>
                    <a:pt x="591" y="189"/>
                    <a:pt x="593" y="190"/>
                  </a:cubicBezTo>
                  <a:cubicBezTo>
                    <a:pt x="595" y="191"/>
                    <a:pt x="597" y="192"/>
                    <a:pt x="600" y="195"/>
                  </a:cubicBezTo>
                  <a:cubicBezTo>
                    <a:pt x="608" y="202"/>
                    <a:pt x="608" y="202"/>
                    <a:pt x="608" y="202"/>
                  </a:cubicBezTo>
                  <a:cubicBezTo>
                    <a:pt x="604" y="207"/>
                    <a:pt x="604" y="207"/>
                    <a:pt x="604" y="207"/>
                  </a:cubicBezTo>
                  <a:cubicBezTo>
                    <a:pt x="595" y="199"/>
                    <a:pt x="595" y="199"/>
                    <a:pt x="595" y="199"/>
                  </a:cubicBezTo>
                  <a:cubicBezTo>
                    <a:pt x="593" y="197"/>
                    <a:pt x="591" y="196"/>
                    <a:pt x="589" y="196"/>
                  </a:cubicBezTo>
                  <a:cubicBezTo>
                    <a:pt x="587" y="196"/>
                    <a:pt x="585" y="197"/>
                    <a:pt x="583" y="199"/>
                  </a:cubicBezTo>
                  <a:cubicBezTo>
                    <a:pt x="599" y="213"/>
                    <a:pt x="599" y="213"/>
                    <a:pt x="599" y="213"/>
                  </a:cubicBezTo>
                  <a:cubicBezTo>
                    <a:pt x="595" y="218"/>
                    <a:pt x="595" y="218"/>
                    <a:pt x="595" y="218"/>
                  </a:cubicBezTo>
                  <a:cubicBezTo>
                    <a:pt x="579" y="204"/>
                    <a:pt x="579" y="204"/>
                    <a:pt x="579" y="204"/>
                  </a:cubicBezTo>
                  <a:cubicBezTo>
                    <a:pt x="569" y="215"/>
                    <a:pt x="569" y="215"/>
                    <a:pt x="569" y="215"/>
                  </a:cubicBezTo>
                  <a:cubicBezTo>
                    <a:pt x="564" y="210"/>
                    <a:pt x="564" y="210"/>
                    <a:pt x="564" y="210"/>
                  </a:cubicBezTo>
                  <a:cubicBezTo>
                    <a:pt x="574" y="198"/>
                    <a:pt x="574" y="198"/>
                    <a:pt x="574" y="198"/>
                  </a:cubicBezTo>
                  <a:close/>
                  <a:moveTo>
                    <a:pt x="641" y="254"/>
                  </a:moveTo>
                  <a:cubicBezTo>
                    <a:pt x="635" y="244"/>
                    <a:pt x="635" y="244"/>
                    <a:pt x="635" y="244"/>
                  </a:cubicBezTo>
                  <a:cubicBezTo>
                    <a:pt x="640" y="241"/>
                    <a:pt x="640" y="241"/>
                    <a:pt x="640" y="241"/>
                  </a:cubicBezTo>
                  <a:cubicBezTo>
                    <a:pt x="656" y="267"/>
                    <a:pt x="656" y="267"/>
                    <a:pt x="656" y="267"/>
                  </a:cubicBezTo>
                  <a:cubicBezTo>
                    <a:pt x="651" y="270"/>
                    <a:pt x="651" y="270"/>
                    <a:pt x="651" y="270"/>
                  </a:cubicBezTo>
                  <a:cubicBezTo>
                    <a:pt x="645" y="260"/>
                    <a:pt x="645" y="260"/>
                    <a:pt x="645" y="260"/>
                  </a:cubicBezTo>
                  <a:cubicBezTo>
                    <a:pt x="620" y="276"/>
                    <a:pt x="620" y="276"/>
                    <a:pt x="620" y="276"/>
                  </a:cubicBezTo>
                  <a:cubicBezTo>
                    <a:pt x="616" y="269"/>
                    <a:pt x="616" y="269"/>
                    <a:pt x="616" y="269"/>
                  </a:cubicBezTo>
                  <a:cubicBezTo>
                    <a:pt x="641" y="254"/>
                    <a:pt x="641" y="254"/>
                    <a:pt x="641" y="254"/>
                  </a:cubicBezTo>
                  <a:close/>
                  <a:moveTo>
                    <a:pt x="662" y="290"/>
                  </a:moveTo>
                  <a:cubicBezTo>
                    <a:pt x="660" y="287"/>
                    <a:pt x="659" y="286"/>
                    <a:pt x="657" y="285"/>
                  </a:cubicBezTo>
                  <a:cubicBezTo>
                    <a:pt x="655" y="284"/>
                    <a:pt x="653" y="285"/>
                    <a:pt x="651" y="286"/>
                  </a:cubicBezTo>
                  <a:cubicBezTo>
                    <a:pt x="659" y="305"/>
                    <a:pt x="659" y="305"/>
                    <a:pt x="659" y="305"/>
                  </a:cubicBezTo>
                  <a:cubicBezTo>
                    <a:pt x="654" y="307"/>
                    <a:pt x="654" y="307"/>
                    <a:pt x="654" y="307"/>
                  </a:cubicBezTo>
                  <a:cubicBezTo>
                    <a:pt x="645" y="288"/>
                    <a:pt x="645" y="288"/>
                    <a:pt x="645" y="288"/>
                  </a:cubicBezTo>
                  <a:cubicBezTo>
                    <a:pt x="642" y="290"/>
                    <a:pt x="641" y="291"/>
                    <a:pt x="640" y="293"/>
                  </a:cubicBezTo>
                  <a:cubicBezTo>
                    <a:pt x="639" y="295"/>
                    <a:pt x="639" y="297"/>
                    <a:pt x="641" y="300"/>
                  </a:cubicBezTo>
                  <a:cubicBezTo>
                    <a:pt x="646" y="311"/>
                    <a:pt x="646" y="311"/>
                    <a:pt x="646" y="311"/>
                  </a:cubicBezTo>
                  <a:cubicBezTo>
                    <a:pt x="640" y="313"/>
                    <a:pt x="640" y="313"/>
                    <a:pt x="640" y="313"/>
                  </a:cubicBezTo>
                  <a:cubicBezTo>
                    <a:pt x="635" y="302"/>
                    <a:pt x="635" y="302"/>
                    <a:pt x="635" y="302"/>
                  </a:cubicBezTo>
                  <a:cubicBezTo>
                    <a:pt x="634" y="299"/>
                    <a:pt x="633" y="297"/>
                    <a:pt x="633" y="296"/>
                  </a:cubicBezTo>
                  <a:cubicBezTo>
                    <a:pt x="633" y="294"/>
                    <a:pt x="633" y="292"/>
                    <a:pt x="633" y="291"/>
                  </a:cubicBezTo>
                  <a:cubicBezTo>
                    <a:pt x="634" y="288"/>
                    <a:pt x="635" y="286"/>
                    <a:pt x="637" y="284"/>
                  </a:cubicBezTo>
                  <a:cubicBezTo>
                    <a:pt x="638" y="283"/>
                    <a:pt x="641" y="281"/>
                    <a:pt x="644" y="280"/>
                  </a:cubicBezTo>
                  <a:cubicBezTo>
                    <a:pt x="649" y="277"/>
                    <a:pt x="654" y="276"/>
                    <a:pt x="658" y="277"/>
                  </a:cubicBezTo>
                  <a:cubicBezTo>
                    <a:pt x="662" y="279"/>
                    <a:pt x="665" y="282"/>
                    <a:pt x="667" y="287"/>
                  </a:cubicBezTo>
                  <a:cubicBezTo>
                    <a:pt x="672" y="298"/>
                    <a:pt x="672" y="298"/>
                    <a:pt x="672" y="298"/>
                  </a:cubicBezTo>
                  <a:cubicBezTo>
                    <a:pt x="667" y="301"/>
                    <a:pt x="667" y="301"/>
                    <a:pt x="667" y="301"/>
                  </a:cubicBezTo>
                  <a:cubicBezTo>
                    <a:pt x="662" y="290"/>
                    <a:pt x="662" y="290"/>
                    <a:pt x="662" y="290"/>
                  </a:cubicBezTo>
                  <a:close/>
                  <a:moveTo>
                    <a:pt x="675" y="325"/>
                  </a:moveTo>
                  <a:cubicBezTo>
                    <a:pt x="674" y="322"/>
                    <a:pt x="672" y="320"/>
                    <a:pt x="670" y="319"/>
                  </a:cubicBezTo>
                  <a:cubicBezTo>
                    <a:pt x="668" y="319"/>
                    <a:pt x="665" y="319"/>
                    <a:pt x="660" y="320"/>
                  </a:cubicBezTo>
                  <a:cubicBezTo>
                    <a:pt x="657" y="322"/>
                    <a:pt x="654" y="323"/>
                    <a:pt x="653" y="325"/>
                  </a:cubicBezTo>
                  <a:cubicBezTo>
                    <a:pt x="652" y="327"/>
                    <a:pt x="652" y="329"/>
                    <a:pt x="653" y="332"/>
                  </a:cubicBezTo>
                  <a:cubicBezTo>
                    <a:pt x="657" y="344"/>
                    <a:pt x="657" y="344"/>
                    <a:pt x="657" y="344"/>
                  </a:cubicBezTo>
                  <a:cubicBezTo>
                    <a:pt x="651" y="346"/>
                    <a:pt x="651" y="346"/>
                    <a:pt x="651" y="346"/>
                  </a:cubicBezTo>
                  <a:cubicBezTo>
                    <a:pt x="647" y="334"/>
                    <a:pt x="647" y="334"/>
                    <a:pt x="647" y="334"/>
                  </a:cubicBezTo>
                  <a:cubicBezTo>
                    <a:pt x="646" y="331"/>
                    <a:pt x="646" y="329"/>
                    <a:pt x="646" y="327"/>
                  </a:cubicBezTo>
                  <a:cubicBezTo>
                    <a:pt x="646" y="326"/>
                    <a:pt x="646" y="324"/>
                    <a:pt x="647" y="322"/>
                  </a:cubicBezTo>
                  <a:cubicBezTo>
                    <a:pt x="647" y="320"/>
                    <a:pt x="649" y="318"/>
                    <a:pt x="651" y="316"/>
                  </a:cubicBezTo>
                  <a:cubicBezTo>
                    <a:pt x="653" y="315"/>
                    <a:pt x="655" y="314"/>
                    <a:pt x="658" y="313"/>
                  </a:cubicBezTo>
                  <a:cubicBezTo>
                    <a:pt x="664" y="311"/>
                    <a:pt x="669" y="310"/>
                    <a:pt x="673" y="312"/>
                  </a:cubicBezTo>
                  <a:cubicBezTo>
                    <a:pt x="676" y="314"/>
                    <a:pt x="679" y="317"/>
                    <a:pt x="681" y="323"/>
                  </a:cubicBezTo>
                  <a:cubicBezTo>
                    <a:pt x="684" y="335"/>
                    <a:pt x="684" y="335"/>
                    <a:pt x="684" y="335"/>
                  </a:cubicBezTo>
                  <a:cubicBezTo>
                    <a:pt x="679" y="337"/>
                    <a:pt x="679" y="337"/>
                    <a:pt x="679" y="337"/>
                  </a:cubicBezTo>
                  <a:cubicBezTo>
                    <a:pt x="675" y="325"/>
                    <a:pt x="675" y="325"/>
                    <a:pt x="675" y="325"/>
                  </a:cubicBezTo>
                  <a:close/>
                  <a:moveTo>
                    <a:pt x="689" y="352"/>
                  </a:moveTo>
                  <a:cubicBezTo>
                    <a:pt x="675" y="354"/>
                    <a:pt x="675" y="354"/>
                    <a:pt x="675" y="354"/>
                  </a:cubicBezTo>
                  <a:cubicBezTo>
                    <a:pt x="677" y="368"/>
                    <a:pt x="677" y="368"/>
                    <a:pt x="677" y="368"/>
                  </a:cubicBezTo>
                  <a:cubicBezTo>
                    <a:pt x="691" y="365"/>
                    <a:pt x="691" y="365"/>
                    <a:pt x="691" y="365"/>
                  </a:cubicBezTo>
                  <a:cubicBezTo>
                    <a:pt x="692" y="373"/>
                    <a:pt x="692" y="373"/>
                    <a:pt x="692" y="373"/>
                  </a:cubicBezTo>
                  <a:cubicBezTo>
                    <a:pt x="658" y="379"/>
                    <a:pt x="658" y="379"/>
                    <a:pt x="658" y="379"/>
                  </a:cubicBezTo>
                  <a:cubicBezTo>
                    <a:pt x="656" y="372"/>
                    <a:pt x="656" y="372"/>
                    <a:pt x="656" y="372"/>
                  </a:cubicBezTo>
                  <a:cubicBezTo>
                    <a:pt x="671" y="369"/>
                    <a:pt x="671" y="369"/>
                    <a:pt x="671" y="369"/>
                  </a:cubicBezTo>
                  <a:cubicBezTo>
                    <a:pt x="669" y="355"/>
                    <a:pt x="669" y="355"/>
                    <a:pt x="669" y="355"/>
                  </a:cubicBezTo>
                  <a:cubicBezTo>
                    <a:pt x="654" y="358"/>
                    <a:pt x="654" y="358"/>
                    <a:pt x="654" y="358"/>
                  </a:cubicBezTo>
                  <a:cubicBezTo>
                    <a:pt x="653" y="351"/>
                    <a:pt x="653" y="351"/>
                    <a:pt x="653" y="351"/>
                  </a:cubicBezTo>
                  <a:cubicBezTo>
                    <a:pt x="687" y="344"/>
                    <a:pt x="687" y="344"/>
                    <a:pt x="687" y="344"/>
                  </a:cubicBezTo>
                  <a:cubicBezTo>
                    <a:pt x="689" y="352"/>
                    <a:pt x="689" y="352"/>
                    <a:pt x="689" y="352"/>
                  </a:cubicBezTo>
                  <a:close/>
                  <a:moveTo>
                    <a:pt x="695" y="386"/>
                  </a:moveTo>
                  <a:cubicBezTo>
                    <a:pt x="695" y="396"/>
                    <a:pt x="695" y="396"/>
                    <a:pt x="695" y="396"/>
                  </a:cubicBezTo>
                  <a:cubicBezTo>
                    <a:pt x="670" y="411"/>
                    <a:pt x="670" y="411"/>
                    <a:pt x="670" y="411"/>
                  </a:cubicBezTo>
                  <a:cubicBezTo>
                    <a:pt x="695" y="410"/>
                    <a:pt x="695" y="410"/>
                    <a:pt x="695" y="410"/>
                  </a:cubicBezTo>
                  <a:cubicBezTo>
                    <a:pt x="695" y="418"/>
                    <a:pt x="695" y="418"/>
                    <a:pt x="695" y="418"/>
                  </a:cubicBezTo>
                  <a:cubicBezTo>
                    <a:pt x="660" y="419"/>
                    <a:pt x="660" y="419"/>
                    <a:pt x="660" y="419"/>
                  </a:cubicBezTo>
                  <a:cubicBezTo>
                    <a:pt x="660" y="410"/>
                    <a:pt x="660" y="410"/>
                    <a:pt x="660" y="410"/>
                  </a:cubicBezTo>
                  <a:cubicBezTo>
                    <a:pt x="686" y="394"/>
                    <a:pt x="686" y="394"/>
                    <a:pt x="686" y="394"/>
                  </a:cubicBezTo>
                  <a:cubicBezTo>
                    <a:pt x="660" y="395"/>
                    <a:pt x="660" y="395"/>
                    <a:pt x="660" y="395"/>
                  </a:cubicBezTo>
                  <a:cubicBezTo>
                    <a:pt x="659" y="387"/>
                    <a:pt x="659" y="387"/>
                    <a:pt x="659" y="387"/>
                  </a:cubicBezTo>
                  <a:cubicBezTo>
                    <a:pt x="695" y="386"/>
                    <a:pt x="695" y="386"/>
                    <a:pt x="695" y="386"/>
                  </a:cubicBezTo>
                  <a:close/>
                  <a:moveTo>
                    <a:pt x="677" y="425"/>
                  </a:moveTo>
                  <a:cubicBezTo>
                    <a:pt x="683" y="426"/>
                    <a:pt x="688" y="428"/>
                    <a:pt x="690" y="431"/>
                  </a:cubicBezTo>
                  <a:cubicBezTo>
                    <a:pt x="693" y="434"/>
                    <a:pt x="694" y="439"/>
                    <a:pt x="693" y="445"/>
                  </a:cubicBezTo>
                  <a:cubicBezTo>
                    <a:pt x="692" y="451"/>
                    <a:pt x="690" y="455"/>
                    <a:pt x="687" y="458"/>
                  </a:cubicBezTo>
                  <a:cubicBezTo>
                    <a:pt x="684" y="460"/>
                    <a:pt x="679" y="461"/>
                    <a:pt x="673" y="460"/>
                  </a:cubicBezTo>
                  <a:cubicBezTo>
                    <a:pt x="667" y="459"/>
                    <a:pt x="662" y="457"/>
                    <a:pt x="660" y="454"/>
                  </a:cubicBezTo>
                  <a:cubicBezTo>
                    <a:pt x="657" y="451"/>
                    <a:pt x="656" y="446"/>
                    <a:pt x="657" y="440"/>
                  </a:cubicBezTo>
                  <a:cubicBezTo>
                    <a:pt x="657" y="434"/>
                    <a:pt x="659" y="430"/>
                    <a:pt x="663" y="427"/>
                  </a:cubicBezTo>
                  <a:cubicBezTo>
                    <a:pt x="666" y="425"/>
                    <a:pt x="671" y="424"/>
                    <a:pt x="677" y="425"/>
                  </a:cubicBezTo>
                  <a:close/>
                  <a:moveTo>
                    <a:pt x="687" y="444"/>
                  </a:moveTo>
                  <a:cubicBezTo>
                    <a:pt x="687" y="447"/>
                    <a:pt x="685" y="450"/>
                    <a:pt x="683" y="451"/>
                  </a:cubicBezTo>
                  <a:cubicBezTo>
                    <a:pt x="681" y="452"/>
                    <a:pt x="678" y="453"/>
                    <a:pt x="674" y="452"/>
                  </a:cubicBezTo>
                  <a:cubicBezTo>
                    <a:pt x="670" y="452"/>
                    <a:pt x="667" y="450"/>
                    <a:pt x="665" y="449"/>
                  </a:cubicBezTo>
                  <a:cubicBezTo>
                    <a:pt x="663" y="447"/>
                    <a:pt x="662" y="444"/>
                    <a:pt x="663" y="441"/>
                  </a:cubicBezTo>
                  <a:cubicBezTo>
                    <a:pt x="663" y="438"/>
                    <a:pt x="664" y="435"/>
                    <a:pt x="667" y="434"/>
                  </a:cubicBezTo>
                  <a:cubicBezTo>
                    <a:pt x="669" y="433"/>
                    <a:pt x="672" y="432"/>
                    <a:pt x="676" y="433"/>
                  </a:cubicBezTo>
                  <a:cubicBezTo>
                    <a:pt x="680" y="433"/>
                    <a:pt x="683" y="435"/>
                    <a:pt x="685" y="436"/>
                  </a:cubicBezTo>
                  <a:cubicBezTo>
                    <a:pt x="687" y="438"/>
                    <a:pt x="687" y="441"/>
                    <a:pt x="687" y="444"/>
                  </a:cubicBezTo>
                  <a:close/>
                  <a:moveTo>
                    <a:pt x="651" y="478"/>
                  </a:moveTo>
                  <a:cubicBezTo>
                    <a:pt x="652" y="474"/>
                    <a:pt x="653" y="472"/>
                    <a:pt x="654" y="471"/>
                  </a:cubicBezTo>
                  <a:cubicBezTo>
                    <a:pt x="655" y="469"/>
                    <a:pt x="656" y="468"/>
                    <a:pt x="658" y="467"/>
                  </a:cubicBezTo>
                  <a:cubicBezTo>
                    <a:pt x="659" y="466"/>
                    <a:pt x="661" y="466"/>
                    <a:pt x="662" y="465"/>
                  </a:cubicBezTo>
                  <a:cubicBezTo>
                    <a:pt x="664" y="465"/>
                    <a:pt x="666" y="466"/>
                    <a:pt x="669" y="466"/>
                  </a:cubicBezTo>
                  <a:cubicBezTo>
                    <a:pt x="689" y="471"/>
                    <a:pt x="689" y="471"/>
                    <a:pt x="689" y="471"/>
                  </a:cubicBezTo>
                  <a:cubicBezTo>
                    <a:pt x="687" y="478"/>
                    <a:pt x="687" y="478"/>
                    <a:pt x="687" y="478"/>
                  </a:cubicBezTo>
                  <a:cubicBezTo>
                    <a:pt x="667" y="474"/>
                    <a:pt x="667" y="474"/>
                    <a:pt x="667" y="474"/>
                  </a:cubicBezTo>
                  <a:cubicBezTo>
                    <a:pt x="665" y="473"/>
                    <a:pt x="664" y="473"/>
                    <a:pt x="663" y="473"/>
                  </a:cubicBezTo>
                  <a:cubicBezTo>
                    <a:pt x="662" y="473"/>
                    <a:pt x="661" y="473"/>
                    <a:pt x="661" y="473"/>
                  </a:cubicBezTo>
                  <a:cubicBezTo>
                    <a:pt x="660" y="474"/>
                    <a:pt x="659" y="475"/>
                    <a:pt x="658" y="475"/>
                  </a:cubicBezTo>
                  <a:cubicBezTo>
                    <a:pt x="658" y="476"/>
                    <a:pt x="657" y="478"/>
                    <a:pt x="657" y="480"/>
                  </a:cubicBezTo>
                  <a:cubicBezTo>
                    <a:pt x="655" y="488"/>
                    <a:pt x="655" y="488"/>
                    <a:pt x="655" y="488"/>
                  </a:cubicBezTo>
                  <a:cubicBezTo>
                    <a:pt x="649" y="487"/>
                    <a:pt x="649" y="487"/>
                    <a:pt x="649" y="487"/>
                  </a:cubicBezTo>
                  <a:cubicBezTo>
                    <a:pt x="651" y="478"/>
                    <a:pt x="651" y="478"/>
                    <a:pt x="651" y="478"/>
                  </a:cubicBezTo>
                  <a:close/>
                  <a:moveTo>
                    <a:pt x="667" y="494"/>
                  </a:moveTo>
                  <a:cubicBezTo>
                    <a:pt x="672" y="496"/>
                    <a:pt x="676" y="499"/>
                    <a:pt x="678" y="503"/>
                  </a:cubicBezTo>
                  <a:cubicBezTo>
                    <a:pt x="679" y="507"/>
                    <a:pt x="679" y="512"/>
                    <a:pt x="677" y="517"/>
                  </a:cubicBezTo>
                  <a:cubicBezTo>
                    <a:pt x="675" y="523"/>
                    <a:pt x="671" y="526"/>
                    <a:pt x="668" y="528"/>
                  </a:cubicBezTo>
                  <a:cubicBezTo>
                    <a:pt x="664" y="529"/>
                    <a:pt x="659" y="529"/>
                    <a:pt x="653" y="527"/>
                  </a:cubicBezTo>
                  <a:cubicBezTo>
                    <a:pt x="647" y="524"/>
                    <a:pt x="644" y="521"/>
                    <a:pt x="642" y="517"/>
                  </a:cubicBezTo>
                  <a:cubicBezTo>
                    <a:pt x="640" y="513"/>
                    <a:pt x="641" y="509"/>
                    <a:pt x="643" y="503"/>
                  </a:cubicBezTo>
                  <a:cubicBezTo>
                    <a:pt x="645" y="497"/>
                    <a:pt x="648" y="494"/>
                    <a:pt x="652" y="492"/>
                  </a:cubicBezTo>
                  <a:cubicBezTo>
                    <a:pt x="656" y="491"/>
                    <a:pt x="661" y="491"/>
                    <a:pt x="667" y="494"/>
                  </a:cubicBezTo>
                  <a:close/>
                  <a:moveTo>
                    <a:pt x="671" y="515"/>
                  </a:moveTo>
                  <a:cubicBezTo>
                    <a:pt x="670" y="518"/>
                    <a:pt x="668" y="520"/>
                    <a:pt x="666" y="520"/>
                  </a:cubicBezTo>
                  <a:cubicBezTo>
                    <a:pt x="663" y="521"/>
                    <a:pt x="660" y="521"/>
                    <a:pt x="656" y="519"/>
                  </a:cubicBezTo>
                  <a:cubicBezTo>
                    <a:pt x="652" y="517"/>
                    <a:pt x="650" y="516"/>
                    <a:pt x="649" y="513"/>
                  </a:cubicBezTo>
                  <a:cubicBezTo>
                    <a:pt x="647" y="511"/>
                    <a:pt x="647" y="508"/>
                    <a:pt x="648" y="505"/>
                  </a:cubicBezTo>
                  <a:cubicBezTo>
                    <a:pt x="650" y="502"/>
                    <a:pt x="651" y="500"/>
                    <a:pt x="654" y="500"/>
                  </a:cubicBezTo>
                  <a:cubicBezTo>
                    <a:pt x="656" y="499"/>
                    <a:pt x="660" y="500"/>
                    <a:pt x="664" y="501"/>
                  </a:cubicBezTo>
                  <a:cubicBezTo>
                    <a:pt x="667" y="503"/>
                    <a:pt x="670" y="505"/>
                    <a:pt x="671" y="507"/>
                  </a:cubicBezTo>
                  <a:cubicBezTo>
                    <a:pt x="672" y="509"/>
                    <a:pt x="672" y="512"/>
                    <a:pt x="671" y="515"/>
                  </a:cubicBezTo>
                  <a:close/>
                  <a:moveTo>
                    <a:pt x="641" y="544"/>
                  </a:moveTo>
                  <a:cubicBezTo>
                    <a:pt x="646" y="547"/>
                    <a:pt x="646" y="547"/>
                    <a:pt x="646" y="547"/>
                  </a:cubicBezTo>
                  <a:cubicBezTo>
                    <a:pt x="637" y="562"/>
                    <a:pt x="637" y="562"/>
                    <a:pt x="637" y="562"/>
                  </a:cubicBezTo>
                  <a:cubicBezTo>
                    <a:pt x="619" y="552"/>
                    <a:pt x="619" y="552"/>
                    <a:pt x="619" y="552"/>
                  </a:cubicBezTo>
                  <a:cubicBezTo>
                    <a:pt x="628" y="538"/>
                    <a:pt x="628" y="538"/>
                    <a:pt x="628" y="538"/>
                  </a:cubicBezTo>
                  <a:cubicBezTo>
                    <a:pt x="629" y="535"/>
                    <a:pt x="631" y="533"/>
                    <a:pt x="632" y="532"/>
                  </a:cubicBezTo>
                  <a:cubicBezTo>
                    <a:pt x="633" y="531"/>
                    <a:pt x="634" y="530"/>
                    <a:pt x="636" y="530"/>
                  </a:cubicBezTo>
                  <a:cubicBezTo>
                    <a:pt x="638" y="529"/>
                    <a:pt x="641" y="529"/>
                    <a:pt x="643" y="529"/>
                  </a:cubicBezTo>
                  <a:cubicBezTo>
                    <a:pt x="645" y="529"/>
                    <a:pt x="648" y="530"/>
                    <a:pt x="651" y="532"/>
                  </a:cubicBezTo>
                  <a:cubicBezTo>
                    <a:pt x="656" y="535"/>
                    <a:pt x="659" y="539"/>
                    <a:pt x="661" y="543"/>
                  </a:cubicBezTo>
                  <a:cubicBezTo>
                    <a:pt x="662" y="547"/>
                    <a:pt x="661" y="551"/>
                    <a:pt x="658" y="556"/>
                  </a:cubicBezTo>
                  <a:cubicBezTo>
                    <a:pt x="650" y="570"/>
                    <a:pt x="650" y="570"/>
                    <a:pt x="650" y="570"/>
                  </a:cubicBezTo>
                  <a:cubicBezTo>
                    <a:pt x="644" y="567"/>
                    <a:pt x="644" y="567"/>
                    <a:pt x="644" y="567"/>
                  </a:cubicBezTo>
                  <a:cubicBezTo>
                    <a:pt x="653" y="553"/>
                    <a:pt x="653" y="553"/>
                    <a:pt x="653" y="553"/>
                  </a:cubicBezTo>
                  <a:cubicBezTo>
                    <a:pt x="654" y="550"/>
                    <a:pt x="654" y="548"/>
                    <a:pt x="654" y="546"/>
                  </a:cubicBezTo>
                  <a:cubicBezTo>
                    <a:pt x="653" y="544"/>
                    <a:pt x="650" y="542"/>
                    <a:pt x="647" y="539"/>
                  </a:cubicBezTo>
                  <a:cubicBezTo>
                    <a:pt x="644" y="537"/>
                    <a:pt x="641" y="537"/>
                    <a:pt x="639" y="537"/>
                  </a:cubicBezTo>
                  <a:cubicBezTo>
                    <a:pt x="636" y="537"/>
                    <a:pt x="635" y="538"/>
                    <a:pt x="633" y="541"/>
                  </a:cubicBezTo>
                  <a:cubicBezTo>
                    <a:pt x="629" y="548"/>
                    <a:pt x="629" y="548"/>
                    <a:pt x="629" y="548"/>
                  </a:cubicBezTo>
                  <a:cubicBezTo>
                    <a:pt x="636" y="553"/>
                    <a:pt x="636" y="553"/>
                    <a:pt x="636" y="553"/>
                  </a:cubicBezTo>
                  <a:cubicBezTo>
                    <a:pt x="641" y="544"/>
                    <a:pt x="641" y="544"/>
                    <a:pt x="641" y="544"/>
                  </a:cubicBezTo>
                  <a:close/>
                  <a:moveTo>
                    <a:pt x="648" y="574"/>
                  </a:moveTo>
                  <a:cubicBezTo>
                    <a:pt x="643" y="581"/>
                    <a:pt x="643" y="581"/>
                    <a:pt x="643" y="581"/>
                  </a:cubicBezTo>
                  <a:cubicBezTo>
                    <a:pt x="627" y="580"/>
                    <a:pt x="627" y="580"/>
                    <a:pt x="627" y="580"/>
                  </a:cubicBezTo>
                  <a:cubicBezTo>
                    <a:pt x="632" y="595"/>
                    <a:pt x="632" y="595"/>
                    <a:pt x="632" y="595"/>
                  </a:cubicBezTo>
                  <a:cubicBezTo>
                    <a:pt x="627" y="602"/>
                    <a:pt x="627" y="602"/>
                    <a:pt x="627" y="602"/>
                  </a:cubicBezTo>
                  <a:cubicBezTo>
                    <a:pt x="619" y="579"/>
                    <a:pt x="619" y="579"/>
                    <a:pt x="619" y="579"/>
                  </a:cubicBezTo>
                  <a:cubicBezTo>
                    <a:pt x="607" y="570"/>
                    <a:pt x="607" y="570"/>
                    <a:pt x="607" y="570"/>
                  </a:cubicBezTo>
                  <a:cubicBezTo>
                    <a:pt x="611" y="564"/>
                    <a:pt x="611" y="564"/>
                    <a:pt x="611" y="564"/>
                  </a:cubicBezTo>
                  <a:cubicBezTo>
                    <a:pt x="624" y="573"/>
                    <a:pt x="624" y="573"/>
                    <a:pt x="624" y="573"/>
                  </a:cubicBezTo>
                  <a:cubicBezTo>
                    <a:pt x="648" y="574"/>
                    <a:pt x="648" y="574"/>
                    <a:pt x="648" y="574"/>
                  </a:cubicBezTo>
                  <a:close/>
                  <a:moveTo>
                    <a:pt x="264" y="535"/>
                  </a:moveTo>
                  <a:cubicBezTo>
                    <a:pt x="392" y="535"/>
                    <a:pt x="392" y="535"/>
                    <a:pt x="392" y="535"/>
                  </a:cubicBezTo>
                  <a:cubicBezTo>
                    <a:pt x="401" y="536"/>
                    <a:pt x="400" y="566"/>
                    <a:pt x="392" y="565"/>
                  </a:cubicBezTo>
                  <a:cubicBezTo>
                    <a:pt x="264" y="565"/>
                    <a:pt x="264" y="565"/>
                    <a:pt x="264" y="565"/>
                  </a:cubicBezTo>
                  <a:cubicBezTo>
                    <a:pt x="275" y="565"/>
                    <a:pt x="276" y="536"/>
                    <a:pt x="264" y="535"/>
                  </a:cubicBezTo>
                  <a:close/>
                  <a:moveTo>
                    <a:pt x="550" y="535"/>
                  </a:moveTo>
                  <a:cubicBezTo>
                    <a:pt x="538" y="536"/>
                    <a:pt x="539" y="565"/>
                    <a:pt x="550" y="565"/>
                  </a:cubicBezTo>
                  <a:cubicBezTo>
                    <a:pt x="421" y="565"/>
                    <a:pt x="421" y="565"/>
                    <a:pt x="421" y="565"/>
                  </a:cubicBezTo>
                  <a:cubicBezTo>
                    <a:pt x="413" y="566"/>
                    <a:pt x="412" y="536"/>
                    <a:pt x="421" y="535"/>
                  </a:cubicBezTo>
                  <a:cubicBezTo>
                    <a:pt x="550" y="535"/>
                    <a:pt x="550" y="535"/>
                    <a:pt x="550" y="535"/>
                  </a:cubicBezTo>
                  <a:close/>
                  <a:moveTo>
                    <a:pt x="495" y="212"/>
                  </a:moveTo>
                  <a:cubicBezTo>
                    <a:pt x="495" y="260"/>
                    <a:pt x="495" y="260"/>
                    <a:pt x="495" y="260"/>
                  </a:cubicBezTo>
                  <a:cubicBezTo>
                    <a:pt x="481" y="257"/>
                    <a:pt x="469" y="266"/>
                    <a:pt x="462" y="280"/>
                  </a:cubicBezTo>
                  <a:cubicBezTo>
                    <a:pt x="462" y="449"/>
                    <a:pt x="462" y="449"/>
                    <a:pt x="462" y="449"/>
                  </a:cubicBezTo>
                  <a:cubicBezTo>
                    <a:pt x="493" y="439"/>
                    <a:pt x="510" y="421"/>
                    <a:pt x="516" y="396"/>
                  </a:cubicBezTo>
                  <a:cubicBezTo>
                    <a:pt x="519" y="389"/>
                    <a:pt x="519" y="377"/>
                    <a:pt x="514" y="358"/>
                  </a:cubicBezTo>
                  <a:cubicBezTo>
                    <a:pt x="501" y="332"/>
                    <a:pt x="486" y="324"/>
                    <a:pt x="477" y="327"/>
                  </a:cubicBezTo>
                  <a:cubicBezTo>
                    <a:pt x="477" y="278"/>
                    <a:pt x="477" y="278"/>
                    <a:pt x="477" y="278"/>
                  </a:cubicBezTo>
                  <a:cubicBezTo>
                    <a:pt x="516" y="281"/>
                    <a:pt x="552" y="305"/>
                    <a:pt x="562" y="357"/>
                  </a:cubicBezTo>
                  <a:cubicBezTo>
                    <a:pt x="570" y="390"/>
                    <a:pt x="562" y="422"/>
                    <a:pt x="545" y="449"/>
                  </a:cubicBezTo>
                  <a:cubicBezTo>
                    <a:pt x="523" y="472"/>
                    <a:pt x="499" y="491"/>
                    <a:pt x="462" y="497"/>
                  </a:cubicBezTo>
                  <a:cubicBezTo>
                    <a:pt x="462" y="514"/>
                    <a:pt x="462" y="514"/>
                    <a:pt x="462" y="514"/>
                  </a:cubicBezTo>
                  <a:cubicBezTo>
                    <a:pt x="413" y="514"/>
                    <a:pt x="413" y="514"/>
                    <a:pt x="413" y="514"/>
                  </a:cubicBezTo>
                  <a:cubicBezTo>
                    <a:pt x="413" y="274"/>
                    <a:pt x="413" y="274"/>
                    <a:pt x="413" y="274"/>
                  </a:cubicBezTo>
                  <a:cubicBezTo>
                    <a:pt x="425" y="233"/>
                    <a:pt x="453" y="213"/>
                    <a:pt x="495" y="212"/>
                  </a:cubicBezTo>
                  <a:close/>
                  <a:moveTo>
                    <a:pt x="316" y="212"/>
                  </a:moveTo>
                  <a:cubicBezTo>
                    <a:pt x="358" y="213"/>
                    <a:pt x="386" y="233"/>
                    <a:pt x="398" y="274"/>
                  </a:cubicBezTo>
                  <a:cubicBezTo>
                    <a:pt x="398" y="514"/>
                    <a:pt x="398" y="514"/>
                    <a:pt x="398" y="514"/>
                  </a:cubicBezTo>
                  <a:cubicBezTo>
                    <a:pt x="349" y="514"/>
                    <a:pt x="349" y="514"/>
                    <a:pt x="349" y="514"/>
                  </a:cubicBezTo>
                  <a:cubicBezTo>
                    <a:pt x="349" y="497"/>
                    <a:pt x="349" y="497"/>
                    <a:pt x="349" y="497"/>
                  </a:cubicBezTo>
                  <a:cubicBezTo>
                    <a:pt x="312" y="491"/>
                    <a:pt x="288" y="472"/>
                    <a:pt x="267" y="449"/>
                  </a:cubicBezTo>
                  <a:cubicBezTo>
                    <a:pt x="249" y="422"/>
                    <a:pt x="241" y="390"/>
                    <a:pt x="249" y="357"/>
                  </a:cubicBezTo>
                  <a:cubicBezTo>
                    <a:pt x="259" y="305"/>
                    <a:pt x="295" y="281"/>
                    <a:pt x="334" y="278"/>
                  </a:cubicBezTo>
                  <a:cubicBezTo>
                    <a:pt x="334" y="327"/>
                    <a:pt x="334" y="327"/>
                    <a:pt x="334" y="327"/>
                  </a:cubicBezTo>
                  <a:cubicBezTo>
                    <a:pt x="325" y="324"/>
                    <a:pt x="310" y="332"/>
                    <a:pt x="297" y="358"/>
                  </a:cubicBezTo>
                  <a:cubicBezTo>
                    <a:pt x="292" y="377"/>
                    <a:pt x="292" y="389"/>
                    <a:pt x="295" y="396"/>
                  </a:cubicBezTo>
                  <a:cubicBezTo>
                    <a:pt x="302" y="421"/>
                    <a:pt x="318" y="439"/>
                    <a:pt x="349" y="449"/>
                  </a:cubicBezTo>
                  <a:cubicBezTo>
                    <a:pt x="349" y="280"/>
                    <a:pt x="349" y="280"/>
                    <a:pt x="349" y="280"/>
                  </a:cubicBezTo>
                  <a:cubicBezTo>
                    <a:pt x="343" y="266"/>
                    <a:pt x="330" y="257"/>
                    <a:pt x="316" y="260"/>
                  </a:cubicBezTo>
                  <a:cubicBezTo>
                    <a:pt x="316" y="212"/>
                    <a:pt x="316" y="212"/>
                    <a:pt x="316" y="212"/>
                  </a:cubicBezTo>
                  <a:close/>
                  <a:moveTo>
                    <a:pt x="249" y="587"/>
                  </a:moveTo>
                  <a:cubicBezTo>
                    <a:pt x="567" y="587"/>
                    <a:pt x="567" y="587"/>
                    <a:pt x="567" y="587"/>
                  </a:cubicBezTo>
                  <a:cubicBezTo>
                    <a:pt x="567" y="615"/>
                    <a:pt x="567" y="615"/>
                    <a:pt x="567" y="615"/>
                  </a:cubicBezTo>
                  <a:cubicBezTo>
                    <a:pt x="249" y="615"/>
                    <a:pt x="249" y="615"/>
                    <a:pt x="249" y="615"/>
                  </a:cubicBezTo>
                  <a:lnTo>
                    <a:pt x="249" y="587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3" name="亮红">
              <a:extLst>
                <a:ext uri="{FF2B5EF4-FFF2-40B4-BE49-F238E27FC236}">
                  <a16:creationId xmlns="" xmlns:a16="http://schemas.microsoft.com/office/drawing/2014/main" id="{0FFAFFEE-00EF-475A-96AE-DD825E8AE2DB}"/>
                </a:ext>
              </a:extLst>
            </p:cNvPr>
            <p:cNvSpPr/>
            <p:nvPr userDrawn="1"/>
          </p:nvSpPr>
          <p:spPr>
            <a:xfrm rot="14238638">
              <a:off x="7565295" y="449707"/>
              <a:ext cx="3764876" cy="3764876"/>
            </a:xfrm>
            <a:prstGeom prst="ellipse">
              <a:avLst/>
            </a:prstGeom>
            <a:noFill/>
            <a:ln w="25400">
              <a:gradFill>
                <a:gsLst>
                  <a:gs pos="80000">
                    <a:schemeClr val="bg1">
                      <a:alpha val="0"/>
                    </a:schemeClr>
                  </a:gs>
                  <a:gs pos="20000">
                    <a:schemeClr val="bg1">
                      <a:alpha val="0"/>
                    </a:schemeClr>
                  </a:gs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20000"/>
                      <a:lumOff val="8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25" name="矩形 24">
            <a:extLst>
              <a:ext uri="{FF2B5EF4-FFF2-40B4-BE49-F238E27FC236}">
                <a16:creationId xmlns="" xmlns:a16="http://schemas.microsoft.com/office/drawing/2014/main" id="{84440F2D-C759-414C-B610-D71CD5DC7FD0}"/>
              </a:ext>
            </a:extLst>
          </p:cNvPr>
          <p:cNvSpPr/>
          <p:nvPr userDrawn="1"/>
        </p:nvSpPr>
        <p:spPr>
          <a:xfrm>
            <a:off x="0" y="4395020"/>
            <a:ext cx="12192000" cy="25850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712027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346" userDrawn="1">
          <p15:clr>
            <a:srgbClr val="FBAE40"/>
          </p15:clr>
        </p15:guide>
        <p15:guide id="4" orient="horz" pos="3974">
          <p15:clr>
            <a:srgbClr val="FBAE40"/>
          </p15:clr>
        </p15:guide>
        <p15:guide id="5" pos="347">
          <p15:clr>
            <a:srgbClr val="FBAE40"/>
          </p15:clr>
        </p15:guide>
        <p15:guide id="6" pos="7333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二段内容页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椭圆 37">
            <a:extLst>
              <a:ext uri="{FF2B5EF4-FFF2-40B4-BE49-F238E27FC236}">
                <a16:creationId xmlns="" xmlns:a16="http://schemas.microsoft.com/office/drawing/2014/main" id="{84C04A6D-860C-41ED-A546-DAC2DED2EA97}"/>
              </a:ext>
            </a:extLst>
          </p:cNvPr>
          <p:cNvSpPr/>
          <p:nvPr userDrawn="1"/>
        </p:nvSpPr>
        <p:spPr>
          <a:xfrm>
            <a:off x="52244" y="317500"/>
            <a:ext cx="588737" cy="58873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" name="直接连接符 4">
            <a:extLst>
              <a:ext uri="{FF2B5EF4-FFF2-40B4-BE49-F238E27FC236}">
                <a16:creationId xmlns="" xmlns:a16="http://schemas.microsoft.com/office/drawing/2014/main" id="{BB1B28FC-5126-4DA9-BA2D-1E17C604E85F}"/>
              </a:ext>
            </a:extLst>
          </p:cNvPr>
          <p:cNvCxnSpPr>
            <a:cxnSpLocks/>
          </p:cNvCxnSpPr>
          <p:nvPr userDrawn="1"/>
        </p:nvCxnSpPr>
        <p:spPr>
          <a:xfrm flipH="1">
            <a:off x="0" y="6464232"/>
            <a:ext cx="12192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日期占位符 1">
            <a:extLst>
              <a:ext uri="{FF2B5EF4-FFF2-40B4-BE49-F238E27FC236}">
                <a16:creationId xmlns="" xmlns:a16="http://schemas.microsoft.com/office/drawing/2014/main" id="{D7A2292B-EE40-46A9-AB98-7BECD588F0CD}"/>
              </a:ext>
            </a:extLst>
          </p:cNvPr>
          <p:cNvSpPr txBox="1">
            <a:spLocks/>
          </p:cNvSpPr>
          <p:nvPr userDrawn="1"/>
        </p:nvSpPr>
        <p:spPr>
          <a:xfrm>
            <a:off x="527379" y="6218011"/>
            <a:ext cx="2743200" cy="24622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思源宋体 CN" panose="02020400000000000000" pitchFamily="18" charset="-122"/>
                <a:ea typeface="思源宋体 CN" panose="02020400000000000000" pitchFamily="18" charset="-122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9B8BA154-C3C8-4167-8D81-07371FF20131}" type="datetimeFigureOut">
              <a:rPr lang="zh-CN" altLang="en-US" smtClean="0"/>
              <a:pPr/>
              <a:t>2020/5/12</a:t>
            </a:fld>
            <a:endParaRPr lang="zh-CN" altLang="en-US" dirty="0"/>
          </a:p>
        </p:txBody>
      </p:sp>
      <p:sp>
        <p:nvSpPr>
          <p:cNvPr id="9" name="平行四边形 8">
            <a:extLst>
              <a:ext uri="{FF2B5EF4-FFF2-40B4-BE49-F238E27FC236}">
                <a16:creationId xmlns="" xmlns:a16="http://schemas.microsoft.com/office/drawing/2014/main" id="{A7C7F805-A58D-4296-AF31-1EE00E23C95F}"/>
              </a:ext>
            </a:extLst>
          </p:cNvPr>
          <p:cNvSpPr/>
          <p:nvPr userDrawn="1"/>
        </p:nvSpPr>
        <p:spPr>
          <a:xfrm>
            <a:off x="346024" y="840993"/>
            <a:ext cx="11382426" cy="65243"/>
          </a:xfrm>
          <a:prstGeom prst="parallelogram">
            <a:avLst/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" name="组合 10">
            <a:extLst>
              <a:ext uri="{FF2B5EF4-FFF2-40B4-BE49-F238E27FC236}">
                <a16:creationId xmlns="" xmlns:a16="http://schemas.microsoft.com/office/drawing/2014/main" id="{D0B11FB7-DB2C-4245-B7EE-CA089E05FF93}"/>
              </a:ext>
            </a:extLst>
          </p:cNvPr>
          <p:cNvGrpSpPr/>
          <p:nvPr userDrawn="1"/>
        </p:nvGrpSpPr>
        <p:grpSpPr>
          <a:xfrm>
            <a:off x="11811018" y="595757"/>
            <a:ext cx="245390" cy="128440"/>
            <a:chOff x="4909622" y="1685731"/>
            <a:chExt cx="2144762" cy="1122596"/>
          </a:xfrm>
        </p:grpSpPr>
        <p:sp>
          <p:nvSpPr>
            <p:cNvPr id="12" name="菱形 11">
              <a:extLst>
                <a:ext uri="{FF2B5EF4-FFF2-40B4-BE49-F238E27FC236}">
                  <a16:creationId xmlns="" xmlns:a16="http://schemas.microsoft.com/office/drawing/2014/main" id="{4E3A30AA-7A81-4828-B56E-64B4855B98C3}"/>
                </a:ext>
              </a:extLst>
            </p:cNvPr>
            <p:cNvSpPr/>
            <p:nvPr userDrawn="1"/>
          </p:nvSpPr>
          <p:spPr>
            <a:xfrm>
              <a:off x="4909622" y="1685731"/>
              <a:ext cx="2144762" cy="597096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="" xmlns:a16="http://schemas.microsoft.com/office/drawing/2014/main" id="{53670DF4-4556-484D-A931-D0A57714B6B2}"/>
                </a:ext>
              </a:extLst>
            </p:cNvPr>
            <p:cNvSpPr/>
            <p:nvPr userDrawn="1"/>
          </p:nvSpPr>
          <p:spPr>
            <a:xfrm>
              <a:off x="5263336" y="2158024"/>
              <a:ext cx="1437335" cy="517398"/>
            </a:xfrm>
            <a:custGeom>
              <a:avLst/>
              <a:gdLst>
                <a:gd name="connsiteX0" fmla="*/ 0 w 1437335"/>
                <a:gd name="connsiteY0" fmla="*/ 0 h 517398"/>
                <a:gd name="connsiteX1" fmla="*/ 718667 w 1437335"/>
                <a:gd name="connsiteY1" fmla="*/ 200075 h 517398"/>
                <a:gd name="connsiteX2" fmla="*/ 1437335 w 1437335"/>
                <a:gd name="connsiteY2" fmla="*/ 0 h 517398"/>
                <a:gd name="connsiteX3" fmla="*/ 1437335 w 1437335"/>
                <a:gd name="connsiteY3" fmla="*/ 517398 h 517398"/>
                <a:gd name="connsiteX4" fmla="*/ 1396347 w 1437335"/>
                <a:gd name="connsiteY4" fmla="*/ 494706 h 517398"/>
                <a:gd name="connsiteX5" fmla="*/ 718667 w 1437335"/>
                <a:gd name="connsiteY5" fmla="*/ 366483 h 517398"/>
                <a:gd name="connsiteX6" fmla="*/ 40987 w 1437335"/>
                <a:gd name="connsiteY6" fmla="*/ 494706 h 517398"/>
                <a:gd name="connsiteX7" fmla="*/ 0 w 1437335"/>
                <a:gd name="connsiteY7" fmla="*/ 517398 h 51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335" h="517398">
                  <a:moveTo>
                    <a:pt x="0" y="0"/>
                  </a:moveTo>
                  <a:lnTo>
                    <a:pt x="718667" y="200075"/>
                  </a:lnTo>
                  <a:lnTo>
                    <a:pt x="1437335" y="0"/>
                  </a:lnTo>
                  <a:lnTo>
                    <a:pt x="1437335" y="517398"/>
                  </a:lnTo>
                  <a:lnTo>
                    <a:pt x="1396347" y="494706"/>
                  </a:lnTo>
                  <a:cubicBezTo>
                    <a:pt x="1222914" y="415483"/>
                    <a:pt x="983318" y="366483"/>
                    <a:pt x="718667" y="366483"/>
                  </a:cubicBezTo>
                  <a:cubicBezTo>
                    <a:pt x="454017" y="366483"/>
                    <a:pt x="214421" y="415483"/>
                    <a:pt x="40987" y="494706"/>
                  </a:cubicBezTo>
                  <a:lnTo>
                    <a:pt x="0" y="517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14" name="直接连接符 13">
              <a:extLst>
                <a:ext uri="{FF2B5EF4-FFF2-40B4-BE49-F238E27FC236}">
                  <a16:creationId xmlns="" xmlns:a16="http://schemas.microsoft.com/office/drawing/2014/main" id="{97D17A4B-9EE1-4015-B7DA-FDD7BF0CAE3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080496" y="1995901"/>
              <a:ext cx="1" cy="77084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椭圆 14">
              <a:extLst>
                <a:ext uri="{FF2B5EF4-FFF2-40B4-BE49-F238E27FC236}">
                  <a16:creationId xmlns="" xmlns:a16="http://schemas.microsoft.com/office/drawing/2014/main" id="{AB5741C4-F007-4D49-AB56-D3830699B41E}"/>
                </a:ext>
              </a:extLst>
            </p:cNvPr>
            <p:cNvSpPr/>
            <p:nvPr userDrawn="1"/>
          </p:nvSpPr>
          <p:spPr>
            <a:xfrm>
              <a:off x="5040571" y="2579759"/>
              <a:ext cx="79851" cy="7985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等腰三角形 15">
              <a:extLst>
                <a:ext uri="{FF2B5EF4-FFF2-40B4-BE49-F238E27FC236}">
                  <a16:creationId xmlns="" xmlns:a16="http://schemas.microsoft.com/office/drawing/2014/main" id="{2F56512E-4A9E-42E0-8C18-8EF639B0E3F3}"/>
                </a:ext>
              </a:extLst>
            </p:cNvPr>
            <p:cNvSpPr/>
            <p:nvPr userDrawn="1"/>
          </p:nvSpPr>
          <p:spPr>
            <a:xfrm>
              <a:off x="5021761" y="2637502"/>
              <a:ext cx="117470" cy="170825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" name="ïş1îdé">
            <a:extLst>
              <a:ext uri="{FF2B5EF4-FFF2-40B4-BE49-F238E27FC236}">
                <a16:creationId xmlns="" xmlns:a16="http://schemas.microsoft.com/office/drawing/2014/main" id="{787942FB-3711-4D37-AAF1-BAA04895D433}"/>
              </a:ext>
            </a:extLst>
          </p:cNvPr>
          <p:cNvSpPr/>
          <p:nvPr userDrawn="1"/>
        </p:nvSpPr>
        <p:spPr bwMode="auto">
          <a:xfrm>
            <a:off x="167689" y="429746"/>
            <a:ext cx="357847" cy="364244"/>
          </a:xfrm>
          <a:custGeom>
            <a:avLst/>
            <a:gdLst>
              <a:gd name="T0" fmla="*/ 606 w 808"/>
              <a:gd name="T1" fmla="*/ 701 h 821"/>
              <a:gd name="T2" fmla="*/ 597 w 808"/>
              <a:gd name="T3" fmla="*/ 703 h 821"/>
              <a:gd name="T4" fmla="*/ 597 w 808"/>
              <a:gd name="T5" fmla="*/ 684 h 821"/>
              <a:gd name="T6" fmla="*/ 620 w 808"/>
              <a:gd name="T7" fmla="*/ 651 h 821"/>
              <a:gd name="T8" fmla="*/ 606 w 808"/>
              <a:gd name="T9" fmla="*/ 661 h 821"/>
              <a:gd name="T10" fmla="*/ 584 w 808"/>
              <a:gd name="T11" fmla="*/ 659 h 821"/>
              <a:gd name="T12" fmla="*/ 591 w 808"/>
              <a:gd name="T13" fmla="*/ 642 h 821"/>
              <a:gd name="T14" fmla="*/ 597 w 808"/>
              <a:gd name="T15" fmla="*/ 649 h 821"/>
              <a:gd name="T16" fmla="*/ 620 w 808"/>
              <a:gd name="T17" fmla="*/ 619 h 821"/>
              <a:gd name="T18" fmla="*/ 636 w 808"/>
              <a:gd name="T19" fmla="*/ 634 h 821"/>
              <a:gd name="T20" fmla="*/ 623 w 808"/>
              <a:gd name="T21" fmla="*/ 679 h 821"/>
              <a:gd name="T22" fmla="*/ 620 w 808"/>
              <a:gd name="T23" fmla="*/ 692 h 821"/>
              <a:gd name="T24" fmla="*/ 177 w 808"/>
              <a:gd name="T25" fmla="*/ 710 h 821"/>
              <a:gd name="T26" fmla="*/ 216 w 808"/>
              <a:gd name="T27" fmla="*/ 643 h 821"/>
              <a:gd name="T28" fmla="*/ 233 w 808"/>
              <a:gd name="T29" fmla="*/ 632 h 821"/>
              <a:gd name="T30" fmla="*/ 209 w 808"/>
              <a:gd name="T31" fmla="*/ 667 h 821"/>
              <a:gd name="T32" fmla="*/ 245 w 808"/>
              <a:gd name="T33" fmla="*/ 647 h 821"/>
              <a:gd name="T34" fmla="*/ 246 w 808"/>
              <a:gd name="T35" fmla="*/ 676 h 821"/>
              <a:gd name="T36" fmla="*/ 228 w 808"/>
              <a:gd name="T37" fmla="*/ 694 h 821"/>
              <a:gd name="T38" fmla="*/ 203 w 808"/>
              <a:gd name="T39" fmla="*/ 719 h 821"/>
              <a:gd name="T40" fmla="*/ 207 w 808"/>
              <a:gd name="T41" fmla="*/ 683 h 821"/>
              <a:gd name="T42" fmla="*/ 446 w 808"/>
              <a:gd name="T43" fmla="*/ 698 h 821"/>
              <a:gd name="T44" fmla="*/ 444 w 808"/>
              <a:gd name="T45" fmla="*/ 686 h 821"/>
              <a:gd name="T46" fmla="*/ 445 w 808"/>
              <a:gd name="T47" fmla="*/ 674 h 821"/>
              <a:gd name="T48" fmla="*/ 434 w 808"/>
              <a:gd name="T49" fmla="*/ 668 h 821"/>
              <a:gd name="T50" fmla="*/ 438 w 808"/>
              <a:gd name="T51" fmla="*/ 651 h 821"/>
              <a:gd name="T52" fmla="*/ 456 w 808"/>
              <a:gd name="T53" fmla="*/ 644 h 821"/>
              <a:gd name="T54" fmla="*/ 465 w 808"/>
              <a:gd name="T55" fmla="*/ 643 h 821"/>
              <a:gd name="T56" fmla="*/ 457 w 808"/>
              <a:gd name="T57" fmla="*/ 675 h 821"/>
              <a:gd name="T58" fmla="*/ 455 w 808"/>
              <a:gd name="T59" fmla="*/ 690 h 821"/>
              <a:gd name="T60" fmla="*/ 265 w 808"/>
              <a:gd name="T61" fmla="*/ 713 h 821"/>
              <a:gd name="T62" fmla="*/ 562 w 808"/>
              <a:gd name="T63" fmla="*/ 715 h 821"/>
              <a:gd name="T64" fmla="*/ 292 w 808"/>
              <a:gd name="T65" fmla="*/ 705 h 821"/>
              <a:gd name="T66" fmla="*/ 300 w 808"/>
              <a:gd name="T67" fmla="*/ 666 h 821"/>
              <a:gd name="T68" fmla="*/ 285 w 808"/>
              <a:gd name="T69" fmla="*/ 672 h 821"/>
              <a:gd name="T70" fmla="*/ 302 w 808"/>
              <a:gd name="T71" fmla="*/ 650 h 821"/>
              <a:gd name="T72" fmla="*/ 307 w 808"/>
              <a:gd name="T73" fmla="*/ 637 h 821"/>
              <a:gd name="T74" fmla="*/ 319 w 808"/>
              <a:gd name="T75" fmla="*/ 648 h 821"/>
              <a:gd name="T76" fmla="*/ 305 w 808"/>
              <a:gd name="T77" fmla="*/ 696 h 821"/>
              <a:gd name="T78" fmla="*/ 511 w 808"/>
              <a:gd name="T79" fmla="*/ 689 h 821"/>
              <a:gd name="T80" fmla="*/ 538 w 808"/>
              <a:gd name="T81" fmla="*/ 638 h 821"/>
              <a:gd name="T82" fmla="*/ 529 w 808"/>
              <a:gd name="T83" fmla="*/ 700 h 821"/>
              <a:gd name="T84" fmla="*/ 241 w 808"/>
              <a:gd name="T85" fmla="*/ 701 h 821"/>
              <a:gd name="T86" fmla="*/ 469 w 808"/>
              <a:gd name="T87" fmla="*/ 701 h 821"/>
              <a:gd name="T88" fmla="*/ 447 w 808"/>
              <a:gd name="T89" fmla="*/ 705 h 821"/>
              <a:gd name="T90" fmla="*/ 349 w 808"/>
              <a:gd name="T91" fmla="*/ 697 h 821"/>
              <a:gd name="T92" fmla="*/ 371 w 808"/>
              <a:gd name="T93" fmla="*/ 665 h 821"/>
              <a:gd name="T94" fmla="*/ 400 w 808"/>
              <a:gd name="T95" fmla="*/ 667 h 821"/>
              <a:gd name="T96" fmla="*/ 375 w 808"/>
              <a:gd name="T97" fmla="*/ 697 h 821"/>
              <a:gd name="T98" fmla="*/ 220 w 808"/>
              <a:gd name="T99" fmla="*/ 683 h 821"/>
              <a:gd name="T100" fmla="*/ 223 w 808"/>
              <a:gd name="T101" fmla="*/ 690 h 821"/>
              <a:gd name="T102" fmla="*/ 318 w 808"/>
              <a:gd name="T103" fmla="*/ 697 h 821"/>
              <a:gd name="T104" fmla="*/ 206 w 808"/>
              <a:gd name="T105" fmla="*/ 674 h 821"/>
              <a:gd name="T106" fmla="*/ 311 w 808"/>
              <a:gd name="T107" fmla="*/ 660 h 821"/>
              <a:gd name="T108" fmla="*/ 614 w 808"/>
              <a:gd name="T109" fmla="*/ 661 h 821"/>
              <a:gd name="T110" fmla="*/ 607 w 808"/>
              <a:gd name="T111" fmla="*/ 650 h 821"/>
              <a:gd name="T112" fmla="*/ 217 w 808"/>
              <a:gd name="T113" fmla="*/ 627 h 821"/>
              <a:gd name="T114" fmla="*/ 161 w 808"/>
              <a:gd name="T115" fmla="*/ 585 h 821"/>
              <a:gd name="T116" fmla="*/ 114 w 808"/>
              <a:gd name="T117" fmla="*/ 372 h 821"/>
              <a:gd name="T118" fmla="*/ 243 w 808"/>
              <a:gd name="T119" fmla="*/ 205 h 821"/>
              <a:gd name="T120" fmla="*/ 433 w 808"/>
              <a:gd name="T121" fmla="*/ 152 h 821"/>
              <a:gd name="T122" fmla="*/ 653 w 808"/>
              <a:gd name="T123" fmla="*/ 325 h 821"/>
              <a:gd name="T124" fmla="*/ 664 w 808"/>
              <a:gd name="T125" fmla="*/ 501 h 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8" h="821">
                <a:moveTo>
                  <a:pt x="404" y="821"/>
                </a:moveTo>
                <a:cubicBezTo>
                  <a:pt x="626" y="821"/>
                  <a:pt x="808" y="637"/>
                  <a:pt x="808" y="411"/>
                </a:cubicBezTo>
                <a:cubicBezTo>
                  <a:pt x="808" y="185"/>
                  <a:pt x="626" y="0"/>
                  <a:pt x="404" y="0"/>
                </a:cubicBezTo>
                <a:cubicBezTo>
                  <a:pt x="181" y="0"/>
                  <a:pt x="0" y="185"/>
                  <a:pt x="0" y="411"/>
                </a:cubicBezTo>
                <a:cubicBezTo>
                  <a:pt x="0" y="637"/>
                  <a:pt x="181" y="821"/>
                  <a:pt x="404" y="821"/>
                </a:cubicBezTo>
                <a:close/>
                <a:moveTo>
                  <a:pt x="404" y="3"/>
                </a:moveTo>
                <a:cubicBezTo>
                  <a:pt x="474" y="48"/>
                  <a:pt x="616" y="90"/>
                  <a:pt x="583" y="158"/>
                </a:cubicBezTo>
                <a:cubicBezTo>
                  <a:pt x="638" y="106"/>
                  <a:pt x="721" y="230"/>
                  <a:pt x="785" y="285"/>
                </a:cubicBezTo>
                <a:cubicBezTo>
                  <a:pt x="765" y="362"/>
                  <a:pt x="769" y="520"/>
                  <a:pt x="693" y="507"/>
                </a:cubicBezTo>
                <a:cubicBezTo>
                  <a:pt x="761" y="544"/>
                  <a:pt x="669" y="666"/>
                  <a:pt x="644" y="734"/>
                </a:cubicBezTo>
                <a:cubicBezTo>
                  <a:pt x="567" y="740"/>
                  <a:pt x="412" y="799"/>
                  <a:pt x="405" y="723"/>
                </a:cubicBezTo>
                <a:cubicBezTo>
                  <a:pt x="392" y="797"/>
                  <a:pt x="241" y="737"/>
                  <a:pt x="161" y="732"/>
                </a:cubicBezTo>
                <a:cubicBezTo>
                  <a:pt x="134" y="658"/>
                  <a:pt x="46" y="545"/>
                  <a:pt x="113" y="509"/>
                </a:cubicBezTo>
                <a:cubicBezTo>
                  <a:pt x="35" y="520"/>
                  <a:pt x="47" y="364"/>
                  <a:pt x="23" y="284"/>
                </a:cubicBezTo>
                <a:cubicBezTo>
                  <a:pt x="90" y="245"/>
                  <a:pt x="172" y="105"/>
                  <a:pt x="229" y="159"/>
                </a:cubicBezTo>
                <a:cubicBezTo>
                  <a:pt x="197" y="85"/>
                  <a:pt x="340" y="46"/>
                  <a:pt x="404" y="3"/>
                </a:cubicBezTo>
                <a:close/>
                <a:moveTo>
                  <a:pt x="609" y="729"/>
                </a:move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1" y="628"/>
                  <a:pt x="621" y="628"/>
                  <a:pt x="621" y="628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09" y="729"/>
                  <a:pt x="609" y="729"/>
                  <a:pt x="609" y="729"/>
                </a:cubicBezTo>
                <a:close/>
                <a:moveTo>
                  <a:pt x="176" y="724"/>
                </a:move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3"/>
                  <a:pt x="194" y="683"/>
                  <a:pt x="195" y="683"/>
                </a:cubicBezTo>
                <a:cubicBezTo>
                  <a:pt x="195" y="683"/>
                  <a:pt x="195" y="683"/>
                  <a:pt x="195" y="683"/>
                </a:cubicBezTo>
                <a:cubicBezTo>
                  <a:pt x="195" y="683"/>
                  <a:pt x="195" y="682"/>
                  <a:pt x="196" y="682"/>
                </a:cubicBezTo>
                <a:cubicBezTo>
                  <a:pt x="196" y="682"/>
                  <a:pt x="196" y="682"/>
                  <a:pt x="196" y="682"/>
                </a:cubicBezTo>
                <a:cubicBezTo>
                  <a:pt x="196" y="682"/>
                  <a:pt x="196" y="682"/>
                  <a:pt x="196" y="681"/>
                </a:cubicBezTo>
                <a:cubicBezTo>
                  <a:pt x="196" y="681"/>
                  <a:pt x="196" y="681"/>
                  <a:pt x="196" y="681"/>
                </a:cubicBezTo>
                <a:cubicBezTo>
                  <a:pt x="196" y="681"/>
                  <a:pt x="196" y="681"/>
                  <a:pt x="197" y="681"/>
                </a:cubicBezTo>
                <a:cubicBezTo>
                  <a:pt x="197" y="681"/>
                  <a:pt x="197" y="681"/>
                  <a:pt x="197" y="681"/>
                </a:cubicBezTo>
                <a:cubicBezTo>
                  <a:pt x="198" y="679"/>
                  <a:pt x="199" y="677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15" y="706"/>
                  <a:pt x="215" y="706"/>
                  <a:pt x="215" y="706"/>
                </a:cubicBezTo>
                <a:cubicBezTo>
                  <a:pt x="214" y="707"/>
                  <a:pt x="214" y="707"/>
                  <a:pt x="214" y="707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8"/>
                  <a:pt x="214" y="698"/>
                </a:cubicBezTo>
                <a:cubicBezTo>
                  <a:pt x="214" y="698"/>
                  <a:pt x="214" y="698"/>
                  <a:pt x="214" y="698"/>
                </a:cubicBezTo>
                <a:cubicBezTo>
                  <a:pt x="213" y="698"/>
                  <a:pt x="213" y="698"/>
                  <a:pt x="213" y="697"/>
                </a:cubicBezTo>
                <a:cubicBezTo>
                  <a:pt x="213" y="697"/>
                  <a:pt x="213" y="697"/>
                  <a:pt x="213" y="697"/>
                </a:cubicBezTo>
                <a:cubicBezTo>
                  <a:pt x="213" y="696"/>
                  <a:pt x="213" y="696"/>
                  <a:pt x="213" y="695"/>
                </a:cubicBezTo>
                <a:cubicBezTo>
                  <a:pt x="213" y="695"/>
                  <a:pt x="213" y="695"/>
                  <a:pt x="213" y="695"/>
                </a:cubicBezTo>
                <a:cubicBezTo>
                  <a:pt x="213" y="693"/>
                  <a:pt x="213" y="691"/>
                  <a:pt x="213" y="689"/>
                </a:cubicBezTo>
                <a:cubicBezTo>
                  <a:pt x="213" y="689"/>
                  <a:pt x="213" y="689"/>
                  <a:pt x="213" y="689"/>
                </a:cubicBezTo>
                <a:cubicBezTo>
                  <a:pt x="213" y="688"/>
                  <a:pt x="213" y="688"/>
                  <a:pt x="214" y="687"/>
                </a:cubicBezTo>
                <a:cubicBezTo>
                  <a:pt x="214" y="687"/>
                  <a:pt x="214" y="687"/>
                  <a:pt x="214" y="687"/>
                </a:cubicBezTo>
                <a:cubicBezTo>
                  <a:pt x="214" y="686"/>
                  <a:pt x="214" y="685"/>
                  <a:pt x="215" y="684"/>
                </a:cubicBezTo>
                <a:cubicBezTo>
                  <a:pt x="215" y="684"/>
                  <a:pt x="215" y="684"/>
                  <a:pt x="215" y="684"/>
                </a:cubicBezTo>
                <a:cubicBezTo>
                  <a:pt x="215" y="684"/>
                  <a:pt x="216" y="683"/>
                  <a:pt x="216" y="682"/>
                </a:cubicBezTo>
                <a:cubicBezTo>
                  <a:pt x="216" y="682"/>
                  <a:pt x="216" y="682"/>
                  <a:pt x="216" y="682"/>
                </a:cubicBezTo>
                <a:cubicBezTo>
                  <a:pt x="217" y="681"/>
                  <a:pt x="217" y="680"/>
                  <a:pt x="218" y="679"/>
                </a:cubicBezTo>
                <a:cubicBezTo>
                  <a:pt x="218" y="679"/>
                  <a:pt x="218" y="679"/>
                  <a:pt x="218" y="679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6" y="679"/>
                  <a:pt x="213" y="681"/>
                  <a:pt x="210" y="683"/>
                </a:cubicBezTo>
                <a:cubicBezTo>
                  <a:pt x="210" y="683"/>
                  <a:pt x="210" y="683"/>
                  <a:pt x="210" y="683"/>
                </a:cubicBezTo>
                <a:cubicBezTo>
                  <a:pt x="209" y="684"/>
                  <a:pt x="208" y="684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79"/>
                </a:cubicBezTo>
                <a:cubicBezTo>
                  <a:pt x="202" y="679"/>
                  <a:pt x="202" y="679"/>
                  <a:pt x="202" y="679"/>
                </a:cubicBezTo>
                <a:cubicBezTo>
                  <a:pt x="202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0" y="680"/>
                  <a:pt x="200" y="680"/>
                </a:cubicBezTo>
                <a:cubicBezTo>
                  <a:pt x="200" y="680"/>
                  <a:pt x="200" y="680"/>
                  <a:pt x="200" y="680"/>
                </a:cubicBezTo>
                <a:cubicBezTo>
                  <a:pt x="200" y="680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76" y="724"/>
                  <a:pt x="176" y="724"/>
                  <a:pt x="176" y="724"/>
                </a:cubicBezTo>
                <a:close/>
                <a:moveTo>
                  <a:pt x="425" y="723"/>
                </a:move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4" y="668"/>
                  <a:pt x="454" y="668"/>
                </a:cubicBezTo>
                <a:cubicBezTo>
                  <a:pt x="454" y="668"/>
                  <a:pt x="454" y="668"/>
                  <a:pt x="454" y="668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0"/>
                  <a:pt x="445" y="640"/>
                  <a:pt x="445" y="640"/>
                </a:cubicBezTo>
                <a:cubicBezTo>
                  <a:pt x="445" y="639"/>
                  <a:pt x="445" y="639"/>
                  <a:pt x="445" y="639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0" y="670"/>
                  <a:pt x="458" y="671"/>
                  <a:pt x="458" y="671"/>
                </a:cubicBezTo>
                <a:cubicBezTo>
                  <a:pt x="458" y="671"/>
                  <a:pt x="458" y="671"/>
                  <a:pt x="458" y="671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6" y="723"/>
                  <a:pt x="426" y="723"/>
                  <a:pt x="426" y="723"/>
                </a:cubicBezTo>
                <a:lnTo>
                  <a:pt x="425" y="723"/>
                </a:lnTo>
                <a:close/>
                <a:moveTo>
                  <a:pt x="270" y="716"/>
                </a:move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lose/>
                <a:moveTo>
                  <a:pt x="562" y="715"/>
                </a:moveTo>
                <a:cubicBezTo>
                  <a:pt x="562" y="715"/>
                  <a:pt x="562" y="715"/>
                  <a:pt x="562" y="715"/>
                </a:cubicBezTo>
                <a:cubicBezTo>
                  <a:pt x="562" y="715"/>
                  <a:pt x="562" y="715"/>
                  <a:pt x="562" y="715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2" y="715"/>
                  <a:pt x="562" y="715"/>
                  <a:pt x="562" y="715"/>
                </a:cubicBezTo>
                <a:close/>
                <a:moveTo>
                  <a:pt x="304" y="713"/>
                </a:moveTo>
                <a:cubicBezTo>
                  <a:pt x="302" y="712"/>
                  <a:pt x="302" y="712"/>
                  <a:pt x="302" y="712"/>
                </a:cubicBezTo>
                <a:cubicBezTo>
                  <a:pt x="302" y="712"/>
                  <a:pt x="302" y="712"/>
                  <a:pt x="302" y="712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1"/>
                  <a:pt x="302" y="621"/>
                  <a:pt x="302" y="621"/>
                </a:cubicBezTo>
                <a:cubicBezTo>
                  <a:pt x="303" y="621"/>
                  <a:pt x="303" y="621"/>
                  <a:pt x="303" y="621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lose/>
                <a:moveTo>
                  <a:pt x="506" y="712"/>
                </a:moveTo>
                <a:cubicBezTo>
                  <a:pt x="506" y="710"/>
                  <a:pt x="506" y="710"/>
                  <a:pt x="506" y="710"/>
                </a:cubicBezTo>
                <a:cubicBezTo>
                  <a:pt x="506" y="710"/>
                  <a:pt x="506" y="710"/>
                  <a:pt x="506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0"/>
                  <a:pt x="536" y="650"/>
                  <a:pt x="535" y="647"/>
                </a:cubicBezTo>
                <a:cubicBezTo>
                  <a:pt x="535" y="647"/>
                  <a:pt x="535" y="647"/>
                  <a:pt x="535" y="647"/>
                </a:cubicBezTo>
                <a:cubicBezTo>
                  <a:pt x="535" y="645"/>
                  <a:pt x="534" y="644"/>
                  <a:pt x="534" y="643"/>
                </a:cubicBezTo>
                <a:cubicBezTo>
                  <a:pt x="534" y="643"/>
                  <a:pt x="534" y="643"/>
                  <a:pt x="534" y="643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2" y="642"/>
                  <a:pt x="542" y="642"/>
                  <a:pt x="543" y="643"/>
                </a:cubicBezTo>
                <a:cubicBezTo>
                  <a:pt x="543" y="643"/>
                  <a:pt x="543" y="643"/>
                  <a:pt x="543" y="643"/>
                </a:cubicBezTo>
                <a:cubicBezTo>
                  <a:pt x="544" y="645"/>
                  <a:pt x="544" y="645"/>
                  <a:pt x="544" y="647"/>
                </a:cubicBezTo>
                <a:cubicBezTo>
                  <a:pt x="544" y="647"/>
                  <a:pt x="544" y="647"/>
                  <a:pt x="544" y="647"/>
                </a:cubicBezTo>
                <a:cubicBezTo>
                  <a:pt x="544" y="648"/>
                  <a:pt x="544" y="648"/>
                  <a:pt x="544" y="649"/>
                </a:cubicBezTo>
                <a:cubicBezTo>
                  <a:pt x="544" y="649"/>
                  <a:pt x="544" y="649"/>
                  <a:pt x="544" y="649"/>
                </a:cubicBezTo>
                <a:cubicBezTo>
                  <a:pt x="539" y="675"/>
                  <a:pt x="539" y="675"/>
                  <a:pt x="539" y="675"/>
                </a:cubicBezTo>
                <a:cubicBezTo>
                  <a:pt x="540" y="675"/>
                  <a:pt x="540" y="675"/>
                  <a:pt x="540" y="675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07" y="712"/>
                  <a:pt x="507" y="712"/>
                  <a:pt x="507" y="712"/>
                </a:cubicBezTo>
                <a:lnTo>
                  <a:pt x="506" y="712"/>
                </a:lnTo>
                <a:close/>
                <a:moveTo>
                  <a:pt x="242" y="710"/>
                </a:move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2" y="710"/>
                  <a:pt x="242" y="710"/>
                  <a:pt x="242" y="710"/>
                </a:cubicBezTo>
                <a:close/>
                <a:moveTo>
                  <a:pt x="468" y="708"/>
                </a:moveTo>
                <a:cubicBezTo>
                  <a:pt x="467" y="707"/>
                  <a:pt x="467" y="707"/>
                  <a:pt x="467" y="707"/>
                </a:cubicBezTo>
                <a:cubicBezTo>
                  <a:pt x="467" y="707"/>
                  <a:pt x="467" y="707"/>
                  <a:pt x="467" y="707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lose/>
                <a:moveTo>
                  <a:pt x="445" y="707"/>
                </a:move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lose/>
                <a:moveTo>
                  <a:pt x="352" y="706"/>
                </a:move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1" y="699"/>
                  <a:pt x="371" y="699"/>
                  <a:pt x="370" y="699"/>
                </a:cubicBezTo>
                <a:cubicBezTo>
                  <a:pt x="370" y="699"/>
                  <a:pt x="370" y="699"/>
                  <a:pt x="370" y="699"/>
                </a:cubicBezTo>
                <a:cubicBezTo>
                  <a:pt x="370" y="699"/>
                  <a:pt x="369" y="699"/>
                  <a:pt x="369" y="699"/>
                </a:cubicBezTo>
                <a:cubicBezTo>
                  <a:pt x="369" y="699"/>
                  <a:pt x="369" y="700"/>
                  <a:pt x="369" y="700"/>
                </a:cubicBezTo>
                <a:cubicBezTo>
                  <a:pt x="369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7" y="701"/>
                  <a:pt x="367" y="701"/>
                  <a:pt x="366" y="701"/>
                </a:cubicBezTo>
                <a:cubicBezTo>
                  <a:pt x="366" y="701"/>
                  <a:pt x="366" y="701"/>
                  <a:pt x="366" y="701"/>
                </a:cubicBezTo>
                <a:cubicBezTo>
                  <a:pt x="366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4" y="702"/>
                  <a:pt x="364" y="702"/>
                  <a:pt x="364" y="702"/>
                </a:cubicBezTo>
                <a:cubicBezTo>
                  <a:pt x="364" y="702"/>
                  <a:pt x="363" y="702"/>
                  <a:pt x="363" y="702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3" y="702"/>
                  <a:pt x="362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2" y="706"/>
                  <a:pt x="352" y="706"/>
                  <a:pt x="352" y="706"/>
                </a:cubicBezTo>
                <a:close/>
                <a:moveTo>
                  <a:pt x="218" y="701"/>
                </a:move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6" y="698"/>
                  <a:pt x="216" y="697"/>
                </a:cubicBezTo>
                <a:cubicBezTo>
                  <a:pt x="216" y="697"/>
                  <a:pt x="216" y="697"/>
                  <a:pt x="216" y="697"/>
                </a:cubicBezTo>
                <a:cubicBezTo>
                  <a:pt x="216" y="697"/>
                  <a:pt x="216" y="696"/>
                  <a:pt x="215" y="696"/>
                </a:cubicBezTo>
                <a:cubicBezTo>
                  <a:pt x="215" y="696"/>
                  <a:pt x="215" y="696"/>
                  <a:pt x="215" y="696"/>
                </a:cubicBezTo>
                <a:cubicBezTo>
                  <a:pt x="215" y="695"/>
                  <a:pt x="215" y="695"/>
                  <a:pt x="215" y="694"/>
                </a:cubicBezTo>
                <a:cubicBezTo>
                  <a:pt x="215" y="694"/>
                  <a:pt x="215" y="694"/>
                  <a:pt x="215" y="694"/>
                </a:cubicBezTo>
                <a:cubicBezTo>
                  <a:pt x="215" y="694"/>
                  <a:pt x="215" y="693"/>
                  <a:pt x="215" y="692"/>
                </a:cubicBezTo>
                <a:cubicBezTo>
                  <a:pt x="215" y="692"/>
                  <a:pt x="215" y="692"/>
                  <a:pt x="215" y="692"/>
                </a:cubicBezTo>
                <a:cubicBezTo>
                  <a:pt x="215" y="692"/>
                  <a:pt x="215" y="691"/>
                  <a:pt x="215" y="691"/>
                </a:cubicBezTo>
                <a:cubicBezTo>
                  <a:pt x="215" y="691"/>
                  <a:pt x="215" y="691"/>
                  <a:pt x="215" y="691"/>
                </a:cubicBezTo>
                <a:cubicBezTo>
                  <a:pt x="216" y="690"/>
                  <a:pt x="216" y="689"/>
                  <a:pt x="216" y="689"/>
                </a:cubicBezTo>
                <a:cubicBezTo>
                  <a:pt x="216" y="689"/>
                  <a:pt x="216" y="689"/>
                  <a:pt x="216" y="689"/>
                </a:cubicBezTo>
                <a:cubicBezTo>
                  <a:pt x="216" y="688"/>
                  <a:pt x="216" y="688"/>
                  <a:pt x="216" y="687"/>
                </a:cubicBezTo>
                <a:cubicBezTo>
                  <a:pt x="216" y="687"/>
                  <a:pt x="216" y="687"/>
                  <a:pt x="216" y="687"/>
                </a:cubicBezTo>
                <a:cubicBezTo>
                  <a:pt x="216" y="687"/>
                  <a:pt x="217" y="686"/>
                  <a:pt x="217" y="686"/>
                </a:cubicBezTo>
                <a:cubicBezTo>
                  <a:pt x="217" y="686"/>
                  <a:pt x="217" y="686"/>
                  <a:pt x="217" y="686"/>
                </a:cubicBezTo>
                <a:cubicBezTo>
                  <a:pt x="217" y="686"/>
                  <a:pt x="217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19" y="685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4" y="688"/>
                </a:cubicBezTo>
                <a:cubicBezTo>
                  <a:pt x="224" y="688"/>
                  <a:pt x="224" y="688"/>
                  <a:pt x="224" y="688"/>
                </a:cubicBezTo>
                <a:cubicBezTo>
                  <a:pt x="224" y="688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3" y="689"/>
                  <a:pt x="223" y="689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2" y="693"/>
                  <a:pt x="222" y="692"/>
                  <a:pt x="222" y="692"/>
                </a:cubicBezTo>
                <a:cubicBezTo>
                  <a:pt x="222" y="692"/>
                  <a:pt x="222" y="692"/>
                  <a:pt x="222" y="692"/>
                </a:cubicBezTo>
                <a:cubicBezTo>
                  <a:pt x="222" y="692"/>
                  <a:pt x="222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3"/>
                </a:cubicBezTo>
                <a:cubicBezTo>
                  <a:pt x="224" y="693"/>
                  <a:pt x="224" y="693"/>
                  <a:pt x="224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4"/>
                  <a:pt x="225" y="694"/>
                  <a:pt x="224" y="694"/>
                </a:cubicBezTo>
                <a:cubicBezTo>
                  <a:pt x="224" y="694"/>
                  <a:pt x="224" y="694"/>
                  <a:pt x="224" y="694"/>
                </a:cubicBezTo>
                <a:cubicBezTo>
                  <a:pt x="224" y="694"/>
                  <a:pt x="224" y="694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6"/>
                  <a:pt x="224" y="696"/>
                </a:cubicBezTo>
                <a:cubicBezTo>
                  <a:pt x="224" y="696"/>
                  <a:pt x="224" y="696"/>
                  <a:pt x="224" y="696"/>
                </a:cubicBezTo>
                <a:cubicBezTo>
                  <a:pt x="224" y="696"/>
                  <a:pt x="224" y="696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8"/>
                  <a:pt x="223" y="698"/>
                </a:cubicBezTo>
                <a:cubicBezTo>
                  <a:pt x="223" y="698"/>
                  <a:pt x="223" y="698"/>
                  <a:pt x="223" y="698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8" y="701"/>
                  <a:pt x="218" y="701"/>
                  <a:pt x="218" y="701"/>
                </a:cubicBezTo>
                <a:close/>
                <a:moveTo>
                  <a:pt x="318" y="698"/>
                </a:moveTo>
                <a:cubicBezTo>
                  <a:pt x="318" y="698"/>
                  <a:pt x="318" y="698"/>
                  <a:pt x="318" y="698"/>
                </a:cubicBezTo>
                <a:cubicBezTo>
                  <a:pt x="318" y="698"/>
                  <a:pt x="318" y="698"/>
                  <a:pt x="318" y="698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8"/>
                  <a:pt x="319" y="698"/>
                  <a:pt x="319" y="698"/>
                </a:cubicBezTo>
                <a:lnTo>
                  <a:pt x="318" y="698"/>
                </a:lnTo>
                <a:close/>
                <a:moveTo>
                  <a:pt x="203" y="679"/>
                </a:moveTo>
                <a:cubicBezTo>
                  <a:pt x="203" y="679"/>
                  <a:pt x="202" y="679"/>
                  <a:pt x="202" y="678"/>
                </a:cubicBezTo>
                <a:cubicBezTo>
                  <a:pt x="202" y="678"/>
                  <a:pt x="202" y="678"/>
                  <a:pt x="202" y="678"/>
                </a:cubicBezTo>
                <a:cubicBezTo>
                  <a:pt x="202" y="678"/>
                  <a:pt x="202" y="678"/>
                  <a:pt x="202" y="677"/>
                </a:cubicBezTo>
                <a:cubicBezTo>
                  <a:pt x="202" y="677"/>
                  <a:pt x="202" y="677"/>
                  <a:pt x="202" y="677"/>
                </a:cubicBezTo>
                <a:cubicBezTo>
                  <a:pt x="202" y="677"/>
                  <a:pt x="203" y="676"/>
                  <a:pt x="203" y="676"/>
                </a:cubicBezTo>
                <a:cubicBezTo>
                  <a:pt x="203" y="676"/>
                  <a:pt x="203" y="676"/>
                  <a:pt x="203" y="676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6" y="675"/>
                  <a:pt x="215" y="676"/>
                  <a:pt x="214" y="676"/>
                </a:cubicBezTo>
                <a:cubicBezTo>
                  <a:pt x="214" y="676"/>
                  <a:pt x="214" y="676"/>
                  <a:pt x="214" y="676"/>
                </a:cubicBezTo>
                <a:cubicBezTo>
                  <a:pt x="203" y="679"/>
                  <a:pt x="203" y="679"/>
                  <a:pt x="203" y="679"/>
                </a:cubicBezTo>
                <a:close/>
                <a:moveTo>
                  <a:pt x="305" y="665"/>
                </a:moveTo>
                <a:cubicBezTo>
                  <a:pt x="306" y="655"/>
                  <a:pt x="306" y="655"/>
                  <a:pt x="306" y="655"/>
                </a:cubicBezTo>
                <a:cubicBezTo>
                  <a:pt x="306" y="655"/>
                  <a:pt x="306" y="655"/>
                  <a:pt x="306" y="655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5" y="665"/>
                  <a:pt x="305" y="665"/>
                  <a:pt x="305" y="665"/>
                </a:cubicBezTo>
                <a:close/>
                <a:moveTo>
                  <a:pt x="598" y="662"/>
                </a:move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2"/>
                  <a:pt x="599" y="662"/>
                  <a:pt x="599" y="662"/>
                </a:cubicBezTo>
                <a:lnTo>
                  <a:pt x="598" y="662"/>
                </a:lnTo>
                <a:close/>
                <a:moveTo>
                  <a:pt x="615" y="662"/>
                </a:move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2"/>
                  <a:pt x="616" y="662"/>
                  <a:pt x="616" y="662"/>
                </a:cubicBezTo>
                <a:lnTo>
                  <a:pt x="615" y="662"/>
                </a:lnTo>
                <a:close/>
                <a:moveTo>
                  <a:pt x="607" y="656"/>
                </a:moveTo>
                <a:cubicBezTo>
                  <a:pt x="606" y="656"/>
                  <a:pt x="606" y="656"/>
                  <a:pt x="606" y="656"/>
                </a:cubicBezTo>
                <a:cubicBezTo>
                  <a:pt x="606" y="656"/>
                  <a:pt x="606" y="656"/>
                  <a:pt x="606" y="656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lose/>
                <a:moveTo>
                  <a:pt x="307" y="647"/>
                </a:moveTo>
                <a:cubicBezTo>
                  <a:pt x="307" y="647"/>
                  <a:pt x="307" y="647"/>
                  <a:pt x="307" y="647"/>
                </a:cubicBezTo>
                <a:cubicBezTo>
                  <a:pt x="307" y="647"/>
                  <a:pt x="307" y="647"/>
                  <a:pt x="307" y="647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7" y="647"/>
                  <a:pt x="307" y="647"/>
                  <a:pt x="307" y="647"/>
                </a:cubicBezTo>
                <a:close/>
                <a:moveTo>
                  <a:pt x="601" y="645"/>
                </a:moveTo>
                <a:cubicBezTo>
                  <a:pt x="601" y="645"/>
                  <a:pt x="601" y="645"/>
                  <a:pt x="601" y="645"/>
                </a:cubicBezTo>
                <a:close/>
                <a:moveTo>
                  <a:pt x="217" y="632"/>
                </a:moveTo>
                <a:cubicBezTo>
                  <a:pt x="217" y="632"/>
                  <a:pt x="217" y="632"/>
                  <a:pt x="217" y="632"/>
                </a:cubicBezTo>
                <a:cubicBezTo>
                  <a:pt x="217" y="632"/>
                  <a:pt x="217" y="632"/>
                  <a:pt x="217" y="632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7" y="632"/>
                  <a:pt x="217" y="632"/>
                  <a:pt x="217" y="632"/>
                </a:cubicBezTo>
                <a:close/>
                <a:moveTo>
                  <a:pt x="179" y="574"/>
                </a:moveTo>
                <a:cubicBezTo>
                  <a:pt x="174" y="578"/>
                  <a:pt x="174" y="578"/>
                  <a:pt x="174" y="578"/>
                </a:cubicBezTo>
                <a:cubicBezTo>
                  <a:pt x="164" y="563"/>
                  <a:pt x="164" y="563"/>
                  <a:pt x="164" y="563"/>
                </a:cubicBezTo>
                <a:cubicBezTo>
                  <a:pt x="181" y="551"/>
                  <a:pt x="181" y="551"/>
                  <a:pt x="181" y="551"/>
                </a:cubicBezTo>
                <a:cubicBezTo>
                  <a:pt x="190" y="565"/>
                  <a:pt x="190" y="565"/>
                  <a:pt x="190" y="565"/>
                </a:cubicBezTo>
                <a:cubicBezTo>
                  <a:pt x="192" y="567"/>
                  <a:pt x="193" y="569"/>
                  <a:pt x="193" y="571"/>
                </a:cubicBezTo>
                <a:cubicBezTo>
                  <a:pt x="194" y="572"/>
                  <a:pt x="194" y="574"/>
                  <a:pt x="194" y="576"/>
                </a:cubicBezTo>
                <a:cubicBezTo>
                  <a:pt x="194" y="578"/>
                  <a:pt x="193" y="580"/>
                  <a:pt x="192" y="582"/>
                </a:cubicBezTo>
                <a:cubicBezTo>
                  <a:pt x="190" y="585"/>
                  <a:pt x="188" y="586"/>
                  <a:pt x="185" y="588"/>
                </a:cubicBezTo>
                <a:cubicBezTo>
                  <a:pt x="180" y="592"/>
                  <a:pt x="176" y="593"/>
                  <a:pt x="172" y="593"/>
                </a:cubicBezTo>
                <a:cubicBezTo>
                  <a:pt x="168" y="592"/>
                  <a:pt x="164" y="589"/>
                  <a:pt x="161" y="585"/>
                </a:cubicBezTo>
                <a:cubicBezTo>
                  <a:pt x="152" y="571"/>
                  <a:pt x="152" y="571"/>
                  <a:pt x="152" y="571"/>
                </a:cubicBezTo>
                <a:cubicBezTo>
                  <a:pt x="157" y="568"/>
                  <a:pt x="157" y="568"/>
                  <a:pt x="157" y="568"/>
                </a:cubicBezTo>
                <a:cubicBezTo>
                  <a:pt x="166" y="581"/>
                  <a:pt x="166" y="581"/>
                  <a:pt x="166" y="581"/>
                </a:cubicBezTo>
                <a:cubicBezTo>
                  <a:pt x="168" y="584"/>
                  <a:pt x="170" y="585"/>
                  <a:pt x="172" y="585"/>
                </a:cubicBezTo>
                <a:cubicBezTo>
                  <a:pt x="174" y="585"/>
                  <a:pt x="177" y="584"/>
                  <a:pt x="181" y="582"/>
                </a:cubicBezTo>
                <a:cubicBezTo>
                  <a:pt x="184" y="579"/>
                  <a:pt x="186" y="577"/>
                  <a:pt x="186" y="575"/>
                </a:cubicBezTo>
                <a:cubicBezTo>
                  <a:pt x="187" y="573"/>
                  <a:pt x="187" y="571"/>
                  <a:pt x="185" y="568"/>
                </a:cubicBezTo>
                <a:cubicBezTo>
                  <a:pt x="180" y="561"/>
                  <a:pt x="180" y="561"/>
                  <a:pt x="180" y="561"/>
                </a:cubicBezTo>
                <a:cubicBezTo>
                  <a:pt x="173" y="566"/>
                  <a:pt x="173" y="566"/>
                  <a:pt x="173" y="566"/>
                </a:cubicBezTo>
                <a:cubicBezTo>
                  <a:pt x="179" y="574"/>
                  <a:pt x="179" y="574"/>
                  <a:pt x="179" y="574"/>
                </a:cubicBezTo>
                <a:close/>
                <a:moveTo>
                  <a:pt x="143" y="556"/>
                </a:moveTo>
                <a:cubicBezTo>
                  <a:pt x="162" y="546"/>
                  <a:pt x="162" y="546"/>
                  <a:pt x="162" y="546"/>
                </a:cubicBezTo>
                <a:cubicBezTo>
                  <a:pt x="165" y="545"/>
                  <a:pt x="166" y="543"/>
                  <a:pt x="167" y="541"/>
                </a:cubicBezTo>
                <a:cubicBezTo>
                  <a:pt x="168" y="540"/>
                  <a:pt x="167" y="537"/>
                  <a:pt x="166" y="535"/>
                </a:cubicBezTo>
                <a:cubicBezTo>
                  <a:pt x="165" y="532"/>
                  <a:pt x="163" y="531"/>
                  <a:pt x="162" y="530"/>
                </a:cubicBezTo>
                <a:cubicBezTo>
                  <a:pt x="160" y="530"/>
                  <a:pt x="158" y="530"/>
                  <a:pt x="155" y="532"/>
                </a:cubicBezTo>
                <a:cubicBezTo>
                  <a:pt x="136" y="541"/>
                  <a:pt x="136" y="541"/>
                  <a:pt x="136" y="541"/>
                </a:cubicBezTo>
                <a:cubicBezTo>
                  <a:pt x="132" y="535"/>
                  <a:pt x="132" y="535"/>
                  <a:pt x="132" y="535"/>
                </a:cubicBezTo>
                <a:cubicBezTo>
                  <a:pt x="151" y="525"/>
                  <a:pt x="151" y="525"/>
                  <a:pt x="151" y="525"/>
                </a:cubicBezTo>
                <a:cubicBezTo>
                  <a:pt x="154" y="524"/>
                  <a:pt x="155" y="523"/>
                  <a:pt x="157" y="523"/>
                </a:cubicBezTo>
                <a:cubicBezTo>
                  <a:pt x="158" y="522"/>
                  <a:pt x="160" y="522"/>
                  <a:pt x="161" y="522"/>
                </a:cubicBezTo>
                <a:cubicBezTo>
                  <a:pt x="163" y="523"/>
                  <a:pt x="165" y="524"/>
                  <a:pt x="166" y="526"/>
                </a:cubicBezTo>
                <a:cubicBezTo>
                  <a:pt x="168" y="527"/>
                  <a:pt x="170" y="529"/>
                  <a:pt x="171" y="532"/>
                </a:cubicBezTo>
                <a:cubicBezTo>
                  <a:pt x="173" y="535"/>
                  <a:pt x="173" y="538"/>
                  <a:pt x="174" y="540"/>
                </a:cubicBezTo>
                <a:cubicBezTo>
                  <a:pt x="174" y="542"/>
                  <a:pt x="174" y="544"/>
                  <a:pt x="173" y="546"/>
                </a:cubicBezTo>
                <a:cubicBezTo>
                  <a:pt x="172" y="547"/>
                  <a:pt x="172" y="548"/>
                  <a:pt x="170" y="549"/>
                </a:cubicBezTo>
                <a:cubicBezTo>
                  <a:pt x="169" y="550"/>
                  <a:pt x="168" y="551"/>
                  <a:pt x="165" y="553"/>
                </a:cubicBezTo>
                <a:cubicBezTo>
                  <a:pt x="146" y="562"/>
                  <a:pt x="146" y="562"/>
                  <a:pt x="146" y="562"/>
                </a:cubicBezTo>
                <a:cubicBezTo>
                  <a:pt x="143" y="556"/>
                  <a:pt x="143" y="556"/>
                  <a:pt x="143" y="556"/>
                </a:cubicBezTo>
                <a:close/>
                <a:moveTo>
                  <a:pt x="130" y="509"/>
                </a:moveTo>
                <a:cubicBezTo>
                  <a:pt x="141" y="499"/>
                  <a:pt x="141" y="499"/>
                  <a:pt x="141" y="499"/>
                </a:cubicBezTo>
                <a:cubicBezTo>
                  <a:pt x="145" y="509"/>
                  <a:pt x="145" y="509"/>
                  <a:pt x="145" y="509"/>
                </a:cubicBezTo>
                <a:cubicBezTo>
                  <a:pt x="130" y="509"/>
                  <a:pt x="130" y="509"/>
                  <a:pt x="130" y="509"/>
                </a:cubicBezTo>
                <a:close/>
                <a:moveTo>
                  <a:pt x="125" y="514"/>
                </a:moveTo>
                <a:cubicBezTo>
                  <a:pt x="122" y="507"/>
                  <a:pt x="122" y="507"/>
                  <a:pt x="122" y="507"/>
                </a:cubicBezTo>
                <a:cubicBezTo>
                  <a:pt x="151" y="481"/>
                  <a:pt x="151" y="481"/>
                  <a:pt x="151" y="481"/>
                </a:cubicBezTo>
                <a:cubicBezTo>
                  <a:pt x="153" y="489"/>
                  <a:pt x="153" y="489"/>
                  <a:pt x="153" y="489"/>
                </a:cubicBezTo>
                <a:cubicBezTo>
                  <a:pt x="147" y="495"/>
                  <a:pt x="147" y="495"/>
                  <a:pt x="147" y="495"/>
                </a:cubicBezTo>
                <a:cubicBezTo>
                  <a:pt x="152" y="509"/>
                  <a:pt x="152" y="509"/>
                  <a:pt x="152" y="509"/>
                </a:cubicBezTo>
                <a:cubicBezTo>
                  <a:pt x="160" y="510"/>
                  <a:pt x="160" y="510"/>
                  <a:pt x="160" y="510"/>
                </a:cubicBezTo>
                <a:cubicBezTo>
                  <a:pt x="163" y="517"/>
                  <a:pt x="163" y="517"/>
                  <a:pt x="163" y="517"/>
                </a:cubicBezTo>
                <a:cubicBezTo>
                  <a:pt x="125" y="514"/>
                  <a:pt x="125" y="514"/>
                  <a:pt x="125" y="514"/>
                </a:cubicBezTo>
                <a:close/>
                <a:moveTo>
                  <a:pt x="115" y="485"/>
                </a:moveTo>
                <a:cubicBezTo>
                  <a:pt x="113" y="475"/>
                  <a:pt x="113" y="475"/>
                  <a:pt x="113" y="475"/>
                </a:cubicBezTo>
                <a:cubicBezTo>
                  <a:pt x="135" y="456"/>
                  <a:pt x="135" y="456"/>
                  <a:pt x="135" y="456"/>
                </a:cubicBezTo>
                <a:cubicBezTo>
                  <a:pt x="111" y="461"/>
                  <a:pt x="111" y="461"/>
                  <a:pt x="111" y="461"/>
                </a:cubicBezTo>
                <a:cubicBezTo>
                  <a:pt x="109" y="454"/>
                  <a:pt x="109" y="454"/>
                  <a:pt x="109" y="454"/>
                </a:cubicBezTo>
                <a:cubicBezTo>
                  <a:pt x="144" y="447"/>
                  <a:pt x="144" y="447"/>
                  <a:pt x="144" y="447"/>
                </a:cubicBezTo>
                <a:cubicBezTo>
                  <a:pt x="145" y="456"/>
                  <a:pt x="145" y="456"/>
                  <a:pt x="145" y="456"/>
                </a:cubicBezTo>
                <a:cubicBezTo>
                  <a:pt x="122" y="476"/>
                  <a:pt x="122" y="476"/>
                  <a:pt x="122" y="476"/>
                </a:cubicBezTo>
                <a:cubicBezTo>
                  <a:pt x="148" y="471"/>
                  <a:pt x="148" y="471"/>
                  <a:pt x="148" y="471"/>
                </a:cubicBezTo>
                <a:cubicBezTo>
                  <a:pt x="149" y="478"/>
                  <a:pt x="149" y="478"/>
                  <a:pt x="149" y="478"/>
                </a:cubicBezTo>
                <a:cubicBezTo>
                  <a:pt x="115" y="485"/>
                  <a:pt x="115" y="485"/>
                  <a:pt x="115" y="485"/>
                </a:cubicBezTo>
                <a:close/>
                <a:moveTo>
                  <a:pt x="128" y="427"/>
                </a:moveTo>
                <a:cubicBezTo>
                  <a:pt x="121" y="427"/>
                  <a:pt x="121" y="427"/>
                  <a:pt x="121" y="427"/>
                </a:cubicBezTo>
                <a:cubicBezTo>
                  <a:pt x="121" y="410"/>
                  <a:pt x="121" y="410"/>
                  <a:pt x="121" y="410"/>
                </a:cubicBezTo>
                <a:cubicBezTo>
                  <a:pt x="142" y="409"/>
                  <a:pt x="142" y="409"/>
                  <a:pt x="142" y="409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42" y="428"/>
                  <a:pt x="142" y="431"/>
                  <a:pt x="142" y="432"/>
                </a:cubicBezTo>
                <a:cubicBezTo>
                  <a:pt x="141" y="434"/>
                  <a:pt x="140" y="435"/>
                  <a:pt x="139" y="437"/>
                </a:cubicBezTo>
                <a:cubicBezTo>
                  <a:pt x="138" y="439"/>
                  <a:pt x="136" y="440"/>
                  <a:pt x="134" y="441"/>
                </a:cubicBezTo>
                <a:cubicBezTo>
                  <a:pt x="132" y="442"/>
                  <a:pt x="129" y="442"/>
                  <a:pt x="126" y="443"/>
                </a:cubicBezTo>
                <a:cubicBezTo>
                  <a:pt x="119" y="443"/>
                  <a:pt x="115" y="441"/>
                  <a:pt x="112" y="439"/>
                </a:cubicBezTo>
                <a:cubicBezTo>
                  <a:pt x="109" y="436"/>
                  <a:pt x="107" y="432"/>
                  <a:pt x="107" y="426"/>
                </a:cubicBezTo>
                <a:cubicBezTo>
                  <a:pt x="107" y="410"/>
                  <a:pt x="107" y="410"/>
                  <a:pt x="107" y="410"/>
                </a:cubicBezTo>
                <a:cubicBezTo>
                  <a:pt x="113" y="410"/>
                  <a:pt x="113" y="410"/>
                  <a:pt x="113" y="410"/>
                </a:cubicBezTo>
                <a:cubicBezTo>
                  <a:pt x="113" y="426"/>
                  <a:pt x="113" y="426"/>
                  <a:pt x="113" y="426"/>
                </a:cubicBezTo>
                <a:cubicBezTo>
                  <a:pt x="113" y="429"/>
                  <a:pt x="114" y="431"/>
                  <a:pt x="116" y="432"/>
                </a:cubicBezTo>
                <a:cubicBezTo>
                  <a:pt x="118" y="434"/>
                  <a:pt x="121" y="434"/>
                  <a:pt x="125" y="434"/>
                </a:cubicBezTo>
                <a:cubicBezTo>
                  <a:pt x="129" y="434"/>
                  <a:pt x="132" y="433"/>
                  <a:pt x="133" y="432"/>
                </a:cubicBezTo>
                <a:cubicBezTo>
                  <a:pt x="135" y="431"/>
                  <a:pt x="136" y="428"/>
                  <a:pt x="136" y="425"/>
                </a:cubicBezTo>
                <a:cubicBezTo>
                  <a:pt x="136" y="417"/>
                  <a:pt x="136" y="417"/>
                  <a:pt x="136" y="417"/>
                </a:cubicBezTo>
                <a:cubicBezTo>
                  <a:pt x="127" y="417"/>
                  <a:pt x="127" y="417"/>
                  <a:pt x="127" y="417"/>
                </a:cubicBezTo>
                <a:cubicBezTo>
                  <a:pt x="128" y="427"/>
                  <a:pt x="128" y="427"/>
                  <a:pt x="128" y="427"/>
                </a:cubicBezTo>
                <a:close/>
                <a:moveTo>
                  <a:pt x="115" y="385"/>
                </a:moveTo>
                <a:cubicBezTo>
                  <a:pt x="115" y="385"/>
                  <a:pt x="115" y="385"/>
                  <a:pt x="115" y="385"/>
                </a:cubicBezTo>
                <a:cubicBezTo>
                  <a:pt x="115" y="382"/>
                  <a:pt x="116" y="379"/>
                  <a:pt x="117" y="378"/>
                </a:cubicBezTo>
                <a:cubicBezTo>
                  <a:pt x="119" y="377"/>
                  <a:pt x="122" y="377"/>
                  <a:pt x="127" y="377"/>
                </a:cubicBezTo>
                <a:cubicBezTo>
                  <a:pt x="131" y="377"/>
                  <a:pt x="134" y="378"/>
                  <a:pt x="135" y="379"/>
                </a:cubicBezTo>
                <a:cubicBezTo>
                  <a:pt x="137" y="381"/>
                  <a:pt x="138" y="383"/>
                  <a:pt x="137" y="386"/>
                </a:cubicBezTo>
                <a:cubicBezTo>
                  <a:pt x="137" y="395"/>
                  <a:pt x="137" y="395"/>
                  <a:pt x="137" y="395"/>
                </a:cubicBezTo>
                <a:cubicBezTo>
                  <a:pt x="114" y="394"/>
                  <a:pt x="114" y="394"/>
                  <a:pt x="114" y="394"/>
                </a:cubicBezTo>
                <a:cubicBezTo>
                  <a:pt x="115" y="385"/>
                  <a:pt x="115" y="385"/>
                  <a:pt x="115" y="385"/>
                </a:cubicBezTo>
                <a:close/>
                <a:moveTo>
                  <a:pt x="107" y="401"/>
                </a:moveTo>
                <a:cubicBezTo>
                  <a:pt x="108" y="384"/>
                  <a:pt x="108" y="384"/>
                  <a:pt x="108" y="384"/>
                </a:cubicBezTo>
                <a:cubicBezTo>
                  <a:pt x="109" y="378"/>
                  <a:pt x="111" y="374"/>
                  <a:pt x="114" y="372"/>
                </a:cubicBezTo>
                <a:cubicBezTo>
                  <a:pt x="117" y="369"/>
                  <a:pt x="122" y="368"/>
                  <a:pt x="128" y="369"/>
                </a:cubicBezTo>
                <a:cubicBezTo>
                  <a:pt x="131" y="369"/>
                  <a:pt x="134" y="370"/>
                  <a:pt x="136" y="371"/>
                </a:cubicBezTo>
                <a:cubicBezTo>
                  <a:pt x="138" y="372"/>
                  <a:pt x="140" y="373"/>
                  <a:pt x="141" y="375"/>
                </a:cubicBezTo>
                <a:cubicBezTo>
                  <a:pt x="142" y="377"/>
                  <a:pt x="143" y="378"/>
                  <a:pt x="143" y="380"/>
                </a:cubicBezTo>
                <a:cubicBezTo>
                  <a:pt x="144" y="381"/>
                  <a:pt x="144" y="384"/>
                  <a:pt x="144" y="387"/>
                </a:cubicBezTo>
                <a:cubicBezTo>
                  <a:pt x="142" y="403"/>
                  <a:pt x="142" y="403"/>
                  <a:pt x="142" y="403"/>
                </a:cubicBezTo>
                <a:cubicBezTo>
                  <a:pt x="107" y="401"/>
                  <a:pt x="107" y="401"/>
                  <a:pt x="107" y="401"/>
                </a:cubicBezTo>
                <a:close/>
                <a:moveTo>
                  <a:pt x="128" y="362"/>
                </a:moveTo>
                <a:cubicBezTo>
                  <a:pt x="123" y="361"/>
                  <a:pt x="118" y="359"/>
                  <a:pt x="116" y="355"/>
                </a:cubicBezTo>
                <a:cubicBezTo>
                  <a:pt x="114" y="351"/>
                  <a:pt x="114" y="347"/>
                  <a:pt x="115" y="341"/>
                </a:cubicBezTo>
                <a:cubicBezTo>
                  <a:pt x="116" y="335"/>
                  <a:pt x="119" y="331"/>
                  <a:pt x="122" y="329"/>
                </a:cubicBezTo>
                <a:cubicBezTo>
                  <a:pt x="126" y="327"/>
                  <a:pt x="131" y="326"/>
                  <a:pt x="137" y="328"/>
                </a:cubicBezTo>
                <a:cubicBezTo>
                  <a:pt x="143" y="329"/>
                  <a:pt x="147" y="332"/>
                  <a:pt x="149" y="335"/>
                </a:cubicBezTo>
                <a:cubicBezTo>
                  <a:pt x="152" y="339"/>
                  <a:pt x="152" y="343"/>
                  <a:pt x="151" y="349"/>
                </a:cubicBezTo>
                <a:cubicBezTo>
                  <a:pt x="149" y="355"/>
                  <a:pt x="147" y="359"/>
                  <a:pt x="143" y="361"/>
                </a:cubicBezTo>
                <a:cubicBezTo>
                  <a:pt x="140" y="364"/>
                  <a:pt x="135" y="364"/>
                  <a:pt x="128" y="362"/>
                </a:cubicBezTo>
                <a:close/>
                <a:moveTo>
                  <a:pt x="121" y="342"/>
                </a:moveTo>
                <a:cubicBezTo>
                  <a:pt x="122" y="339"/>
                  <a:pt x="123" y="337"/>
                  <a:pt x="125" y="336"/>
                </a:cubicBezTo>
                <a:cubicBezTo>
                  <a:pt x="128" y="335"/>
                  <a:pt x="131" y="335"/>
                  <a:pt x="135" y="336"/>
                </a:cubicBezTo>
                <a:cubicBezTo>
                  <a:pt x="139" y="337"/>
                  <a:pt x="142" y="338"/>
                  <a:pt x="143" y="340"/>
                </a:cubicBezTo>
                <a:cubicBezTo>
                  <a:pt x="145" y="342"/>
                  <a:pt x="145" y="345"/>
                  <a:pt x="145" y="348"/>
                </a:cubicBezTo>
                <a:cubicBezTo>
                  <a:pt x="144" y="351"/>
                  <a:pt x="142" y="353"/>
                  <a:pt x="140" y="354"/>
                </a:cubicBezTo>
                <a:cubicBezTo>
                  <a:pt x="138" y="355"/>
                  <a:pt x="135" y="355"/>
                  <a:pt x="130" y="354"/>
                </a:cubicBezTo>
                <a:cubicBezTo>
                  <a:pt x="126" y="353"/>
                  <a:pt x="124" y="352"/>
                  <a:pt x="122" y="350"/>
                </a:cubicBezTo>
                <a:cubicBezTo>
                  <a:pt x="121" y="348"/>
                  <a:pt x="120" y="345"/>
                  <a:pt x="121" y="342"/>
                </a:cubicBezTo>
                <a:close/>
                <a:moveTo>
                  <a:pt x="124" y="314"/>
                </a:moveTo>
                <a:cubicBezTo>
                  <a:pt x="127" y="305"/>
                  <a:pt x="127" y="305"/>
                  <a:pt x="127" y="305"/>
                </a:cubicBezTo>
                <a:cubicBezTo>
                  <a:pt x="156" y="301"/>
                  <a:pt x="156" y="301"/>
                  <a:pt x="156" y="301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5" y="284"/>
                  <a:pt x="135" y="284"/>
                  <a:pt x="135" y="284"/>
                </a:cubicBezTo>
                <a:cubicBezTo>
                  <a:pt x="168" y="298"/>
                  <a:pt x="168" y="298"/>
                  <a:pt x="168" y="298"/>
                </a:cubicBezTo>
                <a:cubicBezTo>
                  <a:pt x="165" y="306"/>
                  <a:pt x="165" y="306"/>
                  <a:pt x="165" y="306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59" y="320"/>
                  <a:pt x="159" y="320"/>
                  <a:pt x="159" y="320"/>
                </a:cubicBezTo>
                <a:cubicBezTo>
                  <a:pt x="156" y="327"/>
                  <a:pt x="156" y="327"/>
                  <a:pt x="156" y="327"/>
                </a:cubicBezTo>
                <a:cubicBezTo>
                  <a:pt x="124" y="314"/>
                  <a:pt x="124" y="314"/>
                  <a:pt x="124" y="314"/>
                </a:cubicBezTo>
                <a:close/>
                <a:moveTo>
                  <a:pt x="166" y="273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87" y="265"/>
                  <a:pt x="187" y="265"/>
                  <a:pt x="187" y="265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78" y="281"/>
                  <a:pt x="176" y="283"/>
                  <a:pt x="175" y="284"/>
                </a:cubicBezTo>
                <a:cubicBezTo>
                  <a:pt x="174" y="286"/>
                  <a:pt x="172" y="286"/>
                  <a:pt x="171" y="287"/>
                </a:cubicBezTo>
                <a:cubicBezTo>
                  <a:pt x="168" y="288"/>
                  <a:pt x="166" y="288"/>
                  <a:pt x="164" y="288"/>
                </a:cubicBezTo>
                <a:cubicBezTo>
                  <a:pt x="161" y="287"/>
                  <a:pt x="159" y="286"/>
                  <a:pt x="156" y="284"/>
                </a:cubicBezTo>
                <a:cubicBezTo>
                  <a:pt x="151" y="281"/>
                  <a:pt x="147" y="278"/>
                  <a:pt x="146" y="274"/>
                </a:cubicBezTo>
                <a:cubicBezTo>
                  <a:pt x="145" y="270"/>
                  <a:pt x="146" y="265"/>
                  <a:pt x="149" y="260"/>
                </a:cubicBezTo>
                <a:cubicBezTo>
                  <a:pt x="157" y="247"/>
                  <a:pt x="157" y="247"/>
                  <a:pt x="157" y="247"/>
                </a:cubicBezTo>
                <a:cubicBezTo>
                  <a:pt x="162" y="250"/>
                  <a:pt x="162" y="250"/>
                  <a:pt x="162" y="250"/>
                </a:cubicBezTo>
                <a:cubicBezTo>
                  <a:pt x="154" y="264"/>
                  <a:pt x="154" y="264"/>
                  <a:pt x="154" y="264"/>
                </a:cubicBezTo>
                <a:cubicBezTo>
                  <a:pt x="153" y="266"/>
                  <a:pt x="152" y="268"/>
                  <a:pt x="153" y="271"/>
                </a:cubicBezTo>
                <a:cubicBezTo>
                  <a:pt x="154" y="273"/>
                  <a:pt x="156" y="275"/>
                  <a:pt x="160" y="277"/>
                </a:cubicBezTo>
                <a:cubicBezTo>
                  <a:pt x="163" y="279"/>
                  <a:pt x="166" y="280"/>
                  <a:pt x="168" y="280"/>
                </a:cubicBezTo>
                <a:cubicBezTo>
                  <a:pt x="170" y="279"/>
                  <a:pt x="172" y="278"/>
                  <a:pt x="174" y="276"/>
                </a:cubicBezTo>
                <a:cubicBezTo>
                  <a:pt x="178" y="268"/>
                  <a:pt x="178" y="268"/>
                  <a:pt x="178" y="268"/>
                </a:cubicBezTo>
                <a:cubicBezTo>
                  <a:pt x="171" y="264"/>
                  <a:pt x="171" y="264"/>
                  <a:pt x="171" y="264"/>
                </a:cubicBezTo>
                <a:cubicBezTo>
                  <a:pt x="166" y="273"/>
                  <a:pt x="166" y="273"/>
                  <a:pt x="166" y="273"/>
                </a:cubicBezTo>
                <a:close/>
                <a:moveTo>
                  <a:pt x="197" y="199"/>
                </a:moveTo>
                <a:cubicBezTo>
                  <a:pt x="211" y="215"/>
                  <a:pt x="211" y="215"/>
                  <a:pt x="211" y="215"/>
                </a:cubicBezTo>
                <a:cubicBezTo>
                  <a:pt x="213" y="217"/>
                  <a:pt x="215" y="218"/>
                  <a:pt x="217" y="219"/>
                </a:cubicBezTo>
                <a:cubicBezTo>
                  <a:pt x="219" y="219"/>
                  <a:pt x="221" y="218"/>
                  <a:pt x="223" y="216"/>
                </a:cubicBezTo>
                <a:cubicBezTo>
                  <a:pt x="225" y="214"/>
                  <a:pt x="226" y="212"/>
                  <a:pt x="226" y="210"/>
                </a:cubicBezTo>
                <a:cubicBezTo>
                  <a:pt x="226" y="208"/>
                  <a:pt x="225" y="206"/>
                  <a:pt x="223" y="204"/>
                </a:cubicBezTo>
                <a:cubicBezTo>
                  <a:pt x="208" y="188"/>
                  <a:pt x="208" y="188"/>
                  <a:pt x="208" y="188"/>
                </a:cubicBezTo>
                <a:cubicBezTo>
                  <a:pt x="214" y="183"/>
                  <a:pt x="214" y="183"/>
                  <a:pt x="214" y="183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30" y="201"/>
                  <a:pt x="231" y="202"/>
                  <a:pt x="232" y="203"/>
                </a:cubicBezTo>
                <a:cubicBezTo>
                  <a:pt x="233" y="205"/>
                  <a:pt x="233" y="206"/>
                  <a:pt x="233" y="207"/>
                </a:cubicBezTo>
                <a:cubicBezTo>
                  <a:pt x="233" y="209"/>
                  <a:pt x="233" y="212"/>
                  <a:pt x="232" y="214"/>
                </a:cubicBezTo>
                <a:cubicBezTo>
                  <a:pt x="231" y="216"/>
                  <a:pt x="229" y="218"/>
                  <a:pt x="227" y="220"/>
                </a:cubicBezTo>
                <a:cubicBezTo>
                  <a:pt x="224" y="222"/>
                  <a:pt x="222" y="224"/>
                  <a:pt x="220" y="225"/>
                </a:cubicBezTo>
                <a:cubicBezTo>
                  <a:pt x="218" y="226"/>
                  <a:pt x="216" y="226"/>
                  <a:pt x="214" y="226"/>
                </a:cubicBezTo>
                <a:cubicBezTo>
                  <a:pt x="213" y="225"/>
                  <a:pt x="212" y="225"/>
                  <a:pt x="210" y="224"/>
                </a:cubicBezTo>
                <a:cubicBezTo>
                  <a:pt x="209" y="223"/>
                  <a:pt x="208" y="222"/>
                  <a:pt x="206" y="220"/>
                </a:cubicBezTo>
                <a:cubicBezTo>
                  <a:pt x="191" y="204"/>
                  <a:pt x="191" y="204"/>
                  <a:pt x="191" y="204"/>
                </a:cubicBezTo>
                <a:cubicBezTo>
                  <a:pt x="197" y="199"/>
                  <a:pt x="197" y="199"/>
                  <a:pt x="197" y="199"/>
                </a:cubicBezTo>
                <a:close/>
                <a:moveTo>
                  <a:pt x="222" y="175"/>
                </a:moveTo>
                <a:cubicBezTo>
                  <a:pt x="230" y="170"/>
                  <a:pt x="230" y="170"/>
                  <a:pt x="230" y="170"/>
                </a:cubicBezTo>
                <a:cubicBezTo>
                  <a:pt x="256" y="183"/>
                  <a:pt x="256" y="183"/>
                  <a:pt x="256" y="183"/>
                </a:cubicBezTo>
                <a:cubicBezTo>
                  <a:pt x="242" y="162"/>
                  <a:pt x="242" y="162"/>
                  <a:pt x="242" y="162"/>
                </a:cubicBezTo>
                <a:cubicBezTo>
                  <a:pt x="248" y="157"/>
                  <a:pt x="248" y="157"/>
                  <a:pt x="248" y="157"/>
                </a:cubicBezTo>
                <a:cubicBezTo>
                  <a:pt x="268" y="187"/>
                  <a:pt x="268" y="187"/>
                  <a:pt x="268" y="187"/>
                </a:cubicBezTo>
                <a:cubicBezTo>
                  <a:pt x="261" y="192"/>
                  <a:pt x="261" y="192"/>
                  <a:pt x="261" y="192"/>
                </a:cubicBezTo>
                <a:cubicBezTo>
                  <a:pt x="233" y="178"/>
                  <a:pt x="233" y="178"/>
                  <a:pt x="233" y="178"/>
                </a:cubicBezTo>
                <a:cubicBezTo>
                  <a:pt x="249" y="200"/>
                  <a:pt x="249" y="200"/>
                  <a:pt x="249" y="200"/>
                </a:cubicBezTo>
                <a:cubicBezTo>
                  <a:pt x="243" y="205"/>
                  <a:pt x="243" y="205"/>
                  <a:pt x="243" y="205"/>
                </a:cubicBezTo>
                <a:cubicBezTo>
                  <a:pt x="222" y="175"/>
                  <a:pt x="222" y="175"/>
                  <a:pt x="222" y="175"/>
                </a:cubicBezTo>
                <a:close/>
                <a:moveTo>
                  <a:pt x="282" y="180"/>
                </a:moveTo>
                <a:cubicBezTo>
                  <a:pt x="275" y="184"/>
                  <a:pt x="275" y="184"/>
                  <a:pt x="275" y="184"/>
                </a:cubicBezTo>
                <a:cubicBezTo>
                  <a:pt x="257" y="153"/>
                  <a:pt x="257" y="153"/>
                  <a:pt x="257" y="153"/>
                </a:cubicBezTo>
                <a:cubicBezTo>
                  <a:pt x="264" y="149"/>
                  <a:pt x="264" y="149"/>
                  <a:pt x="264" y="149"/>
                </a:cubicBezTo>
                <a:cubicBezTo>
                  <a:pt x="282" y="180"/>
                  <a:pt x="282" y="180"/>
                  <a:pt x="282" y="180"/>
                </a:cubicBezTo>
                <a:close/>
                <a:moveTo>
                  <a:pt x="297" y="172"/>
                </a:moveTo>
                <a:cubicBezTo>
                  <a:pt x="268" y="146"/>
                  <a:pt x="268" y="146"/>
                  <a:pt x="268" y="146"/>
                </a:cubicBezTo>
                <a:cubicBezTo>
                  <a:pt x="276" y="142"/>
                  <a:pt x="276" y="142"/>
                  <a:pt x="276" y="142"/>
                </a:cubicBezTo>
                <a:cubicBezTo>
                  <a:pt x="297" y="162"/>
                  <a:pt x="297" y="162"/>
                  <a:pt x="297" y="162"/>
                </a:cubicBezTo>
                <a:cubicBezTo>
                  <a:pt x="295" y="133"/>
                  <a:pt x="295" y="133"/>
                  <a:pt x="295" y="133"/>
                </a:cubicBezTo>
                <a:cubicBezTo>
                  <a:pt x="302" y="130"/>
                  <a:pt x="302" y="130"/>
                  <a:pt x="302" y="130"/>
                </a:cubicBezTo>
                <a:cubicBezTo>
                  <a:pt x="304" y="169"/>
                  <a:pt x="304" y="169"/>
                  <a:pt x="304" y="169"/>
                </a:cubicBezTo>
                <a:cubicBezTo>
                  <a:pt x="297" y="172"/>
                  <a:pt x="297" y="172"/>
                  <a:pt x="297" y="172"/>
                </a:cubicBezTo>
                <a:close/>
                <a:moveTo>
                  <a:pt x="325" y="130"/>
                </a:moveTo>
                <a:cubicBezTo>
                  <a:pt x="323" y="131"/>
                  <a:pt x="321" y="132"/>
                  <a:pt x="320" y="134"/>
                </a:cubicBezTo>
                <a:cubicBezTo>
                  <a:pt x="319" y="136"/>
                  <a:pt x="319" y="138"/>
                  <a:pt x="320" y="141"/>
                </a:cubicBezTo>
                <a:cubicBezTo>
                  <a:pt x="339" y="135"/>
                  <a:pt x="339" y="135"/>
                  <a:pt x="339" y="135"/>
                </a:cubicBezTo>
                <a:cubicBezTo>
                  <a:pt x="341" y="141"/>
                  <a:pt x="341" y="141"/>
                  <a:pt x="341" y="141"/>
                </a:cubicBezTo>
                <a:cubicBezTo>
                  <a:pt x="321" y="147"/>
                  <a:pt x="321" y="147"/>
                  <a:pt x="321" y="147"/>
                </a:cubicBezTo>
                <a:cubicBezTo>
                  <a:pt x="322" y="150"/>
                  <a:pt x="323" y="152"/>
                  <a:pt x="325" y="153"/>
                </a:cubicBezTo>
                <a:cubicBezTo>
                  <a:pt x="327" y="154"/>
                  <a:pt x="329" y="154"/>
                  <a:pt x="332" y="153"/>
                </a:cubicBezTo>
                <a:cubicBezTo>
                  <a:pt x="344" y="149"/>
                  <a:pt x="344" y="149"/>
                  <a:pt x="344" y="149"/>
                </a:cubicBezTo>
                <a:cubicBezTo>
                  <a:pt x="345" y="155"/>
                  <a:pt x="345" y="155"/>
                  <a:pt x="345" y="155"/>
                </a:cubicBezTo>
                <a:cubicBezTo>
                  <a:pt x="333" y="159"/>
                  <a:pt x="333" y="159"/>
                  <a:pt x="333" y="159"/>
                </a:cubicBezTo>
                <a:cubicBezTo>
                  <a:pt x="331" y="160"/>
                  <a:pt x="328" y="160"/>
                  <a:pt x="327" y="160"/>
                </a:cubicBezTo>
                <a:cubicBezTo>
                  <a:pt x="325" y="160"/>
                  <a:pt x="323" y="160"/>
                  <a:pt x="322" y="159"/>
                </a:cubicBezTo>
                <a:cubicBezTo>
                  <a:pt x="320" y="158"/>
                  <a:pt x="318" y="157"/>
                  <a:pt x="316" y="155"/>
                </a:cubicBezTo>
                <a:cubicBezTo>
                  <a:pt x="315" y="153"/>
                  <a:pt x="314" y="150"/>
                  <a:pt x="313" y="147"/>
                </a:cubicBezTo>
                <a:cubicBezTo>
                  <a:pt x="311" y="141"/>
                  <a:pt x="311" y="136"/>
                  <a:pt x="313" y="132"/>
                </a:cubicBezTo>
                <a:cubicBezTo>
                  <a:pt x="315" y="129"/>
                  <a:pt x="318" y="126"/>
                  <a:pt x="324" y="124"/>
                </a:cubicBezTo>
                <a:cubicBezTo>
                  <a:pt x="335" y="121"/>
                  <a:pt x="335" y="121"/>
                  <a:pt x="335" y="121"/>
                </a:cubicBezTo>
                <a:cubicBezTo>
                  <a:pt x="337" y="127"/>
                  <a:pt x="337" y="127"/>
                  <a:pt x="337" y="127"/>
                </a:cubicBezTo>
                <a:cubicBezTo>
                  <a:pt x="325" y="130"/>
                  <a:pt x="325" y="130"/>
                  <a:pt x="325" y="130"/>
                </a:cubicBezTo>
                <a:close/>
                <a:moveTo>
                  <a:pt x="364" y="122"/>
                </a:moveTo>
                <a:cubicBezTo>
                  <a:pt x="364" y="122"/>
                  <a:pt x="364" y="122"/>
                  <a:pt x="364" y="122"/>
                </a:cubicBezTo>
                <a:cubicBezTo>
                  <a:pt x="367" y="122"/>
                  <a:pt x="368" y="122"/>
                  <a:pt x="369" y="123"/>
                </a:cubicBezTo>
                <a:cubicBezTo>
                  <a:pt x="370" y="123"/>
                  <a:pt x="371" y="124"/>
                  <a:pt x="371" y="126"/>
                </a:cubicBezTo>
                <a:cubicBezTo>
                  <a:pt x="371" y="128"/>
                  <a:pt x="371" y="129"/>
                  <a:pt x="370" y="130"/>
                </a:cubicBezTo>
                <a:cubicBezTo>
                  <a:pt x="369" y="130"/>
                  <a:pt x="368" y="131"/>
                  <a:pt x="365" y="131"/>
                </a:cubicBezTo>
                <a:cubicBezTo>
                  <a:pt x="356" y="133"/>
                  <a:pt x="356" y="133"/>
                  <a:pt x="356" y="133"/>
                </a:cubicBezTo>
                <a:cubicBezTo>
                  <a:pt x="355" y="124"/>
                  <a:pt x="355" y="124"/>
                  <a:pt x="355" y="124"/>
                </a:cubicBezTo>
                <a:cubicBezTo>
                  <a:pt x="364" y="122"/>
                  <a:pt x="364" y="122"/>
                  <a:pt x="364" y="122"/>
                </a:cubicBezTo>
                <a:close/>
                <a:moveTo>
                  <a:pt x="347" y="118"/>
                </a:moveTo>
                <a:cubicBezTo>
                  <a:pt x="365" y="116"/>
                  <a:pt x="365" y="116"/>
                  <a:pt x="365" y="116"/>
                </a:cubicBezTo>
                <a:cubicBezTo>
                  <a:pt x="369" y="115"/>
                  <a:pt x="372" y="116"/>
                  <a:pt x="375" y="117"/>
                </a:cubicBezTo>
                <a:cubicBezTo>
                  <a:pt x="377" y="119"/>
                  <a:pt x="378" y="121"/>
                  <a:pt x="379" y="125"/>
                </a:cubicBezTo>
                <a:cubicBezTo>
                  <a:pt x="379" y="128"/>
                  <a:pt x="379" y="130"/>
                  <a:pt x="378" y="132"/>
                </a:cubicBezTo>
                <a:cubicBezTo>
                  <a:pt x="377" y="134"/>
                  <a:pt x="375" y="135"/>
                  <a:pt x="373" y="136"/>
                </a:cubicBezTo>
                <a:cubicBezTo>
                  <a:pt x="384" y="149"/>
                  <a:pt x="384" y="149"/>
                  <a:pt x="384" y="149"/>
                </a:cubicBezTo>
                <a:cubicBezTo>
                  <a:pt x="376" y="151"/>
                  <a:pt x="376" y="151"/>
                  <a:pt x="376" y="151"/>
                </a:cubicBezTo>
                <a:cubicBezTo>
                  <a:pt x="366" y="138"/>
                  <a:pt x="366" y="138"/>
                  <a:pt x="366" y="138"/>
                </a:cubicBezTo>
                <a:cubicBezTo>
                  <a:pt x="357" y="139"/>
                  <a:pt x="357" y="139"/>
                  <a:pt x="357" y="139"/>
                </a:cubicBezTo>
                <a:cubicBezTo>
                  <a:pt x="359" y="153"/>
                  <a:pt x="359" y="153"/>
                  <a:pt x="359" y="153"/>
                </a:cubicBezTo>
                <a:cubicBezTo>
                  <a:pt x="352" y="154"/>
                  <a:pt x="352" y="154"/>
                  <a:pt x="352" y="154"/>
                </a:cubicBezTo>
                <a:cubicBezTo>
                  <a:pt x="347" y="118"/>
                  <a:pt x="347" y="118"/>
                  <a:pt x="347" y="118"/>
                </a:cubicBezTo>
                <a:close/>
                <a:moveTo>
                  <a:pt x="419" y="121"/>
                </a:moveTo>
                <a:cubicBezTo>
                  <a:pt x="401" y="121"/>
                  <a:pt x="401" y="121"/>
                  <a:pt x="401" y="121"/>
                </a:cubicBezTo>
                <a:cubicBezTo>
                  <a:pt x="399" y="121"/>
                  <a:pt x="397" y="121"/>
                  <a:pt x="396" y="122"/>
                </a:cubicBezTo>
                <a:cubicBezTo>
                  <a:pt x="395" y="123"/>
                  <a:pt x="395" y="124"/>
                  <a:pt x="395" y="125"/>
                </a:cubicBezTo>
                <a:cubicBezTo>
                  <a:pt x="395" y="127"/>
                  <a:pt x="395" y="128"/>
                  <a:pt x="396" y="128"/>
                </a:cubicBezTo>
                <a:cubicBezTo>
                  <a:pt x="397" y="129"/>
                  <a:pt x="398" y="129"/>
                  <a:pt x="39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13" y="130"/>
                  <a:pt x="416" y="130"/>
                  <a:pt x="418" y="132"/>
                </a:cubicBezTo>
                <a:cubicBezTo>
                  <a:pt x="420" y="134"/>
                  <a:pt x="420" y="136"/>
                  <a:pt x="420" y="140"/>
                </a:cubicBezTo>
                <a:cubicBezTo>
                  <a:pt x="420" y="144"/>
                  <a:pt x="419" y="146"/>
                  <a:pt x="417" y="148"/>
                </a:cubicBezTo>
                <a:cubicBezTo>
                  <a:pt x="415" y="150"/>
                  <a:pt x="412" y="150"/>
                  <a:pt x="408" y="150"/>
                </a:cubicBezTo>
                <a:cubicBezTo>
                  <a:pt x="388" y="150"/>
                  <a:pt x="388" y="150"/>
                  <a:pt x="388" y="15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07" y="144"/>
                  <a:pt x="407" y="144"/>
                  <a:pt x="407" y="144"/>
                </a:cubicBezTo>
                <a:cubicBezTo>
                  <a:pt x="409" y="144"/>
                  <a:pt x="410" y="144"/>
                  <a:pt x="411" y="143"/>
                </a:cubicBezTo>
                <a:cubicBezTo>
                  <a:pt x="412" y="142"/>
                  <a:pt x="413" y="141"/>
                  <a:pt x="413" y="140"/>
                </a:cubicBezTo>
                <a:cubicBezTo>
                  <a:pt x="413" y="139"/>
                  <a:pt x="412" y="137"/>
                  <a:pt x="411" y="137"/>
                </a:cubicBezTo>
                <a:cubicBezTo>
                  <a:pt x="411" y="136"/>
                  <a:pt x="409" y="136"/>
                  <a:pt x="407" y="136"/>
                </a:cubicBezTo>
                <a:cubicBezTo>
                  <a:pt x="399" y="136"/>
                  <a:pt x="399" y="136"/>
                  <a:pt x="399" y="136"/>
                </a:cubicBezTo>
                <a:cubicBezTo>
                  <a:pt x="395" y="136"/>
                  <a:pt x="392" y="135"/>
                  <a:pt x="390" y="133"/>
                </a:cubicBezTo>
                <a:cubicBezTo>
                  <a:pt x="388" y="131"/>
                  <a:pt x="387" y="129"/>
                  <a:pt x="387" y="125"/>
                </a:cubicBezTo>
                <a:cubicBezTo>
                  <a:pt x="387" y="121"/>
                  <a:pt x="388" y="119"/>
                  <a:pt x="390" y="117"/>
                </a:cubicBezTo>
                <a:cubicBezTo>
                  <a:pt x="392" y="115"/>
                  <a:pt x="395" y="114"/>
                  <a:pt x="400" y="114"/>
                </a:cubicBezTo>
                <a:cubicBezTo>
                  <a:pt x="419" y="115"/>
                  <a:pt x="419" y="115"/>
                  <a:pt x="419" y="115"/>
                </a:cubicBezTo>
                <a:cubicBezTo>
                  <a:pt x="419" y="121"/>
                  <a:pt x="419" y="121"/>
                  <a:pt x="419" y="121"/>
                </a:cubicBezTo>
                <a:close/>
                <a:moveTo>
                  <a:pt x="433" y="152"/>
                </a:moveTo>
                <a:cubicBezTo>
                  <a:pt x="426" y="151"/>
                  <a:pt x="426" y="151"/>
                  <a:pt x="426" y="151"/>
                </a:cubicBezTo>
                <a:cubicBezTo>
                  <a:pt x="431" y="115"/>
                  <a:pt x="431" y="115"/>
                  <a:pt x="431" y="115"/>
                </a:cubicBezTo>
                <a:cubicBezTo>
                  <a:pt x="438" y="117"/>
                  <a:pt x="438" y="117"/>
                  <a:pt x="438" y="117"/>
                </a:cubicBezTo>
                <a:cubicBezTo>
                  <a:pt x="433" y="152"/>
                  <a:pt x="433" y="152"/>
                  <a:pt x="433" y="152"/>
                </a:cubicBezTo>
                <a:close/>
                <a:moveTo>
                  <a:pt x="453" y="126"/>
                </a:moveTo>
                <a:cubicBezTo>
                  <a:pt x="442" y="124"/>
                  <a:pt x="442" y="124"/>
                  <a:pt x="442" y="124"/>
                </a:cubicBezTo>
                <a:cubicBezTo>
                  <a:pt x="443" y="118"/>
                  <a:pt x="443" y="118"/>
                  <a:pt x="443" y="118"/>
                </a:cubicBezTo>
                <a:cubicBezTo>
                  <a:pt x="473" y="123"/>
                  <a:pt x="473" y="123"/>
                  <a:pt x="473" y="123"/>
                </a:cubicBezTo>
                <a:cubicBezTo>
                  <a:pt x="472" y="129"/>
                  <a:pt x="472" y="129"/>
                  <a:pt x="472" y="129"/>
                </a:cubicBezTo>
                <a:cubicBezTo>
                  <a:pt x="461" y="127"/>
                  <a:pt x="461" y="127"/>
                  <a:pt x="461" y="127"/>
                </a:cubicBezTo>
                <a:cubicBezTo>
                  <a:pt x="456" y="156"/>
                  <a:pt x="456" y="156"/>
                  <a:pt x="456" y="156"/>
                </a:cubicBezTo>
                <a:cubicBezTo>
                  <a:pt x="448" y="155"/>
                  <a:pt x="448" y="155"/>
                  <a:pt x="448" y="155"/>
                </a:cubicBezTo>
                <a:cubicBezTo>
                  <a:pt x="453" y="126"/>
                  <a:pt x="453" y="126"/>
                  <a:pt x="453" y="126"/>
                </a:cubicBezTo>
                <a:close/>
                <a:moveTo>
                  <a:pt x="477" y="124"/>
                </a:moveTo>
                <a:cubicBezTo>
                  <a:pt x="485" y="127"/>
                  <a:pt x="485" y="127"/>
                  <a:pt x="485" y="127"/>
                </a:cubicBezTo>
                <a:cubicBezTo>
                  <a:pt x="488" y="142"/>
                  <a:pt x="488" y="142"/>
                  <a:pt x="488" y="142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9" y="135"/>
                  <a:pt x="509" y="135"/>
                  <a:pt x="509" y="135"/>
                </a:cubicBezTo>
                <a:cubicBezTo>
                  <a:pt x="490" y="150"/>
                  <a:pt x="490" y="150"/>
                  <a:pt x="490" y="150"/>
                </a:cubicBezTo>
                <a:cubicBezTo>
                  <a:pt x="485" y="165"/>
                  <a:pt x="485" y="165"/>
                  <a:pt x="485" y="165"/>
                </a:cubicBezTo>
                <a:cubicBezTo>
                  <a:pt x="478" y="162"/>
                  <a:pt x="478" y="162"/>
                  <a:pt x="478" y="162"/>
                </a:cubicBezTo>
                <a:cubicBezTo>
                  <a:pt x="483" y="147"/>
                  <a:pt x="483" y="147"/>
                  <a:pt x="483" y="147"/>
                </a:cubicBezTo>
                <a:cubicBezTo>
                  <a:pt x="477" y="124"/>
                  <a:pt x="477" y="124"/>
                  <a:pt x="477" y="124"/>
                </a:cubicBezTo>
                <a:close/>
                <a:moveTo>
                  <a:pt x="541" y="171"/>
                </a:moveTo>
                <a:cubicBezTo>
                  <a:pt x="545" y="166"/>
                  <a:pt x="548" y="163"/>
                  <a:pt x="552" y="162"/>
                </a:cubicBezTo>
                <a:cubicBezTo>
                  <a:pt x="557" y="161"/>
                  <a:pt x="561" y="162"/>
                  <a:pt x="566" y="166"/>
                </a:cubicBezTo>
                <a:cubicBezTo>
                  <a:pt x="571" y="169"/>
                  <a:pt x="574" y="173"/>
                  <a:pt x="574" y="177"/>
                </a:cubicBezTo>
                <a:cubicBezTo>
                  <a:pt x="575" y="181"/>
                  <a:pt x="574" y="186"/>
                  <a:pt x="570" y="191"/>
                </a:cubicBezTo>
                <a:cubicBezTo>
                  <a:pt x="567" y="196"/>
                  <a:pt x="563" y="200"/>
                  <a:pt x="559" y="200"/>
                </a:cubicBezTo>
                <a:cubicBezTo>
                  <a:pt x="555" y="201"/>
                  <a:pt x="550" y="200"/>
                  <a:pt x="545" y="197"/>
                </a:cubicBezTo>
                <a:cubicBezTo>
                  <a:pt x="540" y="193"/>
                  <a:pt x="538" y="190"/>
                  <a:pt x="537" y="185"/>
                </a:cubicBezTo>
                <a:cubicBezTo>
                  <a:pt x="536" y="181"/>
                  <a:pt x="538" y="176"/>
                  <a:pt x="541" y="171"/>
                </a:cubicBezTo>
                <a:close/>
                <a:moveTo>
                  <a:pt x="563" y="171"/>
                </a:moveTo>
                <a:cubicBezTo>
                  <a:pt x="565" y="173"/>
                  <a:pt x="567" y="175"/>
                  <a:pt x="567" y="178"/>
                </a:cubicBezTo>
                <a:cubicBezTo>
                  <a:pt x="567" y="180"/>
                  <a:pt x="566" y="183"/>
                  <a:pt x="564" y="187"/>
                </a:cubicBezTo>
                <a:cubicBezTo>
                  <a:pt x="561" y="190"/>
                  <a:pt x="559" y="192"/>
                  <a:pt x="556" y="193"/>
                </a:cubicBezTo>
                <a:cubicBezTo>
                  <a:pt x="554" y="194"/>
                  <a:pt x="551" y="193"/>
                  <a:pt x="549" y="192"/>
                </a:cubicBezTo>
                <a:cubicBezTo>
                  <a:pt x="546" y="190"/>
                  <a:pt x="545" y="188"/>
                  <a:pt x="545" y="185"/>
                </a:cubicBezTo>
                <a:cubicBezTo>
                  <a:pt x="544" y="182"/>
                  <a:pt x="546" y="179"/>
                  <a:pt x="548" y="176"/>
                </a:cubicBezTo>
                <a:cubicBezTo>
                  <a:pt x="550" y="172"/>
                  <a:pt x="553" y="170"/>
                  <a:pt x="555" y="169"/>
                </a:cubicBezTo>
                <a:cubicBezTo>
                  <a:pt x="557" y="169"/>
                  <a:pt x="560" y="169"/>
                  <a:pt x="563" y="171"/>
                </a:cubicBezTo>
                <a:close/>
                <a:moveTo>
                  <a:pt x="574" y="198"/>
                </a:moveTo>
                <a:cubicBezTo>
                  <a:pt x="577" y="194"/>
                  <a:pt x="580" y="192"/>
                  <a:pt x="581" y="191"/>
                </a:cubicBezTo>
                <a:cubicBezTo>
                  <a:pt x="583" y="189"/>
                  <a:pt x="585" y="189"/>
                  <a:pt x="587" y="188"/>
                </a:cubicBezTo>
                <a:cubicBezTo>
                  <a:pt x="589" y="188"/>
                  <a:pt x="591" y="189"/>
                  <a:pt x="593" y="190"/>
                </a:cubicBezTo>
                <a:cubicBezTo>
                  <a:pt x="595" y="191"/>
                  <a:pt x="597" y="192"/>
                  <a:pt x="600" y="195"/>
                </a:cubicBezTo>
                <a:cubicBezTo>
                  <a:pt x="608" y="202"/>
                  <a:pt x="608" y="202"/>
                  <a:pt x="608" y="202"/>
                </a:cubicBezTo>
                <a:cubicBezTo>
                  <a:pt x="604" y="207"/>
                  <a:pt x="604" y="207"/>
                  <a:pt x="604" y="207"/>
                </a:cubicBezTo>
                <a:cubicBezTo>
                  <a:pt x="595" y="199"/>
                  <a:pt x="595" y="199"/>
                  <a:pt x="595" y="199"/>
                </a:cubicBezTo>
                <a:cubicBezTo>
                  <a:pt x="593" y="197"/>
                  <a:pt x="591" y="196"/>
                  <a:pt x="589" y="196"/>
                </a:cubicBezTo>
                <a:cubicBezTo>
                  <a:pt x="587" y="196"/>
                  <a:pt x="585" y="197"/>
                  <a:pt x="583" y="199"/>
                </a:cubicBezTo>
                <a:cubicBezTo>
                  <a:pt x="599" y="213"/>
                  <a:pt x="599" y="213"/>
                  <a:pt x="599" y="213"/>
                </a:cubicBezTo>
                <a:cubicBezTo>
                  <a:pt x="595" y="218"/>
                  <a:pt x="595" y="218"/>
                  <a:pt x="595" y="218"/>
                </a:cubicBezTo>
                <a:cubicBezTo>
                  <a:pt x="579" y="204"/>
                  <a:pt x="579" y="204"/>
                  <a:pt x="579" y="204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4" y="210"/>
                  <a:pt x="564" y="210"/>
                  <a:pt x="564" y="210"/>
                </a:cubicBezTo>
                <a:cubicBezTo>
                  <a:pt x="574" y="198"/>
                  <a:pt x="574" y="198"/>
                  <a:pt x="574" y="198"/>
                </a:cubicBezTo>
                <a:close/>
                <a:moveTo>
                  <a:pt x="641" y="254"/>
                </a:moveTo>
                <a:cubicBezTo>
                  <a:pt x="635" y="244"/>
                  <a:pt x="635" y="244"/>
                  <a:pt x="635" y="244"/>
                </a:cubicBezTo>
                <a:cubicBezTo>
                  <a:pt x="640" y="241"/>
                  <a:pt x="640" y="241"/>
                  <a:pt x="640" y="241"/>
                </a:cubicBezTo>
                <a:cubicBezTo>
                  <a:pt x="656" y="267"/>
                  <a:pt x="656" y="267"/>
                  <a:pt x="656" y="267"/>
                </a:cubicBezTo>
                <a:cubicBezTo>
                  <a:pt x="651" y="270"/>
                  <a:pt x="651" y="270"/>
                  <a:pt x="651" y="270"/>
                </a:cubicBezTo>
                <a:cubicBezTo>
                  <a:pt x="645" y="260"/>
                  <a:pt x="645" y="260"/>
                  <a:pt x="645" y="260"/>
                </a:cubicBezTo>
                <a:cubicBezTo>
                  <a:pt x="620" y="276"/>
                  <a:pt x="620" y="276"/>
                  <a:pt x="620" y="276"/>
                </a:cubicBezTo>
                <a:cubicBezTo>
                  <a:pt x="616" y="269"/>
                  <a:pt x="616" y="269"/>
                  <a:pt x="616" y="269"/>
                </a:cubicBezTo>
                <a:cubicBezTo>
                  <a:pt x="641" y="254"/>
                  <a:pt x="641" y="254"/>
                  <a:pt x="641" y="254"/>
                </a:cubicBezTo>
                <a:close/>
                <a:moveTo>
                  <a:pt x="662" y="290"/>
                </a:moveTo>
                <a:cubicBezTo>
                  <a:pt x="660" y="287"/>
                  <a:pt x="659" y="286"/>
                  <a:pt x="657" y="285"/>
                </a:cubicBezTo>
                <a:cubicBezTo>
                  <a:pt x="655" y="284"/>
                  <a:pt x="653" y="285"/>
                  <a:pt x="651" y="286"/>
                </a:cubicBezTo>
                <a:cubicBezTo>
                  <a:pt x="659" y="305"/>
                  <a:pt x="659" y="305"/>
                  <a:pt x="659" y="305"/>
                </a:cubicBezTo>
                <a:cubicBezTo>
                  <a:pt x="654" y="307"/>
                  <a:pt x="654" y="307"/>
                  <a:pt x="654" y="307"/>
                </a:cubicBezTo>
                <a:cubicBezTo>
                  <a:pt x="645" y="288"/>
                  <a:pt x="645" y="288"/>
                  <a:pt x="645" y="288"/>
                </a:cubicBezTo>
                <a:cubicBezTo>
                  <a:pt x="642" y="290"/>
                  <a:pt x="641" y="291"/>
                  <a:pt x="640" y="293"/>
                </a:cubicBezTo>
                <a:cubicBezTo>
                  <a:pt x="639" y="295"/>
                  <a:pt x="639" y="297"/>
                  <a:pt x="641" y="300"/>
                </a:cubicBezTo>
                <a:cubicBezTo>
                  <a:pt x="646" y="311"/>
                  <a:pt x="646" y="311"/>
                  <a:pt x="646" y="311"/>
                </a:cubicBezTo>
                <a:cubicBezTo>
                  <a:pt x="640" y="313"/>
                  <a:pt x="640" y="313"/>
                  <a:pt x="640" y="313"/>
                </a:cubicBezTo>
                <a:cubicBezTo>
                  <a:pt x="635" y="302"/>
                  <a:pt x="635" y="302"/>
                  <a:pt x="635" y="302"/>
                </a:cubicBezTo>
                <a:cubicBezTo>
                  <a:pt x="634" y="299"/>
                  <a:pt x="633" y="297"/>
                  <a:pt x="633" y="296"/>
                </a:cubicBezTo>
                <a:cubicBezTo>
                  <a:pt x="633" y="294"/>
                  <a:pt x="633" y="292"/>
                  <a:pt x="633" y="291"/>
                </a:cubicBezTo>
                <a:cubicBezTo>
                  <a:pt x="634" y="288"/>
                  <a:pt x="635" y="286"/>
                  <a:pt x="637" y="284"/>
                </a:cubicBezTo>
                <a:cubicBezTo>
                  <a:pt x="638" y="283"/>
                  <a:pt x="641" y="281"/>
                  <a:pt x="644" y="280"/>
                </a:cubicBezTo>
                <a:cubicBezTo>
                  <a:pt x="649" y="277"/>
                  <a:pt x="654" y="276"/>
                  <a:pt x="658" y="277"/>
                </a:cubicBezTo>
                <a:cubicBezTo>
                  <a:pt x="662" y="279"/>
                  <a:pt x="665" y="282"/>
                  <a:pt x="667" y="287"/>
                </a:cubicBezTo>
                <a:cubicBezTo>
                  <a:pt x="672" y="298"/>
                  <a:pt x="672" y="298"/>
                  <a:pt x="672" y="298"/>
                </a:cubicBezTo>
                <a:cubicBezTo>
                  <a:pt x="667" y="301"/>
                  <a:pt x="667" y="301"/>
                  <a:pt x="667" y="301"/>
                </a:cubicBezTo>
                <a:cubicBezTo>
                  <a:pt x="662" y="290"/>
                  <a:pt x="662" y="290"/>
                  <a:pt x="662" y="290"/>
                </a:cubicBezTo>
                <a:close/>
                <a:moveTo>
                  <a:pt x="675" y="325"/>
                </a:moveTo>
                <a:cubicBezTo>
                  <a:pt x="674" y="322"/>
                  <a:pt x="672" y="320"/>
                  <a:pt x="670" y="319"/>
                </a:cubicBezTo>
                <a:cubicBezTo>
                  <a:pt x="668" y="319"/>
                  <a:pt x="665" y="319"/>
                  <a:pt x="660" y="320"/>
                </a:cubicBezTo>
                <a:cubicBezTo>
                  <a:pt x="657" y="322"/>
                  <a:pt x="654" y="323"/>
                  <a:pt x="653" y="325"/>
                </a:cubicBezTo>
                <a:cubicBezTo>
                  <a:pt x="652" y="327"/>
                  <a:pt x="652" y="329"/>
                  <a:pt x="653" y="332"/>
                </a:cubicBezTo>
                <a:cubicBezTo>
                  <a:pt x="657" y="344"/>
                  <a:pt x="657" y="344"/>
                  <a:pt x="657" y="344"/>
                </a:cubicBezTo>
                <a:cubicBezTo>
                  <a:pt x="651" y="346"/>
                  <a:pt x="651" y="346"/>
                  <a:pt x="651" y="346"/>
                </a:cubicBezTo>
                <a:cubicBezTo>
                  <a:pt x="647" y="334"/>
                  <a:pt x="647" y="334"/>
                  <a:pt x="647" y="334"/>
                </a:cubicBezTo>
                <a:cubicBezTo>
                  <a:pt x="646" y="331"/>
                  <a:pt x="646" y="329"/>
                  <a:pt x="646" y="327"/>
                </a:cubicBezTo>
                <a:cubicBezTo>
                  <a:pt x="646" y="326"/>
                  <a:pt x="646" y="324"/>
                  <a:pt x="647" y="322"/>
                </a:cubicBezTo>
                <a:cubicBezTo>
                  <a:pt x="647" y="320"/>
                  <a:pt x="649" y="318"/>
                  <a:pt x="651" y="316"/>
                </a:cubicBezTo>
                <a:cubicBezTo>
                  <a:pt x="653" y="315"/>
                  <a:pt x="655" y="314"/>
                  <a:pt x="658" y="313"/>
                </a:cubicBezTo>
                <a:cubicBezTo>
                  <a:pt x="664" y="311"/>
                  <a:pt x="669" y="310"/>
                  <a:pt x="673" y="312"/>
                </a:cubicBezTo>
                <a:cubicBezTo>
                  <a:pt x="676" y="314"/>
                  <a:pt x="679" y="317"/>
                  <a:pt x="681" y="323"/>
                </a:cubicBezTo>
                <a:cubicBezTo>
                  <a:pt x="684" y="335"/>
                  <a:pt x="684" y="335"/>
                  <a:pt x="684" y="335"/>
                </a:cubicBezTo>
                <a:cubicBezTo>
                  <a:pt x="679" y="337"/>
                  <a:pt x="679" y="337"/>
                  <a:pt x="679" y="337"/>
                </a:cubicBezTo>
                <a:cubicBezTo>
                  <a:pt x="675" y="325"/>
                  <a:pt x="675" y="325"/>
                  <a:pt x="675" y="325"/>
                </a:cubicBezTo>
                <a:close/>
                <a:moveTo>
                  <a:pt x="689" y="352"/>
                </a:moveTo>
                <a:cubicBezTo>
                  <a:pt x="675" y="354"/>
                  <a:pt x="675" y="354"/>
                  <a:pt x="675" y="354"/>
                </a:cubicBezTo>
                <a:cubicBezTo>
                  <a:pt x="677" y="368"/>
                  <a:pt x="677" y="368"/>
                  <a:pt x="677" y="368"/>
                </a:cubicBezTo>
                <a:cubicBezTo>
                  <a:pt x="691" y="365"/>
                  <a:pt x="691" y="365"/>
                  <a:pt x="691" y="365"/>
                </a:cubicBezTo>
                <a:cubicBezTo>
                  <a:pt x="692" y="373"/>
                  <a:pt x="692" y="373"/>
                  <a:pt x="692" y="373"/>
                </a:cubicBezTo>
                <a:cubicBezTo>
                  <a:pt x="658" y="379"/>
                  <a:pt x="658" y="379"/>
                  <a:pt x="658" y="379"/>
                </a:cubicBezTo>
                <a:cubicBezTo>
                  <a:pt x="656" y="372"/>
                  <a:pt x="656" y="372"/>
                  <a:pt x="656" y="372"/>
                </a:cubicBezTo>
                <a:cubicBezTo>
                  <a:pt x="671" y="369"/>
                  <a:pt x="671" y="369"/>
                  <a:pt x="671" y="369"/>
                </a:cubicBezTo>
                <a:cubicBezTo>
                  <a:pt x="669" y="355"/>
                  <a:pt x="669" y="355"/>
                  <a:pt x="669" y="355"/>
                </a:cubicBezTo>
                <a:cubicBezTo>
                  <a:pt x="654" y="358"/>
                  <a:pt x="654" y="358"/>
                  <a:pt x="654" y="358"/>
                </a:cubicBezTo>
                <a:cubicBezTo>
                  <a:pt x="653" y="351"/>
                  <a:pt x="653" y="351"/>
                  <a:pt x="653" y="351"/>
                </a:cubicBezTo>
                <a:cubicBezTo>
                  <a:pt x="687" y="344"/>
                  <a:pt x="687" y="344"/>
                  <a:pt x="687" y="344"/>
                </a:cubicBezTo>
                <a:cubicBezTo>
                  <a:pt x="689" y="352"/>
                  <a:pt x="689" y="352"/>
                  <a:pt x="689" y="352"/>
                </a:cubicBezTo>
                <a:close/>
                <a:moveTo>
                  <a:pt x="695" y="386"/>
                </a:moveTo>
                <a:cubicBezTo>
                  <a:pt x="695" y="396"/>
                  <a:pt x="695" y="396"/>
                  <a:pt x="695" y="396"/>
                </a:cubicBezTo>
                <a:cubicBezTo>
                  <a:pt x="670" y="411"/>
                  <a:pt x="670" y="411"/>
                  <a:pt x="670" y="411"/>
                </a:cubicBezTo>
                <a:cubicBezTo>
                  <a:pt x="695" y="410"/>
                  <a:pt x="695" y="410"/>
                  <a:pt x="695" y="410"/>
                </a:cubicBezTo>
                <a:cubicBezTo>
                  <a:pt x="695" y="418"/>
                  <a:pt x="695" y="418"/>
                  <a:pt x="695" y="418"/>
                </a:cubicBezTo>
                <a:cubicBezTo>
                  <a:pt x="660" y="419"/>
                  <a:pt x="660" y="419"/>
                  <a:pt x="660" y="419"/>
                </a:cubicBezTo>
                <a:cubicBezTo>
                  <a:pt x="660" y="410"/>
                  <a:pt x="660" y="410"/>
                  <a:pt x="660" y="410"/>
                </a:cubicBezTo>
                <a:cubicBezTo>
                  <a:pt x="686" y="394"/>
                  <a:pt x="686" y="394"/>
                  <a:pt x="686" y="394"/>
                </a:cubicBezTo>
                <a:cubicBezTo>
                  <a:pt x="660" y="395"/>
                  <a:pt x="660" y="395"/>
                  <a:pt x="660" y="395"/>
                </a:cubicBezTo>
                <a:cubicBezTo>
                  <a:pt x="659" y="387"/>
                  <a:pt x="659" y="387"/>
                  <a:pt x="659" y="387"/>
                </a:cubicBezTo>
                <a:cubicBezTo>
                  <a:pt x="695" y="386"/>
                  <a:pt x="695" y="386"/>
                  <a:pt x="695" y="386"/>
                </a:cubicBezTo>
                <a:close/>
                <a:moveTo>
                  <a:pt x="677" y="425"/>
                </a:moveTo>
                <a:cubicBezTo>
                  <a:pt x="683" y="426"/>
                  <a:pt x="688" y="428"/>
                  <a:pt x="690" y="431"/>
                </a:cubicBezTo>
                <a:cubicBezTo>
                  <a:pt x="693" y="434"/>
                  <a:pt x="694" y="439"/>
                  <a:pt x="693" y="445"/>
                </a:cubicBezTo>
                <a:cubicBezTo>
                  <a:pt x="692" y="451"/>
                  <a:pt x="690" y="455"/>
                  <a:pt x="687" y="458"/>
                </a:cubicBezTo>
                <a:cubicBezTo>
                  <a:pt x="684" y="460"/>
                  <a:pt x="679" y="461"/>
                  <a:pt x="673" y="460"/>
                </a:cubicBezTo>
                <a:cubicBezTo>
                  <a:pt x="667" y="459"/>
                  <a:pt x="662" y="457"/>
                  <a:pt x="660" y="454"/>
                </a:cubicBezTo>
                <a:cubicBezTo>
                  <a:pt x="657" y="451"/>
                  <a:pt x="656" y="446"/>
                  <a:pt x="657" y="440"/>
                </a:cubicBezTo>
                <a:cubicBezTo>
                  <a:pt x="657" y="434"/>
                  <a:pt x="659" y="430"/>
                  <a:pt x="663" y="427"/>
                </a:cubicBezTo>
                <a:cubicBezTo>
                  <a:pt x="666" y="425"/>
                  <a:pt x="671" y="424"/>
                  <a:pt x="677" y="425"/>
                </a:cubicBezTo>
                <a:close/>
                <a:moveTo>
                  <a:pt x="687" y="444"/>
                </a:moveTo>
                <a:cubicBezTo>
                  <a:pt x="687" y="447"/>
                  <a:pt x="685" y="450"/>
                  <a:pt x="683" y="451"/>
                </a:cubicBezTo>
                <a:cubicBezTo>
                  <a:pt x="681" y="452"/>
                  <a:pt x="678" y="453"/>
                  <a:pt x="674" y="452"/>
                </a:cubicBezTo>
                <a:cubicBezTo>
                  <a:pt x="670" y="452"/>
                  <a:pt x="667" y="450"/>
                  <a:pt x="665" y="449"/>
                </a:cubicBezTo>
                <a:cubicBezTo>
                  <a:pt x="663" y="447"/>
                  <a:pt x="662" y="444"/>
                  <a:pt x="663" y="441"/>
                </a:cubicBezTo>
                <a:cubicBezTo>
                  <a:pt x="663" y="438"/>
                  <a:pt x="664" y="435"/>
                  <a:pt x="667" y="434"/>
                </a:cubicBezTo>
                <a:cubicBezTo>
                  <a:pt x="669" y="433"/>
                  <a:pt x="672" y="432"/>
                  <a:pt x="676" y="433"/>
                </a:cubicBezTo>
                <a:cubicBezTo>
                  <a:pt x="680" y="433"/>
                  <a:pt x="683" y="435"/>
                  <a:pt x="685" y="436"/>
                </a:cubicBezTo>
                <a:cubicBezTo>
                  <a:pt x="687" y="438"/>
                  <a:pt x="687" y="441"/>
                  <a:pt x="687" y="444"/>
                </a:cubicBezTo>
                <a:close/>
                <a:moveTo>
                  <a:pt x="651" y="478"/>
                </a:moveTo>
                <a:cubicBezTo>
                  <a:pt x="652" y="474"/>
                  <a:pt x="653" y="472"/>
                  <a:pt x="654" y="471"/>
                </a:cubicBezTo>
                <a:cubicBezTo>
                  <a:pt x="655" y="469"/>
                  <a:pt x="656" y="468"/>
                  <a:pt x="658" y="467"/>
                </a:cubicBezTo>
                <a:cubicBezTo>
                  <a:pt x="659" y="466"/>
                  <a:pt x="661" y="466"/>
                  <a:pt x="662" y="465"/>
                </a:cubicBezTo>
                <a:cubicBezTo>
                  <a:pt x="664" y="465"/>
                  <a:pt x="666" y="466"/>
                  <a:pt x="669" y="466"/>
                </a:cubicBezTo>
                <a:cubicBezTo>
                  <a:pt x="689" y="471"/>
                  <a:pt x="689" y="471"/>
                  <a:pt x="689" y="471"/>
                </a:cubicBezTo>
                <a:cubicBezTo>
                  <a:pt x="687" y="478"/>
                  <a:pt x="687" y="478"/>
                  <a:pt x="687" y="478"/>
                </a:cubicBezTo>
                <a:cubicBezTo>
                  <a:pt x="667" y="474"/>
                  <a:pt x="667" y="474"/>
                  <a:pt x="667" y="474"/>
                </a:cubicBezTo>
                <a:cubicBezTo>
                  <a:pt x="665" y="473"/>
                  <a:pt x="664" y="473"/>
                  <a:pt x="663" y="473"/>
                </a:cubicBezTo>
                <a:cubicBezTo>
                  <a:pt x="662" y="473"/>
                  <a:pt x="661" y="473"/>
                  <a:pt x="661" y="473"/>
                </a:cubicBezTo>
                <a:cubicBezTo>
                  <a:pt x="660" y="474"/>
                  <a:pt x="659" y="475"/>
                  <a:pt x="658" y="475"/>
                </a:cubicBezTo>
                <a:cubicBezTo>
                  <a:pt x="658" y="476"/>
                  <a:pt x="657" y="478"/>
                  <a:pt x="657" y="480"/>
                </a:cubicBezTo>
                <a:cubicBezTo>
                  <a:pt x="655" y="488"/>
                  <a:pt x="655" y="488"/>
                  <a:pt x="655" y="488"/>
                </a:cubicBezTo>
                <a:cubicBezTo>
                  <a:pt x="649" y="487"/>
                  <a:pt x="649" y="487"/>
                  <a:pt x="649" y="487"/>
                </a:cubicBezTo>
                <a:cubicBezTo>
                  <a:pt x="651" y="478"/>
                  <a:pt x="651" y="478"/>
                  <a:pt x="651" y="478"/>
                </a:cubicBezTo>
                <a:close/>
                <a:moveTo>
                  <a:pt x="667" y="494"/>
                </a:moveTo>
                <a:cubicBezTo>
                  <a:pt x="672" y="496"/>
                  <a:pt x="676" y="499"/>
                  <a:pt x="678" y="503"/>
                </a:cubicBezTo>
                <a:cubicBezTo>
                  <a:pt x="679" y="507"/>
                  <a:pt x="679" y="512"/>
                  <a:pt x="677" y="517"/>
                </a:cubicBezTo>
                <a:cubicBezTo>
                  <a:pt x="675" y="523"/>
                  <a:pt x="671" y="526"/>
                  <a:pt x="668" y="528"/>
                </a:cubicBezTo>
                <a:cubicBezTo>
                  <a:pt x="664" y="529"/>
                  <a:pt x="659" y="529"/>
                  <a:pt x="653" y="527"/>
                </a:cubicBezTo>
                <a:cubicBezTo>
                  <a:pt x="647" y="524"/>
                  <a:pt x="644" y="521"/>
                  <a:pt x="642" y="517"/>
                </a:cubicBezTo>
                <a:cubicBezTo>
                  <a:pt x="640" y="513"/>
                  <a:pt x="641" y="509"/>
                  <a:pt x="643" y="503"/>
                </a:cubicBezTo>
                <a:cubicBezTo>
                  <a:pt x="645" y="497"/>
                  <a:pt x="648" y="494"/>
                  <a:pt x="652" y="492"/>
                </a:cubicBezTo>
                <a:cubicBezTo>
                  <a:pt x="656" y="491"/>
                  <a:pt x="661" y="491"/>
                  <a:pt x="667" y="494"/>
                </a:cubicBezTo>
                <a:close/>
                <a:moveTo>
                  <a:pt x="671" y="515"/>
                </a:moveTo>
                <a:cubicBezTo>
                  <a:pt x="670" y="518"/>
                  <a:pt x="668" y="520"/>
                  <a:pt x="666" y="520"/>
                </a:cubicBezTo>
                <a:cubicBezTo>
                  <a:pt x="663" y="521"/>
                  <a:pt x="660" y="521"/>
                  <a:pt x="656" y="519"/>
                </a:cubicBezTo>
                <a:cubicBezTo>
                  <a:pt x="652" y="517"/>
                  <a:pt x="650" y="516"/>
                  <a:pt x="649" y="513"/>
                </a:cubicBezTo>
                <a:cubicBezTo>
                  <a:pt x="647" y="511"/>
                  <a:pt x="647" y="508"/>
                  <a:pt x="648" y="505"/>
                </a:cubicBezTo>
                <a:cubicBezTo>
                  <a:pt x="650" y="502"/>
                  <a:pt x="651" y="500"/>
                  <a:pt x="654" y="500"/>
                </a:cubicBezTo>
                <a:cubicBezTo>
                  <a:pt x="656" y="499"/>
                  <a:pt x="660" y="500"/>
                  <a:pt x="664" y="501"/>
                </a:cubicBezTo>
                <a:cubicBezTo>
                  <a:pt x="667" y="503"/>
                  <a:pt x="670" y="505"/>
                  <a:pt x="671" y="507"/>
                </a:cubicBezTo>
                <a:cubicBezTo>
                  <a:pt x="672" y="509"/>
                  <a:pt x="672" y="512"/>
                  <a:pt x="671" y="515"/>
                </a:cubicBezTo>
                <a:close/>
                <a:moveTo>
                  <a:pt x="641" y="544"/>
                </a:moveTo>
                <a:cubicBezTo>
                  <a:pt x="646" y="547"/>
                  <a:pt x="646" y="547"/>
                  <a:pt x="646" y="547"/>
                </a:cubicBezTo>
                <a:cubicBezTo>
                  <a:pt x="637" y="562"/>
                  <a:pt x="637" y="562"/>
                  <a:pt x="637" y="562"/>
                </a:cubicBezTo>
                <a:cubicBezTo>
                  <a:pt x="619" y="552"/>
                  <a:pt x="619" y="552"/>
                  <a:pt x="619" y="552"/>
                </a:cubicBezTo>
                <a:cubicBezTo>
                  <a:pt x="628" y="538"/>
                  <a:pt x="628" y="538"/>
                  <a:pt x="628" y="538"/>
                </a:cubicBezTo>
                <a:cubicBezTo>
                  <a:pt x="629" y="535"/>
                  <a:pt x="631" y="533"/>
                  <a:pt x="632" y="532"/>
                </a:cubicBezTo>
                <a:cubicBezTo>
                  <a:pt x="633" y="531"/>
                  <a:pt x="634" y="530"/>
                  <a:pt x="636" y="530"/>
                </a:cubicBezTo>
                <a:cubicBezTo>
                  <a:pt x="638" y="529"/>
                  <a:pt x="641" y="529"/>
                  <a:pt x="643" y="529"/>
                </a:cubicBezTo>
                <a:cubicBezTo>
                  <a:pt x="645" y="529"/>
                  <a:pt x="648" y="530"/>
                  <a:pt x="651" y="532"/>
                </a:cubicBezTo>
                <a:cubicBezTo>
                  <a:pt x="656" y="535"/>
                  <a:pt x="659" y="539"/>
                  <a:pt x="661" y="543"/>
                </a:cubicBezTo>
                <a:cubicBezTo>
                  <a:pt x="662" y="547"/>
                  <a:pt x="661" y="551"/>
                  <a:pt x="658" y="556"/>
                </a:cubicBezTo>
                <a:cubicBezTo>
                  <a:pt x="650" y="570"/>
                  <a:pt x="650" y="570"/>
                  <a:pt x="650" y="570"/>
                </a:cubicBezTo>
                <a:cubicBezTo>
                  <a:pt x="644" y="567"/>
                  <a:pt x="644" y="567"/>
                  <a:pt x="644" y="567"/>
                </a:cubicBezTo>
                <a:cubicBezTo>
                  <a:pt x="653" y="553"/>
                  <a:pt x="653" y="553"/>
                  <a:pt x="653" y="553"/>
                </a:cubicBezTo>
                <a:cubicBezTo>
                  <a:pt x="654" y="550"/>
                  <a:pt x="654" y="548"/>
                  <a:pt x="654" y="546"/>
                </a:cubicBezTo>
                <a:cubicBezTo>
                  <a:pt x="653" y="544"/>
                  <a:pt x="650" y="542"/>
                  <a:pt x="647" y="539"/>
                </a:cubicBezTo>
                <a:cubicBezTo>
                  <a:pt x="644" y="537"/>
                  <a:pt x="641" y="537"/>
                  <a:pt x="639" y="537"/>
                </a:cubicBezTo>
                <a:cubicBezTo>
                  <a:pt x="636" y="537"/>
                  <a:pt x="635" y="538"/>
                  <a:pt x="633" y="541"/>
                </a:cubicBezTo>
                <a:cubicBezTo>
                  <a:pt x="629" y="548"/>
                  <a:pt x="629" y="548"/>
                  <a:pt x="629" y="548"/>
                </a:cubicBezTo>
                <a:cubicBezTo>
                  <a:pt x="636" y="553"/>
                  <a:pt x="636" y="553"/>
                  <a:pt x="636" y="553"/>
                </a:cubicBezTo>
                <a:cubicBezTo>
                  <a:pt x="641" y="544"/>
                  <a:pt x="641" y="544"/>
                  <a:pt x="641" y="544"/>
                </a:cubicBezTo>
                <a:close/>
                <a:moveTo>
                  <a:pt x="648" y="574"/>
                </a:moveTo>
                <a:cubicBezTo>
                  <a:pt x="643" y="581"/>
                  <a:pt x="643" y="581"/>
                  <a:pt x="643" y="581"/>
                </a:cubicBezTo>
                <a:cubicBezTo>
                  <a:pt x="627" y="580"/>
                  <a:pt x="627" y="580"/>
                  <a:pt x="627" y="580"/>
                </a:cubicBezTo>
                <a:cubicBezTo>
                  <a:pt x="632" y="595"/>
                  <a:pt x="632" y="595"/>
                  <a:pt x="632" y="595"/>
                </a:cubicBezTo>
                <a:cubicBezTo>
                  <a:pt x="627" y="602"/>
                  <a:pt x="627" y="602"/>
                  <a:pt x="627" y="602"/>
                </a:cubicBezTo>
                <a:cubicBezTo>
                  <a:pt x="619" y="579"/>
                  <a:pt x="619" y="579"/>
                  <a:pt x="619" y="579"/>
                </a:cubicBezTo>
                <a:cubicBezTo>
                  <a:pt x="607" y="570"/>
                  <a:pt x="607" y="570"/>
                  <a:pt x="607" y="570"/>
                </a:cubicBezTo>
                <a:cubicBezTo>
                  <a:pt x="611" y="564"/>
                  <a:pt x="611" y="564"/>
                  <a:pt x="611" y="564"/>
                </a:cubicBezTo>
                <a:cubicBezTo>
                  <a:pt x="624" y="573"/>
                  <a:pt x="624" y="573"/>
                  <a:pt x="624" y="573"/>
                </a:cubicBezTo>
                <a:cubicBezTo>
                  <a:pt x="648" y="574"/>
                  <a:pt x="648" y="574"/>
                  <a:pt x="648" y="574"/>
                </a:cubicBezTo>
                <a:close/>
                <a:moveTo>
                  <a:pt x="264" y="535"/>
                </a:moveTo>
                <a:cubicBezTo>
                  <a:pt x="392" y="535"/>
                  <a:pt x="392" y="535"/>
                  <a:pt x="392" y="535"/>
                </a:cubicBezTo>
                <a:cubicBezTo>
                  <a:pt x="401" y="536"/>
                  <a:pt x="400" y="566"/>
                  <a:pt x="392" y="565"/>
                </a:cubicBezTo>
                <a:cubicBezTo>
                  <a:pt x="264" y="565"/>
                  <a:pt x="264" y="565"/>
                  <a:pt x="264" y="565"/>
                </a:cubicBezTo>
                <a:cubicBezTo>
                  <a:pt x="275" y="565"/>
                  <a:pt x="276" y="536"/>
                  <a:pt x="264" y="535"/>
                </a:cubicBezTo>
                <a:close/>
                <a:moveTo>
                  <a:pt x="550" y="535"/>
                </a:moveTo>
                <a:cubicBezTo>
                  <a:pt x="538" y="536"/>
                  <a:pt x="539" y="565"/>
                  <a:pt x="550" y="565"/>
                </a:cubicBezTo>
                <a:cubicBezTo>
                  <a:pt x="421" y="565"/>
                  <a:pt x="421" y="565"/>
                  <a:pt x="421" y="565"/>
                </a:cubicBezTo>
                <a:cubicBezTo>
                  <a:pt x="413" y="566"/>
                  <a:pt x="412" y="536"/>
                  <a:pt x="421" y="535"/>
                </a:cubicBezTo>
                <a:cubicBezTo>
                  <a:pt x="550" y="535"/>
                  <a:pt x="550" y="535"/>
                  <a:pt x="550" y="535"/>
                </a:cubicBezTo>
                <a:close/>
                <a:moveTo>
                  <a:pt x="495" y="212"/>
                </a:moveTo>
                <a:cubicBezTo>
                  <a:pt x="495" y="260"/>
                  <a:pt x="495" y="260"/>
                  <a:pt x="495" y="260"/>
                </a:cubicBezTo>
                <a:cubicBezTo>
                  <a:pt x="481" y="257"/>
                  <a:pt x="469" y="266"/>
                  <a:pt x="462" y="280"/>
                </a:cubicBezTo>
                <a:cubicBezTo>
                  <a:pt x="462" y="449"/>
                  <a:pt x="462" y="449"/>
                  <a:pt x="462" y="449"/>
                </a:cubicBezTo>
                <a:cubicBezTo>
                  <a:pt x="493" y="439"/>
                  <a:pt x="510" y="421"/>
                  <a:pt x="516" y="396"/>
                </a:cubicBezTo>
                <a:cubicBezTo>
                  <a:pt x="519" y="389"/>
                  <a:pt x="519" y="377"/>
                  <a:pt x="514" y="358"/>
                </a:cubicBezTo>
                <a:cubicBezTo>
                  <a:pt x="501" y="332"/>
                  <a:pt x="486" y="324"/>
                  <a:pt x="477" y="327"/>
                </a:cubicBezTo>
                <a:cubicBezTo>
                  <a:pt x="477" y="278"/>
                  <a:pt x="477" y="278"/>
                  <a:pt x="477" y="278"/>
                </a:cubicBezTo>
                <a:cubicBezTo>
                  <a:pt x="516" y="281"/>
                  <a:pt x="552" y="305"/>
                  <a:pt x="562" y="357"/>
                </a:cubicBezTo>
                <a:cubicBezTo>
                  <a:pt x="570" y="390"/>
                  <a:pt x="562" y="422"/>
                  <a:pt x="545" y="449"/>
                </a:cubicBezTo>
                <a:cubicBezTo>
                  <a:pt x="523" y="472"/>
                  <a:pt x="499" y="491"/>
                  <a:pt x="462" y="497"/>
                </a:cubicBezTo>
                <a:cubicBezTo>
                  <a:pt x="462" y="514"/>
                  <a:pt x="462" y="514"/>
                  <a:pt x="462" y="514"/>
                </a:cubicBezTo>
                <a:cubicBezTo>
                  <a:pt x="413" y="514"/>
                  <a:pt x="413" y="514"/>
                  <a:pt x="413" y="514"/>
                </a:cubicBezTo>
                <a:cubicBezTo>
                  <a:pt x="413" y="274"/>
                  <a:pt x="413" y="274"/>
                  <a:pt x="413" y="274"/>
                </a:cubicBezTo>
                <a:cubicBezTo>
                  <a:pt x="425" y="233"/>
                  <a:pt x="453" y="213"/>
                  <a:pt x="495" y="212"/>
                </a:cubicBezTo>
                <a:close/>
                <a:moveTo>
                  <a:pt x="316" y="212"/>
                </a:moveTo>
                <a:cubicBezTo>
                  <a:pt x="358" y="213"/>
                  <a:pt x="386" y="233"/>
                  <a:pt x="398" y="274"/>
                </a:cubicBezTo>
                <a:cubicBezTo>
                  <a:pt x="398" y="514"/>
                  <a:pt x="398" y="514"/>
                  <a:pt x="398" y="514"/>
                </a:cubicBezTo>
                <a:cubicBezTo>
                  <a:pt x="349" y="514"/>
                  <a:pt x="349" y="514"/>
                  <a:pt x="349" y="514"/>
                </a:cubicBezTo>
                <a:cubicBezTo>
                  <a:pt x="349" y="497"/>
                  <a:pt x="349" y="497"/>
                  <a:pt x="349" y="497"/>
                </a:cubicBezTo>
                <a:cubicBezTo>
                  <a:pt x="312" y="491"/>
                  <a:pt x="288" y="472"/>
                  <a:pt x="267" y="449"/>
                </a:cubicBezTo>
                <a:cubicBezTo>
                  <a:pt x="249" y="422"/>
                  <a:pt x="241" y="390"/>
                  <a:pt x="249" y="357"/>
                </a:cubicBezTo>
                <a:cubicBezTo>
                  <a:pt x="259" y="305"/>
                  <a:pt x="295" y="281"/>
                  <a:pt x="334" y="278"/>
                </a:cubicBezTo>
                <a:cubicBezTo>
                  <a:pt x="334" y="327"/>
                  <a:pt x="334" y="327"/>
                  <a:pt x="334" y="327"/>
                </a:cubicBezTo>
                <a:cubicBezTo>
                  <a:pt x="325" y="324"/>
                  <a:pt x="310" y="332"/>
                  <a:pt x="297" y="358"/>
                </a:cubicBezTo>
                <a:cubicBezTo>
                  <a:pt x="292" y="377"/>
                  <a:pt x="292" y="389"/>
                  <a:pt x="295" y="396"/>
                </a:cubicBezTo>
                <a:cubicBezTo>
                  <a:pt x="302" y="421"/>
                  <a:pt x="318" y="439"/>
                  <a:pt x="349" y="449"/>
                </a:cubicBezTo>
                <a:cubicBezTo>
                  <a:pt x="349" y="280"/>
                  <a:pt x="349" y="280"/>
                  <a:pt x="349" y="280"/>
                </a:cubicBezTo>
                <a:cubicBezTo>
                  <a:pt x="343" y="266"/>
                  <a:pt x="330" y="257"/>
                  <a:pt x="316" y="260"/>
                </a:cubicBezTo>
                <a:cubicBezTo>
                  <a:pt x="316" y="212"/>
                  <a:pt x="316" y="212"/>
                  <a:pt x="316" y="212"/>
                </a:cubicBezTo>
                <a:close/>
                <a:moveTo>
                  <a:pt x="249" y="587"/>
                </a:moveTo>
                <a:cubicBezTo>
                  <a:pt x="567" y="587"/>
                  <a:pt x="567" y="587"/>
                  <a:pt x="567" y="587"/>
                </a:cubicBezTo>
                <a:cubicBezTo>
                  <a:pt x="567" y="615"/>
                  <a:pt x="567" y="615"/>
                  <a:pt x="567" y="615"/>
                </a:cubicBezTo>
                <a:cubicBezTo>
                  <a:pt x="249" y="615"/>
                  <a:pt x="249" y="615"/>
                  <a:pt x="249" y="615"/>
                </a:cubicBezTo>
                <a:lnTo>
                  <a:pt x="249" y="5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grpSp>
        <p:nvGrpSpPr>
          <p:cNvPr id="27" name="组合 26">
            <a:extLst>
              <a:ext uri="{FF2B5EF4-FFF2-40B4-BE49-F238E27FC236}">
                <a16:creationId xmlns="" xmlns:a16="http://schemas.microsoft.com/office/drawing/2014/main" id="{A716CDBA-6821-442A-B59F-720B68DA2BC4}"/>
              </a:ext>
            </a:extLst>
          </p:cNvPr>
          <p:cNvGrpSpPr/>
          <p:nvPr userDrawn="1"/>
        </p:nvGrpSpPr>
        <p:grpSpPr>
          <a:xfrm>
            <a:off x="11708692" y="775626"/>
            <a:ext cx="416708" cy="132419"/>
            <a:chOff x="11708692" y="775626"/>
            <a:chExt cx="416708" cy="132419"/>
          </a:xfrm>
        </p:grpSpPr>
        <p:sp>
          <p:nvSpPr>
            <p:cNvPr id="22" name="平行四边形 21">
              <a:extLst>
                <a:ext uri="{FF2B5EF4-FFF2-40B4-BE49-F238E27FC236}">
                  <a16:creationId xmlns="" xmlns:a16="http://schemas.microsoft.com/office/drawing/2014/main" id="{0D8910CD-0BCC-44FD-B55B-673A70B5078F}"/>
                </a:ext>
              </a:extLst>
            </p:cNvPr>
            <p:cNvSpPr/>
            <p:nvPr userDrawn="1"/>
          </p:nvSpPr>
          <p:spPr>
            <a:xfrm>
              <a:off x="11813479" y="77578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="" xmlns:a16="http://schemas.microsoft.com/office/drawing/2014/main" id="{2A25BA52-A5FB-488B-A560-EAB7F4D9E376}"/>
                </a:ext>
              </a:extLst>
            </p:cNvPr>
            <p:cNvSpPr/>
            <p:nvPr userDrawn="1"/>
          </p:nvSpPr>
          <p:spPr>
            <a:xfrm>
              <a:off x="11708692" y="777435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="" xmlns:a16="http://schemas.microsoft.com/office/drawing/2014/main" id="{A5DDC271-B8F1-4852-BB4F-697E8E813C53}"/>
                </a:ext>
              </a:extLst>
            </p:cNvPr>
            <p:cNvSpPr/>
            <p:nvPr userDrawn="1"/>
          </p:nvSpPr>
          <p:spPr>
            <a:xfrm>
              <a:off x="11918266" y="775626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="" xmlns:a16="http://schemas.microsoft.com/office/drawing/2014/main" id="{E16C6B13-3D47-4624-AA51-BEB36FC85148}"/>
                </a:ext>
              </a:extLst>
            </p:cNvPr>
            <p:cNvSpPr/>
            <p:nvPr userDrawn="1"/>
          </p:nvSpPr>
          <p:spPr>
            <a:xfrm>
              <a:off x="12023053" y="77594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17" name="直接连接符 16">
            <a:extLst>
              <a:ext uri="{FF2B5EF4-FFF2-40B4-BE49-F238E27FC236}">
                <a16:creationId xmlns="" xmlns:a16="http://schemas.microsoft.com/office/drawing/2014/main" id="{88452D12-2BB2-48BD-9B56-D7C82238AAF5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800350"/>
            <a:ext cx="0" cy="2762250"/>
          </a:xfrm>
          <a:prstGeom prst="line">
            <a:avLst/>
          </a:prstGeom>
          <a:ln>
            <a:solidFill>
              <a:schemeClr val="tx2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矩形 1">
            <a:extLst>
              <a:ext uri="{FF2B5EF4-FFF2-40B4-BE49-F238E27FC236}">
                <a16:creationId xmlns="" xmlns:a16="http://schemas.microsoft.com/office/drawing/2014/main" id="{D30C0D4B-3252-45C7-AD48-B9130186E000}"/>
              </a:ext>
            </a:extLst>
          </p:cNvPr>
          <p:cNvSpPr/>
          <p:nvPr userDrawn="1"/>
        </p:nvSpPr>
        <p:spPr>
          <a:xfrm>
            <a:off x="0" y="2483112"/>
            <a:ext cx="12192000" cy="215202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矩形 45">
            <a:extLst>
              <a:ext uri="{FF2B5EF4-FFF2-40B4-BE49-F238E27FC236}">
                <a16:creationId xmlns="" xmlns:a16="http://schemas.microsoft.com/office/drawing/2014/main" id="{E37DA5D0-BD1C-4A71-93A4-BF71A0112C94}"/>
              </a:ext>
            </a:extLst>
          </p:cNvPr>
          <p:cNvSpPr/>
          <p:nvPr userDrawn="1"/>
        </p:nvSpPr>
        <p:spPr>
          <a:xfrm>
            <a:off x="657990" y="1323819"/>
            <a:ext cx="10927132" cy="447060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45" name="组合 44">
            <a:extLst>
              <a:ext uri="{FF2B5EF4-FFF2-40B4-BE49-F238E27FC236}">
                <a16:creationId xmlns="" xmlns:a16="http://schemas.microsoft.com/office/drawing/2014/main" id="{C1EDFEB5-59FD-412F-90F8-F2ACC30694AB}"/>
              </a:ext>
            </a:extLst>
          </p:cNvPr>
          <p:cNvGrpSpPr/>
          <p:nvPr userDrawn="1"/>
        </p:nvGrpSpPr>
        <p:grpSpPr>
          <a:xfrm>
            <a:off x="2841629" y="2002936"/>
            <a:ext cx="145581" cy="157012"/>
            <a:chOff x="1185863" y="2936081"/>
            <a:chExt cx="145581" cy="157012"/>
          </a:xfrm>
        </p:grpSpPr>
        <p:cxnSp>
          <p:nvCxnSpPr>
            <p:cNvPr id="24" name="连接符: 肘形 23">
              <a:extLst>
                <a:ext uri="{FF2B5EF4-FFF2-40B4-BE49-F238E27FC236}">
                  <a16:creationId xmlns="" xmlns:a16="http://schemas.microsoft.com/office/drawing/2014/main" id="{BB8B9EAA-73A8-467E-BC16-DF2A4B8CA7A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85863" y="2936081"/>
              <a:ext cx="135266" cy="112564"/>
            </a:xfrm>
            <a:prstGeom prst="bentConnector3">
              <a:avLst>
                <a:gd name="adj1" fmla="val -64427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椭圆 31">
              <a:extLst>
                <a:ext uri="{FF2B5EF4-FFF2-40B4-BE49-F238E27FC236}">
                  <a16:creationId xmlns="" xmlns:a16="http://schemas.microsoft.com/office/drawing/2014/main" id="{1D655F7F-C719-4D65-BBB7-3A8E251E77DC}"/>
                </a:ext>
              </a:extLst>
            </p:cNvPr>
            <p:cNvSpPr/>
            <p:nvPr userDrawn="1"/>
          </p:nvSpPr>
          <p:spPr>
            <a:xfrm>
              <a:off x="1242548" y="3004197"/>
              <a:ext cx="88896" cy="8889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9" name="组合 78">
            <a:extLst>
              <a:ext uri="{FF2B5EF4-FFF2-40B4-BE49-F238E27FC236}">
                <a16:creationId xmlns="" xmlns:a16="http://schemas.microsoft.com/office/drawing/2014/main" id="{BB6633F9-7994-4CBF-86D7-834C06800782}"/>
              </a:ext>
            </a:extLst>
          </p:cNvPr>
          <p:cNvGrpSpPr/>
          <p:nvPr userDrawn="1"/>
        </p:nvGrpSpPr>
        <p:grpSpPr>
          <a:xfrm>
            <a:off x="2841629" y="4066050"/>
            <a:ext cx="145581" cy="157012"/>
            <a:chOff x="1185863" y="2936081"/>
            <a:chExt cx="145581" cy="157012"/>
          </a:xfrm>
        </p:grpSpPr>
        <p:cxnSp>
          <p:nvCxnSpPr>
            <p:cNvPr id="80" name="连接符: 肘形 79">
              <a:extLst>
                <a:ext uri="{FF2B5EF4-FFF2-40B4-BE49-F238E27FC236}">
                  <a16:creationId xmlns="" xmlns:a16="http://schemas.microsoft.com/office/drawing/2014/main" id="{B548CE38-FE55-4127-80E0-702E824A5FE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85863" y="2936081"/>
              <a:ext cx="135266" cy="112564"/>
            </a:xfrm>
            <a:prstGeom prst="bentConnector3">
              <a:avLst>
                <a:gd name="adj1" fmla="val -64427"/>
              </a:avLst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椭圆 80">
              <a:extLst>
                <a:ext uri="{FF2B5EF4-FFF2-40B4-BE49-F238E27FC236}">
                  <a16:creationId xmlns="" xmlns:a16="http://schemas.microsoft.com/office/drawing/2014/main" id="{53823A84-E06B-4BC5-8EE0-BA21923077BF}"/>
                </a:ext>
              </a:extLst>
            </p:cNvPr>
            <p:cNvSpPr/>
            <p:nvPr userDrawn="1"/>
          </p:nvSpPr>
          <p:spPr>
            <a:xfrm>
              <a:off x="1242548" y="3004197"/>
              <a:ext cx="88896" cy="888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28" name="内容占位符 27">
            <a:extLst>
              <a:ext uri="{FF2B5EF4-FFF2-40B4-BE49-F238E27FC236}">
                <a16:creationId xmlns="" xmlns:a16="http://schemas.microsoft.com/office/drawing/2014/main" id="{B5E220EC-4B96-4194-A2B2-F9F4706DCB2F}"/>
              </a:ext>
            </a:extLst>
          </p:cNvPr>
          <p:cNvSpPr>
            <a:spLocks noGrp="1"/>
          </p:cNvSpPr>
          <p:nvPr userDrawn="1">
            <p:ph sz="quarter" idx="21" hasCustomPrompt="1"/>
          </p:nvPr>
        </p:nvSpPr>
        <p:spPr>
          <a:xfrm>
            <a:off x="2987210" y="1906817"/>
            <a:ext cx="6563190" cy="349250"/>
          </a:xfrm>
        </p:spPr>
        <p:txBody>
          <a:bodyPr>
            <a:noAutofit/>
          </a:bodyPr>
          <a:lstStyle>
            <a:lvl1pPr>
              <a:defRPr sz="2000"/>
            </a:lvl1pPr>
          </a:lstStyle>
          <a:p>
            <a:pPr lvl="0"/>
            <a:r>
              <a:rPr lang="zh-CN" altLang="en-US" dirty="0"/>
              <a:t>输入小标题</a:t>
            </a:r>
          </a:p>
        </p:txBody>
      </p:sp>
      <p:sp>
        <p:nvSpPr>
          <p:cNvPr id="62" name="内容占位符 27">
            <a:extLst>
              <a:ext uri="{FF2B5EF4-FFF2-40B4-BE49-F238E27FC236}">
                <a16:creationId xmlns="" xmlns:a16="http://schemas.microsoft.com/office/drawing/2014/main" id="{489C6F19-4B17-4E17-8500-6321E0F36A58}"/>
              </a:ext>
            </a:extLst>
          </p:cNvPr>
          <p:cNvSpPr>
            <a:spLocks noGrp="1"/>
          </p:cNvSpPr>
          <p:nvPr userDrawn="1">
            <p:ph sz="quarter" idx="22" hasCustomPrompt="1"/>
          </p:nvPr>
        </p:nvSpPr>
        <p:spPr>
          <a:xfrm>
            <a:off x="2987210" y="3969931"/>
            <a:ext cx="6563190" cy="349250"/>
          </a:xfrm>
        </p:spPr>
        <p:txBody>
          <a:bodyPr>
            <a:noAutofit/>
          </a:bodyPr>
          <a:lstStyle>
            <a:lvl1pPr>
              <a:defRPr sz="2000"/>
            </a:lvl1pPr>
          </a:lstStyle>
          <a:p>
            <a:pPr lvl="0"/>
            <a:r>
              <a:rPr lang="zh-CN" altLang="en-US" dirty="0"/>
              <a:t>输入小标题</a:t>
            </a:r>
          </a:p>
        </p:txBody>
      </p:sp>
      <p:sp>
        <p:nvSpPr>
          <p:cNvPr id="63" name="内容占位符 27">
            <a:extLst>
              <a:ext uri="{FF2B5EF4-FFF2-40B4-BE49-F238E27FC236}">
                <a16:creationId xmlns="" xmlns:a16="http://schemas.microsoft.com/office/drawing/2014/main" id="{AFDF425B-B3B6-47D0-BDF2-90D8F859704C}"/>
              </a:ext>
            </a:extLst>
          </p:cNvPr>
          <p:cNvSpPr>
            <a:spLocks noGrp="1"/>
          </p:cNvSpPr>
          <p:nvPr userDrawn="1">
            <p:ph sz="quarter" idx="23" hasCustomPrompt="1"/>
          </p:nvPr>
        </p:nvSpPr>
        <p:spPr>
          <a:xfrm>
            <a:off x="2637983" y="2439051"/>
            <a:ext cx="8301480" cy="767648"/>
          </a:xfrm>
        </p:spPr>
        <p:txBody>
          <a:bodyPr>
            <a:noAutofit/>
          </a:bodyPr>
          <a:lstStyle>
            <a:lvl1pPr>
              <a:defRPr sz="1400">
                <a:solidFill>
                  <a:schemeClr val="tx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defRPr>
            </a:lvl1pPr>
          </a:lstStyle>
          <a:p>
            <a:pPr lvl="0"/>
            <a:r>
              <a:rPr lang="zh-CN" altLang="en-US" dirty="0"/>
              <a:t>输入文字</a:t>
            </a:r>
          </a:p>
        </p:txBody>
      </p:sp>
      <p:sp>
        <p:nvSpPr>
          <p:cNvPr id="64" name="内容占位符 27">
            <a:extLst>
              <a:ext uri="{FF2B5EF4-FFF2-40B4-BE49-F238E27FC236}">
                <a16:creationId xmlns="" xmlns:a16="http://schemas.microsoft.com/office/drawing/2014/main" id="{576B2279-DF84-4C6F-8812-584D53395AFB}"/>
              </a:ext>
            </a:extLst>
          </p:cNvPr>
          <p:cNvSpPr>
            <a:spLocks noGrp="1"/>
          </p:cNvSpPr>
          <p:nvPr userDrawn="1">
            <p:ph sz="quarter" idx="24" hasCustomPrompt="1"/>
          </p:nvPr>
        </p:nvSpPr>
        <p:spPr>
          <a:xfrm>
            <a:off x="2637983" y="4444535"/>
            <a:ext cx="8301480" cy="767648"/>
          </a:xfrm>
        </p:spPr>
        <p:txBody>
          <a:bodyPr>
            <a:noAutofit/>
          </a:bodyPr>
          <a:lstStyle>
            <a:lvl1pPr>
              <a:defRPr sz="1400">
                <a:solidFill>
                  <a:schemeClr val="tx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defRPr>
            </a:lvl1pPr>
          </a:lstStyle>
          <a:p>
            <a:pPr lvl="0"/>
            <a:r>
              <a:rPr lang="zh-CN" altLang="en-US" dirty="0"/>
              <a:t>输入文字</a:t>
            </a:r>
          </a:p>
        </p:txBody>
      </p:sp>
      <p:sp>
        <p:nvSpPr>
          <p:cNvPr id="68" name="文本占位符 39">
            <a:extLst>
              <a:ext uri="{FF2B5EF4-FFF2-40B4-BE49-F238E27FC236}">
                <a16:creationId xmlns="" xmlns:a16="http://schemas.microsoft.com/office/drawing/2014/main" id="{0E5A7100-E759-451D-B9EA-EDFB737F5E9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2762" y="416944"/>
            <a:ext cx="9044633" cy="442056"/>
          </a:xfrm>
        </p:spPr>
        <p:txBody>
          <a:bodyPr/>
          <a:lstStyle>
            <a:lvl1pPr>
              <a:defRPr>
                <a:latin typeface="思源宋体 CN" panose="02020400000000000000" pitchFamily="18" charset="-122"/>
                <a:ea typeface="思源宋体 CN" panose="02020400000000000000" pitchFamily="18" charset="-122"/>
              </a:defRPr>
            </a:lvl1pPr>
          </a:lstStyle>
          <a:p>
            <a:pPr lvl="0"/>
            <a:r>
              <a:rPr lang="zh-CN" altLang="en-US" dirty="0"/>
              <a:t>二段内容页</a:t>
            </a:r>
          </a:p>
        </p:txBody>
      </p:sp>
      <p:grpSp>
        <p:nvGrpSpPr>
          <p:cNvPr id="36" name="组合 35">
            <a:extLst>
              <a:ext uri="{FF2B5EF4-FFF2-40B4-BE49-F238E27FC236}">
                <a16:creationId xmlns="" xmlns:a16="http://schemas.microsoft.com/office/drawing/2014/main" id="{B9B20085-3191-42EF-8314-0A8E0F61F5C1}"/>
              </a:ext>
            </a:extLst>
          </p:cNvPr>
          <p:cNvGrpSpPr/>
          <p:nvPr userDrawn="1"/>
        </p:nvGrpSpPr>
        <p:grpSpPr>
          <a:xfrm>
            <a:off x="10732626" y="547392"/>
            <a:ext cx="885429" cy="291792"/>
            <a:chOff x="5449264" y="1071922"/>
            <a:chExt cx="2389271" cy="787380"/>
          </a:xfrm>
        </p:grpSpPr>
        <p:sp>
          <p:nvSpPr>
            <p:cNvPr id="37" name="isľïḑé">
              <a:extLst>
                <a:ext uri="{FF2B5EF4-FFF2-40B4-BE49-F238E27FC236}">
                  <a16:creationId xmlns="" xmlns:a16="http://schemas.microsoft.com/office/drawing/2014/main" id="{1B713E83-5FA0-4D82-8657-A5461967EF44}"/>
                </a:ext>
              </a:extLst>
            </p:cNvPr>
            <p:cNvSpPr/>
            <p:nvPr userDrawn="1"/>
          </p:nvSpPr>
          <p:spPr bwMode="auto">
            <a:xfrm>
              <a:off x="5473627" y="1071922"/>
              <a:ext cx="2337222" cy="550391"/>
            </a:xfrm>
            <a:custGeom>
              <a:avLst/>
              <a:gdLst>
                <a:gd name="T0" fmla="*/ 1846 w 2033"/>
                <a:gd name="T1" fmla="*/ 379 h 478"/>
                <a:gd name="T2" fmla="*/ 1836 w 2033"/>
                <a:gd name="T3" fmla="*/ 368 h 478"/>
                <a:gd name="T4" fmla="*/ 1932 w 2033"/>
                <a:gd name="T5" fmla="*/ 256 h 478"/>
                <a:gd name="T6" fmla="*/ 1958 w 2033"/>
                <a:gd name="T7" fmla="*/ 124 h 478"/>
                <a:gd name="T8" fmla="*/ 1868 w 2033"/>
                <a:gd name="T9" fmla="*/ 215 h 478"/>
                <a:gd name="T10" fmla="*/ 1814 w 2033"/>
                <a:gd name="T11" fmla="*/ 242 h 478"/>
                <a:gd name="T12" fmla="*/ 1796 w 2033"/>
                <a:gd name="T13" fmla="*/ 130 h 478"/>
                <a:gd name="T14" fmla="*/ 1834 w 2033"/>
                <a:gd name="T15" fmla="*/ 154 h 478"/>
                <a:gd name="T16" fmla="*/ 1859 w 2033"/>
                <a:gd name="T17" fmla="*/ 124 h 478"/>
                <a:gd name="T18" fmla="*/ 1944 w 2033"/>
                <a:gd name="T19" fmla="*/ 46 h 478"/>
                <a:gd name="T20" fmla="*/ 2022 w 2033"/>
                <a:gd name="T21" fmla="*/ 84 h 478"/>
                <a:gd name="T22" fmla="*/ 1892 w 2033"/>
                <a:gd name="T23" fmla="*/ 315 h 478"/>
                <a:gd name="T24" fmla="*/ 1927 w 2033"/>
                <a:gd name="T25" fmla="*/ 338 h 478"/>
                <a:gd name="T26" fmla="*/ 2 w 2033"/>
                <a:gd name="T27" fmla="*/ 449 h 478"/>
                <a:gd name="T28" fmla="*/ 236 w 2033"/>
                <a:gd name="T29" fmla="*/ 99 h 478"/>
                <a:gd name="T30" fmla="*/ 119 w 2033"/>
                <a:gd name="T31" fmla="*/ 112 h 478"/>
                <a:gd name="T32" fmla="*/ 276 w 2033"/>
                <a:gd name="T33" fmla="*/ 88 h 478"/>
                <a:gd name="T34" fmla="*/ 237 w 2033"/>
                <a:gd name="T35" fmla="*/ 157 h 478"/>
                <a:gd name="T36" fmla="*/ 341 w 2033"/>
                <a:gd name="T37" fmla="*/ 184 h 478"/>
                <a:gd name="T38" fmla="*/ 308 w 2033"/>
                <a:gd name="T39" fmla="*/ 295 h 478"/>
                <a:gd name="T40" fmla="*/ 253 w 2033"/>
                <a:gd name="T41" fmla="*/ 338 h 478"/>
                <a:gd name="T42" fmla="*/ 133 w 2033"/>
                <a:gd name="T43" fmla="*/ 427 h 478"/>
                <a:gd name="T44" fmla="*/ 154 w 2033"/>
                <a:gd name="T45" fmla="*/ 285 h 478"/>
                <a:gd name="T46" fmla="*/ 1171 w 2033"/>
                <a:gd name="T47" fmla="*/ 371 h 478"/>
                <a:gd name="T48" fmla="*/ 1168 w 2033"/>
                <a:gd name="T49" fmla="*/ 314 h 478"/>
                <a:gd name="T50" fmla="*/ 1220 w 2033"/>
                <a:gd name="T51" fmla="*/ 245 h 478"/>
                <a:gd name="T52" fmla="*/ 1055 w 2033"/>
                <a:gd name="T53" fmla="*/ 234 h 478"/>
                <a:gd name="T54" fmla="*/ 1168 w 2033"/>
                <a:gd name="T55" fmla="*/ 165 h 478"/>
                <a:gd name="T56" fmla="*/ 1198 w 2033"/>
                <a:gd name="T57" fmla="*/ 87 h 478"/>
                <a:gd name="T58" fmla="*/ 1204 w 2033"/>
                <a:gd name="T59" fmla="*/ 161 h 478"/>
                <a:gd name="T60" fmla="*/ 1283 w 2033"/>
                <a:gd name="T61" fmla="*/ 170 h 478"/>
                <a:gd name="T62" fmla="*/ 1235 w 2033"/>
                <a:gd name="T63" fmla="*/ 256 h 478"/>
                <a:gd name="T64" fmla="*/ 1220 w 2033"/>
                <a:gd name="T65" fmla="*/ 318 h 478"/>
                <a:gd name="T66" fmla="*/ 405 w 2033"/>
                <a:gd name="T67" fmla="*/ 412 h 478"/>
                <a:gd name="T68" fmla="*/ 434 w 2033"/>
                <a:gd name="T69" fmla="*/ 422 h 478"/>
                <a:gd name="T70" fmla="*/ 574 w 2033"/>
                <a:gd name="T71" fmla="*/ 413 h 478"/>
                <a:gd name="T72" fmla="*/ 578 w 2033"/>
                <a:gd name="T73" fmla="*/ 255 h 478"/>
                <a:gd name="T74" fmla="*/ 638 w 2033"/>
                <a:gd name="T75" fmla="*/ 104 h 478"/>
                <a:gd name="T76" fmla="*/ 466 w 2033"/>
                <a:gd name="T77" fmla="*/ 159 h 478"/>
                <a:gd name="T78" fmla="*/ 535 w 2033"/>
                <a:gd name="T79" fmla="*/ 201 h 478"/>
                <a:gd name="T80" fmla="*/ 499 w 2033"/>
                <a:gd name="T81" fmla="*/ 257 h 478"/>
                <a:gd name="T82" fmla="*/ 556 w 2033"/>
                <a:gd name="T83" fmla="*/ 225 h 478"/>
                <a:gd name="T84" fmla="*/ 531 w 2033"/>
                <a:gd name="T85" fmla="*/ 386 h 478"/>
                <a:gd name="T86" fmla="*/ 1609 w 2033"/>
                <a:gd name="T87" fmla="*/ 256 h 478"/>
                <a:gd name="T88" fmla="*/ 1562 w 2033"/>
                <a:gd name="T89" fmla="*/ 107 h 478"/>
                <a:gd name="T90" fmla="*/ 1556 w 2033"/>
                <a:gd name="T91" fmla="*/ 279 h 478"/>
                <a:gd name="T92" fmla="*/ 324 w 2033"/>
                <a:gd name="T93" fmla="*/ 382 h 478"/>
                <a:gd name="T94" fmla="*/ 1283 w 2033"/>
                <a:gd name="T95" fmla="*/ 389 h 478"/>
                <a:gd name="T96" fmla="*/ 1184 w 2033"/>
                <a:gd name="T97" fmla="*/ 385 h 478"/>
                <a:gd name="T98" fmla="*/ 731 w 2033"/>
                <a:gd name="T99" fmla="*/ 348 h 478"/>
                <a:gd name="T100" fmla="*/ 913 w 2033"/>
                <a:gd name="T101" fmla="*/ 256 h 478"/>
                <a:gd name="T102" fmla="*/ 838 w 2033"/>
                <a:gd name="T103" fmla="*/ 191 h 478"/>
                <a:gd name="T104" fmla="*/ 957 w 2033"/>
                <a:gd name="T105" fmla="*/ 243 h 478"/>
                <a:gd name="T106" fmla="*/ 875 w 2033"/>
                <a:gd name="T107" fmla="*/ 347 h 478"/>
                <a:gd name="T108" fmla="*/ 229 w 2033"/>
                <a:gd name="T109" fmla="*/ 334 h 478"/>
                <a:gd name="T110" fmla="*/ 208 w 2033"/>
                <a:gd name="T111" fmla="*/ 302 h 478"/>
                <a:gd name="T112" fmla="*/ 190 w 2033"/>
                <a:gd name="T113" fmla="*/ 339 h 478"/>
                <a:gd name="T114" fmla="*/ 651 w 2033"/>
                <a:gd name="T115" fmla="*/ 339 h 478"/>
                <a:gd name="T116" fmla="*/ 149 w 2033"/>
                <a:gd name="T117" fmla="*/ 244 h 478"/>
                <a:gd name="T118" fmla="*/ 1847 w 2033"/>
                <a:gd name="T119" fmla="*/ 174 h 478"/>
                <a:gd name="T120" fmla="*/ 1907 w 2033"/>
                <a:gd name="T121" fmla="*/ 189 h 478"/>
                <a:gd name="T122" fmla="*/ 583 w 2033"/>
                <a:gd name="T123" fmla="*/ 131 h 478"/>
                <a:gd name="T124" fmla="*/ 209 w 2033"/>
                <a:gd name="T125" fmla="*/ 1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3" h="478">
                  <a:moveTo>
                    <a:pt x="1888" y="478"/>
                  </a:moveTo>
                  <a:cubicBezTo>
                    <a:pt x="1854" y="462"/>
                    <a:pt x="1854" y="462"/>
                    <a:pt x="1854" y="462"/>
                  </a:cubicBezTo>
                  <a:cubicBezTo>
                    <a:pt x="1854" y="462"/>
                    <a:pt x="1854" y="462"/>
                    <a:pt x="1854" y="462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18" y="275"/>
                    <a:pt x="1918" y="275"/>
                    <a:pt x="1918" y="275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863" y="283"/>
                    <a:pt x="1863" y="283"/>
                    <a:pt x="1863" y="283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64" y="262"/>
                    <a:pt x="1864" y="262"/>
                    <a:pt x="1864" y="262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4" y="126"/>
                    <a:pt x="1954" y="126"/>
                    <a:pt x="1954" y="126"/>
                  </a:cubicBezTo>
                  <a:cubicBezTo>
                    <a:pt x="1952" y="128"/>
                    <a:pt x="1952" y="128"/>
                    <a:pt x="1952" y="128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39" y="50"/>
                    <a:pt x="1939" y="50"/>
                    <a:pt x="1939" y="50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6" y="144"/>
                    <a:pt x="2006" y="144"/>
                    <a:pt x="2006" y="144"/>
                  </a:cubicBezTo>
                  <a:cubicBezTo>
                    <a:pt x="2003" y="142"/>
                    <a:pt x="2003" y="142"/>
                    <a:pt x="2003" y="142"/>
                  </a:cubicBezTo>
                  <a:cubicBezTo>
                    <a:pt x="1971" y="194"/>
                    <a:pt x="1971" y="194"/>
                    <a:pt x="1971" y="194"/>
                  </a:cubicBezTo>
                  <a:cubicBezTo>
                    <a:pt x="1967" y="195"/>
                    <a:pt x="1967" y="195"/>
                    <a:pt x="1967" y="195"/>
                  </a:cubicBezTo>
                  <a:cubicBezTo>
                    <a:pt x="1950" y="219"/>
                    <a:pt x="1950" y="219"/>
                    <a:pt x="1950" y="219"/>
                  </a:cubicBezTo>
                  <a:cubicBezTo>
                    <a:pt x="1948" y="221"/>
                    <a:pt x="1948" y="221"/>
                    <a:pt x="1948" y="221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89" y="478"/>
                    <a:pt x="1889" y="478"/>
                    <a:pt x="1889" y="478"/>
                  </a:cubicBezTo>
                  <a:lnTo>
                    <a:pt x="1888" y="478"/>
                  </a:lnTo>
                  <a:close/>
                  <a:moveTo>
                    <a:pt x="19" y="460"/>
                  </a:moveTo>
                  <a:cubicBezTo>
                    <a:pt x="16" y="460"/>
                    <a:pt x="16" y="460"/>
                    <a:pt x="16" y="460"/>
                  </a:cubicBezTo>
                  <a:cubicBezTo>
                    <a:pt x="16" y="460"/>
                    <a:pt x="16" y="460"/>
                    <a:pt x="16" y="460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5" y="288"/>
                    <a:pt x="95" y="288"/>
                    <a:pt x="96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7" y="288"/>
                    <a:pt x="98" y="287"/>
                    <a:pt x="98" y="287"/>
                  </a:cubicBezTo>
                  <a:cubicBezTo>
                    <a:pt x="98" y="287"/>
                    <a:pt x="98" y="287"/>
                    <a:pt x="98" y="287"/>
                  </a:cubicBezTo>
                  <a:cubicBezTo>
                    <a:pt x="99" y="287"/>
                    <a:pt x="99" y="286"/>
                    <a:pt x="99" y="285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1" y="283"/>
                    <a:pt x="103" y="282"/>
                    <a:pt x="105" y="280"/>
                  </a:cubicBezTo>
                  <a:cubicBezTo>
                    <a:pt x="105" y="280"/>
                    <a:pt x="105" y="280"/>
                    <a:pt x="105" y="280"/>
                  </a:cubicBezTo>
                  <a:cubicBezTo>
                    <a:pt x="105" y="279"/>
                    <a:pt x="105" y="279"/>
                    <a:pt x="106" y="278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7" y="277"/>
                    <a:pt x="108" y="276"/>
                    <a:pt x="109" y="275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13" y="268"/>
                    <a:pt x="117" y="261"/>
                    <a:pt x="121" y="254"/>
                  </a:cubicBezTo>
                  <a:cubicBezTo>
                    <a:pt x="121" y="254"/>
                    <a:pt x="121" y="254"/>
                    <a:pt x="121" y="254"/>
                  </a:cubicBezTo>
                  <a:cubicBezTo>
                    <a:pt x="120" y="254"/>
                    <a:pt x="120" y="254"/>
                    <a:pt x="119" y="254"/>
                  </a:cubicBezTo>
                  <a:cubicBezTo>
                    <a:pt x="119" y="254"/>
                    <a:pt x="119" y="254"/>
                    <a:pt x="119" y="254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9" y="181"/>
                    <a:pt x="219" y="181"/>
                    <a:pt x="219" y="181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189" y="384"/>
                    <a:pt x="189" y="384"/>
                    <a:pt x="189" y="384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1"/>
                    <a:pt x="182" y="350"/>
                    <a:pt x="181" y="349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81" y="346"/>
                    <a:pt x="180" y="345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79" y="341"/>
                    <a:pt x="178" y="338"/>
                    <a:pt x="177" y="334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7" y="326"/>
                    <a:pt x="178" y="319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0" y="308"/>
                    <a:pt x="181" y="304"/>
                    <a:pt x="182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4" y="297"/>
                    <a:pt x="185" y="293"/>
                    <a:pt x="187" y="290"/>
                  </a:cubicBezTo>
                  <a:cubicBezTo>
                    <a:pt x="187" y="290"/>
                    <a:pt x="187" y="290"/>
                    <a:pt x="187" y="290"/>
                  </a:cubicBezTo>
                  <a:cubicBezTo>
                    <a:pt x="189" y="287"/>
                    <a:pt x="191" y="283"/>
                    <a:pt x="193" y="280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76"/>
                    <a:pt x="197" y="273"/>
                    <a:pt x="199" y="269"/>
                  </a:cubicBezTo>
                  <a:cubicBezTo>
                    <a:pt x="199" y="269"/>
                    <a:pt x="199" y="269"/>
                    <a:pt x="199" y="26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194" y="268"/>
                    <a:pt x="181" y="276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3" y="288"/>
                    <a:pt x="160" y="289"/>
                    <a:pt x="154" y="285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3" y="285"/>
                    <a:pt x="152" y="285"/>
                    <a:pt x="151" y="285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0" y="285"/>
                    <a:pt x="150" y="284"/>
                    <a:pt x="149" y="283"/>
                  </a:cubicBezTo>
                  <a:cubicBezTo>
                    <a:pt x="149" y="283"/>
                    <a:pt x="149" y="283"/>
                    <a:pt x="149" y="283"/>
                  </a:cubicBezTo>
                  <a:cubicBezTo>
                    <a:pt x="148" y="283"/>
                    <a:pt x="147" y="282"/>
                    <a:pt x="146" y="282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5" y="281"/>
                    <a:pt x="145" y="280"/>
                    <a:pt x="145" y="279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2" y="278"/>
                    <a:pt x="140" y="276"/>
                    <a:pt x="138" y="274"/>
                  </a:cubicBezTo>
                  <a:cubicBezTo>
                    <a:pt x="138" y="274"/>
                    <a:pt x="138" y="274"/>
                    <a:pt x="138" y="274"/>
                  </a:cubicBezTo>
                  <a:cubicBezTo>
                    <a:pt x="138" y="274"/>
                    <a:pt x="137" y="273"/>
                    <a:pt x="136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6" y="273"/>
                    <a:pt x="135" y="273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3" y="272"/>
                    <a:pt x="133" y="272"/>
                    <a:pt x="132" y="271"/>
                  </a:cubicBezTo>
                  <a:cubicBezTo>
                    <a:pt x="132" y="271"/>
                    <a:pt x="132" y="271"/>
                    <a:pt x="132" y="271"/>
                  </a:cubicBezTo>
                  <a:cubicBezTo>
                    <a:pt x="132" y="271"/>
                    <a:pt x="131" y="270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0" y="270"/>
                    <a:pt x="129" y="270"/>
                    <a:pt x="128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7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5" y="272"/>
                    <a:pt x="125" y="273"/>
                    <a:pt x="125" y="273"/>
                  </a:cubicBezTo>
                  <a:cubicBezTo>
                    <a:pt x="125" y="273"/>
                    <a:pt x="125" y="273"/>
                    <a:pt x="125" y="273"/>
                  </a:cubicBezTo>
                  <a:cubicBezTo>
                    <a:pt x="124" y="274"/>
                    <a:pt x="124" y="274"/>
                    <a:pt x="123" y="275"/>
                  </a:cubicBezTo>
                  <a:cubicBezTo>
                    <a:pt x="123" y="275"/>
                    <a:pt x="123" y="275"/>
                    <a:pt x="123" y="275"/>
                  </a:cubicBezTo>
                  <a:cubicBezTo>
                    <a:pt x="123" y="276"/>
                    <a:pt x="123" y="277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9"/>
                    <a:pt x="122" y="279"/>
                    <a:pt x="122" y="280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1" y="280"/>
                    <a:pt x="120" y="280"/>
                    <a:pt x="119" y="281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18" y="281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20" y="459"/>
                    <a:pt x="20" y="459"/>
                    <a:pt x="20" y="459"/>
                  </a:cubicBezTo>
                  <a:lnTo>
                    <a:pt x="19" y="460"/>
                  </a:lnTo>
                  <a:close/>
                  <a:moveTo>
                    <a:pt x="1093" y="454"/>
                  </a:moveTo>
                  <a:cubicBezTo>
                    <a:pt x="1090" y="452"/>
                    <a:pt x="1090" y="452"/>
                    <a:pt x="1090" y="452"/>
                  </a:cubicBezTo>
                  <a:cubicBezTo>
                    <a:pt x="1090" y="452"/>
                    <a:pt x="1090" y="452"/>
                    <a:pt x="1090" y="452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2" y="223"/>
                    <a:pt x="1221" y="222"/>
                    <a:pt x="1218" y="220"/>
                  </a:cubicBezTo>
                  <a:cubicBezTo>
                    <a:pt x="1218" y="220"/>
                    <a:pt x="1218" y="220"/>
                    <a:pt x="1218" y="220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8" y="101"/>
                    <a:pt x="1178" y="101"/>
                    <a:pt x="1178" y="101"/>
                  </a:cubicBezTo>
                  <a:cubicBezTo>
                    <a:pt x="1178" y="99"/>
                    <a:pt x="1178" y="99"/>
                    <a:pt x="1178" y="99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44" y="229"/>
                    <a:pt x="1237" y="234"/>
                    <a:pt x="1237" y="235"/>
                  </a:cubicBezTo>
                  <a:cubicBezTo>
                    <a:pt x="1237" y="235"/>
                    <a:pt x="1237" y="235"/>
                    <a:pt x="1237" y="235"/>
                  </a:cubicBezTo>
                  <a:cubicBezTo>
                    <a:pt x="1237" y="236"/>
                    <a:pt x="1237" y="236"/>
                    <a:pt x="1237" y="236"/>
                  </a:cubicBezTo>
                  <a:cubicBezTo>
                    <a:pt x="1234" y="239"/>
                    <a:pt x="1234" y="239"/>
                    <a:pt x="1234" y="239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096" y="454"/>
                    <a:pt x="1096" y="454"/>
                    <a:pt x="1096" y="454"/>
                  </a:cubicBezTo>
                  <a:lnTo>
                    <a:pt x="1093" y="454"/>
                  </a:lnTo>
                  <a:close/>
                  <a:moveTo>
                    <a:pt x="425" y="424"/>
                  </a:moveTo>
                  <a:cubicBezTo>
                    <a:pt x="422" y="424"/>
                    <a:pt x="422" y="424"/>
                    <a:pt x="422" y="424"/>
                  </a:cubicBezTo>
                  <a:cubicBezTo>
                    <a:pt x="422" y="424"/>
                    <a:pt x="422" y="424"/>
                    <a:pt x="422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5" y="424"/>
                    <a:pt x="425" y="424"/>
                    <a:pt x="425" y="424"/>
                  </a:cubicBezTo>
                  <a:close/>
                  <a:moveTo>
                    <a:pt x="1686" y="419"/>
                  </a:moveTo>
                  <a:cubicBezTo>
                    <a:pt x="1683" y="419"/>
                    <a:pt x="1683" y="419"/>
                    <a:pt x="1683" y="419"/>
                  </a:cubicBezTo>
                  <a:cubicBezTo>
                    <a:pt x="1683" y="419"/>
                    <a:pt x="1683" y="419"/>
                    <a:pt x="1683" y="419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6" y="419"/>
                    <a:pt x="1686" y="419"/>
                    <a:pt x="1686" y="419"/>
                  </a:cubicBezTo>
                  <a:close/>
                  <a:moveTo>
                    <a:pt x="573" y="412"/>
                  </a:moveTo>
                  <a:cubicBezTo>
                    <a:pt x="574" y="413"/>
                    <a:pt x="574" y="413"/>
                    <a:pt x="574" y="413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66" y="20"/>
                    <a:pt x="566" y="20"/>
                    <a:pt x="566" y="20"/>
                  </a:cubicBezTo>
                  <a:cubicBezTo>
                    <a:pt x="561" y="19"/>
                    <a:pt x="561" y="19"/>
                    <a:pt x="561" y="19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71" y="412"/>
                    <a:pt x="571" y="412"/>
                    <a:pt x="571" y="412"/>
                  </a:cubicBezTo>
                  <a:lnTo>
                    <a:pt x="573" y="412"/>
                  </a:lnTo>
                  <a:close/>
                  <a:moveTo>
                    <a:pt x="1446" y="406"/>
                  </a:moveTo>
                  <a:cubicBezTo>
                    <a:pt x="1469" y="399"/>
                    <a:pt x="1469" y="399"/>
                    <a:pt x="1469" y="399"/>
                  </a:cubicBezTo>
                  <a:cubicBezTo>
                    <a:pt x="1469" y="399"/>
                    <a:pt x="1469" y="399"/>
                    <a:pt x="1469" y="399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590" y="251"/>
                    <a:pt x="1590" y="251"/>
                    <a:pt x="1590" y="251"/>
                  </a:cubicBezTo>
                  <a:cubicBezTo>
                    <a:pt x="1586" y="249"/>
                    <a:pt x="1586" y="249"/>
                    <a:pt x="1586" y="249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38"/>
                    <a:pt x="1607" y="134"/>
                    <a:pt x="1607" y="131"/>
                  </a:cubicBezTo>
                  <a:cubicBezTo>
                    <a:pt x="1607" y="131"/>
                    <a:pt x="1607" y="131"/>
                    <a:pt x="1607" y="131"/>
                  </a:cubicBezTo>
                  <a:cubicBezTo>
                    <a:pt x="1605" y="123"/>
                    <a:pt x="1605" y="122"/>
                    <a:pt x="1601" y="114"/>
                  </a:cubicBezTo>
                  <a:cubicBezTo>
                    <a:pt x="1601" y="114"/>
                    <a:pt x="1601" y="114"/>
                    <a:pt x="1601" y="114"/>
                  </a:cubicBezTo>
                  <a:cubicBezTo>
                    <a:pt x="1599" y="112"/>
                    <a:pt x="1597" y="109"/>
                    <a:pt x="1595" y="106"/>
                  </a:cubicBezTo>
                  <a:cubicBezTo>
                    <a:pt x="1595" y="106"/>
                    <a:pt x="1595" y="106"/>
                    <a:pt x="1595" y="106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4" y="80"/>
                    <a:pt x="1554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6" y="120"/>
                    <a:pt x="1566" y="125"/>
                    <a:pt x="1567" y="130"/>
                  </a:cubicBezTo>
                  <a:cubicBezTo>
                    <a:pt x="1567" y="130"/>
                    <a:pt x="1567" y="130"/>
                    <a:pt x="1567" y="130"/>
                  </a:cubicBezTo>
                  <a:cubicBezTo>
                    <a:pt x="1571" y="145"/>
                    <a:pt x="1574" y="143"/>
                    <a:pt x="1572" y="160"/>
                  </a:cubicBezTo>
                  <a:cubicBezTo>
                    <a:pt x="1572" y="160"/>
                    <a:pt x="1572" y="160"/>
                    <a:pt x="1572" y="160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2" y="406"/>
                    <a:pt x="1442" y="406"/>
                    <a:pt x="1442" y="406"/>
                  </a:cubicBezTo>
                  <a:lnTo>
                    <a:pt x="1446" y="406"/>
                  </a:lnTo>
                  <a:close/>
                  <a:moveTo>
                    <a:pt x="303" y="401"/>
                  </a:moveTo>
                  <a:cubicBezTo>
                    <a:pt x="312" y="401"/>
                    <a:pt x="312" y="401"/>
                    <a:pt x="312" y="401"/>
                  </a:cubicBezTo>
                  <a:cubicBezTo>
                    <a:pt x="312" y="401"/>
                    <a:pt x="312" y="401"/>
                    <a:pt x="312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3" y="401"/>
                    <a:pt x="303" y="401"/>
                    <a:pt x="303" y="401"/>
                  </a:cubicBezTo>
                  <a:close/>
                  <a:moveTo>
                    <a:pt x="1278" y="393"/>
                  </a:moveTo>
                  <a:cubicBezTo>
                    <a:pt x="1278" y="392"/>
                    <a:pt x="1278" y="392"/>
                    <a:pt x="1278" y="392"/>
                  </a:cubicBezTo>
                  <a:cubicBezTo>
                    <a:pt x="1278" y="392"/>
                    <a:pt x="1278" y="392"/>
                    <a:pt x="1278" y="392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8" y="393"/>
                    <a:pt x="1278" y="393"/>
                    <a:pt x="1278" y="393"/>
                  </a:cubicBezTo>
                  <a:close/>
                  <a:moveTo>
                    <a:pt x="1179" y="386"/>
                  </a:moveTo>
                  <a:cubicBezTo>
                    <a:pt x="1179" y="386"/>
                    <a:pt x="1179" y="386"/>
                    <a:pt x="1179" y="386"/>
                  </a:cubicBezTo>
                  <a:cubicBezTo>
                    <a:pt x="1179" y="386"/>
                    <a:pt x="1179" y="386"/>
                    <a:pt x="1179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9" y="386"/>
                    <a:pt x="1179" y="386"/>
                    <a:pt x="1179" y="386"/>
                  </a:cubicBezTo>
                  <a:close/>
                  <a:moveTo>
                    <a:pt x="778" y="381"/>
                  </a:moveTo>
                  <a:cubicBezTo>
                    <a:pt x="728" y="357"/>
                    <a:pt x="728" y="357"/>
                    <a:pt x="728" y="357"/>
                  </a:cubicBezTo>
                  <a:cubicBezTo>
                    <a:pt x="728" y="357"/>
                    <a:pt x="728" y="357"/>
                    <a:pt x="728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5" y="349"/>
                    <a:pt x="864" y="349"/>
                    <a:pt x="864" y="350"/>
                  </a:cubicBezTo>
                  <a:cubicBezTo>
                    <a:pt x="864" y="350"/>
                    <a:pt x="864" y="350"/>
                    <a:pt x="864" y="350"/>
                  </a:cubicBezTo>
                  <a:cubicBezTo>
                    <a:pt x="860" y="352"/>
                    <a:pt x="859" y="351"/>
                    <a:pt x="855" y="353"/>
                  </a:cubicBezTo>
                  <a:cubicBezTo>
                    <a:pt x="855" y="353"/>
                    <a:pt x="855" y="353"/>
                    <a:pt x="855" y="353"/>
                  </a:cubicBezTo>
                  <a:cubicBezTo>
                    <a:pt x="855" y="353"/>
                    <a:pt x="854" y="353"/>
                    <a:pt x="853" y="353"/>
                  </a:cubicBezTo>
                  <a:cubicBezTo>
                    <a:pt x="853" y="354"/>
                    <a:pt x="852" y="355"/>
                    <a:pt x="851" y="355"/>
                  </a:cubicBezTo>
                  <a:cubicBezTo>
                    <a:pt x="850" y="356"/>
                    <a:pt x="850" y="357"/>
                    <a:pt x="849" y="358"/>
                  </a:cubicBezTo>
                  <a:cubicBezTo>
                    <a:pt x="849" y="358"/>
                    <a:pt x="849" y="358"/>
                    <a:pt x="849" y="358"/>
                  </a:cubicBezTo>
                  <a:cubicBezTo>
                    <a:pt x="848" y="358"/>
                    <a:pt x="848" y="358"/>
                    <a:pt x="847" y="358"/>
                  </a:cubicBezTo>
                  <a:cubicBezTo>
                    <a:pt x="847" y="358"/>
                    <a:pt x="847" y="358"/>
                    <a:pt x="847" y="358"/>
                  </a:cubicBezTo>
                  <a:cubicBezTo>
                    <a:pt x="844" y="359"/>
                    <a:pt x="842" y="359"/>
                    <a:pt x="839" y="360"/>
                  </a:cubicBezTo>
                  <a:cubicBezTo>
                    <a:pt x="839" y="360"/>
                    <a:pt x="839" y="360"/>
                    <a:pt x="839" y="360"/>
                  </a:cubicBezTo>
                  <a:cubicBezTo>
                    <a:pt x="838" y="360"/>
                    <a:pt x="836" y="360"/>
                    <a:pt x="835" y="360"/>
                  </a:cubicBezTo>
                  <a:cubicBezTo>
                    <a:pt x="835" y="360"/>
                    <a:pt x="835" y="360"/>
                    <a:pt x="835" y="360"/>
                  </a:cubicBezTo>
                  <a:cubicBezTo>
                    <a:pt x="835" y="360"/>
                    <a:pt x="834" y="361"/>
                    <a:pt x="833" y="361"/>
                  </a:cubicBezTo>
                  <a:cubicBezTo>
                    <a:pt x="833" y="361"/>
                    <a:pt x="833" y="361"/>
                    <a:pt x="833" y="361"/>
                  </a:cubicBezTo>
                  <a:cubicBezTo>
                    <a:pt x="833" y="361"/>
                    <a:pt x="833" y="361"/>
                    <a:pt x="832" y="362"/>
                  </a:cubicBezTo>
                  <a:cubicBezTo>
                    <a:pt x="832" y="362"/>
                    <a:pt x="832" y="362"/>
                    <a:pt x="832" y="362"/>
                  </a:cubicBezTo>
                  <a:cubicBezTo>
                    <a:pt x="831" y="362"/>
                    <a:pt x="830" y="363"/>
                    <a:pt x="829" y="364"/>
                  </a:cubicBezTo>
                  <a:cubicBezTo>
                    <a:pt x="829" y="364"/>
                    <a:pt x="829" y="364"/>
                    <a:pt x="829" y="364"/>
                  </a:cubicBezTo>
                  <a:cubicBezTo>
                    <a:pt x="829" y="364"/>
                    <a:pt x="828" y="364"/>
                    <a:pt x="828" y="364"/>
                  </a:cubicBezTo>
                  <a:cubicBezTo>
                    <a:pt x="828" y="364"/>
                    <a:pt x="828" y="364"/>
                    <a:pt x="828" y="364"/>
                  </a:cubicBezTo>
                  <a:cubicBezTo>
                    <a:pt x="825" y="364"/>
                    <a:pt x="822" y="365"/>
                    <a:pt x="820" y="365"/>
                  </a:cubicBezTo>
                  <a:cubicBezTo>
                    <a:pt x="820" y="365"/>
                    <a:pt x="820" y="365"/>
                    <a:pt x="820" y="365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1" y="381"/>
                    <a:pt x="781" y="381"/>
                    <a:pt x="781" y="381"/>
                  </a:cubicBezTo>
                  <a:lnTo>
                    <a:pt x="778" y="381"/>
                  </a:lnTo>
                  <a:close/>
                  <a:moveTo>
                    <a:pt x="200" y="359"/>
                  </a:moveTo>
                  <a:cubicBezTo>
                    <a:pt x="204" y="360"/>
                    <a:pt x="204" y="360"/>
                    <a:pt x="204" y="360"/>
                  </a:cubicBezTo>
                  <a:cubicBezTo>
                    <a:pt x="204" y="360"/>
                    <a:pt x="204" y="360"/>
                    <a:pt x="204" y="360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5" y="347"/>
                    <a:pt x="226" y="346"/>
                    <a:pt x="227" y="345"/>
                  </a:cubicBezTo>
                  <a:cubicBezTo>
                    <a:pt x="227" y="345"/>
                    <a:pt x="227" y="345"/>
                    <a:pt x="227" y="345"/>
                  </a:cubicBezTo>
                  <a:cubicBezTo>
                    <a:pt x="227" y="344"/>
                    <a:pt x="227" y="343"/>
                    <a:pt x="227" y="342"/>
                  </a:cubicBezTo>
                  <a:cubicBezTo>
                    <a:pt x="227" y="342"/>
                    <a:pt x="227" y="342"/>
                    <a:pt x="227" y="342"/>
                  </a:cubicBezTo>
                  <a:cubicBezTo>
                    <a:pt x="227" y="341"/>
                    <a:pt x="227" y="340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8"/>
                    <a:pt x="227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6"/>
                    <a:pt x="228" y="335"/>
                    <a:pt x="229" y="334"/>
                  </a:cubicBezTo>
                  <a:cubicBezTo>
                    <a:pt x="229" y="334"/>
                    <a:pt x="229" y="334"/>
                    <a:pt x="229" y="334"/>
                  </a:cubicBezTo>
                  <a:cubicBezTo>
                    <a:pt x="229" y="333"/>
                    <a:pt x="229" y="332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0"/>
                    <a:pt x="229" y="329"/>
                    <a:pt x="230" y="328"/>
                  </a:cubicBezTo>
                  <a:cubicBezTo>
                    <a:pt x="230" y="328"/>
                    <a:pt x="230" y="328"/>
                    <a:pt x="230" y="328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4"/>
                    <a:pt x="229" y="324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28" y="323"/>
                    <a:pt x="227" y="323"/>
                    <a:pt x="225" y="324"/>
                  </a:cubicBezTo>
                  <a:cubicBezTo>
                    <a:pt x="225" y="324"/>
                    <a:pt x="225" y="324"/>
                    <a:pt x="225" y="324"/>
                  </a:cubicBezTo>
                  <a:cubicBezTo>
                    <a:pt x="225" y="324"/>
                    <a:pt x="224" y="324"/>
                    <a:pt x="224" y="324"/>
                  </a:cubicBezTo>
                  <a:cubicBezTo>
                    <a:pt x="224" y="324"/>
                    <a:pt x="224" y="324"/>
                    <a:pt x="224" y="324"/>
                  </a:cubicBezTo>
                  <a:cubicBezTo>
                    <a:pt x="223" y="324"/>
                    <a:pt x="221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19" y="324"/>
                    <a:pt x="218" y="324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7" y="325"/>
                    <a:pt x="216" y="325"/>
                    <a:pt x="215" y="325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4" y="325"/>
                    <a:pt x="214" y="325"/>
                    <a:pt x="213" y="325"/>
                  </a:cubicBezTo>
                  <a:cubicBezTo>
                    <a:pt x="213" y="325"/>
                    <a:pt x="213" y="325"/>
                    <a:pt x="213" y="325"/>
                  </a:cubicBezTo>
                  <a:cubicBezTo>
                    <a:pt x="212" y="325"/>
                    <a:pt x="211" y="325"/>
                    <a:pt x="211" y="325"/>
                  </a:cubicBezTo>
                  <a:cubicBezTo>
                    <a:pt x="211" y="325"/>
                    <a:pt x="211" y="325"/>
                    <a:pt x="211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4"/>
                    <a:pt x="209" y="323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1"/>
                    <a:pt x="210" y="321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19"/>
                    <a:pt x="210" y="319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3" y="316"/>
                    <a:pt x="213" y="316"/>
                  </a:cubicBezTo>
                  <a:cubicBezTo>
                    <a:pt x="213" y="316"/>
                    <a:pt x="213" y="316"/>
                    <a:pt x="213" y="316"/>
                  </a:cubicBezTo>
                  <a:cubicBezTo>
                    <a:pt x="213" y="316"/>
                    <a:pt x="214" y="316"/>
                    <a:pt x="214" y="316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5" y="316"/>
                    <a:pt x="215" y="316"/>
                    <a:pt x="216" y="315"/>
                  </a:cubicBezTo>
                  <a:cubicBezTo>
                    <a:pt x="216" y="315"/>
                    <a:pt x="216" y="315"/>
                    <a:pt x="216" y="315"/>
                  </a:cubicBezTo>
                  <a:cubicBezTo>
                    <a:pt x="217" y="315"/>
                    <a:pt x="218" y="315"/>
                    <a:pt x="218" y="315"/>
                  </a:cubicBezTo>
                  <a:cubicBezTo>
                    <a:pt x="218" y="315"/>
                    <a:pt x="218" y="315"/>
                    <a:pt x="218" y="315"/>
                  </a:cubicBezTo>
                  <a:cubicBezTo>
                    <a:pt x="219" y="315"/>
                    <a:pt x="220" y="314"/>
                    <a:pt x="220" y="313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21" y="313"/>
                    <a:pt x="221" y="313"/>
                    <a:pt x="221" y="312"/>
                  </a:cubicBezTo>
                  <a:cubicBezTo>
                    <a:pt x="221" y="312"/>
                    <a:pt x="221" y="312"/>
                    <a:pt x="221" y="312"/>
                  </a:cubicBezTo>
                  <a:cubicBezTo>
                    <a:pt x="223" y="312"/>
                    <a:pt x="224" y="312"/>
                    <a:pt x="225" y="311"/>
                  </a:cubicBezTo>
                  <a:cubicBezTo>
                    <a:pt x="225" y="311"/>
                    <a:pt x="225" y="311"/>
                    <a:pt x="225" y="311"/>
                  </a:cubicBezTo>
                  <a:cubicBezTo>
                    <a:pt x="225" y="311"/>
                    <a:pt x="225" y="311"/>
                    <a:pt x="225" y="310"/>
                  </a:cubicBezTo>
                  <a:cubicBezTo>
                    <a:pt x="225" y="310"/>
                    <a:pt x="225" y="310"/>
                    <a:pt x="225" y="310"/>
                  </a:cubicBezTo>
                  <a:cubicBezTo>
                    <a:pt x="227" y="310"/>
                    <a:pt x="228" y="309"/>
                    <a:pt x="229" y="309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8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30" y="305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09" y="302"/>
                    <a:pt x="208" y="302"/>
                    <a:pt x="208" y="302"/>
                  </a:cubicBezTo>
                  <a:cubicBezTo>
                    <a:pt x="208" y="302"/>
                    <a:pt x="208" y="302"/>
                    <a:pt x="208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6" y="302"/>
                    <a:pt x="206" y="302"/>
                    <a:pt x="206" y="301"/>
                  </a:cubicBezTo>
                  <a:cubicBezTo>
                    <a:pt x="206" y="301"/>
                    <a:pt x="206" y="301"/>
                    <a:pt x="206" y="301"/>
                  </a:cubicBezTo>
                  <a:cubicBezTo>
                    <a:pt x="206" y="301"/>
                    <a:pt x="206" y="300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8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6"/>
                    <a:pt x="206" y="295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207" y="294"/>
                    <a:pt x="208" y="292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1" y="292"/>
                    <a:pt x="200" y="293"/>
                    <a:pt x="199" y="294"/>
                  </a:cubicBezTo>
                  <a:cubicBezTo>
                    <a:pt x="199" y="294"/>
                    <a:pt x="199" y="294"/>
                    <a:pt x="199" y="294"/>
                  </a:cubicBezTo>
                  <a:cubicBezTo>
                    <a:pt x="198" y="295"/>
                    <a:pt x="197" y="296"/>
                    <a:pt x="195" y="297"/>
                  </a:cubicBezTo>
                  <a:cubicBezTo>
                    <a:pt x="195" y="297"/>
                    <a:pt x="195" y="297"/>
                    <a:pt x="195" y="297"/>
                  </a:cubicBezTo>
                  <a:cubicBezTo>
                    <a:pt x="194" y="299"/>
                    <a:pt x="194" y="300"/>
                    <a:pt x="193" y="301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92" y="304"/>
                    <a:pt x="192" y="307"/>
                    <a:pt x="191" y="310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1" y="312"/>
                    <a:pt x="190" y="315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89" y="320"/>
                    <a:pt x="189" y="322"/>
                    <a:pt x="189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9" y="327"/>
                    <a:pt x="189" y="330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0" y="335"/>
                    <a:pt x="190" y="337"/>
                    <a:pt x="190" y="339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1" y="342"/>
                    <a:pt x="192" y="344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9"/>
                    <a:pt x="194" y="351"/>
                    <a:pt x="195" y="353"/>
                  </a:cubicBezTo>
                  <a:cubicBezTo>
                    <a:pt x="195" y="353"/>
                    <a:pt x="195" y="353"/>
                    <a:pt x="195" y="353"/>
                  </a:cubicBezTo>
                  <a:cubicBezTo>
                    <a:pt x="200" y="359"/>
                    <a:pt x="200" y="359"/>
                    <a:pt x="200" y="359"/>
                  </a:cubicBezTo>
                  <a:close/>
                  <a:moveTo>
                    <a:pt x="634" y="347"/>
                  </a:moveTo>
                  <a:cubicBezTo>
                    <a:pt x="633" y="347"/>
                    <a:pt x="633" y="347"/>
                    <a:pt x="633" y="347"/>
                  </a:cubicBezTo>
                  <a:cubicBezTo>
                    <a:pt x="633" y="347"/>
                    <a:pt x="633" y="347"/>
                    <a:pt x="633" y="347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5" y="347"/>
                    <a:pt x="635" y="347"/>
                    <a:pt x="635" y="347"/>
                  </a:cubicBezTo>
                  <a:lnTo>
                    <a:pt x="634" y="347"/>
                  </a:lnTo>
                  <a:close/>
                  <a:moveTo>
                    <a:pt x="137" y="267"/>
                  </a:moveTo>
                  <a:cubicBezTo>
                    <a:pt x="181" y="255"/>
                    <a:pt x="181" y="255"/>
                    <a:pt x="181" y="255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6" y="253"/>
                    <a:pt x="191" y="251"/>
                    <a:pt x="196" y="250"/>
                  </a:cubicBezTo>
                  <a:cubicBezTo>
                    <a:pt x="196" y="250"/>
                    <a:pt x="196" y="250"/>
                    <a:pt x="196" y="250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4" y="256"/>
                    <a:pt x="133" y="258"/>
                    <a:pt x="132" y="260"/>
                  </a:cubicBezTo>
                  <a:cubicBezTo>
                    <a:pt x="132" y="260"/>
                    <a:pt x="132" y="260"/>
                    <a:pt x="132" y="260"/>
                  </a:cubicBezTo>
                  <a:cubicBezTo>
                    <a:pt x="132" y="262"/>
                    <a:pt x="131" y="263"/>
                    <a:pt x="131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3" y="265"/>
                    <a:pt x="135" y="266"/>
                    <a:pt x="137" y="267"/>
                  </a:cubicBezTo>
                  <a:close/>
                  <a:moveTo>
                    <a:pt x="576" y="207"/>
                  </a:moveTo>
                  <a:cubicBezTo>
                    <a:pt x="581" y="167"/>
                    <a:pt x="581" y="167"/>
                    <a:pt x="581" y="167"/>
                  </a:cubicBezTo>
                  <a:cubicBezTo>
                    <a:pt x="581" y="167"/>
                    <a:pt x="581" y="167"/>
                    <a:pt x="581" y="167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6" y="207"/>
                    <a:pt x="576" y="207"/>
                    <a:pt x="576" y="207"/>
                  </a:cubicBezTo>
                  <a:close/>
                  <a:moveTo>
                    <a:pt x="1844" y="194"/>
                  </a:moveTo>
                  <a:cubicBezTo>
                    <a:pt x="1845" y="193"/>
                    <a:pt x="1845" y="193"/>
                    <a:pt x="1845" y="193"/>
                  </a:cubicBezTo>
                  <a:cubicBezTo>
                    <a:pt x="1845" y="193"/>
                    <a:pt x="1845" y="193"/>
                    <a:pt x="1845" y="193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2" y="194"/>
                    <a:pt x="1842" y="194"/>
                    <a:pt x="1842" y="194"/>
                  </a:cubicBezTo>
                  <a:lnTo>
                    <a:pt x="1844" y="194"/>
                  </a:lnTo>
                  <a:close/>
                  <a:moveTo>
                    <a:pt x="1916" y="194"/>
                  </a:moveTo>
                  <a:cubicBezTo>
                    <a:pt x="1918" y="191"/>
                    <a:pt x="1918" y="191"/>
                    <a:pt x="1918" y="191"/>
                  </a:cubicBezTo>
                  <a:cubicBezTo>
                    <a:pt x="1918" y="191"/>
                    <a:pt x="1918" y="191"/>
                    <a:pt x="1918" y="191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4" y="194"/>
                    <a:pt x="1914" y="194"/>
                    <a:pt x="1914" y="194"/>
                  </a:cubicBezTo>
                  <a:lnTo>
                    <a:pt x="1916" y="194"/>
                  </a:lnTo>
                  <a:close/>
                  <a:moveTo>
                    <a:pt x="1879" y="168"/>
                  </a:moveTo>
                  <a:cubicBezTo>
                    <a:pt x="1881" y="168"/>
                    <a:pt x="1881" y="168"/>
                    <a:pt x="1881" y="168"/>
                  </a:cubicBezTo>
                  <a:cubicBezTo>
                    <a:pt x="1881" y="168"/>
                    <a:pt x="1881" y="168"/>
                    <a:pt x="1881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7" y="168"/>
                    <a:pt x="1877" y="168"/>
                    <a:pt x="1877" y="168"/>
                  </a:cubicBezTo>
                  <a:lnTo>
                    <a:pt x="1879" y="168"/>
                  </a:lnTo>
                  <a:close/>
                  <a:moveTo>
                    <a:pt x="583" y="131"/>
                  </a:moveTo>
                  <a:cubicBezTo>
                    <a:pt x="583" y="130"/>
                    <a:pt x="583" y="130"/>
                    <a:pt x="583" y="130"/>
                  </a:cubicBezTo>
                  <a:cubicBezTo>
                    <a:pt x="583" y="130"/>
                    <a:pt x="583" y="130"/>
                    <a:pt x="583" y="130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4" y="131"/>
                    <a:pt x="584" y="131"/>
                    <a:pt x="584" y="131"/>
                  </a:cubicBezTo>
                  <a:lnTo>
                    <a:pt x="583" y="131"/>
                  </a:lnTo>
                  <a:close/>
                  <a:moveTo>
                    <a:pt x="1853" y="121"/>
                  </a:moveTo>
                  <a:cubicBezTo>
                    <a:pt x="1854" y="121"/>
                    <a:pt x="1854" y="121"/>
                    <a:pt x="1854" y="121"/>
                  </a:cubicBezTo>
                  <a:lnTo>
                    <a:pt x="1853" y="121"/>
                  </a:lnTo>
                  <a:close/>
                  <a:moveTo>
                    <a:pt x="196" y="69"/>
                  </a:move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8"/>
                  </a:cubicBezTo>
                  <a:lnTo>
                    <a:pt x="196" y="69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39" name="ïṣḷîḍè">
              <a:extLst>
                <a:ext uri="{FF2B5EF4-FFF2-40B4-BE49-F238E27FC236}">
                  <a16:creationId xmlns="" xmlns:a16="http://schemas.microsoft.com/office/drawing/2014/main" id="{74C79833-B1B9-4F27-9F44-2563AA8B88B8}"/>
                </a:ext>
              </a:extLst>
            </p:cNvPr>
            <p:cNvSpPr/>
            <p:nvPr userDrawn="1"/>
          </p:nvSpPr>
          <p:spPr bwMode="auto">
            <a:xfrm>
              <a:off x="5449264" y="1792856"/>
              <a:ext cx="2389271" cy="66446"/>
            </a:xfrm>
            <a:custGeom>
              <a:avLst/>
              <a:gdLst>
                <a:gd name="T0" fmla="*/ 28 w 2078"/>
                <a:gd name="T1" fmla="*/ 9 h 58"/>
                <a:gd name="T2" fmla="*/ 38 w 2078"/>
                <a:gd name="T3" fmla="*/ 57 h 58"/>
                <a:gd name="T4" fmla="*/ 111 w 2078"/>
                <a:gd name="T5" fmla="*/ 2 h 58"/>
                <a:gd name="T6" fmla="*/ 87 w 2078"/>
                <a:gd name="T7" fmla="*/ 2 h 58"/>
                <a:gd name="T8" fmla="*/ 111 w 2078"/>
                <a:gd name="T9" fmla="*/ 2 h 58"/>
                <a:gd name="T10" fmla="*/ 176 w 2078"/>
                <a:gd name="T11" fmla="*/ 2 h 58"/>
                <a:gd name="T12" fmla="*/ 169 w 2078"/>
                <a:gd name="T13" fmla="*/ 12 h 58"/>
                <a:gd name="T14" fmla="*/ 253 w 2078"/>
                <a:gd name="T15" fmla="*/ 45 h 58"/>
                <a:gd name="T16" fmla="*/ 226 w 2078"/>
                <a:gd name="T17" fmla="*/ 11 h 58"/>
                <a:gd name="T18" fmla="*/ 324 w 2078"/>
                <a:gd name="T19" fmla="*/ 48 h 58"/>
                <a:gd name="T20" fmla="*/ 311 w 2078"/>
                <a:gd name="T21" fmla="*/ 0 h 58"/>
                <a:gd name="T22" fmla="*/ 314 w 2078"/>
                <a:gd name="T23" fmla="*/ 27 h 58"/>
                <a:gd name="T24" fmla="*/ 395 w 2078"/>
                <a:gd name="T25" fmla="*/ 48 h 58"/>
                <a:gd name="T26" fmla="*/ 396 w 2078"/>
                <a:gd name="T27" fmla="*/ 2 h 58"/>
                <a:gd name="T28" fmla="*/ 443 w 2078"/>
                <a:gd name="T29" fmla="*/ 30 h 58"/>
                <a:gd name="T30" fmla="*/ 470 w 2078"/>
                <a:gd name="T31" fmla="*/ 9 h 58"/>
                <a:gd name="T32" fmla="*/ 535 w 2078"/>
                <a:gd name="T33" fmla="*/ 2 h 58"/>
                <a:gd name="T34" fmla="*/ 550 w 2078"/>
                <a:gd name="T35" fmla="*/ 57 h 58"/>
                <a:gd name="T36" fmla="*/ 600 w 2078"/>
                <a:gd name="T37" fmla="*/ 30 h 58"/>
                <a:gd name="T38" fmla="*/ 614 w 2078"/>
                <a:gd name="T39" fmla="*/ 58 h 58"/>
                <a:gd name="T40" fmla="*/ 627 w 2078"/>
                <a:gd name="T41" fmla="*/ 37 h 58"/>
                <a:gd name="T42" fmla="*/ 692 w 2078"/>
                <a:gd name="T43" fmla="*/ 32 h 58"/>
                <a:gd name="T44" fmla="*/ 728 w 2078"/>
                <a:gd name="T45" fmla="*/ 2 h 58"/>
                <a:gd name="T46" fmla="*/ 790 w 2078"/>
                <a:gd name="T47" fmla="*/ 45 h 58"/>
                <a:gd name="T48" fmla="*/ 763 w 2078"/>
                <a:gd name="T49" fmla="*/ 11 h 58"/>
                <a:gd name="T50" fmla="*/ 836 w 2078"/>
                <a:gd name="T51" fmla="*/ 57 h 58"/>
                <a:gd name="T52" fmla="*/ 882 w 2078"/>
                <a:gd name="T53" fmla="*/ 45 h 58"/>
                <a:gd name="T54" fmla="*/ 964 w 2078"/>
                <a:gd name="T55" fmla="*/ 57 h 58"/>
                <a:gd name="T56" fmla="*/ 939 w 2078"/>
                <a:gd name="T57" fmla="*/ 24 h 58"/>
                <a:gd name="T58" fmla="*/ 998 w 2078"/>
                <a:gd name="T59" fmla="*/ 11 h 58"/>
                <a:gd name="T60" fmla="*/ 998 w 2078"/>
                <a:gd name="T61" fmla="*/ 35 h 58"/>
                <a:gd name="T62" fmla="*/ 1027 w 2078"/>
                <a:gd name="T63" fmla="*/ 42 h 58"/>
                <a:gd name="T64" fmla="*/ 987 w 2078"/>
                <a:gd name="T65" fmla="*/ 57 h 58"/>
                <a:gd name="T66" fmla="*/ 1068 w 2078"/>
                <a:gd name="T67" fmla="*/ 34 h 58"/>
                <a:gd name="T68" fmla="*/ 1070 w 2078"/>
                <a:gd name="T69" fmla="*/ 58 h 58"/>
                <a:gd name="T70" fmla="*/ 1080 w 2078"/>
                <a:gd name="T71" fmla="*/ 18 h 58"/>
                <a:gd name="T72" fmla="*/ 1127 w 2078"/>
                <a:gd name="T73" fmla="*/ 2 h 58"/>
                <a:gd name="T74" fmla="*/ 1190 w 2078"/>
                <a:gd name="T75" fmla="*/ 11 h 58"/>
                <a:gd name="T76" fmla="*/ 1236 w 2078"/>
                <a:gd name="T77" fmla="*/ 39 h 58"/>
                <a:gd name="T78" fmla="*/ 1224 w 2078"/>
                <a:gd name="T79" fmla="*/ 39 h 58"/>
                <a:gd name="T80" fmla="*/ 1315 w 2078"/>
                <a:gd name="T81" fmla="*/ 58 h 58"/>
                <a:gd name="T82" fmla="*/ 1375 w 2078"/>
                <a:gd name="T83" fmla="*/ 57 h 58"/>
                <a:gd name="T84" fmla="*/ 1399 w 2078"/>
                <a:gd name="T85" fmla="*/ 11 h 58"/>
                <a:gd name="T86" fmla="*/ 1448 w 2078"/>
                <a:gd name="T87" fmla="*/ 11 h 58"/>
                <a:gd name="T88" fmla="*/ 1431 w 2078"/>
                <a:gd name="T89" fmla="*/ 2 h 58"/>
                <a:gd name="T90" fmla="*/ 1507 w 2078"/>
                <a:gd name="T91" fmla="*/ 33 h 58"/>
                <a:gd name="T92" fmla="*/ 1531 w 2078"/>
                <a:gd name="T93" fmla="*/ 2 h 58"/>
                <a:gd name="T94" fmla="*/ 1576 w 2078"/>
                <a:gd name="T95" fmla="*/ 58 h 58"/>
                <a:gd name="T96" fmla="*/ 1586 w 2078"/>
                <a:gd name="T97" fmla="*/ 20 h 58"/>
                <a:gd name="T98" fmla="*/ 1664 w 2078"/>
                <a:gd name="T99" fmla="*/ 57 h 58"/>
                <a:gd name="T100" fmla="*/ 1620 w 2078"/>
                <a:gd name="T101" fmla="*/ 2 h 58"/>
                <a:gd name="T102" fmla="*/ 1726 w 2078"/>
                <a:gd name="T103" fmla="*/ 45 h 58"/>
                <a:gd name="T104" fmla="*/ 1698 w 2078"/>
                <a:gd name="T105" fmla="*/ 11 h 58"/>
                <a:gd name="T106" fmla="*/ 1784 w 2078"/>
                <a:gd name="T107" fmla="*/ 0 h 58"/>
                <a:gd name="T108" fmla="*/ 1771 w 2078"/>
                <a:gd name="T109" fmla="*/ 30 h 58"/>
                <a:gd name="T110" fmla="*/ 1833 w 2078"/>
                <a:gd name="T111" fmla="*/ 2 h 58"/>
                <a:gd name="T112" fmla="*/ 1886 w 2078"/>
                <a:gd name="T113" fmla="*/ 30 h 58"/>
                <a:gd name="T114" fmla="*/ 1913 w 2078"/>
                <a:gd name="T115" fmla="*/ 9 h 58"/>
                <a:gd name="T116" fmla="*/ 1986 w 2078"/>
                <a:gd name="T117" fmla="*/ 9 h 58"/>
                <a:gd name="T118" fmla="*/ 1997 w 2078"/>
                <a:gd name="T119" fmla="*/ 57 h 58"/>
                <a:gd name="T120" fmla="*/ 2048 w 2078"/>
                <a:gd name="T121" fmla="*/ 57 h 58"/>
                <a:gd name="T122" fmla="*/ 2043 w 2078"/>
                <a:gd name="T12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78" h="58">
                  <a:moveTo>
                    <a:pt x="38" y="37"/>
                  </a:moveTo>
                  <a:cubicBezTo>
                    <a:pt x="38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4" y="49"/>
                    <a:pt x="30" y="50"/>
                    <a:pt x="28" y="50"/>
                  </a:cubicBezTo>
                  <a:cubicBezTo>
                    <a:pt x="18" y="49"/>
                    <a:pt x="12" y="43"/>
                    <a:pt x="12" y="30"/>
                  </a:cubicBezTo>
                  <a:cubicBezTo>
                    <a:pt x="12" y="16"/>
                    <a:pt x="18" y="9"/>
                    <a:pt x="28" y="9"/>
                  </a:cubicBezTo>
                  <a:cubicBezTo>
                    <a:pt x="35" y="9"/>
                    <a:pt x="38" y="12"/>
                    <a:pt x="3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6"/>
                    <a:pt x="43" y="0"/>
                    <a:pt x="25" y="0"/>
                  </a:cubicBezTo>
                  <a:cubicBezTo>
                    <a:pt x="9" y="2"/>
                    <a:pt x="0" y="11"/>
                    <a:pt x="0" y="30"/>
                  </a:cubicBezTo>
                  <a:cubicBezTo>
                    <a:pt x="0" y="47"/>
                    <a:pt x="9" y="57"/>
                    <a:pt x="25" y="58"/>
                  </a:cubicBezTo>
                  <a:cubicBezTo>
                    <a:pt x="31" y="58"/>
                    <a:pt x="35" y="58"/>
                    <a:pt x="38" y="57"/>
                  </a:cubicBezTo>
                  <a:cubicBezTo>
                    <a:pt x="42" y="57"/>
                    <a:pt x="46" y="57"/>
                    <a:pt x="50" y="55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111" y="2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1" y="39"/>
                    <a:pt x="110" y="43"/>
                    <a:pt x="108" y="45"/>
                  </a:cubicBezTo>
                  <a:cubicBezTo>
                    <a:pt x="107" y="48"/>
                    <a:pt x="103" y="50"/>
                    <a:pt x="99" y="50"/>
                  </a:cubicBezTo>
                  <a:cubicBezTo>
                    <a:pt x="94" y="50"/>
                    <a:pt x="91" y="48"/>
                    <a:pt x="89" y="45"/>
                  </a:cubicBezTo>
                  <a:cubicBezTo>
                    <a:pt x="87" y="43"/>
                    <a:pt x="87" y="39"/>
                    <a:pt x="87" y="3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50"/>
                    <a:pt x="83" y="57"/>
                    <a:pt x="99" y="58"/>
                  </a:cubicBezTo>
                  <a:cubicBezTo>
                    <a:pt x="114" y="57"/>
                    <a:pt x="122" y="50"/>
                    <a:pt x="123" y="36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11" y="2"/>
                    <a:pt x="111" y="2"/>
                    <a:pt x="111" y="2"/>
                  </a:cubicBezTo>
                  <a:close/>
                  <a:moveTo>
                    <a:pt x="154" y="57"/>
                  </a:moveTo>
                  <a:cubicBezTo>
                    <a:pt x="158" y="45"/>
                    <a:pt x="158" y="45"/>
                    <a:pt x="158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54" y="57"/>
                    <a:pt x="154" y="57"/>
                    <a:pt x="154" y="57"/>
                  </a:cubicBezTo>
                  <a:close/>
                  <a:moveTo>
                    <a:pt x="161" y="36"/>
                  </a:move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61" y="36"/>
                    <a:pt x="161" y="36"/>
                    <a:pt x="161" y="36"/>
                  </a:cubicBezTo>
                  <a:close/>
                  <a:moveTo>
                    <a:pt x="264" y="57"/>
                  </a:moveTo>
                  <a:cubicBezTo>
                    <a:pt x="264" y="2"/>
                    <a:pt x="264" y="2"/>
                    <a:pt x="264" y="2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64" y="57"/>
                    <a:pt x="264" y="57"/>
                    <a:pt x="264" y="57"/>
                  </a:cubicBezTo>
                  <a:close/>
                  <a:moveTo>
                    <a:pt x="324" y="37"/>
                  </a:moveTo>
                  <a:cubicBezTo>
                    <a:pt x="324" y="48"/>
                    <a:pt x="324" y="48"/>
                    <a:pt x="324" y="48"/>
                  </a:cubicBezTo>
                  <a:cubicBezTo>
                    <a:pt x="324" y="49"/>
                    <a:pt x="323" y="49"/>
                    <a:pt x="324" y="48"/>
                  </a:cubicBezTo>
                  <a:cubicBezTo>
                    <a:pt x="320" y="49"/>
                    <a:pt x="316" y="50"/>
                    <a:pt x="313" y="50"/>
                  </a:cubicBezTo>
                  <a:cubicBezTo>
                    <a:pt x="303" y="49"/>
                    <a:pt x="298" y="43"/>
                    <a:pt x="298" y="30"/>
                  </a:cubicBezTo>
                  <a:cubicBezTo>
                    <a:pt x="298" y="16"/>
                    <a:pt x="303" y="9"/>
                    <a:pt x="313" y="9"/>
                  </a:cubicBezTo>
                  <a:cubicBezTo>
                    <a:pt x="321" y="9"/>
                    <a:pt x="324" y="12"/>
                    <a:pt x="324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6"/>
                    <a:pt x="328" y="0"/>
                    <a:pt x="311" y="0"/>
                  </a:cubicBezTo>
                  <a:cubicBezTo>
                    <a:pt x="294" y="2"/>
                    <a:pt x="286" y="11"/>
                    <a:pt x="286" y="30"/>
                  </a:cubicBezTo>
                  <a:cubicBezTo>
                    <a:pt x="286" y="47"/>
                    <a:pt x="294" y="57"/>
                    <a:pt x="311" y="58"/>
                  </a:cubicBezTo>
                  <a:cubicBezTo>
                    <a:pt x="316" y="58"/>
                    <a:pt x="320" y="58"/>
                    <a:pt x="324" y="57"/>
                  </a:cubicBezTo>
                  <a:cubicBezTo>
                    <a:pt x="328" y="57"/>
                    <a:pt x="332" y="57"/>
                    <a:pt x="336" y="55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37"/>
                    <a:pt x="314" y="37"/>
                    <a:pt x="314" y="37"/>
                  </a:cubicBezTo>
                  <a:cubicBezTo>
                    <a:pt x="324" y="37"/>
                    <a:pt x="324" y="37"/>
                    <a:pt x="324" y="37"/>
                  </a:cubicBezTo>
                  <a:close/>
                  <a:moveTo>
                    <a:pt x="388" y="11"/>
                  </a:moveTo>
                  <a:cubicBezTo>
                    <a:pt x="395" y="11"/>
                    <a:pt x="395" y="11"/>
                    <a:pt x="395" y="11"/>
                  </a:cubicBezTo>
                  <a:cubicBezTo>
                    <a:pt x="405" y="11"/>
                    <a:pt x="411" y="17"/>
                    <a:pt x="411" y="30"/>
                  </a:cubicBezTo>
                  <a:cubicBezTo>
                    <a:pt x="411" y="42"/>
                    <a:pt x="405" y="48"/>
                    <a:pt x="395" y="48"/>
                  </a:cubicBezTo>
                  <a:cubicBezTo>
                    <a:pt x="388" y="48"/>
                    <a:pt x="388" y="48"/>
                    <a:pt x="388" y="48"/>
                  </a:cubicBezTo>
                  <a:cubicBezTo>
                    <a:pt x="388" y="11"/>
                    <a:pt x="388" y="11"/>
                    <a:pt x="388" y="11"/>
                  </a:cubicBezTo>
                  <a:close/>
                  <a:moveTo>
                    <a:pt x="377" y="57"/>
                  </a:moveTo>
                  <a:cubicBezTo>
                    <a:pt x="396" y="57"/>
                    <a:pt x="396" y="57"/>
                    <a:pt x="396" y="57"/>
                  </a:cubicBezTo>
                  <a:cubicBezTo>
                    <a:pt x="414" y="57"/>
                    <a:pt x="423" y="48"/>
                    <a:pt x="423" y="30"/>
                  </a:cubicBezTo>
                  <a:cubicBezTo>
                    <a:pt x="423" y="11"/>
                    <a:pt x="414" y="2"/>
                    <a:pt x="396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57"/>
                    <a:pt x="377" y="57"/>
                    <a:pt x="377" y="57"/>
                  </a:cubicBezTo>
                  <a:close/>
                  <a:moveTo>
                    <a:pt x="470" y="58"/>
                  </a:moveTo>
                  <a:cubicBezTo>
                    <a:pt x="486" y="57"/>
                    <a:pt x="495" y="48"/>
                    <a:pt x="495" y="30"/>
                  </a:cubicBezTo>
                  <a:cubicBezTo>
                    <a:pt x="495" y="11"/>
                    <a:pt x="486" y="1"/>
                    <a:pt x="470" y="0"/>
                  </a:cubicBezTo>
                  <a:cubicBezTo>
                    <a:pt x="453" y="1"/>
                    <a:pt x="444" y="11"/>
                    <a:pt x="443" y="30"/>
                  </a:cubicBezTo>
                  <a:cubicBezTo>
                    <a:pt x="444" y="48"/>
                    <a:pt x="452" y="57"/>
                    <a:pt x="470" y="58"/>
                  </a:cubicBezTo>
                  <a:close/>
                  <a:moveTo>
                    <a:pt x="470" y="9"/>
                  </a:moveTo>
                  <a:cubicBezTo>
                    <a:pt x="479" y="9"/>
                    <a:pt x="483" y="16"/>
                    <a:pt x="483" y="30"/>
                  </a:cubicBezTo>
                  <a:cubicBezTo>
                    <a:pt x="483" y="43"/>
                    <a:pt x="479" y="50"/>
                    <a:pt x="470" y="50"/>
                  </a:cubicBezTo>
                  <a:cubicBezTo>
                    <a:pt x="460" y="50"/>
                    <a:pt x="456" y="43"/>
                    <a:pt x="456" y="30"/>
                  </a:cubicBezTo>
                  <a:cubicBezTo>
                    <a:pt x="456" y="16"/>
                    <a:pt x="460" y="9"/>
                    <a:pt x="470" y="9"/>
                  </a:cubicBezTo>
                  <a:close/>
                  <a:moveTo>
                    <a:pt x="567" y="57"/>
                  </a:moveTo>
                  <a:cubicBezTo>
                    <a:pt x="567" y="2"/>
                    <a:pt x="567" y="2"/>
                    <a:pt x="567" y="2"/>
                  </a:cubicBezTo>
                  <a:cubicBezTo>
                    <a:pt x="556" y="2"/>
                    <a:pt x="556" y="2"/>
                    <a:pt x="556" y="2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35" y="2"/>
                    <a:pt x="535" y="2"/>
                    <a:pt x="535" y="2"/>
                  </a:cubicBezTo>
                  <a:cubicBezTo>
                    <a:pt x="518" y="2"/>
                    <a:pt x="518" y="2"/>
                    <a:pt x="518" y="2"/>
                  </a:cubicBezTo>
                  <a:cubicBezTo>
                    <a:pt x="518" y="57"/>
                    <a:pt x="518" y="57"/>
                    <a:pt x="518" y="57"/>
                  </a:cubicBezTo>
                  <a:cubicBezTo>
                    <a:pt x="528" y="57"/>
                    <a:pt x="528" y="57"/>
                    <a:pt x="528" y="57"/>
                  </a:cubicBezTo>
                  <a:cubicBezTo>
                    <a:pt x="528" y="11"/>
                    <a:pt x="528" y="11"/>
                    <a:pt x="528" y="11"/>
                  </a:cubicBezTo>
                  <a:cubicBezTo>
                    <a:pt x="529" y="11"/>
                    <a:pt x="529" y="11"/>
                    <a:pt x="529" y="11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7" y="57"/>
                    <a:pt x="567" y="57"/>
                    <a:pt x="567" y="57"/>
                  </a:cubicBezTo>
                  <a:close/>
                  <a:moveTo>
                    <a:pt x="627" y="37"/>
                  </a:moveTo>
                  <a:cubicBezTo>
                    <a:pt x="627" y="48"/>
                    <a:pt x="627" y="48"/>
                    <a:pt x="627" y="48"/>
                  </a:cubicBezTo>
                  <a:cubicBezTo>
                    <a:pt x="626" y="49"/>
                    <a:pt x="626" y="49"/>
                    <a:pt x="626" y="48"/>
                  </a:cubicBezTo>
                  <a:cubicBezTo>
                    <a:pt x="622" y="49"/>
                    <a:pt x="619" y="50"/>
                    <a:pt x="616" y="50"/>
                  </a:cubicBezTo>
                  <a:cubicBezTo>
                    <a:pt x="606" y="49"/>
                    <a:pt x="601" y="43"/>
                    <a:pt x="600" y="30"/>
                  </a:cubicBezTo>
                  <a:cubicBezTo>
                    <a:pt x="601" y="16"/>
                    <a:pt x="606" y="9"/>
                    <a:pt x="616" y="9"/>
                  </a:cubicBezTo>
                  <a:cubicBezTo>
                    <a:pt x="623" y="9"/>
                    <a:pt x="627" y="12"/>
                    <a:pt x="627" y="18"/>
                  </a:cubicBezTo>
                  <a:cubicBezTo>
                    <a:pt x="639" y="18"/>
                    <a:pt x="639" y="18"/>
                    <a:pt x="639" y="18"/>
                  </a:cubicBezTo>
                  <a:cubicBezTo>
                    <a:pt x="639" y="6"/>
                    <a:pt x="631" y="0"/>
                    <a:pt x="614" y="0"/>
                  </a:cubicBezTo>
                  <a:cubicBezTo>
                    <a:pt x="597" y="2"/>
                    <a:pt x="588" y="11"/>
                    <a:pt x="588" y="30"/>
                  </a:cubicBezTo>
                  <a:cubicBezTo>
                    <a:pt x="588" y="47"/>
                    <a:pt x="597" y="57"/>
                    <a:pt x="614" y="58"/>
                  </a:cubicBezTo>
                  <a:cubicBezTo>
                    <a:pt x="619" y="58"/>
                    <a:pt x="623" y="58"/>
                    <a:pt x="626" y="57"/>
                  </a:cubicBezTo>
                  <a:cubicBezTo>
                    <a:pt x="630" y="57"/>
                    <a:pt x="634" y="57"/>
                    <a:pt x="638" y="55"/>
                  </a:cubicBezTo>
                  <a:cubicBezTo>
                    <a:pt x="638" y="27"/>
                    <a:pt x="638" y="27"/>
                    <a:pt x="638" y="27"/>
                  </a:cubicBezTo>
                  <a:cubicBezTo>
                    <a:pt x="616" y="27"/>
                    <a:pt x="616" y="27"/>
                    <a:pt x="616" y="27"/>
                  </a:cubicBezTo>
                  <a:cubicBezTo>
                    <a:pt x="616" y="37"/>
                    <a:pt x="616" y="37"/>
                    <a:pt x="616" y="37"/>
                  </a:cubicBezTo>
                  <a:cubicBezTo>
                    <a:pt x="627" y="37"/>
                    <a:pt x="627" y="37"/>
                    <a:pt x="627" y="37"/>
                  </a:cubicBezTo>
                  <a:close/>
                  <a:moveTo>
                    <a:pt x="716" y="2"/>
                  </a:moveTo>
                  <a:cubicBezTo>
                    <a:pt x="716" y="32"/>
                    <a:pt x="716" y="32"/>
                    <a:pt x="716" y="32"/>
                  </a:cubicBezTo>
                  <a:cubicBezTo>
                    <a:pt x="716" y="39"/>
                    <a:pt x="715" y="43"/>
                    <a:pt x="713" y="45"/>
                  </a:cubicBezTo>
                  <a:cubicBezTo>
                    <a:pt x="712" y="48"/>
                    <a:pt x="708" y="50"/>
                    <a:pt x="704" y="50"/>
                  </a:cubicBezTo>
                  <a:cubicBezTo>
                    <a:pt x="699" y="50"/>
                    <a:pt x="696" y="48"/>
                    <a:pt x="694" y="45"/>
                  </a:cubicBezTo>
                  <a:cubicBezTo>
                    <a:pt x="692" y="43"/>
                    <a:pt x="692" y="39"/>
                    <a:pt x="692" y="32"/>
                  </a:cubicBezTo>
                  <a:cubicBezTo>
                    <a:pt x="692" y="2"/>
                    <a:pt x="692" y="2"/>
                    <a:pt x="692" y="2"/>
                  </a:cubicBezTo>
                  <a:cubicBezTo>
                    <a:pt x="680" y="2"/>
                    <a:pt x="680" y="2"/>
                    <a:pt x="680" y="2"/>
                  </a:cubicBezTo>
                  <a:cubicBezTo>
                    <a:pt x="680" y="36"/>
                    <a:pt x="680" y="36"/>
                    <a:pt x="680" y="36"/>
                  </a:cubicBezTo>
                  <a:cubicBezTo>
                    <a:pt x="680" y="50"/>
                    <a:pt x="688" y="57"/>
                    <a:pt x="704" y="58"/>
                  </a:cubicBezTo>
                  <a:cubicBezTo>
                    <a:pt x="719" y="57"/>
                    <a:pt x="727" y="50"/>
                    <a:pt x="728" y="36"/>
                  </a:cubicBezTo>
                  <a:cubicBezTo>
                    <a:pt x="728" y="2"/>
                    <a:pt x="728" y="2"/>
                    <a:pt x="728" y="2"/>
                  </a:cubicBezTo>
                  <a:cubicBezTo>
                    <a:pt x="716" y="2"/>
                    <a:pt x="716" y="2"/>
                    <a:pt x="716" y="2"/>
                  </a:cubicBezTo>
                  <a:close/>
                  <a:moveTo>
                    <a:pt x="801" y="57"/>
                  </a:moveTo>
                  <a:cubicBezTo>
                    <a:pt x="801" y="2"/>
                    <a:pt x="801" y="2"/>
                    <a:pt x="801" y="2"/>
                  </a:cubicBezTo>
                  <a:cubicBezTo>
                    <a:pt x="790" y="2"/>
                    <a:pt x="790" y="2"/>
                    <a:pt x="790" y="2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69" y="2"/>
                    <a:pt x="769" y="2"/>
                    <a:pt x="769" y="2"/>
                  </a:cubicBezTo>
                  <a:cubicBezTo>
                    <a:pt x="752" y="2"/>
                    <a:pt x="752" y="2"/>
                    <a:pt x="752" y="2"/>
                  </a:cubicBezTo>
                  <a:cubicBezTo>
                    <a:pt x="752" y="57"/>
                    <a:pt x="752" y="57"/>
                    <a:pt x="752" y="57"/>
                  </a:cubicBezTo>
                  <a:cubicBezTo>
                    <a:pt x="763" y="57"/>
                    <a:pt x="763" y="57"/>
                    <a:pt x="763" y="57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84" y="57"/>
                    <a:pt x="784" y="57"/>
                    <a:pt x="784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836" y="2"/>
                  </a:moveTo>
                  <a:cubicBezTo>
                    <a:pt x="824" y="2"/>
                    <a:pt x="824" y="2"/>
                    <a:pt x="824" y="2"/>
                  </a:cubicBezTo>
                  <a:cubicBezTo>
                    <a:pt x="824" y="57"/>
                    <a:pt x="824" y="57"/>
                    <a:pt x="824" y="57"/>
                  </a:cubicBezTo>
                  <a:cubicBezTo>
                    <a:pt x="836" y="57"/>
                    <a:pt x="836" y="57"/>
                    <a:pt x="836" y="57"/>
                  </a:cubicBezTo>
                  <a:cubicBezTo>
                    <a:pt x="836" y="2"/>
                    <a:pt x="836" y="2"/>
                    <a:pt x="836" y="2"/>
                  </a:cubicBezTo>
                  <a:close/>
                  <a:moveTo>
                    <a:pt x="875" y="57"/>
                  </a:moveTo>
                  <a:cubicBezTo>
                    <a:pt x="888" y="57"/>
                    <a:pt x="888" y="57"/>
                    <a:pt x="888" y="57"/>
                  </a:cubicBezTo>
                  <a:cubicBezTo>
                    <a:pt x="908" y="2"/>
                    <a:pt x="908" y="2"/>
                    <a:pt x="908" y="2"/>
                  </a:cubicBezTo>
                  <a:cubicBezTo>
                    <a:pt x="896" y="2"/>
                    <a:pt x="896" y="2"/>
                    <a:pt x="896" y="2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68" y="2"/>
                    <a:pt x="868" y="2"/>
                    <a:pt x="868" y="2"/>
                  </a:cubicBezTo>
                  <a:cubicBezTo>
                    <a:pt x="855" y="2"/>
                    <a:pt x="855" y="2"/>
                    <a:pt x="855" y="2"/>
                  </a:cubicBezTo>
                  <a:cubicBezTo>
                    <a:pt x="875" y="57"/>
                    <a:pt x="875" y="57"/>
                    <a:pt x="875" y="57"/>
                  </a:cubicBezTo>
                  <a:close/>
                  <a:moveTo>
                    <a:pt x="927" y="57"/>
                  </a:moveTo>
                  <a:cubicBezTo>
                    <a:pt x="964" y="57"/>
                    <a:pt x="964" y="57"/>
                    <a:pt x="964" y="57"/>
                  </a:cubicBezTo>
                  <a:cubicBezTo>
                    <a:pt x="964" y="48"/>
                    <a:pt x="964" y="48"/>
                    <a:pt x="964" y="48"/>
                  </a:cubicBezTo>
                  <a:cubicBezTo>
                    <a:pt x="939" y="48"/>
                    <a:pt x="939" y="48"/>
                    <a:pt x="939" y="48"/>
                  </a:cubicBezTo>
                  <a:cubicBezTo>
                    <a:pt x="939" y="33"/>
                    <a:pt x="939" y="33"/>
                    <a:pt x="939" y="33"/>
                  </a:cubicBezTo>
                  <a:cubicBezTo>
                    <a:pt x="962" y="33"/>
                    <a:pt x="962" y="33"/>
                    <a:pt x="962" y="33"/>
                  </a:cubicBezTo>
                  <a:cubicBezTo>
                    <a:pt x="962" y="24"/>
                    <a:pt x="962" y="24"/>
                    <a:pt x="962" y="24"/>
                  </a:cubicBezTo>
                  <a:cubicBezTo>
                    <a:pt x="939" y="24"/>
                    <a:pt x="939" y="24"/>
                    <a:pt x="939" y="24"/>
                  </a:cubicBezTo>
                  <a:cubicBezTo>
                    <a:pt x="939" y="11"/>
                    <a:pt x="939" y="11"/>
                    <a:pt x="939" y="11"/>
                  </a:cubicBezTo>
                  <a:cubicBezTo>
                    <a:pt x="963" y="11"/>
                    <a:pt x="963" y="11"/>
                    <a:pt x="963" y="11"/>
                  </a:cubicBezTo>
                  <a:cubicBezTo>
                    <a:pt x="963" y="2"/>
                    <a:pt x="963" y="2"/>
                    <a:pt x="963" y="2"/>
                  </a:cubicBezTo>
                  <a:cubicBezTo>
                    <a:pt x="927" y="2"/>
                    <a:pt x="927" y="2"/>
                    <a:pt x="927" y="2"/>
                  </a:cubicBezTo>
                  <a:cubicBezTo>
                    <a:pt x="927" y="57"/>
                    <a:pt x="927" y="57"/>
                    <a:pt x="927" y="57"/>
                  </a:cubicBezTo>
                  <a:close/>
                  <a:moveTo>
                    <a:pt x="998" y="11"/>
                  </a:moveTo>
                  <a:cubicBezTo>
                    <a:pt x="1008" y="11"/>
                    <a:pt x="1008" y="11"/>
                    <a:pt x="1008" y="11"/>
                  </a:cubicBezTo>
                  <a:cubicBezTo>
                    <a:pt x="1014" y="11"/>
                    <a:pt x="1016" y="13"/>
                    <a:pt x="1016" y="18"/>
                  </a:cubicBezTo>
                  <a:cubicBezTo>
                    <a:pt x="1016" y="23"/>
                    <a:pt x="1014" y="26"/>
                    <a:pt x="1008" y="26"/>
                  </a:cubicBezTo>
                  <a:cubicBezTo>
                    <a:pt x="998" y="26"/>
                    <a:pt x="998" y="26"/>
                    <a:pt x="998" y="26"/>
                  </a:cubicBezTo>
                  <a:cubicBezTo>
                    <a:pt x="998" y="11"/>
                    <a:pt x="998" y="11"/>
                    <a:pt x="998" y="11"/>
                  </a:cubicBezTo>
                  <a:close/>
                  <a:moveTo>
                    <a:pt x="998" y="35"/>
                  </a:moveTo>
                  <a:cubicBezTo>
                    <a:pt x="1011" y="35"/>
                    <a:pt x="1011" y="35"/>
                    <a:pt x="1011" y="35"/>
                  </a:cubicBezTo>
                  <a:cubicBezTo>
                    <a:pt x="1014" y="35"/>
                    <a:pt x="1015" y="37"/>
                    <a:pt x="1016" y="42"/>
                  </a:cubicBezTo>
                  <a:cubicBezTo>
                    <a:pt x="1016" y="47"/>
                    <a:pt x="1017" y="52"/>
                    <a:pt x="1018" y="57"/>
                  </a:cubicBezTo>
                  <a:cubicBezTo>
                    <a:pt x="1031" y="57"/>
                    <a:pt x="1031" y="57"/>
                    <a:pt x="1031" y="57"/>
                  </a:cubicBezTo>
                  <a:cubicBezTo>
                    <a:pt x="1029" y="55"/>
                    <a:pt x="1028" y="51"/>
                    <a:pt x="1028" y="44"/>
                  </a:cubicBezTo>
                  <a:cubicBezTo>
                    <a:pt x="1028" y="44"/>
                    <a:pt x="1028" y="43"/>
                    <a:pt x="1027" y="42"/>
                  </a:cubicBezTo>
                  <a:cubicBezTo>
                    <a:pt x="1027" y="34"/>
                    <a:pt x="1024" y="30"/>
                    <a:pt x="1018" y="30"/>
                  </a:cubicBezTo>
                  <a:cubicBezTo>
                    <a:pt x="1018" y="30"/>
                    <a:pt x="1018" y="30"/>
                    <a:pt x="1018" y="30"/>
                  </a:cubicBezTo>
                  <a:cubicBezTo>
                    <a:pt x="1025" y="28"/>
                    <a:pt x="1029" y="23"/>
                    <a:pt x="1029" y="16"/>
                  </a:cubicBezTo>
                  <a:cubicBezTo>
                    <a:pt x="1029" y="7"/>
                    <a:pt x="1022" y="2"/>
                    <a:pt x="1010" y="2"/>
                  </a:cubicBezTo>
                  <a:cubicBezTo>
                    <a:pt x="987" y="2"/>
                    <a:pt x="987" y="2"/>
                    <a:pt x="987" y="2"/>
                  </a:cubicBezTo>
                  <a:cubicBezTo>
                    <a:pt x="987" y="57"/>
                    <a:pt x="987" y="57"/>
                    <a:pt x="987" y="57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35"/>
                    <a:pt x="998" y="35"/>
                    <a:pt x="998" y="35"/>
                  </a:cubicBezTo>
                  <a:close/>
                  <a:moveTo>
                    <a:pt x="1092" y="18"/>
                  </a:moveTo>
                  <a:cubicBezTo>
                    <a:pt x="1091" y="7"/>
                    <a:pt x="1085" y="1"/>
                    <a:pt x="1073" y="0"/>
                  </a:cubicBezTo>
                  <a:cubicBezTo>
                    <a:pt x="1059" y="1"/>
                    <a:pt x="1051" y="7"/>
                    <a:pt x="1050" y="19"/>
                  </a:cubicBezTo>
                  <a:cubicBezTo>
                    <a:pt x="1050" y="26"/>
                    <a:pt x="1056" y="31"/>
                    <a:pt x="1068" y="34"/>
                  </a:cubicBezTo>
                  <a:cubicBezTo>
                    <a:pt x="1069" y="34"/>
                    <a:pt x="1069" y="34"/>
                    <a:pt x="1070" y="35"/>
                  </a:cubicBezTo>
                  <a:cubicBezTo>
                    <a:pt x="1077" y="36"/>
                    <a:pt x="1081" y="39"/>
                    <a:pt x="1081" y="42"/>
                  </a:cubicBezTo>
                  <a:cubicBezTo>
                    <a:pt x="1081" y="47"/>
                    <a:pt x="1077" y="49"/>
                    <a:pt x="1070" y="50"/>
                  </a:cubicBezTo>
                  <a:cubicBezTo>
                    <a:pt x="1064" y="49"/>
                    <a:pt x="1061" y="46"/>
                    <a:pt x="1061" y="39"/>
                  </a:cubicBezTo>
                  <a:cubicBezTo>
                    <a:pt x="1049" y="39"/>
                    <a:pt x="1049" y="39"/>
                    <a:pt x="1049" y="39"/>
                  </a:cubicBezTo>
                  <a:cubicBezTo>
                    <a:pt x="1049" y="52"/>
                    <a:pt x="1056" y="58"/>
                    <a:pt x="1070" y="58"/>
                  </a:cubicBezTo>
                  <a:cubicBezTo>
                    <a:pt x="1085" y="57"/>
                    <a:pt x="1093" y="51"/>
                    <a:pt x="1093" y="40"/>
                  </a:cubicBezTo>
                  <a:cubicBezTo>
                    <a:pt x="1093" y="32"/>
                    <a:pt x="1087" y="27"/>
                    <a:pt x="1074" y="24"/>
                  </a:cubicBezTo>
                  <a:cubicBezTo>
                    <a:pt x="1073" y="24"/>
                    <a:pt x="1073" y="24"/>
                    <a:pt x="1073" y="24"/>
                  </a:cubicBezTo>
                  <a:cubicBezTo>
                    <a:pt x="1066" y="23"/>
                    <a:pt x="1062" y="21"/>
                    <a:pt x="1063" y="16"/>
                  </a:cubicBezTo>
                  <a:cubicBezTo>
                    <a:pt x="1063" y="12"/>
                    <a:pt x="1066" y="10"/>
                    <a:pt x="1072" y="9"/>
                  </a:cubicBezTo>
                  <a:cubicBezTo>
                    <a:pt x="1077" y="9"/>
                    <a:pt x="1080" y="12"/>
                    <a:pt x="1080" y="18"/>
                  </a:cubicBezTo>
                  <a:cubicBezTo>
                    <a:pt x="1092" y="18"/>
                    <a:pt x="1092" y="18"/>
                    <a:pt x="1092" y="18"/>
                  </a:cubicBezTo>
                  <a:close/>
                  <a:moveTo>
                    <a:pt x="1127" y="2"/>
                  </a:moveTo>
                  <a:cubicBezTo>
                    <a:pt x="1115" y="2"/>
                    <a:pt x="1115" y="2"/>
                    <a:pt x="1115" y="2"/>
                  </a:cubicBezTo>
                  <a:cubicBezTo>
                    <a:pt x="1115" y="57"/>
                    <a:pt x="1115" y="57"/>
                    <a:pt x="1115" y="57"/>
                  </a:cubicBezTo>
                  <a:cubicBezTo>
                    <a:pt x="1127" y="57"/>
                    <a:pt x="1127" y="57"/>
                    <a:pt x="1127" y="57"/>
                  </a:cubicBezTo>
                  <a:cubicBezTo>
                    <a:pt x="1127" y="2"/>
                    <a:pt x="1127" y="2"/>
                    <a:pt x="1127" y="2"/>
                  </a:cubicBezTo>
                  <a:close/>
                  <a:moveTo>
                    <a:pt x="1146" y="11"/>
                  </a:moveTo>
                  <a:cubicBezTo>
                    <a:pt x="1162" y="11"/>
                    <a:pt x="1162" y="11"/>
                    <a:pt x="1162" y="11"/>
                  </a:cubicBezTo>
                  <a:cubicBezTo>
                    <a:pt x="1162" y="57"/>
                    <a:pt x="1162" y="57"/>
                    <a:pt x="1162" y="57"/>
                  </a:cubicBezTo>
                  <a:cubicBezTo>
                    <a:pt x="1174" y="57"/>
                    <a:pt x="1174" y="57"/>
                    <a:pt x="1174" y="57"/>
                  </a:cubicBezTo>
                  <a:cubicBezTo>
                    <a:pt x="1174" y="11"/>
                    <a:pt x="1174" y="11"/>
                    <a:pt x="1174" y="11"/>
                  </a:cubicBezTo>
                  <a:cubicBezTo>
                    <a:pt x="1190" y="11"/>
                    <a:pt x="1190" y="11"/>
                    <a:pt x="1190" y="11"/>
                  </a:cubicBezTo>
                  <a:cubicBezTo>
                    <a:pt x="1190" y="2"/>
                    <a:pt x="1190" y="2"/>
                    <a:pt x="1190" y="2"/>
                  </a:cubicBezTo>
                  <a:cubicBezTo>
                    <a:pt x="1146" y="2"/>
                    <a:pt x="1146" y="2"/>
                    <a:pt x="1146" y="2"/>
                  </a:cubicBezTo>
                  <a:cubicBezTo>
                    <a:pt x="1146" y="11"/>
                    <a:pt x="1146" y="11"/>
                    <a:pt x="1146" y="11"/>
                  </a:cubicBezTo>
                  <a:close/>
                  <a:moveTo>
                    <a:pt x="1224" y="57"/>
                  </a:moveTo>
                  <a:cubicBezTo>
                    <a:pt x="1236" y="57"/>
                    <a:pt x="1236" y="57"/>
                    <a:pt x="1236" y="57"/>
                  </a:cubicBezTo>
                  <a:cubicBezTo>
                    <a:pt x="1236" y="39"/>
                    <a:pt x="1236" y="39"/>
                    <a:pt x="1236" y="39"/>
                  </a:cubicBezTo>
                  <a:cubicBezTo>
                    <a:pt x="1254" y="2"/>
                    <a:pt x="1254" y="2"/>
                    <a:pt x="1254" y="2"/>
                  </a:cubicBezTo>
                  <a:cubicBezTo>
                    <a:pt x="1242" y="2"/>
                    <a:pt x="1242" y="2"/>
                    <a:pt x="1242" y="2"/>
                  </a:cubicBezTo>
                  <a:cubicBezTo>
                    <a:pt x="1231" y="27"/>
                    <a:pt x="1231" y="27"/>
                    <a:pt x="1231" y="27"/>
                  </a:cubicBezTo>
                  <a:cubicBezTo>
                    <a:pt x="1220" y="2"/>
                    <a:pt x="1220" y="2"/>
                    <a:pt x="1220" y="2"/>
                  </a:cubicBezTo>
                  <a:cubicBezTo>
                    <a:pt x="1206" y="2"/>
                    <a:pt x="1206" y="2"/>
                    <a:pt x="1206" y="2"/>
                  </a:cubicBezTo>
                  <a:cubicBezTo>
                    <a:pt x="1224" y="39"/>
                    <a:pt x="1224" y="39"/>
                    <a:pt x="1224" y="39"/>
                  </a:cubicBezTo>
                  <a:cubicBezTo>
                    <a:pt x="1224" y="57"/>
                    <a:pt x="1224" y="57"/>
                    <a:pt x="1224" y="57"/>
                  </a:cubicBezTo>
                  <a:close/>
                  <a:moveTo>
                    <a:pt x="1315" y="58"/>
                  </a:moveTo>
                  <a:cubicBezTo>
                    <a:pt x="1332" y="57"/>
                    <a:pt x="1340" y="48"/>
                    <a:pt x="1341" y="30"/>
                  </a:cubicBezTo>
                  <a:cubicBezTo>
                    <a:pt x="1340" y="11"/>
                    <a:pt x="1332" y="1"/>
                    <a:pt x="1315" y="0"/>
                  </a:cubicBezTo>
                  <a:cubicBezTo>
                    <a:pt x="1298" y="1"/>
                    <a:pt x="1289" y="11"/>
                    <a:pt x="1289" y="30"/>
                  </a:cubicBezTo>
                  <a:cubicBezTo>
                    <a:pt x="1289" y="48"/>
                    <a:pt x="1298" y="57"/>
                    <a:pt x="1315" y="58"/>
                  </a:cubicBezTo>
                  <a:close/>
                  <a:moveTo>
                    <a:pt x="1315" y="9"/>
                  </a:moveTo>
                  <a:cubicBezTo>
                    <a:pt x="1324" y="9"/>
                    <a:pt x="1329" y="16"/>
                    <a:pt x="1329" y="30"/>
                  </a:cubicBezTo>
                  <a:cubicBezTo>
                    <a:pt x="1329" y="43"/>
                    <a:pt x="1324" y="50"/>
                    <a:pt x="1315" y="50"/>
                  </a:cubicBezTo>
                  <a:cubicBezTo>
                    <a:pt x="1306" y="50"/>
                    <a:pt x="1301" y="43"/>
                    <a:pt x="1301" y="30"/>
                  </a:cubicBezTo>
                  <a:cubicBezTo>
                    <a:pt x="1301" y="16"/>
                    <a:pt x="1306" y="9"/>
                    <a:pt x="1315" y="9"/>
                  </a:cubicBezTo>
                  <a:close/>
                  <a:moveTo>
                    <a:pt x="1375" y="57"/>
                  </a:moveTo>
                  <a:cubicBezTo>
                    <a:pt x="1375" y="33"/>
                    <a:pt x="1375" y="33"/>
                    <a:pt x="1375" y="33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397" y="24"/>
                    <a:pt x="1397" y="24"/>
                    <a:pt x="1397" y="24"/>
                  </a:cubicBezTo>
                  <a:cubicBezTo>
                    <a:pt x="1375" y="24"/>
                    <a:pt x="1375" y="24"/>
                    <a:pt x="1375" y="24"/>
                  </a:cubicBezTo>
                  <a:cubicBezTo>
                    <a:pt x="1375" y="11"/>
                    <a:pt x="1375" y="11"/>
                    <a:pt x="1375" y="11"/>
                  </a:cubicBezTo>
                  <a:cubicBezTo>
                    <a:pt x="1399" y="11"/>
                    <a:pt x="1399" y="11"/>
                    <a:pt x="1399" y="11"/>
                  </a:cubicBezTo>
                  <a:cubicBezTo>
                    <a:pt x="1399" y="2"/>
                    <a:pt x="1399" y="2"/>
                    <a:pt x="1399" y="2"/>
                  </a:cubicBezTo>
                  <a:cubicBezTo>
                    <a:pt x="1363" y="2"/>
                    <a:pt x="1363" y="2"/>
                    <a:pt x="1363" y="2"/>
                  </a:cubicBezTo>
                  <a:cubicBezTo>
                    <a:pt x="1363" y="57"/>
                    <a:pt x="1363" y="57"/>
                    <a:pt x="1363" y="57"/>
                  </a:cubicBezTo>
                  <a:cubicBezTo>
                    <a:pt x="1375" y="57"/>
                    <a:pt x="1375" y="57"/>
                    <a:pt x="1375" y="57"/>
                  </a:cubicBezTo>
                  <a:close/>
                  <a:moveTo>
                    <a:pt x="1431" y="11"/>
                  </a:moveTo>
                  <a:cubicBezTo>
                    <a:pt x="1448" y="11"/>
                    <a:pt x="1448" y="11"/>
                    <a:pt x="1448" y="11"/>
                  </a:cubicBezTo>
                  <a:cubicBezTo>
                    <a:pt x="1448" y="57"/>
                    <a:pt x="1448" y="57"/>
                    <a:pt x="1448" y="57"/>
                  </a:cubicBezTo>
                  <a:cubicBezTo>
                    <a:pt x="1459" y="57"/>
                    <a:pt x="1459" y="57"/>
                    <a:pt x="1459" y="57"/>
                  </a:cubicBezTo>
                  <a:cubicBezTo>
                    <a:pt x="1459" y="11"/>
                    <a:pt x="1459" y="11"/>
                    <a:pt x="1459" y="11"/>
                  </a:cubicBezTo>
                  <a:cubicBezTo>
                    <a:pt x="1476" y="11"/>
                    <a:pt x="1476" y="11"/>
                    <a:pt x="1476" y="11"/>
                  </a:cubicBezTo>
                  <a:cubicBezTo>
                    <a:pt x="1476" y="2"/>
                    <a:pt x="1476" y="2"/>
                    <a:pt x="1476" y="2"/>
                  </a:cubicBezTo>
                  <a:cubicBezTo>
                    <a:pt x="1431" y="2"/>
                    <a:pt x="1431" y="2"/>
                    <a:pt x="1431" y="2"/>
                  </a:cubicBezTo>
                  <a:cubicBezTo>
                    <a:pt x="1431" y="11"/>
                    <a:pt x="1431" y="11"/>
                    <a:pt x="1431" y="11"/>
                  </a:cubicBezTo>
                  <a:close/>
                  <a:moveTo>
                    <a:pt x="1495" y="57"/>
                  </a:moveTo>
                  <a:cubicBezTo>
                    <a:pt x="1532" y="57"/>
                    <a:pt x="1532" y="57"/>
                    <a:pt x="1532" y="57"/>
                  </a:cubicBezTo>
                  <a:cubicBezTo>
                    <a:pt x="1532" y="48"/>
                    <a:pt x="1532" y="48"/>
                    <a:pt x="1532" y="48"/>
                  </a:cubicBezTo>
                  <a:cubicBezTo>
                    <a:pt x="1507" y="48"/>
                    <a:pt x="1507" y="48"/>
                    <a:pt x="1507" y="48"/>
                  </a:cubicBezTo>
                  <a:cubicBezTo>
                    <a:pt x="1507" y="33"/>
                    <a:pt x="1507" y="33"/>
                    <a:pt x="1507" y="33"/>
                  </a:cubicBezTo>
                  <a:cubicBezTo>
                    <a:pt x="1530" y="33"/>
                    <a:pt x="1530" y="33"/>
                    <a:pt x="1530" y="33"/>
                  </a:cubicBezTo>
                  <a:cubicBezTo>
                    <a:pt x="1530" y="24"/>
                    <a:pt x="1530" y="24"/>
                    <a:pt x="1530" y="24"/>
                  </a:cubicBezTo>
                  <a:cubicBezTo>
                    <a:pt x="1507" y="24"/>
                    <a:pt x="1507" y="24"/>
                    <a:pt x="1507" y="24"/>
                  </a:cubicBezTo>
                  <a:cubicBezTo>
                    <a:pt x="1507" y="11"/>
                    <a:pt x="1507" y="11"/>
                    <a:pt x="1507" y="11"/>
                  </a:cubicBezTo>
                  <a:cubicBezTo>
                    <a:pt x="1531" y="11"/>
                    <a:pt x="1531" y="11"/>
                    <a:pt x="1531" y="11"/>
                  </a:cubicBezTo>
                  <a:cubicBezTo>
                    <a:pt x="1531" y="2"/>
                    <a:pt x="1531" y="2"/>
                    <a:pt x="1531" y="2"/>
                  </a:cubicBezTo>
                  <a:cubicBezTo>
                    <a:pt x="1495" y="2"/>
                    <a:pt x="1495" y="2"/>
                    <a:pt x="1495" y="2"/>
                  </a:cubicBezTo>
                  <a:cubicBezTo>
                    <a:pt x="1495" y="57"/>
                    <a:pt x="1495" y="57"/>
                    <a:pt x="1495" y="57"/>
                  </a:cubicBezTo>
                  <a:close/>
                  <a:moveTo>
                    <a:pt x="1599" y="20"/>
                  </a:moveTo>
                  <a:cubicBezTo>
                    <a:pt x="1598" y="7"/>
                    <a:pt x="1590" y="1"/>
                    <a:pt x="1576" y="0"/>
                  </a:cubicBezTo>
                  <a:cubicBezTo>
                    <a:pt x="1561" y="1"/>
                    <a:pt x="1553" y="11"/>
                    <a:pt x="1553" y="30"/>
                  </a:cubicBezTo>
                  <a:cubicBezTo>
                    <a:pt x="1553" y="48"/>
                    <a:pt x="1561" y="57"/>
                    <a:pt x="1576" y="58"/>
                  </a:cubicBezTo>
                  <a:cubicBezTo>
                    <a:pt x="1590" y="58"/>
                    <a:pt x="1598" y="51"/>
                    <a:pt x="1599" y="39"/>
                  </a:cubicBezTo>
                  <a:cubicBezTo>
                    <a:pt x="1586" y="39"/>
                    <a:pt x="1586" y="39"/>
                    <a:pt x="1586" y="39"/>
                  </a:cubicBezTo>
                  <a:cubicBezTo>
                    <a:pt x="1586" y="46"/>
                    <a:pt x="1583" y="49"/>
                    <a:pt x="1576" y="50"/>
                  </a:cubicBezTo>
                  <a:cubicBezTo>
                    <a:pt x="1569" y="49"/>
                    <a:pt x="1566" y="43"/>
                    <a:pt x="1565" y="30"/>
                  </a:cubicBezTo>
                  <a:cubicBezTo>
                    <a:pt x="1566" y="16"/>
                    <a:pt x="1569" y="10"/>
                    <a:pt x="1576" y="9"/>
                  </a:cubicBezTo>
                  <a:cubicBezTo>
                    <a:pt x="1582" y="9"/>
                    <a:pt x="1586" y="13"/>
                    <a:pt x="1586" y="20"/>
                  </a:cubicBezTo>
                  <a:cubicBezTo>
                    <a:pt x="1599" y="20"/>
                    <a:pt x="1599" y="20"/>
                    <a:pt x="1599" y="20"/>
                  </a:cubicBezTo>
                  <a:close/>
                  <a:moveTo>
                    <a:pt x="1631" y="57"/>
                  </a:moveTo>
                  <a:cubicBezTo>
                    <a:pt x="1631" y="33"/>
                    <a:pt x="1631" y="33"/>
                    <a:pt x="1631" y="33"/>
                  </a:cubicBezTo>
                  <a:cubicBezTo>
                    <a:pt x="1652" y="33"/>
                    <a:pt x="1652" y="33"/>
                    <a:pt x="1652" y="33"/>
                  </a:cubicBezTo>
                  <a:cubicBezTo>
                    <a:pt x="1652" y="57"/>
                    <a:pt x="1652" y="57"/>
                    <a:pt x="1652" y="57"/>
                  </a:cubicBezTo>
                  <a:cubicBezTo>
                    <a:pt x="1664" y="57"/>
                    <a:pt x="1664" y="57"/>
                    <a:pt x="1664" y="57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52" y="2"/>
                    <a:pt x="1652" y="2"/>
                    <a:pt x="1652" y="2"/>
                  </a:cubicBezTo>
                  <a:cubicBezTo>
                    <a:pt x="1652" y="24"/>
                    <a:pt x="1652" y="24"/>
                    <a:pt x="1652" y="24"/>
                  </a:cubicBezTo>
                  <a:cubicBezTo>
                    <a:pt x="1631" y="24"/>
                    <a:pt x="1631" y="24"/>
                    <a:pt x="1631" y="24"/>
                  </a:cubicBezTo>
                  <a:cubicBezTo>
                    <a:pt x="1631" y="2"/>
                    <a:pt x="1631" y="2"/>
                    <a:pt x="1631" y="2"/>
                  </a:cubicBezTo>
                  <a:cubicBezTo>
                    <a:pt x="1620" y="2"/>
                    <a:pt x="1620" y="2"/>
                    <a:pt x="1620" y="2"/>
                  </a:cubicBezTo>
                  <a:cubicBezTo>
                    <a:pt x="1620" y="57"/>
                    <a:pt x="1620" y="57"/>
                    <a:pt x="1620" y="57"/>
                  </a:cubicBezTo>
                  <a:cubicBezTo>
                    <a:pt x="1631" y="57"/>
                    <a:pt x="1631" y="57"/>
                    <a:pt x="1631" y="57"/>
                  </a:cubicBezTo>
                  <a:close/>
                  <a:moveTo>
                    <a:pt x="1737" y="57"/>
                  </a:moveTo>
                  <a:cubicBezTo>
                    <a:pt x="1737" y="2"/>
                    <a:pt x="1737" y="2"/>
                    <a:pt x="1737" y="2"/>
                  </a:cubicBezTo>
                  <a:cubicBezTo>
                    <a:pt x="1726" y="2"/>
                    <a:pt x="1726" y="2"/>
                    <a:pt x="1726" y="2"/>
                  </a:cubicBezTo>
                  <a:cubicBezTo>
                    <a:pt x="1726" y="45"/>
                    <a:pt x="1726" y="45"/>
                    <a:pt x="1726" y="45"/>
                  </a:cubicBezTo>
                  <a:cubicBezTo>
                    <a:pt x="1725" y="45"/>
                    <a:pt x="1725" y="45"/>
                    <a:pt x="1725" y="45"/>
                  </a:cubicBezTo>
                  <a:cubicBezTo>
                    <a:pt x="1705" y="2"/>
                    <a:pt x="1705" y="2"/>
                    <a:pt x="1705" y="2"/>
                  </a:cubicBezTo>
                  <a:cubicBezTo>
                    <a:pt x="1687" y="2"/>
                    <a:pt x="1687" y="2"/>
                    <a:pt x="1687" y="2"/>
                  </a:cubicBezTo>
                  <a:cubicBezTo>
                    <a:pt x="1687" y="57"/>
                    <a:pt x="1687" y="57"/>
                    <a:pt x="1687" y="57"/>
                  </a:cubicBezTo>
                  <a:cubicBezTo>
                    <a:pt x="1698" y="57"/>
                    <a:pt x="1698" y="57"/>
                    <a:pt x="1698" y="57"/>
                  </a:cubicBezTo>
                  <a:cubicBezTo>
                    <a:pt x="1698" y="11"/>
                    <a:pt x="1698" y="11"/>
                    <a:pt x="1698" y="11"/>
                  </a:cubicBezTo>
                  <a:cubicBezTo>
                    <a:pt x="1699" y="11"/>
                    <a:pt x="1699" y="11"/>
                    <a:pt x="1699" y="11"/>
                  </a:cubicBezTo>
                  <a:cubicBezTo>
                    <a:pt x="1720" y="57"/>
                    <a:pt x="1720" y="57"/>
                    <a:pt x="1720" y="57"/>
                  </a:cubicBezTo>
                  <a:cubicBezTo>
                    <a:pt x="1737" y="57"/>
                    <a:pt x="1737" y="57"/>
                    <a:pt x="1737" y="57"/>
                  </a:cubicBezTo>
                  <a:close/>
                  <a:moveTo>
                    <a:pt x="1784" y="58"/>
                  </a:moveTo>
                  <a:cubicBezTo>
                    <a:pt x="1801" y="57"/>
                    <a:pt x="1810" y="48"/>
                    <a:pt x="1810" y="30"/>
                  </a:cubicBezTo>
                  <a:cubicBezTo>
                    <a:pt x="1810" y="11"/>
                    <a:pt x="1801" y="1"/>
                    <a:pt x="1784" y="0"/>
                  </a:cubicBezTo>
                  <a:cubicBezTo>
                    <a:pt x="1767" y="1"/>
                    <a:pt x="1759" y="11"/>
                    <a:pt x="1758" y="30"/>
                  </a:cubicBezTo>
                  <a:cubicBezTo>
                    <a:pt x="1759" y="48"/>
                    <a:pt x="1767" y="57"/>
                    <a:pt x="1784" y="58"/>
                  </a:cubicBezTo>
                  <a:close/>
                  <a:moveTo>
                    <a:pt x="1784" y="9"/>
                  </a:moveTo>
                  <a:cubicBezTo>
                    <a:pt x="1793" y="9"/>
                    <a:pt x="1798" y="16"/>
                    <a:pt x="1798" y="30"/>
                  </a:cubicBezTo>
                  <a:cubicBezTo>
                    <a:pt x="1798" y="43"/>
                    <a:pt x="1793" y="50"/>
                    <a:pt x="1784" y="50"/>
                  </a:cubicBezTo>
                  <a:cubicBezTo>
                    <a:pt x="1775" y="50"/>
                    <a:pt x="1771" y="43"/>
                    <a:pt x="1771" y="30"/>
                  </a:cubicBezTo>
                  <a:cubicBezTo>
                    <a:pt x="1771" y="16"/>
                    <a:pt x="1775" y="9"/>
                    <a:pt x="1784" y="9"/>
                  </a:cubicBezTo>
                  <a:close/>
                  <a:moveTo>
                    <a:pt x="1868" y="57"/>
                  </a:moveTo>
                  <a:cubicBezTo>
                    <a:pt x="1868" y="48"/>
                    <a:pt x="1868" y="48"/>
                    <a:pt x="1868" y="48"/>
                  </a:cubicBezTo>
                  <a:cubicBezTo>
                    <a:pt x="1844" y="48"/>
                    <a:pt x="1844" y="48"/>
                    <a:pt x="1844" y="48"/>
                  </a:cubicBezTo>
                  <a:cubicBezTo>
                    <a:pt x="1844" y="2"/>
                    <a:pt x="1844" y="2"/>
                    <a:pt x="1844" y="2"/>
                  </a:cubicBezTo>
                  <a:cubicBezTo>
                    <a:pt x="1833" y="2"/>
                    <a:pt x="1833" y="2"/>
                    <a:pt x="1833" y="2"/>
                  </a:cubicBezTo>
                  <a:cubicBezTo>
                    <a:pt x="1833" y="57"/>
                    <a:pt x="1833" y="57"/>
                    <a:pt x="1833" y="57"/>
                  </a:cubicBezTo>
                  <a:cubicBezTo>
                    <a:pt x="1868" y="57"/>
                    <a:pt x="1868" y="57"/>
                    <a:pt x="1868" y="57"/>
                  </a:cubicBezTo>
                  <a:close/>
                  <a:moveTo>
                    <a:pt x="1913" y="58"/>
                  </a:moveTo>
                  <a:cubicBezTo>
                    <a:pt x="1929" y="57"/>
                    <a:pt x="1938" y="48"/>
                    <a:pt x="1939" y="30"/>
                  </a:cubicBezTo>
                  <a:cubicBezTo>
                    <a:pt x="1938" y="11"/>
                    <a:pt x="1929" y="1"/>
                    <a:pt x="1913" y="0"/>
                  </a:cubicBezTo>
                  <a:cubicBezTo>
                    <a:pt x="1896" y="1"/>
                    <a:pt x="1887" y="11"/>
                    <a:pt x="1886" y="30"/>
                  </a:cubicBezTo>
                  <a:cubicBezTo>
                    <a:pt x="1887" y="48"/>
                    <a:pt x="1896" y="57"/>
                    <a:pt x="1913" y="58"/>
                  </a:cubicBezTo>
                  <a:close/>
                  <a:moveTo>
                    <a:pt x="1913" y="9"/>
                  </a:moveTo>
                  <a:cubicBezTo>
                    <a:pt x="1922" y="9"/>
                    <a:pt x="1926" y="16"/>
                    <a:pt x="1926" y="30"/>
                  </a:cubicBezTo>
                  <a:cubicBezTo>
                    <a:pt x="1926" y="43"/>
                    <a:pt x="1922" y="50"/>
                    <a:pt x="1913" y="50"/>
                  </a:cubicBezTo>
                  <a:cubicBezTo>
                    <a:pt x="1903" y="50"/>
                    <a:pt x="1899" y="43"/>
                    <a:pt x="1899" y="30"/>
                  </a:cubicBezTo>
                  <a:cubicBezTo>
                    <a:pt x="1899" y="16"/>
                    <a:pt x="1903" y="9"/>
                    <a:pt x="1913" y="9"/>
                  </a:cubicBezTo>
                  <a:close/>
                  <a:moveTo>
                    <a:pt x="1997" y="37"/>
                  </a:moveTo>
                  <a:cubicBezTo>
                    <a:pt x="1997" y="48"/>
                    <a:pt x="1997" y="48"/>
                    <a:pt x="1997" y="48"/>
                  </a:cubicBezTo>
                  <a:cubicBezTo>
                    <a:pt x="1997" y="49"/>
                    <a:pt x="1997" y="49"/>
                    <a:pt x="1997" y="48"/>
                  </a:cubicBezTo>
                  <a:cubicBezTo>
                    <a:pt x="1993" y="49"/>
                    <a:pt x="1989" y="50"/>
                    <a:pt x="1986" y="50"/>
                  </a:cubicBezTo>
                  <a:cubicBezTo>
                    <a:pt x="1976" y="49"/>
                    <a:pt x="1971" y="43"/>
                    <a:pt x="1971" y="30"/>
                  </a:cubicBezTo>
                  <a:cubicBezTo>
                    <a:pt x="1971" y="16"/>
                    <a:pt x="1976" y="9"/>
                    <a:pt x="1986" y="9"/>
                  </a:cubicBezTo>
                  <a:cubicBezTo>
                    <a:pt x="1994" y="9"/>
                    <a:pt x="1997" y="12"/>
                    <a:pt x="1997" y="18"/>
                  </a:cubicBezTo>
                  <a:cubicBezTo>
                    <a:pt x="2010" y="18"/>
                    <a:pt x="2010" y="18"/>
                    <a:pt x="2010" y="18"/>
                  </a:cubicBezTo>
                  <a:cubicBezTo>
                    <a:pt x="2010" y="6"/>
                    <a:pt x="2001" y="0"/>
                    <a:pt x="1984" y="0"/>
                  </a:cubicBezTo>
                  <a:cubicBezTo>
                    <a:pt x="1968" y="2"/>
                    <a:pt x="1959" y="11"/>
                    <a:pt x="1959" y="30"/>
                  </a:cubicBezTo>
                  <a:cubicBezTo>
                    <a:pt x="1959" y="47"/>
                    <a:pt x="1968" y="57"/>
                    <a:pt x="1984" y="58"/>
                  </a:cubicBezTo>
                  <a:cubicBezTo>
                    <a:pt x="1989" y="58"/>
                    <a:pt x="1994" y="58"/>
                    <a:pt x="1997" y="57"/>
                  </a:cubicBezTo>
                  <a:cubicBezTo>
                    <a:pt x="2001" y="57"/>
                    <a:pt x="2005" y="57"/>
                    <a:pt x="2009" y="55"/>
                  </a:cubicBezTo>
                  <a:cubicBezTo>
                    <a:pt x="2009" y="27"/>
                    <a:pt x="2009" y="27"/>
                    <a:pt x="2009" y="27"/>
                  </a:cubicBezTo>
                  <a:cubicBezTo>
                    <a:pt x="1987" y="27"/>
                    <a:pt x="1987" y="27"/>
                    <a:pt x="1987" y="27"/>
                  </a:cubicBezTo>
                  <a:cubicBezTo>
                    <a:pt x="1987" y="37"/>
                    <a:pt x="1987" y="37"/>
                    <a:pt x="1987" y="37"/>
                  </a:cubicBezTo>
                  <a:cubicBezTo>
                    <a:pt x="1997" y="37"/>
                    <a:pt x="1997" y="37"/>
                    <a:pt x="1997" y="37"/>
                  </a:cubicBezTo>
                  <a:close/>
                  <a:moveTo>
                    <a:pt x="2048" y="57"/>
                  </a:moveTo>
                  <a:cubicBezTo>
                    <a:pt x="2059" y="57"/>
                    <a:pt x="2059" y="57"/>
                    <a:pt x="2059" y="57"/>
                  </a:cubicBezTo>
                  <a:cubicBezTo>
                    <a:pt x="2059" y="39"/>
                    <a:pt x="2059" y="39"/>
                    <a:pt x="2059" y="39"/>
                  </a:cubicBezTo>
                  <a:cubicBezTo>
                    <a:pt x="2078" y="2"/>
                    <a:pt x="2078" y="2"/>
                    <a:pt x="2078" y="2"/>
                  </a:cubicBezTo>
                  <a:cubicBezTo>
                    <a:pt x="2066" y="2"/>
                    <a:pt x="2066" y="2"/>
                    <a:pt x="2066" y="2"/>
                  </a:cubicBezTo>
                  <a:cubicBezTo>
                    <a:pt x="2054" y="27"/>
                    <a:pt x="2054" y="27"/>
                    <a:pt x="2054" y="27"/>
                  </a:cubicBezTo>
                  <a:cubicBezTo>
                    <a:pt x="2043" y="2"/>
                    <a:pt x="2043" y="2"/>
                    <a:pt x="2043" y="2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48" y="39"/>
                    <a:pt x="2048" y="39"/>
                    <a:pt x="2048" y="39"/>
                  </a:cubicBezTo>
                  <a:lnTo>
                    <a:pt x="2048" y="57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41" name="文本框 40">
            <a:extLst>
              <a:ext uri="{FF2B5EF4-FFF2-40B4-BE49-F238E27FC236}">
                <a16:creationId xmlns="" xmlns:a16="http://schemas.microsoft.com/office/drawing/2014/main" id="{FD03390C-F4F7-4747-A141-C3CB4CFA67C7}"/>
              </a:ext>
            </a:extLst>
          </p:cNvPr>
          <p:cNvSpPr txBox="1"/>
          <p:nvPr userDrawn="1"/>
        </p:nvSpPr>
        <p:spPr>
          <a:xfrm>
            <a:off x="10248900" y="6218011"/>
            <a:ext cx="142160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000" dirty="0">
                <a:solidFill>
                  <a:schemeClr val="tx2"/>
                </a:solidFill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团结  勤奋  求是  创新</a:t>
            </a:r>
          </a:p>
        </p:txBody>
      </p:sp>
      <p:sp>
        <p:nvSpPr>
          <p:cNvPr id="42" name="文本框 41">
            <a:extLst>
              <a:ext uri="{FF2B5EF4-FFF2-40B4-BE49-F238E27FC236}">
                <a16:creationId xmlns="" xmlns:a16="http://schemas.microsoft.com/office/drawing/2014/main" id="{E2EFACCD-456A-4E3B-8BC4-318A39FB6B72}"/>
              </a:ext>
            </a:extLst>
          </p:cNvPr>
          <p:cNvSpPr txBox="1"/>
          <p:nvPr userDrawn="1"/>
        </p:nvSpPr>
        <p:spPr>
          <a:xfrm>
            <a:off x="5838825" y="6239440"/>
            <a:ext cx="51435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91D84E01-7CAC-469D-A394-34B33E4D31AA}" type="slidenum">
              <a:rPr lang="zh-CN" altLang="en-US" sz="1000" smtClean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‹#›</a:t>
            </a:fld>
            <a:r>
              <a:rPr lang="en-US" altLang="zh-CN" sz="1000" dirty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/61</a:t>
            </a:r>
            <a:endParaRPr lang="zh-CN" altLang="en-US" sz="1000" dirty="0">
              <a:solidFill>
                <a:schemeClr val="tx2">
                  <a:lumMod val="75000"/>
                  <a:lumOff val="2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19374033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3840">
          <p15:clr>
            <a:srgbClr val="FBAE40"/>
          </p15:clr>
        </p15:guide>
        <p15:guide id="3" orient="horz" pos="4065">
          <p15:clr>
            <a:srgbClr val="FBAE40"/>
          </p15:clr>
        </p15:guide>
        <p15:guide id="4" orient="horz" pos="572">
          <p15:clr>
            <a:srgbClr val="FBAE40"/>
          </p15:clr>
        </p15:guide>
        <p15:guide id="5" pos="393">
          <p15:clr>
            <a:srgbClr val="FBAE40"/>
          </p15:clr>
        </p15:guide>
        <p15:guide id="6" pos="7287">
          <p15:clr>
            <a:srgbClr val="FBAE40"/>
          </p15:clr>
        </p15:guide>
        <p15:guide id="7" orient="horz" pos="2160" userDrawn="1">
          <p15:clr>
            <a:srgbClr val="FBAE40"/>
          </p15:clr>
        </p15:guide>
        <p15:guide id="8" pos="733" userDrawn="1">
          <p15:clr>
            <a:srgbClr val="FBAE40"/>
          </p15:clr>
        </p15:guide>
        <p15:guide id="9" pos="6947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三段内容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椭圆 37">
            <a:extLst>
              <a:ext uri="{FF2B5EF4-FFF2-40B4-BE49-F238E27FC236}">
                <a16:creationId xmlns="" xmlns:a16="http://schemas.microsoft.com/office/drawing/2014/main" id="{84C04A6D-860C-41ED-A546-DAC2DED2EA97}"/>
              </a:ext>
            </a:extLst>
          </p:cNvPr>
          <p:cNvSpPr/>
          <p:nvPr userDrawn="1"/>
        </p:nvSpPr>
        <p:spPr>
          <a:xfrm>
            <a:off x="52244" y="317500"/>
            <a:ext cx="588737" cy="58873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" name="直接连接符 4">
            <a:extLst>
              <a:ext uri="{FF2B5EF4-FFF2-40B4-BE49-F238E27FC236}">
                <a16:creationId xmlns="" xmlns:a16="http://schemas.microsoft.com/office/drawing/2014/main" id="{BB1B28FC-5126-4DA9-BA2D-1E17C604E85F}"/>
              </a:ext>
            </a:extLst>
          </p:cNvPr>
          <p:cNvCxnSpPr>
            <a:cxnSpLocks/>
          </p:cNvCxnSpPr>
          <p:nvPr userDrawn="1"/>
        </p:nvCxnSpPr>
        <p:spPr>
          <a:xfrm flipH="1">
            <a:off x="0" y="6464232"/>
            <a:ext cx="12192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日期占位符 1">
            <a:extLst>
              <a:ext uri="{FF2B5EF4-FFF2-40B4-BE49-F238E27FC236}">
                <a16:creationId xmlns="" xmlns:a16="http://schemas.microsoft.com/office/drawing/2014/main" id="{D7A2292B-EE40-46A9-AB98-7BECD588F0CD}"/>
              </a:ext>
            </a:extLst>
          </p:cNvPr>
          <p:cNvSpPr txBox="1">
            <a:spLocks/>
          </p:cNvSpPr>
          <p:nvPr userDrawn="1"/>
        </p:nvSpPr>
        <p:spPr>
          <a:xfrm>
            <a:off x="527379" y="6218011"/>
            <a:ext cx="2743200" cy="24622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思源宋体 CN" panose="02020400000000000000" pitchFamily="18" charset="-122"/>
                <a:ea typeface="思源宋体 CN" panose="02020400000000000000" pitchFamily="18" charset="-122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9B8BA154-C3C8-4167-8D81-07371FF20131}" type="datetimeFigureOut">
              <a:rPr lang="zh-CN" altLang="en-US" smtClean="0"/>
              <a:pPr/>
              <a:t>2020/5/12</a:t>
            </a:fld>
            <a:endParaRPr lang="zh-CN" altLang="en-US" dirty="0"/>
          </a:p>
        </p:txBody>
      </p:sp>
      <p:sp>
        <p:nvSpPr>
          <p:cNvPr id="9" name="平行四边形 8">
            <a:extLst>
              <a:ext uri="{FF2B5EF4-FFF2-40B4-BE49-F238E27FC236}">
                <a16:creationId xmlns="" xmlns:a16="http://schemas.microsoft.com/office/drawing/2014/main" id="{A7C7F805-A58D-4296-AF31-1EE00E23C95F}"/>
              </a:ext>
            </a:extLst>
          </p:cNvPr>
          <p:cNvSpPr/>
          <p:nvPr userDrawn="1"/>
        </p:nvSpPr>
        <p:spPr>
          <a:xfrm>
            <a:off x="346024" y="840993"/>
            <a:ext cx="11382426" cy="65243"/>
          </a:xfrm>
          <a:prstGeom prst="parallelogram">
            <a:avLst/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" name="组合 10">
            <a:extLst>
              <a:ext uri="{FF2B5EF4-FFF2-40B4-BE49-F238E27FC236}">
                <a16:creationId xmlns="" xmlns:a16="http://schemas.microsoft.com/office/drawing/2014/main" id="{D0B11FB7-DB2C-4245-B7EE-CA089E05FF93}"/>
              </a:ext>
            </a:extLst>
          </p:cNvPr>
          <p:cNvGrpSpPr/>
          <p:nvPr userDrawn="1"/>
        </p:nvGrpSpPr>
        <p:grpSpPr>
          <a:xfrm>
            <a:off x="11811018" y="595757"/>
            <a:ext cx="245390" cy="128440"/>
            <a:chOff x="4909622" y="1685731"/>
            <a:chExt cx="2144762" cy="1122596"/>
          </a:xfrm>
        </p:grpSpPr>
        <p:sp>
          <p:nvSpPr>
            <p:cNvPr id="12" name="菱形 11">
              <a:extLst>
                <a:ext uri="{FF2B5EF4-FFF2-40B4-BE49-F238E27FC236}">
                  <a16:creationId xmlns="" xmlns:a16="http://schemas.microsoft.com/office/drawing/2014/main" id="{4E3A30AA-7A81-4828-B56E-64B4855B98C3}"/>
                </a:ext>
              </a:extLst>
            </p:cNvPr>
            <p:cNvSpPr/>
            <p:nvPr userDrawn="1"/>
          </p:nvSpPr>
          <p:spPr>
            <a:xfrm>
              <a:off x="4909622" y="1685731"/>
              <a:ext cx="2144762" cy="597096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="" xmlns:a16="http://schemas.microsoft.com/office/drawing/2014/main" id="{53670DF4-4556-484D-A931-D0A57714B6B2}"/>
                </a:ext>
              </a:extLst>
            </p:cNvPr>
            <p:cNvSpPr/>
            <p:nvPr userDrawn="1"/>
          </p:nvSpPr>
          <p:spPr>
            <a:xfrm>
              <a:off x="5263336" y="2158024"/>
              <a:ext cx="1437335" cy="517398"/>
            </a:xfrm>
            <a:custGeom>
              <a:avLst/>
              <a:gdLst>
                <a:gd name="connsiteX0" fmla="*/ 0 w 1437335"/>
                <a:gd name="connsiteY0" fmla="*/ 0 h 517398"/>
                <a:gd name="connsiteX1" fmla="*/ 718667 w 1437335"/>
                <a:gd name="connsiteY1" fmla="*/ 200075 h 517398"/>
                <a:gd name="connsiteX2" fmla="*/ 1437335 w 1437335"/>
                <a:gd name="connsiteY2" fmla="*/ 0 h 517398"/>
                <a:gd name="connsiteX3" fmla="*/ 1437335 w 1437335"/>
                <a:gd name="connsiteY3" fmla="*/ 517398 h 517398"/>
                <a:gd name="connsiteX4" fmla="*/ 1396347 w 1437335"/>
                <a:gd name="connsiteY4" fmla="*/ 494706 h 517398"/>
                <a:gd name="connsiteX5" fmla="*/ 718667 w 1437335"/>
                <a:gd name="connsiteY5" fmla="*/ 366483 h 517398"/>
                <a:gd name="connsiteX6" fmla="*/ 40987 w 1437335"/>
                <a:gd name="connsiteY6" fmla="*/ 494706 h 517398"/>
                <a:gd name="connsiteX7" fmla="*/ 0 w 1437335"/>
                <a:gd name="connsiteY7" fmla="*/ 517398 h 51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335" h="517398">
                  <a:moveTo>
                    <a:pt x="0" y="0"/>
                  </a:moveTo>
                  <a:lnTo>
                    <a:pt x="718667" y="200075"/>
                  </a:lnTo>
                  <a:lnTo>
                    <a:pt x="1437335" y="0"/>
                  </a:lnTo>
                  <a:lnTo>
                    <a:pt x="1437335" y="517398"/>
                  </a:lnTo>
                  <a:lnTo>
                    <a:pt x="1396347" y="494706"/>
                  </a:lnTo>
                  <a:cubicBezTo>
                    <a:pt x="1222914" y="415483"/>
                    <a:pt x="983318" y="366483"/>
                    <a:pt x="718667" y="366483"/>
                  </a:cubicBezTo>
                  <a:cubicBezTo>
                    <a:pt x="454017" y="366483"/>
                    <a:pt x="214421" y="415483"/>
                    <a:pt x="40987" y="494706"/>
                  </a:cubicBezTo>
                  <a:lnTo>
                    <a:pt x="0" y="517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14" name="直接连接符 13">
              <a:extLst>
                <a:ext uri="{FF2B5EF4-FFF2-40B4-BE49-F238E27FC236}">
                  <a16:creationId xmlns="" xmlns:a16="http://schemas.microsoft.com/office/drawing/2014/main" id="{97D17A4B-9EE1-4015-B7DA-FDD7BF0CAE3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080496" y="1995901"/>
              <a:ext cx="1" cy="77084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椭圆 14">
              <a:extLst>
                <a:ext uri="{FF2B5EF4-FFF2-40B4-BE49-F238E27FC236}">
                  <a16:creationId xmlns="" xmlns:a16="http://schemas.microsoft.com/office/drawing/2014/main" id="{AB5741C4-F007-4D49-AB56-D3830699B41E}"/>
                </a:ext>
              </a:extLst>
            </p:cNvPr>
            <p:cNvSpPr/>
            <p:nvPr userDrawn="1"/>
          </p:nvSpPr>
          <p:spPr>
            <a:xfrm>
              <a:off x="5040571" y="2579759"/>
              <a:ext cx="79851" cy="7985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等腰三角形 15">
              <a:extLst>
                <a:ext uri="{FF2B5EF4-FFF2-40B4-BE49-F238E27FC236}">
                  <a16:creationId xmlns="" xmlns:a16="http://schemas.microsoft.com/office/drawing/2014/main" id="{2F56512E-4A9E-42E0-8C18-8EF639B0E3F3}"/>
                </a:ext>
              </a:extLst>
            </p:cNvPr>
            <p:cNvSpPr/>
            <p:nvPr userDrawn="1"/>
          </p:nvSpPr>
          <p:spPr>
            <a:xfrm>
              <a:off x="5021761" y="2637502"/>
              <a:ext cx="117470" cy="170825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" name="ïş1îdé">
            <a:extLst>
              <a:ext uri="{FF2B5EF4-FFF2-40B4-BE49-F238E27FC236}">
                <a16:creationId xmlns="" xmlns:a16="http://schemas.microsoft.com/office/drawing/2014/main" id="{787942FB-3711-4D37-AAF1-BAA04895D433}"/>
              </a:ext>
            </a:extLst>
          </p:cNvPr>
          <p:cNvSpPr/>
          <p:nvPr userDrawn="1"/>
        </p:nvSpPr>
        <p:spPr bwMode="auto">
          <a:xfrm>
            <a:off x="167689" y="429746"/>
            <a:ext cx="357847" cy="364244"/>
          </a:xfrm>
          <a:custGeom>
            <a:avLst/>
            <a:gdLst>
              <a:gd name="T0" fmla="*/ 606 w 808"/>
              <a:gd name="T1" fmla="*/ 701 h 821"/>
              <a:gd name="T2" fmla="*/ 597 w 808"/>
              <a:gd name="T3" fmla="*/ 703 h 821"/>
              <a:gd name="T4" fmla="*/ 597 w 808"/>
              <a:gd name="T5" fmla="*/ 684 h 821"/>
              <a:gd name="T6" fmla="*/ 620 w 808"/>
              <a:gd name="T7" fmla="*/ 651 h 821"/>
              <a:gd name="T8" fmla="*/ 606 w 808"/>
              <a:gd name="T9" fmla="*/ 661 h 821"/>
              <a:gd name="T10" fmla="*/ 584 w 808"/>
              <a:gd name="T11" fmla="*/ 659 h 821"/>
              <a:gd name="T12" fmla="*/ 591 w 808"/>
              <a:gd name="T13" fmla="*/ 642 h 821"/>
              <a:gd name="T14" fmla="*/ 597 w 808"/>
              <a:gd name="T15" fmla="*/ 649 h 821"/>
              <a:gd name="T16" fmla="*/ 620 w 808"/>
              <a:gd name="T17" fmla="*/ 619 h 821"/>
              <a:gd name="T18" fmla="*/ 636 w 808"/>
              <a:gd name="T19" fmla="*/ 634 h 821"/>
              <a:gd name="T20" fmla="*/ 623 w 808"/>
              <a:gd name="T21" fmla="*/ 679 h 821"/>
              <a:gd name="T22" fmla="*/ 620 w 808"/>
              <a:gd name="T23" fmla="*/ 692 h 821"/>
              <a:gd name="T24" fmla="*/ 177 w 808"/>
              <a:gd name="T25" fmla="*/ 710 h 821"/>
              <a:gd name="T26" fmla="*/ 216 w 808"/>
              <a:gd name="T27" fmla="*/ 643 h 821"/>
              <a:gd name="T28" fmla="*/ 233 w 808"/>
              <a:gd name="T29" fmla="*/ 632 h 821"/>
              <a:gd name="T30" fmla="*/ 209 w 808"/>
              <a:gd name="T31" fmla="*/ 667 h 821"/>
              <a:gd name="T32" fmla="*/ 245 w 808"/>
              <a:gd name="T33" fmla="*/ 647 h 821"/>
              <a:gd name="T34" fmla="*/ 246 w 808"/>
              <a:gd name="T35" fmla="*/ 676 h 821"/>
              <a:gd name="T36" fmla="*/ 228 w 808"/>
              <a:gd name="T37" fmla="*/ 694 h 821"/>
              <a:gd name="T38" fmla="*/ 203 w 808"/>
              <a:gd name="T39" fmla="*/ 719 h 821"/>
              <a:gd name="T40" fmla="*/ 207 w 808"/>
              <a:gd name="T41" fmla="*/ 683 h 821"/>
              <a:gd name="T42" fmla="*/ 446 w 808"/>
              <a:gd name="T43" fmla="*/ 698 h 821"/>
              <a:gd name="T44" fmla="*/ 444 w 808"/>
              <a:gd name="T45" fmla="*/ 686 h 821"/>
              <a:gd name="T46" fmla="*/ 445 w 808"/>
              <a:gd name="T47" fmla="*/ 674 h 821"/>
              <a:gd name="T48" fmla="*/ 434 w 808"/>
              <a:gd name="T49" fmla="*/ 668 h 821"/>
              <a:gd name="T50" fmla="*/ 438 w 808"/>
              <a:gd name="T51" fmla="*/ 651 h 821"/>
              <a:gd name="T52" fmla="*/ 456 w 808"/>
              <a:gd name="T53" fmla="*/ 644 h 821"/>
              <a:gd name="T54" fmla="*/ 465 w 808"/>
              <a:gd name="T55" fmla="*/ 643 h 821"/>
              <a:gd name="T56" fmla="*/ 457 w 808"/>
              <a:gd name="T57" fmla="*/ 675 h 821"/>
              <a:gd name="T58" fmla="*/ 455 w 808"/>
              <a:gd name="T59" fmla="*/ 690 h 821"/>
              <a:gd name="T60" fmla="*/ 265 w 808"/>
              <a:gd name="T61" fmla="*/ 713 h 821"/>
              <a:gd name="T62" fmla="*/ 562 w 808"/>
              <a:gd name="T63" fmla="*/ 715 h 821"/>
              <a:gd name="T64" fmla="*/ 292 w 808"/>
              <a:gd name="T65" fmla="*/ 705 h 821"/>
              <a:gd name="T66" fmla="*/ 300 w 808"/>
              <a:gd name="T67" fmla="*/ 666 h 821"/>
              <a:gd name="T68" fmla="*/ 285 w 808"/>
              <a:gd name="T69" fmla="*/ 672 h 821"/>
              <a:gd name="T70" fmla="*/ 302 w 808"/>
              <a:gd name="T71" fmla="*/ 650 h 821"/>
              <a:gd name="T72" fmla="*/ 307 w 808"/>
              <a:gd name="T73" fmla="*/ 637 h 821"/>
              <a:gd name="T74" fmla="*/ 319 w 808"/>
              <a:gd name="T75" fmla="*/ 648 h 821"/>
              <a:gd name="T76" fmla="*/ 305 w 808"/>
              <a:gd name="T77" fmla="*/ 696 h 821"/>
              <a:gd name="T78" fmla="*/ 511 w 808"/>
              <a:gd name="T79" fmla="*/ 689 h 821"/>
              <a:gd name="T80" fmla="*/ 538 w 808"/>
              <a:gd name="T81" fmla="*/ 638 h 821"/>
              <a:gd name="T82" fmla="*/ 529 w 808"/>
              <a:gd name="T83" fmla="*/ 700 h 821"/>
              <a:gd name="T84" fmla="*/ 241 w 808"/>
              <a:gd name="T85" fmla="*/ 701 h 821"/>
              <a:gd name="T86" fmla="*/ 469 w 808"/>
              <a:gd name="T87" fmla="*/ 701 h 821"/>
              <a:gd name="T88" fmla="*/ 447 w 808"/>
              <a:gd name="T89" fmla="*/ 705 h 821"/>
              <a:gd name="T90" fmla="*/ 349 w 808"/>
              <a:gd name="T91" fmla="*/ 697 h 821"/>
              <a:gd name="T92" fmla="*/ 371 w 808"/>
              <a:gd name="T93" fmla="*/ 665 h 821"/>
              <a:gd name="T94" fmla="*/ 400 w 808"/>
              <a:gd name="T95" fmla="*/ 667 h 821"/>
              <a:gd name="T96" fmla="*/ 375 w 808"/>
              <a:gd name="T97" fmla="*/ 697 h 821"/>
              <a:gd name="T98" fmla="*/ 220 w 808"/>
              <a:gd name="T99" fmla="*/ 683 h 821"/>
              <a:gd name="T100" fmla="*/ 223 w 808"/>
              <a:gd name="T101" fmla="*/ 690 h 821"/>
              <a:gd name="T102" fmla="*/ 318 w 808"/>
              <a:gd name="T103" fmla="*/ 697 h 821"/>
              <a:gd name="T104" fmla="*/ 206 w 808"/>
              <a:gd name="T105" fmla="*/ 674 h 821"/>
              <a:gd name="T106" fmla="*/ 311 w 808"/>
              <a:gd name="T107" fmla="*/ 660 h 821"/>
              <a:gd name="T108" fmla="*/ 614 w 808"/>
              <a:gd name="T109" fmla="*/ 661 h 821"/>
              <a:gd name="T110" fmla="*/ 607 w 808"/>
              <a:gd name="T111" fmla="*/ 650 h 821"/>
              <a:gd name="T112" fmla="*/ 217 w 808"/>
              <a:gd name="T113" fmla="*/ 627 h 821"/>
              <a:gd name="T114" fmla="*/ 161 w 808"/>
              <a:gd name="T115" fmla="*/ 585 h 821"/>
              <a:gd name="T116" fmla="*/ 114 w 808"/>
              <a:gd name="T117" fmla="*/ 372 h 821"/>
              <a:gd name="T118" fmla="*/ 243 w 808"/>
              <a:gd name="T119" fmla="*/ 205 h 821"/>
              <a:gd name="T120" fmla="*/ 433 w 808"/>
              <a:gd name="T121" fmla="*/ 152 h 821"/>
              <a:gd name="T122" fmla="*/ 653 w 808"/>
              <a:gd name="T123" fmla="*/ 325 h 821"/>
              <a:gd name="T124" fmla="*/ 664 w 808"/>
              <a:gd name="T125" fmla="*/ 501 h 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8" h="821">
                <a:moveTo>
                  <a:pt x="404" y="821"/>
                </a:moveTo>
                <a:cubicBezTo>
                  <a:pt x="626" y="821"/>
                  <a:pt x="808" y="637"/>
                  <a:pt x="808" y="411"/>
                </a:cubicBezTo>
                <a:cubicBezTo>
                  <a:pt x="808" y="185"/>
                  <a:pt x="626" y="0"/>
                  <a:pt x="404" y="0"/>
                </a:cubicBezTo>
                <a:cubicBezTo>
                  <a:pt x="181" y="0"/>
                  <a:pt x="0" y="185"/>
                  <a:pt x="0" y="411"/>
                </a:cubicBezTo>
                <a:cubicBezTo>
                  <a:pt x="0" y="637"/>
                  <a:pt x="181" y="821"/>
                  <a:pt x="404" y="821"/>
                </a:cubicBezTo>
                <a:close/>
                <a:moveTo>
                  <a:pt x="404" y="3"/>
                </a:moveTo>
                <a:cubicBezTo>
                  <a:pt x="474" y="48"/>
                  <a:pt x="616" y="90"/>
                  <a:pt x="583" y="158"/>
                </a:cubicBezTo>
                <a:cubicBezTo>
                  <a:pt x="638" y="106"/>
                  <a:pt x="721" y="230"/>
                  <a:pt x="785" y="285"/>
                </a:cubicBezTo>
                <a:cubicBezTo>
                  <a:pt x="765" y="362"/>
                  <a:pt x="769" y="520"/>
                  <a:pt x="693" y="507"/>
                </a:cubicBezTo>
                <a:cubicBezTo>
                  <a:pt x="761" y="544"/>
                  <a:pt x="669" y="666"/>
                  <a:pt x="644" y="734"/>
                </a:cubicBezTo>
                <a:cubicBezTo>
                  <a:pt x="567" y="740"/>
                  <a:pt x="412" y="799"/>
                  <a:pt x="405" y="723"/>
                </a:cubicBezTo>
                <a:cubicBezTo>
                  <a:pt x="392" y="797"/>
                  <a:pt x="241" y="737"/>
                  <a:pt x="161" y="732"/>
                </a:cubicBezTo>
                <a:cubicBezTo>
                  <a:pt x="134" y="658"/>
                  <a:pt x="46" y="545"/>
                  <a:pt x="113" y="509"/>
                </a:cubicBezTo>
                <a:cubicBezTo>
                  <a:pt x="35" y="520"/>
                  <a:pt x="47" y="364"/>
                  <a:pt x="23" y="284"/>
                </a:cubicBezTo>
                <a:cubicBezTo>
                  <a:pt x="90" y="245"/>
                  <a:pt x="172" y="105"/>
                  <a:pt x="229" y="159"/>
                </a:cubicBezTo>
                <a:cubicBezTo>
                  <a:pt x="197" y="85"/>
                  <a:pt x="340" y="46"/>
                  <a:pt x="404" y="3"/>
                </a:cubicBezTo>
                <a:close/>
                <a:moveTo>
                  <a:pt x="609" y="729"/>
                </a:move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1" y="628"/>
                  <a:pt x="621" y="628"/>
                  <a:pt x="621" y="628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09" y="729"/>
                  <a:pt x="609" y="729"/>
                  <a:pt x="609" y="729"/>
                </a:cubicBezTo>
                <a:close/>
                <a:moveTo>
                  <a:pt x="176" y="724"/>
                </a:move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3"/>
                  <a:pt x="194" y="683"/>
                  <a:pt x="195" y="683"/>
                </a:cubicBezTo>
                <a:cubicBezTo>
                  <a:pt x="195" y="683"/>
                  <a:pt x="195" y="683"/>
                  <a:pt x="195" y="683"/>
                </a:cubicBezTo>
                <a:cubicBezTo>
                  <a:pt x="195" y="683"/>
                  <a:pt x="195" y="682"/>
                  <a:pt x="196" y="682"/>
                </a:cubicBezTo>
                <a:cubicBezTo>
                  <a:pt x="196" y="682"/>
                  <a:pt x="196" y="682"/>
                  <a:pt x="196" y="682"/>
                </a:cubicBezTo>
                <a:cubicBezTo>
                  <a:pt x="196" y="682"/>
                  <a:pt x="196" y="682"/>
                  <a:pt x="196" y="681"/>
                </a:cubicBezTo>
                <a:cubicBezTo>
                  <a:pt x="196" y="681"/>
                  <a:pt x="196" y="681"/>
                  <a:pt x="196" y="681"/>
                </a:cubicBezTo>
                <a:cubicBezTo>
                  <a:pt x="196" y="681"/>
                  <a:pt x="196" y="681"/>
                  <a:pt x="197" y="681"/>
                </a:cubicBezTo>
                <a:cubicBezTo>
                  <a:pt x="197" y="681"/>
                  <a:pt x="197" y="681"/>
                  <a:pt x="197" y="681"/>
                </a:cubicBezTo>
                <a:cubicBezTo>
                  <a:pt x="198" y="679"/>
                  <a:pt x="199" y="677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15" y="706"/>
                  <a:pt x="215" y="706"/>
                  <a:pt x="215" y="706"/>
                </a:cubicBezTo>
                <a:cubicBezTo>
                  <a:pt x="214" y="707"/>
                  <a:pt x="214" y="707"/>
                  <a:pt x="214" y="707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8"/>
                  <a:pt x="214" y="698"/>
                </a:cubicBezTo>
                <a:cubicBezTo>
                  <a:pt x="214" y="698"/>
                  <a:pt x="214" y="698"/>
                  <a:pt x="214" y="698"/>
                </a:cubicBezTo>
                <a:cubicBezTo>
                  <a:pt x="213" y="698"/>
                  <a:pt x="213" y="698"/>
                  <a:pt x="213" y="697"/>
                </a:cubicBezTo>
                <a:cubicBezTo>
                  <a:pt x="213" y="697"/>
                  <a:pt x="213" y="697"/>
                  <a:pt x="213" y="697"/>
                </a:cubicBezTo>
                <a:cubicBezTo>
                  <a:pt x="213" y="696"/>
                  <a:pt x="213" y="696"/>
                  <a:pt x="213" y="695"/>
                </a:cubicBezTo>
                <a:cubicBezTo>
                  <a:pt x="213" y="695"/>
                  <a:pt x="213" y="695"/>
                  <a:pt x="213" y="695"/>
                </a:cubicBezTo>
                <a:cubicBezTo>
                  <a:pt x="213" y="693"/>
                  <a:pt x="213" y="691"/>
                  <a:pt x="213" y="689"/>
                </a:cubicBezTo>
                <a:cubicBezTo>
                  <a:pt x="213" y="689"/>
                  <a:pt x="213" y="689"/>
                  <a:pt x="213" y="689"/>
                </a:cubicBezTo>
                <a:cubicBezTo>
                  <a:pt x="213" y="688"/>
                  <a:pt x="213" y="688"/>
                  <a:pt x="214" y="687"/>
                </a:cubicBezTo>
                <a:cubicBezTo>
                  <a:pt x="214" y="687"/>
                  <a:pt x="214" y="687"/>
                  <a:pt x="214" y="687"/>
                </a:cubicBezTo>
                <a:cubicBezTo>
                  <a:pt x="214" y="686"/>
                  <a:pt x="214" y="685"/>
                  <a:pt x="215" y="684"/>
                </a:cubicBezTo>
                <a:cubicBezTo>
                  <a:pt x="215" y="684"/>
                  <a:pt x="215" y="684"/>
                  <a:pt x="215" y="684"/>
                </a:cubicBezTo>
                <a:cubicBezTo>
                  <a:pt x="215" y="684"/>
                  <a:pt x="216" y="683"/>
                  <a:pt x="216" y="682"/>
                </a:cubicBezTo>
                <a:cubicBezTo>
                  <a:pt x="216" y="682"/>
                  <a:pt x="216" y="682"/>
                  <a:pt x="216" y="682"/>
                </a:cubicBezTo>
                <a:cubicBezTo>
                  <a:pt x="217" y="681"/>
                  <a:pt x="217" y="680"/>
                  <a:pt x="218" y="679"/>
                </a:cubicBezTo>
                <a:cubicBezTo>
                  <a:pt x="218" y="679"/>
                  <a:pt x="218" y="679"/>
                  <a:pt x="218" y="679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6" y="679"/>
                  <a:pt x="213" y="681"/>
                  <a:pt x="210" y="683"/>
                </a:cubicBezTo>
                <a:cubicBezTo>
                  <a:pt x="210" y="683"/>
                  <a:pt x="210" y="683"/>
                  <a:pt x="210" y="683"/>
                </a:cubicBezTo>
                <a:cubicBezTo>
                  <a:pt x="209" y="684"/>
                  <a:pt x="208" y="684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79"/>
                </a:cubicBezTo>
                <a:cubicBezTo>
                  <a:pt x="202" y="679"/>
                  <a:pt x="202" y="679"/>
                  <a:pt x="202" y="679"/>
                </a:cubicBezTo>
                <a:cubicBezTo>
                  <a:pt x="202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0" y="680"/>
                  <a:pt x="200" y="680"/>
                </a:cubicBezTo>
                <a:cubicBezTo>
                  <a:pt x="200" y="680"/>
                  <a:pt x="200" y="680"/>
                  <a:pt x="200" y="680"/>
                </a:cubicBezTo>
                <a:cubicBezTo>
                  <a:pt x="200" y="680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76" y="724"/>
                  <a:pt x="176" y="724"/>
                  <a:pt x="176" y="724"/>
                </a:cubicBezTo>
                <a:close/>
                <a:moveTo>
                  <a:pt x="425" y="723"/>
                </a:move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4" y="668"/>
                  <a:pt x="454" y="668"/>
                </a:cubicBezTo>
                <a:cubicBezTo>
                  <a:pt x="454" y="668"/>
                  <a:pt x="454" y="668"/>
                  <a:pt x="454" y="668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0"/>
                  <a:pt x="445" y="640"/>
                  <a:pt x="445" y="640"/>
                </a:cubicBezTo>
                <a:cubicBezTo>
                  <a:pt x="445" y="639"/>
                  <a:pt x="445" y="639"/>
                  <a:pt x="445" y="639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0" y="670"/>
                  <a:pt x="458" y="671"/>
                  <a:pt x="458" y="671"/>
                </a:cubicBezTo>
                <a:cubicBezTo>
                  <a:pt x="458" y="671"/>
                  <a:pt x="458" y="671"/>
                  <a:pt x="458" y="671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6" y="723"/>
                  <a:pt x="426" y="723"/>
                  <a:pt x="426" y="723"/>
                </a:cubicBezTo>
                <a:lnTo>
                  <a:pt x="425" y="723"/>
                </a:lnTo>
                <a:close/>
                <a:moveTo>
                  <a:pt x="270" y="716"/>
                </a:move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lose/>
                <a:moveTo>
                  <a:pt x="562" y="715"/>
                </a:moveTo>
                <a:cubicBezTo>
                  <a:pt x="562" y="715"/>
                  <a:pt x="562" y="715"/>
                  <a:pt x="562" y="715"/>
                </a:cubicBezTo>
                <a:cubicBezTo>
                  <a:pt x="562" y="715"/>
                  <a:pt x="562" y="715"/>
                  <a:pt x="562" y="715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2" y="715"/>
                  <a:pt x="562" y="715"/>
                  <a:pt x="562" y="715"/>
                </a:cubicBezTo>
                <a:close/>
                <a:moveTo>
                  <a:pt x="304" y="713"/>
                </a:moveTo>
                <a:cubicBezTo>
                  <a:pt x="302" y="712"/>
                  <a:pt x="302" y="712"/>
                  <a:pt x="302" y="712"/>
                </a:cubicBezTo>
                <a:cubicBezTo>
                  <a:pt x="302" y="712"/>
                  <a:pt x="302" y="712"/>
                  <a:pt x="302" y="712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1"/>
                  <a:pt x="302" y="621"/>
                  <a:pt x="302" y="621"/>
                </a:cubicBezTo>
                <a:cubicBezTo>
                  <a:pt x="303" y="621"/>
                  <a:pt x="303" y="621"/>
                  <a:pt x="303" y="621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lose/>
                <a:moveTo>
                  <a:pt x="506" y="712"/>
                </a:moveTo>
                <a:cubicBezTo>
                  <a:pt x="506" y="710"/>
                  <a:pt x="506" y="710"/>
                  <a:pt x="506" y="710"/>
                </a:cubicBezTo>
                <a:cubicBezTo>
                  <a:pt x="506" y="710"/>
                  <a:pt x="506" y="710"/>
                  <a:pt x="506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0"/>
                  <a:pt x="536" y="650"/>
                  <a:pt x="535" y="647"/>
                </a:cubicBezTo>
                <a:cubicBezTo>
                  <a:pt x="535" y="647"/>
                  <a:pt x="535" y="647"/>
                  <a:pt x="535" y="647"/>
                </a:cubicBezTo>
                <a:cubicBezTo>
                  <a:pt x="535" y="645"/>
                  <a:pt x="534" y="644"/>
                  <a:pt x="534" y="643"/>
                </a:cubicBezTo>
                <a:cubicBezTo>
                  <a:pt x="534" y="643"/>
                  <a:pt x="534" y="643"/>
                  <a:pt x="534" y="643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2" y="642"/>
                  <a:pt x="542" y="642"/>
                  <a:pt x="543" y="643"/>
                </a:cubicBezTo>
                <a:cubicBezTo>
                  <a:pt x="543" y="643"/>
                  <a:pt x="543" y="643"/>
                  <a:pt x="543" y="643"/>
                </a:cubicBezTo>
                <a:cubicBezTo>
                  <a:pt x="544" y="645"/>
                  <a:pt x="544" y="645"/>
                  <a:pt x="544" y="647"/>
                </a:cubicBezTo>
                <a:cubicBezTo>
                  <a:pt x="544" y="647"/>
                  <a:pt x="544" y="647"/>
                  <a:pt x="544" y="647"/>
                </a:cubicBezTo>
                <a:cubicBezTo>
                  <a:pt x="544" y="648"/>
                  <a:pt x="544" y="648"/>
                  <a:pt x="544" y="649"/>
                </a:cubicBezTo>
                <a:cubicBezTo>
                  <a:pt x="544" y="649"/>
                  <a:pt x="544" y="649"/>
                  <a:pt x="544" y="649"/>
                </a:cubicBezTo>
                <a:cubicBezTo>
                  <a:pt x="539" y="675"/>
                  <a:pt x="539" y="675"/>
                  <a:pt x="539" y="675"/>
                </a:cubicBezTo>
                <a:cubicBezTo>
                  <a:pt x="540" y="675"/>
                  <a:pt x="540" y="675"/>
                  <a:pt x="540" y="675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07" y="712"/>
                  <a:pt x="507" y="712"/>
                  <a:pt x="507" y="712"/>
                </a:cubicBezTo>
                <a:lnTo>
                  <a:pt x="506" y="712"/>
                </a:lnTo>
                <a:close/>
                <a:moveTo>
                  <a:pt x="242" y="710"/>
                </a:move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2" y="710"/>
                  <a:pt x="242" y="710"/>
                  <a:pt x="242" y="710"/>
                </a:cubicBezTo>
                <a:close/>
                <a:moveTo>
                  <a:pt x="468" y="708"/>
                </a:moveTo>
                <a:cubicBezTo>
                  <a:pt x="467" y="707"/>
                  <a:pt x="467" y="707"/>
                  <a:pt x="467" y="707"/>
                </a:cubicBezTo>
                <a:cubicBezTo>
                  <a:pt x="467" y="707"/>
                  <a:pt x="467" y="707"/>
                  <a:pt x="467" y="707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lose/>
                <a:moveTo>
                  <a:pt x="445" y="707"/>
                </a:move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lose/>
                <a:moveTo>
                  <a:pt x="352" y="706"/>
                </a:move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1" y="699"/>
                  <a:pt x="371" y="699"/>
                  <a:pt x="370" y="699"/>
                </a:cubicBezTo>
                <a:cubicBezTo>
                  <a:pt x="370" y="699"/>
                  <a:pt x="370" y="699"/>
                  <a:pt x="370" y="699"/>
                </a:cubicBezTo>
                <a:cubicBezTo>
                  <a:pt x="370" y="699"/>
                  <a:pt x="369" y="699"/>
                  <a:pt x="369" y="699"/>
                </a:cubicBezTo>
                <a:cubicBezTo>
                  <a:pt x="369" y="699"/>
                  <a:pt x="369" y="700"/>
                  <a:pt x="369" y="700"/>
                </a:cubicBezTo>
                <a:cubicBezTo>
                  <a:pt x="369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7" y="701"/>
                  <a:pt x="367" y="701"/>
                  <a:pt x="366" y="701"/>
                </a:cubicBezTo>
                <a:cubicBezTo>
                  <a:pt x="366" y="701"/>
                  <a:pt x="366" y="701"/>
                  <a:pt x="366" y="701"/>
                </a:cubicBezTo>
                <a:cubicBezTo>
                  <a:pt x="366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4" y="702"/>
                  <a:pt x="364" y="702"/>
                  <a:pt x="364" y="702"/>
                </a:cubicBezTo>
                <a:cubicBezTo>
                  <a:pt x="364" y="702"/>
                  <a:pt x="363" y="702"/>
                  <a:pt x="363" y="702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3" y="702"/>
                  <a:pt x="362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2" y="706"/>
                  <a:pt x="352" y="706"/>
                  <a:pt x="352" y="706"/>
                </a:cubicBezTo>
                <a:close/>
                <a:moveTo>
                  <a:pt x="218" y="701"/>
                </a:move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6" y="698"/>
                  <a:pt x="216" y="697"/>
                </a:cubicBezTo>
                <a:cubicBezTo>
                  <a:pt x="216" y="697"/>
                  <a:pt x="216" y="697"/>
                  <a:pt x="216" y="697"/>
                </a:cubicBezTo>
                <a:cubicBezTo>
                  <a:pt x="216" y="697"/>
                  <a:pt x="216" y="696"/>
                  <a:pt x="215" y="696"/>
                </a:cubicBezTo>
                <a:cubicBezTo>
                  <a:pt x="215" y="696"/>
                  <a:pt x="215" y="696"/>
                  <a:pt x="215" y="696"/>
                </a:cubicBezTo>
                <a:cubicBezTo>
                  <a:pt x="215" y="695"/>
                  <a:pt x="215" y="695"/>
                  <a:pt x="215" y="694"/>
                </a:cubicBezTo>
                <a:cubicBezTo>
                  <a:pt x="215" y="694"/>
                  <a:pt x="215" y="694"/>
                  <a:pt x="215" y="694"/>
                </a:cubicBezTo>
                <a:cubicBezTo>
                  <a:pt x="215" y="694"/>
                  <a:pt x="215" y="693"/>
                  <a:pt x="215" y="692"/>
                </a:cubicBezTo>
                <a:cubicBezTo>
                  <a:pt x="215" y="692"/>
                  <a:pt x="215" y="692"/>
                  <a:pt x="215" y="692"/>
                </a:cubicBezTo>
                <a:cubicBezTo>
                  <a:pt x="215" y="692"/>
                  <a:pt x="215" y="691"/>
                  <a:pt x="215" y="691"/>
                </a:cubicBezTo>
                <a:cubicBezTo>
                  <a:pt x="215" y="691"/>
                  <a:pt x="215" y="691"/>
                  <a:pt x="215" y="691"/>
                </a:cubicBezTo>
                <a:cubicBezTo>
                  <a:pt x="216" y="690"/>
                  <a:pt x="216" y="689"/>
                  <a:pt x="216" y="689"/>
                </a:cubicBezTo>
                <a:cubicBezTo>
                  <a:pt x="216" y="689"/>
                  <a:pt x="216" y="689"/>
                  <a:pt x="216" y="689"/>
                </a:cubicBezTo>
                <a:cubicBezTo>
                  <a:pt x="216" y="688"/>
                  <a:pt x="216" y="688"/>
                  <a:pt x="216" y="687"/>
                </a:cubicBezTo>
                <a:cubicBezTo>
                  <a:pt x="216" y="687"/>
                  <a:pt x="216" y="687"/>
                  <a:pt x="216" y="687"/>
                </a:cubicBezTo>
                <a:cubicBezTo>
                  <a:pt x="216" y="687"/>
                  <a:pt x="217" y="686"/>
                  <a:pt x="217" y="686"/>
                </a:cubicBezTo>
                <a:cubicBezTo>
                  <a:pt x="217" y="686"/>
                  <a:pt x="217" y="686"/>
                  <a:pt x="217" y="686"/>
                </a:cubicBezTo>
                <a:cubicBezTo>
                  <a:pt x="217" y="686"/>
                  <a:pt x="217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19" y="685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4" y="688"/>
                </a:cubicBezTo>
                <a:cubicBezTo>
                  <a:pt x="224" y="688"/>
                  <a:pt x="224" y="688"/>
                  <a:pt x="224" y="688"/>
                </a:cubicBezTo>
                <a:cubicBezTo>
                  <a:pt x="224" y="688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3" y="689"/>
                  <a:pt x="223" y="689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2" y="693"/>
                  <a:pt x="222" y="692"/>
                  <a:pt x="222" y="692"/>
                </a:cubicBezTo>
                <a:cubicBezTo>
                  <a:pt x="222" y="692"/>
                  <a:pt x="222" y="692"/>
                  <a:pt x="222" y="692"/>
                </a:cubicBezTo>
                <a:cubicBezTo>
                  <a:pt x="222" y="692"/>
                  <a:pt x="222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3"/>
                </a:cubicBezTo>
                <a:cubicBezTo>
                  <a:pt x="224" y="693"/>
                  <a:pt x="224" y="693"/>
                  <a:pt x="224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4"/>
                  <a:pt x="225" y="694"/>
                  <a:pt x="224" y="694"/>
                </a:cubicBezTo>
                <a:cubicBezTo>
                  <a:pt x="224" y="694"/>
                  <a:pt x="224" y="694"/>
                  <a:pt x="224" y="694"/>
                </a:cubicBezTo>
                <a:cubicBezTo>
                  <a:pt x="224" y="694"/>
                  <a:pt x="224" y="694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6"/>
                  <a:pt x="224" y="696"/>
                </a:cubicBezTo>
                <a:cubicBezTo>
                  <a:pt x="224" y="696"/>
                  <a:pt x="224" y="696"/>
                  <a:pt x="224" y="696"/>
                </a:cubicBezTo>
                <a:cubicBezTo>
                  <a:pt x="224" y="696"/>
                  <a:pt x="224" y="696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8"/>
                  <a:pt x="223" y="698"/>
                </a:cubicBezTo>
                <a:cubicBezTo>
                  <a:pt x="223" y="698"/>
                  <a:pt x="223" y="698"/>
                  <a:pt x="223" y="698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8" y="701"/>
                  <a:pt x="218" y="701"/>
                  <a:pt x="218" y="701"/>
                </a:cubicBezTo>
                <a:close/>
                <a:moveTo>
                  <a:pt x="318" y="698"/>
                </a:moveTo>
                <a:cubicBezTo>
                  <a:pt x="318" y="698"/>
                  <a:pt x="318" y="698"/>
                  <a:pt x="318" y="698"/>
                </a:cubicBezTo>
                <a:cubicBezTo>
                  <a:pt x="318" y="698"/>
                  <a:pt x="318" y="698"/>
                  <a:pt x="318" y="698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8"/>
                  <a:pt x="319" y="698"/>
                  <a:pt x="319" y="698"/>
                </a:cubicBezTo>
                <a:lnTo>
                  <a:pt x="318" y="698"/>
                </a:lnTo>
                <a:close/>
                <a:moveTo>
                  <a:pt x="203" y="679"/>
                </a:moveTo>
                <a:cubicBezTo>
                  <a:pt x="203" y="679"/>
                  <a:pt x="202" y="679"/>
                  <a:pt x="202" y="678"/>
                </a:cubicBezTo>
                <a:cubicBezTo>
                  <a:pt x="202" y="678"/>
                  <a:pt x="202" y="678"/>
                  <a:pt x="202" y="678"/>
                </a:cubicBezTo>
                <a:cubicBezTo>
                  <a:pt x="202" y="678"/>
                  <a:pt x="202" y="678"/>
                  <a:pt x="202" y="677"/>
                </a:cubicBezTo>
                <a:cubicBezTo>
                  <a:pt x="202" y="677"/>
                  <a:pt x="202" y="677"/>
                  <a:pt x="202" y="677"/>
                </a:cubicBezTo>
                <a:cubicBezTo>
                  <a:pt x="202" y="677"/>
                  <a:pt x="203" y="676"/>
                  <a:pt x="203" y="676"/>
                </a:cubicBezTo>
                <a:cubicBezTo>
                  <a:pt x="203" y="676"/>
                  <a:pt x="203" y="676"/>
                  <a:pt x="203" y="676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6" y="675"/>
                  <a:pt x="215" y="676"/>
                  <a:pt x="214" y="676"/>
                </a:cubicBezTo>
                <a:cubicBezTo>
                  <a:pt x="214" y="676"/>
                  <a:pt x="214" y="676"/>
                  <a:pt x="214" y="676"/>
                </a:cubicBezTo>
                <a:cubicBezTo>
                  <a:pt x="203" y="679"/>
                  <a:pt x="203" y="679"/>
                  <a:pt x="203" y="679"/>
                </a:cubicBezTo>
                <a:close/>
                <a:moveTo>
                  <a:pt x="305" y="665"/>
                </a:moveTo>
                <a:cubicBezTo>
                  <a:pt x="306" y="655"/>
                  <a:pt x="306" y="655"/>
                  <a:pt x="306" y="655"/>
                </a:cubicBezTo>
                <a:cubicBezTo>
                  <a:pt x="306" y="655"/>
                  <a:pt x="306" y="655"/>
                  <a:pt x="306" y="655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5" y="665"/>
                  <a:pt x="305" y="665"/>
                  <a:pt x="305" y="665"/>
                </a:cubicBezTo>
                <a:close/>
                <a:moveTo>
                  <a:pt x="598" y="662"/>
                </a:move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2"/>
                  <a:pt x="599" y="662"/>
                  <a:pt x="599" y="662"/>
                </a:cubicBezTo>
                <a:lnTo>
                  <a:pt x="598" y="662"/>
                </a:lnTo>
                <a:close/>
                <a:moveTo>
                  <a:pt x="615" y="662"/>
                </a:move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2"/>
                  <a:pt x="616" y="662"/>
                  <a:pt x="616" y="662"/>
                </a:cubicBezTo>
                <a:lnTo>
                  <a:pt x="615" y="662"/>
                </a:lnTo>
                <a:close/>
                <a:moveTo>
                  <a:pt x="607" y="656"/>
                </a:moveTo>
                <a:cubicBezTo>
                  <a:pt x="606" y="656"/>
                  <a:pt x="606" y="656"/>
                  <a:pt x="606" y="656"/>
                </a:cubicBezTo>
                <a:cubicBezTo>
                  <a:pt x="606" y="656"/>
                  <a:pt x="606" y="656"/>
                  <a:pt x="606" y="656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lose/>
                <a:moveTo>
                  <a:pt x="307" y="647"/>
                </a:moveTo>
                <a:cubicBezTo>
                  <a:pt x="307" y="647"/>
                  <a:pt x="307" y="647"/>
                  <a:pt x="307" y="647"/>
                </a:cubicBezTo>
                <a:cubicBezTo>
                  <a:pt x="307" y="647"/>
                  <a:pt x="307" y="647"/>
                  <a:pt x="307" y="647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7" y="647"/>
                  <a:pt x="307" y="647"/>
                  <a:pt x="307" y="647"/>
                </a:cubicBezTo>
                <a:close/>
                <a:moveTo>
                  <a:pt x="601" y="645"/>
                </a:moveTo>
                <a:cubicBezTo>
                  <a:pt x="601" y="645"/>
                  <a:pt x="601" y="645"/>
                  <a:pt x="601" y="645"/>
                </a:cubicBezTo>
                <a:close/>
                <a:moveTo>
                  <a:pt x="217" y="632"/>
                </a:moveTo>
                <a:cubicBezTo>
                  <a:pt x="217" y="632"/>
                  <a:pt x="217" y="632"/>
                  <a:pt x="217" y="632"/>
                </a:cubicBezTo>
                <a:cubicBezTo>
                  <a:pt x="217" y="632"/>
                  <a:pt x="217" y="632"/>
                  <a:pt x="217" y="632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7" y="632"/>
                  <a:pt x="217" y="632"/>
                  <a:pt x="217" y="632"/>
                </a:cubicBezTo>
                <a:close/>
                <a:moveTo>
                  <a:pt x="179" y="574"/>
                </a:moveTo>
                <a:cubicBezTo>
                  <a:pt x="174" y="578"/>
                  <a:pt x="174" y="578"/>
                  <a:pt x="174" y="578"/>
                </a:cubicBezTo>
                <a:cubicBezTo>
                  <a:pt x="164" y="563"/>
                  <a:pt x="164" y="563"/>
                  <a:pt x="164" y="563"/>
                </a:cubicBezTo>
                <a:cubicBezTo>
                  <a:pt x="181" y="551"/>
                  <a:pt x="181" y="551"/>
                  <a:pt x="181" y="551"/>
                </a:cubicBezTo>
                <a:cubicBezTo>
                  <a:pt x="190" y="565"/>
                  <a:pt x="190" y="565"/>
                  <a:pt x="190" y="565"/>
                </a:cubicBezTo>
                <a:cubicBezTo>
                  <a:pt x="192" y="567"/>
                  <a:pt x="193" y="569"/>
                  <a:pt x="193" y="571"/>
                </a:cubicBezTo>
                <a:cubicBezTo>
                  <a:pt x="194" y="572"/>
                  <a:pt x="194" y="574"/>
                  <a:pt x="194" y="576"/>
                </a:cubicBezTo>
                <a:cubicBezTo>
                  <a:pt x="194" y="578"/>
                  <a:pt x="193" y="580"/>
                  <a:pt x="192" y="582"/>
                </a:cubicBezTo>
                <a:cubicBezTo>
                  <a:pt x="190" y="585"/>
                  <a:pt x="188" y="586"/>
                  <a:pt x="185" y="588"/>
                </a:cubicBezTo>
                <a:cubicBezTo>
                  <a:pt x="180" y="592"/>
                  <a:pt x="176" y="593"/>
                  <a:pt x="172" y="593"/>
                </a:cubicBezTo>
                <a:cubicBezTo>
                  <a:pt x="168" y="592"/>
                  <a:pt x="164" y="589"/>
                  <a:pt x="161" y="585"/>
                </a:cubicBezTo>
                <a:cubicBezTo>
                  <a:pt x="152" y="571"/>
                  <a:pt x="152" y="571"/>
                  <a:pt x="152" y="571"/>
                </a:cubicBezTo>
                <a:cubicBezTo>
                  <a:pt x="157" y="568"/>
                  <a:pt x="157" y="568"/>
                  <a:pt x="157" y="568"/>
                </a:cubicBezTo>
                <a:cubicBezTo>
                  <a:pt x="166" y="581"/>
                  <a:pt x="166" y="581"/>
                  <a:pt x="166" y="581"/>
                </a:cubicBezTo>
                <a:cubicBezTo>
                  <a:pt x="168" y="584"/>
                  <a:pt x="170" y="585"/>
                  <a:pt x="172" y="585"/>
                </a:cubicBezTo>
                <a:cubicBezTo>
                  <a:pt x="174" y="585"/>
                  <a:pt x="177" y="584"/>
                  <a:pt x="181" y="582"/>
                </a:cubicBezTo>
                <a:cubicBezTo>
                  <a:pt x="184" y="579"/>
                  <a:pt x="186" y="577"/>
                  <a:pt x="186" y="575"/>
                </a:cubicBezTo>
                <a:cubicBezTo>
                  <a:pt x="187" y="573"/>
                  <a:pt x="187" y="571"/>
                  <a:pt x="185" y="568"/>
                </a:cubicBezTo>
                <a:cubicBezTo>
                  <a:pt x="180" y="561"/>
                  <a:pt x="180" y="561"/>
                  <a:pt x="180" y="561"/>
                </a:cubicBezTo>
                <a:cubicBezTo>
                  <a:pt x="173" y="566"/>
                  <a:pt x="173" y="566"/>
                  <a:pt x="173" y="566"/>
                </a:cubicBezTo>
                <a:cubicBezTo>
                  <a:pt x="179" y="574"/>
                  <a:pt x="179" y="574"/>
                  <a:pt x="179" y="574"/>
                </a:cubicBezTo>
                <a:close/>
                <a:moveTo>
                  <a:pt x="143" y="556"/>
                </a:moveTo>
                <a:cubicBezTo>
                  <a:pt x="162" y="546"/>
                  <a:pt x="162" y="546"/>
                  <a:pt x="162" y="546"/>
                </a:cubicBezTo>
                <a:cubicBezTo>
                  <a:pt x="165" y="545"/>
                  <a:pt x="166" y="543"/>
                  <a:pt x="167" y="541"/>
                </a:cubicBezTo>
                <a:cubicBezTo>
                  <a:pt x="168" y="540"/>
                  <a:pt x="167" y="537"/>
                  <a:pt x="166" y="535"/>
                </a:cubicBezTo>
                <a:cubicBezTo>
                  <a:pt x="165" y="532"/>
                  <a:pt x="163" y="531"/>
                  <a:pt x="162" y="530"/>
                </a:cubicBezTo>
                <a:cubicBezTo>
                  <a:pt x="160" y="530"/>
                  <a:pt x="158" y="530"/>
                  <a:pt x="155" y="532"/>
                </a:cubicBezTo>
                <a:cubicBezTo>
                  <a:pt x="136" y="541"/>
                  <a:pt x="136" y="541"/>
                  <a:pt x="136" y="541"/>
                </a:cubicBezTo>
                <a:cubicBezTo>
                  <a:pt x="132" y="535"/>
                  <a:pt x="132" y="535"/>
                  <a:pt x="132" y="535"/>
                </a:cubicBezTo>
                <a:cubicBezTo>
                  <a:pt x="151" y="525"/>
                  <a:pt x="151" y="525"/>
                  <a:pt x="151" y="525"/>
                </a:cubicBezTo>
                <a:cubicBezTo>
                  <a:pt x="154" y="524"/>
                  <a:pt x="155" y="523"/>
                  <a:pt x="157" y="523"/>
                </a:cubicBezTo>
                <a:cubicBezTo>
                  <a:pt x="158" y="522"/>
                  <a:pt x="160" y="522"/>
                  <a:pt x="161" y="522"/>
                </a:cubicBezTo>
                <a:cubicBezTo>
                  <a:pt x="163" y="523"/>
                  <a:pt x="165" y="524"/>
                  <a:pt x="166" y="526"/>
                </a:cubicBezTo>
                <a:cubicBezTo>
                  <a:pt x="168" y="527"/>
                  <a:pt x="170" y="529"/>
                  <a:pt x="171" y="532"/>
                </a:cubicBezTo>
                <a:cubicBezTo>
                  <a:pt x="173" y="535"/>
                  <a:pt x="173" y="538"/>
                  <a:pt x="174" y="540"/>
                </a:cubicBezTo>
                <a:cubicBezTo>
                  <a:pt x="174" y="542"/>
                  <a:pt x="174" y="544"/>
                  <a:pt x="173" y="546"/>
                </a:cubicBezTo>
                <a:cubicBezTo>
                  <a:pt x="172" y="547"/>
                  <a:pt x="172" y="548"/>
                  <a:pt x="170" y="549"/>
                </a:cubicBezTo>
                <a:cubicBezTo>
                  <a:pt x="169" y="550"/>
                  <a:pt x="168" y="551"/>
                  <a:pt x="165" y="553"/>
                </a:cubicBezTo>
                <a:cubicBezTo>
                  <a:pt x="146" y="562"/>
                  <a:pt x="146" y="562"/>
                  <a:pt x="146" y="562"/>
                </a:cubicBezTo>
                <a:cubicBezTo>
                  <a:pt x="143" y="556"/>
                  <a:pt x="143" y="556"/>
                  <a:pt x="143" y="556"/>
                </a:cubicBezTo>
                <a:close/>
                <a:moveTo>
                  <a:pt x="130" y="509"/>
                </a:moveTo>
                <a:cubicBezTo>
                  <a:pt x="141" y="499"/>
                  <a:pt x="141" y="499"/>
                  <a:pt x="141" y="499"/>
                </a:cubicBezTo>
                <a:cubicBezTo>
                  <a:pt x="145" y="509"/>
                  <a:pt x="145" y="509"/>
                  <a:pt x="145" y="509"/>
                </a:cubicBezTo>
                <a:cubicBezTo>
                  <a:pt x="130" y="509"/>
                  <a:pt x="130" y="509"/>
                  <a:pt x="130" y="509"/>
                </a:cubicBezTo>
                <a:close/>
                <a:moveTo>
                  <a:pt x="125" y="514"/>
                </a:moveTo>
                <a:cubicBezTo>
                  <a:pt x="122" y="507"/>
                  <a:pt x="122" y="507"/>
                  <a:pt x="122" y="507"/>
                </a:cubicBezTo>
                <a:cubicBezTo>
                  <a:pt x="151" y="481"/>
                  <a:pt x="151" y="481"/>
                  <a:pt x="151" y="481"/>
                </a:cubicBezTo>
                <a:cubicBezTo>
                  <a:pt x="153" y="489"/>
                  <a:pt x="153" y="489"/>
                  <a:pt x="153" y="489"/>
                </a:cubicBezTo>
                <a:cubicBezTo>
                  <a:pt x="147" y="495"/>
                  <a:pt x="147" y="495"/>
                  <a:pt x="147" y="495"/>
                </a:cubicBezTo>
                <a:cubicBezTo>
                  <a:pt x="152" y="509"/>
                  <a:pt x="152" y="509"/>
                  <a:pt x="152" y="509"/>
                </a:cubicBezTo>
                <a:cubicBezTo>
                  <a:pt x="160" y="510"/>
                  <a:pt x="160" y="510"/>
                  <a:pt x="160" y="510"/>
                </a:cubicBezTo>
                <a:cubicBezTo>
                  <a:pt x="163" y="517"/>
                  <a:pt x="163" y="517"/>
                  <a:pt x="163" y="517"/>
                </a:cubicBezTo>
                <a:cubicBezTo>
                  <a:pt x="125" y="514"/>
                  <a:pt x="125" y="514"/>
                  <a:pt x="125" y="514"/>
                </a:cubicBezTo>
                <a:close/>
                <a:moveTo>
                  <a:pt x="115" y="485"/>
                </a:moveTo>
                <a:cubicBezTo>
                  <a:pt x="113" y="475"/>
                  <a:pt x="113" y="475"/>
                  <a:pt x="113" y="475"/>
                </a:cubicBezTo>
                <a:cubicBezTo>
                  <a:pt x="135" y="456"/>
                  <a:pt x="135" y="456"/>
                  <a:pt x="135" y="456"/>
                </a:cubicBezTo>
                <a:cubicBezTo>
                  <a:pt x="111" y="461"/>
                  <a:pt x="111" y="461"/>
                  <a:pt x="111" y="461"/>
                </a:cubicBezTo>
                <a:cubicBezTo>
                  <a:pt x="109" y="454"/>
                  <a:pt x="109" y="454"/>
                  <a:pt x="109" y="454"/>
                </a:cubicBezTo>
                <a:cubicBezTo>
                  <a:pt x="144" y="447"/>
                  <a:pt x="144" y="447"/>
                  <a:pt x="144" y="447"/>
                </a:cubicBezTo>
                <a:cubicBezTo>
                  <a:pt x="145" y="456"/>
                  <a:pt x="145" y="456"/>
                  <a:pt x="145" y="456"/>
                </a:cubicBezTo>
                <a:cubicBezTo>
                  <a:pt x="122" y="476"/>
                  <a:pt x="122" y="476"/>
                  <a:pt x="122" y="476"/>
                </a:cubicBezTo>
                <a:cubicBezTo>
                  <a:pt x="148" y="471"/>
                  <a:pt x="148" y="471"/>
                  <a:pt x="148" y="471"/>
                </a:cubicBezTo>
                <a:cubicBezTo>
                  <a:pt x="149" y="478"/>
                  <a:pt x="149" y="478"/>
                  <a:pt x="149" y="478"/>
                </a:cubicBezTo>
                <a:cubicBezTo>
                  <a:pt x="115" y="485"/>
                  <a:pt x="115" y="485"/>
                  <a:pt x="115" y="485"/>
                </a:cubicBezTo>
                <a:close/>
                <a:moveTo>
                  <a:pt x="128" y="427"/>
                </a:moveTo>
                <a:cubicBezTo>
                  <a:pt x="121" y="427"/>
                  <a:pt x="121" y="427"/>
                  <a:pt x="121" y="427"/>
                </a:cubicBezTo>
                <a:cubicBezTo>
                  <a:pt x="121" y="410"/>
                  <a:pt x="121" y="410"/>
                  <a:pt x="121" y="410"/>
                </a:cubicBezTo>
                <a:cubicBezTo>
                  <a:pt x="142" y="409"/>
                  <a:pt x="142" y="409"/>
                  <a:pt x="142" y="409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42" y="428"/>
                  <a:pt x="142" y="431"/>
                  <a:pt x="142" y="432"/>
                </a:cubicBezTo>
                <a:cubicBezTo>
                  <a:pt x="141" y="434"/>
                  <a:pt x="140" y="435"/>
                  <a:pt x="139" y="437"/>
                </a:cubicBezTo>
                <a:cubicBezTo>
                  <a:pt x="138" y="439"/>
                  <a:pt x="136" y="440"/>
                  <a:pt x="134" y="441"/>
                </a:cubicBezTo>
                <a:cubicBezTo>
                  <a:pt x="132" y="442"/>
                  <a:pt x="129" y="442"/>
                  <a:pt x="126" y="443"/>
                </a:cubicBezTo>
                <a:cubicBezTo>
                  <a:pt x="119" y="443"/>
                  <a:pt x="115" y="441"/>
                  <a:pt x="112" y="439"/>
                </a:cubicBezTo>
                <a:cubicBezTo>
                  <a:pt x="109" y="436"/>
                  <a:pt x="107" y="432"/>
                  <a:pt x="107" y="426"/>
                </a:cubicBezTo>
                <a:cubicBezTo>
                  <a:pt x="107" y="410"/>
                  <a:pt x="107" y="410"/>
                  <a:pt x="107" y="410"/>
                </a:cubicBezTo>
                <a:cubicBezTo>
                  <a:pt x="113" y="410"/>
                  <a:pt x="113" y="410"/>
                  <a:pt x="113" y="410"/>
                </a:cubicBezTo>
                <a:cubicBezTo>
                  <a:pt x="113" y="426"/>
                  <a:pt x="113" y="426"/>
                  <a:pt x="113" y="426"/>
                </a:cubicBezTo>
                <a:cubicBezTo>
                  <a:pt x="113" y="429"/>
                  <a:pt x="114" y="431"/>
                  <a:pt x="116" y="432"/>
                </a:cubicBezTo>
                <a:cubicBezTo>
                  <a:pt x="118" y="434"/>
                  <a:pt x="121" y="434"/>
                  <a:pt x="125" y="434"/>
                </a:cubicBezTo>
                <a:cubicBezTo>
                  <a:pt x="129" y="434"/>
                  <a:pt x="132" y="433"/>
                  <a:pt x="133" y="432"/>
                </a:cubicBezTo>
                <a:cubicBezTo>
                  <a:pt x="135" y="431"/>
                  <a:pt x="136" y="428"/>
                  <a:pt x="136" y="425"/>
                </a:cubicBezTo>
                <a:cubicBezTo>
                  <a:pt x="136" y="417"/>
                  <a:pt x="136" y="417"/>
                  <a:pt x="136" y="417"/>
                </a:cubicBezTo>
                <a:cubicBezTo>
                  <a:pt x="127" y="417"/>
                  <a:pt x="127" y="417"/>
                  <a:pt x="127" y="417"/>
                </a:cubicBezTo>
                <a:cubicBezTo>
                  <a:pt x="128" y="427"/>
                  <a:pt x="128" y="427"/>
                  <a:pt x="128" y="427"/>
                </a:cubicBezTo>
                <a:close/>
                <a:moveTo>
                  <a:pt x="115" y="385"/>
                </a:moveTo>
                <a:cubicBezTo>
                  <a:pt x="115" y="385"/>
                  <a:pt x="115" y="385"/>
                  <a:pt x="115" y="385"/>
                </a:cubicBezTo>
                <a:cubicBezTo>
                  <a:pt x="115" y="382"/>
                  <a:pt x="116" y="379"/>
                  <a:pt x="117" y="378"/>
                </a:cubicBezTo>
                <a:cubicBezTo>
                  <a:pt x="119" y="377"/>
                  <a:pt x="122" y="377"/>
                  <a:pt x="127" y="377"/>
                </a:cubicBezTo>
                <a:cubicBezTo>
                  <a:pt x="131" y="377"/>
                  <a:pt x="134" y="378"/>
                  <a:pt x="135" y="379"/>
                </a:cubicBezTo>
                <a:cubicBezTo>
                  <a:pt x="137" y="381"/>
                  <a:pt x="138" y="383"/>
                  <a:pt x="137" y="386"/>
                </a:cubicBezTo>
                <a:cubicBezTo>
                  <a:pt x="137" y="395"/>
                  <a:pt x="137" y="395"/>
                  <a:pt x="137" y="395"/>
                </a:cubicBezTo>
                <a:cubicBezTo>
                  <a:pt x="114" y="394"/>
                  <a:pt x="114" y="394"/>
                  <a:pt x="114" y="394"/>
                </a:cubicBezTo>
                <a:cubicBezTo>
                  <a:pt x="115" y="385"/>
                  <a:pt x="115" y="385"/>
                  <a:pt x="115" y="385"/>
                </a:cubicBezTo>
                <a:close/>
                <a:moveTo>
                  <a:pt x="107" y="401"/>
                </a:moveTo>
                <a:cubicBezTo>
                  <a:pt x="108" y="384"/>
                  <a:pt x="108" y="384"/>
                  <a:pt x="108" y="384"/>
                </a:cubicBezTo>
                <a:cubicBezTo>
                  <a:pt x="109" y="378"/>
                  <a:pt x="111" y="374"/>
                  <a:pt x="114" y="372"/>
                </a:cubicBezTo>
                <a:cubicBezTo>
                  <a:pt x="117" y="369"/>
                  <a:pt x="122" y="368"/>
                  <a:pt x="128" y="369"/>
                </a:cubicBezTo>
                <a:cubicBezTo>
                  <a:pt x="131" y="369"/>
                  <a:pt x="134" y="370"/>
                  <a:pt x="136" y="371"/>
                </a:cubicBezTo>
                <a:cubicBezTo>
                  <a:pt x="138" y="372"/>
                  <a:pt x="140" y="373"/>
                  <a:pt x="141" y="375"/>
                </a:cubicBezTo>
                <a:cubicBezTo>
                  <a:pt x="142" y="377"/>
                  <a:pt x="143" y="378"/>
                  <a:pt x="143" y="380"/>
                </a:cubicBezTo>
                <a:cubicBezTo>
                  <a:pt x="144" y="381"/>
                  <a:pt x="144" y="384"/>
                  <a:pt x="144" y="387"/>
                </a:cubicBezTo>
                <a:cubicBezTo>
                  <a:pt x="142" y="403"/>
                  <a:pt x="142" y="403"/>
                  <a:pt x="142" y="403"/>
                </a:cubicBezTo>
                <a:cubicBezTo>
                  <a:pt x="107" y="401"/>
                  <a:pt x="107" y="401"/>
                  <a:pt x="107" y="401"/>
                </a:cubicBezTo>
                <a:close/>
                <a:moveTo>
                  <a:pt x="128" y="362"/>
                </a:moveTo>
                <a:cubicBezTo>
                  <a:pt x="123" y="361"/>
                  <a:pt x="118" y="359"/>
                  <a:pt x="116" y="355"/>
                </a:cubicBezTo>
                <a:cubicBezTo>
                  <a:pt x="114" y="351"/>
                  <a:pt x="114" y="347"/>
                  <a:pt x="115" y="341"/>
                </a:cubicBezTo>
                <a:cubicBezTo>
                  <a:pt x="116" y="335"/>
                  <a:pt x="119" y="331"/>
                  <a:pt x="122" y="329"/>
                </a:cubicBezTo>
                <a:cubicBezTo>
                  <a:pt x="126" y="327"/>
                  <a:pt x="131" y="326"/>
                  <a:pt x="137" y="328"/>
                </a:cubicBezTo>
                <a:cubicBezTo>
                  <a:pt x="143" y="329"/>
                  <a:pt x="147" y="332"/>
                  <a:pt x="149" y="335"/>
                </a:cubicBezTo>
                <a:cubicBezTo>
                  <a:pt x="152" y="339"/>
                  <a:pt x="152" y="343"/>
                  <a:pt x="151" y="349"/>
                </a:cubicBezTo>
                <a:cubicBezTo>
                  <a:pt x="149" y="355"/>
                  <a:pt x="147" y="359"/>
                  <a:pt x="143" y="361"/>
                </a:cubicBezTo>
                <a:cubicBezTo>
                  <a:pt x="140" y="364"/>
                  <a:pt x="135" y="364"/>
                  <a:pt x="128" y="362"/>
                </a:cubicBezTo>
                <a:close/>
                <a:moveTo>
                  <a:pt x="121" y="342"/>
                </a:moveTo>
                <a:cubicBezTo>
                  <a:pt x="122" y="339"/>
                  <a:pt x="123" y="337"/>
                  <a:pt x="125" y="336"/>
                </a:cubicBezTo>
                <a:cubicBezTo>
                  <a:pt x="128" y="335"/>
                  <a:pt x="131" y="335"/>
                  <a:pt x="135" y="336"/>
                </a:cubicBezTo>
                <a:cubicBezTo>
                  <a:pt x="139" y="337"/>
                  <a:pt x="142" y="338"/>
                  <a:pt x="143" y="340"/>
                </a:cubicBezTo>
                <a:cubicBezTo>
                  <a:pt x="145" y="342"/>
                  <a:pt x="145" y="345"/>
                  <a:pt x="145" y="348"/>
                </a:cubicBezTo>
                <a:cubicBezTo>
                  <a:pt x="144" y="351"/>
                  <a:pt x="142" y="353"/>
                  <a:pt x="140" y="354"/>
                </a:cubicBezTo>
                <a:cubicBezTo>
                  <a:pt x="138" y="355"/>
                  <a:pt x="135" y="355"/>
                  <a:pt x="130" y="354"/>
                </a:cubicBezTo>
                <a:cubicBezTo>
                  <a:pt x="126" y="353"/>
                  <a:pt x="124" y="352"/>
                  <a:pt x="122" y="350"/>
                </a:cubicBezTo>
                <a:cubicBezTo>
                  <a:pt x="121" y="348"/>
                  <a:pt x="120" y="345"/>
                  <a:pt x="121" y="342"/>
                </a:cubicBezTo>
                <a:close/>
                <a:moveTo>
                  <a:pt x="124" y="314"/>
                </a:moveTo>
                <a:cubicBezTo>
                  <a:pt x="127" y="305"/>
                  <a:pt x="127" y="305"/>
                  <a:pt x="127" y="305"/>
                </a:cubicBezTo>
                <a:cubicBezTo>
                  <a:pt x="156" y="301"/>
                  <a:pt x="156" y="301"/>
                  <a:pt x="156" y="301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5" y="284"/>
                  <a:pt x="135" y="284"/>
                  <a:pt x="135" y="284"/>
                </a:cubicBezTo>
                <a:cubicBezTo>
                  <a:pt x="168" y="298"/>
                  <a:pt x="168" y="298"/>
                  <a:pt x="168" y="298"/>
                </a:cubicBezTo>
                <a:cubicBezTo>
                  <a:pt x="165" y="306"/>
                  <a:pt x="165" y="306"/>
                  <a:pt x="165" y="306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59" y="320"/>
                  <a:pt x="159" y="320"/>
                  <a:pt x="159" y="320"/>
                </a:cubicBezTo>
                <a:cubicBezTo>
                  <a:pt x="156" y="327"/>
                  <a:pt x="156" y="327"/>
                  <a:pt x="156" y="327"/>
                </a:cubicBezTo>
                <a:cubicBezTo>
                  <a:pt x="124" y="314"/>
                  <a:pt x="124" y="314"/>
                  <a:pt x="124" y="314"/>
                </a:cubicBezTo>
                <a:close/>
                <a:moveTo>
                  <a:pt x="166" y="273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87" y="265"/>
                  <a:pt x="187" y="265"/>
                  <a:pt x="187" y="265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78" y="281"/>
                  <a:pt x="176" y="283"/>
                  <a:pt x="175" y="284"/>
                </a:cubicBezTo>
                <a:cubicBezTo>
                  <a:pt x="174" y="286"/>
                  <a:pt x="172" y="286"/>
                  <a:pt x="171" y="287"/>
                </a:cubicBezTo>
                <a:cubicBezTo>
                  <a:pt x="168" y="288"/>
                  <a:pt x="166" y="288"/>
                  <a:pt x="164" y="288"/>
                </a:cubicBezTo>
                <a:cubicBezTo>
                  <a:pt x="161" y="287"/>
                  <a:pt x="159" y="286"/>
                  <a:pt x="156" y="284"/>
                </a:cubicBezTo>
                <a:cubicBezTo>
                  <a:pt x="151" y="281"/>
                  <a:pt x="147" y="278"/>
                  <a:pt x="146" y="274"/>
                </a:cubicBezTo>
                <a:cubicBezTo>
                  <a:pt x="145" y="270"/>
                  <a:pt x="146" y="265"/>
                  <a:pt x="149" y="260"/>
                </a:cubicBezTo>
                <a:cubicBezTo>
                  <a:pt x="157" y="247"/>
                  <a:pt x="157" y="247"/>
                  <a:pt x="157" y="247"/>
                </a:cubicBezTo>
                <a:cubicBezTo>
                  <a:pt x="162" y="250"/>
                  <a:pt x="162" y="250"/>
                  <a:pt x="162" y="250"/>
                </a:cubicBezTo>
                <a:cubicBezTo>
                  <a:pt x="154" y="264"/>
                  <a:pt x="154" y="264"/>
                  <a:pt x="154" y="264"/>
                </a:cubicBezTo>
                <a:cubicBezTo>
                  <a:pt x="153" y="266"/>
                  <a:pt x="152" y="268"/>
                  <a:pt x="153" y="271"/>
                </a:cubicBezTo>
                <a:cubicBezTo>
                  <a:pt x="154" y="273"/>
                  <a:pt x="156" y="275"/>
                  <a:pt x="160" y="277"/>
                </a:cubicBezTo>
                <a:cubicBezTo>
                  <a:pt x="163" y="279"/>
                  <a:pt x="166" y="280"/>
                  <a:pt x="168" y="280"/>
                </a:cubicBezTo>
                <a:cubicBezTo>
                  <a:pt x="170" y="279"/>
                  <a:pt x="172" y="278"/>
                  <a:pt x="174" y="276"/>
                </a:cubicBezTo>
                <a:cubicBezTo>
                  <a:pt x="178" y="268"/>
                  <a:pt x="178" y="268"/>
                  <a:pt x="178" y="268"/>
                </a:cubicBezTo>
                <a:cubicBezTo>
                  <a:pt x="171" y="264"/>
                  <a:pt x="171" y="264"/>
                  <a:pt x="171" y="264"/>
                </a:cubicBezTo>
                <a:cubicBezTo>
                  <a:pt x="166" y="273"/>
                  <a:pt x="166" y="273"/>
                  <a:pt x="166" y="273"/>
                </a:cubicBezTo>
                <a:close/>
                <a:moveTo>
                  <a:pt x="197" y="199"/>
                </a:moveTo>
                <a:cubicBezTo>
                  <a:pt x="211" y="215"/>
                  <a:pt x="211" y="215"/>
                  <a:pt x="211" y="215"/>
                </a:cubicBezTo>
                <a:cubicBezTo>
                  <a:pt x="213" y="217"/>
                  <a:pt x="215" y="218"/>
                  <a:pt x="217" y="219"/>
                </a:cubicBezTo>
                <a:cubicBezTo>
                  <a:pt x="219" y="219"/>
                  <a:pt x="221" y="218"/>
                  <a:pt x="223" y="216"/>
                </a:cubicBezTo>
                <a:cubicBezTo>
                  <a:pt x="225" y="214"/>
                  <a:pt x="226" y="212"/>
                  <a:pt x="226" y="210"/>
                </a:cubicBezTo>
                <a:cubicBezTo>
                  <a:pt x="226" y="208"/>
                  <a:pt x="225" y="206"/>
                  <a:pt x="223" y="204"/>
                </a:cubicBezTo>
                <a:cubicBezTo>
                  <a:pt x="208" y="188"/>
                  <a:pt x="208" y="188"/>
                  <a:pt x="208" y="188"/>
                </a:cubicBezTo>
                <a:cubicBezTo>
                  <a:pt x="214" y="183"/>
                  <a:pt x="214" y="183"/>
                  <a:pt x="214" y="183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30" y="201"/>
                  <a:pt x="231" y="202"/>
                  <a:pt x="232" y="203"/>
                </a:cubicBezTo>
                <a:cubicBezTo>
                  <a:pt x="233" y="205"/>
                  <a:pt x="233" y="206"/>
                  <a:pt x="233" y="207"/>
                </a:cubicBezTo>
                <a:cubicBezTo>
                  <a:pt x="233" y="209"/>
                  <a:pt x="233" y="212"/>
                  <a:pt x="232" y="214"/>
                </a:cubicBezTo>
                <a:cubicBezTo>
                  <a:pt x="231" y="216"/>
                  <a:pt x="229" y="218"/>
                  <a:pt x="227" y="220"/>
                </a:cubicBezTo>
                <a:cubicBezTo>
                  <a:pt x="224" y="222"/>
                  <a:pt x="222" y="224"/>
                  <a:pt x="220" y="225"/>
                </a:cubicBezTo>
                <a:cubicBezTo>
                  <a:pt x="218" y="226"/>
                  <a:pt x="216" y="226"/>
                  <a:pt x="214" y="226"/>
                </a:cubicBezTo>
                <a:cubicBezTo>
                  <a:pt x="213" y="225"/>
                  <a:pt x="212" y="225"/>
                  <a:pt x="210" y="224"/>
                </a:cubicBezTo>
                <a:cubicBezTo>
                  <a:pt x="209" y="223"/>
                  <a:pt x="208" y="222"/>
                  <a:pt x="206" y="220"/>
                </a:cubicBezTo>
                <a:cubicBezTo>
                  <a:pt x="191" y="204"/>
                  <a:pt x="191" y="204"/>
                  <a:pt x="191" y="204"/>
                </a:cubicBezTo>
                <a:cubicBezTo>
                  <a:pt x="197" y="199"/>
                  <a:pt x="197" y="199"/>
                  <a:pt x="197" y="199"/>
                </a:cubicBezTo>
                <a:close/>
                <a:moveTo>
                  <a:pt x="222" y="175"/>
                </a:moveTo>
                <a:cubicBezTo>
                  <a:pt x="230" y="170"/>
                  <a:pt x="230" y="170"/>
                  <a:pt x="230" y="170"/>
                </a:cubicBezTo>
                <a:cubicBezTo>
                  <a:pt x="256" y="183"/>
                  <a:pt x="256" y="183"/>
                  <a:pt x="256" y="183"/>
                </a:cubicBezTo>
                <a:cubicBezTo>
                  <a:pt x="242" y="162"/>
                  <a:pt x="242" y="162"/>
                  <a:pt x="242" y="162"/>
                </a:cubicBezTo>
                <a:cubicBezTo>
                  <a:pt x="248" y="157"/>
                  <a:pt x="248" y="157"/>
                  <a:pt x="248" y="157"/>
                </a:cubicBezTo>
                <a:cubicBezTo>
                  <a:pt x="268" y="187"/>
                  <a:pt x="268" y="187"/>
                  <a:pt x="268" y="187"/>
                </a:cubicBezTo>
                <a:cubicBezTo>
                  <a:pt x="261" y="192"/>
                  <a:pt x="261" y="192"/>
                  <a:pt x="261" y="192"/>
                </a:cubicBezTo>
                <a:cubicBezTo>
                  <a:pt x="233" y="178"/>
                  <a:pt x="233" y="178"/>
                  <a:pt x="233" y="178"/>
                </a:cubicBezTo>
                <a:cubicBezTo>
                  <a:pt x="249" y="200"/>
                  <a:pt x="249" y="200"/>
                  <a:pt x="249" y="200"/>
                </a:cubicBezTo>
                <a:cubicBezTo>
                  <a:pt x="243" y="205"/>
                  <a:pt x="243" y="205"/>
                  <a:pt x="243" y="205"/>
                </a:cubicBezTo>
                <a:cubicBezTo>
                  <a:pt x="222" y="175"/>
                  <a:pt x="222" y="175"/>
                  <a:pt x="222" y="175"/>
                </a:cubicBezTo>
                <a:close/>
                <a:moveTo>
                  <a:pt x="282" y="180"/>
                </a:moveTo>
                <a:cubicBezTo>
                  <a:pt x="275" y="184"/>
                  <a:pt x="275" y="184"/>
                  <a:pt x="275" y="184"/>
                </a:cubicBezTo>
                <a:cubicBezTo>
                  <a:pt x="257" y="153"/>
                  <a:pt x="257" y="153"/>
                  <a:pt x="257" y="153"/>
                </a:cubicBezTo>
                <a:cubicBezTo>
                  <a:pt x="264" y="149"/>
                  <a:pt x="264" y="149"/>
                  <a:pt x="264" y="149"/>
                </a:cubicBezTo>
                <a:cubicBezTo>
                  <a:pt x="282" y="180"/>
                  <a:pt x="282" y="180"/>
                  <a:pt x="282" y="180"/>
                </a:cubicBezTo>
                <a:close/>
                <a:moveTo>
                  <a:pt x="297" y="172"/>
                </a:moveTo>
                <a:cubicBezTo>
                  <a:pt x="268" y="146"/>
                  <a:pt x="268" y="146"/>
                  <a:pt x="268" y="146"/>
                </a:cubicBezTo>
                <a:cubicBezTo>
                  <a:pt x="276" y="142"/>
                  <a:pt x="276" y="142"/>
                  <a:pt x="276" y="142"/>
                </a:cubicBezTo>
                <a:cubicBezTo>
                  <a:pt x="297" y="162"/>
                  <a:pt x="297" y="162"/>
                  <a:pt x="297" y="162"/>
                </a:cubicBezTo>
                <a:cubicBezTo>
                  <a:pt x="295" y="133"/>
                  <a:pt x="295" y="133"/>
                  <a:pt x="295" y="133"/>
                </a:cubicBezTo>
                <a:cubicBezTo>
                  <a:pt x="302" y="130"/>
                  <a:pt x="302" y="130"/>
                  <a:pt x="302" y="130"/>
                </a:cubicBezTo>
                <a:cubicBezTo>
                  <a:pt x="304" y="169"/>
                  <a:pt x="304" y="169"/>
                  <a:pt x="304" y="169"/>
                </a:cubicBezTo>
                <a:cubicBezTo>
                  <a:pt x="297" y="172"/>
                  <a:pt x="297" y="172"/>
                  <a:pt x="297" y="172"/>
                </a:cubicBezTo>
                <a:close/>
                <a:moveTo>
                  <a:pt x="325" y="130"/>
                </a:moveTo>
                <a:cubicBezTo>
                  <a:pt x="323" y="131"/>
                  <a:pt x="321" y="132"/>
                  <a:pt x="320" y="134"/>
                </a:cubicBezTo>
                <a:cubicBezTo>
                  <a:pt x="319" y="136"/>
                  <a:pt x="319" y="138"/>
                  <a:pt x="320" y="141"/>
                </a:cubicBezTo>
                <a:cubicBezTo>
                  <a:pt x="339" y="135"/>
                  <a:pt x="339" y="135"/>
                  <a:pt x="339" y="135"/>
                </a:cubicBezTo>
                <a:cubicBezTo>
                  <a:pt x="341" y="141"/>
                  <a:pt x="341" y="141"/>
                  <a:pt x="341" y="141"/>
                </a:cubicBezTo>
                <a:cubicBezTo>
                  <a:pt x="321" y="147"/>
                  <a:pt x="321" y="147"/>
                  <a:pt x="321" y="147"/>
                </a:cubicBezTo>
                <a:cubicBezTo>
                  <a:pt x="322" y="150"/>
                  <a:pt x="323" y="152"/>
                  <a:pt x="325" y="153"/>
                </a:cubicBezTo>
                <a:cubicBezTo>
                  <a:pt x="327" y="154"/>
                  <a:pt x="329" y="154"/>
                  <a:pt x="332" y="153"/>
                </a:cubicBezTo>
                <a:cubicBezTo>
                  <a:pt x="344" y="149"/>
                  <a:pt x="344" y="149"/>
                  <a:pt x="344" y="149"/>
                </a:cubicBezTo>
                <a:cubicBezTo>
                  <a:pt x="345" y="155"/>
                  <a:pt x="345" y="155"/>
                  <a:pt x="345" y="155"/>
                </a:cubicBezTo>
                <a:cubicBezTo>
                  <a:pt x="333" y="159"/>
                  <a:pt x="333" y="159"/>
                  <a:pt x="333" y="159"/>
                </a:cubicBezTo>
                <a:cubicBezTo>
                  <a:pt x="331" y="160"/>
                  <a:pt x="328" y="160"/>
                  <a:pt x="327" y="160"/>
                </a:cubicBezTo>
                <a:cubicBezTo>
                  <a:pt x="325" y="160"/>
                  <a:pt x="323" y="160"/>
                  <a:pt x="322" y="159"/>
                </a:cubicBezTo>
                <a:cubicBezTo>
                  <a:pt x="320" y="158"/>
                  <a:pt x="318" y="157"/>
                  <a:pt x="316" y="155"/>
                </a:cubicBezTo>
                <a:cubicBezTo>
                  <a:pt x="315" y="153"/>
                  <a:pt x="314" y="150"/>
                  <a:pt x="313" y="147"/>
                </a:cubicBezTo>
                <a:cubicBezTo>
                  <a:pt x="311" y="141"/>
                  <a:pt x="311" y="136"/>
                  <a:pt x="313" y="132"/>
                </a:cubicBezTo>
                <a:cubicBezTo>
                  <a:pt x="315" y="129"/>
                  <a:pt x="318" y="126"/>
                  <a:pt x="324" y="124"/>
                </a:cubicBezTo>
                <a:cubicBezTo>
                  <a:pt x="335" y="121"/>
                  <a:pt x="335" y="121"/>
                  <a:pt x="335" y="121"/>
                </a:cubicBezTo>
                <a:cubicBezTo>
                  <a:pt x="337" y="127"/>
                  <a:pt x="337" y="127"/>
                  <a:pt x="337" y="127"/>
                </a:cubicBezTo>
                <a:cubicBezTo>
                  <a:pt x="325" y="130"/>
                  <a:pt x="325" y="130"/>
                  <a:pt x="325" y="130"/>
                </a:cubicBezTo>
                <a:close/>
                <a:moveTo>
                  <a:pt x="364" y="122"/>
                </a:moveTo>
                <a:cubicBezTo>
                  <a:pt x="364" y="122"/>
                  <a:pt x="364" y="122"/>
                  <a:pt x="364" y="122"/>
                </a:cubicBezTo>
                <a:cubicBezTo>
                  <a:pt x="367" y="122"/>
                  <a:pt x="368" y="122"/>
                  <a:pt x="369" y="123"/>
                </a:cubicBezTo>
                <a:cubicBezTo>
                  <a:pt x="370" y="123"/>
                  <a:pt x="371" y="124"/>
                  <a:pt x="371" y="126"/>
                </a:cubicBezTo>
                <a:cubicBezTo>
                  <a:pt x="371" y="128"/>
                  <a:pt x="371" y="129"/>
                  <a:pt x="370" y="130"/>
                </a:cubicBezTo>
                <a:cubicBezTo>
                  <a:pt x="369" y="130"/>
                  <a:pt x="368" y="131"/>
                  <a:pt x="365" y="131"/>
                </a:cubicBezTo>
                <a:cubicBezTo>
                  <a:pt x="356" y="133"/>
                  <a:pt x="356" y="133"/>
                  <a:pt x="356" y="133"/>
                </a:cubicBezTo>
                <a:cubicBezTo>
                  <a:pt x="355" y="124"/>
                  <a:pt x="355" y="124"/>
                  <a:pt x="355" y="124"/>
                </a:cubicBezTo>
                <a:cubicBezTo>
                  <a:pt x="364" y="122"/>
                  <a:pt x="364" y="122"/>
                  <a:pt x="364" y="122"/>
                </a:cubicBezTo>
                <a:close/>
                <a:moveTo>
                  <a:pt x="347" y="118"/>
                </a:moveTo>
                <a:cubicBezTo>
                  <a:pt x="365" y="116"/>
                  <a:pt x="365" y="116"/>
                  <a:pt x="365" y="116"/>
                </a:cubicBezTo>
                <a:cubicBezTo>
                  <a:pt x="369" y="115"/>
                  <a:pt x="372" y="116"/>
                  <a:pt x="375" y="117"/>
                </a:cubicBezTo>
                <a:cubicBezTo>
                  <a:pt x="377" y="119"/>
                  <a:pt x="378" y="121"/>
                  <a:pt x="379" y="125"/>
                </a:cubicBezTo>
                <a:cubicBezTo>
                  <a:pt x="379" y="128"/>
                  <a:pt x="379" y="130"/>
                  <a:pt x="378" y="132"/>
                </a:cubicBezTo>
                <a:cubicBezTo>
                  <a:pt x="377" y="134"/>
                  <a:pt x="375" y="135"/>
                  <a:pt x="373" y="136"/>
                </a:cubicBezTo>
                <a:cubicBezTo>
                  <a:pt x="384" y="149"/>
                  <a:pt x="384" y="149"/>
                  <a:pt x="384" y="149"/>
                </a:cubicBezTo>
                <a:cubicBezTo>
                  <a:pt x="376" y="151"/>
                  <a:pt x="376" y="151"/>
                  <a:pt x="376" y="151"/>
                </a:cubicBezTo>
                <a:cubicBezTo>
                  <a:pt x="366" y="138"/>
                  <a:pt x="366" y="138"/>
                  <a:pt x="366" y="138"/>
                </a:cubicBezTo>
                <a:cubicBezTo>
                  <a:pt x="357" y="139"/>
                  <a:pt x="357" y="139"/>
                  <a:pt x="357" y="139"/>
                </a:cubicBezTo>
                <a:cubicBezTo>
                  <a:pt x="359" y="153"/>
                  <a:pt x="359" y="153"/>
                  <a:pt x="359" y="153"/>
                </a:cubicBezTo>
                <a:cubicBezTo>
                  <a:pt x="352" y="154"/>
                  <a:pt x="352" y="154"/>
                  <a:pt x="352" y="154"/>
                </a:cubicBezTo>
                <a:cubicBezTo>
                  <a:pt x="347" y="118"/>
                  <a:pt x="347" y="118"/>
                  <a:pt x="347" y="118"/>
                </a:cubicBezTo>
                <a:close/>
                <a:moveTo>
                  <a:pt x="419" y="121"/>
                </a:moveTo>
                <a:cubicBezTo>
                  <a:pt x="401" y="121"/>
                  <a:pt x="401" y="121"/>
                  <a:pt x="401" y="121"/>
                </a:cubicBezTo>
                <a:cubicBezTo>
                  <a:pt x="399" y="121"/>
                  <a:pt x="397" y="121"/>
                  <a:pt x="396" y="122"/>
                </a:cubicBezTo>
                <a:cubicBezTo>
                  <a:pt x="395" y="123"/>
                  <a:pt x="395" y="124"/>
                  <a:pt x="395" y="125"/>
                </a:cubicBezTo>
                <a:cubicBezTo>
                  <a:pt x="395" y="127"/>
                  <a:pt x="395" y="128"/>
                  <a:pt x="396" y="128"/>
                </a:cubicBezTo>
                <a:cubicBezTo>
                  <a:pt x="397" y="129"/>
                  <a:pt x="398" y="129"/>
                  <a:pt x="39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13" y="130"/>
                  <a:pt x="416" y="130"/>
                  <a:pt x="418" y="132"/>
                </a:cubicBezTo>
                <a:cubicBezTo>
                  <a:pt x="420" y="134"/>
                  <a:pt x="420" y="136"/>
                  <a:pt x="420" y="140"/>
                </a:cubicBezTo>
                <a:cubicBezTo>
                  <a:pt x="420" y="144"/>
                  <a:pt x="419" y="146"/>
                  <a:pt x="417" y="148"/>
                </a:cubicBezTo>
                <a:cubicBezTo>
                  <a:pt x="415" y="150"/>
                  <a:pt x="412" y="150"/>
                  <a:pt x="408" y="150"/>
                </a:cubicBezTo>
                <a:cubicBezTo>
                  <a:pt x="388" y="150"/>
                  <a:pt x="388" y="150"/>
                  <a:pt x="388" y="15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07" y="144"/>
                  <a:pt x="407" y="144"/>
                  <a:pt x="407" y="144"/>
                </a:cubicBezTo>
                <a:cubicBezTo>
                  <a:pt x="409" y="144"/>
                  <a:pt x="410" y="144"/>
                  <a:pt x="411" y="143"/>
                </a:cubicBezTo>
                <a:cubicBezTo>
                  <a:pt x="412" y="142"/>
                  <a:pt x="413" y="141"/>
                  <a:pt x="413" y="140"/>
                </a:cubicBezTo>
                <a:cubicBezTo>
                  <a:pt x="413" y="139"/>
                  <a:pt x="412" y="137"/>
                  <a:pt x="411" y="137"/>
                </a:cubicBezTo>
                <a:cubicBezTo>
                  <a:pt x="411" y="136"/>
                  <a:pt x="409" y="136"/>
                  <a:pt x="407" y="136"/>
                </a:cubicBezTo>
                <a:cubicBezTo>
                  <a:pt x="399" y="136"/>
                  <a:pt x="399" y="136"/>
                  <a:pt x="399" y="136"/>
                </a:cubicBezTo>
                <a:cubicBezTo>
                  <a:pt x="395" y="136"/>
                  <a:pt x="392" y="135"/>
                  <a:pt x="390" y="133"/>
                </a:cubicBezTo>
                <a:cubicBezTo>
                  <a:pt x="388" y="131"/>
                  <a:pt x="387" y="129"/>
                  <a:pt x="387" y="125"/>
                </a:cubicBezTo>
                <a:cubicBezTo>
                  <a:pt x="387" y="121"/>
                  <a:pt x="388" y="119"/>
                  <a:pt x="390" y="117"/>
                </a:cubicBezTo>
                <a:cubicBezTo>
                  <a:pt x="392" y="115"/>
                  <a:pt x="395" y="114"/>
                  <a:pt x="400" y="114"/>
                </a:cubicBezTo>
                <a:cubicBezTo>
                  <a:pt x="419" y="115"/>
                  <a:pt x="419" y="115"/>
                  <a:pt x="419" y="115"/>
                </a:cubicBezTo>
                <a:cubicBezTo>
                  <a:pt x="419" y="121"/>
                  <a:pt x="419" y="121"/>
                  <a:pt x="419" y="121"/>
                </a:cubicBezTo>
                <a:close/>
                <a:moveTo>
                  <a:pt x="433" y="152"/>
                </a:moveTo>
                <a:cubicBezTo>
                  <a:pt x="426" y="151"/>
                  <a:pt x="426" y="151"/>
                  <a:pt x="426" y="151"/>
                </a:cubicBezTo>
                <a:cubicBezTo>
                  <a:pt x="431" y="115"/>
                  <a:pt x="431" y="115"/>
                  <a:pt x="431" y="115"/>
                </a:cubicBezTo>
                <a:cubicBezTo>
                  <a:pt x="438" y="117"/>
                  <a:pt x="438" y="117"/>
                  <a:pt x="438" y="117"/>
                </a:cubicBezTo>
                <a:cubicBezTo>
                  <a:pt x="433" y="152"/>
                  <a:pt x="433" y="152"/>
                  <a:pt x="433" y="152"/>
                </a:cubicBezTo>
                <a:close/>
                <a:moveTo>
                  <a:pt x="453" y="126"/>
                </a:moveTo>
                <a:cubicBezTo>
                  <a:pt x="442" y="124"/>
                  <a:pt x="442" y="124"/>
                  <a:pt x="442" y="124"/>
                </a:cubicBezTo>
                <a:cubicBezTo>
                  <a:pt x="443" y="118"/>
                  <a:pt x="443" y="118"/>
                  <a:pt x="443" y="118"/>
                </a:cubicBezTo>
                <a:cubicBezTo>
                  <a:pt x="473" y="123"/>
                  <a:pt x="473" y="123"/>
                  <a:pt x="473" y="123"/>
                </a:cubicBezTo>
                <a:cubicBezTo>
                  <a:pt x="472" y="129"/>
                  <a:pt x="472" y="129"/>
                  <a:pt x="472" y="129"/>
                </a:cubicBezTo>
                <a:cubicBezTo>
                  <a:pt x="461" y="127"/>
                  <a:pt x="461" y="127"/>
                  <a:pt x="461" y="127"/>
                </a:cubicBezTo>
                <a:cubicBezTo>
                  <a:pt x="456" y="156"/>
                  <a:pt x="456" y="156"/>
                  <a:pt x="456" y="156"/>
                </a:cubicBezTo>
                <a:cubicBezTo>
                  <a:pt x="448" y="155"/>
                  <a:pt x="448" y="155"/>
                  <a:pt x="448" y="155"/>
                </a:cubicBezTo>
                <a:cubicBezTo>
                  <a:pt x="453" y="126"/>
                  <a:pt x="453" y="126"/>
                  <a:pt x="453" y="126"/>
                </a:cubicBezTo>
                <a:close/>
                <a:moveTo>
                  <a:pt x="477" y="124"/>
                </a:moveTo>
                <a:cubicBezTo>
                  <a:pt x="485" y="127"/>
                  <a:pt x="485" y="127"/>
                  <a:pt x="485" y="127"/>
                </a:cubicBezTo>
                <a:cubicBezTo>
                  <a:pt x="488" y="142"/>
                  <a:pt x="488" y="142"/>
                  <a:pt x="488" y="142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9" y="135"/>
                  <a:pt x="509" y="135"/>
                  <a:pt x="509" y="135"/>
                </a:cubicBezTo>
                <a:cubicBezTo>
                  <a:pt x="490" y="150"/>
                  <a:pt x="490" y="150"/>
                  <a:pt x="490" y="150"/>
                </a:cubicBezTo>
                <a:cubicBezTo>
                  <a:pt x="485" y="165"/>
                  <a:pt x="485" y="165"/>
                  <a:pt x="485" y="165"/>
                </a:cubicBezTo>
                <a:cubicBezTo>
                  <a:pt x="478" y="162"/>
                  <a:pt x="478" y="162"/>
                  <a:pt x="478" y="162"/>
                </a:cubicBezTo>
                <a:cubicBezTo>
                  <a:pt x="483" y="147"/>
                  <a:pt x="483" y="147"/>
                  <a:pt x="483" y="147"/>
                </a:cubicBezTo>
                <a:cubicBezTo>
                  <a:pt x="477" y="124"/>
                  <a:pt x="477" y="124"/>
                  <a:pt x="477" y="124"/>
                </a:cubicBezTo>
                <a:close/>
                <a:moveTo>
                  <a:pt x="541" y="171"/>
                </a:moveTo>
                <a:cubicBezTo>
                  <a:pt x="545" y="166"/>
                  <a:pt x="548" y="163"/>
                  <a:pt x="552" y="162"/>
                </a:cubicBezTo>
                <a:cubicBezTo>
                  <a:pt x="557" y="161"/>
                  <a:pt x="561" y="162"/>
                  <a:pt x="566" y="166"/>
                </a:cubicBezTo>
                <a:cubicBezTo>
                  <a:pt x="571" y="169"/>
                  <a:pt x="574" y="173"/>
                  <a:pt x="574" y="177"/>
                </a:cubicBezTo>
                <a:cubicBezTo>
                  <a:pt x="575" y="181"/>
                  <a:pt x="574" y="186"/>
                  <a:pt x="570" y="191"/>
                </a:cubicBezTo>
                <a:cubicBezTo>
                  <a:pt x="567" y="196"/>
                  <a:pt x="563" y="200"/>
                  <a:pt x="559" y="200"/>
                </a:cubicBezTo>
                <a:cubicBezTo>
                  <a:pt x="555" y="201"/>
                  <a:pt x="550" y="200"/>
                  <a:pt x="545" y="197"/>
                </a:cubicBezTo>
                <a:cubicBezTo>
                  <a:pt x="540" y="193"/>
                  <a:pt x="538" y="190"/>
                  <a:pt x="537" y="185"/>
                </a:cubicBezTo>
                <a:cubicBezTo>
                  <a:pt x="536" y="181"/>
                  <a:pt x="538" y="176"/>
                  <a:pt x="541" y="171"/>
                </a:cubicBezTo>
                <a:close/>
                <a:moveTo>
                  <a:pt x="563" y="171"/>
                </a:moveTo>
                <a:cubicBezTo>
                  <a:pt x="565" y="173"/>
                  <a:pt x="567" y="175"/>
                  <a:pt x="567" y="178"/>
                </a:cubicBezTo>
                <a:cubicBezTo>
                  <a:pt x="567" y="180"/>
                  <a:pt x="566" y="183"/>
                  <a:pt x="564" y="187"/>
                </a:cubicBezTo>
                <a:cubicBezTo>
                  <a:pt x="561" y="190"/>
                  <a:pt x="559" y="192"/>
                  <a:pt x="556" y="193"/>
                </a:cubicBezTo>
                <a:cubicBezTo>
                  <a:pt x="554" y="194"/>
                  <a:pt x="551" y="193"/>
                  <a:pt x="549" y="192"/>
                </a:cubicBezTo>
                <a:cubicBezTo>
                  <a:pt x="546" y="190"/>
                  <a:pt x="545" y="188"/>
                  <a:pt x="545" y="185"/>
                </a:cubicBezTo>
                <a:cubicBezTo>
                  <a:pt x="544" y="182"/>
                  <a:pt x="546" y="179"/>
                  <a:pt x="548" y="176"/>
                </a:cubicBezTo>
                <a:cubicBezTo>
                  <a:pt x="550" y="172"/>
                  <a:pt x="553" y="170"/>
                  <a:pt x="555" y="169"/>
                </a:cubicBezTo>
                <a:cubicBezTo>
                  <a:pt x="557" y="169"/>
                  <a:pt x="560" y="169"/>
                  <a:pt x="563" y="171"/>
                </a:cubicBezTo>
                <a:close/>
                <a:moveTo>
                  <a:pt x="574" y="198"/>
                </a:moveTo>
                <a:cubicBezTo>
                  <a:pt x="577" y="194"/>
                  <a:pt x="580" y="192"/>
                  <a:pt x="581" y="191"/>
                </a:cubicBezTo>
                <a:cubicBezTo>
                  <a:pt x="583" y="189"/>
                  <a:pt x="585" y="189"/>
                  <a:pt x="587" y="188"/>
                </a:cubicBezTo>
                <a:cubicBezTo>
                  <a:pt x="589" y="188"/>
                  <a:pt x="591" y="189"/>
                  <a:pt x="593" y="190"/>
                </a:cubicBezTo>
                <a:cubicBezTo>
                  <a:pt x="595" y="191"/>
                  <a:pt x="597" y="192"/>
                  <a:pt x="600" y="195"/>
                </a:cubicBezTo>
                <a:cubicBezTo>
                  <a:pt x="608" y="202"/>
                  <a:pt x="608" y="202"/>
                  <a:pt x="608" y="202"/>
                </a:cubicBezTo>
                <a:cubicBezTo>
                  <a:pt x="604" y="207"/>
                  <a:pt x="604" y="207"/>
                  <a:pt x="604" y="207"/>
                </a:cubicBezTo>
                <a:cubicBezTo>
                  <a:pt x="595" y="199"/>
                  <a:pt x="595" y="199"/>
                  <a:pt x="595" y="199"/>
                </a:cubicBezTo>
                <a:cubicBezTo>
                  <a:pt x="593" y="197"/>
                  <a:pt x="591" y="196"/>
                  <a:pt x="589" y="196"/>
                </a:cubicBezTo>
                <a:cubicBezTo>
                  <a:pt x="587" y="196"/>
                  <a:pt x="585" y="197"/>
                  <a:pt x="583" y="199"/>
                </a:cubicBezTo>
                <a:cubicBezTo>
                  <a:pt x="599" y="213"/>
                  <a:pt x="599" y="213"/>
                  <a:pt x="599" y="213"/>
                </a:cubicBezTo>
                <a:cubicBezTo>
                  <a:pt x="595" y="218"/>
                  <a:pt x="595" y="218"/>
                  <a:pt x="595" y="218"/>
                </a:cubicBezTo>
                <a:cubicBezTo>
                  <a:pt x="579" y="204"/>
                  <a:pt x="579" y="204"/>
                  <a:pt x="579" y="204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4" y="210"/>
                  <a:pt x="564" y="210"/>
                  <a:pt x="564" y="210"/>
                </a:cubicBezTo>
                <a:cubicBezTo>
                  <a:pt x="574" y="198"/>
                  <a:pt x="574" y="198"/>
                  <a:pt x="574" y="198"/>
                </a:cubicBezTo>
                <a:close/>
                <a:moveTo>
                  <a:pt x="641" y="254"/>
                </a:moveTo>
                <a:cubicBezTo>
                  <a:pt x="635" y="244"/>
                  <a:pt x="635" y="244"/>
                  <a:pt x="635" y="244"/>
                </a:cubicBezTo>
                <a:cubicBezTo>
                  <a:pt x="640" y="241"/>
                  <a:pt x="640" y="241"/>
                  <a:pt x="640" y="241"/>
                </a:cubicBezTo>
                <a:cubicBezTo>
                  <a:pt x="656" y="267"/>
                  <a:pt x="656" y="267"/>
                  <a:pt x="656" y="267"/>
                </a:cubicBezTo>
                <a:cubicBezTo>
                  <a:pt x="651" y="270"/>
                  <a:pt x="651" y="270"/>
                  <a:pt x="651" y="270"/>
                </a:cubicBezTo>
                <a:cubicBezTo>
                  <a:pt x="645" y="260"/>
                  <a:pt x="645" y="260"/>
                  <a:pt x="645" y="260"/>
                </a:cubicBezTo>
                <a:cubicBezTo>
                  <a:pt x="620" y="276"/>
                  <a:pt x="620" y="276"/>
                  <a:pt x="620" y="276"/>
                </a:cubicBezTo>
                <a:cubicBezTo>
                  <a:pt x="616" y="269"/>
                  <a:pt x="616" y="269"/>
                  <a:pt x="616" y="269"/>
                </a:cubicBezTo>
                <a:cubicBezTo>
                  <a:pt x="641" y="254"/>
                  <a:pt x="641" y="254"/>
                  <a:pt x="641" y="254"/>
                </a:cubicBezTo>
                <a:close/>
                <a:moveTo>
                  <a:pt x="662" y="290"/>
                </a:moveTo>
                <a:cubicBezTo>
                  <a:pt x="660" y="287"/>
                  <a:pt x="659" y="286"/>
                  <a:pt x="657" y="285"/>
                </a:cubicBezTo>
                <a:cubicBezTo>
                  <a:pt x="655" y="284"/>
                  <a:pt x="653" y="285"/>
                  <a:pt x="651" y="286"/>
                </a:cubicBezTo>
                <a:cubicBezTo>
                  <a:pt x="659" y="305"/>
                  <a:pt x="659" y="305"/>
                  <a:pt x="659" y="305"/>
                </a:cubicBezTo>
                <a:cubicBezTo>
                  <a:pt x="654" y="307"/>
                  <a:pt x="654" y="307"/>
                  <a:pt x="654" y="307"/>
                </a:cubicBezTo>
                <a:cubicBezTo>
                  <a:pt x="645" y="288"/>
                  <a:pt x="645" y="288"/>
                  <a:pt x="645" y="288"/>
                </a:cubicBezTo>
                <a:cubicBezTo>
                  <a:pt x="642" y="290"/>
                  <a:pt x="641" y="291"/>
                  <a:pt x="640" y="293"/>
                </a:cubicBezTo>
                <a:cubicBezTo>
                  <a:pt x="639" y="295"/>
                  <a:pt x="639" y="297"/>
                  <a:pt x="641" y="300"/>
                </a:cubicBezTo>
                <a:cubicBezTo>
                  <a:pt x="646" y="311"/>
                  <a:pt x="646" y="311"/>
                  <a:pt x="646" y="311"/>
                </a:cubicBezTo>
                <a:cubicBezTo>
                  <a:pt x="640" y="313"/>
                  <a:pt x="640" y="313"/>
                  <a:pt x="640" y="313"/>
                </a:cubicBezTo>
                <a:cubicBezTo>
                  <a:pt x="635" y="302"/>
                  <a:pt x="635" y="302"/>
                  <a:pt x="635" y="302"/>
                </a:cubicBezTo>
                <a:cubicBezTo>
                  <a:pt x="634" y="299"/>
                  <a:pt x="633" y="297"/>
                  <a:pt x="633" y="296"/>
                </a:cubicBezTo>
                <a:cubicBezTo>
                  <a:pt x="633" y="294"/>
                  <a:pt x="633" y="292"/>
                  <a:pt x="633" y="291"/>
                </a:cubicBezTo>
                <a:cubicBezTo>
                  <a:pt x="634" y="288"/>
                  <a:pt x="635" y="286"/>
                  <a:pt x="637" y="284"/>
                </a:cubicBezTo>
                <a:cubicBezTo>
                  <a:pt x="638" y="283"/>
                  <a:pt x="641" y="281"/>
                  <a:pt x="644" y="280"/>
                </a:cubicBezTo>
                <a:cubicBezTo>
                  <a:pt x="649" y="277"/>
                  <a:pt x="654" y="276"/>
                  <a:pt x="658" y="277"/>
                </a:cubicBezTo>
                <a:cubicBezTo>
                  <a:pt x="662" y="279"/>
                  <a:pt x="665" y="282"/>
                  <a:pt x="667" y="287"/>
                </a:cubicBezTo>
                <a:cubicBezTo>
                  <a:pt x="672" y="298"/>
                  <a:pt x="672" y="298"/>
                  <a:pt x="672" y="298"/>
                </a:cubicBezTo>
                <a:cubicBezTo>
                  <a:pt x="667" y="301"/>
                  <a:pt x="667" y="301"/>
                  <a:pt x="667" y="301"/>
                </a:cubicBezTo>
                <a:cubicBezTo>
                  <a:pt x="662" y="290"/>
                  <a:pt x="662" y="290"/>
                  <a:pt x="662" y="290"/>
                </a:cubicBezTo>
                <a:close/>
                <a:moveTo>
                  <a:pt x="675" y="325"/>
                </a:moveTo>
                <a:cubicBezTo>
                  <a:pt x="674" y="322"/>
                  <a:pt x="672" y="320"/>
                  <a:pt x="670" y="319"/>
                </a:cubicBezTo>
                <a:cubicBezTo>
                  <a:pt x="668" y="319"/>
                  <a:pt x="665" y="319"/>
                  <a:pt x="660" y="320"/>
                </a:cubicBezTo>
                <a:cubicBezTo>
                  <a:pt x="657" y="322"/>
                  <a:pt x="654" y="323"/>
                  <a:pt x="653" y="325"/>
                </a:cubicBezTo>
                <a:cubicBezTo>
                  <a:pt x="652" y="327"/>
                  <a:pt x="652" y="329"/>
                  <a:pt x="653" y="332"/>
                </a:cubicBezTo>
                <a:cubicBezTo>
                  <a:pt x="657" y="344"/>
                  <a:pt x="657" y="344"/>
                  <a:pt x="657" y="344"/>
                </a:cubicBezTo>
                <a:cubicBezTo>
                  <a:pt x="651" y="346"/>
                  <a:pt x="651" y="346"/>
                  <a:pt x="651" y="346"/>
                </a:cubicBezTo>
                <a:cubicBezTo>
                  <a:pt x="647" y="334"/>
                  <a:pt x="647" y="334"/>
                  <a:pt x="647" y="334"/>
                </a:cubicBezTo>
                <a:cubicBezTo>
                  <a:pt x="646" y="331"/>
                  <a:pt x="646" y="329"/>
                  <a:pt x="646" y="327"/>
                </a:cubicBezTo>
                <a:cubicBezTo>
                  <a:pt x="646" y="326"/>
                  <a:pt x="646" y="324"/>
                  <a:pt x="647" y="322"/>
                </a:cubicBezTo>
                <a:cubicBezTo>
                  <a:pt x="647" y="320"/>
                  <a:pt x="649" y="318"/>
                  <a:pt x="651" y="316"/>
                </a:cubicBezTo>
                <a:cubicBezTo>
                  <a:pt x="653" y="315"/>
                  <a:pt x="655" y="314"/>
                  <a:pt x="658" y="313"/>
                </a:cubicBezTo>
                <a:cubicBezTo>
                  <a:pt x="664" y="311"/>
                  <a:pt x="669" y="310"/>
                  <a:pt x="673" y="312"/>
                </a:cubicBezTo>
                <a:cubicBezTo>
                  <a:pt x="676" y="314"/>
                  <a:pt x="679" y="317"/>
                  <a:pt x="681" y="323"/>
                </a:cubicBezTo>
                <a:cubicBezTo>
                  <a:pt x="684" y="335"/>
                  <a:pt x="684" y="335"/>
                  <a:pt x="684" y="335"/>
                </a:cubicBezTo>
                <a:cubicBezTo>
                  <a:pt x="679" y="337"/>
                  <a:pt x="679" y="337"/>
                  <a:pt x="679" y="337"/>
                </a:cubicBezTo>
                <a:cubicBezTo>
                  <a:pt x="675" y="325"/>
                  <a:pt x="675" y="325"/>
                  <a:pt x="675" y="325"/>
                </a:cubicBezTo>
                <a:close/>
                <a:moveTo>
                  <a:pt x="689" y="352"/>
                </a:moveTo>
                <a:cubicBezTo>
                  <a:pt x="675" y="354"/>
                  <a:pt x="675" y="354"/>
                  <a:pt x="675" y="354"/>
                </a:cubicBezTo>
                <a:cubicBezTo>
                  <a:pt x="677" y="368"/>
                  <a:pt x="677" y="368"/>
                  <a:pt x="677" y="368"/>
                </a:cubicBezTo>
                <a:cubicBezTo>
                  <a:pt x="691" y="365"/>
                  <a:pt x="691" y="365"/>
                  <a:pt x="691" y="365"/>
                </a:cubicBezTo>
                <a:cubicBezTo>
                  <a:pt x="692" y="373"/>
                  <a:pt x="692" y="373"/>
                  <a:pt x="692" y="373"/>
                </a:cubicBezTo>
                <a:cubicBezTo>
                  <a:pt x="658" y="379"/>
                  <a:pt x="658" y="379"/>
                  <a:pt x="658" y="379"/>
                </a:cubicBezTo>
                <a:cubicBezTo>
                  <a:pt x="656" y="372"/>
                  <a:pt x="656" y="372"/>
                  <a:pt x="656" y="372"/>
                </a:cubicBezTo>
                <a:cubicBezTo>
                  <a:pt x="671" y="369"/>
                  <a:pt x="671" y="369"/>
                  <a:pt x="671" y="369"/>
                </a:cubicBezTo>
                <a:cubicBezTo>
                  <a:pt x="669" y="355"/>
                  <a:pt x="669" y="355"/>
                  <a:pt x="669" y="355"/>
                </a:cubicBezTo>
                <a:cubicBezTo>
                  <a:pt x="654" y="358"/>
                  <a:pt x="654" y="358"/>
                  <a:pt x="654" y="358"/>
                </a:cubicBezTo>
                <a:cubicBezTo>
                  <a:pt x="653" y="351"/>
                  <a:pt x="653" y="351"/>
                  <a:pt x="653" y="351"/>
                </a:cubicBezTo>
                <a:cubicBezTo>
                  <a:pt x="687" y="344"/>
                  <a:pt x="687" y="344"/>
                  <a:pt x="687" y="344"/>
                </a:cubicBezTo>
                <a:cubicBezTo>
                  <a:pt x="689" y="352"/>
                  <a:pt x="689" y="352"/>
                  <a:pt x="689" y="352"/>
                </a:cubicBezTo>
                <a:close/>
                <a:moveTo>
                  <a:pt x="695" y="386"/>
                </a:moveTo>
                <a:cubicBezTo>
                  <a:pt x="695" y="396"/>
                  <a:pt x="695" y="396"/>
                  <a:pt x="695" y="396"/>
                </a:cubicBezTo>
                <a:cubicBezTo>
                  <a:pt x="670" y="411"/>
                  <a:pt x="670" y="411"/>
                  <a:pt x="670" y="411"/>
                </a:cubicBezTo>
                <a:cubicBezTo>
                  <a:pt x="695" y="410"/>
                  <a:pt x="695" y="410"/>
                  <a:pt x="695" y="410"/>
                </a:cubicBezTo>
                <a:cubicBezTo>
                  <a:pt x="695" y="418"/>
                  <a:pt x="695" y="418"/>
                  <a:pt x="695" y="418"/>
                </a:cubicBezTo>
                <a:cubicBezTo>
                  <a:pt x="660" y="419"/>
                  <a:pt x="660" y="419"/>
                  <a:pt x="660" y="419"/>
                </a:cubicBezTo>
                <a:cubicBezTo>
                  <a:pt x="660" y="410"/>
                  <a:pt x="660" y="410"/>
                  <a:pt x="660" y="410"/>
                </a:cubicBezTo>
                <a:cubicBezTo>
                  <a:pt x="686" y="394"/>
                  <a:pt x="686" y="394"/>
                  <a:pt x="686" y="394"/>
                </a:cubicBezTo>
                <a:cubicBezTo>
                  <a:pt x="660" y="395"/>
                  <a:pt x="660" y="395"/>
                  <a:pt x="660" y="395"/>
                </a:cubicBezTo>
                <a:cubicBezTo>
                  <a:pt x="659" y="387"/>
                  <a:pt x="659" y="387"/>
                  <a:pt x="659" y="387"/>
                </a:cubicBezTo>
                <a:cubicBezTo>
                  <a:pt x="695" y="386"/>
                  <a:pt x="695" y="386"/>
                  <a:pt x="695" y="386"/>
                </a:cubicBezTo>
                <a:close/>
                <a:moveTo>
                  <a:pt x="677" y="425"/>
                </a:moveTo>
                <a:cubicBezTo>
                  <a:pt x="683" y="426"/>
                  <a:pt x="688" y="428"/>
                  <a:pt x="690" y="431"/>
                </a:cubicBezTo>
                <a:cubicBezTo>
                  <a:pt x="693" y="434"/>
                  <a:pt x="694" y="439"/>
                  <a:pt x="693" y="445"/>
                </a:cubicBezTo>
                <a:cubicBezTo>
                  <a:pt x="692" y="451"/>
                  <a:pt x="690" y="455"/>
                  <a:pt x="687" y="458"/>
                </a:cubicBezTo>
                <a:cubicBezTo>
                  <a:pt x="684" y="460"/>
                  <a:pt x="679" y="461"/>
                  <a:pt x="673" y="460"/>
                </a:cubicBezTo>
                <a:cubicBezTo>
                  <a:pt x="667" y="459"/>
                  <a:pt x="662" y="457"/>
                  <a:pt x="660" y="454"/>
                </a:cubicBezTo>
                <a:cubicBezTo>
                  <a:pt x="657" y="451"/>
                  <a:pt x="656" y="446"/>
                  <a:pt x="657" y="440"/>
                </a:cubicBezTo>
                <a:cubicBezTo>
                  <a:pt x="657" y="434"/>
                  <a:pt x="659" y="430"/>
                  <a:pt x="663" y="427"/>
                </a:cubicBezTo>
                <a:cubicBezTo>
                  <a:pt x="666" y="425"/>
                  <a:pt x="671" y="424"/>
                  <a:pt x="677" y="425"/>
                </a:cubicBezTo>
                <a:close/>
                <a:moveTo>
                  <a:pt x="687" y="444"/>
                </a:moveTo>
                <a:cubicBezTo>
                  <a:pt x="687" y="447"/>
                  <a:pt x="685" y="450"/>
                  <a:pt x="683" y="451"/>
                </a:cubicBezTo>
                <a:cubicBezTo>
                  <a:pt x="681" y="452"/>
                  <a:pt x="678" y="453"/>
                  <a:pt x="674" y="452"/>
                </a:cubicBezTo>
                <a:cubicBezTo>
                  <a:pt x="670" y="452"/>
                  <a:pt x="667" y="450"/>
                  <a:pt x="665" y="449"/>
                </a:cubicBezTo>
                <a:cubicBezTo>
                  <a:pt x="663" y="447"/>
                  <a:pt x="662" y="444"/>
                  <a:pt x="663" y="441"/>
                </a:cubicBezTo>
                <a:cubicBezTo>
                  <a:pt x="663" y="438"/>
                  <a:pt x="664" y="435"/>
                  <a:pt x="667" y="434"/>
                </a:cubicBezTo>
                <a:cubicBezTo>
                  <a:pt x="669" y="433"/>
                  <a:pt x="672" y="432"/>
                  <a:pt x="676" y="433"/>
                </a:cubicBezTo>
                <a:cubicBezTo>
                  <a:pt x="680" y="433"/>
                  <a:pt x="683" y="435"/>
                  <a:pt x="685" y="436"/>
                </a:cubicBezTo>
                <a:cubicBezTo>
                  <a:pt x="687" y="438"/>
                  <a:pt x="687" y="441"/>
                  <a:pt x="687" y="444"/>
                </a:cubicBezTo>
                <a:close/>
                <a:moveTo>
                  <a:pt x="651" y="478"/>
                </a:moveTo>
                <a:cubicBezTo>
                  <a:pt x="652" y="474"/>
                  <a:pt x="653" y="472"/>
                  <a:pt x="654" y="471"/>
                </a:cubicBezTo>
                <a:cubicBezTo>
                  <a:pt x="655" y="469"/>
                  <a:pt x="656" y="468"/>
                  <a:pt x="658" y="467"/>
                </a:cubicBezTo>
                <a:cubicBezTo>
                  <a:pt x="659" y="466"/>
                  <a:pt x="661" y="466"/>
                  <a:pt x="662" y="465"/>
                </a:cubicBezTo>
                <a:cubicBezTo>
                  <a:pt x="664" y="465"/>
                  <a:pt x="666" y="466"/>
                  <a:pt x="669" y="466"/>
                </a:cubicBezTo>
                <a:cubicBezTo>
                  <a:pt x="689" y="471"/>
                  <a:pt x="689" y="471"/>
                  <a:pt x="689" y="471"/>
                </a:cubicBezTo>
                <a:cubicBezTo>
                  <a:pt x="687" y="478"/>
                  <a:pt x="687" y="478"/>
                  <a:pt x="687" y="478"/>
                </a:cubicBezTo>
                <a:cubicBezTo>
                  <a:pt x="667" y="474"/>
                  <a:pt x="667" y="474"/>
                  <a:pt x="667" y="474"/>
                </a:cubicBezTo>
                <a:cubicBezTo>
                  <a:pt x="665" y="473"/>
                  <a:pt x="664" y="473"/>
                  <a:pt x="663" y="473"/>
                </a:cubicBezTo>
                <a:cubicBezTo>
                  <a:pt x="662" y="473"/>
                  <a:pt x="661" y="473"/>
                  <a:pt x="661" y="473"/>
                </a:cubicBezTo>
                <a:cubicBezTo>
                  <a:pt x="660" y="474"/>
                  <a:pt x="659" y="475"/>
                  <a:pt x="658" y="475"/>
                </a:cubicBezTo>
                <a:cubicBezTo>
                  <a:pt x="658" y="476"/>
                  <a:pt x="657" y="478"/>
                  <a:pt x="657" y="480"/>
                </a:cubicBezTo>
                <a:cubicBezTo>
                  <a:pt x="655" y="488"/>
                  <a:pt x="655" y="488"/>
                  <a:pt x="655" y="488"/>
                </a:cubicBezTo>
                <a:cubicBezTo>
                  <a:pt x="649" y="487"/>
                  <a:pt x="649" y="487"/>
                  <a:pt x="649" y="487"/>
                </a:cubicBezTo>
                <a:cubicBezTo>
                  <a:pt x="651" y="478"/>
                  <a:pt x="651" y="478"/>
                  <a:pt x="651" y="478"/>
                </a:cubicBezTo>
                <a:close/>
                <a:moveTo>
                  <a:pt x="667" y="494"/>
                </a:moveTo>
                <a:cubicBezTo>
                  <a:pt x="672" y="496"/>
                  <a:pt x="676" y="499"/>
                  <a:pt x="678" y="503"/>
                </a:cubicBezTo>
                <a:cubicBezTo>
                  <a:pt x="679" y="507"/>
                  <a:pt x="679" y="512"/>
                  <a:pt x="677" y="517"/>
                </a:cubicBezTo>
                <a:cubicBezTo>
                  <a:pt x="675" y="523"/>
                  <a:pt x="671" y="526"/>
                  <a:pt x="668" y="528"/>
                </a:cubicBezTo>
                <a:cubicBezTo>
                  <a:pt x="664" y="529"/>
                  <a:pt x="659" y="529"/>
                  <a:pt x="653" y="527"/>
                </a:cubicBezTo>
                <a:cubicBezTo>
                  <a:pt x="647" y="524"/>
                  <a:pt x="644" y="521"/>
                  <a:pt x="642" y="517"/>
                </a:cubicBezTo>
                <a:cubicBezTo>
                  <a:pt x="640" y="513"/>
                  <a:pt x="641" y="509"/>
                  <a:pt x="643" y="503"/>
                </a:cubicBezTo>
                <a:cubicBezTo>
                  <a:pt x="645" y="497"/>
                  <a:pt x="648" y="494"/>
                  <a:pt x="652" y="492"/>
                </a:cubicBezTo>
                <a:cubicBezTo>
                  <a:pt x="656" y="491"/>
                  <a:pt x="661" y="491"/>
                  <a:pt x="667" y="494"/>
                </a:cubicBezTo>
                <a:close/>
                <a:moveTo>
                  <a:pt x="671" y="515"/>
                </a:moveTo>
                <a:cubicBezTo>
                  <a:pt x="670" y="518"/>
                  <a:pt x="668" y="520"/>
                  <a:pt x="666" y="520"/>
                </a:cubicBezTo>
                <a:cubicBezTo>
                  <a:pt x="663" y="521"/>
                  <a:pt x="660" y="521"/>
                  <a:pt x="656" y="519"/>
                </a:cubicBezTo>
                <a:cubicBezTo>
                  <a:pt x="652" y="517"/>
                  <a:pt x="650" y="516"/>
                  <a:pt x="649" y="513"/>
                </a:cubicBezTo>
                <a:cubicBezTo>
                  <a:pt x="647" y="511"/>
                  <a:pt x="647" y="508"/>
                  <a:pt x="648" y="505"/>
                </a:cubicBezTo>
                <a:cubicBezTo>
                  <a:pt x="650" y="502"/>
                  <a:pt x="651" y="500"/>
                  <a:pt x="654" y="500"/>
                </a:cubicBezTo>
                <a:cubicBezTo>
                  <a:pt x="656" y="499"/>
                  <a:pt x="660" y="500"/>
                  <a:pt x="664" y="501"/>
                </a:cubicBezTo>
                <a:cubicBezTo>
                  <a:pt x="667" y="503"/>
                  <a:pt x="670" y="505"/>
                  <a:pt x="671" y="507"/>
                </a:cubicBezTo>
                <a:cubicBezTo>
                  <a:pt x="672" y="509"/>
                  <a:pt x="672" y="512"/>
                  <a:pt x="671" y="515"/>
                </a:cubicBezTo>
                <a:close/>
                <a:moveTo>
                  <a:pt x="641" y="544"/>
                </a:moveTo>
                <a:cubicBezTo>
                  <a:pt x="646" y="547"/>
                  <a:pt x="646" y="547"/>
                  <a:pt x="646" y="547"/>
                </a:cubicBezTo>
                <a:cubicBezTo>
                  <a:pt x="637" y="562"/>
                  <a:pt x="637" y="562"/>
                  <a:pt x="637" y="562"/>
                </a:cubicBezTo>
                <a:cubicBezTo>
                  <a:pt x="619" y="552"/>
                  <a:pt x="619" y="552"/>
                  <a:pt x="619" y="552"/>
                </a:cubicBezTo>
                <a:cubicBezTo>
                  <a:pt x="628" y="538"/>
                  <a:pt x="628" y="538"/>
                  <a:pt x="628" y="538"/>
                </a:cubicBezTo>
                <a:cubicBezTo>
                  <a:pt x="629" y="535"/>
                  <a:pt x="631" y="533"/>
                  <a:pt x="632" y="532"/>
                </a:cubicBezTo>
                <a:cubicBezTo>
                  <a:pt x="633" y="531"/>
                  <a:pt x="634" y="530"/>
                  <a:pt x="636" y="530"/>
                </a:cubicBezTo>
                <a:cubicBezTo>
                  <a:pt x="638" y="529"/>
                  <a:pt x="641" y="529"/>
                  <a:pt x="643" y="529"/>
                </a:cubicBezTo>
                <a:cubicBezTo>
                  <a:pt x="645" y="529"/>
                  <a:pt x="648" y="530"/>
                  <a:pt x="651" y="532"/>
                </a:cubicBezTo>
                <a:cubicBezTo>
                  <a:pt x="656" y="535"/>
                  <a:pt x="659" y="539"/>
                  <a:pt x="661" y="543"/>
                </a:cubicBezTo>
                <a:cubicBezTo>
                  <a:pt x="662" y="547"/>
                  <a:pt x="661" y="551"/>
                  <a:pt x="658" y="556"/>
                </a:cubicBezTo>
                <a:cubicBezTo>
                  <a:pt x="650" y="570"/>
                  <a:pt x="650" y="570"/>
                  <a:pt x="650" y="570"/>
                </a:cubicBezTo>
                <a:cubicBezTo>
                  <a:pt x="644" y="567"/>
                  <a:pt x="644" y="567"/>
                  <a:pt x="644" y="567"/>
                </a:cubicBezTo>
                <a:cubicBezTo>
                  <a:pt x="653" y="553"/>
                  <a:pt x="653" y="553"/>
                  <a:pt x="653" y="553"/>
                </a:cubicBezTo>
                <a:cubicBezTo>
                  <a:pt x="654" y="550"/>
                  <a:pt x="654" y="548"/>
                  <a:pt x="654" y="546"/>
                </a:cubicBezTo>
                <a:cubicBezTo>
                  <a:pt x="653" y="544"/>
                  <a:pt x="650" y="542"/>
                  <a:pt x="647" y="539"/>
                </a:cubicBezTo>
                <a:cubicBezTo>
                  <a:pt x="644" y="537"/>
                  <a:pt x="641" y="537"/>
                  <a:pt x="639" y="537"/>
                </a:cubicBezTo>
                <a:cubicBezTo>
                  <a:pt x="636" y="537"/>
                  <a:pt x="635" y="538"/>
                  <a:pt x="633" y="541"/>
                </a:cubicBezTo>
                <a:cubicBezTo>
                  <a:pt x="629" y="548"/>
                  <a:pt x="629" y="548"/>
                  <a:pt x="629" y="548"/>
                </a:cubicBezTo>
                <a:cubicBezTo>
                  <a:pt x="636" y="553"/>
                  <a:pt x="636" y="553"/>
                  <a:pt x="636" y="553"/>
                </a:cubicBezTo>
                <a:cubicBezTo>
                  <a:pt x="641" y="544"/>
                  <a:pt x="641" y="544"/>
                  <a:pt x="641" y="544"/>
                </a:cubicBezTo>
                <a:close/>
                <a:moveTo>
                  <a:pt x="648" y="574"/>
                </a:moveTo>
                <a:cubicBezTo>
                  <a:pt x="643" y="581"/>
                  <a:pt x="643" y="581"/>
                  <a:pt x="643" y="581"/>
                </a:cubicBezTo>
                <a:cubicBezTo>
                  <a:pt x="627" y="580"/>
                  <a:pt x="627" y="580"/>
                  <a:pt x="627" y="580"/>
                </a:cubicBezTo>
                <a:cubicBezTo>
                  <a:pt x="632" y="595"/>
                  <a:pt x="632" y="595"/>
                  <a:pt x="632" y="595"/>
                </a:cubicBezTo>
                <a:cubicBezTo>
                  <a:pt x="627" y="602"/>
                  <a:pt x="627" y="602"/>
                  <a:pt x="627" y="602"/>
                </a:cubicBezTo>
                <a:cubicBezTo>
                  <a:pt x="619" y="579"/>
                  <a:pt x="619" y="579"/>
                  <a:pt x="619" y="579"/>
                </a:cubicBezTo>
                <a:cubicBezTo>
                  <a:pt x="607" y="570"/>
                  <a:pt x="607" y="570"/>
                  <a:pt x="607" y="570"/>
                </a:cubicBezTo>
                <a:cubicBezTo>
                  <a:pt x="611" y="564"/>
                  <a:pt x="611" y="564"/>
                  <a:pt x="611" y="564"/>
                </a:cubicBezTo>
                <a:cubicBezTo>
                  <a:pt x="624" y="573"/>
                  <a:pt x="624" y="573"/>
                  <a:pt x="624" y="573"/>
                </a:cubicBezTo>
                <a:cubicBezTo>
                  <a:pt x="648" y="574"/>
                  <a:pt x="648" y="574"/>
                  <a:pt x="648" y="574"/>
                </a:cubicBezTo>
                <a:close/>
                <a:moveTo>
                  <a:pt x="264" y="535"/>
                </a:moveTo>
                <a:cubicBezTo>
                  <a:pt x="392" y="535"/>
                  <a:pt x="392" y="535"/>
                  <a:pt x="392" y="535"/>
                </a:cubicBezTo>
                <a:cubicBezTo>
                  <a:pt x="401" y="536"/>
                  <a:pt x="400" y="566"/>
                  <a:pt x="392" y="565"/>
                </a:cubicBezTo>
                <a:cubicBezTo>
                  <a:pt x="264" y="565"/>
                  <a:pt x="264" y="565"/>
                  <a:pt x="264" y="565"/>
                </a:cubicBezTo>
                <a:cubicBezTo>
                  <a:pt x="275" y="565"/>
                  <a:pt x="276" y="536"/>
                  <a:pt x="264" y="535"/>
                </a:cubicBezTo>
                <a:close/>
                <a:moveTo>
                  <a:pt x="550" y="535"/>
                </a:moveTo>
                <a:cubicBezTo>
                  <a:pt x="538" y="536"/>
                  <a:pt x="539" y="565"/>
                  <a:pt x="550" y="565"/>
                </a:cubicBezTo>
                <a:cubicBezTo>
                  <a:pt x="421" y="565"/>
                  <a:pt x="421" y="565"/>
                  <a:pt x="421" y="565"/>
                </a:cubicBezTo>
                <a:cubicBezTo>
                  <a:pt x="413" y="566"/>
                  <a:pt x="412" y="536"/>
                  <a:pt x="421" y="535"/>
                </a:cubicBezTo>
                <a:cubicBezTo>
                  <a:pt x="550" y="535"/>
                  <a:pt x="550" y="535"/>
                  <a:pt x="550" y="535"/>
                </a:cubicBezTo>
                <a:close/>
                <a:moveTo>
                  <a:pt x="495" y="212"/>
                </a:moveTo>
                <a:cubicBezTo>
                  <a:pt x="495" y="260"/>
                  <a:pt x="495" y="260"/>
                  <a:pt x="495" y="260"/>
                </a:cubicBezTo>
                <a:cubicBezTo>
                  <a:pt x="481" y="257"/>
                  <a:pt x="469" y="266"/>
                  <a:pt x="462" y="280"/>
                </a:cubicBezTo>
                <a:cubicBezTo>
                  <a:pt x="462" y="449"/>
                  <a:pt x="462" y="449"/>
                  <a:pt x="462" y="449"/>
                </a:cubicBezTo>
                <a:cubicBezTo>
                  <a:pt x="493" y="439"/>
                  <a:pt x="510" y="421"/>
                  <a:pt x="516" y="396"/>
                </a:cubicBezTo>
                <a:cubicBezTo>
                  <a:pt x="519" y="389"/>
                  <a:pt x="519" y="377"/>
                  <a:pt x="514" y="358"/>
                </a:cubicBezTo>
                <a:cubicBezTo>
                  <a:pt x="501" y="332"/>
                  <a:pt x="486" y="324"/>
                  <a:pt x="477" y="327"/>
                </a:cubicBezTo>
                <a:cubicBezTo>
                  <a:pt x="477" y="278"/>
                  <a:pt x="477" y="278"/>
                  <a:pt x="477" y="278"/>
                </a:cubicBezTo>
                <a:cubicBezTo>
                  <a:pt x="516" y="281"/>
                  <a:pt x="552" y="305"/>
                  <a:pt x="562" y="357"/>
                </a:cubicBezTo>
                <a:cubicBezTo>
                  <a:pt x="570" y="390"/>
                  <a:pt x="562" y="422"/>
                  <a:pt x="545" y="449"/>
                </a:cubicBezTo>
                <a:cubicBezTo>
                  <a:pt x="523" y="472"/>
                  <a:pt x="499" y="491"/>
                  <a:pt x="462" y="497"/>
                </a:cubicBezTo>
                <a:cubicBezTo>
                  <a:pt x="462" y="514"/>
                  <a:pt x="462" y="514"/>
                  <a:pt x="462" y="514"/>
                </a:cubicBezTo>
                <a:cubicBezTo>
                  <a:pt x="413" y="514"/>
                  <a:pt x="413" y="514"/>
                  <a:pt x="413" y="514"/>
                </a:cubicBezTo>
                <a:cubicBezTo>
                  <a:pt x="413" y="274"/>
                  <a:pt x="413" y="274"/>
                  <a:pt x="413" y="274"/>
                </a:cubicBezTo>
                <a:cubicBezTo>
                  <a:pt x="425" y="233"/>
                  <a:pt x="453" y="213"/>
                  <a:pt x="495" y="212"/>
                </a:cubicBezTo>
                <a:close/>
                <a:moveTo>
                  <a:pt x="316" y="212"/>
                </a:moveTo>
                <a:cubicBezTo>
                  <a:pt x="358" y="213"/>
                  <a:pt x="386" y="233"/>
                  <a:pt x="398" y="274"/>
                </a:cubicBezTo>
                <a:cubicBezTo>
                  <a:pt x="398" y="514"/>
                  <a:pt x="398" y="514"/>
                  <a:pt x="398" y="514"/>
                </a:cubicBezTo>
                <a:cubicBezTo>
                  <a:pt x="349" y="514"/>
                  <a:pt x="349" y="514"/>
                  <a:pt x="349" y="514"/>
                </a:cubicBezTo>
                <a:cubicBezTo>
                  <a:pt x="349" y="497"/>
                  <a:pt x="349" y="497"/>
                  <a:pt x="349" y="497"/>
                </a:cubicBezTo>
                <a:cubicBezTo>
                  <a:pt x="312" y="491"/>
                  <a:pt x="288" y="472"/>
                  <a:pt x="267" y="449"/>
                </a:cubicBezTo>
                <a:cubicBezTo>
                  <a:pt x="249" y="422"/>
                  <a:pt x="241" y="390"/>
                  <a:pt x="249" y="357"/>
                </a:cubicBezTo>
                <a:cubicBezTo>
                  <a:pt x="259" y="305"/>
                  <a:pt x="295" y="281"/>
                  <a:pt x="334" y="278"/>
                </a:cubicBezTo>
                <a:cubicBezTo>
                  <a:pt x="334" y="327"/>
                  <a:pt x="334" y="327"/>
                  <a:pt x="334" y="327"/>
                </a:cubicBezTo>
                <a:cubicBezTo>
                  <a:pt x="325" y="324"/>
                  <a:pt x="310" y="332"/>
                  <a:pt x="297" y="358"/>
                </a:cubicBezTo>
                <a:cubicBezTo>
                  <a:pt x="292" y="377"/>
                  <a:pt x="292" y="389"/>
                  <a:pt x="295" y="396"/>
                </a:cubicBezTo>
                <a:cubicBezTo>
                  <a:pt x="302" y="421"/>
                  <a:pt x="318" y="439"/>
                  <a:pt x="349" y="449"/>
                </a:cubicBezTo>
                <a:cubicBezTo>
                  <a:pt x="349" y="280"/>
                  <a:pt x="349" y="280"/>
                  <a:pt x="349" y="280"/>
                </a:cubicBezTo>
                <a:cubicBezTo>
                  <a:pt x="343" y="266"/>
                  <a:pt x="330" y="257"/>
                  <a:pt x="316" y="260"/>
                </a:cubicBezTo>
                <a:cubicBezTo>
                  <a:pt x="316" y="212"/>
                  <a:pt x="316" y="212"/>
                  <a:pt x="316" y="212"/>
                </a:cubicBezTo>
                <a:close/>
                <a:moveTo>
                  <a:pt x="249" y="587"/>
                </a:moveTo>
                <a:cubicBezTo>
                  <a:pt x="567" y="587"/>
                  <a:pt x="567" y="587"/>
                  <a:pt x="567" y="587"/>
                </a:cubicBezTo>
                <a:cubicBezTo>
                  <a:pt x="567" y="615"/>
                  <a:pt x="567" y="615"/>
                  <a:pt x="567" y="615"/>
                </a:cubicBezTo>
                <a:cubicBezTo>
                  <a:pt x="249" y="615"/>
                  <a:pt x="249" y="615"/>
                  <a:pt x="249" y="615"/>
                </a:cubicBezTo>
                <a:lnTo>
                  <a:pt x="249" y="5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grpSp>
        <p:nvGrpSpPr>
          <p:cNvPr id="27" name="组合 26">
            <a:extLst>
              <a:ext uri="{FF2B5EF4-FFF2-40B4-BE49-F238E27FC236}">
                <a16:creationId xmlns="" xmlns:a16="http://schemas.microsoft.com/office/drawing/2014/main" id="{A716CDBA-6821-442A-B59F-720B68DA2BC4}"/>
              </a:ext>
            </a:extLst>
          </p:cNvPr>
          <p:cNvGrpSpPr/>
          <p:nvPr userDrawn="1"/>
        </p:nvGrpSpPr>
        <p:grpSpPr>
          <a:xfrm>
            <a:off x="11708692" y="775626"/>
            <a:ext cx="416708" cy="132419"/>
            <a:chOff x="11708692" y="775626"/>
            <a:chExt cx="416708" cy="132419"/>
          </a:xfrm>
        </p:grpSpPr>
        <p:sp>
          <p:nvSpPr>
            <p:cNvPr id="22" name="平行四边形 21">
              <a:extLst>
                <a:ext uri="{FF2B5EF4-FFF2-40B4-BE49-F238E27FC236}">
                  <a16:creationId xmlns="" xmlns:a16="http://schemas.microsoft.com/office/drawing/2014/main" id="{0D8910CD-0BCC-44FD-B55B-673A70B5078F}"/>
                </a:ext>
              </a:extLst>
            </p:cNvPr>
            <p:cNvSpPr/>
            <p:nvPr userDrawn="1"/>
          </p:nvSpPr>
          <p:spPr>
            <a:xfrm>
              <a:off x="11813479" y="77578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="" xmlns:a16="http://schemas.microsoft.com/office/drawing/2014/main" id="{2A25BA52-A5FB-488B-A560-EAB7F4D9E376}"/>
                </a:ext>
              </a:extLst>
            </p:cNvPr>
            <p:cNvSpPr/>
            <p:nvPr userDrawn="1"/>
          </p:nvSpPr>
          <p:spPr>
            <a:xfrm>
              <a:off x="11708692" y="777435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="" xmlns:a16="http://schemas.microsoft.com/office/drawing/2014/main" id="{A5DDC271-B8F1-4852-BB4F-697E8E813C53}"/>
                </a:ext>
              </a:extLst>
            </p:cNvPr>
            <p:cNvSpPr/>
            <p:nvPr userDrawn="1"/>
          </p:nvSpPr>
          <p:spPr>
            <a:xfrm>
              <a:off x="11918266" y="775626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="" xmlns:a16="http://schemas.microsoft.com/office/drawing/2014/main" id="{E16C6B13-3D47-4624-AA51-BEB36FC85148}"/>
                </a:ext>
              </a:extLst>
            </p:cNvPr>
            <p:cNvSpPr/>
            <p:nvPr userDrawn="1"/>
          </p:nvSpPr>
          <p:spPr>
            <a:xfrm>
              <a:off x="12023053" y="77594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31" name="直接连接符 30" hidden="1">
            <a:extLst>
              <a:ext uri="{FF2B5EF4-FFF2-40B4-BE49-F238E27FC236}">
                <a16:creationId xmlns="" xmlns:a16="http://schemas.microsoft.com/office/drawing/2014/main" id="{335426BE-9D01-43E2-B143-F97143DD952D}"/>
              </a:ext>
            </a:extLst>
          </p:cNvPr>
          <p:cNvCxnSpPr>
            <a:cxnSpLocks/>
          </p:cNvCxnSpPr>
          <p:nvPr userDrawn="1"/>
        </p:nvCxnSpPr>
        <p:spPr>
          <a:xfrm>
            <a:off x="346404" y="331315"/>
            <a:ext cx="2355850" cy="0"/>
          </a:xfrm>
          <a:prstGeom prst="line">
            <a:avLst/>
          </a:prstGeom>
          <a:ln w="25400">
            <a:gradFill flip="none" rotWithShape="1">
              <a:gsLst>
                <a:gs pos="0">
                  <a:schemeClr val="accent1"/>
                </a:gs>
                <a:gs pos="66000">
                  <a:srgbClr val="CC696E"/>
                </a:gs>
                <a:gs pos="100000">
                  <a:schemeClr val="accent1">
                    <a:lumMod val="20000"/>
                    <a:lumOff val="8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内容占位符 27">
            <a:extLst>
              <a:ext uri="{FF2B5EF4-FFF2-40B4-BE49-F238E27FC236}">
                <a16:creationId xmlns="" xmlns:a16="http://schemas.microsoft.com/office/drawing/2014/main" id="{B5E220EC-4B96-4194-A2B2-F9F4706DCB2F}"/>
              </a:ext>
            </a:extLst>
          </p:cNvPr>
          <p:cNvSpPr>
            <a:spLocks noGrp="1"/>
          </p:cNvSpPr>
          <p:nvPr userDrawn="1">
            <p:ph sz="quarter" idx="21" hasCustomPrompt="1"/>
          </p:nvPr>
        </p:nvSpPr>
        <p:spPr>
          <a:xfrm>
            <a:off x="640408" y="2155171"/>
            <a:ext cx="3014170" cy="352425"/>
          </a:xfrm>
        </p:spPr>
        <p:txBody>
          <a:bodyPr>
            <a:noAutofit/>
          </a:bodyPr>
          <a:lstStyle>
            <a:lvl1pPr algn="ctr">
              <a:defRPr sz="1800"/>
            </a:lvl1pPr>
          </a:lstStyle>
          <a:p>
            <a:pPr lvl="0"/>
            <a:r>
              <a:rPr lang="zh-CN" altLang="en-US" dirty="0"/>
              <a:t>输入小标题</a:t>
            </a:r>
          </a:p>
        </p:txBody>
      </p:sp>
      <p:sp>
        <p:nvSpPr>
          <p:cNvPr id="58" name="内容占位符 27">
            <a:extLst>
              <a:ext uri="{FF2B5EF4-FFF2-40B4-BE49-F238E27FC236}">
                <a16:creationId xmlns="" xmlns:a16="http://schemas.microsoft.com/office/drawing/2014/main" id="{9D357807-B20F-4A23-A8C9-4E5507D8B571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4590138" y="1869421"/>
            <a:ext cx="3014170" cy="352425"/>
          </a:xfrm>
        </p:spPr>
        <p:txBody>
          <a:bodyPr>
            <a:noAutofit/>
          </a:bodyPr>
          <a:lstStyle>
            <a:lvl1pPr algn="ctr">
              <a:defRPr sz="1800"/>
            </a:lvl1pPr>
          </a:lstStyle>
          <a:p>
            <a:pPr lvl="0"/>
            <a:r>
              <a:rPr lang="zh-CN" altLang="en-US" dirty="0"/>
              <a:t>输入小标题</a:t>
            </a:r>
          </a:p>
        </p:txBody>
      </p:sp>
      <p:sp>
        <p:nvSpPr>
          <p:cNvPr id="59" name="内容占位符 27">
            <a:extLst>
              <a:ext uri="{FF2B5EF4-FFF2-40B4-BE49-F238E27FC236}">
                <a16:creationId xmlns="" xmlns:a16="http://schemas.microsoft.com/office/drawing/2014/main" id="{CE35CECB-99EE-4B86-BBA4-066383A993FF}"/>
              </a:ext>
            </a:extLst>
          </p:cNvPr>
          <p:cNvSpPr>
            <a:spLocks noGrp="1"/>
          </p:cNvSpPr>
          <p:nvPr>
            <p:ph sz="quarter" idx="26" hasCustomPrompt="1"/>
          </p:nvPr>
        </p:nvSpPr>
        <p:spPr>
          <a:xfrm>
            <a:off x="8542293" y="2155171"/>
            <a:ext cx="3014170" cy="352425"/>
          </a:xfrm>
        </p:spPr>
        <p:txBody>
          <a:bodyPr>
            <a:noAutofit/>
          </a:bodyPr>
          <a:lstStyle>
            <a:lvl1pPr algn="ctr">
              <a:defRPr sz="1800"/>
            </a:lvl1pPr>
          </a:lstStyle>
          <a:p>
            <a:pPr lvl="0"/>
            <a:r>
              <a:rPr lang="zh-CN" altLang="en-US" dirty="0"/>
              <a:t>输入小标题</a:t>
            </a:r>
          </a:p>
        </p:txBody>
      </p:sp>
      <p:sp>
        <p:nvSpPr>
          <p:cNvPr id="30" name="文本占位符 39">
            <a:extLst>
              <a:ext uri="{FF2B5EF4-FFF2-40B4-BE49-F238E27FC236}">
                <a16:creationId xmlns="" xmlns:a16="http://schemas.microsoft.com/office/drawing/2014/main" id="{4668723F-4A21-4BD3-8815-30B590FFF74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2762" y="416944"/>
            <a:ext cx="9044633" cy="442056"/>
          </a:xfrm>
        </p:spPr>
        <p:txBody>
          <a:bodyPr/>
          <a:lstStyle>
            <a:lvl1pPr>
              <a:defRPr>
                <a:latin typeface="思源宋体 CN" panose="02020400000000000000" pitchFamily="18" charset="-122"/>
                <a:ea typeface="思源宋体 CN" panose="02020400000000000000" pitchFamily="18" charset="-122"/>
              </a:defRPr>
            </a:lvl1pPr>
          </a:lstStyle>
          <a:p>
            <a:pPr lvl="0"/>
            <a:r>
              <a:rPr lang="zh-CN" altLang="en-US" dirty="0"/>
              <a:t>三段内容页</a:t>
            </a:r>
          </a:p>
        </p:txBody>
      </p:sp>
      <p:grpSp>
        <p:nvGrpSpPr>
          <p:cNvPr id="29" name="组合 28">
            <a:extLst>
              <a:ext uri="{FF2B5EF4-FFF2-40B4-BE49-F238E27FC236}">
                <a16:creationId xmlns="" xmlns:a16="http://schemas.microsoft.com/office/drawing/2014/main" id="{180BEB28-63CF-4FBF-9737-3BAF324649C4}"/>
              </a:ext>
            </a:extLst>
          </p:cNvPr>
          <p:cNvGrpSpPr/>
          <p:nvPr userDrawn="1"/>
        </p:nvGrpSpPr>
        <p:grpSpPr>
          <a:xfrm>
            <a:off x="10732626" y="547392"/>
            <a:ext cx="885429" cy="291792"/>
            <a:chOff x="5449264" y="1071922"/>
            <a:chExt cx="2389271" cy="787380"/>
          </a:xfrm>
        </p:grpSpPr>
        <p:sp>
          <p:nvSpPr>
            <p:cNvPr id="32" name="isľïḑé">
              <a:extLst>
                <a:ext uri="{FF2B5EF4-FFF2-40B4-BE49-F238E27FC236}">
                  <a16:creationId xmlns="" xmlns:a16="http://schemas.microsoft.com/office/drawing/2014/main" id="{D34091C0-D72A-4834-83FA-DC5ED81BEBDC}"/>
                </a:ext>
              </a:extLst>
            </p:cNvPr>
            <p:cNvSpPr/>
            <p:nvPr userDrawn="1"/>
          </p:nvSpPr>
          <p:spPr bwMode="auto">
            <a:xfrm>
              <a:off x="5473627" y="1071922"/>
              <a:ext cx="2337222" cy="550391"/>
            </a:xfrm>
            <a:custGeom>
              <a:avLst/>
              <a:gdLst>
                <a:gd name="T0" fmla="*/ 1846 w 2033"/>
                <a:gd name="T1" fmla="*/ 379 h 478"/>
                <a:gd name="T2" fmla="*/ 1836 w 2033"/>
                <a:gd name="T3" fmla="*/ 368 h 478"/>
                <a:gd name="T4" fmla="*/ 1932 w 2033"/>
                <a:gd name="T5" fmla="*/ 256 h 478"/>
                <a:gd name="T6" fmla="*/ 1958 w 2033"/>
                <a:gd name="T7" fmla="*/ 124 h 478"/>
                <a:gd name="T8" fmla="*/ 1868 w 2033"/>
                <a:gd name="T9" fmla="*/ 215 h 478"/>
                <a:gd name="T10" fmla="*/ 1814 w 2033"/>
                <a:gd name="T11" fmla="*/ 242 h 478"/>
                <a:gd name="T12" fmla="*/ 1796 w 2033"/>
                <a:gd name="T13" fmla="*/ 130 h 478"/>
                <a:gd name="T14" fmla="*/ 1834 w 2033"/>
                <a:gd name="T15" fmla="*/ 154 h 478"/>
                <a:gd name="T16" fmla="*/ 1859 w 2033"/>
                <a:gd name="T17" fmla="*/ 124 h 478"/>
                <a:gd name="T18" fmla="*/ 1944 w 2033"/>
                <a:gd name="T19" fmla="*/ 46 h 478"/>
                <a:gd name="T20" fmla="*/ 2022 w 2033"/>
                <a:gd name="T21" fmla="*/ 84 h 478"/>
                <a:gd name="T22" fmla="*/ 1892 w 2033"/>
                <a:gd name="T23" fmla="*/ 315 h 478"/>
                <a:gd name="T24" fmla="*/ 1927 w 2033"/>
                <a:gd name="T25" fmla="*/ 338 h 478"/>
                <a:gd name="T26" fmla="*/ 2 w 2033"/>
                <a:gd name="T27" fmla="*/ 449 h 478"/>
                <a:gd name="T28" fmla="*/ 236 w 2033"/>
                <a:gd name="T29" fmla="*/ 99 h 478"/>
                <a:gd name="T30" fmla="*/ 119 w 2033"/>
                <a:gd name="T31" fmla="*/ 112 h 478"/>
                <a:gd name="T32" fmla="*/ 276 w 2033"/>
                <a:gd name="T33" fmla="*/ 88 h 478"/>
                <a:gd name="T34" fmla="*/ 237 w 2033"/>
                <a:gd name="T35" fmla="*/ 157 h 478"/>
                <a:gd name="T36" fmla="*/ 341 w 2033"/>
                <a:gd name="T37" fmla="*/ 184 h 478"/>
                <a:gd name="T38" fmla="*/ 308 w 2033"/>
                <a:gd name="T39" fmla="*/ 295 h 478"/>
                <a:gd name="T40" fmla="*/ 253 w 2033"/>
                <a:gd name="T41" fmla="*/ 338 h 478"/>
                <a:gd name="T42" fmla="*/ 133 w 2033"/>
                <a:gd name="T43" fmla="*/ 427 h 478"/>
                <a:gd name="T44" fmla="*/ 154 w 2033"/>
                <a:gd name="T45" fmla="*/ 285 h 478"/>
                <a:gd name="T46" fmla="*/ 1171 w 2033"/>
                <a:gd name="T47" fmla="*/ 371 h 478"/>
                <a:gd name="T48" fmla="*/ 1168 w 2033"/>
                <a:gd name="T49" fmla="*/ 314 h 478"/>
                <a:gd name="T50" fmla="*/ 1220 w 2033"/>
                <a:gd name="T51" fmla="*/ 245 h 478"/>
                <a:gd name="T52" fmla="*/ 1055 w 2033"/>
                <a:gd name="T53" fmla="*/ 234 h 478"/>
                <a:gd name="T54" fmla="*/ 1168 w 2033"/>
                <a:gd name="T55" fmla="*/ 165 h 478"/>
                <a:gd name="T56" fmla="*/ 1198 w 2033"/>
                <a:gd name="T57" fmla="*/ 87 h 478"/>
                <a:gd name="T58" fmla="*/ 1204 w 2033"/>
                <a:gd name="T59" fmla="*/ 161 h 478"/>
                <a:gd name="T60" fmla="*/ 1283 w 2033"/>
                <a:gd name="T61" fmla="*/ 170 h 478"/>
                <a:gd name="T62" fmla="*/ 1235 w 2033"/>
                <a:gd name="T63" fmla="*/ 256 h 478"/>
                <a:gd name="T64" fmla="*/ 1220 w 2033"/>
                <a:gd name="T65" fmla="*/ 318 h 478"/>
                <a:gd name="T66" fmla="*/ 405 w 2033"/>
                <a:gd name="T67" fmla="*/ 412 h 478"/>
                <a:gd name="T68" fmla="*/ 434 w 2033"/>
                <a:gd name="T69" fmla="*/ 422 h 478"/>
                <a:gd name="T70" fmla="*/ 574 w 2033"/>
                <a:gd name="T71" fmla="*/ 413 h 478"/>
                <a:gd name="T72" fmla="*/ 578 w 2033"/>
                <a:gd name="T73" fmla="*/ 255 h 478"/>
                <a:gd name="T74" fmla="*/ 638 w 2033"/>
                <a:gd name="T75" fmla="*/ 104 h 478"/>
                <a:gd name="T76" fmla="*/ 466 w 2033"/>
                <a:gd name="T77" fmla="*/ 159 h 478"/>
                <a:gd name="T78" fmla="*/ 535 w 2033"/>
                <a:gd name="T79" fmla="*/ 201 h 478"/>
                <a:gd name="T80" fmla="*/ 499 w 2033"/>
                <a:gd name="T81" fmla="*/ 257 h 478"/>
                <a:gd name="T82" fmla="*/ 556 w 2033"/>
                <a:gd name="T83" fmla="*/ 225 h 478"/>
                <a:gd name="T84" fmla="*/ 531 w 2033"/>
                <a:gd name="T85" fmla="*/ 386 h 478"/>
                <a:gd name="T86" fmla="*/ 1609 w 2033"/>
                <a:gd name="T87" fmla="*/ 256 h 478"/>
                <a:gd name="T88" fmla="*/ 1562 w 2033"/>
                <a:gd name="T89" fmla="*/ 107 h 478"/>
                <a:gd name="T90" fmla="*/ 1556 w 2033"/>
                <a:gd name="T91" fmla="*/ 279 h 478"/>
                <a:gd name="T92" fmla="*/ 324 w 2033"/>
                <a:gd name="T93" fmla="*/ 382 h 478"/>
                <a:gd name="T94" fmla="*/ 1283 w 2033"/>
                <a:gd name="T95" fmla="*/ 389 h 478"/>
                <a:gd name="T96" fmla="*/ 1184 w 2033"/>
                <a:gd name="T97" fmla="*/ 385 h 478"/>
                <a:gd name="T98" fmla="*/ 731 w 2033"/>
                <a:gd name="T99" fmla="*/ 348 h 478"/>
                <a:gd name="T100" fmla="*/ 913 w 2033"/>
                <a:gd name="T101" fmla="*/ 256 h 478"/>
                <a:gd name="T102" fmla="*/ 838 w 2033"/>
                <a:gd name="T103" fmla="*/ 191 h 478"/>
                <a:gd name="T104" fmla="*/ 957 w 2033"/>
                <a:gd name="T105" fmla="*/ 243 h 478"/>
                <a:gd name="T106" fmla="*/ 875 w 2033"/>
                <a:gd name="T107" fmla="*/ 347 h 478"/>
                <a:gd name="T108" fmla="*/ 229 w 2033"/>
                <a:gd name="T109" fmla="*/ 334 h 478"/>
                <a:gd name="T110" fmla="*/ 208 w 2033"/>
                <a:gd name="T111" fmla="*/ 302 h 478"/>
                <a:gd name="T112" fmla="*/ 190 w 2033"/>
                <a:gd name="T113" fmla="*/ 339 h 478"/>
                <a:gd name="T114" fmla="*/ 651 w 2033"/>
                <a:gd name="T115" fmla="*/ 339 h 478"/>
                <a:gd name="T116" fmla="*/ 149 w 2033"/>
                <a:gd name="T117" fmla="*/ 244 h 478"/>
                <a:gd name="T118" fmla="*/ 1847 w 2033"/>
                <a:gd name="T119" fmla="*/ 174 h 478"/>
                <a:gd name="T120" fmla="*/ 1907 w 2033"/>
                <a:gd name="T121" fmla="*/ 189 h 478"/>
                <a:gd name="T122" fmla="*/ 583 w 2033"/>
                <a:gd name="T123" fmla="*/ 131 h 478"/>
                <a:gd name="T124" fmla="*/ 209 w 2033"/>
                <a:gd name="T125" fmla="*/ 1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3" h="478">
                  <a:moveTo>
                    <a:pt x="1888" y="478"/>
                  </a:moveTo>
                  <a:cubicBezTo>
                    <a:pt x="1854" y="462"/>
                    <a:pt x="1854" y="462"/>
                    <a:pt x="1854" y="462"/>
                  </a:cubicBezTo>
                  <a:cubicBezTo>
                    <a:pt x="1854" y="462"/>
                    <a:pt x="1854" y="462"/>
                    <a:pt x="1854" y="462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18" y="275"/>
                    <a:pt x="1918" y="275"/>
                    <a:pt x="1918" y="275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863" y="283"/>
                    <a:pt x="1863" y="283"/>
                    <a:pt x="1863" y="283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64" y="262"/>
                    <a:pt x="1864" y="262"/>
                    <a:pt x="1864" y="262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4" y="126"/>
                    <a:pt x="1954" y="126"/>
                    <a:pt x="1954" y="126"/>
                  </a:cubicBezTo>
                  <a:cubicBezTo>
                    <a:pt x="1952" y="128"/>
                    <a:pt x="1952" y="128"/>
                    <a:pt x="1952" y="128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39" y="50"/>
                    <a:pt x="1939" y="50"/>
                    <a:pt x="1939" y="50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6" y="144"/>
                    <a:pt x="2006" y="144"/>
                    <a:pt x="2006" y="144"/>
                  </a:cubicBezTo>
                  <a:cubicBezTo>
                    <a:pt x="2003" y="142"/>
                    <a:pt x="2003" y="142"/>
                    <a:pt x="2003" y="142"/>
                  </a:cubicBezTo>
                  <a:cubicBezTo>
                    <a:pt x="1971" y="194"/>
                    <a:pt x="1971" y="194"/>
                    <a:pt x="1971" y="194"/>
                  </a:cubicBezTo>
                  <a:cubicBezTo>
                    <a:pt x="1967" y="195"/>
                    <a:pt x="1967" y="195"/>
                    <a:pt x="1967" y="195"/>
                  </a:cubicBezTo>
                  <a:cubicBezTo>
                    <a:pt x="1950" y="219"/>
                    <a:pt x="1950" y="219"/>
                    <a:pt x="1950" y="219"/>
                  </a:cubicBezTo>
                  <a:cubicBezTo>
                    <a:pt x="1948" y="221"/>
                    <a:pt x="1948" y="221"/>
                    <a:pt x="1948" y="221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89" y="478"/>
                    <a:pt x="1889" y="478"/>
                    <a:pt x="1889" y="478"/>
                  </a:cubicBezTo>
                  <a:lnTo>
                    <a:pt x="1888" y="478"/>
                  </a:lnTo>
                  <a:close/>
                  <a:moveTo>
                    <a:pt x="19" y="460"/>
                  </a:moveTo>
                  <a:cubicBezTo>
                    <a:pt x="16" y="460"/>
                    <a:pt x="16" y="460"/>
                    <a:pt x="16" y="460"/>
                  </a:cubicBezTo>
                  <a:cubicBezTo>
                    <a:pt x="16" y="460"/>
                    <a:pt x="16" y="460"/>
                    <a:pt x="16" y="460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5" y="288"/>
                    <a:pt x="95" y="288"/>
                    <a:pt x="96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7" y="288"/>
                    <a:pt x="98" y="287"/>
                    <a:pt x="98" y="287"/>
                  </a:cubicBezTo>
                  <a:cubicBezTo>
                    <a:pt x="98" y="287"/>
                    <a:pt x="98" y="287"/>
                    <a:pt x="98" y="287"/>
                  </a:cubicBezTo>
                  <a:cubicBezTo>
                    <a:pt x="99" y="287"/>
                    <a:pt x="99" y="286"/>
                    <a:pt x="99" y="285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1" y="283"/>
                    <a:pt x="103" y="282"/>
                    <a:pt x="105" y="280"/>
                  </a:cubicBezTo>
                  <a:cubicBezTo>
                    <a:pt x="105" y="280"/>
                    <a:pt x="105" y="280"/>
                    <a:pt x="105" y="280"/>
                  </a:cubicBezTo>
                  <a:cubicBezTo>
                    <a:pt x="105" y="279"/>
                    <a:pt x="105" y="279"/>
                    <a:pt x="106" y="278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7" y="277"/>
                    <a:pt x="108" y="276"/>
                    <a:pt x="109" y="275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13" y="268"/>
                    <a:pt x="117" y="261"/>
                    <a:pt x="121" y="254"/>
                  </a:cubicBezTo>
                  <a:cubicBezTo>
                    <a:pt x="121" y="254"/>
                    <a:pt x="121" y="254"/>
                    <a:pt x="121" y="254"/>
                  </a:cubicBezTo>
                  <a:cubicBezTo>
                    <a:pt x="120" y="254"/>
                    <a:pt x="120" y="254"/>
                    <a:pt x="119" y="254"/>
                  </a:cubicBezTo>
                  <a:cubicBezTo>
                    <a:pt x="119" y="254"/>
                    <a:pt x="119" y="254"/>
                    <a:pt x="119" y="254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9" y="181"/>
                    <a:pt x="219" y="181"/>
                    <a:pt x="219" y="181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189" y="384"/>
                    <a:pt x="189" y="384"/>
                    <a:pt x="189" y="384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1"/>
                    <a:pt x="182" y="350"/>
                    <a:pt x="181" y="349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81" y="346"/>
                    <a:pt x="180" y="345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79" y="341"/>
                    <a:pt x="178" y="338"/>
                    <a:pt x="177" y="334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7" y="326"/>
                    <a:pt x="178" y="319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0" y="308"/>
                    <a:pt x="181" y="304"/>
                    <a:pt x="182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4" y="297"/>
                    <a:pt x="185" y="293"/>
                    <a:pt x="187" y="290"/>
                  </a:cubicBezTo>
                  <a:cubicBezTo>
                    <a:pt x="187" y="290"/>
                    <a:pt x="187" y="290"/>
                    <a:pt x="187" y="290"/>
                  </a:cubicBezTo>
                  <a:cubicBezTo>
                    <a:pt x="189" y="287"/>
                    <a:pt x="191" y="283"/>
                    <a:pt x="193" y="280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76"/>
                    <a:pt x="197" y="273"/>
                    <a:pt x="199" y="269"/>
                  </a:cubicBezTo>
                  <a:cubicBezTo>
                    <a:pt x="199" y="269"/>
                    <a:pt x="199" y="269"/>
                    <a:pt x="199" y="26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194" y="268"/>
                    <a:pt x="181" y="276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3" y="288"/>
                    <a:pt x="160" y="289"/>
                    <a:pt x="154" y="285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3" y="285"/>
                    <a:pt x="152" y="285"/>
                    <a:pt x="151" y="285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0" y="285"/>
                    <a:pt x="150" y="284"/>
                    <a:pt x="149" y="283"/>
                  </a:cubicBezTo>
                  <a:cubicBezTo>
                    <a:pt x="149" y="283"/>
                    <a:pt x="149" y="283"/>
                    <a:pt x="149" y="283"/>
                  </a:cubicBezTo>
                  <a:cubicBezTo>
                    <a:pt x="148" y="283"/>
                    <a:pt x="147" y="282"/>
                    <a:pt x="146" y="282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5" y="281"/>
                    <a:pt x="145" y="280"/>
                    <a:pt x="145" y="279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2" y="278"/>
                    <a:pt x="140" y="276"/>
                    <a:pt x="138" y="274"/>
                  </a:cubicBezTo>
                  <a:cubicBezTo>
                    <a:pt x="138" y="274"/>
                    <a:pt x="138" y="274"/>
                    <a:pt x="138" y="274"/>
                  </a:cubicBezTo>
                  <a:cubicBezTo>
                    <a:pt x="138" y="274"/>
                    <a:pt x="137" y="273"/>
                    <a:pt x="136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6" y="273"/>
                    <a:pt x="135" y="273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3" y="272"/>
                    <a:pt x="133" y="272"/>
                    <a:pt x="132" y="271"/>
                  </a:cubicBezTo>
                  <a:cubicBezTo>
                    <a:pt x="132" y="271"/>
                    <a:pt x="132" y="271"/>
                    <a:pt x="132" y="271"/>
                  </a:cubicBezTo>
                  <a:cubicBezTo>
                    <a:pt x="132" y="271"/>
                    <a:pt x="131" y="270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0" y="270"/>
                    <a:pt x="129" y="270"/>
                    <a:pt x="128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7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5" y="272"/>
                    <a:pt x="125" y="273"/>
                    <a:pt x="125" y="273"/>
                  </a:cubicBezTo>
                  <a:cubicBezTo>
                    <a:pt x="125" y="273"/>
                    <a:pt x="125" y="273"/>
                    <a:pt x="125" y="273"/>
                  </a:cubicBezTo>
                  <a:cubicBezTo>
                    <a:pt x="124" y="274"/>
                    <a:pt x="124" y="274"/>
                    <a:pt x="123" y="275"/>
                  </a:cubicBezTo>
                  <a:cubicBezTo>
                    <a:pt x="123" y="275"/>
                    <a:pt x="123" y="275"/>
                    <a:pt x="123" y="275"/>
                  </a:cubicBezTo>
                  <a:cubicBezTo>
                    <a:pt x="123" y="276"/>
                    <a:pt x="123" y="277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9"/>
                    <a:pt x="122" y="279"/>
                    <a:pt x="122" y="280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1" y="280"/>
                    <a:pt x="120" y="280"/>
                    <a:pt x="119" y="281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18" y="281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20" y="459"/>
                    <a:pt x="20" y="459"/>
                    <a:pt x="20" y="459"/>
                  </a:cubicBezTo>
                  <a:lnTo>
                    <a:pt x="19" y="460"/>
                  </a:lnTo>
                  <a:close/>
                  <a:moveTo>
                    <a:pt x="1093" y="454"/>
                  </a:moveTo>
                  <a:cubicBezTo>
                    <a:pt x="1090" y="452"/>
                    <a:pt x="1090" y="452"/>
                    <a:pt x="1090" y="452"/>
                  </a:cubicBezTo>
                  <a:cubicBezTo>
                    <a:pt x="1090" y="452"/>
                    <a:pt x="1090" y="452"/>
                    <a:pt x="1090" y="452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2" y="223"/>
                    <a:pt x="1221" y="222"/>
                    <a:pt x="1218" y="220"/>
                  </a:cubicBezTo>
                  <a:cubicBezTo>
                    <a:pt x="1218" y="220"/>
                    <a:pt x="1218" y="220"/>
                    <a:pt x="1218" y="220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8" y="101"/>
                    <a:pt x="1178" y="101"/>
                    <a:pt x="1178" y="101"/>
                  </a:cubicBezTo>
                  <a:cubicBezTo>
                    <a:pt x="1178" y="99"/>
                    <a:pt x="1178" y="99"/>
                    <a:pt x="1178" y="99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44" y="229"/>
                    <a:pt x="1237" y="234"/>
                    <a:pt x="1237" y="235"/>
                  </a:cubicBezTo>
                  <a:cubicBezTo>
                    <a:pt x="1237" y="235"/>
                    <a:pt x="1237" y="235"/>
                    <a:pt x="1237" y="235"/>
                  </a:cubicBezTo>
                  <a:cubicBezTo>
                    <a:pt x="1237" y="236"/>
                    <a:pt x="1237" y="236"/>
                    <a:pt x="1237" y="236"/>
                  </a:cubicBezTo>
                  <a:cubicBezTo>
                    <a:pt x="1234" y="239"/>
                    <a:pt x="1234" y="239"/>
                    <a:pt x="1234" y="239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096" y="454"/>
                    <a:pt x="1096" y="454"/>
                    <a:pt x="1096" y="454"/>
                  </a:cubicBezTo>
                  <a:lnTo>
                    <a:pt x="1093" y="454"/>
                  </a:lnTo>
                  <a:close/>
                  <a:moveTo>
                    <a:pt x="425" y="424"/>
                  </a:moveTo>
                  <a:cubicBezTo>
                    <a:pt x="422" y="424"/>
                    <a:pt x="422" y="424"/>
                    <a:pt x="422" y="424"/>
                  </a:cubicBezTo>
                  <a:cubicBezTo>
                    <a:pt x="422" y="424"/>
                    <a:pt x="422" y="424"/>
                    <a:pt x="422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5" y="424"/>
                    <a:pt x="425" y="424"/>
                    <a:pt x="425" y="424"/>
                  </a:cubicBezTo>
                  <a:close/>
                  <a:moveTo>
                    <a:pt x="1686" y="419"/>
                  </a:moveTo>
                  <a:cubicBezTo>
                    <a:pt x="1683" y="419"/>
                    <a:pt x="1683" y="419"/>
                    <a:pt x="1683" y="419"/>
                  </a:cubicBezTo>
                  <a:cubicBezTo>
                    <a:pt x="1683" y="419"/>
                    <a:pt x="1683" y="419"/>
                    <a:pt x="1683" y="419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6" y="419"/>
                    <a:pt x="1686" y="419"/>
                    <a:pt x="1686" y="419"/>
                  </a:cubicBezTo>
                  <a:close/>
                  <a:moveTo>
                    <a:pt x="573" y="412"/>
                  </a:moveTo>
                  <a:cubicBezTo>
                    <a:pt x="574" y="413"/>
                    <a:pt x="574" y="413"/>
                    <a:pt x="574" y="413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66" y="20"/>
                    <a:pt x="566" y="20"/>
                    <a:pt x="566" y="20"/>
                  </a:cubicBezTo>
                  <a:cubicBezTo>
                    <a:pt x="561" y="19"/>
                    <a:pt x="561" y="19"/>
                    <a:pt x="561" y="19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71" y="412"/>
                    <a:pt x="571" y="412"/>
                    <a:pt x="571" y="412"/>
                  </a:cubicBezTo>
                  <a:lnTo>
                    <a:pt x="573" y="412"/>
                  </a:lnTo>
                  <a:close/>
                  <a:moveTo>
                    <a:pt x="1446" y="406"/>
                  </a:moveTo>
                  <a:cubicBezTo>
                    <a:pt x="1469" y="399"/>
                    <a:pt x="1469" y="399"/>
                    <a:pt x="1469" y="399"/>
                  </a:cubicBezTo>
                  <a:cubicBezTo>
                    <a:pt x="1469" y="399"/>
                    <a:pt x="1469" y="399"/>
                    <a:pt x="1469" y="399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590" y="251"/>
                    <a:pt x="1590" y="251"/>
                    <a:pt x="1590" y="251"/>
                  </a:cubicBezTo>
                  <a:cubicBezTo>
                    <a:pt x="1586" y="249"/>
                    <a:pt x="1586" y="249"/>
                    <a:pt x="1586" y="249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38"/>
                    <a:pt x="1607" y="134"/>
                    <a:pt x="1607" y="131"/>
                  </a:cubicBezTo>
                  <a:cubicBezTo>
                    <a:pt x="1607" y="131"/>
                    <a:pt x="1607" y="131"/>
                    <a:pt x="1607" y="131"/>
                  </a:cubicBezTo>
                  <a:cubicBezTo>
                    <a:pt x="1605" y="123"/>
                    <a:pt x="1605" y="122"/>
                    <a:pt x="1601" y="114"/>
                  </a:cubicBezTo>
                  <a:cubicBezTo>
                    <a:pt x="1601" y="114"/>
                    <a:pt x="1601" y="114"/>
                    <a:pt x="1601" y="114"/>
                  </a:cubicBezTo>
                  <a:cubicBezTo>
                    <a:pt x="1599" y="112"/>
                    <a:pt x="1597" y="109"/>
                    <a:pt x="1595" y="106"/>
                  </a:cubicBezTo>
                  <a:cubicBezTo>
                    <a:pt x="1595" y="106"/>
                    <a:pt x="1595" y="106"/>
                    <a:pt x="1595" y="106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4" y="80"/>
                    <a:pt x="1554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6" y="120"/>
                    <a:pt x="1566" y="125"/>
                    <a:pt x="1567" y="130"/>
                  </a:cubicBezTo>
                  <a:cubicBezTo>
                    <a:pt x="1567" y="130"/>
                    <a:pt x="1567" y="130"/>
                    <a:pt x="1567" y="130"/>
                  </a:cubicBezTo>
                  <a:cubicBezTo>
                    <a:pt x="1571" y="145"/>
                    <a:pt x="1574" y="143"/>
                    <a:pt x="1572" y="160"/>
                  </a:cubicBezTo>
                  <a:cubicBezTo>
                    <a:pt x="1572" y="160"/>
                    <a:pt x="1572" y="160"/>
                    <a:pt x="1572" y="160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2" y="406"/>
                    <a:pt x="1442" y="406"/>
                    <a:pt x="1442" y="406"/>
                  </a:cubicBezTo>
                  <a:lnTo>
                    <a:pt x="1446" y="406"/>
                  </a:lnTo>
                  <a:close/>
                  <a:moveTo>
                    <a:pt x="303" y="401"/>
                  </a:moveTo>
                  <a:cubicBezTo>
                    <a:pt x="312" y="401"/>
                    <a:pt x="312" y="401"/>
                    <a:pt x="312" y="401"/>
                  </a:cubicBezTo>
                  <a:cubicBezTo>
                    <a:pt x="312" y="401"/>
                    <a:pt x="312" y="401"/>
                    <a:pt x="312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3" y="401"/>
                    <a:pt x="303" y="401"/>
                    <a:pt x="303" y="401"/>
                  </a:cubicBezTo>
                  <a:close/>
                  <a:moveTo>
                    <a:pt x="1278" y="393"/>
                  </a:moveTo>
                  <a:cubicBezTo>
                    <a:pt x="1278" y="392"/>
                    <a:pt x="1278" y="392"/>
                    <a:pt x="1278" y="392"/>
                  </a:cubicBezTo>
                  <a:cubicBezTo>
                    <a:pt x="1278" y="392"/>
                    <a:pt x="1278" y="392"/>
                    <a:pt x="1278" y="392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8" y="393"/>
                    <a:pt x="1278" y="393"/>
                    <a:pt x="1278" y="393"/>
                  </a:cubicBezTo>
                  <a:close/>
                  <a:moveTo>
                    <a:pt x="1179" y="386"/>
                  </a:moveTo>
                  <a:cubicBezTo>
                    <a:pt x="1179" y="386"/>
                    <a:pt x="1179" y="386"/>
                    <a:pt x="1179" y="386"/>
                  </a:cubicBezTo>
                  <a:cubicBezTo>
                    <a:pt x="1179" y="386"/>
                    <a:pt x="1179" y="386"/>
                    <a:pt x="1179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9" y="386"/>
                    <a:pt x="1179" y="386"/>
                    <a:pt x="1179" y="386"/>
                  </a:cubicBezTo>
                  <a:close/>
                  <a:moveTo>
                    <a:pt x="778" y="381"/>
                  </a:moveTo>
                  <a:cubicBezTo>
                    <a:pt x="728" y="357"/>
                    <a:pt x="728" y="357"/>
                    <a:pt x="728" y="357"/>
                  </a:cubicBezTo>
                  <a:cubicBezTo>
                    <a:pt x="728" y="357"/>
                    <a:pt x="728" y="357"/>
                    <a:pt x="728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5" y="349"/>
                    <a:pt x="864" y="349"/>
                    <a:pt x="864" y="350"/>
                  </a:cubicBezTo>
                  <a:cubicBezTo>
                    <a:pt x="864" y="350"/>
                    <a:pt x="864" y="350"/>
                    <a:pt x="864" y="350"/>
                  </a:cubicBezTo>
                  <a:cubicBezTo>
                    <a:pt x="860" y="352"/>
                    <a:pt x="859" y="351"/>
                    <a:pt x="855" y="353"/>
                  </a:cubicBezTo>
                  <a:cubicBezTo>
                    <a:pt x="855" y="353"/>
                    <a:pt x="855" y="353"/>
                    <a:pt x="855" y="353"/>
                  </a:cubicBezTo>
                  <a:cubicBezTo>
                    <a:pt x="855" y="353"/>
                    <a:pt x="854" y="353"/>
                    <a:pt x="853" y="353"/>
                  </a:cubicBezTo>
                  <a:cubicBezTo>
                    <a:pt x="853" y="354"/>
                    <a:pt x="852" y="355"/>
                    <a:pt x="851" y="355"/>
                  </a:cubicBezTo>
                  <a:cubicBezTo>
                    <a:pt x="850" y="356"/>
                    <a:pt x="850" y="357"/>
                    <a:pt x="849" y="358"/>
                  </a:cubicBezTo>
                  <a:cubicBezTo>
                    <a:pt x="849" y="358"/>
                    <a:pt x="849" y="358"/>
                    <a:pt x="849" y="358"/>
                  </a:cubicBezTo>
                  <a:cubicBezTo>
                    <a:pt x="848" y="358"/>
                    <a:pt x="848" y="358"/>
                    <a:pt x="847" y="358"/>
                  </a:cubicBezTo>
                  <a:cubicBezTo>
                    <a:pt x="847" y="358"/>
                    <a:pt x="847" y="358"/>
                    <a:pt x="847" y="358"/>
                  </a:cubicBezTo>
                  <a:cubicBezTo>
                    <a:pt x="844" y="359"/>
                    <a:pt x="842" y="359"/>
                    <a:pt x="839" y="360"/>
                  </a:cubicBezTo>
                  <a:cubicBezTo>
                    <a:pt x="839" y="360"/>
                    <a:pt x="839" y="360"/>
                    <a:pt x="839" y="360"/>
                  </a:cubicBezTo>
                  <a:cubicBezTo>
                    <a:pt x="838" y="360"/>
                    <a:pt x="836" y="360"/>
                    <a:pt x="835" y="360"/>
                  </a:cubicBezTo>
                  <a:cubicBezTo>
                    <a:pt x="835" y="360"/>
                    <a:pt x="835" y="360"/>
                    <a:pt x="835" y="360"/>
                  </a:cubicBezTo>
                  <a:cubicBezTo>
                    <a:pt x="835" y="360"/>
                    <a:pt x="834" y="361"/>
                    <a:pt x="833" y="361"/>
                  </a:cubicBezTo>
                  <a:cubicBezTo>
                    <a:pt x="833" y="361"/>
                    <a:pt x="833" y="361"/>
                    <a:pt x="833" y="361"/>
                  </a:cubicBezTo>
                  <a:cubicBezTo>
                    <a:pt x="833" y="361"/>
                    <a:pt x="833" y="361"/>
                    <a:pt x="832" y="362"/>
                  </a:cubicBezTo>
                  <a:cubicBezTo>
                    <a:pt x="832" y="362"/>
                    <a:pt x="832" y="362"/>
                    <a:pt x="832" y="362"/>
                  </a:cubicBezTo>
                  <a:cubicBezTo>
                    <a:pt x="831" y="362"/>
                    <a:pt x="830" y="363"/>
                    <a:pt x="829" y="364"/>
                  </a:cubicBezTo>
                  <a:cubicBezTo>
                    <a:pt x="829" y="364"/>
                    <a:pt x="829" y="364"/>
                    <a:pt x="829" y="364"/>
                  </a:cubicBezTo>
                  <a:cubicBezTo>
                    <a:pt x="829" y="364"/>
                    <a:pt x="828" y="364"/>
                    <a:pt x="828" y="364"/>
                  </a:cubicBezTo>
                  <a:cubicBezTo>
                    <a:pt x="828" y="364"/>
                    <a:pt x="828" y="364"/>
                    <a:pt x="828" y="364"/>
                  </a:cubicBezTo>
                  <a:cubicBezTo>
                    <a:pt x="825" y="364"/>
                    <a:pt x="822" y="365"/>
                    <a:pt x="820" y="365"/>
                  </a:cubicBezTo>
                  <a:cubicBezTo>
                    <a:pt x="820" y="365"/>
                    <a:pt x="820" y="365"/>
                    <a:pt x="820" y="365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1" y="381"/>
                    <a:pt x="781" y="381"/>
                    <a:pt x="781" y="381"/>
                  </a:cubicBezTo>
                  <a:lnTo>
                    <a:pt x="778" y="381"/>
                  </a:lnTo>
                  <a:close/>
                  <a:moveTo>
                    <a:pt x="200" y="359"/>
                  </a:moveTo>
                  <a:cubicBezTo>
                    <a:pt x="204" y="360"/>
                    <a:pt x="204" y="360"/>
                    <a:pt x="204" y="360"/>
                  </a:cubicBezTo>
                  <a:cubicBezTo>
                    <a:pt x="204" y="360"/>
                    <a:pt x="204" y="360"/>
                    <a:pt x="204" y="360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5" y="347"/>
                    <a:pt x="226" y="346"/>
                    <a:pt x="227" y="345"/>
                  </a:cubicBezTo>
                  <a:cubicBezTo>
                    <a:pt x="227" y="345"/>
                    <a:pt x="227" y="345"/>
                    <a:pt x="227" y="345"/>
                  </a:cubicBezTo>
                  <a:cubicBezTo>
                    <a:pt x="227" y="344"/>
                    <a:pt x="227" y="343"/>
                    <a:pt x="227" y="342"/>
                  </a:cubicBezTo>
                  <a:cubicBezTo>
                    <a:pt x="227" y="342"/>
                    <a:pt x="227" y="342"/>
                    <a:pt x="227" y="342"/>
                  </a:cubicBezTo>
                  <a:cubicBezTo>
                    <a:pt x="227" y="341"/>
                    <a:pt x="227" y="340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8"/>
                    <a:pt x="227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6"/>
                    <a:pt x="228" y="335"/>
                    <a:pt x="229" y="334"/>
                  </a:cubicBezTo>
                  <a:cubicBezTo>
                    <a:pt x="229" y="334"/>
                    <a:pt x="229" y="334"/>
                    <a:pt x="229" y="334"/>
                  </a:cubicBezTo>
                  <a:cubicBezTo>
                    <a:pt x="229" y="333"/>
                    <a:pt x="229" y="332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0"/>
                    <a:pt x="229" y="329"/>
                    <a:pt x="230" y="328"/>
                  </a:cubicBezTo>
                  <a:cubicBezTo>
                    <a:pt x="230" y="328"/>
                    <a:pt x="230" y="328"/>
                    <a:pt x="230" y="328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4"/>
                    <a:pt x="229" y="324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28" y="323"/>
                    <a:pt x="227" y="323"/>
                    <a:pt x="225" y="324"/>
                  </a:cubicBezTo>
                  <a:cubicBezTo>
                    <a:pt x="225" y="324"/>
                    <a:pt x="225" y="324"/>
                    <a:pt x="225" y="324"/>
                  </a:cubicBezTo>
                  <a:cubicBezTo>
                    <a:pt x="225" y="324"/>
                    <a:pt x="224" y="324"/>
                    <a:pt x="224" y="324"/>
                  </a:cubicBezTo>
                  <a:cubicBezTo>
                    <a:pt x="224" y="324"/>
                    <a:pt x="224" y="324"/>
                    <a:pt x="224" y="324"/>
                  </a:cubicBezTo>
                  <a:cubicBezTo>
                    <a:pt x="223" y="324"/>
                    <a:pt x="221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19" y="324"/>
                    <a:pt x="218" y="324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7" y="325"/>
                    <a:pt x="216" y="325"/>
                    <a:pt x="215" y="325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4" y="325"/>
                    <a:pt x="214" y="325"/>
                    <a:pt x="213" y="325"/>
                  </a:cubicBezTo>
                  <a:cubicBezTo>
                    <a:pt x="213" y="325"/>
                    <a:pt x="213" y="325"/>
                    <a:pt x="213" y="325"/>
                  </a:cubicBezTo>
                  <a:cubicBezTo>
                    <a:pt x="212" y="325"/>
                    <a:pt x="211" y="325"/>
                    <a:pt x="211" y="325"/>
                  </a:cubicBezTo>
                  <a:cubicBezTo>
                    <a:pt x="211" y="325"/>
                    <a:pt x="211" y="325"/>
                    <a:pt x="211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4"/>
                    <a:pt x="209" y="323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1"/>
                    <a:pt x="210" y="321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19"/>
                    <a:pt x="210" y="319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3" y="316"/>
                    <a:pt x="213" y="316"/>
                  </a:cubicBezTo>
                  <a:cubicBezTo>
                    <a:pt x="213" y="316"/>
                    <a:pt x="213" y="316"/>
                    <a:pt x="213" y="316"/>
                  </a:cubicBezTo>
                  <a:cubicBezTo>
                    <a:pt x="213" y="316"/>
                    <a:pt x="214" y="316"/>
                    <a:pt x="214" y="316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5" y="316"/>
                    <a:pt x="215" y="316"/>
                    <a:pt x="216" y="315"/>
                  </a:cubicBezTo>
                  <a:cubicBezTo>
                    <a:pt x="216" y="315"/>
                    <a:pt x="216" y="315"/>
                    <a:pt x="216" y="315"/>
                  </a:cubicBezTo>
                  <a:cubicBezTo>
                    <a:pt x="217" y="315"/>
                    <a:pt x="218" y="315"/>
                    <a:pt x="218" y="315"/>
                  </a:cubicBezTo>
                  <a:cubicBezTo>
                    <a:pt x="218" y="315"/>
                    <a:pt x="218" y="315"/>
                    <a:pt x="218" y="315"/>
                  </a:cubicBezTo>
                  <a:cubicBezTo>
                    <a:pt x="219" y="315"/>
                    <a:pt x="220" y="314"/>
                    <a:pt x="220" y="313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21" y="313"/>
                    <a:pt x="221" y="313"/>
                    <a:pt x="221" y="312"/>
                  </a:cubicBezTo>
                  <a:cubicBezTo>
                    <a:pt x="221" y="312"/>
                    <a:pt x="221" y="312"/>
                    <a:pt x="221" y="312"/>
                  </a:cubicBezTo>
                  <a:cubicBezTo>
                    <a:pt x="223" y="312"/>
                    <a:pt x="224" y="312"/>
                    <a:pt x="225" y="311"/>
                  </a:cubicBezTo>
                  <a:cubicBezTo>
                    <a:pt x="225" y="311"/>
                    <a:pt x="225" y="311"/>
                    <a:pt x="225" y="311"/>
                  </a:cubicBezTo>
                  <a:cubicBezTo>
                    <a:pt x="225" y="311"/>
                    <a:pt x="225" y="311"/>
                    <a:pt x="225" y="310"/>
                  </a:cubicBezTo>
                  <a:cubicBezTo>
                    <a:pt x="225" y="310"/>
                    <a:pt x="225" y="310"/>
                    <a:pt x="225" y="310"/>
                  </a:cubicBezTo>
                  <a:cubicBezTo>
                    <a:pt x="227" y="310"/>
                    <a:pt x="228" y="309"/>
                    <a:pt x="229" y="309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8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30" y="305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09" y="302"/>
                    <a:pt x="208" y="302"/>
                    <a:pt x="208" y="302"/>
                  </a:cubicBezTo>
                  <a:cubicBezTo>
                    <a:pt x="208" y="302"/>
                    <a:pt x="208" y="302"/>
                    <a:pt x="208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6" y="302"/>
                    <a:pt x="206" y="302"/>
                    <a:pt x="206" y="301"/>
                  </a:cubicBezTo>
                  <a:cubicBezTo>
                    <a:pt x="206" y="301"/>
                    <a:pt x="206" y="301"/>
                    <a:pt x="206" y="301"/>
                  </a:cubicBezTo>
                  <a:cubicBezTo>
                    <a:pt x="206" y="301"/>
                    <a:pt x="206" y="300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8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6"/>
                    <a:pt x="206" y="295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207" y="294"/>
                    <a:pt x="208" y="292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1" y="292"/>
                    <a:pt x="200" y="293"/>
                    <a:pt x="199" y="294"/>
                  </a:cubicBezTo>
                  <a:cubicBezTo>
                    <a:pt x="199" y="294"/>
                    <a:pt x="199" y="294"/>
                    <a:pt x="199" y="294"/>
                  </a:cubicBezTo>
                  <a:cubicBezTo>
                    <a:pt x="198" y="295"/>
                    <a:pt x="197" y="296"/>
                    <a:pt x="195" y="297"/>
                  </a:cubicBezTo>
                  <a:cubicBezTo>
                    <a:pt x="195" y="297"/>
                    <a:pt x="195" y="297"/>
                    <a:pt x="195" y="297"/>
                  </a:cubicBezTo>
                  <a:cubicBezTo>
                    <a:pt x="194" y="299"/>
                    <a:pt x="194" y="300"/>
                    <a:pt x="193" y="301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92" y="304"/>
                    <a:pt x="192" y="307"/>
                    <a:pt x="191" y="310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1" y="312"/>
                    <a:pt x="190" y="315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89" y="320"/>
                    <a:pt x="189" y="322"/>
                    <a:pt x="189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9" y="327"/>
                    <a:pt x="189" y="330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0" y="335"/>
                    <a:pt x="190" y="337"/>
                    <a:pt x="190" y="339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1" y="342"/>
                    <a:pt x="192" y="344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9"/>
                    <a:pt x="194" y="351"/>
                    <a:pt x="195" y="353"/>
                  </a:cubicBezTo>
                  <a:cubicBezTo>
                    <a:pt x="195" y="353"/>
                    <a:pt x="195" y="353"/>
                    <a:pt x="195" y="353"/>
                  </a:cubicBezTo>
                  <a:cubicBezTo>
                    <a:pt x="200" y="359"/>
                    <a:pt x="200" y="359"/>
                    <a:pt x="200" y="359"/>
                  </a:cubicBezTo>
                  <a:close/>
                  <a:moveTo>
                    <a:pt x="634" y="347"/>
                  </a:moveTo>
                  <a:cubicBezTo>
                    <a:pt x="633" y="347"/>
                    <a:pt x="633" y="347"/>
                    <a:pt x="633" y="347"/>
                  </a:cubicBezTo>
                  <a:cubicBezTo>
                    <a:pt x="633" y="347"/>
                    <a:pt x="633" y="347"/>
                    <a:pt x="633" y="347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5" y="347"/>
                    <a:pt x="635" y="347"/>
                    <a:pt x="635" y="347"/>
                  </a:cubicBezTo>
                  <a:lnTo>
                    <a:pt x="634" y="347"/>
                  </a:lnTo>
                  <a:close/>
                  <a:moveTo>
                    <a:pt x="137" y="267"/>
                  </a:moveTo>
                  <a:cubicBezTo>
                    <a:pt x="181" y="255"/>
                    <a:pt x="181" y="255"/>
                    <a:pt x="181" y="255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6" y="253"/>
                    <a:pt x="191" y="251"/>
                    <a:pt x="196" y="250"/>
                  </a:cubicBezTo>
                  <a:cubicBezTo>
                    <a:pt x="196" y="250"/>
                    <a:pt x="196" y="250"/>
                    <a:pt x="196" y="250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4" y="256"/>
                    <a:pt x="133" y="258"/>
                    <a:pt x="132" y="260"/>
                  </a:cubicBezTo>
                  <a:cubicBezTo>
                    <a:pt x="132" y="260"/>
                    <a:pt x="132" y="260"/>
                    <a:pt x="132" y="260"/>
                  </a:cubicBezTo>
                  <a:cubicBezTo>
                    <a:pt x="132" y="262"/>
                    <a:pt x="131" y="263"/>
                    <a:pt x="131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3" y="265"/>
                    <a:pt x="135" y="266"/>
                    <a:pt x="137" y="267"/>
                  </a:cubicBezTo>
                  <a:close/>
                  <a:moveTo>
                    <a:pt x="576" y="207"/>
                  </a:moveTo>
                  <a:cubicBezTo>
                    <a:pt x="581" y="167"/>
                    <a:pt x="581" y="167"/>
                    <a:pt x="581" y="167"/>
                  </a:cubicBezTo>
                  <a:cubicBezTo>
                    <a:pt x="581" y="167"/>
                    <a:pt x="581" y="167"/>
                    <a:pt x="581" y="167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6" y="207"/>
                    <a:pt x="576" y="207"/>
                    <a:pt x="576" y="207"/>
                  </a:cubicBezTo>
                  <a:close/>
                  <a:moveTo>
                    <a:pt x="1844" y="194"/>
                  </a:moveTo>
                  <a:cubicBezTo>
                    <a:pt x="1845" y="193"/>
                    <a:pt x="1845" y="193"/>
                    <a:pt x="1845" y="193"/>
                  </a:cubicBezTo>
                  <a:cubicBezTo>
                    <a:pt x="1845" y="193"/>
                    <a:pt x="1845" y="193"/>
                    <a:pt x="1845" y="193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2" y="194"/>
                    <a:pt x="1842" y="194"/>
                    <a:pt x="1842" y="194"/>
                  </a:cubicBezTo>
                  <a:lnTo>
                    <a:pt x="1844" y="194"/>
                  </a:lnTo>
                  <a:close/>
                  <a:moveTo>
                    <a:pt x="1916" y="194"/>
                  </a:moveTo>
                  <a:cubicBezTo>
                    <a:pt x="1918" y="191"/>
                    <a:pt x="1918" y="191"/>
                    <a:pt x="1918" y="191"/>
                  </a:cubicBezTo>
                  <a:cubicBezTo>
                    <a:pt x="1918" y="191"/>
                    <a:pt x="1918" y="191"/>
                    <a:pt x="1918" y="191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4" y="194"/>
                    <a:pt x="1914" y="194"/>
                    <a:pt x="1914" y="194"/>
                  </a:cubicBezTo>
                  <a:lnTo>
                    <a:pt x="1916" y="194"/>
                  </a:lnTo>
                  <a:close/>
                  <a:moveTo>
                    <a:pt x="1879" y="168"/>
                  </a:moveTo>
                  <a:cubicBezTo>
                    <a:pt x="1881" y="168"/>
                    <a:pt x="1881" y="168"/>
                    <a:pt x="1881" y="168"/>
                  </a:cubicBezTo>
                  <a:cubicBezTo>
                    <a:pt x="1881" y="168"/>
                    <a:pt x="1881" y="168"/>
                    <a:pt x="1881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7" y="168"/>
                    <a:pt x="1877" y="168"/>
                    <a:pt x="1877" y="168"/>
                  </a:cubicBezTo>
                  <a:lnTo>
                    <a:pt x="1879" y="168"/>
                  </a:lnTo>
                  <a:close/>
                  <a:moveTo>
                    <a:pt x="583" y="131"/>
                  </a:moveTo>
                  <a:cubicBezTo>
                    <a:pt x="583" y="130"/>
                    <a:pt x="583" y="130"/>
                    <a:pt x="583" y="130"/>
                  </a:cubicBezTo>
                  <a:cubicBezTo>
                    <a:pt x="583" y="130"/>
                    <a:pt x="583" y="130"/>
                    <a:pt x="583" y="130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4" y="131"/>
                    <a:pt x="584" y="131"/>
                    <a:pt x="584" y="131"/>
                  </a:cubicBezTo>
                  <a:lnTo>
                    <a:pt x="583" y="131"/>
                  </a:lnTo>
                  <a:close/>
                  <a:moveTo>
                    <a:pt x="1853" y="121"/>
                  </a:moveTo>
                  <a:cubicBezTo>
                    <a:pt x="1854" y="121"/>
                    <a:pt x="1854" y="121"/>
                    <a:pt x="1854" y="121"/>
                  </a:cubicBezTo>
                  <a:lnTo>
                    <a:pt x="1853" y="121"/>
                  </a:lnTo>
                  <a:close/>
                  <a:moveTo>
                    <a:pt x="196" y="69"/>
                  </a:move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8"/>
                  </a:cubicBezTo>
                  <a:lnTo>
                    <a:pt x="196" y="69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33" name="ïṣḷîḍè">
              <a:extLst>
                <a:ext uri="{FF2B5EF4-FFF2-40B4-BE49-F238E27FC236}">
                  <a16:creationId xmlns="" xmlns:a16="http://schemas.microsoft.com/office/drawing/2014/main" id="{FDE2A449-AC99-419A-9522-591C6F254498}"/>
                </a:ext>
              </a:extLst>
            </p:cNvPr>
            <p:cNvSpPr/>
            <p:nvPr userDrawn="1"/>
          </p:nvSpPr>
          <p:spPr bwMode="auto">
            <a:xfrm>
              <a:off x="5449264" y="1792856"/>
              <a:ext cx="2389271" cy="66446"/>
            </a:xfrm>
            <a:custGeom>
              <a:avLst/>
              <a:gdLst>
                <a:gd name="T0" fmla="*/ 28 w 2078"/>
                <a:gd name="T1" fmla="*/ 9 h 58"/>
                <a:gd name="T2" fmla="*/ 38 w 2078"/>
                <a:gd name="T3" fmla="*/ 57 h 58"/>
                <a:gd name="T4" fmla="*/ 111 w 2078"/>
                <a:gd name="T5" fmla="*/ 2 h 58"/>
                <a:gd name="T6" fmla="*/ 87 w 2078"/>
                <a:gd name="T7" fmla="*/ 2 h 58"/>
                <a:gd name="T8" fmla="*/ 111 w 2078"/>
                <a:gd name="T9" fmla="*/ 2 h 58"/>
                <a:gd name="T10" fmla="*/ 176 w 2078"/>
                <a:gd name="T11" fmla="*/ 2 h 58"/>
                <a:gd name="T12" fmla="*/ 169 w 2078"/>
                <a:gd name="T13" fmla="*/ 12 h 58"/>
                <a:gd name="T14" fmla="*/ 253 w 2078"/>
                <a:gd name="T15" fmla="*/ 45 h 58"/>
                <a:gd name="T16" fmla="*/ 226 w 2078"/>
                <a:gd name="T17" fmla="*/ 11 h 58"/>
                <a:gd name="T18" fmla="*/ 324 w 2078"/>
                <a:gd name="T19" fmla="*/ 48 h 58"/>
                <a:gd name="T20" fmla="*/ 311 w 2078"/>
                <a:gd name="T21" fmla="*/ 0 h 58"/>
                <a:gd name="T22" fmla="*/ 314 w 2078"/>
                <a:gd name="T23" fmla="*/ 27 h 58"/>
                <a:gd name="T24" fmla="*/ 395 w 2078"/>
                <a:gd name="T25" fmla="*/ 48 h 58"/>
                <a:gd name="T26" fmla="*/ 396 w 2078"/>
                <a:gd name="T27" fmla="*/ 2 h 58"/>
                <a:gd name="T28" fmla="*/ 443 w 2078"/>
                <a:gd name="T29" fmla="*/ 30 h 58"/>
                <a:gd name="T30" fmla="*/ 470 w 2078"/>
                <a:gd name="T31" fmla="*/ 9 h 58"/>
                <a:gd name="T32" fmla="*/ 535 w 2078"/>
                <a:gd name="T33" fmla="*/ 2 h 58"/>
                <a:gd name="T34" fmla="*/ 550 w 2078"/>
                <a:gd name="T35" fmla="*/ 57 h 58"/>
                <a:gd name="T36" fmla="*/ 600 w 2078"/>
                <a:gd name="T37" fmla="*/ 30 h 58"/>
                <a:gd name="T38" fmla="*/ 614 w 2078"/>
                <a:gd name="T39" fmla="*/ 58 h 58"/>
                <a:gd name="T40" fmla="*/ 627 w 2078"/>
                <a:gd name="T41" fmla="*/ 37 h 58"/>
                <a:gd name="T42" fmla="*/ 692 w 2078"/>
                <a:gd name="T43" fmla="*/ 32 h 58"/>
                <a:gd name="T44" fmla="*/ 728 w 2078"/>
                <a:gd name="T45" fmla="*/ 2 h 58"/>
                <a:gd name="T46" fmla="*/ 790 w 2078"/>
                <a:gd name="T47" fmla="*/ 45 h 58"/>
                <a:gd name="T48" fmla="*/ 763 w 2078"/>
                <a:gd name="T49" fmla="*/ 11 h 58"/>
                <a:gd name="T50" fmla="*/ 836 w 2078"/>
                <a:gd name="T51" fmla="*/ 57 h 58"/>
                <a:gd name="T52" fmla="*/ 882 w 2078"/>
                <a:gd name="T53" fmla="*/ 45 h 58"/>
                <a:gd name="T54" fmla="*/ 964 w 2078"/>
                <a:gd name="T55" fmla="*/ 57 h 58"/>
                <a:gd name="T56" fmla="*/ 939 w 2078"/>
                <a:gd name="T57" fmla="*/ 24 h 58"/>
                <a:gd name="T58" fmla="*/ 998 w 2078"/>
                <a:gd name="T59" fmla="*/ 11 h 58"/>
                <a:gd name="T60" fmla="*/ 998 w 2078"/>
                <a:gd name="T61" fmla="*/ 35 h 58"/>
                <a:gd name="T62" fmla="*/ 1027 w 2078"/>
                <a:gd name="T63" fmla="*/ 42 h 58"/>
                <a:gd name="T64" fmla="*/ 987 w 2078"/>
                <a:gd name="T65" fmla="*/ 57 h 58"/>
                <a:gd name="T66" fmla="*/ 1068 w 2078"/>
                <a:gd name="T67" fmla="*/ 34 h 58"/>
                <a:gd name="T68" fmla="*/ 1070 w 2078"/>
                <a:gd name="T69" fmla="*/ 58 h 58"/>
                <a:gd name="T70" fmla="*/ 1080 w 2078"/>
                <a:gd name="T71" fmla="*/ 18 h 58"/>
                <a:gd name="T72" fmla="*/ 1127 w 2078"/>
                <a:gd name="T73" fmla="*/ 2 h 58"/>
                <a:gd name="T74" fmla="*/ 1190 w 2078"/>
                <a:gd name="T75" fmla="*/ 11 h 58"/>
                <a:gd name="T76" fmla="*/ 1236 w 2078"/>
                <a:gd name="T77" fmla="*/ 39 h 58"/>
                <a:gd name="T78" fmla="*/ 1224 w 2078"/>
                <a:gd name="T79" fmla="*/ 39 h 58"/>
                <a:gd name="T80" fmla="*/ 1315 w 2078"/>
                <a:gd name="T81" fmla="*/ 58 h 58"/>
                <a:gd name="T82" fmla="*/ 1375 w 2078"/>
                <a:gd name="T83" fmla="*/ 57 h 58"/>
                <a:gd name="T84" fmla="*/ 1399 w 2078"/>
                <a:gd name="T85" fmla="*/ 11 h 58"/>
                <a:gd name="T86" fmla="*/ 1448 w 2078"/>
                <a:gd name="T87" fmla="*/ 11 h 58"/>
                <a:gd name="T88" fmla="*/ 1431 w 2078"/>
                <a:gd name="T89" fmla="*/ 2 h 58"/>
                <a:gd name="T90" fmla="*/ 1507 w 2078"/>
                <a:gd name="T91" fmla="*/ 33 h 58"/>
                <a:gd name="T92" fmla="*/ 1531 w 2078"/>
                <a:gd name="T93" fmla="*/ 2 h 58"/>
                <a:gd name="T94" fmla="*/ 1576 w 2078"/>
                <a:gd name="T95" fmla="*/ 58 h 58"/>
                <a:gd name="T96" fmla="*/ 1586 w 2078"/>
                <a:gd name="T97" fmla="*/ 20 h 58"/>
                <a:gd name="T98" fmla="*/ 1664 w 2078"/>
                <a:gd name="T99" fmla="*/ 57 h 58"/>
                <a:gd name="T100" fmla="*/ 1620 w 2078"/>
                <a:gd name="T101" fmla="*/ 2 h 58"/>
                <a:gd name="T102" fmla="*/ 1726 w 2078"/>
                <a:gd name="T103" fmla="*/ 45 h 58"/>
                <a:gd name="T104" fmla="*/ 1698 w 2078"/>
                <a:gd name="T105" fmla="*/ 11 h 58"/>
                <a:gd name="T106" fmla="*/ 1784 w 2078"/>
                <a:gd name="T107" fmla="*/ 0 h 58"/>
                <a:gd name="T108" fmla="*/ 1771 w 2078"/>
                <a:gd name="T109" fmla="*/ 30 h 58"/>
                <a:gd name="T110" fmla="*/ 1833 w 2078"/>
                <a:gd name="T111" fmla="*/ 2 h 58"/>
                <a:gd name="T112" fmla="*/ 1886 w 2078"/>
                <a:gd name="T113" fmla="*/ 30 h 58"/>
                <a:gd name="T114" fmla="*/ 1913 w 2078"/>
                <a:gd name="T115" fmla="*/ 9 h 58"/>
                <a:gd name="T116" fmla="*/ 1986 w 2078"/>
                <a:gd name="T117" fmla="*/ 9 h 58"/>
                <a:gd name="T118" fmla="*/ 1997 w 2078"/>
                <a:gd name="T119" fmla="*/ 57 h 58"/>
                <a:gd name="T120" fmla="*/ 2048 w 2078"/>
                <a:gd name="T121" fmla="*/ 57 h 58"/>
                <a:gd name="T122" fmla="*/ 2043 w 2078"/>
                <a:gd name="T12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78" h="58">
                  <a:moveTo>
                    <a:pt x="38" y="37"/>
                  </a:moveTo>
                  <a:cubicBezTo>
                    <a:pt x="38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4" y="49"/>
                    <a:pt x="30" y="50"/>
                    <a:pt x="28" y="50"/>
                  </a:cubicBezTo>
                  <a:cubicBezTo>
                    <a:pt x="18" y="49"/>
                    <a:pt x="12" y="43"/>
                    <a:pt x="12" y="30"/>
                  </a:cubicBezTo>
                  <a:cubicBezTo>
                    <a:pt x="12" y="16"/>
                    <a:pt x="18" y="9"/>
                    <a:pt x="28" y="9"/>
                  </a:cubicBezTo>
                  <a:cubicBezTo>
                    <a:pt x="35" y="9"/>
                    <a:pt x="38" y="12"/>
                    <a:pt x="3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6"/>
                    <a:pt x="43" y="0"/>
                    <a:pt x="25" y="0"/>
                  </a:cubicBezTo>
                  <a:cubicBezTo>
                    <a:pt x="9" y="2"/>
                    <a:pt x="0" y="11"/>
                    <a:pt x="0" y="30"/>
                  </a:cubicBezTo>
                  <a:cubicBezTo>
                    <a:pt x="0" y="47"/>
                    <a:pt x="9" y="57"/>
                    <a:pt x="25" y="58"/>
                  </a:cubicBezTo>
                  <a:cubicBezTo>
                    <a:pt x="31" y="58"/>
                    <a:pt x="35" y="58"/>
                    <a:pt x="38" y="57"/>
                  </a:cubicBezTo>
                  <a:cubicBezTo>
                    <a:pt x="42" y="57"/>
                    <a:pt x="46" y="57"/>
                    <a:pt x="50" y="55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111" y="2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1" y="39"/>
                    <a:pt x="110" y="43"/>
                    <a:pt x="108" y="45"/>
                  </a:cubicBezTo>
                  <a:cubicBezTo>
                    <a:pt x="107" y="48"/>
                    <a:pt x="103" y="50"/>
                    <a:pt x="99" y="50"/>
                  </a:cubicBezTo>
                  <a:cubicBezTo>
                    <a:pt x="94" y="50"/>
                    <a:pt x="91" y="48"/>
                    <a:pt x="89" y="45"/>
                  </a:cubicBezTo>
                  <a:cubicBezTo>
                    <a:pt x="87" y="43"/>
                    <a:pt x="87" y="39"/>
                    <a:pt x="87" y="3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50"/>
                    <a:pt x="83" y="57"/>
                    <a:pt x="99" y="58"/>
                  </a:cubicBezTo>
                  <a:cubicBezTo>
                    <a:pt x="114" y="57"/>
                    <a:pt x="122" y="50"/>
                    <a:pt x="123" y="36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11" y="2"/>
                    <a:pt x="111" y="2"/>
                    <a:pt x="111" y="2"/>
                  </a:cubicBezTo>
                  <a:close/>
                  <a:moveTo>
                    <a:pt x="154" y="57"/>
                  </a:moveTo>
                  <a:cubicBezTo>
                    <a:pt x="158" y="45"/>
                    <a:pt x="158" y="45"/>
                    <a:pt x="158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54" y="57"/>
                    <a:pt x="154" y="57"/>
                    <a:pt x="154" y="57"/>
                  </a:cubicBezTo>
                  <a:close/>
                  <a:moveTo>
                    <a:pt x="161" y="36"/>
                  </a:move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61" y="36"/>
                    <a:pt x="161" y="36"/>
                    <a:pt x="161" y="36"/>
                  </a:cubicBezTo>
                  <a:close/>
                  <a:moveTo>
                    <a:pt x="264" y="57"/>
                  </a:moveTo>
                  <a:cubicBezTo>
                    <a:pt x="264" y="2"/>
                    <a:pt x="264" y="2"/>
                    <a:pt x="264" y="2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64" y="57"/>
                    <a:pt x="264" y="57"/>
                    <a:pt x="264" y="57"/>
                  </a:cubicBezTo>
                  <a:close/>
                  <a:moveTo>
                    <a:pt x="324" y="37"/>
                  </a:moveTo>
                  <a:cubicBezTo>
                    <a:pt x="324" y="48"/>
                    <a:pt x="324" y="48"/>
                    <a:pt x="324" y="48"/>
                  </a:cubicBezTo>
                  <a:cubicBezTo>
                    <a:pt x="324" y="49"/>
                    <a:pt x="323" y="49"/>
                    <a:pt x="324" y="48"/>
                  </a:cubicBezTo>
                  <a:cubicBezTo>
                    <a:pt x="320" y="49"/>
                    <a:pt x="316" y="50"/>
                    <a:pt x="313" y="50"/>
                  </a:cubicBezTo>
                  <a:cubicBezTo>
                    <a:pt x="303" y="49"/>
                    <a:pt x="298" y="43"/>
                    <a:pt x="298" y="30"/>
                  </a:cubicBezTo>
                  <a:cubicBezTo>
                    <a:pt x="298" y="16"/>
                    <a:pt x="303" y="9"/>
                    <a:pt x="313" y="9"/>
                  </a:cubicBezTo>
                  <a:cubicBezTo>
                    <a:pt x="321" y="9"/>
                    <a:pt x="324" y="12"/>
                    <a:pt x="324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6"/>
                    <a:pt x="328" y="0"/>
                    <a:pt x="311" y="0"/>
                  </a:cubicBezTo>
                  <a:cubicBezTo>
                    <a:pt x="294" y="2"/>
                    <a:pt x="286" y="11"/>
                    <a:pt x="286" y="30"/>
                  </a:cubicBezTo>
                  <a:cubicBezTo>
                    <a:pt x="286" y="47"/>
                    <a:pt x="294" y="57"/>
                    <a:pt x="311" y="58"/>
                  </a:cubicBezTo>
                  <a:cubicBezTo>
                    <a:pt x="316" y="58"/>
                    <a:pt x="320" y="58"/>
                    <a:pt x="324" y="57"/>
                  </a:cubicBezTo>
                  <a:cubicBezTo>
                    <a:pt x="328" y="57"/>
                    <a:pt x="332" y="57"/>
                    <a:pt x="336" y="55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37"/>
                    <a:pt x="314" y="37"/>
                    <a:pt x="314" y="37"/>
                  </a:cubicBezTo>
                  <a:cubicBezTo>
                    <a:pt x="324" y="37"/>
                    <a:pt x="324" y="37"/>
                    <a:pt x="324" y="37"/>
                  </a:cubicBezTo>
                  <a:close/>
                  <a:moveTo>
                    <a:pt x="388" y="11"/>
                  </a:moveTo>
                  <a:cubicBezTo>
                    <a:pt x="395" y="11"/>
                    <a:pt x="395" y="11"/>
                    <a:pt x="395" y="11"/>
                  </a:cubicBezTo>
                  <a:cubicBezTo>
                    <a:pt x="405" y="11"/>
                    <a:pt x="411" y="17"/>
                    <a:pt x="411" y="30"/>
                  </a:cubicBezTo>
                  <a:cubicBezTo>
                    <a:pt x="411" y="42"/>
                    <a:pt x="405" y="48"/>
                    <a:pt x="395" y="48"/>
                  </a:cubicBezTo>
                  <a:cubicBezTo>
                    <a:pt x="388" y="48"/>
                    <a:pt x="388" y="48"/>
                    <a:pt x="388" y="48"/>
                  </a:cubicBezTo>
                  <a:cubicBezTo>
                    <a:pt x="388" y="11"/>
                    <a:pt x="388" y="11"/>
                    <a:pt x="388" y="11"/>
                  </a:cubicBezTo>
                  <a:close/>
                  <a:moveTo>
                    <a:pt x="377" y="57"/>
                  </a:moveTo>
                  <a:cubicBezTo>
                    <a:pt x="396" y="57"/>
                    <a:pt x="396" y="57"/>
                    <a:pt x="396" y="57"/>
                  </a:cubicBezTo>
                  <a:cubicBezTo>
                    <a:pt x="414" y="57"/>
                    <a:pt x="423" y="48"/>
                    <a:pt x="423" y="30"/>
                  </a:cubicBezTo>
                  <a:cubicBezTo>
                    <a:pt x="423" y="11"/>
                    <a:pt x="414" y="2"/>
                    <a:pt x="396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57"/>
                    <a:pt x="377" y="57"/>
                    <a:pt x="377" y="57"/>
                  </a:cubicBezTo>
                  <a:close/>
                  <a:moveTo>
                    <a:pt x="470" y="58"/>
                  </a:moveTo>
                  <a:cubicBezTo>
                    <a:pt x="486" y="57"/>
                    <a:pt x="495" y="48"/>
                    <a:pt x="495" y="30"/>
                  </a:cubicBezTo>
                  <a:cubicBezTo>
                    <a:pt x="495" y="11"/>
                    <a:pt x="486" y="1"/>
                    <a:pt x="470" y="0"/>
                  </a:cubicBezTo>
                  <a:cubicBezTo>
                    <a:pt x="453" y="1"/>
                    <a:pt x="444" y="11"/>
                    <a:pt x="443" y="30"/>
                  </a:cubicBezTo>
                  <a:cubicBezTo>
                    <a:pt x="444" y="48"/>
                    <a:pt x="452" y="57"/>
                    <a:pt x="470" y="58"/>
                  </a:cubicBezTo>
                  <a:close/>
                  <a:moveTo>
                    <a:pt x="470" y="9"/>
                  </a:moveTo>
                  <a:cubicBezTo>
                    <a:pt x="479" y="9"/>
                    <a:pt x="483" y="16"/>
                    <a:pt x="483" y="30"/>
                  </a:cubicBezTo>
                  <a:cubicBezTo>
                    <a:pt x="483" y="43"/>
                    <a:pt x="479" y="50"/>
                    <a:pt x="470" y="50"/>
                  </a:cubicBezTo>
                  <a:cubicBezTo>
                    <a:pt x="460" y="50"/>
                    <a:pt x="456" y="43"/>
                    <a:pt x="456" y="30"/>
                  </a:cubicBezTo>
                  <a:cubicBezTo>
                    <a:pt x="456" y="16"/>
                    <a:pt x="460" y="9"/>
                    <a:pt x="470" y="9"/>
                  </a:cubicBezTo>
                  <a:close/>
                  <a:moveTo>
                    <a:pt x="567" y="57"/>
                  </a:moveTo>
                  <a:cubicBezTo>
                    <a:pt x="567" y="2"/>
                    <a:pt x="567" y="2"/>
                    <a:pt x="567" y="2"/>
                  </a:cubicBezTo>
                  <a:cubicBezTo>
                    <a:pt x="556" y="2"/>
                    <a:pt x="556" y="2"/>
                    <a:pt x="556" y="2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35" y="2"/>
                    <a:pt x="535" y="2"/>
                    <a:pt x="535" y="2"/>
                  </a:cubicBezTo>
                  <a:cubicBezTo>
                    <a:pt x="518" y="2"/>
                    <a:pt x="518" y="2"/>
                    <a:pt x="518" y="2"/>
                  </a:cubicBezTo>
                  <a:cubicBezTo>
                    <a:pt x="518" y="57"/>
                    <a:pt x="518" y="57"/>
                    <a:pt x="518" y="57"/>
                  </a:cubicBezTo>
                  <a:cubicBezTo>
                    <a:pt x="528" y="57"/>
                    <a:pt x="528" y="57"/>
                    <a:pt x="528" y="57"/>
                  </a:cubicBezTo>
                  <a:cubicBezTo>
                    <a:pt x="528" y="11"/>
                    <a:pt x="528" y="11"/>
                    <a:pt x="528" y="11"/>
                  </a:cubicBezTo>
                  <a:cubicBezTo>
                    <a:pt x="529" y="11"/>
                    <a:pt x="529" y="11"/>
                    <a:pt x="529" y="11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7" y="57"/>
                    <a:pt x="567" y="57"/>
                    <a:pt x="567" y="57"/>
                  </a:cubicBezTo>
                  <a:close/>
                  <a:moveTo>
                    <a:pt x="627" y="37"/>
                  </a:moveTo>
                  <a:cubicBezTo>
                    <a:pt x="627" y="48"/>
                    <a:pt x="627" y="48"/>
                    <a:pt x="627" y="48"/>
                  </a:cubicBezTo>
                  <a:cubicBezTo>
                    <a:pt x="626" y="49"/>
                    <a:pt x="626" y="49"/>
                    <a:pt x="626" y="48"/>
                  </a:cubicBezTo>
                  <a:cubicBezTo>
                    <a:pt x="622" y="49"/>
                    <a:pt x="619" y="50"/>
                    <a:pt x="616" y="50"/>
                  </a:cubicBezTo>
                  <a:cubicBezTo>
                    <a:pt x="606" y="49"/>
                    <a:pt x="601" y="43"/>
                    <a:pt x="600" y="30"/>
                  </a:cubicBezTo>
                  <a:cubicBezTo>
                    <a:pt x="601" y="16"/>
                    <a:pt x="606" y="9"/>
                    <a:pt x="616" y="9"/>
                  </a:cubicBezTo>
                  <a:cubicBezTo>
                    <a:pt x="623" y="9"/>
                    <a:pt x="627" y="12"/>
                    <a:pt x="627" y="18"/>
                  </a:cubicBezTo>
                  <a:cubicBezTo>
                    <a:pt x="639" y="18"/>
                    <a:pt x="639" y="18"/>
                    <a:pt x="639" y="18"/>
                  </a:cubicBezTo>
                  <a:cubicBezTo>
                    <a:pt x="639" y="6"/>
                    <a:pt x="631" y="0"/>
                    <a:pt x="614" y="0"/>
                  </a:cubicBezTo>
                  <a:cubicBezTo>
                    <a:pt x="597" y="2"/>
                    <a:pt x="588" y="11"/>
                    <a:pt x="588" y="30"/>
                  </a:cubicBezTo>
                  <a:cubicBezTo>
                    <a:pt x="588" y="47"/>
                    <a:pt x="597" y="57"/>
                    <a:pt x="614" y="58"/>
                  </a:cubicBezTo>
                  <a:cubicBezTo>
                    <a:pt x="619" y="58"/>
                    <a:pt x="623" y="58"/>
                    <a:pt x="626" y="57"/>
                  </a:cubicBezTo>
                  <a:cubicBezTo>
                    <a:pt x="630" y="57"/>
                    <a:pt x="634" y="57"/>
                    <a:pt x="638" y="55"/>
                  </a:cubicBezTo>
                  <a:cubicBezTo>
                    <a:pt x="638" y="27"/>
                    <a:pt x="638" y="27"/>
                    <a:pt x="638" y="27"/>
                  </a:cubicBezTo>
                  <a:cubicBezTo>
                    <a:pt x="616" y="27"/>
                    <a:pt x="616" y="27"/>
                    <a:pt x="616" y="27"/>
                  </a:cubicBezTo>
                  <a:cubicBezTo>
                    <a:pt x="616" y="37"/>
                    <a:pt x="616" y="37"/>
                    <a:pt x="616" y="37"/>
                  </a:cubicBezTo>
                  <a:cubicBezTo>
                    <a:pt x="627" y="37"/>
                    <a:pt x="627" y="37"/>
                    <a:pt x="627" y="37"/>
                  </a:cubicBezTo>
                  <a:close/>
                  <a:moveTo>
                    <a:pt x="716" y="2"/>
                  </a:moveTo>
                  <a:cubicBezTo>
                    <a:pt x="716" y="32"/>
                    <a:pt x="716" y="32"/>
                    <a:pt x="716" y="32"/>
                  </a:cubicBezTo>
                  <a:cubicBezTo>
                    <a:pt x="716" y="39"/>
                    <a:pt x="715" y="43"/>
                    <a:pt x="713" y="45"/>
                  </a:cubicBezTo>
                  <a:cubicBezTo>
                    <a:pt x="712" y="48"/>
                    <a:pt x="708" y="50"/>
                    <a:pt x="704" y="50"/>
                  </a:cubicBezTo>
                  <a:cubicBezTo>
                    <a:pt x="699" y="50"/>
                    <a:pt x="696" y="48"/>
                    <a:pt x="694" y="45"/>
                  </a:cubicBezTo>
                  <a:cubicBezTo>
                    <a:pt x="692" y="43"/>
                    <a:pt x="692" y="39"/>
                    <a:pt x="692" y="32"/>
                  </a:cubicBezTo>
                  <a:cubicBezTo>
                    <a:pt x="692" y="2"/>
                    <a:pt x="692" y="2"/>
                    <a:pt x="692" y="2"/>
                  </a:cubicBezTo>
                  <a:cubicBezTo>
                    <a:pt x="680" y="2"/>
                    <a:pt x="680" y="2"/>
                    <a:pt x="680" y="2"/>
                  </a:cubicBezTo>
                  <a:cubicBezTo>
                    <a:pt x="680" y="36"/>
                    <a:pt x="680" y="36"/>
                    <a:pt x="680" y="36"/>
                  </a:cubicBezTo>
                  <a:cubicBezTo>
                    <a:pt x="680" y="50"/>
                    <a:pt x="688" y="57"/>
                    <a:pt x="704" y="58"/>
                  </a:cubicBezTo>
                  <a:cubicBezTo>
                    <a:pt x="719" y="57"/>
                    <a:pt x="727" y="50"/>
                    <a:pt x="728" y="36"/>
                  </a:cubicBezTo>
                  <a:cubicBezTo>
                    <a:pt x="728" y="2"/>
                    <a:pt x="728" y="2"/>
                    <a:pt x="728" y="2"/>
                  </a:cubicBezTo>
                  <a:cubicBezTo>
                    <a:pt x="716" y="2"/>
                    <a:pt x="716" y="2"/>
                    <a:pt x="716" y="2"/>
                  </a:cubicBezTo>
                  <a:close/>
                  <a:moveTo>
                    <a:pt x="801" y="57"/>
                  </a:moveTo>
                  <a:cubicBezTo>
                    <a:pt x="801" y="2"/>
                    <a:pt x="801" y="2"/>
                    <a:pt x="801" y="2"/>
                  </a:cubicBezTo>
                  <a:cubicBezTo>
                    <a:pt x="790" y="2"/>
                    <a:pt x="790" y="2"/>
                    <a:pt x="790" y="2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69" y="2"/>
                    <a:pt x="769" y="2"/>
                    <a:pt x="769" y="2"/>
                  </a:cubicBezTo>
                  <a:cubicBezTo>
                    <a:pt x="752" y="2"/>
                    <a:pt x="752" y="2"/>
                    <a:pt x="752" y="2"/>
                  </a:cubicBezTo>
                  <a:cubicBezTo>
                    <a:pt x="752" y="57"/>
                    <a:pt x="752" y="57"/>
                    <a:pt x="752" y="57"/>
                  </a:cubicBezTo>
                  <a:cubicBezTo>
                    <a:pt x="763" y="57"/>
                    <a:pt x="763" y="57"/>
                    <a:pt x="763" y="57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84" y="57"/>
                    <a:pt x="784" y="57"/>
                    <a:pt x="784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836" y="2"/>
                  </a:moveTo>
                  <a:cubicBezTo>
                    <a:pt x="824" y="2"/>
                    <a:pt x="824" y="2"/>
                    <a:pt x="824" y="2"/>
                  </a:cubicBezTo>
                  <a:cubicBezTo>
                    <a:pt x="824" y="57"/>
                    <a:pt x="824" y="57"/>
                    <a:pt x="824" y="57"/>
                  </a:cubicBezTo>
                  <a:cubicBezTo>
                    <a:pt x="836" y="57"/>
                    <a:pt x="836" y="57"/>
                    <a:pt x="836" y="57"/>
                  </a:cubicBezTo>
                  <a:cubicBezTo>
                    <a:pt x="836" y="2"/>
                    <a:pt x="836" y="2"/>
                    <a:pt x="836" y="2"/>
                  </a:cubicBezTo>
                  <a:close/>
                  <a:moveTo>
                    <a:pt x="875" y="57"/>
                  </a:moveTo>
                  <a:cubicBezTo>
                    <a:pt x="888" y="57"/>
                    <a:pt x="888" y="57"/>
                    <a:pt x="888" y="57"/>
                  </a:cubicBezTo>
                  <a:cubicBezTo>
                    <a:pt x="908" y="2"/>
                    <a:pt x="908" y="2"/>
                    <a:pt x="908" y="2"/>
                  </a:cubicBezTo>
                  <a:cubicBezTo>
                    <a:pt x="896" y="2"/>
                    <a:pt x="896" y="2"/>
                    <a:pt x="896" y="2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68" y="2"/>
                    <a:pt x="868" y="2"/>
                    <a:pt x="868" y="2"/>
                  </a:cubicBezTo>
                  <a:cubicBezTo>
                    <a:pt x="855" y="2"/>
                    <a:pt x="855" y="2"/>
                    <a:pt x="855" y="2"/>
                  </a:cubicBezTo>
                  <a:cubicBezTo>
                    <a:pt x="875" y="57"/>
                    <a:pt x="875" y="57"/>
                    <a:pt x="875" y="57"/>
                  </a:cubicBezTo>
                  <a:close/>
                  <a:moveTo>
                    <a:pt x="927" y="57"/>
                  </a:moveTo>
                  <a:cubicBezTo>
                    <a:pt x="964" y="57"/>
                    <a:pt x="964" y="57"/>
                    <a:pt x="964" y="57"/>
                  </a:cubicBezTo>
                  <a:cubicBezTo>
                    <a:pt x="964" y="48"/>
                    <a:pt x="964" y="48"/>
                    <a:pt x="964" y="48"/>
                  </a:cubicBezTo>
                  <a:cubicBezTo>
                    <a:pt x="939" y="48"/>
                    <a:pt x="939" y="48"/>
                    <a:pt x="939" y="48"/>
                  </a:cubicBezTo>
                  <a:cubicBezTo>
                    <a:pt x="939" y="33"/>
                    <a:pt x="939" y="33"/>
                    <a:pt x="939" y="33"/>
                  </a:cubicBezTo>
                  <a:cubicBezTo>
                    <a:pt x="962" y="33"/>
                    <a:pt x="962" y="33"/>
                    <a:pt x="962" y="33"/>
                  </a:cubicBezTo>
                  <a:cubicBezTo>
                    <a:pt x="962" y="24"/>
                    <a:pt x="962" y="24"/>
                    <a:pt x="962" y="24"/>
                  </a:cubicBezTo>
                  <a:cubicBezTo>
                    <a:pt x="939" y="24"/>
                    <a:pt x="939" y="24"/>
                    <a:pt x="939" y="24"/>
                  </a:cubicBezTo>
                  <a:cubicBezTo>
                    <a:pt x="939" y="11"/>
                    <a:pt x="939" y="11"/>
                    <a:pt x="939" y="11"/>
                  </a:cubicBezTo>
                  <a:cubicBezTo>
                    <a:pt x="963" y="11"/>
                    <a:pt x="963" y="11"/>
                    <a:pt x="963" y="11"/>
                  </a:cubicBezTo>
                  <a:cubicBezTo>
                    <a:pt x="963" y="2"/>
                    <a:pt x="963" y="2"/>
                    <a:pt x="963" y="2"/>
                  </a:cubicBezTo>
                  <a:cubicBezTo>
                    <a:pt x="927" y="2"/>
                    <a:pt x="927" y="2"/>
                    <a:pt x="927" y="2"/>
                  </a:cubicBezTo>
                  <a:cubicBezTo>
                    <a:pt x="927" y="57"/>
                    <a:pt x="927" y="57"/>
                    <a:pt x="927" y="57"/>
                  </a:cubicBezTo>
                  <a:close/>
                  <a:moveTo>
                    <a:pt x="998" y="11"/>
                  </a:moveTo>
                  <a:cubicBezTo>
                    <a:pt x="1008" y="11"/>
                    <a:pt x="1008" y="11"/>
                    <a:pt x="1008" y="11"/>
                  </a:cubicBezTo>
                  <a:cubicBezTo>
                    <a:pt x="1014" y="11"/>
                    <a:pt x="1016" y="13"/>
                    <a:pt x="1016" y="18"/>
                  </a:cubicBezTo>
                  <a:cubicBezTo>
                    <a:pt x="1016" y="23"/>
                    <a:pt x="1014" y="26"/>
                    <a:pt x="1008" y="26"/>
                  </a:cubicBezTo>
                  <a:cubicBezTo>
                    <a:pt x="998" y="26"/>
                    <a:pt x="998" y="26"/>
                    <a:pt x="998" y="26"/>
                  </a:cubicBezTo>
                  <a:cubicBezTo>
                    <a:pt x="998" y="11"/>
                    <a:pt x="998" y="11"/>
                    <a:pt x="998" y="11"/>
                  </a:cubicBezTo>
                  <a:close/>
                  <a:moveTo>
                    <a:pt x="998" y="35"/>
                  </a:moveTo>
                  <a:cubicBezTo>
                    <a:pt x="1011" y="35"/>
                    <a:pt x="1011" y="35"/>
                    <a:pt x="1011" y="35"/>
                  </a:cubicBezTo>
                  <a:cubicBezTo>
                    <a:pt x="1014" y="35"/>
                    <a:pt x="1015" y="37"/>
                    <a:pt x="1016" y="42"/>
                  </a:cubicBezTo>
                  <a:cubicBezTo>
                    <a:pt x="1016" y="47"/>
                    <a:pt x="1017" y="52"/>
                    <a:pt x="1018" y="57"/>
                  </a:cubicBezTo>
                  <a:cubicBezTo>
                    <a:pt x="1031" y="57"/>
                    <a:pt x="1031" y="57"/>
                    <a:pt x="1031" y="57"/>
                  </a:cubicBezTo>
                  <a:cubicBezTo>
                    <a:pt x="1029" y="55"/>
                    <a:pt x="1028" y="51"/>
                    <a:pt x="1028" y="44"/>
                  </a:cubicBezTo>
                  <a:cubicBezTo>
                    <a:pt x="1028" y="44"/>
                    <a:pt x="1028" y="43"/>
                    <a:pt x="1027" y="42"/>
                  </a:cubicBezTo>
                  <a:cubicBezTo>
                    <a:pt x="1027" y="34"/>
                    <a:pt x="1024" y="30"/>
                    <a:pt x="1018" y="30"/>
                  </a:cubicBezTo>
                  <a:cubicBezTo>
                    <a:pt x="1018" y="30"/>
                    <a:pt x="1018" y="30"/>
                    <a:pt x="1018" y="30"/>
                  </a:cubicBezTo>
                  <a:cubicBezTo>
                    <a:pt x="1025" y="28"/>
                    <a:pt x="1029" y="23"/>
                    <a:pt x="1029" y="16"/>
                  </a:cubicBezTo>
                  <a:cubicBezTo>
                    <a:pt x="1029" y="7"/>
                    <a:pt x="1022" y="2"/>
                    <a:pt x="1010" y="2"/>
                  </a:cubicBezTo>
                  <a:cubicBezTo>
                    <a:pt x="987" y="2"/>
                    <a:pt x="987" y="2"/>
                    <a:pt x="987" y="2"/>
                  </a:cubicBezTo>
                  <a:cubicBezTo>
                    <a:pt x="987" y="57"/>
                    <a:pt x="987" y="57"/>
                    <a:pt x="987" y="57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35"/>
                    <a:pt x="998" y="35"/>
                    <a:pt x="998" y="35"/>
                  </a:cubicBezTo>
                  <a:close/>
                  <a:moveTo>
                    <a:pt x="1092" y="18"/>
                  </a:moveTo>
                  <a:cubicBezTo>
                    <a:pt x="1091" y="7"/>
                    <a:pt x="1085" y="1"/>
                    <a:pt x="1073" y="0"/>
                  </a:cubicBezTo>
                  <a:cubicBezTo>
                    <a:pt x="1059" y="1"/>
                    <a:pt x="1051" y="7"/>
                    <a:pt x="1050" y="19"/>
                  </a:cubicBezTo>
                  <a:cubicBezTo>
                    <a:pt x="1050" y="26"/>
                    <a:pt x="1056" y="31"/>
                    <a:pt x="1068" y="34"/>
                  </a:cubicBezTo>
                  <a:cubicBezTo>
                    <a:pt x="1069" y="34"/>
                    <a:pt x="1069" y="34"/>
                    <a:pt x="1070" y="35"/>
                  </a:cubicBezTo>
                  <a:cubicBezTo>
                    <a:pt x="1077" y="36"/>
                    <a:pt x="1081" y="39"/>
                    <a:pt x="1081" y="42"/>
                  </a:cubicBezTo>
                  <a:cubicBezTo>
                    <a:pt x="1081" y="47"/>
                    <a:pt x="1077" y="49"/>
                    <a:pt x="1070" y="50"/>
                  </a:cubicBezTo>
                  <a:cubicBezTo>
                    <a:pt x="1064" y="49"/>
                    <a:pt x="1061" y="46"/>
                    <a:pt x="1061" y="39"/>
                  </a:cubicBezTo>
                  <a:cubicBezTo>
                    <a:pt x="1049" y="39"/>
                    <a:pt x="1049" y="39"/>
                    <a:pt x="1049" y="39"/>
                  </a:cubicBezTo>
                  <a:cubicBezTo>
                    <a:pt x="1049" y="52"/>
                    <a:pt x="1056" y="58"/>
                    <a:pt x="1070" y="58"/>
                  </a:cubicBezTo>
                  <a:cubicBezTo>
                    <a:pt x="1085" y="57"/>
                    <a:pt x="1093" y="51"/>
                    <a:pt x="1093" y="40"/>
                  </a:cubicBezTo>
                  <a:cubicBezTo>
                    <a:pt x="1093" y="32"/>
                    <a:pt x="1087" y="27"/>
                    <a:pt x="1074" y="24"/>
                  </a:cubicBezTo>
                  <a:cubicBezTo>
                    <a:pt x="1073" y="24"/>
                    <a:pt x="1073" y="24"/>
                    <a:pt x="1073" y="24"/>
                  </a:cubicBezTo>
                  <a:cubicBezTo>
                    <a:pt x="1066" y="23"/>
                    <a:pt x="1062" y="21"/>
                    <a:pt x="1063" y="16"/>
                  </a:cubicBezTo>
                  <a:cubicBezTo>
                    <a:pt x="1063" y="12"/>
                    <a:pt x="1066" y="10"/>
                    <a:pt x="1072" y="9"/>
                  </a:cubicBezTo>
                  <a:cubicBezTo>
                    <a:pt x="1077" y="9"/>
                    <a:pt x="1080" y="12"/>
                    <a:pt x="1080" y="18"/>
                  </a:cubicBezTo>
                  <a:cubicBezTo>
                    <a:pt x="1092" y="18"/>
                    <a:pt x="1092" y="18"/>
                    <a:pt x="1092" y="18"/>
                  </a:cubicBezTo>
                  <a:close/>
                  <a:moveTo>
                    <a:pt x="1127" y="2"/>
                  </a:moveTo>
                  <a:cubicBezTo>
                    <a:pt x="1115" y="2"/>
                    <a:pt x="1115" y="2"/>
                    <a:pt x="1115" y="2"/>
                  </a:cubicBezTo>
                  <a:cubicBezTo>
                    <a:pt x="1115" y="57"/>
                    <a:pt x="1115" y="57"/>
                    <a:pt x="1115" y="57"/>
                  </a:cubicBezTo>
                  <a:cubicBezTo>
                    <a:pt x="1127" y="57"/>
                    <a:pt x="1127" y="57"/>
                    <a:pt x="1127" y="57"/>
                  </a:cubicBezTo>
                  <a:cubicBezTo>
                    <a:pt x="1127" y="2"/>
                    <a:pt x="1127" y="2"/>
                    <a:pt x="1127" y="2"/>
                  </a:cubicBezTo>
                  <a:close/>
                  <a:moveTo>
                    <a:pt x="1146" y="11"/>
                  </a:moveTo>
                  <a:cubicBezTo>
                    <a:pt x="1162" y="11"/>
                    <a:pt x="1162" y="11"/>
                    <a:pt x="1162" y="11"/>
                  </a:cubicBezTo>
                  <a:cubicBezTo>
                    <a:pt x="1162" y="57"/>
                    <a:pt x="1162" y="57"/>
                    <a:pt x="1162" y="57"/>
                  </a:cubicBezTo>
                  <a:cubicBezTo>
                    <a:pt x="1174" y="57"/>
                    <a:pt x="1174" y="57"/>
                    <a:pt x="1174" y="57"/>
                  </a:cubicBezTo>
                  <a:cubicBezTo>
                    <a:pt x="1174" y="11"/>
                    <a:pt x="1174" y="11"/>
                    <a:pt x="1174" y="11"/>
                  </a:cubicBezTo>
                  <a:cubicBezTo>
                    <a:pt x="1190" y="11"/>
                    <a:pt x="1190" y="11"/>
                    <a:pt x="1190" y="11"/>
                  </a:cubicBezTo>
                  <a:cubicBezTo>
                    <a:pt x="1190" y="2"/>
                    <a:pt x="1190" y="2"/>
                    <a:pt x="1190" y="2"/>
                  </a:cubicBezTo>
                  <a:cubicBezTo>
                    <a:pt x="1146" y="2"/>
                    <a:pt x="1146" y="2"/>
                    <a:pt x="1146" y="2"/>
                  </a:cubicBezTo>
                  <a:cubicBezTo>
                    <a:pt x="1146" y="11"/>
                    <a:pt x="1146" y="11"/>
                    <a:pt x="1146" y="11"/>
                  </a:cubicBezTo>
                  <a:close/>
                  <a:moveTo>
                    <a:pt x="1224" y="57"/>
                  </a:moveTo>
                  <a:cubicBezTo>
                    <a:pt x="1236" y="57"/>
                    <a:pt x="1236" y="57"/>
                    <a:pt x="1236" y="57"/>
                  </a:cubicBezTo>
                  <a:cubicBezTo>
                    <a:pt x="1236" y="39"/>
                    <a:pt x="1236" y="39"/>
                    <a:pt x="1236" y="39"/>
                  </a:cubicBezTo>
                  <a:cubicBezTo>
                    <a:pt x="1254" y="2"/>
                    <a:pt x="1254" y="2"/>
                    <a:pt x="1254" y="2"/>
                  </a:cubicBezTo>
                  <a:cubicBezTo>
                    <a:pt x="1242" y="2"/>
                    <a:pt x="1242" y="2"/>
                    <a:pt x="1242" y="2"/>
                  </a:cubicBezTo>
                  <a:cubicBezTo>
                    <a:pt x="1231" y="27"/>
                    <a:pt x="1231" y="27"/>
                    <a:pt x="1231" y="27"/>
                  </a:cubicBezTo>
                  <a:cubicBezTo>
                    <a:pt x="1220" y="2"/>
                    <a:pt x="1220" y="2"/>
                    <a:pt x="1220" y="2"/>
                  </a:cubicBezTo>
                  <a:cubicBezTo>
                    <a:pt x="1206" y="2"/>
                    <a:pt x="1206" y="2"/>
                    <a:pt x="1206" y="2"/>
                  </a:cubicBezTo>
                  <a:cubicBezTo>
                    <a:pt x="1224" y="39"/>
                    <a:pt x="1224" y="39"/>
                    <a:pt x="1224" y="39"/>
                  </a:cubicBezTo>
                  <a:cubicBezTo>
                    <a:pt x="1224" y="57"/>
                    <a:pt x="1224" y="57"/>
                    <a:pt x="1224" y="57"/>
                  </a:cubicBezTo>
                  <a:close/>
                  <a:moveTo>
                    <a:pt x="1315" y="58"/>
                  </a:moveTo>
                  <a:cubicBezTo>
                    <a:pt x="1332" y="57"/>
                    <a:pt x="1340" y="48"/>
                    <a:pt x="1341" y="30"/>
                  </a:cubicBezTo>
                  <a:cubicBezTo>
                    <a:pt x="1340" y="11"/>
                    <a:pt x="1332" y="1"/>
                    <a:pt x="1315" y="0"/>
                  </a:cubicBezTo>
                  <a:cubicBezTo>
                    <a:pt x="1298" y="1"/>
                    <a:pt x="1289" y="11"/>
                    <a:pt x="1289" y="30"/>
                  </a:cubicBezTo>
                  <a:cubicBezTo>
                    <a:pt x="1289" y="48"/>
                    <a:pt x="1298" y="57"/>
                    <a:pt x="1315" y="58"/>
                  </a:cubicBezTo>
                  <a:close/>
                  <a:moveTo>
                    <a:pt x="1315" y="9"/>
                  </a:moveTo>
                  <a:cubicBezTo>
                    <a:pt x="1324" y="9"/>
                    <a:pt x="1329" y="16"/>
                    <a:pt x="1329" y="30"/>
                  </a:cubicBezTo>
                  <a:cubicBezTo>
                    <a:pt x="1329" y="43"/>
                    <a:pt x="1324" y="50"/>
                    <a:pt x="1315" y="50"/>
                  </a:cubicBezTo>
                  <a:cubicBezTo>
                    <a:pt x="1306" y="50"/>
                    <a:pt x="1301" y="43"/>
                    <a:pt x="1301" y="30"/>
                  </a:cubicBezTo>
                  <a:cubicBezTo>
                    <a:pt x="1301" y="16"/>
                    <a:pt x="1306" y="9"/>
                    <a:pt x="1315" y="9"/>
                  </a:cubicBezTo>
                  <a:close/>
                  <a:moveTo>
                    <a:pt x="1375" y="57"/>
                  </a:moveTo>
                  <a:cubicBezTo>
                    <a:pt x="1375" y="33"/>
                    <a:pt x="1375" y="33"/>
                    <a:pt x="1375" y="33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397" y="24"/>
                    <a:pt x="1397" y="24"/>
                    <a:pt x="1397" y="24"/>
                  </a:cubicBezTo>
                  <a:cubicBezTo>
                    <a:pt x="1375" y="24"/>
                    <a:pt x="1375" y="24"/>
                    <a:pt x="1375" y="24"/>
                  </a:cubicBezTo>
                  <a:cubicBezTo>
                    <a:pt x="1375" y="11"/>
                    <a:pt x="1375" y="11"/>
                    <a:pt x="1375" y="11"/>
                  </a:cubicBezTo>
                  <a:cubicBezTo>
                    <a:pt x="1399" y="11"/>
                    <a:pt x="1399" y="11"/>
                    <a:pt x="1399" y="11"/>
                  </a:cubicBezTo>
                  <a:cubicBezTo>
                    <a:pt x="1399" y="2"/>
                    <a:pt x="1399" y="2"/>
                    <a:pt x="1399" y="2"/>
                  </a:cubicBezTo>
                  <a:cubicBezTo>
                    <a:pt x="1363" y="2"/>
                    <a:pt x="1363" y="2"/>
                    <a:pt x="1363" y="2"/>
                  </a:cubicBezTo>
                  <a:cubicBezTo>
                    <a:pt x="1363" y="57"/>
                    <a:pt x="1363" y="57"/>
                    <a:pt x="1363" y="57"/>
                  </a:cubicBezTo>
                  <a:cubicBezTo>
                    <a:pt x="1375" y="57"/>
                    <a:pt x="1375" y="57"/>
                    <a:pt x="1375" y="57"/>
                  </a:cubicBezTo>
                  <a:close/>
                  <a:moveTo>
                    <a:pt x="1431" y="11"/>
                  </a:moveTo>
                  <a:cubicBezTo>
                    <a:pt x="1448" y="11"/>
                    <a:pt x="1448" y="11"/>
                    <a:pt x="1448" y="11"/>
                  </a:cubicBezTo>
                  <a:cubicBezTo>
                    <a:pt x="1448" y="57"/>
                    <a:pt x="1448" y="57"/>
                    <a:pt x="1448" y="57"/>
                  </a:cubicBezTo>
                  <a:cubicBezTo>
                    <a:pt x="1459" y="57"/>
                    <a:pt x="1459" y="57"/>
                    <a:pt x="1459" y="57"/>
                  </a:cubicBezTo>
                  <a:cubicBezTo>
                    <a:pt x="1459" y="11"/>
                    <a:pt x="1459" y="11"/>
                    <a:pt x="1459" y="11"/>
                  </a:cubicBezTo>
                  <a:cubicBezTo>
                    <a:pt x="1476" y="11"/>
                    <a:pt x="1476" y="11"/>
                    <a:pt x="1476" y="11"/>
                  </a:cubicBezTo>
                  <a:cubicBezTo>
                    <a:pt x="1476" y="2"/>
                    <a:pt x="1476" y="2"/>
                    <a:pt x="1476" y="2"/>
                  </a:cubicBezTo>
                  <a:cubicBezTo>
                    <a:pt x="1431" y="2"/>
                    <a:pt x="1431" y="2"/>
                    <a:pt x="1431" y="2"/>
                  </a:cubicBezTo>
                  <a:cubicBezTo>
                    <a:pt x="1431" y="11"/>
                    <a:pt x="1431" y="11"/>
                    <a:pt x="1431" y="11"/>
                  </a:cubicBezTo>
                  <a:close/>
                  <a:moveTo>
                    <a:pt x="1495" y="57"/>
                  </a:moveTo>
                  <a:cubicBezTo>
                    <a:pt x="1532" y="57"/>
                    <a:pt x="1532" y="57"/>
                    <a:pt x="1532" y="57"/>
                  </a:cubicBezTo>
                  <a:cubicBezTo>
                    <a:pt x="1532" y="48"/>
                    <a:pt x="1532" y="48"/>
                    <a:pt x="1532" y="48"/>
                  </a:cubicBezTo>
                  <a:cubicBezTo>
                    <a:pt x="1507" y="48"/>
                    <a:pt x="1507" y="48"/>
                    <a:pt x="1507" y="48"/>
                  </a:cubicBezTo>
                  <a:cubicBezTo>
                    <a:pt x="1507" y="33"/>
                    <a:pt x="1507" y="33"/>
                    <a:pt x="1507" y="33"/>
                  </a:cubicBezTo>
                  <a:cubicBezTo>
                    <a:pt x="1530" y="33"/>
                    <a:pt x="1530" y="33"/>
                    <a:pt x="1530" y="33"/>
                  </a:cubicBezTo>
                  <a:cubicBezTo>
                    <a:pt x="1530" y="24"/>
                    <a:pt x="1530" y="24"/>
                    <a:pt x="1530" y="24"/>
                  </a:cubicBezTo>
                  <a:cubicBezTo>
                    <a:pt x="1507" y="24"/>
                    <a:pt x="1507" y="24"/>
                    <a:pt x="1507" y="24"/>
                  </a:cubicBezTo>
                  <a:cubicBezTo>
                    <a:pt x="1507" y="11"/>
                    <a:pt x="1507" y="11"/>
                    <a:pt x="1507" y="11"/>
                  </a:cubicBezTo>
                  <a:cubicBezTo>
                    <a:pt x="1531" y="11"/>
                    <a:pt x="1531" y="11"/>
                    <a:pt x="1531" y="11"/>
                  </a:cubicBezTo>
                  <a:cubicBezTo>
                    <a:pt x="1531" y="2"/>
                    <a:pt x="1531" y="2"/>
                    <a:pt x="1531" y="2"/>
                  </a:cubicBezTo>
                  <a:cubicBezTo>
                    <a:pt x="1495" y="2"/>
                    <a:pt x="1495" y="2"/>
                    <a:pt x="1495" y="2"/>
                  </a:cubicBezTo>
                  <a:cubicBezTo>
                    <a:pt x="1495" y="57"/>
                    <a:pt x="1495" y="57"/>
                    <a:pt x="1495" y="57"/>
                  </a:cubicBezTo>
                  <a:close/>
                  <a:moveTo>
                    <a:pt x="1599" y="20"/>
                  </a:moveTo>
                  <a:cubicBezTo>
                    <a:pt x="1598" y="7"/>
                    <a:pt x="1590" y="1"/>
                    <a:pt x="1576" y="0"/>
                  </a:cubicBezTo>
                  <a:cubicBezTo>
                    <a:pt x="1561" y="1"/>
                    <a:pt x="1553" y="11"/>
                    <a:pt x="1553" y="30"/>
                  </a:cubicBezTo>
                  <a:cubicBezTo>
                    <a:pt x="1553" y="48"/>
                    <a:pt x="1561" y="57"/>
                    <a:pt x="1576" y="58"/>
                  </a:cubicBezTo>
                  <a:cubicBezTo>
                    <a:pt x="1590" y="58"/>
                    <a:pt x="1598" y="51"/>
                    <a:pt x="1599" y="39"/>
                  </a:cubicBezTo>
                  <a:cubicBezTo>
                    <a:pt x="1586" y="39"/>
                    <a:pt x="1586" y="39"/>
                    <a:pt x="1586" y="39"/>
                  </a:cubicBezTo>
                  <a:cubicBezTo>
                    <a:pt x="1586" y="46"/>
                    <a:pt x="1583" y="49"/>
                    <a:pt x="1576" y="50"/>
                  </a:cubicBezTo>
                  <a:cubicBezTo>
                    <a:pt x="1569" y="49"/>
                    <a:pt x="1566" y="43"/>
                    <a:pt x="1565" y="30"/>
                  </a:cubicBezTo>
                  <a:cubicBezTo>
                    <a:pt x="1566" y="16"/>
                    <a:pt x="1569" y="10"/>
                    <a:pt x="1576" y="9"/>
                  </a:cubicBezTo>
                  <a:cubicBezTo>
                    <a:pt x="1582" y="9"/>
                    <a:pt x="1586" y="13"/>
                    <a:pt x="1586" y="20"/>
                  </a:cubicBezTo>
                  <a:cubicBezTo>
                    <a:pt x="1599" y="20"/>
                    <a:pt x="1599" y="20"/>
                    <a:pt x="1599" y="20"/>
                  </a:cubicBezTo>
                  <a:close/>
                  <a:moveTo>
                    <a:pt x="1631" y="57"/>
                  </a:moveTo>
                  <a:cubicBezTo>
                    <a:pt x="1631" y="33"/>
                    <a:pt x="1631" y="33"/>
                    <a:pt x="1631" y="33"/>
                  </a:cubicBezTo>
                  <a:cubicBezTo>
                    <a:pt x="1652" y="33"/>
                    <a:pt x="1652" y="33"/>
                    <a:pt x="1652" y="33"/>
                  </a:cubicBezTo>
                  <a:cubicBezTo>
                    <a:pt x="1652" y="57"/>
                    <a:pt x="1652" y="57"/>
                    <a:pt x="1652" y="57"/>
                  </a:cubicBezTo>
                  <a:cubicBezTo>
                    <a:pt x="1664" y="57"/>
                    <a:pt x="1664" y="57"/>
                    <a:pt x="1664" y="57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52" y="2"/>
                    <a:pt x="1652" y="2"/>
                    <a:pt x="1652" y="2"/>
                  </a:cubicBezTo>
                  <a:cubicBezTo>
                    <a:pt x="1652" y="24"/>
                    <a:pt x="1652" y="24"/>
                    <a:pt x="1652" y="24"/>
                  </a:cubicBezTo>
                  <a:cubicBezTo>
                    <a:pt x="1631" y="24"/>
                    <a:pt x="1631" y="24"/>
                    <a:pt x="1631" y="24"/>
                  </a:cubicBezTo>
                  <a:cubicBezTo>
                    <a:pt x="1631" y="2"/>
                    <a:pt x="1631" y="2"/>
                    <a:pt x="1631" y="2"/>
                  </a:cubicBezTo>
                  <a:cubicBezTo>
                    <a:pt x="1620" y="2"/>
                    <a:pt x="1620" y="2"/>
                    <a:pt x="1620" y="2"/>
                  </a:cubicBezTo>
                  <a:cubicBezTo>
                    <a:pt x="1620" y="57"/>
                    <a:pt x="1620" y="57"/>
                    <a:pt x="1620" y="57"/>
                  </a:cubicBezTo>
                  <a:cubicBezTo>
                    <a:pt x="1631" y="57"/>
                    <a:pt x="1631" y="57"/>
                    <a:pt x="1631" y="57"/>
                  </a:cubicBezTo>
                  <a:close/>
                  <a:moveTo>
                    <a:pt x="1737" y="57"/>
                  </a:moveTo>
                  <a:cubicBezTo>
                    <a:pt x="1737" y="2"/>
                    <a:pt x="1737" y="2"/>
                    <a:pt x="1737" y="2"/>
                  </a:cubicBezTo>
                  <a:cubicBezTo>
                    <a:pt x="1726" y="2"/>
                    <a:pt x="1726" y="2"/>
                    <a:pt x="1726" y="2"/>
                  </a:cubicBezTo>
                  <a:cubicBezTo>
                    <a:pt x="1726" y="45"/>
                    <a:pt x="1726" y="45"/>
                    <a:pt x="1726" y="45"/>
                  </a:cubicBezTo>
                  <a:cubicBezTo>
                    <a:pt x="1725" y="45"/>
                    <a:pt x="1725" y="45"/>
                    <a:pt x="1725" y="45"/>
                  </a:cubicBezTo>
                  <a:cubicBezTo>
                    <a:pt x="1705" y="2"/>
                    <a:pt x="1705" y="2"/>
                    <a:pt x="1705" y="2"/>
                  </a:cubicBezTo>
                  <a:cubicBezTo>
                    <a:pt x="1687" y="2"/>
                    <a:pt x="1687" y="2"/>
                    <a:pt x="1687" y="2"/>
                  </a:cubicBezTo>
                  <a:cubicBezTo>
                    <a:pt x="1687" y="57"/>
                    <a:pt x="1687" y="57"/>
                    <a:pt x="1687" y="57"/>
                  </a:cubicBezTo>
                  <a:cubicBezTo>
                    <a:pt x="1698" y="57"/>
                    <a:pt x="1698" y="57"/>
                    <a:pt x="1698" y="57"/>
                  </a:cubicBezTo>
                  <a:cubicBezTo>
                    <a:pt x="1698" y="11"/>
                    <a:pt x="1698" y="11"/>
                    <a:pt x="1698" y="11"/>
                  </a:cubicBezTo>
                  <a:cubicBezTo>
                    <a:pt x="1699" y="11"/>
                    <a:pt x="1699" y="11"/>
                    <a:pt x="1699" y="11"/>
                  </a:cubicBezTo>
                  <a:cubicBezTo>
                    <a:pt x="1720" y="57"/>
                    <a:pt x="1720" y="57"/>
                    <a:pt x="1720" y="57"/>
                  </a:cubicBezTo>
                  <a:cubicBezTo>
                    <a:pt x="1737" y="57"/>
                    <a:pt x="1737" y="57"/>
                    <a:pt x="1737" y="57"/>
                  </a:cubicBezTo>
                  <a:close/>
                  <a:moveTo>
                    <a:pt x="1784" y="58"/>
                  </a:moveTo>
                  <a:cubicBezTo>
                    <a:pt x="1801" y="57"/>
                    <a:pt x="1810" y="48"/>
                    <a:pt x="1810" y="30"/>
                  </a:cubicBezTo>
                  <a:cubicBezTo>
                    <a:pt x="1810" y="11"/>
                    <a:pt x="1801" y="1"/>
                    <a:pt x="1784" y="0"/>
                  </a:cubicBezTo>
                  <a:cubicBezTo>
                    <a:pt x="1767" y="1"/>
                    <a:pt x="1759" y="11"/>
                    <a:pt x="1758" y="30"/>
                  </a:cubicBezTo>
                  <a:cubicBezTo>
                    <a:pt x="1759" y="48"/>
                    <a:pt x="1767" y="57"/>
                    <a:pt x="1784" y="58"/>
                  </a:cubicBezTo>
                  <a:close/>
                  <a:moveTo>
                    <a:pt x="1784" y="9"/>
                  </a:moveTo>
                  <a:cubicBezTo>
                    <a:pt x="1793" y="9"/>
                    <a:pt x="1798" y="16"/>
                    <a:pt x="1798" y="30"/>
                  </a:cubicBezTo>
                  <a:cubicBezTo>
                    <a:pt x="1798" y="43"/>
                    <a:pt x="1793" y="50"/>
                    <a:pt x="1784" y="50"/>
                  </a:cubicBezTo>
                  <a:cubicBezTo>
                    <a:pt x="1775" y="50"/>
                    <a:pt x="1771" y="43"/>
                    <a:pt x="1771" y="30"/>
                  </a:cubicBezTo>
                  <a:cubicBezTo>
                    <a:pt x="1771" y="16"/>
                    <a:pt x="1775" y="9"/>
                    <a:pt x="1784" y="9"/>
                  </a:cubicBezTo>
                  <a:close/>
                  <a:moveTo>
                    <a:pt x="1868" y="57"/>
                  </a:moveTo>
                  <a:cubicBezTo>
                    <a:pt x="1868" y="48"/>
                    <a:pt x="1868" y="48"/>
                    <a:pt x="1868" y="48"/>
                  </a:cubicBezTo>
                  <a:cubicBezTo>
                    <a:pt x="1844" y="48"/>
                    <a:pt x="1844" y="48"/>
                    <a:pt x="1844" y="48"/>
                  </a:cubicBezTo>
                  <a:cubicBezTo>
                    <a:pt x="1844" y="2"/>
                    <a:pt x="1844" y="2"/>
                    <a:pt x="1844" y="2"/>
                  </a:cubicBezTo>
                  <a:cubicBezTo>
                    <a:pt x="1833" y="2"/>
                    <a:pt x="1833" y="2"/>
                    <a:pt x="1833" y="2"/>
                  </a:cubicBezTo>
                  <a:cubicBezTo>
                    <a:pt x="1833" y="57"/>
                    <a:pt x="1833" y="57"/>
                    <a:pt x="1833" y="57"/>
                  </a:cubicBezTo>
                  <a:cubicBezTo>
                    <a:pt x="1868" y="57"/>
                    <a:pt x="1868" y="57"/>
                    <a:pt x="1868" y="57"/>
                  </a:cubicBezTo>
                  <a:close/>
                  <a:moveTo>
                    <a:pt x="1913" y="58"/>
                  </a:moveTo>
                  <a:cubicBezTo>
                    <a:pt x="1929" y="57"/>
                    <a:pt x="1938" y="48"/>
                    <a:pt x="1939" y="30"/>
                  </a:cubicBezTo>
                  <a:cubicBezTo>
                    <a:pt x="1938" y="11"/>
                    <a:pt x="1929" y="1"/>
                    <a:pt x="1913" y="0"/>
                  </a:cubicBezTo>
                  <a:cubicBezTo>
                    <a:pt x="1896" y="1"/>
                    <a:pt x="1887" y="11"/>
                    <a:pt x="1886" y="30"/>
                  </a:cubicBezTo>
                  <a:cubicBezTo>
                    <a:pt x="1887" y="48"/>
                    <a:pt x="1896" y="57"/>
                    <a:pt x="1913" y="58"/>
                  </a:cubicBezTo>
                  <a:close/>
                  <a:moveTo>
                    <a:pt x="1913" y="9"/>
                  </a:moveTo>
                  <a:cubicBezTo>
                    <a:pt x="1922" y="9"/>
                    <a:pt x="1926" y="16"/>
                    <a:pt x="1926" y="30"/>
                  </a:cubicBezTo>
                  <a:cubicBezTo>
                    <a:pt x="1926" y="43"/>
                    <a:pt x="1922" y="50"/>
                    <a:pt x="1913" y="50"/>
                  </a:cubicBezTo>
                  <a:cubicBezTo>
                    <a:pt x="1903" y="50"/>
                    <a:pt x="1899" y="43"/>
                    <a:pt x="1899" y="30"/>
                  </a:cubicBezTo>
                  <a:cubicBezTo>
                    <a:pt x="1899" y="16"/>
                    <a:pt x="1903" y="9"/>
                    <a:pt x="1913" y="9"/>
                  </a:cubicBezTo>
                  <a:close/>
                  <a:moveTo>
                    <a:pt x="1997" y="37"/>
                  </a:moveTo>
                  <a:cubicBezTo>
                    <a:pt x="1997" y="48"/>
                    <a:pt x="1997" y="48"/>
                    <a:pt x="1997" y="48"/>
                  </a:cubicBezTo>
                  <a:cubicBezTo>
                    <a:pt x="1997" y="49"/>
                    <a:pt x="1997" y="49"/>
                    <a:pt x="1997" y="48"/>
                  </a:cubicBezTo>
                  <a:cubicBezTo>
                    <a:pt x="1993" y="49"/>
                    <a:pt x="1989" y="50"/>
                    <a:pt x="1986" y="50"/>
                  </a:cubicBezTo>
                  <a:cubicBezTo>
                    <a:pt x="1976" y="49"/>
                    <a:pt x="1971" y="43"/>
                    <a:pt x="1971" y="30"/>
                  </a:cubicBezTo>
                  <a:cubicBezTo>
                    <a:pt x="1971" y="16"/>
                    <a:pt x="1976" y="9"/>
                    <a:pt x="1986" y="9"/>
                  </a:cubicBezTo>
                  <a:cubicBezTo>
                    <a:pt x="1994" y="9"/>
                    <a:pt x="1997" y="12"/>
                    <a:pt x="1997" y="18"/>
                  </a:cubicBezTo>
                  <a:cubicBezTo>
                    <a:pt x="2010" y="18"/>
                    <a:pt x="2010" y="18"/>
                    <a:pt x="2010" y="18"/>
                  </a:cubicBezTo>
                  <a:cubicBezTo>
                    <a:pt x="2010" y="6"/>
                    <a:pt x="2001" y="0"/>
                    <a:pt x="1984" y="0"/>
                  </a:cubicBezTo>
                  <a:cubicBezTo>
                    <a:pt x="1968" y="2"/>
                    <a:pt x="1959" y="11"/>
                    <a:pt x="1959" y="30"/>
                  </a:cubicBezTo>
                  <a:cubicBezTo>
                    <a:pt x="1959" y="47"/>
                    <a:pt x="1968" y="57"/>
                    <a:pt x="1984" y="58"/>
                  </a:cubicBezTo>
                  <a:cubicBezTo>
                    <a:pt x="1989" y="58"/>
                    <a:pt x="1994" y="58"/>
                    <a:pt x="1997" y="57"/>
                  </a:cubicBezTo>
                  <a:cubicBezTo>
                    <a:pt x="2001" y="57"/>
                    <a:pt x="2005" y="57"/>
                    <a:pt x="2009" y="55"/>
                  </a:cubicBezTo>
                  <a:cubicBezTo>
                    <a:pt x="2009" y="27"/>
                    <a:pt x="2009" y="27"/>
                    <a:pt x="2009" y="27"/>
                  </a:cubicBezTo>
                  <a:cubicBezTo>
                    <a:pt x="1987" y="27"/>
                    <a:pt x="1987" y="27"/>
                    <a:pt x="1987" y="27"/>
                  </a:cubicBezTo>
                  <a:cubicBezTo>
                    <a:pt x="1987" y="37"/>
                    <a:pt x="1987" y="37"/>
                    <a:pt x="1987" y="37"/>
                  </a:cubicBezTo>
                  <a:cubicBezTo>
                    <a:pt x="1997" y="37"/>
                    <a:pt x="1997" y="37"/>
                    <a:pt x="1997" y="37"/>
                  </a:cubicBezTo>
                  <a:close/>
                  <a:moveTo>
                    <a:pt x="2048" y="57"/>
                  </a:moveTo>
                  <a:cubicBezTo>
                    <a:pt x="2059" y="57"/>
                    <a:pt x="2059" y="57"/>
                    <a:pt x="2059" y="57"/>
                  </a:cubicBezTo>
                  <a:cubicBezTo>
                    <a:pt x="2059" y="39"/>
                    <a:pt x="2059" y="39"/>
                    <a:pt x="2059" y="39"/>
                  </a:cubicBezTo>
                  <a:cubicBezTo>
                    <a:pt x="2078" y="2"/>
                    <a:pt x="2078" y="2"/>
                    <a:pt x="2078" y="2"/>
                  </a:cubicBezTo>
                  <a:cubicBezTo>
                    <a:pt x="2066" y="2"/>
                    <a:pt x="2066" y="2"/>
                    <a:pt x="2066" y="2"/>
                  </a:cubicBezTo>
                  <a:cubicBezTo>
                    <a:pt x="2054" y="27"/>
                    <a:pt x="2054" y="27"/>
                    <a:pt x="2054" y="27"/>
                  </a:cubicBezTo>
                  <a:cubicBezTo>
                    <a:pt x="2043" y="2"/>
                    <a:pt x="2043" y="2"/>
                    <a:pt x="2043" y="2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48" y="39"/>
                    <a:pt x="2048" y="39"/>
                    <a:pt x="2048" y="39"/>
                  </a:cubicBezTo>
                  <a:lnTo>
                    <a:pt x="2048" y="57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36" name="文本框 35">
            <a:extLst>
              <a:ext uri="{FF2B5EF4-FFF2-40B4-BE49-F238E27FC236}">
                <a16:creationId xmlns="" xmlns:a16="http://schemas.microsoft.com/office/drawing/2014/main" id="{89C752D2-5710-41A7-B080-36031C7B5C5F}"/>
              </a:ext>
            </a:extLst>
          </p:cNvPr>
          <p:cNvSpPr txBox="1"/>
          <p:nvPr userDrawn="1"/>
        </p:nvSpPr>
        <p:spPr>
          <a:xfrm>
            <a:off x="10248900" y="6218011"/>
            <a:ext cx="142160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000" dirty="0">
                <a:solidFill>
                  <a:schemeClr val="tx2"/>
                </a:solidFill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团结  勤奋  求是  创新</a:t>
            </a:r>
          </a:p>
        </p:txBody>
      </p:sp>
      <p:sp>
        <p:nvSpPr>
          <p:cNvPr id="37" name="文本框 36">
            <a:extLst>
              <a:ext uri="{FF2B5EF4-FFF2-40B4-BE49-F238E27FC236}">
                <a16:creationId xmlns="" xmlns:a16="http://schemas.microsoft.com/office/drawing/2014/main" id="{D0E805F9-5E5D-4A4E-8E71-CE5BA85946AB}"/>
              </a:ext>
            </a:extLst>
          </p:cNvPr>
          <p:cNvSpPr txBox="1"/>
          <p:nvPr userDrawn="1"/>
        </p:nvSpPr>
        <p:spPr>
          <a:xfrm>
            <a:off x="5838825" y="6239440"/>
            <a:ext cx="51435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91D84E01-7CAC-469D-A394-34B33E4D31AA}" type="slidenum">
              <a:rPr lang="zh-CN" altLang="en-US" sz="1000" smtClean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‹#›</a:t>
            </a:fld>
            <a:r>
              <a:rPr lang="en-US" altLang="zh-CN" sz="1000" dirty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/61</a:t>
            </a:r>
            <a:endParaRPr lang="zh-CN" altLang="en-US" sz="1000" dirty="0">
              <a:solidFill>
                <a:schemeClr val="tx2">
                  <a:lumMod val="75000"/>
                  <a:lumOff val="2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789283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3840">
          <p15:clr>
            <a:srgbClr val="FBAE40"/>
          </p15:clr>
        </p15:guide>
        <p15:guide id="3" orient="horz" pos="4065">
          <p15:clr>
            <a:srgbClr val="FBAE40"/>
          </p15:clr>
        </p15:guide>
        <p15:guide id="4" orient="horz" pos="572">
          <p15:clr>
            <a:srgbClr val="FBAE40"/>
          </p15:clr>
        </p15:guide>
        <p15:guide id="5" pos="393">
          <p15:clr>
            <a:srgbClr val="FBAE40"/>
          </p15:clr>
        </p15:guide>
        <p15:guide id="6" pos="7287">
          <p15:clr>
            <a:srgbClr val="FBAE40"/>
          </p15:clr>
        </p15:guide>
        <p15:guide id="7" orient="horz" pos="2160">
          <p15:clr>
            <a:srgbClr val="FBAE40"/>
          </p15:clr>
        </p15:guide>
        <p15:guide id="8" pos="733">
          <p15:clr>
            <a:srgbClr val="FBAE40"/>
          </p15:clr>
        </p15:guide>
        <p15:guide id="9" pos="6947">
          <p15:clr>
            <a:srgbClr val="FBAE40"/>
          </p15:clr>
        </p15:guide>
        <p15:guide id="10" orient="horz" pos="3952">
          <p15:clr>
            <a:srgbClr val="FBAE40"/>
          </p15:clr>
        </p15:guide>
        <p15:guide id="11" orient="horz" pos="3203" userDrawn="1">
          <p15:clr>
            <a:srgbClr val="FBAE40"/>
          </p15:clr>
        </p15:guide>
        <p15:guide id="12" orient="horz" pos="1275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四段内容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椭圆 37">
            <a:extLst>
              <a:ext uri="{FF2B5EF4-FFF2-40B4-BE49-F238E27FC236}">
                <a16:creationId xmlns="" xmlns:a16="http://schemas.microsoft.com/office/drawing/2014/main" id="{84C04A6D-860C-41ED-A546-DAC2DED2EA97}"/>
              </a:ext>
            </a:extLst>
          </p:cNvPr>
          <p:cNvSpPr/>
          <p:nvPr userDrawn="1"/>
        </p:nvSpPr>
        <p:spPr>
          <a:xfrm>
            <a:off x="52244" y="317500"/>
            <a:ext cx="588737" cy="58873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" name="直接连接符 4">
            <a:extLst>
              <a:ext uri="{FF2B5EF4-FFF2-40B4-BE49-F238E27FC236}">
                <a16:creationId xmlns="" xmlns:a16="http://schemas.microsoft.com/office/drawing/2014/main" id="{BB1B28FC-5126-4DA9-BA2D-1E17C604E85F}"/>
              </a:ext>
            </a:extLst>
          </p:cNvPr>
          <p:cNvCxnSpPr>
            <a:cxnSpLocks/>
          </p:cNvCxnSpPr>
          <p:nvPr userDrawn="1"/>
        </p:nvCxnSpPr>
        <p:spPr>
          <a:xfrm flipH="1">
            <a:off x="0" y="6464232"/>
            <a:ext cx="12192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日期占位符 1">
            <a:extLst>
              <a:ext uri="{FF2B5EF4-FFF2-40B4-BE49-F238E27FC236}">
                <a16:creationId xmlns="" xmlns:a16="http://schemas.microsoft.com/office/drawing/2014/main" id="{D7A2292B-EE40-46A9-AB98-7BECD588F0CD}"/>
              </a:ext>
            </a:extLst>
          </p:cNvPr>
          <p:cNvSpPr txBox="1">
            <a:spLocks/>
          </p:cNvSpPr>
          <p:nvPr userDrawn="1"/>
        </p:nvSpPr>
        <p:spPr>
          <a:xfrm>
            <a:off x="527379" y="6218011"/>
            <a:ext cx="2743200" cy="24622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思源宋体 CN" panose="02020400000000000000" pitchFamily="18" charset="-122"/>
                <a:ea typeface="思源宋体 CN" panose="02020400000000000000" pitchFamily="18" charset="-122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9B8BA154-C3C8-4167-8D81-07371FF20131}" type="datetimeFigureOut">
              <a:rPr lang="zh-CN" altLang="en-US" smtClean="0"/>
              <a:pPr/>
              <a:t>2020/5/12</a:t>
            </a:fld>
            <a:endParaRPr lang="zh-CN" altLang="en-US" dirty="0"/>
          </a:p>
        </p:txBody>
      </p:sp>
      <p:sp>
        <p:nvSpPr>
          <p:cNvPr id="9" name="平行四边形 8">
            <a:extLst>
              <a:ext uri="{FF2B5EF4-FFF2-40B4-BE49-F238E27FC236}">
                <a16:creationId xmlns="" xmlns:a16="http://schemas.microsoft.com/office/drawing/2014/main" id="{A7C7F805-A58D-4296-AF31-1EE00E23C95F}"/>
              </a:ext>
            </a:extLst>
          </p:cNvPr>
          <p:cNvSpPr/>
          <p:nvPr userDrawn="1"/>
        </p:nvSpPr>
        <p:spPr>
          <a:xfrm>
            <a:off x="346024" y="840993"/>
            <a:ext cx="11382426" cy="65243"/>
          </a:xfrm>
          <a:prstGeom prst="parallelogram">
            <a:avLst/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" name="组合 10">
            <a:extLst>
              <a:ext uri="{FF2B5EF4-FFF2-40B4-BE49-F238E27FC236}">
                <a16:creationId xmlns="" xmlns:a16="http://schemas.microsoft.com/office/drawing/2014/main" id="{D0B11FB7-DB2C-4245-B7EE-CA089E05FF93}"/>
              </a:ext>
            </a:extLst>
          </p:cNvPr>
          <p:cNvGrpSpPr/>
          <p:nvPr userDrawn="1"/>
        </p:nvGrpSpPr>
        <p:grpSpPr>
          <a:xfrm>
            <a:off x="11811018" y="595757"/>
            <a:ext cx="245390" cy="128440"/>
            <a:chOff x="4909622" y="1685731"/>
            <a:chExt cx="2144762" cy="1122596"/>
          </a:xfrm>
        </p:grpSpPr>
        <p:sp>
          <p:nvSpPr>
            <p:cNvPr id="12" name="菱形 11">
              <a:extLst>
                <a:ext uri="{FF2B5EF4-FFF2-40B4-BE49-F238E27FC236}">
                  <a16:creationId xmlns="" xmlns:a16="http://schemas.microsoft.com/office/drawing/2014/main" id="{4E3A30AA-7A81-4828-B56E-64B4855B98C3}"/>
                </a:ext>
              </a:extLst>
            </p:cNvPr>
            <p:cNvSpPr/>
            <p:nvPr userDrawn="1"/>
          </p:nvSpPr>
          <p:spPr>
            <a:xfrm>
              <a:off x="4909622" y="1685731"/>
              <a:ext cx="2144762" cy="597096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="" xmlns:a16="http://schemas.microsoft.com/office/drawing/2014/main" id="{53670DF4-4556-484D-A931-D0A57714B6B2}"/>
                </a:ext>
              </a:extLst>
            </p:cNvPr>
            <p:cNvSpPr/>
            <p:nvPr userDrawn="1"/>
          </p:nvSpPr>
          <p:spPr>
            <a:xfrm>
              <a:off x="5263336" y="2158024"/>
              <a:ext cx="1437335" cy="517398"/>
            </a:xfrm>
            <a:custGeom>
              <a:avLst/>
              <a:gdLst>
                <a:gd name="connsiteX0" fmla="*/ 0 w 1437335"/>
                <a:gd name="connsiteY0" fmla="*/ 0 h 517398"/>
                <a:gd name="connsiteX1" fmla="*/ 718667 w 1437335"/>
                <a:gd name="connsiteY1" fmla="*/ 200075 h 517398"/>
                <a:gd name="connsiteX2" fmla="*/ 1437335 w 1437335"/>
                <a:gd name="connsiteY2" fmla="*/ 0 h 517398"/>
                <a:gd name="connsiteX3" fmla="*/ 1437335 w 1437335"/>
                <a:gd name="connsiteY3" fmla="*/ 517398 h 517398"/>
                <a:gd name="connsiteX4" fmla="*/ 1396347 w 1437335"/>
                <a:gd name="connsiteY4" fmla="*/ 494706 h 517398"/>
                <a:gd name="connsiteX5" fmla="*/ 718667 w 1437335"/>
                <a:gd name="connsiteY5" fmla="*/ 366483 h 517398"/>
                <a:gd name="connsiteX6" fmla="*/ 40987 w 1437335"/>
                <a:gd name="connsiteY6" fmla="*/ 494706 h 517398"/>
                <a:gd name="connsiteX7" fmla="*/ 0 w 1437335"/>
                <a:gd name="connsiteY7" fmla="*/ 517398 h 51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335" h="517398">
                  <a:moveTo>
                    <a:pt x="0" y="0"/>
                  </a:moveTo>
                  <a:lnTo>
                    <a:pt x="718667" y="200075"/>
                  </a:lnTo>
                  <a:lnTo>
                    <a:pt x="1437335" y="0"/>
                  </a:lnTo>
                  <a:lnTo>
                    <a:pt x="1437335" y="517398"/>
                  </a:lnTo>
                  <a:lnTo>
                    <a:pt x="1396347" y="494706"/>
                  </a:lnTo>
                  <a:cubicBezTo>
                    <a:pt x="1222914" y="415483"/>
                    <a:pt x="983318" y="366483"/>
                    <a:pt x="718667" y="366483"/>
                  </a:cubicBezTo>
                  <a:cubicBezTo>
                    <a:pt x="454017" y="366483"/>
                    <a:pt x="214421" y="415483"/>
                    <a:pt x="40987" y="494706"/>
                  </a:cubicBezTo>
                  <a:lnTo>
                    <a:pt x="0" y="517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14" name="直接连接符 13">
              <a:extLst>
                <a:ext uri="{FF2B5EF4-FFF2-40B4-BE49-F238E27FC236}">
                  <a16:creationId xmlns="" xmlns:a16="http://schemas.microsoft.com/office/drawing/2014/main" id="{97D17A4B-9EE1-4015-B7DA-FDD7BF0CAE3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080496" y="1995901"/>
              <a:ext cx="1" cy="77084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椭圆 14">
              <a:extLst>
                <a:ext uri="{FF2B5EF4-FFF2-40B4-BE49-F238E27FC236}">
                  <a16:creationId xmlns="" xmlns:a16="http://schemas.microsoft.com/office/drawing/2014/main" id="{AB5741C4-F007-4D49-AB56-D3830699B41E}"/>
                </a:ext>
              </a:extLst>
            </p:cNvPr>
            <p:cNvSpPr/>
            <p:nvPr userDrawn="1"/>
          </p:nvSpPr>
          <p:spPr>
            <a:xfrm>
              <a:off x="5040571" y="2579759"/>
              <a:ext cx="79851" cy="7985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等腰三角形 15">
              <a:extLst>
                <a:ext uri="{FF2B5EF4-FFF2-40B4-BE49-F238E27FC236}">
                  <a16:creationId xmlns="" xmlns:a16="http://schemas.microsoft.com/office/drawing/2014/main" id="{2F56512E-4A9E-42E0-8C18-8EF639B0E3F3}"/>
                </a:ext>
              </a:extLst>
            </p:cNvPr>
            <p:cNvSpPr/>
            <p:nvPr userDrawn="1"/>
          </p:nvSpPr>
          <p:spPr>
            <a:xfrm>
              <a:off x="5021761" y="2637502"/>
              <a:ext cx="117470" cy="170825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" name="ïş1îdé">
            <a:extLst>
              <a:ext uri="{FF2B5EF4-FFF2-40B4-BE49-F238E27FC236}">
                <a16:creationId xmlns="" xmlns:a16="http://schemas.microsoft.com/office/drawing/2014/main" id="{787942FB-3711-4D37-AAF1-BAA04895D433}"/>
              </a:ext>
            </a:extLst>
          </p:cNvPr>
          <p:cNvSpPr/>
          <p:nvPr userDrawn="1"/>
        </p:nvSpPr>
        <p:spPr bwMode="auto">
          <a:xfrm>
            <a:off x="167689" y="429746"/>
            <a:ext cx="357847" cy="364244"/>
          </a:xfrm>
          <a:custGeom>
            <a:avLst/>
            <a:gdLst>
              <a:gd name="T0" fmla="*/ 606 w 808"/>
              <a:gd name="T1" fmla="*/ 701 h 821"/>
              <a:gd name="T2" fmla="*/ 597 w 808"/>
              <a:gd name="T3" fmla="*/ 703 h 821"/>
              <a:gd name="T4" fmla="*/ 597 w 808"/>
              <a:gd name="T5" fmla="*/ 684 h 821"/>
              <a:gd name="T6" fmla="*/ 620 w 808"/>
              <a:gd name="T7" fmla="*/ 651 h 821"/>
              <a:gd name="T8" fmla="*/ 606 w 808"/>
              <a:gd name="T9" fmla="*/ 661 h 821"/>
              <a:gd name="T10" fmla="*/ 584 w 808"/>
              <a:gd name="T11" fmla="*/ 659 h 821"/>
              <a:gd name="T12" fmla="*/ 591 w 808"/>
              <a:gd name="T13" fmla="*/ 642 h 821"/>
              <a:gd name="T14" fmla="*/ 597 w 808"/>
              <a:gd name="T15" fmla="*/ 649 h 821"/>
              <a:gd name="T16" fmla="*/ 620 w 808"/>
              <a:gd name="T17" fmla="*/ 619 h 821"/>
              <a:gd name="T18" fmla="*/ 636 w 808"/>
              <a:gd name="T19" fmla="*/ 634 h 821"/>
              <a:gd name="T20" fmla="*/ 623 w 808"/>
              <a:gd name="T21" fmla="*/ 679 h 821"/>
              <a:gd name="T22" fmla="*/ 620 w 808"/>
              <a:gd name="T23" fmla="*/ 692 h 821"/>
              <a:gd name="T24" fmla="*/ 177 w 808"/>
              <a:gd name="T25" fmla="*/ 710 h 821"/>
              <a:gd name="T26" fmla="*/ 216 w 808"/>
              <a:gd name="T27" fmla="*/ 643 h 821"/>
              <a:gd name="T28" fmla="*/ 233 w 808"/>
              <a:gd name="T29" fmla="*/ 632 h 821"/>
              <a:gd name="T30" fmla="*/ 209 w 808"/>
              <a:gd name="T31" fmla="*/ 667 h 821"/>
              <a:gd name="T32" fmla="*/ 245 w 808"/>
              <a:gd name="T33" fmla="*/ 647 h 821"/>
              <a:gd name="T34" fmla="*/ 246 w 808"/>
              <a:gd name="T35" fmla="*/ 676 h 821"/>
              <a:gd name="T36" fmla="*/ 228 w 808"/>
              <a:gd name="T37" fmla="*/ 694 h 821"/>
              <a:gd name="T38" fmla="*/ 203 w 808"/>
              <a:gd name="T39" fmla="*/ 719 h 821"/>
              <a:gd name="T40" fmla="*/ 207 w 808"/>
              <a:gd name="T41" fmla="*/ 683 h 821"/>
              <a:gd name="T42" fmla="*/ 446 w 808"/>
              <a:gd name="T43" fmla="*/ 698 h 821"/>
              <a:gd name="T44" fmla="*/ 444 w 808"/>
              <a:gd name="T45" fmla="*/ 686 h 821"/>
              <a:gd name="T46" fmla="*/ 445 w 808"/>
              <a:gd name="T47" fmla="*/ 674 h 821"/>
              <a:gd name="T48" fmla="*/ 434 w 808"/>
              <a:gd name="T49" fmla="*/ 668 h 821"/>
              <a:gd name="T50" fmla="*/ 438 w 808"/>
              <a:gd name="T51" fmla="*/ 651 h 821"/>
              <a:gd name="T52" fmla="*/ 456 w 808"/>
              <a:gd name="T53" fmla="*/ 644 h 821"/>
              <a:gd name="T54" fmla="*/ 465 w 808"/>
              <a:gd name="T55" fmla="*/ 643 h 821"/>
              <a:gd name="T56" fmla="*/ 457 w 808"/>
              <a:gd name="T57" fmla="*/ 675 h 821"/>
              <a:gd name="T58" fmla="*/ 455 w 808"/>
              <a:gd name="T59" fmla="*/ 690 h 821"/>
              <a:gd name="T60" fmla="*/ 265 w 808"/>
              <a:gd name="T61" fmla="*/ 713 h 821"/>
              <a:gd name="T62" fmla="*/ 562 w 808"/>
              <a:gd name="T63" fmla="*/ 715 h 821"/>
              <a:gd name="T64" fmla="*/ 292 w 808"/>
              <a:gd name="T65" fmla="*/ 705 h 821"/>
              <a:gd name="T66" fmla="*/ 300 w 808"/>
              <a:gd name="T67" fmla="*/ 666 h 821"/>
              <a:gd name="T68" fmla="*/ 285 w 808"/>
              <a:gd name="T69" fmla="*/ 672 h 821"/>
              <a:gd name="T70" fmla="*/ 302 w 808"/>
              <a:gd name="T71" fmla="*/ 650 h 821"/>
              <a:gd name="T72" fmla="*/ 307 w 808"/>
              <a:gd name="T73" fmla="*/ 637 h 821"/>
              <a:gd name="T74" fmla="*/ 319 w 808"/>
              <a:gd name="T75" fmla="*/ 648 h 821"/>
              <a:gd name="T76" fmla="*/ 305 w 808"/>
              <a:gd name="T77" fmla="*/ 696 h 821"/>
              <a:gd name="T78" fmla="*/ 511 w 808"/>
              <a:gd name="T79" fmla="*/ 689 h 821"/>
              <a:gd name="T80" fmla="*/ 538 w 808"/>
              <a:gd name="T81" fmla="*/ 638 h 821"/>
              <a:gd name="T82" fmla="*/ 529 w 808"/>
              <a:gd name="T83" fmla="*/ 700 h 821"/>
              <a:gd name="T84" fmla="*/ 241 w 808"/>
              <a:gd name="T85" fmla="*/ 701 h 821"/>
              <a:gd name="T86" fmla="*/ 469 w 808"/>
              <a:gd name="T87" fmla="*/ 701 h 821"/>
              <a:gd name="T88" fmla="*/ 447 w 808"/>
              <a:gd name="T89" fmla="*/ 705 h 821"/>
              <a:gd name="T90" fmla="*/ 349 w 808"/>
              <a:gd name="T91" fmla="*/ 697 h 821"/>
              <a:gd name="T92" fmla="*/ 371 w 808"/>
              <a:gd name="T93" fmla="*/ 665 h 821"/>
              <a:gd name="T94" fmla="*/ 400 w 808"/>
              <a:gd name="T95" fmla="*/ 667 h 821"/>
              <a:gd name="T96" fmla="*/ 375 w 808"/>
              <a:gd name="T97" fmla="*/ 697 h 821"/>
              <a:gd name="T98" fmla="*/ 220 w 808"/>
              <a:gd name="T99" fmla="*/ 683 h 821"/>
              <a:gd name="T100" fmla="*/ 223 w 808"/>
              <a:gd name="T101" fmla="*/ 690 h 821"/>
              <a:gd name="T102" fmla="*/ 318 w 808"/>
              <a:gd name="T103" fmla="*/ 697 h 821"/>
              <a:gd name="T104" fmla="*/ 206 w 808"/>
              <a:gd name="T105" fmla="*/ 674 h 821"/>
              <a:gd name="T106" fmla="*/ 311 w 808"/>
              <a:gd name="T107" fmla="*/ 660 h 821"/>
              <a:gd name="T108" fmla="*/ 614 w 808"/>
              <a:gd name="T109" fmla="*/ 661 h 821"/>
              <a:gd name="T110" fmla="*/ 607 w 808"/>
              <a:gd name="T111" fmla="*/ 650 h 821"/>
              <a:gd name="T112" fmla="*/ 217 w 808"/>
              <a:gd name="T113" fmla="*/ 627 h 821"/>
              <a:gd name="T114" fmla="*/ 161 w 808"/>
              <a:gd name="T115" fmla="*/ 585 h 821"/>
              <a:gd name="T116" fmla="*/ 114 w 808"/>
              <a:gd name="T117" fmla="*/ 372 h 821"/>
              <a:gd name="T118" fmla="*/ 243 w 808"/>
              <a:gd name="T119" fmla="*/ 205 h 821"/>
              <a:gd name="T120" fmla="*/ 433 w 808"/>
              <a:gd name="T121" fmla="*/ 152 h 821"/>
              <a:gd name="T122" fmla="*/ 653 w 808"/>
              <a:gd name="T123" fmla="*/ 325 h 821"/>
              <a:gd name="T124" fmla="*/ 664 w 808"/>
              <a:gd name="T125" fmla="*/ 501 h 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8" h="821">
                <a:moveTo>
                  <a:pt x="404" y="821"/>
                </a:moveTo>
                <a:cubicBezTo>
                  <a:pt x="626" y="821"/>
                  <a:pt x="808" y="637"/>
                  <a:pt x="808" y="411"/>
                </a:cubicBezTo>
                <a:cubicBezTo>
                  <a:pt x="808" y="185"/>
                  <a:pt x="626" y="0"/>
                  <a:pt x="404" y="0"/>
                </a:cubicBezTo>
                <a:cubicBezTo>
                  <a:pt x="181" y="0"/>
                  <a:pt x="0" y="185"/>
                  <a:pt x="0" y="411"/>
                </a:cubicBezTo>
                <a:cubicBezTo>
                  <a:pt x="0" y="637"/>
                  <a:pt x="181" y="821"/>
                  <a:pt x="404" y="821"/>
                </a:cubicBezTo>
                <a:close/>
                <a:moveTo>
                  <a:pt x="404" y="3"/>
                </a:moveTo>
                <a:cubicBezTo>
                  <a:pt x="474" y="48"/>
                  <a:pt x="616" y="90"/>
                  <a:pt x="583" y="158"/>
                </a:cubicBezTo>
                <a:cubicBezTo>
                  <a:pt x="638" y="106"/>
                  <a:pt x="721" y="230"/>
                  <a:pt x="785" y="285"/>
                </a:cubicBezTo>
                <a:cubicBezTo>
                  <a:pt x="765" y="362"/>
                  <a:pt x="769" y="520"/>
                  <a:pt x="693" y="507"/>
                </a:cubicBezTo>
                <a:cubicBezTo>
                  <a:pt x="761" y="544"/>
                  <a:pt x="669" y="666"/>
                  <a:pt x="644" y="734"/>
                </a:cubicBezTo>
                <a:cubicBezTo>
                  <a:pt x="567" y="740"/>
                  <a:pt x="412" y="799"/>
                  <a:pt x="405" y="723"/>
                </a:cubicBezTo>
                <a:cubicBezTo>
                  <a:pt x="392" y="797"/>
                  <a:pt x="241" y="737"/>
                  <a:pt x="161" y="732"/>
                </a:cubicBezTo>
                <a:cubicBezTo>
                  <a:pt x="134" y="658"/>
                  <a:pt x="46" y="545"/>
                  <a:pt x="113" y="509"/>
                </a:cubicBezTo>
                <a:cubicBezTo>
                  <a:pt x="35" y="520"/>
                  <a:pt x="47" y="364"/>
                  <a:pt x="23" y="284"/>
                </a:cubicBezTo>
                <a:cubicBezTo>
                  <a:pt x="90" y="245"/>
                  <a:pt x="172" y="105"/>
                  <a:pt x="229" y="159"/>
                </a:cubicBezTo>
                <a:cubicBezTo>
                  <a:pt x="197" y="85"/>
                  <a:pt x="340" y="46"/>
                  <a:pt x="404" y="3"/>
                </a:cubicBezTo>
                <a:close/>
                <a:moveTo>
                  <a:pt x="609" y="729"/>
                </a:move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1" y="628"/>
                  <a:pt x="621" y="628"/>
                  <a:pt x="621" y="628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09" y="729"/>
                  <a:pt x="609" y="729"/>
                  <a:pt x="609" y="729"/>
                </a:cubicBezTo>
                <a:close/>
                <a:moveTo>
                  <a:pt x="176" y="724"/>
                </a:move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3"/>
                  <a:pt x="194" y="683"/>
                  <a:pt x="195" y="683"/>
                </a:cubicBezTo>
                <a:cubicBezTo>
                  <a:pt x="195" y="683"/>
                  <a:pt x="195" y="683"/>
                  <a:pt x="195" y="683"/>
                </a:cubicBezTo>
                <a:cubicBezTo>
                  <a:pt x="195" y="683"/>
                  <a:pt x="195" y="682"/>
                  <a:pt x="196" y="682"/>
                </a:cubicBezTo>
                <a:cubicBezTo>
                  <a:pt x="196" y="682"/>
                  <a:pt x="196" y="682"/>
                  <a:pt x="196" y="682"/>
                </a:cubicBezTo>
                <a:cubicBezTo>
                  <a:pt x="196" y="682"/>
                  <a:pt x="196" y="682"/>
                  <a:pt x="196" y="681"/>
                </a:cubicBezTo>
                <a:cubicBezTo>
                  <a:pt x="196" y="681"/>
                  <a:pt x="196" y="681"/>
                  <a:pt x="196" y="681"/>
                </a:cubicBezTo>
                <a:cubicBezTo>
                  <a:pt x="196" y="681"/>
                  <a:pt x="196" y="681"/>
                  <a:pt x="197" y="681"/>
                </a:cubicBezTo>
                <a:cubicBezTo>
                  <a:pt x="197" y="681"/>
                  <a:pt x="197" y="681"/>
                  <a:pt x="197" y="681"/>
                </a:cubicBezTo>
                <a:cubicBezTo>
                  <a:pt x="198" y="679"/>
                  <a:pt x="199" y="677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15" y="706"/>
                  <a:pt x="215" y="706"/>
                  <a:pt x="215" y="706"/>
                </a:cubicBezTo>
                <a:cubicBezTo>
                  <a:pt x="214" y="707"/>
                  <a:pt x="214" y="707"/>
                  <a:pt x="214" y="707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8"/>
                  <a:pt x="214" y="698"/>
                </a:cubicBezTo>
                <a:cubicBezTo>
                  <a:pt x="214" y="698"/>
                  <a:pt x="214" y="698"/>
                  <a:pt x="214" y="698"/>
                </a:cubicBezTo>
                <a:cubicBezTo>
                  <a:pt x="213" y="698"/>
                  <a:pt x="213" y="698"/>
                  <a:pt x="213" y="697"/>
                </a:cubicBezTo>
                <a:cubicBezTo>
                  <a:pt x="213" y="697"/>
                  <a:pt x="213" y="697"/>
                  <a:pt x="213" y="697"/>
                </a:cubicBezTo>
                <a:cubicBezTo>
                  <a:pt x="213" y="696"/>
                  <a:pt x="213" y="696"/>
                  <a:pt x="213" y="695"/>
                </a:cubicBezTo>
                <a:cubicBezTo>
                  <a:pt x="213" y="695"/>
                  <a:pt x="213" y="695"/>
                  <a:pt x="213" y="695"/>
                </a:cubicBezTo>
                <a:cubicBezTo>
                  <a:pt x="213" y="693"/>
                  <a:pt x="213" y="691"/>
                  <a:pt x="213" y="689"/>
                </a:cubicBezTo>
                <a:cubicBezTo>
                  <a:pt x="213" y="689"/>
                  <a:pt x="213" y="689"/>
                  <a:pt x="213" y="689"/>
                </a:cubicBezTo>
                <a:cubicBezTo>
                  <a:pt x="213" y="688"/>
                  <a:pt x="213" y="688"/>
                  <a:pt x="214" y="687"/>
                </a:cubicBezTo>
                <a:cubicBezTo>
                  <a:pt x="214" y="687"/>
                  <a:pt x="214" y="687"/>
                  <a:pt x="214" y="687"/>
                </a:cubicBezTo>
                <a:cubicBezTo>
                  <a:pt x="214" y="686"/>
                  <a:pt x="214" y="685"/>
                  <a:pt x="215" y="684"/>
                </a:cubicBezTo>
                <a:cubicBezTo>
                  <a:pt x="215" y="684"/>
                  <a:pt x="215" y="684"/>
                  <a:pt x="215" y="684"/>
                </a:cubicBezTo>
                <a:cubicBezTo>
                  <a:pt x="215" y="684"/>
                  <a:pt x="216" y="683"/>
                  <a:pt x="216" y="682"/>
                </a:cubicBezTo>
                <a:cubicBezTo>
                  <a:pt x="216" y="682"/>
                  <a:pt x="216" y="682"/>
                  <a:pt x="216" y="682"/>
                </a:cubicBezTo>
                <a:cubicBezTo>
                  <a:pt x="217" y="681"/>
                  <a:pt x="217" y="680"/>
                  <a:pt x="218" y="679"/>
                </a:cubicBezTo>
                <a:cubicBezTo>
                  <a:pt x="218" y="679"/>
                  <a:pt x="218" y="679"/>
                  <a:pt x="218" y="679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6" y="679"/>
                  <a:pt x="213" y="681"/>
                  <a:pt x="210" y="683"/>
                </a:cubicBezTo>
                <a:cubicBezTo>
                  <a:pt x="210" y="683"/>
                  <a:pt x="210" y="683"/>
                  <a:pt x="210" y="683"/>
                </a:cubicBezTo>
                <a:cubicBezTo>
                  <a:pt x="209" y="684"/>
                  <a:pt x="208" y="684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79"/>
                </a:cubicBezTo>
                <a:cubicBezTo>
                  <a:pt x="202" y="679"/>
                  <a:pt x="202" y="679"/>
                  <a:pt x="202" y="679"/>
                </a:cubicBezTo>
                <a:cubicBezTo>
                  <a:pt x="202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0" y="680"/>
                  <a:pt x="200" y="680"/>
                </a:cubicBezTo>
                <a:cubicBezTo>
                  <a:pt x="200" y="680"/>
                  <a:pt x="200" y="680"/>
                  <a:pt x="200" y="680"/>
                </a:cubicBezTo>
                <a:cubicBezTo>
                  <a:pt x="200" y="680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76" y="724"/>
                  <a:pt x="176" y="724"/>
                  <a:pt x="176" y="724"/>
                </a:cubicBezTo>
                <a:close/>
                <a:moveTo>
                  <a:pt x="425" y="723"/>
                </a:move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4" y="668"/>
                  <a:pt x="454" y="668"/>
                </a:cubicBezTo>
                <a:cubicBezTo>
                  <a:pt x="454" y="668"/>
                  <a:pt x="454" y="668"/>
                  <a:pt x="454" y="668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0"/>
                  <a:pt x="445" y="640"/>
                  <a:pt x="445" y="640"/>
                </a:cubicBezTo>
                <a:cubicBezTo>
                  <a:pt x="445" y="639"/>
                  <a:pt x="445" y="639"/>
                  <a:pt x="445" y="639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0" y="670"/>
                  <a:pt x="458" y="671"/>
                  <a:pt x="458" y="671"/>
                </a:cubicBezTo>
                <a:cubicBezTo>
                  <a:pt x="458" y="671"/>
                  <a:pt x="458" y="671"/>
                  <a:pt x="458" y="671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6" y="723"/>
                  <a:pt x="426" y="723"/>
                  <a:pt x="426" y="723"/>
                </a:cubicBezTo>
                <a:lnTo>
                  <a:pt x="425" y="723"/>
                </a:lnTo>
                <a:close/>
                <a:moveTo>
                  <a:pt x="270" y="716"/>
                </a:move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lose/>
                <a:moveTo>
                  <a:pt x="562" y="715"/>
                </a:moveTo>
                <a:cubicBezTo>
                  <a:pt x="562" y="715"/>
                  <a:pt x="562" y="715"/>
                  <a:pt x="562" y="715"/>
                </a:cubicBezTo>
                <a:cubicBezTo>
                  <a:pt x="562" y="715"/>
                  <a:pt x="562" y="715"/>
                  <a:pt x="562" y="715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2" y="715"/>
                  <a:pt x="562" y="715"/>
                  <a:pt x="562" y="715"/>
                </a:cubicBezTo>
                <a:close/>
                <a:moveTo>
                  <a:pt x="304" y="713"/>
                </a:moveTo>
                <a:cubicBezTo>
                  <a:pt x="302" y="712"/>
                  <a:pt x="302" y="712"/>
                  <a:pt x="302" y="712"/>
                </a:cubicBezTo>
                <a:cubicBezTo>
                  <a:pt x="302" y="712"/>
                  <a:pt x="302" y="712"/>
                  <a:pt x="302" y="712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1"/>
                  <a:pt x="302" y="621"/>
                  <a:pt x="302" y="621"/>
                </a:cubicBezTo>
                <a:cubicBezTo>
                  <a:pt x="303" y="621"/>
                  <a:pt x="303" y="621"/>
                  <a:pt x="303" y="621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lose/>
                <a:moveTo>
                  <a:pt x="506" y="712"/>
                </a:moveTo>
                <a:cubicBezTo>
                  <a:pt x="506" y="710"/>
                  <a:pt x="506" y="710"/>
                  <a:pt x="506" y="710"/>
                </a:cubicBezTo>
                <a:cubicBezTo>
                  <a:pt x="506" y="710"/>
                  <a:pt x="506" y="710"/>
                  <a:pt x="506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0"/>
                  <a:pt x="536" y="650"/>
                  <a:pt x="535" y="647"/>
                </a:cubicBezTo>
                <a:cubicBezTo>
                  <a:pt x="535" y="647"/>
                  <a:pt x="535" y="647"/>
                  <a:pt x="535" y="647"/>
                </a:cubicBezTo>
                <a:cubicBezTo>
                  <a:pt x="535" y="645"/>
                  <a:pt x="534" y="644"/>
                  <a:pt x="534" y="643"/>
                </a:cubicBezTo>
                <a:cubicBezTo>
                  <a:pt x="534" y="643"/>
                  <a:pt x="534" y="643"/>
                  <a:pt x="534" y="643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2" y="642"/>
                  <a:pt x="542" y="642"/>
                  <a:pt x="543" y="643"/>
                </a:cubicBezTo>
                <a:cubicBezTo>
                  <a:pt x="543" y="643"/>
                  <a:pt x="543" y="643"/>
                  <a:pt x="543" y="643"/>
                </a:cubicBezTo>
                <a:cubicBezTo>
                  <a:pt x="544" y="645"/>
                  <a:pt x="544" y="645"/>
                  <a:pt x="544" y="647"/>
                </a:cubicBezTo>
                <a:cubicBezTo>
                  <a:pt x="544" y="647"/>
                  <a:pt x="544" y="647"/>
                  <a:pt x="544" y="647"/>
                </a:cubicBezTo>
                <a:cubicBezTo>
                  <a:pt x="544" y="648"/>
                  <a:pt x="544" y="648"/>
                  <a:pt x="544" y="649"/>
                </a:cubicBezTo>
                <a:cubicBezTo>
                  <a:pt x="544" y="649"/>
                  <a:pt x="544" y="649"/>
                  <a:pt x="544" y="649"/>
                </a:cubicBezTo>
                <a:cubicBezTo>
                  <a:pt x="539" y="675"/>
                  <a:pt x="539" y="675"/>
                  <a:pt x="539" y="675"/>
                </a:cubicBezTo>
                <a:cubicBezTo>
                  <a:pt x="540" y="675"/>
                  <a:pt x="540" y="675"/>
                  <a:pt x="540" y="675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07" y="712"/>
                  <a:pt x="507" y="712"/>
                  <a:pt x="507" y="712"/>
                </a:cubicBezTo>
                <a:lnTo>
                  <a:pt x="506" y="712"/>
                </a:lnTo>
                <a:close/>
                <a:moveTo>
                  <a:pt x="242" y="710"/>
                </a:move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2" y="710"/>
                  <a:pt x="242" y="710"/>
                  <a:pt x="242" y="710"/>
                </a:cubicBezTo>
                <a:close/>
                <a:moveTo>
                  <a:pt x="468" y="708"/>
                </a:moveTo>
                <a:cubicBezTo>
                  <a:pt x="467" y="707"/>
                  <a:pt x="467" y="707"/>
                  <a:pt x="467" y="707"/>
                </a:cubicBezTo>
                <a:cubicBezTo>
                  <a:pt x="467" y="707"/>
                  <a:pt x="467" y="707"/>
                  <a:pt x="467" y="707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lose/>
                <a:moveTo>
                  <a:pt x="445" y="707"/>
                </a:move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lose/>
                <a:moveTo>
                  <a:pt x="352" y="706"/>
                </a:move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1" y="699"/>
                  <a:pt x="371" y="699"/>
                  <a:pt x="370" y="699"/>
                </a:cubicBezTo>
                <a:cubicBezTo>
                  <a:pt x="370" y="699"/>
                  <a:pt x="370" y="699"/>
                  <a:pt x="370" y="699"/>
                </a:cubicBezTo>
                <a:cubicBezTo>
                  <a:pt x="370" y="699"/>
                  <a:pt x="369" y="699"/>
                  <a:pt x="369" y="699"/>
                </a:cubicBezTo>
                <a:cubicBezTo>
                  <a:pt x="369" y="699"/>
                  <a:pt x="369" y="700"/>
                  <a:pt x="369" y="700"/>
                </a:cubicBezTo>
                <a:cubicBezTo>
                  <a:pt x="369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7" y="701"/>
                  <a:pt x="367" y="701"/>
                  <a:pt x="366" y="701"/>
                </a:cubicBezTo>
                <a:cubicBezTo>
                  <a:pt x="366" y="701"/>
                  <a:pt x="366" y="701"/>
                  <a:pt x="366" y="701"/>
                </a:cubicBezTo>
                <a:cubicBezTo>
                  <a:pt x="366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4" y="702"/>
                  <a:pt x="364" y="702"/>
                  <a:pt x="364" y="702"/>
                </a:cubicBezTo>
                <a:cubicBezTo>
                  <a:pt x="364" y="702"/>
                  <a:pt x="363" y="702"/>
                  <a:pt x="363" y="702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3" y="702"/>
                  <a:pt x="362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2" y="706"/>
                  <a:pt x="352" y="706"/>
                  <a:pt x="352" y="706"/>
                </a:cubicBezTo>
                <a:close/>
                <a:moveTo>
                  <a:pt x="218" y="701"/>
                </a:move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6" y="698"/>
                  <a:pt x="216" y="697"/>
                </a:cubicBezTo>
                <a:cubicBezTo>
                  <a:pt x="216" y="697"/>
                  <a:pt x="216" y="697"/>
                  <a:pt x="216" y="697"/>
                </a:cubicBezTo>
                <a:cubicBezTo>
                  <a:pt x="216" y="697"/>
                  <a:pt x="216" y="696"/>
                  <a:pt x="215" y="696"/>
                </a:cubicBezTo>
                <a:cubicBezTo>
                  <a:pt x="215" y="696"/>
                  <a:pt x="215" y="696"/>
                  <a:pt x="215" y="696"/>
                </a:cubicBezTo>
                <a:cubicBezTo>
                  <a:pt x="215" y="695"/>
                  <a:pt x="215" y="695"/>
                  <a:pt x="215" y="694"/>
                </a:cubicBezTo>
                <a:cubicBezTo>
                  <a:pt x="215" y="694"/>
                  <a:pt x="215" y="694"/>
                  <a:pt x="215" y="694"/>
                </a:cubicBezTo>
                <a:cubicBezTo>
                  <a:pt x="215" y="694"/>
                  <a:pt x="215" y="693"/>
                  <a:pt x="215" y="692"/>
                </a:cubicBezTo>
                <a:cubicBezTo>
                  <a:pt x="215" y="692"/>
                  <a:pt x="215" y="692"/>
                  <a:pt x="215" y="692"/>
                </a:cubicBezTo>
                <a:cubicBezTo>
                  <a:pt x="215" y="692"/>
                  <a:pt x="215" y="691"/>
                  <a:pt x="215" y="691"/>
                </a:cubicBezTo>
                <a:cubicBezTo>
                  <a:pt x="215" y="691"/>
                  <a:pt x="215" y="691"/>
                  <a:pt x="215" y="691"/>
                </a:cubicBezTo>
                <a:cubicBezTo>
                  <a:pt x="216" y="690"/>
                  <a:pt x="216" y="689"/>
                  <a:pt x="216" y="689"/>
                </a:cubicBezTo>
                <a:cubicBezTo>
                  <a:pt x="216" y="689"/>
                  <a:pt x="216" y="689"/>
                  <a:pt x="216" y="689"/>
                </a:cubicBezTo>
                <a:cubicBezTo>
                  <a:pt x="216" y="688"/>
                  <a:pt x="216" y="688"/>
                  <a:pt x="216" y="687"/>
                </a:cubicBezTo>
                <a:cubicBezTo>
                  <a:pt x="216" y="687"/>
                  <a:pt x="216" y="687"/>
                  <a:pt x="216" y="687"/>
                </a:cubicBezTo>
                <a:cubicBezTo>
                  <a:pt x="216" y="687"/>
                  <a:pt x="217" y="686"/>
                  <a:pt x="217" y="686"/>
                </a:cubicBezTo>
                <a:cubicBezTo>
                  <a:pt x="217" y="686"/>
                  <a:pt x="217" y="686"/>
                  <a:pt x="217" y="686"/>
                </a:cubicBezTo>
                <a:cubicBezTo>
                  <a:pt x="217" y="686"/>
                  <a:pt x="217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19" y="685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4" y="688"/>
                </a:cubicBezTo>
                <a:cubicBezTo>
                  <a:pt x="224" y="688"/>
                  <a:pt x="224" y="688"/>
                  <a:pt x="224" y="688"/>
                </a:cubicBezTo>
                <a:cubicBezTo>
                  <a:pt x="224" y="688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3" y="689"/>
                  <a:pt x="223" y="689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2" y="693"/>
                  <a:pt x="222" y="692"/>
                  <a:pt x="222" y="692"/>
                </a:cubicBezTo>
                <a:cubicBezTo>
                  <a:pt x="222" y="692"/>
                  <a:pt x="222" y="692"/>
                  <a:pt x="222" y="692"/>
                </a:cubicBezTo>
                <a:cubicBezTo>
                  <a:pt x="222" y="692"/>
                  <a:pt x="222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3"/>
                </a:cubicBezTo>
                <a:cubicBezTo>
                  <a:pt x="224" y="693"/>
                  <a:pt x="224" y="693"/>
                  <a:pt x="224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4"/>
                  <a:pt x="225" y="694"/>
                  <a:pt x="224" y="694"/>
                </a:cubicBezTo>
                <a:cubicBezTo>
                  <a:pt x="224" y="694"/>
                  <a:pt x="224" y="694"/>
                  <a:pt x="224" y="694"/>
                </a:cubicBezTo>
                <a:cubicBezTo>
                  <a:pt x="224" y="694"/>
                  <a:pt x="224" y="694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6"/>
                  <a:pt x="224" y="696"/>
                </a:cubicBezTo>
                <a:cubicBezTo>
                  <a:pt x="224" y="696"/>
                  <a:pt x="224" y="696"/>
                  <a:pt x="224" y="696"/>
                </a:cubicBezTo>
                <a:cubicBezTo>
                  <a:pt x="224" y="696"/>
                  <a:pt x="224" y="696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8"/>
                  <a:pt x="223" y="698"/>
                </a:cubicBezTo>
                <a:cubicBezTo>
                  <a:pt x="223" y="698"/>
                  <a:pt x="223" y="698"/>
                  <a:pt x="223" y="698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8" y="701"/>
                  <a:pt x="218" y="701"/>
                  <a:pt x="218" y="701"/>
                </a:cubicBezTo>
                <a:close/>
                <a:moveTo>
                  <a:pt x="318" y="698"/>
                </a:moveTo>
                <a:cubicBezTo>
                  <a:pt x="318" y="698"/>
                  <a:pt x="318" y="698"/>
                  <a:pt x="318" y="698"/>
                </a:cubicBezTo>
                <a:cubicBezTo>
                  <a:pt x="318" y="698"/>
                  <a:pt x="318" y="698"/>
                  <a:pt x="318" y="698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8"/>
                  <a:pt x="319" y="698"/>
                  <a:pt x="319" y="698"/>
                </a:cubicBezTo>
                <a:lnTo>
                  <a:pt x="318" y="698"/>
                </a:lnTo>
                <a:close/>
                <a:moveTo>
                  <a:pt x="203" y="679"/>
                </a:moveTo>
                <a:cubicBezTo>
                  <a:pt x="203" y="679"/>
                  <a:pt x="202" y="679"/>
                  <a:pt x="202" y="678"/>
                </a:cubicBezTo>
                <a:cubicBezTo>
                  <a:pt x="202" y="678"/>
                  <a:pt x="202" y="678"/>
                  <a:pt x="202" y="678"/>
                </a:cubicBezTo>
                <a:cubicBezTo>
                  <a:pt x="202" y="678"/>
                  <a:pt x="202" y="678"/>
                  <a:pt x="202" y="677"/>
                </a:cubicBezTo>
                <a:cubicBezTo>
                  <a:pt x="202" y="677"/>
                  <a:pt x="202" y="677"/>
                  <a:pt x="202" y="677"/>
                </a:cubicBezTo>
                <a:cubicBezTo>
                  <a:pt x="202" y="677"/>
                  <a:pt x="203" y="676"/>
                  <a:pt x="203" y="676"/>
                </a:cubicBezTo>
                <a:cubicBezTo>
                  <a:pt x="203" y="676"/>
                  <a:pt x="203" y="676"/>
                  <a:pt x="203" y="676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6" y="675"/>
                  <a:pt x="215" y="676"/>
                  <a:pt x="214" y="676"/>
                </a:cubicBezTo>
                <a:cubicBezTo>
                  <a:pt x="214" y="676"/>
                  <a:pt x="214" y="676"/>
                  <a:pt x="214" y="676"/>
                </a:cubicBezTo>
                <a:cubicBezTo>
                  <a:pt x="203" y="679"/>
                  <a:pt x="203" y="679"/>
                  <a:pt x="203" y="679"/>
                </a:cubicBezTo>
                <a:close/>
                <a:moveTo>
                  <a:pt x="305" y="665"/>
                </a:moveTo>
                <a:cubicBezTo>
                  <a:pt x="306" y="655"/>
                  <a:pt x="306" y="655"/>
                  <a:pt x="306" y="655"/>
                </a:cubicBezTo>
                <a:cubicBezTo>
                  <a:pt x="306" y="655"/>
                  <a:pt x="306" y="655"/>
                  <a:pt x="306" y="655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5" y="665"/>
                  <a:pt x="305" y="665"/>
                  <a:pt x="305" y="665"/>
                </a:cubicBezTo>
                <a:close/>
                <a:moveTo>
                  <a:pt x="598" y="662"/>
                </a:move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2"/>
                  <a:pt x="599" y="662"/>
                  <a:pt x="599" y="662"/>
                </a:cubicBezTo>
                <a:lnTo>
                  <a:pt x="598" y="662"/>
                </a:lnTo>
                <a:close/>
                <a:moveTo>
                  <a:pt x="615" y="662"/>
                </a:move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2"/>
                  <a:pt x="616" y="662"/>
                  <a:pt x="616" y="662"/>
                </a:cubicBezTo>
                <a:lnTo>
                  <a:pt x="615" y="662"/>
                </a:lnTo>
                <a:close/>
                <a:moveTo>
                  <a:pt x="607" y="656"/>
                </a:moveTo>
                <a:cubicBezTo>
                  <a:pt x="606" y="656"/>
                  <a:pt x="606" y="656"/>
                  <a:pt x="606" y="656"/>
                </a:cubicBezTo>
                <a:cubicBezTo>
                  <a:pt x="606" y="656"/>
                  <a:pt x="606" y="656"/>
                  <a:pt x="606" y="656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lose/>
                <a:moveTo>
                  <a:pt x="307" y="647"/>
                </a:moveTo>
                <a:cubicBezTo>
                  <a:pt x="307" y="647"/>
                  <a:pt x="307" y="647"/>
                  <a:pt x="307" y="647"/>
                </a:cubicBezTo>
                <a:cubicBezTo>
                  <a:pt x="307" y="647"/>
                  <a:pt x="307" y="647"/>
                  <a:pt x="307" y="647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7" y="647"/>
                  <a:pt x="307" y="647"/>
                  <a:pt x="307" y="647"/>
                </a:cubicBezTo>
                <a:close/>
                <a:moveTo>
                  <a:pt x="601" y="645"/>
                </a:moveTo>
                <a:cubicBezTo>
                  <a:pt x="601" y="645"/>
                  <a:pt x="601" y="645"/>
                  <a:pt x="601" y="645"/>
                </a:cubicBezTo>
                <a:close/>
                <a:moveTo>
                  <a:pt x="217" y="632"/>
                </a:moveTo>
                <a:cubicBezTo>
                  <a:pt x="217" y="632"/>
                  <a:pt x="217" y="632"/>
                  <a:pt x="217" y="632"/>
                </a:cubicBezTo>
                <a:cubicBezTo>
                  <a:pt x="217" y="632"/>
                  <a:pt x="217" y="632"/>
                  <a:pt x="217" y="632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7" y="632"/>
                  <a:pt x="217" y="632"/>
                  <a:pt x="217" y="632"/>
                </a:cubicBezTo>
                <a:close/>
                <a:moveTo>
                  <a:pt x="179" y="574"/>
                </a:moveTo>
                <a:cubicBezTo>
                  <a:pt x="174" y="578"/>
                  <a:pt x="174" y="578"/>
                  <a:pt x="174" y="578"/>
                </a:cubicBezTo>
                <a:cubicBezTo>
                  <a:pt x="164" y="563"/>
                  <a:pt x="164" y="563"/>
                  <a:pt x="164" y="563"/>
                </a:cubicBezTo>
                <a:cubicBezTo>
                  <a:pt x="181" y="551"/>
                  <a:pt x="181" y="551"/>
                  <a:pt x="181" y="551"/>
                </a:cubicBezTo>
                <a:cubicBezTo>
                  <a:pt x="190" y="565"/>
                  <a:pt x="190" y="565"/>
                  <a:pt x="190" y="565"/>
                </a:cubicBezTo>
                <a:cubicBezTo>
                  <a:pt x="192" y="567"/>
                  <a:pt x="193" y="569"/>
                  <a:pt x="193" y="571"/>
                </a:cubicBezTo>
                <a:cubicBezTo>
                  <a:pt x="194" y="572"/>
                  <a:pt x="194" y="574"/>
                  <a:pt x="194" y="576"/>
                </a:cubicBezTo>
                <a:cubicBezTo>
                  <a:pt x="194" y="578"/>
                  <a:pt x="193" y="580"/>
                  <a:pt x="192" y="582"/>
                </a:cubicBezTo>
                <a:cubicBezTo>
                  <a:pt x="190" y="585"/>
                  <a:pt x="188" y="586"/>
                  <a:pt x="185" y="588"/>
                </a:cubicBezTo>
                <a:cubicBezTo>
                  <a:pt x="180" y="592"/>
                  <a:pt x="176" y="593"/>
                  <a:pt x="172" y="593"/>
                </a:cubicBezTo>
                <a:cubicBezTo>
                  <a:pt x="168" y="592"/>
                  <a:pt x="164" y="589"/>
                  <a:pt x="161" y="585"/>
                </a:cubicBezTo>
                <a:cubicBezTo>
                  <a:pt x="152" y="571"/>
                  <a:pt x="152" y="571"/>
                  <a:pt x="152" y="571"/>
                </a:cubicBezTo>
                <a:cubicBezTo>
                  <a:pt x="157" y="568"/>
                  <a:pt x="157" y="568"/>
                  <a:pt x="157" y="568"/>
                </a:cubicBezTo>
                <a:cubicBezTo>
                  <a:pt x="166" y="581"/>
                  <a:pt x="166" y="581"/>
                  <a:pt x="166" y="581"/>
                </a:cubicBezTo>
                <a:cubicBezTo>
                  <a:pt x="168" y="584"/>
                  <a:pt x="170" y="585"/>
                  <a:pt x="172" y="585"/>
                </a:cubicBezTo>
                <a:cubicBezTo>
                  <a:pt x="174" y="585"/>
                  <a:pt x="177" y="584"/>
                  <a:pt x="181" y="582"/>
                </a:cubicBezTo>
                <a:cubicBezTo>
                  <a:pt x="184" y="579"/>
                  <a:pt x="186" y="577"/>
                  <a:pt x="186" y="575"/>
                </a:cubicBezTo>
                <a:cubicBezTo>
                  <a:pt x="187" y="573"/>
                  <a:pt x="187" y="571"/>
                  <a:pt x="185" y="568"/>
                </a:cubicBezTo>
                <a:cubicBezTo>
                  <a:pt x="180" y="561"/>
                  <a:pt x="180" y="561"/>
                  <a:pt x="180" y="561"/>
                </a:cubicBezTo>
                <a:cubicBezTo>
                  <a:pt x="173" y="566"/>
                  <a:pt x="173" y="566"/>
                  <a:pt x="173" y="566"/>
                </a:cubicBezTo>
                <a:cubicBezTo>
                  <a:pt x="179" y="574"/>
                  <a:pt x="179" y="574"/>
                  <a:pt x="179" y="574"/>
                </a:cubicBezTo>
                <a:close/>
                <a:moveTo>
                  <a:pt x="143" y="556"/>
                </a:moveTo>
                <a:cubicBezTo>
                  <a:pt x="162" y="546"/>
                  <a:pt x="162" y="546"/>
                  <a:pt x="162" y="546"/>
                </a:cubicBezTo>
                <a:cubicBezTo>
                  <a:pt x="165" y="545"/>
                  <a:pt x="166" y="543"/>
                  <a:pt x="167" y="541"/>
                </a:cubicBezTo>
                <a:cubicBezTo>
                  <a:pt x="168" y="540"/>
                  <a:pt x="167" y="537"/>
                  <a:pt x="166" y="535"/>
                </a:cubicBezTo>
                <a:cubicBezTo>
                  <a:pt x="165" y="532"/>
                  <a:pt x="163" y="531"/>
                  <a:pt x="162" y="530"/>
                </a:cubicBezTo>
                <a:cubicBezTo>
                  <a:pt x="160" y="530"/>
                  <a:pt x="158" y="530"/>
                  <a:pt x="155" y="532"/>
                </a:cubicBezTo>
                <a:cubicBezTo>
                  <a:pt x="136" y="541"/>
                  <a:pt x="136" y="541"/>
                  <a:pt x="136" y="541"/>
                </a:cubicBezTo>
                <a:cubicBezTo>
                  <a:pt x="132" y="535"/>
                  <a:pt x="132" y="535"/>
                  <a:pt x="132" y="535"/>
                </a:cubicBezTo>
                <a:cubicBezTo>
                  <a:pt x="151" y="525"/>
                  <a:pt x="151" y="525"/>
                  <a:pt x="151" y="525"/>
                </a:cubicBezTo>
                <a:cubicBezTo>
                  <a:pt x="154" y="524"/>
                  <a:pt x="155" y="523"/>
                  <a:pt x="157" y="523"/>
                </a:cubicBezTo>
                <a:cubicBezTo>
                  <a:pt x="158" y="522"/>
                  <a:pt x="160" y="522"/>
                  <a:pt x="161" y="522"/>
                </a:cubicBezTo>
                <a:cubicBezTo>
                  <a:pt x="163" y="523"/>
                  <a:pt x="165" y="524"/>
                  <a:pt x="166" y="526"/>
                </a:cubicBezTo>
                <a:cubicBezTo>
                  <a:pt x="168" y="527"/>
                  <a:pt x="170" y="529"/>
                  <a:pt x="171" y="532"/>
                </a:cubicBezTo>
                <a:cubicBezTo>
                  <a:pt x="173" y="535"/>
                  <a:pt x="173" y="538"/>
                  <a:pt x="174" y="540"/>
                </a:cubicBezTo>
                <a:cubicBezTo>
                  <a:pt x="174" y="542"/>
                  <a:pt x="174" y="544"/>
                  <a:pt x="173" y="546"/>
                </a:cubicBezTo>
                <a:cubicBezTo>
                  <a:pt x="172" y="547"/>
                  <a:pt x="172" y="548"/>
                  <a:pt x="170" y="549"/>
                </a:cubicBezTo>
                <a:cubicBezTo>
                  <a:pt x="169" y="550"/>
                  <a:pt x="168" y="551"/>
                  <a:pt x="165" y="553"/>
                </a:cubicBezTo>
                <a:cubicBezTo>
                  <a:pt x="146" y="562"/>
                  <a:pt x="146" y="562"/>
                  <a:pt x="146" y="562"/>
                </a:cubicBezTo>
                <a:cubicBezTo>
                  <a:pt x="143" y="556"/>
                  <a:pt x="143" y="556"/>
                  <a:pt x="143" y="556"/>
                </a:cubicBezTo>
                <a:close/>
                <a:moveTo>
                  <a:pt x="130" y="509"/>
                </a:moveTo>
                <a:cubicBezTo>
                  <a:pt x="141" y="499"/>
                  <a:pt x="141" y="499"/>
                  <a:pt x="141" y="499"/>
                </a:cubicBezTo>
                <a:cubicBezTo>
                  <a:pt x="145" y="509"/>
                  <a:pt x="145" y="509"/>
                  <a:pt x="145" y="509"/>
                </a:cubicBezTo>
                <a:cubicBezTo>
                  <a:pt x="130" y="509"/>
                  <a:pt x="130" y="509"/>
                  <a:pt x="130" y="509"/>
                </a:cubicBezTo>
                <a:close/>
                <a:moveTo>
                  <a:pt x="125" y="514"/>
                </a:moveTo>
                <a:cubicBezTo>
                  <a:pt x="122" y="507"/>
                  <a:pt x="122" y="507"/>
                  <a:pt x="122" y="507"/>
                </a:cubicBezTo>
                <a:cubicBezTo>
                  <a:pt x="151" y="481"/>
                  <a:pt x="151" y="481"/>
                  <a:pt x="151" y="481"/>
                </a:cubicBezTo>
                <a:cubicBezTo>
                  <a:pt x="153" y="489"/>
                  <a:pt x="153" y="489"/>
                  <a:pt x="153" y="489"/>
                </a:cubicBezTo>
                <a:cubicBezTo>
                  <a:pt x="147" y="495"/>
                  <a:pt x="147" y="495"/>
                  <a:pt x="147" y="495"/>
                </a:cubicBezTo>
                <a:cubicBezTo>
                  <a:pt x="152" y="509"/>
                  <a:pt x="152" y="509"/>
                  <a:pt x="152" y="509"/>
                </a:cubicBezTo>
                <a:cubicBezTo>
                  <a:pt x="160" y="510"/>
                  <a:pt x="160" y="510"/>
                  <a:pt x="160" y="510"/>
                </a:cubicBezTo>
                <a:cubicBezTo>
                  <a:pt x="163" y="517"/>
                  <a:pt x="163" y="517"/>
                  <a:pt x="163" y="517"/>
                </a:cubicBezTo>
                <a:cubicBezTo>
                  <a:pt x="125" y="514"/>
                  <a:pt x="125" y="514"/>
                  <a:pt x="125" y="514"/>
                </a:cubicBezTo>
                <a:close/>
                <a:moveTo>
                  <a:pt x="115" y="485"/>
                </a:moveTo>
                <a:cubicBezTo>
                  <a:pt x="113" y="475"/>
                  <a:pt x="113" y="475"/>
                  <a:pt x="113" y="475"/>
                </a:cubicBezTo>
                <a:cubicBezTo>
                  <a:pt x="135" y="456"/>
                  <a:pt x="135" y="456"/>
                  <a:pt x="135" y="456"/>
                </a:cubicBezTo>
                <a:cubicBezTo>
                  <a:pt x="111" y="461"/>
                  <a:pt x="111" y="461"/>
                  <a:pt x="111" y="461"/>
                </a:cubicBezTo>
                <a:cubicBezTo>
                  <a:pt x="109" y="454"/>
                  <a:pt x="109" y="454"/>
                  <a:pt x="109" y="454"/>
                </a:cubicBezTo>
                <a:cubicBezTo>
                  <a:pt x="144" y="447"/>
                  <a:pt x="144" y="447"/>
                  <a:pt x="144" y="447"/>
                </a:cubicBezTo>
                <a:cubicBezTo>
                  <a:pt x="145" y="456"/>
                  <a:pt x="145" y="456"/>
                  <a:pt x="145" y="456"/>
                </a:cubicBezTo>
                <a:cubicBezTo>
                  <a:pt x="122" y="476"/>
                  <a:pt x="122" y="476"/>
                  <a:pt x="122" y="476"/>
                </a:cubicBezTo>
                <a:cubicBezTo>
                  <a:pt x="148" y="471"/>
                  <a:pt x="148" y="471"/>
                  <a:pt x="148" y="471"/>
                </a:cubicBezTo>
                <a:cubicBezTo>
                  <a:pt x="149" y="478"/>
                  <a:pt x="149" y="478"/>
                  <a:pt x="149" y="478"/>
                </a:cubicBezTo>
                <a:cubicBezTo>
                  <a:pt x="115" y="485"/>
                  <a:pt x="115" y="485"/>
                  <a:pt x="115" y="485"/>
                </a:cubicBezTo>
                <a:close/>
                <a:moveTo>
                  <a:pt x="128" y="427"/>
                </a:moveTo>
                <a:cubicBezTo>
                  <a:pt x="121" y="427"/>
                  <a:pt x="121" y="427"/>
                  <a:pt x="121" y="427"/>
                </a:cubicBezTo>
                <a:cubicBezTo>
                  <a:pt x="121" y="410"/>
                  <a:pt x="121" y="410"/>
                  <a:pt x="121" y="410"/>
                </a:cubicBezTo>
                <a:cubicBezTo>
                  <a:pt x="142" y="409"/>
                  <a:pt x="142" y="409"/>
                  <a:pt x="142" y="409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42" y="428"/>
                  <a:pt x="142" y="431"/>
                  <a:pt x="142" y="432"/>
                </a:cubicBezTo>
                <a:cubicBezTo>
                  <a:pt x="141" y="434"/>
                  <a:pt x="140" y="435"/>
                  <a:pt x="139" y="437"/>
                </a:cubicBezTo>
                <a:cubicBezTo>
                  <a:pt x="138" y="439"/>
                  <a:pt x="136" y="440"/>
                  <a:pt x="134" y="441"/>
                </a:cubicBezTo>
                <a:cubicBezTo>
                  <a:pt x="132" y="442"/>
                  <a:pt x="129" y="442"/>
                  <a:pt x="126" y="443"/>
                </a:cubicBezTo>
                <a:cubicBezTo>
                  <a:pt x="119" y="443"/>
                  <a:pt x="115" y="441"/>
                  <a:pt x="112" y="439"/>
                </a:cubicBezTo>
                <a:cubicBezTo>
                  <a:pt x="109" y="436"/>
                  <a:pt x="107" y="432"/>
                  <a:pt x="107" y="426"/>
                </a:cubicBezTo>
                <a:cubicBezTo>
                  <a:pt x="107" y="410"/>
                  <a:pt x="107" y="410"/>
                  <a:pt x="107" y="410"/>
                </a:cubicBezTo>
                <a:cubicBezTo>
                  <a:pt x="113" y="410"/>
                  <a:pt x="113" y="410"/>
                  <a:pt x="113" y="410"/>
                </a:cubicBezTo>
                <a:cubicBezTo>
                  <a:pt x="113" y="426"/>
                  <a:pt x="113" y="426"/>
                  <a:pt x="113" y="426"/>
                </a:cubicBezTo>
                <a:cubicBezTo>
                  <a:pt x="113" y="429"/>
                  <a:pt x="114" y="431"/>
                  <a:pt x="116" y="432"/>
                </a:cubicBezTo>
                <a:cubicBezTo>
                  <a:pt x="118" y="434"/>
                  <a:pt x="121" y="434"/>
                  <a:pt x="125" y="434"/>
                </a:cubicBezTo>
                <a:cubicBezTo>
                  <a:pt x="129" y="434"/>
                  <a:pt x="132" y="433"/>
                  <a:pt x="133" y="432"/>
                </a:cubicBezTo>
                <a:cubicBezTo>
                  <a:pt x="135" y="431"/>
                  <a:pt x="136" y="428"/>
                  <a:pt x="136" y="425"/>
                </a:cubicBezTo>
                <a:cubicBezTo>
                  <a:pt x="136" y="417"/>
                  <a:pt x="136" y="417"/>
                  <a:pt x="136" y="417"/>
                </a:cubicBezTo>
                <a:cubicBezTo>
                  <a:pt x="127" y="417"/>
                  <a:pt x="127" y="417"/>
                  <a:pt x="127" y="417"/>
                </a:cubicBezTo>
                <a:cubicBezTo>
                  <a:pt x="128" y="427"/>
                  <a:pt x="128" y="427"/>
                  <a:pt x="128" y="427"/>
                </a:cubicBezTo>
                <a:close/>
                <a:moveTo>
                  <a:pt x="115" y="385"/>
                </a:moveTo>
                <a:cubicBezTo>
                  <a:pt x="115" y="385"/>
                  <a:pt x="115" y="385"/>
                  <a:pt x="115" y="385"/>
                </a:cubicBezTo>
                <a:cubicBezTo>
                  <a:pt x="115" y="382"/>
                  <a:pt x="116" y="379"/>
                  <a:pt x="117" y="378"/>
                </a:cubicBezTo>
                <a:cubicBezTo>
                  <a:pt x="119" y="377"/>
                  <a:pt x="122" y="377"/>
                  <a:pt x="127" y="377"/>
                </a:cubicBezTo>
                <a:cubicBezTo>
                  <a:pt x="131" y="377"/>
                  <a:pt x="134" y="378"/>
                  <a:pt x="135" y="379"/>
                </a:cubicBezTo>
                <a:cubicBezTo>
                  <a:pt x="137" y="381"/>
                  <a:pt x="138" y="383"/>
                  <a:pt x="137" y="386"/>
                </a:cubicBezTo>
                <a:cubicBezTo>
                  <a:pt x="137" y="395"/>
                  <a:pt x="137" y="395"/>
                  <a:pt x="137" y="395"/>
                </a:cubicBezTo>
                <a:cubicBezTo>
                  <a:pt x="114" y="394"/>
                  <a:pt x="114" y="394"/>
                  <a:pt x="114" y="394"/>
                </a:cubicBezTo>
                <a:cubicBezTo>
                  <a:pt x="115" y="385"/>
                  <a:pt x="115" y="385"/>
                  <a:pt x="115" y="385"/>
                </a:cubicBezTo>
                <a:close/>
                <a:moveTo>
                  <a:pt x="107" y="401"/>
                </a:moveTo>
                <a:cubicBezTo>
                  <a:pt x="108" y="384"/>
                  <a:pt x="108" y="384"/>
                  <a:pt x="108" y="384"/>
                </a:cubicBezTo>
                <a:cubicBezTo>
                  <a:pt x="109" y="378"/>
                  <a:pt x="111" y="374"/>
                  <a:pt x="114" y="372"/>
                </a:cubicBezTo>
                <a:cubicBezTo>
                  <a:pt x="117" y="369"/>
                  <a:pt x="122" y="368"/>
                  <a:pt x="128" y="369"/>
                </a:cubicBezTo>
                <a:cubicBezTo>
                  <a:pt x="131" y="369"/>
                  <a:pt x="134" y="370"/>
                  <a:pt x="136" y="371"/>
                </a:cubicBezTo>
                <a:cubicBezTo>
                  <a:pt x="138" y="372"/>
                  <a:pt x="140" y="373"/>
                  <a:pt x="141" y="375"/>
                </a:cubicBezTo>
                <a:cubicBezTo>
                  <a:pt x="142" y="377"/>
                  <a:pt x="143" y="378"/>
                  <a:pt x="143" y="380"/>
                </a:cubicBezTo>
                <a:cubicBezTo>
                  <a:pt x="144" y="381"/>
                  <a:pt x="144" y="384"/>
                  <a:pt x="144" y="387"/>
                </a:cubicBezTo>
                <a:cubicBezTo>
                  <a:pt x="142" y="403"/>
                  <a:pt x="142" y="403"/>
                  <a:pt x="142" y="403"/>
                </a:cubicBezTo>
                <a:cubicBezTo>
                  <a:pt x="107" y="401"/>
                  <a:pt x="107" y="401"/>
                  <a:pt x="107" y="401"/>
                </a:cubicBezTo>
                <a:close/>
                <a:moveTo>
                  <a:pt x="128" y="362"/>
                </a:moveTo>
                <a:cubicBezTo>
                  <a:pt x="123" y="361"/>
                  <a:pt x="118" y="359"/>
                  <a:pt x="116" y="355"/>
                </a:cubicBezTo>
                <a:cubicBezTo>
                  <a:pt x="114" y="351"/>
                  <a:pt x="114" y="347"/>
                  <a:pt x="115" y="341"/>
                </a:cubicBezTo>
                <a:cubicBezTo>
                  <a:pt x="116" y="335"/>
                  <a:pt x="119" y="331"/>
                  <a:pt x="122" y="329"/>
                </a:cubicBezTo>
                <a:cubicBezTo>
                  <a:pt x="126" y="327"/>
                  <a:pt x="131" y="326"/>
                  <a:pt x="137" y="328"/>
                </a:cubicBezTo>
                <a:cubicBezTo>
                  <a:pt x="143" y="329"/>
                  <a:pt x="147" y="332"/>
                  <a:pt x="149" y="335"/>
                </a:cubicBezTo>
                <a:cubicBezTo>
                  <a:pt x="152" y="339"/>
                  <a:pt x="152" y="343"/>
                  <a:pt x="151" y="349"/>
                </a:cubicBezTo>
                <a:cubicBezTo>
                  <a:pt x="149" y="355"/>
                  <a:pt x="147" y="359"/>
                  <a:pt x="143" y="361"/>
                </a:cubicBezTo>
                <a:cubicBezTo>
                  <a:pt x="140" y="364"/>
                  <a:pt x="135" y="364"/>
                  <a:pt x="128" y="362"/>
                </a:cubicBezTo>
                <a:close/>
                <a:moveTo>
                  <a:pt x="121" y="342"/>
                </a:moveTo>
                <a:cubicBezTo>
                  <a:pt x="122" y="339"/>
                  <a:pt x="123" y="337"/>
                  <a:pt x="125" y="336"/>
                </a:cubicBezTo>
                <a:cubicBezTo>
                  <a:pt x="128" y="335"/>
                  <a:pt x="131" y="335"/>
                  <a:pt x="135" y="336"/>
                </a:cubicBezTo>
                <a:cubicBezTo>
                  <a:pt x="139" y="337"/>
                  <a:pt x="142" y="338"/>
                  <a:pt x="143" y="340"/>
                </a:cubicBezTo>
                <a:cubicBezTo>
                  <a:pt x="145" y="342"/>
                  <a:pt x="145" y="345"/>
                  <a:pt x="145" y="348"/>
                </a:cubicBezTo>
                <a:cubicBezTo>
                  <a:pt x="144" y="351"/>
                  <a:pt x="142" y="353"/>
                  <a:pt x="140" y="354"/>
                </a:cubicBezTo>
                <a:cubicBezTo>
                  <a:pt x="138" y="355"/>
                  <a:pt x="135" y="355"/>
                  <a:pt x="130" y="354"/>
                </a:cubicBezTo>
                <a:cubicBezTo>
                  <a:pt x="126" y="353"/>
                  <a:pt x="124" y="352"/>
                  <a:pt x="122" y="350"/>
                </a:cubicBezTo>
                <a:cubicBezTo>
                  <a:pt x="121" y="348"/>
                  <a:pt x="120" y="345"/>
                  <a:pt x="121" y="342"/>
                </a:cubicBezTo>
                <a:close/>
                <a:moveTo>
                  <a:pt x="124" y="314"/>
                </a:moveTo>
                <a:cubicBezTo>
                  <a:pt x="127" y="305"/>
                  <a:pt x="127" y="305"/>
                  <a:pt x="127" y="305"/>
                </a:cubicBezTo>
                <a:cubicBezTo>
                  <a:pt x="156" y="301"/>
                  <a:pt x="156" y="301"/>
                  <a:pt x="156" y="301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5" y="284"/>
                  <a:pt x="135" y="284"/>
                  <a:pt x="135" y="284"/>
                </a:cubicBezTo>
                <a:cubicBezTo>
                  <a:pt x="168" y="298"/>
                  <a:pt x="168" y="298"/>
                  <a:pt x="168" y="298"/>
                </a:cubicBezTo>
                <a:cubicBezTo>
                  <a:pt x="165" y="306"/>
                  <a:pt x="165" y="306"/>
                  <a:pt x="165" y="306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59" y="320"/>
                  <a:pt x="159" y="320"/>
                  <a:pt x="159" y="320"/>
                </a:cubicBezTo>
                <a:cubicBezTo>
                  <a:pt x="156" y="327"/>
                  <a:pt x="156" y="327"/>
                  <a:pt x="156" y="327"/>
                </a:cubicBezTo>
                <a:cubicBezTo>
                  <a:pt x="124" y="314"/>
                  <a:pt x="124" y="314"/>
                  <a:pt x="124" y="314"/>
                </a:cubicBezTo>
                <a:close/>
                <a:moveTo>
                  <a:pt x="166" y="273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87" y="265"/>
                  <a:pt x="187" y="265"/>
                  <a:pt x="187" y="265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78" y="281"/>
                  <a:pt x="176" y="283"/>
                  <a:pt x="175" y="284"/>
                </a:cubicBezTo>
                <a:cubicBezTo>
                  <a:pt x="174" y="286"/>
                  <a:pt x="172" y="286"/>
                  <a:pt x="171" y="287"/>
                </a:cubicBezTo>
                <a:cubicBezTo>
                  <a:pt x="168" y="288"/>
                  <a:pt x="166" y="288"/>
                  <a:pt x="164" y="288"/>
                </a:cubicBezTo>
                <a:cubicBezTo>
                  <a:pt x="161" y="287"/>
                  <a:pt x="159" y="286"/>
                  <a:pt x="156" y="284"/>
                </a:cubicBezTo>
                <a:cubicBezTo>
                  <a:pt x="151" y="281"/>
                  <a:pt x="147" y="278"/>
                  <a:pt x="146" y="274"/>
                </a:cubicBezTo>
                <a:cubicBezTo>
                  <a:pt x="145" y="270"/>
                  <a:pt x="146" y="265"/>
                  <a:pt x="149" y="260"/>
                </a:cubicBezTo>
                <a:cubicBezTo>
                  <a:pt x="157" y="247"/>
                  <a:pt x="157" y="247"/>
                  <a:pt x="157" y="247"/>
                </a:cubicBezTo>
                <a:cubicBezTo>
                  <a:pt x="162" y="250"/>
                  <a:pt x="162" y="250"/>
                  <a:pt x="162" y="250"/>
                </a:cubicBezTo>
                <a:cubicBezTo>
                  <a:pt x="154" y="264"/>
                  <a:pt x="154" y="264"/>
                  <a:pt x="154" y="264"/>
                </a:cubicBezTo>
                <a:cubicBezTo>
                  <a:pt x="153" y="266"/>
                  <a:pt x="152" y="268"/>
                  <a:pt x="153" y="271"/>
                </a:cubicBezTo>
                <a:cubicBezTo>
                  <a:pt x="154" y="273"/>
                  <a:pt x="156" y="275"/>
                  <a:pt x="160" y="277"/>
                </a:cubicBezTo>
                <a:cubicBezTo>
                  <a:pt x="163" y="279"/>
                  <a:pt x="166" y="280"/>
                  <a:pt x="168" y="280"/>
                </a:cubicBezTo>
                <a:cubicBezTo>
                  <a:pt x="170" y="279"/>
                  <a:pt x="172" y="278"/>
                  <a:pt x="174" y="276"/>
                </a:cubicBezTo>
                <a:cubicBezTo>
                  <a:pt x="178" y="268"/>
                  <a:pt x="178" y="268"/>
                  <a:pt x="178" y="268"/>
                </a:cubicBezTo>
                <a:cubicBezTo>
                  <a:pt x="171" y="264"/>
                  <a:pt x="171" y="264"/>
                  <a:pt x="171" y="264"/>
                </a:cubicBezTo>
                <a:cubicBezTo>
                  <a:pt x="166" y="273"/>
                  <a:pt x="166" y="273"/>
                  <a:pt x="166" y="273"/>
                </a:cubicBezTo>
                <a:close/>
                <a:moveTo>
                  <a:pt x="197" y="199"/>
                </a:moveTo>
                <a:cubicBezTo>
                  <a:pt x="211" y="215"/>
                  <a:pt x="211" y="215"/>
                  <a:pt x="211" y="215"/>
                </a:cubicBezTo>
                <a:cubicBezTo>
                  <a:pt x="213" y="217"/>
                  <a:pt x="215" y="218"/>
                  <a:pt x="217" y="219"/>
                </a:cubicBezTo>
                <a:cubicBezTo>
                  <a:pt x="219" y="219"/>
                  <a:pt x="221" y="218"/>
                  <a:pt x="223" y="216"/>
                </a:cubicBezTo>
                <a:cubicBezTo>
                  <a:pt x="225" y="214"/>
                  <a:pt x="226" y="212"/>
                  <a:pt x="226" y="210"/>
                </a:cubicBezTo>
                <a:cubicBezTo>
                  <a:pt x="226" y="208"/>
                  <a:pt x="225" y="206"/>
                  <a:pt x="223" y="204"/>
                </a:cubicBezTo>
                <a:cubicBezTo>
                  <a:pt x="208" y="188"/>
                  <a:pt x="208" y="188"/>
                  <a:pt x="208" y="188"/>
                </a:cubicBezTo>
                <a:cubicBezTo>
                  <a:pt x="214" y="183"/>
                  <a:pt x="214" y="183"/>
                  <a:pt x="214" y="183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30" y="201"/>
                  <a:pt x="231" y="202"/>
                  <a:pt x="232" y="203"/>
                </a:cubicBezTo>
                <a:cubicBezTo>
                  <a:pt x="233" y="205"/>
                  <a:pt x="233" y="206"/>
                  <a:pt x="233" y="207"/>
                </a:cubicBezTo>
                <a:cubicBezTo>
                  <a:pt x="233" y="209"/>
                  <a:pt x="233" y="212"/>
                  <a:pt x="232" y="214"/>
                </a:cubicBezTo>
                <a:cubicBezTo>
                  <a:pt x="231" y="216"/>
                  <a:pt x="229" y="218"/>
                  <a:pt x="227" y="220"/>
                </a:cubicBezTo>
                <a:cubicBezTo>
                  <a:pt x="224" y="222"/>
                  <a:pt x="222" y="224"/>
                  <a:pt x="220" y="225"/>
                </a:cubicBezTo>
                <a:cubicBezTo>
                  <a:pt x="218" y="226"/>
                  <a:pt x="216" y="226"/>
                  <a:pt x="214" y="226"/>
                </a:cubicBezTo>
                <a:cubicBezTo>
                  <a:pt x="213" y="225"/>
                  <a:pt x="212" y="225"/>
                  <a:pt x="210" y="224"/>
                </a:cubicBezTo>
                <a:cubicBezTo>
                  <a:pt x="209" y="223"/>
                  <a:pt x="208" y="222"/>
                  <a:pt x="206" y="220"/>
                </a:cubicBezTo>
                <a:cubicBezTo>
                  <a:pt x="191" y="204"/>
                  <a:pt x="191" y="204"/>
                  <a:pt x="191" y="204"/>
                </a:cubicBezTo>
                <a:cubicBezTo>
                  <a:pt x="197" y="199"/>
                  <a:pt x="197" y="199"/>
                  <a:pt x="197" y="199"/>
                </a:cubicBezTo>
                <a:close/>
                <a:moveTo>
                  <a:pt x="222" y="175"/>
                </a:moveTo>
                <a:cubicBezTo>
                  <a:pt x="230" y="170"/>
                  <a:pt x="230" y="170"/>
                  <a:pt x="230" y="170"/>
                </a:cubicBezTo>
                <a:cubicBezTo>
                  <a:pt x="256" y="183"/>
                  <a:pt x="256" y="183"/>
                  <a:pt x="256" y="183"/>
                </a:cubicBezTo>
                <a:cubicBezTo>
                  <a:pt x="242" y="162"/>
                  <a:pt x="242" y="162"/>
                  <a:pt x="242" y="162"/>
                </a:cubicBezTo>
                <a:cubicBezTo>
                  <a:pt x="248" y="157"/>
                  <a:pt x="248" y="157"/>
                  <a:pt x="248" y="157"/>
                </a:cubicBezTo>
                <a:cubicBezTo>
                  <a:pt x="268" y="187"/>
                  <a:pt x="268" y="187"/>
                  <a:pt x="268" y="187"/>
                </a:cubicBezTo>
                <a:cubicBezTo>
                  <a:pt x="261" y="192"/>
                  <a:pt x="261" y="192"/>
                  <a:pt x="261" y="192"/>
                </a:cubicBezTo>
                <a:cubicBezTo>
                  <a:pt x="233" y="178"/>
                  <a:pt x="233" y="178"/>
                  <a:pt x="233" y="178"/>
                </a:cubicBezTo>
                <a:cubicBezTo>
                  <a:pt x="249" y="200"/>
                  <a:pt x="249" y="200"/>
                  <a:pt x="249" y="200"/>
                </a:cubicBezTo>
                <a:cubicBezTo>
                  <a:pt x="243" y="205"/>
                  <a:pt x="243" y="205"/>
                  <a:pt x="243" y="205"/>
                </a:cubicBezTo>
                <a:cubicBezTo>
                  <a:pt x="222" y="175"/>
                  <a:pt x="222" y="175"/>
                  <a:pt x="222" y="175"/>
                </a:cubicBezTo>
                <a:close/>
                <a:moveTo>
                  <a:pt x="282" y="180"/>
                </a:moveTo>
                <a:cubicBezTo>
                  <a:pt x="275" y="184"/>
                  <a:pt x="275" y="184"/>
                  <a:pt x="275" y="184"/>
                </a:cubicBezTo>
                <a:cubicBezTo>
                  <a:pt x="257" y="153"/>
                  <a:pt x="257" y="153"/>
                  <a:pt x="257" y="153"/>
                </a:cubicBezTo>
                <a:cubicBezTo>
                  <a:pt x="264" y="149"/>
                  <a:pt x="264" y="149"/>
                  <a:pt x="264" y="149"/>
                </a:cubicBezTo>
                <a:cubicBezTo>
                  <a:pt x="282" y="180"/>
                  <a:pt x="282" y="180"/>
                  <a:pt x="282" y="180"/>
                </a:cubicBezTo>
                <a:close/>
                <a:moveTo>
                  <a:pt x="297" y="172"/>
                </a:moveTo>
                <a:cubicBezTo>
                  <a:pt x="268" y="146"/>
                  <a:pt x="268" y="146"/>
                  <a:pt x="268" y="146"/>
                </a:cubicBezTo>
                <a:cubicBezTo>
                  <a:pt x="276" y="142"/>
                  <a:pt x="276" y="142"/>
                  <a:pt x="276" y="142"/>
                </a:cubicBezTo>
                <a:cubicBezTo>
                  <a:pt x="297" y="162"/>
                  <a:pt x="297" y="162"/>
                  <a:pt x="297" y="162"/>
                </a:cubicBezTo>
                <a:cubicBezTo>
                  <a:pt x="295" y="133"/>
                  <a:pt x="295" y="133"/>
                  <a:pt x="295" y="133"/>
                </a:cubicBezTo>
                <a:cubicBezTo>
                  <a:pt x="302" y="130"/>
                  <a:pt x="302" y="130"/>
                  <a:pt x="302" y="130"/>
                </a:cubicBezTo>
                <a:cubicBezTo>
                  <a:pt x="304" y="169"/>
                  <a:pt x="304" y="169"/>
                  <a:pt x="304" y="169"/>
                </a:cubicBezTo>
                <a:cubicBezTo>
                  <a:pt x="297" y="172"/>
                  <a:pt x="297" y="172"/>
                  <a:pt x="297" y="172"/>
                </a:cubicBezTo>
                <a:close/>
                <a:moveTo>
                  <a:pt x="325" y="130"/>
                </a:moveTo>
                <a:cubicBezTo>
                  <a:pt x="323" y="131"/>
                  <a:pt x="321" y="132"/>
                  <a:pt x="320" y="134"/>
                </a:cubicBezTo>
                <a:cubicBezTo>
                  <a:pt x="319" y="136"/>
                  <a:pt x="319" y="138"/>
                  <a:pt x="320" y="141"/>
                </a:cubicBezTo>
                <a:cubicBezTo>
                  <a:pt x="339" y="135"/>
                  <a:pt x="339" y="135"/>
                  <a:pt x="339" y="135"/>
                </a:cubicBezTo>
                <a:cubicBezTo>
                  <a:pt x="341" y="141"/>
                  <a:pt x="341" y="141"/>
                  <a:pt x="341" y="141"/>
                </a:cubicBezTo>
                <a:cubicBezTo>
                  <a:pt x="321" y="147"/>
                  <a:pt x="321" y="147"/>
                  <a:pt x="321" y="147"/>
                </a:cubicBezTo>
                <a:cubicBezTo>
                  <a:pt x="322" y="150"/>
                  <a:pt x="323" y="152"/>
                  <a:pt x="325" y="153"/>
                </a:cubicBezTo>
                <a:cubicBezTo>
                  <a:pt x="327" y="154"/>
                  <a:pt x="329" y="154"/>
                  <a:pt x="332" y="153"/>
                </a:cubicBezTo>
                <a:cubicBezTo>
                  <a:pt x="344" y="149"/>
                  <a:pt x="344" y="149"/>
                  <a:pt x="344" y="149"/>
                </a:cubicBezTo>
                <a:cubicBezTo>
                  <a:pt x="345" y="155"/>
                  <a:pt x="345" y="155"/>
                  <a:pt x="345" y="155"/>
                </a:cubicBezTo>
                <a:cubicBezTo>
                  <a:pt x="333" y="159"/>
                  <a:pt x="333" y="159"/>
                  <a:pt x="333" y="159"/>
                </a:cubicBezTo>
                <a:cubicBezTo>
                  <a:pt x="331" y="160"/>
                  <a:pt x="328" y="160"/>
                  <a:pt x="327" y="160"/>
                </a:cubicBezTo>
                <a:cubicBezTo>
                  <a:pt x="325" y="160"/>
                  <a:pt x="323" y="160"/>
                  <a:pt x="322" y="159"/>
                </a:cubicBezTo>
                <a:cubicBezTo>
                  <a:pt x="320" y="158"/>
                  <a:pt x="318" y="157"/>
                  <a:pt x="316" y="155"/>
                </a:cubicBezTo>
                <a:cubicBezTo>
                  <a:pt x="315" y="153"/>
                  <a:pt x="314" y="150"/>
                  <a:pt x="313" y="147"/>
                </a:cubicBezTo>
                <a:cubicBezTo>
                  <a:pt x="311" y="141"/>
                  <a:pt x="311" y="136"/>
                  <a:pt x="313" y="132"/>
                </a:cubicBezTo>
                <a:cubicBezTo>
                  <a:pt x="315" y="129"/>
                  <a:pt x="318" y="126"/>
                  <a:pt x="324" y="124"/>
                </a:cubicBezTo>
                <a:cubicBezTo>
                  <a:pt x="335" y="121"/>
                  <a:pt x="335" y="121"/>
                  <a:pt x="335" y="121"/>
                </a:cubicBezTo>
                <a:cubicBezTo>
                  <a:pt x="337" y="127"/>
                  <a:pt x="337" y="127"/>
                  <a:pt x="337" y="127"/>
                </a:cubicBezTo>
                <a:cubicBezTo>
                  <a:pt x="325" y="130"/>
                  <a:pt x="325" y="130"/>
                  <a:pt x="325" y="130"/>
                </a:cubicBezTo>
                <a:close/>
                <a:moveTo>
                  <a:pt x="364" y="122"/>
                </a:moveTo>
                <a:cubicBezTo>
                  <a:pt x="364" y="122"/>
                  <a:pt x="364" y="122"/>
                  <a:pt x="364" y="122"/>
                </a:cubicBezTo>
                <a:cubicBezTo>
                  <a:pt x="367" y="122"/>
                  <a:pt x="368" y="122"/>
                  <a:pt x="369" y="123"/>
                </a:cubicBezTo>
                <a:cubicBezTo>
                  <a:pt x="370" y="123"/>
                  <a:pt x="371" y="124"/>
                  <a:pt x="371" y="126"/>
                </a:cubicBezTo>
                <a:cubicBezTo>
                  <a:pt x="371" y="128"/>
                  <a:pt x="371" y="129"/>
                  <a:pt x="370" y="130"/>
                </a:cubicBezTo>
                <a:cubicBezTo>
                  <a:pt x="369" y="130"/>
                  <a:pt x="368" y="131"/>
                  <a:pt x="365" y="131"/>
                </a:cubicBezTo>
                <a:cubicBezTo>
                  <a:pt x="356" y="133"/>
                  <a:pt x="356" y="133"/>
                  <a:pt x="356" y="133"/>
                </a:cubicBezTo>
                <a:cubicBezTo>
                  <a:pt x="355" y="124"/>
                  <a:pt x="355" y="124"/>
                  <a:pt x="355" y="124"/>
                </a:cubicBezTo>
                <a:cubicBezTo>
                  <a:pt x="364" y="122"/>
                  <a:pt x="364" y="122"/>
                  <a:pt x="364" y="122"/>
                </a:cubicBezTo>
                <a:close/>
                <a:moveTo>
                  <a:pt x="347" y="118"/>
                </a:moveTo>
                <a:cubicBezTo>
                  <a:pt x="365" y="116"/>
                  <a:pt x="365" y="116"/>
                  <a:pt x="365" y="116"/>
                </a:cubicBezTo>
                <a:cubicBezTo>
                  <a:pt x="369" y="115"/>
                  <a:pt x="372" y="116"/>
                  <a:pt x="375" y="117"/>
                </a:cubicBezTo>
                <a:cubicBezTo>
                  <a:pt x="377" y="119"/>
                  <a:pt x="378" y="121"/>
                  <a:pt x="379" y="125"/>
                </a:cubicBezTo>
                <a:cubicBezTo>
                  <a:pt x="379" y="128"/>
                  <a:pt x="379" y="130"/>
                  <a:pt x="378" y="132"/>
                </a:cubicBezTo>
                <a:cubicBezTo>
                  <a:pt x="377" y="134"/>
                  <a:pt x="375" y="135"/>
                  <a:pt x="373" y="136"/>
                </a:cubicBezTo>
                <a:cubicBezTo>
                  <a:pt x="384" y="149"/>
                  <a:pt x="384" y="149"/>
                  <a:pt x="384" y="149"/>
                </a:cubicBezTo>
                <a:cubicBezTo>
                  <a:pt x="376" y="151"/>
                  <a:pt x="376" y="151"/>
                  <a:pt x="376" y="151"/>
                </a:cubicBezTo>
                <a:cubicBezTo>
                  <a:pt x="366" y="138"/>
                  <a:pt x="366" y="138"/>
                  <a:pt x="366" y="138"/>
                </a:cubicBezTo>
                <a:cubicBezTo>
                  <a:pt x="357" y="139"/>
                  <a:pt x="357" y="139"/>
                  <a:pt x="357" y="139"/>
                </a:cubicBezTo>
                <a:cubicBezTo>
                  <a:pt x="359" y="153"/>
                  <a:pt x="359" y="153"/>
                  <a:pt x="359" y="153"/>
                </a:cubicBezTo>
                <a:cubicBezTo>
                  <a:pt x="352" y="154"/>
                  <a:pt x="352" y="154"/>
                  <a:pt x="352" y="154"/>
                </a:cubicBezTo>
                <a:cubicBezTo>
                  <a:pt x="347" y="118"/>
                  <a:pt x="347" y="118"/>
                  <a:pt x="347" y="118"/>
                </a:cubicBezTo>
                <a:close/>
                <a:moveTo>
                  <a:pt x="419" y="121"/>
                </a:moveTo>
                <a:cubicBezTo>
                  <a:pt x="401" y="121"/>
                  <a:pt x="401" y="121"/>
                  <a:pt x="401" y="121"/>
                </a:cubicBezTo>
                <a:cubicBezTo>
                  <a:pt x="399" y="121"/>
                  <a:pt x="397" y="121"/>
                  <a:pt x="396" y="122"/>
                </a:cubicBezTo>
                <a:cubicBezTo>
                  <a:pt x="395" y="123"/>
                  <a:pt x="395" y="124"/>
                  <a:pt x="395" y="125"/>
                </a:cubicBezTo>
                <a:cubicBezTo>
                  <a:pt x="395" y="127"/>
                  <a:pt x="395" y="128"/>
                  <a:pt x="396" y="128"/>
                </a:cubicBezTo>
                <a:cubicBezTo>
                  <a:pt x="397" y="129"/>
                  <a:pt x="398" y="129"/>
                  <a:pt x="39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13" y="130"/>
                  <a:pt x="416" y="130"/>
                  <a:pt x="418" y="132"/>
                </a:cubicBezTo>
                <a:cubicBezTo>
                  <a:pt x="420" y="134"/>
                  <a:pt x="420" y="136"/>
                  <a:pt x="420" y="140"/>
                </a:cubicBezTo>
                <a:cubicBezTo>
                  <a:pt x="420" y="144"/>
                  <a:pt x="419" y="146"/>
                  <a:pt x="417" y="148"/>
                </a:cubicBezTo>
                <a:cubicBezTo>
                  <a:pt x="415" y="150"/>
                  <a:pt x="412" y="150"/>
                  <a:pt x="408" y="150"/>
                </a:cubicBezTo>
                <a:cubicBezTo>
                  <a:pt x="388" y="150"/>
                  <a:pt x="388" y="150"/>
                  <a:pt x="388" y="15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07" y="144"/>
                  <a:pt x="407" y="144"/>
                  <a:pt x="407" y="144"/>
                </a:cubicBezTo>
                <a:cubicBezTo>
                  <a:pt x="409" y="144"/>
                  <a:pt x="410" y="144"/>
                  <a:pt x="411" y="143"/>
                </a:cubicBezTo>
                <a:cubicBezTo>
                  <a:pt x="412" y="142"/>
                  <a:pt x="413" y="141"/>
                  <a:pt x="413" y="140"/>
                </a:cubicBezTo>
                <a:cubicBezTo>
                  <a:pt x="413" y="139"/>
                  <a:pt x="412" y="137"/>
                  <a:pt x="411" y="137"/>
                </a:cubicBezTo>
                <a:cubicBezTo>
                  <a:pt x="411" y="136"/>
                  <a:pt x="409" y="136"/>
                  <a:pt x="407" y="136"/>
                </a:cubicBezTo>
                <a:cubicBezTo>
                  <a:pt x="399" y="136"/>
                  <a:pt x="399" y="136"/>
                  <a:pt x="399" y="136"/>
                </a:cubicBezTo>
                <a:cubicBezTo>
                  <a:pt x="395" y="136"/>
                  <a:pt x="392" y="135"/>
                  <a:pt x="390" y="133"/>
                </a:cubicBezTo>
                <a:cubicBezTo>
                  <a:pt x="388" y="131"/>
                  <a:pt x="387" y="129"/>
                  <a:pt x="387" y="125"/>
                </a:cubicBezTo>
                <a:cubicBezTo>
                  <a:pt x="387" y="121"/>
                  <a:pt x="388" y="119"/>
                  <a:pt x="390" y="117"/>
                </a:cubicBezTo>
                <a:cubicBezTo>
                  <a:pt x="392" y="115"/>
                  <a:pt x="395" y="114"/>
                  <a:pt x="400" y="114"/>
                </a:cubicBezTo>
                <a:cubicBezTo>
                  <a:pt x="419" y="115"/>
                  <a:pt x="419" y="115"/>
                  <a:pt x="419" y="115"/>
                </a:cubicBezTo>
                <a:cubicBezTo>
                  <a:pt x="419" y="121"/>
                  <a:pt x="419" y="121"/>
                  <a:pt x="419" y="121"/>
                </a:cubicBezTo>
                <a:close/>
                <a:moveTo>
                  <a:pt x="433" y="152"/>
                </a:moveTo>
                <a:cubicBezTo>
                  <a:pt x="426" y="151"/>
                  <a:pt x="426" y="151"/>
                  <a:pt x="426" y="151"/>
                </a:cubicBezTo>
                <a:cubicBezTo>
                  <a:pt x="431" y="115"/>
                  <a:pt x="431" y="115"/>
                  <a:pt x="431" y="115"/>
                </a:cubicBezTo>
                <a:cubicBezTo>
                  <a:pt x="438" y="117"/>
                  <a:pt x="438" y="117"/>
                  <a:pt x="438" y="117"/>
                </a:cubicBezTo>
                <a:cubicBezTo>
                  <a:pt x="433" y="152"/>
                  <a:pt x="433" y="152"/>
                  <a:pt x="433" y="152"/>
                </a:cubicBezTo>
                <a:close/>
                <a:moveTo>
                  <a:pt x="453" y="126"/>
                </a:moveTo>
                <a:cubicBezTo>
                  <a:pt x="442" y="124"/>
                  <a:pt x="442" y="124"/>
                  <a:pt x="442" y="124"/>
                </a:cubicBezTo>
                <a:cubicBezTo>
                  <a:pt x="443" y="118"/>
                  <a:pt x="443" y="118"/>
                  <a:pt x="443" y="118"/>
                </a:cubicBezTo>
                <a:cubicBezTo>
                  <a:pt x="473" y="123"/>
                  <a:pt x="473" y="123"/>
                  <a:pt x="473" y="123"/>
                </a:cubicBezTo>
                <a:cubicBezTo>
                  <a:pt x="472" y="129"/>
                  <a:pt x="472" y="129"/>
                  <a:pt x="472" y="129"/>
                </a:cubicBezTo>
                <a:cubicBezTo>
                  <a:pt x="461" y="127"/>
                  <a:pt x="461" y="127"/>
                  <a:pt x="461" y="127"/>
                </a:cubicBezTo>
                <a:cubicBezTo>
                  <a:pt x="456" y="156"/>
                  <a:pt x="456" y="156"/>
                  <a:pt x="456" y="156"/>
                </a:cubicBezTo>
                <a:cubicBezTo>
                  <a:pt x="448" y="155"/>
                  <a:pt x="448" y="155"/>
                  <a:pt x="448" y="155"/>
                </a:cubicBezTo>
                <a:cubicBezTo>
                  <a:pt x="453" y="126"/>
                  <a:pt x="453" y="126"/>
                  <a:pt x="453" y="126"/>
                </a:cubicBezTo>
                <a:close/>
                <a:moveTo>
                  <a:pt x="477" y="124"/>
                </a:moveTo>
                <a:cubicBezTo>
                  <a:pt x="485" y="127"/>
                  <a:pt x="485" y="127"/>
                  <a:pt x="485" y="127"/>
                </a:cubicBezTo>
                <a:cubicBezTo>
                  <a:pt x="488" y="142"/>
                  <a:pt x="488" y="142"/>
                  <a:pt x="488" y="142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9" y="135"/>
                  <a:pt x="509" y="135"/>
                  <a:pt x="509" y="135"/>
                </a:cubicBezTo>
                <a:cubicBezTo>
                  <a:pt x="490" y="150"/>
                  <a:pt x="490" y="150"/>
                  <a:pt x="490" y="150"/>
                </a:cubicBezTo>
                <a:cubicBezTo>
                  <a:pt x="485" y="165"/>
                  <a:pt x="485" y="165"/>
                  <a:pt x="485" y="165"/>
                </a:cubicBezTo>
                <a:cubicBezTo>
                  <a:pt x="478" y="162"/>
                  <a:pt x="478" y="162"/>
                  <a:pt x="478" y="162"/>
                </a:cubicBezTo>
                <a:cubicBezTo>
                  <a:pt x="483" y="147"/>
                  <a:pt x="483" y="147"/>
                  <a:pt x="483" y="147"/>
                </a:cubicBezTo>
                <a:cubicBezTo>
                  <a:pt x="477" y="124"/>
                  <a:pt x="477" y="124"/>
                  <a:pt x="477" y="124"/>
                </a:cubicBezTo>
                <a:close/>
                <a:moveTo>
                  <a:pt x="541" y="171"/>
                </a:moveTo>
                <a:cubicBezTo>
                  <a:pt x="545" y="166"/>
                  <a:pt x="548" y="163"/>
                  <a:pt x="552" y="162"/>
                </a:cubicBezTo>
                <a:cubicBezTo>
                  <a:pt x="557" y="161"/>
                  <a:pt x="561" y="162"/>
                  <a:pt x="566" y="166"/>
                </a:cubicBezTo>
                <a:cubicBezTo>
                  <a:pt x="571" y="169"/>
                  <a:pt x="574" y="173"/>
                  <a:pt x="574" y="177"/>
                </a:cubicBezTo>
                <a:cubicBezTo>
                  <a:pt x="575" y="181"/>
                  <a:pt x="574" y="186"/>
                  <a:pt x="570" y="191"/>
                </a:cubicBezTo>
                <a:cubicBezTo>
                  <a:pt x="567" y="196"/>
                  <a:pt x="563" y="200"/>
                  <a:pt x="559" y="200"/>
                </a:cubicBezTo>
                <a:cubicBezTo>
                  <a:pt x="555" y="201"/>
                  <a:pt x="550" y="200"/>
                  <a:pt x="545" y="197"/>
                </a:cubicBezTo>
                <a:cubicBezTo>
                  <a:pt x="540" y="193"/>
                  <a:pt x="538" y="190"/>
                  <a:pt x="537" y="185"/>
                </a:cubicBezTo>
                <a:cubicBezTo>
                  <a:pt x="536" y="181"/>
                  <a:pt x="538" y="176"/>
                  <a:pt x="541" y="171"/>
                </a:cubicBezTo>
                <a:close/>
                <a:moveTo>
                  <a:pt x="563" y="171"/>
                </a:moveTo>
                <a:cubicBezTo>
                  <a:pt x="565" y="173"/>
                  <a:pt x="567" y="175"/>
                  <a:pt x="567" y="178"/>
                </a:cubicBezTo>
                <a:cubicBezTo>
                  <a:pt x="567" y="180"/>
                  <a:pt x="566" y="183"/>
                  <a:pt x="564" y="187"/>
                </a:cubicBezTo>
                <a:cubicBezTo>
                  <a:pt x="561" y="190"/>
                  <a:pt x="559" y="192"/>
                  <a:pt x="556" y="193"/>
                </a:cubicBezTo>
                <a:cubicBezTo>
                  <a:pt x="554" y="194"/>
                  <a:pt x="551" y="193"/>
                  <a:pt x="549" y="192"/>
                </a:cubicBezTo>
                <a:cubicBezTo>
                  <a:pt x="546" y="190"/>
                  <a:pt x="545" y="188"/>
                  <a:pt x="545" y="185"/>
                </a:cubicBezTo>
                <a:cubicBezTo>
                  <a:pt x="544" y="182"/>
                  <a:pt x="546" y="179"/>
                  <a:pt x="548" y="176"/>
                </a:cubicBezTo>
                <a:cubicBezTo>
                  <a:pt x="550" y="172"/>
                  <a:pt x="553" y="170"/>
                  <a:pt x="555" y="169"/>
                </a:cubicBezTo>
                <a:cubicBezTo>
                  <a:pt x="557" y="169"/>
                  <a:pt x="560" y="169"/>
                  <a:pt x="563" y="171"/>
                </a:cubicBezTo>
                <a:close/>
                <a:moveTo>
                  <a:pt x="574" y="198"/>
                </a:moveTo>
                <a:cubicBezTo>
                  <a:pt x="577" y="194"/>
                  <a:pt x="580" y="192"/>
                  <a:pt x="581" y="191"/>
                </a:cubicBezTo>
                <a:cubicBezTo>
                  <a:pt x="583" y="189"/>
                  <a:pt x="585" y="189"/>
                  <a:pt x="587" y="188"/>
                </a:cubicBezTo>
                <a:cubicBezTo>
                  <a:pt x="589" y="188"/>
                  <a:pt x="591" y="189"/>
                  <a:pt x="593" y="190"/>
                </a:cubicBezTo>
                <a:cubicBezTo>
                  <a:pt x="595" y="191"/>
                  <a:pt x="597" y="192"/>
                  <a:pt x="600" y="195"/>
                </a:cubicBezTo>
                <a:cubicBezTo>
                  <a:pt x="608" y="202"/>
                  <a:pt x="608" y="202"/>
                  <a:pt x="608" y="202"/>
                </a:cubicBezTo>
                <a:cubicBezTo>
                  <a:pt x="604" y="207"/>
                  <a:pt x="604" y="207"/>
                  <a:pt x="604" y="207"/>
                </a:cubicBezTo>
                <a:cubicBezTo>
                  <a:pt x="595" y="199"/>
                  <a:pt x="595" y="199"/>
                  <a:pt x="595" y="199"/>
                </a:cubicBezTo>
                <a:cubicBezTo>
                  <a:pt x="593" y="197"/>
                  <a:pt x="591" y="196"/>
                  <a:pt x="589" y="196"/>
                </a:cubicBezTo>
                <a:cubicBezTo>
                  <a:pt x="587" y="196"/>
                  <a:pt x="585" y="197"/>
                  <a:pt x="583" y="199"/>
                </a:cubicBezTo>
                <a:cubicBezTo>
                  <a:pt x="599" y="213"/>
                  <a:pt x="599" y="213"/>
                  <a:pt x="599" y="213"/>
                </a:cubicBezTo>
                <a:cubicBezTo>
                  <a:pt x="595" y="218"/>
                  <a:pt x="595" y="218"/>
                  <a:pt x="595" y="218"/>
                </a:cubicBezTo>
                <a:cubicBezTo>
                  <a:pt x="579" y="204"/>
                  <a:pt x="579" y="204"/>
                  <a:pt x="579" y="204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4" y="210"/>
                  <a:pt x="564" y="210"/>
                  <a:pt x="564" y="210"/>
                </a:cubicBezTo>
                <a:cubicBezTo>
                  <a:pt x="574" y="198"/>
                  <a:pt x="574" y="198"/>
                  <a:pt x="574" y="198"/>
                </a:cubicBezTo>
                <a:close/>
                <a:moveTo>
                  <a:pt x="641" y="254"/>
                </a:moveTo>
                <a:cubicBezTo>
                  <a:pt x="635" y="244"/>
                  <a:pt x="635" y="244"/>
                  <a:pt x="635" y="244"/>
                </a:cubicBezTo>
                <a:cubicBezTo>
                  <a:pt x="640" y="241"/>
                  <a:pt x="640" y="241"/>
                  <a:pt x="640" y="241"/>
                </a:cubicBezTo>
                <a:cubicBezTo>
                  <a:pt x="656" y="267"/>
                  <a:pt x="656" y="267"/>
                  <a:pt x="656" y="267"/>
                </a:cubicBezTo>
                <a:cubicBezTo>
                  <a:pt x="651" y="270"/>
                  <a:pt x="651" y="270"/>
                  <a:pt x="651" y="270"/>
                </a:cubicBezTo>
                <a:cubicBezTo>
                  <a:pt x="645" y="260"/>
                  <a:pt x="645" y="260"/>
                  <a:pt x="645" y="260"/>
                </a:cubicBezTo>
                <a:cubicBezTo>
                  <a:pt x="620" y="276"/>
                  <a:pt x="620" y="276"/>
                  <a:pt x="620" y="276"/>
                </a:cubicBezTo>
                <a:cubicBezTo>
                  <a:pt x="616" y="269"/>
                  <a:pt x="616" y="269"/>
                  <a:pt x="616" y="269"/>
                </a:cubicBezTo>
                <a:cubicBezTo>
                  <a:pt x="641" y="254"/>
                  <a:pt x="641" y="254"/>
                  <a:pt x="641" y="254"/>
                </a:cubicBezTo>
                <a:close/>
                <a:moveTo>
                  <a:pt x="662" y="290"/>
                </a:moveTo>
                <a:cubicBezTo>
                  <a:pt x="660" y="287"/>
                  <a:pt x="659" y="286"/>
                  <a:pt x="657" y="285"/>
                </a:cubicBezTo>
                <a:cubicBezTo>
                  <a:pt x="655" y="284"/>
                  <a:pt x="653" y="285"/>
                  <a:pt x="651" y="286"/>
                </a:cubicBezTo>
                <a:cubicBezTo>
                  <a:pt x="659" y="305"/>
                  <a:pt x="659" y="305"/>
                  <a:pt x="659" y="305"/>
                </a:cubicBezTo>
                <a:cubicBezTo>
                  <a:pt x="654" y="307"/>
                  <a:pt x="654" y="307"/>
                  <a:pt x="654" y="307"/>
                </a:cubicBezTo>
                <a:cubicBezTo>
                  <a:pt x="645" y="288"/>
                  <a:pt x="645" y="288"/>
                  <a:pt x="645" y="288"/>
                </a:cubicBezTo>
                <a:cubicBezTo>
                  <a:pt x="642" y="290"/>
                  <a:pt x="641" y="291"/>
                  <a:pt x="640" y="293"/>
                </a:cubicBezTo>
                <a:cubicBezTo>
                  <a:pt x="639" y="295"/>
                  <a:pt x="639" y="297"/>
                  <a:pt x="641" y="300"/>
                </a:cubicBezTo>
                <a:cubicBezTo>
                  <a:pt x="646" y="311"/>
                  <a:pt x="646" y="311"/>
                  <a:pt x="646" y="311"/>
                </a:cubicBezTo>
                <a:cubicBezTo>
                  <a:pt x="640" y="313"/>
                  <a:pt x="640" y="313"/>
                  <a:pt x="640" y="313"/>
                </a:cubicBezTo>
                <a:cubicBezTo>
                  <a:pt x="635" y="302"/>
                  <a:pt x="635" y="302"/>
                  <a:pt x="635" y="302"/>
                </a:cubicBezTo>
                <a:cubicBezTo>
                  <a:pt x="634" y="299"/>
                  <a:pt x="633" y="297"/>
                  <a:pt x="633" y="296"/>
                </a:cubicBezTo>
                <a:cubicBezTo>
                  <a:pt x="633" y="294"/>
                  <a:pt x="633" y="292"/>
                  <a:pt x="633" y="291"/>
                </a:cubicBezTo>
                <a:cubicBezTo>
                  <a:pt x="634" y="288"/>
                  <a:pt x="635" y="286"/>
                  <a:pt x="637" y="284"/>
                </a:cubicBezTo>
                <a:cubicBezTo>
                  <a:pt x="638" y="283"/>
                  <a:pt x="641" y="281"/>
                  <a:pt x="644" y="280"/>
                </a:cubicBezTo>
                <a:cubicBezTo>
                  <a:pt x="649" y="277"/>
                  <a:pt x="654" y="276"/>
                  <a:pt x="658" y="277"/>
                </a:cubicBezTo>
                <a:cubicBezTo>
                  <a:pt x="662" y="279"/>
                  <a:pt x="665" y="282"/>
                  <a:pt x="667" y="287"/>
                </a:cubicBezTo>
                <a:cubicBezTo>
                  <a:pt x="672" y="298"/>
                  <a:pt x="672" y="298"/>
                  <a:pt x="672" y="298"/>
                </a:cubicBezTo>
                <a:cubicBezTo>
                  <a:pt x="667" y="301"/>
                  <a:pt x="667" y="301"/>
                  <a:pt x="667" y="301"/>
                </a:cubicBezTo>
                <a:cubicBezTo>
                  <a:pt x="662" y="290"/>
                  <a:pt x="662" y="290"/>
                  <a:pt x="662" y="290"/>
                </a:cubicBezTo>
                <a:close/>
                <a:moveTo>
                  <a:pt x="675" y="325"/>
                </a:moveTo>
                <a:cubicBezTo>
                  <a:pt x="674" y="322"/>
                  <a:pt x="672" y="320"/>
                  <a:pt x="670" y="319"/>
                </a:cubicBezTo>
                <a:cubicBezTo>
                  <a:pt x="668" y="319"/>
                  <a:pt x="665" y="319"/>
                  <a:pt x="660" y="320"/>
                </a:cubicBezTo>
                <a:cubicBezTo>
                  <a:pt x="657" y="322"/>
                  <a:pt x="654" y="323"/>
                  <a:pt x="653" y="325"/>
                </a:cubicBezTo>
                <a:cubicBezTo>
                  <a:pt x="652" y="327"/>
                  <a:pt x="652" y="329"/>
                  <a:pt x="653" y="332"/>
                </a:cubicBezTo>
                <a:cubicBezTo>
                  <a:pt x="657" y="344"/>
                  <a:pt x="657" y="344"/>
                  <a:pt x="657" y="344"/>
                </a:cubicBezTo>
                <a:cubicBezTo>
                  <a:pt x="651" y="346"/>
                  <a:pt x="651" y="346"/>
                  <a:pt x="651" y="346"/>
                </a:cubicBezTo>
                <a:cubicBezTo>
                  <a:pt x="647" y="334"/>
                  <a:pt x="647" y="334"/>
                  <a:pt x="647" y="334"/>
                </a:cubicBezTo>
                <a:cubicBezTo>
                  <a:pt x="646" y="331"/>
                  <a:pt x="646" y="329"/>
                  <a:pt x="646" y="327"/>
                </a:cubicBezTo>
                <a:cubicBezTo>
                  <a:pt x="646" y="326"/>
                  <a:pt x="646" y="324"/>
                  <a:pt x="647" y="322"/>
                </a:cubicBezTo>
                <a:cubicBezTo>
                  <a:pt x="647" y="320"/>
                  <a:pt x="649" y="318"/>
                  <a:pt x="651" y="316"/>
                </a:cubicBezTo>
                <a:cubicBezTo>
                  <a:pt x="653" y="315"/>
                  <a:pt x="655" y="314"/>
                  <a:pt x="658" y="313"/>
                </a:cubicBezTo>
                <a:cubicBezTo>
                  <a:pt x="664" y="311"/>
                  <a:pt x="669" y="310"/>
                  <a:pt x="673" y="312"/>
                </a:cubicBezTo>
                <a:cubicBezTo>
                  <a:pt x="676" y="314"/>
                  <a:pt x="679" y="317"/>
                  <a:pt x="681" y="323"/>
                </a:cubicBezTo>
                <a:cubicBezTo>
                  <a:pt x="684" y="335"/>
                  <a:pt x="684" y="335"/>
                  <a:pt x="684" y="335"/>
                </a:cubicBezTo>
                <a:cubicBezTo>
                  <a:pt x="679" y="337"/>
                  <a:pt x="679" y="337"/>
                  <a:pt x="679" y="337"/>
                </a:cubicBezTo>
                <a:cubicBezTo>
                  <a:pt x="675" y="325"/>
                  <a:pt x="675" y="325"/>
                  <a:pt x="675" y="325"/>
                </a:cubicBezTo>
                <a:close/>
                <a:moveTo>
                  <a:pt x="689" y="352"/>
                </a:moveTo>
                <a:cubicBezTo>
                  <a:pt x="675" y="354"/>
                  <a:pt x="675" y="354"/>
                  <a:pt x="675" y="354"/>
                </a:cubicBezTo>
                <a:cubicBezTo>
                  <a:pt x="677" y="368"/>
                  <a:pt x="677" y="368"/>
                  <a:pt x="677" y="368"/>
                </a:cubicBezTo>
                <a:cubicBezTo>
                  <a:pt x="691" y="365"/>
                  <a:pt x="691" y="365"/>
                  <a:pt x="691" y="365"/>
                </a:cubicBezTo>
                <a:cubicBezTo>
                  <a:pt x="692" y="373"/>
                  <a:pt x="692" y="373"/>
                  <a:pt x="692" y="373"/>
                </a:cubicBezTo>
                <a:cubicBezTo>
                  <a:pt x="658" y="379"/>
                  <a:pt x="658" y="379"/>
                  <a:pt x="658" y="379"/>
                </a:cubicBezTo>
                <a:cubicBezTo>
                  <a:pt x="656" y="372"/>
                  <a:pt x="656" y="372"/>
                  <a:pt x="656" y="372"/>
                </a:cubicBezTo>
                <a:cubicBezTo>
                  <a:pt x="671" y="369"/>
                  <a:pt x="671" y="369"/>
                  <a:pt x="671" y="369"/>
                </a:cubicBezTo>
                <a:cubicBezTo>
                  <a:pt x="669" y="355"/>
                  <a:pt x="669" y="355"/>
                  <a:pt x="669" y="355"/>
                </a:cubicBezTo>
                <a:cubicBezTo>
                  <a:pt x="654" y="358"/>
                  <a:pt x="654" y="358"/>
                  <a:pt x="654" y="358"/>
                </a:cubicBezTo>
                <a:cubicBezTo>
                  <a:pt x="653" y="351"/>
                  <a:pt x="653" y="351"/>
                  <a:pt x="653" y="351"/>
                </a:cubicBezTo>
                <a:cubicBezTo>
                  <a:pt x="687" y="344"/>
                  <a:pt x="687" y="344"/>
                  <a:pt x="687" y="344"/>
                </a:cubicBezTo>
                <a:cubicBezTo>
                  <a:pt x="689" y="352"/>
                  <a:pt x="689" y="352"/>
                  <a:pt x="689" y="352"/>
                </a:cubicBezTo>
                <a:close/>
                <a:moveTo>
                  <a:pt x="695" y="386"/>
                </a:moveTo>
                <a:cubicBezTo>
                  <a:pt x="695" y="396"/>
                  <a:pt x="695" y="396"/>
                  <a:pt x="695" y="396"/>
                </a:cubicBezTo>
                <a:cubicBezTo>
                  <a:pt x="670" y="411"/>
                  <a:pt x="670" y="411"/>
                  <a:pt x="670" y="411"/>
                </a:cubicBezTo>
                <a:cubicBezTo>
                  <a:pt x="695" y="410"/>
                  <a:pt x="695" y="410"/>
                  <a:pt x="695" y="410"/>
                </a:cubicBezTo>
                <a:cubicBezTo>
                  <a:pt x="695" y="418"/>
                  <a:pt x="695" y="418"/>
                  <a:pt x="695" y="418"/>
                </a:cubicBezTo>
                <a:cubicBezTo>
                  <a:pt x="660" y="419"/>
                  <a:pt x="660" y="419"/>
                  <a:pt x="660" y="419"/>
                </a:cubicBezTo>
                <a:cubicBezTo>
                  <a:pt x="660" y="410"/>
                  <a:pt x="660" y="410"/>
                  <a:pt x="660" y="410"/>
                </a:cubicBezTo>
                <a:cubicBezTo>
                  <a:pt x="686" y="394"/>
                  <a:pt x="686" y="394"/>
                  <a:pt x="686" y="394"/>
                </a:cubicBezTo>
                <a:cubicBezTo>
                  <a:pt x="660" y="395"/>
                  <a:pt x="660" y="395"/>
                  <a:pt x="660" y="395"/>
                </a:cubicBezTo>
                <a:cubicBezTo>
                  <a:pt x="659" y="387"/>
                  <a:pt x="659" y="387"/>
                  <a:pt x="659" y="387"/>
                </a:cubicBezTo>
                <a:cubicBezTo>
                  <a:pt x="695" y="386"/>
                  <a:pt x="695" y="386"/>
                  <a:pt x="695" y="386"/>
                </a:cubicBezTo>
                <a:close/>
                <a:moveTo>
                  <a:pt x="677" y="425"/>
                </a:moveTo>
                <a:cubicBezTo>
                  <a:pt x="683" y="426"/>
                  <a:pt x="688" y="428"/>
                  <a:pt x="690" y="431"/>
                </a:cubicBezTo>
                <a:cubicBezTo>
                  <a:pt x="693" y="434"/>
                  <a:pt x="694" y="439"/>
                  <a:pt x="693" y="445"/>
                </a:cubicBezTo>
                <a:cubicBezTo>
                  <a:pt x="692" y="451"/>
                  <a:pt x="690" y="455"/>
                  <a:pt x="687" y="458"/>
                </a:cubicBezTo>
                <a:cubicBezTo>
                  <a:pt x="684" y="460"/>
                  <a:pt x="679" y="461"/>
                  <a:pt x="673" y="460"/>
                </a:cubicBezTo>
                <a:cubicBezTo>
                  <a:pt x="667" y="459"/>
                  <a:pt x="662" y="457"/>
                  <a:pt x="660" y="454"/>
                </a:cubicBezTo>
                <a:cubicBezTo>
                  <a:pt x="657" y="451"/>
                  <a:pt x="656" y="446"/>
                  <a:pt x="657" y="440"/>
                </a:cubicBezTo>
                <a:cubicBezTo>
                  <a:pt x="657" y="434"/>
                  <a:pt x="659" y="430"/>
                  <a:pt x="663" y="427"/>
                </a:cubicBezTo>
                <a:cubicBezTo>
                  <a:pt x="666" y="425"/>
                  <a:pt x="671" y="424"/>
                  <a:pt x="677" y="425"/>
                </a:cubicBezTo>
                <a:close/>
                <a:moveTo>
                  <a:pt x="687" y="444"/>
                </a:moveTo>
                <a:cubicBezTo>
                  <a:pt x="687" y="447"/>
                  <a:pt x="685" y="450"/>
                  <a:pt x="683" y="451"/>
                </a:cubicBezTo>
                <a:cubicBezTo>
                  <a:pt x="681" y="452"/>
                  <a:pt x="678" y="453"/>
                  <a:pt x="674" y="452"/>
                </a:cubicBezTo>
                <a:cubicBezTo>
                  <a:pt x="670" y="452"/>
                  <a:pt x="667" y="450"/>
                  <a:pt x="665" y="449"/>
                </a:cubicBezTo>
                <a:cubicBezTo>
                  <a:pt x="663" y="447"/>
                  <a:pt x="662" y="444"/>
                  <a:pt x="663" y="441"/>
                </a:cubicBezTo>
                <a:cubicBezTo>
                  <a:pt x="663" y="438"/>
                  <a:pt x="664" y="435"/>
                  <a:pt x="667" y="434"/>
                </a:cubicBezTo>
                <a:cubicBezTo>
                  <a:pt x="669" y="433"/>
                  <a:pt x="672" y="432"/>
                  <a:pt x="676" y="433"/>
                </a:cubicBezTo>
                <a:cubicBezTo>
                  <a:pt x="680" y="433"/>
                  <a:pt x="683" y="435"/>
                  <a:pt x="685" y="436"/>
                </a:cubicBezTo>
                <a:cubicBezTo>
                  <a:pt x="687" y="438"/>
                  <a:pt x="687" y="441"/>
                  <a:pt x="687" y="444"/>
                </a:cubicBezTo>
                <a:close/>
                <a:moveTo>
                  <a:pt x="651" y="478"/>
                </a:moveTo>
                <a:cubicBezTo>
                  <a:pt x="652" y="474"/>
                  <a:pt x="653" y="472"/>
                  <a:pt x="654" y="471"/>
                </a:cubicBezTo>
                <a:cubicBezTo>
                  <a:pt x="655" y="469"/>
                  <a:pt x="656" y="468"/>
                  <a:pt x="658" y="467"/>
                </a:cubicBezTo>
                <a:cubicBezTo>
                  <a:pt x="659" y="466"/>
                  <a:pt x="661" y="466"/>
                  <a:pt x="662" y="465"/>
                </a:cubicBezTo>
                <a:cubicBezTo>
                  <a:pt x="664" y="465"/>
                  <a:pt x="666" y="466"/>
                  <a:pt x="669" y="466"/>
                </a:cubicBezTo>
                <a:cubicBezTo>
                  <a:pt x="689" y="471"/>
                  <a:pt x="689" y="471"/>
                  <a:pt x="689" y="471"/>
                </a:cubicBezTo>
                <a:cubicBezTo>
                  <a:pt x="687" y="478"/>
                  <a:pt x="687" y="478"/>
                  <a:pt x="687" y="478"/>
                </a:cubicBezTo>
                <a:cubicBezTo>
                  <a:pt x="667" y="474"/>
                  <a:pt x="667" y="474"/>
                  <a:pt x="667" y="474"/>
                </a:cubicBezTo>
                <a:cubicBezTo>
                  <a:pt x="665" y="473"/>
                  <a:pt x="664" y="473"/>
                  <a:pt x="663" y="473"/>
                </a:cubicBezTo>
                <a:cubicBezTo>
                  <a:pt x="662" y="473"/>
                  <a:pt x="661" y="473"/>
                  <a:pt x="661" y="473"/>
                </a:cubicBezTo>
                <a:cubicBezTo>
                  <a:pt x="660" y="474"/>
                  <a:pt x="659" y="475"/>
                  <a:pt x="658" y="475"/>
                </a:cubicBezTo>
                <a:cubicBezTo>
                  <a:pt x="658" y="476"/>
                  <a:pt x="657" y="478"/>
                  <a:pt x="657" y="480"/>
                </a:cubicBezTo>
                <a:cubicBezTo>
                  <a:pt x="655" y="488"/>
                  <a:pt x="655" y="488"/>
                  <a:pt x="655" y="488"/>
                </a:cubicBezTo>
                <a:cubicBezTo>
                  <a:pt x="649" y="487"/>
                  <a:pt x="649" y="487"/>
                  <a:pt x="649" y="487"/>
                </a:cubicBezTo>
                <a:cubicBezTo>
                  <a:pt x="651" y="478"/>
                  <a:pt x="651" y="478"/>
                  <a:pt x="651" y="478"/>
                </a:cubicBezTo>
                <a:close/>
                <a:moveTo>
                  <a:pt x="667" y="494"/>
                </a:moveTo>
                <a:cubicBezTo>
                  <a:pt x="672" y="496"/>
                  <a:pt x="676" y="499"/>
                  <a:pt x="678" y="503"/>
                </a:cubicBezTo>
                <a:cubicBezTo>
                  <a:pt x="679" y="507"/>
                  <a:pt x="679" y="512"/>
                  <a:pt x="677" y="517"/>
                </a:cubicBezTo>
                <a:cubicBezTo>
                  <a:pt x="675" y="523"/>
                  <a:pt x="671" y="526"/>
                  <a:pt x="668" y="528"/>
                </a:cubicBezTo>
                <a:cubicBezTo>
                  <a:pt x="664" y="529"/>
                  <a:pt x="659" y="529"/>
                  <a:pt x="653" y="527"/>
                </a:cubicBezTo>
                <a:cubicBezTo>
                  <a:pt x="647" y="524"/>
                  <a:pt x="644" y="521"/>
                  <a:pt x="642" y="517"/>
                </a:cubicBezTo>
                <a:cubicBezTo>
                  <a:pt x="640" y="513"/>
                  <a:pt x="641" y="509"/>
                  <a:pt x="643" y="503"/>
                </a:cubicBezTo>
                <a:cubicBezTo>
                  <a:pt x="645" y="497"/>
                  <a:pt x="648" y="494"/>
                  <a:pt x="652" y="492"/>
                </a:cubicBezTo>
                <a:cubicBezTo>
                  <a:pt x="656" y="491"/>
                  <a:pt x="661" y="491"/>
                  <a:pt x="667" y="494"/>
                </a:cubicBezTo>
                <a:close/>
                <a:moveTo>
                  <a:pt x="671" y="515"/>
                </a:moveTo>
                <a:cubicBezTo>
                  <a:pt x="670" y="518"/>
                  <a:pt x="668" y="520"/>
                  <a:pt x="666" y="520"/>
                </a:cubicBezTo>
                <a:cubicBezTo>
                  <a:pt x="663" y="521"/>
                  <a:pt x="660" y="521"/>
                  <a:pt x="656" y="519"/>
                </a:cubicBezTo>
                <a:cubicBezTo>
                  <a:pt x="652" y="517"/>
                  <a:pt x="650" y="516"/>
                  <a:pt x="649" y="513"/>
                </a:cubicBezTo>
                <a:cubicBezTo>
                  <a:pt x="647" y="511"/>
                  <a:pt x="647" y="508"/>
                  <a:pt x="648" y="505"/>
                </a:cubicBezTo>
                <a:cubicBezTo>
                  <a:pt x="650" y="502"/>
                  <a:pt x="651" y="500"/>
                  <a:pt x="654" y="500"/>
                </a:cubicBezTo>
                <a:cubicBezTo>
                  <a:pt x="656" y="499"/>
                  <a:pt x="660" y="500"/>
                  <a:pt x="664" y="501"/>
                </a:cubicBezTo>
                <a:cubicBezTo>
                  <a:pt x="667" y="503"/>
                  <a:pt x="670" y="505"/>
                  <a:pt x="671" y="507"/>
                </a:cubicBezTo>
                <a:cubicBezTo>
                  <a:pt x="672" y="509"/>
                  <a:pt x="672" y="512"/>
                  <a:pt x="671" y="515"/>
                </a:cubicBezTo>
                <a:close/>
                <a:moveTo>
                  <a:pt x="641" y="544"/>
                </a:moveTo>
                <a:cubicBezTo>
                  <a:pt x="646" y="547"/>
                  <a:pt x="646" y="547"/>
                  <a:pt x="646" y="547"/>
                </a:cubicBezTo>
                <a:cubicBezTo>
                  <a:pt x="637" y="562"/>
                  <a:pt x="637" y="562"/>
                  <a:pt x="637" y="562"/>
                </a:cubicBezTo>
                <a:cubicBezTo>
                  <a:pt x="619" y="552"/>
                  <a:pt x="619" y="552"/>
                  <a:pt x="619" y="552"/>
                </a:cubicBezTo>
                <a:cubicBezTo>
                  <a:pt x="628" y="538"/>
                  <a:pt x="628" y="538"/>
                  <a:pt x="628" y="538"/>
                </a:cubicBezTo>
                <a:cubicBezTo>
                  <a:pt x="629" y="535"/>
                  <a:pt x="631" y="533"/>
                  <a:pt x="632" y="532"/>
                </a:cubicBezTo>
                <a:cubicBezTo>
                  <a:pt x="633" y="531"/>
                  <a:pt x="634" y="530"/>
                  <a:pt x="636" y="530"/>
                </a:cubicBezTo>
                <a:cubicBezTo>
                  <a:pt x="638" y="529"/>
                  <a:pt x="641" y="529"/>
                  <a:pt x="643" y="529"/>
                </a:cubicBezTo>
                <a:cubicBezTo>
                  <a:pt x="645" y="529"/>
                  <a:pt x="648" y="530"/>
                  <a:pt x="651" y="532"/>
                </a:cubicBezTo>
                <a:cubicBezTo>
                  <a:pt x="656" y="535"/>
                  <a:pt x="659" y="539"/>
                  <a:pt x="661" y="543"/>
                </a:cubicBezTo>
                <a:cubicBezTo>
                  <a:pt x="662" y="547"/>
                  <a:pt x="661" y="551"/>
                  <a:pt x="658" y="556"/>
                </a:cubicBezTo>
                <a:cubicBezTo>
                  <a:pt x="650" y="570"/>
                  <a:pt x="650" y="570"/>
                  <a:pt x="650" y="570"/>
                </a:cubicBezTo>
                <a:cubicBezTo>
                  <a:pt x="644" y="567"/>
                  <a:pt x="644" y="567"/>
                  <a:pt x="644" y="567"/>
                </a:cubicBezTo>
                <a:cubicBezTo>
                  <a:pt x="653" y="553"/>
                  <a:pt x="653" y="553"/>
                  <a:pt x="653" y="553"/>
                </a:cubicBezTo>
                <a:cubicBezTo>
                  <a:pt x="654" y="550"/>
                  <a:pt x="654" y="548"/>
                  <a:pt x="654" y="546"/>
                </a:cubicBezTo>
                <a:cubicBezTo>
                  <a:pt x="653" y="544"/>
                  <a:pt x="650" y="542"/>
                  <a:pt x="647" y="539"/>
                </a:cubicBezTo>
                <a:cubicBezTo>
                  <a:pt x="644" y="537"/>
                  <a:pt x="641" y="537"/>
                  <a:pt x="639" y="537"/>
                </a:cubicBezTo>
                <a:cubicBezTo>
                  <a:pt x="636" y="537"/>
                  <a:pt x="635" y="538"/>
                  <a:pt x="633" y="541"/>
                </a:cubicBezTo>
                <a:cubicBezTo>
                  <a:pt x="629" y="548"/>
                  <a:pt x="629" y="548"/>
                  <a:pt x="629" y="548"/>
                </a:cubicBezTo>
                <a:cubicBezTo>
                  <a:pt x="636" y="553"/>
                  <a:pt x="636" y="553"/>
                  <a:pt x="636" y="553"/>
                </a:cubicBezTo>
                <a:cubicBezTo>
                  <a:pt x="641" y="544"/>
                  <a:pt x="641" y="544"/>
                  <a:pt x="641" y="544"/>
                </a:cubicBezTo>
                <a:close/>
                <a:moveTo>
                  <a:pt x="648" y="574"/>
                </a:moveTo>
                <a:cubicBezTo>
                  <a:pt x="643" y="581"/>
                  <a:pt x="643" y="581"/>
                  <a:pt x="643" y="581"/>
                </a:cubicBezTo>
                <a:cubicBezTo>
                  <a:pt x="627" y="580"/>
                  <a:pt x="627" y="580"/>
                  <a:pt x="627" y="580"/>
                </a:cubicBezTo>
                <a:cubicBezTo>
                  <a:pt x="632" y="595"/>
                  <a:pt x="632" y="595"/>
                  <a:pt x="632" y="595"/>
                </a:cubicBezTo>
                <a:cubicBezTo>
                  <a:pt x="627" y="602"/>
                  <a:pt x="627" y="602"/>
                  <a:pt x="627" y="602"/>
                </a:cubicBezTo>
                <a:cubicBezTo>
                  <a:pt x="619" y="579"/>
                  <a:pt x="619" y="579"/>
                  <a:pt x="619" y="579"/>
                </a:cubicBezTo>
                <a:cubicBezTo>
                  <a:pt x="607" y="570"/>
                  <a:pt x="607" y="570"/>
                  <a:pt x="607" y="570"/>
                </a:cubicBezTo>
                <a:cubicBezTo>
                  <a:pt x="611" y="564"/>
                  <a:pt x="611" y="564"/>
                  <a:pt x="611" y="564"/>
                </a:cubicBezTo>
                <a:cubicBezTo>
                  <a:pt x="624" y="573"/>
                  <a:pt x="624" y="573"/>
                  <a:pt x="624" y="573"/>
                </a:cubicBezTo>
                <a:cubicBezTo>
                  <a:pt x="648" y="574"/>
                  <a:pt x="648" y="574"/>
                  <a:pt x="648" y="574"/>
                </a:cubicBezTo>
                <a:close/>
                <a:moveTo>
                  <a:pt x="264" y="535"/>
                </a:moveTo>
                <a:cubicBezTo>
                  <a:pt x="392" y="535"/>
                  <a:pt x="392" y="535"/>
                  <a:pt x="392" y="535"/>
                </a:cubicBezTo>
                <a:cubicBezTo>
                  <a:pt x="401" y="536"/>
                  <a:pt x="400" y="566"/>
                  <a:pt x="392" y="565"/>
                </a:cubicBezTo>
                <a:cubicBezTo>
                  <a:pt x="264" y="565"/>
                  <a:pt x="264" y="565"/>
                  <a:pt x="264" y="565"/>
                </a:cubicBezTo>
                <a:cubicBezTo>
                  <a:pt x="275" y="565"/>
                  <a:pt x="276" y="536"/>
                  <a:pt x="264" y="535"/>
                </a:cubicBezTo>
                <a:close/>
                <a:moveTo>
                  <a:pt x="550" y="535"/>
                </a:moveTo>
                <a:cubicBezTo>
                  <a:pt x="538" y="536"/>
                  <a:pt x="539" y="565"/>
                  <a:pt x="550" y="565"/>
                </a:cubicBezTo>
                <a:cubicBezTo>
                  <a:pt x="421" y="565"/>
                  <a:pt x="421" y="565"/>
                  <a:pt x="421" y="565"/>
                </a:cubicBezTo>
                <a:cubicBezTo>
                  <a:pt x="413" y="566"/>
                  <a:pt x="412" y="536"/>
                  <a:pt x="421" y="535"/>
                </a:cubicBezTo>
                <a:cubicBezTo>
                  <a:pt x="550" y="535"/>
                  <a:pt x="550" y="535"/>
                  <a:pt x="550" y="535"/>
                </a:cubicBezTo>
                <a:close/>
                <a:moveTo>
                  <a:pt x="495" y="212"/>
                </a:moveTo>
                <a:cubicBezTo>
                  <a:pt x="495" y="260"/>
                  <a:pt x="495" y="260"/>
                  <a:pt x="495" y="260"/>
                </a:cubicBezTo>
                <a:cubicBezTo>
                  <a:pt x="481" y="257"/>
                  <a:pt x="469" y="266"/>
                  <a:pt x="462" y="280"/>
                </a:cubicBezTo>
                <a:cubicBezTo>
                  <a:pt x="462" y="449"/>
                  <a:pt x="462" y="449"/>
                  <a:pt x="462" y="449"/>
                </a:cubicBezTo>
                <a:cubicBezTo>
                  <a:pt x="493" y="439"/>
                  <a:pt x="510" y="421"/>
                  <a:pt x="516" y="396"/>
                </a:cubicBezTo>
                <a:cubicBezTo>
                  <a:pt x="519" y="389"/>
                  <a:pt x="519" y="377"/>
                  <a:pt x="514" y="358"/>
                </a:cubicBezTo>
                <a:cubicBezTo>
                  <a:pt x="501" y="332"/>
                  <a:pt x="486" y="324"/>
                  <a:pt x="477" y="327"/>
                </a:cubicBezTo>
                <a:cubicBezTo>
                  <a:pt x="477" y="278"/>
                  <a:pt x="477" y="278"/>
                  <a:pt x="477" y="278"/>
                </a:cubicBezTo>
                <a:cubicBezTo>
                  <a:pt x="516" y="281"/>
                  <a:pt x="552" y="305"/>
                  <a:pt x="562" y="357"/>
                </a:cubicBezTo>
                <a:cubicBezTo>
                  <a:pt x="570" y="390"/>
                  <a:pt x="562" y="422"/>
                  <a:pt x="545" y="449"/>
                </a:cubicBezTo>
                <a:cubicBezTo>
                  <a:pt x="523" y="472"/>
                  <a:pt x="499" y="491"/>
                  <a:pt x="462" y="497"/>
                </a:cubicBezTo>
                <a:cubicBezTo>
                  <a:pt x="462" y="514"/>
                  <a:pt x="462" y="514"/>
                  <a:pt x="462" y="514"/>
                </a:cubicBezTo>
                <a:cubicBezTo>
                  <a:pt x="413" y="514"/>
                  <a:pt x="413" y="514"/>
                  <a:pt x="413" y="514"/>
                </a:cubicBezTo>
                <a:cubicBezTo>
                  <a:pt x="413" y="274"/>
                  <a:pt x="413" y="274"/>
                  <a:pt x="413" y="274"/>
                </a:cubicBezTo>
                <a:cubicBezTo>
                  <a:pt x="425" y="233"/>
                  <a:pt x="453" y="213"/>
                  <a:pt x="495" y="212"/>
                </a:cubicBezTo>
                <a:close/>
                <a:moveTo>
                  <a:pt x="316" y="212"/>
                </a:moveTo>
                <a:cubicBezTo>
                  <a:pt x="358" y="213"/>
                  <a:pt x="386" y="233"/>
                  <a:pt x="398" y="274"/>
                </a:cubicBezTo>
                <a:cubicBezTo>
                  <a:pt x="398" y="514"/>
                  <a:pt x="398" y="514"/>
                  <a:pt x="398" y="514"/>
                </a:cubicBezTo>
                <a:cubicBezTo>
                  <a:pt x="349" y="514"/>
                  <a:pt x="349" y="514"/>
                  <a:pt x="349" y="514"/>
                </a:cubicBezTo>
                <a:cubicBezTo>
                  <a:pt x="349" y="497"/>
                  <a:pt x="349" y="497"/>
                  <a:pt x="349" y="497"/>
                </a:cubicBezTo>
                <a:cubicBezTo>
                  <a:pt x="312" y="491"/>
                  <a:pt x="288" y="472"/>
                  <a:pt x="267" y="449"/>
                </a:cubicBezTo>
                <a:cubicBezTo>
                  <a:pt x="249" y="422"/>
                  <a:pt x="241" y="390"/>
                  <a:pt x="249" y="357"/>
                </a:cubicBezTo>
                <a:cubicBezTo>
                  <a:pt x="259" y="305"/>
                  <a:pt x="295" y="281"/>
                  <a:pt x="334" y="278"/>
                </a:cubicBezTo>
                <a:cubicBezTo>
                  <a:pt x="334" y="327"/>
                  <a:pt x="334" y="327"/>
                  <a:pt x="334" y="327"/>
                </a:cubicBezTo>
                <a:cubicBezTo>
                  <a:pt x="325" y="324"/>
                  <a:pt x="310" y="332"/>
                  <a:pt x="297" y="358"/>
                </a:cubicBezTo>
                <a:cubicBezTo>
                  <a:pt x="292" y="377"/>
                  <a:pt x="292" y="389"/>
                  <a:pt x="295" y="396"/>
                </a:cubicBezTo>
                <a:cubicBezTo>
                  <a:pt x="302" y="421"/>
                  <a:pt x="318" y="439"/>
                  <a:pt x="349" y="449"/>
                </a:cubicBezTo>
                <a:cubicBezTo>
                  <a:pt x="349" y="280"/>
                  <a:pt x="349" y="280"/>
                  <a:pt x="349" y="280"/>
                </a:cubicBezTo>
                <a:cubicBezTo>
                  <a:pt x="343" y="266"/>
                  <a:pt x="330" y="257"/>
                  <a:pt x="316" y="260"/>
                </a:cubicBezTo>
                <a:cubicBezTo>
                  <a:pt x="316" y="212"/>
                  <a:pt x="316" y="212"/>
                  <a:pt x="316" y="212"/>
                </a:cubicBezTo>
                <a:close/>
                <a:moveTo>
                  <a:pt x="249" y="587"/>
                </a:moveTo>
                <a:cubicBezTo>
                  <a:pt x="567" y="587"/>
                  <a:pt x="567" y="587"/>
                  <a:pt x="567" y="587"/>
                </a:cubicBezTo>
                <a:cubicBezTo>
                  <a:pt x="567" y="615"/>
                  <a:pt x="567" y="615"/>
                  <a:pt x="567" y="615"/>
                </a:cubicBezTo>
                <a:cubicBezTo>
                  <a:pt x="249" y="615"/>
                  <a:pt x="249" y="615"/>
                  <a:pt x="249" y="615"/>
                </a:cubicBezTo>
                <a:lnTo>
                  <a:pt x="249" y="5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grpSp>
        <p:nvGrpSpPr>
          <p:cNvPr id="27" name="组合 26">
            <a:extLst>
              <a:ext uri="{FF2B5EF4-FFF2-40B4-BE49-F238E27FC236}">
                <a16:creationId xmlns="" xmlns:a16="http://schemas.microsoft.com/office/drawing/2014/main" id="{A716CDBA-6821-442A-B59F-720B68DA2BC4}"/>
              </a:ext>
            </a:extLst>
          </p:cNvPr>
          <p:cNvGrpSpPr/>
          <p:nvPr userDrawn="1"/>
        </p:nvGrpSpPr>
        <p:grpSpPr>
          <a:xfrm>
            <a:off x="11708692" y="775626"/>
            <a:ext cx="416708" cy="132419"/>
            <a:chOff x="11708692" y="775626"/>
            <a:chExt cx="416708" cy="132419"/>
          </a:xfrm>
        </p:grpSpPr>
        <p:sp>
          <p:nvSpPr>
            <p:cNvPr id="22" name="平行四边形 21">
              <a:extLst>
                <a:ext uri="{FF2B5EF4-FFF2-40B4-BE49-F238E27FC236}">
                  <a16:creationId xmlns="" xmlns:a16="http://schemas.microsoft.com/office/drawing/2014/main" id="{0D8910CD-0BCC-44FD-B55B-673A70B5078F}"/>
                </a:ext>
              </a:extLst>
            </p:cNvPr>
            <p:cNvSpPr/>
            <p:nvPr userDrawn="1"/>
          </p:nvSpPr>
          <p:spPr>
            <a:xfrm>
              <a:off x="11813479" y="77578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="" xmlns:a16="http://schemas.microsoft.com/office/drawing/2014/main" id="{2A25BA52-A5FB-488B-A560-EAB7F4D9E376}"/>
                </a:ext>
              </a:extLst>
            </p:cNvPr>
            <p:cNvSpPr/>
            <p:nvPr userDrawn="1"/>
          </p:nvSpPr>
          <p:spPr>
            <a:xfrm>
              <a:off x="11708692" y="777435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="" xmlns:a16="http://schemas.microsoft.com/office/drawing/2014/main" id="{A5DDC271-B8F1-4852-BB4F-697E8E813C53}"/>
                </a:ext>
              </a:extLst>
            </p:cNvPr>
            <p:cNvSpPr/>
            <p:nvPr userDrawn="1"/>
          </p:nvSpPr>
          <p:spPr>
            <a:xfrm>
              <a:off x="11918266" y="775626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="" xmlns:a16="http://schemas.microsoft.com/office/drawing/2014/main" id="{E16C6B13-3D47-4624-AA51-BEB36FC85148}"/>
                </a:ext>
              </a:extLst>
            </p:cNvPr>
            <p:cNvSpPr/>
            <p:nvPr userDrawn="1"/>
          </p:nvSpPr>
          <p:spPr>
            <a:xfrm>
              <a:off x="12023053" y="77594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8" name="内容占位符 27">
            <a:extLst>
              <a:ext uri="{FF2B5EF4-FFF2-40B4-BE49-F238E27FC236}">
                <a16:creationId xmlns="" xmlns:a16="http://schemas.microsoft.com/office/drawing/2014/main" id="{B5E220EC-4B96-4194-A2B2-F9F4706DCB2F}"/>
              </a:ext>
            </a:extLst>
          </p:cNvPr>
          <p:cNvSpPr>
            <a:spLocks noGrp="1"/>
          </p:cNvSpPr>
          <p:nvPr userDrawn="1">
            <p:ph sz="quarter" idx="21" hasCustomPrompt="1"/>
          </p:nvPr>
        </p:nvSpPr>
        <p:spPr>
          <a:xfrm>
            <a:off x="1753338" y="4183433"/>
            <a:ext cx="3014170" cy="352425"/>
          </a:xfrm>
        </p:spPr>
        <p:txBody>
          <a:bodyPr>
            <a:noAutofit/>
          </a:bodyPr>
          <a:lstStyle>
            <a:lvl1pPr algn="r">
              <a:defRPr sz="1800"/>
            </a:lvl1pPr>
          </a:lstStyle>
          <a:p>
            <a:pPr lvl="0"/>
            <a:r>
              <a:rPr lang="zh-CN" altLang="en-US" dirty="0"/>
              <a:t>输入小标题</a:t>
            </a:r>
          </a:p>
        </p:txBody>
      </p:sp>
      <p:sp>
        <p:nvSpPr>
          <p:cNvPr id="58" name="内容占位符 27">
            <a:extLst>
              <a:ext uri="{FF2B5EF4-FFF2-40B4-BE49-F238E27FC236}">
                <a16:creationId xmlns="" xmlns:a16="http://schemas.microsoft.com/office/drawing/2014/main" id="{9D357807-B20F-4A23-A8C9-4E5507D8B571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1753338" y="1767764"/>
            <a:ext cx="3014170" cy="352425"/>
          </a:xfrm>
        </p:spPr>
        <p:txBody>
          <a:bodyPr>
            <a:noAutofit/>
          </a:bodyPr>
          <a:lstStyle>
            <a:lvl1pPr algn="r">
              <a:defRPr sz="1800"/>
            </a:lvl1pPr>
          </a:lstStyle>
          <a:p>
            <a:pPr lvl="0"/>
            <a:r>
              <a:rPr lang="zh-CN" altLang="en-US" dirty="0"/>
              <a:t>输入小标题</a:t>
            </a:r>
          </a:p>
        </p:txBody>
      </p:sp>
      <p:sp>
        <p:nvSpPr>
          <p:cNvPr id="59" name="内容占位符 27">
            <a:extLst>
              <a:ext uri="{FF2B5EF4-FFF2-40B4-BE49-F238E27FC236}">
                <a16:creationId xmlns="" xmlns:a16="http://schemas.microsoft.com/office/drawing/2014/main" id="{CE35CECB-99EE-4B86-BBA4-066383A993FF}"/>
              </a:ext>
            </a:extLst>
          </p:cNvPr>
          <p:cNvSpPr>
            <a:spLocks noGrp="1"/>
          </p:cNvSpPr>
          <p:nvPr>
            <p:ph sz="quarter" idx="26" hasCustomPrompt="1"/>
          </p:nvPr>
        </p:nvSpPr>
        <p:spPr>
          <a:xfrm>
            <a:off x="7424492" y="1767764"/>
            <a:ext cx="3014170" cy="352425"/>
          </a:xfrm>
        </p:spPr>
        <p:txBody>
          <a:bodyPr>
            <a:noAutofit/>
          </a:bodyPr>
          <a:lstStyle>
            <a:lvl1pPr algn="l">
              <a:defRPr sz="1800"/>
            </a:lvl1pPr>
          </a:lstStyle>
          <a:p>
            <a:pPr lvl="0"/>
            <a:r>
              <a:rPr lang="zh-CN" altLang="en-US" dirty="0"/>
              <a:t>输入小标题</a:t>
            </a:r>
          </a:p>
        </p:txBody>
      </p:sp>
      <p:sp>
        <p:nvSpPr>
          <p:cNvPr id="65" name="内容占位符 27">
            <a:extLst>
              <a:ext uri="{FF2B5EF4-FFF2-40B4-BE49-F238E27FC236}">
                <a16:creationId xmlns="" xmlns:a16="http://schemas.microsoft.com/office/drawing/2014/main" id="{524EAE69-4A6F-422C-A307-C29645E4E9CC}"/>
              </a:ext>
            </a:extLst>
          </p:cNvPr>
          <p:cNvSpPr>
            <a:spLocks noGrp="1"/>
          </p:cNvSpPr>
          <p:nvPr>
            <p:ph sz="quarter" idx="27" hasCustomPrompt="1"/>
          </p:nvPr>
        </p:nvSpPr>
        <p:spPr>
          <a:xfrm>
            <a:off x="7414336" y="4183433"/>
            <a:ext cx="3014170" cy="352425"/>
          </a:xfrm>
        </p:spPr>
        <p:txBody>
          <a:bodyPr>
            <a:noAutofit/>
          </a:bodyPr>
          <a:lstStyle>
            <a:lvl1pPr algn="l">
              <a:defRPr sz="1800"/>
            </a:lvl1pPr>
          </a:lstStyle>
          <a:p>
            <a:pPr lvl="0"/>
            <a:r>
              <a:rPr lang="zh-CN" altLang="en-US" dirty="0"/>
              <a:t>输入小标题</a:t>
            </a:r>
          </a:p>
        </p:txBody>
      </p:sp>
      <p:sp>
        <p:nvSpPr>
          <p:cNvPr id="34" name="内容占位符 33">
            <a:extLst>
              <a:ext uri="{FF2B5EF4-FFF2-40B4-BE49-F238E27FC236}">
                <a16:creationId xmlns="" xmlns:a16="http://schemas.microsoft.com/office/drawing/2014/main" id="{233B5A2D-F0C9-413D-928A-65CCCA16EE9C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640982" y="2176688"/>
            <a:ext cx="4126282" cy="962025"/>
          </a:xfrm>
        </p:spPr>
        <p:txBody>
          <a:bodyPr>
            <a:normAutofit/>
          </a:bodyPr>
          <a:lstStyle>
            <a:lvl1pPr algn="r">
              <a:defRPr sz="1400">
                <a:solidFill>
                  <a:schemeClr val="tx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defRPr>
            </a:lvl1pPr>
          </a:lstStyle>
          <a:p>
            <a:pPr lvl="0"/>
            <a:r>
              <a:rPr lang="zh-CN" altLang="en-US" dirty="0"/>
              <a:t>输入文字</a:t>
            </a:r>
          </a:p>
        </p:txBody>
      </p:sp>
      <p:sp>
        <p:nvSpPr>
          <p:cNvPr id="73" name="内容占位符 33">
            <a:extLst>
              <a:ext uri="{FF2B5EF4-FFF2-40B4-BE49-F238E27FC236}">
                <a16:creationId xmlns="" xmlns:a16="http://schemas.microsoft.com/office/drawing/2014/main" id="{562BFD34-BA31-45AE-B391-6E6C957F3082}"/>
              </a:ext>
            </a:extLst>
          </p:cNvPr>
          <p:cNvSpPr>
            <a:spLocks noGrp="1"/>
          </p:cNvSpPr>
          <p:nvPr>
            <p:ph sz="quarter" idx="29" hasCustomPrompt="1"/>
          </p:nvPr>
        </p:nvSpPr>
        <p:spPr>
          <a:xfrm>
            <a:off x="640982" y="4584861"/>
            <a:ext cx="4126282" cy="962022"/>
          </a:xfrm>
        </p:spPr>
        <p:txBody>
          <a:bodyPr>
            <a:normAutofit/>
          </a:bodyPr>
          <a:lstStyle>
            <a:lvl1pPr algn="r">
              <a:defRPr sz="1400">
                <a:solidFill>
                  <a:schemeClr val="tx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defRPr>
            </a:lvl1pPr>
          </a:lstStyle>
          <a:p>
            <a:pPr lvl="0"/>
            <a:r>
              <a:rPr lang="zh-CN" altLang="en-US" dirty="0"/>
              <a:t>输入文字</a:t>
            </a:r>
          </a:p>
        </p:txBody>
      </p:sp>
      <p:sp>
        <p:nvSpPr>
          <p:cNvPr id="74" name="内容占位符 33">
            <a:extLst>
              <a:ext uri="{FF2B5EF4-FFF2-40B4-BE49-F238E27FC236}">
                <a16:creationId xmlns="" xmlns:a16="http://schemas.microsoft.com/office/drawing/2014/main" id="{49DD0248-6154-440A-B66C-448B0C4793FE}"/>
              </a:ext>
            </a:extLst>
          </p:cNvPr>
          <p:cNvSpPr>
            <a:spLocks noGrp="1"/>
          </p:cNvSpPr>
          <p:nvPr>
            <p:ph sz="quarter" idx="30" hasCustomPrompt="1"/>
          </p:nvPr>
        </p:nvSpPr>
        <p:spPr>
          <a:xfrm>
            <a:off x="7414336" y="4584861"/>
            <a:ext cx="4126282" cy="962022"/>
          </a:xfrm>
        </p:spPr>
        <p:txBody>
          <a:bodyPr>
            <a:normAutofit/>
          </a:bodyPr>
          <a:lstStyle>
            <a:lvl1pPr algn="l">
              <a:defRPr sz="1400">
                <a:solidFill>
                  <a:schemeClr val="tx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defRPr>
            </a:lvl1pPr>
          </a:lstStyle>
          <a:p>
            <a:pPr lvl="0"/>
            <a:r>
              <a:rPr lang="zh-CN" altLang="en-US" dirty="0"/>
              <a:t>输入文字</a:t>
            </a:r>
          </a:p>
        </p:txBody>
      </p:sp>
      <p:sp>
        <p:nvSpPr>
          <p:cNvPr id="77" name="内容占位符 33">
            <a:extLst>
              <a:ext uri="{FF2B5EF4-FFF2-40B4-BE49-F238E27FC236}">
                <a16:creationId xmlns="" xmlns:a16="http://schemas.microsoft.com/office/drawing/2014/main" id="{678836E4-BA67-4C64-BEEC-91D8EBED58F1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7424492" y="2176688"/>
            <a:ext cx="4126282" cy="962025"/>
          </a:xfrm>
        </p:spPr>
        <p:txBody>
          <a:bodyPr>
            <a:normAutofit/>
          </a:bodyPr>
          <a:lstStyle>
            <a:lvl1pPr algn="l">
              <a:defRPr sz="1400">
                <a:solidFill>
                  <a:schemeClr val="tx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defRPr>
            </a:lvl1pPr>
          </a:lstStyle>
          <a:p>
            <a:pPr lvl="0"/>
            <a:r>
              <a:rPr lang="zh-CN" altLang="en-US" dirty="0"/>
              <a:t>输入文字</a:t>
            </a:r>
          </a:p>
        </p:txBody>
      </p:sp>
      <p:sp>
        <p:nvSpPr>
          <p:cNvPr id="78" name="文本占位符 39">
            <a:extLst>
              <a:ext uri="{FF2B5EF4-FFF2-40B4-BE49-F238E27FC236}">
                <a16:creationId xmlns="" xmlns:a16="http://schemas.microsoft.com/office/drawing/2014/main" id="{0351C9E9-D564-40C0-BC46-2EC1921287F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2762" y="416944"/>
            <a:ext cx="9044633" cy="442056"/>
          </a:xfrm>
        </p:spPr>
        <p:txBody>
          <a:bodyPr/>
          <a:lstStyle>
            <a:lvl1pPr>
              <a:defRPr>
                <a:latin typeface="思源宋体 CN" panose="02020400000000000000" pitchFamily="18" charset="-122"/>
                <a:ea typeface="思源宋体 CN" panose="02020400000000000000" pitchFamily="18" charset="-122"/>
              </a:defRPr>
            </a:lvl1pPr>
          </a:lstStyle>
          <a:p>
            <a:pPr lvl="0"/>
            <a:r>
              <a:rPr lang="zh-CN" altLang="en-US" dirty="0"/>
              <a:t>四段内容页</a:t>
            </a:r>
          </a:p>
        </p:txBody>
      </p:sp>
      <p:grpSp>
        <p:nvGrpSpPr>
          <p:cNvPr id="29" name="组合 28">
            <a:extLst>
              <a:ext uri="{FF2B5EF4-FFF2-40B4-BE49-F238E27FC236}">
                <a16:creationId xmlns="" xmlns:a16="http://schemas.microsoft.com/office/drawing/2014/main" id="{FC0FC43E-E7C2-4C5D-8337-8428FFCA36C4}"/>
              </a:ext>
            </a:extLst>
          </p:cNvPr>
          <p:cNvGrpSpPr/>
          <p:nvPr userDrawn="1"/>
        </p:nvGrpSpPr>
        <p:grpSpPr>
          <a:xfrm>
            <a:off x="10732626" y="547392"/>
            <a:ext cx="885429" cy="291792"/>
            <a:chOff x="5449264" y="1071922"/>
            <a:chExt cx="2389271" cy="787380"/>
          </a:xfrm>
        </p:grpSpPr>
        <p:sp>
          <p:nvSpPr>
            <p:cNvPr id="30" name="isľïḑé">
              <a:extLst>
                <a:ext uri="{FF2B5EF4-FFF2-40B4-BE49-F238E27FC236}">
                  <a16:creationId xmlns="" xmlns:a16="http://schemas.microsoft.com/office/drawing/2014/main" id="{20F669E8-32C6-4592-ACD1-DC57A261D86D}"/>
                </a:ext>
              </a:extLst>
            </p:cNvPr>
            <p:cNvSpPr/>
            <p:nvPr userDrawn="1"/>
          </p:nvSpPr>
          <p:spPr bwMode="auto">
            <a:xfrm>
              <a:off x="5473627" y="1071922"/>
              <a:ext cx="2337222" cy="550391"/>
            </a:xfrm>
            <a:custGeom>
              <a:avLst/>
              <a:gdLst>
                <a:gd name="T0" fmla="*/ 1846 w 2033"/>
                <a:gd name="T1" fmla="*/ 379 h 478"/>
                <a:gd name="T2" fmla="*/ 1836 w 2033"/>
                <a:gd name="T3" fmla="*/ 368 h 478"/>
                <a:gd name="T4" fmla="*/ 1932 w 2033"/>
                <a:gd name="T5" fmla="*/ 256 h 478"/>
                <a:gd name="T6" fmla="*/ 1958 w 2033"/>
                <a:gd name="T7" fmla="*/ 124 h 478"/>
                <a:gd name="T8" fmla="*/ 1868 w 2033"/>
                <a:gd name="T9" fmla="*/ 215 h 478"/>
                <a:gd name="T10" fmla="*/ 1814 w 2033"/>
                <a:gd name="T11" fmla="*/ 242 h 478"/>
                <a:gd name="T12" fmla="*/ 1796 w 2033"/>
                <a:gd name="T13" fmla="*/ 130 h 478"/>
                <a:gd name="T14" fmla="*/ 1834 w 2033"/>
                <a:gd name="T15" fmla="*/ 154 h 478"/>
                <a:gd name="T16" fmla="*/ 1859 w 2033"/>
                <a:gd name="T17" fmla="*/ 124 h 478"/>
                <a:gd name="T18" fmla="*/ 1944 w 2033"/>
                <a:gd name="T19" fmla="*/ 46 h 478"/>
                <a:gd name="T20" fmla="*/ 2022 w 2033"/>
                <a:gd name="T21" fmla="*/ 84 h 478"/>
                <a:gd name="T22" fmla="*/ 1892 w 2033"/>
                <a:gd name="T23" fmla="*/ 315 h 478"/>
                <a:gd name="T24" fmla="*/ 1927 w 2033"/>
                <a:gd name="T25" fmla="*/ 338 h 478"/>
                <a:gd name="T26" fmla="*/ 2 w 2033"/>
                <a:gd name="T27" fmla="*/ 449 h 478"/>
                <a:gd name="T28" fmla="*/ 236 w 2033"/>
                <a:gd name="T29" fmla="*/ 99 h 478"/>
                <a:gd name="T30" fmla="*/ 119 w 2033"/>
                <a:gd name="T31" fmla="*/ 112 h 478"/>
                <a:gd name="T32" fmla="*/ 276 w 2033"/>
                <a:gd name="T33" fmla="*/ 88 h 478"/>
                <a:gd name="T34" fmla="*/ 237 w 2033"/>
                <a:gd name="T35" fmla="*/ 157 h 478"/>
                <a:gd name="T36" fmla="*/ 341 w 2033"/>
                <a:gd name="T37" fmla="*/ 184 h 478"/>
                <a:gd name="T38" fmla="*/ 308 w 2033"/>
                <a:gd name="T39" fmla="*/ 295 h 478"/>
                <a:gd name="T40" fmla="*/ 253 w 2033"/>
                <a:gd name="T41" fmla="*/ 338 h 478"/>
                <a:gd name="T42" fmla="*/ 133 w 2033"/>
                <a:gd name="T43" fmla="*/ 427 h 478"/>
                <a:gd name="T44" fmla="*/ 154 w 2033"/>
                <a:gd name="T45" fmla="*/ 285 h 478"/>
                <a:gd name="T46" fmla="*/ 1171 w 2033"/>
                <a:gd name="T47" fmla="*/ 371 h 478"/>
                <a:gd name="T48" fmla="*/ 1168 w 2033"/>
                <a:gd name="T49" fmla="*/ 314 h 478"/>
                <a:gd name="T50" fmla="*/ 1220 w 2033"/>
                <a:gd name="T51" fmla="*/ 245 h 478"/>
                <a:gd name="T52" fmla="*/ 1055 w 2033"/>
                <a:gd name="T53" fmla="*/ 234 h 478"/>
                <a:gd name="T54" fmla="*/ 1168 w 2033"/>
                <a:gd name="T55" fmla="*/ 165 h 478"/>
                <a:gd name="T56" fmla="*/ 1198 w 2033"/>
                <a:gd name="T57" fmla="*/ 87 h 478"/>
                <a:gd name="T58" fmla="*/ 1204 w 2033"/>
                <a:gd name="T59" fmla="*/ 161 h 478"/>
                <a:gd name="T60" fmla="*/ 1283 w 2033"/>
                <a:gd name="T61" fmla="*/ 170 h 478"/>
                <a:gd name="T62" fmla="*/ 1235 w 2033"/>
                <a:gd name="T63" fmla="*/ 256 h 478"/>
                <a:gd name="T64" fmla="*/ 1220 w 2033"/>
                <a:gd name="T65" fmla="*/ 318 h 478"/>
                <a:gd name="T66" fmla="*/ 405 w 2033"/>
                <a:gd name="T67" fmla="*/ 412 h 478"/>
                <a:gd name="T68" fmla="*/ 434 w 2033"/>
                <a:gd name="T69" fmla="*/ 422 h 478"/>
                <a:gd name="T70" fmla="*/ 574 w 2033"/>
                <a:gd name="T71" fmla="*/ 413 h 478"/>
                <a:gd name="T72" fmla="*/ 578 w 2033"/>
                <a:gd name="T73" fmla="*/ 255 h 478"/>
                <a:gd name="T74" fmla="*/ 638 w 2033"/>
                <a:gd name="T75" fmla="*/ 104 h 478"/>
                <a:gd name="T76" fmla="*/ 466 w 2033"/>
                <a:gd name="T77" fmla="*/ 159 h 478"/>
                <a:gd name="T78" fmla="*/ 535 w 2033"/>
                <a:gd name="T79" fmla="*/ 201 h 478"/>
                <a:gd name="T80" fmla="*/ 499 w 2033"/>
                <a:gd name="T81" fmla="*/ 257 h 478"/>
                <a:gd name="T82" fmla="*/ 556 w 2033"/>
                <a:gd name="T83" fmla="*/ 225 h 478"/>
                <a:gd name="T84" fmla="*/ 531 w 2033"/>
                <a:gd name="T85" fmla="*/ 386 h 478"/>
                <a:gd name="T86" fmla="*/ 1609 w 2033"/>
                <a:gd name="T87" fmla="*/ 256 h 478"/>
                <a:gd name="T88" fmla="*/ 1562 w 2033"/>
                <a:gd name="T89" fmla="*/ 107 h 478"/>
                <a:gd name="T90" fmla="*/ 1556 w 2033"/>
                <a:gd name="T91" fmla="*/ 279 h 478"/>
                <a:gd name="T92" fmla="*/ 324 w 2033"/>
                <a:gd name="T93" fmla="*/ 382 h 478"/>
                <a:gd name="T94" fmla="*/ 1283 w 2033"/>
                <a:gd name="T95" fmla="*/ 389 h 478"/>
                <a:gd name="T96" fmla="*/ 1184 w 2033"/>
                <a:gd name="T97" fmla="*/ 385 h 478"/>
                <a:gd name="T98" fmla="*/ 731 w 2033"/>
                <a:gd name="T99" fmla="*/ 348 h 478"/>
                <a:gd name="T100" fmla="*/ 913 w 2033"/>
                <a:gd name="T101" fmla="*/ 256 h 478"/>
                <a:gd name="T102" fmla="*/ 838 w 2033"/>
                <a:gd name="T103" fmla="*/ 191 h 478"/>
                <a:gd name="T104" fmla="*/ 957 w 2033"/>
                <a:gd name="T105" fmla="*/ 243 h 478"/>
                <a:gd name="T106" fmla="*/ 875 w 2033"/>
                <a:gd name="T107" fmla="*/ 347 h 478"/>
                <a:gd name="T108" fmla="*/ 229 w 2033"/>
                <a:gd name="T109" fmla="*/ 334 h 478"/>
                <a:gd name="T110" fmla="*/ 208 w 2033"/>
                <a:gd name="T111" fmla="*/ 302 h 478"/>
                <a:gd name="T112" fmla="*/ 190 w 2033"/>
                <a:gd name="T113" fmla="*/ 339 h 478"/>
                <a:gd name="T114" fmla="*/ 651 w 2033"/>
                <a:gd name="T115" fmla="*/ 339 h 478"/>
                <a:gd name="T116" fmla="*/ 149 w 2033"/>
                <a:gd name="T117" fmla="*/ 244 h 478"/>
                <a:gd name="T118" fmla="*/ 1847 w 2033"/>
                <a:gd name="T119" fmla="*/ 174 h 478"/>
                <a:gd name="T120" fmla="*/ 1907 w 2033"/>
                <a:gd name="T121" fmla="*/ 189 h 478"/>
                <a:gd name="T122" fmla="*/ 583 w 2033"/>
                <a:gd name="T123" fmla="*/ 131 h 478"/>
                <a:gd name="T124" fmla="*/ 209 w 2033"/>
                <a:gd name="T125" fmla="*/ 1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3" h="478">
                  <a:moveTo>
                    <a:pt x="1888" y="478"/>
                  </a:moveTo>
                  <a:cubicBezTo>
                    <a:pt x="1854" y="462"/>
                    <a:pt x="1854" y="462"/>
                    <a:pt x="1854" y="462"/>
                  </a:cubicBezTo>
                  <a:cubicBezTo>
                    <a:pt x="1854" y="462"/>
                    <a:pt x="1854" y="462"/>
                    <a:pt x="1854" y="462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18" y="275"/>
                    <a:pt x="1918" y="275"/>
                    <a:pt x="1918" y="275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863" y="283"/>
                    <a:pt x="1863" y="283"/>
                    <a:pt x="1863" y="283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64" y="262"/>
                    <a:pt x="1864" y="262"/>
                    <a:pt x="1864" y="262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4" y="126"/>
                    <a:pt x="1954" y="126"/>
                    <a:pt x="1954" y="126"/>
                  </a:cubicBezTo>
                  <a:cubicBezTo>
                    <a:pt x="1952" y="128"/>
                    <a:pt x="1952" y="128"/>
                    <a:pt x="1952" y="128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39" y="50"/>
                    <a:pt x="1939" y="50"/>
                    <a:pt x="1939" y="50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6" y="144"/>
                    <a:pt x="2006" y="144"/>
                    <a:pt x="2006" y="144"/>
                  </a:cubicBezTo>
                  <a:cubicBezTo>
                    <a:pt x="2003" y="142"/>
                    <a:pt x="2003" y="142"/>
                    <a:pt x="2003" y="142"/>
                  </a:cubicBezTo>
                  <a:cubicBezTo>
                    <a:pt x="1971" y="194"/>
                    <a:pt x="1971" y="194"/>
                    <a:pt x="1971" y="194"/>
                  </a:cubicBezTo>
                  <a:cubicBezTo>
                    <a:pt x="1967" y="195"/>
                    <a:pt x="1967" y="195"/>
                    <a:pt x="1967" y="195"/>
                  </a:cubicBezTo>
                  <a:cubicBezTo>
                    <a:pt x="1950" y="219"/>
                    <a:pt x="1950" y="219"/>
                    <a:pt x="1950" y="219"/>
                  </a:cubicBezTo>
                  <a:cubicBezTo>
                    <a:pt x="1948" y="221"/>
                    <a:pt x="1948" y="221"/>
                    <a:pt x="1948" y="221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89" y="478"/>
                    <a:pt x="1889" y="478"/>
                    <a:pt x="1889" y="478"/>
                  </a:cubicBezTo>
                  <a:lnTo>
                    <a:pt x="1888" y="478"/>
                  </a:lnTo>
                  <a:close/>
                  <a:moveTo>
                    <a:pt x="19" y="460"/>
                  </a:moveTo>
                  <a:cubicBezTo>
                    <a:pt x="16" y="460"/>
                    <a:pt x="16" y="460"/>
                    <a:pt x="16" y="460"/>
                  </a:cubicBezTo>
                  <a:cubicBezTo>
                    <a:pt x="16" y="460"/>
                    <a:pt x="16" y="460"/>
                    <a:pt x="16" y="460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5" y="288"/>
                    <a:pt x="95" y="288"/>
                    <a:pt x="96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7" y="288"/>
                    <a:pt x="98" y="287"/>
                    <a:pt x="98" y="287"/>
                  </a:cubicBezTo>
                  <a:cubicBezTo>
                    <a:pt x="98" y="287"/>
                    <a:pt x="98" y="287"/>
                    <a:pt x="98" y="287"/>
                  </a:cubicBezTo>
                  <a:cubicBezTo>
                    <a:pt x="99" y="287"/>
                    <a:pt x="99" y="286"/>
                    <a:pt x="99" y="285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1" y="283"/>
                    <a:pt x="103" y="282"/>
                    <a:pt x="105" y="280"/>
                  </a:cubicBezTo>
                  <a:cubicBezTo>
                    <a:pt x="105" y="280"/>
                    <a:pt x="105" y="280"/>
                    <a:pt x="105" y="280"/>
                  </a:cubicBezTo>
                  <a:cubicBezTo>
                    <a:pt x="105" y="279"/>
                    <a:pt x="105" y="279"/>
                    <a:pt x="106" y="278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7" y="277"/>
                    <a:pt x="108" y="276"/>
                    <a:pt x="109" y="275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13" y="268"/>
                    <a:pt x="117" y="261"/>
                    <a:pt x="121" y="254"/>
                  </a:cubicBezTo>
                  <a:cubicBezTo>
                    <a:pt x="121" y="254"/>
                    <a:pt x="121" y="254"/>
                    <a:pt x="121" y="254"/>
                  </a:cubicBezTo>
                  <a:cubicBezTo>
                    <a:pt x="120" y="254"/>
                    <a:pt x="120" y="254"/>
                    <a:pt x="119" y="254"/>
                  </a:cubicBezTo>
                  <a:cubicBezTo>
                    <a:pt x="119" y="254"/>
                    <a:pt x="119" y="254"/>
                    <a:pt x="119" y="254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9" y="181"/>
                    <a:pt x="219" y="181"/>
                    <a:pt x="219" y="181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189" y="384"/>
                    <a:pt x="189" y="384"/>
                    <a:pt x="189" y="384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1"/>
                    <a:pt x="182" y="350"/>
                    <a:pt x="181" y="349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81" y="346"/>
                    <a:pt x="180" y="345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79" y="341"/>
                    <a:pt x="178" y="338"/>
                    <a:pt x="177" y="334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7" y="326"/>
                    <a:pt x="178" y="319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0" y="308"/>
                    <a:pt x="181" y="304"/>
                    <a:pt x="182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4" y="297"/>
                    <a:pt x="185" y="293"/>
                    <a:pt x="187" y="290"/>
                  </a:cubicBezTo>
                  <a:cubicBezTo>
                    <a:pt x="187" y="290"/>
                    <a:pt x="187" y="290"/>
                    <a:pt x="187" y="290"/>
                  </a:cubicBezTo>
                  <a:cubicBezTo>
                    <a:pt x="189" y="287"/>
                    <a:pt x="191" y="283"/>
                    <a:pt x="193" y="280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76"/>
                    <a:pt x="197" y="273"/>
                    <a:pt x="199" y="269"/>
                  </a:cubicBezTo>
                  <a:cubicBezTo>
                    <a:pt x="199" y="269"/>
                    <a:pt x="199" y="269"/>
                    <a:pt x="199" y="26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194" y="268"/>
                    <a:pt x="181" y="276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3" y="288"/>
                    <a:pt x="160" y="289"/>
                    <a:pt x="154" y="285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3" y="285"/>
                    <a:pt x="152" y="285"/>
                    <a:pt x="151" y="285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0" y="285"/>
                    <a:pt x="150" y="284"/>
                    <a:pt x="149" y="283"/>
                  </a:cubicBezTo>
                  <a:cubicBezTo>
                    <a:pt x="149" y="283"/>
                    <a:pt x="149" y="283"/>
                    <a:pt x="149" y="283"/>
                  </a:cubicBezTo>
                  <a:cubicBezTo>
                    <a:pt x="148" y="283"/>
                    <a:pt x="147" y="282"/>
                    <a:pt x="146" y="282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5" y="281"/>
                    <a:pt x="145" y="280"/>
                    <a:pt x="145" y="279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2" y="278"/>
                    <a:pt x="140" y="276"/>
                    <a:pt x="138" y="274"/>
                  </a:cubicBezTo>
                  <a:cubicBezTo>
                    <a:pt x="138" y="274"/>
                    <a:pt x="138" y="274"/>
                    <a:pt x="138" y="274"/>
                  </a:cubicBezTo>
                  <a:cubicBezTo>
                    <a:pt x="138" y="274"/>
                    <a:pt x="137" y="273"/>
                    <a:pt x="136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6" y="273"/>
                    <a:pt x="135" y="273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3" y="272"/>
                    <a:pt x="133" y="272"/>
                    <a:pt x="132" y="271"/>
                  </a:cubicBezTo>
                  <a:cubicBezTo>
                    <a:pt x="132" y="271"/>
                    <a:pt x="132" y="271"/>
                    <a:pt x="132" y="271"/>
                  </a:cubicBezTo>
                  <a:cubicBezTo>
                    <a:pt x="132" y="271"/>
                    <a:pt x="131" y="270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0" y="270"/>
                    <a:pt x="129" y="270"/>
                    <a:pt x="128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7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5" y="272"/>
                    <a:pt x="125" y="273"/>
                    <a:pt x="125" y="273"/>
                  </a:cubicBezTo>
                  <a:cubicBezTo>
                    <a:pt x="125" y="273"/>
                    <a:pt x="125" y="273"/>
                    <a:pt x="125" y="273"/>
                  </a:cubicBezTo>
                  <a:cubicBezTo>
                    <a:pt x="124" y="274"/>
                    <a:pt x="124" y="274"/>
                    <a:pt x="123" y="275"/>
                  </a:cubicBezTo>
                  <a:cubicBezTo>
                    <a:pt x="123" y="275"/>
                    <a:pt x="123" y="275"/>
                    <a:pt x="123" y="275"/>
                  </a:cubicBezTo>
                  <a:cubicBezTo>
                    <a:pt x="123" y="276"/>
                    <a:pt x="123" y="277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9"/>
                    <a:pt x="122" y="279"/>
                    <a:pt x="122" y="280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1" y="280"/>
                    <a:pt x="120" y="280"/>
                    <a:pt x="119" y="281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18" y="281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20" y="459"/>
                    <a:pt x="20" y="459"/>
                    <a:pt x="20" y="459"/>
                  </a:cubicBezTo>
                  <a:lnTo>
                    <a:pt x="19" y="460"/>
                  </a:lnTo>
                  <a:close/>
                  <a:moveTo>
                    <a:pt x="1093" y="454"/>
                  </a:moveTo>
                  <a:cubicBezTo>
                    <a:pt x="1090" y="452"/>
                    <a:pt x="1090" y="452"/>
                    <a:pt x="1090" y="452"/>
                  </a:cubicBezTo>
                  <a:cubicBezTo>
                    <a:pt x="1090" y="452"/>
                    <a:pt x="1090" y="452"/>
                    <a:pt x="1090" y="452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2" y="223"/>
                    <a:pt x="1221" y="222"/>
                    <a:pt x="1218" y="220"/>
                  </a:cubicBezTo>
                  <a:cubicBezTo>
                    <a:pt x="1218" y="220"/>
                    <a:pt x="1218" y="220"/>
                    <a:pt x="1218" y="220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8" y="101"/>
                    <a:pt x="1178" y="101"/>
                    <a:pt x="1178" y="101"/>
                  </a:cubicBezTo>
                  <a:cubicBezTo>
                    <a:pt x="1178" y="99"/>
                    <a:pt x="1178" y="99"/>
                    <a:pt x="1178" y="99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44" y="229"/>
                    <a:pt x="1237" y="234"/>
                    <a:pt x="1237" y="235"/>
                  </a:cubicBezTo>
                  <a:cubicBezTo>
                    <a:pt x="1237" y="235"/>
                    <a:pt x="1237" y="235"/>
                    <a:pt x="1237" y="235"/>
                  </a:cubicBezTo>
                  <a:cubicBezTo>
                    <a:pt x="1237" y="236"/>
                    <a:pt x="1237" y="236"/>
                    <a:pt x="1237" y="236"/>
                  </a:cubicBezTo>
                  <a:cubicBezTo>
                    <a:pt x="1234" y="239"/>
                    <a:pt x="1234" y="239"/>
                    <a:pt x="1234" y="239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096" y="454"/>
                    <a:pt x="1096" y="454"/>
                    <a:pt x="1096" y="454"/>
                  </a:cubicBezTo>
                  <a:lnTo>
                    <a:pt x="1093" y="454"/>
                  </a:lnTo>
                  <a:close/>
                  <a:moveTo>
                    <a:pt x="425" y="424"/>
                  </a:moveTo>
                  <a:cubicBezTo>
                    <a:pt x="422" y="424"/>
                    <a:pt x="422" y="424"/>
                    <a:pt x="422" y="424"/>
                  </a:cubicBezTo>
                  <a:cubicBezTo>
                    <a:pt x="422" y="424"/>
                    <a:pt x="422" y="424"/>
                    <a:pt x="422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5" y="424"/>
                    <a:pt x="425" y="424"/>
                    <a:pt x="425" y="424"/>
                  </a:cubicBezTo>
                  <a:close/>
                  <a:moveTo>
                    <a:pt x="1686" y="419"/>
                  </a:moveTo>
                  <a:cubicBezTo>
                    <a:pt x="1683" y="419"/>
                    <a:pt x="1683" y="419"/>
                    <a:pt x="1683" y="419"/>
                  </a:cubicBezTo>
                  <a:cubicBezTo>
                    <a:pt x="1683" y="419"/>
                    <a:pt x="1683" y="419"/>
                    <a:pt x="1683" y="419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6" y="419"/>
                    <a:pt x="1686" y="419"/>
                    <a:pt x="1686" y="419"/>
                  </a:cubicBezTo>
                  <a:close/>
                  <a:moveTo>
                    <a:pt x="573" y="412"/>
                  </a:moveTo>
                  <a:cubicBezTo>
                    <a:pt x="574" y="413"/>
                    <a:pt x="574" y="413"/>
                    <a:pt x="574" y="413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66" y="20"/>
                    <a:pt x="566" y="20"/>
                    <a:pt x="566" y="20"/>
                  </a:cubicBezTo>
                  <a:cubicBezTo>
                    <a:pt x="561" y="19"/>
                    <a:pt x="561" y="19"/>
                    <a:pt x="561" y="19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71" y="412"/>
                    <a:pt x="571" y="412"/>
                    <a:pt x="571" y="412"/>
                  </a:cubicBezTo>
                  <a:lnTo>
                    <a:pt x="573" y="412"/>
                  </a:lnTo>
                  <a:close/>
                  <a:moveTo>
                    <a:pt x="1446" y="406"/>
                  </a:moveTo>
                  <a:cubicBezTo>
                    <a:pt x="1469" y="399"/>
                    <a:pt x="1469" y="399"/>
                    <a:pt x="1469" y="399"/>
                  </a:cubicBezTo>
                  <a:cubicBezTo>
                    <a:pt x="1469" y="399"/>
                    <a:pt x="1469" y="399"/>
                    <a:pt x="1469" y="399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590" y="251"/>
                    <a:pt x="1590" y="251"/>
                    <a:pt x="1590" y="251"/>
                  </a:cubicBezTo>
                  <a:cubicBezTo>
                    <a:pt x="1586" y="249"/>
                    <a:pt x="1586" y="249"/>
                    <a:pt x="1586" y="249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38"/>
                    <a:pt x="1607" y="134"/>
                    <a:pt x="1607" y="131"/>
                  </a:cubicBezTo>
                  <a:cubicBezTo>
                    <a:pt x="1607" y="131"/>
                    <a:pt x="1607" y="131"/>
                    <a:pt x="1607" y="131"/>
                  </a:cubicBezTo>
                  <a:cubicBezTo>
                    <a:pt x="1605" y="123"/>
                    <a:pt x="1605" y="122"/>
                    <a:pt x="1601" y="114"/>
                  </a:cubicBezTo>
                  <a:cubicBezTo>
                    <a:pt x="1601" y="114"/>
                    <a:pt x="1601" y="114"/>
                    <a:pt x="1601" y="114"/>
                  </a:cubicBezTo>
                  <a:cubicBezTo>
                    <a:pt x="1599" y="112"/>
                    <a:pt x="1597" y="109"/>
                    <a:pt x="1595" y="106"/>
                  </a:cubicBezTo>
                  <a:cubicBezTo>
                    <a:pt x="1595" y="106"/>
                    <a:pt x="1595" y="106"/>
                    <a:pt x="1595" y="106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4" y="80"/>
                    <a:pt x="1554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6" y="120"/>
                    <a:pt x="1566" y="125"/>
                    <a:pt x="1567" y="130"/>
                  </a:cubicBezTo>
                  <a:cubicBezTo>
                    <a:pt x="1567" y="130"/>
                    <a:pt x="1567" y="130"/>
                    <a:pt x="1567" y="130"/>
                  </a:cubicBezTo>
                  <a:cubicBezTo>
                    <a:pt x="1571" y="145"/>
                    <a:pt x="1574" y="143"/>
                    <a:pt x="1572" y="160"/>
                  </a:cubicBezTo>
                  <a:cubicBezTo>
                    <a:pt x="1572" y="160"/>
                    <a:pt x="1572" y="160"/>
                    <a:pt x="1572" y="160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2" y="406"/>
                    <a:pt x="1442" y="406"/>
                    <a:pt x="1442" y="406"/>
                  </a:cubicBezTo>
                  <a:lnTo>
                    <a:pt x="1446" y="406"/>
                  </a:lnTo>
                  <a:close/>
                  <a:moveTo>
                    <a:pt x="303" y="401"/>
                  </a:moveTo>
                  <a:cubicBezTo>
                    <a:pt x="312" y="401"/>
                    <a:pt x="312" y="401"/>
                    <a:pt x="312" y="401"/>
                  </a:cubicBezTo>
                  <a:cubicBezTo>
                    <a:pt x="312" y="401"/>
                    <a:pt x="312" y="401"/>
                    <a:pt x="312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3" y="401"/>
                    <a:pt x="303" y="401"/>
                    <a:pt x="303" y="401"/>
                  </a:cubicBezTo>
                  <a:close/>
                  <a:moveTo>
                    <a:pt x="1278" y="393"/>
                  </a:moveTo>
                  <a:cubicBezTo>
                    <a:pt x="1278" y="392"/>
                    <a:pt x="1278" y="392"/>
                    <a:pt x="1278" y="392"/>
                  </a:cubicBezTo>
                  <a:cubicBezTo>
                    <a:pt x="1278" y="392"/>
                    <a:pt x="1278" y="392"/>
                    <a:pt x="1278" y="392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8" y="393"/>
                    <a:pt x="1278" y="393"/>
                    <a:pt x="1278" y="393"/>
                  </a:cubicBezTo>
                  <a:close/>
                  <a:moveTo>
                    <a:pt x="1179" y="386"/>
                  </a:moveTo>
                  <a:cubicBezTo>
                    <a:pt x="1179" y="386"/>
                    <a:pt x="1179" y="386"/>
                    <a:pt x="1179" y="386"/>
                  </a:cubicBezTo>
                  <a:cubicBezTo>
                    <a:pt x="1179" y="386"/>
                    <a:pt x="1179" y="386"/>
                    <a:pt x="1179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9" y="386"/>
                    <a:pt x="1179" y="386"/>
                    <a:pt x="1179" y="386"/>
                  </a:cubicBezTo>
                  <a:close/>
                  <a:moveTo>
                    <a:pt x="778" y="381"/>
                  </a:moveTo>
                  <a:cubicBezTo>
                    <a:pt x="728" y="357"/>
                    <a:pt x="728" y="357"/>
                    <a:pt x="728" y="357"/>
                  </a:cubicBezTo>
                  <a:cubicBezTo>
                    <a:pt x="728" y="357"/>
                    <a:pt x="728" y="357"/>
                    <a:pt x="728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5" y="349"/>
                    <a:pt x="864" y="349"/>
                    <a:pt x="864" y="350"/>
                  </a:cubicBezTo>
                  <a:cubicBezTo>
                    <a:pt x="864" y="350"/>
                    <a:pt x="864" y="350"/>
                    <a:pt x="864" y="350"/>
                  </a:cubicBezTo>
                  <a:cubicBezTo>
                    <a:pt x="860" y="352"/>
                    <a:pt x="859" y="351"/>
                    <a:pt x="855" y="353"/>
                  </a:cubicBezTo>
                  <a:cubicBezTo>
                    <a:pt x="855" y="353"/>
                    <a:pt x="855" y="353"/>
                    <a:pt x="855" y="353"/>
                  </a:cubicBezTo>
                  <a:cubicBezTo>
                    <a:pt x="855" y="353"/>
                    <a:pt x="854" y="353"/>
                    <a:pt x="853" y="353"/>
                  </a:cubicBezTo>
                  <a:cubicBezTo>
                    <a:pt x="853" y="354"/>
                    <a:pt x="852" y="355"/>
                    <a:pt x="851" y="355"/>
                  </a:cubicBezTo>
                  <a:cubicBezTo>
                    <a:pt x="850" y="356"/>
                    <a:pt x="850" y="357"/>
                    <a:pt x="849" y="358"/>
                  </a:cubicBezTo>
                  <a:cubicBezTo>
                    <a:pt x="849" y="358"/>
                    <a:pt x="849" y="358"/>
                    <a:pt x="849" y="358"/>
                  </a:cubicBezTo>
                  <a:cubicBezTo>
                    <a:pt x="848" y="358"/>
                    <a:pt x="848" y="358"/>
                    <a:pt x="847" y="358"/>
                  </a:cubicBezTo>
                  <a:cubicBezTo>
                    <a:pt x="847" y="358"/>
                    <a:pt x="847" y="358"/>
                    <a:pt x="847" y="358"/>
                  </a:cubicBezTo>
                  <a:cubicBezTo>
                    <a:pt x="844" y="359"/>
                    <a:pt x="842" y="359"/>
                    <a:pt x="839" y="360"/>
                  </a:cubicBezTo>
                  <a:cubicBezTo>
                    <a:pt x="839" y="360"/>
                    <a:pt x="839" y="360"/>
                    <a:pt x="839" y="360"/>
                  </a:cubicBezTo>
                  <a:cubicBezTo>
                    <a:pt x="838" y="360"/>
                    <a:pt x="836" y="360"/>
                    <a:pt x="835" y="360"/>
                  </a:cubicBezTo>
                  <a:cubicBezTo>
                    <a:pt x="835" y="360"/>
                    <a:pt x="835" y="360"/>
                    <a:pt x="835" y="360"/>
                  </a:cubicBezTo>
                  <a:cubicBezTo>
                    <a:pt x="835" y="360"/>
                    <a:pt x="834" y="361"/>
                    <a:pt x="833" y="361"/>
                  </a:cubicBezTo>
                  <a:cubicBezTo>
                    <a:pt x="833" y="361"/>
                    <a:pt x="833" y="361"/>
                    <a:pt x="833" y="361"/>
                  </a:cubicBezTo>
                  <a:cubicBezTo>
                    <a:pt x="833" y="361"/>
                    <a:pt x="833" y="361"/>
                    <a:pt x="832" y="362"/>
                  </a:cubicBezTo>
                  <a:cubicBezTo>
                    <a:pt x="832" y="362"/>
                    <a:pt x="832" y="362"/>
                    <a:pt x="832" y="362"/>
                  </a:cubicBezTo>
                  <a:cubicBezTo>
                    <a:pt x="831" y="362"/>
                    <a:pt x="830" y="363"/>
                    <a:pt x="829" y="364"/>
                  </a:cubicBezTo>
                  <a:cubicBezTo>
                    <a:pt x="829" y="364"/>
                    <a:pt x="829" y="364"/>
                    <a:pt x="829" y="364"/>
                  </a:cubicBezTo>
                  <a:cubicBezTo>
                    <a:pt x="829" y="364"/>
                    <a:pt x="828" y="364"/>
                    <a:pt x="828" y="364"/>
                  </a:cubicBezTo>
                  <a:cubicBezTo>
                    <a:pt x="828" y="364"/>
                    <a:pt x="828" y="364"/>
                    <a:pt x="828" y="364"/>
                  </a:cubicBezTo>
                  <a:cubicBezTo>
                    <a:pt x="825" y="364"/>
                    <a:pt x="822" y="365"/>
                    <a:pt x="820" y="365"/>
                  </a:cubicBezTo>
                  <a:cubicBezTo>
                    <a:pt x="820" y="365"/>
                    <a:pt x="820" y="365"/>
                    <a:pt x="820" y="365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1" y="381"/>
                    <a:pt x="781" y="381"/>
                    <a:pt x="781" y="381"/>
                  </a:cubicBezTo>
                  <a:lnTo>
                    <a:pt x="778" y="381"/>
                  </a:lnTo>
                  <a:close/>
                  <a:moveTo>
                    <a:pt x="200" y="359"/>
                  </a:moveTo>
                  <a:cubicBezTo>
                    <a:pt x="204" y="360"/>
                    <a:pt x="204" y="360"/>
                    <a:pt x="204" y="360"/>
                  </a:cubicBezTo>
                  <a:cubicBezTo>
                    <a:pt x="204" y="360"/>
                    <a:pt x="204" y="360"/>
                    <a:pt x="204" y="360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5" y="347"/>
                    <a:pt x="226" y="346"/>
                    <a:pt x="227" y="345"/>
                  </a:cubicBezTo>
                  <a:cubicBezTo>
                    <a:pt x="227" y="345"/>
                    <a:pt x="227" y="345"/>
                    <a:pt x="227" y="345"/>
                  </a:cubicBezTo>
                  <a:cubicBezTo>
                    <a:pt x="227" y="344"/>
                    <a:pt x="227" y="343"/>
                    <a:pt x="227" y="342"/>
                  </a:cubicBezTo>
                  <a:cubicBezTo>
                    <a:pt x="227" y="342"/>
                    <a:pt x="227" y="342"/>
                    <a:pt x="227" y="342"/>
                  </a:cubicBezTo>
                  <a:cubicBezTo>
                    <a:pt x="227" y="341"/>
                    <a:pt x="227" y="340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8"/>
                    <a:pt x="227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6"/>
                    <a:pt x="228" y="335"/>
                    <a:pt x="229" y="334"/>
                  </a:cubicBezTo>
                  <a:cubicBezTo>
                    <a:pt x="229" y="334"/>
                    <a:pt x="229" y="334"/>
                    <a:pt x="229" y="334"/>
                  </a:cubicBezTo>
                  <a:cubicBezTo>
                    <a:pt x="229" y="333"/>
                    <a:pt x="229" y="332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0"/>
                    <a:pt x="229" y="329"/>
                    <a:pt x="230" y="328"/>
                  </a:cubicBezTo>
                  <a:cubicBezTo>
                    <a:pt x="230" y="328"/>
                    <a:pt x="230" y="328"/>
                    <a:pt x="230" y="328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4"/>
                    <a:pt x="229" y="324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28" y="323"/>
                    <a:pt x="227" y="323"/>
                    <a:pt x="225" y="324"/>
                  </a:cubicBezTo>
                  <a:cubicBezTo>
                    <a:pt x="225" y="324"/>
                    <a:pt x="225" y="324"/>
                    <a:pt x="225" y="324"/>
                  </a:cubicBezTo>
                  <a:cubicBezTo>
                    <a:pt x="225" y="324"/>
                    <a:pt x="224" y="324"/>
                    <a:pt x="224" y="324"/>
                  </a:cubicBezTo>
                  <a:cubicBezTo>
                    <a:pt x="224" y="324"/>
                    <a:pt x="224" y="324"/>
                    <a:pt x="224" y="324"/>
                  </a:cubicBezTo>
                  <a:cubicBezTo>
                    <a:pt x="223" y="324"/>
                    <a:pt x="221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19" y="324"/>
                    <a:pt x="218" y="324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7" y="325"/>
                    <a:pt x="216" y="325"/>
                    <a:pt x="215" y="325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4" y="325"/>
                    <a:pt x="214" y="325"/>
                    <a:pt x="213" y="325"/>
                  </a:cubicBezTo>
                  <a:cubicBezTo>
                    <a:pt x="213" y="325"/>
                    <a:pt x="213" y="325"/>
                    <a:pt x="213" y="325"/>
                  </a:cubicBezTo>
                  <a:cubicBezTo>
                    <a:pt x="212" y="325"/>
                    <a:pt x="211" y="325"/>
                    <a:pt x="211" y="325"/>
                  </a:cubicBezTo>
                  <a:cubicBezTo>
                    <a:pt x="211" y="325"/>
                    <a:pt x="211" y="325"/>
                    <a:pt x="211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4"/>
                    <a:pt x="209" y="323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1"/>
                    <a:pt x="210" y="321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19"/>
                    <a:pt x="210" y="319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3" y="316"/>
                    <a:pt x="213" y="316"/>
                  </a:cubicBezTo>
                  <a:cubicBezTo>
                    <a:pt x="213" y="316"/>
                    <a:pt x="213" y="316"/>
                    <a:pt x="213" y="316"/>
                  </a:cubicBezTo>
                  <a:cubicBezTo>
                    <a:pt x="213" y="316"/>
                    <a:pt x="214" y="316"/>
                    <a:pt x="214" y="316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5" y="316"/>
                    <a:pt x="215" y="316"/>
                    <a:pt x="216" y="315"/>
                  </a:cubicBezTo>
                  <a:cubicBezTo>
                    <a:pt x="216" y="315"/>
                    <a:pt x="216" y="315"/>
                    <a:pt x="216" y="315"/>
                  </a:cubicBezTo>
                  <a:cubicBezTo>
                    <a:pt x="217" y="315"/>
                    <a:pt x="218" y="315"/>
                    <a:pt x="218" y="315"/>
                  </a:cubicBezTo>
                  <a:cubicBezTo>
                    <a:pt x="218" y="315"/>
                    <a:pt x="218" y="315"/>
                    <a:pt x="218" y="315"/>
                  </a:cubicBezTo>
                  <a:cubicBezTo>
                    <a:pt x="219" y="315"/>
                    <a:pt x="220" y="314"/>
                    <a:pt x="220" y="313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21" y="313"/>
                    <a:pt x="221" y="313"/>
                    <a:pt x="221" y="312"/>
                  </a:cubicBezTo>
                  <a:cubicBezTo>
                    <a:pt x="221" y="312"/>
                    <a:pt x="221" y="312"/>
                    <a:pt x="221" y="312"/>
                  </a:cubicBezTo>
                  <a:cubicBezTo>
                    <a:pt x="223" y="312"/>
                    <a:pt x="224" y="312"/>
                    <a:pt x="225" y="311"/>
                  </a:cubicBezTo>
                  <a:cubicBezTo>
                    <a:pt x="225" y="311"/>
                    <a:pt x="225" y="311"/>
                    <a:pt x="225" y="311"/>
                  </a:cubicBezTo>
                  <a:cubicBezTo>
                    <a:pt x="225" y="311"/>
                    <a:pt x="225" y="311"/>
                    <a:pt x="225" y="310"/>
                  </a:cubicBezTo>
                  <a:cubicBezTo>
                    <a:pt x="225" y="310"/>
                    <a:pt x="225" y="310"/>
                    <a:pt x="225" y="310"/>
                  </a:cubicBezTo>
                  <a:cubicBezTo>
                    <a:pt x="227" y="310"/>
                    <a:pt x="228" y="309"/>
                    <a:pt x="229" y="309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8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30" y="305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09" y="302"/>
                    <a:pt x="208" y="302"/>
                    <a:pt x="208" y="302"/>
                  </a:cubicBezTo>
                  <a:cubicBezTo>
                    <a:pt x="208" y="302"/>
                    <a:pt x="208" y="302"/>
                    <a:pt x="208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6" y="302"/>
                    <a:pt x="206" y="302"/>
                    <a:pt x="206" y="301"/>
                  </a:cubicBezTo>
                  <a:cubicBezTo>
                    <a:pt x="206" y="301"/>
                    <a:pt x="206" y="301"/>
                    <a:pt x="206" y="301"/>
                  </a:cubicBezTo>
                  <a:cubicBezTo>
                    <a:pt x="206" y="301"/>
                    <a:pt x="206" y="300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8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6"/>
                    <a:pt x="206" y="295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207" y="294"/>
                    <a:pt x="208" y="292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1" y="292"/>
                    <a:pt x="200" y="293"/>
                    <a:pt x="199" y="294"/>
                  </a:cubicBezTo>
                  <a:cubicBezTo>
                    <a:pt x="199" y="294"/>
                    <a:pt x="199" y="294"/>
                    <a:pt x="199" y="294"/>
                  </a:cubicBezTo>
                  <a:cubicBezTo>
                    <a:pt x="198" y="295"/>
                    <a:pt x="197" y="296"/>
                    <a:pt x="195" y="297"/>
                  </a:cubicBezTo>
                  <a:cubicBezTo>
                    <a:pt x="195" y="297"/>
                    <a:pt x="195" y="297"/>
                    <a:pt x="195" y="297"/>
                  </a:cubicBezTo>
                  <a:cubicBezTo>
                    <a:pt x="194" y="299"/>
                    <a:pt x="194" y="300"/>
                    <a:pt x="193" y="301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92" y="304"/>
                    <a:pt x="192" y="307"/>
                    <a:pt x="191" y="310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1" y="312"/>
                    <a:pt x="190" y="315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89" y="320"/>
                    <a:pt x="189" y="322"/>
                    <a:pt x="189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9" y="327"/>
                    <a:pt x="189" y="330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0" y="335"/>
                    <a:pt x="190" y="337"/>
                    <a:pt x="190" y="339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1" y="342"/>
                    <a:pt x="192" y="344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9"/>
                    <a:pt x="194" y="351"/>
                    <a:pt x="195" y="353"/>
                  </a:cubicBezTo>
                  <a:cubicBezTo>
                    <a:pt x="195" y="353"/>
                    <a:pt x="195" y="353"/>
                    <a:pt x="195" y="353"/>
                  </a:cubicBezTo>
                  <a:cubicBezTo>
                    <a:pt x="200" y="359"/>
                    <a:pt x="200" y="359"/>
                    <a:pt x="200" y="359"/>
                  </a:cubicBezTo>
                  <a:close/>
                  <a:moveTo>
                    <a:pt x="634" y="347"/>
                  </a:moveTo>
                  <a:cubicBezTo>
                    <a:pt x="633" y="347"/>
                    <a:pt x="633" y="347"/>
                    <a:pt x="633" y="347"/>
                  </a:cubicBezTo>
                  <a:cubicBezTo>
                    <a:pt x="633" y="347"/>
                    <a:pt x="633" y="347"/>
                    <a:pt x="633" y="347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5" y="347"/>
                    <a:pt x="635" y="347"/>
                    <a:pt x="635" y="347"/>
                  </a:cubicBezTo>
                  <a:lnTo>
                    <a:pt x="634" y="347"/>
                  </a:lnTo>
                  <a:close/>
                  <a:moveTo>
                    <a:pt x="137" y="267"/>
                  </a:moveTo>
                  <a:cubicBezTo>
                    <a:pt x="181" y="255"/>
                    <a:pt x="181" y="255"/>
                    <a:pt x="181" y="255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6" y="253"/>
                    <a:pt x="191" y="251"/>
                    <a:pt x="196" y="250"/>
                  </a:cubicBezTo>
                  <a:cubicBezTo>
                    <a:pt x="196" y="250"/>
                    <a:pt x="196" y="250"/>
                    <a:pt x="196" y="250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4" y="256"/>
                    <a:pt x="133" y="258"/>
                    <a:pt x="132" y="260"/>
                  </a:cubicBezTo>
                  <a:cubicBezTo>
                    <a:pt x="132" y="260"/>
                    <a:pt x="132" y="260"/>
                    <a:pt x="132" y="260"/>
                  </a:cubicBezTo>
                  <a:cubicBezTo>
                    <a:pt x="132" y="262"/>
                    <a:pt x="131" y="263"/>
                    <a:pt x="131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3" y="265"/>
                    <a:pt x="135" y="266"/>
                    <a:pt x="137" y="267"/>
                  </a:cubicBezTo>
                  <a:close/>
                  <a:moveTo>
                    <a:pt x="576" y="207"/>
                  </a:moveTo>
                  <a:cubicBezTo>
                    <a:pt x="581" y="167"/>
                    <a:pt x="581" y="167"/>
                    <a:pt x="581" y="167"/>
                  </a:cubicBezTo>
                  <a:cubicBezTo>
                    <a:pt x="581" y="167"/>
                    <a:pt x="581" y="167"/>
                    <a:pt x="581" y="167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6" y="207"/>
                    <a:pt x="576" y="207"/>
                    <a:pt x="576" y="207"/>
                  </a:cubicBezTo>
                  <a:close/>
                  <a:moveTo>
                    <a:pt x="1844" y="194"/>
                  </a:moveTo>
                  <a:cubicBezTo>
                    <a:pt x="1845" y="193"/>
                    <a:pt x="1845" y="193"/>
                    <a:pt x="1845" y="193"/>
                  </a:cubicBezTo>
                  <a:cubicBezTo>
                    <a:pt x="1845" y="193"/>
                    <a:pt x="1845" y="193"/>
                    <a:pt x="1845" y="193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2" y="194"/>
                    <a:pt x="1842" y="194"/>
                    <a:pt x="1842" y="194"/>
                  </a:cubicBezTo>
                  <a:lnTo>
                    <a:pt x="1844" y="194"/>
                  </a:lnTo>
                  <a:close/>
                  <a:moveTo>
                    <a:pt x="1916" y="194"/>
                  </a:moveTo>
                  <a:cubicBezTo>
                    <a:pt x="1918" y="191"/>
                    <a:pt x="1918" y="191"/>
                    <a:pt x="1918" y="191"/>
                  </a:cubicBezTo>
                  <a:cubicBezTo>
                    <a:pt x="1918" y="191"/>
                    <a:pt x="1918" y="191"/>
                    <a:pt x="1918" y="191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4" y="194"/>
                    <a:pt x="1914" y="194"/>
                    <a:pt x="1914" y="194"/>
                  </a:cubicBezTo>
                  <a:lnTo>
                    <a:pt x="1916" y="194"/>
                  </a:lnTo>
                  <a:close/>
                  <a:moveTo>
                    <a:pt x="1879" y="168"/>
                  </a:moveTo>
                  <a:cubicBezTo>
                    <a:pt x="1881" y="168"/>
                    <a:pt x="1881" y="168"/>
                    <a:pt x="1881" y="168"/>
                  </a:cubicBezTo>
                  <a:cubicBezTo>
                    <a:pt x="1881" y="168"/>
                    <a:pt x="1881" y="168"/>
                    <a:pt x="1881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7" y="168"/>
                    <a:pt x="1877" y="168"/>
                    <a:pt x="1877" y="168"/>
                  </a:cubicBezTo>
                  <a:lnTo>
                    <a:pt x="1879" y="168"/>
                  </a:lnTo>
                  <a:close/>
                  <a:moveTo>
                    <a:pt x="583" y="131"/>
                  </a:moveTo>
                  <a:cubicBezTo>
                    <a:pt x="583" y="130"/>
                    <a:pt x="583" y="130"/>
                    <a:pt x="583" y="130"/>
                  </a:cubicBezTo>
                  <a:cubicBezTo>
                    <a:pt x="583" y="130"/>
                    <a:pt x="583" y="130"/>
                    <a:pt x="583" y="130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4" y="131"/>
                    <a:pt x="584" y="131"/>
                    <a:pt x="584" y="131"/>
                  </a:cubicBezTo>
                  <a:lnTo>
                    <a:pt x="583" y="131"/>
                  </a:lnTo>
                  <a:close/>
                  <a:moveTo>
                    <a:pt x="1853" y="121"/>
                  </a:moveTo>
                  <a:cubicBezTo>
                    <a:pt x="1854" y="121"/>
                    <a:pt x="1854" y="121"/>
                    <a:pt x="1854" y="121"/>
                  </a:cubicBezTo>
                  <a:lnTo>
                    <a:pt x="1853" y="121"/>
                  </a:lnTo>
                  <a:close/>
                  <a:moveTo>
                    <a:pt x="196" y="69"/>
                  </a:move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8"/>
                  </a:cubicBezTo>
                  <a:lnTo>
                    <a:pt x="196" y="69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31" name="ïṣḷîḍè">
              <a:extLst>
                <a:ext uri="{FF2B5EF4-FFF2-40B4-BE49-F238E27FC236}">
                  <a16:creationId xmlns="" xmlns:a16="http://schemas.microsoft.com/office/drawing/2014/main" id="{5332D442-59EC-433C-9E1B-70779D8D5CE5}"/>
                </a:ext>
              </a:extLst>
            </p:cNvPr>
            <p:cNvSpPr/>
            <p:nvPr userDrawn="1"/>
          </p:nvSpPr>
          <p:spPr bwMode="auto">
            <a:xfrm>
              <a:off x="5449264" y="1792856"/>
              <a:ext cx="2389271" cy="66446"/>
            </a:xfrm>
            <a:custGeom>
              <a:avLst/>
              <a:gdLst>
                <a:gd name="T0" fmla="*/ 28 w 2078"/>
                <a:gd name="T1" fmla="*/ 9 h 58"/>
                <a:gd name="T2" fmla="*/ 38 w 2078"/>
                <a:gd name="T3" fmla="*/ 57 h 58"/>
                <a:gd name="T4" fmla="*/ 111 w 2078"/>
                <a:gd name="T5" fmla="*/ 2 h 58"/>
                <a:gd name="T6" fmla="*/ 87 w 2078"/>
                <a:gd name="T7" fmla="*/ 2 h 58"/>
                <a:gd name="T8" fmla="*/ 111 w 2078"/>
                <a:gd name="T9" fmla="*/ 2 h 58"/>
                <a:gd name="T10" fmla="*/ 176 w 2078"/>
                <a:gd name="T11" fmla="*/ 2 h 58"/>
                <a:gd name="T12" fmla="*/ 169 w 2078"/>
                <a:gd name="T13" fmla="*/ 12 h 58"/>
                <a:gd name="T14" fmla="*/ 253 w 2078"/>
                <a:gd name="T15" fmla="*/ 45 h 58"/>
                <a:gd name="T16" fmla="*/ 226 w 2078"/>
                <a:gd name="T17" fmla="*/ 11 h 58"/>
                <a:gd name="T18" fmla="*/ 324 w 2078"/>
                <a:gd name="T19" fmla="*/ 48 h 58"/>
                <a:gd name="T20" fmla="*/ 311 w 2078"/>
                <a:gd name="T21" fmla="*/ 0 h 58"/>
                <a:gd name="T22" fmla="*/ 314 w 2078"/>
                <a:gd name="T23" fmla="*/ 27 h 58"/>
                <a:gd name="T24" fmla="*/ 395 w 2078"/>
                <a:gd name="T25" fmla="*/ 48 h 58"/>
                <a:gd name="T26" fmla="*/ 396 w 2078"/>
                <a:gd name="T27" fmla="*/ 2 h 58"/>
                <a:gd name="T28" fmla="*/ 443 w 2078"/>
                <a:gd name="T29" fmla="*/ 30 h 58"/>
                <a:gd name="T30" fmla="*/ 470 w 2078"/>
                <a:gd name="T31" fmla="*/ 9 h 58"/>
                <a:gd name="T32" fmla="*/ 535 w 2078"/>
                <a:gd name="T33" fmla="*/ 2 h 58"/>
                <a:gd name="T34" fmla="*/ 550 w 2078"/>
                <a:gd name="T35" fmla="*/ 57 h 58"/>
                <a:gd name="T36" fmla="*/ 600 w 2078"/>
                <a:gd name="T37" fmla="*/ 30 h 58"/>
                <a:gd name="T38" fmla="*/ 614 w 2078"/>
                <a:gd name="T39" fmla="*/ 58 h 58"/>
                <a:gd name="T40" fmla="*/ 627 w 2078"/>
                <a:gd name="T41" fmla="*/ 37 h 58"/>
                <a:gd name="T42" fmla="*/ 692 w 2078"/>
                <a:gd name="T43" fmla="*/ 32 h 58"/>
                <a:gd name="T44" fmla="*/ 728 w 2078"/>
                <a:gd name="T45" fmla="*/ 2 h 58"/>
                <a:gd name="T46" fmla="*/ 790 w 2078"/>
                <a:gd name="T47" fmla="*/ 45 h 58"/>
                <a:gd name="T48" fmla="*/ 763 w 2078"/>
                <a:gd name="T49" fmla="*/ 11 h 58"/>
                <a:gd name="T50" fmla="*/ 836 w 2078"/>
                <a:gd name="T51" fmla="*/ 57 h 58"/>
                <a:gd name="T52" fmla="*/ 882 w 2078"/>
                <a:gd name="T53" fmla="*/ 45 h 58"/>
                <a:gd name="T54" fmla="*/ 964 w 2078"/>
                <a:gd name="T55" fmla="*/ 57 h 58"/>
                <a:gd name="T56" fmla="*/ 939 w 2078"/>
                <a:gd name="T57" fmla="*/ 24 h 58"/>
                <a:gd name="T58" fmla="*/ 998 w 2078"/>
                <a:gd name="T59" fmla="*/ 11 h 58"/>
                <a:gd name="T60" fmla="*/ 998 w 2078"/>
                <a:gd name="T61" fmla="*/ 35 h 58"/>
                <a:gd name="T62" fmla="*/ 1027 w 2078"/>
                <a:gd name="T63" fmla="*/ 42 h 58"/>
                <a:gd name="T64" fmla="*/ 987 w 2078"/>
                <a:gd name="T65" fmla="*/ 57 h 58"/>
                <a:gd name="T66" fmla="*/ 1068 w 2078"/>
                <a:gd name="T67" fmla="*/ 34 h 58"/>
                <a:gd name="T68" fmla="*/ 1070 w 2078"/>
                <a:gd name="T69" fmla="*/ 58 h 58"/>
                <a:gd name="T70" fmla="*/ 1080 w 2078"/>
                <a:gd name="T71" fmla="*/ 18 h 58"/>
                <a:gd name="T72" fmla="*/ 1127 w 2078"/>
                <a:gd name="T73" fmla="*/ 2 h 58"/>
                <a:gd name="T74" fmla="*/ 1190 w 2078"/>
                <a:gd name="T75" fmla="*/ 11 h 58"/>
                <a:gd name="T76" fmla="*/ 1236 w 2078"/>
                <a:gd name="T77" fmla="*/ 39 h 58"/>
                <a:gd name="T78" fmla="*/ 1224 w 2078"/>
                <a:gd name="T79" fmla="*/ 39 h 58"/>
                <a:gd name="T80" fmla="*/ 1315 w 2078"/>
                <a:gd name="T81" fmla="*/ 58 h 58"/>
                <a:gd name="T82" fmla="*/ 1375 w 2078"/>
                <a:gd name="T83" fmla="*/ 57 h 58"/>
                <a:gd name="T84" fmla="*/ 1399 w 2078"/>
                <a:gd name="T85" fmla="*/ 11 h 58"/>
                <a:gd name="T86" fmla="*/ 1448 w 2078"/>
                <a:gd name="T87" fmla="*/ 11 h 58"/>
                <a:gd name="T88" fmla="*/ 1431 w 2078"/>
                <a:gd name="T89" fmla="*/ 2 h 58"/>
                <a:gd name="T90" fmla="*/ 1507 w 2078"/>
                <a:gd name="T91" fmla="*/ 33 h 58"/>
                <a:gd name="T92" fmla="*/ 1531 w 2078"/>
                <a:gd name="T93" fmla="*/ 2 h 58"/>
                <a:gd name="T94" fmla="*/ 1576 w 2078"/>
                <a:gd name="T95" fmla="*/ 58 h 58"/>
                <a:gd name="T96" fmla="*/ 1586 w 2078"/>
                <a:gd name="T97" fmla="*/ 20 h 58"/>
                <a:gd name="T98" fmla="*/ 1664 w 2078"/>
                <a:gd name="T99" fmla="*/ 57 h 58"/>
                <a:gd name="T100" fmla="*/ 1620 w 2078"/>
                <a:gd name="T101" fmla="*/ 2 h 58"/>
                <a:gd name="T102" fmla="*/ 1726 w 2078"/>
                <a:gd name="T103" fmla="*/ 45 h 58"/>
                <a:gd name="T104" fmla="*/ 1698 w 2078"/>
                <a:gd name="T105" fmla="*/ 11 h 58"/>
                <a:gd name="T106" fmla="*/ 1784 w 2078"/>
                <a:gd name="T107" fmla="*/ 0 h 58"/>
                <a:gd name="T108" fmla="*/ 1771 w 2078"/>
                <a:gd name="T109" fmla="*/ 30 h 58"/>
                <a:gd name="T110" fmla="*/ 1833 w 2078"/>
                <a:gd name="T111" fmla="*/ 2 h 58"/>
                <a:gd name="T112" fmla="*/ 1886 w 2078"/>
                <a:gd name="T113" fmla="*/ 30 h 58"/>
                <a:gd name="T114" fmla="*/ 1913 w 2078"/>
                <a:gd name="T115" fmla="*/ 9 h 58"/>
                <a:gd name="T116" fmla="*/ 1986 w 2078"/>
                <a:gd name="T117" fmla="*/ 9 h 58"/>
                <a:gd name="T118" fmla="*/ 1997 w 2078"/>
                <a:gd name="T119" fmla="*/ 57 h 58"/>
                <a:gd name="T120" fmla="*/ 2048 w 2078"/>
                <a:gd name="T121" fmla="*/ 57 h 58"/>
                <a:gd name="T122" fmla="*/ 2043 w 2078"/>
                <a:gd name="T12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78" h="58">
                  <a:moveTo>
                    <a:pt x="38" y="37"/>
                  </a:moveTo>
                  <a:cubicBezTo>
                    <a:pt x="38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4" y="49"/>
                    <a:pt x="30" y="50"/>
                    <a:pt x="28" y="50"/>
                  </a:cubicBezTo>
                  <a:cubicBezTo>
                    <a:pt x="18" y="49"/>
                    <a:pt x="12" y="43"/>
                    <a:pt x="12" y="30"/>
                  </a:cubicBezTo>
                  <a:cubicBezTo>
                    <a:pt x="12" y="16"/>
                    <a:pt x="18" y="9"/>
                    <a:pt x="28" y="9"/>
                  </a:cubicBezTo>
                  <a:cubicBezTo>
                    <a:pt x="35" y="9"/>
                    <a:pt x="38" y="12"/>
                    <a:pt x="3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6"/>
                    <a:pt x="43" y="0"/>
                    <a:pt x="25" y="0"/>
                  </a:cubicBezTo>
                  <a:cubicBezTo>
                    <a:pt x="9" y="2"/>
                    <a:pt x="0" y="11"/>
                    <a:pt x="0" y="30"/>
                  </a:cubicBezTo>
                  <a:cubicBezTo>
                    <a:pt x="0" y="47"/>
                    <a:pt x="9" y="57"/>
                    <a:pt x="25" y="58"/>
                  </a:cubicBezTo>
                  <a:cubicBezTo>
                    <a:pt x="31" y="58"/>
                    <a:pt x="35" y="58"/>
                    <a:pt x="38" y="57"/>
                  </a:cubicBezTo>
                  <a:cubicBezTo>
                    <a:pt x="42" y="57"/>
                    <a:pt x="46" y="57"/>
                    <a:pt x="50" y="55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111" y="2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1" y="39"/>
                    <a:pt x="110" y="43"/>
                    <a:pt x="108" y="45"/>
                  </a:cubicBezTo>
                  <a:cubicBezTo>
                    <a:pt x="107" y="48"/>
                    <a:pt x="103" y="50"/>
                    <a:pt x="99" y="50"/>
                  </a:cubicBezTo>
                  <a:cubicBezTo>
                    <a:pt x="94" y="50"/>
                    <a:pt x="91" y="48"/>
                    <a:pt x="89" y="45"/>
                  </a:cubicBezTo>
                  <a:cubicBezTo>
                    <a:pt x="87" y="43"/>
                    <a:pt x="87" y="39"/>
                    <a:pt x="87" y="3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50"/>
                    <a:pt x="83" y="57"/>
                    <a:pt x="99" y="58"/>
                  </a:cubicBezTo>
                  <a:cubicBezTo>
                    <a:pt x="114" y="57"/>
                    <a:pt x="122" y="50"/>
                    <a:pt x="123" y="36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11" y="2"/>
                    <a:pt x="111" y="2"/>
                    <a:pt x="111" y="2"/>
                  </a:cubicBezTo>
                  <a:close/>
                  <a:moveTo>
                    <a:pt x="154" y="57"/>
                  </a:moveTo>
                  <a:cubicBezTo>
                    <a:pt x="158" y="45"/>
                    <a:pt x="158" y="45"/>
                    <a:pt x="158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54" y="57"/>
                    <a:pt x="154" y="57"/>
                    <a:pt x="154" y="57"/>
                  </a:cubicBezTo>
                  <a:close/>
                  <a:moveTo>
                    <a:pt x="161" y="36"/>
                  </a:move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61" y="36"/>
                    <a:pt x="161" y="36"/>
                    <a:pt x="161" y="36"/>
                  </a:cubicBezTo>
                  <a:close/>
                  <a:moveTo>
                    <a:pt x="264" y="57"/>
                  </a:moveTo>
                  <a:cubicBezTo>
                    <a:pt x="264" y="2"/>
                    <a:pt x="264" y="2"/>
                    <a:pt x="264" y="2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64" y="57"/>
                    <a:pt x="264" y="57"/>
                    <a:pt x="264" y="57"/>
                  </a:cubicBezTo>
                  <a:close/>
                  <a:moveTo>
                    <a:pt x="324" y="37"/>
                  </a:moveTo>
                  <a:cubicBezTo>
                    <a:pt x="324" y="48"/>
                    <a:pt x="324" y="48"/>
                    <a:pt x="324" y="48"/>
                  </a:cubicBezTo>
                  <a:cubicBezTo>
                    <a:pt x="324" y="49"/>
                    <a:pt x="323" y="49"/>
                    <a:pt x="324" y="48"/>
                  </a:cubicBezTo>
                  <a:cubicBezTo>
                    <a:pt x="320" y="49"/>
                    <a:pt x="316" y="50"/>
                    <a:pt x="313" y="50"/>
                  </a:cubicBezTo>
                  <a:cubicBezTo>
                    <a:pt x="303" y="49"/>
                    <a:pt x="298" y="43"/>
                    <a:pt x="298" y="30"/>
                  </a:cubicBezTo>
                  <a:cubicBezTo>
                    <a:pt x="298" y="16"/>
                    <a:pt x="303" y="9"/>
                    <a:pt x="313" y="9"/>
                  </a:cubicBezTo>
                  <a:cubicBezTo>
                    <a:pt x="321" y="9"/>
                    <a:pt x="324" y="12"/>
                    <a:pt x="324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6"/>
                    <a:pt x="328" y="0"/>
                    <a:pt x="311" y="0"/>
                  </a:cubicBezTo>
                  <a:cubicBezTo>
                    <a:pt x="294" y="2"/>
                    <a:pt x="286" y="11"/>
                    <a:pt x="286" y="30"/>
                  </a:cubicBezTo>
                  <a:cubicBezTo>
                    <a:pt x="286" y="47"/>
                    <a:pt x="294" y="57"/>
                    <a:pt x="311" y="58"/>
                  </a:cubicBezTo>
                  <a:cubicBezTo>
                    <a:pt x="316" y="58"/>
                    <a:pt x="320" y="58"/>
                    <a:pt x="324" y="57"/>
                  </a:cubicBezTo>
                  <a:cubicBezTo>
                    <a:pt x="328" y="57"/>
                    <a:pt x="332" y="57"/>
                    <a:pt x="336" y="55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37"/>
                    <a:pt x="314" y="37"/>
                    <a:pt x="314" y="37"/>
                  </a:cubicBezTo>
                  <a:cubicBezTo>
                    <a:pt x="324" y="37"/>
                    <a:pt x="324" y="37"/>
                    <a:pt x="324" y="37"/>
                  </a:cubicBezTo>
                  <a:close/>
                  <a:moveTo>
                    <a:pt x="388" y="11"/>
                  </a:moveTo>
                  <a:cubicBezTo>
                    <a:pt x="395" y="11"/>
                    <a:pt x="395" y="11"/>
                    <a:pt x="395" y="11"/>
                  </a:cubicBezTo>
                  <a:cubicBezTo>
                    <a:pt x="405" y="11"/>
                    <a:pt x="411" y="17"/>
                    <a:pt x="411" y="30"/>
                  </a:cubicBezTo>
                  <a:cubicBezTo>
                    <a:pt x="411" y="42"/>
                    <a:pt x="405" y="48"/>
                    <a:pt x="395" y="48"/>
                  </a:cubicBezTo>
                  <a:cubicBezTo>
                    <a:pt x="388" y="48"/>
                    <a:pt x="388" y="48"/>
                    <a:pt x="388" y="48"/>
                  </a:cubicBezTo>
                  <a:cubicBezTo>
                    <a:pt x="388" y="11"/>
                    <a:pt x="388" y="11"/>
                    <a:pt x="388" y="11"/>
                  </a:cubicBezTo>
                  <a:close/>
                  <a:moveTo>
                    <a:pt x="377" y="57"/>
                  </a:moveTo>
                  <a:cubicBezTo>
                    <a:pt x="396" y="57"/>
                    <a:pt x="396" y="57"/>
                    <a:pt x="396" y="57"/>
                  </a:cubicBezTo>
                  <a:cubicBezTo>
                    <a:pt x="414" y="57"/>
                    <a:pt x="423" y="48"/>
                    <a:pt x="423" y="30"/>
                  </a:cubicBezTo>
                  <a:cubicBezTo>
                    <a:pt x="423" y="11"/>
                    <a:pt x="414" y="2"/>
                    <a:pt x="396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57"/>
                    <a:pt x="377" y="57"/>
                    <a:pt x="377" y="57"/>
                  </a:cubicBezTo>
                  <a:close/>
                  <a:moveTo>
                    <a:pt x="470" y="58"/>
                  </a:moveTo>
                  <a:cubicBezTo>
                    <a:pt x="486" y="57"/>
                    <a:pt x="495" y="48"/>
                    <a:pt x="495" y="30"/>
                  </a:cubicBezTo>
                  <a:cubicBezTo>
                    <a:pt x="495" y="11"/>
                    <a:pt x="486" y="1"/>
                    <a:pt x="470" y="0"/>
                  </a:cubicBezTo>
                  <a:cubicBezTo>
                    <a:pt x="453" y="1"/>
                    <a:pt x="444" y="11"/>
                    <a:pt x="443" y="30"/>
                  </a:cubicBezTo>
                  <a:cubicBezTo>
                    <a:pt x="444" y="48"/>
                    <a:pt x="452" y="57"/>
                    <a:pt x="470" y="58"/>
                  </a:cubicBezTo>
                  <a:close/>
                  <a:moveTo>
                    <a:pt x="470" y="9"/>
                  </a:moveTo>
                  <a:cubicBezTo>
                    <a:pt x="479" y="9"/>
                    <a:pt x="483" y="16"/>
                    <a:pt x="483" y="30"/>
                  </a:cubicBezTo>
                  <a:cubicBezTo>
                    <a:pt x="483" y="43"/>
                    <a:pt x="479" y="50"/>
                    <a:pt x="470" y="50"/>
                  </a:cubicBezTo>
                  <a:cubicBezTo>
                    <a:pt x="460" y="50"/>
                    <a:pt x="456" y="43"/>
                    <a:pt x="456" y="30"/>
                  </a:cubicBezTo>
                  <a:cubicBezTo>
                    <a:pt x="456" y="16"/>
                    <a:pt x="460" y="9"/>
                    <a:pt x="470" y="9"/>
                  </a:cubicBezTo>
                  <a:close/>
                  <a:moveTo>
                    <a:pt x="567" y="57"/>
                  </a:moveTo>
                  <a:cubicBezTo>
                    <a:pt x="567" y="2"/>
                    <a:pt x="567" y="2"/>
                    <a:pt x="567" y="2"/>
                  </a:cubicBezTo>
                  <a:cubicBezTo>
                    <a:pt x="556" y="2"/>
                    <a:pt x="556" y="2"/>
                    <a:pt x="556" y="2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35" y="2"/>
                    <a:pt x="535" y="2"/>
                    <a:pt x="535" y="2"/>
                  </a:cubicBezTo>
                  <a:cubicBezTo>
                    <a:pt x="518" y="2"/>
                    <a:pt x="518" y="2"/>
                    <a:pt x="518" y="2"/>
                  </a:cubicBezTo>
                  <a:cubicBezTo>
                    <a:pt x="518" y="57"/>
                    <a:pt x="518" y="57"/>
                    <a:pt x="518" y="57"/>
                  </a:cubicBezTo>
                  <a:cubicBezTo>
                    <a:pt x="528" y="57"/>
                    <a:pt x="528" y="57"/>
                    <a:pt x="528" y="57"/>
                  </a:cubicBezTo>
                  <a:cubicBezTo>
                    <a:pt x="528" y="11"/>
                    <a:pt x="528" y="11"/>
                    <a:pt x="528" y="11"/>
                  </a:cubicBezTo>
                  <a:cubicBezTo>
                    <a:pt x="529" y="11"/>
                    <a:pt x="529" y="11"/>
                    <a:pt x="529" y="11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7" y="57"/>
                    <a:pt x="567" y="57"/>
                    <a:pt x="567" y="57"/>
                  </a:cubicBezTo>
                  <a:close/>
                  <a:moveTo>
                    <a:pt x="627" y="37"/>
                  </a:moveTo>
                  <a:cubicBezTo>
                    <a:pt x="627" y="48"/>
                    <a:pt x="627" y="48"/>
                    <a:pt x="627" y="48"/>
                  </a:cubicBezTo>
                  <a:cubicBezTo>
                    <a:pt x="626" y="49"/>
                    <a:pt x="626" y="49"/>
                    <a:pt x="626" y="48"/>
                  </a:cubicBezTo>
                  <a:cubicBezTo>
                    <a:pt x="622" y="49"/>
                    <a:pt x="619" y="50"/>
                    <a:pt x="616" y="50"/>
                  </a:cubicBezTo>
                  <a:cubicBezTo>
                    <a:pt x="606" y="49"/>
                    <a:pt x="601" y="43"/>
                    <a:pt x="600" y="30"/>
                  </a:cubicBezTo>
                  <a:cubicBezTo>
                    <a:pt x="601" y="16"/>
                    <a:pt x="606" y="9"/>
                    <a:pt x="616" y="9"/>
                  </a:cubicBezTo>
                  <a:cubicBezTo>
                    <a:pt x="623" y="9"/>
                    <a:pt x="627" y="12"/>
                    <a:pt x="627" y="18"/>
                  </a:cubicBezTo>
                  <a:cubicBezTo>
                    <a:pt x="639" y="18"/>
                    <a:pt x="639" y="18"/>
                    <a:pt x="639" y="18"/>
                  </a:cubicBezTo>
                  <a:cubicBezTo>
                    <a:pt x="639" y="6"/>
                    <a:pt x="631" y="0"/>
                    <a:pt x="614" y="0"/>
                  </a:cubicBezTo>
                  <a:cubicBezTo>
                    <a:pt x="597" y="2"/>
                    <a:pt x="588" y="11"/>
                    <a:pt x="588" y="30"/>
                  </a:cubicBezTo>
                  <a:cubicBezTo>
                    <a:pt x="588" y="47"/>
                    <a:pt x="597" y="57"/>
                    <a:pt x="614" y="58"/>
                  </a:cubicBezTo>
                  <a:cubicBezTo>
                    <a:pt x="619" y="58"/>
                    <a:pt x="623" y="58"/>
                    <a:pt x="626" y="57"/>
                  </a:cubicBezTo>
                  <a:cubicBezTo>
                    <a:pt x="630" y="57"/>
                    <a:pt x="634" y="57"/>
                    <a:pt x="638" y="55"/>
                  </a:cubicBezTo>
                  <a:cubicBezTo>
                    <a:pt x="638" y="27"/>
                    <a:pt x="638" y="27"/>
                    <a:pt x="638" y="27"/>
                  </a:cubicBezTo>
                  <a:cubicBezTo>
                    <a:pt x="616" y="27"/>
                    <a:pt x="616" y="27"/>
                    <a:pt x="616" y="27"/>
                  </a:cubicBezTo>
                  <a:cubicBezTo>
                    <a:pt x="616" y="37"/>
                    <a:pt x="616" y="37"/>
                    <a:pt x="616" y="37"/>
                  </a:cubicBezTo>
                  <a:cubicBezTo>
                    <a:pt x="627" y="37"/>
                    <a:pt x="627" y="37"/>
                    <a:pt x="627" y="37"/>
                  </a:cubicBezTo>
                  <a:close/>
                  <a:moveTo>
                    <a:pt x="716" y="2"/>
                  </a:moveTo>
                  <a:cubicBezTo>
                    <a:pt x="716" y="32"/>
                    <a:pt x="716" y="32"/>
                    <a:pt x="716" y="32"/>
                  </a:cubicBezTo>
                  <a:cubicBezTo>
                    <a:pt x="716" y="39"/>
                    <a:pt x="715" y="43"/>
                    <a:pt x="713" y="45"/>
                  </a:cubicBezTo>
                  <a:cubicBezTo>
                    <a:pt x="712" y="48"/>
                    <a:pt x="708" y="50"/>
                    <a:pt x="704" y="50"/>
                  </a:cubicBezTo>
                  <a:cubicBezTo>
                    <a:pt x="699" y="50"/>
                    <a:pt x="696" y="48"/>
                    <a:pt x="694" y="45"/>
                  </a:cubicBezTo>
                  <a:cubicBezTo>
                    <a:pt x="692" y="43"/>
                    <a:pt x="692" y="39"/>
                    <a:pt x="692" y="32"/>
                  </a:cubicBezTo>
                  <a:cubicBezTo>
                    <a:pt x="692" y="2"/>
                    <a:pt x="692" y="2"/>
                    <a:pt x="692" y="2"/>
                  </a:cubicBezTo>
                  <a:cubicBezTo>
                    <a:pt x="680" y="2"/>
                    <a:pt x="680" y="2"/>
                    <a:pt x="680" y="2"/>
                  </a:cubicBezTo>
                  <a:cubicBezTo>
                    <a:pt x="680" y="36"/>
                    <a:pt x="680" y="36"/>
                    <a:pt x="680" y="36"/>
                  </a:cubicBezTo>
                  <a:cubicBezTo>
                    <a:pt x="680" y="50"/>
                    <a:pt x="688" y="57"/>
                    <a:pt x="704" y="58"/>
                  </a:cubicBezTo>
                  <a:cubicBezTo>
                    <a:pt x="719" y="57"/>
                    <a:pt x="727" y="50"/>
                    <a:pt x="728" y="36"/>
                  </a:cubicBezTo>
                  <a:cubicBezTo>
                    <a:pt x="728" y="2"/>
                    <a:pt x="728" y="2"/>
                    <a:pt x="728" y="2"/>
                  </a:cubicBezTo>
                  <a:cubicBezTo>
                    <a:pt x="716" y="2"/>
                    <a:pt x="716" y="2"/>
                    <a:pt x="716" y="2"/>
                  </a:cubicBezTo>
                  <a:close/>
                  <a:moveTo>
                    <a:pt x="801" y="57"/>
                  </a:moveTo>
                  <a:cubicBezTo>
                    <a:pt x="801" y="2"/>
                    <a:pt x="801" y="2"/>
                    <a:pt x="801" y="2"/>
                  </a:cubicBezTo>
                  <a:cubicBezTo>
                    <a:pt x="790" y="2"/>
                    <a:pt x="790" y="2"/>
                    <a:pt x="790" y="2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69" y="2"/>
                    <a:pt x="769" y="2"/>
                    <a:pt x="769" y="2"/>
                  </a:cubicBezTo>
                  <a:cubicBezTo>
                    <a:pt x="752" y="2"/>
                    <a:pt x="752" y="2"/>
                    <a:pt x="752" y="2"/>
                  </a:cubicBezTo>
                  <a:cubicBezTo>
                    <a:pt x="752" y="57"/>
                    <a:pt x="752" y="57"/>
                    <a:pt x="752" y="57"/>
                  </a:cubicBezTo>
                  <a:cubicBezTo>
                    <a:pt x="763" y="57"/>
                    <a:pt x="763" y="57"/>
                    <a:pt x="763" y="57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84" y="57"/>
                    <a:pt x="784" y="57"/>
                    <a:pt x="784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836" y="2"/>
                  </a:moveTo>
                  <a:cubicBezTo>
                    <a:pt x="824" y="2"/>
                    <a:pt x="824" y="2"/>
                    <a:pt x="824" y="2"/>
                  </a:cubicBezTo>
                  <a:cubicBezTo>
                    <a:pt x="824" y="57"/>
                    <a:pt x="824" y="57"/>
                    <a:pt x="824" y="57"/>
                  </a:cubicBezTo>
                  <a:cubicBezTo>
                    <a:pt x="836" y="57"/>
                    <a:pt x="836" y="57"/>
                    <a:pt x="836" y="57"/>
                  </a:cubicBezTo>
                  <a:cubicBezTo>
                    <a:pt x="836" y="2"/>
                    <a:pt x="836" y="2"/>
                    <a:pt x="836" y="2"/>
                  </a:cubicBezTo>
                  <a:close/>
                  <a:moveTo>
                    <a:pt x="875" y="57"/>
                  </a:moveTo>
                  <a:cubicBezTo>
                    <a:pt x="888" y="57"/>
                    <a:pt x="888" y="57"/>
                    <a:pt x="888" y="57"/>
                  </a:cubicBezTo>
                  <a:cubicBezTo>
                    <a:pt x="908" y="2"/>
                    <a:pt x="908" y="2"/>
                    <a:pt x="908" y="2"/>
                  </a:cubicBezTo>
                  <a:cubicBezTo>
                    <a:pt x="896" y="2"/>
                    <a:pt x="896" y="2"/>
                    <a:pt x="896" y="2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68" y="2"/>
                    <a:pt x="868" y="2"/>
                    <a:pt x="868" y="2"/>
                  </a:cubicBezTo>
                  <a:cubicBezTo>
                    <a:pt x="855" y="2"/>
                    <a:pt x="855" y="2"/>
                    <a:pt x="855" y="2"/>
                  </a:cubicBezTo>
                  <a:cubicBezTo>
                    <a:pt x="875" y="57"/>
                    <a:pt x="875" y="57"/>
                    <a:pt x="875" y="57"/>
                  </a:cubicBezTo>
                  <a:close/>
                  <a:moveTo>
                    <a:pt x="927" y="57"/>
                  </a:moveTo>
                  <a:cubicBezTo>
                    <a:pt x="964" y="57"/>
                    <a:pt x="964" y="57"/>
                    <a:pt x="964" y="57"/>
                  </a:cubicBezTo>
                  <a:cubicBezTo>
                    <a:pt x="964" y="48"/>
                    <a:pt x="964" y="48"/>
                    <a:pt x="964" y="48"/>
                  </a:cubicBezTo>
                  <a:cubicBezTo>
                    <a:pt x="939" y="48"/>
                    <a:pt x="939" y="48"/>
                    <a:pt x="939" y="48"/>
                  </a:cubicBezTo>
                  <a:cubicBezTo>
                    <a:pt x="939" y="33"/>
                    <a:pt x="939" y="33"/>
                    <a:pt x="939" y="33"/>
                  </a:cubicBezTo>
                  <a:cubicBezTo>
                    <a:pt x="962" y="33"/>
                    <a:pt x="962" y="33"/>
                    <a:pt x="962" y="33"/>
                  </a:cubicBezTo>
                  <a:cubicBezTo>
                    <a:pt x="962" y="24"/>
                    <a:pt x="962" y="24"/>
                    <a:pt x="962" y="24"/>
                  </a:cubicBezTo>
                  <a:cubicBezTo>
                    <a:pt x="939" y="24"/>
                    <a:pt x="939" y="24"/>
                    <a:pt x="939" y="24"/>
                  </a:cubicBezTo>
                  <a:cubicBezTo>
                    <a:pt x="939" y="11"/>
                    <a:pt x="939" y="11"/>
                    <a:pt x="939" y="11"/>
                  </a:cubicBezTo>
                  <a:cubicBezTo>
                    <a:pt x="963" y="11"/>
                    <a:pt x="963" y="11"/>
                    <a:pt x="963" y="11"/>
                  </a:cubicBezTo>
                  <a:cubicBezTo>
                    <a:pt x="963" y="2"/>
                    <a:pt x="963" y="2"/>
                    <a:pt x="963" y="2"/>
                  </a:cubicBezTo>
                  <a:cubicBezTo>
                    <a:pt x="927" y="2"/>
                    <a:pt x="927" y="2"/>
                    <a:pt x="927" y="2"/>
                  </a:cubicBezTo>
                  <a:cubicBezTo>
                    <a:pt x="927" y="57"/>
                    <a:pt x="927" y="57"/>
                    <a:pt x="927" y="57"/>
                  </a:cubicBezTo>
                  <a:close/>
                  <a:moveTo>
                    <a:pt x="998" y="11"/>
                  </a:moveTo>
                  <a:cubicBezTo>
                    <a:pt x="1008" y="11"/>
                    <a:pt x="1008" y="11"/>
                    <a:pt x="1008" y="11"/>
                  </a:cubicBezTo>
                  <a:cubicBezTo>
                    <a:pt x="1014" y="11"/>
                    <a:pt x="1016" y="13"/>
                    <a:pt x="1016" y="18"/>
                  </a:cubicBezTo>
                  <a:cubicBezTo>
                    <a:pt x="1016" y="23"/>
                    <a:pt x="1014" y="26"/>
                    <a:pt x="1008" y="26"/>
                  </a:cubicBezTo>
                  <a:cubicBezTo>
                    <a:pt x="998" y="26"/>
                    <a:pt x="998" y="26"/>
                    <a:pt x="998" y="26"/>
                  </a:cubicBezTo>
                  <a:cubicBezTo>
                    <a:pt x="998" y="11"/>
                    <a:pt x="998" y="11"/>
                    <a:pt x="998" y="11"/>
                  </a:cubicBezTo>
                  <a:close/>
                  <a:moveTo>
                    <a:pt x="998" y="35"/>
                  </a:moveTo>
                  <a:cubicBezTo>
                    <a:pt x="1011" y="35"/>
                    <a:pt x="1011" y="35"/>
                    <a:pt x="1011" y="35"/>
                  </a:cubicBezTo>
                  <a:cubicBezTo>
                    <a:pt x="1014" y="35"/>
                    <a:pt x="1015" y="37"/>
                    <a:pt x="1016" y="42"/>
                  </a:cubicBezTo>
                  <a:cubicBezTo>
                    <a:pt x="1016" y="47"/>
                    <a:pt x="1017" y="52"/>
                    <a:pt x="1018" y="57"/>
                  </a:cubicBezTo>
                  <a:cubicBezTo>
                    <a:pt x="1031" y="57"/>
                    <a:pt x="1031" y="57"/>
                    <a:pt x="1031" y="57"/>
                  </a:cubicBezTo>
                  <a:cubicBezTo>
                    <a:pt x="1029" y="55"/>
                    <a:pt x="1028" y="51"/>
                    <a:pt x="1028" y="44"/>
                  </a:cubicBezTo>
                  <a:cubicBezTo>
                    <a:pt x="1028" y="44"/>
                    <a:pt x="1028" y="43"/>
                    <a:pt x="1027" y="42"/>
                  </a:cubicBezTo>
                  <a:cubicBezTo>
                    <a:pt x="1027" y="34"/>
                    <a:pt x="1024" y="30"/>
                    <a:pt x="1018" y="30"/>
                  </a:cubicBezTo>
                  <a:cubicBezTo>
                    <a:pt x="1018" y="30"/>
                    <a:pt x="1018" y="30"/>
                    <a:pt x="1018" y="30"/>
                  </a:cubicBezTo>
                  <a:cubicBezTo>
                    <a:pt x="1025" y="28"/>
                    <a:pt x="1029" y="23"/>
                    <a:pt x="1029" y="16"/>
                  </a:cubicBezTo>
                  <a:cubicBezTo>
                    <a:pt x="1029" y="7"/>
                    <a:pt x="1022" y="2"/>
                    <a:pt x="1010" y="2"/>
                  </a:cubicBezTo>
                  <a:cubicBezTo>
                    <a:pt x="987" y="2"/>
                    <a:pt x="987" y="2"/>
                    <a:pt x="987" y="2"/>
                  </a:cubicBezTo>
                  <a:cubicBezTo>
                    <a:pt x="987" y="57"/>
                    <a:pt x="987" y="57"/>
                    <a:pt x="987" y="57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35"/>
                    <a:pt x="998" y="35"/>
                    <a:pt x="998" y="35"/>
                  </a:cubicBezTo>
                  <a:close/>
                  <a:moveTo>
                    <a:pt x="1092" y="18"/>
                  </a:moveTo>
                  <a:cubicBezTo>
                    <a:pt x="1091" y="7"/>
                    <a:pt x="1085" y="1"/>
                    <a:pt x="1073" y="0"/>
                  </a:cubicBezTo>
                  <a:cubicBezTo>
                    <a:pt x="1059" y="1"/>
                    <a:pt x="1051" y="7"/>
                    <a:pt x="1050" y="19"/>
                  </a:cubicBezTo>
                  <a:cubicBezTo>
                    <a:pt x="1050" y="26"/>
                    <a:pt x="1056" y="31"/>
                    <a:pt x="1068" y="34"/>
                  </a:cubicBezTo>
                  <a:cubicBezTo>
                    <a:pt x="1069" y="34"/>
                    <a:pt x="1069" y="34"/>
                    <a:pt x="1070" y="35"/>
                  </a:cubicBezTo>
                  <a:cubicBezTo>
                    <a:pt x="1077" y="36"/>
                    <a:pt x="1081" y="39"/>
                    <a:pt x="1081" y="42"/>
                  </a:cubicBezTo>
                  <a:cubicBezTo>
                    <a:pt x="1081" y="47"/>
                    <a:pt x="1077" y="49"/>
                    <a:pt x="1070" y="50"/>
                  </a:cubicBezTo>
                  <a:cubicBezTo>
                    <a:pt x="1064" y="49"/>
                    <a:pt x="1061" y="46"/>
                    <a:pt x="1061" y="39"/>
                  </a:cubicBezTo>
                  <a:cubicBezTo>
                    <a:pt x="1049" y="39"/>
                    <a:pt x="1049" y="39"/>
                    <a:pt x="1049" y="39"/>
                  </a:cubicBezTo>
                  <a:cubicBezTo>
                    <a:pt x="1049" y="52"/>
                    <a:pt x="1056" y="58"/>
                    <a:pt x="1070" y="58"/>
                  </a:cubicBezTo>
                  <a:cubicBezTo>
                    <a:pt x="1085" y="57"/>
                    <a:pt x="1093" y="51"/>
                    <a:pt x="1093" y="40"/>
                  </a:cubicBezTo>
                  <a:cubicBezTo>
                    <a:pt x="1093" y="32"/>
                    <a:pt x="1087" y="27"/>
                    <a:pt x="1074" y="24"/>
                  </a:cubicBezTo>
                  <a:cubicBezTo>
                    <a:pt x="1073" y="24"/>
                    <a:pt x="1073" y="24"/>
                    <a:pt x="1073" y="24"/>
                  </a:cubicBezTo>
                  <a:cubicBezTo>
                    <a:pt x="1066" y="23"/>
                    <a:pt x="1062" y="21"/>
                    <a:pt x="1063" y="16"/>
                  </a:cubicBezTo>
                  <a:cubicBezTo>
                    <a:pt x="1063" y="12"/>
                    <a:pt x="1066" y="10"/>
                    <a:pt x="1072" y="9"/>
                  </a:cubicBezTo>
                  <a:cubicBezTo>
                    <a:pt x="1077" y="9"/>
                    <a:pt x="1080" y="12"/>
                    <a:pt x="1080" y="18"/>
                  </a:cubicBezTo>
                  <a:cubicBezTo>
                    <a:pt x="1092" y="18"/>
                    <a:pt x="1092" y="18"/>
                    <a:pt x="1092" y="18"/>
                  </a:cubicBezTo>
                  <a:close/>
                  <a:moveTo>
                    <a:pt x="1127" y="2"/>
                  </a:moveTo>
                  <a:cubicBezTo>
                    <a:pt x="1115" y="2"/>
                    <a:pt x="1115" y="2"/>
                    <a:pt x="1115" y="2"/>
                  </a:cubicBezTo>
                  <a:cubicBezTo>
                    <a:pt x="1115" y="57"/>
                    <a:pt x="1115" y="57"/>
                    <a:pt x="1115" y="57"/>
                  </a:cubicBezTo>
                  <a:cubicBezTo>
                    <a:pt x="1127" y="57"/>
                    <a:pt x="1127" y="57"/>
                    <a:pt x="1127" y="57"/>
                  </a:cubicBezTo>
                  <a:cubicBezTo>
                    <a:pt x="1127" y="2"/>
                    <a:pt x="1127" y="2"/>
                    <a:pt x="1127" y="2"/>
                  </a:cubicBezTo>
                  <a:close/>
                  <a:moveTo>
                    <a:pt x="1146" y="11"/>
                  </a:moveTo>
                  <a:cubicBezTo>
                    <a:pt x="1162" y="11"/>
                    <a:pt x="1162" y="11"/>
                    <a:pt x="1162" y="11"/>
                  </a:cubicBezTo>
                  <a:cubicBezTo>
                    <a:pt x="1162" y="57"/>
                    <a:pt x="1162" y="57"/>
                    <a:pt x="1162" y="57"/>
                  </a:cubicBezTo>
                  <a:cubicBezTo>
                    <a:pt x="1174" y="57"/>
                    <a:pt x="1174" y="57"/>
                    <a:pt x="1174" y="57"/>
                  </a:cubicBezTo>
                  <a:cubicBezTo>
                    <a:pt x="1174" y="11"/>
                    <a:pt x="1174" y="11"/>
                    <a:pt x="1174" y="11"/>
                  </a:cubicBezTo>
                  <a:cubicBezTo>
                    <a:pt x="1190" y="11"/>
                    <a:pt x="1190" y="11"/>
                    <a:pt x="1190" y="11"/>
                  </a:cubicBezTo>
                  <a:cubicBezTo>
                    <a:pt x="1190" y="2"/>
                    <a:pt x="1190" y="2"/>
                    <a:pt x="1190" y="2"/>
                  </a:cubicBezTo>
                  <a:cubicBezTo>
                    <a:pt x="1146" y="2"/>
                    <a:pt x="1146" y="2"/>
                    <a:pt x="1146" y="2"/>
                  </a:cubicBezTo>
                  <a:cubicBezTo>
                    <a:pt x="1146" y="11"/>
                    <a:pt x="1146" y="11"/>
                    <a:pt x="1146" y="11"/>
                  </a:cubicBezTo>
                  <a:close/>
                  <a:moveTo>
                    <a:pt x="1224" y="57"/>
                  </a:moveTo>
                  <a:cubicBezTo>
                    <a:pt x="1236" y="57"/>
                    <a:pt x="1236" y="57"/>
                    <a:pt x="1236" y="57"/>
                  </a:cubicBezTo>
                  <a:cubicBezTo>
                    <a:pt x="1236" y="39"/>
                    <a:pt x="1236" y="39"/>
                    <a:pt x="1236" y="39"/>
                  </a:cubicBezTo>
                  <a:cubicBezTo>
                    <a:pt x="1254" y="2"/>
                    <a:pt x="1254" y="2"/>
                    <a:pt x="1254" y="2"/>
                  </a:cubicBezTo>
                  <a:cubicBezTo>
                    <a:pt x="1242" y="2"/>
                    <a:pt x="1242" y="2"/>
                    <a:pt x="1242" y="2"/>
                  </a:cubicBezTo>
                  <a:cubicBezTo>
                    <a:pt x="1231" y="27"/>
                    <a:pt x="1231" y="27"/>
                    <a:pt x="1231" y="27"/>
                  </a:cubicBezTo>
                  <a:cubicBezTo>
                    <a:pt x="1220" y="2"/>
                    <a:pt x="1220" y="2"/>
                    <a:pt x="1220" y="2"/>
                  </a:cubicBezTo>
                  <a:cubicBezTo>
                    <a:pt x="1206" y="2"/>
                    <a:pt x="1206" y="2"/>
                    <a:pt x="1206" y="2"/>
                  </a:cubicBezTo>
                  <a:cubicBezTo>
                    <a:pt x="1224" y="39"/>
                    <a:pt x="1224" y="39"/>
                    <a:pt x="1224" y="39"/>
                  </a:cubicBezTo>
                  <a:cubicBezTo>
                    <a:pt x="1224" y="57"/>
                    <a:pt x="1224" y="57"/>
                    <a:pt x="1224" y="57"/>
                  </a:cubicBezTo>
                  <a:close/>
                  <a:moveTo>
                    <a:pt x="1315" y="58"/>
                  </a:moveTo>
                  <a:cubicBezTo>
                    <a:pt x="1332" y="57"/>
                    <a:pt x="1340" y="48"/>
                    <a:pt x="1341" y="30"/>
                  </a:cubicBezTo>
                  <a:cubicBezTo>
                    <a:pt x="1340" y="11"/>
                    <a:pt x="1332" y="1"/>
                    <a:pt x="1315" y="0"/>
                  </a:cubicBezTo>
                  <a:cubicBezTo>
                    <a:pt x="1298" y="1"/>
                    <a:pt x="1289" y="11"/>
                    <a:pt x="1289" y="30"/>
                  </a:cubicBezTo>
                  <a:cubicBezTo>
                    <a:pt x="1289" y="48"/>
                    <a:pt x="1298" y="57"/>
                    <a:pt x="1315" y="58"/>
                  </a:cubicBezTo>
                  <a:close/>
                  <a:moveTo>
                    <a:pt x="1315" y="9"/>
                  </a:moveTo>
                  <a:cubicBezTo>
                    <a:pt x="1324" y="9"/>
                    <a:pt x="1329" y="16"/>
                    <a:pt x="1329" y="30"/>
                  </a:cubicBezTo>
                  <a:cubicBezTo>
                    <a:pt x="1329" y="43"/>
                    <a:pt x="1324" y="50"/>
                    <a:pt x="1315" y="50"/>
                  </a:cubicBezTo>
                  <a:cubicBezTo>
                    <a:pt x="1306" y="50"/>
                    <a:pt x="1301" y="43"/>
                    <a:pt x="1301" y="30"/>
                  </a:cubicBezTo>
                  <a:cubicBezTo>
                    <a:pt x="1301" y="16"/>
                    <a:pt x="1306" y="9"/>
                    <a:pt x="1315" y="9"/>
                  </a:cubicBezTo>
                  <a:close/>
                  <a:moveTo>
                    <a:pt x="1375" y="57"/>
                  </a:moveTo>
                  <a:cubicBezTo>
                    <a:pt x="1375" y="33"/>
                    <a:pt x="1375" y="33"/>
                    <a:pt x="1375" y="33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397" y="24"/>
                    <a:pt x="1397" y="24"/>
                    <a:pt x="1397" y="24"/>
                  </a:cubicBezTo>
                  <a:cubicBezTo>
                    <a:pt x="1375" y="24"/>
                    <a:pt x="1375" y="24"/>
                    <a:pt x="1375" y="24"/>
                  </a:cubicBezTo>
                  <a:cubicBezTo>
                    <a:pt x="1375" y="11"/>
                    <a:pt x="1375" y="11"/>
                    <a:pt x="1375" y="11"/>
                  </a:cubicBezTo>
                  <a:cubicBezTo>
                    <a:pt x="1399" y="11"/>
                    <a:pt x="1399" y="11"/>
                    <a:pt x="1399" y="11"/>
                  </a:cubicBezTo>
                  <a:cubicBezTo>
                    <a:pt x="1399" y="2"/>
                    <a:pt x="1399" y="2"/>
                    <a:pt x="1399" y="2"/>
                  </a:cubicBezTo>
                  <a:cubicBezTo>
                    <a:pt x="1363" y="2"/>
                    <a:pt x="1363" y="2"/>
                    <a:pt x="1363" y="2"/>
                  </a:cubicBezTo>
                  <a:cubicBezTo>
                    <a:pt x="1363" y="57"/>
                    <a:pt x="1363" y="57"/>
                    <a:pt x="1363" y="57"/>
                  </a:cubicBezTo>
                  <a:cubicBezTo>
                    <a:pt x="1375" y="57"/>
                    <a:pt x="1375" y="57"/>
                    <a:pt x="1375" y="57"/>
                  </a:cubicBezTo>
                  <a:close/>
                  <a:moveTo>
                    <a:pt x="1431" y="11"/>
                  </a:moveTo>
                  <a:cubicBezTo>
                    <a:pt x="1448" y="11"/>
                    <a:pt x="1448" y="11"/>
                    <a:pt x="1448" y="11"/>
                  </a:cubicBezTo>
                  <a:cubicBezTo>
                    <a:pt x="1448" y="57"/>
                    <a:pt x="1448" y="57"/>
                    <a:pt x="1448" y="57"/>
                  </a:cubicBezTo>
                  <a:cubicBezTo>
                    <a:pt x="1459" y="57"/>
                    <a:pt x="1459" y="57"/>
                    <a:pt x="1459" y="57"/>
                  </a:cubicBezTo>
                  <a:cubicBezTo>
                    <a:pt x="1459" y="11"/>
                    <a:pt x="1459" y="11"/>
                    <a:pt x="1459" y="11"/>
                  </a:cubicBezTo>
                  <a:cubicBezTo>
                    <a:pt x="1476" y="11"/>
                    <a:pt x="1476" y="11"/>
                    <a:pt x="1476" y="11"/>
                  </a:cubicBezTo>
                  <a:cubicBezTo>
                    <a:pt x="1476" y="2"/>
                    <a:pt x="1476" y="2"/>
                    <a:pt x="1476" y="2"/>
                  </a:cubicBezTo>
                  <a:cubicBezTo>
                    <a:pt x="1431" y="2"/>
                    <a:pt x="1431" y="2"/>
                    <a:pt x="1431" y="2"/>
                  </a:cubicBezTo>
                  <a:cubicBezTo>
                    <a:pt x="1431" y="11"/>
                    <a:pt x="1431" y="11"/>
                    <a:pt x="1431" y="11"/>
                  </a:cubicBezTo>
                  <a:close/>
                  <a:moveTo>
                    <a:pt x="1495" y="57"/>
                  </a:moveTo>
                  <a:cubicBezTo>
                    <a:pt x="1532" y="57"/>
                    <a:pt x="1532" y="57"/>
                    <a:pt x="1532" y="57"/>
                  </a:cubicBezTo>
                  <a:cubicBezTo>
                    <a:pt x="1532" y="48"/>
                    <a:pt x="1532" y="48"/>
                    <a:pt x="1532" y="48"/>
                  </a:cubicBezTo>
                  <a:cubicBezTo>
                    <a:pt x="1507" y="48"/>
                    <a:pt x="1507" y="48"/>
                    <a:pt x="1507" y="48"/>
                  </a:cubicBezTo>
                  <a:cubicBezTo>
                    <a:pt x="1507" y="33"/>
                    <a:pt x="1507" y="33"/>
                    <a:pt x="1507" y="33"/>
                  </a:cubicBezTo>
                  <a:cubicBezTo>
                    <a:pt x="1530" y="33"/>
                    <a:pt x="1530" y="33"/>
                    <a:pt x="1530" y="33"/>
                  </a:cubicBezTo>
                  <a:cubicBezTo>
                    <a:pt x="1530" y="24"/>
                    <a:pt x="1530" y="24"/>
                    <a:pt x="1530" y="24"/>
                  </a:cubicBezTo>
                  <a:cubicBezTo>
                    <a:pt x="1507" y="24"/>
                    <a:pt x="1507" y="24"/>
                    <a:pt x="1507" y="24"/>
                  </a:cubicBezTo>
                  <a:cubicBezTo>
                    <a:pt x="1507" y="11"/>
                    <a:pt x="1507" y="11"/>
                    <a:pt x="1507" y="11"/>
                  </a:cubicBezTo>
                  <a:cubicBezTo>
                    <a:pt x="1531" y="11"/>
                    <a:pt x="1531" y="11"/>
                    <a:pt x="1531" y="11"/>
                  </a:cubicBezTo>
                  <a:cubicBezTo>
                    <a:pt x="1531" y="2"/>
                    <a:pt x="1531" y="2"/>
                    <a:pt x="1531" y="2"/>
                  </a:cubicBezTo>
                  <a:cubicBezTo>
                    <a:pt x="1495" y="2"/>
                    <a:pt x="1495" y="2"/>
                    <a:pt x="1495" y="2"/>
                  </a:cubicBezTo>
                  <a:cubicBezTo>
                    <a:pt x="1495" y="57"/>
                    <a:pt x="1495" y="57"/>
                    <a:pt x="1495" y="57"/>
                  </a:cubicBezTo>
                  <a:close/>
                  <a:moveTo>
                    <a:pt x="1599" y="20"/>
                  </a:moveTo>
                  <a:cubicBezTo>
                    <a:pt x="1598" y="7"/>
                    <a:pt x="1590" y="1"/>
                    <a:pt x="1576" y="0"/>
                  </a:cubicBezTo>
                  <a:cubicBezTo>
                    <a:pt x="1561" y="1"/>
                    <a:pt x="1553" y="11"/>
                    <a:pt x="1553" y="30"/>
                  </a:cubicBezTo>
                  <a:cubicBezTo>
                    <a:pt x="1553" y="48"/>
                    <a:pt x="1561" y="57"/>
                    <a:pt x="1576" y="58"/>
                  </a:cubicBezTo>
                  <a:cubicBezTo>
                    <a:pt x="1590" y="58"/>
                    <a:pt x="1598" y="51"/>
                    <a:pt x="1599" y="39"/>
                  </a:cubicBezTo>
                  <a:cubicBezTo>
                    <a:pt x="1586" y="39"/>
                    <a:pt x="1586" y="39"/>
                    <a:pt x="1586" y="39"/>
                  </a:cubicBezTo>
                  <a:cubicBezTo>
                    <a:pt x="1586" y="46"/>
                    <a:pt x="1583" y="49"/>
                    <a:pt x="1576" y="50"/>
                  </a:cubicBezTo>
                  <a:cubicBezTo>
                    <a:pt x="1569" y="49"/>
                    <a:pt x="1566" y="43"/>
                    <a:pt x="1565" y="30"/>
                  </a:cubicBezTo>
                  <a:cubicBezTo>
                    <a:pt x="1566" y="16"/>
                    <a:pt x="1569" y="10"/>
                    <a:pt x="1576" y="9"/>
                  </a:cubicBezTo>
                  <a:cubicBezTo>
                    <a:pt x="1582" y="9"/>
                    <a:pt x="1586" y="13"/>
                    <a:pt x="1586" y="20"/>
                  </a:cubicBezTo>
                  <a:cubicBezTo>
                    <a:pt x="1599" y="20"/>
                    <a:pt x="1599" y="20"/>
                    <a:pt x="1599" y="20"/>
                  </a:cubicBezTo>
                  <a:close/>
                  <a:moveTo>
                    <a:pt x="1631" y="57"/>
                  </a:moveTo>
                  <a:cubicBezTo>
                    <a:pt x="1631" y="33"/>
                    <a:pt x="1631" y="33"/>
                    <a:pt x="1631" y="33"/>
                  </a:cubicBezTo>
                  <a:cubicBezTo>
                    <a:pt x="1652" y="33"/>
                    <a:pt x="1652" y="33"/>
                    <a:pt x="1652" y="33"/>
                  </a:cubicBezTo>
                  <a:cubicBezTo>
                    <a:pt x="1652" y="57"/>
                    <a:pt x="1652" y="57"/>
                    <a:pt x="1652" y="57"/>
                  </a:cubicBezTo>
                  <a:cubicBezTo>
                    <a:pt x="1664" y="57"/>
                    <a:pt x="1664" y="57"/>
                    <a:pt x="1664" y="57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52" y="2"/>
                    <a:pt x="1652" y="2"/>
                    <a:pt x="1652" y="2"/>
                  </a:cubicBezTo>
                  <a:cubicBezTo>
                    <a:pt x="1652" y="24"/>
                    <a:pt x="1652" y="24"/>
                    <a:pt x="1652" y="24"/>
                  </a:cubicBezTo>
                  <a:cubicBezTo>
                    <a:pt x="1631" y="24"/>
                    <a:pt x="1631" y="24"/>
                    <a:pt x="1631" y="24"/>
                  </a:cubicBezTo>
                  <a:cubicBezTo>
                    <a:pt x="1631" y="2"/>
                    <a:pt x="1631" y="2"/>
                    <a:pt x="1631" y="2"/>
                  </a:cubicBezTo>
                  <a:cubicBezTo>
                    <a:pt x="1620" y="2"/>
                    <a:pt x="1620" y="2"/>
                    <a:pt x="1620" y="2"/>
                  </a:cubicBezTo>
                  <a:cubicBezTo>
                    <a:pt x="1620" y="57"/>
                    <a:pt x="1620" y="57"/>
                    <a:pt x="1620" y="57"/>
                  </a:cubicBezTo>
                  <a:cubicBezTo>
                    <a:pt x="1631" y="57"/>
                    <a:pt x="1631" y="57"/>
                    <a:pt x="1631" y="57"/>
                  </a:cubicBezTo>
                  <a:close/>
                  <a:moveTo>
                    <a:pt x="1737" y="57"/>
                  </a:moveTo>
                  <a:cubicBezTo>
                    <a:pt x="1737" y="2"/>
                    <a:pt x="1737" y="2"/>
                    <a:pt x="1737" y="2"/>
                  </a:cubicBezTo>
                  <a:cubicBezTo>
                    <a:pt x="1726" y="2"/>
                    <a:pt x="1726" y="2"/>
                    <a:pt x="1726" y="2"/>
                  </a:cubicBezTo>
                  <a:cubicBezTo>
                    <a:pt x="1726" y="45"/>
                    <a:pt x="1726" y="45"/>
                    <a:pt x="1726" y="45"/>
                  </a:cubicBezTo>
                  <a:cubicBezTo>
                    <a:pt x="1725" y="45"/>
                    <a:pt x="1725" y="45"/>
                    <a:pt x="1725" y="45"/>
                  </a:cubicBezTo>
                  <a:cubicBezTo>
                    <a:pt x="1705" y="2"/>
                    <a:pt x="1705" y="2"/>
                    <a:pt x="1705" y="2"/>
                  </a:cubicBezTo>
                  <a:cubicBezTo>
                    <a:pt x="1687" y="2"/>
                    <a:pt x="1687" y="2"/>
                    <a:pt x="1687" y="2"/>
                  </a:cubicBezTo>
                  <a:cubicBezTo>
                    <a:pt x="1687" y="57"/>
                    <a:pt x="1687" y="57"/>
                    <a:pt x="1687" y="57"/>
                  </a:cubicBezTo>
                  <a:cubicBezTo>
                    <a:pt x="1698" y="57"/>
                    <a:pt x="1698" y="57"/>
                    <a:pt x="1698" y="57"/>
                  </a:cubicBezTo>
                  <a:cubicBezTo>
                    <a:pt x="1698" y="11"/>
                    <a:pt x="1698" y="11"/>
                    <a:pt x="1698" y="11"/>
                  </a:cubicBezTo>
                  <a:cubicBezTo>
                    <a:pt x="1699" y="11"/>
                    <a:pt x="1699" y="11"/>
                    <a:pt x="1699" y="11"/>
                  </a:cubicBezTo>
                  <a:cubicBezTo>
                    <a:pt x="1720" y="57"/>
                    <a:pt x="1720" y="57"/>
                    <a:pt x="1720" y="57"/>
                  </a:cubicBezTo>
                  <a:cubicBezTo>
                    <a:pt x="1737" y="57"/>
                    <a:pt x="1737" y="57"/>
                    <a:pt x="1737" y="57"/>
                  </a:cubicBezTo>
                  <a:close/>
                  <a:moveTo>
                    <a:pt x="1784" y="58"/>
                  </a:moveTo>
                  <a:cubicBezTo>
                    <a:pt x="1801" y="57"/>
                    <a:pt x="1810" y="48"/>
                    <a:pt x="1810" y="30"/>
                  </a:cubicBezTo>
                  <a:cubicBezTo>
                    <a:pt x="1810" y="11"/>
                    <a:pt x="1801" y="1"/>
                    <a:pt x="1784" y="0"/>
                  </a:cubicBezTo>
                  <a:cubicBezTo>
                    <a:pt x="1767" y="1"/>
                    <a:pt x="1759" y="11"/>
                    <a:pt x="1758" y="30"/>
                  </a:cubicBezTo>
                  <a:cubicBezTo>
                    <a:pt x="1759" y="48"/>
                    <a:pt x="1767" y="57"/>
                    <a:pt x="1784" y="58"/>
                  </a:cubicBezTo>
                  <a:close/>
                  <a:moveTo>
                    <a:pt x="1784" y="9"/>
                  </a:moveTo>
                  <a:cubicBezTo>
                    <a:pt x="1793" y="9"/>
                    <a:pt x="1798" y="16"/>
                    <a:pt x="1798" y="30"/>
                  </a:cubicBezTo>
                  <a:cubicBezTo>
                    <a:pt x="1798" y="43"/>
                    <a:pt x="1793" y="50"/>
                    <a:pt x="1784" y="50"/>
                  </a:cubicBezTo>
                  <a:cubicBezTo>
                    <a:pt x="1775" y="50"/>
                    <a:pt x="1771" y="43"/>
                    <a:pt x="1771" y="30"/>
                  </a:cubicBezTo>
                  <a:cubicBezTo>
                    <a:pt x="1771" y="16"/>
                    <a:pt x="1775" y="9"/>
                    <a:pt x="1784" y="9"/>
                  </a:cubicBezTo>
                  <a:close/>
                  <a:moveTo>
                    <a:pt x="1868" y="57"/>
                  </a:moveTo>
                  <a:cubicBezTo>
                    <a:pt x="1868" y="48"/>
                    <a:pt x="1868" y="48"/>
                    <a:pt x="1868" y="48"/>
                  </a:cubicBezTo>
                  <a:cubicBezTo>
                    <a:pt x="1844" y="48"/>
                    <a:pt x="1844" y="48"/>
                    <a:pt x="1844" y="48"/>
                  </a:cubicBezTo>
                  <a:cubicBezTo>
                    <a:pt x="1844" y="2"/>
                    <a:pt x="1844" y="2"/>
                    <a:pt x="1844" y="2"/>
                  </a:cubicBezTo>
                  <a:cubicBezTo>
                    <a:pt x="1833" y="2"/>
                    <a:pt x="1833" y="2"/>
                    <a:pt x="1833" y="2"/>
                  </a:cubicBezTo>
                  <a:cubicBezTo>
                    <a:pt x="1833" y="57"/>
                    <a:pt x="1833" y="57"/>
                    <a:pt x="1833" y="57"/>
                  </a:cubicBezTo>
                  <a:cubicBezTo>
                    <a:pt x="1868" y="57"/>
                    <a:pt x="1868" y="57"/>
                    <a:pt x="1868" y="57"/>
                  </a:cubicBezTo>
                  <a:close/>
                  <a:moveTo>
                    <a:pt x="1913" y="58"/>
                  </a:moveTo>
                  <a:cubicBezTo>
                    <a:pt x="1929" y="57"/>
                    <a:pt x="1938" y="48"/>
                    <a:pt x="1939" y="30"/>
                  </a:cubicBezTo>
                  <a:cubicBezTo>
                    <a:pt x="1938" y="11"/>
                    <a:pt x="1929" y="1"/>
                    <a:pt x="1913" y="0"/>
                  </a:cubicBezTo>
                  <a:cubicBezTo>
                    <a:pt x="1896" y="1"/>
                    <a:pt x="1887" y="11"/>
                    <a:pt x="1886" y="30"/>
                  </a:cubicBezTo>
                  <a:cubicBezTo>
                    <a:pt x="1887" y="48"/>
                    <a:pt x="1896" y="57"/>
                    <a:pt x="1913" y="58"/>
                  </a:cubicBezTo>
                  <a:close/>
                  <a:moveTo>
                    <a:pt x="1913" y="9"/>
                  </a:moveTo>
                  <a:cubicBezTo>
                    <a:pt x="1922" y="9"/>
                    <a:pt x="1926" y="16"/>
                    <a:pt x="1926" y="30"/>
                  </a:cubicBezTo>
                  <a:cubicBezTo>
                    <a:pt x="1926" y="43"/>
                    <a:pt x="1922" y="50"/>
                    <a:pt x="1913" y="50"/>
                  </a:cubicBezTo>
                  <a:cubicBezTo>
                    <a:pt x="1903" y="50"/>
                    <a:pt x="1899" y="43"/>
                    <a:pt x="1899" y="30"/>
                  </a:cubicBezTo>
                  <a:cubicBezTo>
                    <a:pt x="1899" y="16"/>
                    <a:pt x="1903" y="9"/>
                    <a:pt x="1913" y="9"/>
                  </a:cubicBezTo>
                  <a:close/>
                  <a:moveTo>
                    <a:pt x="1997" y="37"/>
                  </a:moveTo>
                  <a:cubicBezTo>
                    <a:pt x="1997" y="48"/>
                    <a:pt x="1997" y="48"/>
                    <a:pt x="1997" y="48"/>
                  </a:cubicBezTo>
                  <a:cubicBezTo>
                    <a:pt x="1997" y="49"/>
                    <a:pt x="1997" y="49"/>
                    <a:pt x="1997" y="48"/>
                  </a:cubicBezTo>
                  <a:cubicBezTo>
                    <a:pt x="1993" y="49"/>
                    <a:pt x="1989" y="50"/>
                    <a:pt x="1986" y="50"/>
                  </a:cubicBezTo>
                  <a:cubicBezTo>
                    <a:pt x="1976" y="49"/>
                    <a:pt x="1971" y="43"/>
                    <a:pt x="1971" y="30"/>
                  </a:cubicBezTo>
                  <a:cubicBezTo>
                    <a:pt x="1971" y="16"/>
                    <a:pt x="1976" y="9"/>
                    <a:pt x="1986" y="9"/>
                  </a:cubicBezTo>
                  <a:cubicBezTo>
                    <a:pt x="1994" y="9"/>
                    <a:pt x="1997" y="12"/>
                    <a:pt x="1997" y="18"/>
                  </a:cubicBezTo>
                  <a:cubicBezTo>
                    <a:pt x="2010" y="18"/>
                    <a:pt x="2010" y="18"/>
                    <a:pt x="2010" y="18"/>
                  </a:cubicBezTo>
                  <a:cubicBezTo>
                    <a:pt x="2010" y="6"/>
                    <a:pt x="2001" y="0"/>
                    <a:pt x="1984" y="0"/>
                  </a:cubicBezTo>
                  <a:cubicBezTo>
                    <a:pt x="1968" y="2"/>
                    <a:pt x="1959" y="11"/>
                    <a:pt x="1959" y="30"/>
                  </a:cubicBezTo>
                  <a:cubicBezTo>
                    <a:pt x="1959" y="47"/>
                    <a:pt x="1968" y="57"/>
                    <a:pt x="1984" y="58"/>
                  </a:cubicBezTo>
                  <a:cubicBezTo>
                    <a:pt x="1989" y="58"/>
                    <a:pt x="1994" y="58"/>
                    <a:pt x="1997" y="57"/>
                  </a:cubicBezTo>
                  <a:cubicBezTo>
                    <a:pt x="2001" y="57"/>
                    <a:pt x="2005" y="57"/>
                    <a:pt x="2009" y="55"/>
                  </a:cubicBezTo>
                  <a:cubicBezTo>
                    <a:pt x="2009" y="27"/>
                    <a:pt x="2009" y="27"/>
                    <a:pt x="2009" y="27"/>
                  </a:cubicBezTo>
                  <a:cubicBezTo>
                    <a:pt x="1987" y="27"/>
                    <a:pt x="1987" y="27"/>
                    <a:pt x="1987" y="27"/>
                  </a:cubicBezTo>
                  <a:cubicBezTo>
                    <a:pt x="1987" y="37"/>
                    <a:pt x="1987" y="37"/>
                    <a:pt x="1987" y="37"/>
                  </a:cubicBezTo>
                  <a:cubicBezTo>
                    <a:pt x="1997" y="37"/>
                    <a:pt x="1997" y="37"/>
                    <a:pt x="1997" y="37"/>
                  </a:cubicBezTo>
                  <a:close/>
                  <a:moveTo>
                    <a:pt x="2048" y="57"/>
                  </a:moveTo>
                  <a:cubicBezTo>
                    <a:pt x="2059" y="57"/>
                    <a:pt x="2059" y="57"/>
                    <a:pt x="2059" y="57"/>
                  </a:cubicBezTo>
                  <a:cubicBezTo>
                    <a:pt x="2059" y="39"/>
                    <a:pt x="2059" y="39"/>
                    <a:pt x="2059" y="39"/>
                  </a:cubicBezTo>
                  <a:cubicBezTo>
                    <a:pt x="2078" y="2"/>
                    <a:pt x="2078" y="2"/>
                    <a:pt x="2078" y="2"/>
                  </a:cubicBezTo>
                  <a:cubicBezTo>
                    <a:pt x="2066" y="2"/>
                    <a:pt x="2066" y="2"/>
                    <a:pt x="2066" y="2"/>
                  </a:cubicBezTo>
                  <a:cubicBezTo>
                    <a:pt x="2054" y="27"/>
                    <a:pt x="2054" y="27"/>
                    <a:pt x="2054" y="27"/>
                  </a:cubicBezTo>
                  <a:cubicBezTo>
                    <a:pt x="2043" y="2"/>
                    <a:pt x="2043" y="2"/>
                    <a:pt x="2043" y="2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48" y="39"/>
                    <a:pt x="2048" y="39"/>
                    <a:pt x="2048" y="39"/>
                  </a:cubicBezTo>
                  <a:lnTo>
                    <a:pt x="2048" y="57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36" name="文本框 35">
            <a:extLst>
              <a:ext uri="{FF2B5EF4-FFF2-40B4-BE49-F238E27FC236}">
                <a16:creationId xmlns="" xmlns:a16="http://schemas.microsoft.com/office/drawing/2014/main" id="{F9F26DF6-5B87-42DF-974C-E5DD752B26DE}"/>
              </a:ext>
            </a:extLst>
          </p:cNvPr>
          <p:cNvSpPr txBox="1"/>
          <p:nvPr userDrawn="1"/>
        </p:nvSpPr>
        <p:spPr>
          <a:xfrm>
            <a:off x="10248900" y="6218011"/>
            <a:ext cx="142160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000" dirty="0">
                <a:solidFill>
                  <a:schemeClr val="tx2"/>
                </a:solidFill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团结  勤奋  求是  创新</a:t>
            </a:r>
          </a:p>
        </p:txBody>
      </p:sp>
      <p:sp>
        <p:nvSpPr>
          <p:cNvPr id="37" name="文本框 36">
            <a:extLst>
              <a:ext uri="{FF2B5EF4-FFF2-40B4-BE49-F238E27FC236}">
                <a16:creationId xmlns="" xmlns:a16="http://schemas.microsoft.com/office/drawing/2014/main" id="{3883279A-65D7-4542-828D-1AB4FBF12B78}"/>
              </a:ext>
            </a:extLst>
          </p:cNvPr>
          <p:cNvSpPr txBox="1"/>
          <p:nvPr userDrawn="1"/>
        </p:nvSpPr>
        <p:spPr>
          <a:xfrm>
            <a:off x="5838825" y="6239440"/>
            <a:ext cx="51435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91D84E01-7CAC-469D-A394-34B33E4D31AA}" type="slidenum">
              <a:rPr lang="zh-CN" altLang="en-US" sz="1000" smtClean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‹#›</a:t>
            </a:fld>
            <a:r>
              <a:rPr lang="en-US" altLang="zh-CN" sz="1000" dirty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/61</a:t>
            </a:r>
            <a:endParaRPr lang="zh-CN" altLang="en-US" sz="1000" dirty="0">
              <a:solidFill>
                <a:schemeClr val="tx2">
                  <a:lumMod val="75000"/>
                  <a:lumOff val="2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89974249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3840">
          <p15:clr>
            <a:srgbClr val="FBAE40"/>
          </p15:clr>
        </p15:guide>
        <p15:guide id="3" orient="horz" pos="4065">
          <p15:clr>
            <a:srgbClr val="FBAE40"/>
          </p15:clr>
        </p15:guide>
        <p15:guide id="4" orient="horz" pos="572">
          <p15:clr>
            <a:srgbClr val="FBAE40"/>
          </p15:clr>
        </p15:guide>
        <p15:guide id="5" pos="393">
          <p15:clr>
            <a:srgbClr val="FBAE40"/>
          </p15:clr>
        </p15:guide>
        <p15:guide id="6" pos="7287">
          <p15:clr>
            <a:srgbClr val="FBAE40"/>
          </p15:clr>
        </p15:guide>
        <p15:guide id="7" orient="horz" pos="2160">
          <p15:clr>
            <a:srgbClr val="FBAE40"/>
          </p15:clr>
        </p15:guide>
        <p15:guide id="8" pos="733">
          <p15:clr>
            <a:srgbClr val="FBAE40"/>
          </p15:clr>
        </p15:guide>
        <p15:guide id="9" pos="6947">
          <p15:clr>
            <a:srgbClr val="FBAE40"/>
          </p15:clr>
        </p15:guide>
        <p15:guide id="10" orient="horz" pos="3952" userDrawn="1">
          <p15:clr>
            <a:srgbClr val="FBAE40"/>
          </p15:clr>
        </p15:guide>
        <p15:guide id="11" orient="horz" pos="3181" userDrawn="1">
          <p15:clr>
            <a:srgbClr val="FBAE40"/>
          </p15:clr>
        </p15:guide>
        <p15:guide id="12" orient="horz" pos="1298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一段图文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椭圆 8">
            <a:extLst>
              <a:ext uri="{FF2B5EF4-FFF2-40B4-BE49-F238E27FC236}">
                <a16:creationId xmlns="" xmlns:a16="http://schemas.microsoft.com/office/drawing/2014/main" id="{7D44EDDC-4A4D-4D90-A1C7-28ACB33DA213}"/>
              </a:ext>
            </a:extLst>
          </p:cNvPr>
          <p:cNvSpPr/>
          <p:nvPr userDrawn="1"/>
        </p:nvSpPr>
        <p:spPr>
          <a:xfrm>
            <a:off x="52244" y="317500"/>
            <a:ext cx="588737" cy="58873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" name="直接连接符 10">
            <a:extLst>
              <a:ext uri="{FF2B5EF4-FFF2-40B4-BE49-F238E27FC236}">
                <a16:creationId xmlns="" xmlns:a16="http://schemas.microsoft.com/office/drawing/2014/main" id="{2BEFABB1-6D5A-481A-960B-C03F79E13543}"/>
              </a:ext>
            </a:extLst>
          </p:cNvPr>
          <p:cNvCxnSpPr>
            <a:cxnSpLocks/>
          </p:cNvCxnSpPr>
          <p:nvPr userDrawn="1"/>
        </p:nvCxnSpPr>
        <p:spPr>
          <a:xfrm flipH="1">
            <a:off x="0" y="6464232"/>
            <a:ext cx="12192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日期占位符 1">
            <a:extLst>
              <a:ext uri="{FF2B5EF4-FFF2-40B4-BE49-F238E27FC236}">
                <a16:creationId xmlns="" xmlns:a16="http://schemas.microsoft.com/office/drawing/2014/main" id="{B6455B3D-80AA-485C-9079-537ADB4E9388}"/>
              </a:ext>
            </a:extLst>
          </p:cNvPr>
          <p:cNvSpPr txBox="1">
            <a:spLocks/>
          </p:cNvSpPr>
          <p:nvPr userDrawn="1"/>
        </p:nvSpPr>
        <p:spPr>
          <a:xfrm>
            <a:off x="527379" y="6218011"/>
            <a:ext cx="2743200" cy="24622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思源宋体 CN" panose="02020400000000000000" pitchFamily="18" charset="-122"/>
                <a:ea typeface="思源宋体 CN" panose="02020400000000000000" pitchFamily="18" charset="-122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9B8BA154-C3C8-4167-8D81-07371FF20131}" type="datetimeFigureOut">
              <a:rPr lang="zh-CN" altLang="en-US" smtClean="0"/>
              <a:pPr/>
              <a:t>2020/5/12</a:t>
            </a:fld>
            <a:endParaRPr lang="zh-CN" altLang="en-US" dirty="0"/>
          </a:p>
        </p:txBody>
      </p:sp>
      <p:sp>
        <p:nvSpPr>
          <p:cNvPr id="14" name="平行四边形 13">
            <a:extLst>
              <a:ext uri="{FF2B5EF4-FFF2-40B4-BE49-F238E27FC236}">
                <a16:creationId xmlns="" xmlns:a16="http://schemas.microsoft.com/office/drawing/2014/main" id="{B81AC5AD-A8A6-48BC-B048-38139F3767CD}"/>
              </a:ext>
            </a:extLst>
          </p:cNvPr>
          <p:cNvSpPr/>
          <p:nvPr userDrawn="1"/>
        </p:nvSpPr>
        <p:spPr>
          <a:xfrm>
            <a:off x="346024" y="840993"/>
            <a:ext cx="11382426" cy="65243"/>
          </a:xfrm>
          <a:prstGeom prst="parallelogram">
            <a:avLst/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>
            <a:extLst>
              <a:ext uri="{FF2B5EF4-FFF2-40B4-BE49-F238E27FC236}">
                <a16:creationId xmlns="" xmlns:a16="http://schemas.microsoft.com/office/drawing/2014/main" id="{78207433-78D9-4014-84E4-D7509BF1C14A}"/>
              </a:ext>
            </a:extLst>
          </p:cNvPr>
          <p:cNvGrpSpPr/>
          <p:nvPr userDrawn="1"/>
        </p:nvGrpSpPr>
        <p:grpSpPr>
          <a:xfrm>
            <a:off x="11811018" y="595757"/>
            <a:ext cx="245390" cy="128440"/>
            <a:chOff x="4909622" y="1685731"/>
            <a:chExt cx="2144762" cy="1122596"/>
          </a:xfrm>
        </p:grpSpPr>
        <p:sp>
          <p:nvSpPr>
            <p:cNvPr id="16" name="菱形 15">
              <a:extLst>
                <a:ext uri="{FF2B5EF4-FFF2-40B4-BE49-F238E27FC236}">
                  <a16:creationId xmlns="" xmlns:a16="http://schemas.microsoft.com/office/drawing/2014/main" id="{0E9F1E0A-C7DE-4E0D-995A-29CB0CE71C9A}"/>
                </a:ext>
              </a:extLst>
            </p:cNvPr>
            <p:cNvSpPr/>
            <p:nvPr userDrawn="1"/>
          </p:nvSpPr>
          <p:spPr>
            <a:xfrm>
              <a:off x="4909622" y="1685731"/>
              <a:ext cx="2144762" cy="597096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="" xmlns:a16="http://schemas.microsoft.com/office/drawing/2014/main" id="{01225D6B-E914-4259-8E3C-F126301C0346}"/>
                </a:ext>
              </a:extLst>
            </p:cNvPr>
            <p:cNvSpPr/>
            <p:nvPr userDrawn="1"/>
          </p:nvSpPr>
          <p:spPr>
            <a:xfrm>
              <a:off x="5263336" y="2158024"/>
              <a:ext cx="1437335" cy="517398"/>
            </a:xfrm>
            <a:custGeom>
              <a:avLst/>
              <a:gdLst>
                <a:gd name="connsiteX0" fmla="*/ 0 w 1437335"/>
                <a:gd name="connsiteY0" fmla="*/ 0 h 517398"/>
                <a:gd name="connsiteX1" fmla="*/ 718667 w 1437335"/>
                <a:gd name="connsiteY1" fmla="*/ 200075 h 517398"/>
                <a:gd name="connsiteX2" fmla="*/ 1437335 w 1437335"/>
                <a:gd name="connsiteY2" fmla="*/ 0 h 517398"/>
                <a:gd name="connsiteX3" fmla="*/ 1437335 w 1437335"/>
                <a:gd name="connsiteY3" fmla="*/ 517398 h 517398"/>
                <a:gd name="connsiteX4" fmla="*/ 1396347 w 1437335"/>
                <a:gd name="connsiteY4" fmla="*/ 494706 h 517398"/>
                <a:gd name="connsiteX5" fmla="*/ 718667 w 1437335"/>
                <a:gd name="connsiteY5" fmla="*/ 366483 h 517398"/>
                <a:gd name="connsiteX6" fmla="*/ 40987 w 1437335"/>
                <a:gd name="connsiteY6" fmla="*/ 494706 h 517398"/>
                <a:gd name="connsiteX7" fmla="*/ 0 w 1437335"/>
                <a:gd name="connsiteY7" fmla="*/ 517398 h 51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335" h="517398">
                  <a:moveTo>
                    <a:pt x="0" y="0"/>
                  </a:moveTo>
                  <a:lnTo>
                    <a:pt x="718667" y="200075"/>
                  </a:lnTo>
                  <a:lnTo>
                    <a:pt x="1437335" y="0"/>
                  </a:lnTo>
                  <a:lnTo>
                    <a:pt x="1437335" y="517398"/>
                  </a:lnTo>
                  <a:lnTo>
                    <a:pt x="1396347" y="494706"/>
                  </a:lnTo>
                  <a:cubicBezTo>
                    <a:pt x="1222914" y="415483"/>
                    <a:pt x="983318" y="366483"/>
                    <a:pt x="718667" y="366483"/>
                  </a:cubicBezTo>
                  <a:cubicBezTo>
                    <a:pt x="454017" y="366483"/>
                    <a:pt x="214421" y="415483"/>
                    <a:pt x="40987" y="494706"/>
                  </a:cubicBezTo>
                  <a:lnTo>
                    <a:pt x="0" y="517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18" name="直接连接符 17">
              <a:extLst>
                <a:ext uri="{FF2B5EF4-FFF2-40B4-BE49-F238E27FC236}">
                  <a16:creationId xmlns="" xmlns:a16="http://schemas.microsoft.com/office/drawing/2014/main" id="{2EC9890D-60D1-4706-B3F4-DC5F6EAF0B60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080496" y="1995901"/>
              <a:ext cx="1" cy="77084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椭圆 18">
              <a:extLst>
                <a:ext uri="{FF2B5EF4-FFF2-40B4-BE49-F238E27FC236}">
                  <a16:creationId xmlns="" xmlns:a16="http://schemas.microsoft.com/office/drawing/2014/main" id="{3438A216-6195-4928-8B67-2E138E98E6F8}"/>
                </a:ext>
              </a:extLst>
            </p:cNvPr>
            <p:cNvSpPr/>
            <p:nvPr userDrawn="1"/>
          </p:nvSpPr>
          <p:spPr>
            <a:xfrm>
              <a:off x="5040571" y="2579759"/>
              <a:ext cx="79851" cy="7985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等腰三角形 19">
              <a:extLst>
                <a:ext uri="{FF2B5EF4-FFF2-40B4-BE49-F238E27FC236}">
                  <a16:creationId xmlns="" xmlns:a16="http://schemas.microsoft.com/office/drawing/2014/main" id="{7E77383A-561B-44BD-B1AB-2D3104FA4A28}"/>
                </a:ext>
              </a:extLst>
            </p:cNvPr>
            <p:cNvSpPr/>
            <p:nvPr userDrawn="1"/>
          </p:nvSpPr>
          <p:spPr>
            <a:xfrm>
              <a:off x="5021761" y="2637502"/>
              <a:ext cx="117470" cy="170825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" name="ïş1îdé">
            <a:extLst>
              <a:ext uri="{FF2B5EF4-FFF2-40B4-BE49-F238E27FC236}">
                <a16:creationId xmlns="" xmlns:a16="http://schemas.microsoft.com/office/drawing/2014/main" id="{699EA056-010A-4936-BD9D-37069D4350F7}"/>
              </a:ext>
            </a:extLst>
          </p:cNvPr>
          <p:cNvSpPr/>
          <p:nvPr userDrawn="1"/>
        </p:nvSpPr>
        <p:spPr bwMode="auto">
          <a:xfrm>
            <a:off x="167689" y="429746"/>
            <a:ext cx="357847" cy="364244"/>
          </a:xfrm>
          <a:custGeom>
            <a:avLst/>
            <a:gdLst>
              <a:gd name="T0" fmla="*/ 606 w 808"/>
              <a:gd name="T1" fmla="*/ 701 h 821"/>
              <a:gd name="T2" fmla="*/ 597 w 808"/>
              <a:gd name="T3" fmla="*/ 703 h 821"/>
              <a:gd name="T4" fmla="*/ 597 w 808"/>
              <a:gd name="T5" fmla="*/ 684 h 821"/>
              <a:gd name="T6" fmla="*/ 620 w 808"/>
              <a:gd name="T7" fmla="*/ 651 h 821"/>
              <a:gd name="T8" fmla="*/ 606 w 808"/>
              <a:gd name="T9" fmla="*/ 661 h 821"/>
              <a:gd name="T10" fmla="*/ 584 w 808"/>
              <a:gd name="T11" fmla="*/ 659 h 821"/>
              <a:gd name="T12" fmla="*/ 591 w 808"/>
              <a:gd name="T13" fmla="*/ 642 h 821"/>
              <a:gd name="T14" fmla="*/ 597 w 808"/>
              <a:gd name="T15" fmla="*/ 649 h 821"/>
              <a:gd name="T16" fmla="*/ 620 w 808"/>
              <a:gd name="T17" fmla="*/ 619 h 821"/>
              <a:gd name="T18" fmla="*/ 636 w 808"/>
              <a:gd name="T19" fmla="*/ 634 h 821"/>
              <a:gd name="T20" fmla="*/ 623 w 808"/>
              <a:gd name="T21" fmla="*/ 679 h 821"/>
              <a:gd name="T22" fmla="*/ 620 w 808"/>
              <a:gd name="T23" fmla="*/ 692 h 821"/>
              <a:gd name="T24" fmla="*/ 177 w 808"/>
              <a:gd name="T25" fmla="*/ 710 h 821"/>
              <a:gd name="T26" fmla="*/ 216 w 808"/>
              <a:gd name="T27" fmla="*/ 643 h 821"/>
              <a:gd name="T28" fmla="*/ 233 w 808"/>
              <a:gd name="T29" fmla="*/ 632 h 821"/>
              <a:gd name="T30" fmla="*/ 209 w 808"/>
              <a:gd name="T31" fmla="*/ 667 h 821"/>
              <a:gd name="T32" fmla="*/ 245 w 808"/>
              <a:gd name="T33" fmla="*/ 647 h 821"/>
              <a:gd name="T34" fmla="*/ 246 w 808"/>
              <a:gd name="T35" fmla="*/ 676 h 821"/>
              <a:gd name="T36" fmla="*/ 228 w 808"/>
              <a:gd name="T37" fmla="*/ 694 h 821"/>
              <a:gd name="T38" fmla="*/ 203 w 808"/>
              <a:gd name="T39" fmla="*/ 719 h 821"/>
              <a:gd name="T40" fmla="*/ 207 w 808"/>
              <a:gd name="T41" fmla="*/ 683 h 821"/>
              <a:gd name="T42" fmla="*/ 446 w 808"/>
              <a:gd name="T43" fmla="*/ 698 h 821"/>
              <a:gd name="T44" fmla="*/ 444 w 808"/>
              <a:gd name="T45" fmla="*/ 686 h 821"/>
              <a:gd name="T46" fmla="*/ 445 w 808"/>
              <a:gd name="T47" fmla="*/ 674 h 821"/>
              <a:gd name="T48" fmla="*/ 434 w 808"/>
              <a:gd name="T49" fmla="*/ 668 h 821"/>
              <a:gd name="T50" fmla="*/ 438 w 808"/>
              <a:gd name="T51" fmla="*/ 651 h 821"/>
              <a:gd name="T52" fmla="*/ 456 w 808"/>
              <a:gd name="T53" fmla="*/ 644 h 821"/>
              <a:gd name="T54" fmla="*/ 465 w 808"/>
              <a:gd name="T55" fmla="*/ 643 h 821"/>
              <a:gd name="T56" fmla="*/ 457 w 808"/>
              <a:gd name="T57" fmla="*/ 675 h 821"/>
              <a:gd name="T58" fmla="*/ 455 w 808"/>
              <a:gd name="T59" fmla="*/ 690 h 821"/>
              <a:gd name="T60" fmla="*/ 265 w 808"/>
              <a:gd name="T61" fmla="*/ 713 h 821"/>
              <a:gd name="T62" fmla="*/ 562 w 808"/>
              <a:gd name="T63" fmla="*/ 715 h 821"/>
              <a:gd name="T64" fmla="*/ 292 w 808"/>
              <a:gd name="T65" fmla="*/ 705 h 821"/>
              <a:gd name="T66" fmla="*/ 300 w 808"/>
              <a:gd name="T67" fmla="*/ 666 h 821"/>
              <a:gd name="T68" fmla="*/ 285 w 808"/>
              <a:gd name="T69" fmla="*/ 672 h 821"/>
              <a:gd name="T70" fmla="*/ 302 w 808"/>
              <a:gd name="T71" fmla="*/ 650 h 821"/>
              <a:gd name="T72" fmla="*/ 307 w 808"/>
              <a:gd name="T73" fmla="*/ 637 h 821"/>
              <a:gd name="T74" fmla="*/ 319 w 808"/>
              <a:gd name="T75" fmla="*/ 648 h 821"/>
              <a:gd name="T76" fmla="*/ 305 w 808"/>
              <a:gd name="T77" fmla="*/ 696 h 821"/>
              <a:gd name="T78" fmla="*/ 511 w 808"/>
              <a:gd name="T79" fmla="*/ 689 h 821"/>
              <a:gd name="T80" fmla="*/ 538 w 808"/>
              <a:gd name="T81" fmla="*/ 638 h 821"/>
              <a:gd name="T82" fmla="*/ 529 w 808"/>
              <a:gd name="T83" fmla="*/ 700 h 821"/>
              <a:gd name="T84" fmla="*/ 241 w 808"/>
              <a:gd name="T85" fmla="*/ 701 h 821"/>
              <a:gd name="T86" fmla="*/ 469 w 808"/>
              <a:gd name="T87" fmla="*/ 701 h 821"/>
              <a:gd name="T88" fmla="*/ 447 w 808"/>
              <a:gd name="T89" fmla="*/ 705 h 821"/>
              <a:gd name="T90" fmla="*/ 349 w 808"/>
              <a:gd name="T91" fmla="*/ 697 h 821"/>
              <a:gd name="T92" fmla="*/ 371 w 808"/>
              <a:gd name="T93" fmla="*/ 665 h 821"/>
              <a:gd name="T94" fmla="*/ 400 w 808"/>
              <a:gd name="T95" fmla="*/ 667 h 821"/>
              <a:gd name="T96" fmla="*/ 375 w 808"/>
              <a:gd name="T97" fmla="*/ 697 h 821"/>
              <a:gd name="T98" fmla="*/ 220 w 808"/>
              <a:gd name="T99" fmla="*/ 683 h 821"/>
              <a:gd name="T100" fmla="*/ 223 w 808"/>
              <a:gd name="T101" fmla="*/ 690 h 821"/>
              <a:gd name="T102" fmla="*/ 318 w 808"/>
              <a:gd name="T103" fmla="*/ 697 h 821"/>
              <a:gd name="T104" fmla="*/ 206 w 808"/>
              <a:gd name="T105" fmla="*/ 674 h 821"/>
              <a:gd name="T106" fmla="*/ 311 w 808"/>
              <a:gd name="T107" fmla="*/ 660 h 821"/>
              <a:gd name="T108" fmla="*/ 614 w 808"/>
              <a:gd name="T109" fmla="*/ 661 h 821"/>
              <a:gd name="T110" fmla="*/ 607 w 808"/>
              <a:gd name="T111" fmla="*/ 650 h 821"/>
              <a:gd name="T112" fmla="*/ 217 w 808"/>
              <a:gd name="T113" fmla="*/ 627 h 821"/>
              <a:gd name="T114" fmla="*/ 161 w 808"/>
              <a:gd name="T115" fmla="*/ 585 h 821"/>
              <a:gd name="T116" fmla="*/ 114 w 808"/>
              <a:gd name="T117" fmla="*/ 372 h 821"/>
              <a:gd name="T118" fmla="*/ 243 w 808"/>
              <a:gd name="T119" fmla="*/ 205 h 821"/>
              <a:gd name="T120" fmla="*/ 433 w 808"/>
              <a:gd name="T121" fmla="*/ 152 h 821"/>
              <a:gd name="T122" fmla="*/ 653 w 808"/>
              <a:gd name="T123" fmla="*/ 325 h 821"/>
              <a:gd name="T124" fmla="*/ 664 w 808"/>
              <a:gd name="T125" fmla="*/ 501 h 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8" h="821">
                <a:moveTo>
                  <a:pt x="404" y="821"/>
                </a:moveTo>
                <a:cubicBezTo>
                  <a:pt x="626" y="821"/>
                  <a:pt x="808" y="637"/>
                  <a:pt x="808" y="411"/>
                </a:cubicBezTo>
                <a:cubicBezTo>
                  <a:pt x="808" y="185"/>
                  <a:pt x="626" y="0"/>
                  <a:pt x="404" y="0"/>
                </a:cubicBezTo>
                <a:cubicBezTo>
                  <a:pt x="181" y="0"/>
                  <a:pt x="0" y="185"/>
                  <a:pt x="0" y="411"/>
                </a:cubicBezTo>
                <a:cubicBezTo>
                  <a:pt x="0" y="637"/>
                  <a:pt x="181" y="821"/>
                  <a:pt x="404" y="821"/>
                </a:cubicBezTo>
                <a:close/>
                <a:moveTo>
                  <a:pt x="404" y="3"/>
                </a:moveTo>
                <a:cubicBezTo>
                  <a:pt x="474" y="48"/>
                  <a:pt x="616" y="90"/>
                  <a:pt x="583" y="158"/>
                </a:cubicBezTo>
                <a:cubicBezTo>
                  <a:pt x="638" y="106"/>
                  <a:pt x="721" y="230"/>
                  <a:pt x="785" y="285"/>
                </a:cubicBezTo>
                <a:cubicBezTo>
                  <a:pt x="765" y="362"/>
                  <a:pt x="769" y="520"/>
                  <a:pt x="693" y="507"/>
                </a:cubicBezTo>
                <a:cubicBezTo>
                  <a:pt x="761" y="544"/>
                  <a:pt x="669" y="666"/>
                  <a:pt x="644" y="734"/>
                </a:cubicBezTo>
                <a:cubicBezTo>
                  <a:pt x="567" y="740"/>
                  <a:pt x="412" y="799"/>
                  <a:pt x="405" y="723"/>
                </a:cubicBezTo>
                <a:cubicBezTo>
                  <a:pt x="392" y="797"/>
                  <a:pt x="241" y="737"/>
                  <a:pt x="161" y="732"/>
                </a:cubicBezTo>
                <a:cubicBezTo>
                  <a:pt x="134" y="658"/>
                  <a:pt x="46" y="545"/>
                  <a:pt x="113" y="509"/>
                </a:cubicBezTo>
                <a:cubicBezTo>
                  <a:pt x="35" y="520"/>
                  <a:pt x="47" y="364"/>
                  <a:pt x="23" y="284"/>
                </a:cubicBezTo>
                <a:cubicBezTo>
                  <a:pt x="90" y="245"/>
                  <a:pt x="172" y="105"/>
                  <a:pt x="229" y="159"/>
                </a:cubicBezTo>
                <a:cubicBezTo>
                  <a:pt x="197" y="85"/>
                  <a:pt x="340" y="46"/>
                  <a:pt x="404" y="3"/>
                </a:cubicBezTo>
                <a:close/>
                <a:moveTo>
                  <a:pt x="609" y="729"/>
                </a:move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1" y="628"/>
                  <a:pt x="621" y="628"/>
                  <a:pt x="621" y="628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09" y="729"/>
                  <a:pt x="609" y="729"/>
                  <a:pt x="609" y="729"/>
                </a:cubicBezTo>
                <a:close/>
                <a:moveTo>
                  <a:pt x="176" y="724"/>
                </a:move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3"/>
                  <a:pt x="194" y="683"/>
                  <a:pt x="195" y="683"/>
                </a:cubicBezTo>
                <a:cubicBezTo>
                  <a:pt x="195" y="683"/>
                  <a:pt x="195" y="683"/>
                  <a:pt x="195" y="683"/>
                </a:cubicBezTo>
                <a:cubicBezTo>
                  <a:pt x="195" y="683"/>
                  <a:pt x="195" y="682"/>
                  <a:pt x="196" y="682"/>
                </a:cubicBezTo>
                <a:cubicBezTo>
                  <a:pt x="196" y="682"/>
                  <a:pt x="196" y="682"/>
                  <a:pt x="196" y="682"/>
                </a:cubicBezTo>
                <a:cubicBezTo>
                  <a:pt x="196" y="682"/>
                  <a:pt x="196" y="682"/>
                  <a:pt x="196" y="681"/>
                </a:cubicBezTo>
                <a:cubicBezTo>
                  <a:pt x="196" y="681"/>
                  <a:pt x="196" y="681"/>
                  <a:pt x="196" y="681"/>
                </a:cubicBezTo>
                <a:cubicBezTo>
                  <a:pt x="196" y="681"/>
                  <a:pt x="196" y="681"/>
                  <a:pt x="197" y="681"/>
                </a:cubicBezTo>
                <a:cubicBezTo>
                  <a:pt x="197" y="681"/>
                  <a:pt x="197" y="681"/>
                  <a:pt x="197" y="681"/>
                </a:cubicBezTo>
                <a:cubicBezTo>
                  <a:pt x="198" y="679"/>
                  <a:pt x="199" y="677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15" y="706"/>
                  <a:pt x="215" y="706"/>
                  <a:pt x="215" y="706"/>
                </a:cubicBezTo>
                <a:cubicBezTo>
                  <a:pt x="214" y="707"/>
                  <a:pt x="214" y="707"/>
                  <a:pt x="214" y="707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8"/>
                  <a:pt x="214" y="698"/>
                </a:cubicBezTo>
                <a:cubicBezTo>
                  <a:pt x="214" y="698"/>
                  <a:pt x="214" y="698"/>
                  <a:pt x="214" y="698"/>
                </a:cubicBezTo>
                <a:cubicBezTo>
                  <a:pt x="213" y="698"/>
                  <a:pt x="213" y="698"/>
                  <a:pt x="213" y="697"/>
                </a:cubicBezTo>
                <a:cubicBezTo>
                  <a:pt x="213" y="697"/>
                  <a:pt x="213" y="697"/>
                  <a:pt x="213" y="697"/>
                </a:cubicBezTo>
                <a:cubicBezTo>
                  <a:pt x="213" y="696"/>
                  <a:pt x="213" y="696"/>
                  <a:pt x="213" y="695"/>
                </a:cubicBezTo>
                <a:cubicBezTo>
                  <a:pt x="213" y="695"/>
                  <a:pt x="213" y="695"/>
                  <a:pt x="213" y="695"/>
                </a:cubicBezTo>
                <a:cubicBezTo>
                  <a:pt x="213" y="693"/>
                  <a:pt x="213" y="691"/>
                  <a:pt x="213" y="689"/>
                </a:cubicBezTo>
                <a:cubicBezTo>
                  <a:pt x="213" y="689"/>
                  <a:pt x="213" y="689"/>
                  <a:pt x="213" y="689"/>
                </a:cubicBezTo>
                <a:cubicBezTo>
                  <a:pt x="213" y="688"/>
                  <a:pt x="213" y="688"/>
                  <a:pt x="214" y="687"/>
                </a:cubicBezTo>
                <a:cubicBezTo>
                  <a:pt x="214" y="687"/>
                  <a:pt x="214" y="687"/>
                  <a:pt x="214" y="687"/>
                </a:cubicBezTo>
                <a:cubicBezTo>
                  <a:pt x="214" y="686"/>
                  <a:pt x="214" y="685"/>
                  <a:pt x="215" y="684"/>
                </a:cubicBezTo>
                <a:cubicBezTo>
                  <a:pt x="215" y="684"/>
                  <a:pt x="215" y="684"/>
                  <a:pt x="215" y="684"/>
                </a:cubicBezTo>
                <a:cubicBezTo>
                  <a:pt x="215" y="684"/>
                  <a:pt x="216" y="683"/>
                  <a:pt x="216" y="682"/>
                </a:cubicBezTo>
                <a:cubicBezTo>
                  <a:pt x="216" y="682"/>
                  <a:pt x="216" y="682"/>
                  <a:pt x="216" y="682"/>
                </a:cubicBezTo>
                <a:cubicBezTo>
                  <a:pt x="217" y="681"/>
                  <a:pt x="217" y="680"/>
                  <a:pt x="218" y="679"/>
                </a:cubicBezTo>
                <a:cubicBezTo>
                  <a:pt x="218" y="679"/>
                  <a:pt x="218" y="679"/>
                  <a:pt x="218" y="679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6" y="679"/>
                  <a:pt x="213" y="681"/>
                  <a:pt x="210" y="683"/>
                </a:cubicBezTo>
                <a:cubicBezTo>
                  <a:pt x="210" y="683"/>
                  <a:pt x="210" y="683"/>
                  <a:pt x="210" y="683"/>
                </a:cubicBezTo>
                <a:cubicBezTo>
                  <a:pt x="209" y="684"/>
                  <a:pt x="208" y="684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79"/>
                </a:cubicBezTo>
                <a:cubicBezTo>
                  <a:pt x="202" y="679"/>
                  <a:pt x="202" y="679"/>
                  <a:pt x="202" y="679"/>
                </a:cubicBezTo>
                <a:cubicBezTo>
                  <a:pt x="202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0" y="680"/>
                  <a:pt x="200" y="680"/>
                </a:cubicBezTo>
                <a:cubicBezTo>
                  <a:pt x="200" y="680"/>
                  <a:pt x="200" y="680"/>
                  <a:pt x="200" y="680"/>
                </a:cubicBezTo>
                <a:cubicBezTo>
                  <a:pt x="200" y="680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76" y="724"/>
                  <a:pt x="176" y="724"/>
                  <a:pt x="176" y="724"/>
                </a:cubicBezTo>
                <a:close/>
                <a:moveTo>
                  <a:pt x="425" y="723"/>
                </a:move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4" y="668"/>
                  <a:pt x="454" y="668"/>
                </a:cubicBezTo>
                <a:cubicBezTo>
                  <a:pt x="454" y="668"/>
                  <a:pt x="454" y="668"/>
                  <a:pt x="454" y="668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0"/>
                  <a:pt x="445" y="640"/>
                  <a:pt x="445" y="640"/>
                </a:cubicBezTo>
                <a:cubicBezTo>
                  <a:pt x="445" y="639"/>
                  <a:pt x="445" y="639"/>
                  <a:pt x="445" y="639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0" y="670"/>
                  <a:pt x="458" y="671"/>
                  <a:pt x="458" y="671"/>
                </a:cubicBezTo>
                <a:cubicBezTo>
                  <a:pt x="458" y="671"/>
                  <a:pt x="458" y="671"/>
                  <a:pt x="458" y="671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6" y="723"/>
                  <a:pt x="426" y="723"/>
                  <a:pt x="426" y="723"/>
                </a:cubicBezTo>
                <a:lnTo>
                  <a:pt x="425" y="723"/>
                </a:lnTo>
                <a:close/>
                <a:moveTo>
                  <a:pt x="270" y="716"/>
                </a:move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lose/>
                <a:moveTo>
                  <a:pt x="562" y="715"/>
                </a:moveTo>
                <a:cubicBezTo>
                  <a:pt x="562" y="715"/>
                  <a:pt x="562" y="715"/>
                  <a:pt x="562" y="715"/>
                </a:cubicBezTo>
                <a:cubicBezTo>
                  <a:pt x="562" y="715"/>
                  <a:pt x="562" y="715"/>
                  <a:pt x="562" y="715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2" y="715"/>
                  <a:pt x="562" y="715"/>
                  <a:pt x="562" y="715"/>
                </a:cubicBezTo>
                <a:close/>
                <a:moveTo>
                  <a:pt x="304" y="713"/>
                </a:moveTo>
                <a:cubicBezTo>
                  <a:pt x="302" y="712"/>
                  <a:pt x="302" y="712"/>
                  <a:pt x="302" y="712"/>
                </a:cubicBezTo>
                <a:cubicBezTo>
                  <a:pt x="302" y="712"/>
                  <a:pt x="302" y="712"/>
                  <a:pt x="302" y="712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1"/>
                  <a:pt x="302" y="621"/>
                  <a:pt x="302" y="621"/>
                </a:cubicBezTo>
                <a:cubicBezTo>
                  <a:pt x="303" y="621"/>
                  <a:pt x="303" y="621"/>
                  <a:pt x="303" y="621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lose/>
                <a:moveTo>
                  <a:pt x="506" y="712"/>
                </a:moveTo>
                <a:cubicBezTo>
                  <a:pt x="506" y="710"/>
                  <a:pt x="506" y="710"/>
                  <a:pt x="506" y="710"/>
                </a:cubicBezTo>
                <a:cubicBezTo>
                  <a:pt x="506" y="710"/>
                  <a:pt x="506" y="710"/>
                  <a:pt x="506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0"/>
                  <a:pt x="536" y="650"/>
                  <a:pt x="535" y="647"/>
                </a:cubicBezTo>
                <a:cubicBezTo>
                  <a:pt x="535" y="647"/>
                  <a:pt x="535" y="647"/>
                  <a:pt x="535" y="647"/>
                </a:cubicBezTo>
                <a:cubicBezTo>
                  <a:pt x="535" y="645"/>
                  <a:pt x="534" y="644"/>
                  <a:pt x="534" y="643"/>
                </a:cubicBezTo>
                <a:cubicBezTo>
                  <a:pt x="534" y="643"/>
                  <a:pt x="534" y="643"/>
                  <a:pt x="534" y="643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2" y="642"/>
                  <a:pt x="542" y="642"/>
                  <a:pt x="543" y="643"/>
                </a:cubicBezTo>
                <a:cubicBezTo>
                  <a:pt x="543" y="643"/>
                  <a:pt x="543" y="643"/>
                  <a:pt x="543" y="643"/>
                </a:cubicBezTo>
                <a:cubicBezTo>
                  <a:pt x="544" y="645"/>
                  <a:pt x="544" y="645"/>
                  <a:pt x="544" y="647"/>
                </a:cubicBezTo>
                <a:cubicBezTo>
                  <a:pt x="544" y="647"/>
                  <a:pt x="544" y="647"/>
                  <a:pt x="544" y="647"/>
                </a:cubicBezTo>
                <a:cubicBezTo>
                  <a:pt x="544" y="648"/>
                  <a:pt x="544" y="648"/>
                  <a:pt x="544" y="649"/>
                </a:cubicBezTo>
                <a:cubicBezTo>
                  <a:pt x="544" y="649"/>
                  <a:pt x="544" y="649"/>
                  <a:pt x="544" y="649"/>
                </a:cubicBezTo>
                <a:cubicBezTo>
                  <a:pt x="539" y="675"/>
                  <a:pt x="539" y="675"/>
                  <a:pt x="539" y="675"/>
                </a:cubicBezTo>
                <a:cubicBezTo>
                  <a:pt x="540" y="675"/>
                  <a:pt x="540" y="675"/>
                  <a:pt x="540" y="675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07" y="712"/>
                  <a:pt x="507" y="712"/>
                  <a:pt x="507" y="712"/>
                </a:cubicBezTo>
                <a:lnTo>
                  <a:pt x="506" y="712"/>
                </a:lnTo>
                <a:close/>
                <a:moveTo>
                  <a:pt x="242" y="710"/>
                </a:move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2" y="710"/>
                  <a:pt x="242" y="710"/>
                  <a:pt x="242" y="710"/>
                </a:cubicBezTo>
                <a:close/>
                <a:moveTo>
                  <a:pt x="468" y="708"/>
                </a:moveTo>
                <a:cubicBezTo>
                  <a:pt x="467" y="707"/>
                  <a:pt x="467" y="707"/>
                  <a:pt x="467" y="707"/>
                </a:cubicBezTo>
                <a:cubicBezTo>
                  <a:pt x="467" y="707"/>
                  <a:pt x="467" y="707"/>
                  <a:pt x="467" y="707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lose/>
                <a:moveTo>
                  <a:pt x="445" y="707"/>
                </a:move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lose/>
                <a:moveTo>
                  <a:pt x="352" y="706"/>
                </a:move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1" y="699"/>
                  <a:pt x="371" y="699"/>
                  <a:pt x="370" y="699"/>
                </a:cubicBezTo>
                <a:cubicBezTo>
                  <a:pt x="370" y="699"/>
                  <a:pt x="370" y="699"/>
                  <a:pt x="370" y="699"/>
                </a:cubicBezTo>
                <a:cubicBezTo>
                  <a:pt x="370" y="699"/>
                  <a:pt x="369" y="699"/>
                  <a:pt x="369" y="699"/>
                </a:cubicBezTo>
                <a:cubicBezTo>
                  <a:pt x="369" y="699"/>
                  <a:pt x="369" y="700"/>
                  <a:pt x="369" y="700"/>
                </a:cubicBezTo>
                <a:cubicBezTo>
                  <a:pt x="369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7" y="701"/>
                  <a:pt x="367" y="701"/>
                  <a:pt x="366" y="701"/>
                </a:cubicBezTo>
                <a:cubicBezTo>
                  <a:pt x="366" y="701"/>
                  <a:pt x="366" y="701"/>
                  <a:pt x="366" y="701"/>
                </a:cubicBezTo>
                <a:cubicBezTo>
                  <a:pt x="366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4" y="702"/>
                  <a:pt x="364" y="702"/>
                  <a:pt x="364" y="702"/>
                </a:cubicBezTo>
                <a:cubicBezTo>
                  <a:pt x="364" y="702"/>
                  <a:pt x="363" y="702"/>
                  <a:pt x="363" y="702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3" y="702"/>
                  <a:pt x="362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2" y="706"/>
                  <a:pt x="352" y="706"/>
                  <a:pt x="352" y="706"/>
                </a:cubicBezTo>
                <a:close/>
                <a:moveTo>
                  <a:pt x="218" y="701"/>
                </a:move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6" y="698"/>
                  <a:pt x="216" y="697"/>
                </a:cubicBezTo>
                <a:cubicBezTo>
                  <a:pt x="216" y="697"/>
                  <a:pt x="216" y="697"/>
                  <a:pt x="216" y="697"/>
                </a:cubicBezTo>
                <a:cubicBezTo>
                  <a:pt x="216" y="697"/>
                  <a:pt x="216" y="696"/>
                  <a:pt x="215" y="696"/>
                </a:cubicBezTo>
                <a:cubicBezTo>
                  <a:pt x="215" y="696"/>
                  <a:pt x="215" y="696"/>
                  <a:pt x="215" y="696"/>
                </a:cubicBezTo>
                <a:cubicBezTo>
                  <a:pt x="215" y="695"/>
                  <a:pt x="215" y="695"/>
                  <a:pt x="215" y="694"/>
                </a:cubicBezTo>
                <a:cubicBezTo>
                  <a:pt x="215" y="694"/>
                  <a:pt x="215" y="694"/>
                  <a:pt x="215" y="694"/>
                </a:cubicBezTo>
                <a:cubicBezTo>
                  <a:pt x="215" y="694"/>
                  <a:pt x="215" y="693"/>
                  <a:pt x="215" y="692"/>
                </a:cubicBezTo>
                <a:cubicBezTo>
                  <a:pt x="215" y="692"/>
                  <a:pt x="215" y="692"/>
                  <a:pt x="215" y="692"/>
                </a:cubicBezTo>
                <a:cubicBezTo>
                  <a:pt x="215" y="692"/>
                  <a:pt x="215" y="691"/>
                  <a:pt x="215" y="691"/>
                </a:cubicBezTo>
                <a:cubicBezTo>
                  <a:pt x="215" y="691"/>
                  <a:pt x="215" y="691"/>
                  <a:pt x="215" y="691"/>
                </a:cubicBezTo>
                <a:cubicBezTo>
                  <a:pt x="216" y="690"/>
                  <a:pt x="216" y="689"/>
                  <a:pt x="216" y="689"/>
                </a:cubicBezTo>
                <a:cubicBezTo>
                  <a:pt x="216" y="689"/>
                  <a:pt x="216" y="689"/>
                  <a:pt x="216" y="689"/>
                </a:cubicBezTo>
                <a:cubicBezTo>
                  <a:pt x="216" y="688"/>
                  <a:pt x="216" y="688"/>
                  <a:pt x="216" y="687"/>
                </a:cubicBezTo>
                <a:cubicBezTo>
                  <a:pt x="216" y="687"/>
                  <a:pt x="216" y="687"/>
                  <a:pt x="216" y="687"/>
                </a:cubicBezTo>
                <a:cubicBezTo>
                  <a:pt x="216" y="687"/>
                  <a:pt x="217" y="686"/>
                  <a:pt x="217" y="686"/>
                </a:cubicBezTo>
                <a:cubicBezTo>
                  <a:pt x="217" y="686"/>
                  <a:pt x="217" y="686"/>
                  <a:pt x="217" y="686"/>
                </a:cubicBezTo>
                <a:cubicBezTo>
                  <a:pt x="217" y="686"/>
                  <a:pt x="217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19" y="685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4" y="688"/>
                </a:cubicBezTo>
                <a:cubicBezTo>
                  <a:pt x="224" y="688"/>
                  <a:pt x="224" y="688"/>
                  <a:pt x="224" y="688"/>
                </a:cubicBezTo>
                <a:cubicBezTo>
                  <a:pt x="224" y="688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3" y="689"/>
                  <a:pt x="223" y="689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2" y="693"/>
                  <a:pt x="222" y="692"/>
                  <a:pt x="222" y="692"/>
                </a:cubicBezTo>
                <a:cubicBezTo>
                  <a:pt x="222" y="692"/>
                  <a:pt x="222" y="692"/>
                  <a:pt x="222" y="692"/>
                </a:cubicBezTo>
                <a:cubicBezTo>
                  <a:pt x="222" y="692"/>
                  <a:pt x="222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3"/>
                </a:cubicBezTo>
                <a:cubicBezTo>
                  <a:pt x="224" y="693"/>
                  <a:pt x="224" y="693"/>
                  <a:pt x="224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4"/>
                  <a:pt x="225" y="694"/>
                  <a:pt x="224" y="694"/>
                </a:cubicBezTo>
                <a:cubicBezTo>
                  <a:pt x="224" y="694"/>
                  <a:pt x="224" y="694"/>
                  <a:pt x="224" y="694"/>
                </a:cubicBezTo>
                <a:cubicBezTo>
                  <a:pt x="224" y="694"/>
                  <a:pt x="224" y="694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6"/>
                  <a:pt x="224" y="696"/>
                </a:cubicBezTo>
                <a:cubicBezTo>
                  <a:pt x="224" y="696"/>
                  <a:pt x="224" y="696"/>
                  <a:pt x="224" y="696"/>
                </a:cubicBezTo>
                <a:cubicBezTo>
                  <a:pt x="224" y="696"/>
                  <a:pt x="224" y="696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8"/>
                  <a:pt x="223" y="698"/>
                </a:cubicBezTo>
                <a:cubicBezTo>
                  <a:pt x="223" y="698"/>
                  <a:pt x="223" y="698"/>
                  <a:pt x="223" y="698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8" y="701"/>
                  <a:pt x="218" y="701"/>
                  <a:pt x="218" y="701"/>
                </a:cubicBezTo>
                <a:close/>
                <a:moveTo>
                  <a:pt x="318" y="698"/>
                </a:moveTo>
                <a:cubicBezTo>
                  <a:pt x="318" y="698"/>
                  <a:pt x="318" y="698"/>
                  <a:pt x="318" y="698"/>
                </a:cubicBezTo>
                <a:cubicBezTo>
                  <a:pt x="318" y="698"/>
                  <a:pt x="318" y="698"/>
                  <a:pt x="318" y="698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8"/>
                  <a:pt x="319" y="698"/>
                  <a:pt x="319" y="698"/>
                </a:cubicBezTo>
                <a:lnTo>
                  <a:pt x="318" y="698"/>
                </a:lnTo>
                <a:close/>
                <a:moveTo>
                  <a:pt x="203" y="679"/>
                </a:moveTo>
                <a:cubicBezTo>
                  <a:pt x="203" y="679"/>
                  <a:pt x="202" y="679"/>
                  <a:pt x="202" y="678"/>
                </a:cubicBezTo>
                <a:cubicBezTo>
                  <a:pt x="202" y="678"/>
                  <a:pt x="202" y="678"/>
                  <a:pt x="202" y="678"/>
                </a:cubicBezTo>
                <a:cubicBezTo>
                  <a:pt x="202" y="678"/>
                  <a:pt x="202" y="678"/>
                  <a:pt x="202" y="677"/>
                </a:cubicBezTo>
                <a:cubicBezTo>
                  <a:pt x="202" y="677"/>
                  <a:pt x="202" y="677"/>
                  <a:pt x="202" y="677"/>
                </a:cubicBezTo>
                <a:cubicBezTo>
                  <a:pt x="202" y="677"/>
                  <a:pt x="203" y="676"/>
                  <a:pt x="203" y="676"/>
                </a:cubicBezTo>
                <a:cubicBezTo>
                  <a:pt x="203" y="676"/>
                  <a:pt x="203" y="676"/>
                  <a:pt x="203" y="676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6" y="675"/>
                  <a:pt x="215" y="676"/>
                  <a:pt x="214" y="676"/>
                </a:cubicBezTo>
                <a:cubicBezTo>
                  <a:pt x="214" y="676"/>
                  <a:pt x="214" y="676"/>
                  <a:pt x="214" y="676"/>
                </a:cubicBezTo>
                <a:cubicBezTo>
                  <a:pt x="203" y="679"/>
                  <a:pt x="203" y="679"/>
                  <a:pt x="203" y="679"/>
                </a:cubicBezTo>
                <a:close/>
                <a:moveTo>
                  <a:pt x="305" y="665"/>
                </a:moveTo>
                <a:cubicBezTo>
                  <a:pt x="306" y="655"/>
                  <a:pt x="306" y="655"/>
                  <a:pt x="306" y="655"/>
                </a:cubicBezTo>
                <a:cubicBezTo>
                  <a:pt x="306" y="655"/>
                  <a:pt x="306" y="655"/>
                  <a:pt x="306" y="655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5" y="665"/>
                  <a:pt x="305" y="665"/>
                  <a:pt x="305" y="665"/>
                </a:cubicBezTo>
                <a:close/>
                <a:moveTo>
                  <a:pt x="598" y="662"/>
                </a:move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2"/>
                  <a:pt x="599" y="662"/>
                  <a:pt x="599" y="662"/>
                </a:cubicBezTo>
                <a:lnTo>
                  <a:pt x="598" y="662"/>
                </a:lnTo>
                <a:close/>
                <a:moveTo>
                  <a:pt x="615" y="662"/>
                </a:move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2"/>
                  <a:pt x="616" y="662"/>
                  <a:pt x="616" y="662"/>
                </a:cubicBezTo>
                <a:lnTo>
                  <a:pt x="615" y="662"/>
                </a:lnTo>
                <a:close/>
                <a:moveTo>
                  <a:pt x="607" y="656"/>
                </a:moveTo>
                <a:cubicBezTo>
                  <a:pt x="606" y="656"/>
                  <a:pt x="606" y="656"/>
                  <a:pt x="606" y="656"/>
                </a:cubicBezTo>
                <a:cubicBezTo>
                  <a:pt x="606" y="656"/>
                  <a:pt x="606" y="656"/>
                  <a:pt x="606" y="656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lose/>
                <a:moveTo>
                  <a:pt x="307" y="647"/>
                </a:moveTo>
                <a:cubicBezTo>
                  <a:pt x="307" y="647"/>
                  <a:pt x="307" y="647"/>
                  <a:pt x="307" y="647"/>
                </a:cubicBezTo>
                <a:cubicBezTo>
                  <a:pt x="307" y="647"/>
                  <a:pt x="307" y="647"/>
                  <a:pt x="307" y="647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7" y="647"/>
                  <a:pt x="307" y="647"/>
                  <a:pt x="307" y="647"/>
                </a:cubicBezTo>
                <a:close/>
                <a:moveTo>
                  <a:pt x="601" y="645"/>
                </a:moveTo>
                <a:cubicBezTo>
                  <a:pt x="601" y="645"/>
                  <a:pt x="601" y="645"/>
                  <a:pt x="601" y="645"/>
                </a:cubicBezTo>
                <a:close/>
                <a:moveTo>
                  <a:pt x="217" y="632"/>
                </a:moveTo>
                <a:cubicBezTo>
                  <a:pt x="217" y="632"/>
                  <a:pt x="217" y="632"/>
                  <a:pt x="217" y="632"/>
                </a:cubicBezTo>
                <a:cubicBezTo>
                  <a:pt x="217" y="632"/>
                  <a:pt x="217" y="632"/>
                  <a:pt x="217" y="632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7" y="632"/>
                  <a:pt x="217" y="632"/>
                  <a:pt x="217" y="632"/>
                </a:cubicBezTo>
                <a:close/>
                <a:moveTo>
                  <a:pt x="179" y="574"/>
                </a:moveTo>
                <a:cubicBezTo>
                  <a:pt x="174" y="578"/>
                  <a:pt x="174" y="578"/>
                  <a:pt x="174" y="578"/>
                </a:cubicBezTo>
                <a:cubicBezTo>
                  <a:pt x="164" y="563"/>
                  <a:pt x="164" y="563"/>
                  <a:pt x="164" y="563"/>
                </a:cubicBezTo>
                <a:cubicBezTo>
                  <a:pt x="181" y="551"/>
                  <a:pt x="181" y="551"/>
                  <a:pt x="181" y="551"/>
                </a:cubicBezTo>
                <a:cubicBezTo>
                  <a:pt x="190" y="565"/>
                  <a:pt x="190" y="565"/>
                  <a:pt x="190" y="565"/>
                </a:cubicBezTo>
                <a:cubicBezTo>
                  <a:pt x="192" y="567"/>
                  <a:pt x="193" y="569"/>
                  <a:pt x="193" y="571"/>
                </a:cubicBezTo>
                <a:cubicBezTo>
                  <a:pt x="194" y="572"/>
                  <a:pt x="194" y="574"/>
                  <a:pt x="194" y="576"/>
                </a:cubicBezTo>
                <a:cubicBezTo>
                  <a:pt x="194" y="578"/>
                  <a:pt x="193" y="580"/>
                  <a:pt x="192" y="582"/>
                </a:cubicBezTo>
                <a:cubicBezTo>
                  <a:pt x="190" y="585"/>
                  <a:pt x="188" y="586"/>
                  <a:pt x="185" y="588"/>
                </a:cubicBezTo>
                <a:cubicBezTo>
                  <a:pt x="180" y="592"/>
                  <a:pt x="176" y="593"/>
                  <a:pt x="172" y="593"/>
                </a:cubicBezTo>
                <a:cubicBezTo>
                  <a:pt x="168" y="592"/>
                  <a:pt x="164" y="589"/>
                  <a:pt x="161" y="585"/>
                </a:cubicBezTo>
                <a:cubicBezTo>
                  <a:pt x="152" y="571"/>
                  <a:pt x="152" y="571"/>
                  <a:pt x="152" y="571"/>
                </a:cubicBezTo>
                <a:cubicBezTo>
                  <a:pt x="157" y="568"/>
                  <a:pt x="157" y="568"/>
                  <a:pt x="157" y="568"/>
                </a:cubicBezTo>
                <a:cubicBezTo>
                  <a:pt x="166" y="581"/>
                  <a:pt x="166" y="581"/>
                  <a:pt x="166" y="581"/>
                </a:cubicBezTo>
                <a:cubicBezTo>
                  <a:pt x="168" y="584"/>
                  <a:pt x="170" y="585"/>
                  <a:pt x="172" y="585"/>
                </a:cubicBezTo>
                <a:cubicBezTo>
                  <a:pt x="174" y="585"/>
                  <a:pt x="177" y="584"/>
                  <a:pt x="181" y="582"/>
                </a:cubicBezTo>
                <a:cubicBezTo>
                  <a:pt x="184" y="579"/>
                  <a:pt x="186" y="577"/>
                  <a:pt x="186" y="575"/>
                </a:cubicBezTo>
                <a:cubicBezTo>
                  <a:pt x="187" y="573"/>
                  <a:pt x="187" y="571"/>
                  <a:pt x="185" y="568"/>
                </a:cubicBezTo>
                <a:cubicBezTo>
                  <a:pt x="180" y="561"/>
                  <a:pt x="180" y="561"/>
                  <a:pt x="180" y="561"/>
                </a:cubicBezTo>
                <a:cubicBezTo>
                  <a:pt x="173" y="566"/>
                  <a:pt x="173" y="566"/>
                  <a:pt x="173" y="566"/>
                </a:cubicBezTo>
                <a:cubicBezTo>
                  <a:pt x="179" y="574"/>
                  <a:pt x="179" y="574"/>
                  <a:pt x="179" y="574"/>
                </a:cubicBezTo>
                <a:close/>
                <a:moveTo>
                  <a:pt x="143" y="556"/>
                </a:moveTo>
                <a:cubicBezTo>
                  <a:pt x="162" y="546"/>
                  <a:pt x="162" y="546"/>
                  <a:pt x="162" y="546"/>
                </a:cubicBezTo>
                <a:cubicBezTo>
                  <a:pt x="165" y="545"/>
                  <a:pt x="166" y="543"/>
                  <a:pt x="167" y="541"/>
                </a:cubicBezTo>
                <a:cubicBezTo>
                  <a:pt x="168" y="540"/>
                  <a:pt x="167" y="537"/>
                  <a:pt x="166" y="535"/>
                </a:cubicBezTo>
                <a:cubicBezTo>
                  <a:pt x="165" y="532"/>
                  <a:pt x="163" y="531"/>
                  <a:pt x="162" y="530"/>
                </a:cubicBezTo>
                <a:cubicBezTo>
                  <a:pt x="160" y="530"/>
                  <a:pt x="158" y="530"/>
                  <a:pt x="155" y="532"/>
                </a:cubicBezTo>
                <a:cubicBezTo>
                  <a:pt x="136" y="541"/>
                  <a:pt x="136" y="541"/>
                  <a:pt x="136" y="541"/>
                </a:cubicBezTo>
                <a:cubicBezTo>
                  <a:pt x="132" y="535"/>
                  <a:pt x="132" y="535"/>
                  <a:pt x="132" y="535"/>
                </a:cubicBezTo>
                <a:cubicBezTo>
                  <a:pt x="151" y="525"/>
                  <a:pt x="151" y="525"/>
                  <a:pt x="151" y="525"/>
                </a:cubicBezTo>
                <a:cubicBezTo>
                  <a:pt x="154" y="524"/>
                  <a:pt x="155" y="523"/>
                  <a:pt x="157" y="523"/>
                </a:cubicBezTo>
                <a:cubicBezTo>
                  <a:pt x="158" y="522"/>
                  <a:pt x="160" y="522"/>
                  <a:pt x="161" y="522"/>
                </a:cubicBezTo>
                <a:cubicBezTo>
                  <a:pt x="163" y="523"/>
                  <a:pt x="165" y="524"/>
                  <a:pt x="166" y="526"/>
                </a:cubicBezTo>
                <a:cubicBezTo>
                  <a:pt x="168" y="527"/>
                  <a:pt x="170" y="529"/>
                  <a:pt x="171" y="532"/>
                </a:cubicBezTo>
                <a:cubicBezTo>
                  <a:pt x="173" y="535"/>
                  <a:pt x="173" y="538"/>
                  <a:pt x="174" y="540"/>
                </a:cubicBezTo>
                <a:cubicBezTo>
                  <a:pt x="174" y="542"/>
                  <a:pt x="174" y="544"/>
                  <a:pt x="173" y="546"/>
                </a:cubicBezTo>
                <a:cubicBezTo>
                  <a:pt x="172" y="547"/>
                  <a:pt x="172" y="548"/>
                  <a:pt x="170" y="549"/>
                </a:cubicBezTo>
                <a:cubicBezTo>
                  <a:pt x="169" y="550"/>
                  <a:pt x="168" y="551"/>
                  <a:pt x="165" y="553"/>
                </a:cubicBezTo>
                <a:cubicBezTo>
                  <a:pt x="146" y="562"/>
                  <a:pt x="146" y="562"/>
                  <a:pt x="146" y="562"/>
                </a:cubicBezTo>
                <a:cubicBezTo>
                  <a:pt x="143" y="556"/>
                  <a:pt x="143" y="556"/>
                  <a:pt x="143" y="556"/>
                </a:cubicBezTo>
                <a:close/>
                <a:moveTo>
                  <a:pt x="130" y="509"/>
                </a:moveTo>
                <a:cubicBezTo>
                  <a:pt x="141" y="499"/>
                  <a:pt x="141" y="499"/>
                  <a:pt x="141" y="499"/>
                </a:cubicBezTo>
                <a:cubicBezTo>
                  <a:pt x="145" y="509"/>
                  <a:pt x="145" y="509"/>
                  <a:pt x="145" y="509"/>
                </a:cubicBezTo>
                <a:cubicBezTo>
                  <a:pt x="130" y="509"/>
                  <a:pt x="130" y="509"/>
                  <a:pt x="130" y="509"/>
                </a:cubicBezTo>
                <a:close/>
                <a:moveTo>
                  <a:pt x="125" y="514"/>
                </a:moveTo>
                <a:cubicBezTo>
                  <a:pt x="122" y="507"/>
                  <a:pt x="122" y="507"/>
                  <a:pt x="122" y="507"/>
                </a:cubicBezTo>
                <a:cubicBezTo>
                  <a:pt x="151" y="481"/>
                  <a:pt x="151" y="481"/>
                  <a:pt x="151" y="481"/>
                </a:cubicBezTo>
                <a:cubicBezTo>
                  <a:pt x="153" y="489"/>
                  <a:pt x="153" y="489"/>
                  <a:pt x="153" y="489"/>
                </a:cubicBezTo>
                <a:cubicBezTo>
                  <a:pt x="147" y="495"/>
                  <a:pt x="147" y="495"/>
                  <a:pt x="147" y="495"/>
                </a:cubicBezTo>
                <a:cubicBezTo>
                  <a:pt x="152" y="509"/>
                  <a:pt x="152" y="509"/>
                  <a:pt x="152" y="509"/>
                </a:cubicBezTo>
                <a:cubicBezTo>
                  <a:pt x="160" y="510"/>
                  <a:pt x="160" y="510"/>
                  <a:pt x="160" y="510"/>
                </a:cubicBezTo>
                <a:cubicBezTo>
                  <a:pt x="163" y="517"/>
                  <a:pt x="163" y="517"/>
                  <a:pt x="163" y="517"/>
                </a:cubicBezTo>
                <a:cubicBezTo>
                  <a:pt x="125" y="514"/>
                  <a:pt x="125" y="514"/>
                  <a:pt x="125" y="514"/>
                </a:cubicBezTo>
                <a:close/>
                <a:moveTo>
                  <a:pt x="115" y="485"/>
                </a:moveTo>
                <a:cubicBezTo>
                  <a:pt x="113" y="475"/>
                  <a:pt x="113" y="475"/>
                  <a:pt x="113" y="475"/>
                </a:cubicBezTo>
                <a:cubicBezTo>
                  <a:pt x="135" y="456"/>
                  <a:pt x="135" y="456"/>
                  <a:pt x="135" y="456"/>
                </a:cubicBezTo>
                <a:cubicBezTo>
                  <a:pt x="111" y="461"/>
                  <a:pt x="111" y="461"/>
                  <a:pt x="111" y="461"/>
                </a:cubicBezTo>
                <a:cubicBezTo>
                  <a:pt x="109" y="454"/>
                  <a:pt x="109" y="454"/>
                  <a:pt x="109" y="454"/>
                </a:cubicBezTo>
                <a:cubicBezTo>
                  <a:pt x="144" y="447"/>
                  <a:pt x="144" y="447"/>
                  <a:pt x="144" y="447"/>
                </a:cubicBezTo>
                <a:cubicBezTo>
                  <a:pt x="145" y="456"/>
                  <a:pt x="145" y="456"/>
                  <a:pt x="145" y="456"/>
                </a:cubicBezTo>
                <a:cubicBezTo>
                  <a:pt x="122" y="476"/>
                  <a:pt x="122" y="476"/>
                  <a:pt x="122" y="476"/>
                </a:cubicBezTo>
                <a:cubicBezTo>
                  <a:pt x="148" y="471"/>
                  <a:pt x="148" y="471"/>
                  <a:pt x="148" y="471"/>
                </a:cubicBezTo>
                <a:cubicBezTo>
                  <a:pt x="149" y="478"/>
                  <a:pt x="149" y="478"/>
                  <a:pt x="149" y="478"/>
                </a:cubicBezTo>
                <a:cubicBezTo>
                  <a:pt x="115" y="485"/>
                  <a:pt x="115" y="485"/>
                  <a:pt x="115" y="485"/>
                </a:cubicBezTo>
                <a:close/>
                <a:moveTo>
                  <a:pt x="128" y="427"/>
                </a:moveTo>
                <a:cubicBezTo>
                  <a:pt x="121" y="427"/>
                  <a:pt x="121" y="427"/>
                  <a:pt x="121" y="427"/>
                </a:cubicBezTo>
                <a:cubicBezTo>
                  <a:pt x="121" y="410"/>
                  <a:pt x="121" y="410"/>
                  <a:pt x="121" y="410"/>
                </a:cubicBezTo>
                <a:cubicBezTo>
                  <a:pt x="142" y="409"/>
                  <a:pt x="142" y="409"/>
                  <a:pt x="142" y="409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42" y="428"/>
                  <a:pt x="142" y="431"/>
                  <a:pt x="142" y="432"/>
                </a:cubicBezTo>
                <a:cubicBezTo>
                  <a:pt x="141" y="434"/>
                  <a:pt x="140" y="435"/>
                  <a:pt x="139" y="437"/>
                </a:cubicBezTo>
                <a:cubicBezTo>
                  <a:pt x="138" y="439"/>
                  <a:pt x="136" y="440"/>
                  <a:pt x="134" y="441"/>
                </a:cubicBezTo>
                <a:cubicBezTo>
                  <a:pt x="132" y="442"/>
                  <a:pt x="129" y="442"/>
                  <a:pt x="126" y="443"/>
                </a:cubicBezTo>
                <a:cubicBezTo>
                  <a:pt x="119" y="443"/>
                  <a:pt x="115" y="441"/>
                  <a:pt x="112" y="439"/>
                </a:cubicBezTo>
                <a:cubicBezTo>
                  <a:pt x="109" y="436"/>
                  <a:pt x="107" y="432"/>
                  <a:pt x="107" y="426"/>
                </a:cubicBezTo>
                <a:cubicBezTo>
                  <a:pt x="107" y="410"/>
                  <a:pt x="107" y="410"/>
                  <a:pt x="107" y="410"/>
                </a:cubicBezTo>
                <a:cubicBezTo>
                  <a:pt x="113" y="410"/>
                  <a:pt x="113" y="410"/>
                  <a:pt x="113" y="410"/>
                </a:cubicBezTo>
                <a:cubicBezTo>
                  <a:pt x="113" y="426"/>
                  <a:pt x="113" y="426"/>
                  <a:pt x="113" y="426"/>
                </a:cubicBezTo>
                <a:cubicBezTo>
                  <a:pt x="113" y="429"/>
                  <a:pt x="114" y="431"/>
                  <a:pt x="116" y="432"/>
                </a:cubicBezTo>
                <a:cubicBezTo>
                  <a:pt x="118" y="434"/>
                  <a:pt x="121" y="434"/>
                  <a:pt x="125" y="434"/>
                </a:cubicBezTo>
                <a:cubicBezTo>
                  <a:pt x="129" y="434"/>
                  <a:pt x="132" y="433"/>
                  <a:pt x="133" y="432"/>
                </a:cubicBezTo>
                <a:cubicBezTo>
                  <a:pt x="135" y="431"/>
                  <a:pt x="136" y="428"/>
                  <a:pt x="136" y="425"/>
                </a:cubicBezTo>
                <a:cubicBezTo>
                  <a:pt x="136" y="417"/>
                  <a:pt x="136" y="417"/>
                  <a:pt x="136" y="417"/>
                </a:cubicBezTo>
                <a:cubicBezTo>
                  <a:pt x="127" y="417"/>
                  <a:pt x="127" y="417"/>
                  <a:pt x="127" y="417"/>
                </a:cubicBezTo>
                <a:cubicBezTo>
                  <a:pt x="128" y="427"/>
                  <a:pt x="128" y="427"/>
                  <a:pt x="128" y="427"/>
                </a:cubicBezTo>
                <a:close/>
                <a:moveTo>
                  <a:pt x="115" y="385"/>
                </a:moveTo>
                <a:cubicBezTo>
                  <a:pt x="115" y="385"/>
                  <a:pt x="115" y="385"/>
                  <a:pt x="115" y="385"/>
                </a:cubicBezTo>
                <a:cubicBezTo>
                  <a:pt x="115" y="382"/>
                  <a:pt x="116" y="379"/>
                  <a:pt x="117" y="378"/>
                </a:cubicBezTo>
                <a:cubicBezTo>
                  <a:pt x="119" y="377"/>
                  <a:pt x="122" y="377"/>
                  <a:pt x="127" y="377"/>
                </a:cubicBezTo>
                <a:cubicBezTo>
                  <a:pt x="131" y="377"/>
                  <a:pt x="134" y="378"/>
                  <a:pt x="135" y="379"/>
                </a:cubicBezTo>
                <a:cubicBezTo>
                  <a:pt x="137" y="381"/>
                  <a:pt x="138" y="383"/>
                  <a:pt x="137" y="386"/>
                </a:cubicBezTo>
                <a:cubicBezTo>
                  <a:pt x="137" y="395"/>
                  <a:pt x="137" y="395"/>
                  <a:pt x="137" y="395"/>
                </a:cubicBezTo>
                <a:cubicBezTo>
                  <a:pt x="114" y="394"/>
                  <a:pt x="114" y="394"/>
                  <a:pt x="114" y="394"/>
                </a:cubicBezTo>
                <a:cubicBezTo>
                  <a:pt x="115" y="385"/>
                  <a:pt x="115" y="385"/>
                  <a:pt x="115" y="385"/>
                </a:cubicBezTo>
                <a:close/>
                <a:moveTo>
                  <a:pt x="107" y="401"/>
                </a:moveTo>
                <a:cubicBezTo>
                  <a:pt x="108" y="384"/>
                  <a:pt x="108" y="384"/>
                  <a:pt x="108" y="384"/>
                </a:cubicBezTo>
                <a:cubicBezTo>
                  <a:pt x="109" y="378"/>
                  <a:pt x="111" y="374"/>
                  <a:pt x="114" y="372"/>
                </a:cubicBezTo>
                <a:cubicBezTo>
                  <a:pt x="117" y="369"/>
                  <a:pt x="122" y="368"/>
                  <a:pt x="128" y="369"/>
                </a:cubicBezTo>
                <a:cubicBezTo>
                  <a:pt x="131" y="369"/>
                  <a:pt x="134" y="370"/>
                  <a:pt x="136" y="371"/>
                </a:cubicBezTo>
                <a:cubicBezTo>
                  <a:pt x="138" y="372"/>
                  <a:pt x="140" y="373"/>
                  <a:pt x="141" y="375"/>
                </a:cubicBezTo>
                <a:cubicBezTo>
                  <a:pt x="142" y="377"/>
                  <a:pt x="143" y="378"/>
                  <a:pt x="143" y="380"/>
                </a:cubicBezTo>
                <a:cubicBezTo>
                  <a:pt x="144" y="381"/>
                  <a:pt x="144" y="384"/>
                  <a:pt x="144" y="387"/>
                </a:cubicBezTo>
                <a:cubicBezTo>
                  <a:pt x="142" y="403"/>
                  <a:pt x="142" y="403"/>
                  <a:pt x="142" y="403"/>
                </a:cubicBezTo>
                <a:cubicBezTo>
                  <a:pt x="107" y="401"/>
                  <a:pt x="107" y="401"/>
                  <a:pt x="107" y="401"/>
                </a:cubicBezTo>
                <a:close/>
                <a:moveTo>
                  <a:pt x="128" y="362"/>
                </a:moveTo>
                <a:cubicBezTo>
                  <a:pt x="123" y="361"/>
                  <a:pt x="118" y="359"/>
                  <a:pt x="116" y="355"/>
                </a:cubicBezTo>
                <a:cubicBezTo>
                  <a:pt x="114" y="351"/>
                  <a:pt x="114" y="347"/>
                  <a:pt x="115" y="341"/>
                </a:cubicBezTo>
                <a:cubicBezTo>
                  <a:pt x="116" y="335"/>
                  <a:pt x="119" y="331"/>
                  <a:pt x="122" y="329"/>
                </a:cubicBezTo>
                <a:cubicBezTo>
                  <a:pt x="126" y="327"/>
                  <a:pt x="131" y="326"/>
                  <a:pt x="137" y="328"/>
                </a:cubicBezTo>
                <a:cubicBezTo>
                  <a:pt x="143" y="329"/>
                  <a:pt x="147" y="332"/>
                  <a:pt x="149" y="335"/>
                </a:cubicBezTo>
                <a:cubicBezTo>
                  <a:pt x="152" y="339"/>
                  <a:pt x="152" y="343"/>
                  <a:pt x="151" y="349"/>
                </a:cubicBezTo>
                <a:cubicBezTo>
                  <a:pt x="149" y="355"/>
                  <a:pt x="147" y="359"/>
                  <a:pt x="143" y="361"/>
                </a:cubicBezTo>
                <a:cubicBezTo>
                  <a:pt x="140" y="364"/>
                  <a:pt x="135" y="364"/>
                  <a:pt x="128" y="362"/>
                </a:cubicBezTo>
                <a:close/>
                <a:moveTo>
                  <a:pt x="121" y="342"/>
                </a:moveTo>
                <a:cubicBezTo>
                  <a:pt x="122" y="339"/>
                  <a:pt x="123" y="337"/>
                  <a:pt x="125" y="336"/>
                </a:cubicBezTo>
                <a:cubicBezTo>
                  <a:pt x="128" y="335"/>
                  <a:pt x="131" y="335"/>
                  <a:pt x="135" y="336"/>
                </a:cubicBezTo>
                <a:cubicBezTo>
                  <a:pt x="139" y="337"/>
                  <a:pt x="142" y="338"/>
                  <a:pt x="143" y="340"/>
                </a:cubicBezTo>
                <a:cubicBezTo>
                  <a:pt x="145" y="342"/>
                  <a:pt x="145" y="345"/>
                  <a:pt x="145" y="348"/>
                </a:cubicBezTo>
                <a:cubicBezTo>
                  <a:pt x="144" y="351"/>
                  <a:pt x="142" y="353"/>
                  <a:pt x="140" y="354"/>
                </a:cubicBezTo>
                <a:cubicBezTo>
                  <a:pt x="138" y="355"/>
                  <a:pt x="135" y="355"/>
                  <a:pt x="130" y="354"/>
                </a:cubicBezTo>
                <a:cubicBezTo>
                  <a:pt x="126" y="353"/>
                  <a:pt x="124" y="352"/>
                  <a:pt x="122" y="350"/>
                </a:cubicBezTo>
                <a:cubicBezTo>
                  <a:pt x="121" y="348"/>
                  <a:pt x="120" y="345"/>
                  <a:pt x="121" y="342"/>
                </a:cubicBezTo>
                <a:close/>
                <a:moveTo>
                  <a:pt x="124" y="314"/>
                </a:moveTo>
                <a:cubicBezTo>
                  <a:pt x="127" y="305"/>
                  <a:pt x="127" y="305"/>
                  <a:pt x="127" y="305"/>
                </a:cubicBezTo>
                <a:cubicBezTo>
                  <a:pt x="156" y="301"/>
                  <a:pt x="156" y="301"/>
                  <a:pt x="156" y="301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5" y="284"/>
                  <a:pt x="135" y="284"/>
                  <a:pt x="135" y="284"/>
                </a:cubicBezTo>
                <a:cubicBezTo>
                  <a:pt x="168" y="298"/>
                  <a:pt x="168" y="298"/>
                  <a:pt x="168" y="298"/>
                </a:cubicBezTo>
                <a:cubicBezTo>
                  <a:pt x="165" y="306"/>
                  <a:pt x="165" y="306"/>
                  <a:pt x="165" y="306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59" y="320"/>
                  <a:pt x="159" y="320"/>
                  <a:pt x="159" y="320"/>
                </a:cubicBezTo>
                <a:cubicBezTo>
                  <a:pt x="156" y="327"/>
                  <a:pt x="156" y="327"/>
                  <a:pt x="156" y="327"/>
                </a:cubicBezTo>
                <a:cubicBezTo>
                  <a:pt x="124" y="314"/>
                  <a:pt x="124" y="314"/>
                  <a:pt x="124" y="314"/>
                </a:cubicBezTo>
                <a:close/>
                <a:moveTo>
                  <a:pt x="166" y="273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87" y="265"/>
                  <a:pt x="187" y="265"/>
                  <a:pt x="187" y="265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78" y="281"/>
                  <a:pt x="176" y="283"/>
                  <a:pt x="175" y="284"/>
                </a:cubicBezTo>
                <a:cubicBezTo>
                  <a:pt x="174" y="286"/>
                  <a:pt x="172" y="286"/>
                  <a:pt x="171" y="287"/>
                </a:cubicBezTo>
                <a:cubicBezTo>
                  <a:pt x="168" y="288"/>
                  <a:pt x="166" y="288"/>
                  <a:pt x="164" y="288"/>
                </a:cubicBezTo>
                <a:cubicBezTo>
                  <a:pt x="161" y="287"/>
                  <a:pt x="159" y="286"/>
                  <a:pt x="156" y="284"/>
                </a:cubicBezTo>
                <a:cubicBezTo>
                  <a:pt x="151" y="281"/>
                  <a:pt x="147" y="278"/>
                  <a:pt x="146" y="274"/>
                </a:cubicBezTo>
                <a:cubicBezTo>
                  <a:pt x="145" y="270"/>
                  <a:pt x="146" y="265"/>
                  <a:pt x="149" y="260"/>
                </a:cubicBezTo>
                <a:cubicBezTo>
                  <a:pt x="157" y="247"/>
                  <a:pt x="157" y="247"/>
                  <a:pt x="157" y="247"/>
                </a:cubicBezTo>
                <a:cubicBezTo>
                  <a:pt x="162" y="250"/>
                  <a:pt x="162" y="250"/>
                  <a:pt x="162" y="250"/>
                </a:cubicBezTo>
                <a:cubicBezTo>
                  <a:pt x="154" y="264"/>
                  <a:pt x="154" y="264"/>
                  <a:pt x="154" y="264"/>
                </a:cubicBezTo>
                <a:cubicBezTo>
                  <a:pt x="153" y="266"/>
                  <a:pt x="152" y="268"/>
                  <a:pt x="153" y="271"/>
                </a:cubicBezTo>
                <a:cubicBezTo>
                  <a:pt x="154" y="273"/>
                  <a:pt x="156" y="275"/>
                  <a:pt x="160" y="277"/>
                </a:cubicBezTo>
                <a:cubicBezTo>
                  <a:pt x="163" y="279"/>
                  <a:pt x="166" y="280"/>
                  <a:pt x="168" y="280"/>
                </a:cubicBezTo>
                <a:cubicBezTo>
                  <a:pt x="170" y="279"/>
                  <a:pt x="172" y="278"/>
                  <a:pt x="174" y="276"/>
                </a:cubicBezTo>
                <a:cubicBezTo>
                  <a:pt x="178" y="268"/>
                  <a:pt x="178" y="268"/>
                  <a:pt x="178" y="268"/>
                </a:cubicBezTo>
                <a:cubicBezTo>
                  <a:pt x="171" y="264"/>
                  <a:pt x="171" y="264"/>
                  <a:pt x="171" y="264"/>
                </a:cubicBezTo>
                <a:cubicBezTo>
                  <a:pt x="166" y="273"/>
                  <a:pt x="166" y="273"/>
                  <a:pt x="166" y="273"/>
                </a:cubicBezTo>
                <a:close/>
                <a:moveTo>
                  <a:pt x="197" y="199"/>
                </a:moveTo>
                <a:cubicBezTo>
                  <a:pt x="211" y="215"/>
                  <a:pt x="211" y="215"/>
                  <a:pt x="211" y="215"/>
                </a:cubicBezTo>
                <a:cubicBezTo>
                  <a:pt x="213" y="217"/>
                  <a:pt x="215" y="218"/>
                  <a:pt x="217" y="219"/>
                </a:cubicBezTo>
                <a:cubicBezTo>
                  <a:pt x="219" y="219"/>
                  <a:pt x="221" y="218"/>
                  <a:pt x="223" y="216"/>
                </a:cubicBezTo>
                <a:cubicBezTo>
                  <a:pt x="225" y="214"/>
                  <a:pt x="226" y="212"/>
                  <a:pt x="226" y="210"/>
                </a:cubicBezTo>
                <a:cubicBezTo>
                  <a:pt x="226" y="208"/>
                  <a:pt x="225" y="206"/>
                  <a:pt x="223" y="204"/>
                </a:cubicBezTo>
                <a:cubicBezTo>
                  <a:pt x="208" y="188"/>
                  <a:pt x="208" y="188"/>
                  <a:pt x="208" y="188"/>
                </a:cubicBezTo>
                <a:cubicBezTo>
                  <a:pt x="214" y="183"/>
                  <a:pt x="214" y="183"/>
                  <a:pt x="214" y="183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30" y="201"/>
                  <a:pt x="231" y="202"/>
                  <a:pt x="232" y="203"/>
                </a:cubicBezTo>
                <a:cubicBezTo>
                  <a:pt x="233" y="205"/>
                  <a:pt x="233" y="206"/>
                  <a:pt x="233" y="207"/>
                </a:cubicBezTo>
                <a:cubicBezTo>
                  <a:pt x="233" y="209"/>
                  <a:pt x="233" y="212"/>
                  <a:pt x="232" y="214"/>
                </a:cubicBezTo>
                <a:cubicBezTo>
                  <a:pt x="231" y="216"/>
                  <a:pt x="229" y="218"/>
                  <a:pt x="227" y="220"/>
                </a:cubicBezTo>
                <a:cubicBezTo>
                  <a:pt x="224" y="222"/>
                  <a:pt x="222" y="224"/>
                  <a:pt x="220" y="225"/>
                </a:cubicBezTo>
                <a:cubicBezTo>
                  <a:pt x="218" y="226"/>
                  <a:pt x="216" y="226"/>
                  <a:pt x="214" y="226"/>
                </a:cubicBezTo>
                <a:cubicBezTo>
                  <a:pt x="213" y="225"/>
                  <a:pt x="212" y="225"/>
                  <a:pt x="210" y="224"/>
                </a:cubicBezTo>
                <a:cubicBezTo>
                  <a:pt x="209" y="223"/>
                  <a:pt x="208" y="222"/>
                  <a:pt x="206" y="220"/>
                </a:cubicBezTo>
                <a:cubicBezTo>
                  <a:pt x="191" y="204"/>
                  <a:pt x="191" y="204"/>
                  <a:pt x="191" y="204"/>
                </a:cubicBezTo>
                <a:cubicBezTo>
                  <a:pt x="197" y="199"/>
                  <a:pt x="197" y="199"/>
                  <a:pt x="197" y="199"/>
                </a:cubicBezTo>
                <a:close/>
                <a:moveTo>
                  <a:pt x="222" y="175"/>
                </a:moveTo>
                <a:cubicBezTo>
                  <a:pt x="230" y="170"/>
                  <a:pt x="230" y="170"/>
                  <a:pt x="230" y="170"/>
                </a:cubicBezTo>
                <a:cubicBezTo>
                  <a:pt x="256" y="183"/>
                  <a:pt x="256" y="183"/>
                  <a:pt x="256" y="183"/>
                </a:cubicBezTo>
                <a:cubicBezTo>
                  <a:pt x="242" y="162"/>
                  <a:pt x="242" y="162"/>
                  <a:pt x="242" y="162"/>
                </a:cubicBezTo>
                <a:cubicBezTo>
                  <a:pt x="248" y="157"/>
                  <a:pt x="248" y="157"/>
                  <a:pt x="248" y="157"/>
                </a:cubicBezTo>
                <a:cubicBezTo>
                  <a:pt x="268" y="187"/>
                  <a:pt x="268" y="187"/>
                  <a:pt x="268" y="187"/>
                </a:cubicBezTo>
                <a:cubicBezTo>
                  <a:pt x="261" y="192"/>
                  <a:pt x="261" y="192"/>
                  <a:pt x="261" y="192"/>
                </a:cubicBezTo>
                <a:cubicBezTo>
                  <a:pt x="233" y="178"/>
                  <a:pt x="233" y="178"/>
                  <a:pt x="233" y="178"/>
                </a:cubicBezTo>
                <a:cubicBezTo>
                  <a:pt x="249" y="200"/>
                  <a:pt x="249" y="200"/>
                  <a:pt x="249" y="200"/>
                </a:cubicBezTo>
                <a:cubicBezTo>
                  <a:pt x="243" y="205"/>
                  <a:pt x="243" y="205"/>
                  <a:pt x="243" y="205"/>
                </a:cubicBezTo>
                <a:cubicBezTo>
                  <a:pt x="222" y="175"/>
                  <a:pt x="222" y="175"/>
                  <a:pt x="222" y="175"/>
                </a:cubicBezTo>
                <a:close/>
                <a:moveTo>
                  <a:pt x="282" y="180"/>
                </a:moveTo>
                <a:cubicBezTo>
                  <a:pt x="275" y="184"/>
                  <a:pt x="275" y="184"/>
                  <a:pt x="275" y="184"/>
                </a:cubicBezTo>
                <a:cubicBezTo>
                  <a:pt x="257" y="153"/>
                  <a:pt x="257" y="153"/>
                  <a:pt x="257" y="153"/>
                </a:cubicBezTo>
                <a:cubicBezTo>
                  <a:pt x="264" y="149"/>
                  <a:pt x="264" y="149"/>
                  <a:pt x="264" y="149"/>
                </a:cubicBezTo>
                <a:cubicBezTo>
                  <a:pt x="282" y="180"/>
                  <a:pt x="282" y="180"/>
                  <a:pt x="282" y="180"/>
                </a:cubicBezTo>
                <a:close/>
                <a:moveTo>
                  <a:pt x="297" y="172"/>
                </a:moveTo>
                <a:cubicBezTo>
                  <a:pt x="268" y="146"/>
                  <a:pt x="268" y="146"/>
                  <a:pt x="268" y="146"/>
                </a:cubicBezTo>
                <a:cubicBezTo>
                  <a:pt x="276" y="142"/>
                  <a:pt x="276" y="142"/>
                  <a:pt x="276" y="142"/>
                </a:cubicBezTo>
                <a:cubicBezTo>
                  <a:pt x="297" y="162"/>
                  <a:pt x="297" y="162"/>
                  <a:pt x="297" y="162"/>
                </a:cubicBezTo>
                <a:cubicBezTo>
                  <a:pt x="295" y="133"/>
                  <a:pt x="295" y="133"/>
                  <a:pt x="295" y="133"/>
                </a:cubicBezTo>
                <a:cubicBezTo>
                  <a:pt x="302" y="130"/>
                  <a:pt x="302" y="130"/>
                  <a:pt x="302" y="130"/>
                </a:cubicBezTo>
                <a:cubicBezTo>
                  <a:pt x="304" y="169"/>
                  <a:pt x="304" y="169"/>
                  <a:pt x="304" y="169"/>
                </a:cubicBezTo>
                <a:cubicBezTo>
                  <a:pt x="297" y="172"/>
                  <a:pt x="297" y="172"/>
                  <a:pt x="297" y="172"/>
                </a:cubicBezTo>
                <a:close/>
                <a:moveTo>
                  <a:pt x="325" y="130"/>
                </a:moveTo>
                <a:cubicBezTo>
                  <a:pt x="323" y="131"/>
                  <a:pt x="321" y="132"/>
                  <a:pt x="320" y="134"/>
                </a:cubicBezTo>
                <a:cubicBezTo>
                  <a:pt x="319" y="136"/>
                  <a:pt x="319" y="138"/>
                  <a:pt x="320" y="141"/>
                </a:cubicBezTo>
                <a:cubicBezTo>
                  <a:pt x="339" y="135"/>
                  <a:pt x="339" y="135"/>
                  <a:pt x="339" y="135"/>
                </a:cubicBezTo>
                <a:cubicBezTo>
                  <a:pt x="341" y="141"/>
                  <a:pt x="341" y="141"/>
                  <a:pt x="341" y="141"/>
                </a:cubicBezTo>
                <a:cubicBezTo>
                  <a:pt x="321" y="147"/>
                  <a:pt x="321" y="147"/>
                  <a:pt x="321" y="147"/>
                </a:cubicBezTo>
                <a:cubicBezTo>
                  <a:pt x="322" y="150"/>
                  <a:pt x="323" y="152"/>
                  <a:pt x="325" y="153"/>
                </a:cubicBezTo>
                <a:cubicBezTo>
                  <a:pt x="327" y="154"/>
                  <a:pt x="329" y="154"/>
                  <a:pt x="332" y="153"/>
                </a:cubicBezTo>
                <a:cubicBezTo>
                  <a:pt x="344" y="149"/>
                  <a:pt x="344" y="149"/>
                  <a:pt x="344" y="149"/>
                </a:cubicBezTo>
                <a:cubicBezTo>
                  <a:pt x="345" y="155"/>
                  <a:pt x="345" y="155"/>
                  <a:pt x="345" y="155"/>
                </a:cubicBezTo>
                <a:cubicBezTo>
                  <a:pt x="333" y="159"/>
                  <a:pt x="333" y="159"/>
                  <a:pt x="333" y="159"/>
                </a:cubicBezTo>
                <a:cubicBezTo>
                  <a:pt x="331" y="160"/>
                  <a:pt x="328" y="160"/>
                  <a:pt x="327" y="160"/>
                </a:cubicBezTo>
                <a:cubicBezTo>
                  <a:pt x="325" y="160"/>
                  <a:pt x="323" y="160"/>
                  <a:pt x="322" y="159"/>
                </a:cubicBezTo>
                <a:cubicBezTo>
                  <a:pt x="320" y="158"/>
                  <a:pt x="318" y="157"/>
                  <a:pt x="316" y="155"/>
                </a:cubicBezTo>
                <a:cubicBezTo>
                  <a:pt x="315" y="153"/>
                  <a:pt x="314" y="150"/>
                  <a:pt x="313" y="147"/>
                </a:cubicBezTo>
                <a:cubicBezTo>
                  <a:pt x="311" y="141"/>
                  <a:pt x="311" y="136"/>
                  <a:pt x="313" y="132"/>
                </a:cubicBezTo>
                <a:cubicBezTo>
                  <a:pt x="315" y="129"/>
                  <a:pt x="318" y="126"/>
                  <a:pt x="324" y="124"/>
                </a:cubicBezTo>
                <a:cubicBezTo>
                  <a:pt x="335" y="121"/>
                  <a:pt x="335" y="121"/>
                  <a:pt x="335" y="121"/>
                </a:cubicBezTo>
                <a:cubicBezTo>
                  <a:pt x="337" y="127"/>
                  <a:pt x="337" y="127"/>
                  <a:pt x="337" y="127"/>
                </a:cubicBezTo>
                <a:cubicBezTo>
                  <a:pt x="325" y="130"/>
                  <a:pt x="325" y="130"/>
                  <a:pt x="325" y="130"/>
                </a:cubicBezTo>
                <a:close/>
                <a:moveTo>
                  <a:pt x="364" y="122"/>
                </a:moveTo>
                <a:cubicBezTo>
                  <a:pt x="364" y="122"/>
                  <a:pt x="364" y="122"/>
                  <a:pt x="364" y="122"/>
                </a:cubicBezTo>
                <a:cubicBezTo>
                  <a:pt x="367" y="122"/>
                  <a:pt x="368" y="122"/>
                  <a:pt x="369" y="123"/>
                </a:cubicBezTo>
                <a:cubicBezTo>
                  <a:pt x="370" y="123"/>
                  <a:pt x="371" y="124"/>
                  <a:pt x="371" y="126"/>
                </a:cubicBezTo>
                <a:cubicBezTo>
                  <a:pt x="371" y="128"/>
                  <a:pt x="371" y="129"/>
                  <a:pt x="370" y="130"/>
                </a:cubicBezTo>
                <a:cubicBezTo>
                  <a:pt x="369" y="130"/>
                  <a:pt x="368" y="131"/>
                  <a:pt x="365" y="131"/>
                </a:cubicBezTo>
                <a:cubicBezTo>
                  <a:pt x="356" y="133"/>
                  <a:pt x="356" y="133"/>
                  <a:pt x="356" y="133"/>
                </a:cubicBezTo>
                <a:cubicBezTo>
                  <a:pt x="355" y="124"/>
                  <a:pt x="355" y="124"/>
                  <a:pt x="355" y="124"/>
                </a:cubicBezTo>
                <a:cubicBezTo>
                  <a:pt x="364" y="122"/>
                  <a:pt x="364" y="122"/>
                  <a:pt x="364" y="122"/>
                </a:cubicBezTo>
                <a:close/>
                <a:moveTo>
                  <a:pt x="347" y="118"/>
                </a:moveTo>
                <a:cubicBezTo>
                  <a:pt x="365" y="116"/>
                  <a:pt x="365" y="116"/>
                  <a:pt x="365" y="116"/>
                </a:cubicBezTo>
                <a:cubicBezTo>
                  <a:pt x="369" y="115"/>
                  <a:pt x="372" y="116"/>
                  <a:pt x="375" y="117"/>
                </a:cubicBezTo>
                <a:cubicBezTo>
                  <a:pt x="377" y="119"/>
                  <a:pt x="378" y="121"/>
                  <a:pt x="379" y="125"/>
                </a:cubicBezTo>
                <a:cubicBezTo>
                  <a:pt x="379" y="128"/>
                  <a:pt x="379" y="130"/>
                  <a:pt x="378" y="132"/>
                </a:cubicBezTo>
                <a:cubicBezTo>
                  <a:pt x="377" y="134"/>
                  <a:pt x="375" y="135"/>
                  <a:pt x="373" y="136"/>
                </a:cubicBezTo>
                <a:cubicBezTo>
                  <a:pt x="384" y="149"/>
                  <a:pt x="384" y="149"/>
                  <a:pt x="384" y="149"/>
                </a:cubicBezTo>
                <a:cubicBezTo>
                  <a:pt x="376" y="151"/>
                  <a:pt x="376" y="151"/>
                  <a:pt x="376" y="151"/>
                </a:cubicBezTo>
                <a:cubicBezTo>
                  <a:pt x="366" y="138"/>
                  <a:pt x="366" y="138"/>
                  <a:pt x="366" y="138"/>
                </a:cubicBezTo>
                <a:cubicBezTo>
                  <a:pt x="357" y="139"/>
                  <a:pt x="357" y="139"/>
                  <a:pt x="357" y="139"/>
                </a:cubicBezTo>
                <a:cubicBezTo>
                  <a:pt x="359" y="153"/>
                  <a:pt x="359" y="153"/>
                  <a:pt x="359" y="153"/>
                </a:cubicBezTo>
                <a:cubicBezTo>
                  <a:pt x="352" y="154"/>
                  <a:pt x="352" y="154"/>
                  <a:pt x="352" y="154"/>
                </a:cubicBezTo>
                <a:cubicBezTo>
                  <a:pt x="347" y="118"/>
                  <a:pt x="347" y="118"/>
                  <a:pt x="347" y="118"/>
                </a:cubicBezTo>
                <a:close/>
                <a:moveTo>
                  <a:pt x="419" y="121"/>
                </a:moveTo>
                <a:cubicBezTo>
                  <a:pt x="401" y="121"/>
                  <a:pt x="401" y="121"/>
                  <a:pt x="401" y="121"/>
                </a:cubicBezTo>
                <a:cubicBezTo>
                  <a:pt x="399" y="121"/>
                  <a:pt x="397" y="121"/>
                  <a:pt x="396" y="122"/>
                </a:cubicBezTo>
                <a:cubicBezTo>
                  <a:pt x="395" y="123"/>
                  <a:pt x="395" y="124"/>
                  <a:pt x="395" y="125"/>
                </a:cubicBezTo>
                <a:cubicBezTo>
                  <a:pt x="395" y="127"/>
                  <a:pt x="395" y="128"/>
                  <a:pt x="396" y="128"/>
                </a:cubicBezTo>
                <a:cubicBezTo>
                  <a:pt x="397" y="129"/>
                  <a:pt x="398" y="129"/>
                  <a:pt x="39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13" y="130"/>
                  <a:pt x="416" y="130"/>
                  <a:pt x="418" y="132"/>
                </a:cubicBezTo>
                <a:cubicBezTo>
                  <a:pt x="420" y="134"/>
                  <a:pt x="420" y="136"/>
                  <a:pt x="420" y="140"/>
                </a:cubicBezTo>
                <a:cubicBezTo>
                  <a:pt x="420" y="144"/>
                  <a:pt x="419" y="146"/>
                  <a:pt x="417" y="148"/>
                </a:cubicBezTo>
                <a:cubicBezTo>
                  <a:pt x="415" y="150"/>
                  <a:pt x="412" y="150"/>
                  <a:pt x="408" y="150"/>
                </a:cubicBezTo>
                <a:cubicBezTo>
                  <a:pt x="388" y="150"/>
                  <a:pt x="388" y="150"/>
                  <a:pt x="388" y="15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07" y="144"/>
                  <a:pt x="407" y="144"/>
                  <a:pt x="407" y="144"/>
                </a:cubicBezTo>
                <a:cubicBezTo>
                  <a:pt x="409" y="144"/>
                  <a:pt x="410" y="144"/>
                  <a:pt x="411" y="143"/>
                </a:cubicBezTo>
                <a:cubicBezTo>
                  <a:pt x="412" y="142"/>
                  <a:pt x="413" y="141"/>
                  <a:pt x="413" y="140"/>
                </a:cubicBezTo>
                <a:cubicBezTo>
                  <a:pt x="413" y="139"/>
                  <a:pt x="412" y="137"/>
                  <a:pt x="411" y="137"/>
                </a:cubicBezTo>
                <a:cubicBezTo>
                  <a:pt x="411" y="136"/>
                  <a:pt x="409" y="136"/>
                  <a:pt x="407" y="136"/>
                </a:cubicBezTo>
                <a:cubicBezTo>
                  <a:pt x="399" y="136"/>
                  <a:pt x="399" y="136"/>
                  <a:pt x="399" y="136"/>
                </a:cubicBezTo>
                <a:cubicBezTo>
                  <a:pt x="395" y="136"/>
                  <a:pt x="392" y="135"/>
                  <a:pt x="390" y="133"/>
                </a:cubicBezTo>
                <a:cubicBezTo>
                  <a:pt x="388" y="131"/>
                  <a:pt x="387" y="129"/>
                  <a:pt x="387" y="125"/>
                </a:cubicBezTo>
                <a:cubicBezTo>
                  <a:pt x="387" y="121"/>
                  <a:pt x="388" y="119"/>
                  <a:pt x="390" y="117"/>
                </a:cubicBezTo>
                <a:cubicBezTo>
                  <a:pt x="392" y="115"/>
                  <a:pt x="395" y="114"/>
                  <a:pt x="400" y="114"/>
                </a:cubicBezTo>
                <a:cubicBezTo>
                  <a:pt x="419" y="115"/>
                  <a:pt x="419" y="115"/>
                  <a:pt x="419" y="115"/>
                </a:cubicBezTo>
                <a:cubicBezTo>
                  <a:pt x="419" y="121"/>
                  <a:pt x="419" y="121"/>
                  <a:pt x="419" y="121"/>
                </a:cubicBezTo>
                <a:close/>
                <a:moveTo>
                  <a:pt x="433" y="152"/>
                </a:moveTo>
                <a:cubicBezTo>
                  <a:pt x="426" y="151"/>
                  <a:pt x="426" y="151"/>
                  <a:pt x="426" y="151"/>
                </a:cubicBezTo>
                <a:cubicBezTo>
                  <a:pt x="431" y="115"/>
                  <a:pt x="431" y="115"/>
                  <a:pt x="431" y="115"/>
                </a:cubicBezTo>
                <a:cubicBezTo>
                  <a:pt x="438" y="117"/>
                  <a:pt x="438" y="117"/>
                  <a:pt x="438" y="117"/>
                </a:cubicBezTo>
                <a:cubicBezTo>
                  <a:pt x="433" y="152"/>
                  <a:pt x="433" y="152"/>
                  <a:pt x="433" y="152"/>
                </a:cubicBezTo>
                <a:close/>
                <a:moveTo>
                  <a:pt x="453" y="126"/>
                </a:moveTo>
                <a:cubicBezTo>
                  <a:pt x="442" y="124"/>
                  <a:pt x="442" y="124"/>
                  <a:pt x="442" y="124"/>
                </a:cubicBezTo>
                <a:cubicBezTo>
                  <a:pt x="443" y="118"/>
                  <a:pt x="443" y="118"/>
                  <a:pt x="443" y="118"/>
                </a:cubicBezTo>
                <a:cubicBezTo>
                  <a:pt x="473" y="123"/>
                  <a:pt x="473" y="123"/>
                  <a:pt x="473" y="123"/>
                </a:cubicBezTo>
                <a:cubicBezTo>
                  <a:pt x="472" y="129"/>
                  <a:pt x="472" y="129"/>
                  <a:pt x="472" y="129"/>
                </a:cubicBezTo>
                <a:cubicBezTo>
                  <a:pt x="461" y="127"/>
                  <a:pt x="461" y="127"/>
                  <a:pt x="461" y="127"/>
                </a:cubicBezTo>
                <a:cubicBezTo>
                  <a:pt x="456" y="156"/>
                  <a:pt x="456" y="156"/>
                  <a:pt x="456" y="156"/>
                </a:cubicBezTo>
                <a:cubicBezTo>
                  <a:pt x="448" y="155"/>
                  <a:pt x="448" y="155"/>
                  <a:pt x="448" y="155"/>
                </a:cubicBezTo>
                <a:cubicBezTo>
                  <a:pt x="453" y="126"/>
                  <a:pt x="453" y="126"/>
                  <a:pt x="453" y="126"/>
                </a:cubicBezTo>
                <a:close/>
                <a:moveTo>
                  <a:pt x="477" y="124"/>
                </a:moveTo>
                <a:cubicBezTo>
                  <a:pt x="485" y="127"/>
                  <a:pt x="485" y="127"/>
                  <a:pt x="485" y="127"/>
                </a:cubicBezTo>
                <a:cubicBezTo>
                  <a:pt x="488" y="142"/>
                  <a:pt x="488" y="142"/>
                  <a:pt x="488" y="142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9" y="135"/>
                  <a:pt x="509" y="135"/>
                  <a:pt x="509" y="135"/>
                </a:cubicBezTo>
                <a:cubicBezTo>
                  <a:pt x="490" y="150"/>
                  <a:pt x="490" y="150"/>
                  <a:pt x="490" y="150"/>
                </a:cubicBezTo>
                <a:cubicBezTo>
                  <a:pt x="485" y="165"/>
                  <a:pt x="485" y="165"/>
                  <a:pt x="485" y="165"/>
                </a:cubicBezTo>
                <a:cubicBezTo>
                  <a:pt x="478" y="162"/>
                  <a:pt x="478" y="162"/>
                  <a:pt x="478" y="162"/>
                </a:cubicBezTo>
                <a:cubicBezTo>
                  <a:pt x="483" y="147"/>
                  <a:pt x="483" y="147"/>
                  <a:pt x="483" y="147"/>
                </a:cubicBezTo>
                <a:cubicBezTo>
                  <a:pt x="477" y="124"/>
                  <a:pt x="477" y="124"/>
                  <a:pt x="477" y="124"/>
                </a:cubicBezTo>
                <a:close/>
                <a:moveTo>
                  <a:pt x="541" y="171"/>
                </a:moveTo>
                <a:cubicBezTo>
                  <a:pt x="545" y="166"/>
                  <a:pt x="548" y="163"/>
                  <a:pt x="552" y="162"/>
                </a:cubicBezTo>
                <a:cubicBezTo>
                  <a:pt x="557" y="161"/>
                  <a:pt x="561" y="162"/>
                  <a:pt x="566" y="166"/>
                </a:cubicBezTo>
                <a:cubicBezTo>
                  <a:pt x="571" y="169"/>
                  <a:pt x="574" y="173"/>
                  <a:pt x="574" y="177"/>
                </a:cubicBezTo>
                <a:cubicBezTo>
                  <a:pt x="575" y="181"/>
                  <a:pt x="574" y="186"/>
                  <a:pt x="570" y="191"/>
                </a:cubicBezTo>
                <a:cubicBezTo>
                  <a:pt x="567" y="196"/>
                  <a:pt x="563" y="200"/>
                  <a:pt x="559" y="200"/>
                </a:cubicBezTo>
                <a:cubicBezTo>
                  <a:pt x="555" y="201"/>
                  <a:pt x="550" y="200"/>
                  <a:pt x="545" y="197"/>
                </a:cubicBezTo>
                <a:cubicBezTo>
                  <a:pt x="540" y="193"/>
                  <a:pt x="538" y="190"/>
                  <a:pt x="537" y="185"/>
                </a:cubicBezTo>
                <a:cubicBezTo>
                  <a:pt x="536" y="181"/>
                  <a:pt x="538" y="176"/>
                  <a:pt x="541" y="171"/>
                </a:cubicBezTo>
                <a:close/>
                <a:moveTo>
                  <a:pt x="563" y="171"/>
                </a:moveTo>
                <a:cubicBezTo>
                  <a:pt x="565" y="173"/>
                  <a:pt x="567" y="175"/>
                  <a:pt x="567" y="178"/>
                </a:cubicBezTo>
                <a:cubicBezTo>
                  <a:pt x="567" y="180"/>
                  <a:pt x="566" y="183"/>
                  <a:pt x="564" y="187"/>
                </a:cubicBezTo>
                <a:cubicBezTo>
                  <a:pt x="561" y="190"/>
                  <a:pt x="559" y="192"/>
                  <a:pt x="556" y="193"/>
                </a:cubicBezTo>
                <a:cubicBezTo>
                  <a:pt x="554" y="194"/>
                  <a:pt x="551" y="193"/>
                  <a:pt x="549" y="192"/>
                </a:cubicBezTo>
                <a:cubicBezTo>
                  <a:pt x="546" y="190"/>
                  <a:pt x="545" y="188"/>
                  <a:pt x="545" y="185"/>
                </a:cubicBezTo>
                <a:cubicBezTo>
                  <a:pt x="544" y="182"/>
                  <a:pt x="546" y="179"/>
                  <a:pt x="548" y="176"/>
                </a:cubicBezTo>
                <a:cubicBezTo>
                  <a:pt x="550" y="172"/>
                  <a:pt x="553" y="170"/>
                  <a:pt x="555" y="169"/>
                </a:cubicBezTo>
                <a:cubicBezTo>
                  <a:pt x="557" y="169"/>
                  <a:pt x="560" y="169"/>
                  <a:pt x="563" y="171"/>
                </a:cubicBezTo>
                <a:close/>
                <a:moveTo>
                  <a:pt x="574" y="198"/>
                </a:moveTo>
                <a:cubicBezTo>
                  <a:pt x="577" y="194"/>
                  <a:pt x="580" y="192"/>
                  <a:pt x="581" y="191"/>
                </a:cubicBezTo>
                <a:cubicBezTo>
                  <a:pt x="583" y="189"/>
                  <a:pt x="585" y="189"/>
                  <a:pt x="587" y="188"/>
                </a:cubicBezTo>
                <a:cubicBezTo>
                  <a:pt x="589" y="188"/>
                  <a:pt x="591" y="189"/>
                  <a:pt x="593" y="190"/>
                </a:cubicBezTo>
                <a:cubicBezTo>
                  <a:pt x="595" y="191"/>
                  <a:pt x="597" y="192"/>
                  <a:pt x="600" y="195"/>
                </a:cubicBezTo>
                <a:cubicBezTo>
                  <a:pt x="608" y="202"/>
                  <a:pt x="608" y="202"/>
                  <a:pt x="608" y="202"/>
                </a:cubicBezTo>
                <a:cubicBezTo>
                  <a:pt x="604" y="207"/>
                  <a:pt x="604" y="207"/>
                  <a:pt x="604" y="207"/>
                </a:cubicBezTo>
                <a:cubicBezTo>
                  <a:pt x="595" y="199"/>
                  <a:pt x="595" y="199"/>
                  <a:pt x="595" y="199"/>
                </a:cubicBezTo>
                <a:cubicBezTo>
                  <a:pt x="593" y="197"/>
                  <a:pt x="591" y="196"/>
                  <a:pt x="589" y="196"/>
                </a:cubicBezTo>
                <a:cubicBezTo>
                  <a:pt x="587" y="196"/>
                  <a:pt x="585" y="197"/>
                  <a:pt x="583" y="199"/>
                </a:cubicBezTo>
                <a:cubicBezTo>
                  <a:pt x="599" y="213"/>
                  <a:pt x="599" y="213"/>
                  <a:pt x="599" y="213"/>
                </a:cubicBezTo>
                <a:cubicBezTo>
                  <a:pt x="595" y="218"/>
                  <a:pt x="595" y="218"/>
                  <a:pt x="595" y="218"/>
                </a:cubicBezTo>
                <a:cubicBezTo>
                  <a:pt x="579" y="204"/>
                  <a:pt x="579" y="204"/>
                  <a:pt x="579" y="204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4" y="210"/>
                  <a:pt x="564" y="210"/>
                  <a:pt x="564" y="210"/>
                </a:cubicBezTo>
                <a:cubicBezTo>
                  <a:pt x="574" y="198"/>
                  <a:pt x="574" y="198"/>
                  <a:pt x="574" y="198"/>
                </a:cubicBezTo>
                <a:close/>
                <a:moveTo>
                  <a:pt x="641" y="254"/>
                </a:moveTo>
                <a:cubicBezTo>
                  <a:pt x="635" y="244"/>
                  <a:pt x="635" y="244"/>
                  <a:pt x="635" y="244"/>
                </a:cubicBezTo>
                <a:cubicBezTo>
                  <a:pt x="640" y="241"/>
                  <a:pt x="640" y="241"/>
                  <a:pt x="640" y="241"/>
                </a:cubicBezTo>
                <a:cubicBezTo>
                  <a:pt x="656" y="267"/>
                  <a:pt x="656" y="267"/>
                  <a:pt x="656" y="267"/>
                </a:cubicBezTo>
                <a:cubicBezTo>
                  <a:pt x="651" y="270"/>
                  <a:pt x="651" y="270"/>
                  <a:pt x="651" y="270"/>
                </a:cubicBezTo>
                <a:cubicBezTo>
                  <a:pt x="645" y="260"/>
                  <a:pt x="645" y="260"/>
                  <a:pt x="645" y="260"/>
                </a:cubicBezTo>
                <a:cubicBezTo>
                  <a:pt x="620" y="276"/>
                  <a:pt x="620" y="276"/>
                  <a:pt x="620" y="276"/>
                </a:cubicBezTo>
                <a:cubicBezTo>
                  <a:pt x="616" y="269"/>
                  <a:pt x="616" y="269"/>
                  <a:pt x="616" y="269"/>
                </a:cubicBezTo>
                <a:cubicBezTo>
                  <a:pt x="641" y="254"/>
                  <a:pt x="641" y="254"/>
                  <a:pt x="641" y="254"/>
                </a:cubicBezTo>
                <a:close/>
                <a:moveTo>
                  <a:pt x="662" y="290"/>
                </a:moveTo>
                <a:cubicBezTo>
                  <a:pt x="660" y="287"/>
                  <a:pt x="659" y="286"/>
                  <a:pt x="657" y="285"/>
                </a:cubicBezTo>
                <a:cubicBezTo>
                  <a:pt x="655" y="284"/>
                  <a:pt x="653" y="285"/>
                  <a:pt x="651" y="286"/>
                </a:cubicBezTo>
                <a:cubicBezTo>
                  <a:pt x="659" y="305"/>
                  <a:pt x="659" y="305"/>
                  <a:pt x="659" y="305"/>
                </a:cubicBezTo>
                <a:cubicBezTo>
                  <a:pt x="654" y="307"/>
                  <a:pt x="654" y="307"/>
                  <a:pt x="654" y="307"/>
                </a:cubicBezTo>
                <a:cubicBezTo>
                  <a:pt x="645" y="288"/>
                  <a:pt x="645" y="288"/>
                  <a:pt x="645" y="288"/>
                </a:cubicBezTo>
                <a:cubicBezTo>
                  <a:pt x="642" y="290"/>
                  <a:pt x="641" y="291"/>
                  <a:pt x="640" y="293"/>
                </a:cubicBezTo>
                <a:cubicBezTo>
                  <a:pt x="639" y="295"/>
                  <a:pt x="639" y="297"/>
                  <a:pt x="641" y="300"/>
                </a:cubicBezTo>
                <a:cubicBezTo>
                  <a:pt x="646" y="311"/>
                  <a:pt x="646" y="311"/>
                  <a:pt x="646" y="311"/>
                </a:cubicBezTo>
                <a:cubicBezTo>
                  <a:pt x="640" y="313"/>
                  <a:pt x="640" y="313"/>
                  <a:pt x="640" y="313"/>
                </a:cubicBezTo>
                <a:cubicBezTo>
                  <a:pt x="635" y="302"/>
                  <a:pt x="635" y="302"/>
                  <a:pt x="635" y="302"/>
                </a:cubicBezTo>
                <a:cubicBezTo>
                  <a:pt x="634" y="299"/>
                  <a:pt x="633" y="297"/>
                  <a:pt x="633" y="296"/>
                </a:cubicBezTo>
                <a:cubicBezTo>
                  <a:pt x="633" y="294"/>
                  <a:pt x="633" y="292"/>
                  <a:pt x="633" y="291"/>
                </a:cubicBezTo>
                <a:cubicBezTo>
                  <a:pt x="634" y="288"/>
                  <a:pt x="635" y="286"/>
                  <a:pt x="637" y="284"/>
                </a:cubicBezTo>
                <a:cubicBezTo>
                  <a:pt x="638" y="283"/>
                  <a:pt x="641" y="281"/>
                  <a:pt x="644" y="280"/>
                </a:cubicBezTo>
                <a:cubicBezTo>
                  <a:pt x="649" y="277"/>
                  <a:pt x="654" y="276"/>
                  <a:pt x="658" y="277"/>
                </a:cubicBezTo>
                <a:cubicBezTo>
                  <a:pt x="662" y="279"/>
                  <a:pt x="665" y="282"/>
                  <a:pt x="667" y="287"/>
                </a:cubicBezTo>
                <a:cubicBezTo>
                  <a:pt x="672" y="298"/>
                  <a:pt x="672" y="298"/>
                  <a:pt x="672" y="298"/>
                </a:cubicBezTo>
                <a:cubicBezTo>
                  <a:pt x="667" y="301"/>
                  <a:pt x="667" y="301"/>
                  <a:pt x="667" y="301"/>
                </a:cubicBezTo>
                <a:cubicBezTo>
                  <a:pt x="662" y="290"/>
                  <a:pt x="662" y="290"/>
                  <a:pt x="662" y="290"/>
                </a:cubicBezTo>
                <a:close/>
                <a:moveTo>
                  <a:pt x="675" y="325"/>
                </a:moveTo>
                <a:cubicBezTo>
                  <a:pt x="674" y="322"/>
                  <a:pt x="672" y="320"/>
                  <a:pt x="670" y="319"/>
                </a:cubicBezTo>
                <a:cubicBezTo>
                  <a:pt x="668" y="319"/>
                  <a:pt x="665" y="319"/>
                  <a:pt x="660" y="320"/>
                </a:cubicBezTo>
                <a:cubicBezTo>
                  <a:pt x="657" y="322"/>
                  <a:pt x="654" y="323"/>
                  <a:pt x="653" y="325"/>
                </a:cubicBezTo>
                <a:cubicBezTo>
                  <a:pt x="652" y="327"/>
                  <a:pt x="652" y="329"/>
                  <a:pt x="653" y="332"/>
                </a:cubicBezTo>
                <a:cubicBezTo>
                  <a:pt x="657" y="344"/>
                  <a:pt x="657" y="344"/>
                  <a:pt x="657" y="344"/>
                </a:cubicBezTo>
                <a:cubicBezTo>
                  <a:pt x="651" y="346"/>
                  <a:pt x="651" y="346"/>
                  <a:pt x="651" y="346"/>
                </a:cubicBezTo>
                <a:cubicBezTo>
                  <a:pt x="647" y="334"/>
                  <a:pt x="647" y="334"/>
                  <a:pt x="647" y="334"/>
                </a:cubicBezTo>
                <a:cubicBezTo>
                  <a:pt x="646" y="331"/>
                  <a:pt x="646" y="329"/>
                  <a:pt x="646" y="327"/>
                </a:cubicBezTo>
                <a:cubicBezTo>
                  <a:pt x="646" y="326"/>
                  <a:pt x="646" y="324"/>
                  <a:pt x="647" y="322"/>
                </a:cubicBezTo>
                <a:cubicBezTo>
                  <a:pt x="647" y="320"/>
                  <a:pt x="649" y="318"/>
                  <a:pt x="651" y="316"/>
                </a:cubicBezTo>
                <a:cubicBezTo>
                  <a:pt x="653" y="315"/>
                  <a:pt x="655" y="314"/>
                  <a:pt x="658" y="313"/>
                </a:cubicBezTo>
                <a:cubicBezTo>
                  <a:pt x="664" y="311"/>
                  <a:pt x="669" y="310"/>
                  <a:pt x="673" y="312"/>
                </a:cubicBezTo>
                <a:cubicBezTo>
                  <a:pt x="676" y="314"/>
                  <a:pt x="679" y="317"/>
                  <a:pt x="681" y="323"/>
                </a:cubicBezTo>
                <a:cubicBezTo>
                  <a:pt x="684" y="335"/>
                  <a:pt x="684" y="335"/>
                  <a:pt x="684" y="335"/>
                </a:cubicBezTo>
                <a:cubicBezTo>
                  <a:pt x="679" y="337"/>
                  <a:pt x="679" y="337"/>
                  <a:pt x="679" y="337"/>
                </a:cubicBezTo>
                <a:cubicBezTo>
                  <a:pt x="675" y="325"/>
                  <a:pt x="675" y="325"/>
                  <a:pt x="675" y="325"/>
                </a:cubicBezTo>
                <a:close/>
                <a:moveTo>
                  <a:pt x="689" y="352"/>
                </a:moveTo>
                <a:cubicBezTo>
                  <a:pt x="675" y="354"/>
                  <a:pt x="675" y="354"/>
                  <a:pt x="675" y="354"/>
                </a:cubicBezTo>
                <a:cubicBezTo>
                  <a:pt x="677" y="368"/>
                  <a:pt x="677" y="368"/>
                  <a:pt x="677" y="368"/>
                </a:cubicBezTo>
                <a:cubicBezTo>
                  <a:pt x="691" y="365"/>
                  <a:pt x="691" y="365"/>
                  <a:pt x="691" y="365"/>
                </a:cubicBezTo>
                <a:cubicBezTo>
                  <a:pt x="692" y="373"/>
                  <a:pt x="692" y="373"/>
                  <a:pt x="692" y="373"/>
                </a:cubicBezTo>
                <a:cubicBezTo>
                  <a:pt x="658" y="379"/>
                  <a:pt x="658" y="379"/>
                  <a:pt x="658" y="379"/>
                </a:cubicBezTo>
                <a:cubicBezTo>
                  <a:pt x="656" y="372"/>
                  <a:pt x="656" y="372"/>
                  <a:pt x="656" y="372"/>
                </a:cubicBezTo>
                <a:cubicBezTo>
                  <a:pt x="671" y="369"/>
                  <a:pt x="671" y="369"/>
                  <a:pt x="671" y="369"/>
                </a:cubicBezTo>
                <a:cubicBezTo>
                  <a:pt x="669" y="355"/>
                  <a:pt x="669" y="355"/>
                  <a:pt x="669" y="355"/>
                </a:cubicBezTo>
                <a:cubicBezTo>
                  <a:pt x="654" y="358"/>
                  <a:pt x="654" y="358"/>
                  <a:pt x="654" y="358"/>
                </a:cubicBezTo>
                <a:cubicBezTo>
                  <a:pt x="653" y="351"/>
                  <a:pt x="653" y="351"/>
                  <a:pt x="653" y="351"/>
                </a:cubicBezTo>
                <a:cubicBezTo>
                  <a:pt x="687" y="344"/>
                  <a:pt x="687" y="344"/>
                  <a:pt x="687" y="344"/>
                </a:cubicBezTo>
                <a:cubicBezTo>
                  <a:pt x="689" y="352"/>
                  <a:pt x="689" y="352"/>
                  <a:pt x="689" y="352"/>
                </a:cubicBezTo>
                <a:close/>
                <a:moveTo>
                  <a:pt x="695" y="386"/>
                </a:moveTo>
                <a:cubicBezTo>
                  <a:pt x="695" y="396"/>
                  <a:pt x="695" y="396"/>
                  <a:pt x="695" y="396"/>
                </a:cubicBezTo>
                <a:cubicBezTo>
                  <a:pt x="670" y="411"/>
                  <a:pt x="670" y="411"/>
                  <a:pt x="670" y="411"/>
                </a:cubicBezTo>
                <a:cubicBezTo>
                  <a:pt x="695" y="410"/>
                  <a:pt x="695" y="410"/>
                  <a:pt x="695" y="410"/>
                </a:cubicBezTo>
                <a:cubicBezTo>
                  <a:pt x="695" y="418"/>
                  <a:pt x="695" y="418"/>
                  <a:pt x="695" y="418"/>
                </a:cubicBezTo>
                <a:cubicBezTo>
                  <a:pt x="660" y="419"/>
                  <a:pt x="660" y="419"/>
                  <a:pt x="660" y="419"/>
                </a:cubicBezTo>
                <a:cubicBezTo>
                  <a:pt x="660" y="410"/>
                  <a:pt x="660" y="410"/>
                  <a:pt x="660" y="410"/>
                </a:cubicBezTo>
                <a:cubicBezTo>
                  <a:pt x="686" y="394"/>
                  <a:pt x="686" y="394"/>
                  <a:pt x="686" y="394"/>
                </a:cubicBezTo>
                <a:cubicBezTo>
                  <a:pt x="660" y="395"/>
                  <a:pt x="660" y="395"/>
                  <a:pt x="660" y="395"/>
                </a:cubicBezTo>
                <a:cubicBezTo>
                  <a:pt x="659" y="387"/>
                  <a:pt x="659" y="387"/>
                  <a:pt x="659" y="387"/>
                </a:cubicBezTo>
                <a:cubicBezTo>
                  <a:pt x="695" y="386"/>
                  <a:pt x="695" y="386"/>
                  <a:pt x="695" y="386"/>
                </a:cubicBezTo>
                <a:close/>
                <a:moveTo>
                  <a:pt x="677" y="425"/>
                </a:moveTo>
                <a:cubicBezTo>
                  <a:pt x="683" y="426"/>
                  <a:pt x="688" y="428"/>
                  <a:pt x="690" y="431"/>
                </a:cubicBezTo>
                <a:cubicBezTo>
                  <a:pt x="693" y="434"/>
                  <a:pt x="694" y="439"/>
                  <a:pt x="693" y="445"/>
                </a:cubicBezTo>
                <a:cubicBezTo>
                  <a:pt x="692" y="451"/>
                  <a:pt x="690" y="455"/>
                  <a:pt x="687" y="458"/>
                </a:cubicBezTo>
                <a:cubicBezTo>
                  <a:pt x="684" y="460"/>
                  <a:pt x="679" y="461"/>
                  <a:pt x="673" y="460"/>
                </a:cubicBezTo>
                <a:cubicBezTo>
                  <a:pt x="667" y="459"/>
                  <a:pt x="662" y="457"/>
                  <a:pt x="660" y="454"/>
                </a:cubicBezTo>
                <a:cubicBezTo>
                  <a:pt x="657" y="451"/>
                  <a:pt x="656" y="446"/>
                  <a:pt x="657" y="440"/>
                </a:cubicBezTo>
                <a:cubicBezTo>
                  <a:pt x="657" y="434"/>
                  <a:pt x="659" y="430"/>
                  <a:pt x="663" y="427"/>
                </a:cubicBezTo>
                <a:cubicBezTo>
                  <a:pt x="666" y="425"/>
                  <a:pt x="671" y="424"/>
                  <a:pt x="677" y="425"/>
                </a:cubicBezTo>
                <a:close/>
                <a:moveTo>
                  <a:pt x="687" y="444"/>
                </a:moveTo>
                <a:cubicBezTo>
                  <a:pt x="687" y="447"/>
                  <a:pt x="685" y="450"/>
                  <a:pt x="683" y="451"/>
                </a:cubicBezTo>
                <a:cubicBezTo>
                  <a:pt x="681" y="452"/>
                  <a:pt x="678" y="453"/>
                  <a:pt x="674" y="452"/>
                </a:cubicBezTo>
                <a:cubicBezTo>
                  <a:pt x="670" y="452"/>
                  <a:pt x="667" y="450"/>
                  <a:pt x="665" y="449"/>
                </a:cubicBezTo>
                <a:cubicBezTo>
                  <a:pt x="663" y="447"/>
                  <a:pt x="662" y="444"/>
                  <a:pt x="663" y="441"/>
                </a:cubicBezTo>
                <a:cubicBezTo>
                  <a:pt x="663" y="438"/>
                  <a:pt x="664" y="435"/>
                  <a:pt x="667" y="434"/>
                </a:cubicBezTo>
                <a:cubicBezTo>
                  <a:pt x="669" y="433"/>
                  <a:pt x="672" y="432"/>
                  <a:pt x="676" y="433"/>
                </a:cubicBezTo>
                <a:cubicBezTo>
                  <a:pt x="680" y="433"/>
                  <a:pt x="683" y="435"/>
                  <a:pt x="685" y="436"/>
                </a:cubicBezTo>
                <a:cubicBezTo>
                  <a:pt x="687" y="438"/>
                  <a:pt x="687" y="441"/>
                  <a:pt x="687" y="444"/>
                </a:cubicBezTo>
                <a:close/>
                <a:moveTo>
                  <a:pt x="651" y="478"/>
                </a:moveTo>
                <a:cubicBezTo>
                  <a:pt x="652" y="474"/>
                  <a:pt x="653" y="472"/>
                  <a:pt x="654" y="471"/>
                </a:cubicBezTo>
                <a:cubicBezTo>
                  <a:pt x="655" y="469"/>
                  <a:pt x="656" y="468"/>
                  <a:pt x="658" y="467"/>
                </a:cubicBezTo>
                <a:cubicBezTo>
                  <a:pt x="659" y="466"/>
                  <a:pt x="661" y="466"/>
                  <a:pt x="662" y="465"/>
                </a:cubicBezTo>
                <a:cubicBezTo>
                  <a:pt x="664" y="465"/>
                  <a:pt x="666" y="466"/>
                  <a:pt x="669" y="466"/>
                </a:cubicBezTo>
                <a:cubicBezTo>
                  <a:pt x="689" y="471"/>
                  <a:pt x="689" y="471"/>
                  <a:pt x="689" y="471"/>
                </a:cubicBezTo>
                <a:cubicBezTo>
                  <a:pt x="687" y="478"/>
                  <a:pt x="687" y="478"/>
                  <a:pt x="687" y="478"/>
                </a:cubicBezTo>
                <a:cubicBezTo>
                  <a:pt x="667" y="474"/>
                  <a:pt x="667" y="474"/>
                  <a:pt x="667" y="474"/>
                </a:cubicBezTo>
                <a:cubicBezTo>
                  <a:pt x="665" y="473"/>
                  <a:pt x="664" y="473"/>
                  <a:pt x="663" y="473"/>
                </a:cubicBezTo>
                <a:cubicBezTo>
                  <a:pt x="662" y="473"/>
                  <a:pt x="661" y="473"/>
                  <a:pt x="661" y="473"/>
                </a:cubicBezTo>
                <a:cubicBezTo>
                  <a:pt x="660" y="474"/>
                  <a:pt x="659" y="475"/>
                  <a:pt x="658" y="475"/>
                </a:cubicBezTo>
                <a:cubicBezTo>
                  <a:pt x="658" y="476"/>
                  <a:pt x="657" y="478"/>
                  <a:pt x="657" y="480"/>
                </a:cubicBezTo>
                <a:cubicBezTo>
                  <a:pt x="655" y="488"/>
                  <a:pt x="655" y="488"/>
                  <a:pt x="655" y="488"/>
                </a:cubicBezTo>
                <a:cubicBezTo>
                  <a:pt x="649" y="487"/>
                  <a:pt x="649" y="487"/>
                  <a:pt x="649" y="487"/>
                </a:cubicBezTo>
                <a:cubicBezTo>
                  <a:pt x="651" y="478"/>
                  <a:pt x="651" y="478"/>
                  <a:pt x="651" y="478"/>
                </a:cubicBezTo>
                <a:close/>
                <a:moveTo>
                  <a:pt x="667" y="494"/>
                </a:moveTo>
                <a:cubicBezTo>
                  <a:pt x="672" y="496"/>
                  <a:pt x="676" y="499"/>
                  <a:pt x="678" y="503"/>
                </a:cubicBezTo>
                <a:cubicBezTo>
                  <a:pt x="679" y="507"/>
                  <a:pt x="679" y="512"/>
                  <a:pt x="677" y="517"/>
                </a:cubicBezTo>
                <a:cubicBezTo>
                  <a:pt x="675" y="523"/>
                  <a:pt x="671" y="526"/>
                  <a:pt x="668" y="528"/>
                </a:cubicBezTo>
                <a:cubicBezTo>
                  <a:pt x="664" y="529"/>
                  <a:pt x="659" y="529"/>
                  <a:pt x="653" y="527"/>
                </a:cubicBezTo>
                <a:cubicBezTo>
                  <a:pt x="647" y="524"/>
                  <a:pt x="644" y="521"/>
                  <a:pt x="642" y="517"/>
                </a:cubicBezTo>
                <a:cubicBezTo>
                  <a:pt x="640" y="513"/>
                  <a:pt x="641" y="509"/>
                  <a:pt x="643" y="503"/>
                </a:cubicBezTo>
                <a:cubicBezTo>
                  <a:pt x="645" y="497"/>
                  <a:pt x="648" y="494"/>
                  <a:pt x="652" y="492"/>
                </a:cubicBezTo>
                <a:cubicBezTo>
                  <a:pt x="656" y="491"/>
                  <a:pt x="661" y="491"/>
                  <a:pt x="667" y="494"/>
                </a:cubicBezTo>
                <a:close/>
                <a:moveTo>
                  <a:pt x="671" y="515"/>
                </a:moveTo>
                <a:cubicBezTo>
                  <a:pt x="670" y="518"/>
                  <a:pt x="668" y="520"/>
                  <a:pt x="666" y="520"/>
                </a:cubicBezTo>
                <a:cubicBezTo>
                  <a:pt x="663" y="521"/>
                  <a:pt x="660" y="521"/>
                  <a:pt x="656" y="519"/>
                </a:cubicBezTo>
                <a:cubicBezTo>
                  <a:pt x="652" y="517"/>
                  <a:pt x="650" y="516"/>
                  <a:pt x="649" y="513"/>
                </a:cubicBezTo>
                <a:cubicBezTo>
                  <a:pt x="647" y="511"/>
                  <a:pt x="647" y="508"/>
                  <a:pt x="648" y="505"/>
                </a:cubicBezTo>
                <a:cubicBezTo>
                  <a:pt x="650" y="502"/>
                  <a:pt x="651" y="500"/>
                  <a:pt x="654" y="500"/>
                </a:cubicBezTo>
                <a:cubicBezTo>
                  <a:pt x="656" y="499"/>
                  <a:pt x="660" y="500"/>
                  <a:pt x="664" y="501"/>
                </a:cubicBezTo>
                <a:cubicBezTo>
                  <a:pt x="667" y="503"/>
                  <a:pt x="670" y="505"/>
                  <a:pt x="671" y="507"/>
                </a:cubicBezTo>
                <a:cubicBezTo>
                  <a:pt x="672" y="509"/>
                  <a:pt x="672" y="512"/>
                  <a:pt x="671" y="515"/>
                </a:cubicBezTo>
                <a:close/>
                <a:moveTo>
                  <a:pt x="641" y="544"/>
                </a:moveTo>
                <a:cubicBezTo>
                  <a:pt x="646" y="547"/>
                  <a:pt x="646" y="547"/>
                  <a:pt x="646" y="547"/>
                </a:cubicBezTo>
                <a:cubicBezTo>
                  <a:pt x="637" y="562"/>
                  <a:pt x="637" y="562"/>
                  <a:pt x="637" y="562"/>
                </a:cubicBezTo>
                <a:cubicBezTo>
                  <a:pt x="619" y="552"/>
                  <a:pt x="619" y="552"/>
                  <a:pt x="619" y="552"/>
                </a:cubicBezTo>
                <a:cubicBezTo>
                  <a:pt x="628" y="538"/>
                  <a:pt x="628" y="538"/>
                  <a:pt x="628" y="538"/>
                </a:cubicBezTo>
                <a:cubicBezTo>
                  <a:pt x="629" y="535"/>
                  <a:pt x="631" y="533"/>
                  <a:pt x="632" y="532"/>
                </a:cubicBezTo>
                <a:cubicBezTo>
                  <a:pt x="633" y="531"/>
                  <a:pt x="634" y="530"/>
                  <a:pt x="636" y="530"/>
                </a:cubicBezTo>
                <a:cubicBezTo>
                  <a:pt x="638" y="529"/>
                  <a:pt x="641" y="529"/>
                  <a:pt x="643" y="529"/>
                </a:cubicBezTo>
                <a:cubicBezTo>
                  <a:pt x="645" y="529"/>
                  <a:pt x="648" y="530"/>
                  <a:pt x="651" y="532"/>
                </a:cubicBezTo>
                <a:cubicBezTo>
                  <a:pt x="656" y="535"/>
                  <a:pt x="659" y="539"/>
                  <a:pt x="661" y="543"/>
                </a:cubicBezTo>
                <a:cubicBezTo>
                  <a:pt x="662" y="547"/>
                  <a:pt x="661" y="551"/>
                  <a:pt x="658" y="556"/>
                </a:cubicBezTo>
                <a:cubicBezTo>
                  <a:pt x="650" y="570"/>
                  <a:pt x="650" y="570"/>
                  <a:pt x="650" y="570"/>
                </a:cubicBezTo>
                <a:cubicBezTo>
                  <a:pt x="644" y="567"/>
                  <a:pt x="644" y="567"/>
                  <a:pt x="644" y="567"/>
                </a:cubicBezTo>
                <a:cubicBezTo>
                  <a:pt x="653" y="553"/>
                  <a:pt x="653" y="553"/>
                  <a:pt x="653" y="553"/>
                </a:cubicBezTo>
                <a:cubicBezTo>
                  <a:pt x="654" y="550"/>
                  <a:pt x="654" y="548"/>
                  <a:pt x="654" y="546"/>
                </a:cubicBezTo>
                <a:cubicBezTo>
                  <a:pt x="653" y="544"/>
                  <a:pt x="650" y="542"/>
                  <a:pt x="647" y="539"/>
                </a:cubicBezTo>
                <a:cubicBezTo>
                  <a:pt x="644" y="537"/>
                  <a:pt x="641" y="537"/>
                  <a:pt x="639" y="537"/>
                </a:cubicBezTo>
                <a:cubicBezTo>
                  <a:pt x="636" y="537"/>
                  <a:pt x="635" y="538"/>
                  <a:pt x="633" y="541"/>
                </a:cubicBezTo>
                <a:cubicBezTo>
                  <a:pt x="629" y="548"/>
                  <a:pt x="629" y="548"/>
                  <a:pt x="629" y="548"/>
                </a:cubicBezTo>
                <a:cubicBezTo>
                  <a:pt x="636" y="553"/>
                  <a:pt x="636" y="553"/>
                  <a:pt x="636" y="553"/>
                </a:cubicBezTo>
                <a:cubicBezTo>
                  <a:pt x="641" y="544"/>
                  <a:pt x="641" y="544"/>
                  <a:pt x="641" y="544"/>
                </a:cubicBezTo>
                <a:close/>
                <a:moveTo>
                  <a:pt x="648" y="574"/>
                </a:moveTo>
                <a:cubicBezTo>
                  <a:pt x="643" y="581"/>
                  <a:pt x="643" y="581"/>
                  <a:pt x="643" y="581"/>
                </a:cubicBezTo>
                <a:cubicBezTo>
                  <a:pt x="627" y="580"/>
                  <a:pt x="627" y="580"/>
                  <a:pt x="627" y="580"/>
                </a:cubicBezTo>
                <a:cubicBezTo>
                  <a:pt x="632" y="595"/>
                  <a:pt x="632" y="595"/>
                  <a:pt x="632" y="595"/>
                </a:cubicBezTo>
                <a:cubicBezTo>
                  <a:pt x="627" y="602"/>
                  <a:pt x="627" y="602"/>
                  <a:pt x="627" y="602"/>
                </a:cubicBezTo>
                <a:cubicBezTo>
                  <a:pt x="619" y="579"/>
                  <a:pt x="619" y="579"/>
                  <a:pt x="619" y="579"/>
                </a:cubicBezTo>
                <a:cubicBezTo>
                  <a:pt x="607" y="570"/>
                  <a:pt x="607" y="570"/>
                  <a:pt x="607" y="570"/>
                </a:cubicBezTo>
                <a:cubicBezTo>
                  <a:pt x="611" y="564"/>
                  <a:pt x="611" y="564"/>
                  <a:pt x="611" y="564"/>
                </a:cubicBezTo>
                <a:cubicBezTo>
                  <a:pt x="624" y="573"/>
                  <a:pt x="624" y="573"/>
                  <a:pt x="624" y="573"/>
                </a:cubicBezTo>
                <a:cubicBezTo>
                  <a:pt x="648" y="574"/>
                  <a:pt x="648" y="574"/>
                  <a:pt x="648" y="574"/>
                </a:cubicBezTo>
                <a:close/>
                <a:moveTo>
                  <a:pt x="264" y="535"/>
                </a:moveTo>
                <a:cubicBezTo>
                  <a:pt x="392" y="535"/>
                  <a:pt x="392" y="535"/>
                  <a:pt x="392" y="535"/>
                </a:cubicBezTo>
                <a:cubicBezTo>
                  <a:pt x="401" y="536"/>
                  <a:pt x="400" y="566"/>
                  <a:pt x="392" y="565"/>
                </a:cubicBezTo>
                <a:cubicBezTo>
                  <a:pt x="264" y="565"/>
                  <a:pt x="264" y="565"/>
                  <a:pt x="264" y="565"/>
                </a:cubicBezTo>
                <a:cubicBezTo>
                  <a:pt x="275" y="565"/>
                  <a:pt x="276" y="536"/>
                  <a:pt x="264" y="535"/>
                </a:cubicBezTo>
                <a:close/>
                <a:moveTo>
                  <a:pt x="550" y="535"/>
                </a:moveTo>
                <a:cubicBezTo>
                  <a:pt x="538" y="536"/>
                  <a:pt x="539" y="565"/>
                  <a:pt x="550" y="565"/>
                </a:cubicBezTo>
                <a:cubicBezTo>
                  <a:pt x="421" y="565"/>
                  <a:pt x="421" y="565"/>
                  <a:pt x="421" y="565"/>
                </a:cubicBezTo>
                <a:cubicBezTo>
                  <a:pt x="413" y="566"/>
                  <a:pt x="412" y="536"/>
                  <a:pt x="421" y="535"/>
                </a:cubicBezTo>
                <a:cubicBezTo>
                  <a:pt x="550" y="535"/>
                  <a:pt x="550" y="535"/>
                  <a:pt x="550" y="535"/>
                </a:cubicBezTo>
                <a:close/>
                <a:moveTo>
                  <a:pt x="495" y="212"/>
                </a:moveTo>
                <a:cubicBezTo>
                  <a:pt x="495" y="260"/>
                  <a:pt x="495" y="260"/>
                  <a:pt x="495" y="260"/>
                </a:cubicBezTo>
                <a:cubicBezTo>
                  <a:pt x="481" y="257"/>
                  <a:pt x="469" y="266"/>
                  <a:pt x="462" y="280"/>
                </a:cubicBezTo>
                <a:cubicBezTo>
                  <a:pt x="462" y="449"/>
                  <a:pt x="462" y="449"/>
                  <a:pt x="462" y="449"/>
                </a:cubicBezTo>
                <a:cubicBezTo>
                  <a:pt x="493" y="439"/>
                  <a:pt x="510" y="421"/>
                  <a:pt x="516" y="396"/>
                </a:cubicBezTo>
                <a:cubicBezTo>
                  <a:pt x="519" y="389"/>
                  <a:pt x="519" y="377"/>
                  <a:pt x="514" y="358"/>
                </a:cubicBezTo>
                <a:cubicBezTo>
                  <a:pt x="501" y="332"/>
                  <a:pt x="486" y="324"/>
                  <a:pt x="477" y="327"/>
                </a:cubicBezTo>
                <a:cubicBezTo>
                  <a:pt x="477" y="278"/>
                  <a:pt x="477" y="278"/>
                  <a:pt x="477" y="278"/>
                </a:cubicBezTo>
                <a:cubicBezTo>
                  <a:pt x="516" y="281"/>
                  <a:pt x="552" y="305"/>
                  <a:pt x="562" y="357"/>
                </a:cubicBezTo>
                <a:cubicBezTo>
                  <a:pt x="570" y="390"/>
                  <a:pt x="562" y="422"/>
                  <a:pt x="545" y="449"/>
                </a:cubicBezTo>
                <a:cubicBezTo>
                  <a:pt x="523" y="472"/>
                  <a:pt x="499" y="491"/>
                  <a:pt x="462" y="497"/>
                </a:cubicBezTo>
                <a:cubicBezTo>
                  <a:pt x="462" y="514"/>
                  <a:pt x="462" y="514"/>
                  <a:pt x="462" y="514"/>
                </a:cubicBezTo>
                <a:cubicBezTo>
                  <a:pt x="413" y="514"/>
                  <a:pt x="413" y="514"/>
                  <a:pt x="413" y="514"/>
                </a:cubicBezTo>
                <a:cubicBezTo>
                  <a:pt x="413" y="274"/>
                  <a:pt x="413" y="274"/>
                  <a:pt x="413" y="274"/>
                </a:cubicBezTo>
                <a:cubicBezTo>
                  <a:pt x="425" y="233"/>
                  <a:pt x="453" y="213"/>
                  <a:pt x="495" y="212"/>
                </a:cubicBezTo>
                <a:close/>
                <a:moveTo>
                  <a:pt x="316" y="212"/>
                </a:moveTo>
                <a:cubicBezTo>
                  <a:pt x="358" y="213"/>
                  <a:pt x="386" y="233"/>
                  <a:pt x="398" y="274"/>
                </a:cubicBezTo>
                <a:cubicBezTo>
                  <a:pt x="398" y="514"/>
                  <a:pt x="398" y="514"/>
                  <a:pt x="398" y="514"/>
                </a:cubicBezTo>
                <a:cubicBezTo>
                  <a:pt x="349" y="514"/>
                  <a:pt x="349" y="514"/>
                  <a:pt x="349" y="514"/>
                </a:cubicBezTo>
                <a:cubicBezTo>
                  <a:pt x="349" y="497"/>
                  <a:pt x="349" y="497"/>
                  <a:pt x="349" y="497"/>
                </a:cubicBezTo>
                <a:cubicBezTo>
                  <a:pt x="312" y="491"/>
                  <a:pt x="288" y="472"/>
                  <a:pt x="267" y="449"/>
                </a:cubicBezTo>
                <a:cubicBezTo>
                  <a:pt x="249" y="422"/>
                  <a:pt x="241" y="390"/>
                  <a:pt x="249" y="357"/>
                </a:cubicBezTo>
                <a:cubicBezTo>
                  <a:pt x="259" y="305"/>
                  <a:pt x="295" y="281"/>
                  <a:pt x="334" y="278"/>
                </a:cubicBezTo>
                <a:cubicBezTo>
                  <a:pt x="334" y="327"/>
                  <a:pt x="334" y="327"/>
                  <a:pt x="334" y="327"/>
                </a:cubicBezTo>
                <a:cubicBezTo>
                  <a:pt x="325" y="324"/>
                  <a:pt x="310" y="332"/>
                  <a:pt x="297" y="358"/>
                </a:cubicBezTo>
                <a:cubicBezTo>
                  <a:pt x="292" y="377"/>
                  <a:pt x="292" y="389"/>
                  <a:pt x="295" y="396"/>
                </a:cubicBezTo>
                <a:cubicBezTo>
                  <a:pt x="302" y="421"/>
                  <a:pt x="318" y="439"/>
                  <a:pt x="349" y="449"/>
                </a:cubicBezTo>
                <a:cubicBezTo>
                  <a:pt x="349" y="280"/>
                  <a:pt x="349" y="280"/>
                  <a:pt x="349" y="280"/>
                </a:cubicBezTo>
                <a:cubicBezTo>
                  <a:pt x="343" y="266"/>
                  <a:pt x="330" y="257"/>
                  <a:pt x="316" y="260"/>
                </a:cubicBezTo>
                <a:cubicBezTo>
                  <a:pt x="316" y="212"/>
                  <a:pt x="316" y="212"/>
                  <a:pt x="316" y="212"/>
                </a:cubicBezTo>
                <a:close/>
                <a:moveTo>
                  <a:pt x="249" y="587"/>
                </a:moveTo>
                <a:cubicBezTo>
                  <a:pt x="567" y="587"/>
                  <a:pt x="567" y="587"/>
                  <a:pt x="567" y="587"/>
                </a:cubicBezTo>
                <a:cubicBezTo>
                  <a:pt x="567" y="615"/>
                  <a:pt x="567" y="615"/>
                  <a:pt x="567" y="615"/>
                </a:cubicBezTo>
                <a:cubicBezTo>
                  <a:pt x="249" y="615"/>
                  <a:pt x="249" y="615"/>
                  <a:pt x="249" y="615"/>
                </a:cubicBezTo>
                <a:lnTo>
                  <a:pt x="249" y="5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grpSp>
        <p:nvGrpSpPr>
          <p:cNvPr id="22" name="组合 21">
            <a:extLst>
              <a:ext uri="{FF2B5EF4-FFF2-40B4-BE49-F238E27FC236}">
                <a16:creationId xmlns="" xmlns:a16="http://schemas.microsoft.com/office/drawing/2014/main" id="{8C05D8A9-2DBA-4979-8DF1-66CBD92BCF0D}"/>
              </a:ext>
            </a:extLst>
          </p:cNvPr>
          <p:cNvGrpSpPr/>
          <p:nvPr userDrawn="1"/>
        </p:nvGrpSpPr>
        <p:grpSpPr>
          <a:xfrm>
            <a:off x="11708692" y="775626"/>
            <a:ext cx="416708" cy="132419"/>
            <a:chOff x="11708692" y="775626"/>
            <a:chExt cx="416708" cy="132419"/>
          </a:xfrm>
        </p:grpSpPr>
        <p:sp>
          <p:nvSpPr>
            <p:cNvPr id="23" name="平行四边形 22">
              <a:extLst>
                <a:ext uri="{FF2B5EF4-FFF2-40B4-BE49-F238E27FC236}">
                  <a16:creationId xmlns="" xmlns:a16="http://schemas.microsoft.com/office/drawing/2014/main" id="{5BE8767E-977E-4CA8-84D9-F904B0A4D3F4}"/>
                </a:ext>
              </a:extLst>
            </p:cNvPr>
            <p:cNvSpPr/>
            <p:nvPr userDrawn="1"/>
          </p:nvSpPr>
          <p:spPr>
            <a:xfrm>
              <a:off x="11813479" y="77578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="" xmlns:a16="http://schemas.microsoft.com/office/drawing/2014/main" id="{C27DFA66-61AC-461F-A909-0474955CC3C2}"/>
                </a:ext>
              </a:extLst>
            </p:cNvPr>
            <p:cNvSpPr/>
            <p:nvPr userDrawn="1"/>
          </p:nvSpPr>
          <p:spPr>
            <a:xfrm>
              <a:off x="11708692" y="777435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="" xmlns:a16="http://schemas.microsoft.com/office/drawing/2014/main" id="{ACBF1A5F-9C9C-4794-9805-4A1719CA1906}"/>
                </a:ext>
              </a:extLst>
            </p:cNvPr>
            <p:cNvSpPr/>
            <p:nvPr userDrawn="1"/>
          </p:nvSpPr>
          <p:spPr>
            <a:xfrm>
              <a:off x="11918266" y="775626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="" xmlns:a16="http://schemas.microsoft.com/office/drawing/2014/main" id="{0EB87D9A-FFC3-49ED-882E-9A4F73921BA1}"/>
                </a:ext>
              </a:extLst>
            </p:cNvPr>
            <p:cNvSpPr/>
            <p:nvPr userDrawn="1"/>
          </p:nvSpPr>
          <p:spPr>
            <a:xfrm>
              <a:off x="12023053" y="77594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文本占位符 39">
            <a:extLst>
              <a:ext uri="{FF2B5EF4-FFF2-40B4-BE49-F238E27FC236}">
                <a16:creationId xmlns="" xmlns:a16="http://schemas.microsoft.com/office/drawing/2014/main" id="{544BF813-8C5E-49BE-A9B8-19801AD3364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2762" y="416944"/>
            <a:ext cx="9044633" cy="442056"/>
          </a:xfrm>
        </p:spPr>
        <p:txBody>
          <a:bodyPr/>
          <a:lstStyle>
            <a:lvl1pPr>
              <a:defRPr>
                <a:latin typeface="思源宋体 CN" panose="02020400000000000000" pitchFamily="18" charset="-122"/>
                <a:ea typeface="思源宋体 CN" panose="02020400000000000000" pitchFamily="18" charset="-122"/>
              </a:defRPr>
            </a:lvl1pPr>
          </a:lstStyle>
          <a:p>
            <a:pPr lvl="0"/>
            <a:r>
              <a:rPr lang="zh-CN" altLang="en-US" dirty="0"/>
              <a:t>一段图文页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FDCF3DE0-8150-405A-A484-A003910AEE92}"/>
              </a:ext>
            </a:extLst>
          </p:cNvPr>
          <p:cNvGrpSpPr/>
          <p:nvPr userDrawn="1"/>
        </p:nvGrpSpPr>
        <p:grpSpPr>
          <a:xfrm>
            <a:off x="10732626" y="547392"/>
            <a:ext cx="885429" cy="291792"/>
            <a:chOff x="5449264" y="1071922"/>
            <a:chExt cx="2389271" cy="787380"/>
          </a:xfrm>
        </p:grpSpPr>
        <p:sp>
          <p:nvSpPr>
            <p:cNvPr id="28" name="isľïḑé">
              <a:extLst>
                <a:ext uri="{FF2B5EF4-FFF2-40B4-BE49-F238E27FC236}">
                  <a16:creationId xmlns="" xmlns:a16="http://schemas.microsoft.com/office/drawing/2014/main" id="{E4453E86-ACA4-49A1-9C4E-BAE695553851}"/>
                </a:ext>
              </a:extLst>
            </p:cNvPr>
            <p:cNvSpPr/>
            <p:nvPr userDrawn="1"/>
          </p:nvSpPr>
          <p:spPr bwMode="auto">
            <a:xfrm>
              <a:off x="5473627" y="1071922"/>
              <a:ext cx="2337222" cy="550391"/>
            </a:xfrm>
            <a:custGeom>
              <a:avLst/>
              <a:gdLst>
                <a:gd name="T0" fmla="*/ 1846 w 2033"/>
                <a:gd name="T1" fmla="*/ 379 h 478"/>
                <a:gd name="T2" fmla="*/ 1836 w 2033"/>
                <a:gd name="T3" fmla="*/ 368 h 478"/>
                <a:gd name="T4" fmla="*/ 1932 w 2033"/>
                <a:gd name="T5" fmla="*/ 256 h 478"/>
                <a:gd name="T6" fmla="*/ 1958 w 2033"/>
                <a:gd name="T7" fmla="*/ 124 h 478"/>
                <a:gd name="T8" fmla="*/ 1868 w 2033"/>
                <a:gd name="T9" fmla="*/ 215 h 478"/>
                <a:gd name="T10" fmla="*/ 1814 w 2033"/>
                <a:gd name="T11" fmla="*/ 242 h 478"/>
                <a:gd name="T12" fmla="*/ 1796 w 2033"/>
                <a:gd name="T13" fmla="*/ 130 h 478"/>
                <a:gd name="T14" fmla="*/ 1834 w 2033"/>
                <a:gd name="T15" fmla="*/ 154 h 478"/>
                <a:gd name="T16" fmla="*/ 1859 w 2033"/>
                <a:gd name="T17" fmla="*/ 124 h 478"/>
                <a:gd name="T18" fmla="*/ 1944 w 2033"/>
                <a:gd name="T19" fmla="*/ 46 h 478"/>
                <a:gd name="T20" fmla="*/ 2022 w 2033"/>
                <a:gd name="T21" fmla="*/ 84 h 478"/>
                <a:gd name="T22" fmla="*/ 1892 w 2033"/>
                <a:gd name="T23" fmla="*/ 315 h 478"/>
                <a:gd name="T24" fmla="*/ 1927 w 2033"/>
                <a:gd name="T25" fmla="*/ 338 h 478"/>
                <a:gd name="T26" fmla="*/ 2 w 2033"/>
                <a:gd name="T27" fmla="*/ 449 h 478"/>
                <a:gd name="T28" fmla="*/ 236 w 2033"/>
                <a:gd name="T29" fmla="*/ 99 h 478"/>
                <a:gd name="T30" fmla="*/ 119 w 2033"/>
                <a:gd name="T31" fmla="*/ 112 h 478"/>
                <a:gd name="T32" fmla="*/ 276 w 2033"/>
                <a:gd name="T33" fmla="*/ 88 h 478"/>
                <a:gd name="T34" fmla="*/ 237 w 2033"/>
                <a:gd name="T35" fmla="*/ 157 h 478"/>
                <a:gd name="T36" fmla="*/ 341 w 2033"/>
                <a:gd name="T37" fmla="*/ 184 h 478"/>
                <a:gd name="T38" fmla="*/ 308 w 2033"/>
                <a:gd name="T39" fmla="*/ 295 h 478"/>
                <a:gd name="T40" fmla="*/ 253 w 2033"/>
                <a:gd name="T41" fmla="*/ 338 h 478"/>
                <a:gd name="T42" fmla="*/ 133 w 2033"/>
                <a:gd name="T43" fmla="*/ 427 h 478"/>
                <a:gd name="T44" fmla="*/ 154 w 2033"/>
                <a:gd name="T45" fmla="*/ 285 h 478"/>
                <a:gd name="T46" fmla="*/ 1171 w 2033"/>
                <a:gd name="T47" fmla="*/ 371 h 478"/>
                <a:gd name="T48" fmla="*/ 1168 w 2033"/>
                <a:gd name="T49" fmla="*/ 314 h 478"/>
                <a:gd name="T50" fmla="*/ 1220 w 2033"/>
                <a:gd name="T51" fmla="*/ 245 h 478"/>
                <a:gd name="T52" fmla="*/ 1055 w 2033"/>
                <a:gd name="T53" fmla="*/ 234 h 478"/>
                <a:gd name="T54" fmla="*/ 1168 w 2033"/>
                <a:gd name="T55" fmla="*/ 165 h 478"/>
                <a:gd name="T56" fmla="*/ 1198 w 2033"/>
                <a:gd name="T57" fmla="*/ 87 h 478"/>
                <a:gd name="T58" fmla="*/ 1204 w 2033"/>
                <a:gd name="T59" fmla="*/ 161 h 478"/>
                <a:gd name="T60" fmla="*/ 1283 w 2033"/>
                <a:gd name="T61" fmla="*/ 170 h 478"/>
                <a:gd name="T62" fmla="*/ 1235 w 2033"/>
                <a:gd name="T63" fmla="*/ 256 h 478"/>
                <a:gd name="T64" fmla="*/ 1220 w 2033"/>
                <a:gd name="T65" fmla="*/ 318 h 478"/>
                <a:gd name="T66" fmla="*/ 405 w 2033"/>
                <a:gd name="T67" fmla="*/ 412 h 478"/>
                <a:gd name="T68" fmla="*/ 434 w 2033"/>
                <a:gd name="T69" fmla="*/ 422 h 478"/>
                <a:gd name="T70" fmla="*/ 574 w 2033"/>
                <a:gd name="T71" fmla="*/ 413 h 478"/>
                <a:gd name="T72" fmla="*/ 578 w 2033"/>
                <a:gd name="T73" fmla="*/ 255 h 478"/>
                <a:gd name="T74" fmla="*/ 638 w 2033"/>
                <a:gd name="T75" fmla="*/ 104 h 478"/>
                <a:gd name="T76" fmla="*/ 466 w 2033"/>
                <a:gd name="T77" fmla="*/ 159 h 478"/>
                <a:gd name="T78" fmla="*/ 535 w 2033"/>
                <a:gd name="T79" fmla="*/ 201 h 478"/>
                <a:gd name="T80" fmla="*/ 499 w 2033"/>
                <a:gd name="T81" fmla="*/ 257 h 478"/>
                <a:gd name="T82" fmla="*/ 556 w 2033"/>
                <a:gd name="T83" fmla="*/ 225 h 478"/>
                <a:gd name="T84" fmla="*/ 531 w 2033"/>
                <a:gd name="T85" fmla="*/ 386 h 478"/>
                <a:gd name="T86" fmla="*/ 1609 w 2033"/>
                <a:gd name="T87" fmla="*/ 256 h 478"/>
                <a:gd name="T88" fmla="*/ 1562 w 2033"/>
                <a:gd name="T89" fmla="*/ 107 h 478"/>
                <a:gd name="T90" fmla="*/ 1556 w 2033"/>
                <a:gd name="T91" fmla="*/ 279 h 478"/>
                <a:gd name="T92" fmla="*/ 324 w 2033"/>
                <a:gd name="T93" fmla="*/ 382 h 478"/>
                <a:gd name="T94" fmla="*/ 1283 w 2033"/>
                <a:gd name="T95" fmla="*/ 389 h 478"/>
                <a:gd name="T96" fmla="*/ 1184 w 2033"/>
                <a:gd name="T97" fmla="*/ 385 h 478"/>
                <a:gd name="T98" fmla="*/ 731 w 2033"/>
                <a:gd name="T99" fmla="*/ 348 h 478"/>
                <a:gd name="T100" fmla="*/ 913 w 2033"/>
                <a:gd name="T101" fmla="*/ 256 h 478"/>
                <a:gd name="T102" fmla="*/ 838 w 2033"/>
                <a:gd name="T103" fmla="*/ 191 h 478"/>
                <a:gd name="T104" fmla="*/ 957 w 2033"/>
                <a:gd name="T105" fmla="*/ 243 h 478"/>
                <a:gd name="T106" fmla="*/ 875 w 2033"/>
                <a:gd name="T107" fmla="*/ 347 h 478"/>
                <a:gd name="T108" fmla="*/ 229 w 2033"/>
                <a:gd name="T109" fmla="*/ 334 h 478"/>
                <a:gd name="T110" fmla="*/ 208 w 2033"/>
                <a:gd name="T111" fmla="*/ 302 h 478"/>
                <a:gd name="T112" fmla="*/ 190 w 2033"/>
                <a:gd name="T113" fmla="*/ 339 h 478"/>
                <a:gd name="T114" fmla="*/ 651 w 2033"/>
                <a:gd name="T115" fmla="*/ 339 h 478"/>
                <a:gd name="T116" fmla="*/ 149 w 2033"/>
                <a:gd name="T117" fmla="*/ 244 h 478"/>
                <a:gd name="T118" fmla="*/ 1847 w 2033"/>
                <a:gd name="T119" fmla="*/ 174 h 478"/>
                <a:gd name="T120" fmla="*/ 1907 w 2033"/>
                <a:gd name="T121" fmla="*/ 189 h 478"/>
                <a:gd name="T122" fmla="*/ 583 w 2033"/>
                <a:gd name="T123" fmla="*/ 131 h 478"/>
                <a:gd name="T124" fmla="*/ 209 w 2033"/>
                <a:gd name="T125" fmla="*/ 1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3" h="478">
                  <a:moveTo>
                    <a:pt x="1888" y="478"/>
                  </a:moveTo>
                  <a:cubicBezTo>
                    <a:pt x="1854" y="462"/>
                    <a:pt x="1854" y="462"/>
                    <a:pt x="1854" y="462"/>
                  </a:cubicBezTo>
                  <a:cubicBezTo>
                    <a:pt x="1854" y="462"/>
                    <a:pt x="1854" y="462"/>
                    <a:pt x="1854" y="462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18" y="275"/>
                    <a:pt x="1918" y="275"/>
                    <a:pt x="1918" y="275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863" y="283"/>
                    <a:pt x="1863" y="283"/>
                    <a:pt x="1863" y="283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64" y="262"/>
                    <a:pt x="1864" y="262"/>
                    <a:pt x="1864" y="262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4" y="126"/>
                    <a:pt x="1954" y="126"/>
                    <a:pt x="1954" y="126"/>
                  </a:cubicBezTo>
                  <a:cubicBezTo>
                    <a:pt x="1952" y="128"/>
                    <a:pt x="1952" y="128"/>
                    <a:pt x="1952" y="128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39" y="50"/>
                    <a:pt x="1939" y="50"/>
                    <a:pt x="1939" y="50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6" y="144"/>
                    <a:pt x="2006" y="144"/>
                    <a:pt x="2006" y="144"/>
                  </a:cubicBezTo>
                  <a:cubicBezTo>
                    <a:pt x="2003" y="142"/>
                    <a:pt x="2003" y="142"/>
                    <a:pt x="2003" y="142"/>
                  </a:cubicBezTo>
                  <a:cubicBezTo>
                    <a:pt x="1971" y="194"/>
                    <a:pt x="1971" y="194"/>
                    <a:pt x="1971" y="194"/>
                  </a:cubicBezTo>
                  <a:cubicBezTo>
                    <a:pt x="1967" y="195"/>
                    <a:pt x="1967" y="195"/>
                    <a:pt x="1967" y="195"/>
                  </a:cubicBezTo>
                  <a:cubicBezTo>
                    <a:pt x="1950" y="219"/>
                    <a:pt x="1950" y="219"/>
                    <a:pt x="1950" y="219"/>
                  </a:cubicBezTo>
                  <a:cubicBezTo>
                    <a:pt x="1948" y="221"/>
                    <a:pt x="1948" y="221"/>
                    <a:pt x="1948" y="221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89" y="478"/>
                    <a:pt x="1889" y="478"/>
                    <a:pt x="1889" y="478"/>
                  </a:cubicBezTo>
                  <a:lnTo>
                    <a:pt x="1888" y="478"/>
                  </a:lnTo>
                  <a:close/>
                  <a:moveTo>
                    <a:pt x="19" y="460"/>
                  </a:moveTo>
                  <a:cubicBezTo>
                    <a:pt x="16" y="460"/>
                    <a:pt x="16" y="460"/>
                    <a:pt x="16" y="460"/>
                  </a:cubicBezTo>
                  <a:cubicBezTo>
                    <a:pt x="16" y="460"/>
                    <a:pt x="16" y="460"/>
                    <a:pt x="16" y="460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5" y="288"/>
                    <a:pt x="95" y="288"/>
                    <a:pt x="96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7" y="288"/>
                    <a:pt x="98" y="287"/>
                    <a:pt x="98" y="287"/>
                  </a:cubicBezTo>
                  <a:cubicBezTo>
                    <a:pt x="98" y="287"/>
                    <a:pt x="98" y="287"/>
                    <a:pt x="98" y="287"/>
                  </a:cubicBezTo>
                  <a:cubicBezTo>
                    <a:pt x="99" y="287"/>
                    <a:pt x="99" y="286"/>
                    <a:pt x="99" y="285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1" y="283"/>
                    <a:pt x="103" y="282"/>
                    <a:pt x="105" y="280"/>
                  </a:cubicBezTo>
                  <a:cubicBezTo>
                    <a:pt x="105" y="280"/>
                    <a:pt x="105" y="280"/>
                    <a:pt x="105" y="280"/>
                  </a:cubicBezTo>
                  <a:cubicBezTo>
                    <a:pt x="105" y="279"/>
                    <a:pt x="105" y="279"/>
                    <a:pt x="106" y="278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7" y="277"/>
                    <a:pt x="108" y="276"/>
                    <a:pt x="109" y="275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13" y="268"/>
                    <a:pt x="117" y="261"/>
                    <a:pt x="121" y="254"/>
                  </a:cubicBezTo>
                  <a:cubicBezTo>
                    <a:pt x="121" y="254"/>
                    <a:pt x="121" y="254"/>
                    <a:pt x="121" y="254"/>
                  </a:cubicBezTo>
                  <a:cubicBezTo>
                    <a:pt x="120" y="254"/>
                    <a:pt x="120" y="254"/>
                    <a:pt x="119" y="254"/>
                  </a:cubicBezTo>
                  <a:cubicBezTo>
                    <a:pt x="119" y="254"/>
                    <a:pt x="119" y="254"/>
                    <a:pt x="119" y="254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9" y="181"/>
                    <a:pt x="219" y="181"/>
                    <a:pt x="219" y="181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189" y="384"/>
                    <a:pt x="189" y="384"/>
                    <a:pt x="189" y="384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1"/>
                    <a:pt x="182" y="350"/>
                    <a:pt x="181" y="349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81" y="346"/>
                    <a:pt x="180" y="345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79" y="341"/>
                    <a:pt x="178" y="338"/>
                    <a:pt x="177" y="334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7" y="326"/>
                    <a:pt x="178" y="319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0" y="308"/>
                    <a:pt x="181" y="304"/>
                    <a:pt x="182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4" y="297"/>
                    <a:pt x="185" y="293"/>
                    <a:pt x="187" y="290"/>
                  </a:cubicBezTo>
                  <a:cubicBezTo>
                    <a:pt x="187" y="290"/>
                    <a:pt x="187" y="290"/>
                    <a:pt x="187" y="290"/>
                  </a:cubicBezTo>
                  <a:cubicBezTo>
                    <a:pt x="189" y="287"/>
                    <a:pt x="191" y="283"/>
                    <a:pt x="193" y="280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76"/>
                    <a:pt x="197" y="273"/>
                    <a:pt x="199" y="269"/>
                  </a:cubicBezTo>
                  <a:cubicBezTo>
                    <a:pt x="199" y="269"/>
                    <a:pt x="199" y="269"/>
                    <a:pt x="199" y="26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194" y="268"/>
                    <a:pt x="181" y="276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3" y="288"/>
                    <a:pt x="160" y="289"/>
                    <a:pt x="154" y="285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3" y="285"/>
                    <a:pt x="152" y="285"/>
                    <a:pt x="151" y="285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0" y="285"/>
                    <a:pt x="150" y="284"/>
                    <a:pt x="149" y="283"/>
                  </a:cubicBezTo>
                  <a:cubicBezTo>
                    <a:pt x="149" y="283"/>
                    <a:pt x="149" y="283"/>
                    <a:pt x="149" y="283"/>
                  </a:cubicBezTo>
                  <a:cubicBezTo>
                    <a:pt x="148" y="283"/>
                    <a:pt x="147" y="282"/>
                    <a:pt x="146" y="282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5" y="281"/>
                    <a:pt x="145" y="280"/>
                    <a:pt x="145" y="279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2" y="278"/>
                    <a:pt x="140" y="276"/>
                    <a:pt x="138" y="274"/>
                  </a:cubicBezTo>
                  <a:cubicBezTo>
                    <a:pt x="138" y="274"/>
                    <a:pt x="138" y="274"/>
                    <a:pt x="138" y="274"/>
                  </a:cubicBezTo>
                  <a:cubicBezTo>
                    <a:pt x="138" y="274"/>
                    <a:pt x="137" y="273"/>
                    <a:pt x="136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6" y="273"/>
                    <a:pt x="135" y="273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3" y="272"/>
                    <a:pt x="133" y="272"/>
                    <a:pt x="132" y="271"/>
                  </a:cubicBezTo>
                  <a:cubicBezTo>
                    <a:pt x="132" y="271"/>
                    <a:pt x="132" y="271"/>
                    <a:pt x="132" y="271"/>
                  </a:cubicBezTo>
                  <a:cubicBezTo>
                    <a:pt x="132" y="271"/>
                    <a:pt x="131" y="270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0" y="270"/>
                    <a:pt x="129" y="270"/>
                    <a:pt x="128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7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5" y="272"/>
                    <a:pt x="125" y="273"/>
                    <a:pt x="125" y="273"/>
                  </a:cubicBezTo>
                  <a:cubicBezTo>
                    <a:pt x="125" y="273"/>
                    <a:pt x="125" y="273"/>
                    <a:pt x="125" y="273"/>
                  </a:cubicBezTo>
                  <a:cubicBezTo>
                    <a:pt x="124" y="274"/>
                    <a:pt x="124" y="274"/>
                    <a:pt x="123" y="275"/>
                  </a:cubicBezTo>
                  <a:cubicBezTo>
                    <a:pt x="123" y="275"/>
                    <a:pt x="123" y="275"/>
                    <a:pt x="123" y="275"/>
                  </a:cubicBezTo>
                  <a:cubicBezTo>
                    <a:pt x="123" y="276"/>
                    <a:pt x="123" y="277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9"/>
                    <a:pt x="122" y="279"/>
                    <a:pt x="122" y="280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1" y="280"/>
                    <a:pt x="120" y="280"/>
                    <a:pt x="119" y="281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18" y="281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20" y="459"/>
                    <a:pt x="20" y="459"/>
                    <a:pt x="20" y="459"/>
                  </a:cubicBezTo>
                  <a:lnTo>
                    <a:pt x="19" y="460"/>
                  </a:lnTo>
                  <a:close/>
                  <a:moveTo>
                    <a:pt x="1093" y="454"/>
                  </a:moveTo>
                  <a:cubicBezTo>
                    <a:pt x="1090" y="452"/>
                    <a:pt x="1090" y="452"/>
                    <a:pt x="1090" y="452"/>
                  </a:cubicBezTo>
                  <a:cubicBezTo>
                    <a:pt x="1090" y="452"/>
                    <a:pt x="1090" y="452"/>
                    <a:pt x="1090" y="452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2" y="223"/>
                    <a:pt x="1221" y="222"/>
                    <a:pt x="1218" y="220"/>
                  </a:cubicBezTo>
                  <a:cubicBezTo>
                    <a:pt x="1218" y="220"/>
                    <a:pt x="1218" y="220"/>
                    <a:pt x="1218" y="220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8" y="101"/>
                    <a:pt x="1178" y="101"/>
                    <a:pt x="1178" y="101"/>
                  </a:cubicBezTo>
                  <a:cubicBezTo>
                    <a:pt x="1178" y="99"/>
                    <a:pt x="1178" y="99"/>
                    <a:pt x="1178" y="99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44" y="229"/>
                    <a:pt x="1237" y="234"/>
                    <a:pt x="1237" y="235"/>
                  </a:cubicBezTo>
                  <a:cubicBezTo>
                    <a:pt x="1237" y="235"/>
                    <a:pt x="1237" y="235"/>
                    <a:pt x="1237" y="235"/>
                  </a:cubicBezTo>
                  <a:cubicBezTo>
                    <a:pt x="1237" y="236"/>
                    <a:pt x="1237" y="236"/>
                    <a:pt x="1237" y="236"/>
                  </a:cubicBezTo>
                  <a:cubicBezTo>
                    <a:pt x="1234" y="239"/>
                    <a:pt x="1234" y="239"/>
                    <a:pt x="1234" y="239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096" y="454"/>
                    <a:pt x="1096" y="454"/>
                    <a:pt x="1096" y="454"/>
                  </a:cubicBezTo>
                  <a:lnTo>
                    <a:pt x="1093" y="454"/>
                  </a:lnTo>
                  <a:close/>
                  <a:moveTo>
                    <a:pt x="425" y="424"/>
                  </a:moveTo>
                  <a:cubicBezTo>
                    <a:pt x="422" y="424"/>
                    <a:pt x="422" y="424"/>
                    <a:pt x="422" y="424"/>
                  </a:cubicBezTo>
                  <a:cubicBezTo>
                    <a:pt x="422" y="424"/>
                    <a:pt x="422" y="424"/>
                    <a:pt x="422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5" y="424"/>
                    <a:pt x="425" y="424"/>
                    <a:pt x="425" y="424"/>
                  </a:cubicBezTo>
                  <a:close/>
                  <a:moveTo>
                    <a:pt x="1686" y="419"/>
                  </a:moveTo>
                  <a:cubicBezTo>
                    <a:pt x="1683" y="419"/>
                    <a:pt x="1683" y="419"/>
                    <a:pt x="1683" y="419"/>
                  </a:cubicBezTo>
                  <a:cubicBezTo>
                    <a:pt x="1683" y="419"/>
                    <a:pt x="1683" y="419"/>
                    <a:pt x="1683" y="419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6" y="419"/>
                    <a:pt x="1686" y="419"/>
                    <a:pt x="1686" y="419"/>
                  </a:cubicBezTo>
                  <a:close/>
                  <a:moveTo>
                    <a:pt x="573" y="412"/>
                  </a:moveTo>
                  <a:cubicBezTo>
                    <a:pt x="574" y="413"/>
                    <a:pt x="574" y="413"/>
                    <a:pt x="574" y="413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66" y="20"/>
                    <a:pt x="566" y="20"/>
                    <a:pt x="566" y="20"/>
                  </a:cubicBezTo>
                  <a:cubicBezTo>
                    <a:pt x="561" y="19"/>
                    <a:pt x="561" y="19"/>
                    <a:pt x="561" y="19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71" y="412"/>
                    <a:pt x="571" y="412"/>
                    <a:pt x="571" y="412"/>
                  </a:cubicBezTo>
                  <a:lnTo>
                    <a:pt x="573" y="412"/>
                  </a:lnTo>
                  <a:close/>
                  <a:moveTo>
                    <a:pt x="1446" y="406"/>
                  </a:moveTo>
                  <a:cubicBezTo>
                    <a:pt x="1469" y="399"/>
                    <a:pt x="1469" y="399"/>
                    <a:pt x="1469" y="399"/>
                  </a:cubicBezTo>
                  <a:cubicBezTo>
                    <a:pt x="1469" y="399"/>
                    <a:pt x="1469" y="399"/>
                    <a:pt x="1469" y="399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590" y="251"/>
                    <a:pt x="1590" y="251"/>
                    <a:pt x="1590" y="251"/>
                  </a:cubicBezTo>
                  <a:cubicBezTo>
                    <a:pt x="1586" y="249"/>
                    <a:pt x="1586" y="249"/>
                    <a:pt x="1586" y="249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38"/>
                    <a:pt x="1607" y="134"/>
                    <a:pt x="1607" y="131"/>
                  </a:cubicBezTo>
                  <a:cubicBezTo>
                    <a:pt x="1607" y="131"/>
                    <a:pt x="1607" y="131"/>
                    <a:pt x="1607" y="131"/>
                  </a:cubicBezTo>
                  <a:cubicBezTo>
                    <a:pt x="1605" y="123"/>
                    <a:pt x="1605" y="122"/>
                    <a:pt x="1601" y="114"/>
                  </a:cubicBezTo>
                  <a:cubicBezTo>
                    <a:pt x="1601" y="114"/>
                    <a:pt x="1601" y="114"/>
                    <a:pt x="1601" y="114"/>
                  </a:cubicBezTo>
                  <a:cubicBezTo>
                    <a:pt x="1599" y="112"/>
                    <a:pt x="1597" y="109"/>
                    <a:pt x="1595" y="106"/>
                  </a:cubicBezTo>
                  <a:cubicBezTo>
                    <a:pt x="1595" y="106"/>
                    <a:pt x="1595" y="106"/>
                    <a:pt x="1595" y="106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4" y="80"/>
                    <a:pt x="1554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6" y="120"/>
                    <a:pt x="1566" y="125"/>
                    <a:pt x="1567" y="130"/>
                  </a:cubicBezTo>
                  <a:cubicBezTo>
                    <a:pt x="1567" y="130"/>
                    <a:pt x="1567" y="130"/>
                    <a:pt x="1567" y="130"/>
                  </a:cubicBezTo>
                  <a:cubicBezTo>
                    <a:pt x="1571" y="145"/>
                    <a:pt x="1574" y="143"/>
                    <a:pt x="1572" y="160"/>
                  </a:cubicBezTo>
                  <a:cubicBezTo>
                    <a:pt x="1572" y="160"/>
                    <a:pt x="1572" y="160"/>
                    <a:pt x="1572" y="160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2" y="406"/>
                    <a:pt x="1442" y="406"/>
                    <a:pt x="1442" y="406"/>
                  </a:cubicBezTo>
                  <a:lnTo>
                    <a:pt x="1446" y="406"/>
                  </a:lnTo>
                  <a:close/>
                  <a:moveTo>
                    <a:pt x="303" y="401"/>
                  </a:moveTo>
                  <a:cubicBezTo>
                    <a:pt x="312" y="401"/>
                    <a:pt x="312" y="401"/>
                    <a:pt x="312" y="401"/>
                  </a:cubicBezTo>
                  <a:cubicBezTo>
                    <a:pt x="312" y="401"/>
                    <a:pt x="312" y="401"/>
                    <a:pt x="312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3" y="401"/>
                    <a:pt x="303" y="401"/>
                    <a:pt x="303" y="401"/>
                  </a:cubicBezTo>
                  <a:close/>
                  <a:moveTo>
                    <a:pt x="1278" y="393"/>
                  </a:moveTo>
                  <a:cubicBezTo>
                    <a:pt x="1278" y="392"/>
                    <a:pt x="1278" y="392"/>
                    <a:pt x="1278" y="392"/>
                  </a:cubicBezTo>
                  <a:cubicBezTo>
                    <a:pt x="1278" y="392"/>
                    <a:pt x="1278" y="392"/>
                    <a:pt x="1278" y="392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8" y="393"/>
                    <a:pt x="1278" y="393"/>
                    <a:pt x="1278" y="393"/>
                  </a:cubicBezTo>
                  <a:close/>
                  <a:moveTo>
                    <a:pt x="1179" y="386"/>
                  </a:moveTo>
                  <a:cubicBezTo>
                    <a:pt x="1179" y="386"/>
                    <a:pt x="1179" y="386"/>
                    <a:pt x="1179" y="386"/>
                  </a:cubicBezTo>
                  <a:cubicBezTo>
                    <a:pt x="1179" y="386"/>
                    <a:pt x="1179" y="386"/>
                    <a:pt x="1179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9" y="386"/>
                    <a:pt x="1179" y="386"/>
                    <a:pt x="1179" y="386"/>
                  </a:cubicBezTo>
                  <a:close/>
                  <a:moveTo>
                    <a:pt x="778" y="381"/>
                  </a:moveTo>
                  <a:cubicBezTo>
                    <a:pt x="728" y="357"/>
                    <a:pt x="728" y="357"/>
                    <a:pt x="728" y="357"/>
                  </a:cubicBezTo>
                  <a:cubicBezTo>
                    <a:pt x="728" y="357"/>
                    <a:pt x="728" y="357"/>
                    <a:pt x="728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5" y="349"/>
                    <a:pt x="864" y="349"/>
                    <a:pt x="864" y="350"/>
                  </a:cubicBezTo>
                  <a:cubicBezTo>
                    <a:pt x="864" y="350"/>
                    <a:pt x="864" y="350"/>
                    <a:pt x="864" y="350"/>
                  </a:cubicBezTo>
                  <a:cubicBezTo>
                    <a:pt x="860" y="352"/>
                    <a:pt x="859" y="351"/>
                    <a:pt x="855" y="353"/>
                  </a:cubicBezTo>
                  <a:cubicBezTo>
                    <a:pt x="855" y="353"/>
                    <a:pt x="855" y="353"/>
                    <a:pt x="855" y="353"/>
                  </a:cubicBezTo>
                  <a:cubicBezTo>
                    <a:pt x="855" y="353"/>
                    <a:pt x="854" y="353"/>
                    <a:pt x="853" y="353"/>
                  </a:cubicBezTo>
                  <a:cubicBezTo>
                    <a:pt x="853" y="354"/>
                    <a:pt x="852" y="355"/>
                    <a:pt x="851" y="355"/>
                  </a:cubicBezTo>
                  <a:cubicBezTo>
                    <a:pt x="850" y="356"/>
                    <a:pt x="850" y="357"/>
                    <a:pt x="849" y="358"/>
                  </a:cubicBezTo>
                  <a:cubicBezTo>
                    <a:pt x="849" y="358"/>
                    <a:pt x="849" y="358"/>
                    <a:pt x="849" y="358"/>
                  </a:cubicBezTo>
                  <a:cubicBezTo>
                    <a:pt x="848" y="358"/>
                    <a:pt x="848" y="358"/>
                    <a:pt x="847" y="358"/>
                  </a:cubicBezTo>
                  <a:cubicBezTo>
                    <a:pt x="847" y="358"/>
                    <a:pt x="847" y="358"/>
                    <a:pt x="847" y="358"/>
                  </a:cubicBezTo>
                  <a:cubicBezTo>
                    <a:pt x="844" y="359"/>
                    <a:pt x="842" y="359"/>
                    <a:pt x="839" y="360"/>
                  </a:cubicBezTo>
                  <a:cubicBezTo>
                    <a:pt x="839" y="360"/>
                    <a:pt x="839" y="360"/>
                    <a:pt x="839" y="360"/>
                  </a:cubicBezTo>
                  <a:cubicBezTo>
                    <a:pt x="838" y="360"/>
                    <a:pt x="836" y="360"/>
                    <a:pt x="835" y="360"/>
                  </a:cubicBezTo>
                  <a:cubicBezTo>
                    <a:pt x="835" y="360"/>
                    <a:pt x="835" y="360"/>
                    <a:pt x="835" y="360"/>
                  </a:cubicBezTo>
                  <a:cubicBezTo>
                    <a:pt x="835" y="360"/>
                    <a:pt x="834" y="361"/>
                    <a:pt x="833" y="361"/>
                  </a:cubicBezTo>
                  <a:cubicBezTo>
                    <a:pt x="833" y="361"/>
                    <a:pt x="833" y="361"/>
                    <a:pt x="833" y="361"/>
                  </a:cubicBezTo>
                  <a:cubicBezTo>
                    <a:pt x="833" y="361"/>
                    <a:pt x="833" y="361"/>
                    <a:pt x="832" y="362"/>
                  </a:cubicBezTo>
                  <a:cubicBezTo>
                    <a:pt x="832" y="362"/>
                    <a:pt x="832" y="362"/>
                    <a:pt x="832" y="362"/>
                  </a:cubicBezTo>
                  <a:cubicBezTo>
                    <a:pt x="831" y="362"/>
                    <a:pt x="830" y="363"/>
                    <a:pt x="829" y="364"/>
                  </a:cubicBezTo>
                  <a:cubicBezTo>
                    <a:pt x="829" y="364"/>
                    <a:pt x="829" y="364"/>
                    <a:pt x="829" y="364"/>
                  </a:cubicBezTo>
                  <a:cubicBezTo>
                    <a:pt x="829" y="364"/>
                    <a:pt x="828" y="364"/>
                    <a:pt x="828" y="364"/>
                  </a:cubicBezTo>
                  <a:cubicBezTo>
                    <a:pt x="828" y="364"/>
                    <a:pt x="828" y="364"/>
                    <a:pt x="828" y="364"/>
                  </a:cubicBezTo>
                  <a:cubicBezTo>
                    <a:pt x="825" y="364"/>
                    <a:pt x="822" y="365"/>
                    <a:pt x="820" y="365"/>
                  </a:cubicBezTo>
                  <a:cubicBezTo>
                    <a:pt x="820" y="365"/>
                    <a:pt x="820" y="365"/>
                    <a:pt x="820" y="365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1" y="381"/>
                    <a:pt x="781" y="381"/>
                    <a:pt x="781" y="381"/>
                  </a:cubicBezTo>
                  <a:lnTo>
                    <a:pt x="778" y="381"/>
                  </a:lnTo>
                  <a:close/>
                  <a:moveTo>
                    <a:pt x="200" y="359"/>
                  </a:moveTo>
                  <a:cubicBezTo>
                    <a:pt x="204" y="360"/>
                    <a:pt x="204" y="360"/>
                    <a:pt x="204" y="360"/>
                  </a:cubicBezTo>
                  <a:cubicBezTo>
                    <a:pt x="204" y="360"/>
                    <a:pt x="204" y="360"/>
                    <a:pt x="204" y="360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5" y="347"/>
                    <a:pt x="226" y="346"/>
                    <a:pt x="227" y="345"/>
                  </a:cubicBezTo>
                  <a:cubicBezTo>
                    <a:pt x="227" y="345"/>
                    <a:pt x="227" y="345"/>
                    <a:pt x="227" y="345"/>
                  </a:cubicBezTo>
                  <a:cubicBezTo>
                    <a:pt x="227" y="344"/>
                    <a:pt x="227" y="343"/>
                    <a:pt x="227" y="342"/>
                  </a:cubicBezTo>
                  <a:cubicBezTo>
                    <a:pt x="227" y="342"/>
                    <a:pt x="227" y="342"/>
                    <a:pt x="227" y="342"/>
                  </a:cubicBezTo>
                  <a:cubicBezTo>
                    <a:pt x="227" y="341"/>
                    <a:pt x="227" y="340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8"/>
                    <a:pt x="227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6"/>
                    <a:pt x="228" y="335"/>
                    <a:pt x="229" y="334"/>
                  </a:cubicBezTo>
                  <a:cubicBezTo>
                    <a:pt x="229" y="334"/>
                    <a:pt x="229" y="334"/>
                    <a:pt x="229" y="334"/>
                  </a:cubicBezTo>
                  <a:cubicBezTo>
                    <a:pt x="229" y="333"/>
                    <a:pt x="229" y="332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0"/>
                    <a:pt x="229" y="329"/>
                    <a:pt x="230" y="328"/>
                  </a:cubicBezTo>
                  <a:cubicBezTo>
                    <a:pt x="230" y="328"/>
                    <a:pt x="230" y="328"/>
                    <a:pt x="230" y="328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4"/>
                    <a:pt x="229" y="324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28" y="323"/>
                    <a:pt x="227" y="323"/>
                    <a:pt x="225" y="324"/>
                  </a:cubicBezTo>
                  <a:cubicBezTo>
                    <a:pt x="225" y="324"/>
                    <a:pt x="225" y="324"/>
                    <a:pt x="225" y="324"/>
                  </a:cubicBezTo>
                  <a:cubicBezTo>
                    <a:pt x="225" y="324"/>
                    <a:pt x="224" y="324"/>
                    <a:pt x="224" y="324"/>
                  </a:cubicBezTo>
                  <a:cubicBezTo>
                    <a:pt x="224" y="324"/>
                    <a:pt x="224" y="324"/>
                    <a:pt x="224" y="324"/>
                  </a:cubicBezTo>
                  <a:cubicBezTo>
                    <a:pt x="223" y="324"/>
                    <a:pt x="221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19" y="324"/>
                    <a:pt x="218" y="324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7" y="325"/>
                    <a:pt x="216" y="325"/>
                    <a:pt x="215" y="325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4" y="325"/>
                    <a:pt x="214" y="325"/>
                    <a:pt x="213" y="325"/>
                  </a:cubicBezTo>
                  <a:cubicBezTo>
                    <a:pt x="213" y="325"/>
                    <a:pt x="213" y="325"/>
                    <a:pt x="213" y="325"/>
                  </a:cubicBezTo>
                  <a:cubicBezTo>
                    <a:pt x="212" y="325"/>
                    <a:pt x="211" y="325"/>
                    <a:pt x="211" y="325"/>
                  </a:cubicBezTo>
                  <a:cubicBezTo>
                    <a:pt x="211" y="325"/>
                    <a:pt x="211" y="325"/>
                    <a:pt x="211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4"/>
                    <a:pt x="209" y="323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1"/>
                    <a:pt x="210" y="321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19"/>
                    <a:pt x="210" y="319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3" y="316"/>
                    <a:pt x="213" y="316"/>
                  </a:cubicBezTo>
                  <a:cubicBezTo>
                    <a:pt x="213" y="316"/>
                    <a:pt x="213" y="316"/>
                    <a:pt x="213" y="316"/>
                  </a:cubicBezTo>
                  <a:cubicBezTo>
                    <a:pt x="213" y="316"/>
                    <a:pt x="214" y="316"/>
                    <a:pt x="214" y="316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5" y="316"/>
                    <a:pt x="215" y="316"/>
                    <a:pt x="216" y="315"/>
                  </a:cubicBezTo>
                  <a:cubicBezTo>
                    <a:pt x="216" y="315"/>
                    <a:pt x="216" y="315"/>
                    <a:pt x="216" y="315"/>
                  </a:cubicBezTo>
                  <a:cubicBezTo>
                    <a:pt x="217" y="315"/>
                    <a:pt x="218" y="315"/>
                    <a:pt x="218" y="315"/>
                  </a:cubicBezTo>
                  <a:cubicBezTo>
                    <a:pt x="218" y="315"/>
                    <a:pt x="218" y="315"/>
                    <a:pt x="218" y="315"/>
                  </a:cubicBezTo>
                  <a:cubicBezTo>
                    <a:pt x="219" y="315"/>
                    <a:pt x="220" y="314"/>
                    <a:pt x="220" y="313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21" y="313"/>
                    <a:pt x="221" y="313"/>
                    <a:pt x="221" y="312"/>
                  </a:cubicBezTo>
                  <a:cubicBezTo>
                    <a:pt x="221" y="312"/>
                    <a:pt x="221" y="312"/>
                    <a:pt x="221" y="312"/>
                  </a:cubicBezTo>
                  <a:cubicBezTo>
                    <a:pt x="223" y="312"/>
                    <a:pt x="224" y="312"/>
                    <a:pt x="225" y="311"/>
                  </a:cubicBezTo>
                  <a:cubicBezTo>
                    <a:pt x="225" y="311"/>
                    <a:pt x="225" y="311"/>
                    <a:pt x="225" y="311"/>
                  </a:cubicBezTo>
                  <a:cubicBezTo>
                    <a:pt x="225" y="311"/>
                    <a:pt x="225" y="311"/>
                    <a:pt x="225" y="310"/>
                  </a:cubicBezTo>
                  <a:cubicBezTo>
                    <a:pt x="225" y="310"/>
                    <a:pt x="225" y="310"/>
                    <a:pt x="225" y="310"/>
                  </a:cubicBezTo>
                  <a:cubicBezTo>
                    <a:pt x="227" y="310"/>
                    <a:pt x="228" y="309"/>
                    <a:pt x="229" y="309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8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30" y="305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09" y="302"/>
                    <a:pt x="208" y="302"/>
                    <a:pt x="208" y="302"/>
                  </a:cubicBezTo>
                  <a:cubicBezTo>
                    <a:pt x="208" y="302"/>
                    <a:pt x="208" y="302"/>
                    <a:pt x="208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6" y="302"/>
                    <a:pt x="206" y="302"/>
                    <a:pt x="206" y="301"/>
                  </a:cubicBezTo>
                  <a:cubicBezTo>
                    <a:pt x="206" y="301"/>
                    <a:pt x="206" y="301"/>
                    <a:pt x="206" y="301"/>
                  </a:cubicBezTo>
                  <a:cubicBezTo>
                    <a:pt x="206" y="301"/>
                    <a:pt x="206" y="300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8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6"/>
                    <a:pt x="206" y="295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207" y="294"/>
                    <a:pt x="208" y="292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1" y="292"/>
                    <a:pt x="200" y="293"/>
                    <a:pt x="199" y="294"/>
                  </a:cubicBezTo>
                  <a:cubicBezTo>
                    <a:pt x="199" y="294"/>
                    <a:pt x="199" y="294"/>
                    <a:pt x="199" y="294"/>
                  </a:cubicBezTo>
                  <a:cubicBezTo>
                    <a:pt x="198" y="295"/>
                    <a:pt x="197" y="296"/>
                    <a:pt x="195" y="297"/>
                  </a:cubicBezTo>
                  <a:cubicBezTo>
                    <a:pt x="195" y="297"/>
                    <a:pt x="195" y="297"/>
                    <a:pt x="195" y="297"/>
                  </a:cubicBezTo>
                  <a:cubicBezTo>
                    <a:pt x="194" y="299"/>
                    <a:pt x="194" y="300"/>
                    <a:pt x="193" y="301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92" y="304"/>
                    <a:pt x="192" y="307"/>
                    <a:pt x="191" y="310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1" y="312"/>
                    <a:pt x="190" y="315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89" y="320"/>
                    <a:pt x="189" y="322"/>
                    <a:pt x="189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9" y="327"/>
                    <a:pt x="189" y="330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0" y="335"/>
                    <a:pt x="190" y="337"/>
                    <a:pt x="190" y="339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1" y="342"/>
                    <a:pt x="192" y="344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9"/>
                    <a:pt x="194" y="351"/>
                    <a:pt x="195" y="353"/>
                  </a:cubicBezTo>
                  <a:cubicBezTo>
                    <a:pt x="195" y="353"/>
                    <a:pt x="195" y="353"/>
                    <a:pt x="195" y="353"/>
                  </a:cubicBezTo>
                  <a:cubicBezTo>
                    <a:pt x="200" y="359"/>
                    <a:pt x="200" y="359"/>
                    <a:pt x="200" y="359"/>
                  </a:cubicBezTo>
                  <a:close/>
                  <a:moveTo>
                    <a:pt x="634" y="347"/>
                  </a:moveTo>
                  <a:cubicBezTo>
                    <a:pt x="633" y="347"/>
                    <a:pt x="633" y="347"/>
                    <a:pt x="633" y="347"/>
                  </a:cubicBezTo>
                  <a:cubicBezTo>
                    <a:pt x="633" y="347"/>
                    <a:pt x="633" y="347"/>
                    <a:pt x="633" y="347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5" y="347"/>
                    <a:pt x="635" y="347"/>
                    <a:pt x="635" y="347"/>
                  </a:cubicBezTo>
                  <a:lnTo>
                    <a:pt x="634" y="347"/>
                  </a:lnTo>
                  <a:close/>
                  <a:moveTo>
                    <a:pt x="137" y="267"/>
                  </a:moveTo>
                  <a:cubicBezTo>
                    <a:pt x="181" y="255"/>
                    <a:pt x="181" y="255"/>
                    <a:pt x="181" y="255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6" y="253"/>
                    <a:pt x="191" y="251"/>
                    <a:pt x="196" y="250"/>
                  </a:cubicBezTo>
                  <a:cubicBezTo>
                    <a:pt x="196" y="250"/>
                    <a:pt x="196" y="250"/>
                    <a:pt x="196" y="250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4" y="256"/>
                    <a:pt x="133" y="258"/>
                    <a:pt x="132" y="260"/>
                  </a:cubicBezTo>
                  <a:cubicBezTo>
                    <a:pt x="132" y="260"/>
                    <a:pt x="132" y="260"/>
                    <a:pt x="132" y="260"/>
                  </a:cubicBezTo>
                  <a:cubicBezTo>
                    <a:pt x="132" y="262"/>
                    <a:pt x="131" y="263"/>
                    <a:pt x="131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3" y="265"/>
                    <a:pt x="135" y="266"/>
                    <a:pt x="137" y="267"/>
                  </a:cubicBezTo>
                  <a:close/>
                  <a:moveTo>
                    <a:pt x="576" y="207"/>
                  </a:moveTo>
                  <a:cubicBezTo>
                    <a:pt x="581" y="167"/>
                    <a:pt x="581" y="167"/>
                    <a:pt x="581" y="167"/>
                  </a:cubicBezTo>
                  <a:cubicBezTo>
                    <a:pt x="581" y="167"/>
                    <a:pt x="581" y="167"/>
                    <a:pt x="581" y="167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6" y="207"/>
                    <a:pt x="576" y="207"/>
                    <a:pt x="576" y="207"/>
                  </a:cubicBezTo>
                  <a:close/>
                  <a:moveTo>
                    <a:pt x="1844" y="194"/>
                  </a:moveTo>
                  <a:cubicBezTo>
                    <a:pt x="1845" y="193"/>
                    <a:pt x="1845" y="193"/>
                    <a:pt x="1845" y="193"/>
                  </a:cubicBezTo>
                  <a:cubicBezTo>
                    <a:pt x="1845" y="193"/>
                    <a:pt x="1845" y="193"/>
                    <a:pt x="1845" y="193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2" y="194"/>
                    <a:pt x="1842" y="194"/>
                    <a:pt x="1842" y="194"/>
                  </a:cubicBezTo>
                  <a:lnTo>
                    <a:pt x="1844" y="194"/>
                  </a:lnTo>
                  <a:close/>
                  <a:moveTo>
                    <a:pt x="1916" y="194"/>
                  </a:moveTo>
                  <a:cubicBezTo>
                    <a:pt x="1918" y="191"/>
                    <a:pt x="1918" y="191"/>
                    <a:pt x="1918" y="191"/>
                  </a:cubicBezTo>
                  <a:cubicBezTo>
                    <a:pt x="1918" y="191"/>
                    <a:pt x="1918" y="191"/>
                    <a:pt x="1918" y="191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4" y="194"/>
                    <a:pt x="1914" y="194"/>
                    <a:pt x="1914" y="194"/>
                  </a:cubicBezTo>
                  <a:lnTo>
                    <a:pt x="1916" y="194"/>
                  </a:lnTo>
                  <a:close/>
                  <a:moveTo>
                    <a:pt x="1879" y="168"/>
                  </a:moveTo>
                  <a:cubicBezTo>
                    <a:pt x="1881" y="168"/>
                    <a:pt x="1881" y="168"/>
                    <a:pt x="1881" y="168"/>
                  </a:cubicBezTo>
                  <a:cubicBezTo>
                    <a:pt x="1881" y="168"/>
                    <a:pt x="1881" y="168"/>
                    <a:pt x="1881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7" y="168"/>
                    <a:pt x="1877" y="168"/>
                    <a:pt x="1877" y="168"/>
                  </a:cubicBezTo>
                  <a:lnTo>
                    <a:pt x="1879" y="168"/>
                  </a:lnTo>
                  <a:close/>
                  <a:moveTo>
                    <a:pt x="583" y="131"/>
                  </a:moveTo>
                  <a:cubicBezTo>
                    <a:pt x="583" y="130"/>
                    <a:pt x="583" y="130"/>
                    <a:pt x="583" y="130"/>
                  </a:cubicBezTo>
                  <a:cubicBezTo>
                    <a:pt x="583" y="130"/>
                    <a:pt x="583" y="130"/>
                    <a:pt x="583" y="130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4" y="131"/>
                    <a:pt x="584" y="131"/>
                    <a:pt x="584" y="131"/>
                  </a:cubicBezTo>
                  <a:lnTo>
                    <a:pt x="583" y="131"/>
                  </a:lnTo>
                  <a:close/>
                  <a:moveTo>
                    <a:pt x="1853" y="121"/>
                  </a:moveTo>
                  <a:cubicBezTo>
                    <a:pt x="1854" y="121"/>
                    <a:pt x="1854" y="121"/>
                    <a:pt x="1854" y="121"/>
                  </a:cubicBezTo>
                  <a:lnTo>
                    <a:pt x="1853" y="121"/>
                  </a:lnTo>
                  <a:close/>
                  <a:moveTo>
                    <a:pt x="196" y="69"/>
                  </a:move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8"/>
                  </a:cubicBezTo>
                  <a:lnTo>
                    <a:pt x="196" y="69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29" name="ïṣḷîḍè">
              <a:extLst>
                <a:ext uri="{FF2B5EF4-FFF2-40B4-BE49-F238E27FC236}">
                  <a16:creationId xmlns="" xmlns:a16="http://schemas.microsoft.com/office/drawing/2014/main" id="{2BD98C23-3DCB-4AB0-93CC-57CD426B6939}"/>
                </a:ext>
              </a:extLst>
            </p:cNvPr>
            <p:cNvSpPr/>
            <p:nvPr userDrawn="1"/>
          </p:nvSpPr>
          <p:spPr bwMode="auto">
            <a:xfrm>
              <a:off x="5449264" y="1792856"/>
              <a:ext cx="2389271" cy="66446"/>
            </a:xfrm>
            <a:custGeom>
              <a:avLst/>
              <a:gdLst>
                <a:gd name="T0" fmla="*/ 28 w 2078"/>
                <a:gd name="T1" fmla="*/ 9 h 58"/>
                <a:gd name="T2" fmla="*/ 38 w 2078"/>
                <a:gd name="T3" fmla="*/ 57 h 58"/>
                <a:gd name="T4" fmla="*/ 111 w 2078"/>
                <a:gd name="T5" fmla="*/ 2 h 58"/>
                <a:gd name="T6" fmla="*/ 87 w 2078"/>
                <a:gd name="T7" fmla="*/ 2 h 58"/>
                <a:gd name="T8" fmla="*/ 111 w 2078"/>
                <a:gd name="T9" fmla="*/ 2 h 58"/>
                <a:gd name="T10" fmla="*/ 176 w 2078"/>
                <a:gd name="T11" fmla="*/ 2 h 58"/>
                <a:gd name="T12" fmla="*/ 169 w 2078"/>
                <a:gd name="T13" fmla="*/ 12 h 58"/>
                <a:gd name="T14" fmla="*/ 253 w 2078"/>
                <a:gd name="T15" fmla="*/ 45 h 58"/>
                <a:gd name="T16" fmla="*/ 226 w 2078"/>
                <a:gd name="T17" fmla="*/ 11 h 58"/>
                <a:gd name="T18" fmla="*/ 324 w 2078"/>
                <a:gd name="T19" fmla="*/ 48 h 58"/>
                <a:gd name="T20" fmla="*/ 311 w 2078"/>
                <a:gd name="T21" fmla="*/ 0 h 58"/>
                <a:gd name="T22" fmla="*/ 314 w 2078"/>
                <a:gd name="T23" fmla="*/ 27 h 58"/>
                <a:gd name="T24" fmla="*/ 395 w 2078"/>
                <a:gd name="T25" fmla="*/ 48 h 58"/>
                <a:gd name="T26" fmla="*/ 396 w 2078"/>
                <a:gd name="T27" fmla="*/ 2 h 58"/>
                <a:gd name="T28" fmla="*/ 443 w 2078"/>
                <a:gd name="T29" fmla="*/ 30 h 58"/>
                <a:gd name="T30" fmla="*/ 470 w 2078"/>
                <a:gd name="T31" fmla="*/ 9 h 58"/>
                <a:gd name="T32" fmla="*/ 535 w 2078"/>
                <a:gd name="T33" fmla="*/ 2 h 58"/>
                <a:gd name="T34" fmla="*/ 550 w 2078"/>
                <a:gd name="T35" fmla="*/ 57 h 58"/>
                <a:gd name="T36" fmla="*/ 600 w 2078"/>
                <a:gd name="T37" fmla="*/ 30 h 58"/>
                <a:gd name="T38" fmla="*/ 614 w 2078"/>
                <a:gd name="T39" fmla="*/ 58 h 58"/>
                <a:gd name="T40" fmla="*/ 627 w 2078"/>
                <a:gd name="T41" fmla="*/ 37 h 58"/>
                <a:gd name="T42" fmla="*/ 692 w 2078"/>
                <a:gd name="T43" fmla="*/ 32 h 58"/>
                <a:gd name="T44" fmla="*/ 728 w 2078"/>
                <a:gd name="T45" fmla="*/ 2 h 58"/>
                <a:gd name="T46" fmla="*/ 790 w 2078"/>
                <a:gd name="T47" fmla="*/ 45 h 58"/>
                <a:gd name="T48" fmla="*/ 763 w 2078"/>
                <a:gd name="T49" fmla="*/ 11 h 58"/>
                <a:gd name="T50" fmla="*/ 836 w 2078"/>
                <a:gd name="T51" fmla="*/ 57 h 58"/>
                <a:gd name="T52" fmla="*/ 882 w 2078"/>
                <a:gd name="T53" fmla="*/ 45 h 58"/>
                <a:gd name="T54" fmla="*/ 964 w 2078"/>
                <a:gd name="T55" fmla="*/ 57 h 58"/>
                <a:gd name="T56" fmla="*/ 939 w 2078"/>
                <a:gd name="T57" fmla="*/ 24 h 58"/>
                <a:gd name="T58" fmla="*/ 998 w 2078"/>
                <a:gd name="T59" fmla="*/ 11 h 58"/>
                <a:gd name="T60" fmla="*/ 998 w 2078"/>
                <a:gd name="T61" fmla="*/ 35 h 58"/>
                <a:gd name="T62" fmla="*/ 1027 w 2078"/>
                <a:gd name="T63" fmla="*/ 42 h 58"/>
                <a:gd name="T64" fmla="*/ 987 w 2078"/>
                <a:gd name="T65" fmla="*/ 57 h 58"/>
                <a:gd name="T66" fmla="*/ 1068 w 2078"/>
                <a:gd name="T67" fmla="*/ 34 h 58"/>
                <a:gd name="T68" fmla="*/ 1070 w 2078"/>
                <a:gd name="T69" fmla="*/ 58 h 58"/>
                <a:gd name="T70" fmla="*/ 1080 w 2078"/>
                <a:gd name="T71" fmla="*/ 18 h 58"/>
                <a:gd name="T72" fmla="*/ 1127 w 2078"/>
                <a:gd name="T73" fmla="*/ 2 h 58"/>
                <a:gd name="T74" fmla="*/ 1190 w 2078"/>
                <a:gd name="T75" fmla="*/ 11 h 58"/>
                <a:gd name="T76" fmla="*/ 1236 w 2078"/>
                <a:gd name="T77" fmla="*/ 39 h 58"/>
                <a:gd name="T78" fmla="*/ 1224 w 2078"/>
                <a:gd name="T79" fmla="*/ 39 h 58"/>
                <a:gd name="T80" fmla="*/ 1315 w 2078"/>
                <a:gd name="T81" fmla="*/ 58 h 58"/>
                <a:gd name="T82" fmla="*/ 1375 w 2078"/>
                <a:gd name="T83" fmla="*/ 57 h 58"/>
                <a:gd name="T84" fmla="*/ 1399 w 2078"/>
                <a:gd name="T85" fmla="*/ 11 h 58"/>
                <a:gd name="T86" fmla="*/ 1448 w 2078"/>
                <a:gd name="T87" fmla="*/ 11 h 58"/>
                <a:gd name="T88" fmla="*/ 1431 w 2078"/>
                <a:gd name="T89" fmla="*/ 2 h 58"/>
                <a:gd name="T90" fmla="*/ 1507 w 2078"/>
                <a:gd name="T91" fmla="*/ 33 h 58"/>
                <a:gd name="T92" fmla="*/ 1531 w 2078"/>
                <a:gd name="T93" fmla="*/ 2 h 58"/>
                <a:gd name="T94" fmla="*/ 1576 w 2078"/>
                <a:gd name="T95" fmla="*/ 58 h 58"/>
                <a:gd name="T96" fmla="*/ 1586 w 2078"/>
                <a:gd name="T97" fmla="*/ 20 h 58"/>
                <a:gd name="T98" fmla="*/ 1664 w 2078"/>
                <a:gd name="T99" fmla="*/ 57 h 58"/>
                <a:gd name="T100" fmla="*/ 1620 w 2078"/>
                <a:gd name="T101" fmla="*/ 2 h 58"/>
                <a:gd name="T102" fmla="*/ 1726 w 2078"/>
                <a:gd name="T103" fmla="*/ 45 h 58"/>
                <a:gd name="T104" fmla="*/ 1698 w 2078"/>
                <a:gd name="T105" fmla="*/ 11 h 58"/>
                <a:gd name="T106" fmla="*/ 1784 w 2078"/>
                <a:gd name="T107" fmla="*/ 0 h 58"/>
                <a:gd name="T108" fmla="*/ 1771 w 2078"/>
                <a:gd name="T109" fmla="*/ 30 h 58"/>
                <a:gd name="T110" fmla="*/ 1833 w 2078"/>
                <a:gd name="T111" fmla="*/ 2 h 58"/>
                <a:gd name="T112" fmla="*/ 1886 w 2078"/>
                <a:gd name="T113" fmla="*/ 30 h 58"/>
                <a:gd name="T114" fmla="*/ 1913 w 2078"/>
                <a:gd name="T115" fmla="*/ 9 h 58"/>
                <a:gd name="T116" fmla="*/ 1986 w 2078"/>
                <a:gd name="T117" fmla="*/ 9 h 58"/>
                <a:gd name="T118" fmla="*/ 1997 w 2078"/>
                <a:gd name="T119" fmla="*/ 57 h 58"/>
                <a:gd name="T120" fmla="*/ 2048 w 2078"/>
                <a:gd name="T121" fmla="*/ 57 h 58"/>
                <a:gd name="T122" fmla="*/ 2043 w 2078"/>
                <a:gd name="T12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78" h="58">
                  <a:moveTo>
                    <a:pt x="38" y="37"/>
                  </a:moveTo>
                  <a:cubicBezTo>
                    <a:pt x="38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4" y="49"/>
                    <a:pt x="30" y="50"/>
                    <a:pt x="28" y="50"/>
                  </a:cubicBezTo>
                  <a:cubicBezTo>
                    <a:pt x="18" y="49"/>
                    <a:pt x="12" y="43"/>
                    <a:pt x="12" y="30"/>
                  </a:cubicBezTo>
                  <a:cubicBezTo>
                    <a:pt x="12" y="16"/>
                    <a:pt x="18" y="9"/>
                    <a:pt x="28" y="9"/>
                  </a:cubicBezTo>
                  <a:cubicBezTo>
                    <a:pt x="35" y="9"/>
                    <a:pt x="38" y="12"/>
                    <a:pt x="3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6"/>
                    <a:pt x="43" y="0"/>
                    <a:pt x="25" y="0"/>
                  </a:cubicBezTo>
                  <a:cubicBezTo>
                    <a:pt x="9" y="2"/>
                    <a:pt x="0" y="11"/>
                    <a:pt x="0" y="30"/>
                  </a:cubicBezTo>
                  <a:cubicBezTo>
                    <a:pt x="0" y="47"/>
                    <a:pt x="9" y="57"/>
                    <a:pt x="25" y="58"/>
                  </a:cubicBezTo>
                  <a:cubicBezTo>
                    <a:pt x="31" y="58"/>
                    <a:pt x="35" y="58"/>
                    <a:pt x="38" y="57"/>
                  </a:cubicBezTo>
                  <a:cubicBezTo>
                    <a:pt x="42" y="57"/>
                    <a:pt x="46" y="57"/>
                    <a:pt x="50" y="55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111" y="2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1" y="39"/>
                    <a:pt x="110" y="43"/>
                    <a:pt x="108" y="45"/>
                  </a:cubicBezTo>
                  <a:cubicBezTo>
                    <a:pt x="107" y="48"/>
                    <a:pt x="103" y="50"/>
                    <a:pt x="99" y="50"/>
                  </a:cubicBezTo>
                  <a:cubicBezTo>
                    <a:pt x="94" y="50"/>
                    <a:pt x="91" y="48"/>
                    <a:pt x="89" y="45"/>
                  </a:cubicBezTo>
                  <a:cubicBezTo>
                    <a:pt x="87" y="43"/>
                    <a:pt x="87" y="39"/>
                    <a:pt x="87" y="3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50"/>
                    <a:pt x="83" y="57"/>
                    <a:pt x="99" y="58"/>
                  </a:cubicBezTo>
                  <a:cubicBezTo>
                    <a:pt x="114" y="57"/>
                    <a:pt x="122" y="50"/>
                    <a:pt x="123" y="36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11" y="2"/>
                    <a:pt x="111" y="2"/>
                    <a:pt x="111" y="2"/>
                  </a:cubicBezTo>
                  <a:close/>
                  <a:moveTo>
                    <a:pt x="154" y="57"/>
                  </a:moveTo>
                  <a:cubicBezTo>
                    <a:pt x="158" y="45"/>
                    <a:pt x="158" y="45"/>
                    <a:pt x="158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54" y="57"/>
                    <a:pt x="154" y="57"/>
                    <a:pt x="154" y="57"/>
                  </a:cubicBezTo>
                  <a:close/>
                  <a:moveTo>
                    <a:pt x="161" y="36"/>
                  </a:move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61" y="36"/>
                    <a:pt x="161" y="36"/>
                    <a:pt x="161" y="36"/>
                  </a:cubicBezTo>
                  <a:close/>
                  <a:moveTo>
                    <a:pt x="264" y="57"/>
                  </a:moveTo>
                  <a:cubicBezTo>
                    <a:pt x="264" y="2"/>
                    <a:pt x="264" y="2"/>
                    <a:pt x="264" y="2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64" y="57"/>
                    <a:pt x="264" y="57"/>
                    <a:pt x="264" y="57"/>
                  </a:cubicBezTo>
                  <a:close/>
                  <a:moveTo>
                    <a:pt x="324" y="37"/>
                  </a:moveTo>
                  <a:cubicBezTo>
                    <a:pt x="324" y="48"/>
                    <a:pt x="324" y="48"/>
                    <a:pt x="324" y="48"/>
                  </a:cubicBezTo>
                  <a:cubicBezTo>
                    <a:pt x="324" y="49"/>
                    <a:pt x="323" y="49"/>
                    <a:pt x="324" y="48"/>
                  </a:cubicBezTo>
                  <a:cubicBezTo>
                    <a:pt x="320" y="49"/>
                    <a:pt x="316" y="50"/>
                    <a:pt x="313" y="50"/>
                  </a:cubicBezTo>
                  <a:cubicBezTo>
                    <a:pt x="303" y="49"/>
                    <a:pt x="298" y="43"/>
                    <a:pt x="298" y="30"/>
                  </a:cubicBezTo>
                  <a:cubicBezTo>
                    <a:pt x="298" y="16"/>
                    <a:pt x="303" y="9"/>
                    <a:pt x="313" y="9"/>
                  </a:cubicBezTo>
                  <a:cubicBezTo>
                    <a:pt x="321" y="9"/>
                    <a:pt x="324" y="12"/>
                    <a:pt x="324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6"/>
                    <a:pt x="328" y="0"/>
                    <a:pt x="311" y="0"/>
                  </a:cubicBezTo>
                  <a:cubicBezTo>
                    <a:pt x="294" y="2"/>
                    <a:pt x="286" y="11"/>
                    <a:pt x="286" y="30"/>
                  </a:cubicBezTo>
                  <a:cubicBezTo>
                    <a:pt x="286" y="47"/>
                    <a:pt x="294" y="57"/>
                    <a:pt x="311" y="58"/>
                  </a:cubicBezTo>
                  <a:cubicBezTo>
                    <a:pt x="316" y="58"/>
                    <a:pt x="320" y="58"/>
                    <a:pt x="324" y="57"/>
                  </a:cubicBezTo>
                  <a:cubicBezTo>
                    <a:pt x="328" y="57"/>
                    <a:pt x="332" y="57"/>
                    <a:pt x="336" y="55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37"/>
                    <a:pt x="314" y="37"/>
                    <a:pt x="314" y="37"/>
                  </a:cubicBezTo>
                  <a:cubicBezTo>
                    <a:pt x="324" y="37"/>
                    <a:pt x="324" y="37"/>
                    <a:pt x="324" y="37"/>
                  </a:cubicBezTo>
                  <a:close/>
                  <a:moveTo>
                    <a:pt x="388" y="11"/>
                  </a:moveTo>
                  <a:cubicBezTo>
                    <a:pt x="395" y="11"/>
                    <a:pt x="395" y="11"/>
                    <a:pt x="395" y="11"/>
                  </a:cubicBezTo>
                  <a:cubicBezTo>
                    <a:pt x="405" y="11"/>
                    <a:pt x="411" y="17"/>
                    <a:pt x="411" y="30"/>
                  </a:cubicBezTo>
                  <a:cubicBezTo>
                    <a:pt x="411" y="42"/>
                    <a:pt x="405" y="48"/>
                    <a:pt x="395" y="48"/>
                  </a:cubicBezTo>
                  <a:cubicBezTo>
                    <a:pt x="388" y="48"/>
                    <a:pt x="388" y="48"/>
                    <a:pt x="388" y="48"/>
                  </a:cubicBezTo>
                  <a:cubicBezTo>
                    <a:pt x="388" y="11"/>
                    <a:pt x="388" y="11"/>
                    <a:pt x="388" y="11"/>
                  </a:cubicBezTo>
                  <a:close/>
                  <a:moveTo>
                    <a:pt x="377" y="57"/>
                  </a:moveTo>
                  <a:cubicBezTo>
                    <a:pt x="396" y="57"/>
                    <a:pt x="396" y="57"/>
                    <a:pt x="396" y="57"/>
                  </a:cubicBezTo>
                  <a:cubicBezTo>
                    <a:pt x="414" y="57"/>
                    <a:pt x="423" y="48"/>
                    <a:pt x="423" y="30"/>
                  </a:cubicBezTo>
                  <a:cubicBezTo>
                    <a:pt x="423" y="11"/>
                    <a:pt x="414" y="2"/>
                    <a:pt x="396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57"/>
                    <a:pt x="377" y="57"/>
                    <a:pt x="377" y="57"/>
                  </a:cubicBezTo>
                  <a:close/>
                  <a:moveTo>
                    <a:pt x="470" y="58"/>
                  </a:moveTo>
                  <a:cubicBezTo>
                    <a:pt x="486" y="57"/>
                    <a:pt x="495" y="48"/>
                    <a:pt x="495" y="30"/>
                  </a:cubicBezTo>
                  <a:cubicBezTo>
                    <a:pt x="495" y="11"/>
                    <a:pt x="486" y="1"/>
                    <a:pt x="470" y="0"/>
                  </a:cubicBezTo>
                  <a:cubicBezTo>
                    <a:pt x="453" y="1"/>
                    <a:pt x="444" y="11"/>
                    <a:pt x="443" y="30"/>
                  </a:cubicBezTo>
                  <a:cubicBezTo>
                    <a:pt x="444" y="48"/>
                    <a:pt x="452" y="57"/>
                    <a:pt x="470" y="58"/>
                  </a:cubicBezTo>
                  <a:close/>
                  <a:moveTo>
                    <a:pt x="470" y="9"/>
                  </a:moveTo>
                  <a:cubicBezTo>
                    <a:pt x="479" y="9"/>
                    <a:pt x="483" y="16"/>
                    <a:pt x="483" y="30"/>
                  </a:cubicBezTo>
                  <a:cubicBezTo>
                    <a:pt x="483" y="43"/>
                    <a:pt x="479" y="50"/>
                    <a:pt x="470" y="50"/>
                  </a:cubicBezTo>
                  <a:cubicBezTo>
                    <a:pt x="460" y="50"/>
                    <a:pt x="456" y="43"/>
                    <a:pt x="456" y="30"/>
                  </a:cubicBezTo>
                  <a:cubicBezTo>
                    <a:pt x="456" y="16"/>
                    <a:pt x="460" y="9"/>
                    <a:pt x="470" y="9"/>
                  </a:cubicBezTo>
                  <a:close/>
                  <a:moveTo>
                    <a:pt x="567" y="57"/>
                  </a:moveTo>
                  <a:cubicBezTo>
                    <a:pt x="567" y="2"/>
                    <a:pt x="567" y="2"/>
                    <a:pt x="567" y="2"/>
                  </a:cubicBezTo>
                  <a:cubicBezTo>
                    <a:pt x="556" y="2"/>
                    <a:pt x="556" y="2"/>
                    <a:pt x="556" y="2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35" y="2"/>
                    <a:pt x="535" y="2"/>
                    <a:pt x="535" y="2"/>
                  </a:cubicBezTo>
                  <a:cubicBezTo>
                    <a:pt x="518" y="2"/>
                    <a:pt x="518" y="2"/>
                    <a:pt x="518" y="2"/>
                  </a:cubicBezTo>
                  <a:cubicBezTo>
                    <a:pt x="518" y="57"/>
                    <a:pt x="518" y="57"/>
                    <a:pt x="518" y="57"/>
                  </a:cubicBezTo>
                  <a:cubicBezTo>
                    <a:pt x="528" y="57"/>
                    <a:pt x="528" y="57"/>
                    <a:pt x="528" y="57"/>
                  </a:cubicBezTo>
                  <a:cubicBezTo>
                    <a:pt x="528" y="11"/>
                    <a:pt x="528" y="11"/>
                    <a:pt x="528" y="11"/>
                  </a:cubicBezTo>
                  <a:cubicBezTo>
                    <a:pt x="529" y="11"/>
                    <a:pt x="529" y="11"/>
                    <a:pt x="529" y="11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7" y="57"/>
                    <a:pt x="567" y="57"/>
                    <a:pt x="567" y="57"/>
                  </a:cubicBezTo>
                  <a:close/>
                  <a:moveTo>
                    <a:pt x="627" y="37"/>
                  </a:moveTo>
                  <a:cubicBezTo>
                    <a:pt x="627" y="48"/>
                    <a:pt x="627" y="48"/>
                    <a:pt x="627" y="48"/>
                  </a:cubicBezTo>
                  <a:cubicBezTo>
                    <a:pt x="626" y="49"/>
                    <a:pt x="626" y="49"/>
                    <a:pt x="626" y="48"/>
                  </a:cubicBezTo>
                  <a:cubicBezTo>
                    <a:pt x="622" y="49"/>
                    <a:pt x="619" y="50"/>
                    <a:pt x="616" y="50"/>
                  </a:cubicBezTo>
                  <a:cubicBezTo>
                    <a:pt x="606" y="49"/>
                    <a:pt x="601" y="43"/>
                    <a:pt x="600" y="30"/>
                  </a:cubicBezTo>
                  <a:cubicBezTo>
                    <a:pt x="601" y="16"/>
                    <a:pt x="606" y="9"/>
                    <a:pt x="616" y="9"/>
                  </a:cubicBezTo>
                  <a:cubicBezTo>
                    <a:pt x="623" y="9"/>
                    <a:pt x="627" y="12"/>
                    <a:pt x="627" y="18"/>
                  </a:cubicBezTo>
                  <a:cubicBezTo>
                    <a:pt x="639" y="18"/>
                    <a:pt x="639" y="18"/>
                    <a:pt x="639" y="18"/>
                  </a:cubicBezTo>
                  <a:cubicBezTo>
                    <a:pt x="639" y="6"/>
                    <a:pt x="631" y="0"/>
                    <a:pt x="614" y="0"/>
                  </a:cubicBezTo>
                  <a:cubicBezTo>
                    <a:pt x="597" y="2"/>
                    <a:pt x="588" y="11"/>
                    <a:pt x="588" y="30"/>
                  </a:cubicBezTo>
                  <a:cubicBezTo>
                    <a:pt x="588" y="47"/>
                    <a:pt x="597" y="57"/>
                    <a:pt x="614" y="58"/>
                  </a:cubicBezTo>
                  <a:cubicBezTo>
                    <a:pt x="619" y="58"/>
                    <a:pt x="623" y="58"/>
                    <a:pt x="626" y="57"/>
                  </a:cubicBezTo>
                  <a:cubicBezTo>
                    <a:pt x="630" y="57"/>
                    <a:pt x="634" y="57"/>
                    <a:pt x="638" y="55"/>
                  </a:cubicBezTo>
                  <a:cubicBezTo>
                    <a:pt x="638" y="27"/>
                    <a:pt x="638" y="27"/>
                    <a:pt x="638" y="27"/>
                  </a:cubicBezTo>
                  <a:cubicBezTo>
                    <a:pt x="616" y="27"/>
                    <a:pt x="616" y="27"/>
                    <a:pt x="616" y="27"/>
                  </a:cubicBezTo>
                  <a:cubicBezTo>
                    <a:pt x="616" y="37"/>
                    <a:pt x="616" y="37"/>
                    <a:pt x="616" y="37"/>
                  </a:cubicBezTo>
                  <a:cubicBezTo>
                    <a:pt x="627" y="37"/>
                    <a:pt x="627" y="37"/>
                    <a:pt x="627" y="37"/>
                  </a:cubicBezTo>
                  <a:close/>
                  <a:moveTo>
                    <a:pt x="716" y="2"/>
                  </a:moveTo>
                  <a:cubicBezTo>
                    <a:pt x="716" y="32"/>
                    <a:pt x="716" y="32"/>
                    <a:pt x="716" y="32"/>
                  </a:cubicBezTo>
                  <a:cubicBezTo>
                    <a:pt x="716" y="39"/>
                    <a:pt x="715" y="43"/>
                    <a:pt x="713" y="45"/>
                  </a:cubicBezTo>
                  <a:cubicBezTo>
                    <a:pt x="712" y="48"/>
                    <a:pt x="708" y="50"/>
                    <a:pt x="704" y="50"/>
                  </a:cubicBezTo>
                  <a:cubicBezTo>
                    <a:pt x="699" y="50"/>
                    <a:pt x="696" y="48"/>
                    <a:pt x="694" y="45"/>
                  </a:cubicBezTo>
                  <a:cubicBezTo>
                    <a:pt x="692" y="43"/>
                    <a:pt x="692" y="39"/>
                    <a:pt x="692" y="32"/>
                  </a:cubicBezTo>
                  <a:cubicBezTo>
                    <a:pt x="692" y="2"/>
                    <a:pt x="692" y="2"/>
                    <a:pt x="692" y="2"/>
                  </a:cubicBezTo>
                  <a:cubicBezTo>
                    <a:pt x="680" y="2"/>
                    <a:pt x="680" y="2"/>
                    <a:pt x="680" y="2"/>
                  </a:cubicBezTo>
                  <a:cubicBezTo>
                    <a:pt x="680" y="36"/>
                    <a:pt x="680" y="36"/>
                    <a:pt x="680" y="36"/>
                  </a:cubicBezTo>
                  <a:cubicBezTo>
                    <a:pt x="680" y="50"/>
                    <a:pt x="688" y="57"/>
                    <a:pt x="704" y="58"/>
                  </a:cubicBezTo>
                  <a:cubicBezTo>
                    <a:pt x="719" y="57"/>
                    <a:pt x="727" y="50"/>
                    <a:pt x="728" y="36"/>
                  </a:cubicBezTo>
                  <a:cubicBezTo>
                    <a:pt x="728" y="2"/>
                    <a:pt x="728" y="2"/>
                    <a:pt x="728" y="2"/>
                  </a:cubicBezTo>
                  <a:cubicBezTo>
                    <a:pt x="716" y="2"/>
                    <a:pt x="716" y="2"/>
                    <a:pt x="716" y="2"/>
                  </a:cubicBezTo>
                  <a:close/>
                  <a:moveTo>
                    <a:pt x="801" y="57"/>
                  </a:moveTo>
                  <a:cubicBezTo>
                    <a:pt x="801" y="2"/>
                    <a:pt x="801" y="2"/>
                    <a:pt x="801" y="2"/>
                  </a:cubicBezTo>
                  <a:cubicBezTo>
                    <a:pt x="790" y="2"/>
                    <a:pt x="790" y="2"/>
                    <a:pt x="790" y="2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69" y="2"/>
                    <a:pt x="769" y="2"/>
                    <a:pt x="769" y="2"/>
                  </a:cubicBezTo>
                  <a:cubicBezTo>
                    <a:pt x="752" y="2"/>
                    <a:pt x="752" y="2"/>
                    <a:pt x="752" y="2"/>
                  </a:cubicBezTo>
                  <a:cubicBezTo>
                    <a:pt x="752" y="57"/>
                    <a:pt x="752" y="57"/>
                    <a:pt x="752" y="57"/>
                  </a:cubicBezTo>
                  <a:cubicBezTo>
                    <a:pt x="763" y="57"/>
                    <a:pt x="763" y="57"/>
                    <a:pt x="763" y="57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84" y="57"/>
                    <a:pt x="784" y="57"/>
                    <a:pt x="784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836" y="2"/>
                  </a:moveTo>
                  <a:cubicBezTo>
                    <a:pt x="824" y="2"/>
                    <a:pt x="824" y="2"/>
                    <a:pt x="824" y="2"/>
                  </a:cubicBezTo>
                  <a:cubicBezTo>
                    <a:pt x="824" y="57"/>
                    <a:pt x="824" y="57"/>
                    <a:pt x="824" y="57"/>
                  </a:cubicBezTo>
                  <a:cubicBezTo>
                    <a:pt x="836" y="57"/>
                    <a:pt x="836" y="57"/>
                    <a:pt x="836" y="57"/>
                  </a:cubicBezTo>
                  <a:cubicBezTo>
                    <a:pt x="836" y="2"/>
                    <a:pt x="836" y="2"/>
                    <a:pt x="836" y="2"/>
                  </a:cubicBezTo>
                  <a:close/>
                  <a:moveTo>
                    <a:pt x="875" y="57"/>
                  </a:moveTo>
                  <a:cubicBezTo>
                    <a:pt x="888" y="57"/>
                    <a:pt x="888" y="57"/>
                    <a:pt x="888" y="57"/>
                  </a:cubicBezTo>
                  <a:cubicBezTo>
                    <a:pt x="908" y="2"/>
                    <a:pt x="908" y="2"/>
                    <a:pt x="908" y="2"/>
                  </a:cubicBezTo>
                  <a:cubicBezTo>
                    <a:pt x="896" y="2"/>
                    <a:pt x="896" y="2"/>
                    <a:pt x="896" y="2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68" y="2"/>
                    <a:pt x="868" y="2"/>
                    <a:pt x="868" y="2"/>
                  </a:cubicBezTo>
                  <a:cubicBezTo>
                    <a:pt x="855" y="2"/>
                    <a:pt x="855" y="2"/>
                    <a:pt x="855" y="2"/>
                  </a:cubicBezTo>
                  <a:cubicBezTo>
                    <a:pt x="875" y="57"/>
                    <a:pt x="875" y="57"/>
                    <a:pt x="875" y="57"/>
                  </a:cubicBezTo>
                  <a:close/>
                  <a:moveTo>
                    <a:pt x="927" y="57"/>
                  </a:moveTo>
                  <a:cubicBezTo>
                    <a:pt x="964" y="57"/>
                    <a:pt x="964" y="57"/>
                    <a:pt x="964" y="57"/>
                  </a:cubicBezTo>
                  <a:cubicBezTo>
                    <a:pt x="964" y="48"/>
                    <a:pt x="964" y="48"/>
                    <a:pt x="964" y="48"/>
                  </a:cubicBezTo>
                  <a:cubicBezTo>
                    <a:pt x="939" y="48"/>
                    <a:pt x="939" y="48"/>
                    <a:pt x="939" y="48"/>
                  </a:cubicBezTo>
                  <a:cubicBezTo>
                    <a:pt x="939" y="33"/>
                    <a:pt x="939" y="33"/>
                    <a:pt x="939" y="33"/>
                  </a:cubicBezTo>
                  <a:cubicBezTo>
                    <a:pt x="962" y="33"/>
                    <a:pt x="962" y="33"/>
                    <a:pt x="962" y="33"/>
                  </a:cubicBezTo>
                  <a:cubicBezTo>
                    <a:pt x="962" y="24"/>
                    <a:pt x="962" y="24"/>
                    <a:pt x="962" y="24"/>
                  </a:cubicBezTo>
                  <a:cubicBezTo>
                    <a:pt x="939" y="24"/>
                    <a:pt x="939" y="24"/>
                    <a:pt x="939" y="24"/>
                  </a:cubicBezTo>
                  <a:cubicBezTo>
                    <a:pt x="939" y="11"/>
                    <a:pt x="939" y="11"/>
                    <a:pt x="939" y="11"/>
                  </a:cubicBezTo>
                  <a:cubicBezTo>
                    <a:pt x="963" y="11"/>
                    <a:pt x="963" y="11"/>
                    <a:pt x="963" y="11"/>
                  </a:cubicBezTo>
                  <a:cubicBezTo>
                    <a:pt x="963" y="2"/>
                    <a:pt x="963" y="2"/>
                    <a:pt x="963" y="2"/>
                  </a:cubicBezTo>
                  <a:cubicBezTo>
                    <a:pt x="927" y="2"/>
                    <a:pt x="927" y="2"/>
                    <a:pt x="927" y="2"/>
                  </a:cubicBezTo>
                  <a:cubicBezTo>
                    <a:pt x="927" y="57"/>
                    <a:pt x="927" y="57"/>
                    <a:pt x="927" y="57"/>
                  </a:cubicBezTo>
                  <a:close/>
                  <a:moveTo>
                    <a:pt x="998" y="11"/>
                  </a:moveTo>
                  <a:cubicBezTo>
                    <a:pt x="1008" y="11"/>
                    <a:pt x="1008" y="11"/>
                    <a:pt x="1008" y="11"/>
                  </a:cubicBezTo>
                  <a:cubicBezTo>
                    <a:pt x="1014" y="11"/>
                    <a:pt x="1016" y="13"/>
                    <a:pt x="1016" y="18"/>
                  </a:cubicBezTo>
                  <a:cubicBezTo>
                    <a:pt x="1016" y="23"/>
                    <a:pt x="1014" y="26"/>
                    <a:pt x="1008" y="26"/>
                  </a:cubicBezTo>
                  <a:cubicBezTo>
                    <a:pt x="998" y="26"/>
                    <a:pt x="998" y="26"/>
                    <a:pt x="998" y="26"/>
                  </a:cubicBezTo>
                  <a:cubicBezTo>
                    <a:pt x="998" y="11"/>
                    <a:pt x="998" y="11"/>
                    <a:pt x="998" y="11"/>
                  </a:cubicBezTo>
                  <a:close/>
                  <a:moveTo>
                    <a:pt x="998" y="35"/>
                  </a:moveTo>
                  <a:cubicBezTo>
                    <a:pt x="1011" y="35"/>
                    <a:pt x="1011" y="35"/>
                    <a:pt x="1011" y="35"/>
                  </a:cubicBezTo>
                  <a:cubicBezTo>
                    <a:pt x="1014" y="35"/>
                    <a:pt x="1015" y="37"/>
                    <a:pt x="1016" y="42"/>
                  </a:cubicBezTo>
                  <a:cubicBezTo>
                    <a:pt x="1016" y="47"/>
                    <a:pt x="1017" y="52"/>
                    <a:pt x="1018" y="57"/>
                  </a:cubicBezTo>
                  <a:cubicBezTo>
                    <a:pt x="1031" y="57"/>
                    <a:pt x="1031" y="57"/>
                    <a:pt x="1031" y="57"/>
                  </a:cubicBezTo>
                  <a:cubicBezTo>
                    <a:pt x="1029" y="55"/>
                    <a:pt x="1028" y="51"/>
                    <a:pt x="1028" y="44"/>
                  </a:cubicBezTo>
                  <a:cubicBezTo>
                    <a:pt x="1028" y="44"/>
                    <a:pt x="1028" y="43"/>
                    <a:pt x="1027" y="42"/>
                  </a:cubicBezTo>
                  <a:cubicBezTo>
                    <a:pt x="1027" y="34"/>
                    <a:pt x="1024" y="30"/>
                    <a:pt x="1018" y="30"/>
                  </a:cubicBezTo>
                  <a:cubicBezTo>
                    <a:pt x="1018" y="30"/>
                    <a:pt x="1018" y="30"/>
                    <a:pt x="1018" y="30"/>
                  </a:cubicBezTo>
                  <a:cubicBezTo>
                    <a:pt x="1025" y="28"/>
                    <a:pt x="1029" y="23"/>
                    <a:pt x="1029" y="16"/>
                  </a:cubicBezTo>
                  <a:cubicBezTo>
                    <a:pt x="1029" y="7"/>
                    <a:pt x="1022" y="2"/>
                    <a:pt x="1010" y="2"/>
                  </a:cubicBezTo>
                  <a:cubicBezTo>
                    <a:pt x="987" y="2"/>
                    <a:pt x="987" y="2"/>
                    <a:pt x="987" y="2"/>
                  </a:cubicBezTo>
                  <a:cubicBezTo>
                    <a:pt x="987" y="57"/>
                    <a:pt x="987" y="57"/>
                    <a:pt x="987" y="57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35"/>
                    <a:pt x="998" y="35"/>
                    <a:pt x="998" y="35"/>
                  </a:cubicBezTo>
                  <a:close/>
                  <a:moveTo>
                    <a:pt x="1092" y="18"/>
                  </a:moveTo>
                  <a:cubicBezTo>
                    <a:pt x="1091" y="7"/>
                    <a:pt x="1085" y="1"/>
                    <a:pt x="1073" y="0"/>
                  </a:cubicBezTo>
                  <a:cubicBezTo>
                    <a:pt x="1059" y="1"/>
                    <a:pt x="1051" y="7"/>
                    <a:pt x="1050" y="19"/>
                  </a:cubicBezTo>
                  <a:cubicBezTo>
                    <a:pt x="1050" y="26"/>
                    <a:pt x="1056" y="31"/>
                    <a:pt x="1068" y="34"/>
                  </a:cubicBezTo>
                  <a:cubicBezTo>
                    <a:pt x="1069" y="34"/>
                    <a:pt x="1069" y="34"/>
                    <a:pt x="1070" y="35"/>
                  </a:cubicBezTo>
                  <a:cubicBezTo>
                    <a:pt x="1077" y="36"/>
                    <a:pt x="1081" y="39"/>
                    <a:pt x="1081" y="42"/>
                  </a:cubicBezTo>
                  <a:cubicBezTo>
                    <a:pt x="1081" y="47"/>
                    <a:pt x="1077" y="49"/>
                    <a:pt x="1070" y="50"/>
                  </a:cubicBezTo>
                  <a:cubicBezTo>
                    <a:pt x="1064" y="49"/>
                    <a:pt x="1061" y="46"/>
                    <a:pt x="1061" y="39"/>
                  </a:cubicBezTo>
                  <a:cubicBezTo>
                    <a:pt x="1049" y="39"/>
                    <a:pt x="1049" y="39"/>
                    <a:pt x="1049" y="39"/>
                  </a:cubicBezTo>
                  <a:cubicBezTo>
                    <a:pt x="1049" y="52"/>
                    <a:pt x="1056" y="58"/>
                    <a:pt x="1070" y="58"/>
                  </a:cubicBezTo>
                  <a:cubicBezTo>
                    <a:pt x="1085" y="57"/>
                    <a:pt x="1093" y="51"/>
                    <a:pt x="1093" y="40"/>
                  </a:cubicBezTo>
                  <a:cubicBezTo>
                    <a:pt x="1093" y="32"/>
                    <a:pt x="1087" y="27"/>
                    <a:pt x="1074" y="24"/>
                  </a:cubicBezTo>
                  <a:cubicBezTo>
                    <a:pt x="1073" y="24"/>
                    <a:pt x="1073" y="24"/>
                    <a:pt x="1073" y="24"/>
                  </a:cubicBezTo>
                  <a:cubicBezTo>
                    <a:pt x="1066" y="23"/>
                    <a:pt x="1062" y="21"/>
                    <a:pt x="1063" y="16"/>
                  </a:cubicBezTo>
                  <a:cubicBezTo>
                    <a:pt x="1063" y="12"/>
                    <a:pt x="1066" y="10"/>
                    <a:pt x="1072" y="9"/>
                  </a:cubicBezTo>
                  <a:cubicBezTo>
                    <a:pt x="1077" y="9"/>
                    <a:pt x="1080" y="12"/>
                    <a:pt x="1080" y="18"/>
                  </a:cubicBezTo>
                  <a:cubicBezTo>
                    <a:pt x="1092" y="18"/>
                    <a:pt x="1092" y="18"/>
                    <a:pt x="1092" y="18"/>
                  </a:cubicBezTo>
                  <a:close/>
                  <a:moveTo>
                    <a:pt x="1127" y="2"/>
                  </a:moveTo>
                  <a:cubicBezTo>
                    <a:pt x="1115" y="2"/>
                    <a:pt x="1115" y="2"/>
                    <a:pt x="1115" y="2"/>
                  </a:cubicBezTo>
                  <a:cubicBezTo>
                    <a:pt x="1115" y="57"/>
                    <a:pt x="1115" y="57"/>
                    <a:pt x="1115" y="57"/>
                  </a:cubicBezTo>
                  <a:cubicBezTo>
                    <a:pt x="1127" y="57"/>
                    <a:pt x="1127" y="57"/>
                    <a:pt x="1127" y="57"/>
                  </a:cubicBezTo>
                  <a:cubicBezTo>
                    <a:pt x="1127" y="2"/>
                    <a:pt x="1127" y="2"/>
                    <a:pt x="1127" y="2"/>
                  </a:cubicBezTo>
                  <a:close/>
                  <a:moveTo>
                    <a:pt x="1146" y="11"/>
                  </a:moveTo>
                  <a:cubicBezTo>
                    <a:pt x="1162" y="11"/>
                    <a:pt x="1162" y="11"/>
                    <a:pt x="1162" y="11"/>
                  </a:cubicBezTo>
                  <a:cubicBezTo>
                    <a:pt x="1162" y="57"/>
                    <a:pt x="1162" y="57"/>
                    <a:pt x="1162" y="57"/>
                  </a:cubicBezTo>
                  <a:cubicBezTo>
                    <a:pt x="1174" y="57"/>
                    <a:pt x="1174" y="57"/>
                    <a:pt x="1174" y="57"/>
                  </a:cubicBezTo>
                  <a:cubicBezTo>
                    <a:pt x="1174" y="11"/>
                    <a:pt x="1174" y="11"/>
                    <a:pt x="1174" y="11"/>
                  </a:cubicBezTo>
                  <a:cubicBezTo>
                    <a:pt x="1190" y="11"/>
                    <a:pt x="1190" y="11"/>
                    <a:pt x="1190" y="11"/>
                  </a:cubicBezTo>
                  <a:cubicBezTo>
                    <a:pt x="1190" y="2"/>
                    <a:pt x="1190" y="2"/>
                    <a:pt x="1190" y="2"/>
                  </a:cubicBezTo>
                  <a:cubicBezTo>
                    <a:pt x="1146" y="2"/>
                    <a:pt x="1146" y="2"/>
                    <a:pt x="1146" y="2"/>
                  </a:cubicBezTo>
                  <a:cubicBezTo>
                    <a:pt x="1146" y="11"/>
                    <a:pt x="1146" y="11"/>
                    <a:pt x="1146" y="11"/>
                  </a:cubicBezTo>
                  <a:close/>
                  <a:moveTo>
                    <a:pt x="1224" y="57"/>
                  </a:moveTo>
                  <a:cubicBezTo>
                    <a:pt x="1236" y="57"/>
                    <a:pt x="1236" y="57"/>
                    <a:pt x="1236" y="57"/>
                  </a:cubicBezTo>
                  <a:cubicBezTo>
                    <a:pt x="1236" y="39"/>
                    <a:pt x="1236" y="39"/>
                    <a:pt x="1236" y="39"/>
                  </a:cubicBezTo>
                  <a:cubicBezTo>
                    <a:pt x="1254" y="2"/>
                    <a:pt x="1254" y="2"/>
                    <a:pt x="1254" y="2"/>
                  </a:cubicBezTo>
                  <a:cubicBezTo>
                    <a:pt x="1242" y="2"/>
                    <a:pt x="1242" y="2"/>
                    <a:pt x="1242" y="2"/>
                  </a:cubicBezTo>
                  <a:cubicBezTo>
                    <a:pt x="1231" y="27"/>
                    <a:pt x="1231" y="27"/>
                    <a:pt x="1231" y="27"/>
                  </a:cubicBezTo>
                  <a:cubicBezTo>
                    <a:pt x="1220" y="2"/>
                    <a:pt x="1220" y="2"/>
                    <a:pt x="1220" y="2"/>
                  </a:cubicBezTo>
                  <a:cubicBezTo>
                    <a:pt x="1206" y="2"/>
                    <a:pt x="1206" y="2"/>
                    <a:pt x="1206" y="2"/>
                  </a:cubicBezTo>
                  <a:cubicBezTo>
                    <a:pt x="1224" y="39"/>
                    <a:pt x="1224" y="39"/>
                    <a:pt x="1224" y="39"/>
                  </a:cubicBezTo>
                  <a:cubicBezTo>
                    <a:pt x="1224" y="57"/>
                    <a:pt x="1224" y="57"/>
                    <a:pt x="1224" y="57"/>
                  </a:cubicBezTo>
                  <a:close/>
                  <a:moveTo>
                    <a:pt x="1315" y="58"/>
                  </a:moveTo>
                  <a:cubicBezTo>
                    <a:pt x="1332" y="57"/>
                    <a:pt x="1340" y="48"/>
                    <a:pt x="1341" y="30"/>
                  </a:cubicBezTo>
                  <a:cubicBezTo>
                    <a:pt x="1340" y="11"/>
                    <a:pt x="1332" y="1"/>
                    <a:pt x="1315" y="0"/>
                  </a:cubicBezTo>
                  <a:cubicBezTo>
                    <a:pt x="1298" y="1"/>
                    <a:pt x="1289" y="11"/>
                    <a:pt x="1289" y="30"/>
                  </a:cubicBezTo>
                  <a:cubicBezTo>
                    <a:pt x="1289" y="48"/>
                    <a:pt x="1298" y="57"/>
                    <a:pt x="1315" y="58"/>
                  </a:cubicBezTo>
                  <a:close/>
                  <a:moveTo>
                    <a:pt x="1315" y="9"/>
                  </a:moveTo>
                  <a:cubicBezTo>
                    <a:pt x="1324" y="9"/>
                    <a:pt x="1329" y="16"/>
                    <a:pt x="1329" y="30"/>
                  </a:cubicBezTo>
                  <a:cubicBezTo>
                    <a:pt x="1329" y="43"/>
                    <a:pt x="1324" y="50"/>
                    <a:pt x="1315" y="50"/>
                  </a:cubicBezTo>
                  <a:cubicBezTo>
                    <a:pt x="1306" y="50"/>
                    <a:pt x="1301" y="43"/>
                    <a:pt x="1301" y="30"/>
                  </a:cubicBezTo>
                  <a:cubicBezTo>
                    <a:pt x="1301" y="16"/>
                    <a:pt x="1306" y="9"/>
                    <a:pt x="1315" y="9"/>
                  </a:cubicBezTo>
                  <a:close/>
                  <a:moveTo>
                    <a:pt x="1375" y="57"/>
                  </a:moveTo>
                  <a:cubicBezTo>
                    <a:pt x="1375" y="33"/>
                    <a:pt x="1375" y="33"/>
                    <a:pt x="1375" y="33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397" y="24"/>
                    <a:pt x="1397" y="24"/>
                    <a:pt x="1397" y="24"/>
                  </a:cubicBezTo>
                  <a:cubicBezTo>
                    <a:pt x="1375" y="24"/>
                    <a:pt x="1375" y="24"/>
                    <a:pt x="1375" y="24"/>
                  </a:cubicBezTo>
                  <a:cubicBezTo>
                    <a:pt x="1375" y="11"/>
                    <a:pt x="1375" y="11"/>
                    <a:pt x="1375" y="11"/>
                  </a:cubicBezTo>
                  <a:cubicBezTo>
                    <a:pt x="1399" y="11"/>
                    <a:pt x="1399" y="11"/>
                    <a:pt x="1399" y="11"/>
                  </a:cubicBezTo>
                  <a:cubicBezTo>
                    <a:pt x="1399" y="2"/>
                    <a:pt x="1399" y="2"/>
                    <a:pt x="1399" y="2"/>
                  </a:cubicBezTo>
                  <a:cubicBezTo>
                    <a:pt x="1363" y="2"/>
                    <a:pt x="1363" y="2"/>
                    <a:pt x="1363" y="2"/>
                  </a:cubicBezTo>
                  <a:cubicBezTo>
                    <a:pt x="1363" y="57"/>
                    <a:pt x="1363" y="57"/>
                    <a:pt x="1363" y="57"/>
                  </a:cubicBezTo>
                  <a:cubicBezTo>
                    <a:pt x="1375" y="57"/>
                    <a:pt x="1375" y="57"/>
                    <a:pt x="1375" y="57"/>
                  </a:cubicBezTo>
                  <a:close/>
                  <a:moveTo>
                    <a:pt x="1431" y="11"/>
                  </a:moveTo>
                  <a:cubicBezTo>
                    <a:pt x="1448" y="11"/>
                    <a:pt x="1448" y="11"/>
                    <a:pt x="1448" y="11"/>
                  </a:cubicBezTo>
                  <a:cubicBezTo>
                    <a:pt x="1448" y="57"/>
                    <a:pt x="1448" y="57"/>
                    <a:pt x="1448" y="57"/>
                  </a:cubicBezTo>
                  <a:cubicBezTo>
                    <a:pt x="1459" y="57"/>
                    <a:pt x="1459" y="57"/>
                    <a:pt x="1459" y="57"/>
                  </a:cubicBezTo>
                  <a:cubicBezTo>
                    <a:pt x="1459" y="11"/>
                    <a:pt x="1459" y="11"/>
                    <a:pt x="1459" y="11"/>
                  </a:cubicBezTo>
                  <a:cubicBezTo>
                    <a:pt x="1476" y="11"/>
                    <a:pt x="1476" y="11"/>
                    <a:pt x="1476" y="11"/>
                  </a:cubicBezTo>
                  <a:cubicBezTo>
                    <a:pt x="1476" y="2"/>
                    <a:pt x="1476" y="2"/>
                    <a:pt x="1476" y="2"/>
                  </a:cubicBezTo>
                  <a:cubicBezTo>
                    <a:pt x="1431" y="2"/>
                    <a:pt x="1431" y="2"/>
                    <a:pt x="1431" y="2"/>
                  </a:cubicBezTo>
                  <a:cubicBezTo>
                    <a:pt x="1431" y="11"/>
                    <a:pt x="1431" y="11"/>
                    <a:pt x="1431" y="11"/>
                  </a:cubicBezTo>
                  <a:close/>
                  <a:moveTo>
                    <a:pt x="1495" y="57"/>
                  </a:moveTo>
                  <a:cubicBezTo>
                    <a:pt x="1532" y="57"/>
                    <a:pt x="1532" y="57"/>
                    <a:pt x="1532" y="57"/>
                  </a:cubicBezTo>
                  <a:cubicBezTo>
                    <a:pt x="1532" y="48"/>
                    <a:pt x="1532" y="48"/>
                    <a:pt x="1532" y="48"/>
                  </a:cubicBezTo>
                  <a:cubicBezTo>
                    <a:pt x="1507" y="48"/>
                    <a:pt x="1507" y="48"/>
                    <a:pt x="1507" y="48"/>
                  </a:cubicBezTo>
                  <a:cubicBezTo>
                    <a:pt x="1507" y="33"/>
                    <a:pt x="1507" y="33"/>
                    <a:pt x="1507" y="33"/>
                  </a:cubicBezTo>
                  <a:cubicBezTo>
                    <a:pt x="1530" y="33"/>
                    <a:pt x="1530" y="33"/>
                    <a:pt x="1530" y="33"/>
                  </a:cubicBezTo>
                  <a:cubicBezTo>
                    <a:pt x="1530" y="24"/>
                    <a:pt x="1530" y="24"/>
                    <a:pt x="1530" y="24"/>
                  </a:cubicBezTo>
                  <a:cubicBezTo>
                    <a:pt x="1507" y="24"/>
                    <a:pt x="1507" y="24"/>
                    <a:pt x="1507" y="24"/>
                  </a:cubicBezTo>
                  <a:cubicBezTo>
                    <a:pt x="1507" y="11"/>
                    <a:pt x="1507" y="11"/>
                    <a:pt x="1507" y="11"/>
                  </a:cubicBezTo>
                  <a:cubicBezTo>
                    <a:pt x="1531" y="11"/>
                    <a:pt x="1531" y="11"/>
                    <a:pt x="1531" y="11"/>
                  </a:cubicBezTo>
                  <a:cubicBezTo>
                    <a:pt x="1531" y="2"/>
                    <a:pt x="1531" y="2"/>
                    <a:pt x="1531" y="2"/>
                  </a:cubicBezTo>
                  <a:cubicBezTo>
                    <a:pt x="1495" y="2"/>
                    <a:pt x="1495" y="2"/>
                    <a:pt x="1495" y="2"/>
                  </a:cubicBezTo>
                  <a:cubicBezTo>
                    <a:pt x="1495" y="57"/>
                    <a:pt x="1495" y="57"/>
                    <a:pt x="1495" y="57"/>
                  </a:cubicBezTo>
                  <a:close/>
                  <a:moveTo>
                    <a:pt x="1599" y="20"/>
                  </a:moveTo>
                  <a:cubicBezTo>
                    <a:pt x="1598" y="7"/>
                    <a:pt x="1590" y="1"/>
                    <a:pt x="1576" y="0"/>
                  </a:cubicBezTo>
                  <a:cubicBezTo>
                    <a:pt x="1561" y="1"/>
                    <a:pt x="1553" y="11"/>
                    <a:pt x="1553" y="30"/>
                  </a:cubicBezTo>
                  <a:cubicBezTo>
                    <a:pt x="1553" y="48"/>
                    <a:pt x="1561" y="57"/>
                    <a:pt x="1576" y="58"/>
                  </a:cubicBezTo>
                  <a:cubicBezTo>
                    <a:pt x="1590" y="58"/>
                    <a:pt x="1598" y="51"/>
                    <a:pt x="1599" y="39"/>
                  </a:cubicBezTo>
                  <a:cubicBezTo>
                    <a:pt x="1586" y="39"/>
                    <a:pt x="1586" y="39"/>
                    <a:pt x="1586" y="39"/>
                  </a:cubicBezTo>
                  <a:cubicBezTo>
                    <a:pt x="1586" y="46"/>
                    <a:pt x="1583" y="49"/>
                    <a:pt x="1576" y="50"/>
                  </a:cubicBezTo>
                  <a:cubicBezTo>
                    <a:pt x="1569" y="49"/>
                    <a:pt x="1566" y="43"/>
                    <a:pt x="1565" y="30"/>
                  </a:cubicBezTo>
                  <a:cubicBezTo>
                    <a:pt x="1566" y="16"/>
                    <a:pt x="1569" y="10"/>
                    <a:pt x="1576" y="9"/>
                  </a:cubicBezTo>
                  <a:cubicBezTo>
                    <a:pt x="1582" y="9"/>
                    <a:pt x="1586" y="13"/>
                    <a:pt x="1586" y="20"/>
                  </a:cubicBezTo>
                  <a:cubicBezTo>
                    <a:pt x="1599" y="20"/>
                    <a:pt x="1599" y="20"/>
                    <a:pt x="1599" y="20"/>
                  </a:cubicBezTo>
                  <a:close/>
                  <a:moveTo>
                    <a:pt x="1631" y="57"/>
                  </a:moveTo>
                  <a:cubicBezTo>
                    <a:pt x="1631" y="33"/>
                    <a:pt x="1631" y="33"/>
                    <a:pt x="1631" y="33"/>
                  </a:cubicBezTo>
                  <a:cubicBezTo>
                    <a:pt x="1652" y="33"/>
                    <a:pt x="1652" y="33"/>
                    <a:pt x="1652" y="33"/>
                  </a:cubicBezTo>
                  <a:cubicBezTo>
                    <a:pt x="1652" y="57"/>
                    <a:pt x="1652" y="57"/>
                    <a:pt x="1652" y="57"/>
                  </a:cubicBezTo>
                  <a:cubicBezTo>
                    <a:pt x="1664" y="57"/>
                    <a:pt x="1664" y="57"/>
                    <a:pt x="1664" y="57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52" y="2"/>
                    <a:pt x="1652" y="2"/>
                    <a:pt x="1652" y="2"/>
                  </a:cubicBezTo>
                  <a:cubicBezTo>
                    <a:pt x="1652" y="24"/>
                    <a:pt x="1652" y="24"/>
                    <a:pt x="1652" y="24"/>
                  </a:cubicBezTo>
                  <a:cubicBezTo>
                    <a:pt x="1631" y="24"/>
                    <a:pt x="1631" y="24"/>
                    <a:pt x="1631" y="24"/>
                  </a:cubicBezTo>
                  <a:cubicBezTo>
                    <a:pt x="1631" y="2"/>
                    <a:pt x="1631" y="2"/>
                    <a:pt x="1631" y="2"/>
                  </a:cubicBezTo>
                  <a:cubicBezTo>
                    <a:pt x="1620" y="2"/>
                    <a:pt x="1620" y="2"/>
                    <a:pt x="1620" y="2"/>
                  </a:cubicBezTo>
                  <a:cubicBezTo>
                    <a:pt x="1620" y="57"/>
                    <a:pt x="1620" y="57"/>
                    <a:pt x="1620" y="57"/>
                  </a:cubicBezTo>
                  <a:cubicBezTo>
                    <a:pt x="1631" y="57"/>
                    <a:pt x="1631" y="57"/>
                    <a:pt x="1631" y="57"/>
                  </a:cubicBezTo>
                  <a:close/>
                  <a:moveTo>
                    <a:pt x="1737" y="57"/>
                  </a:moveTo>
                  <a:cubicBezTo>
                    <a:pt x="1737" y="2"/>
                    <a:pt x="1737" y="2"/>
                    <a:pt x="1737" y="2"/>
                  </a:cubicBezTo>
                  <a:cubicBezTo>
                    <a:pt x="1726" y="2"/>
                    <a:pt x="1726" y="2"/>
                    <a:pt x="1726" y="2"/>
                  </a:cubicBezTo>
                  <a:cubicBezTo>
                    <a:pt x="1726" y="45"/>
                    <a:pt x="1726" y="45"/>
                    <a:pt x="1726" y="45"/>
                  </a:cubicBezTo>
                  <a:cubicBezTo>
                    <a:pt x="1725" y="45"/>
                    <a:pt x="1725" y="45"/>
                    <a:pt x="1725" y="45"/>
                  </a:cubicBezTo>
                  <a:cubicBezTo>
                    <a:pt x="1705" y="2"/>
                    <a:pt x="1705" y="2"/>
                    <a:pt x="1705" y="2"/>
                  </a:cubicBezTo>
                  <a:cubicBezTo>
                    <a:pt x="1687" y="2"/>
                    <a:pt x="1687" y="2"/>
                    <a:pt x="1687" y="2"/>
                  </a:cubicBezTo>
                  <a:cubicBezTo>
                    <a:pt x="1687" y="57"/>
                    <a:pt x="1687" y="57"/>
                    <a:pt x="1687" y="57"/>
                  </a:cubicBezTo>
                  <a:cubicBezTo>
                    <a:pt x="1698" y="57"/>
                    <a:pt x="1698" y="57"/>
                    <a:pt x="1698" y="57"/>
                  </a:cubicBezTo>
                  <a:cubicBezTo>
                    <a:pt x="1698" y="11"/>
                    <a:pt x="1698" y="11"/>
                    <a:pt x="1698" y="11"/>
                  </a:cubicBezTo>
                  <a:cubicBezTo>
                    <a:pt x="1699" y="11"/>
                    <a:pt x="1699" y="11"/>
                    <a:pt x="1699" y="11"/>
                  </a:cubicBezTo>
                  <a:cubicBezTo>
                    <a:pt x="1720" y="57"/>
                    <a:pt x="1720" y="57"/>
                    <a:pt x="1720" y="57"/>
                  </a:cubicBezTo>
                  <a:cubicBezTo>
                    <a:pt x="1737" y="57"/>
                    <a:pt x="1737" y="57"/>
                    <a:pt x="1737" y="57"/>
                  </a:cubicBezTo>
                  <a:close/>
                  <a:moveTo>
                    <a:pt x="1784" y="58"/>
                  </a:moveTo>
                  <a:cubicBezTo>
                    <a:pt x="1801" y="57"/>
                    <a:pt x="1810" y="48"/>
                    <a:pt x="1810" y="30"/>
                  </a:cubicBezTo>
                  <a:cubicBezTo>
                    <a:pt x="1810" y="11"/>
                    <a:pt x="1801" y="1"/>
                    <a:pt x="1784" y="0"/>
                  </a:cubicBezTo>
                  <a:cubicBezTo>
                    <a:pt x="1767" y="1"/>
                    <a:pt x="1759" y="11"/>
                    <a:pt x="1758" y="30"/>
                  </a:cubicBezTo>
                  <a:cubicBezTo>
                    <a:pt x="1759" y="48"/>
                    <a:pt x="1767" y="57"/>
                    <a:pt x="1784" y="58"/>
                  </a:cubicBezTo>
                  <a:close/>
                  <a:moveTo>
                    <a:pt x="1784" y="9"/>
                  </a:moveTo>
                  <a:cubicBezTo>
                    <a:pt x="1793" y="9"/>
                    <a:pt x="1798" y="16"/>
                    <a:pt x="1798" y="30"/>
                  </a:cubicBezTo>
                  <a:cubicBezTo>
                    <a:pt x="1798" y="43"/>
                    <a:pt x="1793" y="50"/>
                    <a:pt x="1784" y="50"/>
                  </a:cubicBezTo>
                  <a:cubicBezTo>
                    <a:pt x="1775" y="50"/>
                    <a:pt x="1771" y="43"/>
                    <a:pt x="1771" y="30"/>
                  </a:cubicBezTo>
                  <a:cubicBezTo>
                    <a:pt x="1771" y="16"/>
                    <a:pt x="1775" y="9"/>
                    <a:pt x="1784" y="9"/>
                  </a:cubicBezTo>
                  <a:close/>
                  <a:moveTo>
                    <a:pt x="1868" y="57"/>
                  </a:moveTo>
                  <a:cubicBezTo>
                    <a:pt x="1868" y="48"/>
                    <a:pt x="1868" y="48"/>
                    <a:pt x="1868" y="48"/>
                  </a:cubicBezTo>
                  <a:cubicBezTo>
                    <a:pt x="1844" y="48"/>
                    <a:pt x="1844" y="48"/>
                    <a:pt x="1844" y="48"/>
                  </a:cubicBezTo>
                  <a:cubicBezTo>
                    <a:pt x="1844" y="2"/>
                    <a:pt x="1844" y="2"/>
                    <a:pt x="1844" y="2"/>
                  </a:cubicBezTo>
                  <a:cubicBezTo>
                    <a:pt x="1833" y="2"/>
                    <a:pt x="1833" y="2"/>
                    <a:pt x="1833" y="2"/>
                  </a:cubicBezTo>
                  <a:cubicBezTo>
                    <a:pt x="1833" y="57"/>
                    <a:pt x="1833" y="57"/>
                    <a:pt x="1833" y="57"/>
                  </a:cubicBezTo>
                  <a:cubicBezTo>
                    <a:pt x="1868" y="57"/>
                    <a:pt x="1868" y="57"/>
                    <a:pt x="1868" y="57"/>
                  </a:cubicBezTo>
                  <a:close/>
                  <a:moveTo>
                    <a:pt x="1913" y="58"/>
                  </a:moveTo>
                  <a:cubicBezTo>
                    <a:pt x="1929" y="57"/>
                    <a:pt x="1938" y="48"/>
                    <a:pt x="1939" y="30"/>
                  </a:cubicBezTo>
                  <a:cubicBezTo>
                    <a:pt x="1938" y="11"/>
                    <a:pt x="1929" y="1"/>
                    <a:pt x="1913" y="0"/>
                  </a:cubicBezTo>
                  <a:cubicBezTo>
                    <a:pt x="1896" y="1"/>
                    <a:pt x="1887" y="11"/>
                    <a:pt x="1886" y="30"/>
                  </a:cubicBezTo>
                  <a:cubicBezTo>
                    <a:pt x="1887" y="48"/>
                    <a:pt x="1896" y="57"/>
                    <a:pt x="1913" y="58"/>
                  </a:cubicBezTo>
                  <a:close/>
                  <a:moveTo>
                    <a:pt x="1913" y="9"/>
                  </a:moveTo>
                  <a:cubicBezTo>
                    <a:pt x="1922" y="9"/>
                    <a:pt x="1926" y="16"/>
                    <a:pt x="1926" y="30"/>
                  </a:cubicBezTo>
                  <a:cubicBezTo>
                    <a:pt x="1926" y="43"/>
                    <a:pt x="1922" y="50"/>
                    <a:pt x="1913" y="50"/>
                  </a:cubicBezTo>
                  <a:cubicBezTo>
                    <a:pt x="1903" y="50"/>
                    <a:pt x="1899" y="43"/>
                    <a:pt x="1899" y="30"/>
                  </a:cubicBezTo>
                  <a:cubicBezTo>
                    <a:pt x="1899" y="16"/>
                    <a:pt x="1903" y="9"/>
                    <a:pt x="1913" y="9"/>
                  </a:cubicBezTo>
                  <a:close/>
                  <a:moveTo>
                    <a:pt x="1997" y="37"/>
                  </a:moveTo>
                  <a:cubicBezTo>
                    <a:pt x="1997" y="48"/>
                    <a:pt x="1997" y="48"/>
                    <a:pt x="1997" y="48"/>
                  </a:cubicBezTo>
                  <a:cubicBezTo>
                    <a:pt x="1997" y="49"/>
                    <a:pt x="1997" y="49"/>
                    <a:pt x="1997" y="48"/>
                  </a:cubicBezTo>
                  <a:cubicBezTo>
                    <a:pt x="1993" y="49"/>
                    <a:pt x="1989" y="50"/>
                    <a:pt x="1986" y="50"/>
                  </a:cubicBezTo>
                  <a:cubicBezTo>
                    <a:pt x="1976" y="49"/>
                    <a:pt x="1971" y="43"/>
                    <a:pt x="1971" y="30"/>
                  </a:cubicBezTo>
                  <a:cubicBezTo>
                    <a:pt x="1971" y="16"/>
                    <a:pt x="1976" y="9"/>
                    <a:pt x="1986" y="9"/>
                  </a:cubicBezTo>
                  <a:cubicBezTo>
                    <a:pt x="1994" y="9"/>
                    <a:pt x="1997" y="12"/>
                    <a:pt x="1997" y="18"/>
                  </a:cubicBezTo>
                  <a:cubicBezTo>
                    <a:pt x="2010" y="18"/>
                    <a:pt x="2010" y="18"/>
                    <a:pt x="2010" y="18"/>
                  </a:cubicBezTo>
                  <a:cubicBezTo>
                    <a:pt x="2010" y="6"/>
                    <a:pt x="2001" y="0"/>
                    <a:pt x="1984" y="0"/>
                  </a:cubicBezTo>
                  <a:cubicBezTo>
                    <a:pt x="1968" y="2"/>
                    <a:pt x="1959" y="11"/>
                    <a:pt x="1959" y="30"/>
                  </a:cubicBezTo>
                  <a:cubicBezTo>
                    <a:pt x="1959" y="47"/>
                    <a:pt x="1968" y="57"/>
                    <a:pt x="1984" y="58"/>
                  </a:cubicBezTo>
                  <a:cubicBezTo>
                    <a:pt x="1989" y="58"/>
                    <a:pt x="1994" y="58"/>
                    <a:pt x="1997" y="57"/>
                  </a:cubicBezTo>
                  <a:cubicBezTo>
                    <a:pt x="2001" y="57"/>
                    <a:pt x="2005" y="57"/>
                    <a:pt x="2009" y="55"/>
                  </a:cubicBezTo>
                  <a:cubicBezTo>
                    <a:pt x="2009" y="27"/>
                    <a:pt x="2009" y="27"/>
                    <a:pt x="2009" y="27"/>
                  </a:cubicBezTo>
                  <a:cubicBezTo>
                    <a:pt x="1987" y="27"/>
                    <a:pt x="1987" y="27"/>
                    <a:pt x="1987" y="27"/>
                  </a:cubicBezTo>
                  <a:cubicBezTo>
                    <a:pt x="1987" y="37"/>
                    <a:pt x="1987" y="37"/>
                    <a:pt x="1987" y="37"/>
                  </a:cubicBezTo>
                  <a:cubicBezTo>
                    <a:pt x="1997" y="37"/>
                    <a:pt x="1997" y="37"/>
                    <a:pt x="1997" y="37"/>
                  </a:cubicBezTo>
                  <a:close/>
                  <a:moveTo>
                    <a:pt x="2048" y="57"/>
                  </a:moveTo>
                  <a:cubicBezTo>
                    <a:pt x="2059" y="57"/>
                    <a:pt x="2059" y="57"/>
                    <a:pt x="2059" y="57"/>
                  </a:cubicBezTo>
                  <a:cubicBezTo>
                    <a:pt x="2059" y="39"/>
                    <a:pt x="2059" y="39"/>
                    <a:pt x="2059" y="39"/>
                  </a:cubicBezTo>
                  <a:cubicBezTo>
                    <a:pt x="2078" y="2"/>
                    <a:pt x="2078" y="2"/>
                    <a:pt x="2078" y="2"/>
                  </a:cubicBezTo>
                  <a:cubicBezTo>
                    <a:pt x="2066" y="2"/>
                    <a:pt x="2066" y="2"/>
                    <a:pt x="2066" y="2"/>
                  </a:cubicBezTo>
                  <a:cubicBezTo>
                    <a:pt x="2054" y="27"/>
                    <a:pt x="2054" y="27"/>
                    <a:pt x="2054" y="27"/>
                  </a:cubicBezTo>
                  <a:cubicBezTo>
                    <a:pt x="2043" y="2"/>
                    <a:pt x="2043" y="2"/>
                    <a:pt x="2043" y="2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48" y="39"/>
                    <a:pt x="2048" y="39"/>
                    <a:pt x="2048" y="39"/>
                  </a:cubicBezTo>
                  <a:lnTo>
                    <a:pt x="2048" y="57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4" name="图片占位符 3">
            <a:extLst>
              <a:ext uri="{FF2B5EF4-FFF2-40B4-BE49-F238E27FC236}">
                <a16:creationId xmlns="" xmlns:a16="http://schemas.microsoft.com/office/drawing/2014/main" id="{3C4B0378-AD1E-49AF-A911-F614D03AD1D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33414" y="1417638"/>
            <a:ext cx="10934700" cy="2011362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30" name="文本框 29">
            <a:extLst>
              <a:ext uri="{FF2B5EF4-FFF2-40B4-BE49-F238E27FC236}">
                <a16:creationId xmlns="" xmlns:a16="http://schemas.microsoft.com/office/drawing/2014/main" id="{BC1CA3B9-C517-44FF-9719-6C983F190725}"/>
              </a:ext>
            </a:extLst>
          </p:cNvPr>
          <p:cNvSpPr txBox="1"/>
          <p:nvPr userDrawn="1"/>
        </p:nvSpPr>
        <p:spPr>
          <a:xfrm>
            <a:off x="10248900" y="6218011"/>
            <a:ext cx="142160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000" dirty="0">
                <a:solidFill>
                  <a:schemeClr val="tx2"/>
                </a:solidFill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团结  勤奋  求是  创新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="" xmlns:a16="http://schemas.microsoft.com/office/drawing/2014/main" id="{94E81489-60A6-4C79-BA40-C7B8FAE77EBA}"/>
              </a:ext>
            </a:extLst>
          </p:cNvPr>
          <p:cNvSpPr txBox="1"/>
          <p:nvPr userDrawn="1"/>
        </p:nvSpPr>
        <p:spPr>
          <a:xfrm>
            <a:off x="5838825" y="6239440"/>
            <a:ext cx="51435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91D84E01-7CAC-469D-A394-34B33E4D31AA}" type="slidenum">
              <a:rPr lang="zh-CN" altLang="en-US" sz="1000" smtClean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‹#›</a:t>
            </a:fld>
            <a:r>
              <a:rPr lang="en-US" altLang="zh-CN" sz="1000" dirty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/61</a:t>
            </a:r>
            <a:endParaRPr lang="zh-CN" altLang="en-US" sz="1000" dirty="0">
              <a:solidFill>
                <a:schemeClr val="tx2">
                  <a:lumMod val="75000"/>
                  <a:lumOff val="2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4665678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pos="393" userDrawn="1">
          <p15:clr>
            <a:srgbClr val="FBAE40"/>
          </p15:clr>
        </p15:guide>
        <p15:guide id="4" pos="7287" userDrawn="1">
          <p15:clr>
            <a:srgbClr val="FBAE40"/>
          </p15:clr>
        </p15:guide>
        <p15:guide id="5" orient="horz" pos="89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一段图文页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椭圆 8">
            <a:extLst>
              <a:ext uri="{FF2B5EF4-FFF2-40B4-BE49-F238E27FC236}">
                <a16:creationId xmlns="" xmlns:a16="http://schemas.microsoft.com/office/drawing/2014/main" id="{7D44EDDC-4A4D-4D90-A1C7-28ACB33DA213}"/>
              </a:ext>
            </a:extLst>
          </p:cNvPr>
          <p:cNvSpPr/>
          <p:nvPr userDrawn="1"/>
        </p:nvSpPr>
        <p:spPr>
          <a:xfrm>
            <a:off x="52244" y="317500"/>
            <a:ext cx="588737" cy="58873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" name="直接连接符 10">
            <a:extLst>
              <a:ext uri="{FF2B5EF4-FFF2-40B4-BE49-F238E27FC236}">
                <a16:creationId xmlns="" xmlns:a16="http://schemas.microsoft.com/office/drawing/2014/main" id="{2BEFABB1-6D5A-481A-960B-C03F79E13543}"/>
              </a:ext>
            </a:extLst>
          </p:cNvPr>
          <p:cNvCxnSpPr>
            <a:cxnSpLocks/>
          </p:cNvCxnSpPr>
          <p:nvPr userDrawn="1"/>
        </p:nvCxnSpPr>
        <p:spPr>
          <a:xfrm flipH="1">
            <a:off x="0" y="6464232"/>
            <a:ext cx="12192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日期占位符 1">
            <a:extLst>
              <a:ext uri="{FF2B5EF4-FFF2-40B4-BE49-F238E27FC236}">
                <a16:creationId xmlns="" xmlns:a16="http://schemas.microsoft.com/office/drawing/2014/main" id="{B6455B3D-80AA-485C-9079-537ADB4E9388}"/>
              </a:ext>
            </a:extLst>
          </p:cNvPr>
          <p:cNvSpPr txBox="1">
            <a:spLocks/>
          </p:cNvSpPr>
          <p:nvPr userDrawn="1"/>
        </p:nvSpPr>
        <p:spPr>
          <a:xfrm>
            <a:off x="527379" y="6218011"/>
            <a:ext cx="2743200" cy="24622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思源宋体 CN" panose="02020400000000000000" pitchFamily="18" charset="-122"/>
                <a:ea typeface="思源宋体 CN" panose="02020400000000000000" pitchFamily="18" charset="-122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9B8BA154-C3C8-4167-8D81-07371FF20131}" type="datetimeFigureOut">
              <a:rPr lang="zh-CN" altLang="en-US" smtClean="0"/>
              <a:pPr/>
              <a:t>2020/5/12</a:t>
            </a:fld>
            <a:endParaRPr lang="zh-CN" altLang="en-US" dirty="0"/>
          </a:p>
        </p:txBody>
      </p:sp>
      <p:sp>
        <p:nvSpPr>
          <p:cNvPr id="14" name="平行四边形 13">
            <a:extLst>
              <a:ext uri="{FF2B5EF4-FFF2-40B4-BE49-F238E27FC236}">
                <a16:creationId xmlns="" xmlns:a16="http://schemas.microsoft.com/office/drawing/2014/main" id="{B81AC5AD-A8A6-48BC-B048-38139F3767CD}"/>
              </a:ext>
            </a:extLst>
          </p:cNvPr>
          <p:cNvSpPr/>
          <p:nvPr userDrawn="1"/>
        </p:nvSpPr>
        <p:spPr>
          <a:xfrm>
            <a:off x="346024" y="840993"/>
            <a:ext cx="11382426" cy="65243"/>
          </a:xfrm>
          <a:prstGeom prst="parallelogram">
            <a:avLst/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>
            <a:extLst>
              <a:ext uri="{FF2B5EF4-FFF2-40B4-BE49-F238E27FC236}">
                <a16:creationId xmlns="" xmlns:a16="http://schemas.microsoft.com/office/drawing/2014/main" id="{78207433-78D9-4014-84E4-D7509BF1C14A}"/>
              </a:ext>
            </a:extLst>
          </p:cNvPr>
          <p:cNvGrpSpPr/>
          <p:nvPr userDrawn="1"/>
        </p:nvGrpSpPr>
        <p:grpSpPr>
          <a:xfrm>
            <a:off x="11811018" y="595757"/>
            <a:ext cx="245390" cy="128440"/>
            <a:chOff x="4909622" y="1685731"/>
            <a:chExt cx="2144762" cy="1122596"/>
          </a:xfrm>
        </p:grpSpPr>
        <p:sp>
          <p:nvSpPr>
            <p:cNvPr id="16" name="菱形 15">
              <a:extLst>
                <a:ext uri="{FF2B5EF4-FFF2-40B4-BE49-F238E27FC236}">
                  <a16:creationId xmlns="" xmlns:a16="http://schemas.microsoft.com/office/drawing/2014/main" id="{0E9F1E0A-C7DE-4E0D-995A-29CB0CE71C9A}"/>
                </a:ext>
              </a:extLst>
            </p:cNvPr>
            <p:cNvSpPr/>
            <p:nvPr userDrawn="1"/>
          </p:nvSpPr>
          <p:spPr>
            <a:xfrm>
              <a:off x="4909622" y="1685731"/>
              <a:ext cx="2144762" cy="597096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="" xmlns:a16="http://schemas.microsoft.com/office/drawing/2014/main" id="{01225D6B-E914-4259-8E3C-F126301C0346}"/>
                </a:ext>
              </a:extLst>
            </p:cNvPr>
            <p:cNvSpPr/>
            <p:nvPr userDrawn="1"/>
          </p:nvSpPr>
          <p:spPr>
            <a:xfrm>
              <a:off x="5263336" y="2158024"/>
              <a:ext cx="1437335" cy="517398"/>
            </a:xfrm>
            <a:custGeom>
              <a:avLst/>
              <a:gdLst>
                <a:gd name="connsiteX0" fmla="*/ 0 w 1437335"/>
                <a:gd name="connsiteY0" fmla="*/ 0 h 517398"/>
                <a:gd name="connsiteX1" fmla="*/ 718667 w 1437335"/>
                <a:gd name="connsiteY1" fmla="*/ 200075 h 517398"/>
                <a:gd name="connsiteX2" fmla="*/ 1437335 w 1437335"/>
                <a:gd name="connsiteY2" fmla="*/ 0 h 517398"/>
                <a:gd name="connsiteX3" fmla="*/ 1437335 w 1437335"/>
                <a:gd name="connsiteY3" fmla="*/ 517398 h 517398"/>
                <a:gd name="connsiteX4" fmla="*/ 1396347 w 1437335"/>
                <a:gd name="connsiteY4" fmla="*/ 494706 h 517398"/>
                <a:gd name="connsiteX5" fmla="*/ 718667 w 1437335"/>
                <a:gd name="connsiteY5" fmla="*/ 366483 h 517398"/>
                <a:gd name="connsiteX6" fmla="*/ 40987 w 1437335"/>
                <a:gd name="connsiteY6" fmla="*/ 494706 h 517398"/>
                <a:gd name="connsiteX7" fmla="*/ 0 w 1437335"/>
                <a:gd name="connsiteY7" fmla="*/ 517398 h 51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335" h="517398">
                  <a:moveTo>
                    <a:pt x="0" y="0"/>
                  </a:moveTo>
                  <a:lnTo>
                    <a:pt x="718667" y="200075"/>
                  </a:lnTo>
                  <a:lnTo>
                    <a:pt x="1437335" y="0"/>
                  </a:lnTo>
                  <a:lnTo>
                    <a:pt x="1437335" y="517398"/>
                  </a:lnTo>
                  <a:lnTo>
                    <a:pt x="1396347" y="494706"/>
                  </a:lnTo>
                  <a:cubicBezTo>
                    <a:pt x="1222914" y="415483"/>
                    <a:pt x="983318" y="366483"/>
                    <a:pt x="718667" y="366483"/>
                  </a:cubicBezTo>
                  <a:cubicBezTo>
                    <a:pt x="454017" y="366483"/>
                    <a:pt x="214421" y="415483"/>
                    <a:pt x="40987" y="494706"/>
                  </a:cubicBezTo>
                  <a:lnTo>
                    <a:pt x="0" y="517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18" name="直接连接符 17">
              <a:extLst>
                <a:ext uri="{FF2B5EF4-FFF2-40B4-BE49-F238E27FC236}">
                  <a16:creationId xmlns="" xmlns:a16="http://schemas.microsoft.com/office/drawing/2014/main" id="{2EC9890D-60D1-4706-B3F4-DC5F6EAF0B60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080496" y="1995901"/>
              <a:ext cx="1" cy="77084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椭圆 18">
              <a:extLst>
                <a:ext uri="{FF2B5EF4-FFF2-40B4-BE49-F238E27FC236}">
                  <a16:creationId xmlns="" xmlns:a16="http://schemas.microsoft.com/office/drawing/2014/main" id="{3438A216-6195-4928-8B67-2E138E98E6F8}"/>
                </a:ext>
              </a:extLst>
            </p:cNvPr>
            <p:cNvSpPr/>
            <p:nvPr userDrawn="1"/>
          </p:nvSpPr>
          <p:spPr>
            <a:xfrm>
              <a:off x="5040571" y="2579759"/>
              <a:ext cx="79851" cy="7985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等腰三角形 19">
              <a:extLst>
                <a:ext uri="{FF2B5EF4-FFF2-40B4-BE49-F238E27FC236}">
                  <a16:creationId xmlns="" xmlns:a16="http://schemas.microsoft.com/office/drawing/2014/main" id="{7E77383A-561B-44BD-B1AB-2D3104FA4A28}"/>
                </a:ext>
              </a:extLst>
            </p:cNvPr>
            <p:cNvSpPr/>
            <p:nvPr userDrawn="1"/>
          </p:nvSpPr>
          <p:spPr>
            <a:xfrm>
              <a:off x="5021761" y="2637502"/>
              <a:ext cx="117470" cy="170825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" name="ïş1îdé">
            <a:extLst>
              <a:ext uri="{FF2B5EF4-FFF2-40B4-BE49-F238E27FC236}">
                <a16:creationId xmlns="" xmlns:a16="http://schemas.microsoft.com/office/drawing/2014/main" id="{699EA056-010A-4936-BD9D-37069D4350F7}"/>
              </a:ext>
            </a:extLst>
          </p:cNvPr>
          <p:cNvSpPr/>
          <p:nvPr userDrawn="1"/>
        </p:nvSpPr>
        <p:spPr bwMode="auto">
          <a:xfrm>
            <a:off x="167689" y="429746"/>
            <a:ext cx="357847" cy="364244"/>
          </a:xfrm>
          <a:custGeom>
            <a:avLst/>
            <a:gdLst>
              <a:gd name="T0" fmla="*/ 606 w 808"/>
              <a:gd name="T1" fmla="*/ 701 h 821"/>
              <a:gd name="T2" fmla="*/ 597 w 808"/>
              <a:gd name="T3" fmla="*/ 703 h 821"/>
              <a:gd name="T4" fmla="*/ 597 w 808"/>
              <a:gd name="T5" fmla="*/ 684 h 821"/>
              <a:gd name="T6" fmla="*/ 620 w 808"/>
              <a:gd name="T7" fmla="*/ 651 h 821"/>
              <a:gd name="T8" fmla="*/ 606 w 808"/>
              <a:gd name="T9" fmla="*/ 661 h 821"/>
              <a:gd name="T10" fmla="*/ 584 w 808"/>
              <a:gd name="T11" fmla="*/ 659 h 821"/>
              <a:gd name="T12" fmla="*/ 591 w 808"/>
              <a:gd name="T13" fmla="*/ 642 h 821"/>
              <a:gd name="T14" fmla="*/ 597 w 808"/>
              <a:gd name="T15" fmla="*/ 649 h 821"/>
              <a:gd name="T16" fmla="*/ 620 w 808"/>
              <a:gd name="T17" fmla="*/ 619 h 821"/>
              <a:gd name="T18" fmla="*/ 636 w 808"/>
              <a:gd name="T19" fmla="*/ 634 h 821"/>
              <a:gd name="T20" fmla="*/ 623 w 808"/>
              <a:gd name="T21" fmla="*/ 679 h 821"/>
              <a:gd name="T22" fmla="*/ 620 w 808"/>
              <a:gd name="T23" fmla="*/ 692 h 821"/>
              <a:gd name="T24" fmla="*/ 177 w 808"/>
              <a:gd name="T25" fmla="*/ 710 h 821"/>
              <a:gd name="T26" fmla="*/ 216 w 808"/>
              <a:gd name="T27" fmla="*/ 643 h 821"/>
              <a:gd name="T28" fmla="*/ 233 w 808"/>
              <a:gd name="T29" fmla="*/ 632 h 821"/>
              <a:gd name="T30" fmla="*/ 209 w 808"/>
              <a:gd name="T31" fmla="*/ 667 h 821"/>
              <a:gd name="T32" fmla="*/ 245 w 808"/>
              <a:gd name="T33" fmla="*/ 647 h 821"/>
              <a:gd name="T34" fmla="*/ 246 w 808"/>
              <a:gd name="T35" fmla="*/ 676 h 821"/>
              <a:gd name="T36" fmla="*/ 228 w 808"/>
              <a:gd name="T37" fmla="*/ 694 h 821"/>
              <a:gd name="T38" fmla="*/ 203 w 808"/>
              <a:gd name="T39" fmla="*/ 719 h 821"/>
              <a:gd name="T40" fmla="*/ 207 w 808"/>
              <a:gd name="T41" fmla="*/ 683 h 821"/>
              <a:gd name="T42" fmla="*/ 446 w 808"/>
              <a:gd name="T43" fmla="*/ 698 h 821"/>
              <a:gd name="T44" fmla="*/ 444 w 808"/>
              <a:gd name="T45" fmla="*/ 686 h 821"/>
              <a:gd name="T46" fmla="*/ 445 w 808"/>
              <a:gd name="T47" fmla="*/ 674 h 821"/>
              <a:gd name="T48" fmla="*/ 434 w 808"/>
              <a:gd name="T49" fmla="*/ 668 h 821"/>
              <a:gd name="T50" fmla="*/ 438 w 808"/>
              <a:gd name="T51" fmla="*/ 651 h 821"/>
              <a:gd name="T52" fmla="*/ 456 w 808"/>
              <a:gd name="T53" fmla="*/ 644 h 821"/>
              <a:gd name="T54" fmla="*/ 465 w 808"/>
              <a:gd name="T55" fmla="*/ 643 h 821"/>
              <a:gd name="T56" fmla="*/ 457 w 808"/>
              <a:gd name="T57" fmla="*/ 675 h 821"/>
              <a:gd name="T58" fmla="*/ 455 w 808"/>
              <a:gd name="T59" fmla="*/ 690 h 821"/>
              <a:gd name="T60" fmla="*/ 265 w 808"/>
              <a:gd name="T61" fmla="*/ 713 h 821"/>
              <a:gd name="T62" fmla="*/ 562 w 808"/>
              <a:gd name="T63" fmla="*/ 715 h 821"/>
              <a:gd name="T64" fmla="*/ 292 w 808"/>
              <a:gd name="T65" fmla="*/ 705 h 821"/>
              <a:gd name="T66" fmla="*/ 300 w 808"/>
              <a:gd name="T67" fmla="*/ 666 h 821"/>
              <a:gd name="T68" fmla="*/ 285 w 808"/>
              <a:gd name="T69" fmla="*/ 672 h 821"/>
              <a:gd name="T70" fmla="*/ 302 w 808"/>
              <a:gd name="T71" fmla="*/ 650 h 821"/>
              <a:gd name="T72" fmla="*/ 307 w 808"/>
              <a:gd name="T73" fmla="*/ 637 h 821"/>
              <a:gd name="T74" fmla="*/ 319 w 808"/>
              <a:gd name="T75" fmla="*/ 648 h 821"/>
              <a:gd name="T76" fmla="*/ 305 w 808"/>
              <a:gd name="T77" fmla="*/ 696 h 821"/>
              <a:gd name="T78" fmla="*/ 511 w 808"/>
              <a:gd name="T79" fmla="*/ 689 h 821"/>
              <a:gd name="T80" fmla="*/ 538 w 808"/>
              <a:gd name="T81" fmla="*/ 638 h 821"/>
              <a:gd name="T82" fmla="*/ 529 w 808"/>
              <a:gd name="T83" fmla="*/ 700 h 821"/>
              <a:gd name="T84" fmla="*/ 241 w 808"/>
              <a:gd name="T85" fmla="*/ 701 h 821"/>
              <a:gd name="T86" fmla="*/ 469 w 808"/>
              <a:gd name="T87" fmla="*/ 701 h 821"/>
              <a:gd name="T88" fmla="*/ 447 w 808"/>
              <a:gd name="T89" fmla="*/ 705 h 821"/>
              <a:gd name="T90" fmla="*/ 349 w 808"/>
              <a:gd name="T91" fmla="*/ 697 h 821"/>
              <a:gd name="T92" fmla="*/ 371 w 808"/>
              <a:gd name="T93" fmla="*/ 665 h 821"/>
              <a:gd name="T94" fmla="*/ 400 w 808"/>
              <a:gd name="T95" fmla="*/ 667 h 821"/>
              <a:gd name="T96" fmla="*/ 375 w 808"/>
              <a:gd name="T97" fmla="*/ 697 h 821"/>
              <a:gd name="T98" fmla="*/ 220 w 808"/>
              <a:gd name="T99" fmla="*/ 683 h 821"/>
              <a:gd name="T100" fmla="*/ 223 w 808"/>
              <a:gd name="T101" fmla="*/ 690 h 821"/>
              <a:gd name="T102" fmla="*/ 318 w 808"/>
              <a:gd name="T103" fmla="*/ 697 h 821"/>
              <a:gd name="T104" fmla="*/ 206 w 808"/>
              <a:gd name="T105" fmla="*/ 674 h 821"/>
              <a:gd name="T106" fmla="*/ 311 w 808"/>
              <a:gd name="T107" fmla="*/ 660 h 821"/>
              <a:gd name="T108" fmla="*/ 614 w 808"/>
              <a:gd name="T109" fmla="*/ 661 h 821"/>
              <a:gd name="T110" fmla="*/ 607 w 808"/>
              <a:gd name="T111" fmla="*/ 650 h 821"/>
              <a:gd name="T112" fmla="*/ 217 w 808"/>
              <a:gd name="T113" fmla="*/ 627 h 821"/>
              <a:gd name="T114" fmla="*/ 161 w 808"/>
              <a:gd name="T115" fmla="*/ 585 h 821"/>
              <a:gd name="T116" fmla="*/ 114 w 808"/>
              <a:gd name="T117" fmla="*/ 372 h 821"/>
              <a:gd name="T118" fmla="*/ 243 w 808"/>
              <a:gd name="T119" fmla="*/ 205 h 821"/>
              <a:gd name="T120" fmla="*/ 433 w 808"/>
              <a:gd name="T121" fmla="*/ 152 h 821"/>
              <a:gd name="T122" fmla="*/ 653 w 808"/>
              <a:gd name="T123" fmla="*/ 325 h 821"/>
              <a:gd name="T124" fmla="*/ 664 w 808"/>
              <a:gd name="T125" fmla="*/ 501 h 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8" h="821">
                <a:moveTo>
                  <a:pt x="404" y="821"/>
                </a:moveTo>
                <a:cubicBezTo>
                  <a:pt x="626" y="821"/>
                  <a:pt x="808" y="637"/>
                  <a:pt x="808" y="411"/>
                </a:cubicBezTo>
                <a:cubicBezTo>
                  <a:pt x="808" y="185"/>
                  <a:pt x="626" y="0"/>
                  <a:pt x="404" y="0"/>
                </a:cubicBezTo>
                <a:cubicBezTo>
                  <a:pt x="181" y="0"/>
                  <a:pt x="0" y="185"/>
                  <a:pt x="0" y="411"/>
                </a:cubicBezTo>
                <a:cubicBezTo>
                  <a:pt x="0" y="637"/>
                  <a:pt x="181" y="821"/>
                  <a:pt x="404" y="821"/>
                </a:cubicBezTo>
                <a:close/>
                <a:moveTo>
                  <a:pt x="404" y="3"/>
                </a:moveTo>
                <a:cubicBezTo>
                  <a:pt x="474" y="48"/>
                  <a:pt x="616" y="90"/>
                  <a:pt x="583" y="158"/>
                </a:cubicBezTo>
                <a:cubicBezTo>
                  <a:pt x="638" y="106"/>
                  <a:pt x="721" y="230"/>
                  <a:pt x="785" y="285"/>
                </a:cubicBezTo>
                <a:cubicBezTo>
                  <a:pt x="765" y="362"/>
                  <a:pt x="769" y="520"/>
                  <a:pt x="693" y="507"/>
                </a:cubicBezTo>
                <a:cubicBezTo>
                  <a:pt x="761" y="544"/>
                  <a:pt x="669" y="666"/>
                  <a:pt x="644" y="734"/>
                </a:cubicBezTo>
                <a:cubicBezTo>
                  <a:pt x="567" y="740"/>
                  <a:pt x="412" y="799"/>
                  <a:pt x="405" y="723"/>
                </a:cubicBezTo>
                <a:cubicBezTo>
                  <a:pt x="392" y="797"/>
                  <a:pt x="241" y="737"/>
                  <a:pt x="161" y="732"/>
                </a:cubicBezTo>
                <a:cubicBezTo>
                  <a:pt x="134" y="658"/>
                  <a:pt x="46" y="545"/>
                  <a:pt x="113" y="509"/>
                </a:cubicBezTo>
                <a:cubicBezTo>
                  <a:pt x="35" y="520"/>
                  <a:pt x="47" y="364"/>
                  <a:pt x="23" y="284"/>
                </a:cubicBezTo>
                <a:cubicBezTo>
                  <a:pt x="90" y="245"/>
                  <a:pt x="172" y="105"/>
                  <a:pt x="229" y="159"/>
                </a:cubicBezTo>
                <a:cubicBezTo>
                  <a:pt x="197" y="85"/>
                  <a:pt x="340" y="46"/>
                  <a:pt x="404" y="3"/>
                </a:cubicBezTo>
                <a:close/>
                <a:moveTo>
                  <a:pt x="609" y="729"/>
                </a:move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1" y="628"/>
                  <a:pt x="621" y="628"/>
                  <a:pt x="621" y="628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09" y="729"/>
                  <a:pt x="609" y="729"/>
                  <a:pt x="609" y="729"/>
                </a:cubicBezTo>
                <a:close/>
                <a:moveTo>
                  <a:pt x="176" y="724"/>
                </a:move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3"/>
                  <a:pt x="194" y="683"/>
                  <a:pt x="195" y="683"/>
                </a:cubicBezTo>
                <a:cubicBezTo>
                  <a:pt x="195" y="683"/>
                  <a:pt x="195" y="683"/>
                  <a:pt x="195" y="683"/>
                </a:cubicBezTo>
                <a:cubicBezTo>
                  <a:pt x="195" y="683"/>
                  <a:pt x="195" y="682"/>
                  <a:pt x="196" y="682"/>
                </a:cubicBezTo>
                <a:cubicBezTo>
                  <a:pt x="196" y="682"/>
                  <a:pt x="196" y="682"/>
                  <a:pt x="196" y="682"/>
                </a:cubicBezTo>
                <a:cubicBezTo>
                  <a:pt x="196" y="682"/>
                  <a:pt x="196" y="682"/>
                  <a:pt x="196" y="681"/>
                </a:cubicBezTo>
                <a:cubicBezTo>
                  <a:pt x="196" y="681"/>
                  <a:pt x="196" y="681"/>
                  <a:pt x="196" y="681"/>
                </a:cubicBezTo>
                <a:cubicBezTo>
                  <a:pt x="196" y="681"/>
                  <a:pt x="196" y="681"/>
                  <a:pt x="197" y="681"/>
                </a:cubicBezTo>
                <a:cubicBezTo>
                  <a:pt x="197" y="681"/>
                  <a:pt x="197" y="681"/>
                  <a:pt x="197" y="681"/>
                </a:cubicBezTo>
                <a:cubicBezTo>
                  <a:pt x="198" y="679"/>
                  <a:pt x="199" y="677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15" y="706"/>
                  <a:pt x="215" y="706"/>
                  <a:pt x="215" y="706"/>
                </a:cubicBezTo>
                <a:cubicBezTo>
                  <a:pt x="214" y="707"/>
                  <a:pt x="214" y="707"/>
                  <a:pt x="214" y="707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8"/>
                  <a:pt x="214" y="698"/>
                </a:cubicBezTo>
                <a:cubicBezTo>
                  <a:pt x="214" y="698"/>
                  <a:pt x="214" y="698"/>
                  <a:pt x="214" y="698"/>
                </a:cubicBezTo>
                <a:cubicBezTo>
                  <a:pt x="213" y="698"/>
                  <a:pt x="213" y="698"/>
                  <a:pt x="213" y="697"/>
                </a:cubicBezTo>
                <a:cubicBezTo>
                  <a:pt x="213" y="697"/>
                  <a:pt x="213" y="697"/>
                  <a:pt x="213" y="697"/>
                </a:cubicBezTo>
                <a:cubicBezTo>
                  <a:pt x="213" y="696"/>
                  <a:pt x="213" y="696"/>
                  <a:pt x="213" y="695"/>
                </a:cubicBezTo>
                <a:cubicBezTo>
                  <a:pt x="213" y="695"/>
                  <a:pt x="213" y="695"/>
                  <a:pt x="213" y="695"/>
                </a:cubicBezTo>
                <a:cubicBezTo>
                  <a:pt x="213" y="693"/>
                  <a:pt x="213" y="691"/>
                  <a:pt x="213" y="689"/>
                </a:cubicBezTo>
                <a:cubicBezTo>
                  <a:pt x="213" y="689"/>
                  <a:pt x="213" y="689"/>
                  <a:pt x="213" y="689"/>
                </a:cubicBezTo>
                <a:cubicBezTo>
                  <a:pt x="213" y="688"/>
                  <a:pt x="213" y="688"/>
                  <a:pt x="214" y="687"/>
                </a:cubicBezTo>
                <a:cubicBezTo>
                  <a:pt x="214" y="687"/>
                  <a:pt x="214" y="687"/>
                  <a:pt x="214" y="687"/>
                </a:cubicBezTo>
                <a:cubicBezTo>
                  <a:pt x="214" y="686"/>
                  <a:pt x="214" y="685"/>
                  <a:pt x="215" y="684"/>
                </a:cubicBezTo>
                <a:cubicBezTo>
                  <a:pt x="215" y="684"/>
                  <a:pt x="215" y="684"/>
                  <a:pt x="215" y="684"/>
                </a:cubicBezTo>
                <a:cubicBezTo>
                  <a:pt x="215" y="684"/>
                  <a:pt x="216" y="683"/>
                  <a:pt x="216" y="682"/>
                </a:cubicBezTo>
                <a:cubicBezTo>
                  <a:pt x="216" y="682"/>
                  <a:pt x="216" y="682"/>
                  <a:pt x="216" y="682"/>
                </a:cubicBezTo>
                <a:cubicBezTo>
                  <a:pt x="217" y="681"/>
                  <a:pt x="217" y="680"/>
                  <a:pt x="218" y="679"/>
                </a:cubicBezTo>
                <a:cubicBezTo>
                  <a:pt x="218" y="679"/>
                  <a:pt x="218" y="679"/>
                  <a:pt x="218" y="679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6" y="679"/>
                  <a:pt x="213" y="681"/>
                  <a:pt x="210" y="683"/>
                </a:cubicBezTo>
                <a:cubicBezTo>
                  <a:pt x="210" y="683"/>
                  <a:pt x="210" y="683"/>
                  <a:pt x="210" y="683"/>
                </a:cubicBezTo>
                <a:cubicBezTo>
                  <a:pt x="209" y="684"/>
                  <a:pt x="208" y="684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79"/>
                </a:cubicBezTo>
                <a:cubicBezTo>
                  <a:pt x="202" y="679"/>
                  <a:pt x="202" y="679"/>
                  <a:pt x="202" y="679"/>
                </a:cubicBezTo>
                <a:cubicBezTo>
                  <a:pt x="202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0" y="680"/>
                  <a:pt x="200" y="680"/>
                </a:cubicBezTo>
                <a:cubicBezTo>
                  <a:pt x="200" y="680"/>
                  <a:pt x="200" y="680"/>
                  <a:pt x="200" y="680"/>
                </a:cubicBezTo>
                <a:cubicBezTo>
                  <a:pt x="200" y="680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76" y="724"/>
                  <a:pt x="176" y="724"/>
                  <a:pt x="176" y="724"/>
                </a:cubicBezTo>
                <a:close/>
                <a:moveTo>
                  <a:pt x="425" y="723"/>
                </a:move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4" y="668"/>
                  <a:pt x="454" y="668"/>
                </a:cubicBezTo>
                <a:cubicBezTo>
                  <a:pt x="454" y="668"/>
                  <a:pt x="454" y="668"/>
                  <a:pt x="454" y="668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0"/>
                  <a:pt x="445" y="640"/>
                  <a:pt x="445" y="640"/>
                </a:cubicBezTo>
                <a:cubicBezTo>
                  <a:pt x="445" y="639"/>
                  <a:pt x="445" y="639"/>
                  <a:pt x="445" y="639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0" y="670"/>
                  <a:pt x="458" y="671"/>
                  <a:pt x="458" y="671"/>
                </a:cubicBezTo>
                <a:cubicBezTo>
                  <a:pt x="458" y="671"/>
                  <a:pt x="458" y="671"/>
                  <a:pt x="458" y="671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6" y="723"/>
                  <a:pt x="426" y="723"/>
                  <a:pt x="426" y="723"/>
                </a:cubicBezTo>
                <a:lnTo>
                  <a:pt x="425" y="723"/>
                </a:lnTo>
                <a:close/>
                <a:moveTo>
                  <a:pt x="270" y="716"/>
                </a:move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lose/>
                <a:moveTo>
                  <a:pt x="562" y="715"/>
                </a:moveTo>
                <a:cubicBezTo>
                  <a:pt x="562" y="715"/>
                  <a:pt x="562" y="715"/>
                  <a:pt x="562" y="715"/>
                </a:cubicBezTo>
                <a:cubicBezTo>
                  <a:pt x="562" y="715"/>
                  <a:pt x="562" y="715"/>
                  <a:pt x="562" y="715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2" y="715"/>
                  <a:pt x="562" y="715"/>
                  <a:pt x="562" y="715"/>
                </a:cubicBezTo>
                <a:close/>
                <a:moveTo>
                  <a:pt x="304" y="713"/>
                </a:moveTo>
                <a:cubicBezTo>
                  <a:pt x="302" y="712"/>
                  <a:pt x="302" y="712"/>
                  <a:pt x="302" y="712"/>
                </a:cubicBezTo>
                <a:cubicBezTo>
                  <a:pt x="302" y="712"/>
                  <a:pt x="302" y="712"/>
                  <a:pt x="302" y="712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1"/>
                  <a:pt x="302" y="621"/>
                  <a:pt x="302" y="621"/>
                </a:cubicBezTo>
                <a:cubicBezTo>
                  <a:pt x="303" y="621"/>
                  <a:pt x="303" y="621"/>
                  <a:pt x="303" y="621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lose/>
                <a:moveTo>
                  <a:pt x="506" y="712"/>
                </a:moveTo>
                <a:cubicBezTo>
                  <a:pt x="506" y="710"/>
                  <a:pt x="506" y="710"/>
                  <a:pt x="506" y="710"/>
                </a:cubicBezTo>
                <a:cubicBezTo>
                  <a:pt x="506" y="710"/>
                  <a:pt x="506" y="710"/>
                  <a:pt x="506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0"/>
                  <a:pt x="536" y="650"/>
                  <a:pt x="535" y="647"/>
                </a:cubicBezTo>
                <a:cubicBezTo>
                  <a:pt x="535" y="647"/>
                  <a:pt x="535" y="647"/>
                  <a:pt x="535" y="647"/>
                </a:cubicBezTo>
                <a:cubicBezTo>
                  <a:pt x="535" y="645"/>
                  <a:pt x="534" y="644"/>
                  <a:pt x="534" y="643"/>
                </a:cubicBezTo>
                <a:cubicBezTo>
                  <a:pt x="534" y="643"/>
                  <a:pt x="534" y="643"/>
                  <a:pt x="534" y="643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2" y="642"/>
                  <a:pt x="542" y="642"/>
                  <a:pt x="543" y="643"/>
                </a:cubicBezTo>
                <a:cubicBezTo>
                  <a:pt x="543" y="643"/>
                  <a:pt x="543" y="643"/>
                  <a:pt x="543" y="643"/>
                </a:cubicBezTo>
                <a:cubicBezTo>
                  <a:pt x="544" y="645"/>
                  <a:pt x="544" y="645"/>
                  <a:pt x="544" y="647"/>
                </a:cubicBezTo>
                <a:cubicBezTo>
                  <a:pt x="544" y="647"/>
                  <a:pt x="544" y="647"/>
                  <a:pt x="544" y="647"/>
                </a:cubicBezTo>
                <a:cubicBezTo>
                  <a:pt x="544" y="648"/>
                  <a:pt x="544" y="648"/>
                  <a:pt x="544" y="649"/>
                </a:cubicBezTo>
                <a:cubicBezTo>
                  <a:pt x="544" y="649"/>
                  <a:pt x="544" y="649"/>
                  <a:pt x="544" y="649"/>
                </a:cubicBezTo>
                <a:cubicBezTo>
                  <a:pt x="539" y="675"/>
                  <a:pt x="539" y="675"/>
                  <a:pt x="539" y="675"/>
                </a:cubicBezTo>
                <a:cubicBezTo>
                  <a:pt x="540" y="675"/>
                  <a:pt x="540" y="675"/>
                  <a:pt x="540" y="675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07" y="712"/>
                  <a:pt x="507" y="712"/>
                  <a:pt x="507" y="712"/>
                </a:cubicBezTo>
                <a:lnTo>
                  <a:pt x="506" y="712"/>
                </a:lnTo>
                <a:close/>
                <a:moveTo>
                  <a:pt x="242" y="710"/>
                </a:move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2" y="710"/>
                  <a:pt x="242" y="710"/>
                  <a:pt x="242" y="710"/>
                </a:cubicBezTo>
                <a:close/>
                <a:moveTo>
                  <a:pt x="468" y="708"/>
                </a:moveTo>
                <a:cubicBezTo>
                  <a:pt x="467" y="707"/>
                  <a:pt x="467" y="707"/>
                  <a:pt x="467" y="707"/>
                </a:cubicBezTo>
                <a:cubicBezTo>
                  <a:pt x="467" y="707"/>
                  <a:pt x="467" y="707"/>
                  <a:pt x="467" y="707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lose/>
                <a:moveTo>
                  <a:pt x="445" y="707"/>
                </a:move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lose/>
                <a:moveTo>
                  <a:pt x="352" y="706"/>
                </a:move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1" y="699"/>
                  <a:pt x="371" y="699"/>
                  <a:pt x="370" y="699"/>
                </a:cubicBezTo>
                <a:cubicBezTo>
                  <a:pt x="370" y="699"/>
                  <a:pt x="370" y="699"/>
                  <a:pt x="370" y="699"/>
                </a:cubicBezTo>
                <a:cubicBezTo>
                  <a:pt x="370" y="699"/>
                  <a:pt x="369" y="699"/>
                  <a:pt x="369" y="699"/>
                </a:cubicBezTo>
                <a:cubicBezTo>
                  <a:pt x="369" y="699"/>
                  <a:pt x="369" y="700"/>
                  <a:pt x="369" y="700"/>
                </a:cubicBezTo>
                <a:cubicBezTo>
                  <a:pt x="369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7" y="701"/>
                  <a:pt x="367" y="701"/>
                  <a:pt x="366" y="701"/>
                </a:cubicBezTo>
                <a:cubicBezTo>
                  <a:pt x="366" y="701"/>
                  <a:pt x="366" y="701"/>
                  <a:pt x="366" y="701"/>
                </a:cubicBezTo>
                <a:cubicBezTo>
                  <a:pt x="366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4" y="702"/>
                  <a:pt x="364" y="702"/>
                  <a:pt x="364" y="702"/>
                </a:cubicBezTo>
                <a:cubicBezTo>
                  <a:pt x="364" y="702"/>
                  <a:pt x="363" y="702"/>
                  <a:pt x="363" y="702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3" y="702"/>
                  <a:pt x="362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2" y="706"/>
                  <a:pt x="352" y="706"/>
                  <a:pt x="352" y="706"/>
                </a:cubicBezTo>
                <a:close/>
                <a:moveTo>
                  <a:pt x="218" y="701"/>
                </a:move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6" y="698"/>
                  <a:pt x="216" y="697"/>
                </a:cubicBezTo>
                <a:cubicBezTo>
                  <a:pt x="216" y="697"/>
                  <a:pt x="216" y="697"/>
                  <a:pt x="216" y="697"/>
                </a:cubicBezTo>
                <a:cubicBezTo>
                  <a:pt x="216" y="697"/>
                  <a:pt x="216" y="696"/>
                  <a:pt x="215" y="696"/>
                </a:cubicBezTo>
                <a:cubicBezTo>
                  <a:pt x="215" y="696"/>
                  <a:pt x="215" y="696"/>
                  <a:pt x="215" y="696"/>
                </a:cubicBezTo>
                <a:cubicBezTo>
                  <a:pt x="215" y="695"/>
                  <a:pt x="215" y="695"/>
                  <a:pt x="215" y="694"/>
                </a:cubicBezTo>
                <a:cubicBezTo>
                  <a:pt x="215" y="694"/>
                  <a:pt x="215" y="694"/>
                  <a:pt x="215" y="694"/>
                </a:cubicBezTo>
                <a:cubicBezTo>
                  <a:pt x="215" y="694"/>
                  <a:pt x="215" y="693"/>
                  <a:pt x="215" y="692"/>
                </a:cubicBezTo>
                <a:cubicBezTo>
                  <a:pt x="215" y="692"/>
                  <a:pt x="215" y="692"/>
                  <a:pt x="215" y="692"/>
                </a:cubicBezTo>
                <a:cubicBezTo>
                  <a:pt x="215" y="692"/>
                  <a:pt x="215" y="691"/>
                  <a:pt x="215" y="691"/>
                </a:cubicBezTo>
                <a:cubicBezTo>
                  <a:pt x="215" y="691"/>
                  <a:pt x="215" y="691"/>
                  <a:pt x="215" y="691"/>
                </a:cubicBezTo>
                <a:cubicBezTo>
                  <a:pt x="216" y="690"/>
                  <a:pt x="216" y="689"/>
                  <a:pt x="216" y="689"/>
                </a:cubicBezTo>
                <a:cubicBezTo>
                  <a:pt x="216" y="689"/>
                  <a:pt x="216" y="689"/>
                  <a:pt x="216" y="689"/>
                </a:cubicBezTo>
                <a:cubicBezTo>
                  <a:pt x="216" y="688"/>
                  <a:pt x="216" y="688"/>
                  <a:pt x="216" y="687"/>
                </a:cubicBezTo>
                <a:cubicBezTo>
                  <a:pt x="216" y="687"/>
                  <a:pt x="216" y="687"/>
                  <a:pt x="216" y="687"/>
                </a:cubicBezTo>
                <a:cubicBezTo>
                  <a:pt x="216" y="687"/>
                  <a:pt x="217" y="686"/>
                  <a:pt x="217" y="686"/>
                </a:cubicBezTo>
                <a:cubicBezTo>
                  <a:pt x="217" y="686"/>
                  <a:pt x="217" y="686"/>
                  <a:pt x="217" y="686"/>
                </a:cubicBezTo>
                <a:cubicBezTo>
                  <a:pt x="217" y="686"/>
                  <a:pt x="217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19" y="685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4" y="688"/>
                </a:cubicBezTo>
                <a:cubicBezTo>
                  <a:pt x="224" y="688"/>
                  <a:pt x="224" y="688"/>
                  <a:pt x="224" y="688"/>
                </a:cubicBezTo>
                <a:cubicBezTo>
                  <a:pt x="224" y="688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3" y="689"/>
                  <a:pt x="223" y="689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2" y="693"/>
                  <a:pt x="222" y="692"/>
                  <a:pt x="222" y="692"/>
                </a:cubicBezTo>
                <a:cubicBezTo>
                  <a:pt x="222" y="692"/>
                  <a:pt x="222" y="692"/>
                  <a:pt x="222" y="692"/>
                </a:cubicBezTo>
                <a:cubicBezTo>
                  <a:pt x="222" y="692"/>
                  <a:pt x="222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3"/>
                </a:cubicBezTo>
                <a:cubicBezTo>
                  <a:pt x="224" y="693"/>
                  <a:pt x="224" y="693"/>
                  <a:pt x="224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4"/>
                  <a:pt x="225" y="694"/>
                  <a:pt x="224" y="694"/>
                </a:cubicBezTo>
                <a:cubicBezTo>
                  <a:pt x="224" y="694"/>
                  <a:pt x="224" y="694"/>
                  <a:pt x="224" y="694"/>
                </a:cubicBezTo>
                <a:cubicBezTo>
                  <a:pt x="224" y="694"/>
                  <a:pt x="224" y="694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6"/>
                  <a:pt x="224" y="696"/>
                </a:cubicBezTo>
                <a:cubicBezTo>
                  <a:pt x="224" y="696"/>
                  <a:pt x="224" y="696"/>
                  <a:pt x="224" y="696"/>
                </a:cubicBezTo>
                <a:cubicBezTo>
                  <a:pt x="224" y="696"/>
                  <a:pt x="224" y="696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8"/>
                  <a:pt x="223" y="698"/>
                </a:cubicBezTo>
                <a:cubicBezTo>
                  <a:pt x="223" y="698"/>
                  <a:pt x="223" y="698"/>
                  <a:pt x="223" y="698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8" y="701"/>
                  <a:pt x="218" y="701"/>
                  <a:pt x="218" y="701"/>
                </a:cubicBezTo>
                <a:close/>
                <a:moveTo>
                  <a:pt x="318" y="698"/>
                </a:moveTo>
                <a:cubicBezTo>
                  <a:pt x="318" y="698"/>
                  <a:pt x="318" y="698"/>
                  <a:pt x="318" y="698"/>
                </a:cubicBezTo>
                <a:cubicBezTo>
                  <a:pt x="318" y="698"/>
                  <a:pt x="318" y="698"/>
                  <a:pt x="318" y="698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8"/>
                  <a:pt x="319" y="698"/>
                  <a:pt x="319" y="698"/>
                </a:cubicBezTo>
                <a:lnTo>
                  <a:pt x="318" y="698"/>
                </a:lnTo>
                <a:close/>
                <a:moveTo>
                  <a:pt x="203" y="679"/>
                </a:moveTo>
                <a:cubicBezTo>
                  <a:pt x="203" y="679"/>
                  <a:pt x="202" y="679"/>
                  <a:pt x="202" y="678"/>
                </a:cubicBezTo>
                <a:cubicBezTo>
                  <a:pt x="202" y="678"/>
                  <a:pt x="202" y="678"/>
                  <a:pt x="202" y="678"/>
                </a:cubicBezTo>
                <a:cubicBezTo>
                  <a:pt x="202" y="678"/>
                  <a:pt x="202" y="678"/>
                  <a:pt x="202" y="677"/>
                </a:cubicBezTo>
                <a:cubicBezTo>
                  <a:pt x="202" y="677"/>
                  <a:pt x="202" y="677"/>
                  <a:pt x="202" y="677"/>
                </a:cubicBezTo>
                <a:cubicBezTo>
                  <a:pt x="202" y="677"/>
                  <a:pt x="203" y="676"/>
                  <a:pt x="203" y="676"/>
                </a:cubicBezTo>
                <a:cubicBezTo>
                  <a:pt x="203" y="676"/>
                  <a:pt x="203" y="676"/>
                  <a:pt x="203" y="676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6" y="675"/>
                  <a:pt x="215" y="676"/>
                  <a:pt x="214" y="676"/>
                </a:cubicBezTo>
                <a:cubicBezTo>
                  <a:pt x="214" y="676"/>
                  <a:pt x="214" y="676"/>
                  <a:pt x="214" y="676"/>
                </a:cubicBezTo>
                <a:cubicBezTo>
                  <a:pt x="203" y="679"/>
                  <a:pt x="203" y="679"/>
                  <a:pt x="203" y="679"/>
                </a:cubicBezTo>
                <a:close/>
                <a:moveTo>
                  <a:pt x="305" y="665"/>
                </a:moveTo>
                <a:cubicBezTo>
                  <a:pt x="306" y="655"/>
                  <a:pt x="306" y="655"/>
                  <a:pt x="306" y="655"/>
                </a:cubicBezTo>
                <a:cubicBezTo>
                  <a:pt x="306" y="655"/>
                  <a:pt x="306" y="655"/>
                  <a:pt x="306" y="655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5" y="665"/>
                  <a:pt x="305" y="665"/>
                  <a:pt x="305" y="665"/>
                </a:cubicBezTo>
                <a:close/>
                <a:moveTo>
                  <a:pt x="598" y="662"/>
                </a:move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2"/>
                  <a:pt x="599" y="662"/>
                  <a:pt x="599" y="662"/>
                </a:cubicBezTo>
                <a:lnTo>
                  <a:pt x="598" y="662"/>
                </a:lnTo>
                <a:close/>
                <a:moveTo>
                  <a:pt x="615" y="662"/>
                </a:move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2"/>
                  <a:pt x="616" y="662"/>
                  <a:pt x="616" y="662"/>
                </a:cubicBezTo>
                <a:lnTo>
                  <a:pt x="615" y="662"/>
                </a:lnTo>
                <a:close/>
                <a:moveTo>
                  <a:pt x="607" y="656"/>
                </a:moveTo>
                <a:cubicBezTo>
                  <a:pt x="606" y="656"/>
                  <a:pt x="606" y="656"/>
                  <a:pt x="606" y="656"/>
                </a:cubicBezTo>
                <a:cubicBezTo>
                  <a:pt x="606" y="656"/>
                  <a:pt x="606" y="656"/>
                  <a:pt x="606" y="656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lose/>
                <a:moveTo>
                  <a:pt x="307" y="647"/>
                </a:moveTo>
                <a:cubicBezTo>
                  <a:pt x="307" y="647"/>
                  <a:pt x="307" y="647"/>
                  <a:pt x="307" y="647"/>
                </a:cubicBezTo>
                <a:cubicBezTo>
                  <a:pt x="307" y="647"/>
                  <a:pt x="307" y="647"/>
                  <a:pt x="307" y="647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7" y="647"/>
                  <a:pt x="307" y="647"/>
                  <a:pt x="307" y="647"/>
                </a:cubicBezTo>
                <a:close/>
                <a:moveTo>
                  <a:pt x="601" y="645"/>
                </a:moveTo>
                <a:cubicBezTo>
                  <a:pt x="601" y="645"/>
                  <a:pt x="601" y="645"/>
                  <a:pt x="601" y="645"/>
                </a:cubicBezTo>
                <a:close/>
                <a:moveTo>
                  <a:pt x="217" y="632"/>
                </a:moveTo>
                <a:cubicBezTo>
                  <a:pt x="217" y="632"/>
                  <a:pt x="217" y="632"/>
                  <a:pt x="217" y="632"/>
                </a:cubicBezTo>
                <a:cubicBezTo>
                  <a:pt x="217" y="632"/>
                  <a:pt x="217" y="632"/>
                  <a:pt x="217" y="632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7" y="632"/>
                  <a:pt x="217" y="632"/>
                  <a:pt x="217" y="632"/>
                </a:cubicBezTo>
                <a:close/>
                <a:moveTo>
                  <a:pt x="179" y="574"/>
                </a:moveTo>
                <a:cubicBezTo>
                  <a:pt x="174" y="578"/>
                  <a:pt x="174" y="578"/>
                  <a:pt x="174" y="578"/>
                </a:cubicBezTo>
                <a:cubicBezTo>
                  <a:pt x="164" y="563"/>
                  <a:pt x="164" y="563"/>
                  <a:pt x="164" y="563"/>
                </a:cubicBezTo>
                <a:cubicBezTo>
                  <a:pt x="181" y="551"/>
                  <a:pt x="181" y="551"/>
                  <a:pt x="181" y="551"/>
                </a:cubicBezTo>
                <a:cubicBezTo>
                  <a:pt x="190" y="565"/>
                  <a:pt x="190" y="565"/>
                  <a:pt x="190" y="565"/>
                </a:cubicBezTo>
                <a:cubicBezTo>
                  <a:pt x="192" y="567"/>
                  <a:pt x="193" y="569"/>
                  <a:pt x="193" y="571"/>
                </a:cubicBezTo>
                <a:cubicBezTo>
                  <a:pt x="194" y="572"/>
                  <a:pt x="194" y="574"/>
                  <a:pt x="194" y="576"/>
                </a:cubicBezTo>
                <a:cubicBezTo>
                  <a:pt x="194" y="578"/>
                  <a:pt x="193" y="580"/>
                  <a:pt x="192" y="582"/>
                </a:cubicBezTo>
                <a:cubicBezTo>
                  <a:pt x="190" y="585"/>
                  <a:pt x="188" y="586"/>
                  <a:pt x="185" y="588"/>
                </a:cubicBezTo>
                <a:cubicBezTo>
                  <a:pt x="180" y="592"/>
                  <a:pt x="176" y="593"/>
                  <a:pt x="172" y="593"/>
                </a:cubicBezTo>
                <a:cubicBezTo>
                  <a:pt x="168" y="592"/>
                  <a:pt x="164" y="589"/>
                  <a:pt x="161" y="585"/>
                </a:cubicBezTo>
                <a:cubicBezTo>
                  <a:pt x="152" y="571"/>
                  <a:pt x="152" y="571"/>
                  <a:pt x="152" y="571"/>
                </a:cubicBezTo>
                <a:cubicBezTo>
                  <a:pt x="157" y="568"/>
                  <a:pt x="157" y="568"/>
                  <a:pt x="157" y="568"/>
                </a:cubicBezTo>
                <a:cubicBezTo>
                  <a:pt x="166" y="581"/>
                  <a:pt x="166" y="581"/>
                  <a:pt x="166" y="581"/>
                </a:cubicBezTo>
                <a:cubicBezTo>
                  <a:pt x="168" y="584"/>
                  <a:pt x="170" y="585"/>
                  <a:pt x="172" y="585"/>
                </a:cubicBezTo>
                <a:cubicBezTo>
                  <a:pt x="174" y="585"/>
                  <a:pt x="177" y="584"/>
                  <a:pt x="181" y="582"/>
                </a:cubicBezTo>
                <a:cubicBezTo>
                  <a:pt x="184" y="579"/>
                  <a:pt x="186" y="577"/>
                  <a:pt x="186" y="575"/>
                </a:cubicBezTo>
                <a:cubicBezTo>
                  <a:pt x="187" y="573"/>
                  <a:pt x="187" y="571"/>
                  <a:pt x="185" y="568"/>
                </a:cubicBezTo>
                <a:cubicBezTo>
                  <a:pt x="180" y="561"/>
                  <a:pt x="180" y="561"/>
                  <a:pt x="180" y="561"/>
                </a:cubicBezTo>
                <a:cubicBezTo>
                  <a:pt x="173" y="566"/>
                  <a:pt x="173" y="566"/>
                  <a:pt x="173" y="566"/>
                </a:cubicBezTo>
                <a:cubicBezTo>
                  <a:pt x="179" y="574"/>
                  <a:pt x="179" y="574"/>
                  <a:pt x="179" y="574"/>
                </a:cubicBezTo>
                <a:close/>
                <a:moveTo>
                  <a:pt x="143" y="556"/>
                </a:moveTo>
                <a:cubicBezTo>
                  <a:pt x="162" y="546"/>
                  <a:pt x="162" y="546"/>
                  <a:pt x="162" y="546"/>
                </a:cubicBezTo>
                <a:cubicBezTo>
                  <a:pt x="165" y="545"/>
                  <a:pt x="166" y="543"/>
                  <a:pt x="167" y="541"/>
                </a:cubicBezTo>
                <a:cubicBezTo>
                  <a:pt x="168" y="540"/>
                  <a:pt x="167" y="537"/>
                  <a:pt x="166" y="535"/>
                </a:cubicBezTo>
                <a:cubicBezTo>
                  <a:pt x="165" y="532"/>
                  <a:pt x="163" y="531"/>
                  <a:pt x="162" y="530"/>
                </a:cubicBezTo>
                <a:cubicBezTo>
                  <a:pt x="160" y="530"/>
                  <a:pt x="158" y="530"/>
                  <a:pt x="155" y="532"/>
                </a:cubicBezTo>
                <a:cubicBezTo>
                  <a:pt x="136" y="541"/>
                  <a:pt x="136" y="541"/>
                  <a:pt x="136" y="541"/>
                </a:cubicBezTo>
                <a:cubicBezTo>
                  <a:pt x="132" y="535"/>
                  <a:pt x="132" y="535"/>
                  <a:pt x="132" y="535"/>
                </a:cubicBezTo>
                <a:cubicBezTo>
                  <a:pt x="151" y="525"/>
                  <a:pt x="151" y="525"/>
                  <a:pt x="151" y="525"/>
                </a:cubicBezTo>
                <a:cubicBezTo>
                  <a:pt x="154" y="524"/>
                  <a:pt x="155" y="523"/>
                  <a:pt x="157" y="523"/>
                </a:cubicBezTo>
                <a:cubicBezTo>
                  <a:pt x="158" y="522"/>
                  <a:pt x="160" y="522"/>
                  <a:pt x="161" y="522"/>
                </a:cubicBezTo>
                <a:cubicBezTo>
                  <a:pt x="163" y="523"/>
                  <a:pt x="165" y="524"/>
                  <a:pt x="166" y="526"/>
                </a:cubicBezTo>
                <a:cubicBezTo>
                  <a:pt x="168" y="527"/>
                  <a:pt x="170" y="529"/>
                  <a:pt x="171" y="532"/>
                </a:cubicBezTo>
                <a:cubicBezTo>
                  <a:pt x="173" y="535"/>
                  <a:pt x="173" y="538"/>
                  <a:pt x="174" y="540"/>
                </a:cubicBezTo>
                <a:cubicBezTo>
                  <a:pt x="174" y="542"/>
                  <a:pt x="174" y="544"/>
                  <a:pt x="173" y="546"/>
                </a:cubicBezTo>
                <a:cubicBezTo>
                  <a:pt x="172" y="547"/>
                  <a:pt x="172" y="548"/>
                  <a:pt x="170" y="549"/>
                </a:cubicBezTo>
                <a:cubicBezTo>
                  <a:pt x="169" y="550"/>
                  <a:pt x="168" y="551"/>
                  <a:pt x="165" y="553"/>
                </a:cubicBezTo>
                <a:cubicBezTo>
                  <a:pt x="146" y="562"/>
                  <a:pt x="146" y="562"/>
                  <a:pt x="146" y="562"/>
                </a:cubicBezTo>
                <a:cubicBezTo>
                  <a:pt x="143" y="556"/>
                  <a:pt x="143" y="556"/>
                  <a:pt x="143" y="556"/>
                </a:cubicBezTo>
                <a:close/>
                <a:moveTo>
                  <a:pt x="130" y="509"/>
                </a:moveTo>
                <a:cubicBezTo>
                  <a:pt x="141" y="499"/>
                  <a:pt x="141" y="499"/>
                  <a:pt x="141" y="499"/>
                </a:cubicBezTo>
                <a:cubicBezTo>
                  <a:pt x="145" y="509"/>
                  <a:pt x="145" y="509"/>
                  <a:pt x="145" y="509"/>
                </a:cubicBezTo>
                <a:cubicBezTo>
                  <a:pt x="130" y="509"/>
                  <a:pt x="130" y="509"/>
                  <a:pt x="130" y="509"/>
                </a:cubicBezTo>
                <a:close/>
                <a:moveTo>
                  <a:pt x="125" y="514"/>
                </a:moveTo>
                <a:cubicBezTo>
                  <a:pt x="122" y="507"/>
                  <a:pt x="122" y="507"/>
                  <a:pt x="122" y="507"/>
                </a:cubicBezTo>
                <a:cubicBezTo>
                  <a:pt x="151" y="481"/>
                  <a:pt x="151" y="481"/>
                  <a:pt x="151" y="481"/>
                </a:cubicBezTo>
                <a:cubicBezTo>
                  <a:pt x="153" y="489"/>
                  <a:pt x="153" y="489"/>
                  <a:pt x="153" y="489"/>
                </a:cubicBezTo>
                <a:cubicBezTo>
                  <a:pt x="147" y="495"/>
                  <a:pt x="147" y="495"/>
                  <a:pt x="147" y="495"/>
                </a:cubicBezTo>
                <a:cubicBezTo>
                  <a:pt x="152" y="509"/>
                  <a:pt x="152" y="509"/>
                  <a:pt x="152" y="509"/>
                </a:cubicBezTo>
                <a:cubicBezTo>
                  <a:pt x="160" y="510"/>
                  <a:pt x="160" y="510"/>
                  <a:pt x="160" y="510"/>
                </a:cubicBezTo>
                <a:cubicBezTo>
                  <a:pt x="163" y="517"/>
                  <a:pt x="163" y="517"/>
                  <a:pt x="163" y="517"/>
                </a:cubicBezTo>
                <a:cubicBezTo>
                  <a:pt x="125" y="514"/>
                  <a:pt x="125" y="514"/>
                  <a:pt x="125" y="514"/>
                </a:cubicBezTo>
                <a:close/>
                <a:moveTo>
                  <a:pt x="115" y="485"/>
                </a:moveTo>
                <a:cubicBezTo>
                  <a:pt x="113" y="475"/>
                  <a:pt x="113" y="475"/>
                  <a:pt x="113" y="475"/>
                </a:cubicBezTo>
                <a:cubicBezTo>
                  <a:pt x="135" y="456"/>
                  <a:pt x="135" y="456"/>
                  <a:pt x="135" y="456"/>
                </a:cubicBezTo>
                <a:cubicBezTo>
                  <a:pt x="111" y="461"/>
                  <a:pt x="111" y="461"/>
                  <a:pt x="111" y="461"/>
                </a:cubicBezTo>
                <a:cubicBezTo>
                  <a:pt x="109" y="454"/>
                  <a:pt x="109" y="454"/>
                  <a:pt x="109" y="454"/>
                </a:cubicBezTo>
                <a:cubicBezTo>
                  <a:pt x="144" y="447"/>
                  <a:pt x="144" y="447"/>
                  <a:pt x="144" y="447"/>
                </a:cubicBezTo>
                <a:cubicBezTo>
                  <a:pt x="145" y="456"/>
                  <a:pt x="145" y="456"/>
                  <a:pt x="145" y="456"/>
                </a:cubicBezTo>
                <a:cubicBezTo>
                  <a:pt x="122" y="476"/>
                  <a:pt x="122" y="476"/>
                  <a:pt x="122" y="476"/>
                </a:cubicBezTo>
                <a:cubicBezTo>
                  <a:pt x="148" y="471"/>
                  <a:pt x="148" y="471"/>
                  <a:pt x="148" y="471"/>
                </a:cubicBezTo>
                <a:cubicBezTo>
                  <a:pt x="149" y="478"/>
                  <a:pt x="149" y="478"/>
                  <a:pt x="149" y="478"/>
                </a:cubicBezTo>
                <a:cubicBezTo>
                  <a:pt x="115" y="485"/>
                  <a:pt x="115" y="485"/>
                  <a:pt x="115" y="485"/>
                </a:cubicBezTo>
                <a:close/>
                <a:moveTo>
                  <a:pt x="128" y="427"/>
                </a:moveTo>
                <a:cubicBezTo>
                  <a:pt x="121" y="427"/>
                  <a:pt x="121" y="427"/>
                  <a:pt x="121" y="427"/>
                </a:cubicBezTo>
                <a:cubicBezTo>
                  <a:pt x="121" y="410"/>
                  <a:pt x="121" y="410"/>
                  <a:pt x="121" y="410"/>
                </a:cubicBezTo>
                <a:cubicBezTo>
                  <a:pt x="142" y="409"/>
                  <a:pt x="142" y="409"/>
                  <a:pt x="142" y="409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42" y="428"/>
                  <a:pt x="142" y="431"/>
                  <a:pt x="142" y="432"/>
                </a:cubicBezTo>
                <a:cubicBezTo>
                  <a:pt x="141" y="434"/>
                  <a:pt x="140" y="435"/>
                  <a:pt x="139" y="437"/>
                </a:cubicBezTo>
                <a:cubicBezTo>
                  <a:pt x="138" y="439"/>
                  <a:pt x="136" y="440"/>
                  <a:pt x="134" y="441"/>
                </a:cubicBezTo>
                <a:cubicBezTo>
                  <a:pt x="132" y="442"/>
                  <a:pt x="129" y="442"/>
                  <a:pt x="126" y="443"/>
                </a:cubicBezTo>
                <a:cubicBezTo>
                  <a:pt x="119" y="443"/>
                  <a:pt x="115" y="441"/>
                  <a:pt x="112" y="439"/>
                </a:cubicBezTo>
                <a:cubicBezTo>
                  <a:pt x="109" y="436"/>
                  <a:pt x="107" y="432"/>
                  <a:pt x="107" y="426"/>
                </a:cubicBezTo>
                <a:cubicBezTo>
                  <a:pt x="107" y="410"/>
                  <a:pt x="107" y="410"/>
                  <a:pt x="107" y="410"/>
                </a:cubicBezTo>
                <a:cubicBezTo>
                  <a:pt x="113" y="410"/>
                  <a:pt x="113" y="410"/>
                  <a:pt x="113" y="410"/>
                </a:cubicBezTo>
                <a:cubicBezTo>
                  <a:pt x="113" y="426"/>
                  <a:pt x="113" y="426"/>
                  <a:pt x="113" y="426"/>
                </a:cubicBezTo>
                <a:cubicBezTo>
                  <a:pt x="113" y="429"/>
                  <a:pt x="114" y="431"/>
                  <a:pt x="116" y="432"/>
                </a:cubicBezTo>
                <a:cubicBezTo>
                  <a:pt x="118" y="434"/>
                  <a:pt x="121" y="434"/>
                  <a:pt x="125" y="434"/>
                </a:cubicBezTo>
                <a:cubicBezTo>
                  <a:pt x="129" y="434"/>
                  <a:pt x="132" y="433"/>
                  <a:pt x="133" y="432"/>
                </a:cubicBezTo>
                <a:cubicBezTo>
                  <a:pt x="135" y="431"/>
                  <a:pt x="136" y="428"/>
                  <a:pt x="136" y="425"/>
                </a:cubicBezTo>
                <a:cubicBezTo>
                  <a:pt x="136" y="417"/>
                  <a:pt x="136" y="417"/>
                  <a:pt x="136" y="417"/>
                </a:cubicBezTo>
                <a:cubicBezTo>
                  <a:pt x="127" y="417"/>
                  <a:pt x="127" y="417"/>
                  <a:pt x="127" y="417"/>
                </a:cubicBezTo>
                <a:cubicBezTo>
                  <a:pt x="128" y="427"/>
                  <a:pt x="128" y="427"/>
                  <a:pt x="128" y="427"/>
                </a:cubicBezTo>
                <a:close/>
                <a:moveTo>
                  <a:pt x="115" y="385"/>
                </a:moveTo>
                <a:cubicBezTo>
                  <a:pt x="115" y="385"/>
                  <a:pt x="115" y="385"/>
                  <a:pt x="115" y="385"/>
                </a:cubicBezTo>
                <a:cubicBezTo>
                  <a:pt x="115" y="382"/>
                  <a:pt x="116" y="379"/>
                  <a:pt x="117" y="378"/>
                </a:cubicBezTo>
                <a:cubicBezTo>
                  <a:pt x="119" y="377"/>
                  <a:pt x="122" y="377"/>
                  <a:pt x="127" y="377"/>
                </a:cubicBezTo>
                <a:cubicBezTo>
                  <a:pt x="131" y="377"/>
                  <a:pt x="134" y="378"/>
                  <a:pt x="135" y="379"/>
                </a:cubicBezTo>
                <a:cubicBezTo>
                  <a:pt x="137" y="381"/>
                  <a:pt x="138" y="383"/>
                  <a:pt x="137" y="386"/>
                </a:cubicBezTo>
                <a:cubicBezTo>
                  <a:pt x="137" y="395"/>
                  <a:pt x="137" y="395"/>
                  <a:pt x="137" y="395"/>
                </a:cubicBezTo>
                <a:cubicBezTo>
                  <a:pt x="114" y="394"/>
                  <a:pt x="114" y="394"/>
                  <a:pt x="114" y="394"/>
                </a:cubicBezTo>
                <a:cubicBezTo>
                  <a:pt x="115" y="385"/>
                  <a:pt x="115" y="385"/>
                  <a:pt x="115" y="385"/>
                </a:cubicBezTo>
                <a:close/>
                <a:moveTo>
                  <a:pt x="107" y="401"/>
                </a:moveTo>
                <a:cubicBezTo>
                  <a:pt x="108" y="384"/>
                  <a:pt x="108" y="384"/>
                  <a:pt x="108" y="384"/>
                </a:cubicBezTo>
                <a:cubicBezTo>
                  <a:pt x="109" y="378"/>
                  <a:pt x="111" y="374"/>
                  <a:pt x="114" y="372"/>
                </a:cubicBezTo>
                <a:cubicBezTo>
                  <a:pt x="117" y="369"/>
                  <a:pt x="122" y="368"/>
                  <a:pt x="128" y="369"/>
                </a:cubicBezTo>
                <a:cubicBezTo>
                  <a:pt x="131" y="369"/>
                  <a:pt x="134" y="370"/>
                  <a:pt x="136" y="371"/>
                </a:cubicBezTo>
                <a:cubicBezTo>
                  <a:pt x="138" y="372"/>
                  <a:pt x="140" y="373"/>
                  <a:pt x="141" y="375"/>
                </a:cubicBezTo>
                <a:cubicBezTo>
                  <a:pt x="142" y="377"/>
                  <a:pt x="143" y="378"/>
                  <a:pt x="143" y="380"/>
                </a:cubicBezTo>
                <a:cubicBezTo>
                  <a:pt x="144" y="381"/>
                  <a:pt x="144" y="384"/>
                  <a:pt x="144" y="387"/>
                </a:cubicBezTo>
                <a:cubicBezTo>
                  <a:pt x="142" y="403"/>
                  <a:pt x="142" y="403"/>
                  <a:pt x="142" y="403"/>
                </a:cubicBezTo>
                <a:cubicBezTo>
                  <a:pt x="107" y="401"/>
                  <a:pt x="107" y="401"/>
                  <a:pt x="107" y="401"/>
                </a:cubicBezTo>
                <a:close/>
                <a:moveTo>
                  <a:pt x="128" y="362"/>
                </a:moveTo>
                <a:cubicBezTo>
                  <a:pt x="123" y="361"/>
                  <a:pt x="118" y="359"/>
                  <a:pt x="116" y="355"/>
                </a:cubicBezTo>
                <a:cubicBezTo>
                  <a:pt x="114" y="351"/>
                  <a:pt x="114" y="347"/>
                  <a:pt x="115" y="341"/>
                </a:cubicBezTo>
                <a:cubicBezTo>
                  <a:pt x="116" y="335"/>
                  <a:pt x="119" y="331"/>
                  <a:pt x="122" y="329"/>
                </a:cubicBezTo>
                <a:cubicBezTo>
                  <a:pt x="126" y="327"/>
                  <a:pt x="131" y="326"/>
                  <a:pt x="137" y="328"/>
                </a:cubicBezTo>
                <a:cubicBezTo>
                  <a:pt x="143" y="329"/>
                  <a:pt x="147" y="332"/>
                  <a:pt x="149" y="335"/>
                </a:cubicBezTo>
                <a:cubicBezTo>
                  <a:pt x="152" y="339"/>
                  <a:pt x="152" y="343"/>
                  <a:pt x="151" y="349"/>
                </a:cubicBezTo>
                <a:cubicBezTo>
                  <a:pt x="149" y="355"/>
                  <a:pt x="147" y="359"/>
                  <a:pt x="143" y="361"/>
                </a:cubicBezTo>
                <a:cubicBezTo>
                  <a:pt x="140" y="364"/>
                  <a:pt x="135" y="364"/>
                  <a:pt x="128" y="362"/>
                </a:cubicBezTo>
                <a:close/>
                <a:moveTo>
                  <a:pt x="121" y="342"/>
                </a:moveTo>
                <a:cubicBezTo>
                  <a:pt x="122" y="339"/>
                  <a:pt x="123" y="337"/>
                  <a:pt x="125" y="336"/>
                </a:cubicBezTo>
                <a:cubicBezTo>
                  <a:pt x="128" y="335"/>
                  <a:pt x="131" y="335"/>
                  <a:pt x="135" y="336"/>
                </a:cubicBezTo>
                <a:cubicBezTo>
                  <a:pt x="139" y="337"/>
                  <a:pt x="142" y="338"/>
                  <a:pt x="143" y="340"/>
                </a:cubicBezTo>
                <a:cubicBezTo>
                  <a:pt x="145" y="342"/>
                  <a:pt x="145" y="345"/>
                  <a:pt x="145" y="348"/>
                </a:cubicBezTo>
                <a:cubicBezTo>
                  <a:pt x="144" y="351"/>
                  <a:pt x="142" y="353"/>
                  <a:pt x="140" y="354"/>
                </a:cubicBezTo>
                <a:cubicBezTo>
                  <a:pt x="138" y="355"/>
                  <a:pt x="135" y="355"/>
                  <a:pt x="130" y="354"/>
                </a:cubicBezTo>
                <a:cubicBezTo>
                  <a:pt x="126" y="353"/>
                  <a:pt x="124" y="352"/>
                  <a:pt x="122" y="350"/>
                </a:cubicBezTo>
                <a:cubicBezTo>
                  <a:pt x="121" y="348"/>
                  <a:pt x="120" y="345"/>
                  <a:pt x="121" y="342"/>
                </a:cubicBezTo>
                <a:close/>
                <a:moveTo>
                  <a:pt x="124" y="314"/>
                </a:moveTo>
                <a:cubicBezTo>
                  <a:pt x="127" y="305"/>
                  <a:pt x="127" y="305"/>
                  <a:pt x="127" y="305"/>
                </a:cubicBezTo>
                <a:cubicBezTo>
                  <a:pt x="156" y="301"/>
                  <a:pt x="156" y="301"/>
                  <a:pt x="156" y="301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5" y="284"/>
                  <a:pt x="135" y="284"/>
                  <a:pt x="135" y="284"/>
                </a:cubicBezTo>
                <a:cubicBezTo>
                  <a:pt x="168" y="298"/>
                  <a:pt x="168" y="298"/>
                  <a:pt x="168" y="298"/>
                </a:cubicBezTo>
                <a:cubicBezTo>
                  <a:pt x="165" y="306"/>
                  <a:pt x="165" y="306"/>
                  <a:pt x="165" y="306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59" y="320"/>
                  <a:pt x="159" y="320"/>
                  <a:pt x="159" y="320"/>
                </a:cubicBezTo>
                <a:cubicBezTo>
                  <a:pt x="156" y="327"/>
                  <a:pt x="156" y="327"/>
                  <a:pt x="156" y="327"/>
                </a:cubicBezTo>
                <a:cubicBezTo>
                  <a:pt x="124" y="314"/>
                  <a:pt x="124" y="314"/>
                  <a:pt x="124" y="314"/>
                </a:cubicBezTo>
                <a:close/>
                <a:moveTo>
                  <a:pt x="166" y="273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87" y="265"/>
                  <a:pt x="187" y="265"/>
                  <a:pt x="187" y="265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78" y="281"/>
                  <a:pt x="176" y="283"/>
                  <a:pt x="175" y="284"/>
                </a:cubicBezTo>
                <a:cubicBezTo>
                  <a:pt x="174" y="286"/>
                  <a:pt x="172" y="286"/>
                  <a:pt x="171" y="287"/>
                </a:cubicBezTo>
                <a:cubicBezTo>
                  <a:pt x="168" y="288"/>
                  <a:pt x="166" y="288"/>
                  <a:pt x="164" y="288"/>
                </a:cubicBezTo>
                <a:cubicBezTo>
                  <a:pt x="161" y="287"/>
                  <a:pt x="159" y="286"/>
                  <a:pt x="156" y="284"/>
                </a:cubicBezTo>
                <a:cubicBezTo>
                  <a:pt x="151" y="281"/>
                  <a:pt x="147" y="278"/>
                  <a:pt x="146" y="274"/>
                </a:cubicBezTo>
                <a:cubicBezTo>
                  <a:pt x="145" y="270"/>
                  <a:pt x="146" y="265"/>
                  <a:pt x="149" y="260"/>
                </a:cubicBezTo>
                <a:cubicBezTo>
                  <a:pt x="157" y="247"/>
                  <a:pt x="157" y="247"/>
                  <a:pt x="157" y="247"/>
                </a:cubicBezTo>
                <a:cubicBezTo>
                  <a:pt x="162" y="250"/>
                  <a:pt x="162" y="250"/>
                  <a:pt x="162" y="250"/>
                </a:cubicBezTo>
                <a:cubicBezTo>
                  <a:pt x="154" y="264"/>
                  <a:pt x="154" y="264"/>
                  <a:pt x="154" y="264"/>
                </a:cubicBezTo>
                <a:cubicBezTo>
                  <a:pt x="153" y="266"/>
                  <a:pt x="152" y="268"/>
                  <a:pt x="153" y="271"/>
                </a:cubicBezTo>
                <a:cubicBezTo>
                  <a:pt x="154" y="273"/>
                  <a:pt x="156" y="275"/>
                  <a:pt x="160" y="277"/>
                </a:cubicBezTo>
                <a:cubicBezTo>
                  <a:pt x="163" y="279"/>
                  <a:pt x="166" y="280"/>
                  <a:pt x="168" y="280"/>
                </a:cubicBezTo>
                <a:cubicBezTo>
                  <a:pt x="170" y="279"/>
                  <a:pt x="172" y="278"/>
                  <a:pt x="174" y="276"/>
                </a:cubicBezTo>
                <a:cubicBezTo>
                  <a:pt x="178" y="268"/>
                  <a:pt x="178" y="268"/>
                  <a:pt x="178" y="268"/>
                </a:cubicBezTo>
                <a:cubicBezTo>
                  <a:pt x="171" y="264"/>
                  <a:pt x="171" y="264"/>
                  <a:pt x="171" y="264"/>
                </a:cubicBezTo>
                <a:cubicBezTo>
                  <a:pt x="166" y="273"/>
                  <a:pt x="166" y="273"/>
                  <a:pt x="166" y="273"/>
                </a:cubicBezTo>
                <a:close/>
                <a:moveTo>
                  <a:pt x="197" y="199"/>
                </a:moveTo>
                <a:cubicBezTo>
                  <a:pt x="211" y="215"/>
                  <a:pt x="211" y="215"/>
                  <a:pt x="211" y="215"/>
                </a:cubicBezTo>
                <a:cubicBezTo>
                  <a:pt x="213" y="217"/>
                  <a:pt x="215" y="218"/>
                  <a:pt x="217" y="219"/>
                </a:cubicBezTo>
                <a:cubicBezTo>
                  <a:pt x="219" y="219"/>
                  <a:pt x="221" y="218"/>
                  <a:pt x="223" y="216"/>
                </a:cubicBezTo>
                <a:cubicBezTo>
                  <a:pt x="225" y="214"/>
                  <a:pt x="226" y="212"/>
                  <a:pt x="226" y="210"/>
                </a:cubicBezTo>
                <a:cubicBezTo>
                  <a:pt x="226" y="208"/>
                  <a:pt x="225" y="206"/>
                  <a:pt x="223" y="204"/>
                </a:cubicBezTo>
                <a:cubicBezTo>
                  <a:pt x="208" y="188"/>
                  <a:pt x="208" y="188"/>
                  <a:pt x="208" y="188"/>
                </a:cubicBezTo>
                <a:cubicBezTo>
                  <a:pt x="214" y="183"/>
                  <a:pt x="214" y="183"/>
                  <a:pt x="214" y="183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30" y="201"/>
                  <a:pt x="231" y="202"/>
                  <a:pt x="232" y="203"/>
                </a:cubicBezTo>
                <a:cubicBezTo>
                  <a:pt x="233" y="205"/>
                  <a:pt x="233" y="206"/>
                  <a:pt x="233" y="207"/>
                </a:cubicBezTo>
                <a:cubicBezTo>
                  <a:pt x="233" y="209"/>
                  <a:pt x="233" y="212"/>
                  <a:pt x="232" y="214"/>
                </a:cubicBezTo>
                <a:cubicBezTo>
                  <a:pt x="231" y="216"/>
                  <a:pt x="229" y="218"/>
                  <a:pt x="227" y="220"/>
                </a:cubicBezTo>
                <a:cubicBezTo>
                  <a:pt x="224" y="222"/>
                  <a:pt x="222" y="224"/>
                  <a:pt x="220" y="225"/>
                </a:cubicBezTo>
                <a:cubicBezTo>
                  <a:pt x="218" y="226"/>
                  <a:pt x="216" y="226"/>
                  <a:pt x="214" y="226"/>
                </a:cubicBezTo>
                <a:cubicBezTo>
                  <a:pt x="213" y="225"/>
                  <a:pt x="212" y="225"/>
                  <a:pt x="210" y="224"/>
                </a:cubicBezTo>
                <a:cubicBezTo>
                  <a:pt x="209" y="223"/>
                  <a:pt x="208" y="222"/>
                  <a:pt x="206" y="220"/>
                </a:cubicBezTo>
                <a:cubicBezTo>
                  <a:pt x="191" y="204"/>
                  <a:pt x="191" y="204"/>
                  <a:pt x="191" y="204"/>
                </a:cubicBezTo>
                <a:cubicBezTo>
                  <a:pt x="197" y="199"/>
                  <a:pt x="197" y="199"/>
                  <a:pt x="197" y="199"/>
                </a:cubicBezTo>
                <a:close/>
                <a:moveTo>
                  <a:pt x="222" y="175"/>
                </a:moveTo>
                <a:cubicBezTo>
                  <a:pt x="230" y="170"/>
                  <a:pt x="230" y="170"/>
                  <a:pt x="230" y="170"/>
                </a:cubicBezTo>
                <a:cubicBezTo>
                  <a:pt x="256" y="183"/>
                  <a:pt x="256" y="183"/>
                  <a:pt x="256" y="183"/>
                </a:cubicBezTo>
                <a:cubicBezTo>
                  <a:pt x="242" y="162"/>
                  <a:pt x="242" y="162"/>
                  <a:pt x="242" y="162"/>
                </a:cubicBezTo>
                <a:cubicBezTo>
                  <a:pt x="248" y="157"/>
                  <a:pt x="248" y="157"/>
                  <a:pt x="248" y="157"/>
                </a:cubicBezTo>
                <a:cubicBezTo>
                  <a:pt x="268" y="187"/>
                  <a:pt x="268" y="187"/>
                  <a:pt x="268" y="187"/>
                </a:cubicBezTo>
                <a:cubicBezTo>
                  <a:pt x="261" y="192"/>
                  <a:pt x="261" y="192"/>
                  <a:pt x="261" y="192"/>
                </a:cubicBezTo>
                <a:cubicBezTo>
                  <a:pt x="233" y="178"/>
                  <a:pt x="233" y="178"/>
                  <a:pt x="233" y="178"/>
                </a:cubicBezTo>
                <a:cubicBezTo>
                  <a:pt x="249" y="200"/>
                  <a:pt x="249" y="200"/>
                  <a:pt x="249" y="200"/>
                </a:cubicBezTo>
                <a:cubicBezTo>
                  <a:pt x="243" y="205"/>
                  <a:pt x="243" y="205"/>
                  <a:pt x="243" y="205"/>
                </a:cubicBezTo>
                <a:cubicBezTo>
                  <a:pt x="222" y="175"/>
                  <a:pt x="222" y="175"/>
                  <a:pt x="222" y="175"/>
                </a:cubicBezTo>
                <a:close/>
                <a:moveTo>
                  <a:pt x="282" y="180"/>
                </a:moveTo>
                <a:cubicBezTo>
                  <a:pt x="275" y="184"/>
                  <a:pt x="275" y="184"/>
                  <a:pt x="275" y="184"/>
                </a:cubicBezTo>
                <a:cubicBezTo>
                  <a:pt x="257" y="153"/>
                  <a:pt x="257" y="153"/>
                  <a:pt x="257" y="153"/>
                </a:cubicBezTo>
                <a:cubicBezTo>
                  <a:pt x="264" y="149"/>
                  <a:pt x="264" y="149"/>
                  <a:pt x="264" y="149"/>
                </a:cubicBezTo>
                <a:cubicBezTo>
                  <a:pt x="282" y="180"/>
                  <a:pt x="282" y="180"/>
                  <a:pt x="282" y="180"/>
                </a:cubicBezTo>
                <a:close/>
                <a:moveTo>
                  <a:pt x="297" y="172"/>
                </a:moveTo>
                <a:cubicBezTo>
                  <a:pt x="268" y="146"/>
                  <a:pt x="268" y="146"/>
                  <a:pt x="268" y="146"/>
                </a:cubicBezTo>
                <a:cubicBezTo>
                  <a:pt x="276" y="142"/>
                  <a:pt x="276" y="142"/>
                  <a:pt x="276" y="142"/>
                </a:cubicBezTo>
                <a:cubicBezTo>
                  <a:pt x="297" y="162"/>
                  <a:pt x="297" y="162"/>
                  <a:pt x="297" y="162"/>
                </a:cubicBezTo>
                <a:cubicBezTo>
                  <a:pt x="295" y="133"/>
                  <a:pt x="295" y="133"/>
                  <a:pt x="295" y="133"/>
                </a:cubicBezTo>
                <a:cubicBezTo>
                  <a:pt x="302" y="130"/>
                  <a:pt x="302" y="130"/>
                  <a:pt x="302" y="130"/>
                </a:cubicBezTo>
                <a:cubicBezTo>
                  <a:pt x="304" y="169"/>
                  <a:pt x="304" y="169"/>
                  <a:pt x="304" y="169"/>
                </a:cubicBezTo>
                <a:cubicBezTo>
                  <a:pt x="297" y="172"/>
                  <a:pt x="297" y="172"/>
                  <a:pt x="297" y="172"/>
                </a:cubicBezTo>
                <a:close/>
                <a:moveTo>
                  <a:pt x="325" y="130"/>
                </a:moveTo>
                <a:cubicBezTo>
                  <a:pt x="323" y="131"/>
                  <a:pt x="321" y="132"/>
                  <a:pt x="320" y="134"/>
                </a:cubicBezTo>
                <a:cubicBezTo>
                  <a:pt x="319" y="136"/>
                  <a:pt x="319" y="138"/>
                  <a:pt x="320" y="141"/>
                </a:cubicBezTo>
                <a:cubicBezTo>
                  <a:pt x="339" y="135"/>
                  <a:pt x="339" y="135"/>
                  <a:pt x="339" y="135"/>
                </a:cubicBezTo>
                <a:cubicBezTo>
                  <a:pt x="341" y="141"/>
                  <a:pt x="341" y="141"/>
                  <a:pt x="341" y="141"/>
                </a:cubicBezTo>
                <a:cubicBezTo>
                  <a:pt x="321" y="147"/>
                  <a:pt x="321" y="147"/>
                  <a:pt x="321" y="147"/>
                </a:cubicBezTo>
                <a:cubicBezTo>
                  <a:pt x="322" y="150"/>
                  <a:pt x="323" y="152"/>
                  <a:pt x="325" y="153"/>
                </a:cubicBezTo>
                <a:cubicBezTo>
                  <a:pt x="327" y="154"/>
                  <a:pt x="329" y="154"/>
                  <a:pt x="332" y="153"/>
                </a:cubicBezTo>
                <a:cubicBezTo>
                  <a:pt x="344" y="149"/>
                  <a:pt x="344" y="149"/>
                  <a:pt x="344" y="149"/>
                </a:cubicBezTo>
                <a:cubicBezTo>
                  <a:pt x="345" y="155"/>
                  <a:pt x="345" y="155"/>
                  <a:pt x="345" y="155"/>
                </a:cubicBezTo>
                <a:cubicBezTo>
                  <a:pt x="333" y="159"/>
                  <a:pt x="333" y="159"/>
                  <a:pt x="333" y="159"/>
                </a:cubicBezTo>
                <a:cubicBezTo>
                  <a:pt x="331" y="160"/>
                  <a:pt x="328" y="160"/>
                  <a:pt x="327" y="160"/>
                </a:cubicBezTo>
                <a:cubicBezTo>
                  <a:pt x="325" y="160"/>
                  <a:pt x="323" y="160"/>
                  <a:pt x="322" y="159"/>
                </a:cubicBezTo>
                <a:cubicBezTo>
                  <a:pt x="320" y="158"/>
                  <a:pt x="318" y="157"/>
                  <a:pt x="316" y="155"/>
                </a:cubicBezTo>
                <a:cubicBezTo>
                  <a:pt x="315" y="153"/>
                  <a:pt x="314" y="150"/>
                  <a:pt x="313" y="147"/>
                </a:cubicBezTo>
                <a:cubicBezTo>
                  <a:pt x="311" y="141"/>
                  <a:pt x="311" y="136"/>
                  <a:pt x="313" y="132"/>
                </a:cubicBezTo>
                <a:cubicBezTo>
                  <a:pt x="315" y="129"/>
                  <a:pt x="318" y="126"/>
                  <a:pt x="324" y="124"/>
                </a:cubicBezTo>
                <a:cubicBezTo>
                  <a:pt x="335" y="121"/>
                  <a:pt x="335" y="121"/>
                  <a:pt x="335" y="121"/>
                </a:cubicBezTo>
                <a:cubicBezTo>
                  <a:pt x="337" y="127"/>
                  <a:pt x="337" y="127"/>
                  <a:pt x="337" y="127"/>
                </a:cubicBezTo>
                <a:cubicBezTo>
                  <a:pt x="325" y="130"/>
                  <a:pt x="325" y="130"/>
                  <a:pt x="325" y="130"/>
                </a:cubicBezTo>
                <a:close/>
                <a:moveTo>
                  <a:pt x="364" y="122"/>
                </a:moveTo>
                <a:cubicBezTo>
                  <a:pt x="364" y="122"/>
                  <a:pt x="364" y="122"/>
                  <a:pt x="364" y="122"/>
                </a:cubicBezTo>
                <a:cubicBezTo>
                  <a:pt x="367" y="122"/>
                  <a:pt x="368" y="122"/>
                  <a:pt x="369" y="123"/>
                </a:cubicBezTo>
                <a:cubicBezTo>
                  <a:pt x="370" y="123"/>
                  <a:pt x="371" y="124"/>
                  <a:pt x="371" y="126"/>
                </a:cubicBezTo>
                <a:cubicBezTo>
                  <a:pt x="371" y="128"/>
                  <a:pt x="371" y="129"/>
                  <a:pt x="370" y="130"/>
                </a:cubicBezTo>
                <a:cubicBezTo>
                  <a:pt x="369" y="130"/>
                  <a:pt x="368" y="131"/>
                  <a:pt x="365" y="131"/>
                </a:cubicBezTo>
                <a:cubicBezTo>
                  <a:pt x="356" y="133"/>
                  <a:pt x="356" y="133"/>
                  <a:pt x="356" y="133"/>
                </a:cubicBezTo>
                <a:cubicBezTo>
                  <a:pt x="355" y="124"/>
                  <a:pt x="355" y="124"/>
                  <a:pt x="355" y="124"/>
                </a:cubicBezTo>
                <a:cubicBezTo>
                  <a:pt x="364" y="122"/>
                  <a:pt x="364" y="122"/>
                  <a:pt x="364" y="122"/>
                </a:cubicBezTo>
                <a:close/>
                <a:moveTo>
                  <a:pt x="347" y="118"/>
                </a:moveTo>
                <a:cubicBezTo>
                  <a:pt x="365" y="116"/>
                  <a:pt x="365" y="116"/>
                  <a:pt x="365" y="116"/>
                </a:cubicBezTo>
                <a:cubicBezTo>
                  <a:pt x="369" y="115"/>
                  <a:pt x="372" y="116"/>
                  <a:pt x="375" y="117"/>
                </a:cubicBezTo>
                <a:cubicBezTo>
                  <a:pt x="377" y="119"/>
                  <a:pt x="378" y="121"/>
                  <a:pt x="379" y="125"/>
                </a:cubicBezTo>
                <a:cubicBezTo>
                  <a:pt x="379" y="128"/>
                  <a:pt x="379" y="130"/>
                  <a:pt x="378" y="132"/>
                </a:cubicBezTo>
                <a:cubicBezTo>
                  <a:pt x="377" y="134"/>
                  <a:pt x="375" y="135"/>
                  <a:pt x="373" y="136"/>
                </a:cubicBezTo>
                <a:cubicBezTo>
                  <a:pt x="384" y="149"/>
                  <a:pt x="384" y="149"/>
                  <a:pt x="384" y="149"/>
                </a:cubicBezTo>
                <a:cubicBezTo>
                  <a:pt x="376" y="151"/>
                  <a:pt x="376" y="151"/>
                  <a:pt x="376" y="151"/>
                </a:cubicBezTo>
                <a:cubicBezTo>
                  <a:pt x="366" y="138"/>
                  <a:pt x="366" y="138"/>
                  <a:pt x="366" y="138"/>
                </a:cubicBezTo>
                <a:cubicBezTo>
                  <a:pt x="357" y="139"/>
                  <a:pt x="357" y="139"/>
                  <a:pt x="357" y="139"/>
                </a:cubicBezTo>
                <a:cubicBezTo>
                  <a:pt x="359" y="153"/>
                  <a:pt x="359" y="153"/>
                  <a:pt x="359" y="153"/>
                </a:cubicBezTo>
                <a:cubicBezTo>
                  <a:pt x="352" y="154"/>
                  <a:pt x="352" y="154"/>
                  <a:pt x="352" y="154"/>
                </a:cubicBezTo>
                <a:cubicBezTo>
                  <a:pt x="347" y="118"/>
                  <a:pt x="347" y="118"/>
                  <a:pt x="347" y="118"/>
                </a:cubicBezTo>
                <a:close/>
                <a:moveTo>
                  <a:pt x="419" y="121"/>
                </a:moveTo>
                <a:cubicBezTo>
                  <a:pt x="401" y="121"/>
                  <a:pt x="401" y="121"/>
                  <a:pt x="401" y="121"/>
                </a:cubicBezTo>
                <a:cubicBezTo>
                  <a:pt x="399" y="121"/>
                  <a:pt x="397" y="121"/>
                  <a:pt x="396" y="122"/>
                </a:cubicBezTo>
                <a:cubicBezTo>
                  <a:pt x="395" y="123"/>
                  <a:pt x="395" y="124"/>
                  <a:pt x="395" y="125"/>
                </a:cubicBezTo>
                <a:cubicBezTo>
                  <a:pt x="395" y="127"/>
                  <a:pt x="395" y="128"/>
                  <a:pt x="396" y="128"/>
                </a:cubicBezTo>
                <a:cubicBezTo>
                  <a:pt x="397" y="129"/>
                  <a:pt x="398" y="129"/>
                  <a:pt x="39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13" y="130"/>
                  <a:pt x="416" y="130"/>
                  <a:pt x="418" y="132"/>
                </a:cubicBezTo>
                <a:cubicBezTo>
                  <a:pt x="420" y="134"/>
                  <a:pt x="420" y="136"/>
                  <a:pt x="420" y="140"/>
                </a:cubicBezTo>
                <a:cubicBezTo>
                  <a:pt x="420" y="144"/>
                  <a:pt x="419" y="146"/>
                  <a:pt x="417" y="148"/>
                </a:cubicBezTo>
                <a:cubicBezTo>
                  <a:pt x="415" y="150"/>
                  <a:pt x="412" y="150"/>
                  <a:pt x="408" y="150"/>
                </a:cubicBezTo>
                <a:cubicBezTo>
                  <a:pt x="388" y="150"/>
                  <a:pt x="388" y="150"/>
                  <a:pt x="388" y="15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07" y="144"/>
                  <a:pt x="407" y="144"/>
                  <a:pt x="407" y="144"/>
                </a:cubicBezTo>
                <a:cubicBezTo>
                  <a:pt x="409" y="144"/>
                  <a:pt x="410" y="144"/>
                  <a:pt x="411" y="143"/>
                </a:cubicBezTo>
                <a:cubicBezTo>
                  <a:pt x="412" y="142"/>
                  <a:pt x="413" y="141"/>
                  <a:pt x="413" y="140"/>
                </a:cubicBezTo>
                <a:cubicBezTo>
                  <a:pt x="413" y="139"/>
                  <a:pt x="412" y="137"/>
                  <a:pt x="411" y="137"/>
                </a:cubicBezTo>
                <a:cubicBezTo>
                  <a:pt x="411" y="136"/>
                  <a:pt x="409" y="136"/>
                  <a:pt x="407" y="136"/>
                </a:cubicBezTo>
                <a:cubicBezTo>
                  <a:pt x="399" y="136"/>
                  <a:pt x="399" y="136"/>
                  <a:pt x="399" y="136"/>
                </a:cubicBezTo>
                <a:cubicBezTo>
                  <a:pt x="395" y="136"/>
                  <a:pt x="392" y="135"/>
                  <a:pt x="390" y="133"/>
                </a:cubicBezTo>
                <a:cubicBezTo>
                  <a:pt x="388" y="131"/>
                  <a:pt x="387" y="129"/>
                  <a:pt x="387" y="125"/>
                </a:cubicBezTo>
                <a:cubicBezTo>
                  <a:pt x="387" y="121"/>
                  <a:pt x="388" y="119"/>
                  <a:pt x="390" y="117"/>
                </a:cubicBezTo>
                <a:cubicBezTo>
                  <a:pt x="392" y="115"/>
                  <a:pt x="395" y="114"/>
                  <a:pt x="400" y="114"/>
                </a:cubicBezTo>
                <a:cubicBezTo>
                  <a:pt x="419" y="115"/>
                  <a:pt x="419" y="115"/>
                  <a:pt x="419" y="115"/>
                </a:cubicBezTo>
                <a:cubicBezTo>
                  <a:pt x="419" y="121"/>
                  <a:pt x="419" y="121"/>
                  <a:pt x="419" y="121"/>
                </a:cubicBezTo>
                <a:close/>
                <a:moveTo>
                  <a:pt x="433" y="152"/>
                </a:moveTo>
                <a:cubicBezTo>
                  <a:pt x="426" y="151"/>
                  <a:pt x="426" y="151"/>
                  <a:pt x="426" y="151"/>
                </a:cubicBezTo>
                <a:cubicBezTo>
                  <a:pt x="431" y="115"/>
                  <a:pt x="431" y="115"/>
                  <a:pt x="431" y="115"/>
                </a:cubicBezTo>
                <a:cubicBezTo>
                  <a:pt x="438" y="117"/>
                  <a:pt x="438" y="117"/>
                  <a:pt x="438" y="117"/>
                </a:cubicBezTo>
                <a:cubicBezTo>
                  <a:pt x="433" y="152"/>
                  <a:pt x="433" y="152"/>
                  <a:pt x="433" y="152"/>
                </a:cubicBezTo>
                <a:close/>
                <a:moveTo>
                  <a:pt x="453" y="126"/>
                </a:moveTo>
                <a:cubicBezTo>
                  <a:pt x="442" y="124"/>
                  <a:pt x="442" y="124"/>
                  <a:pt x="442" y="124"/>
                </a:cubicBezTo>
                <a:cubicBezTo>
                  <a:pt x="443" y="118"/>
                  <a:pt x="443" y="118"/>
                  <a:pt x="443" y="118"/>
                </a:cubicBezTo>
                <a:cubicBezTo>
                  <a:pt x="473" y="123"/>
                  <a:pt x="473" y="123"/>
                  <a:pt x="473" y="123"/>
                </a:cubicBezTo>
                <a:cubicBezTo>
                  <a:pt x="472" y="129"/>
                  <a:pt x="472" y="129"/>
                  <a:pt x="472" y="129"/>
                </a:cubicBezTo>
                <a:cubicBezTo>
                  <a:pt x="461" y="127"/>
                  <a:pt x="461" y="127"/>
                  <a:pt x="461" y="127"/>
                </a:cubicBezTo>
                <a:cubicBezTo>
                  <a:pt x="456" y="156"/>
                  <a:pt x="456" y="156"/>
                  <a:pt x="456" y="156"/>
                </a:cubicBezTo>
                <a:cubicBezTo>
                  <a:pt x="448" y="155"/>
                  <a:pt x="448" y="155"/>
                  <a:pt x="448" y="155"/>
                </a:cubicBezTo>
                <a:cubicBezTo>
                  <a:pt x="453" y="126"/>
                  <a:pt x="453" y="126"/>
                  <a:pt x="453" y="126"/>
                </a:cubicBezTo>
                <a:close/>
                <a:moveTo>
                  <a:pt x="477" y="124"/>
                </a:moveTo>
                <a:cubicBezTo>
                  <a:pt x="485" y="127"/>
                  <a:pt x="485" y="127"/>
                  <a:pt x="485" y="127"/>
                </a:cubicBezTo>
                <a:cubicBezTo>
                  <a:pt x="488" y="142"/>
                  <a:pt x="488" y="142"/>
                  <a:pt x="488" y="142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9" y="135"/>
                  <a:pt x="509" y="135"/>
                  <a:pt x="509" y="135"/>
                </a:cubicBezTo>
                <a:cubicBezTo>
                  <a:pt x="490" y="150"/>
                  <a:pt x="490" y="150"/>
                  <a:pt x="490" y="150"/>
                </a:cubicBezTo>
                <a:cubicBezTo>
                  <a:pt x="485" y="165"/>
                  <a:pt x="485" y="165"/>
                  <a:pt x="485" y="165"/>
                </a:cubicBezTo>
                <a:cubicBezTo>
                  <a:pt x="478" y="162"/>
                  <a:pt x="478" y="162"/>
                  <a:pt x="478" y="162"/>
                </a:cubicBezTo>
                <a:cubicBezTo>
                  <a:pt x="483" y="147"/>
                  <a:pt x="483" y="147"/>
                  <a:pt x="483" y="147"/>
                </a:cubicBezTo>
                <a:cubicBezTo>
                  <a:pt x="477" y="124"/>
                  <a:pt x="477" y="124"/>
                  <a:pt x="477" y="124"/>
                </a:cubicBezTo>
                <a:close/>
                <a:moveTo>
                  <a:pt x="541" y="171"/>
                </a:moveTo>
                <a:cubicBezTo>
                  <a:pt x="545" y="166"/>
                  <a:pt x="548" y="163"/>
                  <a:pt x="552" y="162"/>
                </a:cubicBezTo>
                <a:cubicBezTo>
                  <a:pt x="557" y="161"/>
                  <a:pt x="561" y="162"/>
                  <a:pt x="566" y="166"/>
                </a:cubicBezTo>
                <a:cubicBezTo>
                  <a:pt x="571" y="169"/>
                  <a:pt x="574" y="173"/>
                  <a:pt x="574" y="177"/>
                </a:cubicBezTo>
                <a:cubicBezTo>
                  <a:pt x="575" y="181"/>
                  <a:pt x="574" y="186"/>
                  <a:pt x="570" y="191"/>
                </a:cubicBezTo>
                <a:cubicBezTo>
                  <a:pt x="567" y="196"/>
                  <a:pt x="563" y="200"/>
                  <a:pt x="559" y="200"/>
                </a:cubicBezTo>
                <a:cubicBezTo>
                  <a:pt x="555" y="201"/>
                  <a:pt x="550" y="200"/>
                  <a:pt x="545" y="197"/>
                </a:cubicBezTo>
                <a:cubicBezTo>
                  <a:pt x="540" y="193"/>
                  <a:pt x="538" y="190"/>
                  <a:pt x="537" y="185"/>
                </a:cubicBezTo>
                <a:cubicBezTo>
                  <a:pt x="536" y="181"/>
                  <a:pt x="538" y="176"/>
                  <a:pt x="541" y="171"/>
                </a:cubicBezTo>
                <a:close/>
                <a:moveTo>
                  <a:pt x="563" y="171"/>
                </a:moveTo>
                <a:cubicBezTo>
                  <a:pt x="565" y="173"/>
                  <a:pt x="567" y="175"/>
                  <a:pt x="567" y="178"/>
                </a:cubicBezTo>
                <a:cubicBezTo>
                  <a:pt x="567" y="180"/>
                  <a:pt x="566" y="183"/>
                  <a:pt x="564" y="187"/>
                </a:cubicBezTo>
                <a:cubicBezTo>
                  <a:pt x="561" y="190"/>
                  <a:pt x="559" y="192"/>
                  <a:pt x="556" y="193"/>
                </a:cubicBezTo>
                <a:cubicBezTo>
                  <a:pt x="554" y="194"/>
                  <a:pt x="551" y="193"/>
                  <a:pt x="549" y="192"/>
                </a:cubicBezTo>
                <a:cubicBezTo>
                  <a:pt x="546" y="190"/>
                  <a:pt x="545" y="188"/>
                  <a:pt x="545" y="185"/>
                </a:cubicBezTo>
                <a:cubicBezTo>
                  <a:pt x="544" y="182"/>
                  <a:pt x="546" y="179"/>
                  <a:pt x="548" y="176"/>
                </a:cubicBezTo>
                <a:cubicBezTo>
                  <a:pt x="550" y="172"/>
                  <a:pt x="553" y="170"/>
                  <a:pt x="555" y="169"/>
                </a:cubicBezTo>
                <a:cubicBezTo>
                  <a:pt x="557" y="169"/>
                  <a:pt x="560" y="169"/>
                  <a:pt x="563" y="171"/>
                </a:cubicBezTo>
                <a:close/>
                <a:moveTo>
                  <a:pt x="574" y="198"/>
                </a:moveTo>
                <a:cubicBezTo>
                  <a:pt x="577" y="194"/>
                  <a:pt x="580" y="192"/>
                  <a:pt x="581" y="191"/>
                </a:cubicBezTo>
                <a:cubicBezTo>
                  <a:pt x="583" y="189"/>
                  <a:pt x="585" y="189"/>
                  <a:pt x="587" y="188"/>
                </a:cubicBezTo>
                <a:cubicBezTo>
                  <a:pt x="589" y="188"/>
                  <a:pt x="591" y="189"/>
                  <a:pt x="593" y="190"/>
                </a:cubicBezTo>
                <a:cubicBezTo>
                  <a:pt x="595" y="191"/>
                  <a:pt x="597" y="192"/>
                  <a:pt x="600" y="195"/>
                </a:cubicBezTo>
                <a:cubicBezTo>
                  <a:pt x="608" y="202"/>
                  <a:pt x="608" y="202"/>
                  <a:pt x="608" y="202"/>
                </a:cubicBezTo>
                <a:cubicBezTo>
                  <a:pt x="604" y="207"/>
                  <a:pt x="604" y="207"/>
                  <a:pt x="604" y="207"/>
                </a:cubicBezTo>
                <a:cubicBezTo>
                  <a:pt x="595" y="199"/>
                  <a:pt x="595" y="199"/>
                  <a:pt x="595" y="199"/>
                </a:cubicBezTo>
                <a:cubicBezTo>
                  <a:pt x="593" y="197"/>
                  <a:pt x="591" y="196"/>
                  <a:pt x="589" y="196"/>
                </a:cubicBezTo>
                <a:cubicBezTo>
                  <a:pt x="587" y="196"/>
                  <a:pt x="585" y="197"/>
                  <a:pt x="583" y="199"/>
                </a:cubicBezTo>
                <a:cubicBezTo>
                  <a:pt x="599" y="213"/>
                  <a:pt x="599" y="213"/>
                  <a:pt x="599" y="213"/>
                </a:cubicBezTo>
                <a:cubicBezTo>
                  <a:pt x="595" y="218"/>
                  <a:pt x="595" y="218"/>
                  <a:pt x="595" y="218"/>
                </a:cubicBezTo>
                <a:cubicBezTo>
                  <a:pt x="579" y="204"/>
                  <a:pt x="579" y="204"/>
                  <a:pt x="579" y="204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4" y="210"/>
                  <a:pt x="564" y="210"/>
                  <a:pt x="564" y="210"/>
                </a:cubicBezTo>
                <a:cubicBezTo>
                  <a:pt x="574" y="198"/>
                  <a:pt x="574" y="198"/>
                  <a:pt x="574" y="198"/>
                </a:cubicBezTo>
                <a:close/>
                <a:moveTo>
                  <a:pt x="641" y="254"/>
                </a:moveTo>
                <a:cubicBezTo>
                  <a:pt x="635" y="244"/>
                  <a:pt x="635" y="244"/>
                  <a:pt x="635" y="244"/>
                </a:cubicBezTo>
                <a:cubicBezTo>
                  <a:pt x="640" y="241"/>
                  <a:pt x="640" y="241"/>
                  <a:pt x="640" y="241"/>
                </a:cubicBezTo>
                <a:cubicBezTo>
                  <a:pt x="656" y="267"/>
                  <a:pt x="656" y="267"/>
                  <a:pt x="656" y="267"/>
                </a:cubicBezTo>
                <a:cubicBezTo>
                  <a:pt x="651" y="270"/>
                  <a:pt x="651" y="270"/>
                  <a:pt x="651" y="270"/>
                </a:cubicBezTo>
                <a:cubicBezTo>
                  <a:pt x="645" y="260"/>
                  <a:pt x="645" y="260"/>
                  <a:pt x="645" y="260"/>
                </a:cubicBezTo>
                <a:cubicBezTo>
                  <a:pt x="620" y="276"/>
                  <a:pt x="620" y="276"/>
                  <a:pt x="620" y="276"/>
                </a:cubicBezTo>
                <a:cubicBezTo>
                  <a:pt x="616" y="269"/>
                  <a:pt x="616" y="269"/>
                  <a:pt x="616" y="269"/>
                </a:cubicBezTo>
                <a:cubicBezTo>
                  <a:pt x="641" y="254"/>
                  <a:pt x="641" y="254"/>
                  <a:pt x="641" y="254"/>
                </a:cubicBezTo>
                <a:close/>
                <a:moveTo>
                  <a:pt x="662" y="290"/>
                </a:moveTo>
                <a:cubicBezTo>
                  <a:pt x="660" y="287"/>
                  <a:pt x="659" y="286"/>
                  <a:pt x="657" y="285"/>
                </a:cubicBezTo>
                <a:cubicBezTo>
                  <a:pt x="655" y="284"/>
                  <a:pt x="653" y="285"/>
                  <a:pt x="651" y="286"/>
                </a:cubicBezTo>
                <a:cubicBezTo>
                  <a:pt x="659" y="305"/>
                  <a:pt x="659" y="305"/>
                  <a:pt x="659" y="305"/>
                </a:cubicBezTo>
                <a:cubicBezTo>
                  <a:pt x="654" y="307"/>
                  <a:pt x="654" y="307"/>
                  <a:pt x="654" y="307"/>
                </a:cubicBezTo>
                <a:cubicBezTo>
                  <a:pt x="645" y="288"/>
                  <a:pt x="645" y="288"/>
                  <a:pt x="645" y="288"/>
                </a:cubicBezTo>
                <a:cubicBezTo>
                  <a:pt x="642" y="290"/>
                  <a:pt x="641" y="291"/>
                  <a:pt x="640" y="293"/>
                </a:cubicBezTo>
                <a:cubicBezTo>
                  <a:pt x="639" y="295"/>
                  <a:pt x="639" y="297"/>
                  <a:pt x="641" y="300"/>
                </a:cubicBezTo>
                <a:cubicBezTo>
                  <a:pt x="646" y="311"/>
                  <a:pt x="646" y="311"/>
                  <a:pt x="646" y="311"/>
                </a:cubicBezTo>
                <a:cubicBezTo>
                  <a:pt x="640" y="313"/>
                  <a:pt x="640" y="313"/>
                  <a:pt x="640" y="313"/>
                </a:cubicBezTo>
                <a:cubicBezTo>
                  <a:pt x="635" y="302"/>
                  <a:pt x="635" y="302"/>
                  <a:pt x="635" y="302"/>
                </a:cubicBezTo>
                <a:cubicBezTo>
                  <a:pt x="634" y="299"/>
                  <a:pt x="633" y="297"/>
                  <a:pt x="633" y="296"/>
                </a:cubicBezTo>
                <a:cubicBezTo>
                  <a:pt x="633" y="294"/>
                  <a:pt x="633" y="292"/>
                  <a:pt x="633" y="291"/>
                </a:cubicBezTo>
                <a:cubicBezTo>
                  <a:pt x="634" y="288"/>
                  <a:pt x="635" y="286"/>
                  <a:pt x="637" y="284"/>
                </a:cubicBezTo>
                <a:cubicBezTo>
                  <a:pt x="638" y="283"/>
                  <a:pt x="641" y="281"/>
                  <a:pt x="644" y="280"/>
                </a:cubicBezTo>
                <a:cubicBezTo>
                  <a:pt x="649" y="277"/>
                  <a:pt x="654" y="276"/>
                  <a:pt x="658" y="277"/>
                </a:cubicBezTo>
                <a:cubicBezTo>
                  <a:pt x="662" y="279"/>
                  <a:pt x="665" y="282"/>
                  <a:pt x="667" y="287"/>
                </a:cubicBezTo>
                <a:cubicBezTo>
                  <a:pt x="672" y="298"/>
                  <a:pt x="672" y="298"/>
                  <a:pt x="672" y="298"/>
                </a:cubicBezTo>
                <a:cubicBezTo>
                  <a:pt x="667" y="301"/>
                  <a:pt x="667" y="301"/>
                  <a:pt x="667" y="301"/>
                </a:cubicBezTo>
                <a:cubicBezTo>
                  <a:pt x="662" y="290"/>
                  <a:pt x="662" y="290"/>
                  <a:pt x="662" y="290"/>
                </a:cubicBezTo>
                <a:close/>
                <a:moveTo>
                  <a:pt x="675" y="325"/>
                </a:moveTo>
                <a:cubicBezTo>
                  <a:pt x="674" y="322"/>
                  <a:pt x="672" y="320"/>
                  <a:pt x="670" y="319"/>
                </a:cubicBezTo>
                <a:cubicBezTo>
                  <a:pt x="668" y="319"/>
                  <a:pt x="665" y="319"/>
                  <a:pt x="660" y="320"/>
                </a:cubicBezTo>
                <a:cubicBezTo>
                  <a:pt x="657" y="322"/>
                  <a:pt x="654" y="323"/>
                  <a:pt x="653" y="325"/>
                </a:cubicBezTo>
                <a:cubicBezTo>
                  <a:pt x="652" y="327"/>
                  <a:pt x="652" y="329"/>
                  <a:pt x="653" y="332"/>
                </a:cubicBezTo>
                <a:cubicBezTo>
                  <a:pt x="657" y="344"/>
                  <a:pt x="657" y="344"/>
                  <a:pt x="657" y="344"/>
                </a:cubicBezTo>
                <a:cubicBezTo>
                  <a:pt x="651" y="346"/>
                  <a:pt x="651" y="346"/>
                  <a:pt x="651" y="346"/>
                </a:cubicBezTo>
                <a:cubicBezTo>
                  <a:pt x="647" y="334"/>
                  <a:pt x="647" y="334"/>
                  <a:pt x="647" y="334"/>
                </a:cubicBezTo>
                <a:cubicBezTo>
                  <a:pt x="646" y="331"/>
                  <a:pt x="646" y="329"/>
                  <a:pt x="646" y="327"/>
                </a:cubicBezTo>
                <a:cubicBezTo>
                  <a:pt x="646" y="326"/>
                  <a:pt x="646" y="324"/>
                  <a:pt x="647" y="322"/>
                </a:cubicBezTo>
                <a:cubicBezTo>
                  <a:pt x="647" y="320"/>
                  <a:pt x="649" y="318"/>
                  <a:pt x="651" y="316"/>
                </a:cubicBezTo>
                <a:cubicBezTo>
                  <a:pt x="653" y="315"/>
                  <a:pt x="655" y="314"/>
                  <a:pt x="658" y="313"/>
                </a:cubicBezTo>
                <a:cubicBezTo>
                  <a:pt x="664" y="311"/>
                  <a:pt x="669" y="310"/>
                  <a:pt x="673" y="312"/>
                </a:cubicBezTo>
                <a:cubicBezTo>
                  <a:pt x="676" y="314"/>
                  <a:pt x="679" y="317"/>
                  <a:pt x="681" y="323"/>
                </a:cubicBezTo>
                <a:cubicBezTo>
                  <a:pt x="684" y="335"/>
                  <a:pt x="684" y="335"/>
                  <a:pt x="684" y="335"/>
                </a:cubicBezTo>
                <a:cubicBezTo>
                  <a:pt x="679" y="337"/>
                  <a:pt x="679" y="337"/>
                  <a:pt x="679" y="337"/>
                </a:cubicBezTo>
                <a:cubicBezTo>
                  <a:pt x="675" y="325"/>
                  <a:pt x="675" y="325"/>
                  <a:pt x="675" y="325"/>
                </a:cubicBezTo>
                <a:close/>
                <a:moveTo>
                  <a:pt x="689" y="352"/>
                </a:moveTo>
                <a:cubicBezTo>
                  <a:pt x="675" y="354"/>
                  <a:pt x="675" y="354"/>
                  <a:pt x="675" y="354"/>
                </a:cubicBezTo>
                <a:cubicBezTo>
                  <a:pt x="677" y="368"/>
                  <a:pt x="677" y="368"/>
                  <a:pt x="677" y="368"/>
                </a:cubicBezTo>
                <a:cubicBezTo>
                  <a:pt x="691" y="365"/>
                  <a:pt x="691" y="365"/>
                  <a:pt x="691" y="365"/>
                </a:cubicBezTo>
                <a:cubicBezTo>
                  <a:pt x="692" y="373"/>
                  <a:pt x="692" y="373"/>
                  <a:pt x="692" y="373"/>
                </a:cubicBezTo>
                <a:cubicBezTo>
                  <a:pt x="658" y="379"/>
                  <a:pt x="658" y="379"/>
                  <a:pt x="658" y="379"/>
                </a:cubicBezTo>
                <a:cubicBezTo>
                  <a:pt x="656" y="372"/>
                  <a:pt x="656" y="372"/>
                  <a:pt x="656" y="372"/>
                </a:cubicBezTo>
                <a:cubicBezTo>
                  <a:pt x="671" y="369"/>
                  <a:pt x="671" y="369"/>
                  <a:pt x="671" y="369"/>
                </a:cubicBezTo>
                <a:cubicBezTo>
                  <a:pt x="669" y="355"/>
                  <a:pt x="669" y="355"/>
                  <a:pt x="669" y="355"/>
                </a:cubicBezTo>
                <a:cubicBezTo>
                  <a:pt x="654" y="358"/>
                  <a:pt x="654" y="358"/>
                  <a:pt x="654" y="358"/>
                </a:cubicBezTo>
                <a:cubicBezTo>
                  <a:pt x="653" y="351"/>
                  <a:pt x="653" y="351"/>
                  <a:pt x="653" y="351"/>
                </a:cubicBezTo>
                <a:cubicBezTo>
                  <a:pt x="687" y="344"/>
                  <a:pt x="687" y="344"/>
                  <a:pt x="687" y="344"/>
                </a:cubicBezTo>
                <a:cubicBezTo>
                  <a:pt x="689" y="352"/>
                  <a:pt x="689" y="352"/>
                  <a:pt x="689" y="352"/>
                </a:cubicBezTo>
                <a:close/>
                <a:moveTo>
                  <a:pt x="695" y="386"/>
                </a:moveTo>
                <a:cubicBezTo>
                  <a:pt x="695" y="396"/>
                  <a:pt x="695" y="396"/>
                  <a:pt x="695" y="396"/>
                </a:cubicBezTo>
                <a:cubicBezTo>
                  <a:pt x="670" y="411"/>
                  <a:pt x="670" y="411"/>
                  <a:pt x="670" y="411"/>
                </a:cubicBezTo>
                <a:cubicBezTo>
                  <a:pt x="695" y="410"/>
                  <a:pt x="695" y="410"/>
                  <a:pt x="695" y="410"/>
                </a:cubicBezTo>
                <a:cubicBezTo>
                  <a:pt x="695" y="418"/>
                  <a:pt x="695" y="418"/>
                  <a:pt x="695" y="418"/>
                </a:cubicBezTo>
                <a:cubicBezTo>
                  <a:pt x="660" y="419"/>
                  <a:pt x="660" y="419"/>
                  <a:pt x="660" y="419"/>
                </a:cubicBezTo>
                <a:cubicBezTo>
                  <a:pt x="660" y="410"/>
                  <a:pt x="660" y="410"/>
                  <a:pt x="660" y="410"/>
                </a:cubicBezTo>
                <a:cubicBezTo>
                  <a:pt x="686" y="394"/>
                  <a:pt x="686" y="394"/>
                  <a:pt x="686" y="394"/>
                </a:cubicBezTo>
                <a:cubicBezTo>
                  <a:pt x="660" y="395"/>
                  <a:pt x="660" y="395"/>
                  <a:pt x="660" y="395"/>
                </a:cubicBezTo>
                <a:cubicBezTo>
                  <a:pt x="659" y="387"/>
                  <a:pt x="659" y="387"/>
                  <a:pt x="659" y="387"/>
                </a:cubicBezTo>
                <a:cubicBezTo>
                  <a:pt x="695" y="386"/>
                  <a:pt x="695" y="386"/>
                  <a:pt x="695" y="386"/>
                </a:cubicBezTo>
                <a:close/>
                <a:moveTo>
                  <a:pt x="677" y="425"/>
                </a:moveTo>
                <a:cubicBezTo>
                  <a:pt x="683" y="426"/>
                  <a:pt x="688" y="428"/>
                  <a:pt x="690" y="431"/>
                </a:cubicBezTo>
                <a:cubicBezTo>
                  <a:pt x="693" y="434"/>
                  <a:pt x="694" y="439"/>
                  <a:pt x="693" y="445"/>
                </a:cubicBezTo>
                <a:cubicBezTo>
                  <a:pt x="692" y="451"/>
                  <a:pt x="690" y="455"/>
                  <a:pt x="687" y="458"/>
                </a:cubicBezTo>
                <a:cubicBezTo>
                  <a:pt x="684" y="460"/>
                  <a:pt x="679" y="461"/>
                  <a:pt x="673" y="460"/>
                </a:cubicBezTo>
                <a:cubicBezTo>
                  <a:pt x="667" y="459"/>
                  <a:pt x="662" y="457"/>
                  <a:pt x="660" y="454"/>
                </a:cubicBezTo>
                <a:cubicBezTo>
                  <a:pt x="657" y="451"/>
                  <a:pt x="656" y="446"/>
                  <a:pt x="657" y="440"/>
                </a:cubicBezTo>
                <a:cubicBezTo>
                  <a:pt x="657" y="434"/>
                  <a:pt x="659" y="430"/>
                  <a:pt x="663" y="427"/>
                </a:cubicBezTo>
                <a:cubicBezTo>
                  <a:pt x="666" y="425"/>
                  <a:pt x="671" y="424"/>
                  <a:pt x="677" y="425"/>
                </a:cubicBezTo>
                <a:close/>
                <a:moveTo>
                  <a:pt x="687" y="444"/>
                </a:moveTo>
                <a:cubicBezTo>
                  <a:pt x="687" y="447"/>
                  <a:pt x="685" y="450"/>
                  <a:pt x="683" y="451"/>
                </a:cubicBezTo>
                <a:cubicBezTo>
                  <a:pt x="681" y="452"/>
                  <a:pt x="678" y="453"/>
                  <a:pt x="674" y="452"/>
                </a:cubicBezTo>
                <a:cubicBezTo>
                  <a:pt x="670" y="452"/>
                  <a:pt x="667" y="450"/>
                  <a:pt x="665" y="449"/>
                </a:cubicBezTo>
                <a:cubicBezTo>
                  <a:pt x="663" y="447"/>
                  <a:pt x="662" y="444"/>
                  <a:pt x="663" y="441"/>
                </a:cubicBezTo>
                <a:cubicBezTo>
                  <a:pt x="663" y="438"/>
                  <a:pt x="664" y="435"/>
                  <a:pt x="667" y="434"/>
                </a:cubicBezTo>
                <a:cubicBezTo>
                  <a:pt x="669" y="433"/>
                  <a:pt x="672" y="432"/>
                  <a:pt x="676" y="433"/>
                </a:cubicBezTo>
                <a:cubicBezTo>
                  <a:pt x="680" y="433"/>
                  <a:pt x="683" y="435"/>
                  <a:pt x="685" y="436"/>
                </a:cubicBezTo>
                <a:cubicBezTo>
                  <a:pt x="687" y="438"/>
                  <a:pt x="687" y="441"/>
                  <a:pt x="687" y="444"/>
                </a:cubicBezTo>
                <a:close/>
                <a:moveTo>
                  <a:pt x="651" y="478"/>
                </a:moveTo>
                <a:cubicBezTo>
                  <a:pt x="652" y="474"/>
                  <a:pt x="653" y="472"/>
                  <a:pt x="654" y="471"/>
                </a:cubicBezTo>
                <a:cubicBezTo>
                  <a:pt x="655" y="469"/>
                  <a:pt x="656" y="468"/>
                  <a:pt x="658" y="467"/>
                </a:cubicBezTo>
                <a:cubicBezTo>
                  <a:pt x="659" y="466"/>
                  <a:pt x="661" y="466"/>
                  <a:pt x="662" y="465"/>
                </a:cubicBezTo>
                <a:cubicBezTo>
                  <a:pt x="664" y="465"/>
                  <a:pt x="666" y="466"/>
                  <a:pt x="669" y="466"/>
                </a:cubicBezTo>
                <a:cubicBezTo>
                  <a:pt x="689" y="471"/>
                  <a:pt x="689" y="471"/>
                  <a:pt x="689" y="471"/>
                </a:cubicBezTo>
                <a:cubicBezTo>
                  <a:pt x="687" y="478"/>
                  <a:pt x="687" y="478"/>
                  <a:pt x="687" y="478"/>
                </a:cubicBezTo>
                <a:cubicBezTo>
                  <a:pt x="667" y="474"/>
                  <a:pt x="667" y="474"/>
                  <a:pt x="667" y="474"/>
                </a:cubicBezTo>
                <a:cubicBezTo>
                  <a:pt x="665" y="473"/>
                  <a:pt x="664" y="473"/>
                  <a:pt x="663" y="473"/>
                </a:cubicBezTo>
                <a:cubicBezTo>
                  <a:pt x="662" y="473"/>
                  <a:pt x="661" y="473"/>
                  <a:pt x="661" y="473"/>
                </a:cubicBezTo>
                <a:cubicBezTo>
                  <a:pt x="660" y="474"/>
                  <a:pt x="659" y="475"/>
                  <a:pt x="658" y="475"/>
                </a:cubicBezTo>
                <a:cubicBezTo>
                  <a:pt x="658" y="476"/>
                  <a:pt x="657" y="478"/>
                  <a:pt x="657" y="480"/>
                </a:cubicBezTo>
                <a:cubicBezTo>
                  <a:pt x="655" y="488"/>
                  <a:pt x="655" y="488"/>
                  <a:pt x="655" y="488"/>
                </a:cubicBezTo>
                <a:cubicBezTo>
                  <a:pt x="649" y="487"/>
                  <a:pt x="649" y="487"/>
                  <a:pt x="649" y="487"/>
                </a:cubicBezTo>
                <a:cubicBezTo>
                  <a:pt x="651" y="478"/>
                  <a:pt x="651" y="478"/>
                  <a:pt x="651" y="478"/>
                </a:cubicBezTo>
                <a:close/>
                <a:moveTo>
                  <a:pt x="667" y="494"/>
                </a:moveTo>
                <a:cubicBezTo>
                  <a:pt x="672" y="496"/>
                  <a:pt x="676" y="499"/>
                  <a:pt x="678" y="503"/>
                </a:cubicBezTo>
                <a:cubicBezTo>
                  <a:pt x="679" y="507"/>
                  <a:pt x="679" y="512"/>
                  <a:pt x="677" y="517"/>
                </a:cubicBezTo>
                <a:cubicBezTo>
                  <a:pt x="675" y="523"/>
                  <a:pt x="671" y="526"/>
                  <a:pt x="668" y="528"/>
                </a:cubicBezTo>
                <a:cubicBezTo>
                  <a:pt x="664" y="529"/>
                  <a:pt x="659" y="529"/>
                  <a:pt x="653" y="527"/>
                </a:cubicBezTo>
                <a:cubicBezTo>
                  <a:pt x="647" y="524"/>
                  <a:pt x="644" y="521"/>
                  <a:pt x="642" y="517"/>
                </a:cubicBezTo>
                <a:cubicBezTo>
                  <a:pt x="640" y="513"/>
                  <a:pt x="641" y="509"/>
                  <a:pt x="643" y="503"/>
                </a:cubicBezTo>
                <a:cubicBezTo>
                  <a:pt x="645" y="497"/>
                  <a:pt x="648" y="494"/>
                  <a:pt x="652" y="492"/>
                </a:cubicBezTo>
                <a:cubicBezTo>
                  <a:pt x="656" y="491"/>
                  <a:pt x="661" y="491"/>
                  <a:pt x="667" y="494"/>
                </a:cubicBezTo>
                <a:close/>
                <a:moveTo>
                  <a:pt x="671" y="515"/>
                </a:moveTo>
                <a:cubicBezTo>
                  <a:pt x="670" y="518"/>
                  <a:pt x="668" y="520"/>
                  <a:pt x="666" y="520"/>
                </a:cubicBezTo>
                <a:cubicBezTo>
                  <a:pt x="663" y="521"/>
                  <a:pt x="660" y="521"/>
                  <a:pt x="656" y="519"/>
                </a:cubicBezTo>
                <a:cubicBezTo>
                  <a:pt x="652" y="517"/>
                  <a:pt x="650" y="516"/>
                  <a:pt x="649" y="513"/>
                </a:cubicBezTo>
                <a:cubicBezTo>
                  <a:pt x="647" y="511"/>
                  <a:pt x="647" y="508"/>
                  <a:pt x="648" y="505"/>
                </a:cubicBezTo>
                <a:cubicBezTo>
                  <a:pt x="650" y="502"/>
                  <a:pt x="651" y="500"/>
                  <a:pt x="654" y="500"/>
                </a:cubicBezTo>
                <a:cubicBezTo>
                  <a:pt x="656" y="499"/>
                  <a:pt x="660" y="500"/>
                  <a:pt x="664" y="501"/>
                </a:cubicBezTo>
                <a:cubicBezTo>
                  <a:pt x="667" y="503"/>
                  <a:pt x="670" y="505"/>
                  <a:pt x="671" y="507"/>
                </a:cubicBezTo>
                <a:cubicBezTo>
                  <a:pt x="672" y="509"/>
                  <a:pt x="672" y="512"/>
                  <a:pt x="671" y="515"/>
                </a:cubicBezTo>
                <a:close/>
                <a:moveTo>
                  <a:pt x="641" y="544"/>
                </a:moveTo>
                <a:cubicBezTo>
                  <a:pt x="646" y="547"/>
                  <a:pt x="646" y="547"/>
                  <a:pt x="646" y="547"/>
                </a:cubicBezTo>
                <a:cubicBezTo>
                  <a:pt x="637" y="562"/>
                  <a:pt x="637" y="562"/>
                  <a:pt x="637" y="562"/>
                </a:cubicBezTo>
                <a:cubicBezTo>
                  <a:pt x="619" y="552"/>
                  <a:pt x="619" y="552"/>
                  <a:pt x="619" y="552"/>
                </a:cubicBezTo>
                <a:cubicBezTo>
                  <a:pt x="628" y="538"/>
                  <a:pt x="628" y="538"/>
                  <a:pt x="628" y="538"/>
                </a:cubicBezTo>
                <a:cubicBezTo>
                  <a:pt x="629" y="535"/>
                  <a:pt x="631" y="533"/>
                  <a:pt x="632" y="532"/>
                </a:cubicBezTo>
                <a:cubicBezTo>
                  <a:pt x="633" y="531"/>
                  <a:pt x="634" y="530"/>
                  <a:pt x="636" y="530"/>
                </a:cubicBezTo>
                <a:cubicBezTo>
                  <a:pt x="638" y="529"/>
                  <a:pt x="641" y="529"/>
                  <a:pt x="643" y="529"/>
                </a:cubicBezTo>
                <a:cubicBezTo>
                  <a:pt x="645" y="529"/>
                  <a:pt x="648" y="530"/>
                  <a:pt x="651" y="532"/>
                </a:cubicBezTo>
                <a:cubicBezTo>
                  <a:pt x="656" y="535"/>
                  <a:pt x="659" y="539"/>
                  <a:pt x="661" y="543"/>
                </a:cubicBezTo>
                <a:cubicBezTo>
                  <a:pt x="662" y="547"/>
                  <a:pt x="661" y="551"/>
                  <a:pt x="658" y="556"/>
                </a:cubicBezTo>
                <a:cubicBezTo>
                  <a:pt x="650" y="570"/>
                  <a:pt x="650" y="570"/>
                  <a:pt x="650" y="570"/>
                </a:cubicBezTo>
                <a:cubicBezTo>
                  <a:pt x="644" y="567"/>
                  <a:pt x="644" y="567"/>
                  <a:pt x="644" y="567"/>
                </a:cubicBezTo>
                <a:cubicBezTo>
                  <a:pt x="653" y="553"/>
                  <a:pt x="653" y="553"/>
                  <a:pt x="653" y="553"/>
                </a:cubicBezTo>
                <a:cubicBezTo>
                  <a:pt x="654" y="550"/>
                  <a:pt x="654" y="548"/>
                  <a:pt x="654" y="546"/>
                </a:cubicBezTo>
                <a:cubicBezTo>
                  <a:pt x="653" y="544"/>
                  <a:pt x="650" y="542"/>
                  <a:pt x="647" y="539"/>
                </a:cubicBezTo>
                <a:cubicBezTo>
                  <a:pt x="644" y="537"/>
                  <a:pt x="641" y="537"/>
                  <a:pt x="639" y="537"/>
                </a:cubicBezTo>
                <a:cubicBezTo>
                  <a:pt x="636" y="537"/>
                  <a:pt x="635" y="538"/>
                  <a:pt x="633" y="541"/>
                </a:cubicBezTo>
                <a:cubicBezTo>
                  <a:pt x="629" y="548"/>
                  <a:pt x="629" y="548"/>
                  <a:pt x="629" y="548"/>
                </a:cubicBezTo>
                <a:cubicBezTo>
                  <a:pt x="636" y="553"/>
                  <a:pt x="636" y="553"/>
                  <a:pt x="636" y="553"/>
                </a:cubicBezTo>
                <a:cubicBezTo>
                  <a:pt x="641" y="544"/>
                  <a:pt x="641" y="544"/>
                  <a:pt x="641" y="544"/>
                </a:cubicBezTo>
                <a:close/>
                <a:moveTo>
                  <a:pt x="648" y="574"/>
                </a:moveTo>
                <a:cubicBezTo>
                  <a:pt x="643" y="581"/>
                  <a:pt x="643" y="581"/>
                  <a:pt x="643" y="581"/>
                </a:cubicBezTo>
                <a:cubicBezTo>
                  <a:pt x="627" y="580"/>
                  <a:pt x="627" y="580"/>
                  <a:pt x="627" y="580"/>
                </a:cubicBezTo>
                <a:cubicBezTo>
                  <a:pt x="632" y="595"/>
                  <a:pt x="632" y="595"/>
                  <a:pt x="632" y="595"/>
                </a:cubicBezTo>
                <a:cubicBezTo>
                  <a:pt x="627" y="602"/>
                  <a:pt x="627" y="602"/>
                  <a:pt x="627" y="602"/>
                </a:cubicBezTo>
                <a:cubicBezTo>
                  <a:pt x="619" y="579"/>
                  <a:pt x="619" y="579"/>
                  <a:pt x="619" y="579"/>
                </a:cubicBezTo>
                <a:cubicBezTo>
                  <a:pt x="607" y="570"/>
                  <a:pt x="607" y="570"/>
                  <a:pt x="607" y="570"/>
                </a:cubicBezTo>
                <a:cubicBezTo>
                  <a:pt x="611" y="564"/>
                  <a:pt x="611" y="564"/>
                  <a:pt x="611" y="564"/>
                </a:cubicBezTo>
                <a:cubicBezTo>
                  <a:pt x="624" y="573"/>
                  <a:pt x="624" y="573"/>
                  <a:pt x="624" y="573"/>
                </a:cubicBezTo>
                <a:cubicBezTo>
                  <a:pt x="648" y="574"/>
                  <a:pt x="648" y="574"/>
                  <a:pt x="648" y="574"/>
                </a:cubicBezTo>
                <a:close/>
                <a:moveTo>
                  <a:pt x="264" y="535"/>
                </a:moveTo>
                <a:cubicBezTo>
                  <a:pt x="392" y="535"/>
                  <a:pt x="392" y="535"/>
                  <a:pt x="392" y="535"/>
                </a:cubicBezTo>
                <a:cubicBezTo>
                  <a:pt x="401" y="536"/>
                  <a:pt x="400" y="566"/>
                  <a:pt x="392" y="565"/>
                </a:cubicBezTo>
                <a:cubicBezTo>
                  <a:pt x="264" y="565"/>
                  <a:pt x="264" y="565"/>
                  <a:pt x="264" y="565"/>
                </a:cubicBezTo>
                <a:cubicBezTo>
                  <a:pt x="275" y="565"/>
                  <a:pt x="276" y="536"/>
                  <a:pt x="264" y="535"/>
                </a:cubicBezTo>
                <a:close/>
                <a:moveTo>
                  <a:pt x="550" y="535"/>
                </a:moveTo>
                <a:cubicBezTo>
                  <a:pt x="538" y="536"/>
                  <a:pt x="539" y="565"/>
                  <a:pt x="550" y="565"/>
                </a:cubicBezTo>
                <a:cubicBezTo>
                  <a:pt x="421" y="565"/>
                  <a:pt x="421" y="565"/>
                  <a:pt x="421" y="565"/>
                </a:cubicBezTo>
                <a:cubicBezTo>
                  <a:pt x="413" y="566"/>
                  <a:pt x="412" y="536"/>
                  <a:pt x="421" y="535"/>
                </a:cubicBezTo>
                <a:cubicBezTo>
                  <a:pt x="550" y="535"/>
                  <a:pt x="550" y="535"/>
                  <a:pt x="550" y="535"/>
                </a:cubicBezTo>
                <a:close/>
                <a:moveTo>
                  <a:pt x="495" y="212"/>
                </a:moveTo>
                <a:cubicBezTo>
                  <a:pt x="495" y="260"/>
                  <a:pt x="495" y="260"/>
                  <a:pt x="495" y="260"/>
                </a:cubicBezTo>
                <a:cubicBezTo>
                  <a:pt x="481" y="257"/>
                  <a:pt x="469" y="266"/>
                  <a:pt x="462" y="280"/>
                </a:cubicBezTo>
                <a:cubicBezTo>
                  <a:pt x="462" y="449"/>
                  <a:pt x="462" y="449"/>
                  <a:pt x="462" y="449"/>
                </a:cubicBezTo>
                <a:cubicBezTo>
                  <a:pt x="493" y="439"/>
                  <a:pt x="510" y="421"/>
                  <a:pt x="516" y="396"/>
                </a:cubicBezTo>
                <a:cubicBezTo>
                  <a:pt x="519" y="389"/>
                  <a:pt x="519" y="377"/>
                  <a:pt x="514" y="358"/>
                </a:cubicBezTo>
                <a:cubicBezTo>
                  <a:pt x="501" y="332"/>
                  <a:pt x="486" y="324"/>
                  <a:pt x="477" y="327"/>
                </a:cubicBezTo>
                <a:cubicBezTo>
                  <a:pt x="477" y="278"/>
                  <a:pt x="477" y="278"/>
                  <a:pt x="477" y="278"/>
                </a:cubicBezTo>
                <a:cubicBezTo>
                  <a:pt x="516" y="281"/>
                  <a:pt x="552" y="305"/>
                  <a:pt x="562" y="357"/>
                </a:cubicBezTo>
                <a:cubicBezTo>
                  <a:pt x="570" y="390"/>
                  <a:pt x="562" y="422"/>
                  <a:pt x="545" y="449"/>
                </a:cubicBezTo>
                <a:cubicBezTo>
                  <a:pt x="523" y="472"/>
                  <a:pt x="499" y="491"/>
                  <a:pt x="462" y="497"/>
                </a:cubicBezTo>
                <a:cubicBezTo>
                  <a:pt x="462" y="514"/>
                  <a:pt x="462" y="514"/>
                  <a:pt x="462" y="514"/>
                </a:cubicBezTo>
                <a:cubicBezTo>
                  <a:pt x="413" y="514"/>
                  <a:pt x="413" y="514"/>
                  <a:pt x="413" y="514"/>
                </a:cubicBezTo>
                <a:cubicBezTo>
                  <a:pt x="413" y="274"/>
                  <a:pt x="413" y="274"/>
                  <a:pt x="413" y="274"/>
                </a:cubicBezTo>
                <a:cubicBezTo>
                  <a:pt x="425" y="233"/>
                  <a:pt x="453" y="213"/>
                  <a:pt x="495" y="212"/>
                </a:cubicBezTo>
                <a:close/>
                <a:moveTo>
                  <a:pt x="316" y="212"/>
                </a:moveTo>
                <a:cubicBezTo>
                  <a:pt x="358" y="213"/>
                  <a:pt x="386" y="233"/>
                  <a:pt x="398" y="274"/>
                </a:cubicBezTo>
                <a:cubicBezTo>
                  <a:pt x="398" y="514"/>
                  <a:pt x="398" y="514"/>
                  <a:pt x="398" y="514"/>
                </a:cubicBezTo>
                <a:cubicBezTo>
                  <a:pt x="349" y="514"/>
                  <a:pt x="349" y="514"/>
                  <a:pt x="349" y="514"/>
                </a:cubicBezTo>
                <a:cubicBezTo>
                  <a:pt x="349" y="497"/>
                  <a:pt x="349" y="497"/>
                  <a:pt x="349" y="497"/>
                </a:cubicBezTo>
                <a:cubicBezTo>
                  <a:pt x="312" y="491"/>
                  <a:pt x="288" y="472"/>
                  <a:pt x="267" y="449"/>
                </a:cubicBezTo>
                <a:cubicBezTo>
                  <a:pt x="249" y="422"/>
                  <a:pt x="241" y="390"/>
                  <a:pt x="249" y="357"/>
                </a:cubicBezTo>
                <a:cubicBezTo>
                  <a:pt x="259" y="305"/>
                  <a:pt x="295" y="281"/>
                  <a:pt x="334" y="278"/>
                </a:cubicBezTo>
                <a:cubicBezTo>
                  <a:pt x="334" y="327"/>
                  <a:pt x="334" y="327"/>
                  <a:pt x="334" y="327"/>
                </a:cubicBezTo>
                <a:cubicBezTo>
                  <a:pt x="325" y="324"/>
                  <a:pt x="310" y="332"/>
                  <a:pt x="297" y="358"/>
                </a:cubicBezTo>
                <a:cubicBezTo>
                  <a:pt x="292" y="377"/>
                  <a:pt x="292" y="389"/>
                  <a:pt x="295" y="396"/>
                </a:cubicBezTo>
                <a:cubicBezTo>
                  <a:pt x="302" y="421"/>
                  <a:pt x="318" y="439"/>
                  <a:pt x="349" y="449"/>
                </a:cubicBezTo>
                <a:cubicBezTo>
                  <a:pt x="349" y="280"/>
                  <a:pt x="349" y="280"/>
                  <a:pt x="349" y="280"/>
                </a:cubicBezTo>
                <a:cubicBezTo>
                  <a:pt x="343" y="266"/>
                  <a:pt x="330" y="257"/>
                  <a:pt x="316" y="260"/>
                </a:cubicBezTo>
                <a:cubicBezTo>
                  <a:pt x="316" y="212"/>
                  <a:pt x="316" y="212"/>
                  <a:pt x="316" y="212"/>
                </a:cubicBezTo>
                <a:close/>
                <a:moveTo>
                  <a:pt x="249" y="587"/>
                </a:moveTo>
                <a:cubicBezTo>
                  <a:pt x="567" y="587"/>
                  <a:pt x="567" y="587"/>
                  <a:pt x="567" y="587"/>
                </a:cubicBezTo>
                <a:cubicBezTo>
                  <a:pt x="567" y="615"/>
                  <a:pt x="567" y="615"/>
                  <a:pt x="567" y="615"/>
                </a:cubicBezTo>
                <a:cubicBezTo>
                  <a:pt x="249" y="615"/>
                  <a:pt x="249" y="615"/>
                  <a:pt x="249" y="615"/>
                </a:cubicBezTo>
                <a:lnTo>
                  <a:pt x="249" y="5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grpSp>
        <p:nvGrpSpPr>
          <p:cNvPr id="22" name="组合 21">
            <a:extLst>
              <a:ext uri="{FF2B5EF4-FFF2-40B4-BE49-F238E27FC236}">
                <a16:creationId xmlns="" xmlns:a16="http://schemas.microsoft.com/office/drawing/2014/main" id="{8C05D8A9-2DBA-4979-8DF1-66CBD92BCF0D}"/>
              </a:ext>
            </a:extLst>
          </p:cNvPr>
          <p:cNvGrpSpPr/>
          <p:nvPr userDrawn="1"/>
        </p:nvGrpSpPr>
        <p:grpSpPr>
          <a:xfrm>
            <a:off x="11708692" y="775626"/>
            <a:ext cx="416708" cy="132419"/>
            <a:chOff x="11708692" y="775626"/>
            <a:chExt cx="416708" cy="132419"/>
          </a:xfrm>
        </p:grpSpPr>
        <p:sp>
          <p:nvSpPr>
            <p:cNvPr id="23" name="平行四边形 22">
              <a:extLst>
                <a:ext uri="{FF2B5EF4-FFF2-40B4-BE49-F238E27FC236}">
                  <a16:creationId xmlns="" xmlns:a16="http://schemas.microsoft.com/office/drawing/2014/main" id="{5BE8767E-977E-4CA8-84D9-F904B0A4D3F4}"/>
                </a:ext>
              </a:extLst>
            </p:cNvPr>
            <p:cNvSpPr/>
            <p:nvPr userDrawn="1"/>
          </p:nvSpPr>
          <p:spPr>
            <a:xfrm>
              <a:off x="11813479" y="77578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="" xmlns:a16="http://schemas.microsoft.com/office/drawing/2014/main" id="{C27DFA66-61AC-461F-A909-0474955CC3C2}"/>
                </a:ext>
              </a:extLst>
            </p:cNvPr>
            <p:cNvSpPr/>
            <p:nvPr userDrawn="1"/>
          </p:nvSpPr>
          <p:spPr>
            <a:xfrm>
              <a:off x="11708692" y="777435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="" xmlns:a16="http://schemas.microsoft.com/office/drawing/2014/main" id="{ACBF1A5F-9C9C-4794-9805-4A1719CA1906}"/>
                </a:ext>
              </a:extLst>
            </p:cNvPr>
            <p:cNvSpPr/>
            <p:nvPr userDrawn="1"/>
          </p:nvSpPr>
          <p:spPr>
            <a:xfrm>
              <a:off x="11918266" y="775626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="" xmlns:a16="http://schemas.microsoft.com/office/drawing/2014/main" id="{0EB87D9A-FFC3-49ED-882E-9A4F73921BA1}"/>
                </a:ext>
              </a:extLst>
            </p:cNvPr>
            <p:cNvSpPr/>
            <p:nvPr userDrawn="1"/>
          </p:nvSpPr>
          <p:spPr>
            <a:xfrm>
              <a:off x="12023053" y="77594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文本占位符 39">
            <a:extLst>
              <a:ext uri="{FF2B5EF4-FFF2-40B4-BE49-F238E27FC236}">
                <a16:creationId xmlns="" xmlns:a16="http://schemas.microsoft.com/office/drawing/2014/main" id="{544BF813-8C5E-49BE-A9B8-19801AD3364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2762" y="416944"/>
            <a:ext cx="9044633" cy="442056"/>
          </a:xfrm>
        </p:spPr>
        <p:txBody>
          <a:bodyPr/>
          <a:lstStyle>
            <a:lvl1pPr>
              <a:defRPr>
                <a:latin typeface="思源宋体 CN" panose="02020400000000000000" pitchFamily="18" charset="-122"/>
                <a:ea typeface="思源宋体 CN" panose="02020400000000000000" pitchFamily="18" charset="-122"/>
              </a:defRPr>
            </a:lvl1pPr>
          </a:lstStyle>
          <a:p>
            <a:pPr lvl="0"/>
            <a:r>
              <a:rPr lang="zh-CN" altLang="en-US" dirty="0"/>
              <a:t>一段图文页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FDCF3DE0-8150-405A-A484-A003910AEE92}"/>
              </a:ext>
            </a:extLst>
          </p:cNvPr>
          <p:cNvGrpSpPr/>
          <p:nvPr userDrawn="1"/>
        </p:nvGrpSpPr>
        <p:grpSpPr>
          <a:xfrm>
            <a:off x="10732626" y="547392"/>
            <a:ext cx="885429" cy="291792"/>
            <a:chOff x="5449264" y="1071922"/>
            <a:chExt cx="2389271" cy="787380"/>
          </a:xfrm>
        </p:grpSpPr>
        <p:sp>
          <p:nvSpPr>
            <p:cNvPr id="28" name="isľïḑé">
              <a:extLst>
                <a:ext uri="{FF2B5EF4-FFF2-40B4-BE49-F238E27FC236}">
                  <a16:creationId xmlns="" xmlns:a16="http://schemas.microsoft.com/office/drawing/2014/main" id="{E4453E86-ACA4-49A1-9C4E-BAE695553851}"/>
                </a:ext>
              </a:extLst>
            </p:cNvPr>
            <p:cNvSpPr/>
            <p:nvPr userDrawn="1"/>
          </p:nvSpPr>
          <p:spPr bwMode="auto">
            <a:xfrm>
              <a:off x="5473627" y="1071922"/>
              <a:ext cx="2337222" cy="550391"/>
            </a:xfrm>
            <a:custGeom>
              <a:avLst/>
              <a:gdLst>
                <a:gd name="T0" fmla="*/ 1846 w 2033"/>
                <a:gd name="T1" fmla="*/ 379 h 478"/>
                <a:gd name="T2" fmla="*/ 1836 w 2033"/>
                <a:gd name="T3" fmla="*/ 368 h 478"/>
                <a:gd name="T4" fmla="*/ 1932 w 2033"/>
                <a:gd name="T5" fmla="*/ 256 h 478"/>
                <a:gd name="T6" fmla="*/ 1958 w 2033"/>
                <a:gd name="T7" fmla="*/ 124 h 478"/>
                <a:gd name="T8" fmla="*/ 1868 w 2033"/>
                <a:gd name="T9" fmla="*/ 215 h 478"/>
                <a:gd name="T10" fmla="*/ 1814 w 2033"/>
                <a:gd name="T11" fmla="*/ 242 h 478"/>
                <a:gd name="T12" fmla="*/ 1796 w 2033"/>
                <a:gd name="T13" fmla="*/ 130 h 478"/>
                <a:gd name="T14" fmla="*/ 1834 w 2033"/>
                <a:gd name="T15" fmla="*/ 154 h 478"/>
                <a:gd name="T16" fmla="*/ 1859 w 2033"/>
                <a:gd name="T17" fmla="*/ 124 h 478"/>
                <a:gd name="T18" fmla="*/ 1944 w 2033"/>
                <a:gd name="T19" fmla="*/ 46 h 478"/>
                <a:gd name="T20" fmla="*/ 2022 w 2033"/>
                <a:gd name="T21" fmla="*/ 84 h 478"/>
                <a:gd name="T22" fmla="*/ 1892 w 2033"/>
                <a:gd name="T23" fmla="*/ 315 h 478"/>
                <a:gd name="T24" fmla="*/ 1927 w 2033"/>
                <a:gd name="T25" fmla="*/ 338 h 478"/>
                <a:gd name="T26" fmla="*/ 2 w 2033"/>
                <a:gd name="T27" fmla="*/ 449 h 478"/>
                <a:gd name="T28" fmla="*/ 236 w 2033"/>
                <a:gd name="T29" fmla="*/ 99 h 478"/>
                <a:gd name="T30" fmla="*/ 119 w 2033"/>
                <a:gd name="T31" fmla="*/ 112 h 478"/>
                <a:gd name="T32" fmla="*/ 276 w 2033"/>
                <a:gd name="T33" fmla="*/ 88 h 478"/>
                <a:gd name="T34" fmla="*/ 237 w 2033"/>
                <a:gd name="T35" fmla="*/ 157 h 478"/>
                <a:gd name="T36" fmla="*/ 341 w 2033"/>
                <a:gd name="T37" fmla="*/ 184 h 478"/>
                <a:gd name="T38" fmla="*/ 308 w 2033"/>
                <a:gd name="T39" fmla="*/ 295 h 478"/>
                <a:gd name="T40" fmla="*/ 253 w 2033"/>
                <a:gd name="T41" fmla="*/ 338 h 478"/>
                <a:gd name="T42" fmla="*/ 133 w 2033"/>
                <a:gd name="T43" fmla="*/ 427 h 478"/>
                <a:gd name="T44" fmla="*/ 154 w 2033"/>
                <a:gd name="T45" fmla="*/ 285 h 478"/>
                <a:gd name="T46" fmla="*/ 1171 w 2033"/>
                <a:gd name="T47" fmla="*/ 371 h 478"/>
                <a:gd name="T48" fmla="*/ 1168 w 2033"/>
                <a:gd name="T49" fmla="*/ 314 h 478"/>
                <a:gd name="T50" fmla="*/ 1220 w 2033"/>
                <a:gd name="T51" fmla="*/ 245 h 478"/>
                <a:gd name="T52" fmla="*/ 1055 w 2033"/>
                <a:gd name="T53" fmla="*/ 234 h 478"/>
                <a:gd name="T54" fmla="*/ 1168 w 2033"/>
                <a:gd name="T55" fmla="*/ 165 h 478"/>
                <a:gd name="T56" fmla="*/ 1198 w 2033"/>
                <a:gd name="T57" fmla="*/ 87 h 478"/>
                <a:gd name="T58" fmla="*/ 1204 w 2033"/>
                <a:gd name="T59" fmla="*/ 161 h 478"/>
                <a:gd name="T60" fmla="*/ 1283 w 2033"/>
                <a:gd name="T61" fmla="*/ 170 h 478"/>
                <a:gd name="T62" fmla="*/ 1235 w 2033"/>
                <a:gd name="T63" fmla="*/ 256 h 478"/>
                <a:gd name="T64" fmla="*/ 1220 w 2033"/>
                <a:gd name="T65" fmla="*/ 318 h 478"/>
                <a:gd name="T66" fmla="*/ 405 w 2033"/>
                <a:gd name="T67" fmla="*/ 412 h 478"/>
                <a:gd name="T68" fmla="*/ 434 w 2033"/>
                <a:gd name="T69" fmla="*/ 422 h 478"/>
                <a:gd name="T70" fmla="*/ 574 w 2033"/>
                <a:gd name="T71" fmla="*/ 413 h 478"/>
                <a:gd name="T72" fmla="*/ 578 w 2033"/>
                <a:gd name="T73" fmla="*/ 255 h 478"/>
                <a:gd name="T74" fmla="*/ 638 w 2033"/>
                <a:gd name="T75" fmla="*/ 104 h 478"/>
                <a:gd name="T76" fmla="*/ 466 w 2033"/>
                <a:gd name="T77" fmla="*/ 159 h 478"/>
                <a:gd name="T78" fmla="*/ 535 w 2033"/>
                <a:gd name="T79" fmla="*/ 201 h 478"/>
                <a:gd name="T80" fmla="*/ 499 w 2033"/>
                <a:gd name="T81" fmla="*/ 257 h 478"/>
                <a:gd name="T82" fmla="*/ 556 w 2033"/>
                <a:gd name="T83" fmla="*/ 225 h 478"/>
                <a:gd name="T84" fmla="*/ 531 w 2033"/>
                <a:gd name="T85" fmla="*/ 386 h 478"/>
                <a:gd name="T86" fmla="*/ 1609 w 2033"/>
                <a:gd name="T87" fmla="*/ 256 h 478"/>
                <a:gd name="T88" fmla="*/ 1562 w 2033"/>
                <a:gd name="T89" fmla="*/ 107 h 478"/>
                <a:gd name="T90" fmla="*/ 1556 w 2033"/>
                <a:gd name="T91" fmla="*/ 279 h 478"/>
                <a:gd name="T92" fmla="*/ 324 w 2033"/>
                <a:gd name="T93" fmla="*/ 382 h 478"/>
                <a:gd name="T94" fmla="*/ 1283 w 2033"/>
                <a:gd name="T95" fmla="*/ 389 h 478"/>
                <a:gd name="T96" fmla="*/ 1184 w 2033"/>
                <a:gd name="T97" fmla="*/ 385 h 478"/>
                <a:gd name="T98" fmla="*/ 731 w 2033"/>
                <a:gd name="T99" fmla="*/ 348 h 478"/>
                <a:gd name="T100" fmla="*/ 913 w 2033"/>
                <a:gd name="T101" fmla="*/ 256 h 478"/>
                <a:gd name="T102" fmla="*/ 838 w 2033"/>
                <a:gd name="T103" fmla="*/ 191 h 478"/>
                <a:gd name="T104" fmla="*/ 957 w 2033"/>
                <a:gd name="T105" fmla="*/ 243 h 478"/>
                <a:gd name="T106" fmla="*/ 875 w 2033"/>
                <a:gd name="T107" fmla="*/ 347 h 478"/>
                <a:gd name="T108" fmla="*/ 229 w 2033"/>
                <a:gd name="T109" fmla="*/ 334 h 478"/>
                <a:gd name="T110" fmla="*/ 208 w 2033"/>
                <a:gd name="T111" fmla="*/ 302 h 478"/>
                <a:gd name="T112" fmla="*/ 190 w 2033"/>
                <a:gd name="T113" fmla="*/ 339 h 478"/>
                <a:gd name="T114" fmla="*/ 651 w 2033"/>
                <a:gd name="T115" fmla="*/ 339 h 478"/>
                <a:gd name="T116" fmla="*/ 149 w 2033"/>
                <a:gd name="T117" fmla="*/ 244 h 478"/>
                <a:gd name="T118" fmla="*/ 1847 w 2033"/>
                <a:gd name="T119" fmla="*/ 174 h 478"/>
                <a:gd name="T120" fmla="*/ 1907 w 2033"/>
                <a:gd name="T121" fmla="*/ 189 h 478"/>
                <a:gd name="T122" fmla="*/ 583 w 2033"/>
                <a:gd name="T123" fmla="*/ 131 h 478"/>
                <a:gd name="T124" fmla="*/ 209 w 2033"/>
                <a:gd name="T125" fmla="*/ 1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3" h="478">
                  <a:moveTo>
                    <a:pt x="1888" y="478"/>
                  </a:moveTo>
                  <a:cubicBezTo>
                    <a:pt x="1854" y="462"/>
                    <a:pt x="1854" y="462"/>
                    <a:pt x="1854" y="462"/>
                  </a:cubicBezTo>
                  <a:cubicBezTo>
                    <a:pt x="1854" y="462"/>
                    <a:pt x="1854" y="462"/>
                    <a:pt x="1854" y="462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18" y="275"/>
                    <a:pt x="1918" y="275"/>
                    <a:pt x="1918" y="275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863" y="283"/>
                    <a:pt x="1863" y="283"/>
                    <a:pt x="1863" y="283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64" y="262"/>
                    <a:pt x="1864" y="262"/>
                    <a:pt x="1864" y="262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4" y="126"/>
                    <a:pt x="1954" y="126"/>
                    <a:pt x="1954" y="126"/>
                  </a:cubicBezTo>
                  <a:cubicBezTo>
                    <a:pt x="1952" y="128"/>
                    <a:pt x="1952" y="128"/>
                    <a:pt x="1952" y="128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39" y="50"/>
                    <a:pt x="1939" y="50"/>
                    <a:pt x="1939" y="50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6" y="144"/>
                    <a:pt x="2006" y="144"/>
                    <a:pt x="2006" y="144"/>
                  </a:cubicBezTo>
                  <a:cubicBezTo>
                    <a:pt x="2003" y="142"/>
                    <a:pt x="2003" y="142"/>
                    <a:pt x="2003" y="142"/>
                  </a:cubicBezTo>
                  <a:cubicBezTo>
                    <a:pt x="1971" y="194"/>
                    <a:pt x="1971" y="194"/>
                    <a:pt x="1971" y="194"/>
                  </a:cubicBezTo>
                  <a:cubicBezTo>
                    <a:pt x="1967" y="195"/>
                    <a:pt x="1967" y="195"/>
                    <a:pt x="1967" y="195"/>
                  </a:cubicBezTo>
                  <a:cubicBezTo>
                    <a:pt x="1950" y="219"/>
                    <a:pt x="1950" y="219"/>
                    <a:pt x="1950" y="219"/>
                  </a:cubicBezTo>
                  <a:cubicBezTo>
                    <a:pt x="1948" y="221"/>
                    <a:pt x="1948" y="221"/>
                    <a:pt x="1948" y="221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89" y="478"/>
                    <a:pt x="1889" y="478"/>
                    <a:pt x="1889" y="478"/>
                  </a:cubicBezTo>
                  <a:lnTo>
                    <a:pt x="1888" y="478"/>
                  </a:lnTo>
                  <a:close/>
                  <a:moveTo>
                    <a:pt x="19" y="460"/>
                  </a:moveTo>
                  <a:cubicBezTo>
                    <a:pt x="16" y="460"/>
                    <a:pt x="16" y="460"/>
                    <a:pt x="16" y="460"/>
                  </a:cubicBezTo>
                  <a:cubicBezTo>
                    <a:pt x="16" y="460"/>
                    <a:pt x="16" y="460"/>
                    <a:pt x="16" y="460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5" y="288"/>
                    <a:pt x="95" y="288"/>
                    <a:pt x="96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7" y="288"/>
                    <a:pt x="98" y="287"/>
                    <a:pt x="98" y="287"/>
                  </a:cubicBezTo>
                  <a:cubicBezTo>
                    <a:pt x="98" y="287"/>
                    <a:pt x="98" y="287"/>
                    <a:pt x="98" y="287"/>
                  </a:cubicBezTo>
                  <a:cubicBezTo>
                    <a:pt x="99" y="287"/>
                    <a:pt x="99" y="286"/>
                    <a:pt x="99" y="285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1" y="283"/>
                    <a:pt x="103" y="282"/>
                    <a:pt x="105" y="280"/>
                  </a:cubicBezTo>
                  <a:cubicBezTo>
                    <a:pt x="105" y="280"/>
                    <a:pt x="105" y="280"/>
                    <a:pt x="105" y="280"/>
                  </a:cubicBezTo>
                  <a:cubicBezTo>
                    <a:pt x="105" y="279"/>
                    <a:pt x="105" y="279"/>
                    <a:pt x="106" y="278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7" y="277"/>
                    <a:pt x="108" y="276"/>
                    <a:pt x="109" y="275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13" y="268"/>
                    <a:pt x="117" y="261"/>
                    <a:pt x="121" y="254"/>
                  </a:cubicBezTo>
                  <a:cubicBezTo>
                    <a:pt x="121" y="254"/>
                    <a:pt x="121" y="254"/>
                    <a:pt x="121" y="254"/>
                  </a:cubicBezTo>
                  <a:cubicBezTo>
                    <a:pt x="120" y="254"/>
                    <a:pt x="120" y="254"/>
                    <a:pt x="119" y="254"/>
                  </a:cubicBezTo>
                  <a:cubicBezTo>
                    <a:pt x="119" y="254"/>
                    <a:pt x="119" y="254"/>
                    <a:pt x="119" y="254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9" y="181"/>
                    <a:pt x="219" y="181"/>
                    <a:pt x="219" y="181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189" y="384"/>
                    <a:pt x="189" y="384"/>
                    <a:pt x="189" y="384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1"/>
                    <a:pt x="182" y="350"/>
                    <a:pt x="181" y="349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81" y="346"/>
                    <a:pt x="180" y="345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79" y="341"/>
                    <a:pt x="178" y="338"/>
                    <a:pt x="177" y="334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7" y="326"/>
                    <a:pt x="178" y="319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0" y="308"/>
                    <a:pt x="181" y="304"/>
                    <a:pt x="182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4" y="297"/>
                    <a:pt x="185" y="293"/>
                    <a:pt x="187" y="290"/>
                  </a:cubicBezTo>
                  <a:cubicBezTo>
                    <a:pt x="187" y="290"/>
                    <a:pt x="187" y="290"/>
                    <a:pt x="187" y="290"/>
                  </a:cubicBezTo>
                  <a:cubicBezTo>
                    <a:pt x="189" y="287"/>
                    <a:pt x="191" y="283"/>
                    <a:pt x="193" y="280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76"/>
                    <a:pt x="197" y="273"/>
                    <a:pt x="199" y="269"/>
                  </a:cubicBezTo>
                  <a:cubicBezTo>
                    <a:pt x="199" y="269"/>
                    <a:pt x="199" y="269"/>
                    <a:pt x="199" y="26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194" y="268"/>
                    <a:pt x="181" y="276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3" y="288"/>
                    <a:pt x="160" y="289"/>
                    <a:pt x="154" y="285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3" y="285"/>
                    <a:pt x="152" y="285"/>
                    <a:pt x="151" y="285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0" y="285"/>
                    <a:pt x="150" y="284"/>
                    <a:pt x="149" y="283"/>
                  </a:cubicBezTo>
                  <a:cubicBezTo>
                    <a:pt x="149" y="283"/>
                    <a:pt x="149" y="283"/>
                    <a:pt x="149" y="283"/>
                  </a:cubicBezTo>
                  <a:cubicBezTo>
                    <a:pt x="148" y="283"/>
                    <a:pt x="147" y="282"/>
                    <a:pt x="146" y="282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5" y="281"/>
                    <a:pt x="145" y="280"/>
                    <a:pt x="145" y="279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2" y="278"/>
                    <a:pt x="140" y="276"/>
                    <a:pt x="138" y="274"/>
                  </a:cubicBezTo>
                  <a:cubicBezTo>
                    <a:pt x="138" y="274"/>
                    <a:pt x="138" y="274"/>
                    <a:pt x="138" y="274"/>
                  </a:cubicBezTo>
                  <a:cubicBezTo>
                    <a:pt x="138" y="274"/>
                    <a:pt x="137" y="273"/>
                    <a:pt x="136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6" y="273"/>
                    <a:pt x="135" y="273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3" y="272"/>
                    <a:pt x="133" y="272"/>
                    <a:pt x="132" y="271"/>
                  </a:cubicBezTo>
                  <a:cubicBezTo>
                    <a:pt x="132" y="271"/>
                    <a:pt x="132" y="271"/>
                    <a:pt x="132" y="271"/>
                  </a:cubicBezTo>
                  <a:cubicBezTo>
                    <a:pt x="132" y="271"/>
                    <a:pt x="131" y="270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0" y="270"/>
                    <a:pt x="129" y="270"/>
                    <a:pt x="128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7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5" y="272"/>
                    <a:pt x="125" y="273"/>
                    <a:pt x="125" y="273"/>
                  </a:cubicBezTo>
                  <a:cubicBezTo>
                    <a:pt x="125" y="273"/>
                    <a:pt x="125" y="273"/>
                    <a:pt x="125" y="273"/>
                  </a:cubicBezTo>
                  <a:cubicBezTo>
                    <a:pt x="124" y="274"/>
                    <a:pt x="124" y="274"/>
                    <a:pt x="123" y="275"/>
                  </a:cubicBezTo>
                  <a:cubicBezTo>
                    <a:pt x="123" y="275"/>
                    <a:pt x="123" y="275"/>
                    <a:pt x="123" y="275"/>
                  </a:cubicBezTo>
                  <a:cubicBezTo>
                    <a:pt x="123" y="276"/>
                    <a:pt x="123" y="277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9"/>
                    <a:pt x="122" y="279"/>
                    <a:pt x="122" y="280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1" y="280"/>
                    <a:pt x="120" y="280"/>
                    <a:pt x="119" y="281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18" y="281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20" y="459"/>
                    <a:pt x="20" y="459"/>
                    <a:pt x="20" y="459"/>
                  </a:cubicBezTo>
                  <a:lnTo>
                    <a:pt x="19" y="460"/>
                  </a:lnTo>
                  <a:close/>
                  <a:moveTo>
                    <a:pt x="1093" y="454"/>
                  </a:moveTo>
                  <a:cubicBezTo>
                    <a:pt x="1090" y="452"/>
                    <a:pt x="1090" y="452"/>
                    <a:pt x="1090" y="452"/>
                  </a:cubicBezTo>
                  <a:cubicBezTo>
                    <a:pt x="1090" y="452"/>
                    <a:pt x="1090" y="452"/>
                    <a:pt x="1090" y="452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2" y="223"/>
                    <a:pt x="1221" y="222"/>
                    <a:pt x="1218" y="220"/>
                  </a:cubicBezTo>
                  <a:cubicBezTo>
                    <a:pt x="1218" y="220"/>
                    <a:pt x="1218" y="220"/>
                    <a:pt x="1218" y="220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8" y="101"/>
                    <a:pt x="1178" y="101"/>
                    <a:pt x="1178" y="101"/>
                  </a:cubicBezTo>
                  <a:cubicBezTo>
                    <a:pt x="1178" y="99"/>
                    <a:pt x="1178" y="99"/>
                    <a:pt x="1178" y="99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44" y="229"/>
                    <a:pt x="1237" y="234"/>
                    <a:pt x="1237" y="235"/>
                  </a:cubicBezTo>
                  <a:cubicBezTo>
                    <a:pt x="1237" y="235"/>
                    <a:pt x="1237" y="235"/>
                    <a:pt x="1237" y="235"/>
                  </a:cubicBezTo>
                  <a:cubicBezTo>
                    <a:pt x="1237" y="236"/>
                    <a:pt x="1237" y="236"/>
                    <a:pt x="1237" y="236"/>
                  </a:cubicBezTo>
                  <a:cubicBezTo>
                    <a:pt x="1234" y="239"/>
                    <a:pt x="1234" y="239"/>
                    <a:pt x="1234" y="239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096" y="454"/>
                    <a:pt x="1096" y="454"/>
                    <a:pt x="1096" y="454"/>
                  </a:cubicBezTo>
                  <a:lnTo>
                    <a:pt x="1093" y="454"/>
                  </a:lnTo>
                  <a:close/>
                  <a:moveTo>
                    <a:pt x="425" y="424"/>
                  </a:moveTo>
                  <a:cubicBezTo>
                    <a:pt x="422" y="424"/>
                    <a:pt x="422" y="424"/>
                    <a:pt x="422" y="424"/>
                  </a:cubicBezTo>
                  <a:cubicBezTo>
                    <a:pt x="422" y="424"/>
                    <a:pt x="422" y="424"/>
                    <a:pt x="422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5" y="424"/>
                    <a:pt x="425" y="424"/>
                    <a:pt x="425" y="424"/>
                  </a:cubicBezTo>
                  <a:close/>
                  <a:moveTo>
                    <a:pt x="1686" y="419"/>
                  </a:moveTo>
                  <a:cubicBezTo>
                    <a:pt x="1683" y="419"/>
                    <a:pt x="1683" y="419"/>
                    <a:pt x="1683" y="419"/>
                  </a:cubicBezTo>
                  <a:cubicBezTo>
                    <a:pt x="1683" y="419"/>
                    <a:pt x="1683" y="419"/>
                    <a:pt x="1683" y="419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6" y="419"/>
                    <a:pt x="1686" y="419"/>
                    <a:pt x="1686" y="419"/>
                  </a:cubicBezTo>
                  <a:close/>
                  <a:moveTo>
                    <a:pt x="573" y="412"/>
                  </a:moveTo>
                  <a:cubicBezTo>
                    <a:pt x="574" y="413"/>
                    <a:pt x="574" y="413"/>
                    <a:pt x="574" y="413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66" y="20"/>
                    <a:pt x="566" y="20"/>
                    <a:pt x="566" y="20"/>
                  </a:cubicBezTo>
                  <a:cubicBezTo>
                    <a:pt x="561" y="19"/>
                    <a:pt x="561" y="19"/>
                    <a:pt x="561" y="19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71" y="412"/>
                    <a:pt x="571" y="412"/>
                    <a:pt x="571" y="412"/>
                  </a:cubicBezTo>
                  <a:lnTo>
                    <a:pt x="573" y="412"/>
                  </a:lnTo>
                  <a:close/>
                  <a:moveTo>
                    <a:pt x="1446" y="406"/>
                  </a:moveTo>
                  <a:cubicBezTo>
                    <a:pt x="1469" y="399"/>
                    <a:pt x="1469" y="399"/>
                    <a:pt x="1469" y="399"/>
                  </a:cubicBezTo>
                  <a:cubicBezTo>
                    <a:pt x="1469" y="399"/>
                    <a:pt x="1469" y="399"/>
                    <a:pt x="1469" y="399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590" y="251"/>
                    <a:pt x="1590" y="251"/>
                    <a:pt x="1590" y="251"/>
                  </a:cubicBezTo>
                  <a:cubicBezTo>
                    <a:pt x="1586" y="249"/>
                    <a:pt x="1586" y="249"/>
                    <a:pt x="1586" y="249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38"/>
                    <a:pt x="1607" y="134"/>
                    <a:pt x="1607" y="131"/>
                  </a:cubicBezTo>
                  <a:cubicBezTo>
                    <a:pt x="1607" y="131"/>
                    <a:pt x="1607" y="131"/>
                    <a:pt x="1607" y="131"/>
                  </a:cubicBezTo>
                  <a:cubicBezTo>
                    <a:pt x="1605" y="123"/>
                    <a:pt x="1605" y="122"/>
                    <a:pt x="1601" y="114"/>
                  </a:cubicBezTo>
                  <a:cubicBezTo>
                    <a:pt x="1601" y="114"/>
                    <a:pt x="1601" y="114"/>
                    <a:pt x="1601" y="114"/>
                  </a:cubicBezTo>
                  <a:cubicBezTo>
                    <a:pt x="1599" y="112"/>
                    <a:pt x="1597" y="109"/>
                    <a:pt x="1595" y="106"/>
                  </a:cubicBezTo>
                  <a:cubicBezTo>
                    <a:pt x="1595" y="106"/>
                    <a:pt x="1595" y="106"/>
                    <a:pt x="1595" y="106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4" y="80"/>
                    <a:pt x="1554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6" y="120"/>
                    <a:pt x="1566" y="125"/>
                    <a:pt x="1567" y="130"/>
                  </a:cubicBezTo>
                  <a:cubicBezTo>
                    <a:pt x="1567" y="130"/>
                    <a:pt x="1567" y="130"/>
                    <a:pt x="1567" y="130"/>
                  </a:cubicBezTo>
                  <a:cubicBezTo>
                    <a:pt x="1571" y="145"/>
                    <a:pt x="1574" y="143"/>
                    <a:pt x="1572" y="160"/>
                  </a:cubicBezTo>
                  <a:cubicBezTo>
                    <a:pt x="1572" y="160"/>
                    <a:pt x="1572" y="160"/>
                    <a:pt x="1572" y="160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2" y="406"/>
                    <a:pt x="1442" y="406"/>
                    <a:pt x="1442" y="406"/>
                  </a:cubicBezTo>
                  <a:lnTo>
                    <a:pt x="1446" y="406"/>
                  </a:lnTo>
                  <a:close/>
                  <a:moveTo>
                    <a:pt x="303" y="401"/>
                  </a:moveTo>
                  <a:cubicBezTo>
                    <a:pt x="312" y="401"/>
                    <a:pt x="312" y="401"/>
                    <a:pt x="312" y="401"/>
                  </a:cubicBezTo>
                  <a:cubicBezTo>
                    <a:pt x="312" y="401"/>
                    <a:pt x="312" y="401"/>
                    <a:pt x="312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3" y="401"/>
                    <a:pt x="303" y="401"/>
                    <a:pt x="303" y="401"/>
                  </a:cubicBezTo>
                  <a:close/>
                  <a:moveTo>
                    <a:pt x="1278" y="393"/>
                  </a:moveTo>
                  <a:cubicBezTo>
                    <a:pt x="1278" y="392"/>
                    <a:pt x="1278" y="392"/>
                    <a:pt x="1278" y="392"/>
                  </a:cubicBezTo>
                  <a:cubicBezTo>
                    <a:pt x="1278" y="392"/>
                    <a:pt x="1278" y="392"/>
                    <a:pt x="1278" y="392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8" y="393"/>
                    <a:pt x="1278" y="393"/>
                    <a:pt x="1278" y="393"/>
                  </a:cubicBezTo>
                  <a:close/>
                  <a:moveTo>
                    <a:pt x="1179" y="386"/>
                  </a:moveTo>
                  <a:cubicBezTo>
                    <a:pt x="1179" y="386"/>
                    <a:pt x="1179" y="386"/>
                    <a:pt x="1179" y="386"/>
                  </a:cubicBezTo>
                  <a:cubicBezTo>
                    <a:pt x="1179" y="386"/>
                    <a:pt x="1179" y="386"/>
                    <a:pt x="1179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9" y="386"/>
                    <a:pt x="1179" y="386"/>
                    <a:pt x="1179" y="386"/>
                  </a:cubicBezTo>
                  <a:close/>
                  <a:moveTo>
                    <a:pt x="778" y="381"/>
                  </a:moveTo>
                  <a:cubicBezTo>
                    <a:pt x="728" y="357"/>
                    <a:pt x="728" y="357"/>
                    <a:pt x="728" y="357"/>
                  </a:cubicBezTo>
                  <a:cubicBezTo>
                    <a:pt x="728" y="357"/>
                    <a:pt x="728" y="357"/>
                    <a:pt x="728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5" y="349"/>
                    <a:pt x="864" y="349"/>
                    <a:pt x="864" y="350"/>
                  </a:cubicBezTo>
                  <a:cubicBezTo>
                    <a:pt x="864" y="350"/>
                    <a:pt x="864" y="350"/>
                    <a:pt x="864" y="350"/>
                  </a:cubicBezTo>
                  <a:cubicBezTo>
                    <a:pt x="860" y="352"/>
                    <a:pt x="859" y="351"/>
                    <a:pt x="855" y="353"/>
                  </a:cubicBezTo>
                  <a:cubicBezTo>
                    <a:pt x="855" y="353"/>
                    <a:pt x="855" y="353"/>
                    <a:pt x="855" y="353"/>
                  </a:cubicBezTo>
                  <a:cubicBezTo>
                    <a:pt x="855" y="353"/>
                    <a:pt x="854" y="353"/>
                    <a:pt x="853" y="353"/>
                  </a:cubicBezTo>
                  <a:cubicBezTo>
                    <a:pt x="853" y="354"/>
                    <a:pt x="852" y="355"/>
                    <a:pt x="851" y="355"/>
                  </a:cubicBezTo>
                  <a:cubicBezTo>
                    <a:pt x="850" y="356"/>
                    <a:pt x="850" y="357"/>
                    <a:pt x="849" y="358"/>
                  </a:cubicBezTo>
                  <a:cubicBezTo>
                    <a:pt x="849" y="358"/>
                    <a:pt x="849" y="358"/>
                    <a:pt x="849" y="358"/>
                  </a:cubicBezTo>
                  <a:cubicBezTo>
                    <a:pt x="848" y="358"/>
                    <a:pt x="848" y="358"/>
                    <a:pt x="847" y="358"/>
                  </a:cubicBezTo>
                  <a:cubicBezTo>
                    <a:pt x="847" y="358"/>
                    <a:pt x="847" y="358"/>
                    <a:pt x="847" y="358"/>
                  </a:cubicBezTo>
                  <a:cubicBezTo>
                    <a:pt x="844" y="359"/>
                    <a:pt x="842" y="359"/>
                    <a:pt x="839" y="360"/>
                  </a:cubicBezTo>
                  <a:cubicBezTo>
                    <a:pt x="839" y="360"/>
                    <a:pt x="839" y="360"/>
                    <a:pt x="839" y="360"/>
                  </a:cubicBezTo>
                  <a:cubicBezTo>
                    <a:pt x="838" y="360"/>
                    <a:pt x="836" y="360"/>
                    <a:pt x="835" y="360"/>
                  </a:cubicBezTo>
                  <a:cubicBezTo>
                    <a:pt x="835" y="360"/>
                    <a:pt x="835" y="360"/>
                    <a:pt x="835" y="360"/>
                  </a:cubicBezTo>
                  <a:cubicBezTo>
                    <a:pt x="835" y="360"/>
                    <a:pt x="834" y="361"/>
                    <a:pt x="833" y="361"/>
                  </a:cubicBezTo>
                  <a:cubicBezTo>
                    <a:pt x="833" y="361"/>
                    <a:pt x="833" y="361"/>
                    <a:pt x="833" y="361"/>
                  </a:cubicBezTo>
                  <a:cubicBezTo>
                    <a:pt x="833" y="361"/>
                    <a:pt x="833" y="361"/>
                    <a:pt x="832" y="362"/>
                  </a:cubicBezTo>
                  <a:cubicBezTo>
                    <a:pt x="832" y="362"/>
                    <a:pt x="832" y="362"/>
                    <a:pt x="832" y="362"/>
                  </a:cubicBezTo>
                  <a:cubicBezTo>
                    <a:pt x="831" y="362"/>
                    <a:pt x="830" y="363"/>
                    <a:pt x="829" y="364"/>
                  </a:cubicBezTo>
                  <a:cubicBezTo>
                    <a:pt x="829" y="364"/>
                    <a:pt x="829" y="364"/>
                    <a:pt x="829" y="364"/>
                  </a:cubicBezTo>
                  <a:cubicBezTo>
                    <a:pt x="829" y="364"/>
                    <a:pt x="828" y="364"/>
                    <a:pt x="828" y="364"/>
                  </a:cubicBezTo>
                  <a:cubicBezTo>
                    <a:pt x="828" y="364"/>
                    <a:pt x="828" y="364"/>
                    <a:pt x="828" y="364"/>
                  </a:cubicBezTo>
                  <a:cubicBezTo>
                    <a:pt x="825" y="364"/>
                    <a:pt x="822" y="365"/>
                    <a:pt x="820" y="365"/>
                  </a:cubicBezTo>
                  <a:cubicBezTo>
                    <a:pt x="820" y="365"/>
                    <a:pt x="820" y="365"/>
                    <a:pt x="820" y="365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1" y="381"/>
                    <a:pt x="781" y="381"/>
                    <a:pt x="781" y="381"/>
                  </a:cubicBezTo>
                  <a:lnTo>
                    <a:pt x="778" y="381"/>
                  </a:lnTo>
                  <a:close/>
                  <a:moveTo>
                    <a:pt x="200" y="359"/>
                  </a:moveTo>
                  <a:cubicBezTo>
                    <a:pt x="204" y="360"/>
                    <a:pt x="204" y="360"/>
                    <a:pt x="204" y="360"/>
                  </a:cubicBezTo>
                  <a:cubicBezTo>
                    <a:pt x="204" y="360"/>
                    <a:pt x="204" y="360"/>
                    <a:pt x="204" y="360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5" y="347"/>
                    <a:pt x="226" y="346"/>
                    <a:pt x="227" y="345"/>
                  </a:cubicBezTo>
                  <a:cubicBezTo>
                    <a:pt x="227" y="345"/>
                    <a:pt x="227" y="345"/>
                    <a:pt x="227" y="345"/>
                  </a:cubicBezTo>
                  <a:cubicBezTo>
                    <a:pt x="227" y="344"/>
                    <a:pt x="227" y="343"/>
                    <a:pt x="227" y="342"/>
                  </a:cubicBezTo>
                  <a:cubicBezTo>
                    <a:pt x="227" y="342"/>
                    <a:pt x="227" y="342"/>
                    <a:pt x="227" y="342"/>
                  </a:cubicBezTo>
                  <a:cubicBezTo>
                    <a:pt x="227" y="341"/>
                    <a:pt x="227" y="340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8"/>
                    <a:pt x="227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6"/>
                    <a:pt x="228" y="335"/>
                    <a:pt x="229" y="334"/>
                  </a:cubicBezTo>
                  <a:cubicBezTo>
                    <a:pt x="229" y="334"/>
                    <a:pt x="229" y="334"/>
                    <a:pt x="229" y="334"/>
                  </a:cubicBezTo>
                  <a:cubicBezTo>
                    <a:pt x="229" y="333"/>
                    <a:pt x="229" y="332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0"/>
                    <a:pt x="229" y="329"/>
                    <a:pt x="230" y="328"/>
                  </a:cubicBezTo>
                  <a:cubicBezTo>
                    <a:pt x="230" y="328"/>
                    <a:pt x="230" y="328"/>
                    <a:pt x="230" y="328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4"/>
                    <a:pt x="229" y="324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28" y="323"/>
                    <a:pt x="227" y="323"/>
                    <a:pt x="225" y="324"/>
                  </a:cubicBezTo>
                  <a:cubicBezTo>
                    <a:pt x="225" y="324"/>
                    <a:pt x="225" y="324"/>
                    <a:pt x="225" y="324"/>
                  </a:cubicBezTo>
                  <a:cubicBezTo>
                    <a:pt x="225" y="324"/>
                    <a:pt x="224" y="324"/>
                    <a:pt x="224" y="324"/>
                  </a:cubicBezTo>
                  <a:cubicBezTo>
                    <a:pt x="224" y="324"/>
                    <a:pt x="224" y="324"/>
                    <a:pt x="224" y="324"/>
                  </a:cubicBezTo>
                  <a:cubicBezTo>
                    <a:pt x="223" y="324"/>
                    <a:pt x="221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19" y="324"/>
                    <a:pt x="218" y="324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7" y="325"/>
                    <a:pt x="216" y="325"/>
                    <a:pt x="215" y="325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4" y="325"/>
                    <a:pt x="214" y="325"/>
                    <a:pt x="213" y="325"/>
                  </a:cubicBezTo>
                  <a:cubicBezTo>
                    <a:pt x="213" y="325"/>
                    <a:pt x="213" y="325"/>
                    <a:pt x="213" y="325"/>
                  </a:cubicBezTo>
                  <a:cubicBezTo>
                    <a:pt x="212" y="325"/>
                    <a:pt x="211" y="325"/>
                    <a:pt x="211" y="325"/>
                  </a:cubicBezTo>
                  <a:cubicBezTo>
                    <a:pt x="211" y="325"/>
                    <a:pt x="211" y="325"/>
                    <a:pt x="211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4"/>
                    <a:pt x="209" y="323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1"/>
                    <a:pt x="210" y="321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19"/>
                    <a:pt x="210" y="319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3" y="316"/>
                    <a:pt x="213" y="316"/>
                  </a:cubicBezTo>
                  <a:cubicBezTo>
                    <a:pt x="213" y="316"/>
                    <a:pt x="213" y="316"/>
                    <a:pt x="213" y="316"/>
                  </a:cubicBezTo>
                  <a:cubicBezTo>
                    <a:pt x="213" y="316"/>
                    <a:pt x="214" y="316"/>
                    <a:pt x="214" y="316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5" y="316"/>
                    <a:pt x="215" y="316"/>
                    <a:pt x="216" y="315"/>
                  </a:cubicBezTo>
                  <a:cubicBezTo>
                    <a:pt x="216" y="315"/>
                    <a:pt x="216" y="315"/>
                    <a:pt x="216" y="315"/>
                  </a:cubicBezTo>
                  <a:cubicBezTo>
                    <a:pt x="217" y="315"/>
                    <a:pt x="218" y="315"/>
                    <a:pt x="218" y="315"/>
                  </a:cubicBezTo>
                  <a:cubicBezTo>
                    <a:pt x="218" y="315"/>
                    <a:pt x="218" y="315"/>
                    <a:pt x="218" y="315"/>
                  </a:cubicBezTo>
                  <a:cubicBezTo>
                    <a:pt x="219" y="315"/>
                    <a:pt x="220" y="314"/>
                    <a:pt x="220" y="313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21" y="313"/>
                    <a:pt x="221" y="313"/>
                    <a:pt x="221" y="312"/>
                  </a:cubicBezTo>
                  <a:cubicBezTo>
                    <a:pt x="221" y="312"/>
                    <a:pt x="221" y="312"/>
                    <a:pt x="221" y="312"/>
                  </a:cubicBezTo>
                  <a:cubicBezTo>
                    <a:pt x="223" y="312"/>
                    <a:pt x="224" y="312"/>
                    <a:pt x="225" y="311"/>
                  </a:cubicBezTo>
                  <a:cubicBezTo>
                    <a:pt x="225" y="311"/>
                    <a:pt x="225" y="311"/>
                    <a:pt x="225" y="311"/>
                  </a:cubicBezTo>
                  <a:cubicBezTo>
                    <a:pt x="225" y="311"/>
                    <a:pt x="225" y="311"/>
                    <a:pt x="225" y="310"/>
                  </a:cubicBezTo>
                  <a:cubicBezTo>
                    <a:pt x="225" y="310"/>
                    <a:pt x="225" y="310"/>
                    <a:pt x="225" y="310"/>
                  </a:cubicBezTo>
                  <a:cubicBezTo>
                    <a:pt x="227" y="310"/>
                    <a:pt x="228" y="309"/>
                    <a:pt x="229" y="309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8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30" y="305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09" y="302"/>
                    <a:pt x="208" y="302"/>
                    <a:pt x="208" y="302"/>
                  </a:cubicBezTo>
                  <a:cubicBezTo>
                    <a:pt x="208" y="302"/>
                    <a:pt x="208" y="302"/>
                    <a:pt x="208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6" y="302"/>
                    <a:pt x="206" y="302"/>
                    <a:pt x="206" y="301"/>
                  </a:cubicBezTo>
                  <a:cubicBezTo>
                    <a:pt x="206" y="301"/>
                    <a:pt x="206" y="301"/>
                    <a:pt x="206" y="301"/>
                  </a:cubicBezTo>
                  <a:cubicBezTo>
                    <a:pt x="206" y="301"/>
                    <a:pt x="206" y="300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8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6"/>
                    <a:pt x="206" y="295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207" y="294"/>
                    <a:pt x="208" y="292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1" y="292"/>
                    <a:pt x="200" y="293"/>
                    <a:pt x="199" y="294"/>
                  </a:cubicBezTo>
                  <a:cubicBezTo>
                    <a:pt x="199" y="294"/>
                    <a:pt x="199" y="294"/>
                    <a:pt x="199" y="294"/>
                  </a:cubicBezTo>
                  <a:cubicBezTo>
                    <a:pt x="198" y="295"/>
                    <a:pt x="197" y="296"/>
                    <a:pt x="195" y="297"/>
                  </a:cubicBezTo>
                  <a:cubicBezTo>
                    <a:pt x="195" y="297"/>
                    <a:pt x="195" y="297"/>
                    <a:pt x="195" y="297"/>
                  </a:cubicBezTo>
                  <a:cubicBezTo>
                    <a:pt x="194" y="299"/>
                    <a:pt x="194" y="300"/>
                    <a:pt x="193" y="301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92" y="304"/>
                    <a:pt x="192" y="307"/>
                    <a:pt x="191" y="310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1" y="312"/>
                    <a:pt x="190" y="315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89" y="320"/>
                    <a:pt x="189" y="322"/>
                    <a:pt x="189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9" y="327"/>
                    <a:pt x="189" y="330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0" y="335"/>
                    <a:pt x="190" y="337"/>
                    <a:pt x="190" y="339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1" y="342"/>
                    <a:pt x="192" y="344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9"/>
                    <a:pt x="194" y="351"/>
                    <a:pt x="195" y="353"/>
                  </a:cubicBezTo>
                  <a:cubicBezTo>
                    <a:pt x="195" y="353"/>
                    <a:pt x="195" y="353"/>
                    <a:pt x="195" y="353"/>
                  </a:cubicBezTo>
                  <a:cubicBezTo>
                    <a:pt x="200" y="359"/>
                    <a:pt x="200" y="359"/>
                    <a:pt x="200" y="359"/>
                  </a:cubicBezTo>
                  <a:close/>
                  <a:moveTo>
                    <a:pt x="634" y="347"/>
                  </a:moveTo>
                  <a:cubicBezTo>
                    <a:pt x="633" y="347"/>
                    <a:pt x="633" y="347"/>
                    <a:pt x="633" y="347"/>
                  </a:cubicBezTo>
                  <a:cubicBezTo>
                    <a:pt x="633" y="347"/>
                    <a:pt x="633" y="347"/>
                    <a:pt x="633" y="347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5" y="347"/>
                    <a:pt x="635" y="347"/>
                    <a:pt x="635" y="347"/>
                  </a:cubicBezTo>
                  <a:lnTo>
                    <a:pt x="634" y="347"/>
                  </a:lnTo>
                  <a:close/>
                  <a:moveTo>
                    <a:pt x="137" y="267"/>
                  </a:moveTo>
                  <a:cubicBezTo>
                    <a:pt x="181" y="255"/>
                    <a:pt x="181" y="255"/>
                    <a:pt x="181" y="255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6" y="253"/>
                    <a:pt x="191" y="251"/>
                    <a:pt x="196" y="250"/>
                  </a:cubicBezTo>
                  <a:cubicBezTo>
                    <a:pt x="196" y="250"/>
                    <a:pt x="196" y="250"/>
                    <a:pt x="196" y="250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4" y="256"/>
                    <a:pt x="133" y="258"/>
                    <a:pt x="132" y="260"/>
                  </a:cubicBezTo>
                  <a:cubicBezTo>
                    <a:pt x="132" y="260"/>
                    <a:pt x="132" y="260"/>
                    <a:pt x="132" y="260"/>
                  </a:cubicBezTo>
                  <a:cubicBezTo>
                    <a:pt x="132" y="262"/>
                    <a:pt x="131" y="263"/>
                    <a:pt x="131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3" y="265"/>
                    <a:pt x="135" y="266"/>
                    <a:pt x="137" y="267"/>
                  </a:cubicBezTo>
                  <a:close/>
                  <a:moveTo>
                    <a:pt x="576" y="207"/>
                  </a:moveTo>
                  <a:cubicBezTo>
                    <a:pt x="581" y="167"/>
                    <a:pt x="581" y="167"/>
                    <a:pt x="581" y="167"/>
                  </a:cubicBezTo>
                  <a:cubicBezTo>
                    <a:pt x="581" y="167"/>
                    <a:pt x="581" y="167"/>
                    <a:pt x="581" y="167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6" y="207"/>
                    <a:pt x="576" y="207"/>
                    <a:pt x="576" y="207"/>
                  </a:cubicBezTo>
                  <a:close/>
                  <a:moveTo>
                    <a:pt x="1844" y="194"/>
                  </a:moveTo>
                  <a:cubicBezTo>
                    <a:pt x="1845" y="193"/>
                    <a:pt x="1845" y="193"/>
                    <a:pt x="1845" y="193"/>
                  </a:cubicBezTo>
                  <a:cubicBezTo>
                    <a:pt x="1845" y="193"/>
                    <a:pt x="1845" y="193"/>
                    <a:pt x="1845" y="193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2" y="194"/>
                    <a:pt x="1842" y="194"/>
                    <a:pt x="1842" y="194"/>
                  </a:cubicBezTo>
                  <a:lnTo>
                    <a:pt x="1844" y="194"/>
                  </a:lnTo>
                  <a:close/>
                  <a:moveTo>
                    <a:pt x="1916" y="194"/>
                  </a:moveTo>
                  <a:cubicBezTo>
                    <a:pt x="1918" y="191"/>
                    <a:pt x="1918" y="191"/>
                    <a:pt x="1918" y="191"/>
                  </a:cubicBezTo>
                  <a:cubicBezTo>
                    <a:pt x="1918" y="191"/>
                    <a:pt x="1918" y="191"/>
                    <a:pt x="1918" y="191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4" y="194"/>
                    <a:pt x="1914" y="194"/>
                    <a:pt x="1914" y="194"/>
                  </a:cubicBezTo>
                  <a:lnTo>
                    <a:pt x="1916" y="194"/>
                  </a:lnTo>
                  <a:close/>
                  <a:moveTo>
                    <a:pt x="1879" y="168"/>
                  </a:moveTo>
                  <a:cubicBezTo>
                    <a:pt x="1881" y="168"/>
                    <a:pt x="1881" y="168"/>
                    <a:pt x="1881" y="168"/>
                  </a:cubicBezTo>
                  <a:cubicBezTo>
                    <a:pt x="1881" y="168"/>
                    <a:pt x="1881" y="168"/>
                    <a:pt x="1881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7" y="168"/>
                    <a:pt x="1877" y="168"/>
                    <a:pt x="1877" y="168"/>
                  </a:cubicBezTo>
                  <a:lnTo>
                    <a:pt x="1879" y="168"/>
                  </a:lnTo>
                  <a:close/>
                  <a:moveTo>
                    <a:pt x="583" y="131"/>
                  </a:moveTo>
                  <a:cubicBezTo>
                    <a:pt x="583" y="130"/>
                    <a:pt x="583" y="130"/>
                    <a:pt x="583" y="130"/>
                  </a:cubicBezTo>
                  <a:cubicBezTo>
                    <a:pt x="583" y="130"/>
                    <a:pt x="583" y="130"/>
                    <a:pt x="583" y="130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4" y="131"/>
                    <a:pt x="584" y="131"/>
                    <a:pt x="584" y="131"/>
                  </a:cubicBezTo>
                  <a:lnTo>
                    <a:pt x="583" y="131"/>
                  </a:lnTo>
                  <a:close/>
                  <a:moveTo>
                    <a:pt x="1853" y="121"/>
                  </a:moveTo>
                  <a:cubicBezTo>
                    <a:pt x="1854" y="121"/>
                    <a:pt x="1854" y="121"/>
                    <a:pt x="1854" y="121"/>
                  </a:cubicBezTo>
                  <a:lnTo>
                    <a:pt x="1853" y="121"/>
                  </a:lnTo>
                  <a:close/>
                  <a:moveTo>
                    <a:pt x="196" y="69"/>
                  </a:move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8"/>
                  </a:cubicBezTo>
                  <a:lnTo>
                    <a:pt x="196" y="69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29" name="ïṣḷîḍè">
              <a:extLst>
                <a:ext uri="{FF2B5EF4-FFF2-40B4-BE49-F238E27FC236}">
                  <a16:creationId xmlns="" xmlns:a16="http://schemas.microsoft.com/office/drawing/2014/main" id="{2BD98C23-3DCB-4AB0-93CC-57CD426B6939}"/>
                </a:ext>
              </a:extLst>
            </p:cNvPr>
            <p:cNvSpPr/>
            <p:nvPr userDrawn="1"/>
          </p:nvSpPr>
          <p:spPr bwMode="auto">
            <a:xfrm>
              <a:off x="5449264" y="1792856"/>
              <a:ext cx="2389271" cy="66446"/>
            </a:xfrm>
            <a:custGeom>
              <a:avLst/>
              <a:gdLst>
                <a:gd name="T0" fmla="*/ 28 w 2078"/>
                <a:gd name="T1" fmla="*/ 9 h 58"/>
                <a:gd name="T2" fmla="*/ 38 w 2078"/>
                <a:gd name="T3" fmla="*/ 57 h 58"/>
                <a:gd name="T4" fmla="*/ 111 w 2078"/>
                <a:gd name="T5" fmla="*/ 2 h 58"/>
                <a:gd name="T6" fmla="*/ 87 w 2078"/>
                <a:gd name="T7" fmla="*/ 2 h 58"/>
                <a:gd name="T8" fmla="*/ 111 w 2078"/>
                <a:gd name="T9" fmla="*/ 2 h 58"/>
                <a:gd name="T10" fmla="*/ 176 w 2078"/>
                <a:gd name="T11" fmla="*/ 2 h 58"/>
                <a:gd name="T12" fmla="*/ 169 w 2078"/>
                <a:gd name="T13" fmla="*/ 12 h 58"/>
                <a:gd name="T14" fmla="*/ 253 w 2078"/>
                <a:gd name="T15" fmla="*/ 45 h 58"/>
                <a:gd name="T16" fmla="*/ 226 w 2078"/>
                <a:gd name="T17" fmla="*/ 11 h 58"/>
                <a:gd name="T18" fmla="*/ 324 w 2078"/>
                <a:gd name="T19" fmla="*/ 48 h 58"/>
                <a:gd name="T20" fmla="*/ 311 w 2078"/>
                <a:gd name="T21" fmla="*/ 0 h 58"/>
                <a:gd name="T22" fmla="*/ 314 w 2078"/>
                <a:gd name="T23" fmla="*/ 27 h 58"/>
                <a:gd name="T24" fmla="*/ 395 w 2078"/>
                <a:gd name="T25" fmla="*/ 48 h 58"/>
                <a:gd name="T26" fmla="*/ 396 w 2078"/>
                <a:gd name="T27" fmla="*/ 2 h 58"/>
                <a:gd name="T28" fmla="*/ 443 w 2078"/>
                <a:gd name="T29" fmla="*/ 30 h 58"/>
                <a:gd name="T30" fmla="*/ 470 w 2078"/>
                <a:gd name="T31" fmla="*/ 9 h 58"/>
                <a:gd name="T32" fmla="*/ 535 w 2078"/>
                <a:gd name="T33" fmla="*/ 2 h 58"/>
                <a:gd name="T34" fmla="*/ 550 w 2078"/>
                <a:gd name="T35" fmla="*/ 57 h 58"/>
                <a:gd name="T36" fmla="*/ 600 w 2078"/>
                <a:gd name="T37" fmla="*/ 30 h 58"/>
                <a:gd name="T38" fmla="*/ 614 w 2078"/>
                <a:gd name="T39" fmla="*/ 58 h 58"/>
                <a:gd name="T40" fmla="*/ 627 w 2078"/>
                <a:gd name="T41" fmla="*/ 37 h 58"/>
                <a:gd name="T42" fmla="*/ 692 w 2078"/>
                <a:gd name="T43" fmla="*/ 32 h 58"/>
                <a:gd name="T44" fmla="*/ 728 w 2078"/>
                <a:gd name="T45" fmla="*/ 2 h 58"/>
                <a:gd name="T46" fmla="*/ 790 w 2078"/>
                <a:gd name="T47" fmla="*/ 45 h 58"/>
                <a:gd name="T48" fmla="*/ 763 w 2078"/>
                <a:gd name="T49" fmla="*/ 11 h 58"/>
                <a:gd name="T50" fmla="*/ 836 w 2078"/>
                <a:gd name="T51" fmla="*/ 57 h 58"/>
                <a:gd name="T52" fmla="*/ 882 w 2078"/>
                <a:gd name="T53" fmla="*/ 45 h 58"/>
                <a:gd name="T54" fmla="*/ 964 w 2078"/>
                <a:gd name="T55" fmla="*/ 57 h 58"/>
                <a:gd name="T56" fmla="*/ 939 w 2078"/>
                <a:gd name="T57" fmla="*/ 24 h 58"/>
                <a:gd name="T58" fmla="*/ 998 w 2078"/>
                <a:gd name="T59" fmla="*/ 11 h 58"/>
                <a:gd name="T60" fmla="*/ 998 w 2078"/>
                <a:gd name="T61" fmla="*/ 35 h 58"/>
                <a:gd name="T62" fmla="*/ 1027 w 2078"/>
                <a:gd name="T63" fmla="*/ 42 h 58"/>
                <a:gd name="T64" fmla="*/ 987 w 2078"/>
                <a:gd name="T65" fmla="*/ 57 h 58"/>
                <a:gd name="T66" fmla="*/ 1068 w 2078"/>
                <a:gd name="T67" fmla="*/ 34 h 58"/>
                <a:gd name="T68" fmla="*/ 1070 w 2078"/>
                <a:gd name="T69" fmla="*/ 58 h 58"/>
                <a:gd name="T70" fmla="*/ 1080 w 2078"/>
                <a:gd name="T71" fmla="*/ 18 h 58"/>
                <a:gd name="T72" fmla="*/ 1127 w 2078"/>
                <a:gd name="T73" fmla="*/ 2 h 58"/>
                <a:gd name="T74" fmla="*/ 1190 w 2078"/>
                <a:gd name="T75" fmla="*/ 11 h 58"/>
                <a:gd name="T76" fmla="*/ 1236 w 2078"/>
                <a:gd name="T77" fmla="*/ 39 h 58"/>
                <a:gd name="T78" fmla="*/ 1224 w 2078"/>
                <a:gd name="T79" fmla="*/ 39 h 58"/>
                <a:gd name="T80" fmla="*/ 1315 w 2078"/>
                <a:gd name="T81" fmla="*/ 58 h 58"/>
                <a:gd name="T82" fmla="*/ 1375 w 2078"/>
                <a:gd name="T83" fmla="*/ 57 h 58"/>
                <a:gd name="T84" fmla="*/ 1399 w 2078"/>
                <a:gd name="T85" fmla="*/ 11 h 58"/>
                <a:gd name="T86" fmla="*/ 1448 w 2078"/>
                <a:gd name="T87" fmla="*/ 11 h 58"/>
                <a:gd name="T88" fmla="*/ 1431 w 2078"/>
                <a:gd name="T89" fmla="*/ 2 h 58"/>
                <a:gd name="T90" fmla="*/ 1507 w 2078"/>
                <a:gd name="T91" fmla="*/ 33 h 58"/>
                <a:gd name="T92" fmla="*/ 1531 w 2078"/>
                <a:gd name="T93" fmla="*/ 2 h 58"/>
                <a:gd name="T94" fmla="*/ 1576 w 2078"/>
                <a:gd name="T95" fmla="*/ 58 h 58"/>
                <a:gd name="T96" fmla="*/ 1586 w 2078"/>
                <a:gd name="T97" fmla="*/ 20 h 58"/>
                <a:gd name="T98" fmla="*/ 1664 w 2078"/>
                <a:gd name="T99" fmla="*/ 57 h 58"/>
                <a:gd name="T100" fmla="*/ 1620 w 2078"/>
                <a:gd name="T101" fmla="*/ 2 h 58"/>
                <a:gd name="T102" fmla="*/ 1726 w 2078"/>
                <a:gd name="T103" fmla="*/ 45 h 58"/>
                <a:gd name="T104" fmla="*/ 1698 w 2078"/>
                <a:gd name="T105" fmla="*/ 11 h 58"/>
                <a:gd name="T106" fmla="*/ 1784 w 2078"/>
                <a:gd name="T107" fmla="*/ 0 h 58"/>
                <a:gd name="T108" fmla="*/ 1771 w 2078"/>
                <a:gd name="T109" fmla="*/ 30 h 58"/>
                <a:gd name="T110" fmla="*/ 1833 w 2078"/>
                <a:gd name="T111" fmla="*/ 2 h 58"/>
                <a:gd name="T112" fmla="*/ 1886 w 2078"/>
                <a:gd name="T113" fmla="*/ 30 h 58"/>
                <a:gd name="T114" fmla="*/ 1913 w 2078"/>
                <a:gd name="T115" fmla="*/ 9 h 58"/>
                <a:gd name="T116" fmla="*/ 1986 w 2078"/>
                <a:gd name="T117" fmla="*/ 9 h 58"/>
                <a:gd name="T118" fmla="*/ 1997 w 2078"/>
                <a:gd name="T119" fmla="*/ 57 h 58"/>
                <a:gd name="T120" fmla="*/ 2048 w 2078"/>
                <a:gd name="T121" fmla="*/ 57 h 58"/>
                <a:gd name="T122" fmla="*/ 2043 w 2078"/>
                <a:gd name="T12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78" h="58">
                  <a:moveTo>
                    <a:pt x="38" y="37"/>
                  </a:moveTo>
                  <a:cubicBezTo>
                    <a:pt x="38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4" y="49"/>
                    <a:pt x="30" y="50"/>
                    <a:pt x="28" y="50"/>
                  </a:cubicBezTo>
                  <a:cubicBezTo>
                    <a:pt x="18" y="49"/>
                    <a:pt x="12" y="43"/>
                    <a:pt x="12" y="30"/>
                  </a:cubicBezTo>
                  <a:cubicBezTo>
                    <a:pt x="12" y="16"/>
                    <a:pt x="18" y="9"/>
                    <a:pt x="28" y="9"/>
                  </a:cubicBezTo>
                  <a:cubicBezTo>
                    <a:pt x="35" y="9"/>
                    <a:pt x="38" y="12"/>
                    <a:pt x="3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6"/>
                    <a:pt x="43" y="0"/>
                    <a:pt x="25" y="0"/>
                  </a:cubicBezTo>
                  <a:cubicBezTo>
                    <a:pt x="9" y="2"/>
                    <a:pt x="0" y="11"/>
                    <a:pt x="0" y="30"/>
                  </a:cubicBezTo>
                  <a:cubicBezTo>
                    <a:pt x="0" y="47"/>
                    <a:pt x="9" y="57"/>
                    <a:pt x="25" y="58"/>
                  </a:cubicBezTo>
                  <a:cubicBezTo>
                    <a:pt x="31" y="58"/>
                    <a:pt x="35" y="58"/>
                    <a:pt x="38" y="57"/>
                  </a:cubicBezTo>
                  <a:cubicBezTo>
                    <a:pt x="42" y="57"/>
                    <a:pt x="46" y="57"/>
                    <a:pt x="50" y="55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111" y="2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1" y="39"/>
                    <a:pt x="110" y="43"/>
                    <a:pt x="108" y="45"/>
                  </a:cubicBezTo>
                  <a:cubicBezTo>
                    <a:pt x="107" y="48"/>
                    <a:pt x="103" y="50"/>
                    <a:pt x="99" y="50"/>
                  </a:cubicBezTo>
                  <a:cubicBezTo>
                    <a:pt x="94" y="50"/>
                    <a:pt x="91" y="48"/>
                    <a:pt x="89" y="45"/>
                  </a:cubicBezTo>
                  <a:cubicBezTo>
                    <a:pt x="87" y="43"/>
                    <a:pt x="87" y="39"/>
                    <a:pt x="87" y="3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50"/>
                    <a:pt x="83" y="57"/>
                    <a:pt x="99" y="58"/>
                  </a:cubicBezTo>
                  <a:cubicBezTo>
                    <a:pt x="114" y="57"/>
                    <a:pt x="122" y="50"/>
                    <a:pt x="123" y="36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11" y="2"/>
                    <a:pt x="111" y="2"/>
                    <a:pt x="111" y="2"/>
                  </a:cubicBezTo>
                  <a:close/>
                  <a:moveTo>
                    <a:pt x="154" y="57"/>
                  </a:moveTo>
                  <a:cubicBezTo>
                    <a:pt x="158" y="45"/>
                    <a:pt x="158" y="45"/>
                    <a:pt x="158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54" y="57"/>
                    <a:pt x="154" y="57"/>
                    <a:pt x="154" y="57"/>
                  </a:cubicBezTo>
                  <a:close/>
                  <a:moveTo>
                    <a:pt x="161" y="36"/>
                  </a:move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61" y="36"/>
                    <a:pt x="161" y="36"/>
                    <a:pt x="161" y="36"/>
                  </a:cubicBezTo>
                  <a:close/>
                  <a:moveTo>
                    <a:pt x="264" y="57"/>
                  </a:moveTo>
                  <a:cubicBezTo>
                    <a:pt x="264" y="2"/>
                    <a:pt x="264" y="2"/>
                    <a:pt x="264" y="2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64" y="57"/>
                    <a:pt x="264" y="57"/>
                    <a:pt x="264" y="57"/>
                  </a:cubicBezTo>
                  <a:close/>
                  <a:moveTo>
                    <a:pt x="324" y="37"/>
                  </a:moveTo>
                  <a:cubicBezTo>
                    <a:pt x="324" y="48"/>
                    <a:pt x="324" y="48"/>
                    <a:pt x="324" y="48"/>
                  </a:cubicBezTo>
                  <a:cubicBezTo>
                    <a:pt x="324" y="49"/>
                    <a:pt x="323" y="49"/>
                    <a:pt x="324" y="48"/>
                  </a:cubicBezTo>
                  <a:cubicBezTo>
                    <a:pt x="320" y="49"/>
                    <a:pt x="316" y="50"/>
                    <a:pt x="313" y="50"/>
                  </a:cubicBezTo>
                  <a:cubicBezTo>
                    <a:pt x="303" y="49"/>
                    <a:pt x="298" y="43"/>
                    <a:pt x="298" y="30"/>
                  </a:cubicBezTo>
                  <a:cubicBezTo>
                    <a:pt x="298" y="16"/>
                    <a:pt x="303" y="9"/>
                    <a:pt x="313" y="9"/>
                  </a:cubicBezTo>
                  <a:cubicBezTo>
                    <a:pt x="321" y="9"/>
                    <a:pt x="324" y="12"/>
                    <a:pt x="324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6"/>
                    <a:pt x="328" y="0"/>
                    <a:pt x="311" y="0"/>
                  </a:cubicBezTo>
                  <a:cubicBezTo>
                    <a:pt x="294" y="2"/>
                    <a:pt x="286" y="11"/>
                    <a:pt x="286" y="30"/>
                  </a:cubicBezTo>
                  <a:cubicBezTo>
                    <a:pt x="286" y="47"/>
                    <a:pt x="294" y="57"/>
                    <a:pt x="311" y="58"/>
                  </a:cubicBezTo>
                  <a:cubicBezTo>
                    <a:pt x="316" y="58"/>
                    <a:pt x="320" y="58"/>
                    <a:pt x="324" y="57"/>
                  </a:cubicBezTo>
                  <a:cubicBezTo>
                    <a:pt x="328" y="57"/>
                    <a:pt x="332" y="57"/>
                    <a:pt x="336" y="55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37"/>
                    <a:pt x="314" y="37"/>
                    <a:pt x="314" y="37"/>
                  </a:cubicBezTo>
                  <a:cubicBezTo>
                    <a:pt x="324" y="37"/>
                    <a:pt x="324" y="37"/>
                    <a:pt x="324" y="37"/>
                  </a:cubicBezTo>
                  <a:close/>
                  <a:moveTo>
                    <a:pt x="388" y="11"/>
                  </a:moveTo>
                  <a:cubicBezTo>
                    <a:pt x="395" y="11"/>
                    <a:pt x="395" y="11"/>
                    <a:pt x="395" y="11"/>
                  </a:cubicBezTo>
                  <a:cubicBezTo>
                    <a:pt x="405" y="11"/>
                    <a:pt x="411" y="17"/>
                    <a:pt x="411" y="30"/>
                  </a:cubicBezTo>
                  <a:cubicBezTo>
                    <a:pt x="411" y="42"/>
                    <a:pt x="405" y="48"/>
                    <a:pt x="395" y="48"/>
                  </a:cubicBezTo>
                  <a:cubicBezTo>
                    <a:pt x="388" y="48"/>
                    <a:pt x="388" y="48"/>
                    <a:pt x="388" y="48"/>
                  </a:cubicBezTo>
                  <a:cubicBezTo>
                    <a:pt x="388" y="11"/>
                    <a:pt x="388" y="11"/>
                    <a:pt x="388" y="11"/>
                  </a:cubicBezTo>
                  <a:close/>
                  <a:moveTo>
                    <a:pt x="377" y="57"/>
                  </a:moveTo>
                  <a:cubicBezTo>
                    <a:pt x="396" y="57"/>
                    <a:pt x="396" y="57"/>
                    <a:pt x="396" y="57"/>
                  </a:cubicBezTo>
                  <a:cubicBezTo>
                    <a:pt x="414" y="57"/>
                    <a:pt x="423" y="48"/>
                    <a:pt x="423" y="30"/>
                  </a:cubicBezTo>
                  <a:cubicBezTo>
                    <a:pt x="423" y="11"/>
                    <a:pt x="414" y="2"/>
                    <a:pt x="396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57"/>
                    <a:pt x="377" y="57"/>
                    <a:pt x="377" y="57"/>
                  </a:cubicBezTo>
                  <a:close/>
                  <a:moveTo>
                    <a:pt x="470" y="58"/>
                  </a:moveTo>
                  <a:cubicBezTo>
                    <a:pt x="486" y="57"/>
                    <a:pt x="495" y="48"/>
                    <a:pt x="495" y="30"/>
                  </a:cubicBezTo>
                  <a:cubicBezTo>
                    <a:pt x="495" y="11"/>
                    <a:pt x="486" y="1"/>
                    <a:pt x="470" y="0"/>
                  </a:cubicBezTo>
                  <a:cubicBezTo>
                    <a:pt x="453" y="1"/>
                    <a:pt x="444" y="11"/>
                    <a:pt x="443" y="30"/>
                  </a:cubicBezTo>
                  <a:cubicBezTo>
                    <a:pt x="444" y="48"/>
                    <a:pt x="452" y="57"/>
                    <a:pt x="470" y="58"/>
                  </a:cubicBezTo>
                  <a:close/>
                  <a:moveTo>
                    <a:pt x="470" y="9"/>
                  </a:moveTo>
                  <a:cubicBezTo>
                    <a:pt x="479" y="9"/>
                    <a:pt x="483" y="16"/>
                    <a:pt x="483" y="30"/>
                  </a:cubicBezTo>
                  <a:cubicBezTo>
                    <a:pt x="483" y="43"/>
                    <a:pt x="479" y="50"/>
                    <a:pt x="470" y="50"/>
                  </a:cubicBezTo>
                  <a:cubicBezTo>
                    <a:pt x="460" y="50"/>
                    <a:pt x="456" y="43"/>
                    <a:pt x="456" y="30"/>
                  </a:cubicBezTo>
                  <a:cubicBezTo>
                    <a:pt x="456" y="16"/>
                    <a:pt x="460" y="9"/>
                    <a:pt x="470" y="9"/>
                  </a:cubicBezTo>
                  <a:close/>
                  <a:moveTo>
                    <a:pt x="567" y="57"/>
                  </a:moveTo>
                  <a:cubicBezTo>
                    <a:pt x="567" y="2"/>
                    <a:pt x="567" y="2"/>
                    <a:pt x="567" y="2"/>
                  </a:cubicBezTo>
                  <a:cubicBezTo>
                    <a:pt x="556" y="2"/>
                    <a:pt x="556" y="2"/>
                    <a:pt x="556" y="2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35" y="2"/>
                    <a:pt x="535" y="2"/>
                    <a:pt x="535" y="2"/>
                  </a:cubicBezTo>
                  <a:cubicBezTo>
                    <a:pt x="518" y="2"/>
                    <a:pt x="518" y="2"/>
                    <a:pt x="518" y="2"/>
                  </a:cubicBezTo>
                  <a:cubicBezTo>
                    <a:pt x="518" y="57"/>
                    <a:pt x="518" y="57"/>
                    <a:pt x="518" y="57"/>
                  </a:cubicBezTo>
                  <a:cubicBezTo>
                    <a:pt x="528" y="57"/>
                    <a:pt x="528" y="57"/>
                    <a:pt x="528" y="57"/>
                  </a:cubicBezTo>
                  <a:cubicBezTo>
                    <a:pt x="528" y="11"/>
                    <a:pt x="528" y="11"/>
                    <a:pt x="528" y="11"/>
                  </a:cubicBezTo>
                  <a:cubicBezTo>
                    <a:pt x="529" y="11"/>
                    <a:pt x="529" y="11"/>
                    <a:pt x="529" y="11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7" y="57"/>
                    <a:pt x="567" y="57"/>
                    <a:pt x="567" y="57"/>
                  </a:cubicBezTo>
                  <a:close/>
                  <a:moveTo>
                    <a:pt x="627" y="37"/>
                  </a:moveTo>
                  <a:cubicBezTo>
                    <a:pt x="627" y="48"/>
                    <a:pt x="627" y="48"/>
                    <a:pt x="627" y="48"/>
                  </a:cubicBezTo>
                  <a:cubicBezTo>
                    <a:pt x="626" y="49"/>
                    <a:pt x="626" y="49"/>
                    <a:pt x="626" y="48"/>
                  </a:cubicBezTo>
                  <a:cubicBezTo>
                    <a:pt x="622" y="49"/>
                    <a:pt x="619" y="50"/>
                    <a:pt x="616" y="50"/>
                  </a:cubicBezTo>
                  <a:cubicBezTo>
                    <a:pt x="606" y="49"/>
                    <a:pt x="601" y="43"/>
                    <a:pt x="600" y="30"/>
                  </a:cubicBezTo>
                  <a:cubicBezTo>
                    <a:pt x="601" y="16"/>
                    <a:pt x="606" y="9"/>
                    <a:pt x="616" y="9"/>
                  </a:cubicBezTo>
                  <a:cubicBezTo>
                    <a:pt x="623" y="9"/>
                    <a:pt x="627" y="12"/>
                    <a:pt x="627" y="18"/>
                  </a:cubicBezTo>
                  <a:cubicBezTo>
                    <a:pt x="639" y="18"/>
                    <a:pt x="639" y="18"/>
                    <a:pt x="639" y="18"/>
                  </a:cubicBezTo>
                  <a:cubicBezTo>
                    <a:pt x="639" y="6"/>
                    <a:pt x="631" y="0"/>
                    <a:pt x="614" y="0"/>
                  </a:cubicBezTo>
                  <a:cubicBezTo>
                    <a:pt x="597" y="2"/>
                    <a:pt x="588" y="11"/>
                    <a:pt x="588" y="30"/>
                  </a:cubicBezTo>
                  <a:cubicBezTo>
                    <a:pt x="588" y="47"/>
                    <a:pt x="597" y="57"/>
                    <a:pt x="614" y="58"/>
                  </a:cubicBezTo>
                  <a:cubicBezTo>
                    <a:pt x="619" y="58"/>
                    <a:pt x="623" y="58"/>
                    <a:pt x="626" y="57"/>
                  </a:cubicBezTo>
                  <a:cubicBezTo>
                    <a:pt x="630" y="57"/>
                    <a:pt x="634" y="57"/>
                    <a:pt x="638" y="55"/>
                  </a:cubicBezTo>
                  <a:cubicBezTo>
                    <a:pt x="638" y="27"/>
                    <a:pt x="638" y="27"/>
                    <a:pt x="638" y="27"/>
                  </a:cubicBezTo>
                  <a:cubicBezTo>
                    <a:pt x="616" y="27"/>
                    <a:pt x="616" y="27"/>
                    <a:pt x="616" y="27"/>
                  </a:cubicBezTo>
                  <a:cubicBezTo>
                    <a:pt x="616" y="37"/>
                    <a:pt x="616" y="37"/>
                    <a:pt x="616" y="37"/>
                  </a:cubicBezTo>
                  <a:cubicBezTo>
                    <a:pt x="627" y="37"/>
                    <a:pt x="627" y="37"/>
                    <a:pt x="627" y="37"/>
                  </a:cubicBezTo>
                  <a:close/>
                  <a:moveTo>
                    <a:pt x="716" y="2"/>
                  </a:moveTo>
                  <a:cubicBezTo>
                    <a:pt x="716" y="32"/>
                    <a:pt x="716" y="32"/>
                    <a:pt x="716" y="32"/>
                  </a:cubicBezTo>
                  <a:cubicBezTo>
                    <a:pt x="716" y="39"/>
                    <a:pt x="715" y="43"/>
                    <a:pt x="713" y="45"/>
                  </a:cubicBezTo>
                  <a:cubicBezTo>
                    <a:pt x="712" y="48"/>
                    <a:pt x="708" y="50"/>
                    <a:pt x="704" y="50"/>
                  </a:cubicBezTo>
                  <a:cubicBezTo>
                    <a:pt x="699" y="50"/>
                    <a:pt x="696" y="48"/>
                    <a:pt x="694" y="45"/>
                  </a:cubicBezTo>
                  <a:cubicBezTo>
                    <a:pt x="692" y="43"/>
                    <a:pt x="692" y="39"/>
                    <a:pt x="692" y="32"/>
                  </a:cubicBezTo>
                  <a:cubicBezTo>
                    <a:pt x="692" y="2"/>
                    <a:pt x="692" y="2"/>
                    <a:pt x="692" y="2"/>
                  </a:cubicBezTo>
                  <a:cubicBezTo>
                    <a:pt x="680" y="2"/>
                    <a:pt x="680" y="2"/>
                    <a:pt x="680" y="2"/>
                  </a:cubicBezTo>
                  <a:cubicBezTo>
                    <a:pt x="680" y="36"/>
                    <a:pt x="680" y="36"/>
                    <a:pt x="680" y="36"/>
                  </a:cubicBezTo>
                  <a:cubicBezTo>
                    <a:pt x="680" y="50"/>
                    <a:pt x="688" y="57"/>
                    <a:pt x="704" y="58"/>
                  </a:cubicBezTo>
                  <a:cubicBezTo>
                    <a:pt x="719" y="57"/>
                    <a:pt x="727" y="50"/>
                    <a:pt x="728" y="36"/>
                  </a:cubicBezTo>
                  <a:cubicBezTo>
                    <a:pt x="728" y="2"/>
                    <a:pt x="728" y="2"/>
                    <a:pt x="728" y="2"/>
                  </a:cubicBezTo>
                  <a:cubicBezTo>
                    <a:pt x="716" y="2"/>
                    <a:pt x="716" y="2"/>
                    <a:pt x="716" y="2"/>
                  </a:cubicBezTo>
                  <a:close/>
                  <a:moveTo>
                    <a:pt x="801" y="57"/>
                  </a:moveTo>
                  <a:cubicBezTo>
                    <a:pt x="801" y="2"/>
                    <a:pt x="801" y="2"/>
                    <a:pt x="801" y="2"/>
                  </a:cubicBezTo>
                  <a:cubicBezTo>
                    <a:pt x="790" y="2"/>
                    <a:pt x="790" y="2"/>
                    <a:pt x="790" y="2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69" y="2"/>
                    <a:pt x="769" y="2"/>
                    <a:pt x="769" y="2"/>
                  </a:cubicBezTo>
                  <a:cubicBezTo>
                    <a:pt x="752" y="2"/>
                    <a:pt x="752" y="2"/>
                    <a:pt x="752" y="2"/>
                  </a:cubicBezTo>
                  <a:cubicBezTo>
                    <a:pt x="752" y="57"/>
                    <a:pt x="752" y="57"/>
                    <a:pt x="752" y="57"/>
                  </a:cubicBezTo>
                  <a:cubicBezTo>
                    <a:pt x="763" y="57"/>
                    <a:pt x="763" y="57"/>
                    <a:pt x="763" y="57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84" y="57"/>
                    <a:pt x="784" y="57"/>
                    <a:pt x="784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836" y="2"/>
                  </a:moveTo>
                  <a:cubicBezTo>
                    <a:pt x="824" y="2"/>
                    <a:pt x="824" y="2"/>
                    <a:pt x="824" y="2"/>
                  </a:cubicBezTo>
                  <a:cubicBezTo>
                    <a:pt x="824" y="57"/>
                    <a:pt x="824" y="57"/>
                    <a:pt x="824" y="57"/>
                  </a:cubicBezTo>
                  <a:cubicBezTo>
                    <a:pt x="836" y="57"/>
                    <a:pt x="836" y="57"/>
                    <a:pt x="836" y="57"/>
                  </a:cubicBezTo>
                  <a:cubicBezTo>
                    <a:pt x="836" y="2"/>
                    <a:pt x="836" y="2"/>
                    <a:pt x="836" y="2"/>
                  </a:cubicBezTo>
                  <a:close/>
                  <a:moveTo>
                    <a:pt x="875" y="57"/>
                  </a:moveTo>
                  <a:cubicBezTo>
                    <a:pt x="888" y="57"/>
                    <a:pt x="888" y="57"/>
                    <a:pt x="888" y="57"/>
                  </a:cubicBezTo>
                  <a:cubicBezTo>
                    <a:pt x="908" y="2"/>
                    <a:pt x="908" y="2"/>
                    <a:pt x="908" y="2"/>
                  </a:cubicBezTo>
                  <a:cubicBezTo>
                    <a:pt x="896" y="2"/>
                    <a:pt x="896" y="2"/>
                    <a:pt x="896" y="2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68" y="2"/>
                    <a:pt x="868" y="2"/>
                    <a:pt x="868" y="2"/>
                  </a:cubicBezTo>
                  <a:cubicBezTo>
                    <a:pt x="855" y="2"/>
                    <a:pt x="855" y="2"/>
                    <a:pt x="855" y="2"/>
                  </a:cubicBezTo>
                  <a:cubicBezTo>
                    <a:pt x="875" y="57"/>
                    <a:pt x="875" y="57"/>
                    <a:pt x="875" y="57"/>
                  </a:cubicBezTo>
                  <a:close/>
                  <a:moveTo>
                    <a:pt x="927" y="57"/>
                  </a:moveTo>
                  <a:cubicBezTo>
                    <a:pt x="964" y="57"/>
                    <a:pt x="964" y="57"/>
                    <a:pt x="964" y="57"/>
                  </a:cubicBezTo>
                  <a:cubicBezTo>
                    <a:pt x="964" y="48"/>
                    <a:pt x="964" y="48"/>
                    <a:pt x="964" y="48"/>
                  </a:cubicBezTo>
                  <a:cubicBezTo>
                    <a:pt x="939" y="48"/>
                    <a:pt x="939" y="48"/>
                    <a:pt x="939" y="48"/>
                  </a:cubicBezTo>
                  <a:cubicBezTo>
                    <a:pt x="939" y="33"/>
                    <a:pt x="939" y="33"/>
                    <a:pt x="939" y="33"/>
                  </a:cubicBezTo>
                  <a:cubicBezTo>
                    <a:pt x="962" y="33"/>
                    <a:pt x="962" y="33"/>
                    <a:pt x="962" y="33"/>
                  </a:cubicBezTo>
                  <a:cubicBezTo>
                    <a:pt x="962" y="24"/>
                    <a:pt x="962" y="24"/>
                    <a:pt x="962" y="24"/>
                  </a:cubicBezTo>
                  <a:cubicBezTo>
                    <a:pt x="939" y="24"/>
                    <a:pt x="939" y="24"/>
                    <a:pt x="939" y="24"/>
                  </a:cubicBezTo>
                  <a:cubicBezTo>
                    <a:pt x="939" y="11"/>
                    <a:pt x="939" y="11"/>
                    <a:pt x="939" y="11"/>
                  </a:cubicBezTo>
                  <a:cubicBezTo>
                    <a:pt x="963" y="11"/>
                    <a:pt x="963" y="11"/>
                    <a:pt x="963" y="11"/>
                  </a:cubicBezTo>
                  <a:cubicBezTo>
                    <a:pt x="963" y="2"/>
                    <a:pt x="963" y="2"/>
                    <a:pt x="963" y="2"/>
                  </a:cubicBezTo>
                  <a:cubicBezTo>
                    <a:pt x="927" y="2"/>
                    <a:pt x="927" y="2"/>
                    <a:pt x="927" y="2"/>
                  </a:cubicBezTo>
                  <a:cubicBezTo>
                    <a:pt x="927" y="57"/>
                    <a:pt x="927" y="57"/>
                    <a:pt x="927" y="57"/>
                  </a:cubicBezTo>
                  <a:close/>
                  <a:moveTo>
                    <a:pt x="998" y="11"/>
                  </a:moveTo>
                  <a:cubicBezTo>
                    <a:pt x="1008" y="11"/>
                    <a:pt x="1008" y="11"/>
                    <a:pt x="1008" y="11"/>
                  </a:cubicBezTo>
                  <a:cubicBezTo>
                    <a:pt x="1014" y="11"/>
                    <a:pt x="1016" y="13"/>
                    <a:pt x="1016" y="18"/>
                  </a:cubicBezTo>
                  <a:cubicBezTo>
                    <a:pt x="1016" y="23"/>
                    <a:pt x="1014" y="26"/>
                    <a:pt x="1008" y="26"/>
                  </a:cubicBezTo>
                  <a:cubicBezTo>
                    <a:pt x="998" y="26"/>
                    <a:pt x="998" y="26"/>
                    <a:pt x="998" y="26"/>
                  </a:cubicBezTo>
                  <a:cubicBezTo>
                    <a:pt x="998" y="11"/>
                    <a:pt x="998" y="11"/>
                    <a:pt x="998" y="11"/>
                  </a:cubicBezTo>
                  <a:close/>
                  <a:moveTo>
                    <a:pt x="998" y="35"/>
                  </a:moveTo>
                  <a:cubicBezTo>
                    <a:pt x="1011" y="35"/>
                    <a:pt x="1011" y="35"/>
                    <a:pt x="1011" y="35"/>
                  </a:cubicBezTo>
                  <a:cubicBezTo>
                    <a:pt x="1014" y="35"/>
                    <a:pt x="1015" y="37"/>
                    <a:pt x="1016" y="42"/>
                  </a:cubicBezTo>
                  <a:cubicBezTo>
                    <a:pt x="1016" y="47"/>
                    <a:pt x="1017" y="52"/>
                    <a:pt x="1018" y="57"/>
                  </a:cubicBezTo>
                  <a:cubicBezTo>
                    <a:pt x="1031" y="57"/>
                    <a:pt x="1031" y="57"/>
                    <a:pt x="1031" y="57"/>
                  </a:cubicBezTo>
                  <a:cubicBezTo>
                    <a:pt x="1029" y="55"/>
                    <a:pt x="1028" y="51"/>
                    <a:pt x="1028" y="44"/>
                  </a:cubicBezTo>
                  <a:cubicBezTo>
                    <a:pt x="1028" y="44"/>
                    <a:pt x="1028" y="43"/>
                    <a:pt x="1027" y="42"/>
                  </a:cubicBezTo>
                  <a:cubicBezTo>
                    <a:pt x="1027" y="34"/>
                    <a:pt x="1024" y="30"/>
                    <a:pt x="1018" y="30"/>
                  </a:cubicBezTo>
                  <a:cubicBezTo>
                    <a:pt x="1018" y="30"/>
                    <a:pt x="1018" y="30"/>
                    <a:pt x="1018" y="30"/>
                  </a:cubicBezTo>
                  <a:cubicBezTo>
                    <a:pt x="1025" y="28"/>
                    <a:pt x="1029" y="23"/>
                    <a:pt x="1029" y="16"/>
                  </a:cubicBezTo>
                  <a:cubicBezTo>
                    <a:pt x="1029" y="7"/>
                    <a:pt x="1022" y="2"/>
                    <a:pt x="1010" y="2"/>
                  </a:cubicBezTo>
                  <a:cubicBezTo>
                    <a:pt x="987" y="2"/>
                    <a:pt x="987" y="2"/>
                    <a:pt x="987" y="2"/>
                  </a:cubicBezTo>
                  <a:cubicBezTo>
                    <a:pt x="987" y="57"/>
                    <a:pt x="987" y="57"/>
                    <a:pt x="987" y="57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35"/>
                    <a:pt x="998" y="35"/>
                    <a:pt x="998" y="35"/>
                  </a:cubicBezTo>
                  <a:close/>
                  <a:moveTo>
                    <a:pt x="1092" y="18"/>
                  </a:moveTo>
                  <a:cubicBezTo>
                    <a:pt x="1091" y="7"/>
                    <a:pt x="1085" y="1"/>
                    <a:pt x="1073" y="0"/>
                  </a:cubicBezTo>
                  <a:cubicBezTo>
                    <a:pt x="1059" y="1"/>
                    <a:pt x="1051" y="7"/>
                    <a:pt x="1050" y="19"/>
                  </a:cubicBezTo>
                  <a:cubicBezTo>
                    <a:pt x="1050" y="26"/>
                    <a:pt x="1056" y="31"/>
                    <a:pt x="1068" y="34"/>
                  </a:cubicBezTo>
                  <a:cubicBezTo>
                    <a:pt x="1069" y="34"/>
                    <a:pt x="1069" y="34"/>
                    <a:pt x="1070" y="35"/>
                  </a:cubicBezTo>
                  <a:cubicBezTo>
                    <a:pt x="1077" y="36"/>
                    <a:pt x="1081" y="39"/>
                    <a:pt x="1081" y="42"/>
                  </a:cubicBezTo>
                  <a:cubicBezTo>
                    <a:pt x="1081" y="47"/>
                    <a:pt x="1077" y="49"/>
                    <a:pt x="1070" y="50"/>
                  </a:cubicBezTo>
                  <a:cubicBezTo>
                    <a:pt x="1064" y="49"/>
                    <a:pt x="1061" y="46"/>
                    <a:pt x="1061" y="39"/>
                  </a:cubicBezTo>
                  <a:cubicBezTo>
                    <a:pt x="1049" y="39"/>
                    <a:pt x="1049" y="39"/>
                    <a:pt x="1049" y="39"/>
                  </a:cubicBezTo>
                  <a:cubicBezTo>
                    <a:pt x="1049" y="52"/>
                    <a:pt x="1056" y="58"/>
                    <a:pt x="1070" y="58"/>
                  </a:cubicBezTo>
                  <a:cubicBezTo>
                    <a:pt x="1085" y="57"/>
                    <a:pt x="1093" y="51"/>
                    <a:pt x="1093" y="40"/>
                  </a:cubicBezTo>
                  <a:cubicBezTo>
                    <a:pt x="1093" y="32"/>
                    <a:pt x="1087" y="27"/>
                    <a:pt x="1074" y="24"/>
                  </a:cubicBezTo>
                  <a:cubicBezTo>
                    <a:pt x="1073" y="24"/>
                    <a:pt x="1073" y="24"/>
                    <a:pt x="1073" y="24"/>
                  </a:cubicBezTo>
                  <a:cubicBezTo>
                    <a:pt x="1066" y="23"/>
                    <a:pt x="1062" y="21"/>
                    <a:pt x="1063" y="16"/>
                  </a:cubicBezTo>
                  <a:cubicBezTo>
                    <a:pt x="1063" y="12"/>
                    <a:pt x="1066" y="10"/>
                    <a:pt x="1072" y="9"/>
                  </a:cubicBezTo>
                  <a:cubicBezTo>
                    <a:pt x="1077" y="9"/>
                    <a:pt x="1080" y="12"/>
                    <a:pt x="1080" y="18"/>
                  </a:cubicBezTo>
                  <a:cubicBezTo>
                    <a:pt x="1092" y="18"/>
                    <a:pt x="1092" y="18"/>
                    <a:pt x="1092" y="18"/>
                  </a:cubicBezTo>
                  <a:close/>
                  <a:moveTo>
                    <a:pt x="1127" y="2"/>
                  </a:moveTo>
                  <a:cubicBezTo>
                    <a:pt x="1115" y="2"/>
                    <a:pt x="1115" y="2"/>
                    <a:pt x="1115" y="2"/>
                  </a:cubicBezTo>
                  <a:cubicBezTo>
                    <a:pt x="1115" y="57"/>
                    <a:pt x="1115" y="57"/>
                    <a:pt x="1115" y="57"/>
                  </a:cubicBezTo>
                  <a:cubicBezTo>
                    <a:pt x="1127" y="57"/>
                    <a:pt x="1127" y="57"/>
                    <a:pt x="1127" y="57"/>
                  </a:cubicBezTo>
                  <a:cubicBezTo>
                    <a:pt x="1127" y="2"/>
                    <a:pt x="1127" y="2"/>
                    <a:pt x="1127" y="2"/>
                  </a:cubicBezTo>
                  <a:close/>
                  <a:moveTo>
                    <a:pt x="1146" y="11"/>
                  </a:moveTo>
                  <a:cubicBezTo>
                    <a:pt x="1162" y="11"/>
                    <a:pt x="1162" y="11"/>
                    <a:pt x="1162" y="11"/>
                  </a:cubicBezTo>
                  <a:cubicBezTo>
                    <a:pt x="1162" y="57"/>
                    <a:pt x="1162" y="57"/>
                    <a:pt x="1162" y="57"/>
                  </a:cubicBezTo>
                  <a:cubicBezTo>
                    <a:pt x="1174" y="57"/>
                    <a:pt x="1174" y="57"/>
                    <a:pt x="1174" y="57"/>
                  </a:cubicBezTo>
                  <a:cubicBezTo>
                    <a:pt x="1174" y="11"/>
                    <a:pt x="1174" y="11"/>
                    <a:pt x="1174" y="11"/>
                  </a:cubicBezTo>
                  <a:cubicBezTo>
                    <a:pt x="1190" y="11"/>
                    <a:pt x="1190" y="11"/>
                    <a:pt x="1190" y="11"/>
                  </a:cubicBezTo>
                  <a:cubicBezTo>
                    <a:pt x="1190" y="2"/>
                    <a:pt x="1190" y="2"/>
                    <a:pt x="1190" y="2"/>
                  </a:cubicBezTo>
                  <a:cubicBezTo>
                    <a:pt x="1146" y="2"/>
                    <a:pt x="1146" y="2"/>
                    <a:pt x="1146" y="2"/>
                  </a:cubicBezTo>
                  <a:cubicBezTo>
                    <a:pt x="1146" y="11"/>
                    <a:pt x="1146" y="11"/>
                    <a:pt x="1146" y="11"/>
                  </a:cubicBezTo>
                  <a:close/>
                  <a:moveTo>
                    <a:pt x="1224" y="57"/>
                  </a:moveTo>
                  <a:cubicBezTo>
                    <a:pt x="1236" y="57"/>
                    <a:pt x="1236" y="57"/>
                    <a:pt x="1236" y="57"/>
                  </a:cubicBezTo>
                  <a:cubicBezTo>
                    <a:pt x="1236" y="39"/>
                    <a:pt x="1236" y="39"/>
                    <a:pt x="1236" y="39"/>
                  </a:cubicBezTo>
                  <a:cubicBezTo>
                    <a:pt x="1254" y="2"/>
                    <a:pt x="1254" y="2"/>
                    <a:pt x="1254" y="2"/>
                  </a:cubicBezTo>
                  <a:cubicBezTo>
                    <a:pt x="1242" y="2"/>
                    <a:pt x="1242" y="2"/>
                    <a:pt x="1242" y="2"/>
                  </a:cubicBezTo>
                  <a:cubicBezTo>
                    <a:pt x="1231" y="27"/>
                    <a:pt x="1231" y="27"/>
                    <a:pt x="1231" y="27"/>
                  </a:cubicBezTo>
                  <a:cubicBezTo>
                    <a:pt x="1220" y="2"/>
                    <a:pt x="1220" y="2"/>
                    <a:pt x="1220" y="2"/>
                  </a:cubicBezTo>
                  <a:cubicBezTo>
                    <a:pt x="1206" y="2"/>
                    <a:pt x="1206" y="2"/>
                    <a:pt x="1206" y="2"/>
                  </a:cubicBezTo>
                  <a:cubicBezTo>
                    <a:pt x="1224" y="39"/>
                    <a:pt x="1224" y="39"/>
                    <a:pt x="1224" y="39"/>
                  </a:cubicBezTo>
                  <a:cubicBezTo>
                    <a:pt x="1224" y="57"/>
                    <a:pt x="1224" y="57"/>
                    <a:pt x="1224" y="57"/>
                  </a:cubicBezTo>
                  <a:close/>
                  <a:moveTo>
                    <a:pt x="1315" y="58"/>
                  </a:moveTo>
                  <a:cubicBezTo>
                    <a:pt x="1332" y="57"/>
                    <a:pt x="1340" y="48"/>
                    <a:pt x="1341" y="30"/>
                  </a:cubicBezTo>
                  <a:cubicBezTo>
                    <a:pt x="1340" y="11"/>
                    <a:pt x="1332" y="1"/>
                    <a:pt x="1315" y="0"/>
                  </a:cubicBezTo>
                  <a:cubicBezTo>
                    <a:pt x="1298" y="1"/>
                    <a:pt x="1289" y="11"/>
                    <a:pt x="1289" y="30"/>
                  </a:cubicBezTo>
                  <a:cubicBezTo>
                    <a:pt x="1289" y="48"/>
                    <a:pt x="1298" y="57"/>
                    <a:pt x="1315" y="58"/>
                  </a:cubicBezTo>
                  <a:close/>
                  <a:moveTo>
                    <a:pt x="1315" y="9"/>
                  </a:moveTo>
                  <a:cubicBezTo>
                    <a:pt x="1324" y="9"/>
                    <a:pt x="1329" y="16"/>
                    <a:pt x="1329" y="30"/>
                  </a:cubicBezTo>
                  <a:cubicBezTo>
                    <a:pt x="1329" y="43"/>
                    <a:pt x="1324" y="50"/>
                    <a:pt x="1315" y="50"/>
                  </a:cubicBezTo>
                  <a:cubicBezTo>
                    <a:pt x="1306" y="50"/>
                    <a:pt x="1301" y="43"/>
                    <a:pt x="1301" y="30"/>
                  </a:cubicBezTo>
                  <a:cubicBezTo>
                    <a:pt x="1301" y="16"/>
                    <a:pt x="1306" y="9"/>
                    <a:pt x="1315" y="9"/>
                  </a:cubicBezTo>
                  <a:close/>
                  <a:moveTo>
                    <a:pt x="1375" y="57"/>
                  </a:moveTo>
                  <a:cubicBezTo>
                    <a:pt x="1375" y="33"/>
                    <a:pt x="1375" y="33"/>
                    <a:pt x="1375" y="33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397" y="24"/>
                    <a:pt x="1397" y="24"/>
                    <a:pt x="1397" y="24"/>
                  </a:cubicBezTo>
                  <a:cubicBezTo>
                    <a:pt x="1375" y="24"/>
                    <a:pt x="1375" y="24"/>
                    <a:pt x="1375" y="24"/>
                  </a:cubicBezTo>
                  <a:cubicBezTo>
                    <a:pt x="1375" y="11"/>
                    <a:pt x="1375" y="11"/>
                    <a:pt x="1375" y="11"/>
                  </a:cubicBezTo>
                  <a:cubicBezTo>
                    <a:pt x="1399" y="11"/>
                    <a:pt x="1399" y="11"/>
                    <a:pt x="1399" y="11"/>
                  </a:cubicBezTo>
                  <a:cubicBezTo>
                    <a:pt x="1399" y="2"/>
                    <a:pt x="1399" y="2"/>
                    <a:pt x="1399" y="2"/>
                  </a:cubicBezTo>
                  <a:cubicBezTo>
                    <a:pt x="1363" y="2"/>
                    <a:pt x="1363" y="2"/>
                    <a:pt x="1363" y="2"/>
                  </a:cubicBezTo>
                  <a:cubicBezTo>
                    <a:pt x="1363" y="57"/>
                    <a:pt x="1363" y="57"/>
                    <a:pt x="1363" y="57"/>
                  </a:cubicBezTo>
                  <a:cubicBezTo>
                    <a:pt x="1375" y="57"/>
                    <a:pt x="1375" y="57"/>
                    <a:pt x="1375" y="57"/>
                  </a:cubicBezTo>
                  <a:close/>
                  <a:moveTo>
                    <a:pt x="1431" y="11"/>
                  </a:moveTo>
                  <a:cubicBezTo>
                    <a:pt x="1448" y="11"/>
                    <a:pt x="1448" y="11"/>
                    <a:pt x="1448" y="11"/>
                  </a:cubicBezTo>
                  <a:cubicBezTo>
                    <a:pt x="1448" y="57"/>
                    <a:pt x="1448" y="57"/>
                    <a:pt x="1448" y="57"/>
                  </a:cubicBezTo>
                  <a:cubicBezTo>
                    <a:pt x="1459" y="57"/>
                    <a:pt x="1459" y="57"/>
                    <a:pt x="1459" y="57"/>
                  </a:cubicBezTo>
                  <a:cubicBezTo>
                    <a:pt x="1459" y="11"/>
                    <a:pt x="1459" y="11"/>
                    <a:pt x="1459" y="11"/>
                  </a:cubicBezTo>
                  <a:cubicBezTo>
                    <a:pt x="1476" y="11"/>
                    <a:pt x="1476" y="11"/>
                    <a:pt x="1476" y="11"/>
                  </a:cubicBezTo>
                  <a:cubicBezTo>
                    <a:pt x="1476" y="2"/>
                    <a:pt x="1476" y="2"/>
                    <a:pt x="1476" y="2"/>
                  </a:cubicBezTo>
                  <a:cubicBezTo>
                    <a:pt x="1431" y="2"/>
                    <a:pt x="1431" y="2"/>
                    <a:pt x="1431" y="2"/>
                  </a:cubicBezTo>
                  <a:cubicBezTo>
                    <a:pt x="1431" y="11"/>
                    <a:pt x="1431" y="11"/>
                    <a:pt x="1431" y="11"/>
                  </a:cubicBezTo>
                  <a:close/>
                  <a:moveTo>
                    <a:pt x="1495" y="57"/>
                  </a:moveTo>
                  <a:cubicBezTo>
                    <a:pt x="1532" y="57"/>
                    <a:pt x="1532" y="57"/>
                    <a:pt x="1532" y="57"/>
                  </a:cubicBezTo>
                  <a:cubicBezTo>
                    <a:pt x="1532" y="48"/>
                    <a:pt x="1532" y="48"/>
                    <a:pt x="1532" y="48"/>
                  </a:cubicBezTo>
                  <a:cubicBezTo>
                    <a:pt x="1507" y="48"/>
                    <a:pt x="1507" y="48"/>
                    <a:pt x="1507" y="48"/>
                  </a:cubicBezTo>
                  <a:cubicBezTo>
                    <a:pt x="1507" y="33"/>
                    <a:pt x="1507" y="33"/>
                    <a:pt x="1507" y="33"/>
                  </a:cubicBezTo>
                  <a:cubicBezTo>
                    <a:pt x="1530" y="33"/>
                    <a:pt x="1530" y="33"/>
                    <a:pt x="1530" y="33"/>
                  </a:cubicBezTo>
                  <a:cubicBezTo>
                    <a:pt x="1530" y="24"/>
                    <a:pt x="1530" y="24"/>
                    <a:pt x="1530" y="24"/>
                  </a:cubicBezTo>
                  <a:cubicBezTo>
                    <a:pt x="1507" y="24"/>
                    <a:pt x="1507" y="24"/>
                    <a:pt x="1507" y="24"/>
                  </a:cubicBezTo>
                  <a:cubicBezTo>
                    <a:pt x="1507" y="11"/>
                    <a:pt x="1507" y="11"/>
                    <a:pt x="1507" y="11"/>
                  </a:cubicBezTo>
                  <a:cubicBezTo>
                    <a:pt x="1531" y="11"/>
                    <a:pt x="1531" y="11"/>
                    <a:pt x="1531" y="11"/>
                  </a:cubicBezTo>
                  <a:cubicBezTo>
                    <a:pt x="1531" y="2"/>
                    <a:pt x="1531" y="2"/>
                    <a:pt x="1531" y="2"/>
                  </a:cubicBezTo>
                  <a:cubicBezTo>
                    <a:pt x="1495" y="2"/>
                    <a:pt x="1495" y="2"/>
                    <a:pt x="1495" y="2"/>
                  </a:cubicBezTo>
                  <a:cubicBezTo>
                    <a:pt x="1495" y="57"/>
                    <a:pt x="1495" y="57"/>
                    <a:pt x="1495" y="57"/>
                  </a:cubicBezTo>
                  <a:close/>
                  <a:moveTo>
                    <a:pt x="1599" y="20"/>
                  </a:moveTo>
                  <a:cubicBezTo>
                    <a:pt x="1598" y="7"/>
                    <a:pt x="1590" y="1"/>
                    <a:pt x="1576" y="0"/>
                  </a:cubicBezTo>
                  <a:cubicBezTo>
                    <a:pt x="1561" y="1"/>
                    <a:pt x="1553" y="11"/>
                    <a:pt x="1553" y="30"/>
                  </a:cubicBezTo>
                  <a:cubicBezTo>
                    <a:pt x="1553" y="48"/>
                    <a:pt x="1561" y="57"/>
                    <a:pt x="1576" y="58"/>
                  </a:cubicBezTo>
                  <a:cubicBezTo>
                    <a:pt x="1590" y="58"/>
                    <a:pt x="1598" y="51"/>
                    <a:pt x="1599" y="39"/>
                  </a:cubicBezTo>
                  <a:cubicBezTo>
                    <a:pt x="1586" y="39"/>
                    <a:pt x="1586" y="39"/>
                    <a:pt x="1586" y="39"/>
                  </a:cubicBezTo>
                  <a:cubicBezTo>
                    <a:pt x="1586" y="46"/>
                    <a:pt x="1583" y="49"/>
                    <a:pt x="1576" y="50"/>
                  </a:cubicBezTo>
                  <a:cubicBezTo>
                    <a:pt x="1569" y="49"/>
                    <a:pt x="1566" y="43"/>
                    <a:pt x="1565" y="30"/>
                  </a:cubicBezTo>
                  <a:cubicBezTo>
                    <a:pt x="1566" y="16"/>
                    <a:pt x="1569" y="10"/>
                    <a:pt x="1576" y="9"/>
                  </a:cubicBezTo>
                  <a:cubicBezTo>
                    <a:pt x="1582" y="9"/>
                    <a:pt x="1586" y="13"/>
                    <a:pt x="1586" y="20"/>
                  </a:cubicBezTo>
                  <a:cubicBezTo>
                    <a:pt x="1599" y="20"/>
                    <a:pt x="1599" y="20"/>
                    <a:pt x="1599" y="20"/>
                  </a:cubicBezTo>
                  <a:close/>
                  <a:moveTo>
                    <a:pt x="1631" y="57"/>
                  </a:moveTo>
                  <a:cubicBezTo>
                    <a:pt x="1631" y="33"/>
                    <a:pt x="1631" y="33"/>
                    <a:pt x="1631" y="33"/>
                  </a:cubicBezTo>
                  <a:cubicBezTo>
                    <a:pt x="1652" y="33"/>
                    <a:pt x="1652" y="33"/>
                    <a:pt x="1652" y="33"/>
                  </a:cubicBezTo>
                  <a:cubicBezTo>
                    <a:pt x="1652" y="57"/>
                    <a:pt x="1652" y="57"/>
                    <a:pt x="1652" y="57"/>
                  </a:cubicBezTo>
                  <a:cubicBezTo>
                    <a:pt x="1664" y="57"/>
                    <a:pt x="1664" y="57"/>
                    <a:pt x="1664" y="57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52" y="2"/>
                    <a:pt x="1652" y="2"/>
                    <a:pt x="1652" y="2"/>
                  </a:cubicBezTo>
                  <a:cubicBezTo>
                    <a:pt x="1652" y="24"/>
                    <a:pt x="1652" y="24"/>
                    <a:pt x="1652" y="24"/>
                  </a:cubicBezTo>
                  <a:cubicBezTo>
                    <a:pt x="1631" y="24"/>
                    <a:pt x="1631" y="24"/>
                    <a:pt x="1631" y="24"/>
                  </a:cubicBezTo>
                  <a:cubicBezTo>
                    <a:pt x="1631" y="2"/>
                    <a:pt x="1631" y="2"/>
                    <a:pt x="1631" y="2"/>
                  </a:cubicBezTo>
                  <a:cubicBezTo>
                    <a:pt x="1620" y="2"/>
                    <a:pt x="1620" y="2"/>
                    <a:pt x="1620" y="2"/>
                  </a:cubicBezTo>
                  <a:cubicBezTo>
                    <a:pt x="1620" y="57"/>
                    <a:pt x="1620" y="57"/>
                    <a:pt x="1620" y="57"/>
                  </a:cubicBezTo>
                  <a:cubicBezTo>
                    <a:pt x="1631" y="57"/>
                    <a:pt x="1631" y="57"/>
                    <a:pt x="1631" y="57"/>
                  </a:cubicBezTo>
                  <a:close/>
                  <a:moveTo>
                    <a:pt x="1737" y="57"/>
                  </a:moveTo>
                  <a:cubicBezTo>
                    <a:pt x="1737" y="2"/>
                    <a:pt x="1737" y="2"/>
                    <a:pt x="1737" y="2"/>
                  </a:cubicBezTo>
                  <a:cubicBezTo>
                    <a:pt x="1726" y="2"/>
                    <a:pt x="1726" y="2"/>
                    <a:pt x="1726" y="2"/>
                  </a:cubicBezTo>
                  <a:cubicBezTo>
                    <a:pt x="1726" y="45"/>
                    <a:pt x="1726" y="45"/>
                    <a:pt x="1726" y="45"/>
                  </a:cubicBezTo>
                  <a:cubicBezTo>
                    <a:pt x="1725" y="45"/>
                    <a:pt x="1725" y="45"/>
                    <a:pt x="1725" y="45"/>
                  </a:cubicBezTo>
                  <a:cubicBezTo>
                    <a:pt x="1705" y="2"/>
                    <a:pt x="1705" y="2"/>
                    <a:pt x="1705" y="2"/>
                  </a:cubicBezTo>
                  <a:cubicBezTo>
                    <a:pt x="1687" y="2"/>
                    <a:pt x="1687" y="2"/>
                    <a:pt x="1687" y="2"/>
                  </a:cubicBezTo>
                  <a:cubicBezTo>
                    <a:pt x="1687" y="57"/>
                    <a:pt x="1687" y="57"/>
                    <a:pt x="1687" y="57"/>
                  </a:cubicBezTo>
                  <a:cubicBezTo>
                    <a:pt x="1698" y="57"/>
                    <a:pt x="1698" y="57"/>
                    <a:pt x="1698" y="57"/>
                  </a:cubicBezTo>
                  <a:cubicBezTo>
                    <a:pt x="1698" y="11"/>
                    <a:pt x="1698" y="11"/>
                    <a:pt x="1698" y="11"/>
                  </a:cubicBezTo>
                  <a:cubicBezTo>
                    <a:pt x="1699" y="11"/>
                    <a:pt x="1699" y="11"/>
                    <a:pt x="1699" y="11"/>
                  </a:cubicBezTo>
                  <a:cubicBezTo>
                    <a:pt x="1720" y="57"/>
                    <a:pt x="1720" y="57"/>
                    <a:pt x="1720" y="57"/>
                  </a:cubicBezTo>
                  <a:cubicBezTo>
                    <a:pt x="1737" y="57"/>
                    <a:pt x="1737" y="57"/>
                    <a:pt x="1737" y="57"/>
                  </a:cubicBezTo>
                  <a:close/>
                  <a:moveTo>
                    <a:pt x="1784" y="58"/>
                  </a:moveTo>
                  <a:cubicBezTo>
                    <a:pt x="1801" y="57"/>
                    <a:pt x="1810" y="48"/>
                    <a:pt x="1810" y="30"/>
                  </a:cubicBezTo>
                  <a:cubicBezTo>
                    <a:pt x="1810" y="11"/>
                    <a:pt x="1801" y="1"/>
                    <a:pt x="1784" y="0"/>
                  </a:cubicBezTo>
                  <a:cubicBezTo>
                    <a:pt x="1767" y="1"/>
                    <a:pt x="1759" y="11"/>
                    <a:pt x="1758" y="30"/>
                  </a:cubicBezTo>
                  <a:cubicBezTo>
                    <a:pt x="1759" y="48"/>
                    <a:pt x="1767" y="57"/>
                    <a:pt x="1784" y="58"/>
                  </a:cubicBezTo>
                  <a:close/>
                  <a:moveTo>
                    <a:pt x="1784" y="9"/>
                  </a:moveTo>
                  <a:cubicBezTo>
                    <a:pt x="1793" y="9"/>
                    <a:pt x="1798" y="16"/>
                    <a:pt x="1798" y="30"/>
                  </a:cubicBezTo>
                  <a:cubicBezTo>
                    <a:pt x="1798" y="43"/>
                    <a:pt x="1793" y="50"/>
                    <a:pt x="1784" y="50"/>
                  </a:cubicBezTo>
                  <a:cubicBezTo>
                    <a:pt x="1775" y="50"/>
                    <a:pt x="1771" y="43"/>
                    <a:pt x="1771" y="30"/>
                  </a:cubicBezTo>
                  <a:cubicBezTo>
                    <a:pt x="1771" y="16"/>
                    <a:pt x="1775" y="9"/>
                    <a:pt x="1784" y="9"/>
                  </a:cubicBezTo>
                  <a:close/>
                  <a:moveTo>
                    <a:pt x="1868" y="57"/>
                  </a:moveTo>
                  <a:cubicBezTo>
                    <a:pt x="1868" y="48"/>
                    <a:pt x="1868" y="48"/>
                    <a:pt x="1868" y="48"/>
                  </a:cubicBezTo>
                  <a:cubicBezTo>
                    <a:pt x="1844" y="48"/>
                    <a:pt x="1844" y="48"/>
                    <a:pt x="1844" y="48"/>
                  </a:cubicBezTo>
                  <a:cubicBezTo>
                    <a:pt x="1844" y="2"/>
                    <a:pt x="1844" y="2"/>
                    <a:pt x="1844" y="2"/>
                  </a:cubicBezTo>
                  <a:cubicBezTo>
                    <a:pt x="1833" y="2"/>
                    <a:pt x="1833" y="2"/>
                    <a:pt x="1833" y="2"/>
                  </a:cubicBezTo>
                  <a:cubicBezTo>
                    <a:pt x="1833" y="57"/>
                    <a:pt x="1833" y="57"/>
                    <a:pt x="1833" y="57"/>
                  </a:cubicBezTo>
                  <a:cubicBezTo>
                    <a:pt x="1868" y="57"/>
                    <a:pt x="1868" y="57"/>
                    <a:pt x="1868" y="57"/>
                  </a:cubicBezTo>
                  <a:close/>
                  <a:moveTo>
                    <a:pt x="1913" y="58"/>
                  </a:moveTo>
                  <a:cubicBezTo>
                    <a:pt x="1929" y="57"/>
                    <a:pt x="1938" y="48"/>
                    <a:pt x="1939" y="30"/>
                  </a:cubicBezTo>
                  <a:cubicBezTo>
                    <a:pt x="1938" y="11"/>
                    <a:pt x="1929" y="1"/>
                    <a:pt x="1913" y="0"/>
                  </a:cubicBezTo>
                  <a:cubicBezTo>
                    <a:pt x="1896" y="1"/>
                    <a:pt x="1887" y="11"/>
                    <a:pt x="1886" y="30"/>
                  </a:cubicBezTo>
                  <a:cubicBezTo>
                    <a:pt x="1887" y="48"/>
                    <a:pt x="1896" y="57"/>
                    <a:pt x="1913" y="58"/>
                  </a:cubicBezTo>
                  <a:close/>
                  <a:moveTo>
                    <a:pt x="1913" y="9"/>
                  </a:moveTo>
                  <a:cubicBezTo>
                    <a:pt x="1922" y="9"/>
                    <a:pt x="1926" y="16"/>
                    <a:pt x="1926" y="30"/>
                  </a:cubicBezTo>
                  <a:cubicBezTo>
                    <a:pt x="1926" y="43"/>
                    <a:pt x="1922" y="50"/>
                    <a:pt x="1913" y="50"/>
                  </a:cubicBezTo>
                  <a:cubicBezTo>
                    <a:pt x="1903" y="50"/>
                    <a:pt x="1899" y="43"/>
                    <a:pt x="1899" y="30"/>
                  </a:cubicBezTo>
                  <a:cubicBezTo>
                    <a:pt x="1899" y="16"/>
                    <a:pt x="1903" y="9"/>
                    <a:pt x="1913" y="9"/>
                  </a:cubicBezTo>
                  <a:close/>
                  <a:moveTo>
                    <a:pt x="1997" y="37"/>
                  </a:moveTo>
                  <a:cubicBezTo>
                    <a:pt x="1997" y="48"/>
                    <a:pt x="1997" y="48"/>
                    <a:pt x="1997" y="48"/>
                  </a:cubicBezTo>
                  <a:cubicBezTo>
                    <a:pt x="1997" y="49"/>
                    <a:pt x="1997" y="49"/>
                    <a:pt x="1997" y="48"/>
                  </a:cubicBezTo>
                  <a:cubicBezTo>
                    <a:pt x="1993" y="49"/>
                    <a:pt x="1989" y="50"/>
                    <a:pt x="1986" y="50"/>
                  </a:cubicBezTo>
                  <a:cubicBezTo>
                    <a:pt x="1976" y="49"/>
                    <a:pt x="1971" y="43"/>
                    <a:pt x="1971" y="30"/>
                  </a:cubicBezTo>
                  <a:cubicBezTo>
                    <a:pt x="1971" y="16"/>
                    <a:pt x="1976" y="9"/>
                    <a:pt x="1986" y="9"/>
                  </a:cubicBezTo>
                  <a:cubicBezTo>
                    <a:pt x="1994" y="9"/>
                    <a:pt x="1997" y="12"/>
                    <a:pt x="1997" y="18"/>
                  </a:cubicBezTo>
                  <a:cubicBezTo>
                    <a:pt x="2010" y="18"/>
                    <a:pt x="2010" y="18"/>
                    <a:pt x="2010" y="18"/>
                  </a:cubicBezTo>
                  <a:cubicBezTo>
                    <a:pt x="2010" y="6"/>
                    <a:pt x="2001" y="0"/>
                    <a:pt x="1984" y="0"/>
                  </a:cubicBezTo>
                  <a:cubicBezTo>
                    <a:pt x="1968" y="2"/>
                    <a:pt x="1959" y="11"/>
                    <a:pt x="1959" y="30"/>
                  </a:cubicBezTo>
                  <a:cubicBezTo>
                    <a:pt x="1959" y="47"/>
                    <a:pt x="1968" y="57"/>
                    <a:pt x="1984" y="58"/>
                  </a:cubicBezTo>
                  <a:cubicBezTo>
                    <a:pt x="1989" y="58"/>
                    <a:pt x="1994" y="58"/>
                    <a:pt x="1997" y="57"/>
                  </a:cubicBezTo>
                  <a:cubicBezTo>
                    <a:pt x="2001" y="57"/>
                    <a:pt x="2005" y="57"/>
                    <a:pt x="2009" y="55"/>
                  </a:cubicBezTo>
                  <a:cubicBezTo>
                    <a:pt x="2009" y="27"/>
                    <a:pt x="2009" y="27"/>
                    <a:pt x="2009" y="27"/>
                  </a:cubicBezTo>
                  <a:cubicBezTo>
                    <a:pt x="1987" y="27"/>
                    <a:pt x="1987" y="27"/>
                    <a:pt x="1987" y="27"/>
                  </a:cubicBezTo>
                  <a:cubicBezTo>
                    <a:pt x="1987" y="37"/>
                    <a:pt x="1987" y="37"/>
                    <a:pt x="1987" y="37"/>
                  </a:cubicBezTo>
                  <a:cubicBezTo>
                    <a:pt x="1997" y="37"/>
                    <a:pt x="1997" y="37"/>
                    <a:pt x="1997" y="37"/>
                  </a:cubicBezTo>
                  <a:close/>
                  <a:moveTo>
                    <a:pt x="2048" y="57"/>
                  </a:moveTo>
                  <a:cubicBezTo>
                    <a:pt x="2059" y="57"/>
                    <a:pt x="2059" y="57"/>
                    <a:pt x="2059" y="57"/>
                  </a:cubicBezTo>
                  <a:cubicBezTo>
                    <a:pt x="2059" y="39"/>
                    <a:pt x="2059" y="39"/>
                    <a:pt x="2059" y="39"/>
                  </a:cubicBezTo>
                  <a:cubicBezTo>
                    <a:pt x="2078" y="2"/>
                    <a:pt x="2078" y="2"/>
                    <a:pt x="2078" y="2"/>
                  </a:cubicBezTo>
                  <a:cubicBezTo>
                    <a:pt x="2066" y="2"/>
                    <a:pt x="2066" y="2"/>
                    <a:pt x="2066" y="2"/>
                  </a:cubicBezTo>
                  <a:cubicBezTo>
                    <a:pt x="2054" y="27"/>
                    <a:pt x="2054" y="27"/>
                    <a:pt x="2054" y="27"/>
                  </a:cubicBezTo>
                  <a:cubicBezTo>
                    <a:pt x="2043" y="2"/>
                    <a:pt x="2043" y="2"/>
                    <a:pt x="2043" y="2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48" y="39"/>
                    <a:pt x="2048" y="39"/>
                    <a:pt x="2048" y="39"/>
                  </a:cubicBezTo>
                  <a:lnTo>
                    <a:pt x="2048" y="57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37" name="图片占位符 36">
            <a:extLst>
              <a:ext uri="{FF2B5EF4-FFF2-40B4-BE49-F238E27FC236}">
                <a16:creationId xmlns="" xmlns:a16="http://schemas.microsoft.com/office/drawing/2014/main" id="{5A846982-233E-4B0C-B2CB-78EB34ED327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34635" y="1709897"/>
            <a:ext cx="4180482" cy="3878262"/>
          </a:xfrm>
          <a:custGeom>
            <a:avLst/>
            <a:gdLst>
              <a:gd name="connsiteX0" fmla="*/ 1102203 w 4180482"/>
              <a:gd name="connsiteY0" fmla="*/ 0 h 3878262"/>
              <a:gd name="connsiteX1" fmla="*/ 4180482 w 4180482"/>
              <a:gd name="connsiteY1" fmla="*/ 0 h 3878262"/>
              <a:gd name="connsiteX2" fmla="*/ 4180482 w 4180482"/>
              <a:gd name="connsiteY2" fmla="*/ 1008149 h 3878262"/>
              <a:gd name="connsiteX3" fmla="*/ 3080627 w 4180482"/>
              <a:gd name="connsiteY3" fmla="*/ 3878262 h 3878262"/>
              <a:gd name="connsiteX4" fmla="*/ 0 w 4180482"/>
              <a:gd name="connsiteY4" fmla="*/ 3878262 h 3878262"/>
              <a:gd name="connsiteX5" fmla="*/ 0 w 4180482"/>
              <a:gd name="connsiteY5" fmla="*/ 2876239 h 387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0482" h="3878262">
                <a:moveTo>
                  <a:pt x="1102203" y="0"/>
                </a:moveTo>
                <a:lnTo>
                  <a:pt x="4180482" y="0"/>
                </a:lnTo>
                <a:lnTo>
                  <a:pt x="4180482" y="1008149"/>
                </a:lnTo>
                <a:lnTo>
                  <a:pt x="3080627" y="3878262"/>
                </a:lnTo>
                <a:lnTo>
                  <a:pt x="0" y="3878262"/>
                </a:lnTo>
                <a:lnTo>
                  <a:pt x="0" y="287623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35" name="任意多边形: 形状 34">
            <a:extLst>
              <a:ext uri="{FF2B5EF4-FFF2-40B4-BE49-F238E27FC236}">
                <a16:creationId xmlns="" xmlns:a16="http://schemas.microsoft.com/office/drawing/2014/main" id="{D1C3F7AF-416C-4642-B47F-E1C5B426D8E1}"/>
              </a:ext>
            </a:extLst>
          </p:cNvPr>
          <p:cNvSpPr/>
          <p:nvPr userDrawn="1"/>
        </p:nvSpPr>
        <p:spPr>
          <a:xfrm>
            <a:off x="549028" y="1709896"/>
            <a:ext cx="1094154" cy="2469104"/>
          </a:xfrm>
          <a:custGeom>
            <a:avLst/>
            <a:gdLst>
              <a:gd name="connsiteX0" fmla="*/ 1303239 w 1507048"/>
              <a:gd name="connsiteY0" fmla="*/ 0 h 3400854"/>
              <a:gd name="connsiteX1" fmla="*/ 1507048 w 1507048"/>
              <a:gd name="connsiteY1" fmla="*/ 0 h 3400854"/>
              <a:gd name="connsiteX2" fmla="*/ 203809 w 1507048"/>
              <a:gd name="connsiteY2" fmla="*/ 3400854 h 3400854"/>
              <a:gd name="connsiteX3" fmla="*/ 0 w 1507048"/>
              <a:gd name="connsiteY3" fmla="*/ 3400854 h 3400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7048" h="3400854">
                <a:moveTo>
                  <a:pt x="1303239" y="0"/>
                </a:moveTo>
                <a:lnTo>
                  <a:pt x="1507048" y="0"/>
                </a:lnTo>
                <a:lnTo>
                  <a:pt x="203809" y="3400854"/>
                </a:lnTo>
                <a:lnTo>
                  <a:pt x="0" y="3400854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lumMod val="60000"/>
                  <a:lumOff val="40000"/>
                  <a:alpha val="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9" name="任意多边形: 形状 38">
            <a:extLst>
              <a:ext uri="{FF2B5EF4-FFF2-40B4-BE49-F238E27FC236}">
                <a16:creationId xmlns="" xmlns:a16="http://schemas.microsoft.com/office/drawing/2014/main" id="{89E7F2F4-4EE8-49C5-8C52-70C8BCD0BB02}"/>
              </a:ext>
            </a:extLst>
          </p:cNvPr>
          <p:cNvSpPr/>
          <p:nvPr userDrawn="1"/>
        </p:nvSpPr>
        <p:spPr>
          <a:xfrm>
            <a:off x="3857699" y="3119055"/>
            <a:ext cx="1094154" cy="2469104"/>
          </a:xfrm>
          <a:custGeom>
            <a:avLst/>
            <a:gdLst>
              <a:gd name="connsiteX0" fmla="*/ 1303239 w 1507048"/>
              <a:gd name="connsiteY0" fmla="*/ 0 h 3400854"/>
              <a:gd name="connsiteX1" fmla="*/ 1507048 w 1507048"/>
              <a:gd name="connsiteY1" fmla="*/ 0 h 3400854"/>
              <a:gd name="connsiteX2" fmla="*/ 203809 w 1507048"/>
              <a:gd name="connsiteY2" fmla="*/ 3400854 h 3400854"/>
              <a:gd name="connsiteX3" fmla="*/ 0 w 1507048"/>
              <a:gd name="connsiteY3" fmla="*/ 3400854 h 3400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7048" h="3400854">
                <a:moveTo>
                  <a:pt x="1303239" y="0"/>
                </a:moveTo>
                <a:lnTo>
                  <a:pt x="1507048" y="0"/>
                </a:lnTo>
                <a:lnTo>
                  <a:pt x="203809" y="3400854"/>
                </a:lnTo>
                <a:lnTo>
                  <a:pt x="0" y="3400854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lumMod val="60000"/>
                  <a:lumOff val="40000"/>
                  <a:alpha val="0"/>
                </a:scheme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0" name="文本框 29">
            <a:extLst>
              <a:ext uri="{FF2B5EF4-FFF2-40B4-BE49-F238E27FC236}">
                <a16:creationId xmlns="" xmlns:a16="http://schemas.microsoft.com/office/drawing/2014/main" id="{2D19500B-FB8C-4492-AB1B-FED844516310}"/>
              </a:ext>
            </a:extLst>
          </p:cNvPr>
          <p:cNvSpPr txBox="1"/>
          <p:nvPr userDrawn="1"/>
        </p:nvSpPr>
        <p:spPr>
          <a:xfrm>
            <a:off x="10248900" y="6218011"/>
            <a:ext cx="142160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000" dirty="0">
                <a:solidFill>
                  <a:schemeClr val="tx2"/>
                </a:solidFill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团结  勤奋  求是  创新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="" xmlns:a16="http://schemas.microsoft.com/office/drawing/2014/main" id="{C2F99F66-A405-4518-8794-2D490F84E4E3}"/>
              </a:ext>
            </a:extLst>
          </p:cNvPr>
          <p:cNvSpPr txBox="1"/>
          <p:nvPr userDrawn="1"/>
        </p:nvSpPr>
        <p:spPr>
          <a:xfrm>
            <a:off x="5838825" y="6239440"/>
            <a:ext cx="51435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91D84E01-7CAC-469D-A394-34B33E4D31AA}" type="slidenum">
              <a:rPr lang="zh-CN" altLang="en-US" sz="1000" smtClean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‹#›</a:t>
            </a:fld>
            <a:r>
              <a:rPr lang="en-US" altLang="zh-CN" sz="1000" dirty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/61</a:t>
            </a:r>
            <a:endParaRPr lang="zh-CN" altLang="en-US" sz="1000" dirty="0">
              <a:solidFill>
                <a:schemeClr val="tx2">
                  <a:lumMod val="75000"/>
                  <a:lumOff val="2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9384662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3840">
          <p15:clr>
            <a:srgbClr val="FBAE40"/>
          </p15:clr>
        </p15:guide>
        <p15:guide id="3" pos="393">
          <p15:clr>
            <a:srgbClr val="FBAE40"/>
          </p15:clr>
        </p15:guide>
        <p15:guide id="4" pos="7287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二段图文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椭圆 8">
            <a:extLst>
              <a:ext uri="{FF2B5EF4-FFF2-40B4-BE49-F238E27FC236}">
                <a16:creationId xmlns="" xmlns:a16="http://schemas.microsoft.com/office/drawing/2014/main" id="{7D44EDDC-4A4D-4D90-A1C7-28ACB33DA213}"/>
              </a:ext>
            </a:extLst>
          </p:cNvPr>
          <p:cNvSpPr/>
          <p:nvPr userDrawn="1"/>
        </p:nvSpPr>
        <p:spPr>
          <a:xfrm>
            <a:off x="52244" y="317500"/>
            <a:ext cx="588737" cy="58873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" name="直接连接符 10">
            <a:extLst>
              <a:ext uri="{FF2B5EF4-FFF2-40B4-BE49-F238E27FC236}">
                <a16:creationId xmlns="" xmlns:a16="http://schemas.microsoft.com/office/drawing/2014/main" id="{2BEFABB1-6D5A-481A-960B-C03F79E13543}"/>
              </a:ext>
            </a:extLst>
          </p:cNvPr>
          <p:cNvCxnSpPr>
            <a:cxnSpLocks/>
          </p:cNvCxnSpPr>
          <p:nvPr userDrawn="1"/>
        </p:nvCxnSpPr>
        <p:spPr>
          <a:xfrm flipH="1">
            <a:off x="0" y="6464232"/>
            <a:ext cx="12192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日期占位符 1">
            <a:extLst>
              <a:ext uri="{FF2B5EF4-FFF2-40B4-BE49-F238E27FC236}">
                <a16:creationId xmlns="" xmlns:a16="http://schemas.microsoft.com/office/drawing/2014/main" id="{B6455B3D-80AA-485C-9079-537ADB4E9388}"/>
              </a:ext>
            </a:extLst>
          </p:cNvPr>
          <p:cNvSpPr txBox="1">
            <a:spLocks/>
          </p:cNvSpPr>
          <p:nvPr userDrawn="1"/>
        </p:nvSpPr>
        <p:spPr>
          <a:xfrm>
            <a:off x="527379" y="6218011"/>
            <a:ext cx="2743200" cy="24622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思源宋体 CN" panose="02020400000000000000" pitchFamily="18" charset="-122"/>
                <a:ea typeface="思源宋体 CN" panose="02020400000000000000" pitchFamily="18" charset="-122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9B8BA154-C3C8-4167-8D81-07371FF20131}" type="datetimeFigureOut">
              <a:rPr lang="zh-CN" altLang="en-US" smtClean="0"/>
              <a:pPr/>
              <a:t>2020/5/12</a:t>
            </a:fld>
            <a:endParaRPr lang="zh-CN" altLang="en-US" dirty="0"/>
          </a:p>
        </p:txBody>
      </p:sp>
      <p:sp>
        <p:nvSpPr>
          <p:cNvPr id="14" name="平行四边形 13">
            <a:extLst>
              <a:ext uri="{FF2B5EF4-FFF2-40B4-BE49-F238E27FC236}">
                <a16:creationId xmlns="" xmlns:a16="http://schemas.microsoft.com/office/drawing/2014/main" id="{B81AC5AD-A8A6-48BC-B048-38139F3767CD}"/>
              </a:ext>
            </a:extLst>
          </p:cNvPr>
          <p:cNvSpPr/>
          <p:nvPr userDrawn="1"/>
        </p:nvSpPr>
        <p:spPr>
          <a:xfrm>
            <a:off x="346024" y="840993"/>
            <a:ext cx="11382426" cy="65243"/>
          </a:xfrm>
          <a:prstGeom prst="parallelogram">
            <a:avLst/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>
            <a:extLst>
              <a:ext uri="{FF2B5EF4-FFF2-40B4-BE49-F238E27FC236}">
                <a16:creationId xmlns="" xmlns:a16="http://schemas.microsoft.com/office/drawing/2014/main" id="{78207433-78D9-4014-84E4-D7509BF1C14A}"/>
              </a:ext>
            </a:extLst>
          </p:cNvPr>
          <p:cNvGrpSpPr/>
          <p:nvPr userDrawn="1"/>
        </p:nvGrpSpPr>
        <p:grpSpPr>
          <a:xfrm>
            <a:off x="11811018" y="595757"/>
            <a:ext cx="245390" cy="128440"/>
            <a:chOff x="4909622" y="1685731"/>
            <a:chExt cx="2144762" cy="1122596"/>
          </a:xfrm>
        </p:grpSpPr>
        <p:sp>
          <p:nvSpPr>
            <p:cNvPr id="16" name="菱形 15">
              <a:extLst>
                <a:ext uri="{FF2B5EF4-FFF2-40B4-BE49-F238E27FC236}">
                  <a16:creationId xmlns="" xmlns:a16="http://schemas.microsoft.com/office/drawing/2014/main" id="{0E9F1E0A-C7DE-4E0D-995A-29CB0CE71C9A}"/>
                </a:ext>
              </a:extLst>
            </p:cNvPr>
            <p:cNvSpPr/>
            <p:nvPr userDrawn="1"/>
          </p:nvSpPr>
          <p:spPr>
            <a:xfrm>
              <a:off x="4909622" y="1685731"/>
              <a:ext cx="2144762" cy="597096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="" xmlns:a16="http://schemas.microsoft.com/office/drawing/2014/main" id="{01225D6B-E914-4259-8E3C-F126301C0346}"/>
                </a:ext>
              </a:extLst>
            </p:cNvPr>
            <p:cNvSpPr/>
            <p:nvPr userDrawn="1"/>
          </p:nvSpPr>
          <p:spPr>
            <a:xfrm>
              <a:off x="5263336" y="2158024"/>
              <a:ext cx="1437335" cy="517398"/>
            </a:xfrm>
            <a:custGeom>
              <a:avLst/>
              <a:gdLst>
                <a:gd name="connsiteX0" fmla="*/ 0 w 1437335"/>
                <a:gd name="connsiteY0" fmla="*/ 0 h 517398"/>
                <a:gd name="connsiteX1" fmla="*/ 718667 w 1437335"/>
                <a:gd name="connsiteY1" fmla="*/ 200075 h 517398"/>
                <a:gd name="connsiteX2" fmla="*/ 1437335 w 1437335"/>
                <a:gd name="connsiteY2" fmla="*/ 0 h 517398"/>
                <a:gd name="connsiteX3" fmla="*/ 1437335 w 1437335"/>
                <a:gd name="connsiteY3" fmla="*/ 517398 h 517398"/>
                <a:gd name="connsiteX4" fmla="*/ 1396347 w 1437335"/>
                <a:gd name="connsiteY4" fmla="*/ 494706 h 517398"/>
                <a:gd name="connsiteX5" fmla="*/ 718667 w 1437335"/>
                <a:gd name="connsiteY5" fmla="*/ 366483 h 517398"/>
                <a:gd name="connsiteX6" fmla="*/ 40987 w 1437335"/>
                <a:gd name="connsiteY6" fmla="*/ 494706 h 517398"/>
                <a:gd name="connsiteX7" fmla="*/ 0 w 1437335"/>
                <a:gd name="connsiteY7" fmla="*/ 517398 h 51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335" h="517398">
                  <a:moveTo>
                    <a:pt x="0" y="0"/>
                  </a:moveTo>
                  <a:lnTo>
                    <a:pt x="718667" y="200075"/>
                  </a:lnTo>
                  <a:lnTo>
                    <a:pt x="1437335" y="0"/>
                  </a:lnTo>
                  <a:lnTo>
                    <a:pt x="1437335" y="517398"/>
                  </a:lnTo>
                  <a:lnTo>
                    <a:pt x="1396347" y="494706"/>
                  </a:lnTo>
                  <a:cubicBezTo>
                    <a:pt x="1222914" y="415483"/>
                    <a:pt x="983318" y="366483"/>
                    <a:pt x="718667" y="366483"/>
                  </a:cubicBezTo>
                  <a:cubicBezTo>
                    <a:pt x="454017" y="366483"/>
                    <a:pt x="214421" y="415483"/>
                    <a:pt x="40987" y="494706"/>
                  </a:cubicBezTo>
                  <a:lnTo>
                    <a:pt x="0" y="517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18" name="直接连接符 17">
              <a:extLst>
                <a:ext uri="{FF2B5EF4-FFF2-40B4-BE49-F238E27FC236}">
                  <a16:creationId xmlns="" xmlns:a16="http://schemas.microsoft.com/office/drawing/2014/main" id="{2EC9890D-60D1-4706-B3F4-DC5F6EAF0B60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080496" y="1995901"/>
              <a:ext cx="1" cy="77084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椭圆 18">
              <a:extLst>
                <a:ext uri="{FF2B5EF4-FFF2-40B4-BE49-F238E27FC236}">
                  <a16:creationId xmlns="" xmlns:a16="http://schemas.microsoft.com/office/drawing/2014/main" id="{3438A216-6195-4928-8B67-2E138E98E6F8}"/>
                </a:ext>
              </a:extLst>
            </p:cNvPr>
            <p:cNvSpPr/>
            <p:nvPr userDrawn="1"/>
          </p:nvSpPr>
          <p:spPr>
            <a:xfrm>
              <a:off x="5040571" y="2579759"/>
              <a:ext cx="79851" cy="7985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等腰三角形 19">
              <a:extLst>
                <a:ext uri="{FF2B5EF4-FFF2-40B4-BE49-F238E27FC236}">
                  <a16:creationId xmlns="" xmlns:a16="http://schemas.microsoft.com/office/drawing/2014/main" id="{7E77383A-561B-44BD-B1AB-2D3104FA4A28}"/>
                </a:ext>
              </a:extLst>
            </p:cNvPr>
            <p:cNvSpPr/>
            <p:nvPr userDrawn="1"/>
          </p:nvSpPr>
          <p:spPr>
            <a:xfrm>
              <a:off x="5021761" y="2637502"/>
              <a:ext cx="117470" cy="170825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" name="ïş1îdé">
            <a:extLst>
              <a:ext uri="{FF2B5EF4-FFF2-40B4-BE49-F238E27FC236}">
                <a16:creationId xmlns="" xmlns:a16="http://schemas.microsoft.com/office/drawing/2014/main" id="{699EA056-010A-4936-BD9D-37069D4350F7}"/>
              </a:ext>
            </a:extLst>
          </p:cNvPr>
          <p:cNvSpPr/>
          <p:nvPr userDrawn="1"/>
        </p:nvSpPr>
        <p:spPr bwMode="auto">
          <a:xfrm>
            <a:off x="167689" y="429746"/>
            <a:ext cx="357847" cy="364244"/>
          </a:xfrm>
          <a:custGeom>
            <a:avLst/>
            <a:gdLst>
              <a:gd name="T0" fmla="*/ 606 w 808"/>
              <a:gd name="T1" fmla="*/ 701 h 821"/>
              <a:gd name="T2" fmla="*/ 597 w 808"/>
              <a:gd name="T3" fmla="*/ 703 h 821"/>
              <a:gd name="T4" fmla="*/ 597 w 808"/>
              <a:gd name="T5" fmla="*/ 684 h 821"/>
              <a:gd name="T6" fmla="*/ 620 w 808"/>
              <a:gd name="T7" fmla="*/ 651 h 821"/>
              <a:gd name="T8" fmla="*/ 606 w 808"/>
              <a:gd name="T9" fmla="*/ 661 h 821"/>
              <a:gd name="T10" fmla="*/ 584 w 808"/>
              <a:gd name="T11" fmla="*/ 659 h 821"/>
              <a:gd name="T12" fmla="*/ 591 w 808"/>
              <a:gd name="T13" fmla="*/ 642 h 821"/>
              <a:gd name="T14" fmla="*/ 597 w 808"/>
              <a:gd name="T15" fmla="*/ 649 h 821"/>
              <a:gd name="T16" fmla="*/ 620 w 808"/>
              <a:gd name="T17" fmla="*/ 619 h 821"/>
              <a:gd name="T18" fmla="*/ 636 w 808"/>
              <a:gd name="T19" fmla="*/ 634 h 821"/>
              <a:gd name="T20" fmla="*/ 623 w 808"/>
              <a:gd name="T21" fmla="*/ 679 h 821"/>
              <a:gd name="T22" fmla="*/ 620 w 808"/>
              <a:gd name="T23" fmla="*/ 692 h 821"/>
              <a:gd name="T24" fmla="*/ 177 w 808"/>
              <a:gd name="T25" fmla="*/ 710 h 821"/>
              <a:gd name="T26" fmla="*/ 216 w 808"/>
              <a:gd name="T27" fmla="*/ 643 h 821"/>
              <a:gd name="T28" fmla="*/ 233 w 808"/>
              <a:gd name="T29" fmla="*/ 632 h 821"/>
              <a:gd name="T30" fmla="*/ 209 w 808"/>
              <a:gd name="T31" fmla="*/ 667 h 821"/>
              <a:gd name="T32" fmla="*/ 245 w 808"/>
              <a:gd name="T33" fmla="*/ 647 h 821"/>
              <a:gd name="T34" fmla="*/ 246 w 808"/>
              <a:gd name="T35" fmla="*/ 676 h 821"/>
              <a:gd name="T36" fmla="*/ 228 w 808"/>
              <a:gd name="T37" fmla="*/ 694 h 821"/>
              <a:gd name="T38" fmla="*/ 203 w 808"/>
              <a:gd name="T39" fmla="*/ 719 h 821"/>
              <a:gd name="T40" fmla="*/ 207 w 808"/>
              <a:gd name="T41" fmla="*/ 683 h 821"/>
              <a:gd name="T42" fmla="*/ 446 w 808"/>
              <a:gd name="T43" fmla="*/ 698 h 821"/>
              <a:gd name="T44" fmla="*/ 444 w 808"/>
              <a:gd name="T45" fmla="*/ 686 h 821"/>
              <a:gd name="T46" fmla="*/ 445 w 808"/>
              <a:gd name="T47" fmla="*/ 674 h 821"/>
              <a:gd name="T48" fmla="*/ 434 w 808"/>
              <a:gd name="T49" fmla="*/ 668 h 821"/>
              <a:gd name="T50" fmla="*/ 438 w 808"/>
              <a:gd name="T51" fmla="*/ 651 h 821"/>
              <a:gd name="T52" fmla="*/ 456 w 808"/>
              <a:gd name="T53" fmla="*/ 644 h 821"/>
              <a:gd name="T54" fmla="*/ 465 w 808"/>
              <a:gd name="T55" fmla="*/ 643 h 821"/>
              <a:gd name="T56" fmla="*/ 457 w 808"/>
              <a:gd name="T57" fmla="*/ 675 h 821"/>
              <a:gd name="T58" fmla="*/ 455 w 808"/>
              <a:gd name="T59" fmla="*/ 690 h 821"/>
              <a:gd name="T60" fmla="*/ 265 w 808"/>
              <a:gd name="T61" fmla="*/ 713 h 821"/>
              <a:gd name="T62" fmla="*/ 562 w 808"/>
              <a:gd name="T63" fmla="*/ 715 h 821"/>
              <a:gd name="T64" fmla="*/ 292 w 808"/>
              <a:gd name="T65" fmla="*/ 705 h 821"/>
              <a:gd name="T66" fmla="*/ 300 w 808"/>
              <a:gd name="T67" fmla="*/ 666 h 821"/>
              <a:gd name="T68" fmla="*/ 285 w 808"/>
              <a:gd name="T69" fmla="*/ 672 h 821"/>
              <a:gd name="T70" fmla="*/ 302 w 808"/>
              <a:gd name="T71" fmla="*/ 650 h 821"/>
              <a:gd name="T72" fmla="*/ 307 w 808"/>
              <a:gd name="T73" fmla="*/ 637 h 821"/>
              <a:gd name="T74" fmla="*/ 319 w 808"/>
              <a:gd name="T75" fmla="*/ 648 h 821"/>
              <a:gd name="T76" fmla="*/ 305 w 808"/>
              <a:gd name="T77" fmla="*/ 696 h 821"/>
              <a:gd name="T78" fmla="*/ 511 w 808"/>
              <a:gd name="T79" fmla="*/ 689 h 821"/>
              <a:gd name="T80" fmla="*/ 538 w 808"/>
              <a:gd name="T81" fmla="*/ 638 h 821"/>
              <a:gd name="T82" fmla="*/ 529 w 808"/>
              <a:gd name="T83" fmla="*/ 700 h 821"/>
              <a:gd name="T84" fmla="*/ 241 w 808"/>
              <a:gd name="T85" fmla="*/ 701 h 821"/>
              <a:gd name="T86" fmla="*/ 469 w 808"/>
              <a:gd name="T87" fmla="*/ 701 h 821"/>
              <a:gd name="T88" fmla="*/ 447 w 808"/>
              <a:gd name="T89" fmla="*/ 705 h 821"/>
              <a:gd name="T90" fmla="*/ 349 w 808"/>
              <a:gd name="T91" fmla="*/ 697 h 821"/>
              <a:gd name="T92" fmla="*/ 371 w 808"/>
              <a:gd name="T93" fmla="*/ 665 h 821"/>
              <a:gd name="T94" fmla="*/ 400 w 808"/>
              <a:gd name="T95" fmla="*/ 667 h 821"/>
              <a:gd name="T96" fmla="*/ 375 w 808"/>
              <a:gd name="T97" fmla="*/ 697 h 821"/>
              <a:gd name="T98" fmla="*/ 220 w 808"/>
              <a:gd name="T99" fmla="*/ 683 h 821"/>
              <a:gd name="T100" fmla="*/ 223 w 808"/>
              <a:gd name="T101" fmla="*/ 690 h 821"/>
              <a:gd name="T102" fmla="*/ 318 w 808"/>
              <a:gd name="T103" fmla="*/ 697 h 821"/>
              <a:gd name="T104" fmla="*/ 206 w 808"/>
              <a:gd name="T105" fmla="*/ 674 h 821"/>
              <a:gd name="T106" fmla="*/ 311 w 808"/>
              <a:gd name="T107" fmla="*/ 660 h 821"/>
              <a:gd name="T108" fmla="*/ 614 w 808"/>
              <a:gd name="T109" fmla="*/ 661 h 821"/>
              <a:gd name="T110" fmla="*/ 607 w 808"/>
              <a:gd name="T111" fmla="*/ 650 h 821"/>
              <a:gd name="T112" fmla="*/ 217 w 808"/>
              <a:gd name="T113" fmla="*/ 627 h 821"/>
              <a:gd name="T114" fmla="*/ 161 w 808"/>
              <a:gd name="T115" fmla="*/ 585 h 821"/>
              <a:gd name="T116" fmla="*/ 114 w 808"/>
              <a:gd name="T117" fmla="*/ 372 h 821"/>
              <a:gd name="T118" fmla="*/ 243 w 808"/>
              <a:gd name="T119" fmla="*/ 205 h 821"/>
              <a:gd name="T120" fmla="*/ 433 w 808"/>
              <a:gd name="T121" fmla="*/ 152 h 821"/>
              <a:gd name="T122" fmla="*/ 653 w 808"/>
              <a:gd name="T123" fmla="*/ 325 h 821"/>
              <a:gd name="T124" fmla="*/ 664 w 808"/>
              <a:gd name="T125" fmla="*/ 501 h 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8" h="821">
                <a:moveTo>
                  <a:pt x="404" y="821"/>
                </a:moveTo>
                <a:cubicBezTo>
                  <a:pt x="626" y="821"/>
                  <a:pt x="808" y="637"/>
                  <a:pt x="808" y="411"/>
                </a:cubicBezTo>
                <a:cubicBezTo>
                  <a:pt x="808" y="185"/>
                  <a:pt x="626" y="0"/>
                  <a:pt x="404" y="0"/>
                </a:cubicBezTo>
                <a:cubicBezTo>
                  <a:pt x="181" y="0"/>
                  <a:pt x="0" y="185"/>
                  <a:pt x="0" y="411"/>
                </a:cubicBezTo>
                <a:cubicBezTo>
                  <a:pt x="0" y="637"/>
                  <a:pt x="181" y="821"/>
                  <a:pt x="404" y="821"/>
                </a:cubicBezTo>
                <a:close/>
                <a:moveTo>
                  <a:pt x="404" y="3"/>
                </a:moveTo>
                <a:cubicBezTo>
                  <a:pt x="474" y="48"/>
                  <a:pt x="616" y="90"/>
                  <a:pt x="583" y="158"/>
                </a:cubicBezTo>
                <a:cubicBezTo>
                  <a:pt x="638" y="106"/>
                  <a:pt x="721" y="230"/>
                  <a:pt x="785" y="285"/>
                </a:cubicBezTo>
                <a:cubicBezTo>
                  <a:pt x="765" y="362"/>
                  <a:pt x="769" y="520"/>
                  <a:pt x="693" y="507"/>
                </a:cubicBezTo>
                <a:cubicBezTo>
                  <a:pt x="761" y="544"/>
                  <a:pt x="669" y="666"/>
                  <a:pt x="644" y="734"/>
                </a:cubicBezTo>
                <a:cubicBezTo>
                  <a:pt x="567" y="740"/>
                  <a:pt x="412" y="799"/>
                  <a:pt x="405" y="723"/>
                </a:cubicBezTo>
                <a:cubicBezTo>
                  <a:pt x="392" y="797"/>
                  <a:pt x="241" y="737"/>
                  <a:pt x="161" y="732"/>
                </a:cubicBezTo>
                <a:cubicBezTo>
                  <a:pt x="134" y="658"/>
                  <a:pt x="46" y="545"/>
                  <a:pt x="113" y="509"/>
                </a:cubicBezTo>
                <a:cubicBezTo>
                  <a:pt x="35" y="520"/>
                  <a:pt x="47" y="364"/>
                  <a:pt x="23" y="284"/>
                </a:cubicBezTo>
                <a:cubicBezTo>
                  <a:pt x="90" y="245"/>
                  <a:pt x="172" y="105"/>
                  <a:pt x="229" y="159"/>
                </a:cubicBezTo>
                <a:cubicBezTo>
                  <a:pt x="197" y="85"/>
                  <a:pt x="340" y="46"/>
                  <a:pt x="404" y="3"/>
                </a:cubicBezTo>
                <a:close/>
                <a:moveTo>
                  <a:pt x="609" y="729"/>
                </a:move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1" y="628"/>
                  <a:pt x="621" y="628"/>
                  <a:pt x="621" y="628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09" y="729"/>
                  <a:pt x="609" y="729"/>
                  <a:pt x="609" y="729"/>
                </a:cubicBezTo>
                <a:close/>
                <a:moveTo>
                  <a:pt x="176" y="724"/>
                </a:move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3"/>
                  <a:pt x="194" y="683"/>
                  <a:pt x="195" y="683"/>
                </a:cubicBezTo>
                <a:cubicBezTo>
                  <a:pt x="195" y="683"/>
                  <a:pt x="195" y="683"/>
                  <a:pt x="195" y="683"/>
                </a:cubicBezTo>
                <a:cubicBezTo>
                  <a:pt x="195" y="683"/>
                  <a:pt x="195" y="682"/>
                  <a:pt x="196" y="682"/>
                </a:cubicBezTo>
                <a:cubicBezTo>
                  <a:pt x="196" y="682"/>
                  <a:pt x="196" y="682"/>
                  <a:pt x="196" y="682"/>
                </a:cubicBezTo>
                <a:cubicBezTo>
                  <a:pt x="196" y="682"/>
                  <a:pt x="196" y="682"/>
                  <a:pt x="196" y="681"/>
                </a:cubicBezTo>
                <a:cubicBezTo>
                  <a:pt x="196" y="681"/>
                  <a:pt x="196" y="681"/>
                  <a:pt x="196" y="681"/>
                </a:cubicBezTo>
                <a:cubicBezTo>
                  <a:pt x="196" y="681"/>
                  <a:pt x="196" y="681"/>
                  <a:pt x="197" y="681"/>
                </a:cubicBezTo>
                <a:cubicBezTo>
                  <a:pt x="197" y="681"/>
                  <a:pt x="197" y="681"/>
                  <a:pt x="197" y="681"/>
                </a:cubicBezTo>
                <a:cubicBezTo>
                  <a:pt x="198" y="679"/>
                  <a:pt x="199" y="677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15" y="706"/>
                  <a:pt x="215" y="706"/>
                  <a:pt x="215" y="706"/>
                </a:cubicBezTo>
                <a:cubicBezTo>
                  <a:pt x="214" y="707"/>
                  <a:pt x="214" y="707"/>
                  <a:pt x="214" y="707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8"/>
                  <a:pt x="214" y="698"/>
                </a:cubicBezTo>
                <a:cubicBezTo>
                  <a:pt x="214" y="698"/>
                  <a:pt x="214" y="698"/>
                  <a:pt x="214" y="698"/>
                </a:cubicBezTo>
                <a:cubicBezTo>
                  <a:pt x="213" y="698"/>
                  <a:pt x="213" y="698"/>
                  <a:pt x="213" y="697"/>
                </a:cubicBezTo>
                <a:cubicBezTo>
                  <a:pt x="213" y="697"/>
                  <a:pt x="213" y="697"/>
                  <a:pt x="213" y="697"/>
                </a:cubicBezTo>
                <a:cubicBezTo>
                  <a:pt x="213" y="696"/>
                  <a:pt x="213" y="696"/>
                  <a:pt x="213" y="695"/>
                </a:cubicBezTo>
                <a:cubicBezTo>
                  <a:pt x="213" y="695"/>
                  <a:pt x="213" y="695"/>
                  <a:pt x="213" y="695"/>
                </a:cubicBezTo>
                <a:cubicBezTo>
                  <a:pt x="213" y="693"/>
                  <a:pt x="213" y="691"/>
                  <a:pt x="213" y="689"/>
                </a:cubicBezTo>
                <a:cubicBezTo>
                  <a:pt x="213" y="689"/>
                  <a:pt x="213" y="689"/>
                  <a:pt x="213" y="689"/>
                </a:cubicBezTo>
                <a:cubicBezTo>
                  <a:pt x="213" y="688"/>
                  <a:pt x="213" y="688"/>
                  <a:pt x="214" y="687"/>
                </a:cubicBezTo>
                <a:cubicBezTo>
                  <a:pt x="214" y="687"/>
                  <a:pt x="214" y="687"/>
                  <a:pt x="214" y="687"/>
                </a:cubicBezTo>
                <a:cubicBezTo>
                  <a:pt x="214" y="686"/>
                  <a:pt x="214" y="685"/>
                  <a:pt x="215" y="684"/>
                </a:cubicBezTo>
                <a:cubicBezTo>
                  <a:pt x="215" y="684"/>
                  <a:pt x="215" y="684"/>
                  <a:pt x="215" y="684"/>
                </a:cubicBezTo>
                <a:cubicBezTo>
                  <a:pt x="215" y="684"/>
                  <a:pt x="216" y="683"/>
                  <a:pt x="216" y="682"/>
                </a:cubicBezTo>
                <a:cubicBezTo>
                  <a:pt x="216" y="682"/>
                  <a:pt x="216" y="682"/>
                  <a:pt x="216" y="682"/>
                </a:cubicBezTo>
                <a:cubicBezTo>
                  <a:pt x="217" y="681"/>
                  <a:pt x="217" y="680"/>
                  <a:pt x="218" y="679"/>
                </a:cubicBezTo>
                <a:cubicBezTo>
                  <a:pt x="218" y="679"/>
                  <a:pt x="218" y="679"/>
                  <a:pt x="218" y="679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6" y="679"/>
                  <a:pt x="213" y="681"/>
                  <a:pt x="210" y="683"/>
                </a:cubicBezTo>
                <a:cubicBezTo>
                  <a:pt x="210" y="683"/>
                  <a:pt x="210" y="683"/>
                  <a:pt x="210" y="683"/>
                </a:cubicBezTo>
                <a:cubicBezTo>
                  <a:pt x="209" y="684"/>
                  <a:pt x="208" y="684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79"/>
                </a:cubicBezTo>
                <a:cubicBezTo>
                  <a:pt x="202" y="679"/>
                  <a:pt x="202" y="679"/>
                  <a:pt x="202" y="679"/>
                </a:cubicBezTo>
                <a:cubicBezTo>
                  <a:pt x="202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0" y="680"/>
                  <a:pt x="200" y="680"/>
                </a:cubicBezTo>
                <a:cubicBezTo>
                  <a:pt x="200" y="680"/>
                  <a:pt x="200" y="680"/>
                  <a:pt x="200" y="680"/>
                </a:cubicBezTo>
                <a:cubicBezTo>
                  <a:pt x="200" y="680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76" y="724"/>
                  <a:pt x="176" y="724"/>
                  <a:pt x="176" y="724"/>
                </a:cubicBezTo>
                <a:close/>
                <a:moveTo>
                  <a:pt x="425" y="723"/>
                </a:move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4" y="668"/>
                  <a:pt x="454" y="668"/>
                </a:cubicBezTo>
                <a:cubicBezTo>
                  <a:pt x="454" y="668"/>
                  <a:pt x="454" y="668"/>
                  <a:pt x="454" y="668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0"/>
                  <a:pt x="445" y="640"/>
                  <a:pt x="445" y="640"/>
                </a:cubicBezTo>
                <a:cubicBezTo>
                  <a:pt x="445" y="639"/>
                  <a:pt x="445" y="639"/>
                  <a:pt x="445" y="639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0" y="670"/>
                  <a:pt x="458" y="671"/>
                  <a:pt x="458" y="671"/>
                </a:cubicBezTo>
                <a:cubicBezTo>
                  <a:pt x="458" y="671"/>
                  <a:pt x="458" y="671"/>
                  <a:pt x="458" y="671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6" y="723"/>
                  <a:pt x="426" y="723"/>
                  <a:pt x="426" y="723"/>
                </a:cubicBezTo>
                <a:lnTo>
                  <a:pt x="425" y="723"/>
                </a:lnTo>
                <a:close/>
                <a:moveTo>
                  <a:pt x="270" y="716"/>
                </a:move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lose/>
                <a:moveTo>
                  <a:pt x="562" y="715"/>
                </a:moveTo>
                <a:cubicBezTo>
                  <a:pt x="562" y="715"/>
                  <a:pt x="562" y="715"/>
                  <a:pt x="562" y="715"/>
                </a:cubicBezTo>
                <a:cubicBezTo>
                  <a:pt x="562" y="715"/>
                  <a:pt x="562" y="715"/>
                  <a:pt x="562" y="715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2" y="715"/>
                  <a:pt x="562" y="715"/>
                  <a:pt x="562" y="715"/>
                </a:cubicBezTo>
                <a:close/>
                <a:moveTo>
                  <a:pt x="304" y="713"/>
                </a:moveTo>
                <a:cubicBezTo>
                  <a:pt x="302" y="712"/>
                  <a:pt x="302" y="712"/>
                  <a:pt x="302" y="712"/>
                </a:cubicBezTo>
                <a:cubicBezTo>
                  <a:pt x="302" y="712"/>
                  <a:pt x="302" y="712"/>
                  <a:pt x="302" y="712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1"/>
                  <a:pt x="302" y="621"/>
                  <a:pt x="302" y="621"/>
                </a:cubicBezTo>
                <a:cubicBezTo>
                  <a:pt x="303" y="621"/>
                  <a:pt x="303" y="621"/>
                  <a:pt x="303" y="621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lose/>
                <a:moveTo>
                  <a:pt x="506" y="712"/>
                </a:moveTo>
                <a:cubicBezTo>
                  <a:pt x="506" y="710"/>
                  <a:pt x="506" y="710"/>
                  <a:pt x="506" y="710"/>
                </a:cubicBezTo>
                <a:cubicBezTo>
                  <a:pt x="506" y="710"/>
                  <a:pt x="506" y="710"/>
                  <a:pt x="506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0"/>
                  <a:pt x="536" y="650"/>
                  <a:pt x="535" y="647"/>
                </a:cubicBezTo>
                <a:cubicBezTo>
                  <a:pt x="535" y="647"/>
                  <a:pt x="535" y="647"/>
                  <a:pt x="535" y="647"/>
                </a:cubicBezTo>
                <a:cubicBezTo>
                  <a:pt x="535" y="645"/>
                  <a:pt x="534" y="644"/>
                  <a:pt x="534" y="643"/>
                </a:cubicBezTo>
                <a:cubicBezTo>
                  <a:pt x="534" y="643"/>
                  <a:pt x="534" y="643"/>
                  <a:pt x="534" y="643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2" y="642"/>
                  <a:pt x="542" y="642"/>
                  <a:pt x="543" y="643"/>
                </a:cubicBezTo>
                <a:cubicBezTo>
                  <a:pt x="543" y="643"/>
                  <a:pt x="543" y="643"/>
                  <a:pt x="543" y="643"/>
                </a:cubicBezTo>
                <a:cubicBezTo>
                  <a:pt x="544" y="645"/>
                  <a:pt x="544" y="645"/>
                  <a:pt x="544" y="647"/>
                </a:cubicBezTo>
                <a:cubicBezTo>
                  <a:pt x="544" y="647"/>
                  <a:pt x="544" y="647"/>
                  <a:pt x="544" y="647"/>
                </a:cubicBezTo>
                <a:cubicBezTo>
                  <a:pt x="544" y="648"/>
                  <a:pt x="544" y="648"/>
                  <a:pt x="544" y="649"/>
                </a:cubicBezTo>
                <a:cubicBezTo>
                  <a:pt x="544" y="649"/>
                  <a:pt x="544" y="649"/>
                  <a:pt x="544" y="649"/>
                </a:cubicBezTo>
                <a:cubicBezTo>
                  <a:pt x="539" y="675"/>
                  <a:pt x="539" y="675"/>
                  <a:pt x="539" y="675"/>
                </a:cubicBezTo>
                <a:cubicBezTo>
                  <a:pt x="540" y="675"/>
                  <a:pt x="540" y="675"/>
                  <a:pt x="540" y="675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07" y="712"/>
                  <a:pt x="507" y="712"/>
                  <a:pt x="507" y="712"/>
                </a:cubicBezTo>
                <a:lnTo>
                  <a:pt x="506" y="712"/>
                </a:lnTo>
                <a:close/>
                <a:moveTo>
                  <a:pt x="242" y="710"/>
                </a:move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2" y="710"/>
                  <a:pt x="242" y="710"/>
                  <a:pt x="242" y="710"/>
                </a:cubicBezTo>
                <a:close/>
                <a:moveTo>
                  <a:pt x="468" y="708"/>
                </a:moveTo>
                <a:cubicBezTo>
                  <a:pt x="467" y="707"/>
                  <a:pt x="467" y="707"/>
                  <a:pt x="467" y="707"/>
                </a:cubicBezTo>
                <a:cubicBezTo>
                  <a:pt x="467" y="707"/>
                  <a:pt x="467" y="707"/>
                  <a:pt x="467" y="707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lose/>
                <a:moveTo>
                  <a:pt x="445" y="707"/>
                </a:move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lose/>
                <a:moveTo>
                  <a:pt x="352" y="706"/>
                </a:move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1" y="699"/>
                  <a:pt x="371" y="699"/>
                  <a:pt x="370" y="699"/>
                </a:cubicBezTo>
                <a:cubicBezTo>
                  <a:pt x="370" y="699"/>
                  <a:pt x="370" y="699"/>
                  <a:pt x="370" y="699"/>
                </a:cubicBezTo>
                <a:cubicBezTo>
                  <a:pt x="370" y="699"/>
                  <a:pt x="369" y="699"/>
                  <a:pt x="369" y="699"/>
                </a:cubicBezTo>
                <a:cubicBezTo>
                  <a:pt x="369" y="699"/>
                  <a:pt x="369" y="700"/>
                  <a:pt x="369" y="700"/>
                </a:cubicBezTo>
                <a:cubicBezTo>
                  <a:pt x="369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7" y="701"/>
                  <a:pt x="367" y="701"/>
                  <a:pt x="366" y="701"/>
                </a:cubicBezTo>
                <a:cubicBezTo>
                  <a:pt x="366" y="701"/>
                  <a:pt x="366" y="701"/>
                  <a:pt x="366" y="701"/>
                </a:cubicBezTo>
                <a:cubicBezTo>
                  <a:pt x="366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4" y="702"/>
                  <a:pt x="364" y="702"/>
                  <a:pt x="364" y="702"/>
                </a:cubicBezTo>
                <a:cubicBezTo>
                  <a:pt x="364" y="702"/>
                  <a:pt x="363" y="702"/>
                  <a:pt x="363" y="702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3" y="702"/>
                  <a:pt x="362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2" y="706"/>
                  <a:pt x="352" y="706"/>
                  <a:pt x="352" y="706"/>
                </a:cubicBezTo>
                <a:close/>
                <a:moveTo>
                  <a:pt x="218" y="701"/>
                </a:move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6" y="698"/>
                  <a:pt x="216" y="697"/>
                </a:cubicBezTo>
                <a:cubicBezTo>
                  <a:pt x="216" y="697"/>
                  <a:pt x="216" y="697"/>
                  <a:pt x="216" y="697"/>
                </a:cubicBezTo>
                <a:cubicBezTo>
                  <a:pt x="216" y="697"/>
                  <a:pt x="216" y="696"/>
                  <a:pt x="215" y="696"/>
                </a:cubicBezTo>
                <a:cubicBezTo>
                  <a:pt x="215" y="696"/>
                  <a:pt x="215" y="696"/>
                  <a:pt x="215" y="696"/>
                </a:cubicBezTo>
                <a:cubicBezTo>
                  <a:pt x="215" y="695"/>
                  <a:pt x="215" y="695"/>
                  <a:pt x="215" y="694"/>
                </a:cubicBezTo>
                <a:cubicBezTo>
                  <a:pt x="215" y="694"/>
                  <a:pt x="215" y="694"/>
                  <a:pt x="215" y="694"/>
                </a:cubicBezTo>
                <a:cubicBezTo>
                  <a:pt x="215" y="694"/>
                  <a:pt x="215" y="693"/>
                  <a:pt x="215" y="692"/>
                </a:cubicBezTo>
                <a:cubicBezTo>
                  <a:pt x="215" y="692"/>
                  <a:pt x="215" y="692"/>
                  <a:pt x="215" y="692"/>
                </a:cubicBezTo>
                <a:cubicBezTo>
                  <a:pt x="215" y="692"/>
                  <a:pt x="215" y="691"/>
                  <a:pt x="215" y="691"/>
                </a:cubicBezTo>
                <a:cubicBezTo>
                  <a:pt x="215" y="691"/>
                  <a:pt x="215" y="691"/>
                  <a:pt x="215" y="691"/>
                </a:cubicBezTo>
                <a:cubicBezTo>
                  <a:pt x="216" y="690"/>
                  <a:pt x="216" y="689"/>
                  <a:pt x="216" y="689"/>
                </a:cubicBezTo>
                <a:cubicBezTo>
                  <a:pt x="216" y="689"/>
                  <a:pt x="216" y="689"/>
                  <a:pt x="216" y="689"/>
                </a:cubicBezTo>
                <a:cubicBezTo>
                  <a:pt x="216" y="688"/>
                  <a:pt x="216" y="688"/>
                  <a:pt x="216" y="687"/>
                </a:cubicBezTo>
                <a:cubicBezTo>
                  <a:pt x="216" y="687"/>
                  <a:pt x="216" y="687"/>
                  <a:pt x="216" y="687"/>
                </a:cubicBezTo>
                <a:cubicBezTo>
                  <a:pt x="216" y="687"/>
                  <a:pt x="217" y="686"/>
                  <a:pt x="217" y="686"/>
                </a:cubicBezTo>
                <a:cubicBezTo>
                  <a:pt x="217" y="686"/>
                  <a:pt x="217" y="686"/>
                  <a:pt x="217" y="686"/>
                </a:cubicBezTo>
                <a:cubicBezTo>
                  <a:pt x="217" y="686"/>
                  <a:pt x="217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19" y="685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4" y="688"/>
                </a:cubicBezTo>
                <a:cubicBezTo>
                  <a:pt x="224" y="688"/>
                  <a:pt x="224" y="688"/>
                  <a:pt x="224" y="688"/>
                </a:cubicBezTo>
                <a:cubicBezTo>
                  <a:pt x="224" y="688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3" y="689"/>
                  <a:pt x="223" y="689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2" y="693"/>
                  <a:pt x="222" y="692"/>
                  <a:pt x="222" y="692"/>
                </a:cubicBezTo>
                <a:cubicBezTo>
                  <a:pt x="222" y="692"/>
                  <a:pt x="222" y="692"/>
                  <a:pt x="222" y="692"/>
                </a:cubicBezTo>
                <a:cubicBezTo>
                  <a:pt x="222" y="692"/>
                  <a:pt x="222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3"/>
                </a:cubicBezTo>
                <a:cubicBezTo>
                  <a:pt x="224" y="693"/>
                  <a:pt x="224" y="693"/>
                  <a:pt x="224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4"/>
                  <a:pt x="225" y="694"/>
                  <a:pt x="224" y="694"/>
                </a:cubicBezTo>
                <a:cubicBezTo>
                  <a:pt x="224" y="694"/>
                  <a:pt x="224" y="694"/>
                  <a:pt x="224" y="694"/>
                </a:cubicBezTo>
                <a:cubicBezTo>
                  <a:pt x="224" y="694"/>
                  <a:pt x="224" y="694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6"/>
                  <a:pt x="224" y="696"/>
                </a:cubicBezTo>
                <a:cubicBezTo>
                  <a:pt x="224" y="696"/>
                  <a:pt x="224" y="696"/>
                  <a:pt x="224" y="696"/>
                </a:cubicBezTo>
                <a:cubicBezTo>
                  <a:pt x="224" y="696"/>
                  <a:pt x="224" y="696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8"/>
                  <a:pt x="223" y="698"/>
                </a:cubicBezTo>
                <a:cubicBezTo>
                  <a:pt x="223" y="698"/>
                  <a:pt x="223" y="698"/>
                  <a:pt x="223" y="698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8" y="701"/>
                  <a:pt x="218" y="701"/>
                  <a:pt x="218" y="701"/>
                </a:cubicBezTo>
                <a:close/>
                <a:moveTo>
                  <a:pt x="318" y="698"/>
                </a:moveTo>
                <a:cubicBezTo>
                  <a:pt x="318" y="698"/>
                  <a:pt x="318" y="698"/>
                  <a:pt x="318" y="698"/>
                </a:cubicBezTo>
                <a:cubicBezTo>
                  <a:pt x="318" y="698"/>
                  <a:pt x="318" y="698"/>
                  <a:pt x="318" y="698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8"/>
                  <a:pt x="319" y="698"/>
                  <a:pt x="319" y="698"/>
                </a:cubicBezTo>
                <a:lnTo>
                  <a:pt x="318" y="698"/>
                </a:lnTo>
                <a:close/>
                <a:moveTo>
                  <a:pt x="203" y="679"/>
                </a:moveTo>
                <a:cubicBezTo>
                  <a:pt x="203" y="679"/>
                  <a:pt x="202" y="679"/>
                  <a:pt x="202" y="678"/>
                </a:cubicBezTo>
                <a:cubicBezTo>
                  <a:pt x="202" y="678"/>
                  <a:pt x="202" y="678"/>
                  <a:pt x="202" y="678"/>
                </a:cubicBezTo>
                <a:cubicBezTo>
                  <a:pt x="202" y="678"/>
                  <a:pt x="202" y="678"/>
                  <a:pt x="202" y="677"/>
                </a:cubicBezTo>
                <a:cubicBezTo>
                  <a:pt x="202" y="677"/>
                  <a:pt x="202" y="677"/>
                  <a:pt x="202" y="677"/>
                </a:cubicBezTo>
                <a:cubicBezTo>
                  <a:pt x="202" y="677"/>
                  <a:pt x="203" y="676"/>
                  <a:pt x="203" y="676"/>
                </a:cubicBezTo>
                <a:cubicBezTo>
                  <a:pt x="203" y="676"/>
                  <a:pt x="203" y="676"/>
                  <a:pt x="203" y="676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6" y="675"/>
                  <a:pt x="215" y="676"/>
                  <a:pt x="214" y="676"/>
                </a:cubicBezTo>
                <a:cubicBezTo>
                  <a:pt x="214" y="676"/>
                  <a:pt x="214" y="676"/>
                  <a:pt x="214" y="676"/>
                </a:cubicBezTo>
                <a:cubicBezTo>
                  <a:pt x="203" y="679"/>
                  <a:pt x="203" y="679"/>
                  <a:pt x="203" y="679"/>
                </a:cubicBezTo>
                <a:close/>
                <a:moveTo>
                  <a:pt x="305" y="665"/>
                </a:moveTo>
                <a:cubicBezTo>
                  <a:pt x="306" y="655"/>
                  <a:pt x="306" y="655"/>
                  <a:pt x="306" y="655"/>
                </a:cubicBezTo>
                <a:cubicBezTo>
                  <a:pt x="306" y="655"/>
                  <a:pt x="306" y="655"/>
                  <a:pt x="306" y="655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5" y="665"/>
                  <a:pt x="305" y="665"/>
                  <a:pt x="305" y="665"/>
                </a:cubicBezTo>
                <a:close/>
                <a:moveTo>
                  <a:pt x="598" y="662"/>
                </a:move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2"/>
                  <a:pt x="599" y="662"/>
                  <a:pt x="599" y="662"/>
                </a:cubicBezTo>
                <a:lnTo>
                  <a:pt x="598" y="662"/>
                </a:lnTo>
                <a:close/>
                <a:moveTo>
                  <a:pt x="615" y="662"/>
                </a:move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2"/>
                  <a:pt x="616" y="662"/>
                  <a:pt x="616" y="662"/>
                </a:cubicBezTo>
                <a:lnTo>
                  <a:pt x="615" y="662"/>
                </a:lnTo>
                <a:close/>
                <a:moveTo>
                  <a:pt x="607" y="656"/>
                </a:moveTo>
                <a:cubicBezTo>
                  <a:pt x="606" y="656"/>
                  <a:pt x="606" y="656"/>
                  <a:pt x="606" y="656"/>
                </a:cubicBezTo>
                <a:cubicBezTo>
                  <a:pt x="606" y="656"/>
                  <a:pt x="606" y="656"/>
                  <a:pt x="606" y="656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lose/>
                <a:moveTo>
                  <a:pt x="307" y="647"/>
                </a:moveTo>
                <a:cubicBezTo>
                  <a:pt x="307" y="647"/>
                  <a:pt x="307" y="647"/>
                  <a:pt x="307" y="647"/>
                </a:cubicBezTo>
                <a:cubicBezTo>
                  <a:pt x="307" y="647"/>
                  <a:pt x="307" y="647"/>
                  <a:pt x="307" y="647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7" y="647"/>
                  <a:pt x="307" y="647"/>
                  <a:pt x="307" y="647"/>
                </a:cubicBezTo>
                <a:close/>
                <a:moveTo>
                  <a:pt x="601" y="645"/>
                </a:moveTo>
                <a:cubicBezTo>
                  <a:pt x="601" y="645"/>
                  <a:pt x="601" y="645"/>
                  <a:pt x="601" y="645"/>
                </a:cubicBezTo>
                <a:close/>
                <a:moveTo>
                  <a:pt x="217" y="632"/>
                </a:moveTo>
                <a:cubicBezTo>
                  <a:pt x="217" y="632"/>
                  <a:pt x="217" y="632"/>
                  <a:pt x="217" y="632"/>
                </a:cubicBezTo>
                <a:cubicBezTo>
                  <a:pt x="217" y="632"/>
                  <a:pt x="217" y="632"/>
                  <a:pt x="217" y="632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7" y="632"/>
                  <a:pt x="217" y="632"/>
                  <a:pt x="217" y="632"/>
                </a:cubicBezTo>
                <a:close/>
                <a:moveTo>
                  <a:pt x="179" y="574"/>
                </a:moveTo>
                <a:cubicBezTo>
                  <a:pt x="174" y="578"/>
                  <a:pt x="174" y="578"/>
                  <a:pt x="174" y="578"/>
                </a:cubicBezTo>
                <a:cubicBezTo>
                  <a:pt x="164" y="563"/>
                  <a:pt x="164" y="563"/>
                  <a:pt x="164" y="563"/>
                </a:cubicBezTo>
                <a:cubicBezTo>
                  <a:pt x="181" y="551"/>
                  <a:pt x="181" y="551"/>
                  <a:pt x="181" y="551"/>
                </a:cubicBezTo>
                <a:cubicBezTo>
                  <a:pt x="190" y="565"/>
                  <a:pt x="190" y="565"/>
                  <a:pt x="190" y="565"/>
                </a:cubicBezTo>
                <a:cubicBezTo>
                  <a:pt x="192" y="567"/>
                  <a:pt x="193" y="569"/>
                  <a:pt x="193" y="571"/>
                </a:cubicBezTo>
                <a:cubicBezTo>
                  <a:pt x="194" y="572"/>
                  <a:pt x="194" y="574"/>
                  <a:pt x="194" y="576"/>
                </a:cubicBezTo>
                <a:cubicBezTo>
                  <a:pt x="194" y="578"/>
                  <a:pt x="193" y="580"/>
                  <a:pt x="192" y="582"/>
                </a:cubicBezTo>
                <a:cubicBezTo>
                  <a:pt x="190" y="585"/>
                  <a:pt x="188" y="586"/>
                  <a:pt x="185" y="588"/>
                </a:cubicBezTo>
                <a:cubicBezTo>
                  <a:pt x="180" y="592"/>
                  <a:pt x="176" y="593"/>
                  <a:pt x="172" y="593"/>
                </a:cubicBezTo>
                <a:cubicBezTo>
                  <a:pt x="168" y="592"/>
                  <a:pt x="164" y="589"/>
                  <a:pt x="161" y="585"/>
                </a:cubicBezTo>
                <a:cubicBezTo>
                  <a:pt x="152" y="571"/>
                  <a:pt x="152" y="571"/>
                  <a:pt x="152" y="571"/>
                </a:cubicBezTo>
                <a:cubicBezTo>
                  <a:pt x="157" y="568"/>
                  <a:pt x="157" y="568"/>
                  <a:pt x="157" y="568"/>
                </a:cubicBezTo>
                <a:cubicBezTo>
                  <a:pt x="166" y="581"/>
                  <a:pt x="166" y="581"/>
                  <a:pt x="166" y="581"/>
                </a:cubicBezTo>
                <a:cubicBezTo>
                  <a:pt x="168" y="584"/>
                  <a:pt x="170" y="585"/>
                  <a:pt x="172" y="585"/>
                </a:cubicBezTo>
                <a:cubicBezTo>
                  <a:pt x="174" y="585"/>
                  <a:pt x="177" y="584"/>
                  <a:pt x="181" y="582"/>
                </a:cubicBezTo>
                <a:cubicBezTo>
                  <a:pt x="184" y="579"/>
                  <a:pt x="186" y="577"/>
                  <a:pt x="186" y="575"/>
                </a:cubicBezTo>
                <a:cubicBezTo>
                  <a:pt x="187" y="573"/>
                  <a:pt x="187" y="571"/>
                  <a:pt x="185" y="568"/>
                </a:cubicBezTo>
                <a:cubicBezTo>
                  <a:pt x="180" y="561"/>
                  <a:pt x="180" y="561"/>
                  <a:pt x="180" y="561"/>
                </a:cubicBezTo>
                <a:cubicBezTo>
                  <a:pt x="173" y="566"/>
                  <a:pt x="173" y="566"/>
                  <a:pt x="173" y="566"/>
                </a:cubicBezTo>
                <a:cubicBezTo>
                  <a:pt x="179" y="574"/>
                  <a:pt x="179" y="574"/>
                  <a:pt x="179" y="574"/>
                </a:cubicBezTo>
                <a:close/>
                <a:moveTo>
                  <a:pt x="143" y="556"/>
                </a:moveTo>
                <a:cubicBezTo>
                  <a:pt x="162" y="546"/>
                  <a:pt x="162" y="546"/>
                  <a:pt x="162" y="546"/>
                </a:cubicBezTo>
                <a:cubicBezTo>
                  <a:pt x="165" y="545"/>
                  <a:pt x="166" y="543"/>
                  <a:pt x="167" y="541"/>
                </a:cubicBezTo>
                <a:cubicBezTo>
                  <a:pt x="168" y="540"/>
                  <a:pt x="167" y="537"/>
                  <a:pt x="166" y="535"/>
                </a:cubicBezTo>
                <a:cubicBezTo>
                  <a:pt x="165" y="532"/>
                  <a:pt x="163" y="531"/>
                  <a:pt x="162" y="530"/>
                </a:cubicBezTo>
                <a:cubicBezTo>
                  <a:pt x="160" y="530"/>
                  <a:pt x="158" y="530"/>
                  <a:pt x="155" y="532"/>
                </a:cubicBezTo>
                <a:cubicBezTo>
                  <a:pt x="136" y="541"/>
                  <a:pt x="136" y="541"/>
                  <a:pt x="136" y="541"/>
                </a:cubicBezTo>
                <a:cubicBezTo>
                  <a:pt x="132" y="535"/>
                  <a:pt x="132" y="535"/>
                  <a:pt x="132" y="535"/>
                </a:cubicBezTo>
                <a:cubicBezTo>
                  <a:pt x="151" y="525"/>
                  <a:pt x="151" y="525"/>
                  <a:pt x="151" y="525"/>
                </a:cubicBezTo>
                <a:cubicBezTo>
                  <a:pt x="154" y="524"/>
                  <a:pt x="155" y="523"/>
                  <a:pt x="157" y="523"/>
                </a:cubicBezTo>
                <a:cubicBezTo>
                  <a:pt x="158" y="522"/>
                  <a:pt x="160" y="522"/>
                  <a:pt x="161" y="522"/>
                </a:cubicBezTo>
                <a:cubicBezTo>
                  <a:pt x="163" y="523"/>
                  <a:pt x="165" y="524"/>
                  <a:pt x="166" y="526"/>
                </a:cubicBezTo>
                <a:cubicBezTo>
                  <a:pt x="168" y="527"/>
                  <a:pt x="170" y="529"/>
                  <a:pt x="171" y="532"/>
                </a:cubicBezTo>
                <a:cubicBezTo>
                  <a:pt x="173" y="535"/>
                  <a:pt x="173" y="538"/>
                  <a:pt x="174" y="540"/>
                </a:cubicBezTo>
                <a:cubicBezTo>
                  <a:pt x="174" y="542"/>
                  <a:pt x="174" y="544"/>
                  <a:pt x="173" y="546"/>
                </a:cubicBezTo>
                <a:cubicBezTo>
                  <a:pt x="172" y="547"/>
                  <a:pt x="172" y="548"/>
                  <a:pt x="170" y="549"/>
                </a:cubicBezTo>
                <a:cubicBezTo>
                  <a:pt x="169" y="550"/>
                  <a:pt x="168" y="551"/>
                  <a:pt x="165" y="553"/>
                </a:cubicBezTo>
                <a:cubicBezTo>
                  <a:pt x="146" y="562"/>
                  <a:pt x="146" y="562"/>
                  <a:pt x="146" y="562"/>
                </a:cubicBezTo>
                <a:cubicBezTo>
                  <a:pt x="143" y="556"/>
                  <a:pt x="143" y="556"/>
                  <a:pt x="143" y="556"/>
                </a:cubicBezTo>
                <a:close/>
                <a:moveTo>
                  <a:pt x="130" y="509"/>
                </a:moveTo>
                <a:cubicBezTo>
                  <a:pt x="141" y="499"/>
                  <a:pt x="141" y="499"/>
                  <a:pt x="141" y="499"/>
                </a:cubicBezTo>
                <a:cubicBezTo>
                  <a:pt x="145" y="509"/>
                  <a:pt x="145" y="509"/>
                  <a:pt x="145" y="509"/>
                </a:cubicBezTo>
                <a:cubicBezTo>
                  <a:pt x="130" y="509"/>
                  <a:pt x="130" y="509"/>
                  <a:pt x="130" y="509"/>
                </a:cubicBezTo>
                <a:close/>
                <a:moveTo>
                  <a:pt x="125" y="514"/>
                </a:moveTo>
                <a:cubicBezTo>
                  <a:pt x="122" y="507"/>
                  <a:pt x="122" y="507"/>
                  <a:pt x="122" y="507"/>
                </a:cubicBezTo>
                <a:cubicBezTo>
                  <a:pt x="151" y="481"/>
                  <a:pt x="151" y="481"/>
                  <a:pt x="151" y="481"/>
                </a:cubicBezTo>
                <a:cubicBezTo>
                  <a:pt x="153" y="489"/>
                  <a:pt x="153" y="489"/>
                  <a:pt x="153" y="489"/>
                </a:cubicBezTo>
                <a:cubicBezTo>
                  <a:pt x="147" y="495"/>
                  <a:pt x="147" y="495"/>
                  <a:pt x="147" y="495"/>
                </a:cubicBezTo>
                <a:cubicBezTo>
                  <a:pt x="152" y="509"/>
                  <a:pt x="152" y="509"/>
                  <a:pt x="152" y="509"/>
                </a:cubicBezTo>
                <a:cubicBezTo>
                  <a:pt x="160" y="510"/>
                  <a:pt x="160" y="510"/>
                  <a:pt x="160" y="510"/>
                </a:cubicBezTo>
                <a:cubicBezTo>
                  <a:pt x="163" y="517"/>
                  <a:pt x="163" y="517"/>
                  <a:pt x="163" y="517"/>
                </a:cubicBezTo>
                <a:cubicBezTo>
                  <a:pt x="125" y="514"/>
                  <a:pt x="125" y="514"/>
                  <a:pt x="125" y="514"/>
                </a:cubicBezTo>
                <a:close/>
                <a:moveTo>
                  <a:pt x="115" y="485"/>
                </a:moveTo>
                <a:cubicBezTo>
                  <a:pt x="113" y="475"/>
                  <a:pt x="113" y="475"/>
                  <a:pt x="113" y="475"/>
                </a:cubicBezTo>
                <a:cubicBezTo>
                  <a:pt x="135" y="456"/>
                  <a:pt x="135" y="456"/>
                  <a:pt x="135" y="456"/>
                </a:cubicBezTo>
                <a:cubicBezTo>
                  <a:pt x="111" y="461"/>
                  <a:pt x="111" y="461"/>
                  <a:pt x="111" y="461"/>
                </a:cubicBezTo>
                <a:cubicBezTo>
                  <a:pt x="109" y="454"/>
                  <a:pt x="109" y="454"/>
                  <a:pt x="109" y="454"/>
                </a:cubicBezTo>
                <a:cubicBezTo>
                  <a:pt x="144" y="447"/>
                  <a:pt x="144" y="447"/>
                  <a:pt x="144" y="447"/>
                </a:cubicBezTo>
                <a:cubicBezTo>
                  <a:pt x="145" y="456"/>
                  <a:pt x="145" y="456"/>
                  <a:pt x="145" y="456"/>
                </a:cubicBezTo>
                <a:cubicBezTo>
                  <a:pt x="122" y="476"/>
                  <a:pt x="122" y="476"/>
                  <a:pt x="122" y="476"/>
                </a:cubicBezTo>
                <a:cubicBezTo>
                  <a:pt x="148" y="471"/>
                  <a:pt x="148" y="471"/>
                  <a:pt x="148" y="471"/>
                </a:cubicBezTo>
                <a:cubicBezTo>
                  <a:pt x="149" y="478"/>
                  <a:pt x="149" y="478"/>
                  <a:pt x="149" y="478"/>
                </a:cubicBezTo>
                <a:cubicBezTo>
                  <a:pt x="115" y="485"/>
                  <a:pt x="115" y="485"/>
                  <a:pt x="115" y="485"/>
                </a:cubicBezTo>
                <a:close/>
                <a:moveTo>
                  <a:pt x="128" y="427"/>
                </a:moveTo>
                <a:cubicBezTo>
                  <a:pt x="121" y="427"/>
                  <a:pt x="121" y="427"/>
                  <a:pt x="121" y="427"/>
                </a:cubicBezTo>
                <a:cubicBezTo>
                  <a:pt x="121" y="410"/>
                  <a:pt x="121" y="410"/>
                  <a:pt x="121" y="410"/>
                </a:cubicBezTo>
                <a:cubicBezTo>
                  <a:pt x="142" y="409"/>
                  <a:pt x="142" y="409"/>
                  <a:pt x="142" y="409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42" y="428"/>
                  <a:pt x="142" y="431"/>
                  <a:pt x="142" y="432"/>
                </a:cubicBezTo>
                <a:cubicBezTo>
                  <a:pt x="141" y="434"/>
                  <a:pt x="140" y="435"/>
                  <a:pt x="139" y="437"/>
                </a:cubicBezTo>
                <a:cubicBezTo>
                  <a:pt x="138" y="439"/>
                  <a:pt x="136" y="440"/>
                  <a:pt x="134" y="441"/>
                </a:cubicBezTo>
                <a:cubicBezTo>
                  <a:pt x="132" y="442"/>
                  <a:pt x="129" y="442"/>
                  <a:pt x="126" y="443"/>
                </a:cubicBezTo>
                <a:cubicBezTo>
                  <a:pt x="119" y="443"/>
                  <a:pt x="115" y="441"/>
                  <a:pt x="112" y="439"/>
                </a:cubicBezTo>
                <a:cubicBezTo>
                  <a:pt x="109" y="436"/>
                  <a:pt x="107" y="432"/>
                  <a:pt x="107" y="426"/>
                </a:cubicBezTo>
                <a:cubicBezTo>
                  <a:pt x="107" y="410"/>
                  <a:pt x="107" y="410"/>
                  <a:pt x="107" y="410"/>
                </a:cubicBezTo>
                <a:cubicBezTo>
                  <a:pt x="113" y="410"/>
                  <a:pt x="113" y="410"/>
                  <a:pt x="113" y="410"/>
                </a:cubicBezTo>
                <a:cubicBezTo>
                  <a:pt x="113" y="426"/>
                  <a:pt x="113" y="426"/>
                  <a:pt x="113" y="426"/>
                </a:cubicBezTo>
                <a:cubicBezTo>
                  <a:pt x="113" y="429"/>
                  <a:pt x="114" y="431"/>
                  <a:pt x="116" y="432"/>
                </a:cubicBezTo>
                <a:cubicBezTo>
                  <a:pt x="118" y="434"/>
                  <a:pt x="121" y="434"/>
                  <a:pt x="125" y="434"/>
                </a:cubicBezTo>
                <a:cubicBezTo>
                  <a:pt x="129" y="434"/>
                  <a:pt x="132" y="433"/>
                  <a:pt x="133" y="432"/>
                </a:cubicBezTo>
                <a:cubicBezTo>
                  <a:pt x="135" y="431"/>
                  <a:pt x="136" y="428"/>
                  <a:pt x="136" y="425"/>
                </a:cubicBezTo>
                <a:cubicBezTo>
                  <a:pt x="136" y="417"/>
                  <a:pt x="136" y="417"/>
                  <a:pt x="136" y="417"/>
                </a:cubicBezTo>
                <a:cubicBezTo>
                  <a:pt x="127" y="417"/>
                  <a:pt x="127" y="417"/>
                  <a:pt x="127" y="417"/>
                </a:cubicBezTo>
                <a:cubicBezTo>
                  <a:pt x="128" y="427"/>
                  <a:pt x="128" y="427"/>
                  <a:pt x="128" y="427"/>
                </a:cubicBezTo>
                <a:close/>
                <a:moveTo>
                  <a:pt x="115" y="385"/>
                </a:moveTo>
                <a:cubicBezTo>
                  <a:pt x="115" y="385"/>
                  <a:pt x="115" y="385"/>
                  <a:pt x="115" y="385"/>
                </a:cubicBezTo>
                <a:cubicBezTo>
                  <a:pt x="115" y="382"/>
                  <a:pt x="116" y="379"/>
                  <a:pt x="117" y="378"/>
                </a:cubicBezTo>
                <a:cubicBezTo>
                  <a:pt x="119" y="377"/>
                  <a:pt x="122" y="377"/>
                  <a:pt x="127" y="377"/>
                </a:cubicBezTo>
                <a:cubicBezTo>
                  <a:pt x="131" y="377"/>
                  <a:pt x="134" y="378"/>
                  <a:pt x="135" y="379"/>
                </a:cubicBezTo>
                <a:cubicBezTo>
                  <a:pt x="137" y="381"/>
                  <a:pt x="138" y="383"/>
                  <a:pt x="137" y="386"/>
                </a:cubicBezTo>
                <a:cubicBezTo>
                  <a:pt x="137" y="395"/>
                  <a:pt x="137" y="395"/>
                  <a:pt x="137" y="395"/>
                </a:cubicBezTo>
                <a:cubicBezTo>
                  <a:pt x="114" y="394"/>
                  <a:pt x="114" y="394"/>
                  <a:pt x="114" y="394"/>
                </a:cubicBezTo>
                <a:cubicBezTo>
                  <a:pt x="115" y="385"/>
                  <a:pt x="115" y="385"/>
                  <a:pt x="115" y="385"/>
                </a:cubicBezTo>
                <a:close/>
                <a:moveTo>
                  <a:pt x="107" y="401"/>
                </a:moveTo>
                <a:cubicBezTo>
                  <a:pt x="108" y="384"/>
                  <a:pt x="108" y="384"/>
                  <a:pt x="108" y="384"/>
                </a:cubicBezTo>
                <a:cubicBezTo>
                  <a:pt x="109" y="378"/>
                  <a:pt x="111" y="374"/>
                  <a:pt x="114" y="372"/>
                </a:cubicBezTo>
                <a:cubicBezTo>
                  <a:pt x="117" y="369"/>
                  <a:pt x="122" y="368"/>
                  <a:pt x="128" y="369"/>
                </a:cubicBezTo>
                <a:cubicBezTo>
                  <a:pt x="131" y="369"/>
                  <a:pt x="134" y="370"/>
                  <a:pt x="136" y="371"/>
                </a:cubicBezTo>
                <a:cubicBezTo>
                  <a:pt x="138" y="372"/>
                  <a:pt x="140" y="373"/>
                  <a:pt x="141" y="375"/>
                </a:cubicBezTo>
                <a:cubicBezTo>
                  <a:pt x="142" y="377"/>
                  <a:pt x="143" y="378"/>
                  <a:pt x="143" y="380"/>
                </a:cubicBezTo>
                <a:cubicBezTo>
                  <a:pt x="144" y="381"/>
                  <a:pt x="144" y="384"/>
                  <a:pt x="144" y="387"/>
                </a:cubicBezTo>
                <a:cubicBezTo>
                  <a:pt x="142" y="403"/>
                  <a:pt x="142" y="403"/>
                  <a:pt x="142" y="403"/>
                </a:cubicBezTo>
                <a:cubicBezTo>
                  <a:pt x="107" y="401"/>
                  <a:pt x="107" y="401"/>
                  <a:pt x="107" y="401"/>
                </a:cubicBezTo>
                <a:close/>
                <a:moveTo>
                  <a:pt x="128" y="362"/>
                </a:moveTo>
                <a:cubicBezTo>
                  <a:pt x="123" y="361"/>
                  <a:pt x="118" y="359"/>
                  <a:pt x="116" y="355"/>
                </a:cubicBezTo>
                <a:cubicBezTo>
                  <a:pt x="114" y="351"/>
                  <a:pt x="114" y="347"/>
                  <a:pt x="115" y="341"/>
                </a:cubicBezTo>
                <a:cubicBezTo>
                  <a:pt x="116" y="335"/>
                  <a:pt x="119" y="331"/>
                  <a:pt x="122" y="329"/>
                </a:cubicBezTo>
                <a:cubicBezTo>
                  <a:pt x="126" y="327"/>
                  <a:pt x="131" y="326"/>
                  <a:pt x="137" y="328"/>
                </a:cubicBezTo>
                <a:cubicBezTo>
                  <a:pt x="143" y="329"/>
                  <a:pt x="147" y="332"/>
                  <a:pt x="149" y="335"/>
                </a:cubicBezTo>
                <a:cubicBezTo>
                  <a:pt x="152" y="339"/>
                  <a:pt x="152" y="343"/>
                  <a:pt x="151" y="349"/>
                </a:cubicBezTo>
                <a:cubicBezTo>
                  <a:pt x="149" y="355"/>
                  <a:pt x="147" y="359"/>
                  <a:pt x="143" y="361"/>
                </a:cubicBezTo>
                <a:cubicBezTo>
                  <a:pt x="140" y="364"/>
                  <a:pt x="135" y="364"/>
                  <a:pt x="128" y="362"/>
                </a:cubicBezTo>
                <a:close/>
                <a:moveTo>
                  <a:pt x="121" y="342"/>
                </a:moveTo>
                <a:cubicBezTo>
                  <a:pt x="122" y="339"/>
                  <a:pt x="123" y="337"/>
                  <a:pt x="125" y="336"/>
                </a:cubicBezTo>
                <a:cubicBezTo>
                  <a:pt x="128" y="335"/>
                  <a:pt x="131" y="335"/>
                  <a:pt x="135" y="336"/>
                </a:cubicBezTo>
                <a:cubicBezTo>
                  <a:pt x="139" y="337"/>
                  <a:pt x="142" y="338"/>
                  <a:pt x="143" y="340"/>
                </a:cubicBezTo>
                <a:cubicBezTo>
                  <a:pt x="145" y="342"/>
                  <a:pt x="145" y="345"/>
                  <a:pt x="145" y="348"/>
                </a:cubicBezTo>
                <a:cubicBezTo>
                  <a:pt x="144" y="351"/>
                  <a:pt x="142" y="353"/>
                  <a:pt x="140" y="354"/>
                </a:cubicBezTo>
                <a:cubicBezTo>
                  <a:pt x="138" y="355"/>
                  <a:pt x="135" y="355"/>
                  <a:pt x="130" y="354"/>
                </a:cubicBezTo>
                <a:cubicBezTo>
                  <a:pt x="126" y="353"/>
                  <a:pt x="124" y="352"/>
                  <a:pt x="122" y="350"/>
                </a:cubicBezTo>
                <a:cubicBezTo>
                  <a:pt x="121" y="348"/>
                  <a:pt x="120" y="345"/>
                  <a:pt x="121" y="342"/>
                </a:cubicBezTo>
                <a:close/>
                <a:moveTo>
                  <a:pt x="124" y="314"/>
                </a:moveTo>
                <a:cubicBezTo>
                  <a:pt x="127" y="305"/>
                  <a:pt x="127" y="305"/>
                  <a:pt x="127" y="305"/>
                </a:cubicBezTo>
                <a:cubicBezTo>
                  <a:pt x="156" y="301"/>
                  <a:pt x="156" y="301"/>
                  <a:pt x="156" y="301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5" y="284"/>
                  <a:pt x="135" y="284"/>
                  <a:pt x="135" y="284"/>
                </a:cubicBezTo>
                <a:cubicBezTo>
                  <a:pt x="168" y="298"/>
                  <a:pt x="168" y="298"/>
                  <a:pt x="168" y="298"/>
                </a:cubicBezTo>
                <a:cubicBezTo>
                  <a:pt x="165" y="306"/>
                  <a:pt x="165" y="306"/>
                  <a:pt x="165" y="306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59" y="320"/>
                  <a:pt x="159" y="320"/>
                  <a:pt x="159" y="320"/>
                </a:cubicBezTo>
                <a:cubicBezTo>
                  <a:pt x="156" y="327"/>
                  <a:pt x="156" y="327"/>
                  <a:pt x="156" y="327"/>
                </a:cubicBezTo>
                <a:cubicBezTo>
                  <a:pt x="124" y="314"/>
                  <a:pt x="124" y="314"/>
                  <a:pt x="124" y="314"/>
                </a:cubicBezTo>
                <a:close/>
                <a:moveTo>
                  <a:pt x="166" y="273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87" y="265"/>
                  <a:pt x="187" y="265"/>
                  <a:pt x="187" y="265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78" y="281"/>
                  <a:pt x="176" y="283"/>
                  <a:pt x="175" y="284"/>
                </a:cubicBezTo>
                <a:cubicBezTo>
                  <a:pt x="174" y="286"/>
                  <a:pt x="172" y="286"/>
                  <a:pt x="171" y="287"/>
                </a:cubicBezTo>
                <a:cubicBezTo>
                  <a:pt x="168" y="288"/>
                  <a:pt x="166" y="288"/>
                  <a:pt x="164" y="288"/>
                </a:cubicBezTo>
                <a:cubicBezTo>
                  <a:pt x="161" y="287"/>
                  <a:pt x="159" y="286"/>
                  <a:pt x="156" y="284"/>
                </a:cubicBezTo>
                <a:cubicBezTo>
                  <a:pt x="151" y="281"/>
                  <a:pt x="147" y="278"/>
                  <a:pt x="146" y="274"/>
                </a:cubicBezTo>
                <a:cubicBezTo>
                  <a:pt x="145" y="270"/>
                  <a:pt x="146" y="265"/>
                  <a:pt x="149" y="260"/>
                </a:cubicBezTo>
                <a:cubicBezTo>
                  <a:pt x="157" y="247"/>
                  <a:pt x="157" y="247"/>
                  <a:pt x="157" y="247"/>
                </a:cubicBezTo>
                <a:cubicBezTo>
                  <a:pt x="162" y="250"/>
                  <a:pt x="162" y="250"/>
                  <a:pt x="162" y="250"/>
                </a:cubicBezTo>
                <a:cubicBezTo>
                  <a:pt x="154" y="264"/>
                  <a:pt x="154" y="264"/>
                  <a:pt x="154" y="264"/>
                </a:cubicBezTo>
                <a:cubicBezTo>
                  <a:pt x="153" y="266"/>
                  <a:pt x="152" y="268"/>
                  <a:pt x="153" y="271"/>
                </a:cubicBezTo>
                <a:cubicBezTo>
                  <a:pt x="154" y="273"/>
                  <a:pt x="156" y="275"/>
                  <a:pt x="160" y="277"/>
                </a:cubicBezTo>
                <a:cubicBezTo>
                  <a:pt x="163" y="279"/>
                  <a:pt x="166" y="280"/>
                  <a:pt x="168" y="280"/>
                </a:cubicBezTo>
                <a:cubicBezTo>
                  <a:pt x="170" y="279"/>
                  <a:pt x="172" y="278"/>
                  <a:pt x="174" y="276"/>
                </a:cubicBezTo>
                <a:cubicBezTo>
                  <a:pt x="178" y="268"/>
                  <a:pt x="178" y="268"/>
                  <a:pt x="178" y="268"/>
                </a:cubicBezTo>
                <a:cubicBezTo>
                  <a:pt x="171" y="264"/>
                  <a:pt x="171" y="264"/>
                  <a:pt x="171" y="264"/>
                </a:cubicBezTo>
                <a:cubicBezTo>
                  <a:pt x="166" y="273"/>
                  <a:pt x="166" y="273"/>
                  <a:pt x="166" y="273"/>
                </a:cubicBezTo>
                <a:close/>
                <a:moveTo>
                  <a:pt x="197" y="199"/>
                </a:moveTo>
                <a:cubicBezTo>
                  <a:pt x="211" y="215"/>
                  <a:pt x="211" y="215"/>
                  <a:pt x="211" y="215"/>
                </a:cubicBezTo>
                <a:cubicBezTo>
                  <a:pt x="213" y="217"/>
                  <a:pt x="215" y="218"/>
                  <a:pt x="217" y="219"/>
                </a:cubicBezTo>
                <a:cubicBezTo>
                  <a:pt x="219" y="219"/>
                  <a:pt x="221" y="218"/>
                  <a:pt x="223" y="216"/>
                </a:cubicBezTo>
                <a:cubicBezTo>
                  <a:pt x="225" y="214"/>
                  <a:pt x="226" y="212"/>
                  <a:pt x="226" y="210"/>
                </a:cubicBezTo>
                <a:cubicBezTo>
                  <a:pt x="226" y="208"/>
                  <a:pt x="225" y="206"/>
                  <a:pt x="223" y="204"/>
                </a:cubicBezTo>
                <a:cubicBezTo>
                  <a:pt x="208" y="188"/>
                  <a:pt x="208" y="188"/>
                  <a:pt x="208" y="188"/>
                </a:cubicBezTo>
                <a:cubicBezTo>
                  <a:pt x="214" y="183"/>
                  <a:pt x="214" y="183"/>
                  <a:pt x="214" y="183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30" y="201"/>
                  <a:pt x="231" y="202"/>
                  <a:pt x="232" y="203"/>
                </a:cubicBezTo>
                <a:cubicBezTo>
                  <a:pt x="233" y="205"/>
                  <a:pt x="233" y="206"/>
                  <a:pt x="233" y="207"/>
                </a:cubicBezTo>
                <a:cubicBezTo>
                  <a:pt x="233" y="209"/>
                  <a:pt x="233" y="212"/>
                  <a:pt x="232" y="214"/>
                </a:cubicBezTo>
                <a:cubicBezTo>
                  <a:pt x="231" y="216"/>
                  <a:pt x="229" y="218"/>
                  <a:pt x="227" y="220"/>
                </a:cubicBezTo>
                <a:cubicBezTo>
                  <a:pt x="224" y="222"/>
                  <a:pt x="222" y="224"/>
                  <a:pt x="220" y="225"/>
                </a:cubicBezTo>
                <a:cubicBezTo>
                  <a:pt x="218" y="226"/>
                  <a:pt x="216" y="226"/>
                  <a:pt x="214" y="226"/>
                </a:cubicBezTo>
                <a:cubicBezTo>
                  <a:pt x="213" y="225"/>
                  <a:pt x="212" y="225"/>
                  <a:pt x="210" y="224"/>
                </a:cubicBezTo>
                <a:cubicBezTo>
                  <a:pt x="209" y="223"/>
                  <a:pt x="208" y="222"/>
                  <a:pt x="206" y="220"/>
                </a:cubicBezTo>
                <a:cubicBezTo>
                  <a:pt x="191" y="204"/>
                  <a:pt x="191" y="204"/>
                  <a:pt x="191" y="204"/>
                </a:cubicBezTo>
                <a:cubicBezTo>
                  <a:pt x="197" y="199"/>
                  <a:pt x="197" y="199"/>
                  <a:pt x="197" y="199"/>
                </a:cubicBezTo>
                <a:close/>
                <a:moveTo>
                  <a:pt x="222" y="175"/>
                </a:moveTo>
                <a:cubicBezTo>
                  <a:pt x="230" y="170"/>
                  <a:pt x="230" y="170"/>
                  <a:pt x="230" y="170"/>
                </a:cubicBezTo>
                <a:cubicBezTo>
                  <a:pt x="256" y="183"/>
                  <a:pt x="256" y="183"/>
                  <a:pt x="256" y="183"/>
                </a:cubicBezTo>
                <a:cubicBezTo>
                  <a:pt x="242" y="162"/>
                  <a:pt x="242" y="162"/>
                  <a:pt x="242" y="162"/>
                </a:cubicBezTo>
                <a:cubicBezTo>
                  <a:pt x="248" y="157"/>
                  <a:pt x="248" y="157"/>
                  <a:pt x="248" y="157"/>
                </a:cubicBezTo>
                <a:cubicBezTo>
                  <a:pt x="268" y="187"/>
                  <a:pt x="268" y="187"/>
                  <a:pt x="268" y="187"/>
                </a:cubicBezTo>
                <a:cubicBezTo>
                  <a:pt x="261" y="192"/>
                  <a:pt x="261" y="192"/>
                  <a:pt x="261" y="192"/>
                </a:cubicBezTo>
                <a:cubicBezTo>
                  <a:pt x="233" y="178"/>
                  <a:pt x="233" y="178"/>
                  <a:pt x="233" y="178"/>
                </a:cubicBezTo>
                <a:cubicBezTo>
                  <a:pt x="249" y="200"/>
                  <a:pt x="249" y="200"/>
                  <a:pt x="249" y="200"/>
                </a:cubicBezTo>
                <a:cubicBezTo>
                  <a:pt x="243" y="205"/>
                  <a:pt x="243" y="205"/>
                  <a:pt x="243" y="205"/>
                </a:cubicBezTo>
                <a:cubicBezTo>
                  <a:pt x="222" y="175"/>
                  <a:pt x="222" y="175"/>
                  <a:pt x="222" y="175"/>
                </a:cubicBezTo>
                <a:close/>
                <a:moveTo>
                  <a:pt x="282" y="180"/>
                </a:moveTo>
                <a:cubicBezTo>
                  <a:pt x="275" y="184"/>
                  <a:pt x="275" y="184"/>
                  <a:pt x="275" y="184"/>
                </a:cubicBezTo>
                <a:cubicBezTo>
                  <a:pt x="257" y="153"/>
                  <a:pt x="257" y="153"/>
                  <a:pt x="257" y="153"/>
                </a:cubicBezTo>
                <a:cubicBezTo>
                  <a:pt x="264" y="149"/>
                  <a:pt x="264" y="149"/>
                  <a:pt x="264" y="149"/>
                </a:cubicBezTo>
                <a:cubicBezTo>
                  <a:pt x="282" y="180"/>
                  <a:pt x="282" y="180"/>
                  <a:pt x="282" y="180"/>
                </a:cubicBezTo>
                <a:close/>
                <a:moveTo>
                  <a:pt x="297" y="172"/>
                </a:moveTo>
                <a:cubicBezTo>
                  <a:pt x="268" y="146"/>
                  <a:pt x="268" y="146"/>
                  <a:pt x="268" y="146"/>
                </a:cubicBezTo>
                <a:cubicBezTo>
                  <a:pt x="276" y="142"/>
                  <a:pt x="276" y="142"/>
                  <a:pt x="276" y="142"/>
                </a:cubicBezTo>
                <a:cubicBezTo>
                  <a:pt x="297" y="162"/>
                  <a:pt x="297" y="162"/>
                  <a:pt x="297" y="162"/>
                </a:cubicBezTo>
                <a:cubicBezTo>
                  <a:pt x="295" y="133"/>
                  <a:pt x="295" y="133"/>
                  <a:pt x="295" y="133"/>
                </a:cubicBezTo>
                <a:cubicBezTo>
                  <a:pt x="302" y="130"/>
                  <a:pt x="302" y="130"/>
                  <a:pt x="302" y="130"/>
                </a:cubicBezTo>
                <a:cubicBezTo>
                  <a:pt x="304" y="169"/>
                  <a:pt x="304" y="169"/>
                  <a:pt x="304" y="169"/>
                </a:cubicBezTo>
                <a:cubicBezTo>
                  <a:pt x="297" y="172"/>
                  <a:pt x="297" y="172"/>
                  <a:pt x="297" y="172"/>
                </a:cubicBezTo>
                <a:close/>
                <a:moveTo>
                  <a:pt x="325" y="130"/>
                </a:moveTo>
                <a:cubicBezTo>
                  <a:pt x="323" y="131"/>
                  <a:pt x="321" y="132"/>
                  <a:pt x="320" y="134"/>
                </a:cubicBezTo>
                <a:cubicBezTo>
                  <a:pt x="319" y="136"/>
                  <a:pt x="319" y="138"/>
                  <a:pt x="320" y="141"/>
                </a:cubicBezTo>
                <a:cubicBezTo>
                  <a:pt x="339" y="135"/>
                  <a:pt x="339" y="135"/>
                  <a:pt x="339" y="135"/>
                </a:cubicBezTo>
                <a:cubicBezTo>
                  <a:pt x="341" y="141"/>
                  <a:pt x="341" y="141"/>
                  <a:pt x="341" y="141"/>
                </a:cubicBezTo>
                <a:cubicBezTo>
                  <a:pt x="321" y="147"/>
                  <a:pt x="321" y="147"/>
                  <a:pt x="321" y="147"/>
                </a:cubicBezTo>
                <a:cubicBezTo>
                  <a:pt x="322" y="150"/>
                  <a:pt x="323" y="152"/>
                  <a:pt x="325" y="153"/>
                </a:cubicBezTo>
                <a:cubicBezTo>
                  <a:pt x="327" y="154"/>
                  <a:pt x="329" y="154"/>
                  <a:pt x="332" y="153"/>
                </a:cubicBezTo>
                <a:cubicBezTo>
                  <a:pt x="344" y="149"/>
                  <a:pt x="344" y="149"/>
                  <a:pt x="344" y="149"/>
                </a:cubicBezTo>
                <a:cubicBezTo>
                  <a:pt x="345" y="155"/>
                  <a:pt x="345" y="155"/>
                  <a:pt x="345" y="155"/>
                </a:cubicBezTo>
                <a:cubicBezTo>
                  <a:pt x="333" y="159"/>
                  <a:pt x="333" y="159"/>
                  <a:pt x="333" y="159"/>
                </a:cubicBezTo>
                <a:cubicBezTo>
                  <a:pt x="331" y="160"/>
                  <a:pt x="328" y="160"/>
                  <a:pt x="327" y="160"/>
                </a:cubicBezTo>
                <a:cubicBezTo>
                  <a:pt x="325" y="160"/>
                  <a:pt x="323" y="160"/>
                  <a:pt x="322" y="159"/>
                </a:cubicBezTo>
                <a:cubicBezTo>
                  <a:pt x="320" y="158"/>
                  <a:pt x="318" y="157"/>
                  <a:pt x="316" y="155"/>
                </a:cubicBezTo>
                <a:cubicBezTo>
                  <a:pt x="315" y="153"/>
                  <a:pt x="314" y="150"/>
                  <a:pt x="313" y="147"/>
                </a:cubicBezTo>
                <a:cubicBezTo>
                  <a:pt x="311" y="141"/>
                  <a:pt x="311" y="136"/>
                  <a:pt x="313" y="132"/>
                </a:cubicBezTo>
                <a:cubicBezTo>
                  <a:pt x="315" y="129"/>
                  <a:pt x="318" y="126"/>
                  <a:pt x="324" y="124"/>
                </a:cubicBezTo>
                <a:cubicBezTo>
                  <a:pt x="335" y="121"/>
                  <a:pt x="335" y="121"/>
                  <a:pt x="335" y="121"/>
                </a:cubicBezTo>
                <a:cubicBezTo>
                  <a:pt x="337" y="127"/>
                  <a:pt x="337" y="127"/>
                  <a:pt x="337" y="127"/>
                </a:cubicBezTo>
                <a:cubicBezTo>
                  <a:pt x="325" y="130"/>
                  <a:pt x="325" y="130"/>
                  <a:pt x="325" y="130"/>
                </a:cubicBezTo>
                <a:close/>
                <a:moveTo>
                  <a:pt x="364" y="122"/>
                </a:moveTo>
                <a:cubicBezTo>
                  <a:pt x="364" y="122"/>
                  <a:pt x="364" y="122"/>
                  <a:pt x="364" y="122"/>
                </a:cubicBezTo>
                <a:cubicBezTo>
                  <a:pt x="367" y="122"/>
                  <a:pt x="368" y="122"/>
                  <a:pt x="369" y="123"/>
                </a:cubicBezTo>
                <a:cubicBezTo>
                  <a:pt x="370" y="123"/>
                  <a:pt x="371" y="124"/>
                  <a:pt x="371" y="126"/>
                </a:cubicBezTo>
                <a:cubicBezTo>
                  <a:pt x="371" y="128"/>
                  <a:pt x="371" y="129"/>
                  <a:pt x="370" y="130"/>
                </a:cubicBezTo>
                <a:cubicBezTo>
                  <a:pt x="369" y="130"/>
                  <a:pt x="368" y="131"/>
                  <a:pt x="365" y="131"/>
                </a:cubicBezTo>
                <a:cubicBezTo>
                  <a:pt x="356" y="133"/>
                  <a:pt x="356" y="133"/>
                  <a:pt x="356" y="133"/>
                </a:cubicBezTo>
                <a:cubicBezTo>
                  <a:pt x="355" y="124"/>
                  <a:pt x="355" y="124"/>
                  <a:pt x="355" y="124"/>
                </a:cubicBezTo>
                <a:cubicBezTo>
                  <a:pt x="364" y="122"/>
                  <a:pt x="364" y="122"/>
                  <a:pt x="364" y="122"/>
                </a:cubicBezTo>
                <a:close/>
                <a:moveTo>
                  <a:pt x="347" y="118"/>
                </a:moveTo>
                <a:cubicBezTo>
                  <a:pt x="365" y="116"/>
                  <a:pt x="365" y="116"/>
                  <a:pt x="365" y="116"/>
                </a:cubicBezTo>
                <a:cubicBezTo>
                  <a:pt x="369" y="115"/>
                  <a:pt x="372" y="116"/>
                  <a:pt x="375" y="117"/>
                </a:cubicBezTo>
                <a:cubicBezTo>
                  <a:pt x="377" y="119"/>
                  <a:pt x="378" y="121"/>
                  <a:pt x="379" y="125"/>
                </a:cubicBezTo>
                <a:cubicBezTo>
                  <a:pt x="379" y="128"/>
                  <a:pt x="379" y="130"/>
                  <a:pt x="378" y="132"/>
                </a:cubicBezTo>
                <a:cubicBezTo>
                  <a:pt x="377" y="134"/>
                  <a:pt x="375" y="135"/>
                  <a:pt x="373" y="136"/>
                </a:cubicBezTo>
                <a:cubicBezTo>
                  <a:pt x="384" y="149"/>
                  <a:pt x="384" y="149"/>
                  <a:pt x="384" y="149"/>
                </a:cubicBezTo>
                <a:cubicBezTo>
                  <a:pt x="376" y="151"/>
                  <a:pt x="376" y="151"/>
                  <a:pt x="376" y="151"/>
                </a:cubicBezTo>
                <a:cubicBezTo>
                  <a:pt x="366" y="138"/>
                  <a:pt x="366" y="138"/>
                  <a:pt x="366" y="138"/>
                </a:cubicBezTo>
                <a:cubicBezTo>
                  <a:pt x="357" y="139"/>
                  <a:pt x="357" y="139"/>
                  <a:pt x="357" y="139"/>
                </a:cubicBezTo>
                <a:cubicBezTo>
                  <a:pt x="359" y="153"/>
                  <a:pt x="359" y="153"/>
                  <a:pt x="359" y="153"/>
                </a:cubicBezTo>
                <a:cubicBezTo>
                  <a:pt x="352" y="154"/>
                  <a:pt x="352" y="154"/>
                  <a:pt x="352" y="154"/>
                </a:cubicBezTo>
                <a:cubicBezTo>
                  <a:pt x="347" y="118"/>
                  <a:pt x="347" y="118"/>
                  <a:pt x="347" y="118"/>
                </a:cubicBezTo>
                <a:close/>
                <a:moveTo>
                  <a:pt x="419" y="121"/>
                </a:moveTo>
                <a:cubicBezTo>
                  <a:pt x="401" y="121"/>
                  <a:pt x="401" y="121"/>
                  <a:pt x="401" y="121"/>
                </a:cubicBezTo>
                <a:cubicBezTo>
                  <a:pt x="399" y="121"/>
                  <a:pt x="397" y="121"/>
                  <a:pt x="396" y="122"/>
                </a:cubicBezTo>
                <a:cubicBezTo>
                  <a:pt x="395" y="123"/>
                  <a:pt x="395" y="124"/>
                  <a:pt x="395" y="125"/>
                </a:cubicBezTo>
                <a:cubicBezTo>
                  <a:pt x="395" y="127"/>
                  <a:pt x="395" y="128"/>
                  <a:pt x="396" y="128"/>
                </a:cubicBezTo>
                <a:cubicBezTo>
                  <a:pt x="397" y="129"/>
                  <a:pt x="398" y="129"/>
                  <a:pt x="39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13" y="130"/>
                  <a:pt x="416" y="130"/>
                  <a:pt x="418" y="132"/>
                </a:cubicBezTo>
                <a:cubicBezTo>
                  <a:pt x="420" y="134"/>
                  <a:pt x="420" y="136"/>
                  <a:pt x="420" y="140"/>
                </a:cubicBezTo>
                <a:cubicBezTo>
                  <a:pt x="420" y="144"/>
                  <a:pt x="419" y="146"/>
                  <a:pt x="417" y="148"/>
                </a:cubicBezTo>
                <a:cubicBezTo>
                  <a:pt x="415" y="150"/>
                  <a:pt x="412" y="150"/>
                  <a:pt x="408" y="150"/>
                </a:cubicBezTo>
                <a:cubicBezTo>
                  <a:pt x="388" y="150"/>
                  <a:pt x="388" y="150"/>
                  <a:pt x="388" y="15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07" y="144"/>
                  <a:pt x="407" y="144"/>
                  <a:pt x="407" y="144"/>
                </a:cubicBezTo>
                <a:cubicBezTo>
                  <a:pt x="409" y="144"/>
                  <a:pt x="410" y="144"/>
                  <a:pt x="411" y="143"/>
                </a:cubicBezTo>
                <a:cubicBezTo>
                  <a:pt x="412" y="142"/>
                  <a:pt x="413" y="141"/>
                  <a:pt x="413" y="140"/>
                </a:cubicBezTo>
                <a:cubicBezTo>
                  <a:pt x="413" y="139"/>
                  <a:pt x="412" y="137"/>
                  <a:pt x="411" y="137"/>
                </a:cubicBezTo>
                <a:cubicBezTo>
                  <a:pt x="411" y="136"/>
                  <a:pt x="409" y="136"/>
                  <a:pt x="407" y="136"/>
                </a:cubicBezTo>
                <a:cubicBezTo>
                  <a:pt x="399" y="136"/>
                  <a:pt x="399" y="136"/>
                  <a:pt x="399" y="136"/>
                </a:cubicBezTo>
                <a:cubicBezTo>
                  <a:pt x="395" y="136"/>
                  <a:pt x="392" y="135"/>
                  <a:pt x="390" y="133"/>
                </a:cubicBezTo>
                <a:cubicBezTo>
                  <a:pt x="388" y="131"/>
                  <a:pt x="387" y="129"/>
                  <a:pt x="387" y="125"/>
                </a:cubicBezTo>
                <a:cubicBezTo>
                  <a:pt x="387" y="121"/>
                  <a:pt x="388" y="119"/>
                  <a:pt x="390" y="117"/>
                </a:cubicBezTo>
                <a:cubicBezTo>
                  <a:pt x="392" y="115"/>
                  <a:pt x="395" y="114"/>
                  <a:pt x="400" y="114"/>
                </a:cubicBezTo>
                <a:cubicBezTo>
                  <a:pt x="419" y="115"/>
                  <a:pt x="419" y="115"/>
                  <a:pt x="419" y="115"/>
                </a:cubicBezTo>
                <a:cubicBezTo>
                  <a:pt x="419" y="121"/>
                  <a:pt x="419" y="121"/>
                  <a:pt x="419" y="121"/>
                </a:cubicBezTo>
                <a:close/>
                <a:moveTo>
                  <a:pt x="433" y="152"/>
                </a:moveTo>
                <a:cubicBezTo>
                  <a:pt x="426" y="151"/>
                  <a:pt x="426" y="151"/>
                  <a:pt x="426" y="151"/>
                </a:cubicBezTo>
                <a:cubicBezTo>
                  <a:pt x="431" y="115"/>
                  <a:pt x="431" y="115"/>
                  <a:pt x="431" y="115"/>
                </a:cubicBezTo>
                <a:cubicBezTo>
                  <a:pt x="438" y="117"/>
                  <a:pt x="438" y="117"/>
                  <a:pt x="438" y="117"/>
                </a:cubicBezTo>
                <a:cubicBezTo>
                  <a:pt x="433" y="152"/>
                  <a:pt x="433" y="152"/>
                  <a:pt x="433" y="152"/>
                </a:cubicBezTo>
                <a:close/>
                <a:moveTo>
                  <a:pt x="453" y="126"/>
                </a:moveTo>
                <a:cubicBezTo>
                  <a:pt x="442" y="124"/>
                  <a:pt x="442" y="124"/>
                  <a:pt x="442" y="124"/>
                </a:cubicBezTo>
                <a:cubicBezTo>
                  <a:pt x="443" y="118"/>
                  <a:pt x="443" y="118"/>
                  <a:pt x="443" y="118"/>
                </a:cubicBezTo>
                <a:cubicBezTo>
                  <a:pt x="473" y="123"/>
                  <a:pt x="473" y="123"/>
                  <a:pt x="473" y="123"/>
                </a:cubicBezTo>
                <a:cubicBezTo>
                  <a:pt x="472" y="129"/>
                  <a:pt x="472" y="129"/>
                  <a:pt x="472" y="129"/>
                </a:cubicBezTo>
                <a:cubicBezTo>
                  <a:pt x="461" y="127"/>
                  <a:pt x="461" y="127"/>
                  <a:pt x="461" y="127"/>
                </a:cubicBezTo>
                <a:cubicBezTo>
                  <a:pt x="456" y="156"/>
                  <a:pt x="456" y="156"/>
                  <a:pt x="456" y="156"/>
                </a:cubicBezTo>
                <a:cubicBezTo>
                  <a:pt x="448" y="155"/>
                  <a:pt x="448" y="155"/>
                  <a:pt x="448" y="155"/>
                </a:cubicBezTo>
                <a:cubicBezTo>
                  <a:pt x="453" y="126"/>
                  <a:pt x="453" y="126"/>
                  <a:pt x="453" y="126"/>
                </a:cubicBezTo>
                <a:close/>
                <a:moveTo>
                  <a:pt x="477" y="124"/>
                </a:moveTo>
                <a:cubicBezTo>
                  <a:pt x="485" y="127"/>
                  <a:pt x="485" y="127"/>
                  <a:pt x="485" y="127"/>
                </a:cubicBezTo>
                <a:cubicBezTo>
                  <a:pt x="488" y="142"/>
                  <a:pt x="488" y="142"/>
                  <a:pt x="488" y="142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9" y="135"/>
                  <a:pt x="509" y="135"/>
                  <a:pt x="509" y="135"/>
                </a:cubicBezTo>
                <a:cubicBezTo>
                  <a:pt x="490" y="150"/>
                  <a:pt x="490" y="150"/>
                  <a:pt x="490" y="150"/>
                </a:cubicBezTo>
                <a:cubicBezTo>
                  <a:pt x="485" y="165"/>
                  <a:pt x="485" y="165"/>
                  <a:pt x="485" y="165"/>
                </a:cubicBezTo>
                <a:cubicBezTo>
                  <a:pt x="478" y="162"/>
                  <a:pt x="478" y="162"/>
                  <a:pt x="478" y="162"/>
                </a:cubicBezTo>
                <a:cubicBezTo>
                  <a:pt x="483" y="147"/>
                  <a:pt x="483" y="147"/>
                  <a:pt x="483" y="147"/>
                </a:cubicBezTo>
                <a:cubicBezTo>
                  <a:pt x="477" y="124"/>
                  <a:pt x="477" y="124"/>
                  <a:pt x="477" y="124"/>
                </a:cubicBezTo>
                <a:close/>
                <a:moveTo>
                  <a:pt x="541" y="171"/>
                </a:moveTo>
                <a:cubicBezTo>
                  <a:pt x="545" y="166"/>
                  <a:pt x="548" y="163"/>
                  <a:pt x="552" y="162"/>
                </a:cubicBezTo>
                <a:cubicBezTo>
                  <a:pt x="557" y="161"/>
                  <a:pt x="561" y="162"/>
                  <a:pt x="566" y="166"/>
                </a:cubicBezTo>
                <a:cubicBezTo>
                  <a:pt x="571" y="169"/>
                  <a:pt x="574" y="173"/>
                  <a:pt x="574" y="177"/>
                </a:cubicBezTo>
                <a:cubicBezTo>
                  <a:pt x="575" y="181"/>
                  <a:pt x="574" y="186"/>
                  <a:pt x="570" y="191"/>
                </a:cubicBezTo>
                <a:cubicBezTo>
                  <a:pt x="567" y="196"/>
                  <a:pt x="563" y="200"/>
                  <a:pt x="559" y="200"/>
                </a:cubicBezTo>
                <a:cubicBezTo>
                  <a:pt x="555" y="201"/>
                  <a:pt x="550" y="200"/>
                  <a:pt x="545" y="197"/>
                </a:cubicBezTo>
                <a:cubicBezTo>
                  <a:pt x="540" y="193"/>
                  <a:pt x="538" y="190"/>
                  <a:pt x="537" y="185"/>
                </a:cubicBezTo>
                <a:cubicBezTo>
                  <a:pt x="536" y="181"/>
                  <a:pt x="538" y="176"/>
                  <a:pt x="541" y="171"/>
                </a:cubicBezTo>
                <a:close/>
                <a:moveTo>
                  <a:pt x="563" y="171"/>
                </a:moveTo>
                <a:cubicBezTo>
                  <a:pt x="565" y="173"/>
                  <a:pt x="567" y="175"/>
                  <a:pt x="567" y="178"/>
                </a:cubicBezTo>
                <a:cubicBezTo>
                  <a:pt x="567" y="180"/>
                  <a:pt x="566" y="183"/>
                  <a:pt x="564" y="187"/>
                </a:cubicBezTo>
                <a:cubicBezTo>
                  <a:pt x="561" y="190"/>
                  <a:pt x="559" y="192"/>
                  <a:pt x="556" y="193"/>
                </a:cubicBezTo>
                <a:cubicBezTo>
                  <a:pt x="554" y="194"/>
                  <a:pt x="551" y="193"/>
                  <a:pt x="549" y="192"/>
                </a:cubicBezTo>
                <a:cubicBezTo>
                  <a:pt x="546" y="190"/>
                  <a:pt x="545" y="188"/>
                  <a:pt x="545" y="185"/>
                </a:cubicBezTo>
                <a:cubicBezTo>
                  <a:pt x="544" y="182"/>
                  <a:pt x="546" y="179"/>
                  <a:pt x="548" y="176"/>
                </a:cubicBezTo>
                <a:cubicBezTo>
                  <a:pt x="550" y="172"/>
                  <a:pt x="553" y="170"/>
                  <a:pt x="555" y="169"/>
                </a:cubicBezTo>
                <a:cubicBezTo>
                  <a:pt x="557" y="169"/>
                  <a:pt x="560" y="169"/>
                  <a:pt x="563" y="171"/>
                </a:cubicBezTo>
                <a:close/>
                <a:moveTo>
                  <a:pt x="574" y="198"/>
                </a:moveTo>
                <a:cubicBezTo>
                  <a:pt x="577" y="194"/>
                  <a:pt x="580" y="192"/>
                  <a:pt x="581" y="191"/>
                </a:cubicBezTo>
                <a:cubicBezTo>
                  <a:pt x="583" y="189"/>
                  <a:pt x="585" y="189"/>
                  <a:pt x="587" y="188"/>
                </a:cubicBezTo>
                <a:cubicBezTo>
                  <a:pt x="589" y="188"/>
                  <a:pt x="591" y="189"/>
                  <a:pt x="593" y="190"/>
                </a:cubicBezTo>
                <a:cubicBezTo>
                  <a:pt x="595" y="191"/>
                  <a:pt x="597" y="192"/>
                  <a:pt x="600" y="195"/>
                </a:cubicBezTo>
                <a:cubicBezTo>
                  <a:pt x="608" y="202"/>
                  <a:pt x="608" y="202"/>
                  <a:pt x="608" y="202"/>
                </a:cubicBezTo>
                <a:cubicBezTo>
                  <a:pt x="604" y="207"/>
                  <a:pt x="604" y="207"/>
                  <a:pt x="604" y="207"/>
                </a:cubicBezTo>
                <a:cubicBezTo>
                  <a:pt x="595" y="199"/>
                  <a:pt x="595" y="199"/>
                  <a:pt x="595" y="199"/>
                </a:cubicBezTo>
                <a:cubicBezTo>
                  <a:pt x="593" y="197"/>
                  <a:pt x="591" y="196"/>
                  <a:pt x="589" y="196"/>
                </a:cubicBezTo>
                <a:cubicBezTo>
                  <a:pt x="587" y="196"/>
                  <a:pt x="585" y="197"/>
                  <a:pt x="583" y="199"/>
                </a:cubicBezTo>
                <a:cubicBezTo>
                  <a:pt x="599" y="213"/>
                  <a:pt x="599" y="213"/>
                  <a:pt x="599" y="213"/>
                </a:cubicBezTo>
                <a:cubicBezTo>
                  <a:pt x="595" y="218"/>
                  <a:pt x="595" y="218"/>
                  <a:pt x="595" y="218"/>
                </a:cubicBezTo>
                <a:cubicBezTo>
                  <a:pt x="579" y="204"/>
                  <a:pt x="579" y="204"/>
                  <a:pt x="579" y="204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4" y="210"/>
                  <a:pt x="564" y="210"/>
                  <a:pt x="564" y="210"/>
                </a:cubicBezTo>
                <a:cubicBezTo>
                  <a:pt x="574" y="198"/>
                  <a:pt x="574" y="198"/>
                  <a:pt x="574" y="198"/>
                </a:cubicBezTo>
                <a:close/>
                <a:moveTo>
                  <a:pt x="641" y="254"/>
                </a:moveTo>
                <a:cubicBezTo>
                  <a:pt x="635" y="244"/>
                  <a:pt x="635" y="244"/>
                  <a:pt x="635" y="244"/>
                </a:cubicBezTo>
                <a:cubicBezTo>
                  <a:pt x="640" y="241"/>
                  <a:pt x="640" y="241"/>
                  <a:pt x="640" y="241"/>
                </a:cubicBezTo>
                <a:cubicBezTo>
                  <a:pt x="656" y="267"/>
                  <a:pt x="656" y="267"/>
                  <a:pt x="656" y="267"/>
                </a:cubicBezTo>
                <a:cubicBezTo>
                  <a:pt x="651" y="270"/>
                  <a:pt x="651" y="270"/>
                  <a:pt x="651" y="270"/>
                </a:cubicBezTo>
                <a:cubicBezTo>
                  <a:pt x="645" y="260"/>
                  <a:pt x="645" y="260"/>
                  <a:pt x="645" y="260"/>
                </a:cubicBezTo>
                <a:cubicBezTo>
                  <a:pt x="620" y="276"/>
                  <a:pt x="620" y="276"/>
                  <a:pt x="620" y="276"/>
                </a:cubicBezTo>
                <a:cubicBezTo>
                  <a:pt x="616" y="269"/>
                  <a:pt x="616" y="269"/>
                  <a:pt x="616" y="269"/>
                </a:cubicBezTo>
                <a:cubicBezTo>
                  <a:pt x="641" y="254"/>
                  <a:pt x="641" y="254"/>
                  <a:pt x="641" y="254"/>
                </a:cubicBezTo>
                <a:close/>
                <a:moveTo>
                  <a:pt x="662" y="290"/>
                </a:moveTo>
                <a:cubicBezTo>
                  <a:pt x="660" y="287"/>
                  <a:pt x="659" y="286"/>
                  <a:pt x="657" y="285"/>
                </a:cubicBezTo>
                <a:cubicBezTo>
                  <a:pt x="655" y="284"/>
                  <a:pt x="653" y="285"/>
                  <a:pt x="651" y="286"/>
                </a:cubicBezTo>
                <a:cubicBezTo>
                  <a:pt x="659" y="305"/>
                  <a:pt x="659" y="305"/>
                  <a:pt x="659" y="305"/>
                </a:cubicBezTo>
                <a:cubicBezTo>
                  <a:pt x="654" y="307"/>
                  <a:pt x="654" y="307"/>
                  <a:pt x="654" y="307"/>
                </a:cubicBezTo>
                <a:cubicBezTo>
                  <a:pt x="645" y="288"/>
                  <a:pt x="645" y="288"/>
                  <a:pt x="645" y="288"/>
                </a:cubicBezTo>
                <a:cubicBezTo>
                  <a:pt x="642" y="290"/>
                  <a:pt x="641" y="291"/>
                  <a:pt x="640" y="293"/>
                </a:cubicBezTo>
                <a:cubicBezTo>
                  <a:pt x="639" y="295"/>
                  <a:pt x="639" y="297"/>
                  <a:pt x="641" y="300"/>
                </a:cubicBezTo>
                <a:cubicBezTo>
                  <a:pt x="646" y="311"/>
                  <a:pt x="646" y="311"/>
                  <a:pt x="646" y="311"/>
                </a:cubicBezTo>
                <a:cubicBezTo>
                  <a:pt x="640" y="313"/>
                  <a:pt x="640" y="313"/>
                  <a:pt x="640" y="313"/>
                </a:cubicBezTo>
                <a:cubicBezTo>
                  <a:pt x="635" y="302"/>
                  <a:pt x="635" y="302"/>
                  <a:pt x="635" y="302"/>
                </a:cubicBezTo>
                <a:cubicBezTo>
                  <a:pt x="634" y="299"/>
                  <a:pt x="633" y="297"/>
                  <a:pt x="633" y="296"/>
                </a:cubicBezTo>
                <a:cubicBezTo>
                  <a:pt x="633" y="294"/>
                  <a:pt x="633" y="292"/>
                  <a:pt x="633" y="291"/>
                </a:cubicBezTo>
                <a:cubicBezTo>
                  <a:pt x="634" y="288"/>
                  <a:pt x="635" y="286"/>
                  <a:pt x="637" y="284"/>
                </a:cubicBezTo>
                <a:cubicBezTo>
                  <a:pt x="638" y="283"/>
                  <a:pt x="641" y="281"/>
                  <a:pt x="644" y="280"/>
                </a:cubicBezTo>
                <a:cubicBezTo>
                  <a:pt x="649" y="277"/>
                  <a:pt x="654" y="276"/>
                  <a:pt x="658" y="277"/>
                </a:cubicBezTo>
                <a:cubicBezTo>
                  <a:pt x="662" y="279"/>
                  <a:pt x="665" y="282"/>
                  <a:pt x="667" y="287"/>
                </a:cubicBezTo>
                <a:cubicBezTo>
                  <a:pt x="672" y="298"/>
                  <a:pt x="672" y="298"/>
                  <a:pt x="672" y="298"/>
                </a:cubicBezTo>
                <a:cubicBezTo>
                  <a:pt x="667" y="301"/>
                  <a:pt x="667" y="301"/>
                  <a:pt x="667" y="301"/>
                </a:cubicBezTo>
                <a:cubicBezTo>
                  <a:pt x="662" y="290"/>
                  <a:pt x="662" y="290"/>
                  <a:pt x="662" y="290"/>
                </a:cubicBezTo>
                <a:close/>
                <a:moveTo>
                  <a:pt x="675" y="325"/>
                </a:moveTo>
                <a:cubicBezTo>
                  <a:pt x="674" y="322"/>
                  <a:pt x="672" y="320"/>
                  <a:pt x="670" y="319"/>
                </a:cubicBezTo>
                <a:cubicBezTo>
                  <a:pt x="668" y="319"/>
                  <a:pt x="665" y="319"/>
                  <a:pt x="660" y="320"/>
                </a:cubicBezTo>
                <a:cubicBezTo>
                  <a:pt x="657" y="322"/>
                  <a:pt x="654" y="323"/>
                  <a:pt x="653" y="325"/>
                </a:cubicBezTo>
                <a:cubicBezTo>
                  <a:pt x="652" y="327"/>
                  <a:pt x="652" y="329"/>
                  <a:pt x="653" y="332"/>
                </a:cubicBezTo>
                <a:cubicBezTo>
                  <a:pt x="657" y="344"/>
                  <a:pt x="657" y="344"/>
                  <a:pt x="657" y="344"/>
                </a:cubicBezTo>
                <a:cubicBezTo>
                  <a:pt x="651" y="346"/>
                  <a:pt x="651" y="346"/>
                  <a:pt x="651" y="346"/>
                </a:cubicBezTo>
                <a:cubicBezTo>
                  <a:pt x="647" y="334"/>
                  <a:pt x="647" y="334"/>
                  <a:pt x="647" y="334"/>
                </a:cubicBezTo>
                <a:cubicBezTo>
                  <a:pt x="646" y="331"/>
                  <a:pt x="646" y="329"/>
                  <a:pt x="646" y="327"/>
                </a:cubicBezTo>
                <a:cubicBezTo>
                  <a:pt x="646" y="326"/>
                  <a:pt x="646" y="324"/>
                  <a:pt x="647" y="322"/>
                </a:cubicBezTo>
                <a:cubicBezTo>
                  <a:pt x="647" y="320"/>
                  <a:pt x="649" y="318"/>
                  <a:pt x="651" y="316"/>
                </a:cubicBezTo>
                <a:cubicBezTo>
                  <a:pt x="653" y="315"/>
                  <a:pt x="655" y="314"/>
                  <a:pt x="658" y="313"/>
                </a:cubicBezTo>
                <a:cubicBezTo>
                  <a:pt x="664" y="311"/>
                  <a:pt x="669" y="310"/>
                  <a:pt x="673" y="312"/>
                </a:cubicBezTo>
                <a:cubicBezTo>
                  <a:pt x="676" y="314"/>
                  <a:pt x="679" y="317"/>
                  <a:pt x="681" y="323"/>
                </a:cubicBezTo>
                <a:cubicBezTo>
                  <a:pt x="684" y="335"/>
                  <a:pt x="684" y="335"/>
                  <a:pt x="684" y="335"/>
                </a:cubicBezTo>
                <a:cubicBezTo>
                  <a:pt x="679" y="337"/>
                  <a:pt x="679" y="337"/>
                  <a:pt x="679" y="337"/>
                </a:cubicBezTo>
                <a:cubicBezTo>
                  <a:pt x="675" y="325"/>
                  <a:pt x="675" y="325"/>
                  <a:pt x="675" y="325"/>
                </a:cubicBezTo>
                <a:close/>
                <a:moveTo>
                  <a:pt x="689" y="352"/>
                </a:moveTo>
                <a:cubicBezTo>
                  <a:pt x="675" y="354"/>
                  <a:pt x="675" y="354"/>
                  <a:pt x="675" y="354"/>
                </a:cubicBezTo>
                <a:cubicBezTo>
                  <a:pt x="677" y="368"/>
                  <a:pt x="677" y="368"/>
                  <a:pt x="677" y="368"/>
                </a:cubicBezTo>
                <a:cubicBezTo>
                  <a:pt x="691" y="365"/>
                  <a:pt x="691" y="365"/>
                  <a:pt x="691" y="365"/>
                </a:cubicBezTo>
                <a:cubicBezTo>
                  <a:pt x="692" y="373"/>
                  <a:pt x="692" y="373"/>
                  <a:pt x="692" y="373"/>
                </a:cubicBezTo>
                <a:cubicBezTo>
                  <a:pt x="658" y="379"/>
                  <a:pt x="658" y="379"/>
                  <a:pt x="658" y="379"/>
                </a:cubicBezTo>
                <a:cubicBezTo>
                  <a:pt x="656" y="372"/>
                  <a:pt x="656" y="372"/>
                  <a:pt x="656" y="372"/>
                </a:cubicBezTo>
                <a:cubicBezTo>
                  <a:pt x="671" y="369"/>
                  <a:pt x="671" y="369"/>
                  <a:pt x="671" y="369"/>
                </a:cubicBezTo>
                <a:cubicBezTo>
                  <a:pt x="669" y="355"/>
                  <a:pt x="669" y="355"/>
                  <a:pt x="669" y="355"/>
                </a:cubicBezTo>
                <a:cubicBezTo>
                  <a:pt x="654" y="358"/>
                  <a:pt x="654" y="358"/>
                  <a:pt x="654" y="358"/>
                </a:cubicBezTo>
                <a:cubicBezTo>
                  <a:pt x="653" y="351"/>
                  <a:pt x="653" y="351"/>
                  <a:pt x="653" y="351"/>
                </a:cubicBezTo>
                <a:cubicBezTo>
                  <a:pt x="687" y="344"/>
                  <a:pt x="687" y="344"/>
                  <a:pt x="687" y="344"/>
                </a:cubicBezTo>
                <a:cubicBezTo>
                  <a:pt x="689" y="352"/>
                  <a:pt x="689" y="352"/>
                  <a:pt x="689" y="352"/>
                </a:cubicBezTo>
                <a:close/>
                <a:moveTo>
                  <a:pt x="695" y="386"/>
                </a:moveTo>
                <a:cubicBezTo>
                  <a:pt x="695" y="396"/>
                  <a:pt x="695" y="396"/>
                  <a:pt x="695" y="396"/>
                </a:cubicBezTo>
                <a:cubicBezTo>
                  <a:pt x="670" y="411"/>
                  <a:pt x="670" y="411"/>
                  <a:pt x="670" y="411"/>
                </a:cubicBezTo>
                <a:cubicBezTo>
                  <a:pt x="695" y="410"/>
                  <a:pt x="695" y="410"/>
                  <a:pt x="695" y="410"/>
                </a:cubicBezTo>
                <a:cubicBezTo>
                  <a:pt x="695" y="418"/>
                  <a:pt x="695" y="418"/>
                  <a:pt x="695" y="418"/>
                </a:cubicBezTo>
                <a:cubicBezTo>
                  <a:pt x="660" y="419"/>
                  <a:pt x="660" y="419"/>
                  <a:pt x="660" y="419"/>
                </a:cubicBezTo>
                <a:cubicBezTo>
                  <a:pt x="660" y="410"/>
                  <a:pt x="660" y="410"/>
                  <a:pt x="660" y="410"/>
                </a:cubicBezTo>
                <a:cubicBezTo>
                  <a:pt x="686" y="394"/>
                  <a:pt x="686" y="394"/>
                  <a:pt x="686" y="394"/>
                </a:cubicBezTo>
                <a:cubicBezTo>
                  <a:pt x="660" y="395"/>
                  <a:pt x="660" y="395"/>
                  <a:pt x="660" y="395"/>
                </a:cubicBezTo>
                <a:cubicBezTo>
                  <a:pt x="659" y="387"/>
                  <a:pt x="659" y="387"/>
                  <a:pt x="659" y="387"/>
                </a:cubicBezTo>
                <a:cubicBezTo>
                  <a:pt x="695" y="386"/>
                  <a:pt x="695" y="386"/>
                  <a:pt x="695" y="386"/>
                </a:cubicBezTo>
                <a:close/>
                <a:moveTo>
                  <a:pt x="677" y="425"/>
                </a:moveTo>
                <a:cubicBezTo>
                  <a:pt x="683" y="426"/>
                  <a:pt x="688" y="428"/>
                  <a:pt x="690" y="431"/>
                </a:cubicBezTo>
                <a:cubicBezTo>
                  <a:pt x="693" y="434"/>
                  <a:pt x="694" y="439"/>
                  <a:pt x="693" y="445"/>
                </a:cubicBezTo>
                <a:cubicBezTo>
                  <a:pt x="692" y="451"/>
                  <a:pt x="690" y="455"/>
                  <a:pt x="687" y="458"/>
                </a:cubicBezTo>
                <a:cubicBezTo>
                  <a:pt x="684" y="460"/>
                  <a:pt x="679" y="461"/>
                  <a:pt x="673" y="460"/>
                </a:cubicBezTo>
                <a:cubicBezTo>
                  <a:pt x="667" y="459"/>
                  <a:pt x="662" y="457"/>
                  <a:pt x="660" y="454"/>
                </a:cubicBezTo>
                <a:cubicBezTo>
                  <a:pt x="657" y="451"/>
                  <a:pt x="656" y="446"/>
                  <a:pt x="657" y="440"/>
                </a:cubicBezTo>
                <a:cubicBezTo>
                  <a:pt x="657" y="434"/>
                  <a:pt x="659" y="430"/>
                  <a:pt x="663" y="427"/>
                </a:cubicBezTo>
                <a:cubicBezTo>
                  <a:pt x="666" y="425"/>
                  <a:pt x="671" y="424"/>
                  <a:pt x="677" y="425"/>
                </a:cubicBezTo>
                <a:close/>
                <a:moveTo>
                  <a:pt x="687" y="444"/>
                </a:moveTo>
                <a:cubicBezTo>
                  <a:pt x="687" y="447"/>
                  <a:pt x="685" y="450"/>
                  <a:pt x="683" y="451"/>
                </a:cubicBezTo>
                <a:cubicBezTo>
                  <a:pt x="681" y="452"/>
                  <a:pt x="678" y="453"/>
                  <a:pt x="674" y="452"/>
                </a:cubicBezTo>
                <a:cubicBezTo>
                  <a:pt x="670" y="452"/>
                  <a:pt x="667" y="450"/>
                  <a:pt x="665" y="449"/>
                </a:cubicBezTo>
                <a:cubicBezTo>
                  <a:pt x="663" y="447"/>
                  <a:pt x="662" y="444"/>
                  <a:pt x="663" y="441"/>
                </a:cubicBezTo>
                <a:cubicBezTo>
                  <a:pt x="663" y="438"/>
                  <a:pt x="664" y="435"/>
                  <a:pt x="667" y="434"/>
                </a:cubicBezTo>
                <a:cubicBezTo>
                  <a:pt x="669" y="433"/>
                  <a:pt x="672" y="432"/>
                  <a:pt x="676" y="433"/>
                </a:cubicBezTo>
                <a:cubicBezTo>
                  <a:pt x="680" y="433"/>
                  <a:pt x="683" y="435"/>
                  <a:pt x="685" y="436"/>
                </a:cubicBezTo>
                <a:cubicBezTo>
                  <a:pt x="687" y="438"/>
                  <a:pt x="687" y="441"/>
                  <a:pt x="687" y="444"/>
                </a:cubicBezTo>
                <a:close/>
                <a:moveTo>
                  <a:pt x="651" y="478"/>
                </a:moveTo>
                <a:cubicBezTo>
                  <a:pt x="652" y="474"/>
                  <a:pt x="653" y="472"/>
                  <a:pt x="654" y="471"/>
                </a:cubicBezTo>
                <a:cubicBezTo>
                  <a:pt x="655" y="469"/>
                  <a:pt x="656" y="468"/>
                  <a:pt x="658" y="467"/>
                </a:cubicBezTo>
                <a:cubicBezTo>
                  <a:pt x="659" y="466"/>
                  <a:pt x="661" y="466"/>
                  <a:pt x="662" y="465"/>
                </a:cubicBezTo>
                <a:cubicBezTo>
                  <a:pt x="664" y="465"/>
                  <a:pt x="666" y="466"/>
                  <a:pt x="669" y="466"/>
                </a:cubicBezTo>
                <a:cubicBezTo>
                  <a:pt x="689" y="471"/>
                  <a:pt x="689" y="471"/>
                  <a:pt x="689" y="471"/>
                </a:cubicBezTo>
                <a:cubicBezTo>
                  <a:pt x="687" y="478"/>
                  <a:pt x="687" y="478"/>
                  <a:pt x="687" y="478"/>
                </a:cubicBezTo>
                <a:cubicBezTo>
                  <a:pt x="667" y="474"/>
                  <a:pt x="667" y="474"/>
                  <a:pt x="667" y="474"/>
                </a:cubicBezTo>
                <a:cubicBezTo>
                  <a:pt x="665" y="473"/>
                  <a:pt x="664" y="473"/>
                  <a:pt x="663" y="473"/>
                </a:cubicBezTo>
                <a:cubicBezTo>
                  <a:pt x="662" y="473"/>
                  <a:pt x="661" y="473"/>
                  <a:pt x="661" y="473"/>
                </a:cubicBezTo>
                <a:cubicBezTo>
                  <a:pt x="660" y="474"/>
                  <a:pt x="659" y="475"/>
                  <a:pt x="658" y="475"/>
                </a:cubicBezTo>
                <a:cubicBezTo>
                  <a:pt x="658" y="476"/>
                  <a:pt x="657" y="478"/>
                  <a:pt x="657" y="480"/>
                </a:cubicBezTo>
                <a:cubicBezTo>
                  <a:pt x="655" y="488"/>
                  <a:pt x="655" y="488"/>
                  <a:pt x="655" y="488"/>
                </a:cubicBezTo>
                <a:cubicBezTo>
                  <a:pt x="649" y="487"/>
                  <a:pt x="649" y="487"/>
                  <a:pt x="649" y="487"/>
                </a:cubicBezTo>
                <a:cubicBezTo>
                  <a:pt x="651" y="478"/>
                  <a:pt x="651" y="478"/>
                  <a:pt x="651" y="478"/>
                </a:cubicBezTo>
                <a:close/>
                <a:moveTo>
                  <a:pt x="667" y="494"/>
                </a:moveTo>
                <a:cubicBezTo>
                  <a:pt x="672" y="496"/>
                  <a:pt x="676" y="499"/>
                  <a:pt x="678" y="503"/>
                </a:cubicBezTo>
                <a:cubicBezTo>
                  <a:pt x="679" y="507"/>
                  <a:pt x="679" y="512"/>
                  <a:pt x="677" y="517"/>
                </a:cubicBezTo>
                <a:cubicBezTo>
                  <a:pt x="675" y="523"/>
                  <a:pt x="671" y="526"/>
                  <a:pt x="668" y="528"/>
                </a:cubicBezTo>
                <a:cubicBezTo>
                  <a:pt x="664" y="529"/>
                  <a:pt x="659" y="529"/>
                  <a:pt x="653" y="527"/>
                </a:cubicBezTo>
                <a:cubicBezTo>
                  <a:pt x="647" y="524"/>
                  <a:pt x="644" y="521"/>
                  <a:pt x="642" y="517"/>
                </a:cubicBezTo>
                <a:cubicBezTo>
                  <a:pt x="640" y="513"/>
                  <a:pt x="641" y="509"/>
                  <a:pt x="643" y="503"/>
                </a:cubicBezTo>
                <a:cubicBezTo>
                  <a:pt x="645" y="497"/>
                  <a:pt x="648" y="494"/>
                  <a:pt x="652" y="492"/>
                </a:cubicBezTo>
                <a:cubicBezTo>
                  <a:pt x="656" y="491"/>
                  <a:pt x="661" y="491"/>
                  <a:pt x="667" y="494"/>
                </a:cubicBezTo>
                <a:close/>
                <a:moveTo>
                  <a:pt x="671" y="515"/>
                </a:moveTo>
                <a:cubicBezTo>
                  <a:pt x="670" y="518"/>
                  <a:pt x="668" y="520"/>
                  <a:pt x="666" y="520"/>
                </a:cubicBezTo>
                <a:cubicBezTo>
                  <a:pt x="663" y="521"/>
                  <a:pt x="660" y="521"/>
                  <a:pt x="656" y="519"/>
                </a:cubicBezTo>
                <a:cubicBezTo>
                  <a:pt x="652" y="517"/>
                  <a:pt x="650" y="516"/>
                  <a:pt x="649" y="513"/>
                </a:cubicBezTo>
                <a:cubicBezTo>
                  <a:pt x="647" y="511"/>
                  <a:pt x="647" y="508"/>
                  <a:pt x="648" y="505"/>
                </a:cubicBezTo>
                <a:cubicBezTo>
                  <a:pt x="650" y="502"/>
                  <a:pt x="651" y="500"/>
                  <a:pt x="654" y="500"/>
                </a:cubicBezTo>
                <a:cubicBezTo>
                  <a:pt x="656" y="499"/>
                  <a:pt x="660" y="500"/>
                  <a:pt x="664" y="501"/>
                </a:cubicBezTo>
                <a:cubicBezTo>
                  <a:pt x="667" y="503"/>
                  <a:pt x="670" y="505"/>
                  <a:pt x="671" y="507"/>
                </a:cubicBezTo>
                <a:cubicBezTo>
                  <a:pt x="672" y="509"/>
                  <a:pt x="672" y="512"/>
                  <a:pt x="671" y="515"/>
                </a:cubicBezTo>
                <a:close/>
                <a:moveTo>
                  <a:pt x="641" y="544"/>
                </a:moveTo>
                <a:cubicBezTo>
                  <a:pt x="646" y="547"/>
                  <a:pt x="646" y="547"/>
                  <a:pt x="646" y="547"/>
                </a:cubicBezTo>
                <a:cubicBezTo>
                  <a:pt x="637" y="562"/>
                  <a:pt x="637" y="562"/>
                  <a:pt x="637" y="562"/>
                </a:cubicBezTo>
                <a:cubicBezTo>
                  <a:pt x="619" y="552"/>
                  <a:pt x="619" y="552"/>
                  <a:pt x="619" y="552"/>
                </a:cubicBezTo>
                <a:cubicBezTo>
                  <a:pt x="628" y="538"/>
                  <a:pt x="628" y="538"/>
                  <a:pt x="628" y="538"/>
                </a:cubicBezTo>
                <a:cubicBezTo>
                  <a:pt x="629" y="535"/>
                  <a:pt x="631" y="533"/>
                  <a:pt x="632" y="532"/>
                </a:cubicBezTo>
                <a:cubicBezTo>
                  <a:pt x="633" y="531"/>
                  <a:pt x="634" y="530"/>
                  <a:pt x="636" y="530"/>
                </a:cubicBezTo>
                <a:cubicBezTo>
                  <a:pt x="638" y="529"/>
                  <a:pt x="641" y="529"/>
                  <a:pt x="643" y="529"/>
                </a:cubicBezTo>
                <a:cubicBezTo>
                  <a:pt x="645" y="529"/>
                  <a:pt x="648" y="530"/>
                  <a:pt x="651" y="532"/>
                </a:cubicBezTo>
                <a:cubicBezTo>
                  <a:pt x="656" y="535"/>
                  <a:pt x="659" y="539"/>
                  <a:pt x="661" y="543"/>
                </a:cubicBezTo>
                <a:cubicBezTo>
                  <a:pt x="662" y="547"/>
                  <a:pt x="661" y="551"/>
                  <a:pt x="658" y="556"/>
                </a:cubicBezTo>
                <a:cubicBezTo>
                  <a:pt x="650" y="570"/>
                  <a:pt x="650" y="570"/>
                  <a:pt x="650" y="570"/>
                </a:cubicBezTo>
                <a:cubicBezTo>
                  <a:pt x="644" y="567"/>
                  <a:pt x="644" y="567"/>
                  <a:pt x="644" y="567"/>
                </a:cubicBezTo>
                <a:cubicBezTo>
                  <a:pt x="653" y="553"/>
                  <a:pt x="653" y="553"/>
                  <a:pt x="653" y="553"/>
                </a:cubicBezTo>
                <a:cubicBezTo>
                  <a:pt x="654" y="550"/>
                  <a:pt x="654" y="548"/>
                  <a:pt x="654" y="546"/>
                </a:cubicBezTo>
                <a:cubicBezTo>
                  <a:pt x="653" y="544"/>
                  <a:pt x="650" y="542"/>
                  <a:pt x="647" y="539"/>
                </a:cubicBezTo>
                <a:cubicBezTo>
                  <a:pt x="644" y="537"/>
                  <a:pt x="641" y="537"/>
                  <a:pt x="639" y="537"/>
                </a:cubicBezTo>
                <a:cubicBezTo>
                  <a:pt x="636" y="537"/>
                  <a:pt x="635" y="538"/>
                  <a:pt x="633" y="541"/>
                </a:cubicBezTo>
                <a:cubicBezTo>
                  <a:pt x="629" y="548"/>
                  <a:pt x="629" y="548"/>
                  <a:pt x="629" y="548"/>
                </a:cubicBezTo>
                <a:cubicBezTo>
                  <a:pt x="636" y="553"/>
                  <a:pt x="636" y="553"/>
                  <a:pt x="636" y="553"/>
                </a:cubicBezTo>
                <a:cubicBezTo>
                  <a:pt x="641" y="544"/>
                  <a:pt x="641" y="544"/>
                  <a:pt x="641" y="544"/>
                </a:cubicBezTo>
                <a:close/>
                <a:moveTo>
                  <a:pt x="648" y="574"/>
                </a:moveTo>
                <a:cubicBezTo>
                  <a:pt x="643" y="581"/>
                  <a:pt x="643" y="581"/>
                  <a:pt x="643" y="581"/>
                </a:cubicBezTo>
                <a:cubicBezTo>
                  <a:pt x="627" y="580"/>
                  <a:pt x="627" y="580"/>
                  <a:pt x="627" y="580"/>
                </a:cubicBezTo>
                <a:cubicBezTo>
                  <a:pt x="632" y="595"/>
                  <a:pt x="632" y="595"/>
                  <a:pt x="632" y="595"/>
                </a:cubicBezTo>
                <a:cubicBezTo>
                  <a:pt x="627" y="602"/>
                  <a:pt x="627" y="602"/>
                  <a:pt x="627" y="602"/>
                </a:cubicBezTo>
                <a:cubicBezTo>
                  <a:pt x="619" y="579"/>
                  <a:pt x="619" y="579"/>
                  <a:pt x="619" y="579"/>
                </a:cubicBezTo>
                <a:cubicBezTo>
                  <a:pt x="607" y="570"/>
                  <a:pt x="607" y="570"/>
                  <a:pt x="607" y="570"/>
                </a:cubicBezTo>
                <a:cubicBezTo>
                  <a:pt x="611" y="564"/>
                  <a:pt x="611" y="564"/>
                  <a:pt x="611" y="564"/>
                </a:cubicBezTo>
                <a:cubicBezTo>
                  <a:pt x="624" y="573"/>
                  <a:pt x="624" y="573"/>
                  <a:pt x="624" y="573"/>
                </a:cubicBezTo>
                <a:cubicBezTo>
                  <a:pt x="648" y="574"/>
                  <a:pt x="648" y="574"/>
                  <a:pt x="648" y="574"/>
                </a:cubicBezTo>
                <a:close/>
                <a:moveTo>
                  <a:pt x="264" y="535"/>
                </a:moveTo>
                <a:cubicBezTo>
                  <a:pt x="392" y="535"/>
                  <a:pt x="392" y="535"/>
                  <a:pt x="392" y="535"/>
                </a:cubicBezTo>
                <a:cubicBezTo>
                  <a:pt x="401" y="536"/>
                  <a:pt x="400" y="566"/>
                  <a:pt x="392" y="565"/>
                </a:cubicBezTo>
                <a:cubicBezTo>
                  <a:pt x="264" y="565"/>
                  <a:pt x="264" y="565"/>
                  <a:pt x="264" y="565"/>
                </a:cubicBezTo>
                <a:cubicBezTo>
                  <a:pt x="275" y="565"/>
                  <a:pt x="276" y="536"/>
                  <a:pt x="264" y="535"/>
                </a:cubicBezTo>
                <a:close/>
                <a:moveTo>
                  <a:pt x="550" y="535"/>
                </a:moveTo>
                <a:cubicBezTo>
                  <a:pt x="538" y="536"/>
                  <a:pt x="539" y="565"/>
                  <a:pt x="550" y="565"/>
                </a:cubicBezTo>
                <a:cubicBezTo>
                  <a:pt x="421" y="565"/>
                  <a:pt x="421" y="565"/>
                  <a:pt x="421" y="565"/>
                </a:cubicBezTo>
                <a:cubicBezTo>
                  <a:pt x="413" y="566"/>
                  <a:pt x="412" y="536"/>
                  <a:pt x="421" y="535"/>
                </a:cubicBezTo>
                <a:cubicBezTo>
                  <a:pt x="550" y="535"/>
                  <a:pt x="550" y="535"/>
                  <a:pt x="550" y="535"/>
                </a:cubicBezTo>
                <a:close/>
                <a:moveTo>
                  <a:pt x="495" y="212"/>
                </a:moveTo>
                <a:cubicBezTo>
                  <a:pt x="495" y="260"/>
                  <a:pt x="495" y="260"/>
                  <a:pt x="495" y="260"/>
                </a:cubicBezTo>
                <a:cubicBezTo>
                  <a:pt x="481" y="257"/>
                  <a:pt x="469" y="266"/>
                  <a:pt x="462" y="280"/>
                </a:cubicBezTo>
                <a:cubicBezTo>
                  <a:pt x="462" y="449"/>
                  <a:pt x="462" y="449"/>
                  <a:pt x="462" y="449"/>
                </a:cubicBezTo>
                <a:cubicBezTo>
                  <a:pt x="493" y="439"/>
                  <a:pt x="510" y="421"/>
                  <a:pt x="516" y="396"/>
                </a:cubicBezTo>
                <a:cubicBezTo>
                  <a:pt x="519" y="389"/>
                  <a:pt x="519" y="377"/>
                  <a:pt x="514" y="358"/>
                </a:cubicBezTo>
                <a:cubicBezTo>
                  <a:pt x="501" y="332"/>
                  <a:pt x="486" y="324"/>
                  <a:pt x="477" y="327"/>
                </a:cubicBezTo>
                <a:cubicBezTo>
                  <a:pt x="477" y="278"/>
                  <a:pt x="477" y="278"/>
                  <a:pt x="477" y="278"/>
                </a:cubicBezTo>
                <a:cubicBezTo>
                  <a:pt x="516" y="281"/>
                  <a:pt x="552" y="305"/>
                  <a:pt x="562" y="357"/>
                </a:cubicBezTo>
                <a:cubicBezTo>
                  <a:pt x="570" y="390"/>
                  <a:pt x="562" y="422"/>
                  <a:pt x="545" y="449"/>
                </a:cubicBezTo>
                <a:cubicBezTo>
                  <a:pt x="523" y="472"/>
                  <a:pt x="499" y="491"/>
                  <a:pt x="462" y="497"/>
                </a:cubicBezTo>
                <a:cubicBezTo>
                  <a:pt x="462" y="514"/>
                  <a:pt x="462" y="514"/>
                  <a:pt x="462" y="514"/>
                </a:cubicBezTo>
                <a:cubicBezTo>
                  <a:pt x="413" y="514"/>
                  <a:pt x="413" y="514"/>
                  <a:pt x="413" y="514"/>
                </a:cubicBezTo>
                <a:cubicBezTo>
                  <a:pt x="413" y="274"/>
                  <a:pt x="413" y="274"/>
                  <a:pt x="413" y="274"/>
                </a:cubicBezTo>
                <a:cubicBezTo>
                  <a:pt x="425" y="233"/>
                  <a:pt x="453" y="213"/>
                  <a:pt x="495" y="212"/>
                </a:cubicBezTo>
                <a:close/>
                <a:moveTo>
                  <a:pt x="316" y="212"/>
                </a:moveTo>
                <a:cubicBezTo>
                  <a:pt x="358" y="213"/>
                  <a:pt x="386" y="233"/>
                  <a:pt x="398" y="274"/>
                </a:cubicBezTo>
                <a:cubicBezTo>
                  <a:pt x="398" y="514"/>
                  <a:pt x="398" y="514"/>
                  <a:pt x="398" y="514"/>
                </a:cubicBezTo>
                <a:cubicBezTo>
                  <a:pt x="349" y="514"/>
                  <a:pt x="349" y="514"/>
                  <a:pt x="349" y="514"/>
                </a:cubicBezTo>
                <a:cubicBezTo>
                  <a:pt x="349" y="497"/>
                  <a:pt x="349" y="497"/>
                  <a:pt x="349" y="497"/>
                </a:cubicBezTo>
                <a:cubicBezTo>
                  <a:pt x="312" y="491"/>
                  <a:pt x="288" y="472"/>
                  <a:pt x="267" y="449"/>
                </a:cubicBezTo>
                <a:cubicBezTo>
                  <a:pt x="249" y="422"/>
                  <a:pt x="241" y="390"/>
                  <a:pt x="249" y="357"/>
                </a:cubicBezTo>
                <a:cubicBezTo>
                  <a:pt x="259" y="305"/>
                  <a:pt x="295" y="281"/>
                  <a:pt x="334" y="278"/>
                </a:cubicBezTo>
                <a:cubicBezTo>
                  <a:pt x="334" y="327"/>
                  <a:pt x="334" y="327"/>
                  <a:pt x="334" y="327"/>
                </a:cubicBezTo>
                <a:cubicBezTo>
                  <a:pt x="325" y="324"/>
                  <a:pt x="310" y="332"/>
                  <a:pt x="297" y="358"/>
                </a:cubicBezTo>
                <a:cubicBezTo>
                  <a:pt x="292" y="377"/>
                  <a:pt x="292" y="389"/>
                  <a:pt x="295" y="396"/>
                </a:cubicBezTo>
                <a:cubicBezTo>
                  <a:pt x="302" y="421"/>
                  <a:pt x="318" y="439"/>
                  <a:pt x="349" y="449"/>
                </a:cubicBezTo>
                <a:cubicBezTo>
                  <a:pt x="349" y="280"/>
                  <a:pt x="349" y="280"/>
                  <a:pt x="349" y="280"/>
                </a:cubicBezTo>
                <a:cubicBezTo>
                  <a:pt x="343" y="266"/>
                  <a:pt x="330" y="257"/>
                  <a:pt x="316" y="260"/>
                </a:cubicBezTo>
                <a:cubicBezTo>
                  <a:pt x="316" y="212"/>
                  <a:pt x="316" y="212"/>
                  <a:pt x="316" y="212"/>
                </a:cubicBezTo>
                <a:close/>
                <a:moveTo>
                  <a:pt x="249" y="587"/>
                </a:moveTo>
                <a:cubicBezTo>
                  <a:pt x="567" y="587"/>
                  <a:pt x="567" y="587"/>
                  <a:pt x="567" y="587"/>
                </a:cubicBezTo>
                <a:cubicBezTo>
                  <a:pt x="567" y="615"/>
                  <a:pt x="567" y="615"/>
                  <a:pt x="567" y="615"/>
                </a:cubicBezTo>
                <a:cubicBezTo>
                  <a:pt x="249" y="615"/>
                  <a:pt x="249" y="615"/>
                  <a:pt x="249" y="615"/>
                </a:cubicBezTo>
                <a:lnTo>
                  <a:pt x="249" y="5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grpSp>
        <p:nvGrpSpPr>
          <p:cNvPr id="22" name="组合 21">
            <a:extLst>
              <a:ext uri="{FF2B5EF4-FFF2-40B4-BE49-F238E27FC236}">
                <a16:creationId xmlns="" xmlns:a16="http://schemas.microsoft.com/office/drawing/2014/main" id="{8C05D8A9-2DBA-4979-8DF1-66CBD92BCF0D}"/>
              </a:ext>
            </a:extLst>
          </p:cNvPr>
          <p:cNvGrpSpPr/>
          <p:nvPr userDrawn="1"/>
        </p:nvGrpSpPr>
        <p:grpSpPr>
          <a:xfrm>
            <a:off x="11708692" y="775626"/>
            <a:ext cx="416708" cy="132419"/>
            <a:chOff x="11708692" y="775626"/>
            <a:chExt cx="416708" cy="132419"/>
          </a:xfrm>
        </p:grpSpPr>
        <p:sp>
          <p:nvSpPr>
            <p:cNvPr id="23" name="平行四边形 22">
              <a:extLst>
                <a:ext uri="{FF2B5EF4-FFF2-40B4-BE49-F238E27FC236}">
                  <a16:creationId xmlns="" xmlns:a16="http://schemas.microsoft.com/office/drawing/2014/main" id="{5BE8767E-977E-4CA8-84D9-F904B0A4D3F4}"/>
                </a:ext>
              </a:extLst>
            </p:cNvPr>
            <p:cNvSpPr/>
            <p:nvPr userDrawn="1"/>
          </p:nvSpPr>
          <p:spPr>
            <a:xfrm>
              <a:off x="11813479" y="77578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="" xmlns:a16="http://schemas.microsoft.com/office/drawing/2014/main" id="{C27DFA66-61AC-461F-A909-0474955CC3C2}"/>
                </a:ext>
              </a:extLst>
            </p:cNvPr>
            <p:cNvSpPr/>
            <p:nvPr userDrawn="1"/>
          </p:nvSpPr>
          <p:spPr>
            <a:xfrm>
              <a:off x="11708692" y="777435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="" xmlns:a16="http://schemas.microsoft.com/office/drawing/2014/main" id="{ACBF1A5F-9C9C-4794-9805-4A1719CA1906}"/>
                </a:ext>
              </a:extLst>
            </p:cNvPr>
            <p:cNvSpPr/>
            <p:nvPr userDrawn="1"/>
          </p:nvSpPr>
          <p:spPr>
            <a:xfrm>
              <a:off x="11918266" y="775626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="" xmlns:a16="http://schemas.microsoft.com/office/drawing/2014/main" id="{0EB87D9A-FFC3-49ED-882E-9A4F73921BA1}"/>
                </a:ext>
              </a:extLst>
            </p:cNvPr>
            <p:cNvSpPr/>
            <p:nvPr userDrawn="1"/>
          </p:nvSpPr>
          <p:spPr>
            <a:xfrm>
              <a:off x="12023053" y="77594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文本占位符 39">
            <a:extLst>
              <a:ext uri="{FF2B5EF4-FFF2-40B4-BE49-F238E27FC236}">
                <a16:creationId xmlns="" xmlns:a16="http://schemas.microsoft.com/office/drawing/2014/main" id="{544BF813-8C5E-49BE-A9B8-19801AD3364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2762" y="416944"/>
            <a:ext cx="9044633" cy="442056"/>
          </a:xfrm>
        </p:spPr>
        <p:txBody>
          <a:bodyPr/>
          <a:lstStyle>
            <a:lvl1pPr>
              <a:defRPr>
                <a:latin typeface="思源宋体 CN" panose="02020400000000000000" pitchFamily="18" charset="-122"/>
                <a:ea typeface="思源宋体 CN" panose="02020400000000000000" pitchFamily="18" charset="-122"/>
              </a:defRPr>
            </a:lvl1pPr>
          </a:lstStyle>
          <a:p>
            <a:pPr lvl="0"/>
            <a:r>
              <a:rPr lang="zh-CN" altLang="en-US" dirty="0"/>
              <a:t>二段图文页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FDCF3DE0-8150-405A-A484-A003910AEE92}"/>
              </a:ext>
            </a:extLst>
          </p:cNvPr>
          <p:cNvGrpSpPr/>
          <p:nvPr userDrawn="1"/>
        </p:nvGrpSpPr>
        <p:grpSpPr>
          <a:xfrm>
            <a:off x="10732626" y="547392"/>
            <a:ext cx="885429" cy="291792"/>
            <a:chOff x="5449264" y="1071922"/>
            <a:chExt cx="2389271" cy="787380"/>
          </a:xfrm>
        </p:grpSpPr>
        <p:sp>
          <p:nvSpPr>
            <p:cNvPr id="28" name="isľïḑé">
              <a:extLst>
                <a:ext uri="{FF2B5EF4-FFF2-40B4-BE49-F238E27FC236}">
                  <a16:creationId xmlns="" xmlns:a16="http://schemas.microsoft.com/office/drawing/2014/main" id="{E4453E86-ACA4-49A1-9C4E-BAE695553851}"/>
                </a:ext>
              </a:extLst>
            </p:cNvPr>
            <p:cNvSpPr/>
            <p:nvPr userDrawn="1"/>
          </p:nvSpPr>
          <p:spPr bwMode="auto">
            <a:xfrm>
              <a:off x="5473627" y="1071922"/>
              <a:ext cx="2337222" cy="550391"/>
            </a:xfrm>
            <a:custGeom>
              <a:avLst/>
              <a:gdLst>
                <a:gd name="T0" fmla="*/ 1846 w 2033"/>
                <a:gd name="T1" fmla="*/ 379 h 478"/>
                <a:gd name="T2" fmla="*/ 1836 w 2033"/>
                <a:gd name="T3" fmla="*/ 368 h 478"/>
                <a:gd name="T4" fmla="*/ 1932 w 2033"/>
                <a:gd name="T5" fmla="*/ 256 h 478"/>
                <a:gd name="T6" fmla="*/ 1958 w 2033"/>
                <a:gd name="T7" fmla="*/ 124 h 478"/>
                <a:gd name="T8" fmla="*/ 1868 w 2033"/>
                <a:gd name="T9" fmla="*/ 215 h 478"/>
                <a:gd name="T10" fmla="*/ 1814 w 2033"/>
                <a:gd name="T11" fmla="*/ 242 h 478"/>
                <a:gd name="T12" fmla="*/ 1796 w 2033"/>
                <a:gd name="T13" fmla="*/ 130 h 478"/>
                <a:gd name="T14" fmla="*/ 1834 w 2033"/>
                <a:gd name="T15" fmla="*/ 154 h 478"/>
                <a:gd name="T16" fmla="*/ 1859 w 2033"/>
                <a:gd name="T17" fmla="*/ 124 h 478"/>
                <a:gd name="T18" fmla="*/ 1944 w 2033"/>
                <a:gd name="T19" fmla="*/ 46 h 478"/>
                <a:gd name="T20" fmla="*/ 2022 w 2033"/>
                <a:gd name="T21" fmla="*/ 84 h 478"/>
                <a:gd name="T22" fmla="*/ 1892 w 2033"/>
                <a:gd name="T23" fmla="*/ 315 h 478"/>
                <a:gd name="T24" fmla="*/ 1927 w 2033"/>
                <a:gd name="T25" fmla="*/ 338 h 478"/>
                <a:gd name="T26" fmla="*/ 2 w 2033"/>
                <a:gd name="T27" fmla="*/ 449 h 478"/>
                <a:gd name="T28" fmla="*/ 236 w 2033"/>
                <a:gd name="T29" fmla="*/ 99 h 478"/>
                <a:gd name="T30" fmla="*/ 119 w 2033"/>
                <a:gd name="T31" fmla="*/ 112 h 478"/>
                <a:gd name="T32" fmla="*/ 276 w 2033"/>
                <a:gd name="T33" fmla="*/ 88 h 478"/>
                <a:gd name="T34" fmla="*/ 237 w 2033"/>
                <a:gd name="T35" fmla="*/ 157 h 478"/>
                <a:gd name="T36" fmla="*/ 341 w 2033"/>
                <a:gd name="T37" fmla="*/ 184 h 478"/>
                <a:gd name="T38" fmla="*/ 308 w 2033"/>
                <a:gd name="T39" fmla="*/ 295 h 478"/>
                <a:gd name="T40" fmla="*/ 253 w 2033"/>
                <a:gd name="T41" fmla="*/ 338 h 478"/>
                <a:gd name="T42" fmla="*/ 133 w 2033"/>
                <a:gd name="T43" fmla="*/ 427 h 478"/>
                <a:gd name="T44" fmla="*/ 154 w 2033"/>
                <a:gd name="T45" fmla="*/ 285 h 478"/>
                <a:gd name="T46" fmla="*/ 1171 w 2033"/>
                <a:gd name="T47" fmla="*/ 371 h 478"/>
                <a:gd name="T48" fmla="*/ 1168 w 2033"/>
                <a:gd name="T49" fmla="*/ 314 h 478"/>
                <a:gd name="T50" fmla="*/ 1220 w 2033"/>
                <a:gd name="T51" fmla="*/ 245 h 478"/>
                <a:gd name="T52" fmla="*/ 1055 w 2033"/>
                <a:gd name="T53" fmla="*/ 234 h 478"/>
                <a:gd name="T54" fmla="*/ 1168 w 2033"/>
                <a:gd name="T55" fmla="*/ 165 h 478"/>
                <a:gd name="T56" fmla="*/ 1198 w 2033"/>
                <a:gd name="T57" fmla="*/ 87 h 478"/>
                <a:gd name="T58" fmla="*/ 1204 w 2033"/>
                <a:gd name="T59" fmla="*/ 161 h 478"/>
                <a:gd name="T60" fmla="*/ 1283 w 2033"/>
                <a:gd name="T61" fmla="*/ 170 h 478"/>
                <a:gd name="T62" fmla="*/ 1235 w 2033"/>
                <a:gd name="T63" fmla="*/ 256 h 478"/>
                <a:gd name="T64" fmla="*/ 1220 w 2033"/>
                <a:gd name="T65" fmla="*/ 318 h 478"/>
                <a:gd name="T66" fmla="*/ 405 w 2033"/>
                <a:gd name="T67" fmla="*/ 412 h 478"/>
                <a:gd name="T68" fmla="*/ 434 w 2033"/>
                <a:gd name="T69" fmla="*/ 422 h 478"/>
                <a:gd name="T70" fmla="*/ 574 w 2033"/>
                <a:gd name="T71" fmla="*/ 413 h 478"/>
                <a:gd name="T72" fmla="*/ 578 w 2033"/>
                <a:gd name="T73" fmla="*/ 255 h 478"/>
                <a:gd name="T74" fmla="*/ 638 w 2033"/>
                <a:gd name="T75" fmla="*/ 104 h 478"/>
                <a:gd name="T76" fmla="*/ 466 w 2033"/>
                <a:gd name="T77" fmla="*/ 159 h 478"/>
                <a:gd name="T78" fmla="*/ 535 w 2033"/>
                <a:gd name="T79" fmla="*/ 201 h 478"/>
                <a:gd name="T80" fmla="*/ 499 w 2033"/>
                <a:gd name="T81" fmla="*/ 257 h 478"/>
                <a:gd name="T82" fmla="*/ 556 w 2033"/>
                <a:gd name="T83" fmla="*/ 225 h 478"/>
                <a:gd name="T84" fmla="*/ 531 w 2033"/>
                <a:gd name="T85" fmla="*/ 386 h 478"/>
                <a:gd name="T86" fmla="*/ 1609 w 2033"/>
                <a:gd name="T87" fmla="*/ 256 h 478"/>
                <a:gd name="T88" fmla="*/ 1562 w 2033"/>
                <a:gd name="T89" fmla="*/ 107 h 478"/>
                <a:gd name="T90" fmla="*/ 1556 w 2033"/>
                <a:gd name="T91" fmla="*/ 279 h 478"/>
                <a:gd name="T92" fmla="*/ 324 w 2033"/>
                <a:gd name="T93" fmla="*/ 382 h 478"/>
                <a:gd name="T94" fmla="*/ 1283 w 2033"/>
                <a:gd name="T95" fmla="*/ 389 h 478"/>
                <a:gd name="T96" fmla="*/ 1184 w 2033"/>
                <a:gd name="T97" fmla="*/ 385 h 478"/>
                <a:gd name="T98" fmla="*/ 731 w 2033"/>
                <a:gd name="T99" fmla="*/ 348 h 478"/>
                <a:gd name="T100" fmla="*/ 913 w 2033"/>
                <a:gd name="T101" fmla="*/ 256 h 478"/>
                <a:gd name="T102" fmla="*/ 838 w 2033"/>
                <a:gd name="T103" fmla="*/ 191 h 478"/>
                <a:gd name="T104" fmla="*/ 957 w 2033"/>
                <a:gd name="T105" fmla="*/ 243 h 478"/>
                <a:gd name="T106" fmla="*/ 875 w 2033"/>
                <a:gd name="T107" fmla="*/ 347 h 478"/>
                <a:gd name="T108" fmla="*/ 229 w 2033"/>
                <a:gd name="T109" fmla="*/ 334 h 478"/>
                <a:gd name="T110" fmla="*/ 208 w 2033"/>
                <a:gd name="T111" fmla="*/ 302 h 478"/>
                <a:gd name="T112" fmla="*/ 190 w 2033"/>
                <a:gd name="T113" fmla="*/ 339 h 478"/>
                <a:gd name="T114" fmla="*/ 651 w 2033"/>
                <a:gd name="T115" fmla="*/ 339 h 478"/>
                <a:gd name="T116" fmla="*/ 149 w 2033"/>
                <a:gd name="T117" fmla="*/ 244 h 478"/>
                <a:gd name="T118" fmla="*/ 1847 w 2033"/>
                <a:gd name="T119" fmla="*/ 174 h 478"/>
                <a:gd name="T120" fmla="*/ 1907 w 2033"/>
                <a:gd name="T121" fmla="*/ 189 h 478"/>
                <a:gd name="T122" fmla="*/ 583 w 2033"/>
                <a:gd name="T123" fmla="*/ 131 h 478"/>
                <a:gd name="T124" fmla="*/ 209 w 2033"/>
                <a:gd name="T125" fmla="*/ 1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3" h="478">
                  <a:moveTo>
                    <a:pt x="1888" y="478"/>
                  </a:moveTo>
                  <a:cubicBezTo>
                    <a:pt x="1854" y="462"/>
                    <a:pt x="1854" y="462"/>
                    <a:pt x="1854" y="462"/>
                  </a:cubicBezTo>
                  <a:cubicBezTo>
                    <a:pt x="1854" y="462"/>
                    <a:pt x="1854" y="462"/>
                    <a:pt x="1854" y="462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18" y="275"/>
                    <a:pt x="1918" y="275"/>
                    <a:pt x="1918" y="275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863" y="283"/>
                    <a:pt x="1863" y="283"/>
                    <a:pt x="1863" y="283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64" y="262"/>
                    <a:pt x="1864" y="262"/>
                    <a:pt x="1864" y="262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4" y="126"/>
                    <a:pt x="1954" y="126"/>
                    <a:pt x="1954" y="126"/>
                  </a:cubicBezTo>
                  <a:cubicBezTo>
                    <a:pt x="1952" y="128"/>
                    <a:pt x="1952" y="128"/>
                    <a:pt x="1952" y="128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39" y="50"/>
                    <a:pt x="1939" y="50"/>
                    <a:pt x="1939" y="50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6" y="144"/>
                    <a:pt x="2006" y="144"/>
                    <a:pt x="2006" y="144"/>
                  </a:cubicBezTo>
                  <a:cubicBezTo>
                    <a:pt x="2003" y="142"/>
                    <a:pt x="2003" y="142"/>
                    <a:pt x="2003" y="142"/>
                  </a:cubicBezTo>
                  <a:cubicBezTo>
                    <a:pt x="1971" y="194"/>
                    <a:pt x="1971" y="194"/>
                    <a:pt x="1971" y="194"/>
                  </a:cubicBezTo>
                  <a:cubicBezTo>
                    <a:pt x="1967" y="195"/>
                    <a:pt x="1967" y="195"/>
                    <a:pt x="1967" y="195"/>
                  </a:cubicBezTo>
                  <a:cubicBezTo>
                    <a:pt x="1950" y="219"/>
                    <a:pt x="1950" y="219"/>
                    <a:pt x="1950" y="219"/>
                  </a:cubicBezTo>
                  <a:cubicBezTo>
                    <a:pt x="1948" y="221"/>
                    <a:pt x="1948" y="221"/>
                    <a:pt x="1948" y="221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89" y="478"/>
                    <a:pt x="1889" y="478"/>
                    <a:pt x="1889" y="478"/>
                  </a:cubicBezTo>
                  <a:lnTo>
                    <a:pt x="1888" y="478"/>
                  </a:lnTo>
                  <a:close/>
                  <a:moveTo>
                    <a:pt x="19" y="460"/>
                  </a:moveTo>
                  <a:cubicBezTo>
                    <a:pt x="16" y="460"/>
                    <a:pt x="16" y="460"/>
                    <a:pt x="16" y="460"/>
                  </a:cubicBezTo>
                  <a:cubicBezTo>
                    <a:pt x="16" y="460"/>
                    <a:pt x="16" y="460"/>
                    <a:pt x="16" y="460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5" y="288"/>
                    <a:pt x="95" y="288"/>
                    <a:pt x="96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7" y="288"/>
                    <a:pt x="98" y="287"/>
                    <a:pt x="98" y="287"/>
                  </a:cubicBezTo>
                  <a:cubicBezTo>
                    <a:pt x="98" y="287"/>
                    <a:pt x="98" y="287"/>
                    <a:pt x="98" y="287"/>
                  </a:cubicBezTo>
                  <a:cubicBezTo>
                    <a:pt x="99" y="287"/>
                    <a:pt x="99" y="286"/>
                    <a:pt x="99" y="285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1" y="283"/>
                    <a:pt x="103" y="282"/>
                    <a:pt x="105" y="280"/>
                  </a:cubicBezTo>
                  <a:cubicBezTo>
                    <a:pt x="105" y="280"/>
                    <a:pt x="105" y="280"/>
                    <a:pt x="105" y="280"/>
                  </a:cubicBezTo>
                  <a:cubicBezTo>
                    <a:pt x="105" y="279"/>
                    <a:pt x="105" y="279"/>
                    <a:pt x="106" y="278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7" y="277"/>
                    <a:pt x="108" y="276"/>
                    <a:pt x="109" y="275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13" y="268"/>
                    <a:pt x="117" y="261"/>
                    <a:pt x="121" y="254"/>
                  </a:cubicBezTo>
                  <a:cubicBezTo>
                    <a:pt x="121" y="254"/>
                    <a:pt x="121" y="254"/>
                    <a:pt x="121" y="254"/>
                  </a:cubicBezTo>
                  <a:cubicBezTo>
                    <a:pt x="120" y="254"/>
                    <a:pt x="120" y="254"/>
                    <a:pt x="119" y="254"/>
                  </a:cubicBezTo>
                  <a:cubicBezTo>
                    <a:pt x="119" y="254"/>
                    <a:pt x="119" y="254"/>
                    <a:pt x="119" y="254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9" y="181"/>
                    <a:pt x="219" y="181"/>
                    <a:pt x="219" y="181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189" y="384"/>
                    <a:pt x="189" y="384"/>
                    <a:pt x="189" y="384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1"/>
                    <a:pt x="182" y="350"/>
                    <a:pt x="181" y="349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81" y="346"/>
                    <a:pt x="180" y="345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79" y="341"/>
                    <a:pt x="178" y="338"/>
                    <a:pt x="177" y="334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7" y="326"/>
                    <a:pt x="178" y="319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0" y="308"/>
                    <a:pt x="181" y="304"/>
                    <a:pt x="182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4" y="297"/>
                    <a:pt x="185" y="293"/>
                    <a:pt x="187" y="290"/>
                  </a:cubicBezTo>
                  <a:cubicBezTo>
                    <a:pt x="187" y="290"/>
                    <a:pt x="187" y="290"/>
                    <a:pt x="187" y="290"/>
                  </a:cubicBezTo>
                  <a:cubicBezTo>
                    <a:pt x="189" y="287"/>
                    <a:pt x="191" y="283"/>
                    <a:pt x="193" y="280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76"/>
                    <a:pt x="197" y="273"/>
                    <a:pt x="199" y="269"/>
                  </a:cubicBezTo>
                  <a:cubicBezTo>
                    <a:pt x="199" y="269"/>
                    <a:pt x="199" y="269"/>
                    <a:pt x="199" y="26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194" y="268"/>
                    <a:pt x="181" y="276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3" y="288"/>
                    <a:pt x="160" y="289"/>
                    <a:pt x="154" y="285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3" y="285"/>
                    <a:pt x="152" y="285"/>
                    <a:pt x="151" y="285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0" y="285"/>
                    <a:pt x="150" y="284"/>
                    <a:pt x="149" y="283"/>
                  </a:cubicBezTo>
                  <a:cubicBezTo>
                    <a:pt x="149" y="283"/>
                    <a:pt x="149" y="283"/>
                    <a:pt x="149" y="283"/>
                  </a:cubicBezTo>
                  <a:cubicBezTo>
                    <a:pt x="148" y="283"/>
                    <a:pt x="147" y="282"/>
                    <a:pt x="146" y="282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5" y="281"/>
                    <a:pt x="145" y="280"/>
                    <a:pt x="145" y="279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2" y="278"/>
                    <a:pt x="140" y="276"/>
                    <a:pt x="138" y="274"/>
                  </a:cubicBezTo>
                  <a:cubicBezTo>
                    <a:pt x="138" y="274"/>
                    <a:pt x="138" y="274"/>
                    <a:pt x="138" y="274"/>
                  </a:cubicBezTo>
                  <a:cubicBezTo>
                    <a:pt x="138" y="274"/>
                    <a:pt x="137" y="273"/>
                    <a:pt x="136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6" y="273"/>
                    <a:pt x="135" y="273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3" y="272"/>
                    <a:pt x="133" y="272"/>
                    <a:pt x="132" y="271"/>
                  </a:cubicBezTo>
                  <a:cubicBezTo>
                    <a:pt x="132" y="271"/>
                    <a:pt x="132" y="271"/>
                    <a:pt x="132" y="271"/>
                  </a:cubicBezTo>
                  <a:cubicBezTo>
                    <a:pt x="132" y="271"/>
                    <a:pt x="131" y="270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0" y="270"/>
                    <a:pt x="129" y="270"/>
                    <a:pt x="128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7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5" y="272"/>
                    <a:pt x="125" y="273"/>
                    <a:pt x="125" y="273"/>
                  </a:cubicBezTo>
                  <a:cubicBezTo>
                    <a:pt x="125" y="273"/>
                    <a:pt x="125" y="273"/>
                    <a:pt x="125" y="273"/>
                  </a:cubicBezTo>
                  <a:cubicBezTo>
                    <a:pt x="124" y="274"/>
                    <a:pt x="124" y="274"/>
                    <a:pt x="123" y="275"/>
                  </a:cubicBezTo>
                  <a:cubicBezTo>
                    <a:pt x="123" y="275"/>
                    <a:pt x="123" y="275"/>
                    <a:pt x="123" y="275"/>
                  </a:cubicBezTo>
                  <a:cubicBezTo>
                    <a:pt x="123" y="276"/>
                    <a:pt x="123" y="277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9"/>
                    <a:pt x="122" y="279"/>
                    <a:pt x="122" y="280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1" y="280"/>
                    <a:pt x="120" y="280"/>
                    <a:pt x="119" y="281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18" y="281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20" y="459"/>
                    <a:pt x="20" y="459"/>
                    <a:pt x="20" y="459"/>
                  </a:cubicBezTo>
                  <a:lnTo>
                    <a:pt x="19" y="460"/>
                  </a:lnTo>
                  <a:close/>
                  <a:moveTo>
                    <a:pt x="1093" y="454"/>
                  </a:moveTo>
                  <a:cubicBezTo>
                    <a:pt x="1090" y="452"/>
                    <a:pt x="1090" y="452"/>
                    <a:pt x="1090" y="452"/>
                  </a:cubicBezTo>
                  <a:cubicBezTo>
                    <a:pt x="1090" y="452"/>
                    <a:pt x="1090" y="452"/>
                    <a:pt x="1090" y="452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2" y="223"/>
                    <a:pt x="1221" y="222"/>
                    <a:pt x="1218" y="220"/>
                  </a:cubicBezTo>
                  <a:cubicBezTo>
                    <a:pt x="1218" y="220"/>
                    <a:pt x="1218" y="220"/>
                    <a:pt x="1218" y="220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8" y="101"/>
                    <a:pt x="1178" y="101"/>
                    <a:pt x="1178" y="101"/>
                  </a:cubicBezTo>
                  <a:cubicBezTo>
                    <a:pt x="1178" y="99"/>
                    <a:pt x="1178" y="99"/>
                    <a:pt x="1178" y="99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44" y="229"/>
                    <a:pt x="1237" y="234"/>
                    <a:pt x="1237" y="235"/>
                  </a:cubicBezTo>
                  <a:cubicBezTo>
                    <a:pt x="1237" y="235"/>
                    <a:pt x="1237" y="235"/>
                    <a:pt x="1237" y="235"/>
                  </a:cubicBezTo>
                  <a:cubicBezTo>
                    <a:pt x="1237" y="236"/>
                    <a:pt x="1237" y="236"/>
                    <a:pt x="1237" y="236"/>
                  </a:cubicBezTo>
                  <a:cubicBezTo>
                    <a:pt x="1234" y="239"/>
                    <a:pt x="1234" y="239"/>
                    <a:pt x="1234" y="239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096" y="454"/>
                    <a:pt x="1096" y="454"/>
                    <a:pt x="1096" y="454"/>
                  </a:cubicBezTo>
                  <a:lnTo>
                    <a:pt x="1093" y="454"/>
                  </a:lnTo>
                  <a:close/>
                  <a:moveTo>
                    <a:pt x="425" y="424"/>
                  </a:moveTo>
                  <a:cubicBezTo>
                    <a:pt x="422" y="424"/>
                    <a:pt x="422" y="424"/>
                    <a:pt x="422" y="424"/>
                  </a:cubicBezTo>
                  <a:cubicBezTo>
                    <a:pt x="422" y="424"/>
                    <a:pt x="422" y="424"/>
                    <a:pt x="422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5" y="424"/>
                    <a:pt x="425" y="424"/>
                    <a:pt x="425" y="424"/>
                  </a:cubicBezTo>
                  <a:close/>
                  <a:moveTo>
                    <a:pt x="1686" y="419"/>
                  </a:moveTo>
                  <a:cubicBezTo>
                    <a:pt x="1683" y="419"/>
                    <a:pt x="1683" y="419"/>
                    <a:pt x="1683" y="419"/>
                  </a:cubicBezTo>
                  <a:cubicBezTo>
                    <a:pt x="1683" y="419"/>
                    <a:pt x="1683" y="419"/>
                    <a:pt x="1683" y="419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6" y="419"/>
                    <a:pt x="1686" y="419"/>
                    <a:pt x="1686" y="419"/>
                  </a:cubicBezTo>
                  <a:close/>
                  <a:moveTo>
                    <a:pt x="573" y="412"/>
                  </a:moveTo>
                  <a:cubicBezTo>
                    <a:pt x="574" y="413"/>
                    <a:pt x="574" y="413"/>
                    <a:pt x="574" y="413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66" y="20"/>
                    <a:pt x="566" y="20"/>
                    <a:pt x="566" y="20"/>
                  </a:cubicBezTo>
                  <a:cubicBezTo>
                    <a:pt x="561" y="19"/>
                    <a:pt x="561" y="19"/>
                    <a:pt x="561" y="19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71" y="412"/>
                    <a:pt x="571" y="412"/>
                    <a:pt x="571" y="412"/>
                  </a:cubicBezTo>
                  <a:lnTo>
                    <a:pt x="573" y="412"/>
                  </a:lnTo>
                  <a:close/>
                  <a:moveTo>
                    <a:pt x="1446" y="406"/>
                  </a:moveTo>
                  <a:cubicBezTo>
                    <a:pt x="1469" y="399"/>
                    <a:pt x="1469" y="399"/>
                    <a:pt x="1469" y="399"/>
                  </a:cubicBezTo>
                  <a:cubicBezTo>
                    <a:pt x="1469" y="399"/>
                    <a:pt x="1469" y="399"/>
                    <a:pt x="1469" y="399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590" y="251"/>
                    <a:pt x="1590" y="251"/>
                    <a:pt x="1590" y="251"/>
                  </a:cubicBezTo>
                  <a:cubicBezTo>
                    <a:pt x="1586" y="249"/>
                    <a:pt x="1586" y="249"/>
                    <a:pt x="1586" y="249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38"/>
                    <a:pt x="1607" y="134"/>
                    <a:pt x="1607" y="131"/>
                  </a:cubicBezTo>
                  <a:cubicBezTo>
                    <a:pt x="1607" y="131"/>
                    <a:pt x="1607" y="131"/>
                    <a:pt x="1607" y="131"/>
                  </a:cubicBezTo>
                  <a:cubicBezTo>
                    <a:pt x="1605" y="123"/>
                    <a:pt x="1605" y="122"/>
                    <a:pt x="1601" y="114"/>
                  </a:cubicBezTo>
                  <a:cubicBezTo>
                    <a:pt x="1601" y="114"/>
                    <a:pt x="1601" y="114"/>
                    <a:pt x="1601" y="114"/>
                  </a:cubicBezTo>
                  <a:cubicBezTo>
                    <a:pt x="1599" y="112"/>
                    <a:pt x="1597" y="109"/>
                    <a:pt x="1595" y="106"/>
                  </a:cubicBezTo>
                  <a:cubicBezTo>
                    <a:pt x="1595" y="106"/>
                    <a:pt x="1595" y="106"/>
                    <a:pt x="1595" y="106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4" y="80"/>
                    <a:pt x="1554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6" y="120"/>
                    <a:pt x="1566" y="125"/>
                    <a:pt x="1567" y="130"/>
                  </a:cubicBezTo>
                  <a:cubicBezTo>
                    <a:pt x="1567" y="130"/>
                    <a:pt x="1567" y="130"/>
                    <a:pt x="1567" y="130"/>
                  </a:cubicBezTo>
                  <a:cubicBezTo>
                    <a:pt x="1571" y="145"/>
                    <a:pt x="1574" y="143"/>
                    <a:pt x="1572" y="160"/>
                  </a:cubicBezTo>
                  <a:cubicBezTo>
                    <a:pt x="1572" y="160"/>
                    <a:pt x="1572" y="160"/>
                    <a:pt x="1572" y="160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2" y="406"/>
                    <a:pt x="1442" y="406"/>
                    <a:pt x="1442" y="406"/>
                  </a:cubicBezTo>
                  <a:lnTo>
                    <a:pt x="1446" y="406"/>
                  </a:lnTo>
                  <a:close/>
                  <a:moveTo>
                    <a:pt x="303" y="401"/>
                  </a:moveTo>
                  <a:cubicBezTo>
                    <a:pt x="312" y="401"/>
                    <a:pt x="312" y="401"/>
                    <a:pt x="312" y="401"/>
                  </a:cubicBezTo>
                  <a:cubicBezTo>
                    <a:pt x="312" y="401"/>
                    <a:pt x="312" y="401"/>
                    <a:pt x="312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3" y="401"/>
                    <a:pt x="303" y="401"/>
                    <a:pt x="303" y="401"/>
                  </a:cubicBezTo>
                  <a:close/>
                  <a:moveTo>
                    <a:pt x="1278" y="393"/>
                  </a:moveTo>
                  <a:cubicBezTo>
                    <a:pt x="1278" y="392"/>
                    <a:pt x="1278" y="392"/>
                    <a:pt x="1278" y="392"/>
                  </a:cubicBezTo>
                  <a:cubicBezTo>
                    <a:pt x="1278" y="392"/>
                    <a:pt x="1278" y="392"/>
                    <a:pt x="1278" y="392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8" y="393"/>
                    <a:pt x="1278" y="393"/>
                    <a:pt x="1278" y="393"/>
                  </a:cubicBezTo>
                  <a:close/>
                  <a:moveTo>
                    <a:pt x="1179" y="386"/>
                  </a:moveTo>
                  <a:cubicBezTo>
                    <a:pt x="1179" y="386"/>
                    <a:pt x="1179" y="386"/>
                    <a:pt x="1179" y="386"/>
                  </a:cubicBezTo>
                  <a:cubicBezTo>
                    <a:pt x="1179" y="386"/>
                    <a:pt x="1179" y="386"/>
                    <a:pt x="1179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9" y="386"/>
                    <a:pt x="1179" y="386"/>
                    <a:pt x="1179" y="386"/>
                  </a:cubicBezTo>
                  <a:close/>
                  <a:moveTo>
                    <a:pt x="778" y="381"/>
                  </a:moveTo>
                  <a:cubicBezTo>
                    <a:pt x="728" y="357"/>
                    <a:pt x="728" y="357"/>
                    <a:pt x="728" y="357"/>
                  </a:cubicBezTo>
                  <a:cubicBezTo>
                    <a:pt x="728" y="357"/>
                    <a:pt x="728" y="357"/>
                    <a:pt x="728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5" y="349"/>
                    <a:pt x="864" y="349"/>
                    <a:pt x="864" y="350"/>
                  </a:cubicBezTo>
                  <a:cubicBezTo>
                    <a:pt x="864" y="350"/>
                    <a:pt x="864" y="350"/>
                    <a:pt x="864" y="350"/>
                  </a:cubicBezTo>
                  <a:cubicBezTo>
                    <a:pt x="860" y="352"/>
                    <a:pt x="859" y="351"/>
                    <a:pt x="855" y="353"/>
                  </a:cubicBezTo>
                  <a:cubicBezTo>
                    <a:pt x="855" y="353"/>
                    <a:pt x="855" y="353"/>
                    <a:pt x="855" y="353"/>
                  </a:cubicBezTo>
                  <a:cubicBezTo>
                    <a:pt x="855" y="353"/>
                    <a:pt x="854" y="353"/>
                    <a:pt x="853" y="353"/>
                  </a:cubicBezTo>
                  <a:cubicBezTo>
                    <a:pt x="853" y="354"/>
                    <a:pt x="852" y="355"/>
                    <a:pt x="851" y="355"/>
                  </a:cubicBezTo>
                  <a:cubicBezTo>
                    <a:pt x="850" y="356"/>
                    <a:pt x="850" y="357"/>
                    <a:pt x="849" y="358"/>
                  </a:cubicBezTo>
                  <a:cubicBezTo>
                    <a:pt x="849" y="358"/>
                    <a:pt x="849" y="358"/>
                    <a:pt x="849" y="358"/>
                  </a:cubicBezTo>
                  <a:cubicBezTo>
                    <a:pt x="848" y="358"/>
                    <a:pt x="848" y="358"/>
                    <a:pt x="847" y="358"/>
                  </a:cubicBezTo>
                  <a:cubicBezTo>
                    <a:pt x="847" y="358"/>
                    <a:pt x="847" y="358"/>
                    <a:pt x="847" y="358"/>
                  </a:cubicBezTo>
                  <a:cubicBezTo>
                    <a:pt x="844" y="359"/>
                    <a:pt x="842" y="359"/>
                    <a:pt x="839" y="360"/>
                  </a:cubicBezTo>
                  <a:cubicBezTo>
                    <a:pt x="839" y="360"/>
                    <a:pt x="839" y="360"/>
                    <a:pt x="839" y="360"/>
                  </a:cubicBezTo>
                  <a:cubicBezTo>
                    <a:pt x="838" y="360"/>
                    <a:pt x="836" y="360"/>
                    <a:pt x="835" y="360"/>
                  </a:cubicBezTo>
                  <a:cubicBezTo>
                    <a:pt x="835" y="360"/>
                    <a:pt x="835" y="360"/>
                    <a:pt x="835" y="360"/>
                  </a:cubicBezTo>
                  <a:cubicBezTo>
                    <a:pt x="835" y="360"/>
                    <a:pt x="834" y="361"/>
                    <a:pt x="833" y="361"/>
                  </a:cubicBezTo>
                  <a:cubicBezTo>
                    <a:pt x="833" y="361"/>
                    <a:pt x="833" y="361"/>
                    <a:pt x="833" y="361"/>
                  </a:cubicBezTo>
                  <a:cubicBezTo>
                    <a:pt x="833" y="361"/>
                    <a:pt x="833" y="361"/>
                    <a:pt x="832" y="362"/>
                  </a:cubicBezTo>
                  <a:cubicBezTo>
                    <a:pt x="832" y="362"/>
                    <a:pt x="832" y="362"/>
                    <a:pt x="832" y="362"/>
                  </a:cubicBezTo>
                  <a:cubicBezTo>
                    <a:pt x="831" y="362"/>
                    <a:pt x="830" y="363"/>
                    <a:pt x="829" y="364"/>
                  </a:cubicBezTo>
                  <a:cubicBezTo>
                    <a:pt x="829" y="364"/>
                    <a:pt x="829" y="364"/>
                    <a:pt x="829" y="364"/>
                  </a:cubicBezTo>
                  <a:cubicBezTo>
                    <a:pt x="829" y="364"/>
                    <a:pt x="828" y="364"/>
                    <a:pt x="828" y="364"/>
                  </a:cubicBezTo>
                  <a:cubicBezTo>
                    <a:pt x="828" y="364"/>
                    <a:pt x="828" y="364"/>
                    <a:pt x="828" y="364"/>
                  </a:cubicBezTo>
                  <a:cubicBezTo>
                    <a:pt x="825" y="364"/>
                    <a:pt x="822" y="365"/>
                    <a:pt x="820" y="365"/>
                  </a:cubicBezTo>
                  <a:cubicBezTo>
                    <a:pt x="820" y="365"/>
                    <a:pt x="820" y="365"/>
                    <a:pt x="820" y="365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1" y="381"/>
                    <a:pt x="781" y="381"/>
                    <a:pt x="781" y="381"/>
                  </a:cubicBezTo>
                  <a:lnTo>
                    <a:pt x="778" y="381"/>
                  </a:lnTo>
                  <a:close/>
                  <a:moveTo>
                    <a:pt x="200" y="359"/>
                  </a:moveTo>
                  <a:cubicBezTo>
                    <a:pt x="204" y="360"/>
                    <a:pt x="204" y="360"/>
                    <a:pt x="204" y="360"/>
                  </a:cubicBezTo>
                  <a:cubicBezTo>
                    <a:pt x="204" y="360"/>
                    <a:pt x="204" y="360"/>
                    <a:pt x="204" y="360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5" y="347"/>
                    <a:pt x="226" y="346"/>
                    <a:pt x="227" y="345"/>
                  </a:cubicBezTo>
                  <a:cubicBezTo>
                    <a:pt x="227" y="345"/>
                    <a:pt x="227" y="345"/>
                    <a:pt x="227" y="345"/>
                  </a:cubicBezTo>
                  <a:cubicBezTo>
                    <a:pt x="227" y="344"/>
                    <a:pt x="227" y="343"/>
                    <a:pt x="227" y="342"/>
                  </a:cubicBezTo>
                  <a:cubicBezTo>
                    <a:pt x="227" y="342"/>
                    <a:pt x="227" y="342"/>
                    <a:pt x="227" y="342"/>
                  </a:cubicBezTo>
                  <a:cubicBezTo>
                    <a:pt x="227" y="341"/>
                    <a:pt x="227" y="340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8"/>
                    <a:pt x="227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6"/>
                    <a:pt x="228" y="335"/>
                    <a:pt x="229" y="334"/>
                  </a:cubicBezTo>
                  <a:cubicBezTo>
                    <a:pt x="229" y="334"/>
                    <a:pt x="229" y="334"/>
                    <a:pt x="229" y="334"/>
                  </a:cubicBezTo>
                  <a:cubicBezTo>
                    <a:pt x="229" y="333"/>
                    <a:pt x="229" y="332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0"/>
                    <a:pt x="229" y="329"/>
                    <a:pt x="230" y="328"/>
                  </a:cubicBezTo>
                  <a:cubicBezTo>
                    <a:pt x="230" y="328"/>
                    <a:pt x="230" y="328"/>
                    <a:pt x="230" y="328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4"/>
                    <a:pt x="229" y="324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28" y="323"/>
                    <a:pt x="227" y="323"/>
                    <a:pt x="225" y="324"/>
                  </a:cubicBezTo>
                  <a:cubicBezTo>
                    <a:pt x="225" y="324"/>
                    <a:pt x="225" y="324"/>
                    <a:pt x="225" y="324"/>
                  </a:cubicBezTo>
                  <a:cubicBezTo>
                    <a:pt x="225" y="324"/>
                    <a:pt x="224" y="324"/>
                    <a:pt x="224" y="324"/>
                  </a:cubicBezTo>
                  <a:cubicBezTo>
                    <a:pt x="224" y="324"/>
                    <a:pt x="224" y="324"/>
                    <a:pt x="224" y="324"/>
                  </a:cubicBezTo>
                  <a:cubicBezTo>
                    <a:pt x="223" y="324"/>
                    <a:pt x="221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19" y="324"/>
                    <a:pt x="218" y="324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7" y="325"/>
                    <a:pt x="216" y="325"/>
                    <a:pt x="215" y="325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4" y="325"/>
                    <a:pt x="214" y="325"/>
                    <a:pt x="213" y="325"/>
                  </a:cubicBezTo>
                  <a:cubicBezTo>
                    <a:pt x="213" y="325"/>
                    <a:pt x="213" y="325"/>
                    <a:pt x="213" y="325"/>
                  </a:cubicBezTo>
                  <a:cubicBezTo>
                    <a:pt x="212" y="325"/>
                    <a:pt x="211" y="325"/>
                    <a:pt x="211" y="325"/>
                  </a:cubicBezTo>
                  <a:cubicBezTo>
                    <a:pt x="211" y="325"/>
                    <a:pt x="211" y="325"/>
                    <a:pt x="211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4"/>
                    <a:pt x="209" y="323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1"/>
                    <a:pt x="210" y="321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19"/>
                    <a:pt x="210" y="319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3" y="316"/>
                    <a:pt x="213" y="316"/>
                  </a:cubicBezTo>
                  <a:cubicBezTo>
                    <a:pt x="213" y="316"/>
                    <a:pt x="213" y="316"/>
                    <a:pt x="213" y="316"/>
                  </a:cubicBezTo>
                  <a:cubicBezTo>
                    <a:pt x="213" y="316"/>
                    <a:pt x="214" y="316"/>
                    <a:pt x="214" y="316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5" y="316"/>
                    <a:pt x="215" y="316"/>
                    <a:pt x="216" y="315"/>
                  </a:cubicBezTo>
                  <a:cubicBezTo>
                    <a:pt x="216" y="315"/>
                    <a:pt x="216" y="315"/>
                    <a:pt x="216" y="315"/>
                  </a:cubicBezTo>
                  <a:cubicBezTo>
                    <a:pt x="217" y="315"/>
                    <a:pt x="218" y="315"/>
                    <a:pt x="218" y="315"/>
                  </a:cubicBezTo>
                  <a:cubicBezTo>
                    <a:pt x="218" y="315"/>
                    <a:pt x="218" y="315"/>
                    <a:pt x="218" y="315"/>
                  </a:cubicBezTo>
                  <a:cubicBezTo>
                    <a:pt x="219" y="315"/>
                    <a:pt x="220" y="314"/>
                    <a:pt x="220" y="313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21" y="313"/>
                    <a:pt x="221" y="313"/>
                    <a:pt x="221" y="312"/>
                  </a:cubicBezTo>
                  <a:cubicBezTo>
                    <a:pt x="221" y="312"/>
                    <a:pt x="221" y="312"/>
                    <a:pt x="221" y="312"/>
                  </a:cubicBezTo>
                  <a:cubicBezTo>
                    <a:pt x="223" y="312"/>
                    <a:pt x="224" y="312"/>
                    <a:pt x="225" y="311"/>
                  </a:cubicBezTo>
                  <a:cubicBezTo>
                    <a:pt x="225" y="311"/>
                    <a:pt x="225" y="311"/>
                    <a:pt x="225" y="311"/>
                  </a:cubicBezTo>
                  <a:cubicBezTo>
                    <a:pt x="225" y="311"/>
                    <a:pt x="225" y="311"/>
                    <a:pt x="225" y="310"/>
                  </a:cubicBezTo>
                  <a:cubicBezTo>
                    <a:pt x="225" y="310"/>
                    <a:pt x="225" y="310"/>
                    <a:pt x="225" y="310"/>
                  </a:cubicBezTo>
                  <a:cubicBezTo>
                    <a:pt x="227" y="310"/>
                    <a:pt x="228" y="309"/>
                    <a:pt x="229" y="309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8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30" y="305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09" y="302"/>
                    <a:pt x="208" y="302"/>
                    <a:pt x="208" y="302"/>
                  </a:cubicBezTo>
                  <a:cubicBezTo>
                    <a:pt x="208" y="302"/>
                    <a:pt x="208" y="302"/>
                    <a:pt x="208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6" y="302"/>
                    <a:pt x="206" y="302"/>
                    <a:pt x="206" y="301"/>
                  </a:cubicBezTo>
                  <a:cubicBezTo>
                    <a:pt x="206" y="301"/>
                    <a:pt x="206" y="301"/>
                    <a:pt x="206" y="301"/>
                  </a:cubicBezTo>
                  <a:cubicBezTo>
                    <a:pt x="206" y="301"/>
                    <a:pt x="206" y="300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8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6"/>
                    <a:pt x="206" y="295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207" y="294"/>
                    <a:pt x="208" y="292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1" y="292"/>
                    <a:pt x="200" y="293"/>
                    <a:pt x="199" y="294"/>
                  </a:cubicBezTo>
                  <a:cubicBezTo>
                    <a:pt x="199" y="294"/>
                    <a:pt x="199" y="294"/>
                    <a:pt x="199" y="294"/>
                  </a:cubicBezTo>
                  <a:cubicBezTo>
                    <a:pt x="198" y="295"/>
                    <a:pt x="197" y="296"/>
                    <a:pt x="195" y="297"/>
                  </a:cubicBezTo>
                  <a:cubicBezTo>
                    <a:pt x="195" y="297"/>
                    <a:pt x="195" y="297"/>
                    <a:pt x="195" y="297"/>
                  </a:cubicBezTo>
                  <a:cubicBezTo>
                    <a:pt x="194" y="299"/>
                    <a:pt x="194" y="300"/>
                    <a:pt x="193" y="301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92" y="304"/>
                    <a:pt x="192" y="307"/>
                    <a:pt x="191" y="310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1" y="312"/>
                    <a:pt x="190" y="315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89" y="320"/>
                    <a:pt x="189" y="322"/>
                    <a:pt x="189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9" y="327"/>
                    <a:pt x="189" y="330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0" y="335"/>
                    <a:pt x="190" y="337"/>
                    <a:pt x="190" y="339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1" y="342"/>
                    <a:pt x="192" y="344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9"/>
                    <a:pt x="194" y="351"/>
                    <a:pt x="195" y="353"/>
                  </a:cubicBezTo>
                  <a:cubicBezTo>
                    <a:pt x="195" y="353"/>
                    <a:pt x="195" y="353"/>
                    <a:pt x="195" y="353"/>
                  </a:cubicBezTo>
                  <a:cubicBezTo>
                    <a:pt x="200" y="359"/>
                    <a:pt x="200" y="359"/>
                    <a:pt x="200" y="359"/>
                  </a:cubicBezTo>
                  <a:close/>
                  <a:moveTo>
                    <a:pt x="634" y="347"/>
                  </a:moveTo>
                  <a:cubicBezTo>
                    <a:pt x="633" y="347"/>
                    <a:pt x="633" y="347"/>
                    <a:pt x="633" y="347"/>
                  </a:cubicBezTo>
                  <a:cubicBezTo>
                    <a:pt x="633" y="347"/>
                    <a:pt x="633" y="347"/>
                    <a:pt x="633" y="347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5" y="347"/>
                    <a:pt x="635" y="347"/>
                    <a:pt x="635" y="347"/>
                  </a:cubicBezTo>
                  <a:lnTo>
                    <a:pt x="634" y="347"/>
                  </a:lnTo>
                  <a:close/>
                  <a:moveTo>
                    <a:pt x="137" y="267"/>
                  </a:moveTo>
                  <a:cubicBezTo>
                    <a:pt x="181" y="255"/>
                    <a:pt x="181" y="255"/>
                    <a:pt x="181" y="255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6" y="253"/>
                    <a:pt x="191" y="251"/>
                    <a:pt x="196" y="250"/>
                  </a:cubicBezTo>
                  <a:cubicBezTo>
                    <a:pt x="196" y="250"/>
                    <a:pt x="196" y="250"/>
                    <a:pt x="196" y="250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4" y="256"/>
                    <a:pt x="133" y="258"/>
                    <a:pt x="132" y="260"/>
                  </a:cubicBezTo>
                  <a:cubicBezTo>
                    <a:pt x="132" y="260"/>
                    <a:pt x="132" y="260"/>
                    <a:pt x="132" y="260"/>
                  </a:cubicBezTo>
                  <a:cubicBezTo>
                    <a:pt x="132" y="262"/>
                    <a:pt x="131" y="263"/>
                    <a:pt x="131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3" y="265"/>
                    <a:pt x="135" y="266"/>
                    <a:pt x="137" y="267"/>
                  </a:cubicBezTo>
                  <a:close/>
                  <a:moveTo>
                    <a:pt x="576" y="207"/>
                  </a:moveTo>
                  <a:cubicBezTo>
                    <a:pt x="581" y="167"/>
                    <a:pt x="581" y="167"/>
                    <a:pt x="581" y="167"/>
                  </a:cubicBezTo>
                  <a:cubicBezTo>
                    <a:pt x="581" y="167"/>
                    <a:pt x="581" y="167"/>
                    <a:pt x="581" y="167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6" y="207"/>
                    <a:pt x="576" y="207"/>
                    <a:pt x="576" y="207"/>
                  </a:cubicBezTo>
                  <a:close/>
                  <a:moveTo>
                    <a:pt x="1844" y="194"/>
                  </a:moveTo>
                  <a:cubicBezTo>
                    <a:pt x="1845" y="193"/>
                    <a:pt x="1845" y="193"/>
                    <a:pt x="1845" y="193"/>
                  </a:cubicBezTo>
                  <a:cubicBezTo>
                    <a:pt x="1845" y="193"/>
                    <a:pt x="1845" y="193"/>
                    <a:pt x="1845" y="193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2" y="194"/>
                    <a:pt x="1842" y="194"/>
                    <a:pt x="1842" y="194"/>
                  </a:cubicBezTo>
                  <a:lnTo>
                    <a:pt x="1844" y="194"/>
                  </a:lnTo>
                  <a:close/>
                  <a:moveTo>
                    <a:pt x="1916" y="194"/>
                  </a:moveTo>
                  <a:cubicBezTo>
                    <a:pt x="1918" y="191"/>
                    <a:pt x="1918" y="191"/>
                    <a:pt x="1918" y="191"/>
                  </a:cubicBezTo>
                  <a:cubicBezTo>
                    <a:pt x="1918" y="191"/>
                    <a:pt x="1918" y="191"/>
                    <a:pt x="1918" y="191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4" y="194"/>
                    <a:pt x="1914" y="194"/>
                    <a:pt x="1914" y="194"/>
                  </a:cubicBezTo>
                  <a:lnTo>
                    <a:pt x="1916" y="194"/>
                  </a:lnTo>
                  <a:close/>
                  <a:moveTo>
                    <a:pt x="1879" y="168"/>
                  </a:moveTo>
                  <a:cubicBezTo>
                    <a:pt x="1881" y="168"/>
                    <a:pt x="1881" y="168"/>
                    <a:pt x="1881" y="168"/>
                  </a:cubicBezTo>
                  <a:cubicBezTo>
                    <a:pt x="1881" y="168"/>
                    <a:pt x="1881" y="168"/>
                    <a:pt x="1881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7" y="168"/>
                    <a:pt x="1877" y="168"/>
                    <a:pt x="1877" y="168"/>
                  </a:cubicBezTo>
                  <a:lnTo>
                    <a:pt x="1879" y="168"/>
                  </a:lnTo>
                  <a:close/>
                  <a:moveTo>
                    <a:pt x="583" y="131"/>
                  </a:moveTo>
                  <a:cubicBezTo>
                    <a:pt x="583" y="130"/>
                    <a:pt x="583" y="130"/>
                    <a:pt x="583" y="130"/>
                  </a:cubicBezTo>
                  <a:cubicBezTo>
                    <a:pt x="583" y="130"/>
                    <a:pt x="583" y="130"/>
                    <a:pt x="583" y="130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4" y="131"/>
                    <a:pt x="584" y="131"/>
                    <a:pt x="584" y="131"/>
                  </a:cubicBezTo>
                  <a:lnTo>
                    <a:pt x="583" y="131"/>
                  </a:lnTo>
                  <a:close/>
                  <a:moveTo>
                    <a:pt x="1853" y="121"/>
                  </a:moveTo>
                  <a:cubicBezTo>
                    <a:pt x="1854" y="121"/>
                    <a:pt x="1854" y="121"/>
                    <a:pt x="1854" y="121"/>
                  </a:cubicBezTo>
                  <a:lnTo>
                    <a:pt x="1853" y="121"/>
                  </a:lnTo>
                  <a:close/>
                  <a:moveTo>
                    <a:pt x="196" y="69"/>
                  </a:move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8"/>
                  </a:cubicBezTo>
                  <a:lnTo>
                    <a:pt x="196" y="69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29" name="ïṣḷîḍè">
              <a:extLst>
                <a:ext uri="{FF2B5EF4-FFF2-40B4-BE49-F238E27FC236}">
                  <a16:creationId xmlns="" xmlns:a16="http://schemas.microsoft.com/office/drawing/2014/main" id="{2BD98C23-3DCB-4AB0-93CC-57CD426B6939}"/>
                </a:ext>
              </a:extLst>
            </p:cNvPr>
            <p:cNvSpPr/>
            <p:nvPr userDrawn="1"/>
          </p:nvSpPr>
          <p:spPr bwMode="auto">
            <a:xfrm>
              <a:off x="5449264" y="1792856"/>
              <a:ext cx="2389271" cy="66446"/>
            </a:xfrm>
            <a:custGeom>
              <a:avLst/>
              <a:gdLst>
                <a:gd name="T0" fmla="*/ 28 w 2078"/>
                <a:gd name="T1" fmla="*/ 9 h 58"/>
                <a:gd name="T2" fmla="*/ 38 w 2078"/>
                <a:gd name="T3" fmla="*/ 57 h 58"/>
                <a:gd name="T4" fmla="*/ 111 w 2078"/>
                <a:gd name="T5" fmla="*/ 2 h 58"/>
                <a:gd name="T6" fmla="*/ 87 w 2078"/>
                <a:gd name="T7" fmla="*/ 2 h 58"/>
                <a:gd name="T8" fmla="*/ 111 w 2078"/>
                <a:gd name="T9" fmla="*/ 2 h 58"/>
                <a:gd name="T10" fmla="*/ 176 w 2078"/>
                <a:gd name="T11" fmla="*/ 2 h 58"/>
                <a:gd name="T12" fmla="*/ 169 w 2078"/>
                <a:gd name="T13" fmla="*/ 12 h 58"/>
                <a:gd name="T14" fmla="*/ 253 w 2078"/>
                <a:gd name="T15" fmla="*/ 45 h 58"/>
                <a:gd name="T16" fmla="*/ 226 w 2078"/>
                <a:gd name="T17" fmla="*/ 11 h 58"/>
                <a:gd name="T18" fmla="*/ 324 w 2078"/>
                <a:gd name="T19" fmla="*/ 48 h 58"/>
                <a:gd name="T20" fmla="*/ 311 w 2078"/>
                <a:gd name="T21" fmla="*/ 0 h 58"/>
                <a:gd name="T22" fmla="*/ 314 w 2078"/>
                <a:gd name="T23" fmla="*/ 27 h 58"/>
                <a:gd name="T24" fmla="*/ 395 w 2078"/>
                <a:gd name="T25" fmla="*/ 48 h 58"/>
                <a:gd name="T26" fmla="*/ 396 w 2078"/>
                <a:gd name="T27" fmla="*/ 2 h 58"/>
                <a:gd name="T28" fmla="*/ 443 w 2078"/>
                <a:gd name="T29" fmla="*/ 30 h 58"/>
                <a:gd name="T30" fmla="*/ 470 w 2078"/>
                <a:gd name="T31" fmla="*/ 9 h 58"/>
                <a:gd name="T32" fmla="*/ 535 w 2078"/>
                <a:gd name="T33" fmla="*/ 2 h 58"/>
                <a:gd name="T34" fmla="*/ 550 w 2078"/>
                <a:gd name="T35" fmla="*/ 57 h 58"/>
                <a:gd name="T36" fmla="*/ 600 w 2078"/>
                <a:gd name="T37" fmla="*/ 30 h 58"/>
                <a:gd name="T38" fmla="*/ 614 w 2078"/>
                <a:gd name="T39" fmla="*/ 58 h 58"/>
                <a:gd name="T40" fmla="*/ 627 w 2078"/>
                <a:gd name="T41" fmla="*/ 37 h 58"/>
                <a:gd name="T42" fmla="*/ 692 w 2078"/>
                <a:gd name="T43" fmla="*/ 32 h 58"/>
                <a:gd name="T44" fmla="*/ 728 w 2078"/>
                <a:gd name="T45" fmla="*/ 2 h 58"/>
                <a:gd name="T46" fmla="*/ 790 w 2078"/>
                <a:gd name="T47" fmla="*/ 45 h 58"/>
                <a:gd name="T48" fmla="*/ 763 w 2078"/>
                <a:gd name="T49" fmla="*/ 11 h 58"/>
                <a:gd name="T50" fmla="*/ 836 w 2078"/>
                <a:gd name="T51" fmla="*/ 57 h 58"/>
                <a:gd name="T52" fmla="*/ 882 w 2078"/>
                <a:gd name="T53" fmla="*/ 45 h 58"/>
                <a:gd name="T54" fmla="*/ 964 w 2078"/>
                <a:gd name="T55" fmla="*/ 57 h 58"/>
                <a:gd name="T56" fmla="*/ 939 w 2078"/>
                <a:gd name="T57" fmla="*/ 24 h 58"/>
                <a:gd name="T58" fmla="*/ 998 w 2078"/>
                <a:gd name="T59" fmla="*/ 11 h 58"/>
                <a:gd name="T60" fmla="*/ 998 w 2078"/>
                <a:gd name="T61" fmla="*/ 35 h 58"/>
                <a:gd name="T62" fmla="*/ 1027 w 2078"/>
                <a:gd name="T63" fmla="*/ 42 h 58"/>
                <a:gd name="T64" fmla="*/ 987 w 2078"/>
                <a:gd name="T65" fmla="*/ 57 h 58"/>
                <a:gd name="T66" fmla="*/ 1068 w 2078"/>
                <a:gd name="T67" fmla="*/ 34 h 58"/>
                <a:gd name="T68" fmla="*/ 1070 w 2078"/>
                <a:gd name="T69" fmla="*/ 58 h 58"/>
                <a:gd name="T70" fmla="*/ 1080 w 2078"/>
                <a:gd name="T71" fmla="*/ 18 h 58"/>
                <a:gd name="T72" fmla="*/ 1127 w 2078"/>
                <a:gd name="T73" fmla="*/ 2 h 58"/>
                <a:gd name="T74" fmla="*/ 1190 w 2078"/>
                <a:gd name="T75" fmla="*/ 11 h 58"/>
                <a:gd name="T76" fmla="*/ 1236 w 2078"/>
                <a:gd name="T77" fmla="*/ 39 h 58"/>
                <a:gd name="T78" fmla="*/ 1224 w 2078"/>
                <a:gd name="T79" fmla="*/ 39 h 58"/>
                <a:gd name="T80" fmla="*/ 1315 w 2078"/>
                <a:gd name="T81" fmla="*/ 58 h 58"/>
                <a:gd name="T82" fmla="*/ 1375 w 2078"/>
                <a:gd name="T83" fmla="*/ 57 h 58"/>
                <a:gd name="T84" fmla="*/ 1399 w 2078"/>
                <a:gd name="T85" fmla="*/ 11 h 58"/>
                <a:gd name="T86" fmla="*/ 1448 w 2078"/>
                <a:gd name="T87" fmla="*/ 11 h 58"/>
                <a:gd name="T88" fmla="*/ 1431 w 2078"/>
                <a:gd name="T89" fmla="*/ 2 h 58"/>
                <a:gd name="T90" fmla="*/ 1507 w 2078"/>
                <a:gd name="T91" fmla="*/ 33 h 58"/>
                <a:gd name="T92" fmla="*/ 1531 w 2078"/>
                <a:gd name="T93" fmla="*/ 2 h 58"/>
                <a:gd name="T94" fmla="*/ 1576 w 2078"/>
                <a:gd name="T95" fmla="*/ 58 h 58"/>
                <a:gd name="T96" fmla="*/ 1586 w 2078"/>
                <a:gd name="T97" fmla="*/ 20 h 58"/>
                <a:gd name="T98" fmla="*/ 1664 w 2078"/>
                <a:gd name="T99" fmla="*/ 57 h 58"/>
                <a:gd name="T100" fmla="*/ 1620 w 2078"/>
                <a:gd name="T101" fmla="*/ 2 h 58"/>
                <a:gd name="T102" fmla="*/ 1726 w 2078"/>
                <a:gd name="T103" fmla="*/ 45 h 58"/>
                <a:gd name="T104" fmla="*/ 1698 w 2078"/>
                <a:gd name="T105" fmla="*/ 11 h 58"/>
                <a:gd name="T106" fmla="*/ 1784 w 2078"/>
                <a:gd name="T107" fmla="*/ 0 h 58"/>
                <a:gd name="T108" fmla="*/ 1771 w 2078"/>
                <a:gd name="T109" fmla="*/ 30 h 58"/>
                <a:gd name="T110" fmla="*/ 1833 w 2078"/>
                <a:gd name="T111" fmla="*/ 2 h 58"/>
                <a:gd name="T112" fmla="*/ 1886 w 2078"/>
                <a:gd name="T113" fmla="*/ 30 h 58"/>
                <a:gd name="T114" fmla="*/ 1913 w 2078"/>
                <a:gd name="T115" fmla="*/ 9 h 58"/>
                <a:gd name="T116" fmla="*/ 1986 w 2078"/>
                <a:gd name="T117" fmla="*/ 9 h 58"/>
                <a:gd name="T118" fmla="*/ 1997 w 2078"/>
                <a:gd name="T119" fmla="*/ 57 h 58"/>
                <a:gd name="T120" fmla="*/ 2048 w 2078"/>
                <a:gd name="T121" fmla="*/ 57 h 58"/>
                <a:gd name="T122" fmla="*/ 2043 w 2078"/>
                <a:gd name="T12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78" h="58">
                  <a:moveTo>
                    <a:pt x="38" y="37"/>
                  </a:moveTo>
                  <a:cubicBezTo>
                    <a:pt x="38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4" y="49"/>
                    <a:pt x="30" y="50"/>
                    <a:pt x="28" y="50"/>
                  </a:cubicBezTo>
                  <a:cubicBezTo>
                    <a:pt x="18" y="49"/>
                    <a:pt x="12" y="43"/>
                    <a:pt x="12" y="30"/>
                  </a:cubicBezTo>
                  <a:cubicBezTo>
                    <a:pt x="12" y="16"/>
                    <a:pt x="18" y="9"/>
                    <a:pt x="28" y="9"/>
                  </a:cubicBezTo>
                  <a:cubicBezTo>
                    <a:pt x="35" y="9"/>
                    <a:pt x="38" y="12"/>
                    <a:pt x="3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6"/>
                    <a:pt x="43" y="0"/>
                    <a:pt x="25" y="0"/>
                  </a:cubicBezTo>
                  <a:cubicBezTo>
                    <a:pt x="9" y="2"/>
                    <a:pt x="0" y="11"/>
                    <a:pt x="0" y="30"/>
                  </a:cubicBezTo>
                  <a:cubicBezTo>
                    <a:pt x="0" y="47"/>
                    <a:pt x="9" y="57"/>
                    <a:pt x="25" y="58"/>
                  </a:cubicBezTo>
                  <a:cubicBezTo>
                    <a:pt x="31" y="58"/>
                    <a:pt x="35" y="58"/>
                    <a:pt x="38" y="57"/>
                  </a:cubicBezTo>
                  <a:cubicBezTo>
                    <a:pt x="42" y="57"/>
                    <a:pt x="46" y="57"/>
                    <a:pt x="50" y="55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111" y="2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1" y="39"/>
                    <a:pt x="110" y="43"/>
                    <a:pt x="108" y="45"/>
                  </a:cubicBezTo>
                  <a:cubicBezTo>
                    <a:pt x="107" y="48"/>
                    <a:pt x="103" y="50"/>
                    <a:pt x="99" y="50"/>
                  </a:cubicBezTo>
                  <a:cubicBezTo>
                    <a:pt x="94" y="50"/>
                    <a:pt x="91" y="48"/>
                    <a:pt x="89" y="45"/>
                  </a:cubicBezTo>
                  <a:cubicBezTo>
                    <a:pt x="87" y="43"/>
                    <a:pt x="87" y="39"/>
                    <a:pt x="87" y="3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50"/>
                    <a:pt x="83" y="57"/>
                    <a:pt x="99" y="58"/>
                  </a:cubicBezTo>
                  <a:cubicBezTo>
                    <a:pt x="114" y="57"/>
                    <a:pt x="122" y="50"/>
                    <a:pt x="123" y="36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11" y="2"/>
                    <a:pt x="111" y="2"/>
                    <a:pt x="111" y="2"/>
                  </a:cubicBezTo>
                  <a:close/>
                  <a:moveTo>
                    <a:pt x="154" y="57"/>
                  </a:moveTo>
                  <a:cubicBezTo>
                    <a:pt x="158" y="45"/>
                    <a:pt x="158" y="45"/>
                    <a:pt x="158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54" y="57"/>
                    <a:pt x="154" y="57"/>
                    <a:pt x="154" y="57"/>
                  </a:cubicBezTo>
                  <a:close/>
                  <a:moveTo>
                    <a:pt x="161" y="36"/>
                  </a:move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61" y="36"/>
                    <a:pt x="161" y="36"/>
                    <a:pt x="161" y="36"/>
                  </a:cubicBezTo>
                  <a:close/>
                  <a:moveTo>
                    <a:pt x="264" y="57"/>
                  </a:moveTo>
                  <a:cubicBezTo>
                    <a:pt x="264" y="2"/>
                    <a:pt x="264" y="2"/>
                    <a:pt x="264" y="2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64" y="57"/>
                    <a:pt x="264" y="57"/>
                    <a:pt x="264" y="57"/>
                  </a:cubicBezTo>
                  <a:close/>
                  <a:moveTo>
                    <a:pt x="324" y="37"/>
                  </a:moveTo>
                  <a:cubicBezTo>
                    <a:pt x="324" y="48"/>
                    <a:pt x="324" y="48"/>
                    <a:pt x="324" y="48"/>
                  </a:cubicBezTo>
                  <a:cubicBezTo>
                    <a:pt x="324" y="49"/>
                    <a:pt x="323" y="49"/>
                    <a:pt x="324" y="48"/>
                  </a:cubicBezTo>
                  <a:cubicBezTo>
                    <a:pt x="320" y="49"/>
                    <a:pt x="316" y="50"/>
                    <a:pt x="313" y="50"/>
                  </a:cubicBezTo>
                  <a:cubicBezTo>
                    <a:pt x="303" y="49"/>
                    <a:pt x="298" y="43"/>
                    <a:pt x="298" y="30"/>
                  </a:cubicBezTo>
                  <a:cubicBezTo>
                    <a:pt x="298" y="16"/>
                    <a:pt x="303" y="9"/>
                    <a:pt x="313" y="9"/>
                  </a:cubicBezTo>
                  <a:cubicBezTo>
                    <a:pt x="321" y="9"/>
                    <a:pt x="324" y="12"/>
                    <a:pt x="324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6"/>
                    <a:pt x="328" y="0"/>
                    <a:pt x="311" y="0"/>
                  </a:cubicBezTo>
                  <a:cubicBezTo>
                    <a:pt x="294" y="2"/>
                    <a:pt x="286" y="11"/>
                    <a:pt x="286" y="30"/>
                  </a:cubicBezTo>
                  <a:cubicBezTo>
                    <a:pt x="286" y="47"/>
                    <a:pt x="294" y="57"/>
                    <a:pt x="311" y="58"/>
                  </a:cubicBezTo>
                  <a:cubicBezTo>
                    <a:pt x="316" y="58"/>
                    <a:pt x="320" y="58"/>
                    <a:pt x="324" y="57"/>
                  </a:cubicBezTo>
                  <a:cubicBezTo>
                    <a:pt x="328" y="57"/>
                    <a:pt x="332" y="57"/>
                    <a:pt x="336" y="55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37"/>
                    <a:pt x="314" y="37"/>
                    <a:pt x="314" y="37"/>
                  </a:cubicBezTo>
                  <a:cubicBezTo>
                    <a:pt x="324" y="37"/>
                    <a:pt x="324" y="37"/>
                    <a:pt x="324" y="37"/>
                  </a:cubicBezTo>
                  <a:close/>
                  <a:moveTo>
                    <a:pt x="388" y="11"/>
                  </a:moveTo>
                  <a:cubicBezTo>
                    <a:pt x="395" y="11"/>
                    <a:pt x="395" y="11"/>
                    <a:pt x="395" y="11"/>
                  </a:cubicBezTo>
                  <a:cubicBezTo>
                    <a:pt x="405" y="11"/>
                    <a:pt x="411" y="17"/>
                    <a:pt x="411" y="30"/>
                  </a:cubicBezTo>
                  <a:cubicBezTo>
                    <a:pt x="411" y="42"/>
                    <a:pt x="405" y="48"/>
                    <a:pt x="395" y="48"/>
                  </a:cubicBezTo>
                  <a:cubicBezTo>
                    <a:pt x="388" y="48"/>
                    <a:pt x="388" y="48"/>
                    <a:pt x="388" y="48"/>
                  </a:cubicBezTo>
                  <a:cubicBezTo>
                    <a:pt x="388" y="11"/>
                    <a:pt x="388" y="11"/>
                    <a:pt x="388" y="11"/>
                  </a:cubicBezTo>
                  <a:close/>
                  <a:moveTo>
                    <a:pt x="377" y="57"/>
                  </a:moveTo>
                  <a:cubicBezTo>
                    <a:pt x="396" y="57"/>
                    <a:pt x="396" y="57"/>
                    <a:pt x="396" y="57"/>
                  </a:cubicBezTo>
                  <a:cubicBezTo>
                    <a:pt x="414" y="57"/>
                    <a:pt x="423" y="48"/>
                    <a:pt x="423" y="30"/>
                  </a:cubicBezTo>
                  <a:cubicBezTo>
                    <a:pt x="423" y="11"/>
                    <a:pt x="414" y="2"/>
                    <a:pt x="396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57"/>
                    <a:pt x="377" y="57"/>
                    <a:pt x="377" y="57"/>
                  </a:cubicBezTo>
                  <a:close/>
                  <a:moveTo>
                    <a:pt x="470" y="58"/>
                  </a:moveTo>
                  <a:cubicBezTo>
                    <a:pt x="486" y="57"/>
                    <a:pt x="495" y="48"/>
                    <a:pt x="495" y="30"/>
                  </a:cubicBezTo>
                  <a:cubicBezTo>
                    <a:pt x="495" y="11"/>
                    <a:pt x="486" y="1"/>
                    <a:pt x="470" y="0"/>
                  </a:cubicBezTo>
                  <a:cubicBezTo>
                    <a:pt x="453" y="1"/>
                    <a:pt x="444" y="11"/>
                    <a:pt x="443" y="30"/>
                  </a:cubicBezTo>
                  <a:cubicBezTo>
                    <a:pt x="444" y="48"/>
                    <a:pt x="452" y="57"/>
                    <a:pt x="470" y="58"/>
                  </a:cubicBezTo>
                  <a:close/>
                  <a:moveTo>
                    <a:pt x="470" y="9"/>
                  </a:moveTo>
                  <a:cubicBezTo>
                    <a:pt x="479" y="9"/>
                    <a:pt x="483" y="16"/>
                    <a:pt x="483" y="30"/>
                  </a:cubicBezTo>
                  <a:cubicBezTo>
                    <a:pt x="483" y="43"/>
                    <a:pt x="479" y="50"/>
                    <a:pt x="470" y="50"/>
                  </a:cubicBezTo>
                  <a:cubicBezTo>
                    <a:pt x="460" y="50"/>
                    <a:pt x="456" y="43"/>
                    <a:pt x="456" y="30"/>
                  </a:cubicBezTo>
                  <a:cubicBezTo>
                    <a:pt x="456" y="16"/>
                    <a:pt x="460" y="9"/>
                    <a:pt x="470" y="9"/>
                  </a:cubicBezTo>
                  <a:close/>
                  <a:moveTo>
                    <a:pt x="567" y="57"/>
                  </a:moveTo>
                  <a:cubicBezTo>
                    <a:pt x="567" y="2"/>
                    <a:pt x="567" y="2"/>
                    <a:pt x="567" y="2"/>
                  </a:cubicBezTo>
                  <a:cubicBezTo>
                    <a:pt x="556" y="2"/>
                    <a:pt x="556" y="2"/>
                    <a:pt x="556" y="2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35" y="2"/>
                    <a:pt x="535" y="2"/>
                    <a:pt x="535" y="2"/>
                  </a:cubicBezTo>
                  <a:cubicBezTo>
                    <a:pt x="518" y="2"/>
                    <a:pt x="518" y="2"/>
                    <a:pt x="518" y="2"/>
                  </a:cubicBezTo>
                  <a:cubicBezTo>
                    <a:pt x="518" y="57"/>
                    <a:pt x="518" y="57"/>
                    <a:pt x="518" y="57"/>
                  </a:cubicBezTo>
                  <a:cubicBezTo>
                    <a:pt x="528" y="57"/>
                    <a:pt x="528" y="57"/>
                    <a:pt x="528" y="57"/>
                  </a:cubicBezTo>
                  <a:cubicBezTo>
                    <a:pt x="528" y="11"/>
                    <a:pt x="528" y="11"/>
                    <a:pt x="528" y="11"/>
                  </a:cubicBezTo>
                  <a:cubicBezTo>
                    <a:pt x="529" y="11"/>
                    <a:pt x="529" y="11"/>
                    <a:pt x="529" y="11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7" y="57"/>
                    <a:pt x="567" y="57"/>
                    <a:pt x="567" y="57"/>
                  </a:cubicBezTo>
                  <a:close/>
                  <a:moveTo>
                    <a:pt x="627" y="37"/>
                  </a:moveTo>
                  <a:cubicBezTo>
                    <a:pt x="627" y="48"/>
                    <a:pt x="627" y="48"/>
                    <a:pt x="627" y="48"/>
                  </a:cubicBezTo>
                  <a:cubicBezTo>
                    <a:pt x="626" y="49"/>
                    <a:pt x="626" y="49"/>
                    <a:pt x="626" y="48"/>
                  </a:cubicBezTo>
                  <a:cubicBezTo>
                    <a:pt x="622" y="49"/>
                    <a:pt x="619" y="50"/>
                    <a:pt x="616" y="50"/>
                  </a:cubicBezTo>
                  <a:cubicBezTo>
                    <a:pt x="606" y="49"/>
                    <a:pt x="601" y="43"/>
                    <a:pt x="600" y="30"/>
                  </a:cubicBezTo>
                  <a:cubicBezTo>
                    <a:pt x="601" y="16"/>
                    <a:pt x="606" y="9"/>
                    <a:pt x="616" y="9"/>
                  </a:cubicBezTo>
                  <a:cubicBezTo>
                    <a:pt x="623" y="9"/>
                    <a:pt x="627" y="12"/>
                    <a:pt x="627" y="18"/>
                  </a:cubicBezTo>
                  <a:cubicBezTo>
                    <a:pt x="639" y="18"/>
                    <a:pt x="639" y="18"/>
                    <a:pt x="639" y="18"/>
                  </a:cubicBezTo>
                  <a:cubicBezTo>
                    <a:pt x="639" y="6"/>
                    <a:pt x="631" y="0"/>
                    <a:pt x="614" y="0"/>
                  </a:cubicBezTo>
                  <a:cubicBezTo>
                    <a:pt x="597" y="2"/>
                    <a:pt x="588" y="11"/>
                    <a:pt x="588" y="30"/>
                  </a:cubicBezTo>
                  <a:cubicBezTo>
                    <a:pt x="588" y="47"/>
                    <a:pt x="597" y="57"/>
                    <a:pt x="614" y="58"/>
                  </a:cubicBezTo>
                  <a:cubicBezTo>
                    <a:pt x="619" y="58"/>
                    <a:pt x="623" y="58"/>
                    <a:pt x="626" y="57"/>
                  </a:cubicBezTo>
                  <a:cubicBezTo>
                    <a:pt x="630" y="57"/>
                    <a:pt x="634" y="57"/>
                    <a:pt x="638" y="55"/>
                  </a:cubicBezTo>
                  <a:cubicBezTo>
                    <a:pt x="638" y="27"/>
                    <a:pt x="638" y="27"/>
                    <a:pt x="638" y="27"/>
                  </a:cubicBezTo>
                  <a:cubicBezTo>
                    <a:pt x="616" y="27"/>
                    <a:pt x="616" y="27"/>
                    <a:pt x="616" y="27"/>
                  </a:cubicBezTo>
                  <a:cubicBezTo>
                    <a:pt x="616" y="37"/>
                    <a:pt x="616" y="37"/>
                    <a:pt x="616" y="37"/>
                  </a:cubicBezTo>
                  <a:cubicBezTo>
                    <a:pt x="627" y="37"/>
                    <a:pt x="627" y="37"/>
                    <a:pt x="627" y="37"/>
                  </a:cubicBezTo>
                  <a:close/>
                  <a:moveTo>
                    <a:pt x="716" y="2"/>
                  </a:moveTo>
                  <a:cubicBezTo>
                    <a:pt x="716" y="32"/>
                    <a:pt x="716" y="32"/>
                    <a:pt x="716" y="32"/>
                  </a:cubicBezTo>
                  <a:cubicBezTo>
                    <a:pt x="716" y="39"/>
                    <a:pt x="715" y="43"/>
                    <a:pt x="713" y="45"/>
                  </a:cubicBezTo>
                  <a:cubicBezTo>
                    <a:pt x="712" y="48"/>
                    <a:pt x="708" y="50"/>
                    <a:pt x="704" y="50"/>
                  </a:cubicBezTo>
                  <a:cubicBezTo>
                    <a:pt x="699" y="50"/>
                    <a:pt x="696" y="48"/>
                    <a:pt x="694" y="45"/>
                  </a:cubicBezTo>
                  <a:cubicBezTo>
                    <a:pt x="692" y="43"/>
                    <a:pt x="692" y="39"/>
                    <a:pt x="692" y="32"/>
                  </a:cubicBezTo>
                  <a:cubicBezTo>
                    <a:pt x="692" y="2"/>
                    <a:pt x="692" y="2"/>
                    <a:pt x="692" y="2"/>
                  </a:cubicBezTo>
                  <a:cubicBezTo>
                    <a:pt x="680" y="2"/>
                    <a:pt x="680" y="2"/>
                    <a:pt x="680" y="2"/>
                  </a:cubicBezTo>
                  <a:cubicBezTo>
                    <a:pt x="680" y="36"/>
                    <a:pt x="680" y="36"/>
                    <a:pt x="680" y="36"/>
                  </a:cubicBezTo>
                  <a:cubicBezTo>
                    <a:pt x="680" y="50"/>
                    <a:pt x="688" y="57"/>
                    <a:pt x="704" y="58"/>
                  </a:cubicBezTo>
                  <a:cubicBezTo>
                    <a:pt x="719" y="57"/>
                    <a:pt x="727" y="50"/>
                    <a:pt x="728" y="36"/>
                  </a:cubicBezTo>
                  <a:cubicBezTo>
                    <a:pt x="728" y="2"/>
                    <a:pt x="728" y="2"/>
                    <a:pt x="728" y="2"/>
                  </a:cubicBezTo>
                  <a:cubicBezTo>
                    <a:pt x="716" y="2"/>
                    <a:pt x="716" y="2"/>
                    <a:pt x="716" y="2"/>
                  </a:cubicBezTo>
                  <a:close/>
                  <a:moveTo>
                    <a:pt x="801" y="57"/>
                  </a:moveTo>
                  <a:cubicBezTo>
                    <a:pt x="801" y="2"/>
                    <a:pt x="801" y="2"/>
                    <a:pt x="801" y="2"/>
                  </a:cubicBezTo>
                  <a:cubicBezTo>
                    <a:pt x="790" y="2"/>
                    <a:pt x="790" y="2"/>
                    <a:pt x="790" y="2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69" y="2"/>
                    <a:pt x="769" y="2"/>
                    <a:pt x="769" y="2"/>
                  </a:cubicBezTo>
                  <a:cubicBezTo>
                    <a:pt x="752" y="2"/>
                    <a:pt x="752" y="2"/>
                    <a:pt x="752" y="2"/>
                  </a:cubicBezTo>
                  <a:cubicBezTo>
                    <a:pt x="752" y="57"/>
                    <a:pt x="752" y="57"/>
                    <a:pt x="752" y="57"/>
                  </a:cubicBezTo>
                  <a:cubicBezTo>
                    <a:pt x="763" y="57"/>
                    <a:pt x="763" y="57"/>
                    <a:pt x="763" y="57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84" y="57"/>
                    <a:pt x="784" y="57"/>
                    <a:pt x="784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836" y="2"/>
                  </a:moveTo>
                  <a:cubicBezTo>
                    <a:pt x="824" y="2"/>
                    <a:pt x="824" y="2"/>
                    <a:pt x="824" y="2"/>
                  </a:cubicBezTo>
                  <a:cubicBezTo>
                    <a:pt x="824" y="57"/>
                    <a:pt x="824" y="57"/>
                    <a:pt x="824" y="57"/>
                  </a:cubicBezTo>
                  <a:cubicBezTo>
                    <a:pt x="836" y="57"/>
                    <a:pt x="836" y="57"/>
                    <a:pt x="836" y="57"/>
                  </a:cubicBezTo>
                  <a:cubicBezTo>
                    <a:pt x="836" y="2"/>
                    <a:pt x="836" y="2"/>
                    <a:pt x="836" y="2"/>
                  </a:cubicBezTo>
                  <a:close/>
                  <a:moveTo>
                    <a:pt x="875" y="57"/>
                  </a:moveTo>
                  <a:cubicBezTo>
                    <a:pt x="888" y="57"/>
                    <a:pt x="888" y="57"/>
                    <a:pt x="888" y="57"/>
                  </a:cubicBezTo>
                  <a:cubicBezTo>
                    <a:pt x="908" y="2"/>
                    <a:pt x="908" y="2"/>
                    <a:pt x="908" y="2"/>
                  </a:cubicBezTo>
                  <a:cubicBezTo>
                    <a:pt x="896" y="2"/>
                    <a:pt x="896" y="2"/>
                    <a:pt x="896" y="2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68" y="2"/>
                    <a:pt x="868" y="2"/>
                    <a:pt x="868" y="2"/>
                  </a:cubicBezTo>
                  <a:cubicBezTo>
                    <a:pt x="855" y="2"/>
                    <a:pt x="855" y="2"/>
                    <a:pt x="855" y="2"/>
                  </a:cubicBezTo>
                  <a:cubicBezTo>
                    <a:pt x="875" y="57"/>
                    <a:pt x="875" y="57"/>
                    <a:pt x="875" y="57"/>
                  </a:cubicBezTo>
                  <a:close/>
                  <a:moveTo>
                    <a:pt x="927" y="57"/>
                  </a:moveTo>
                  <a:cubicBezTo>
                    <a:pt x="964" y="57"/>
                    <a:pt x="964" y="57"/>
                    <a:pt x="964" y="57"/>
                  </a:cubicBezTo>
                  <a:cubicBezTo>
                    <a:pt x="964" y="48"/>
                    <a:pt x="964" y="48"/>
                    <a:pt x="964" y="48"/>
                  </a:cubicBezTo>
                  <a:cubicBezTo>
                    <a:pt x="939" y="48"/>
                    <a:pt x="939" y="48"/>
                    <a:pt x="939" y="48"/>
                  </a:cubicBezTo>
                  <a:cubicBezTo>
                    <a:pt x="939" y="33"/>
                    <a:pt x="939" y="33"/>
                    <a:pt x="939" y="33"/>
                  </a:cubicBezTo>
                  <a:cubicBezTo>
                    <a:pt x="962" y="33"/>
                    <a:pt x="962" y="33"/>
                    <a:pt x="962" y="33"/>
                  </a:cubicBezTo>
                  <a:cubicBezTo>
                    <a:pt x="962" y="24"/>
                    <a:pt x="962" y="24"/>
                    <a:pt x="962" y="24"/>
                  </a:cubicBezTo>
                  <a:cubicBezTo>
                    <a:pt x="939" y="24"/>
                    <a:pt x="939" y="24"/>
                    <a:pt x="939" y="24"/>
                  </a:cubicBezTo>
                  <a:cubicBezTo>
                    <a:pt x="939" y="11"/>
                    <a:pt x="939" y="11"/>
                    <a:pt x="939" y="11"/>
                  </a:cubicBezTo>
                  <a:cubicBezTo>
                    <a:pt x="963" y="11"/>
                    <a:pt x="963" y="11"/>
                    <a:pt x="963" y="11"/>
                  </a:cubicBezTo>
                  <a:cubicBezTo>
                    <a:pt x="963" y="2"/>
                    <a:pt x="963" y="2"/>
                    <a:pt x="963" y="2"/>
                  </a:cubicBezTo>
                  <a:cubicBezTo>
                    <a:pt x="927" y="2"/>
                    <a:pt x="927" y="2"/>
                    <a:pt x="927" y="2"/>
                  </a:cubicBezTo>
                  <a:cubicBezTo>
                    <a:pt x="927" y="57"/>
                    <a:pt x="927" y="57"/>
                    <a:pt x="927" y="57"/>
                  </a:cubicBezTo>
                  <a:close/>
                  <a:moveTo>
                    <a:pt x="998" y="11"/>
                  </a:moveTo>
                  <a:cubicBezTo>
                    <a:pt x="1008" y="11"/>
                    <a:pt x="1008" y="11"/>
                    <a:pt x="1008" y="11"/>
                  </a:cubicBezTo>
                  <a:cubicBezTo>
                    <a:pt x="1014" y="11"/>
                    <a:pt x="1016" y="13"/>
                    <a:pt x="1016" y="18"/>
                  </a:cubicBezTo>
                  <a:cubicBezTo>
                    <a:pt x="1016" y="23"/>
                    <a:pt x="1014" y="26"/>
                    <a:pt x="1008" y="26"/>
                  </a:cubicBezTo>
                  <a:cubicBezTo>
                    <a:pt x="998" y="26"/>
                    <a:pt x="998" y="26"/>
                    <a:pt x="998" y="26"/>
                  </a:cubicBezTo>
                  <a:cubicBezTo>
                    <a:pt x="998" y="11"/>
                    <a:pt x="998" y="11"/>
                    <a:pt x="998" y="11"/>
                  </a:cubicBezTo>
                  <a:close/>
                  <a:moveTo>
                    <a:pt x="998" y="35"/>
                  </a:moveTo>
                  <a:cubicBezTo>
                    <a:pt x="1011" y="35"/>
                    <a:pt x="1011" y="35"/>
                    <a:pt x="1011" y="35"/>
                  </a:cubicBezTo>
                  <a:cubicBezTo>
                    <a:pt x="1014" y="35"/>
                    <a:pt x="1015" y="37"/>
                    <a:pt x="1016" y="42"/>
                  </a:cubicBezTo>
                  <a:cubicBezTo>
                    <a:pt x="1016" y="47"/>
                    <a:pt x="1017" y="52"/>
                    <a:pt x="1018" y="57"/>
                  </a:cubicBezTo>
                  <a:cubicBezTo>
                    <a:pt x="1031" y="57"/>
                    <a:pt x="1031" y="57"/>
                    <a:pt x="1031" y="57"/>
                  </a:cubicBezTo>
                  <a:cubicBezTo>
                    <a:pt x="1029" y="55"/>
                    <a:pt x="1028" y="51"/>
                    <a:pt x="1028" y="44"/>
                  </a:cubicBezTo>
                  <a:cubicBezTo>
                    <a:pt x="1028" y="44"/>
                    <a:pt x="1028" y="43"/>
                    <a:pt x="1027" y="42"/>
                  </a:cubicBezTo>
                  <a:cubicBezTo>
                    <a:pt x="1027" y="34"/>
                    <a:pt x="1024" y="30"/>
                    <a:pt x="1018" y="30"/>
                  </a:cubicBezTo>
                  <a:cubicBezTo>
                    <a:pt x="1018" y="30"/>
                    <a:pt x="1018" y="30"/>
                    <a:pt x="1018" y="30"/>
                  </a:cubicBezTo>
                  <a:cubicBezTo>
                    <a:pt x="1025" y="28"/>
                    <a:pt x="1029" y="23"/>
                    <a:pt x="1029" y="16"/>
                  </a:cubicBezTo>
                  <a:cubicBezTo>
                    <a:pt x="1029" y="7"/>
                    <a:pt x="1022" y="2"/>
                    <a:pt x="1010" y="2"/>
                  </a:cubicBezTo>
                  <a:cubicBezTo>
                    <a:pt x="987" y="2"/>
                    <a:pt x="987" y="2"/>
                    <a:pt x="987" y="2"/>
                  </a:cubicBezTo>
                  <a:cubicBezTo>
                    <a:pt x="987" y="57"/>
                    <a:pt x="987" y="57"/>
                    <a:pt x="987" y="57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35"/>
                    <a:pt x="998" y="35"/>
                    <a:pt x="998" y="35"/>
                  </a:cubicBezTo>
                  <a:close/>
                  <a:moveTo>
                    <a:pt x="1092" y="18"/>
                  </a:moveTo>
                  <a:cubicBezTo>
                    <a:pt x="1091" y="7"/>
                    <a:pt x="1085" y="1"/>
                    <a:pt x="1073" y="0"/>
                  </a:cubicBezTo>
                  <a:cubicBezTo>
                    <a:pt x="1059" y="1"/>
                    <a:pt x="1051" y="7"/>
                    <a:pt x="1050" y="19"/>
                  </a:cubicBezTo>
                  <a:cubicBezTo>
                    <a:pt x="1050" y="26"/>
                    <a:pt x="1056" y="31"/>
                    <a:pt x="1068" y="34"/>
                  </a:cubicBezTo>
                  <a:cubicBezTo>
                    <a:pt x="1069" y="34"/>
                    <a:pt x="1069" y="34"/>
                    <a:pt x="1070" y="35"/>
                  </a:cubicBezTo>
                  <a:cubicBezTo>
                    <a:pt x="1077" y="36"/>
                    <a:pt x="1081" y="39"/>
                    <a:pt x="1081" y="42"/>
                  </a:cubicBezTo>
                  <a:cubicBezTo>
                    <a:pt x="1081" y="47"/>
                    <a:pt x="1077" y="49"/>
                    <a:pt x="1070" y="50"/>
                  </a:cubicBezTo>
                  <a:cubicBezTo>
                    <a:pt x="1064" y="49"/>
                    <a:pt x="1061" y="46"/>
                    <a:pt x="1061" y="39"/>
                  </a:cubicBezTo>
                  <a:cubicBezTo>
                    <a:pt x="1049" y="39"/>
                    <a:pt x="1049" y="39"/>
                    <a:pt x="1049" y="39"/>
                  </a:cubicBezTo>
                  <a:cubicBezTo>
                    <a:pt x="1049" y="52"/>
                    <a:pt x="1056" y="58"/>
                    <a:pt x="1070" y="58"/>
                  </a:cubicBezTo>
                  <a:cubicBezTo>
                    <a:pt x="1085" y="57"/>
                    <a:pt x="1093" y="51"/>
                    <a:pt x="1093" y="40"/>
                  </a:cubicBezTo>
                  <a:cubicBezTo>
                    <a:pt x="1093" y="32"/>
                    <a:pt x="1087" y="27"/>
                    <a:pt x="1074" y="24"/>
                  </a:cubicBezTo>
                  <a:cubicBezTo>
                    <a:pt x="1073" y="24"/>
                    <a:pt x="1073" y="24"/>
                    <a:pt x="1073" y="24"/>
                  </a:cubicBezTo>
                  <a:cubicBezTo>
                    <a:pt x="1066" y="23"/>
                    <a:pt x="1062" y="21"/>
                    <a:pt x="1063" y="16"/>
                  </a:cubicBezTo>
                  <a:cubicBezTo>
                    <a:pt x="1063" y="12"/>
                    <a:pt x="1066" y="10"/>
                    <a:pt x="1072" y="9"/>
                  </a:cubicBezTo>
                  <a:cubicBezTo>
                    <a:pt x="1077" y="9"/>
                    <a:pt x="1080" y="12"/>
                    <a:pt x="1080" y="18"/>
                  </a:cubicBezTo>
                  <a:cubicBezTo>
                    <a:pt x="1092" y="18"/>
                    <a:pt x="1092" y="18"/>
                    <a:pt x="1092" y="18"/>
                  </a:cubicBezTo>
                  <a:close/>
                  <a:moveTo>
                    <a:pt x="1127" y="2"/>
                  </a:moveTo>
                  <a:cubicBezTo>
                    <a:pt x="1115" y="2"/>
                    <a:pt x="1115" y="2"/>
                    <a:pt x="1115" y="2"/>
                  </a:cubicBezTo>
                  <a:cubicBezTo>
                    <a:pt x="1115" y="57"/>
                    <a:pt x="1115" y="57"/>
                    <a:pt x="1115" y="57"/>
                  </a:cubicBezTo>
                  <a:cubicBezTo>
                    <a:pt x="1127" y="57"/>
                    <a:pt x="1127" y="57"/>
                    <a:pt x="1127" y="57"/>
                  </a:cubicBezTo>
                  <a:cubicBezTo>
                    <a:pt x="1127" y="2"/>
                    <a:pt x="1127" y="2"/>
                    <a:pt x="1127" y="2"/>
                  </a:cubicBezTo>
                  <a:close/>
                  <a:moveTo>
                    <a:pt x="1146" y="11"/>
                  </a:moveTo>
                  <a:cubicBezTo>
                    <a:pt x="1162" y="11"/>
                    <a:pt x="1162" y="11"/>
                    <a:pt x="1162" y="11"/>
                  </a:cubicBezTo>
                  <a:cubicBezTo>
                    <a:pt x="1162" y="57"/>
                    <a:pt x="1162" y="57"/>
                    <a:pt x="1162" y="57"/>
                  </a:cubicBezTo>
                  <a:cubicBezTo>
                    <a:pt x="1174" y="57"/>
                    <a:pt x="1174" y="57"/>
                    <a:pt x="1174" y="57"/>
                  </a:cubicBezTo>
                  <a:cubicBezTo>
                    <a:pt x="1174" y="11"/>
                    <a:pt x="1174" y="11"/>
                    <a:pt x="1174" y="11"/>
                  </a:cubicBezTo>
                  <a:cubicBezTo>
                    <a:pt x="1190" y="11"/>
                    <a:pt x="1190" y="11"/>
                    <a:pt x="1190" y="11"/>
                  </a:cubicBezTo>
                  <a:cubicBezTo>
                    <a:pt x="1190" y="2"/>
                    <a:pt x="1190" y="2"/>
                    <a:pt x="1190" y="2"/>
                  </a:cubicBezTo>
                  <a:cubicBezTo>
                    <a:pt x="1146" y="2"/>
                    <a:pt x="1146" y="2"/>
                    <a:pt x="1146" y="2"/>
                  </a:cubicBezTo>
                  <a:cubicBezTo>
                    <a:pt x="1146" y="11"/>
                    <a:pt x="1146" y="11"/>
                    <a:pt x="1146" y="11"/>
                  </a:cubicBezTo>
                  <a:close/>
                  <a:moveTo>
                    <a:pt x="1224" y="57"/>
                  </a:moveTo>
                  <a:cubicBezTo>
                    <a:pt x="1236" y="57"/>
                    <a:pt x="1236" y="57"/>
                    <a:pt x="1236" y="57"/>
                  </a:cubicBezTo>
                  <a:cubicBezTo>
                    <a:pt x="1236" y="39"/>
                    <a:pt x="1236" y="39"/>
                    <a:pt x="1236" y="39"/>
                  </a:cubicBezTo>
                  <a:cubicBezTo>
                    <a:pt x="1254" y="2"/>
                    <a:pt x="1254" y="2"/>
                    <a:pt x="1254" y="2"/>
                  </a:cubicBezTo>
                  <a:cubicBezTo>
                    <a:pt x="1242" y="2"/>
                    <a:pt x="1242" y="2"/>
                    <a:pt x="1242" y="2"/>
                  </a:cubicBezTo>
                  <a:cubicBezTo>
                    <a:pt x="1231" y="27"/>
                    <a:pt x="1231" y="27"/>
                    <a:pt x="1231" y="27"/>
                  </a:cubicBezTo>
                  <a:cubicBezTo>
                    <a:pt x="1220" y="2"/>
                    <a:pt x="1220" y="2"/>
                    <a:pt x="1220" y="2"/>
                  </a:cubicBezTo>
                  <a:cubicBezTo>
                    <a:pt x="1206" y="2"/>
                    <a:pt x="1206" y="2"/>
                    <a:pt x="1206" y="2"/>
                  </a:cubicBezTo>
                  <a:cubicBezTo>
                    <a:pt x="1224" y="39"/>
                    <a:pt x="1224" y="39"/>
                    <a:pt x="1224" y="39"/>
                  </a:cubicBezTo>
                  <a:cubicBezTo>
                    <a:pt x="1224" y="57"/>
                    <a:pt x="1224" y="57"/>
                    <a:pt x="1224" y="57"/>
                  </a:cubicBezTo>
                  <a:close/>
                  <a:moveTo>
                    <a:pt x="1315" y="58"/>
                  </a:moveTo>
                  <a:cubicBezTo>
                    <a:pt x="1332" y="57"/>
                    <a:pt x="1340" y="48"/>
                    <a:pt x="1341" y="30"/>
                  </a:cubicBezTo>
                  <a:cubicBezTo>
                    <a:pt x="1340" y="11"/>
                    <a:pt x="1332" y="1"/>
                    <a:pt x="1315" y="0"/>
                  </a:cubicBezTo>
                  <a:cubicBezTo>
                    <a:pt x="1298" y="1"/>
                    <a:pt x="1289" y="11"/>
                    <a:pt x="1289" y="30"/>
                  </a:cubicBezTo>
                  <a:cubicBezTo>
                    <a:pt x="1289" y="48"/>
                    <a:pt x="1298" y="57"/>
                    <a:pt x="1315" y="58"/>
                  </a:cubicBezTo>
                  <a:close/>
                  <a:moveTo>
                    <a:pt x="1315" y="9"/>
                  </a:moveTo>
                  <a:cubicBezTo>
                    <a:pt x="1324" y="9"/>
                    <a:pt x="1329" y="16"/>
                    <a:pt x="1329" y="30"/>
                  </a:cubicBezTo>
                  <a:cubicBezTo>
                    <a:pt x="1329" y="43"/>
                    <a:pt x="1324" y="50"/>
                    <a:pt x="1315" y="50"/>
                  </a:cubicBezTo>
                  <a:cubicBezTo>
                    <a:pt x="1306" y="50"/>
                    <a:pt x="1301" y="43"/>
                    <a:pt x="1301" y="30"/>
                  </a:cubicBezTo>
                  <a:cubicBezTo>
                    <a:pt x="1301" y="16"/>
                    <a:pt x="1306" y="9"/>
                    <a:pt x="1315" y="9"/>
                  </a:cubicBezTo>
                  <a:close/>
                  <a:moveTo>
                    <a:pt x="1375" y="57"/>
                  </a:moveTo>
                  <a:cubicBezTo>
                    <a:pt x="1375" y="33"/>
                    <a:pt x="1375" y="33"/>
                    <a:pt x="1375" y="33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397" y="24"/>
                    <a:pt x="1397" y="24"/>
                    <a:pt x="1397" y="24"/>
                  </a:cubicBezTo>
                  <a:cubicBezTo>
                    <a:pt x="1375" y="24"/>
                    <a:pt x="1375" y="24"/>
                    <a:pt x="1375" y="24"/>
                  </a:cubicBezTo>
                  <a:cubicBezTo>
                    <a:pt x="1375" y="11"/>
                    <a:pt x="1375" y="11"/>
                    <a:pt x="1375" y="11"/>
                  </a:cubicBezTo>
                  <a:cubicBezTo>
                    <a:pt x="1399" y="11"/>
                    <a:pt x="1399" y="11"/>
                    <a:pt x="1399" y="11"/>
                  </a:cubicBezTo>
                  <a:cubicBezTo>
                    <a:pt x="1399" y="2"/>
                    <a:pt x="1399" y="2"/>
                    <a:pt x="1399" y="2"/>
                  </a:cubicBezTo>
                  <a:cubicBezTo>
                    <a:pt x="1363" y="2"/>
                    <a:pt x="1363" y="2"/>
                    <a:pt x="1363" y="2"/>
                  </a:cubicBezTo>
                  <a:cubicBezTo>
                    <a:pt x="1363" y="57"/>
                    <a:pt x="1363" y="57"/>
                    <a:pt x="1363" y="57"/>
                  </a:cubicBezTo>
                  <a:cubicBezTo>
                    <a:pt x="1375" y="57"/>
                    <a:pt x="1375" y="57"/>
                    <a:pt x="1375" y="57"/>
                  </a:cubicBezTo>
                  <a:close/>
                  <a:moveTo>
                    <a:pt x="1431" y="11"/>
                  </a:moveTo>
                  <a:cubicBezTo>
                    <a:pt x="1448" y="11"/>
                    <a:pt x="1448" y="11"/>
                    <a:pt x="1448" y="11"/>
                  </a:cubicBezTo>
                  <a:cubicBezTo>
                    <a:pt x="1448" y="57"/>
                    <a:pt x="1448" y="57"/>
                    <a:pt x="1448" y="57"/>
                  </a:cubicBezTo>
                  <a:cubicBezTo>
                    <a:pt x="1459" y="57"/>
                    <a:pt x="1459" y="57"/>
                    <a:pt x="1459" y="57"/>
                  </a:cubicBezTo>
                  <a:cubicBezTo>
                    <a:pt x="1459" y="11"/>
                    <a:pt x="1459" y="11"/>
                    <a:pt x="1459" y="11"/>
                  </a:cubicBezTo>
                  <a:cubicBezTo>
                    <a:pt x="1476" y="11"/>
                    <a:pt x="1476" y="11"/>
                    <a:pt x="1476" y="11"/>
                  </a:cubicBezTo>
                  <a:cubicBezTo>
                    <a:pt x="1476" y="2"/>
                    <a:pt x="1476" y="2"/>
                    <a:pt x="1476" y="2"/>
                  </a:cubicBezTo>
                  <a:cubicBezTo>
                    <a:pt x="1431" y="2"/>
                    <a:pt x="1431" y="2"/>
                    <a:pt x="1431" y="2"/>
                  </a:cubicBezTo>
                  <a:cubicBezTo>
                    <a:pt x="1431" y="11"/>
                    <a:pt x="1431" y="11"/>
                    <a:pt x="1431" y="11"/>
                  </a:cubicBezTo>
                  <a:close/>
                  <a:moveTo>
                    <a:pt x="1495" y="57"/>
                  </a:moveTo>
                  <a:cubicBezTo>
                    <a:pt x="1532" y="57"/>
                    <a:pt x="1532" y="57"/>
                    <a:pt x="1532" y="57"/>
                  </a:cubicBezTo>
                  <a:cubicBezTo>
                    <a:pt x="1532" y="48"/>
                    <a:pt x="1532" y="48"/>
                    <a:pt x="1532" y="48"/>
                  </a:cubicBezTo>
                  <a:cubicBezTo>
                    <a:pt x="1507" y="48"/>
                    <a:pt x="1507" y="48"/>
                    <a:pt x="1507" y="48"/>
                  </a:cubicBezTo>
                  <a:cubicBezTo>
                    <a:pt x="1507" y="33"/>
                    <a:pt x="1507" y="33"/>
                    <a:pt x="1507" y="33"/>
                  </a:cubicBezTo>
                  <a:cubicBezTo>
                    <a:pt x="1530" y="33"/>
                    <a:pt x="1530" y="33"/>
                    <a:pt x="1530" y="33"/>
                  </a:cubicBezTo>
                  <a:cubicBezTo>
                    <a:pt x="1530" y="24"/>
                    <a:pt x="1530" y="24"/>
                    <a:pt x="1530" y="24"/>
                  </a:cubicBezTo>
                  <a:cubicBezTo>
                    <a:pt x="1507" y="24"/>
                    <a:pt x="1507" y="24"/>
                    <a:pt x="1507" y="24"/>
                  </a:cubicBezTo>
                  <a:cubicBezTo>
                    <a:pt x="1507" y="11"/>
                    <a:pt x="1507" y="11"/>
                    <a:pt x="1507" y="11"/>
                  </a:cubicBezTo>
                  <a:cubicBezTo>
                    <a:pt x="1531" y="11"/>
                    <a:pt x="1531" y="11"/>
                    <a:pt x="1531" y="11"/>
                  </a:cubicBezTo>
                  <a:cubicBezTo>
                    <a:pt x="1531" y="2"/>
                    <a:pt x="1531" y="2"/>
                    <a:pt x="1531" y="2"/>
                  </a:cubicBezTo>
                  <a:cubicBezTo>
                    <a:pt x="1495" y="2"/>
                    <a:pt x="1495" y="2"/>
                    <a:pt x="1495" y="2"/>
                  </a:cubicBezTo>
                  <a:cubicBezTo>
                    <a:pt x="1495" y="57"/>
                    <a:pt x="1495" y="57"/>
                    <a:pt x="1495" y="57"/>
                  </a:cubicBezTo>
                  <a:close/>
                  <a:moveTo>
                    <a:pt x="1599" y="20"/>
                  </a:moveTo>
                  <a:cubicBezTo>
                    <a:pt x="1598" y="7"/>
                    <a:pt x="1590" y="1"/>
                    <a:pt x="1576" y="0"/>
                  </a:cubicBezTo>
                  <a:cubicBezTo>
                    <a:pt x="1561" y="1"/>
                    <a:pt x="1553" y="11"/>
                    <a:pt x="1553" y="30"/>
                  </a:cubicBezTo>
                  <a:cubicBezTo>
                    <a:pt x="1553" y="48"/>
                    <a:pt x="1561" y="57"/>
                    <a:pt x="1576" y="58"/>
                  </a:cubicBezTo>
                  <a:cubicBezTo>
                    <a:pt x="1590" y="58"/>
                    <a:pt x="1598" y="51"/>
                    <a:pt x="1599" y="39"/>
                  </a:cubicBezTo>
                  <a:cubicBezTo>
                    <a:pt x="1586" y="39"/>
                    <a:pt x="1586" y="39"/>
                    <a:pt x="1586" y="39"/>
                  </a:cubicBezTo>
                  <a:cubicBezTo>
                    <a:pt x="1586" y="46"/>
                    <a:pt x="1583" y="49"/>
                    <a:pt x="1576" y="50"/>
                  </a:cubicBezTo>
                  <a:cubicBezTo>
                    <a:pt x="1569" y="49"/>
                    <a:pt x="1566" y="43"/>
                    <a:pt x="1565" y="30"/>
                  </a:cubicBezTo>
                  <a:cubicBezTo>
                    <a:pt x="1566" y="16"/>
                    <a:pt x="1569" y="10"/>
                    <a:pt x="1576" y="9"/>
                  </a:cubicBezTo>
                  <a:cubicBezTo>
                    <a:pt x="1582" y="9"/>
                    <a:pt x="1586" y="13"/>
                    <a:pt x="1586" y="20"/>
                  </a:cubicBezTo>
                  <a:cubicBezTo>
                    <a:pt x="1599" y="20"/>
                    <a:pt x="1599" y="20"/>
                    <a:pt x="1599" y="20"/>
                  </a:cubicBezTo>
                  <a:close/>
                  <a:moveTo>
                    <a:pt x="1631" y="57"/>
                  </a:moveTo>
                  <a:cubicBezTo>
                    <a:pt x="1631" y="33"/>
                    <a:pt x="1631" y="33"/>
                    <a:pt x="1631" y="33"/>
                  </a:cubicBezTo>
                  <a:cubicBezTo>
                    <a:pt x="1652" y="33"/>
                    <a:pt x="1652" y="33"/>
                    <a:pt x="1652" y="33"/>
                  </a:cubicBezTo>
                  <a:cubicBezTo>
                    <a:pt x="1652" y="57"/>
                    <a:pt x="1652" y="57"/>
                    <a:pt x="1652" y="57"/>
                  </a:cubicBezTo>
                  <a:cubicBezTo>
                    <a:pt x="1664" y="57"/>
                    <a:pt x="1664" y="57"/>
                    <a:pt x="1664" y="57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52" y="2"/>
                    <a:pt x="1652" y="2"/>
                    <a:pt x="1652" y="2"/>
                  </a:cubicBezTo>
                  <a:cubicBezTo>
                    <a:pt x="1652" y="24"/>
                    <a:pt x="1652" y="24"/>
                    <a:pt x="1652" y="24"/>
                  </a:cubicBezTo>
                  <a:cubicBezTo>
                    <a:pt x="1631" y="24"/>
                    <a:pt x="1631" y="24"/>
                    <a:pt x="1631" y="24"/>
                  </a:cubicBezTo>
                  <a:cubicBezTo>
                    <a:pt x="1631" y="2"/>
                    <a:pt x="1631" y="2"/>
                    <a:pt x="1631" y="2"/>
                  </a:cubicBezTo>
                  <a:cubicBezTo>
                    <a:pt x="1620" y="2"/>
                    <a:pt x="1620" y="2"/>
                    <a:pt x="1620" y="2"/>
                  </a:cubicBezTo>
                  <a:cubicBezTo>
                    <a:pt x="1620" y="57"/>
                    <a:pt x="1620" y="57"/>
                    <a:pt x="1620" y="57"/>
                  </a:cubicBezTo>
                  <a:cubicBezTo>
                    <a:pt x="1631" y="57"/>
                    <a:pt x="1631" y="57"/>
                    <a:pt x="1631" y="57"/>
                  </a:cubicBezTo>
                  <a:close/>
                  <a:moveTo>
                    <a:pt x="1737" y="57"/>
                  </a:moveTo>
                  <a:cubicBezTo>
                    <a:pt x="1737" y="2"/>
                    <a:pt x="1737" y="2"/>
                    <a:pt x="1737" y="2"/>
                  </a:cubicBezTo>
                  <a:cubicBezTo>
                    <a:pt x="1726" y="2"/>
                    <a:pt x="1726" y="2"/>
                    <a:pt x="1726" y="2"/>
                  </a:cubicBezTo>
                  <a:cubicBezTo>
                    <a:pt x="1726" y="45"/>
                    <a:pt x="1726" y="45"/>
                    <a:pt x="1726" y="45"/>
                  </a:cubicBezTo>
                  <a:cubicBezTo>
                    <a:pt x="1725" y="45"/>
                    <a:pt x="1725" y="45"/>
                    <a:pt x="1725" y="45"/>
                  </a:cubicBezTo>
                  <a:cubicBezTo>
                    <a:pt x="1705" y="2"/>
                    <a:pt x="1705" y="2"/>
                    <a:pt x="1705" y="2"/>
                  </a:cubicBezTo>
                  <a:cubicBezTo>
                    <a:pt x="1687" y="2"/>
                    <a:pt x="1687" y="2"/>
                    <a:pt x="1687" y="2"/>
                  </a:cubicBezTo>
                  <a:cubicBezTo>
                    <a:pt x="1687" y="57"/>
                    <a:pt x="1687" y="57"/>
                    <a:pt x="1687" y="57"/>
                  </a:cubicBezTo>
                  <a:cubicBezTo>
                    <a:pt x="1698" y="57"/>
                    <a:pt x="1698" y="57"/>
                    <a:pt x="1698" y="57"/>
                  </a:cubicBezTo>
                  <a:cubicBezTo>
                    <a:pt x="1698" y="11"/>
                    <a:pt x="1698" y="11"/>
                    <a:pt x="1698" y="11"/>
                  </a:cubicBezTo>
                  <a:cubicBezTo>
                    <a:pt x="1699" y="11"/>
                    <a:pt x="1699" y="11"/>
                    <a:pt x="1699" y="11"/>
                  </a:cubicBezTo>
                  <a:cubicBezTo>
                    <a:pt x="1720" y="57"/>
                    <a:pt x="1720" y="57"/>
                    <a:pt x="1720" y="57"/>
                  </a:cubicBezTo>
                  <a:cubicBezTo>
                    <a:pt x="1737" y="57"/>
                    <a:pt x="1737" y="57"/>
                    <a:pt x="1737" y="57"/>
                  </a:cubicBezTo>
                  <a:close/>
                  <a:moveTo>
                    <a:pt x="1784" y="58"/>
                  </a:moveTo>
                  <a:cubicBezTo>
                    <a:pt x="1801" y="57"/>
                    <a:pt x="1810" y="48"/>
                    <a:pt x="1810" y="30"/>
                  </a:cubicBezTo>
                  <a:cubicBezTo>
                    <a:pt x="1810" y="11"/>
                    <a:pt x="1801" y="1"/>
                    <a:pt x="1784" y="0"/>
                  </a:cubicBezTo>
                  <a:cubicBezTo>
                    <a:pt x="1767" y="1"/>
                    <a:pt x="1759" y="11"/>
                    <a:pt x="1758" y="30"/>
                  </a:cubicBezTo>
                  <a:cubicBezTo>
                    <a:pt x="1759" y="48"/>
                    <a:pt x="1767" y="57"/>
                    <a:pt x="1784" y="58"/>
                  </a:cubicBezTo>
                  <a:close/>
                  <a:moveTo>
                    <a:pt x="1784" y="9"/>
                  </a:moveTo>
                  <a:cubicBezTo>
                    <a:pt x="1793" y="9"/>
                    <a:pt x="1798" y="16"/>
                    <a:pt x="1798" y="30"/>
                  </a:cubicBezTo>
                  <a:cubicBezTo>
                    <a:pt x="1798" y="43"/>
                    <a:pt x="1793" y="50"/>
                    <a:pt x="1784" y="50"/>
                  </a:cubicBezTo>
                  <a:cubicBezTo>
                    <a:pt x="1775" y="50"/>
                    <a:pt x="1771" y="43"/>
                    <a:pt x="1771" y="30"/>
                  </a:cubicBezTo>
                  <a:cubicBezTo>
                    <a:pt x="1771" y="16"/>
                    <a:pt x="1775" y="9"/>
                    <a:pt x="1784" y="9"/>
                  </a:cubicBezTo>
                  <a:close/>
                  <a:moveTo>
                    <a:pt x="1868" y="57"/>
                  </a:moveTo>
                  <a:cubicBezTo>
                    <a:pt x="1868" y="48"/>
                    <a:pt x="1868" y="48"/>
                    <a:pt x="1868" y="48"/>
                  </a:cubicBezTo>
                  <a:cubicBezTo>
                    <a:pt x="1844" y="48"/>
                    <a:pt x="1844" y="48"/>
                    <a:pt x="1844" y="48"/>
                  </a:cubicBezTo>
                  <a:cubicBezTo>
                    <a:pt x="1844" y="2"/>
                    <a:pt x="1844" y="2"/>
                    <a:pt x="1844" y="2"/>
                  </a:cubicBezTo>
                  <a:cubicBezTo>
                    <a:pt x="1833" y="2"/>
                    <a:pt x="1833" y="2"/>
                    <a:pt x="1833" y="2"/>
                  </a:cubicBezTo>
                  <a:cubicBezTo>
                    <a:pt x="1833" y="57"/>
                    <a:pt x="1833" y="57"/>
                    <a:pt x="1833" y="57"/>
                  </a:cubicBezTo>
                  <a:cubicBezTo>
                    <a:pt x="1868" y="57"/>
                    <a:pt x="1868" y="57"/>
                    <a:pt x="1868" y="57"/>
                  </a:cubicBezTo>
                  <a:close/>
                  <a:moveTo>
                    <a:pt x="1913" y="58"/>
                  </a:moveTo>
                  <a:cubicBezTo>
                    <a:pt x="1929" y="57"/>
                    <a:pt x="1938" y="48"/>
                    <a:pt x="1939" y="30"/>
                  </a:cubicBezTo>
                  <a:cubicBezTo>
                    <a:pt x="1938" y="11"/>
                    <a:pt x="1929" y="1"/>
                    <a:pt x="1913" y="0"/>
                  </a:cubicBezTo>
                  <a:cubicBezTo>
                    <a:pt x="1896" y="1"/>
                    <a:pt x="1887" y="11"/>
                    <a:pt x="1886" y="30"/>
                  </a:cubicBezTo>
                  <a:cubicBezTo>
                    <a:pt x="1887" y="48"/>
                    <a:pt x="1896" y="57"/>
                    <a:pt x="1913" y="58"/>
                  </a:cubicBezTo>
                  <a:close/>
                  <a:moveTo>
                    <a:pt x="1913" y="9"/>
                  </a:moveTo>
                  <a:cubicBezTo>
                    <a:pt x="1922" y="9"/>
                    <a:pt x="1926" y="16"/>
                    <a:pt x="1926" y="30"/>
                  </a:cubicBezTo>
                  <a:cubicBezTo>
                    <a:pt x="1926" y="43"/>
                    <a:pt x="1922" y="50"/>
                    <a:pt x="1913" y="50"/>
                  </a:cubicBezTo>
                  <a:cubicBezTo>
                    <a:pt x="1903" y="50"/>
                    <a:pt x="1899" y="43"/>
                    <a:pt x="1899" y="30"/>
                  </a:cubicBezTo>
                  <a:cubicBezTo>
                    <a:pt x="1899" y="16"/>
                    <a:pt x="1903" y="9"/>
                    <a:pt x="1913" y="9"/>
                  </a:cubicBezTo>
                  <a:close/>
                  <a:moveTo>
                    <a:pt x="1997" y="37"/>
                  </a:moveTo>
                  <a:cubicBezTo>
                    <a:pt x="1997" y="48"/>
                    <a:pt x="1997" y="48"/>
                    <a:pt x="1997" y="48"/>
                  </a:cubicBezTo>
                  <a:cubicBezTo>
                    <a:pt x="1997" y="49"/>
                    <a:pt x="1997" y="49"/>
                    <a:pt x="1997" y="48"/>
                  </a:cubicBezTo>
                  <a:cubicBezTo>
                    <a:pt x="1993" y="49"/>
                    <a:pt x="1989" y="50"/>
                    <a:pt x="1986" y="50"/>
                  </a:cubicBezTo>
                  <a:cubicBezTo>
                    <a:pt x="1976" y="49"/>
                    <a:pt x="1971" y="43"/>
                    <a:pt x="1971" y="30"/>
                  </a:cubicBezTo>
                  <a:cubicBezTo>
                    <a:pt x="1971" y="16"/>
                    <a:pt x="1976" y="9"/>
                    <a:pt x="1986" y="9"/>
                  </a:cubicBezTo>
                  <a:cubicBezTo>
                    <a:pt x="1994" y="9"/>
                    <a:pt x="1997" y="12"/>
                    <a:pt x="1997" y="18"/>
                  </a:cubicBezTo>
                  <a:cubicBezTo>
                    <a:pt x="2010" y="18"/>
                    <a:pt x="2010" y="18"/>
                    <a:pt x="2010" y="18"/>
                  </a:cubicBezTo>
                  <a:cubicBezTo>
                    <a:pt x="2010" y="6"/>
                    <a:pt x="2001" y="0"/>
                    <a:pt x="1984" y="0"/>
                  </a:cubicBezTo>
                  <a:cubicBezTo>
                    <a:pt x="1968" y="2"/>
                    <a:pt x="1959" y="11"/>
                    <a:pt x="1959" y="30"/>
                  </a:cubicBezTo>
                  <a:cubicBezTo>
                    <a:pt x="1959" y="47"/>
                    <a:pt x="1968" y="57"/>
                    <a:pt x="1984" y="58"/>
                  </a:cubicBezTo>
                  <a:cubicBezTo>
                    <a:pt x="1989" y="58"/>
                    <a:pt x="1994" y="58"/>
                    <a:pt x="1997" y="57"/>
                  </a:cubicBezTo>
                  <a:cubicBezTo>
                    <a:pt x="2001" y="57"/>
                    <a:pt x="2005" y="57"/>
                    <a:pt x="2009" y="55"/>
                  </a:cubicBezTo>
                  <a:cubicBezTo>
                    <a:pt x="2009" y="27"/>
                    <a:pt x="2009" y="27"/>
                    <a:pt x="2009" y="27"/>
                  </a:cubicBezTo>
                  <a:cubicBezTo>
                    <a:pt x="1987" y="27"/>
                    <a:pt x="1987" y="27"/>
                    <a:pt x="1987" y="27"/>
                  </a:cubicBezTo>
                  <a:cubicBezTo>
                    <a:pt x="1987" y="37"/>
                    <a:pt x="1987" y="37"/>
                    <a:pt x="1987" y="37"/>
                  </a:cubicBezTo>
                  <a:cubicBezTo>
                    <a:pt x="1997" y="37"/>
                    <a:pt x="1997" y="37"/>
                    <a:pt x="1997" y="37"/>
                  </a:cubicBezTo>
                  <a:close/>
                  <a:moveTo>
                    <a:pt x="2048" y="57"/>
                  </a:moveTo>
                  <a:cubicBezTo>
                    <a:pt x="2059" y="57"/>
                    <a:pt x="2059" y="57"/>
                    <a:pt x="2059" y="57"/>
                  </a:cubicBezTo>
                  <a:cubicBezTo>
                    <a:pt x="2059" y="39"/>
                    <a:pt x="2059" y="39"/>
                    <a:pt x="2059" y="39"/>
                  </a:cubicBezTo>
                  <a:cubicBezTo>
                    <a:pt x="2078" y="2"/>
                    <a:pt x="2078" y="2"/>
                    <a:pt x="2078" y="2"/>
                  </a:cubicBezTo>
                  <a:cubicBezTo>
                    <a:pt x="2066" y="2"/>
                    <a:pt x="2066" y="2"/>
                    <a:pt x="2066" y="2"/>
                  </a:cubicBezTo>
                  <a:cubicBezTo>
                    <a:pt x="2054" y="27"/>
                    <a:pt x="2054" y="27"/>
                    <a:pt x="2054" y="27"/>
                  </a:cubicBezTo>
                  <a:cubicBezTo>
                    <a:pt x="2043" y="2"/>
                    <a:pt x="2043" y="2"/>
                    <a:pt x="2043" y="2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48" y="39"/>
                    <a:pt x="2048" y="39"/>
                    <a:pt x="2048" y="39"/>
                  </a:cubicBezTo>
                  <a:lnTo>
                    <a:pt x="2048" y="57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4" name="图片占位符 3">
            <a:extLst>
              <a:ext uri="{FF2B5EF4-FFF2-40B4-BE49-F238E27FC236}">
                <a16:creationId xmlns="" xmlns:a16="http://schemas.microsoft.com/office/drawing/2014/main" id="{955F5CE5-DF8D-48A2-AE28-8F7DE71E991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41350" y="1544381"/>
            <a:ext cx="5454650" cy="2016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30" name="图片占位符 3">
            <a:extLst>
              <a:ext uri="{FF2B5EF4-FFF2-40B4-BE49-F238E27FC236}">
                <a16:creationId xmlns="" xmlns:a16="http://schemas.microsoft.com/office/drawing/2014/main" id="{05A93B10-282D-4222-9A05-C142F46465A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13463" y="3560506"/>
            <a:ext cx="5454650" cy="2016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31" name="文本框 30">
            <a:extLst>
              <a:ext uri="{FF2B5EF4-FFF2-40B4-BE49-F238E27FC236}">
                <a16:creationId xmlns="" xmlns:a16="http://schemas.microsoft.com/office/drawing/2014/main" id="{EFECDE43-0B19-4E33-9078-444183BAE3A7}"/>
              </a:ext>
            </a:extLst>
          </p:cNvPr>
          <p:cNvSpPr txBox="1"/>
          <p:nvPr userDrawn="1"/>
        </p:nvSpPr>
        <p:spPr>
          <a:xfrm>
            <a:off x="10248900" y="6218011"/>
            <a:ext cx="142160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000" dirty="0">
                <a:solidFill>
                  <a:schemeClr val="tx2"/>
                </a:solidFill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团结  勤奋  求是  创新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="" xmlns:a16="http://schemas.microsoft.com/office/drawing/2014/main" id="{FF968524-AC0E-4435-BCAA-5E9B6ECED4D9}"/>
              </a:ext>
            </a:extLst>
          </p:cNvPr>
          <p:cNvSpPr txBox="1"/>
          <p:nvPr userDrawn="1"/>
        </p:nvSpPr>
        <p:spPr>
          <a:xfrm>
            <a:off x="5838825" y="6239440"/>
            <a:ext cx="51435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91D84E01-7CAC-469D-A394-34B33E4D31AA}" type="slidenum">
              <a:rPr lang="zh-CN" altLang="en-US" sz="1000" smtClean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‹#›</a:t>
            </a:fld>
            <a:r>
              <a:rPr lang="en-US" altLang="zh-CN" sz="1000" dirty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/61</a:t>
            </a:r>
            <a:endParaRPr lang="zh-CN" altLang="en-US" sz="1000" dirty="0">
              <a:solidFill>
                <a:schemeClr val="tx2">
                  <a:lumMod val="75000"/>
                  <a:lumOff val="2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9672614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393">
          <p15:clr>
            <a:srgbClr val="FBAE40"/>
          </p15:clr>
        </p15:guide>
        <p15:guide id="4" pos="7287">
          <p15:clr>
            <a:srgbClr val="FBAE40"/>
          </p15:clr>
        </p15:guide>
        <p15:guide id="5" orient="horz" pos="935" userDrawn="1">
          <p15:clr>
            <a:srgbClr val="FBAE40"/>
          </p15:clr>
        </p15:guide>
        <p15:guide id="6" orient="horz" pos="3521" userDrawn="1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三段图文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椭圆 8">
            <a:extLst>
              <a:ext uri="{FF2B5EF4-FFF2-40B4-BE49-F238E27FC236}">
                <a16:creationId xmlns="" xmlns:a16="http://schemas.microsoft.com/office/drawing/2014/main" id="{7D44EDDC-4A4D-4D90-A1C7-28ACB33DA213}"/>
              </a:ext>
            </a:extLst>
          </p:cNvPr>
          <p:cNvSpPr/>
          <p:nvPr userDrawn="1"/>
        </p:nvSpPr>
        <p:spPr>
          <a:xfrm>
            <a:off x="52244" y="317500"/>
            <a:ext cx="588737" cy="58873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" name="直接连接符 10">
            <a:extLst>
              <a:ext uri="{FF2B5EF4-FFF2-40B4-BE49-F238E27FC236}">
                <a16:creationId xmlns="" xmlns:a16="http://schemas.microsoft.com/office/drawing/2014/main" id="{2BEFABB1-6D5A-481A-960B-C03F79E13543}"/>
              </a:ext>
            </a:extLst>
          </p:cNvPr>
          <p:cNvCxnSpPr>
            <a:cxnSpLocks/>
          </p:cNvCxnSpPr>
          <p:nvPr userDrawn="1"/>
        </p:nvCxnSpPr>
        <p:spPr>
          <a:xfrm flipH="1">
            <a:off x="0" y="6464232"/>
            <a:ext cx="12192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日期占位符 1">
            <a:extLst>
              <a:ext uri="{FF2B5EF4-FFF2-40B4-BE49-F238E27FC236}">
                <a16:creationId xmlns="" xmlns:a16="http://schemas.microsoft.com/office/drawing/2014/main" id="{B6455B3D-80AA-485C-9079-537ADB4E9388}"/>
              </a:ext>
            </a:extLst>
          </p:cNvPr>
          <p:cNvSpPr txBox="1">
            <a:spLocks/>
          </p:cNvSpPr>
          <p:nvPr userDrawn="1"/>
        </p:nvSpPr>
        <p:spPr>
          <a:xfrm>
            <a:off x="527379" y="6218011"/>
            <a:ext cx="2743200" cy="24622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思源宋体 CN" panose="02020400000000000000" pitchFamily="18" charset="-122"/>
                <a:ea typeface="思源宋体 CN" panose="02020400000000000000" pitchFamily="18" charset="-122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9B8BA154-C3C8-4167-8D81-07371FF20131}" type="datetimeFigureOut">
              <a:rPr lang="zh-CN" altLang="en-US" smtClean="0"/>
              <a:pPr/>
              <a:t>2020/5/12</a:t>
            </a:fld>
            <a:endParaRPr lang="zh-CN" altLang="en-US" dirty="0"/>
          </a:p>
        </p:txBody>
      </p:sp>
      <p:sp>
        <p:nvSpPr>
          <p:cNvPr id="14" name="平行四边形 13">
            <a:extLst>
              <a:ext uri="{FF2B5EF4-FFF2-40B4-BE49-F238E27FC236}">
                <a16:creationId xmlns="" xmlns:a16="http://schemas.microsoft.com/office/drawing/2014/main" id="{B81AC5AD-A8A6-48BC-B048-38139F3767CD}"/>
              </a:ext>
            </a:extLst>
          </p:cNvPr>
          <p:cNvSpPr/>
          <p:nvPr userDrawn="1"/>
        </p:nvSpPr>
        <p:spPr>
          <a:xfrm>
            <a:off x="346024" y="840993"/>
            <a:ext cx="11382426" cy="65243"/>
          </a:xfrm>
          <a:prstGeom prst="parallelogram">
            <a:avLst/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>
            <a:extLst>
              <a:ext uri="{FF2B5EF4-FFF2-40B4-BE49-F238E27FC236}">
                <a16:creationId xmlns="" xmlns:a16="http://schemas.microsoft.com/office/drawing/2014/main" id="{78207433-78D9-4014-84E4-D7509BF1C14A}"/>
              </a:ext>
            </a:extLst>
          </p:cNvPr>
          <p:cNvGrpSpPr/>
          <p:nvPr userDrawn="1"/>
        </p:nvGrpSpPr>
        <p:grpSpPr>
          <a:xfrm>
            <a:off x="11811018" y="595757"/>
            <a:ext cx="245390" cy="128440"/>
            <a:chOff x="4909622" y="1685731"/>
            <a:chExt cx="2144762" cy="1122596"/>
          </a:xfrm>
        </p:grpSpPr>
        <p:sp>
          <p:nvSpPr>
            <p:cNvPr id="16" name="菱形 15">
              <a:extLst>
                <a:ext uri="{FF2B5EF4-FFF2-40B4-BE49-F238E27FC236}">
                  <a16:creationId xmlns="" xmlns:a16="http://schemas.microsoft.com/office/drawing/2014/main" id="{0E9F1E0A-C7DE-4E0D-995A-29CB0CE71C9A}"/>
                </a:ext>
              </a:extLst>
            </p:cNvPr>
            <p:cNvSpPr/>
            <p:nvPr userDrawn="1"/>
          </p:nvSpPr>
          <p:spPr>
            <a:xfrm>
              <a:off x="4909622" y="1685731"/>
              <a:ext cx="2144762" cy="597096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="" xmlns:a16="http://schemas.microsoft.com/office/drawing/2014/main" id="{01225D6B-E914-4259-8E3C-F126301C0346}"/>
                </a:ext>
              </a:extLst>
            </p:cNvPr>
            <p:cNvSpPr/>
            <p:nvPr userDrawn="1"/>
          </p:nvSpPr>
          <p:spPr>
            <a:xfrm>
              <a:off x="5263336" y="2158024"/>
              <a:ext cx="1437335" cy="517398"/>
            </a:xfrm>
            <a:custGeom>
              <a:avLst/>
              <a:gdLst>
                <a:gd name="connsiteX0" fmla="*/ 0 w 1437335"/>
                <a:gd name="connsiteY0" fmla="*/ 0 h 517398"/>
                <a:gd name="connsiteX1" fmla="*/ 718667 w 1437335"/>
                <a:gd name="connsiteY1" fmla="*/ 200075 h 517398"/>
                <a:gd name="connsiteX2" fmla="*/ 1437335 w 1437335"/>
                <a:gd name="connsiteY2" fmla="*/ 0 h 517398"/>
                <a:gd name="connsiteX3" fmla="*/ 1437335 w 1437335"/>
                <a:gd name="connsiteY3" fmla="*/ 517398 h 517398"/>
                <a:gd name="connsiteX4" fmla="*/ 1396347 w 1437335"/>
                <a:gd name="connsiteY4" fmla="*/ 494706 h 517398"/>
                <a:gd name="connsiteX5" fmla="*/ 718667 w 1437335"/>
                <a:gd name="connsiteY5" fmla="*/ 366483 h 517398"/>
                <a:gd name="connsiteX6" fmla="*/ 40987 w 1437335"/>
                <a:gd name="connsiteY6" fmla="*/ 494706 h 517398"/>
                <a:gd name="connsiteX7" fmla="*/ 0 w 1437335"/>
                <a:gd name="connsiteY7" fmla="*/ 517398 h 51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335" h="517398">
                  <a:moveTo>
                    <a:pt x="0" y="0"/>
                  </a:moveTo>
                  <a:lnTo>
                    <a:pt x="718667" y="200075"/>
                  </a:lnTo>
                  <a:lnTo>
                    <a:pt x="1437335" y="0"/>
                  </a:lnTo>
                  <a:lnTo>
                    <a:pt x="1437335" y="517398"/>
                  </a:lnTo>
                  <a:lnTo>
                    <a:pt x="1396347" y="494706"/>
                  </a:lnTo>
                  <a:cubicBezTo>
                    <a:pt x="1222914" y="415483"/>
                    <a:pt x="983318" y="366483"/>
                    <a:pt x="718667" y="366483"/>
                  </a:cubicBezTo>
                  <a:cubicBezTo>
                    <a:pt x="454017" y="366483"/>
                    <a:pt x="214421" y="415483"/>
                    <a:pt x="40987" y="494706"/>
                  </a:cubicBezTo>
                  <a:lnTo>
                    <a:pt x="0" y="517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18" name="直接连接符 17">
              <a:extLst>
                <a:ext uri="{FF2B5EF4-FFF2-40B4-BE49-F238E27FC236}">
                  <a16:creationId xmlns="" xmlns:a16="http://schemas.microsoft.com/office/drawing/2014/main" id="{2EC9890D-60D1-4706-B3F4-DC5F6EAF0B60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080496" y="1995901"/>
              <a:ext cx="1" cy="77084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椭圆 18">
              <a:extLst>
                <a:ext uri="{FF2B5EF4-FFF2-40B4-BE49-F238E27FC236}">
                  <a16:creationId xmlns="" xmlns:a16="http://schemas.microsoft.com/office/drawing/2014/main" id="{3438A216-6195-4928-8B67-2E138E98E6F8}"/>
                </a:ext>
              </a:extLst>
            </p:cNvPr>
            <p:cNvSpPr/>
            <p:nvPr userDrawn="1"/>
          </p:nvSpPr>
          <p:spPr>
            <a:xfrm>
              <a:off x="5040571" y="2579759"/>
              <a:ext cx="79851" cy="7985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等腰三角形 19">
              <a:extLst>
                <a:ext uri="{FF2B5EF4-FFF2-40B4-BE49-F238E27FC236}">
                  <a16:creationId xmlns="" xmlns:a16="http://schemas.microsoft.com/office/drawing/2014/main" id="{7E77383A-561B-44BD-B1AB-2D3104FA4A28}"/>
                </a:ext>
              </a:extLst>
            </p:cNvPr>
            <p:cNvSpPr/>
            <p:nvPr userDrawn="1"/>
          </p:nvSpPr>
          <p:spPr>
            <a:xfrm>
              <a:off x="5021761" y="2637502"/>
              <a:ext cx="117470" cy="170825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" name="ïş1îdé">
            <a:extLst>
              <a:ext uri="{FF2B5EF4-FFF2-40B4-BE49-F238E27FC236}">
                <a16:creationId xmlns="" xmlns:a16="http://schemas.microsoft.com/office/drawing/2014/main" id="{699EA056-010A-4936-BD9D-37069D4350F7}"/>
              </a:ext>
            </a:extLst>
          </p:cNvPr>
          <p:cNvSpPr/>
          <p:nvPr userDrawn="1"/>
        </p:nvSpPr>
        <p:spPr bwMode="auto">
          <a:xfrm>
            <a:off x="167689" y="429746"/>
            <a:ext cx="357847" cy="364244"/>
          </a:xfrm>
          <a:custGeom>
            <a:avLst/>
            <a:gdLst>
              <a:gd name="T0" fmla="*/ 606 w 808"/>
              <a:gd name="T1" fmla="*/ 701 h 821"/>
              <a:gd name="T2" fmla="*/ 597 w 808"/>
              <a:gd name="T3" fmla="*/ 703 h 821"/>
              <a:gd name="T4" fmla="*/ 597 w 808"/>
              <a:gd name="T5" fmla="*/ 684 h 821"/>
              <a:gd name="T6" fmla="*/ 620 w 808"/>
              <a:gd name="T7" fmla="*/ 651 h 821"/>
              <a:gd name="T8" fmla="*/ 606 w 808"/>
              <a:gd name="T9" fmla="*/ 661 h 821"/>
              <a:gd name="T10" fmla="*/ 584 w 808"/>
              <a:gd name="T11" fmla="*/ 659 h 821"/>
              <a:gd name="T12" fmla="*/ 591 w 808"/>
              <a:gd name="T13" fmla="*/ 642 h 821"/>
              <a:gd name="T14" fmla="*/ 597 w 808"/>
              <a:gd name="T15" fmla="*/ 649 h 821"/>
              <a:gd name="T16" fmla="*/ 620 w 808"/>
              <a:gd name="T17" fmla="*/ 619 h 821"/>
              <a:gd name="T18" fmla="*/ 636 w 808"/>
              <a:gd name="T19" fmla="*/ 634 h 821"/>
              <a:gd name="T20" fmla="*/ 623 w 808"/>
              <a:gd name="T21" fmla="*/ 679 h 821"/>
              <a:gd name="T22" fmla="*/ 620 w 808"/>
              <a:gd name="T23" fmla="*/ 692 h 821"/>
              <a:gd name="T24" fmla="*/ 177 w 808"/>
              <a:gd name="T25" fmla="*/ 710 h 821"/>
              <a:gd name="T26" fmla="*/ 216 w 808"/>
              <a:gd name="T27" fmla="*/ 643 h 821"/>
              <a:gd name="T28" fmla="*/ 233 w 808"/>
              <a:gd name="T29" fmla="*/ 632 h 821"/>
              <a:gd name="T30" fmla="*/ 209 w 808"/>
              <a:gd name="T31" fmla="*/ 667 h 821"/>
              <a:gd name="T32" fmla="*/ 245 w 808"/>
              <a:gd name="T33" fmla="*/ 647 h 821"/>
              <a:gd name="T34" fmla="*/ 246 w 808"/>
              <a:gd name="T35" fmla="*/ 676 h 821"/>
              <a:gd name="T36" fmla="*/ 228 w 808"/>
              <a:gd name="T37" fmla="*/ 694 h 821"/>
              <a:gd name="T38" fmla="*/ 203 w 808"/>
              <a:gd name="T39" fmla="*/ 719 h 821"/>
              <a:gd name="T40" fmla="*/ 207 w 808"/>
              <a:gd name="T41" fmla="*/ 683 h 821"/>
              <a:gd name="T42" fmla="*/ 446 w 808"/>
              <a:gd name="T43" fmla="*/ 698 h 821"/>
              <a:gd name="T44" fmla="*/ 444 w 808"/>
              <a:gd name="T45" fmla="*/ 686 h 821"/>
              <a:gd name="T46" fmla="*/ 445 w 808"/>
              <a:gd name="T47" fmla="*/ 674 h 821"/>
              <a:gd name="T48" fmla="*/ 434 w 808"/>
              <a:gd name="T49" fmla="*/ 668 h 821"/>
              <a:gd name="T50" fmla="*/ 438 w 808"/>
              <a:gd name="T51" fmla="*/ 651 h 821"/>
              <a:gd name="T52" fmla="*/ 456 w 808"/>
              <a:gd name="T53" fmla="*/ 644 h 821"/>
              <a:gd name="T54" fmla="*/ 465 w 808"/>
              <a:gd name="T55" fmla="*/ 643 h 821"/>
              <a:gd name="T56" fmla="*/ 457 w 808"/>
              <a:gd name="T57" fmla="*/ 675 h 821"/>
              <a:gd name="T58" fmla="*/ 455 w 808"/>
              <a:gd name="T59" fmla="*/ 690 h 821"/>
              <a:gd name="T60" fmla="*/ 265 w 808"/>
              <a:gd name="T61" fmla="*/ 713 h 821"/>
              <a:gd name="T62" fmla="*/ 562 w 808"/>
              <a:gd name="T63" fmla="*/ 715 h 821"/>
              <a:gd name="T64" fmla="*/ 292 w 808"/>
              <a:gd name="T65" fmla="*/ 705 h 821"/>
              <a:gd name="T66" fmla="*/ 300 w 808"/>
              <a:gd name="T67" fmla="*/ 666 h 821"/>
              <a:gd name="T68" fmla="*/ 285 w 808"/>
              <a:gd name="T69" fmla="*/ 672 h 821"/>
              <a:gd name="T70" fmla="*/ 302 w 808"/>
              <a:gd name="T71" fmla="*/ 650 h 821"/>
              <a:gd name="T72" fmla="*/ 307 w 808"/>
              <a:gd name="T73" fmla="*/ 637 h 821"/>
              <a:gd name="T74" fmla="*/ 319 w 808"/>
              <a:gd name="T75" fmla="*/ 648 h 821"/>
              <a:gd name="T76" fmla="*/ 305 w 808"/>
              <a:gd name="T77" fmla="*/ 696 h 821"/>
              <a:gd name="T78" fmla="*/ 511 w 808"/>
              <a:gd name="T79" fmla="*/ 689 h 821"/>
              <a:gd name="T80" fmla="*/ 538 w 808"/>
              <a:gd name="T81" fmla="*/ 638 h 821"/>
              <a:gd name="T82" fmla="*/ 529 w 808"/>
              <a:gd name="T83" fmla="*/ 700 h 821"/>
              <a:gd name="T84" fmla="*/ 241 w 808"/>
              <a:gd name="T85" fmla="*/ 701 h 821"/>
              <a:gd name="T86" fmla="*/ 469 w 808"/>
              <a:gd name="T87" fmla="*/ 701 h 821"/>
              <a:gd name="T88" fmla="*/ 447 w 808"/>
              <a:gd name="T89" fmla="*/ 705 h 821"/>
              <a:gd name="T90" fmla="*/ 349 w 808"/>
              <a:gd name="T91" fmla="*/ 697 h 821"/>
              <a:gd name="T92" fmla="*/ 371 w 808"/>
              <a:gd name="T93" fmla="*/ 665 h 821"/>
              <a:gd name="T94" fmla="*/ 400 w 808"/>
              <a:gd name="T95" fmla="*/ 667 h 821"/>
              <a:gd name="T96" fmla="*/ 375 w 808"/>
              <a:gd name="T97" fmla="*/ 697 h 821"/>
              <a:gd name="T98" fmla="*/ 220 w 808"/>
              <a:gd name="T99" fmla="*/ 683 h 821"/>
              <a:gd name="T100" fmla="*/ 223 w 808"/>
              <a:gd name="T101" fmla="*/ 690 h 821"/>
              <a:gd name="T102" fmla="*/ 318 w 808"/>
              <a:gd name="T103" fmla="*/ 697 h 821"/>
              <a:gd name="T104" fmla="*/ 206 w 808"/>
              <a:gd name="T105" fmla="*/ 674 h 821"/>
              <a:gd name="T106" fmla="*/ 311 w 808"/>
              <a:gd name="T107" fmla="*/ 660 h 821"/>
              <a:gd name="T108" fmla="*/ 614 w 808"/>
              <a:gd name="T109" fmla="*/ 661 h 821"/>
              <a:gd name="T110" fmla="*/ 607 w 808"/>
              <a:gd name="T111" fmla="*/ 650 h 821"/>
              <a:gd name="T112" fmla="*/ 217 w 808"/>
              <a:gd name="T113" fmla="*/ 627 h 821"/>
              <a:gd name="T114" fmla="*/ 161 w 808"/>
              <a:gd name="T115" fmla="*/ 585 h 821"/>
              <a:gd name="T116" fmla="*/ 114 w 808"/>
              <a:gd name="T117" fmla="*/ 372 h 821"/>
              <a:gd name="T118" fmla="*/ 243 w 808"/>
              <a:gd name="T119" fmla="*/ 205 h 821"/>
              <a:gd name="T120" fmla="*/ 433 w 808"/>
              <a:gd name="T121" fmla="*/ 152 h 821"/>
              <a:gd name="T122" fmla="*/ 653 w 808"/>
              <a:gd name="T123" fmla="*/ 325 h 821"/>
              <a:gd name="T124" fmla="*/ 664 w 808"/>
              <a:gd name="T125" fmla="*/ 501 h 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8" h="821">
                <a:moveTo>
                  <a:pt x="404" y="821"/>
                </a:moveTo>
                <a:cubicBezTo>
                  <a:pt x="626" y="821"/>
                  <a:pt x="808" y="637"/>
                  <a:pt x="808" y="411"/>
                </a:cubicBezTo>
                <a:cubicBezTo>
                  <a:pt x="808" y="185"/>
                  <a:pt x="626" y="0"/>
                  <a:pt x="404" y="0"/>
                </a:cubicBezTo>
                <a:cubicBezTo>
                  <a:pt x="181" y="0"/>
                  <a:pt x="0" y="185"/>
                  <a:pt x="0" y="411"/>
                </a:cubicBezTo>
                <a:cubicBezTo>
                  <a:pt x="0" y="637"/>
                  <a:pt x="181" y="821"/>
                  <a:pt x="404" y="821"/>
                </a:cubicBezTo>
                <a:close/>
                <a:moveTo>
                  <a:pt x="404" y="3"/>
                </a:moveTo>
                <a:cubicBezTo>
                  <a:pt x="474" y="48"/>
                  <a:pt x="616" y="90"/>
                  <a:pt x="583" y="158"/>
                </a:cubicBezTo>
                <a:cubicBezTo>
                  <a:pt x="638" y="106"/>
                  <a:pt x="721" y="230"/>
                  <a:pt x="785" y="285"/>
                </a:cubicBezTo>
                <a:cubicBezTo>
                  <a:pt x="765" y="362"/>
                  <a:pt x="769" y="520"/>
                  <a:pt x="693" y="507"/>
                </a:cubicBezTo>
                <a:cubicBezTo>
                  <a:pt x="761" y="544"/>
                  <a:pt x="669" y="666"/>
                  <a:pt x="644" y="734"/>
                </a:cubicBezTo>
                <a:cubicBezTo>
                  <a:pt x="567" y="740"/>
                  <a:pt x="412" y="799"/>
                  <a:pt x="405" y="723"/>
                </a:cubicBezTo>
                <a:cubicBezTo>
                  <a:pt x="392" y="797"/>
                  <a:pt x="241" y="737"/>
                  <a:pt x="161" y="732"/>
                </a:cubicBezTo>
                <a:cubicBezTo>
                  <a:pt x="134" y="658"/>
                  <a:pt x="46" y="545"/>
                  <a:pt x="113" y="509"/>
                </a:cubicBezTo>
                <a:cubicBezTo>
                  <a:pt x="35" y="520"/>
                  <a:pt x="47" y="364"/>
                  <a:pt x="23" y="284"/>
                </a:cubicBezTo>
                <a:cubicBezTo>
                  <a:pt x="90" y="245"/>
                  <a:pt x="172" y="105"/>
                  <a:pt x="229" y="159"/>
                </a:cubicBezTo>
                <a:cubicBezTo>
                  <a:pt x="197" y="85"/>
                  <a:pt x="340" y="46"/>
                  <a:pt x="404" y="3"/>
                </a:cubicBezTo>
                <a:close/>
                <a:moveTo>
                  <a:pt x="609" y="729"/>
                </a:move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1" y="628"/>
                  <a:pt x="621" y="628"/>
                  <a:pt x="621" y="628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09" y="729"/>
                  <a:pt x="609" y="729"/>
                  <a:pt x="609" y="729"/>
                </a:cubicBezTo>
                <a:close/>
                <a:moveTo>
                  <a:pt x="176" y="724"/>
                </a:move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3"/>
                  <a:pt x="194" y="683"/>
                  <a:pt x="195" y="683"/>
                </a:cubicBezTo>
                <a:cubicBezTo>
                  <a:pt x="195" y="683"/>
                  <a:pt x="195" y="683"/>
                  <a:pt x="195" y="683"/>
                </a:cubicBezTo>
                <a:cubicBezTo>
                  <a:pt x="195" y="683"/>
                  <a:pt x="195" y="682"/>
                  <a:pt x="196" y="682"/>
                </a:cubicBezTo>
                <a:cubicBezTo>
                  <a:pt x="196" y="682"/>
                  <a:pt x="196" y="682"/>
                  <a:pt x="196" y="682"/>
                </a:cubicBezTo>
                <a:cubicBezTo>
                  <a:pt x="196" y="682"/>
                  <a:pt x="196" y="682"/>
                  <a:pt x="196" y="681"/>
                </a:cubicBezTo>
                <a:cubicBezTo>
                  <a:pt x="196" y="681"/>
                  <a:pt x="196" y="681"/>
                  <a:pt x="196" y="681"/>
                </a:cubicBezTo>
                <a:cubicBezTo>
                  <a:pt x="196" y="681"/>
                  <a:pt x="196" y="681"/>
                  <a:pt x="197" y="681"/>
                </a:cubicBezTo>
                <a:cubicBezTo>
                  <a:pt x="197" y="681"/>
                  <a:pt x="197" y="681"/>
                  <a:pt x="197" y="681"/>
                </a:cubicBezTo>
                <a:cubicBezTo>
                  <a:pt x="198" y="679"/>
                  <a:pt x="199" y="677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15" y="706"/>
                  <a:pt x="215" y="706"/>
                  <a:pt x="215" y="706"/>
                </a:cubicBezTo>
                <a:cubicBezTo>
                  <a:pt x="214" y="707"/>
                  <a:pt x="214" y="707"/>
                  <a:pt x="214" y="707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8"/>
                  <a:pt x="214" y="698"/>
                </a:cubicBezTo>
                <a:cubicBezTo>
                  <a:pt x="214" y="698"/>
                  <a:pt x="214" y="698"/>
                  <a:pt x="214" y="698"/>
                </a:cubicBezTo>
                <a:cubicBezTo>
                  <a:pt x="213" y="698"/>
                  <a:pt x="213" y="698"/>
                  <a:pt x="213" y="697"/>
                </a:cubicBezTo>
                <a:cubicBezTo>
                  <a:pt x="213" y="697"/>
                  <a:pt x="213" y="697"/>
                  <a:pt x="213" y="697"/>
                </a:cubicBezTo>
                <a:cubicBezTo>
                  <a:pt x="213" y="696"/>
                  <a:pt x="213" y="696"/>
                  <a:pt x="213" y="695"/>
                </a:cubicBezTo>
                <a:cubicBezTo>
                  <a:pt x="213" y="695"/>
                  <a:pt x="213" y="695"/>
                  <a:pt x="213" y="695"/>
                </a:cubicBezTo>
                <a:cubicBezTo>
                  <a:pt x="213" y="693"/>
                  <a:pt x="213" y="691"/>
                  <a:pt x="213" y="689"/>
                </a:cubicBezTo>
                <a:cubicBezTo>
                  <a:pt x="213" y="689"/>
                  <a:pt x="213" y="689"/>
                  <a:pt x="213" y="689"/>
                </a:cubicBezTo>
                <a:cubicBezTo>
                  <a:pt x="213" y="688"/>
                  <a:pt x="213" y="688"/>
                  <a:pt x="214" y="687"/>
                </a:cubicBezTo>
                <a:cubicBezTo>
                  <a:pt x="214" y="687"/>
                  <a:pt x="214" y="687"/>
                  <a:pt x="214" y="687"/>
                </a:cubicBezTo>
                <a:cubicBezTo>
                  <a:pt x="214" y="686"/>
                  <a:pt x="214" y="685"/>
                  <a:pt x="215" y="684"/>
                </a:cubicBezTo>
                <a:cubicBezTo>
                  <a:pt x="215" y="684"/>
                  <a:pt x="215" y="684"/>
                  <a:pt x="215" y="684"/>
                </a:cubicBezTo>
                <a:cubicBezTo>
                  <a:pt x="215" y="684"/>
                  <a:pt x="216" y="683"/>
                  <a:pt x="216" y="682"/>
                </a:cubicBezTo>
                <a:cubicBezTo>
                  <a:pt x="216" y="682"/>
                  <a:pt x="216" y="682"/>
                  <a:pt x="216" y="682"/>
                </a:cubicBezTo>
                <a:cubicBezTo>
                  <a:pt x="217" y="681"/>
                  <a:pt x="217" y="680"/>
                  <a:pt x="218" y="679"/>
                </a:cubicBezTo>
                <a:cubicBezTo>
                  <a:pt x="218" y="679"/>
                  <a:pt x="218" y="679"/>
                  <a:pt x="218" y="679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6" y="679"/>
                  <a:pt x="213" y="681"/>
                  <a:pt x="210" y="683"/>
                </a:cubicBezTo>
                <a:cubicBezTo>
                  <a:pt x="210" y="683"/>
                  <a:pt x="210" y="683"/>
                  <a:pt x="210" y="683"/>
                </a:cubicBezTo>
                <a:cubicBezTo>
                  <a:pt x="209" y="684"/>
                  <a:pt x="208" y="684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79"/>
                </a:cubicBezTo>
                <a:cubicBezTo>
                  <a:pt x="202" y="679"/>
                  <a:pt x="202" y="679"/>
                  <a:pt x="202" y="679"/>
                </a:cubicBezTo>
                <a:cubicBezTo>
                  <a:pt x="202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0" y="680"/>
                  <a:pt x="200" y="680"/>
                </a:cubicBezTo>
                <a:cubicBezTo>
                  <a:pt x="200" y="680"/>
                  <a:pt x="200" y="680"/>
                  <a:pt x="200" y="680"/>
                </a:cubicBezTo>
                <a:cubicBezTo>
                  <a:pt x="200" y="680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76" y="724"/>
                  <a:pt x="176" y="724"/>
                  <a:pt x="176" y="724"/>
                </a:cubicBezTo>
                <a:close/>
                <a:moveTo>
                  <a:pt x="425" y="723"/>
                </a:move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4" y="668"/>
                  <a:pt x="454" y="668"/>
                </a:cubicBezTo>
                <a:cubicBezTo>
                  <a:pt x="454" y="668"/>
                  <a:pt x="454" y="668"/>
                  <a:pt x="454" y="668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0"/>
                  <a:pt x="445" y="640"/>
                  <a:pt x="445" y="640"/>
                </a:cubicBezTo>
                <a:cubicBezTo>
                  <a:pt x="445" y="639"/>
                  <a:pt x="445" y="639"/>
                  <a:pt x="445" y="639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0" y="670"/>
                  <a:pt x="458" y="671"/>
                  <a:pt x="458" y="671"/>
                </a:cubicBezTo>
                <a:cubicBezTo>
                  <a:pt x="458" y="671"/>
                  <a:pt x="458" y="671"/>
                  <a:pt x="458" y="671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6" y="723"/>
                  <a:pt x="426" y="723"/>
                  <a:pt x="426" y="723"/>
                </a:cubicBezTo>
                <a:lnTo>
                  <a:pt x="425" y="723"/>
                </a:lnTo>
                <a:close/>
                <a:moveTo>
                  <a:pt x="270" y="716"/>
                </a:move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lose/>
                <a:moveTo>
                  <a:pt x="562" y="715"/>
                </a:moveTo>
                <a:cubicBezTo>
                  <a:pt x="562" y="715"/>
                  <a:pt x="562" y="715"/>
                  <a:pt x="562" y="715"/>
                </a:cubicBezTo>
                <a:cubicBezTo>
                  <a:pt x="562" y="715"/>
                  <a:pt x="562" y="715"/>
                  <a:pt x="562" y="715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2" y="715"/>
                  <a:pt x="562" y="715"/>
                  <a:pt x="562" y="715"/>
                </a:cubicBezTo>
                <a:close/>
                <a:moveTo>
                  <a:pt x="304" y="713"/>
                </a:moveTo>
                <a:cubicBezTo>
                  <a:pt x="302" y="712"/>
                  <a:pt x="302" y="712"/>
                  <a:pt x="302" y="712"/>
                </a:cubicBezTo>
                <a:cubicBezTo>
                  <a:pt x="302" y="712"/>
                  <a:pt x="302" y="712"/>
                  <a:pt x="302" y="712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1"/>
                  <a:pt x="302" y="621"/>
                  <a:pt x="302" y="621"/>
                </a:cubicBezTo>
                <a:cubicBezTo>
                  <a:pt x="303" y="621"/>
                  <a:pt x="303" y="621"/>
                  <a:pt x="303" y="621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lose/>
                <a:moveTo>
                  <a:pt x="506" y="712"/>
                </a:moveTo>
                <a:cubicBezTo>
                  <a:pt x="506" y="710"/>
                  <a:pt x="506" y="710"/>
                  <a:pt x="506" y="710"/>
                </a:cubicBezTo>
                <a:cubicBezTo>
                  <a:pt x="506" y="710"/>
                  <a:pt x="506" y="710"/>
                  <a:pt x="506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0"/>
                  <a:pt x="536" y="650"/>
                  <a:pt x="535" y="647"/>
                </a:cubicBezTo>
                <a:cubicBezTo>
                  <a:pt x="535" y="647"/>
                  <a:pt x="535" y="647"/>
                  <a:pt x="535" y="647"/>
                </a:cubicBezTo>
                <a:cubicBezTo>
                  <a:pt x="535" y="645"/>
                  <a:pt x="534" y="644"/>
                  <a:pt x="534" y="643"/>
                </a:cubicBezTo>
                <a:cubicBezTo>
                  <a:pt x="534" y="643"/>
                  <a:pt x="534" y="643"/>
                  <a:pt x="534" y="643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2" y="642"/>
                  <a:pt x="542" y="642"/>
                  <a:pt x="543" y="643"/>
                </a:cubicBezTo>
                <a:cubicBezTo>
                  <a:pt x="543" y="643"/>
                  <a:pt x="543" y="643"/>
                  <a:pt x="543" y="643"/>
                </a:cubicBezTo>
                <a:cubicBezTo>
                  <a:pt x="544" y="645"/>
                  <a:pt x="544" y="645"/>
                  <a:pt x="544" y="647"/>
                </a:cubicBezTo>
                <a:cubicBezTo>
                  <a:pt x="544" y="647"/>
                  <a:pt x="544" y="647"/>
                  <a:pt x="544" y="647"/>
                </a:cubicBezTo>
                <a:cubicBezTo>
                  <a:pt x="544" y="648"/>
                  <a:pt x="544" y="648"/>
                  <a:pt x="544" y="649"/>
                </a:cubicBezTo>
                <a:cubicBezTo>
                  <a:pt x="544" y="649"/>
                  <a:pt x="544" y="649"/>
                  <a:pt x="544" y="649"/>
                </a:cubicBezTo>
                <a:cubicBezTo>
                  <a:pt x="539" y="675"/>
                  <a:pt x="539" y="675"/>
                  <a:pt x="539" y="675"/>
                </a:cubicBezTo>
                <a:cubicBezTo>
                  <a:pt x="540" y="675"/>
                  <a:pt x="540" y="675"/>
                  <a:pt x="540" y="675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07" y="712"/>
                  <a:pt x="507" y="712"/>
                  <a:pt x="507" y="712"/>
                </a:cubicBezTo>
                <a:lnTo>
                  <a:pt x="506" y="712"/>
                </a:lnTo>
                <a:close/>
                <a:moveTo>
                  <a:pt x="242" y="710"/>
                </a:move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2" y="710"/>
                  <a:pt x="242" y="710"/>
                  <a:pt x="242" y="710"/>
                </a:cubicBezTo>
                <a:close/>
                <a:moveTo>
                  <a:pt x="468" y="708"/>
                </a:moveTo>
                <a:cubicBezTo>
                  <a:pt x="467" y="707"/>
                  <a:pt x="467" y="707"/>
                  <a:pt x="467" y="707"/>
                </a:cubicBezTo>
                <a:cubicBezTo>
                  <a:pt x="467" y="707"/>
                  <a:pt x="467" y="707"/>
                  <a:pt x="467" y="707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lose/>
                <a:moveTo>
                  <a:pt x="445" y="707"/>
                </a:move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lose/>
                <a:moveTo>
                  <a:pt x="352" y="706"/>
                </a:move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1" y="699"/>
                  <a:pt x="371" y="699"/>
                  <a:pt x="370" y="699"/>
                </a:cubicBezTo>
                <a:cubicBezTo>
                  <a:pt x="370" y="699"/>
                  <a:pt x="370" y="699"/>
                  <a:pt x="370" y="699"/>
                </a:cubicBezTo>
                <a:cubicBezTo>
                  <a:pt x="370" y="699"/>
                  <a:pt x="369" y="699"/>
                  <a:pt x="369" y="699"/>
                </a:cubicBezTo>
                <a:cubicBezTo>
                  <a:pt x="369" y="699"/>
                  <a:pt x="369" y="700"/>
                  <a:pt x="369" y="700"/>
                </a:cubicBezTo>
                <a:cubicBezTo>
                  <a:pt x="369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7" y="701"/>
                  <a:pt x="367" y="701"/>
                  <a:pt x="366" y="701"/>
                </a:cubicBezTo>
                <a:cubicBezTo>
                  <a:pt x="366" y="701"/>
                  <a:pt x="366" y="701"/>
                  <a:pt x="366" y="701"/>
                </a:cubicBezTo>
                <a:cubicBezTo>
                  <a:pt x="366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4" y="702"/>
                  <a:pt x="364" y="702"/>
                  <a:pt x="364" y="702"/>
                </a:cubicBezTo>
                <a:cubicBezTo>
                  <a:pt x="364" y="702"/>
                  <a:pt x="363" y="702"/>
                  <a:pt x="363" y="702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3" y="702"/>
                  <a:pt x="362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2" y="706"/>
                  <a:pt x="352" y="706"/>
                  <a:pt x="352" y="706"/>
                </a:cubicBezTo>
                <a:close/>
                <a:moveTo>
                  <a:pt x="218" y="701"/>
                </a:move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6" y="698"/>
                  <a:pt x="216" y="697"/>
                </a:cubicBezTo>
                <a:cubicBezTo>
                  <a:pt x="216" y="697"/>
                  <a:pt x="216" y="697"/>
                  <a:pt x="216" y="697"/>
                </a:cubicBezTo>
                <a:cubicBezTo>
                  <a:pt x="216" y="697"/>
                  <a:pt x="216" y="696"/>
                  <a:pt x="215" y="696"/>
                </a:cubicBezTo>
                <a:cubicBezTo>
                  <a:pt x="215" y="696"/>
                  <a:pt x="215" y="696"/>
                  <a:pt x="215" y="696"/>
                </a:cubicBezTo>
                <a:cubicBezTo>
                  <a:pt x="215" y="695"/>
                  <a:pt x="215" y="695"/>
                  <a:pt x="215" y="694"/>
                </a:cubicBezTo>
                <a:cubicBezTo>
                  <a:pt x="215" y="694"/>
                  <a:pt x="215" y="694"/>
                  <a:pt x="215" y="694"/>
                </a:cubicBezTo>
                <a:cubicBezTo>
                  <a:pt x="215" y="694"/>
                  <a:pt x="215" y="693"/>
                  <a:pt x="215" y="692"/>
                </a:cubicBezTo>
                <a:cubicBezTo>
                  <a:pt x="215" y="692"/>
                  <a:pt x="215" y="692"/>
                  <a:pt x="215" y="692"/>
                </a:cubicBezTo>
                <a:cubicBezTo>
                  <a:pt x="215" y="692"/>
                  <a:pt x="215" y="691"/>
                  <a:pt x="215" y="691"/>
                </a:cubicBezTo>
                <a:cubicBezTo>
                  <a:pt x="215" y="691"/>
                  <a:pt x="215" y="691"/>
                  <a:pt x="215" y="691"/>
                </a:cubicBezTo>
                <a:cubicBezTo>
                  <a:pt x="216" y="690"/>
                  <a:pt x="216" y="689"/>
                  <a:pt x="216" y="689"/>
                </a:cubicBezTo>
                <a:cubicBezTo>
                  <a:pt x="216" y="689"/>
                  <a:pt x="216" y="689"/>
                  <a:pt x="216" y="689"/>
                </a:cubicBezTo>
                <a:cubicBezTo>
                  <a:pt x="216" y="688"/>
                  <a:pt x="216" y="688"/>
                  <a:pt x="216" y="687"/>
                </a:cubicBezTo>
                <a:cubicBezTo>
                  <a:pt x="216" y="687"/>
                  <a:pt x="216" y="687"/>
                  <a:pt x="216" y="687"/>
                </a:cubicBezTo>
                <a:cubicBezTo>
                  <a:pt x="216" y="687"/>
                  <a:pt x="217" y="686"/>
                  <a:pt x="217" y="686"/>
                </a:cubicBezTo>
                <a:cubicBezTo>
                  <a:pt x="217" y="686"/>
                  <a:pt x="217" y="686"/>
                  <a:pt x="217" y="686"/>
                </a:cubicBezTo>
                <a:cubicBezTo>
                  <a:pt x="217" y="686"/>
                  <a:pt x="217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19" y="685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4" y="688"/>
                </a:cubicBezTo>
                <a:cubicBezTo>
                  <a:pt x="224" y="688"/>
                  <a:pt x="224" y="688"/>
                  <a:pt x="224" y="688"/>
                </a:cubicBezTo>
                <a:cubicBezTo>
                  <a:pt x="224" y="688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3" y="689"/>
                  <a:pt x="223" y="689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2" y="693"/>
                  <a:pt x="222" y="692"/>
                  <a:pt x="222" y="692"/>
                </a:cubicBezTo>
                <a:cubicBezTo>
                  <a:pt x="222" y="692"/>
                  <a:pt x="222" y="692"/>
                  <a:pt x="222" y="692"/>
                </a:cubicBezTo>
                <a:cubicBezTo>
                  <a:pt x="222" y="692"/>
                  <a:pt x="222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3"/>
                </a:cubicBezTo>
                <a:cubicBezTo>
                  <a:pt x="224" y="693"/>
                  <a:pt x="224" y="693"/>
                  <a:pt x="224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4"/>
                  <a:pt x="225" y="694"/>
                  <a:pt x="224" y="694"/>
                </a:cubicBezTo>
                <a:cubicBezTo>
                  <a:pt x="224" y="694"/>
                  <a:pt x="224" y="694"/>
                  <a:pt x="224" y="694"/>
                </a:cubicBezTo>
                <a:cubicBezTo>
                  <a:pt x="224" y="694"/>
                  <a:pt x="224" y="694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6"/>
                  <a:pt x="224" y="696"/>
                </a:cubicBezTo>
                <a:cubicBezTo>
                  <a:pt x="224" y="696"/>
                  <a:pt x="224" y="696"/>
                  <a:pt x="224" y="696"/>
                </a:cubicBezTo>
                <a:cubicBezTo>
                  <a:pt x="224" y="696"/>
                  <a:pt x="224" y="696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8"/>
                  <a:pt x="223" y="698"/>
                </a:cubicBezTo>
                <a:cubicBezTo>
                  <a:pt x="223" y="698"/>
                  <a:pt x="223" y="698"/>
                  <a:pt x="223" y="698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8" y="701"/>
                  <a:pt x="218" y="701"/>
                  <a:pt x="218" y="701"/>
                </a:cubicBezTo>
                <a:close/>
                <a:moveTo>
                  <a:pt x="318" y="698"/>
                </a:moveTo>
                <a:cubicBezTo>
                  <a:pt x="318" y="698"/>
                  <a:pt x="318" y="698"/>
                  <a:pt x="318" y="698"/>
                </a:cubicBezTo>
                <a:cubicBezTo>
                  <a:pt x="318" y="698"/>
                  <a:pt x="318" y="698"/>
                  <a:pt x="318" y="698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8"/>
                  <a:pt x="319" y="698"/>
                  <a:pt x="319" y="698"/>
                </a:cubicBezTo>
                <a:lnTo>
                  <a:pt x="318" y="698"/>
                </a:lnTo>
                <a:close/>
                <a:moveTo>
                  <a:pt x="203" y="679"/>
                </a:moveTo>
                <a:cubicBezTo>
                  <a:pt x="203" y="679"/>
                  <a:pt x="202" y="679"/>
                  <a:pt x="202" y="678"/>
                </a:cubicBezTo>
                <a:cubicBezTo>
                  <a:pt x="202" y="678"/>
                  <a:pt x="202" y="678"/>
                  <a:pt x="202" y="678"/>
                </a:cubicBezTo>
                <a:cubicBezTo>
                  <a:pt x="202" y="678"/>
                  <a:pt x="202" y="678"/>
                  <a:pt x="202" y="677"/>
                </a:cubicBezTo>
                <a:cubicBezTo>
                  <a:pt x="202" y="677"/>
                  <a:pt x="202" y="677"/>
                  <a:pt x="202" y="677"/>
                </a:cubicBezTo>
                <a:cubicBezTo>
                  <a:pt x="202" y="677"/>
                  <a:pt x="203" y="676"/>
                  <a:pt x="203" y="676"/>
                </a:cubicBezTo>
                <a:cubicBezTo>
                  <a:pt x="203" y="676"/>
                  <a:pt x="203" y="676"/>
                  <a:pt x="203" y="676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6" y="675"/>
                  <a:pt x="215" y="676"/>
                  <a:pt x="214" y="676"/>
                </a:cubicBezTo>
                <a:cubicBezTo>
                  <a:pt x="214" y="676"/>
                  <a:pt x="214" y="676"/>
                  <a:pt x="214" y="676"/>
                </a:cubicBezTo>
                <a:cubicBezTo>
                  <a:pt x="203" y="679"/>
                  <a:pt x="203" y="679"/>
                  <a:pt x="203" y="679"/>
                </a:cubicBezTo>
                <a:close/>
                <a:moveTo>
                  <a:pt x="305" y="665"/>
                </a:moveTo>
                <a:cubicBezTo>
                  <a:pt x="306" y="655"/>
                  <a:pt x="306" y="655"/>
                  <a:pt x="306" y="655"/>
                </a:cubicBezTo>
                <a:cubicBezTo>
                  <a:pt x="306" y="655"/>
                  <a:pt x="306" y="655"/>
                  <a:pt x="306" y="655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5" y="665"/>
                  <a:pt x="305" y="665"/>
                  <a:pt x="305" y="665"/>
                </a:cubicBezTo>
                <a:close/>
                <a:moveTo>
                  <a:pt x="598" y="662"/>
                </a:move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2"/>
                  <a:pt x="599" y="662"/>
                  <a:pt x="599" y="662"/>
                </a:cubicBezTo>
                <a:lnTo>
                  <a:pt x="598" y="662"/>
                </a:lnTo>
                <a:close/>
                <a:moveTo>
                  <a:pt x="615" y="662"/>
                </a:move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2"/>
                  <a:pt x="616" y="662"/>
                  <a:pt x="616" y="662"/>
                </a:cubicBezTo>
                <a:lnTo>
                  <a:pt x="615" y="662"/>
                </a:lnTo>
                <a:close/>
                <a:moveTo>
                  <a:pt x="607" y="656"/>
                </a:moveTo>
                <a:cubicBezTo>
                  <a:pt x="606" y="656"/>
                  <a:pt x="606" y="656"/>
                  <a:pt x="606" y="656"/>
                </a:cubicBezTo>
                <a:cubicBezTo>
                  <a:pt x="606" y="656"/>
                  <a:pt x="606" y="656"/>
                  <a:pt x="606" y="656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lose/>
                <a:moveTo>
                  <a:pt x="307" y="647"/>
                </a:moveTo>
                <a:cubicBezTo>
                  <a:pt x="307" y="647"/>
                  <a:pt x="307" y="647"/>
                  <a:pt x="307" y="647"/>
                </a:cubicBezTo>
                <a:cubicBezTo>
                  <a:pt x="307" y="647"/>
                  <a:pt x="307" y="647"/>
                  <a:pt x="307" y="647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7" y="647"/>
                  <a:pt x="307" y="647"/>
                  <a:pt x="307" y="647"/>
                </a:cubicBezTo>
                <a:close/>
                <a:moveTo>
                  <a:pt x="601" y="645"/>
                </a:moveTo>
                <a:cubicBezTo>
                  <a:pt x="601" y="645"/>
                  <a:pt x="601" y="645"/>
                  <a:pt x="601" y="645"/>
                </a:cubicBezTo>
                <a:close/>
                <a:moveTo>
                  <a:pt x="217" y="632"/>
                </a:moveTo>
                <a:cubicBezTo>
                  <a:pt x="217" y="632"/>
                  <a:pt x="217" y="632"/>
                  <a:pt x="217" y="632"/>
                </a:cubicBezTo>
                <a:cubicBezTo>
                  <a:pt x="217" y="632"/>
                  <a:pt x="217" y="632"/>
                  <a:pt x="217" y="632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7" y="632"/>
                  <a:pt x="217" y="632"/>
                  <a:pt x="217" y="632"/>
                </a:cubicBezTo>
                <a:close/>
                <a:moveTo>
                  <a:pt x="179" y="574"/>
                </a:moveTo>
                <a:cubicBezTo>
                  <a:pt x="174" y="578"/>
                  <a:pt x="174" y="578"/>
                  <a:pt x="174" y="578"/>
                </a:cubicBezTo>
                <a:cubicBezTo>
                  <a:pt x="164" y="563"/>
                  <a:pt x="164" y="563"/>
                  <a:pt x="164" y="563"/>
                </a:cubicBezTo>
                <a:cubicBezTo>
                  <a:pt x="181" y="551"/>
                  <a:pt x="181" y="551"/>
                  <a:pt x="181" y="551"/>
                </a:cubicBezTo>
                <a:cubicBezTo>
                  <a:pt x="190" y="565"/>
                  <a:pt x="190" y="565"/>
                  <a:pt x="190" y="565"/>
                </a:cubicBezTo>
                <a:cubicBezTo>
                  <a:pt x="192" y="567"/>
                  <a:pt x="193" y="569"/>
                  <a:pt x="193" y="571"/>
                </a:cubicBezTo>
                <a:cubicBezTo>
                  <a:pt x="194" y="572"/>
                  <a:pt x="194" y="574"/>
                  <a:pt x="194" y="576"/>
                </a:cubicBezTo>
                <a:cubicBezTo>
                  <a:pt x="194" y="578"/>
                  <a:pt x="193" y="580"/>
                  <a:pt x="192" y="582"/>
                </a:cubicBezTo>
                <a:cubicBezTo>
                  <a:pt x="190" y="585"/>
                  <a:pt x="188" y="586"/>
                  <a:pt x="185" y="588"/>
                </a:cubicBezTo>
                <a:cubicBezTo>
                  <a:pt x="180" y="592"/>
                  <a:pt x="176" y="593"/>
                  <a:pt x="172" y="593"/>
                </a:cubicBezTo>
                <a:cubicBezTo>
                  <a:pt x="168" y="592"/>
                  <a:pt x="164" y="589"/>
                  <a:pt x="161" y="585"/>
                </a:cubicBezTo>
                <a:cubicBezTo>
                  <a:pt x="152" y="571"/>
                  <a:pt x="152" y="571"/>
                  <a:pt x="152" y="571"/>
                </a:cubicBezTo>
                <a:cubicBezTo>
                  <a:pt x="157" y="568"/>
                  <a:pt x="157" y="568"/>
                  <a:pt x="157" y="568"/>
                </a:cubicBezTo>
                <a:cubicBezTo>
                  <a:pt x="166" y="581"/>
                  <a:pt x="166" y="581"/>
                  <a:pt x="166" y="581"/>
                </a:cubicBezTo>
                <a:cubicBezTo>
                  <a:pt x="168" y="584"/>
                  <a:pt x="170" y="585"/>
                  <a:pt x="172" y="585"/>
                </a:cubicBezTo>
                <a:cubicBezTo>
                  <a:pt x="174" y="585"/>
                  <a:pt x="177" y="584"/>
                  <a:pt x="181" y="582"/>
                </a:cubicBezTo>
                <a:cubicBezTo>
                  <a:pt x="184" y="579"/>
                  <a:pt x="186" y="577"/>
                  <a:pt x="186" y="575"/>
                </a:cubicBezTo>
                <a:cubicBezTo>
                  <a:pt x="187" y="573"/>
                  <a:pt x="187" y="571"/>
                  <a:pt x="185" y="568"/>
                </a:cubicBezTo>
                <a:cubicBezTo>
                  <a:pt x="180" y="561"/>
                  <a:pt x="180" y="561"/>
                  <a:pt x="180" y="561"/>
                </a:cubicBezTo>
                <a:cubicBezTo>
                  <a:pt x="173" y="566"/>
                  <a:pt x="173" y="566"/>
                  <a:pt x="173" y="566"/>
                </a:cubicBezTo>
                <a:cubicBezTo>
                  <a:pt x="179" y="574"/>
                  <a:pt x="179" y="574"/>
                  <a:pt x="179" y="574"/>
                </a:cubicBezTo>
                <a:close/>
                <a:moveTo>
                  <a:pt x="143" y="556"/>
                </a:moveTo>
                <a:cubicBezTo>
                  <a:pt x="162" y="546"/>
                  <a:pt x="162" y="546"/>
                  <a:pt x="162" y="546"/>
                </a:cubicBezTo>
                <a:cubicBezTo>
                  <a:pt x="165" y="545"/>
                  <a:pt x="166" y="543"/>
                  <a:pt x="167" y="541"/>
                </a:cubicBezTo>
                <a:cubicBezTo>
                  <a:pt x="168" y="540"/>
                  <a:pt x="167" y="537"/>
                  <a:pt x="166" y="535"/>
                </a:cubicBezTo>
                <a:cubicBezTo>
                  <a:pt x="165" y="532"/>
                  <a:pt x="163" y="531"/>
                  <a:pt x="162" y="530"/>
                </a:cubicBezTo>
                <a:cubicBezTo>
                  <a:pt x="160" y="530"/>
                  <a:pt x="158" y="530"/>
                  <a:pt x="155" y="532"/>
                </a:cubicBezTo>
                <a:cubicBezTo>
                  <a:pt x="136" y="541"/>
                  <a:pt x="136" y="541"/>
                  <a:pt x="136" y="541"/>
                </a:cubicBezTo>
                <a:cubicBezTo>
                  <a:pt x="132" y="535"/>
                  <a:pt x="132" y="535"/>
                  <a:pt x="132" y="535"/>
                </a:cubicBezTo>
                <a:cubicBezTo>
                  <a:pt x="151" y="525"/>
                  <a:pt x="151" y="525"/>
                  <a:pt x="151" y="525"/>
                </a:cubicBezTo>
                <a:cubicBezTo>
                  <a:pt x="154" y="524"/>
                  <a:pt x="155" y="523"/>
                  <a:pt x="157" y="523"/>
                </a:cubicBezTo>
                <a:cubicBezTo>
                  <a:pt x="158" y="522"/>
                  <a:pt x="160" y="522"/>
                  <a:pt x="161" y="522"/>
                </a:cubicBezTo>
                <a:cubicBezTo>
                  <a:pt x="163" y="523"/>
                  <a:pt x="165" y="524"/>
                  <a:pt x="166" y="526"/>
                </a:cubicBezTo>
                <a:cubicBezTo>
                  <a:pt x="168" y="527"/>
                  <a:pt x="170" y="529"/>
                  <a:pt x="171" y="532"/>
                </a:cubicBezTo>
                <a:cubicBezTo>
                  <a:pt x="173" y="535"/>
                  <a:pt x="173" y="538"/>
                  <a:pt x="174" y="540"/>
                </a:cubicBezTo>
                <a:cubicBezTo>
                  <a:pt x="174" y="542"/>
                  <a:pt x="174" y="544"/>
                  <a:pt x="173" y="546"/>
                </a:cubicBezTo>
                <a:cubicBezTo>
                  <a:pt x="172" y="547"/>
                  <a:pt x="172" y="548"/>
                  <a:pt x="170" y="549"/>
                </a:cubicBezTo>
                <a:cubicBezTo>
                  <a:pt x="169" y="550"/>
                  <a:pt x="168" y="551"/>
                  <a:pt x="165" y="553"/>
                </a:cubicBezTo>
                <a:cubicBezTo>
                  <a:pt x="146" y="562"/>
                  <a:pt x="146" y="562"/>
                  <a:pt x="146" y="562"/>
                </a:cubicBezTo>
                <a:cubicBezTo>
                  <a:pt x="143" y="556"/>
                  <a:pt x="143" y="556"/>
                  <a:pt x="143" y="556"/>
                </a:cubicBezTo>
                <a:close/>
                <a:moveTo>
                  <a:pt x="130" y="509"/>
                </a:moveTo>
                <a:cubicBezTo>
                  <a:pt x="141" y="499"/>
                  <a:pt x="141" y="499"/>
                  <a:pt x="141" y="499"/>
                </a:cubicBezTo>
                <a:cubicBezTo>
                  <a:pt x="145" y="509"/>
                  <a:pt x="145" y="509"/>
                  <a:pt x="145" y="509"/>
                </a:cubicBezTo>
                <a:cubicBezTo>
                  <a:pt x="130" y="509"/>
                  <a:pt x="130" y="509"/>
                  <a:pt x="130" y="509"/>
                </a:cubicBezTo>
                <a:close/>
                <a:moveTo>
                  <a:pt x="125" y="514"/>
                </a:moveTo>
                <a:cubicBezTo>
                  <a:pt x="122" y="507"/>
                  <a:pt x="122" y="507"/>
                  <a:pt x="122" y="507"/>
                </a:cubicBezTo>
                <a:cubicBezTo>
                  <a:pt x="151" y="481"/>
                  <a:pt x="151" y="481"/>
                  <a:pt x="151" y="481"/>
                </a:cubicBezTo>
                <a:cubicBezTo>
                  <a:pt x="153" y="489"/>
                  <a:pt x="153" y="489"/>
                  <a:pt x="153" y="489"/>
                </a:cubicBezTo>
                <a:cubicBezTo>
                  <a:pt x="147" y="495"/>
                  <a:pt x="147" y="495"/>
                  <a:pt x="147" y="495"/>
                </a:cubicBezTo>
                <a:cubicBezTo>
                  <a:pt x="152" y="509"/>
                  <a:pt x="152" y="509"/>
                  <a:pt x="152" y="509"/>
                </a:cubicBezTo>
                <a:cubicBezTo>
                  <a:pt x="160" y="510"/>
                  <a:pt x="160" y="510"/>
                  <a:pt x="160" y="510"/>
                </a:cubicBezTo>
                <a:cubicBezTo>
                  <a:pt x="163" y="517"/>
                  <a:pt x="163" y="517"/>
                  <a:pt x="163" y="517"/>
                </a:cubicBezTo>
                <a:cubicBezTo>
                  <a:pt x="125" y="514"/>
                  <a:pt x="125" y="514"/>
                  <a:pt x="125" y="514"/>
                </a:cubicBezTo>
                <a:close/>
                <a:moveTo>
                  <a:pt x="115" y="485"/>
                </a:moveTo>
                <a:cubicBezTo>
                  <a:pt x="113" y="475"/>
                  <a:pt x="113" y="475"/>
                  <a:pt x="113" y="475"/>
                </a:cubicBezTo>
                <a:cubicBezTo>
                  <a:pt x="135" y="456"/>
                  <a:pt x="135" y="456"/>
                  <a:pt x="135" y="456"/>
                </a:cubicBezTo>
                <a:cubicBezTo>
                  <a:pt x="111" y="461"/>
                  <a:pt x="111" y="461"/>
                  <a:pt x="111" y="461"/>
                </a:cubicBezTo>
                <a:cubicBezTo>
                  <a:pt x="109" y="454"/>
                  <a:pt x="109" y="454"/>
                  <a:pt x="109" y="454"/>
                </a:cubicBezTo>
                <a:cubicBezTo>
                  <a:pt x="144" y="447"/>
                  <a:pt x="144" y="447"/>
                  <a:pt x="144" y="447"/>
                </a:cubicBezTo>
                <a:cubicBezTo>
                  <a:pt x="145" y="456"/>
                  <a:pt x="145" y="456"/>
                  <a:pt x="145" y="456"/>
                </a:cubicBezTo>
                <a:cubicBezTo>
                  <a:pt x="122" y="476"/>
                  <a:pt x="122" y="476"/>
                  <a:pt x="122" y="476"/>
                </a:cubicBezTo>
                <a:cubicBezTo>
                  <a:pt x="148" y="471"/>
                  <a:pt x="148" y="471"/>
                  <a:pt x="148" y="471"/>
                </a:cubicBezTo>
                <a:cubicBezTo>
                  <a:pt x="149" y="478"/>
                  <a:pt x="149" y="478"/>
                  <a:pt x="149" y="478"/>
                </a:cubicBezTo>
                <a:cubicBezTo>
                  <a:pt x="115" y="485"/>
                  <a:pt x="115" y="485"/>
                  <a:pt x="115" y="485"/>
                </a:cubicBezTo>
                <a:close/>
                <a:moveTo>
                  <a:pt x="128" y="427"/>
                </a:moveTo>
                <a:cubicBezTo>
                  <a:pt x="121" y="427"/>
                  <a:pt x="121" y="427"/>
                  <a:pt x="121" y="427"/>
                </a:cubicBezTo>
                <a:cubicBezTo>
                  <a:pt x="121" y="410"/>
                  <a:pt x="121" y="410"/>
                  <a:pt x="121" y="410"/>
                </a:cubicBezTo>
                <a:cubicBezTo>
                  <a:pt x="142" y="409"/>
                  <a:pt x="142" y="409"/>
                  <a:pt x="142" y="409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42" y="428"/>
                  <a:pt x="142" y="431"/>
                  <a:pt x="142" y="432"/>
                </a:cubicBezTo>
                <a:cubicBezTo>
                  <a:pt x="141" y="434"/>
                  <a:pt x="140" y="435"/>
                  <a:pt x="139" y="437"/>
                </a:cubicBezTo>
                <a:cubicBezTo>
                  <a:pt x="138" y="439"/>
                  <a:pt x="136" y="440"/>
                  <a:pt x="134" y="441"/>
                </a:cubicBezTo>
                <a:cubicBezTo>
                  <a:pt x="132" y="442"/>
                  <a:pt x="129" y="442"/>
                  <a:pt x="126" y="443"/>
                </a:cubicBezTo>
                <a:cubicBezTo>
                  <a:pt x="119" y="443"/>
                  <a:pt x="115" y="441"/>
                  <a:pt x="112" y="439"/>
                </a:cubicBezTo>
                <a:cubicBezTo>
                  <a:pt x="109" y="436"/>
                  <a:pt x="107" y="432"/>
                  <a:pt x="107" y="426"/>
                </a:cubicBezTo>
                <a:cubicBezTo>
                  <a:pt x="107" y="410"/>
                  <a:pt x="107" y="410"/>
                  <a:pt x="107" y="410"/>
                </a:cubicBezTo>
                <a:cubicBezTo>
                  <a:pt x="113" y="410"/>
                  <a:pt x="113" y="410"/>
                  <a:pt x="113" y="410"/>
                </a:cubicBezTo>
                <a:cubicBezTo>
                  <a:pt x="113" y="426"/>
                  <a:pt x="113" y="426"/>
                  <a:pt x="113" y="426"/>
                </a:cubicBezTo>
                <a:cubicBezTo>
                  <a:pt x="113" y="429"/>
                  <a:pt x="114" y="431"/>
                  <a:pt x="116" y="432"/>
                </a:cubicBezTo>
                <a:cubicBezTo>
                  <a:pt x="118" y="434"/>
                  <a:pt x="121" y="434"/>
                  <a:pt x="125" y="434"/>
                </a:cubicBezTo>
                <a:cubicBezTo>
                  <a:pt x="129" y="434"/>
                  <a:pt x="132" y="433"/>
                  <a:pt x="133" y="432"/>
                </a:cubicBezTo>
                <a:cubicBezTo>
                  <a:pt x="135" y="431"/>
                  <a:pt x="136" y="428"/>
                  <a:pt x="136" y="425"/>
                </a:cubicBezTo>
                <a:cubicBezTo>
                  <a:pt x="136" y="417"/>
                  <a:pt x="136" y="417"/>
                  <a:pt x="136" y="417"/>
                </a:cubicBezTo>
                <a:cubicBezTo>
                  <a:pt x="127" y="417"/>
                  <a:pt x="127" y="417"/>
                  <a:pt x="127" y="417"/>
                </a:cubicBezTo>
                <a:cubicBezTo>
                  <a:pt x="128" y="427"/>
                  <a:pt x="128" y="427"/>
                  <a:pt x="128" y="427"/>
                </a:cubicBezTo>
                <a:close/>
                <a:moveTo>
                  <a:pt x="115" y="385"/>
                </a:moveTo>
                <a:cubicBezTo>
                  <a:pt x="115" y="385"/>
                  <a:pt x="115" y="385"/>
                  <a:pt x="115" y="385"/>
                </a:cubicBezTo>
                <a:cubicBezTo>
                  <a:pt x="115" y="382"/>
                  <a:pt x="116" y="379"/>
                  <a:pt x="117" y="378"/>
                </a:cubicBezTo>
                <a:cubicBezTo>
                  <a:pt x="119" y="377"/>
                  <a:pt x="122" y="377"/>
                  <a:pt x="127" y="377"/>
                </a:cubicBezTo>
                <a:cubicBezTo>
                  <a:pt x="131" y="377"/>
                  <a:pt x="134" y="378"/>
                  <a:pt x="135" y="379"/>
                </a:cubicBezTo>
                <a:cubicBezTo>
                  <a:pt x="137" y="381"/>
                  <a:pt x="138" y="383"/>
                  <a:pt x="137" y="386"/>
                </a:cubicBezTo>
                <a:cubicBezTo>
                  <a:pt x="137" y="395"/>
                  <a:pt x="137" y="395"/>
                  <a:pt x="137" y="395"/>
                </a:cubicBezTo>
                <a:cubicBezTo>
                  <a:pt x="114" y="394"/>
                  <a:pt x="114" y="394"/>
                  <a:pt x="114" y="394"/>
                </a:cubicBezTo>
                <a:cubicBezTo>
                  <a:pt x="115" y="385"/>
                  <a:pt x="115" y="385"/>
                  <a:pt x="115" y="385"/>
                </a:cubicBezTo>
                <a:close/>
                <a:moveTo>
                  <a:pt x="107" y="401"/>
                </a:moveTo>
                <a:cubicBezTo>
                  <a:pt x="108" y="384"/>
                  <a:pt x="108" y="384"/>
                  <a:pt x="108" y="384"/>
                </a:cubicBezTo>
                <a:cubicBezTo>
                  <a:pt x="109" y="378"/>
                  <a:pt x="111" y="374"/>
                  <a:pt x="114" y="372"/>
                </a:cubicBezTo>
                <a:cubicBezTo>
                  <a:pt x="117" y="369"/>
                  <a:pt x="122" y="368"/>
                  <a:pt x="128" y="369"/>
                </a:cubicBezTo>
                <a:cubicBezTo>
                  <a:pt x="131" y="369"/>
                  <a:pt x="134" y="370"/>
                  <a:pt x="136" y="371"/>
                </a:cubicBezTo>
                <a:cubicBezTo>
                  <a:pt x="138" y="372"/>
                  <a:pt x="140" y="373"/>
                  <a:pt x="141" y="375"/>
                </a:cubicBezTo>
                <a:cubicBezTo>
                  <a:pt x="142" y="377"/>
                  <a:pt x="143" y="378"/>
                  <a:pt x="143" y="380"/>
                </a:cubicBezTo>
                <a:cubicBezTo>
                  <a:pt x="144" y="381"/>
                  <a:pt x="144" y="384"/>
                  <a:pt x="144" y="387"/>
                </a:cubicBezTo>
                <a:cubicBezTo>
                  <a:pt x="142" y="403"/>
                  <a:pt x="142" y="403"/>
                  <a:pt x="142" y="403"/>
                </a:cubicBezTo>
                <a:cubicBezTo>
                  <a:pt x="107" y="401"/>
                  <a:pt x="107" y="401"/>
                  <a:pt x="107" y="401"/>
                </a:cubicBezTo>
                <a:close/>
                <a:moveTo>
                  <a:pt x="128" y="362"/>
                </a:moveTo>
                <a:cubicBezTo>
                  <a:pt x="123" y="361"/>
                  <a:pt x="118" y="359"/>
                  <a:pt x="116" y="355"/>
                </a:cubicBezTo>
                <a:cubicBezTo>
                  <a:pt x="114" y="351"/>
                  <a:pt x="114" y="347"/>
                  <a:pt x="115" y="341"/>
                </a:cubicBezTo>
                <a:cubicBezTo>
                  <a:pt x="116" y="335"/>
                  <a:pt x="119" y="331"/>
                  <a:pt x="122" y="329"/>
                </a:cubicBezTo>
                <a:cubicBezTo>
                  <a:pt x="126" y="327"/>
                  <a:pt x="131" y="326"/>
                  <a:pt x="137" y="328"/>
                </a:cubicBezTo>
                <a:cubicBezTo>
                  <a:pt x="143" y="329"/>
                  <a:pt x="147" y="332"/>
                  <a:pt x="149" y="335"/>
                </a:cubicBezTo>
                <a:cubicBezTo>
                  <a:pt x="152" y="339"/>
                  <a:pt x="152" y="343"/>
                  <a:pt x="151" y="349"/>
                </a:cubicBezTo>
                <a:cubicBezTo>
                  <a:pt x="149" y="355"/>
                  <a:pt x="147" y="359"/>
                  <a:pt x="143" y="361"/>
                </a:cubicBezTo>
                <a:cubicBezTo>
                  <a:pt x="140" y="364"/>
                  <a:pt x="135" y="364"/>
                  <a:pt x="128" y="362"/>
                </a:cubicBezTo>
                <a:close/>
                <a:moveTo>
                  <a:pt x="121" y="342"/>
                </a:moveTo>
                <a:cubicBezTo>
                  <a:pt x="122" y="339"/>
                  <a:pt x="123" y="337"/>
                  <a:pt x="125" y="336"/>
                </a:cubicBezTo>
                <a:cubicBezTo>
                  <a:pt x="128" y="335"/>
                  <a:pt x="131" y="335"/>
                  <a:pt x="135" y="336"/>
                </a:cubicBezTo>
                <a:cubicBezTo>
                  <a:pt x="139" y="337"/>
                  <a:pt x="142" y="338"/>
                  <a:pt x="143" y="340"/>
                </a:cubicBezTo>
                <a:cubicBezTo>
                  <a:pt x="145" y="342"/>
                  <a:pt x="145" y="345"/>
                  <a:pt x="145" y="348"/>
                </a:cubicBezTo>
                <a:cubicBezTo>
                  <a:pt x="144" y="351"/>
                  <a:pt x="142" y="353"/>
                  <a:pt x="140" y="354"/>
                </a:cubicBezTo>
                <a:cubicBezTo>
                  <a:pt x="138" y="355"/>
                  <a:pt x="135" y="355"/>
                  <a:pt x="130" y="354"/>
                </a:cubicBezTo>
                <a:cubicBezTo>
                  <a:pt x="126" y="353"/>
                  <a:pt x="124" y="352"/>
                  <a:pt x="122" y="350"/>
                </a:cubicBezTo>
                <a:cubicBezTo>
                  <a:pt x="121" y="348"/>
                  <a:pt x="120" y="345"/>
                  <a:pt x="121" y="342"/>
                </a:cubicBezTo>
                <a:close/>
                <a:moveTo>
                  <a:pt x="124" y="314"/>
                </a:moveTo>
                <a:cubicBezTo>
                  <a:pt x="127" y="305"/>
                  <a:pt x="127" y="305"/>
                  <a:pt x="127" y="305"/>
                </a:cubicBezTo>
                <a:cubicBezTo>
                  <a:pt x="156" y="301"/>
                  <a:pt x="156" y="301"/>
                  <a:pt x="156" y="301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5" y="284"/>
                  <a:pt x="135" y="284"/>
                  <a:pt x="135" y="284"/>
                </a:cubicBezTo>
                <a:cubicBezTo>
                  <a:pt x="168" y="298"/>
                  <a:pt x="168" y="298"/>
                  <a:pt x="168" y="298"/>
                </a:cubicBezTo>
                <a:cubicBezTo>
                  <a:pt x="165" y="306"/>
                  <a:pt x="165" y="306"/>
                  <a:pt x="165" y="306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59" y="320"/>
                  <a:pt x="159" y="320"/>
                  <a:pt x="159" y="320"/>
                </a:cubicBezTo>
                <a:cubicBezTo>
                  <a:pt x="156" y="327"/>
                  <a:pt x="156" y="327"/>
                  <a:pt x="156" y="327"/>
                </a:cubicBezTo>
                <a:cubicBezTo>
                  <a:pt x="124" y="314"/>
                  <a:pt x="124" y="314"/>
                  <a:pt x="124" y="314"/>
                </a:cubicBezTo>
                <a:close/>
                <a:moveTo>
                  <a:pt x="166" y="273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87" y="265"/>
                  <a:pt x="187" y="265"/>
                  <a:pt x="187" y="265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78" y="281"/>
                  <a:pt x="176" y="283"/>
                  <a:pt x="175" y="284"/>
                </a:cubicBezTo>
                <a:cubicBezTo>
                  <a:pt x="174" y="286"/>
                  <a:pt x="172" y="286"/>
                  <a:pt x="171" y="287"/>
                </a:cubicBezTo>
                <a:cubicBezTo>
                  <a:pt x="168" y="288"/>
                  <a:pt x="166" y="288"/>
                  <a:pt x="164" y="288"/>
                </a:cubicBezTo>
                <a:cubicBezTo>
                  <a:pt x="161" y="287"/>
                  <a:pt x="159" y="286"/>
                  <a:pt x="156" y="284"/>
                </a:cubicBezTo>
                <a:cubicBezTo>
                  <a:pt x="151" y="281"/>
                  <a:pt x="147" y="278"/>
                  <a:pt x="146" y="274"/>
                </a:cubicBezTo>
                <a:cubicBezTo>
                  <a:pt x="145" y="270"/>
                  <a:pt x="146" y="265"/>
                  <a:pt x="149" y="260"/>
                </a:cubicBezTo>
                <a:cubicBezTo>
                  <a:pt x="157" y="247"/>
                  <a:pt x="157" y="247"/>
                  <a:pt x="157" y="247"/>
                </a:cubicBezTo>
                <a:cubicBezTo>
                  <a:pt x="162" y="250"/>
                  <a:pt x="162" y="250"/>
                  <a:pt x="162" y="250"/>
                </a:cubicBezTo>
                <a:cubicBezTo>
                  <a:pt x="154" y="264"/>
                  <a:pt x="154" y="264"/>
                  <a:pt x="154" y="264"/>
                </a:cubicBezTo>
                <a:cubicBezTo>
                  <a:pt x="153" y="266"/>
                  <a:pt x="152" y="268"/>
                  <a:pt x="153" y="271"/>
                </a:cubicBezTo>
                <a:cubicBezTo>
                  <a:pt x="154" y="273"/>
                  <a:pt x="156" y="275"/>
                  <a:pt x="160" y="277"/>
                </a:cubicBezTo>
                <a:cubicBezTo>
                  <a:pt x="163" y="279"/>
                  <a:pt x="166" y="280"/>
                  <a:pt x="168" y="280"/>
                </a:cubicBezTo>
                <a:cubicBezTo>
                  <a:pt x="170" y="279"/>
                  <a:pt x="172" y="278"/>
                  <a:pt x="174" y="276"/>
                </a:cubicBezTo>
                <a:cubicBezTo>
                  <a:pt x="178" y="268"/>
                  <a:pt x="178" y="268"/>
                  <a:pt x="178" y="268"/>
                </a:cubicBezTo>
                <a:cubicBezTo>
                  <a:pt x="171" y="264"/>
                  <a:pt x="171" y="264"/>
                  <a:pt x="171" y="264"/>
                </a:cubicBezTo>
                <a:cubicBezTo>
                  <a:pt x="166" y="273"/>
                  <a:pt x="166" y="273"/>
                  <a:pt x="166" y="273"/>
                </a:cubicBezTo>
                <a:close/>
                <a:moveTo>
                  <a:pt x="197" y="199"/>
                </a:moveTo>
                <a:cubicBezTo>
                  <a:pt x="211" y="215"/>
                  <a:pt x="211" y="215"/>
                  <a:pt x="211" y="215"/>
                </a:cubicBezTo>
                <a:cubicBezTo>
                  <a:pt x="213" y="217"/>
                  <a:pt x="215" y="218"/>
                  <a:pt x="217" y="219"/>
                </a:cubicBezTo>
                <a:cubicBezTo>
                  <a:pt x="219" y="219"/>
                  <a:pt x="221" y="218"/>
                  <a:pt x="223" y="216"/>
                </a:cubicBezTo>
                <a:cubicBezTo>
                  <a:pt x="225" y="214"/>
                  <a:pt x="226" y="212"/>
                  <a:pt x="226" y="210"/>
                </a:cubicBezTo>
                <a:cubicBezTo>
                  <a:pt x="226" y="208"/>
                  <a:pt x="225" y="206"/>
                  <a:pt x="223" y="204"/>
                </a:cubicBezTo>
                <a:cubicBezTo>
                  <a:pt x="208" y="188"/>
                  <a:pt x="208" y="188"/>
                  <a:pt x="208" y="188"/>
                </a:cubicBezTo>
                <a:cubicBezTo>
                  <a:pt x="214" y="183"/>
                  <a:pt x="214" y="183"/>
                  <a:pt x="214" y="183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30" y="201"/>
                  <a:pt x="231" y="202"/>
                  <a:pt x="232" y="203"/>
                </a:cubicBezTo>
                <a:cubicBezTo>
                  <a:pt x="233" y="205"/>
                  <a:pt x="233" y="206"/>
                  <a:pt x="233" y="207"/>
                </a:cubicBezTo>
                <a:cubicBezTo>
                  <a:pt x="233" y="209"/>
                  <a:pt x="233" y="212"/>
                  <a:pt x="232" y="214"/>
                </a:cubicBezTo>
                <a:cubicBezTo>
                  <a:pt x="231" y="216"/>
                  <a:pt x="229" y="218"/>
                  <a:pt x="227" y="220"/>
                </a:cubicBezTo>
                <a:cubicBezTo>
                  <a:pt x="224" y="222"/>
                  <a:pt x="222" y="224"/>
                  <a:pt x="220" y="225"/>
                </a:cubicBezTo>
                <a:cubicBezTo>
                  <a:pt x="218" y="226"/>
                  <a:pt x="216" y="226"/>
                  <a:pt x="214" y="226"/>
                </a:cubicBezTo>
                <a:cubicBezTo>
                  <a:pt x="213" y="225"/>
                  <a:pt x="212" y="225"/>
                  <a:pt x="210" y="224"/>
                </a:cubicBezTo>
                <a:cubicBezTo>
                  <a:pt x="209" y="223"/>
                  <a:pt x="208" y="222"/>
                  <a:pt x="206" y="220"/>
                </a:cubicBezTo>
                <a:cubicBezTo>
                  <a:pt x="191" y="204"/>
                  <a:pt x="191" y="204"/>
                  <a:pt x="191" y="204"/>
                </a:cubicBezTo>
                <a:cubicBezTo>
                  <a:pt x="197" y="199"/>
                  <a:pt x="197" y="199"/>
                  <a:pt x="197" y="199"/>
                </a:cubicBezTo>
                <a:close/>
                <a:moveTo>
                  <a:pt x="222" y="175"/>
                </a:moveTo>
                <a:cubicBezTo>
                  <a:pt x="230" y="170"/>
                  <a:pt x="230" y="170"/>
                  <a:pt x="230" y="170"/>
                </a:cubicBezTo>
                <a:cubicBezTo>
                  <a:pt x="256" y="183"/>
                  <a:pt x="256" y="183"/>
                  <a:pt x="256" y="183"/>
                </a:cubicBezTo>
                <a:cubicBezTo>
                  <a:pt x="242" y="162"/>
                  <a:pt x="242" y="162"/>
                  <a:pt x="242" y="162"/>
                </a:cubicBezTo>
                <a:cubicBezTo>
                  <a:pt x="248" y="157"/>
                  <a:pt x="248" y="157"/>
                  <a:pt x="248" y="157"/>
                </a:cubicBezTo>
                <a:cubicBezTo>
                  <a:pt x="268" y="187"/>
                  <a:pt x="268" y="187"/>
                  <a:pt x="268" y="187"/>
                </a:cubicBezTo>
                <a:cubicBezTo>
                  <a:pt x="261" y="192"/>
                  <a:pt x="261" y="192"/>
                  <a:pt x="261" y="192"/>
                </a:cubicBezTo>
                <a:cubicBezTo>
                  <a:pt x="233" y="178"/>
                  <a:pt x="233" y="178"/>
                  <a:pt x="233" y="178"/>
                </a:cubicBezTo>
                <a:cubicBezTo>
                  <a:pt x="249" y="200"/>
                  <a:pt x="249" y="200"/>
                  <a:pt x="249" y="200"/>
                </a:cubicBezTo>
                <a:cubicBezTo>
                  <a:pt x="243" y="205"/>
                  <a:pt x="243" y="205"/>
                  <a:pt x="243" y="205"/>
                </a:cubicBezTo>
                <a:cubicBezTo>
                  <a:pt x="222" y="175"/>
                  <a:pt x="222" y="175"/>
                  <a:pt x="222" y="175"/>
                </a:cubicBezTo>
                <a:close/>
                <a:moveTo>
                  <a:pt x="282" y="180"/>
                </a:moveTo>
                <a:cubicBezTo>
                  <a:pt x="275" y="184"/>
                  <a:pt x="275" y="184"/>
                  <a:pt x="275" y="184"/>
                </a:cubicBezTo>
                <a:cubicBezTo>
                  <a:pt x="257" y="153"/>
                  <a:pt x="257" y="153"/>
                  <a:pt x="257" y="153"/>
                </a:cubicBezTo>
                <a:cubicBezTo>
                  <a:pt x="264" y="149"/>
                  <a:pt x="264" y="149"/>
                  <a:pt x="264" y="149"/>
                </a:cubicBezTo>
                <a:cubicBezTo>
                  <a:pt x="282" y="180"/>
                  <a:pt x="282" y="180"/>
                  <a:pt x="282" y="180"/>
                </a:cubicBezTo>
                <a:close/>
                <a:moveTo>
                  <a:pt x="297" y="172"/>
                </a:moveTo>
                <a:cubicBezTo>
                  <a:pt x="268" y="146"/>
                  <a:pt x="268" y="146"/>
                  <a:pt x="268" y="146"/>
                </a:cubicBezTo>
                <a:cubicBezTo>
                  <a:pt x="276" y="142"/>
                  <a:pt x="276" y="142"/>
                  <a:pt x="276" y="142"/>
                </a:cubicBezTo>
                <a:cubicBezTo>
                  <a:pt x="297" y="162"/>
                  <a:pt x="297" y="162"/>
                  <a:pt x="297" y="162"/>
                </a:cubicBezTo>
                <a:cubicBezTo>
                  <a:pt x="295" y="133"/>
                  <a:pt x="295" y="133"/>
                  <a:pt x="295" y="133"/>
                </a:cubicBezTo>
                <a:cubicBezTo>
                  <a:pt x="302" y="130"/>
                  <a:pt x="302" y="130"/>
                  <a:pt x="302" y="130"/>
                </a:cubicBezTo>
                <a:cubicBezTo>
                  <a:pt x="304" y="169"/>
                  <a:pt x="304" y="169"/>
                  <a:pt x="304" y="169"/>
                </a:cubicBezTo>
                <a:cubicBezTo>
                  <a:pt x="297" y="172"/>
                  <a:pt x="297" y="172"/>
                  <a:pt x="297" y="172"/>
                </a:cubicBezTo>
                <a:close/>
                <a:moveTo>
                  <a:pt x="325" y="130"/>
                </a:moveTo>
                <a:cubicBezTo>
                  <a:pt x="323" y="131"/>
                  <a:pt x="321" y="132"/>
                  <a:pt x="320" y="134"/>
                </a:cubicBezTo>
                <a:cubicBezTo>
                  <a:pt x="319" y="136"/>
                  <a:pt x="319" y="138"/>
                  <a:pt x="320" y="141"/>
                </a:cubicBezTo>
                <a:cubicBezTo>
                  <a:pt x="339" y="135"/>
                  <a:pt x="339" y="135"/>
                  <a:pt x="339" y="135"/>
                </a:cubicBezTo>
                <a:cubicBezTo>
                  <a:pt x="341" y="141"/>
                  <a:pt x="341" y="141"/>
                  <a:pt x="341" y="141"/>
                </a:cubicBezTo>
                <a:cubicBezTo>
                  <a:pt x="321" y="147"/>
                  <a:pt x="321" y="147"/>
                  <a:pt x="321" y="147"/>
                </a:cubicBezTo>
                <a:cubicBezTo>
                  <a:pt x="322" y="150"/>
                  <a:pt x="323" y="152"/>
                  <a:pt x="325" y="153"/>
                </a:cubicBezTo>
                <a:cubicBezTo>
                  <a:pt x="327" y="154"/>
                  <a:pt x="329" y="154"/>
                  <a:pt x="332" y="153"/>
                </a:cubicBezTo>
                <a:cubicBezTo>
                  <a:pt x="344" y="149"/>
                  <a:pt x="344" y="149"/>
                  <a:pt x="344" y="149"/>
                </a:cubicBezTo>
                <a:cubicBezTo>
                  <a:pt x="345" y="155"/>
                  <a:pt x="345" y="155"/>
                  <a:pt x="345" y="155"/>
                </a:cubicBezTo>
                <a:cubicBezTo>
                  <a:pt x="333" y="159"/>
                  <a:pt x="333" y="159"/>
                  <a:pt x="333" y="159"/>
                </a:cubicBezTo>
                <a:cubicBezTo>
                  <a:pt x="331" y="160"/>
                  <a:pt x="328" y="160"/>
                  <a:pt x="327" y="160"/>
                </a:cubicBezTo>
                <a:cubicBezTo>
                  <a:pt x="325" y="160"/>
                  <a:pt x="323" y="160"/>
                  <a:pt x="322" y="159"/>
                </a:cubicBezTo>
                <a:cubicBezTo>
                  <a:pt x="320" y="158"/>
                  <a:pt x="318" y="157"/>
                  <a:pt x="316" y="155"/>
                </a:cubicBezTo>
                <a:cubicBezTo>
                  <a:pt x="315" y="153"/>
                  <a:pt x="314" y="150"/>
                  <a:pt x="313" y="147"/>
                </a:cubicBezTo>
                <a:cubicBezTo>
                  <a:pt x="311" y="141"/>
                  <a:pt x="311" y="136"/>
                  <a:pt x="313" y="132"/>
                </a:cubicBezTo>
                <a:cubicBezTo>
                  <a:pt x="315" y="129"/>
                  <a:pt x="318" y="126"/>
                  <a:pt x="324" y="124"/>
                </a:cubicBezTo>
                <a:cubicBezTo>
                  <a:pt x="335" y="121"/>
                  <a:pt x="335" y="121"/>
                  <a:pt x="335" y="121"/>
                </a:cubicBezTo>
                <a:cubicBezTo>
                  <a:pt x="337" y="127"/>
                  <a:pt x="337" y="127"/>
                  <a:pt x="337" y="127"/>
                </a:cubicBezTo>
                <a:cubicBezTo>
                  <a:pt x="325" y="130"/>
                  <a:pt x="325" y="130"/>
                  <a:pt x="325" y="130"/>
                </a:cubicBezTo>
                <a:close/>
                <a:moveTo>
                  <a:pt x="364" y="122"/>
                </a:moveTo>
                <a:cubicBezTo>
                  <a:pt x="364" y="122"/>
                  <a:pt x="364" y="122"/>
                  <a:pt x="364" y="122"/>
                </a:cubicBezTo>
                <a:cubicBezTo>
                  <a:pt x="367" y="122"/>
                  <a:pt x="368" y="122"/>
                  <a:pt x="369" y="123"/>
                </a:cubicBezTo>
                <a:cubicBezTo>
                  <a:pt x="370" y="123"/>
                  <a:pt x="371" y="124"/>
                  <a:pt x="371" y="126"/>
                </a:cubicBezTo>
                <a:cubicBezTo>
                  <a:pt x="371" y="128"/>
                  <a:pt x="371" y="129"/>
                  <a:pt x="370" y="130"/>
                </a:cubicBezTo>
                <a:cubicBezTo>
                  <a:pt x="369" y="130"/>
                  <a:pt x="368" y="131"/>
                  <a:pt x="365" y="131"/>
                </a:cubicBezTo>
                <a:cubicBezTo>
                  <a:pt x="356" y="133"/>
                  <a:pt x="356" y="133"/>
                  <a:pt x="356" y="133"/>
                </a:cubicBezTo>
                <a:cubicBezTo>
                  <a:pt x="355" y="124"/>
                  <a:pt x="355" y="124"/>
                  <a:pt x="355" y="124"/>
                </a:cubicBezTo>
                <a:cubicBezTo>
                  <a:pt x="364" y="122"/>
                  <a:pt x="364" y="122"/>
                  <a:pt x="364" y="122"/>
                </a:cubicBezTo>
                <a:close/>
                <a:moveTo>
                  <a:pt x="347" y="118"/>
                </a:moveTo>
                <a:cubicBezTo>
                  <a:pt x="365" y="116"/>
                  <a:pt x="365" y="116"/>
                  <a:pt x="365" y="116"/>
                </a:cubicBezTo>
                <a:cubicBezTo>
                  <a:pt x="369" y="115"/>
                  <a:pt x="372" y="116"/>
                  <a:pt x="375" y="117"/>
                </a:cubicBezTo>
                <a:cubicBezTo>
                  <a:pt x="377" y="119"/>
                  <a:pt x="378" y="121"/>
                  <a:pt x="379" y="125"/>
                </a:cubicBezTo>
                <a:cubicBezTo>
                  <a:pt x="379" y="128"/>
                  <a:pt x="379" y="130"/>
                  <a:pt x="378" y="132"/>
                </a:cubicBezTo>
                <a:cubicBezTo>
                  <a:pt x="377" y="134"/>
                  <a:pt x="375" y="135"/>
                  <a:pt x="373" y="136"/>
                </a:cubicBezTo>
                <a:cubicBezTo>
                  <a:pt x="384" y="149"/>
                  <a:pt x="384" y="149"/>
                  <a:pt x="384" y="149"/>
                </a:cubicBezTo>
                <a:cubicBezTo>
                  <a:pt x="376" y="151"/>
                  <a:pt x="376" y="151"/>
                  <a:pt x="376" y="151"/>
                </a:cubicBezTo>
                <a:cubicBezTo>
                  <a:pt x="366" y="138"/>
                  <a:pt x="366" y="138"/>
                  <a:pt x="366" y="138"/>
                </a:cubicBezTo>
                <a:cubicBezTo>
                  <a:pt x="357" y="139"/>
                  <a:pt x="357" y="139"/>
                  <a:pt x="357" y="139"/>
                </a:cubicBezTo>
                <a:cubicBezTo>
                  <a:pt x="359" y="153"/>
                  <a:pt x="359" y="153"/>
                  <a:pt x="359" y="153"/>
                </a:cubicBezTo>
                <a:cubicBezTo>
                  <a:pt x="352" y="154"/>
                  <a:pt x="352" y="154"/>
                  <a:pt x="352" y="154"/>
                </a:cubicBezTo>
                <a:cubicBezTo>
                  <a:pt x="347" y="118"/>
                  <a:pt x="347" y="118"/>
                  <a:pt x="347" y="118"/>
                </a:cubicBezTo>
                <a:close/>
                <a:moveTo>
                  <a:pt x="419" y="121"/>
                </a:moveTo>
                <a:cubicBezTo>
                  <a:pt x="401" y="121"/>
                  <a:pt x="401" y="121"/>
                  <a:pt x="401" y="121"/>
                </a:cubicBezTo>
                <a:cubicBezTo>
                  <a:pt x="399" y="121"/>
                  <a:pt x="397" y="121"/>
                  <a:pt x="396" y="122"/>
                </a:cubicBezTo>
                <a:cubicBezTo>
                  <a:pt x="395" y="123"/>
                  <a:pt x="395" y="124"/>
                  <a:pt x="395" y="125"/>
                </a:cubicBezTo>
                <a:cubicBezTo>
                  <a:pt x="395" y="127"/>
                  <a:pt x="395" y="128"/>
                  <a:pt x="396" y="128"/>
                </a:cubicBezTo>
                <a:cubicBezTo>
                  <a:pt x="397" y="129"/>
                  <a:pt x="398" y="129"/>
                  <a:pt x="39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13" y="130"/>
                  <a:pt x="416" y="130"/>
                  <a:pt x="418" y="132"/>
                </a:cubicBezTo>
                <a:cubicBezTo>
                  <a:pt x="420" y="134"/>
                  <a:pt x="420" y="136"/>
                  <a:pt x="420" y="140"/>
                </a:cubicBezTo>
                <a:cubicBezTo>
                  <a:pt x="420" y="144"/>
                  <a:pt x="419" y="146"/>
                  <a:pt x="417" y="148"/>
                </a:cubicBezTo>
                <a:cubicBezTo>
                  <a:pt x="415" y="150"/>
                  <a:pt x="412" y="150"/>
                  <a:pt x="408" y="150"/>
                </a:cubicBezTo>
                <a:cubicBezTo>
                  <a:pt x="388" y="150"/>
                  <a:pt x="388" y="150"/>
                  <a:pt x="388" y="15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07" y="144"/>
                  <a:pt x="407" y="144"/>
                  <a:pt x="407" y="144"/>
                </a:cubicBezTo>
                <a:cubicBezTo>
                  <a:pt x="409" y="144"/>
                  <a:pt x="410" y="144"/>
                  <a:pt x="411" y="143"/>
                </a:cubicBezTo>
                <a:cubicBezTo>
                  <a:pt x="412" y="142"/>
                  <a:pt x="413" y="141"/>
                  <a:pt x="413" y="140"/>
                </a:cubicBezTo>
                <a:cubicBezTo>
                  <a:pt x="413" y="139"/>
                  <a:pt x="412" y="137"/>
                  <a:pt x="411" y="137"/>
                </a:cubicBezTo>
                <a:cubicBezTo>
                  <a:pt x="411" y="136"/>
                  <a:pt x="409" y="136"/>
                  <a:pt x="407" y="136"/>
                </a:cubicBezTo>
                <a:cubicBezTo>
                  <a:pt x="399" y="136"/>
                  <a:pt x="399" y="136"/>
                  <a:pt x="399" y="136"/>
                </a:cubicBezTo>
                <a:cubicBezTo>
                  <a:pt x="395" y="136"/>
                  <a:pt x="392" y="135"/>
                  <a:pt x="390" y="133"/>
                </a:cubicBezTo>
                <a:cubicBezTo>
                  <a:pt x="388" y="131"/>
                  <a:pt x="387" y="129"/>
                  <a:pt x="387" y="125"/>
                </a:cubicBezTo>
                <a:cubicBezTo>
                  <a:pt x="387" y="121"/>
                  <a:pt x="388" y="119"/>
                  <a:pt x="390" y="117"/>
                </a:cubicBezTo>
                <a:cubicBezTo>
                  <a:pt x="392" y="115"/>
                  <a:pt x="395" y="114"/>
                  <a:pt x="400" y="114"/>
                </a:cubicBezTo>
                <a:cubicBezTo>
                  <a:pt x="419" y="115"/>
                  <a:pt x="419" y="115"/>
                  <a:pt x="419" y="115"/>
                </a:cubicBezTo>
                <a:cubicBezTo>
                  <a:pt x="419" y="121"/>
                  <a:pt x="419" y="121"/>
                  <a:pt x="419" y="121"/>
                </a:cubicBezTo>
                <a:close/>
                <a:moveTo>
                  <a:pt x="433" y="152"/>
                </a:moveTo>
                <a:cubicBezTo>
                  <a:pt x="426" y="151"/>
                  <a:pt x="426" y="151"/>
                  <a:pt x="426" y="151"/>
                </a:cubicBezTo>
                <a:cubicBezTo>
                  <a:pt x="431" y="115"/>
                  <a:pt x="431" y="115"/>
                  <a:pt x="431" y="115"/>
                </a:cubicBezTo>
                <a:cubicBezTo>
                  <a:pt x="438" y="117"/>
                  <a:pt x="438" y="117"/>
                  <a:pt x="438" y="117"/>
                </a:cubicBezTo>
                <a:cubicBezTo>
                  <a:pt x="433" y="152"/>
                  <a:pt x="433" y="152"/>
                  <a:pt x="433" y="152"/>
                </a:cubicBezTo>
                <a:close/>
                <a:moveTo>
                  <a:pt x="453" y="126"/>
                </a:moveTo>
                <a:cubicBezTo>
                  <a:pt x="442" y="124"/>
                  <a:pt x="442" y="124"/>
                  <a:pt x="442" y="124"/>
                </a:cubicBezTo>
                <a:cubicBezTo>
                  <a:pt x="443" y="118"/>
                  <a:pt x="443" y="118"/>
                  <a:pt x="443" y="118"/>
                </a:cubicBezTo>
                <a:cubicBezTo>
                  <a:pt x="473" y="123"/>
                  <a:pt x="473" y="123"/>
                  <a:pt x="473" y="123"/>
                </a:cubicBezTo>
                <a:cubicBezTo>
                  <a:pt x="472" y="129"/>
                  <a:pt x="472" y="129"/>
                  <a:pt x="472" y="129"/>
                </a:cubicBezTo>
                <a:cubicBezTo>
                  <a:pt x="461" y="127"/>
                  <a:pt x="461" y="127"/>
                  <a:pt x="461" y="127"/>
                </a:cubicBezTo>
                <a:cubicBezTo>
                  <a:pt x="456" y="156"/>
                  <a:pt x="456" y="156"/>
                  <a:pt x="456" y="156"/>
                </a:cubicBezTo>
                <a:cubicBezTo>
                  <a:pt x="448" y="155"/>
                  <a:pt x="448" y="155"/>
                  <a:pt x="448" y="155"/>
                </a:cubicBezTo>
                <a:cubicBezTo>
                  <a:pt x="453" y="126"/>
                  <a:pt x="453" y="126"/>
                  <a:pt x="453" y="126"/>
                </a:cubicBezTo>
                <a:close/>
                <a:moveTo>
                  <a:pt x="477" y="124"/>
                </a:moveTo>
                <a:cubicBezTo>
                  <a:pt x="485" y="127"/>
                  <a:pt x="485" y="127"/>
                  <a:pt x="485" y="127"/>
                </a:cubicBezTo>
                <a:cubicBezTo>
                  <a:pt x="488" y="142"/>
                  <a:pt x="488" y="142"/>
                  <a:pt x="488" y="142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9" y="135"/>
                  <a:pt x="509" y="135"/>
                  <a:pt x="509" y="135"/>
                </a:cubicBezTo>
                <a:cubicBezTo>
                  <a:pt x="490" y="150"/>
                  <a:pt x="490" y="150"/>
                  <a:pt x="490" y="150"/>
                </a:cubicBezTo>
                <a:cubicBezTo>
                  <a:pt x="485" y="165"/>
                  <a:pt x="485" y="165"/>
                  <a:pt x="485" y="165"/>
                </a:cubicBezTo>
                <a:cubicBezTo>
                  <a:pt x="478" y="162"/>
                  <a:pt x="478" y="162"/>
                  <a:pt x="478" y="162"/>
                </a:cubicBezTo>
                <a:cubicBezTo>
                  <a:pt x="483" y="147"/>
                  <a:pt x="483" y="147"/>
                  <a:pt x="483" y="147"/>
                </a:cubicBezTo>
                <a:cubicBezTo>
                  <a:pt x="477" y="124"/>
                  <a:pt x="477" y="124"/>
                  <a:pt x="477" y="124"/>
                </a:cubicBezTo>
                <a:close/>
                <a:moveTo>
                  <a:pt x="541" y="171"/>
                </a:moveTo>
                <a:cubicBezTo>
                  <a:pt x="545" y="166"/>
                  <a:pt x="548" y="163"/>
                  <a:pt x="552" y="162"/>
                </a:cubicBezTo>
                <a:cubicBezTo>
                  <a:pt x="557" y="161"/>
                  <a:pt x="561" y="162"/>
                  <a:pt x="566" y="166"/>
                </a:cubicBezTo>
                <a:cubicBezTo>
                  <a:pt x="571" y="169"/>
                  <a:pt x="574" y="173"/>
                  <a:pt x="574" y="177"/>
                </a:cubicBezTo>
                <a:cubicBezTo>
                  <a:pt x="575" y="181"/>
                  <a:pt x="574" y="186"/>
                  <a:pt x="570" y="191"/>
                </a:cubicBezTo>
                <a:cubicBezTo>
                  <a:pt x="567" y="196"/>
                  <a:pt x="563" y="200"/>
                  <a:pt x="559" y="200"/>
                </a:cubicBezTo>
                <a:cubicBezTo>
                  <a:pt x="555" y="201"/>
                  <a:pt x="550" y="200"/>
                  <a:pt x="545" y="197"/>
                </a:cubicBezTo>
                <a:cubicBezTo>
                  <a:pt x="540" y="193"/>
                  <a:pt x="538" y="190"/>
                  <a:pt x="537" y="185"/>
                </a:cubicBezTo>
                <a:cubicBezTo>
                  <a:pt x="536" y="181"/>
                  <a:pt x="538" y="176"/>
                  <a:pt x="541" y="171"/>
                </a:cubicBezTo>
                <a:close/>
                <a:moveTo>
                  <a:pt x="563" y="171"/>
                </a:moveTo>
                <a:cubicBezTo>
                  <a:pt x="565" y="173"/>
                  <a:pt x="567" y="175"/>
                  <a:pt x="567" y="178"/>
                </a:cubicBezTo>
                <a:cubicBezTo>
                  <a:pt x="567" y="180"/>
                  <a:pt x="566" y="183"/>
                  <a:pt x="564" y="187"/>
                </a:cubicBezTo>
                <a:cubicBezTo>
                  <a:pt x="561" y="190"/>
                  <a:pt x="559" y="192"/>
                  <a:pt x="556" y="193"/>
                </a:cubicBezTo>
                <a:cubicBezTo>
                  <a:pt x="554" y="194"/>
                  <a:pt x="551" y="193"/>
                  <a:pt x="549" y="192"/>
                </a:cubicBezTo>
                <a:cubicBezTo>
                  <a:pt x="546" y="190"/>
                  <a:pt x="545" y="188"/>
                  <a:pt x="545" y="185"/>
                </a:cubicBezTo>
                <a:cubicBezTo>
                  <a:pt x="544" y="182"/>
                  <a:pt x="546" y="179"/>
                  <a:pt x="548" y="176"/>
                </a:cubicBezTo>
                <a:cubicBezTo>
                  <a:pt x="550" y="172"/>
                  <a:pt x="553" y="170"/>
                  <a:pt x="555" y="169"/>
                </a:cubicBezTo>
                <a:cubicBezTo>
                  <a:pt x="557" y="169"/>
                  <a:pt x="560" y="169"/>
                  <a:pt x="563" y="171"/>
                </a:cubicBezTo>
                <a:close/>
                <a:moveTo>
                  <a:pt x="574" y="198"/>
                </a:moveTo>
                <a:cubicBezTo>
                  <a:pt x="577" y="194"/>
                  <a:pt x="580" y="192"/>
                  <a:pt x="581" y="191"/>
                </a:cubicBezTo>
                <a:cubicBezTo>
                  <a:pt x="583" y="189"/>
                  <a:pt x="585" y="189"/>
                  <a:pt x="587" y="188"/>
                </a:cubicBezTo>
                <a:cubicBezTo>
                  <a:pt x="589" y="188"/>
                  <a:pt x="591" y="189"/>
                  <a:pt x="593" y="190"/>
                </a:cubicBezTo>
                <a:cubicBezTo>
                  <a:pt x="595" y="191"/>
                  <a:pt x="597" y="192"/>
                  <a:pt x="600" y="195"/>
                </a:cubicBezTo>
                <a:cubicBezTo>
                  <a:pt x="608" y="202"/>
                  <a:pt x="608" y="202"/>
                  <a:pt x="608" y="202"/>
                </a:cubicBezTo>
                <a:cubicBezTo>
                  <a:pt x="604" y="207"/>
                  <a:pt x="604" y="207"/>
                  <a:pt x="604" y="207"/>
                </a:cubicBezTo>
                <a:cubicBezTo>
                  <a:pt x="595" y="199"/>
                  <a:pt x="595" y="199"/>
                  <a:pt x="595" y="199"/>
                </a:cubicBezTo>
                <a:cubicBezTo>
                  <a:pt x="593" y="197"/>
                  <a:pt x="591" y="196"/>
                  <a:pt x="589" y="196"/>
                </a:cubicBezTo>
                <a:cubicBezTo>
                  <a:pt x="587" y="196"/>
                  <a:pt x="585" y="197"/>
                  <a:pt x="583" y="199"/>
                </a:cubicBezTo>
                <a:cubicBezTo>
                  <a:pt x="599" y="213"/>
                  <a:pt x="599" y="213"/>
                  <a:pt x="599" y="213"/>
                </a:cubicBezTo>
                <a:cubicBezTo>
                  <a:pt x="595" y="218"/>
                  <a:pt x="595" y="218"/>
                  <a:pt x="595" y="218"/>
                </a:cubicBezTo>
                <a:cubicBezTo>
                  <a:pt x="579" y="204"/>
                  <a:pt x="579" y="204"/>
                  <a:pt x="579" y="204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4" y="210"/>
                  <a:pt x="564" y="210"/>
                  <a:pt x="564" y="210"/>
                </a:cubicBezTo>
                <a:cubicBezTo>
                  <a:pt x="574" y="198"/>
                  <a:pt x="574" y="198"/>
                  <a:pt x="574" y="198"/>
                </a:cubicBezTo>
                <a:close/>
                <a:moveTo>
                  <a:pt x="641" y="254"/>
                </a:moveTo>
                <a:cubicBezTo>
                  <a:pt x="635" y="244"/>
                  <a:pt x="635" y="244"/>
                  <a:pt x="635" y="244"/>
                </a:cubicBezTo>
                <a:cubicBezTo>
                  <a:pt x="640" y="241"/>
                  <a:pt x="640" y="241"/>
                  <a:pt x="640" y="241"/>
                </a:cubicBezTo>
                <a:cubicBezTo>
                  <a:pt x="656" y="267"/>
                  <a:pt x="656" y="267"/>
                  <a:pt x="656" y="267"/>
                </a:cubicBezTo>
                <a:cubicBezTo>
                  <a:pt x="651" y="270"/>
                  <a:pt x="651" y="270"/>
                  <a:pt x="651" y="270"/>
                </a:cubicBezTo>
                <a:cubicBezTo>
                  <a:pt x="645" y="260"/>
                  <a:pt x="645" y="260"/>
                  <a:pt x="645" y="260"/>
                </a:cubicBezTo>
                <a:cubicBezTo>
                  <a:pt x="620" y="276"/>
                  <a:pt x="620" y="276"/>
                  <a:pt x="620" y="276"/>
                </a:cubicBezTo>
                <a:cubicBezTo>
                  <a:pt x="616" y="269"/>
                  <a:pt x="616" y="269"/>
                  <a:pt x="616" y="269"/>
                </a:cubicBezTo>
                <a:cubicBezTo>
                  <a:pt x="641" y="254"/>
                  <a:pt x="641" y="254"/>
                  <a:pt x="641" y="254"/>
                </a:cubicBezTo>
                <a:close/>
                <a:moveTo>
                  <a:pt x="662" y="290"/>
                </a:moveTo>
                <a:cubicBezTo>
                  <a:pt x="660" y="287"/>
                  <a:pt x="659" y="286"/>
                  <a:pt x="657" y="285"/>
                </a:cubicBezTo>
                <a:cubicBezTo>
                  <a:pt x="655" y="284"/>
                  <a:pt x="653" y="285"/>
                  <a:pt x="651" y="286"/>
                </a:cubicBezTo>
                <a:cubicBezTo>
                  <a:pt x="659" y="305"/>
                  <a:pt x="659" y="305"/>
                  <a:pt x="659" y="305"/>
                </a:cubicBezTo>
                <a:cubicBezTo>
                  <a:pt x="654" y="307"/>
                  <a:pt x="654" y="307"/>
                  <a:pt x="654" y="307"/>
                </a:cubicBezTo>
                <a:cubicBezTo>
                  <a:pt x="645" y="288"/>
                  <a:pt x="645" y="288"/>
                  <a:pt x="645" y="288"/>
                </a:cubicBezTo>
                <a:cubicBezTo>
                  <a:pt x="642" y="290"/>
                  <a:pt x="641" y="291"/>
                  <a:pt x="640" y="293"/>
                </a:cubicBezTo>
                <a:cubicBezTo>
                  <a:pt x="639" y="295"/>
                  <a:pt x="639" y="297"/>
                  <a:pt x="641" y="300"/>
                </a:cubicBezTo>
                <a:cubicBezTo>
                  <a:pt x="646" y="311"/>
                  <a:pt x="646" y="311"/>
                  <a:pt x="646" y="311"/>
                </a:cubicBezTo>
                <a:cubicBezTo>
                  <a:pt x="640" y="313"/>
                  <a:pt x="640" y="313"/>
                  <a:pt x="640" y="313"/>
                </a:cubicBezTo>
                <a:cubicBezTo>
                  <a:pt x="635" y="302"/>
                  <a:pt x="635" y="302"/>
                  <a:pt x="635" y="302"/>
                </a:cubicBezTo>
                <a:cubicBezTo>
                  <a:pt x="634" y="299"/>
                  <a:pt x="633" y="297"/>
                  <a:pt x="633" y="296"/>
                </a:cubicBezTo>
                <a:cubicBezTo>
                  <a:pt x="633" y="294"/>
                  <a:pt x="633" y="292"/>
                  <a:pt x="633" y="291"/>
                </a:cubicBezTo>
                <a:cubicBezTo>
                  <a:pt x="634" y="288"/>
                  <a:pt x="635" y="286"/>
                  <a:pt x="637" y="284"/>
                </a:cubicBezTo>
                <a:cubicBezTo>
                  <a:pt x="638" y="283"/>
                  <a:pt x="641" y="281"/>
                  <a:pt x="644" y="280"/>
                </a:cubicBezTo>
                <a:cubicBezTo>
                  <a:pt x="649" y="277"/>
                  <a:pt x="654" y="276"/>
                  <a:pt x="658" y="277"/>
                </a:cubicBezTo>
                <a:cubicBezTo>
                  <a:pt x="662" y="279"/>
                  <a:pt x="665" y="282"/>
                  <a:pt x="667" y="287"/>
                </a:cubicBezTo>
                <a:cubicBezTo>
                  <a:pt x="672" y="298"/>
                  <a:pt x="672" y="298"/>
                  <a:pt x="672" y="298"/>
                </a:cubicBezTo>
                <a:cubicBezTo>
                  <a:pt x="667" y="301"/>
                  <a:pt x="667" y="301"/>
                  <a:pt x="667" y="301"/>
                </a:cubicBezTo>
                <a:cubicBezTo>
                  <a:pt x="662" y="290"/>
                  <a:pt x="662" y="290"/>
                  <a:pt x="662" y="290"/>
                </a:cubicBezTo>
                <a:close/>
                <a:moveTo>
                  <a:pt x="675" y="325"/>
                </a:moveTo>
                <a:cubicBezTo>
                  <a:pt x="674" y="322"/>
                  <a:pt x="672" y="320"/>
                  <a:pt x="670" y="319"/>
                </a:cubicBezTo>
                <a:cubicBezTo>
                  <a:pt x="668" y="319"/>
                  <a:pt x="665" y="319"/>
                  <a:pt x="660" y="320"/>
                </a:cubicBezTo>
                <a:cubicBezTo>
                  <a:pt x="657" y="322"/>
                  <a:pt x="654" y="323"/>
                  <a:pt x="653" y="325"/>
                </a:cubicBezTo>
                <a:cubicBezTo>
                  <a:pt x="652" y="327"/>
                  <a:pt x="652" y="329"/>
                  <a:pt x="653" y="332"/>
                </a:cubicBezTo>
                <a:cubicBezTo>
                  <a:pt x="657" y="344"/>
                  <a:pt x="657" y="344"/>
                  <a:pt x="657" y="344"/>
                </a:cubicBezTo>
                <a:cubicBezTo>
                  <a:pt x="651" y="346"/>
                  <a:pt x="651" y="346"/>
                  <a:pt x="651" y="346"/>
                </a:cubicBezTo>
                <a:cubicBezTo>
                  <a:pt x="647" y="334"/>
                  <a:pt x="647" y="334"/>
                  <a:pt x="647" y="334"/>
                </a:cubicBezTo>
                <a:cubicBezTo>
                  <a:pt x="646" y="331"/>
                  <a:pt x="646" y="329"/>
                  <a:pt x="646" y="327"/>
                </a:cubicBezTo>
                <a:cubicBezTo>
                  <a:pt x="646" y="326"/>
                  <a:pt x="646" y="324"/>
                  <a:pt x="647" y="322"/>
                </a:cubicBezTo>
                <a:cubicBezTo>
                  <a:pt x="647" y="320"/>
                  <a:pt x="649" y="318"/>
                  <a:pt x="651" y="316"/>
                </a:cubicBezTo>
                <a:cubicBezTo>
                  <a:pt x="653" y="315"/>
                  <a:pt x="655" y="314"/>
                  <a:pt x="658" y="313"/>
                </a:cubicBezTo>
                <a:cubicBezTo>
                  <a:pt x="664" y="311"/>
                  <a:pt x="669" y="310"/>
                  <a:pt x="673" y="312"/>
                </a:cubicBezTo>
                <a:cubicBezTo>
                  <a:pt x="676" y="314"/>
                  <a:pt x="679" y="317"/>
                  <a:pt x="681" y="323"/>
                </a:cubicBezTo>
                <a:cubicBezTo>
                  <a:pt x="684" y="335"/>
                  <a:pt x="684" y="335"/>
                  <a:pt x="684" y="335"/>
                </a:cubicBezTo>
                <a:cubicBezTo>
                  <a:pt x="679" y="337"/>
                  <a:pt x="679" y="337"/>
                  <a:pt x="679" y="337"/>
                </a:cubicBezTo>
                <a:cubicBezTo>
                  <a:pt x="675" y="325"/>
                  <a:pt x="675" y="325"/>
                  <a:pt x="675" y="325"/>
                </a:cubicBezTo>
                <a:close/>
                <a:moveTo>
                  <a:pt x="689" y="352"/>
                </a:moveTo>
                <a:cubicBezTo>
                  <a:pt x="675" y="354"/>
                  <a:pt x="675" y="354"/>
                  <a:pt x="675" y="354"/>
                </a:cubicBezTo>
                <a:cubicBezTo>
                  <a:pt x="677" y="368"/>
                  <a:pt x="677" y="368"/>
                  <a:pt x="677" y="368"/>
                </a:cubicBezTo>
                <a:cubicBezTo>
                  <a:pt x="691" y="365"/>
                  <a:pt x="691" y="365"/>
                  <a:pt x="691" y="365"/>
                </a:cubicBezTo>
                <a:cubicBezTo>
                  <a:pt x="692" y="373"/>
                  <a:pt x="692" y="373"/>
                  <a:pt x="692" y="373"/>
                </a:cubicBezTo>
                <a:cubicBezTo>
                  <a:pt x="658" y="379"/>
                  <a:pt x="658" y="379"/>
                  <a:pt x="658" y="379"/>
                </a:cubicBezTo>
                <a:cubicBezTo>
                  <a:pt x="656" y="372"/>
                  <a:pt x="656" y="372"/>
                  <a:pt x="656" y="372"/>
                </a:cubicBezTo>
                <a:cubicBezTo>
                  <a:pt x="671" y="369"/>
                  <a:pt x="671" y="369"/>
                  <a:pt x="671" y="369"/>
                </a:cubicBezTo>
                <a:cubicBezTo>
                  <a:pt x="669" y="355"/>
                  <a:pt x="669" y="355"/>
                  <a:pt x="669" y="355"/>
                </a:cubicBezTo>
                <a:cubicBezTo>
                  <a:pt x="654" y="358"/>
                  <a:pt x="654" y="358"/>
                  <a:pt x="654" y="358"/>
                </a:cubicBezTo>
                <a:cubicBezTo>
                  <a:pt x="653" y="351"/>
                  <a:pt x="653" y="351"/>
                  <a:pt x="653" y="351"/>
                </a:cubicBezTo>
                <a:cubicBezTo>
                  <a:pt x="687" y="344"/>
                  <a:pt x="687" y="344"/>
                  <a:pt x="687" y="344"/>
                </a:cubicBezTo>
                <a:cubicBezTo>
                  <a:pt x="689" y="352"/>
                  <a:pt x="689" y="352"/>
                  <a:pt x="689" y="352"/>
                </a:cubicBezTo>
                <a:close/>
                <a:moveTo>
                  <a:pt x="695" y="386"/>
                </a:moveTo>
                <a:cubicBezTo>
                  <a:pt x="695" y="396"/>
                  <a:pt x="695" y="396"/>
                  <a:pt x="695" y="396"/>
                </a:cubicBezTo>
                <a:cubicBezTo>
                  <a:pt x="670" y="411"/>
                  <a:pt x="670" y="411"/>
                  <a:pt x="670" y="411"/>
                </a:cubicBezTo>
                <a:cubicBezTo>
                  <a:pt x="695" y="410"/>
                  <a:pt x="695" y="410"/>
                  <a:pt x="695" y="410"/>
                </a:cubicBezTo>
                <a:cubicBezTo>
                  <a:pt x="695" y="418"/>
                  <a:pt x="695" y="418"/>
                  <a:pt x="695" y="418"/>
                </a:cubicBezTo>
                <a:cubicBezTo>
                  <a:pt x="660" y="419"/>
                  <a:pt x="660" y="419"/>
                  <a:pt x="660" y="419"/>
                </a:cubicBezTo>
                <a:cubicBezTo>
                  <a:pt x="660" y="410"/>
                  <a:pt x="660" y="410"/>
                  <a:pt x="660" y="410"/>
                </a:cubicBezTo>
                <a:cubicBezTo>
                  <a:pt x="686" y="394"/>
                  <a:pt x="686" y="394"/>
                  <a:pt x="686" y="394"/>
                </a:cubicBezTo>
                <a:cubicBezTo>
                  <a:pt x="660" y="395"/>
                  <a:pt x="660" y="395"/>
                  <a:pt x="660" y="395"/>
                </a:cubicBezTo>
                <a:cubicBezTo>
                  <a:pt x="659" y="387"/>
                  <a:pt x="659" y="387"/>
                  <a:pt x="659" y="387"/>
                </a:cubicBezTo>
                <a:cubicBezTo>
                  <a:pt x="695" y="386"/>
                  <a:pt x="695" y="386"/>
                  <a:pt x="695" y="386"/>
                </a:cubicBezTo>
                <a:close/>
                <a:moveTo>
                  <a:pt x="677" y="425"/>
                </a:moveTo>
                <a:cubicBezTo>
                  <a:pt x="683" y="426"/>
                  <a:pt x="688" y="428"/>
                  <a:pt x="690" y="431"/>
                </a:cubicBezTo>
                <a:cubicBezTo>
                  <a:pt x="693" y="434"/>
                  <a:pt x="694" y="439"/>
                  <a:pt x="693" y="445"/>
                </a:cubicBezTo>
                <a:cubicBezTo>
                  <a:pt x="692" y="451"/>
                  <a:pt x="690" y="455"/>
                  <a:pt x="687" y="458"/>
                </a:cubicBezTo>
                <a:cubicBezTo>
                  <a:pt x="684" y="460"/>
                  <a:pt x="679" y="461"/>
                  <a:pt x="673" y="460"/>
                </a:cubicBezTo>
                <a:cubicBezTo>
                  <a:pt x="667" y="459"/>
                  <a:pt x="662" y="457"/>
                  <a:pt x="660" y="454"/>
                </a:cubicBezTo>
                <a:cubicBezTo>
                  <a:pt x="657" y="451"/>
                  <a:pt x="656" y="446"/>
                  <a:pt x="657" y="440"/>
                </a:cubicBezTo>
                <a:cubicBezTo>
                  <a:pt x="657" y="434"/>
                  <a:pt x="659" y="430"/>
                  <a:pt x="663" y="427"/>
                </a:cubicBezTo>
                <a:cubicBezTo>
                  <a:pt x="666" y="425"/>
                  <a:pt x="671" y="424"/>
                  <a:pt x="677" y="425"/>
                </a:cubicBezTo>
                <a:close/>
                <a:moveTo>
                  <a:pt x="687" y="444"/>
                </a:moveTo>
                <a:cubicBezTo>
                  <a:pt x="687" y="447"/>
                  <a:pt x="685" y="450"/>
                  <a:pt x="683" y="451"/>
                </a:cubicBezTo>
                <a:cubicBezTo>
                  <a:pt x="681" y="452"/>
                  <a:pt x="678" y="453"/>
                  <a:pt x="674" y="452"/>
                </a:cubicBezTo>
                <a:cubicBezTo>
                  <a:pt x="670" y="452"/>
                  <a:pt x="667" y="450"/>
                  <a:pt x="665" y="449"/>
                </a:cubicBezTo>
                <a:cubicBezTo>
                  <a:pt x="663" y="447"/>
                  <a:pt x="662" y="444"/>
                  <a:pt x="663" y="441"/>
                </a:cubicBezTo>
                <a:cubicBezTo>
                  <a:pt x="663" y="438"/>
                  <a:pt x="664" y="435"/>
                  <a:pt x="667" y="434"/>
                </a:cubicBezTo>
                <a:cubicBezTo>
                  <a:pt x="669" y="433"/>
                  <a:pt x="672" y="432"/>
                  <a:pt x="676" y="433"/>
                </a:cubicBezTo>
                <a:cubicBezTo>
                  <a:pt x="680" y="433"/>
                  <a:pt x="683" y="435"/>
                  <a:pt x="685" y="436"/>
                </a:cubicBezTo>
                <a:cubicBezTo>
                  <a:pt x="687" y="438"/>
                  <a:pt x="687" y="441"/>
                  <a:pt x="687" y="444"/>
                </a:cubicBezTo>
                <a:close/>
                <a:moveTo>
                  <a:pt x="651" y="478"/>
                </a:moveTo>
                <a:cubicBezTo>
                  <a:pt x="652" y="474"/>
                  <a:pt x="653" y="472"/>
                  <a:pt x="654" y="471"/>
                </a:cubicBezTo>
                <a:cubicBezTo>
                  <a:pt x="655" y="469"/>
                  <a:pt x="656" y="468"/>
                  <a:pt x="658" y="467"/>
                </a:cubicBezTo>
                <a:cubicBezTo>
                  <a:pt x="659" y="466"/>
                  <a:pt x="661" y="466"/>
                  <a:pt x="662" y="465"/>
                </a:cubicBezTo>
                <a:cubicBezTo>
                  <a:pt x="664" y="465"/>
                  <a:pt x="666" y="466"/>
                  <a:pt x="669" y="466"/>
                </a:cubicBezTo>
                <a:cubicBezTo>
                  <a:pt x="689" y="471"/>
                  <a:pt x="689" y="471"/>
                  <a:pt x="689" y="471"/>
                </a:cubicBezTo>
                <a:cubicBezTo>
                  <a:pt x="687" y="478"/>
                  <a:pt x="687" y="478"/>
                  <a:pt x="687" y="478"/>
                </a:cubicBezTo>
                <a:cubicBezTo>
                  <a:pt x="667" y="474"/>
                  <a:pt x="667" y="474"/>
                  <a:pt x="667" y="474"/>
                </a:cubicBezTo>
                <a:cubicBezTo>
                  <a:pt x="665" y="473"/>
                  <a:pt x="664" y="473"/>
                  <a:pt x="663" y="473"/>
                </a:cubicBezTo>
                <a:cubicBezTo>
                  <a:pt x="662" y="473"/>
                  <a:pt x="661" y="473"/>
                  <a:pt x="661" y="473"/>
                </a:cubicBezTo>
                <a:cubicBezTo>
                  <a:pt x="660" y="474"/>
                  <a:pt x="659" y="475"/>
                  <a:pt x="658" y="475"/>
                </a:cubicBezTo>
                <a:cubicBezTo>
                  <a:pt x="658" y="476"/>
                  <a:pt x="657" y="478"/>
                  <a:pt x="657" y="480"/>
                </a:cubicBezTo>
                <a:cubicBezTo>
                  <a:pt x="655" y="488"/>
                  <a:pt x="655" y="488"/>
                  <a:pt x="655" y="488"/>
                </a:cubicBezTo>
                <a:cubicBezTo>
                  <a:pt x="649" y="487"/>
                  <a:pt x="649" y="487"/>
                  <a:pt x="649" y="487"/>
                </a:cubicBezTo>
                <a:cubicBezTo>
                  <a:pt x="651" y="478"/>
                  <a:pt x="651" y="478"/>
                  <a:pt x="651" y="478"/>
                </a:cubicBezTo>
                <a:close/>
                <a:moveTo>
                  <a:pt x="667" y="494"/>
                </a:moveTo>
                <a:cubicBezTo>
                  <a:pt x="672" y="496"/>
                  <a:pt x="676" y="499"/>
                  <a:pt x="678" y="503"/>
                </a:cubicBezTo>
                <a:cubicBezTo>
                  <a:pt x="679" y="507"/>
                  <a:pt x="679" y="512"/>
                  <a:pt x="677" y="517"/>
                </a:cubicBezTo>
                <a:cubicBezTo>
                  <a:pt x="675" y="523"/>
                  <a:pt x="671" y="526"/>
                  <a:pt x="668" y="528"/>
                </a:cubicBezTo>
                <a:cubicBezTo>
                  <a:pt x="664" y="529"/>
                  <a:pt x="659" y="529"/>
                  <a:pt x="653" y="527"/>
                </a:cubicBezTo>
                <a:cubicBezTo>
                  <a:pt x="647" y="524"/>
                  <a:pt x="644" y="521"/>
                  <a:pt x="642" y="517"/>
                </a:cubicBezTo>
                <a:cubicBezTo>
                  <a:pt x="640" y="513"/>
                  <a:pt x="641" y="509"/>
                  <a:pt x="643" y="503"/>
                </a:cubicBezTo>
                <a:cubicBezTo>
                  <a:pt x="645" y="497"/>
                  <a:pt x="648" y="494"/>
                  <a:pt x="652" y="492"/>
                </a:cubicBezTo>
                <a:cubicBezTo>
                  <a:pt x="656" y="491"/>
                  <a:pt x="661" y="491"/>
                  <a:pt x="667" y="494"/>
                </a:cubicBezTo>
                <a:close/>
                <a:moveTo>
                  <a:pt x="671" y="515"/>
                </a:moveTo>
                <a:cubicBezTo>
                  <a:pt x="670" y="518"/>
                  <a:pt x="668" y="520"/>
                  <a:pt x="666" y="520"/>
                </a:cubicBezTo>
                <a:cubicBezTo>
                  <a:pt x="663" y="521"/>
                  <a:pt x="660" y="521"/>
                  <a:pt x="656" y="519"/>
                </a:cubicBezTo>
                <a:cubicBezTo>
                  <a:pt x="652" y="517"/>
                  <a:pt x="650" y="516"/>
                  <a:pt x="649" y="513"/>
                </a:cubicBezTo>
                <a:cubicBezTo>
                  <a:pt x="647" y="511"/>
                  <a:pt x="647" y="508"/>
                  <a:pt x="648" y="505"/>
                </a:cubicBezTo>
                <a:cubicBezTo>
                  <a:pt x="650" y="502"/>
                  <a:pt x="651" y="500"/>
                  <a:pt x="654" y="500"/>
                </a:cubicBezTo>
                <a:cubicBezTo>
                  <a:pt x="656" y="499"/>
                  <a:pt x="660" y="500"/>
                  <a:pt x="664" y="501"/>
                </a:cubicBezTo>
                <a:cubicBezTo>
                  <a:pt x="667" y="503"/>
                  <a:pt x="670" y="505"/>
                  <a:pt x="671" y="507"/>
                </a:cubicBezTo>
                <a:cubicBezTo>
                  <a:pt x="672" y="509"/>
                  <a:pt x="672" y="512"/>
                  <a:pt x="671" y="515"/>
                </a:cubicBezTo>
                <a:close/>
                <a:moveTo>
                  <a:pt x="641" y="544"/>
                </a:moveTo>
                <a:cubicBezTo>
                  <a:pt x="646" y="547"/>
                  <a:pt x="646" y="547"/>
                  <a:pt x="646" y="547"/>
                </a:cubicBezTo>
                <a:cubicBezTo>
                  <a:pt x="637" y="562"/>
                  <a:pt x="637" y="562"/>
                  <a:pt x="637" y="562"/>
                </a:cubicBezTo>
                <a:cubicBezTo>
                  <a:pt x="619" y="552"/>
                  <a:pt x="619" y="552"/>
                  <a:pt x="619" y="552"/>
                </a:cubicBezTo>
                <a:cubicBezTo>
                  <a:pt x="628" y="538"/>
                  <a:pt x="628" y="538"/>
                  <a:pt x="628" y="538"/>
                </a:cubicBezTo>
                <a:cubicBezTo>
                  <a:pt x="629" y="535"/>
                  <a:pt x="631" y="533"/>
                  <a:pt x="632" y="532"/>
                </a:cubicBezTo>
                <a:cubicBezTo>
                  <a:pt x="633" y="531"/>
                  <a:pt x="634" y="530"/>
                  <a:pt x="636" y="530"/>
                </a:cubicBezTo>
                <a:cubicBezTo>
                  <a:pt x="638" y="529"/>
                  <a:pt x="641" y="529"/>
                  <a:pt x="643" y="529"/>
                </a:cubicBezTo>
                <a:cubicBezTo>
                  <a:pt x="645" y="529"/>
                  <a:pt x="648" y="530"/>
                  <a:pt x="651" y="532"/>
                </a:cubicBezTo>
                <a:cubicBezTo>
                  <a:pt x="656" y="535"/>
                  <a:pt x="659" y="539"/>
                  <a:pt x="661" y="543"/>
                </a:cubicBezTo>
                <a:cubicBezTo>
                  <a:pt x="662" y="547"/>
                  <a:pt x="661" y="551"/>
                  <a:pt x="658" y="556"/>
                </a:cubicBezTo>
                <a:cubicBezTo>
                  <a:pt x="650" y="570"/>
                  <a:pt x="650" y="570"/>
                  <a:pt x="650" y="570"/>
                </a:cubicBezTo>
                <a:cubicBezTo>
                  <a:pt x="644" y="567"/>
                  <a:pt x="644" y="567"/>
                  <a:pt x="644" y="567"/>
                </a:cubicBezTo>
                <a:cubicBezTo>
                  <a:pt x="653" y="553"/>
                  <a:pt x="653" y="553"/>
                  <a:pt x="653" y="553"/>
                </a:cubicBezTo>
                <a:cubicBezTo>
                  <a:pt x="654" y="550"/>
                  <a:pt x="654" y="548"/>
                  <a:pt x="654" y="546"/>
                </a:cubicBezTo>
                <a:cubicBezTo>
                  <a:pt x="653" y="544"/>
                  <a:pt x="650" y="542"/>
                  <a:pt x="647" y="539"/>
                </a:cubicBezTo>
                <a:cubicBezTo>
                  <a:pt x="644" y="537"/>
                  <a:pt x="641" y="537"/>
                  <a:pt x="639" y="537"/>
                </a:cubicBezTo>
                <a:cubicBezTo>
                  <a:pt x="636" y="537"/>
                  <a:pt x="635" y="538"/>
                  <a:pt x="633" y="541"/>
                </a:cubicBezTo>
                <a:cubicBezTo>
                  <a:pt x="629" y="548"/>
                  <a:pt x="629" y="548"/>
                  <a:pt x="629" y="548"/>
                </a:cubicBezTo>
                <a:cubicBezTo>
                  <a:pt x="636" y="553"/>
                  <a:pt x="636" y="553"/>
                  <a:pt x="636" y="553"/>
                </a:cubicBezTo>
                <a:cubicBezTo>
                  <a:pt x="641" y="544"/>
                  <a:pt x="641" y="544"/>
                  <a:pt x="641" y="544"/>
                </a:cubicBezTo>
                <a:close/>
                <a:moveTo>
                  <a:pt x="648" y="574"/>
                </a:moveTo>
                <a:cubicBezTo>
                  <a:pt x="643" y="581"/>
                  <a:pt x="643" y="581"/>
                  <a:pt x="643" y="581"/>
                </a:cubicBezTo>
                <a:cubicBezTo>
                  <a:pt x="627" y="580"/>
                  <a:pt x="627" y="580"/>
                  <a:pt x="627" y="580"/>
                </a:cubicBezTo>
                <a:cubicBezTo>
                  <a:pt x="632" y="595"/>
                  <a:pt x="632" y="595"/>
                  <a:pt x="632" y="595"/>
                </a:cubicBezTo>
                <a:cubicBezTo>
                  <a:pt x="627" y="602"/>
                  <a:pt x="627" y="602"/>
                  <a:pt x="627" y="602"/>
                </a:cubicBezTo>
                <a:cubicBezTo>
                  <a:pt x="619" y="579"/>
                  <a:pt x="619" y="579"/>
                  <a:pt x="619" y="579"/>
                </a:cubicBezTo>
                <a:cubicBezTo>
                  <a:pt x="607" y="570"/>
                  <a:pt x="607" y="570"/>
                  <a:pt x="607" y="570"/>
                </a:cubicBezTo>
                <a:cubicBezTo>
                  <a:pt x="611" y="564"/>
                  <a:pt x="611" y="564"/>
                  <a:pt x="611" y="564"/>
                </a:cubicBezTo>
                <a:cubicBezTo>
                  <a:pt x="624" y="573"/>
                  <a:pt x="624" y="573"/>
                  <a:pt x="624" y="573"/>
                </a:cubicBezTo>
                <a:cubicBezTo>
                  <a:pt x="648" y="574"/>
                  <a:pt x="648" y="574"/>
                  <a:pt x="648" y="574"/>
                </a:cubicBezTo>
                <a:close/>
                <a:moveTo>
                  <a:pt x="264" y="535"/>
                </a:moveTo>
                <a:cubicBezTo>
                  <a:pt x="392" y="535"/>
                  <a:pt x="392" y="535"/>
                  <a:pt x="392" y="535"/>
                </a:cubicBezTo>
                <a:cubicBezTo>
                  <a:pt x="401" y="536"/>
                  <a:pt x="400" y="566"/>
                  <a:pt x="392" y="565"/>
                </a:cubicBezTo>
                <a:cubicBezTo>
                  <a:pt x="264" y="565"/>
                  <a:pt x="264" y="565"/>
                  <a:pt x="264" y="565"/>
                </a:cubicBezTo>
                <a:cubicBezTo>
                  <a:pt x="275" y="565"/>
                  <a:pt x="276" y="536"/>
                  <a:pt x="264" y="535"/>
                </a:cubicBezTo>
                <a:close/>
                <a:moveTo>
                  <a:pt x="550" y="535"/>
                </a:moveTo>
                <a:cubicBezTo>
                  <a:pt x="538" y="536"/>
                  <a:pt x="539" y="565"/>
                  <a:pt x="550" y="565"/>
                </a:cubicBezTo>
                <a:cubicBezTo>
                  <a:pt x="421" y="565"/>
                  <a:pt x="421" y="565"/>
                  <a:pt x="421" y="565"/>
                </a:cubicBezTo>
                <a:cubicBezTo>
                  <a:pt x="413" y="566"/>
                  <a:pt x="412" y="536"/>
                  <a:pt x="421" y="535"/>
                </a:cubicBezTo>
                <a:cubicBezTo>
                  <a:pt x="550" y="535"/>
                  <a:pt x="550" y="535"/>
                  <a:pt x="550" y="535"/>
                </a:cubicBezTo>
                <a:close/>
                <a:moveTo>
                  <a:pt x="495" y="212"/>
                </a:moveTo>
                <a:cubicBezTo>
                  <a:pt x="495" y="260"/>
                  <a:pt x="495" y="260"/>
                  <a:pt x="495" y="260"/>
                </a:cubicBezTo>
                <a:cubicBezTo>
                  <a:pt x="481" y="257"/>
                  <a:pt x="469" y="266"/>
                  <a:pt x="462" y="280"/>
                </a:cubicBezTo>
                <a:cubicBezTo>
                  <a:pt x="462" y="449"/>
                  <a:pt x="462" y="449"/>
                  <a:pt x="462" y="449"/>
                </a:cubicBezTo>
                <a:cubicBezTo>
                  <a:pt x="493" y="439"/>
                  <a:pt x="510" y="421"/>
                  <a:pt x="516" y="396"/>
                </a:cubicBezTo>
                <a:cubicBezTo>
                  <a:pt x="519" y="389"/>
                  <a:pt x="519" y="377"/>
                  <a:pt x="514" y="358"/>
                </a:cubicBezTo>
                <a:cubicBezTo>
                  <a:pt x="501" y="332"/>
                  <a:pt x="486" y="324"/>
                  <a:pt x="477" y="327"/>
                </a:cubicBezTo>
                <a:cubicBezTo>
                  <a:pt x="477" y="278"/>
                  <a:pt x="477" y="278"/>
                  <a:pt x="477" y="278"/>
                </a:cubicBezTo>
                <a:cubicBezTo>
                  <a:pt x="516" y="281"/>
                  <a:pt x="552" y="305"/>
                  <a:pt x="562" y="357"/>
                </a:cubicBezTo>
                <a:cubicBezTo>
                  <a:pt x="570" y="390"/>
                  <a:pt x="562" y="422"/>
                  <a:pt x="545" y="449"/>
                </a:cubicBezTo>
                <a:cubicBezTo>
                  <a:pt x="523" y="472"/>
                  <a:pt x="499" y="491"/>
                  <a:pt x="462" y="497"/>
                </a:cubicBezTo>
                <a:cubicBezTo>
                  <a:pt x="462" y="514"/>
                  <a:pt x="462" y="514"/>
                  <a:pt x="462" y="514"/>
                </a:cubicBezTo>
                <a:cubicBezTo>
                  <a:pt x="413" y="514"/>
                  <a:pt x="413" y="514"/>
                  <a:pt x="413" y="514"/>
                </a:cubicBezTo>
                <a:cubicBezTo>
                  <a:pt x="413" y="274"/>
                  <a:pt x="413" y="274"/>
                  <a:pt x="413" y="274"/>
                </a:cubicBezTo>
                <a:cubicBezTo>
                  <a:pt x="425" y="233"/>
                  <a:pt x="453" y="213"/>
                  <a:pt x="495" y="212"/>
                </a:cubicBezTo>
                <a:close/>
                <a:moveTo>
                  <a:pt x="316" y="212"/>
                </a:moveTo>
                <a:cubicBezTo>
                  <a:pt x="358" y="213"/>
                  <a:pt x="386" y="233"/>
                  <a:pt x="398" y="274"/>
                </a:cubicBezTo>
                <a:cubicBezTo>
                  <a:pt x="398" y="514"/>
                  <a:pt x="398" y="514"/>
                  <a:pt x="398" y="514"/>
                </a:cubicBezTo>
                <a:cubicBezTo>
                  <a:pt x="349" y="514"/>
                  <a:pt x="349" y="514"/>
                  <a:pt x="349" y="514"/>
                </a:cubicBezTo>
                <a:cubicBezTo>
                  <a:pt x="349" y="497"/>
                  <a:pt x="349" y="497"/>
                  <a:pt x="349" y="497"/>
                </a:cubicBezTo>
                <a:cubicBezTo>
                  <a:pt x="312" y="491"/>
                  <a:pt x="288" y="472"/>
                  <a:pt x="267" y="449"/>
                </a:cubicBezTo>
                <a:cubicBezTo>
                  <a:pt x="249" y="422"/>
                  <a:pt x="241" y="390"/>
                  <a:pt x="249" y="357"/>
                </a:cubicBezTo>
                <a:cubicBezTo>
                  <a:pt x="259" y="305"/>
                  <a:pt x="295" y="281"/>
                  <a:pt x="334" y="278"/>
                </a:cubicBezTo>
                <a:cubicBezTo>
                  <a:pt x="334" y="327"/>
                  <a:pt x="334" y="327"/>
                  <a:pt x="334" y="327"/>
                </a:cubicBezTo>
                <a:cubicBezTo>
                  <a:pt x="325" y="324"/>
                  <a:pt x="310" y="332"/>
                  <a:pt x="297" y="358"/>
                </a:cubicBezTo>
                <a:cubicBezTo>
                  <a:pt x="292" y="377"/>
                  <a:pt x="292" y="389"/>
                  <a:pt x="295" y="396"/>
                </a:cubicBezTo>
                <a:cubicBezTo>
                  <a:pt x="302" y="421"/>
                  <a:pt x="318" y="439"/>
                  <a:pt x="349" y="449"/>
                </a:cubicBezTo>
                <a:cubicBezTo>
                  <a:pt x="349" y="280"/>
                  <a:pt x="349" y="280"/>
                  <a:pt x="349" y="280"/>
                </a:cubicBezTo>
                <a:cubicBezTo>
                  <a:pt x="343" y="266"/>
                  <a:pt x="330" y="257"/>
                  <a:pt x="316" y="260"/>
                </a:cubicBezTo>
                <a:cubicBezTo>
                  <a:pt x="316" y="212"/>
                  <a:pt x="316" y="212"/>
                  <a:pt x="316" y="212"/>
                </a:cubicBezTo>
                <a:close/>
                <a:moveTo>
                  <a:pt x="249" y="587"/>
                </a:moveTo>
                <a:cubicBezTo>
                  <a:pt x="567" y="587"/>
                  <a:pt x="567" y="587"/>
                  <a:pt x="567" y="587"/>
                </a:cubicBezTo>
                <a:cubicBezTo>
                  <a:pt x="567" y="615"/>
                  <a:pt x="567" y="615"/>
                  <a:pt x="567" y="615"/>
                </a:cubicBezTo>
                <a:cubicBezTo>
                  <a:pt x="249" y="615"/>
                  <a:pt x="249" y="615"/>
                  <a:pt x="249" y="615"/>
                </a:cubicBezTo>
                <a:lnTo>
                  <a:pt x="249" y="5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grpSp>
        <p:nvGrpSpPr>
          <p:cNvPr id="22" name="组合 21">
            <a:extLst>
              <a:ext uri="{FF2B5EF4-FFF2-40B4-BE49-F238E27FC236}">
                <a16:creationId xmlns="" xmlns:a16="http://schemas.microsoft.com/office/drawing/2014/main" id="{8C05D8A9-2DBA-4979-8DF1-66CBD92BCF0D}"/>
              </a:ext>
            </a:extLst>
          </p:cNvPr>
          <p:cNvGrpSpPr/>
          <p:nvPr userDrawn="1"/>
        </p:nvGrpSpPr>
        <p:grpSpPr>
          <a:xfrm>
            <a:off x="11708692" y="775626"/>
            <a:ext cx="416708" cy="132419"/>
            <a:chOff x="11708692" y="775626"/>
            <a:chExt cx="416708" cy="132419"/>
          </a:xfrm>
        </p:grpSpPr>
        <p:sp>
          <p:nvSpPr>
            <p:cNvPr id="23" name="平行四边形 22">
              <a:extLst>
                <a:ext uri="{FF2B5EF4-FFF2-40B4-BE49-F238E27FC236}">
                  <a16:creationId xmlns="" xmlns:a16="http://schemas.microsoft.com/office/drawing/2014/main" id="{5BE8767E-977E-4CA8-84D9-F904B0A4D3F4}"/>
                </a:ext>
              </a:extLst>
            </p:cNvPr>
            <p:cNvSpPr/>
            <p:nvPr userDrawn="1"/>
          </p:nvSpPr>
          <p:spPr>
            <a:xfrm>
              <a:off x="11813479" y="77578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="" xmlns:a16="http://schemas.microsoft.com/office/drawing/2014/main" id="{C27DFA66-61AC-461F-A909-0474955CC3C2}"/>
                </a:ext>
              </a:extLst>
            </p:cNvPr>
            <p:cNvSpPr/>
            <p:nvPr userDrawn="1"/>
          </p:nvSpPr>
          <p:spPr>
            <a:xfrm>
              <a:off x="11708692" y="777435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="" xmlns:a16="http://schemas.microsoft.com/office/drawing/2014/main" id="{ACBF1A5F-9C9C-4794-9805-4A1719CA1906}"/>
                </a:ext>
              </a:extLst>
            </p:cNvPr>
            <p:cNvSpPr/>
            <p:nvPr userDrawn="1"/>
          </p:nvSpPr>
          <p:spPr>
            <a:xfrm>
              <a:off x="11918266" y="775626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="" xmlns:a16="http://schemas.microsoft.com/office/drawing/2014/main" id="{0EB87D9A-FFC3-49ED-882E-9A4F73921BA1}"/>
                </a:ext>
              </a:extLst>
            </p:cNvPr>
            <p:cNvSpPr/>
            <p:nvPr userDrawn="1"/>
          </p:nvSpPr>
          <p:spPr>
            <a:xfrm>
              <a:off x="12023053" y="77594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文本占位符 39">
            <a:extLst>
              <a:ext uri="{FF2B5EF4-FFF2-40B4-BE49-F238E27FC236}">
                <a16:creationId xmlns="" xmlns:a16="http://schemas.microsoft.com/office/drawing/2014/main" id="{544BF813-8C5E-49BE-A9B8-19801AD3364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2762" y="416944"/>
            <a:ext cx="9044633" cy="442056"/>
          </a:xfrm>
        </p:spPr>
        <p:txBody>
          <a:bodyPr/>
          <a:lstStyle>
            <a:lvl1pPr>
              <a:defRPr>
                <a:latin typeface="思源宋体 CN" panose="02020400000000000000" pitchFamily="18" charset="-122"/>
                <a:ea typeface="思源宋体 CN" panose="02020400000000000000" pitchFamily="18" charset="-122"/>
              </a:defRPr>
            </a:lvl1pPr>
          </a:lstStyle>
          <a:p>
            <a:pPr lvl="0"/>
            <a:r>
              <a:rPr lang="zh-CN" altLang="en-US" dirty="0"/>
              <a:t>三段图文页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FDCF3DE0-8150-405A-A484-A003910AEE92}"/>
              </a:ext>
            </a:extLst>
          </p:cNvPr>
          <p:cNvGrpSpPr/>
          <p:nvPr userDrawn="1"/>
        </p:nvGrpSpPr>
        <p:grpSpPr>
          <a:xfrm>
            <a:off x="10732626" y="547392"/>
            <a:ext cx="885429" cy="291792"/>
            <a:chOff x="5449264" y="1071922"/>
            <a:chExt cx="2389271" cy="787380"/>
          </a:xfrm>
        </p:grpSpPr>
        <p:sp>
          <p:nvSpPr>
            <p:cNvPr id="28" name="isľïḑé">
              <a:extLst>
                <a:ext uri="{FF2B5EF4-FFF2-40B4-BE49-F238E27FC236}">
                  <a16:creationId xmlns="" xmlns:a16="http://schemas.microsoft.com/office/drawing/2014/main" id="{E4453E86-ACA4-49A1-9C4E-BAE695553851}"/>
                </a:ext>
              </a:extLst>
            </p:cNvPr>
            <p:cNvSpPr/>
            <p:nvPr userDrawn="1"/>
          </p:nvSpPr>
          <p:spPr bwMode="auto">
            <a:xfrm>
              <a:off x="5473627" y="1071922"/>
              <a:ext cx="2337222" cy="550391"/>
            </a:xfrm>
            <a:custGeom>
              <a:avLst/>
              <a:gdLst>
                <a:gd name="T0" fmla="*/ 1846 w 2033"/>
                <a:gd name="T1" fmla="*/ 379 h 478"/>
                <a:gd name="T2" fmla="*/ 1836 w 2033"/>
                <a:gd name="T3" fmla="*/ 368 h 478"/>
                <a:gd name="T4" fmla="*/ 1932 w 2033"/>
                <a:gd name="T5" fmla="*/ 256 h 478"/>
                <a:gd name="T6" fmla="*/ 1958 w 2033"/>
                <a:gd name="T7" fmla="*/ 124 h 478"/>
                <a:gd name="T8" fmla="*/ 1868 w 2033"/>
                <a:gd name="T9" fmla="*/ 215 h 478"/>
                <a:gd name="T10" fmla="*/ 1814 w 2033"/>
                <a:gd name="T11" fmla="*/ 242 h 478"/>
                <a:gd name="T12" fmla="*/ 1796 w 2033"/>
                <a:gd name="T13" fmla="*/ 130 h 478"/>
                <a:gd name="T14" fmla="*/ 1834 w 2033"/>
                <a:gd name="T15" fmla="*/ 154 h 478"/>
                <a:gd name="T16" fmla="*/ 1859 w 2033"/>
                <a:gd name="T17" fmla="*/ 124 h 478"/>
                <a:gd name="T18" fmla="*/ 1944 w 2033"/>
                <a:gd name="T19" fmla="*/ 46 h 478"/>
                <a:gd name="T20" fmla="*/ 2022 w 2033"/>
                <a:gd name="T21" fmla="*/ 84 h 478"/>
                <a:gd name="T22" fmla="*/ 1892 w 2033"/>
                <a:gd name="T23" fmla="*/ 315 h 478"/>
                <a:gd name="T24" fmla="*/ 1927 w 2033"/>
                <a:gd name="T25" fmla="*/ 338 h 478"/>
                <a:gd name="T26" fmla="*/ 2 w 2033"/>
                <a:gd name="T27" fmla="*/ 449 h 478"/>
                <a:gd name="T28" fmla="*/ 236 w 2033"/>
                <a:gd name="T29" fmla="*/ 99 h 478"/>
                <a:gd name="T30" fmla="*/ 119 w 2033"/>
                <a:gd name="T31" fmla="*/ 112 h 478"/>
                <a:gd name="T32" fmla="*/ 276 w 2033"/>
                <a:gd name="T33" fmla="*/ 88 h 478"/>
                <a:gd name="T34" fmla="*/ 237 w 2033"/>
                <a:gd name="T35" fmla="*/ 157 h 478"/>
                <a:gd name="T36" fmla="*/ 341 w 2033"/>
                <a:gd name="T37" fmla="*/ 184 h 478"/>
                <a:gd name="T38" fmla="*/ 308 w 2033"/>
                <a:gd name="T39" fmla="*/ 295 h 478"/>
                <a:gd name="T40" fmla="*/ 253 w 2033"/>
                <a:gd name="T41" fmla="*/ 338 h 478"/>
                <a:gd name="T42" fmla="*/ 133 w 2033"/>
                <a:gd name="T43" fmla="*/ 427 h 478"/>
                <a:gd name="T44" fmla="*/ 154 w 2033"/>
                <a:gd name="T45" fmla="*/ 285 h 478"/>
                <a:gd name="T46" fmla="*/ 1171 w 2033"/>
                <a:gd name="T47" fmla="*/ 371 h 478"/>
                <a:gd name="T48" fmla="*/ 1168 w 2033"/>
                <a:gd name="T49" fmla="*/ 314 h 478"/>
                <a:gd name="T50" fmla="*/ 1220 w 2033"/>
                <a:gd name="T51" fmla="*/ 245 h 478"/>
                <a:gd name="T52" fmla="*/ 1055 w 2033"/>
                <a:gd name="T53" fmla="*/ 234 h 478"/>
                <a:gd name="T54" fmla="*/ 1168 w 2033"/>
                <a:gd name="T55" fmla="*/ 165 h 478"/>
                <a:gd name="T56" fmla="*/ 1198 w 2033"/>
                <a:gd name="T57" fmla="*/ 87 h 478"/>
                <a:gd name="T58" fmla="*/ 1204 w 2033"/>
                <a:gd name="T59" fmla="*/ 161 h 478"/>
                <a:gd name="T60" fmla="*/ 1283 w 2033"/>
                <a:gd name="T61" fmla="*/ 170 h 478"/>
                <a:gd name="T62" fmla="*/ 1235 w 2033"/>
                <a:gd name="T63" fmla="*/ 256 h 478"/>
                <a:gd name="T64" fmla="*/ 1220 w 2033"/>
                <a:gd name="T65" fmla="*/ 318 h 478"/>
                <a:gd name="T66" fmla="*/ 405 w 2033"/>
                <a:gd name="T67" fmla="*/ 412 h 478"/>
                <a:gd name="T68" fmla="*/ 434 w 2033"/>
                <a:gd name="T69" fmla="*/ 422 h 478"/>
                <a:gd name="T70" fmla="*/ 574 w 2033"/>
                <a:gd name="T71" fmla="*/ 413 h 478"/>
                <a:gd name="T72" fmla="*/ 578 w 2033"/>
                <a:gd name="T73" fmla="*/ 255 h 478"/>
                <a:gd name="T74" fmla="*/ 638 w 2033"/>
                <a:gd name="T75" fmla="*/ 104 h 478"/>
                <a:gd name="T76" fmla="*/ 466 w 2033"/>
                <a:gd name="T77" fmla="*/ 159 h 478"/>
                <a:gd name="T78" fmla="*/ 535 w 2033"/>
                <a:gd name="T79" fmla="*/ 201 h 478"/>
                <a:gd name="T80" fmla="*/ 499 w 2033"/>
                <a:gd name="T81" fmla="*/ 257 h 478"/>
                <a:gd name="T82" fmla="*/ 556 w 2033"/>
                <a:gd name="T83" fmla="*/ 225 h 478"/>
                <a:gd name="T84" fmla="*/ 531 w 2033"/>
                <a:gd name="T85" fmla="*/ 386 h 478"/>
                <a:gd name="T86" fmla="*/ 1609 w 2033"/>
                <a:gd name="T87" fmla="*/ 256 h 478"/>
                <a:gd name="T88" fmla="*/ 1562 w 2033"/>
                <a:gd name="T89" fmla="*/ 107 h 478"/>
                <a:gd name="T90" fmla="*/ 1556 w 2033"/>
                <a:gd name="T91" fmla="*/ 279 h 478"/>
                <a:gd name="T92" fmla="*/ 324 w 2033"/>
                <a:gd name="T93" fmla="*/ 382 h 478"/>
                <a:gd name="T94" fmla="*/ 1283 w 2033"/>
                <a:gd name="T95" fmla="*/ 389 h 478"/>
                <a:gd name="T96" fmla="*/ 1184 w 2033"/>
                <a:gd name="T97" fmla="*/ 385 h 478"/>
                <a:gd name="T98" fmla="*/ 731 w 2033"/>
                <a:gd name="T99" fmla="*/ 348 h 478"/>
                <a:gd name="T100" fmla="*/ 913 w 2033"/>
                <a:gd name="T101" fmla="*/ 256 h 478"/>
                <a:gd name="T102" fmla="*/ 838 w 2033"/>
                <a:gd name="T103" fmla="*/ 191 h 478"/>
                <a:gd name="T104" fmla="*/ 957 w 2033"/>
                <a:gd name="T105" fmla="*/ 243 h 478"/>
                <a:gd name="T106" fmla="*/ 875 w 2033"/>
                <a:gd name="T107" fmla="*/ 347 h 478"/>
                <a:gd name="T108" fmla="*/ 229 w 2033"/>
                <a:gd name="T109" fmla="*/ 334 h 478"/>
                <a:gd name="T110" fmla="*/ 208 w 2033"/>
                <a:gd name="T111" fmla="*/ 302 h 478"/>
                <a:gd name="T112" fmla="*/ 190 w 2033"/>
                <a:gd name="T113" fmla="*/ 339 h 478"/>
                <a:gd name="T114" fmla="*/ 651 w 2033"/>
                <a:gd name="T115" fmla="*/ 339 h 478"/>
                <a:gd name="T116" fmla="*/ 149 w 2033"/>
                <a:gd name="T117" fmla="*/ 244 h 478"/>
                <a:gd name="T118" fmla="*/ 1847 w 2033"/>
                <a:gd name="T119" fmla="*/ 174 h 478"/>
                <a:gd name="T120" fmla="*/ 1907 w 2033"/>
                <a:gd name="T121" fmla="*/ 189 h 478"/>
                <a:gd name="T122" fmla="*/ 583 w 2033"/>
                <a:gd name="T123" fmla="*/ 131 h 478"/>
                <a:gd name="T124" fmla="*/ 209 w 2033"/>
                <a:gd name="T125" fmla="*/ 1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3" h="478">
                  <a:moveTo>
                    <a:pt x="1888" y="478"/>
                  </a:moveTo>
                  <a:cubicBezTo>
                    <a:pt x="1854" y="462"/>
                    <a:pt x="1854" y="462"/>
                    <a:pt x="1854" y="462"/>
                  </a:cubicBezTo>
                  <a:cubicBezTo>
                    <a:pt x="1854" y="462"/>
                    <a:pt x="1854" y="462"/>
                    <a:pt x="1854" y="462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18" y="275"/>
                    <a:pt x="1918" y="275"/>
                    <a:pt x="1918" y="275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863" y="283"/>
                    <a:pt x="1863" y="283"/>
                    <a:pt x="1863" y="283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64" y="262"/>
                    <a:pt x="1864" y="262"/>
                    <a:pt x="1864" y="262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4" y="126"/>
                    <a:pt x="1954" y="126"/>
                    <a:pt x="1954" y="126"/>
                  </a:cubicBezTo>
                  <a:cubicBezTo>
                    <a:pt x="1952" y="128"/>
                    <a:pt x="1952" y="128"/>
                    <a:pt x="1952" y="128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39" y="50"/>
                    <a:pt x="1939" y="50"/>
                    <a:pt x="1939" y="50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6" y="144"/>
                    <a:pt x="2006" y="144"/>
                    <a:pt x="2006" y="144"/>
                  </a:cubicBezTo>
                  <a:cubicBezTo>
                    <a:pt x="2003" y="142"/>
                    <a:pt x="2003" y="142"/>
                    <a:pt x="2003" y="142"/>
                  </a:cubicBezTo>
                  <a:cubicBezTo>
                    <a:pt x="1971" y="194"/>
                    <a:pt x="1971" y="194"/>
                    <a:pt x="1971" y="194"/>
                  </a:cubicBezTo>
                  <a:cubicBezTo>
                    <a:pt x="1967" y="195"/>
                    <a:pt x="1967" y="195"/>
                    <a:pt x="1967" y="195"/>
                  </a:cubicBezTo>
                  <a:cubicBezTo>
                    <a:pt x="1950" y="219"/>
                    <a:pt x="1950" y="219"/>
                    <a:pt x="1950" y="219"/>
                  </a:cubicBezTo>
                  <a:cubicBezTo>
                    <a:pt x="1948" y="221"/>
                    <a:pt x="1948" y="221"/>
                    <a:pt x="1948" y="221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89" y="478"/>
                    <a:pt x="1889" y="478"/>
                    <a:pt x="1889" y="478"/>
                  </a:cubicBezTo>
                  <a:lnTo>
                    <a:pt x="1888" y="478"/>
                  </a:lnTo>
                  <a:close/>
                  <a:moveTo>
                    <a:pt x="19" y="460"/>
                  </a:moveTo>
                  <a:cubicBezTo>
                    <a:pt x="16" y="460"/>
                    <a:pt x="16" y="460"/>
                    <a:pt x="16" y="460"/>
                  </a:cubicBezTo>
                  <a:cubicBezTo>
                    <a:pt x="16" y="460"/>
                    <a:pt x="16" y="460"/>
                    <a:pt x="16" y="460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5" y="288"/>
                    <a:pt x="95" y="288"/>
                    <a:pt x="96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7" y="288"/>
                    <a:pt x="98" y="287"/>
                    <a:pt x="98" y="287"/>
                  </a:cubicBezTo>
                  <a:cubicBezTo>
                    <a:pt x="98" y="287"/>
                    <a:pt x="98" y="287"/>
                    <a:pt x="98" y="287"/>
                  </a:cubicBezTo>
                  <a:cubicBezTo>
                    <a:pt x="99" y="287"/>
                    <a:pt x="99" y="286"/>
                    <a:pt x="99" y="285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1" y="283"/>
                    <a:pt x="103" y="282"/>
                    <a:pt x="105" y="280"/>
                  </a:cubicBezTo>
                  <a:cubicBezTo>
                    <a:pt x="105" y="280"/>
                    <a:pt x="105" y="280"/>
                    <a:pt x="105" y="280"/>
                  </a:cubicBezTo>
                  <a:cubicBezTo>
                    <a:pt x="105" y="279"/>
                    <a:pt x="105" y="279"/>
                    <a:pt x="106" y="278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7" y="277"/>
                    <a:pt x="108" y="276"/>
                    <a:pt x="109" y="275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13" y="268"/>
                    <a:pt x="117" y="261"/>
                    <a:pt x="121" y="254"/>
                  </a:cubicBezTo>
                  <a:cubicBezTo>
                    <a:pt x="121" y="254"/>
                    <a:pt x="121" y="254"/>
                    <a:pt x="121" y="254"/>
                  </a:cubicBezTo>
                  <a:cubicBezTo>
                    <a:pt x="120" y="254"/>
                    <a:pt x="120" y="254"/>
                    <a:pt x="119" y="254"/>
                  </a:cubicBezTo>
                  <a:cubicBezTo>
                    <a:pt x="119" y="254"/>
                    <a:pt x="119" y="254"/>
                    <a:pt x="119" y="254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9" y="181"/>
                    <a:pt x="219" y="181"/>
                    <a:pt x="219" y="181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189" y="384"/>
                    <a:pt x="189" y="384"/>
                    <a:pt x="189" y="384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1"/>
                    <a:pt x="182" y="350"/>
                    <a:pt x="181" y="349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81" y="346"/>
                    <a:pt x="180" y="345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79" y="341"/>
                    <a:pt x="178" y="338"/>
                    <a:pt x="177" y="334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7" y="326"/>
                    <a:pt x="178" y="319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0" y="308"/>
                    <a:pt x="181" y="304"/>
                    <a:pt x="182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4" y="297"/>
                    <a:pt x="185" y="293"/>
                    <a:pt x="187" y="290"/>
                  </a:cubicBezTo>
                  <a:cubicBezTo>
                    <a:pt x="187" y="290"/>
                    <a:pt x="187" y="290"/>
                    <a:pt x="187" y="290"/>
                  </a:cubicBezTo>
                  <a:cubicBezTo>
                    <a:pt x="189" y="287"/>
                    <a:pt x="191" y="283"/>
                    <a:pt x="193" y="280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76"/>
                    <a:pt x="197" y="273"/>
                    <a:pt x="199" y="269"/>
                  </a:cubicBezTo>
                  <a:cubicBezTo>
                    <a:pt x="199" y="269"/>
                    <a:pt x="199" y="269"/>
                    <a:pt x="199" y="26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194" y="268"/>
                    <a:pt x="181" y="276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3" y="288"/>
                    <a:pt x="160" y="289"/>
                    <a:pt x="154" y="285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3" y="285"/>
                    <a:pt x="152" y="285"/>
                    <a:pt x="151" y="285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0" y="285"/>
                    <a:pt x="150" y="284"/>
                    <a:pt x="149" y="283"/>
                  </a:cubicBezTo>
                  <a:cubicBezTo>
                    <a:pt x="149" y="283"/>
                    <a:pt x="149" y="283"/>
                    <a:pt x="149" y="283"/>
                  </a:cubicBezTo>
                  <a:cubicBezTo>
                    <a:pt x="148" y="283"/>
                    <a:pt x="147" y="282"/>
                    <a:pt x="146" y="282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5" y="281"/>
                    <a:pt x="145" y="280"/>
                    <a:pt x="145" y="279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2" y="278"/>
                    <a:pt x="140" y="276"/>
                    <a:pt x="138" y="274"/>
                  </a:cubicBezTo>
                  <a:cubicBezTo>
                    <a:pt x="138" y="274"/>
                    <a:pt x="138" y="274"/>
                    <a:pt x="138" y="274"/>
                  </a:cubicBezTo>
                  <a:cubicBezTo>
                    <a:pt x="138" y="274"/>
                    <a:pt x="137" y="273"/>
                    <a:pt x="136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6" y="273"/>
                    <a:pt x="135" y="273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3" y="272"/>
                    <a:pt x="133" y="272"/>
                    <a:pt x="132" y="271"/>
                  </a:cubicBezTo>
                  <a:cubicBezTo>
                    <a:pt x="132" y="271"/>
                    <a:pt x="132" y="271"/>
                    <a:pt x="132" y="271"/>
                  </a:cubicBezTo>
                  <a:cubicBezTo>
                    <a:pt x="132" y="271"/>
                    <a:pt x="131" y="270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0" y="270"/>
                    <a:pt x="129" y="270"/>
                    <a:pt x="128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7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5" y="272"/>
                    <a:pt x="125" y="273"/>
                    <a:pt x="125" y="273"/>
                  </a:cubicBezTo>
                  <a:cubicBezTo>
                    <a:pt x="125" y="273"/>
                    <a:pt x="125" y="273"/>
                    <a:pt x="125" y="273"/>
                  </a:cubicBezTo>
                  <a:cubicBezTo>
                    <a:pt x="124" y="274"/>
                    <a:pt x="124" y="274"/>
                    <a:pt x="123" y="275"/>
                  </a:cubicBezTo>
                  <a:cubicBezTo>
                    <a:pt x="123" y="275"/>
                    <a:pt x="123" y="275"/>
                    <a:pt x="123" y="275"/>
                  </a:cubicBezTo>
                  <a:cubicBezTo>
                    <a:pt x="123" y="276"/>
                    <a:pt x="123" y="277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9"/>
                    <a:pt x="122" y="279"/>
                    <a:pt x="122" y="280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1" y="280"/>
                    <a:pt x="120" y="280"/>
                    <a:pt x="119" y="281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18" y="281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20" y="459"/>
                    <a:pt x="20" y="459"/>
                    <a:pt x="20" y="459"/>
                  </a:cubicBezTo>
                  <a:lnTo>
                    <a:pt x="19" y="460"/>
                  </a:lnTo>
                  <a:close/>
                  <a:moveTo>
                    <a:pt x="1093" y="454"/>
                  </a:moveTo>
                  <a:cubicBezTo>
                    <a:pt x="1090" y="452"/>
                    <a:pt x="1090" y="452"/>
                    <a:pt x="1090" y="452"/>
                  </a:cubicBezTo>
                  <a:cubicBezTo>
                    <a:pt x="1090" y="452"/>
                    <a:pt x="1090" y="452"/>
                    <a:pt x="1090" y="452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2" y="223"/>
                    <a:pt x="1221" y="222"/>
                    <a:pt x="1218" y="220"/>
                  </a:cubicBezTo>
                  <a:cubicBezTo>
                    <a:pt x="1218" y="220"/>
                    <a:pt x="1218" y="220"/>
                    <a:pt x="1218" y="220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8" y="101"/>
                    <a:pt x="1178" y="101"/>
                    <a:pt x="1178" y="101"/>
                  </a:cubicBezTo>
                  <a:cubicBezTo>
                    <a:pt x="1178" y="99"/>
                    <a:pt x="1178" y="99"/>
                    <a:pt x="1178" y="99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44" y="229"/>
                    <a:pt x="1237" y="234"/>
                    <a:pt x="1237" y="235"/>
                  </a:cubicBezTo>
                  <a:cubicBezTo>
                    <a:pt x="1237" y="235"/>
                    <a:pt x="1237" y="235"/>
                    <a:pt x="1237" y="235"/>
                  </a:cubicBezTo>
                  <a:cubicBezTo>
                    <a:pt x="1237" y="236"/>
                    <a:pt x="1237" y="236"/>
                    <a:pt x="1237" y="236"/>
                  </a:cubicBezTo>
                  <a:cubicBezTo>
                    <a:pt x="1234" y="239"/>
                    <a:pt x="1234" y="239"/>
                    <a:pt x="1234" y="239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096" y="454"/>
                    <a:pt x="1096" y="454"/>
                    <a:pt x="1096" y="454"/>
                  </a:cubicBezTo>
                  <a:lnTo>
                    <a:pt x="1093" y="454"/>
                  </a:lnTo>
                  <a:close/>
                  <a:moveTo>
                    <a:pt x="425" y="424"/>
                  </a:moveTo>
                  <a:cubicBezTo>
                    <a:pt x="422" y="424"/>
                    <a:pt x="422" y="424"/>
                    <a:pt x="422" y="424"/>
                  </a:cubicBezTo>
                  <a:cubicBezTo>
                    <a:pt x="422" y="424"/>
                    <a:pt x="422" y="424"/>
                    <a:pt x="422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5" y="424"/>
                    <a:pt x="425" y="424"/>
                    <a:pt x="425" y="424"/>
                  </a:cubicBezTo>
                  <a:close/>
                  <a:moveTo>
                    <a:pt x="1686" y="419"/>
                  </a:moveTo>
                  <a:cubicBezTo>
                    <a:pt x="1683" y="419"/>
                    <a:pt x="1683" y="419"/>
                    <a:pt x="1683" y="419"/>
                  </a:cubicBezTo>
                  <a:cubicBezTo>
                    <a:pt x="1683" y="419"/>
                    <a:pt x="1683" y="419"/>
                    <a:pt x="1683" y="419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6" y="419"/>
                    <a:pt x="1686" y="419"/>
                    <a:pt x="1686" y="419"/>
                  </a:cubicBezTo>
                  <a:close/>
                  <a:moveTo>
                    <a:pt x="573" y="412"/>
                  </a:moveTo>
                  <a:cubicBezTo>
                    <a:pt x="574" y="413"/>
                    <a:pt x="574" y="413"/>
                    <a:pt x="574" y="413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66" y="20"/>
                    <a:pt x="566" y="20"/>
                    <a:pt x="566" y="20"/>
                  </a:cubicBezTo>
                  <a:cubicBezTo>
                    <a:pt x="561" y="19"/>
                    <a:pt x="561" y="19"/>
                    <a:pt x="561" y="19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71" y="412"/>
                    <a:pt x="571" y="412"/>
                    <a:pt x="571" y="412"/>
                  </a:cubicBezTo>
                  <a:lnTo>
                    <a:pt x="573" y="412"/>
                  </a:lnTo>
                  <a:close/>
                  <a:moveTo>
                    <a:pt x="1446" y="406"/>
                  </a:moveTo>
                  <a:cubicBezTo>
                    <a:pt x="1469" y="399"/>
                    <a:pt x="1469" y="399"/>
                    <a:pt x="1469" y="399"/>
                  </a:cubicBezTo>
                  <a:cubicBezTo>
                    <a:pt x="1469" y="399"/>
                    <a:pt x="1469" y="399"/>
                    <a:pt x="1469" y="399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590" y="251"/>
                    <a:pt x="1590" y="251"/>
                    <a:pt x="1590" y="251"/>
                  </a:cubicBezTo>
                  <a:cubicBezTo>
                    <a:pt x="1586" y="249"/>
                    <a:pt x="1586" y="249"/>
                    <a:pt x="1586" y="249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38"/>
                    <a:pt x="1607" y="134"/>
                    <a:pt x="1607" y="131"/>
                  </a:cubicBezTo>
                  <a:cubicBezTo>
                    <a:pt x="1607" y="131"/>
                    <a:pt x="1607" y="131"/>
                    <a:pt x="1607" y="131"/>
                  </a:cubicBezTo>
                  <a:cubicBezTo>
                    <a:pt x="1605" y="123"/>
                    <a:pt x="1605" y="122"/>
                    <a:pt x="1601" y="114"/>
                  </a:cubicBezTo>
                  <a:cubicBezTo>
                    <a:pt x="1601" y="114"/>
                    <a:pt x="1601" y="114"/>
                    <a:pt x="1601" y="114"/>
                  </a:cubicBezTo>
                  <a:cubicBezTo>
                    <a:pt x="1599" y="112"/>
                    <a:pt x="1597" y="109"/>
                    <a:pt x="1595" y="106"/>
                  </a:cubicBezTo>
                  <a:cubicBezTo>
                    <a:pt x="1595" y="106"/>
                    <a:pt x="1595" y="106"/>
                    <a:pt x="1595" y="106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4" y="80"/>
                    <a:pt x="1554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6" y="120"/>
                    <a:pt x="1566" y="125"/>
                    <a:pt x="1567" y="130"/>
                  </a:cubicBezTo>
                  <a:cubicBezTo>
                    <a:pt x="1567" y="130"/>
                    <a:pt x="1567" y="130"/>
                    <a:pt x="1567" y="130"/>
                  </a:cubicBezTo>
                  <a:cubicBezTo>
                    <a:pt x="1571" y="145"/>
                    <a:pt x="1574" y="143"/>
                    <a:pt x="1572" y="160"/>
                  </a:cubicBezTo>
                  <a:cubicBezTo>
                    <a:pt x="1572" y="160"/>
                    <a:pt x="1572" y="160"/>
                    <a:pt x="1572" y="160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2" y="406"/>
                    <a:pt x="1442" y="406"/>
                    <a:pt x="1442" y="406"/>
                  </a:cubicBezTo>
                  <a:lnTo>
                    <a:pt x="1446" y="406"/>
                  </a:lnTo>
                  <a:close/>
                  <a:moveTo>
                    <a:pt x="303" y="401"/>
                  </a:moveTo>
                  <a:cubicBezTo>
                    <a:pt x="312" y="401"/>
                    <a:pt x="312" y="401"/>
                    <a:pt x="312" y="401"/>
                  </a:cubicBezTo>
                  <a:cubicBezTo>
                    <a:pt x="312" y="401"/>
                    <a:pt x="312" y="401"/>
                    <a:pt x="312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3" y="401"/>
                    <a:pt x="303" y="401"/>
                    <a:pt x="303" y="401"/>
                  </a:cubicBezTo>
                  <a:close/>
                  <a:moveTo>
                    <a:pt x="1278" y="393"/>
                  </a:moveTo>
                  <a:cubicBezTo>
                    <a:pt x="1278" y="392"/>
                    <a:pt x="1278" y="392"/>
                    <a:pt x="1278" y="392"/>
                  </a:cubicBezTo>
                  <a:cubicBezTo>
                    <a:pt x="1278" y="392"/>
                    <a:pt x="1278" y="392"/>
                    <a:pt x="1278" y="392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8" y="393"/>
                    <a:pt x="1278" y="393"/>
                    <a:pt x="1278" y="393"/>
                  </a:cubicBezTo>
                  <a:close/>
                  <a:moveTo>
                    <a:pt x="1179" y="386"/>
                  </a:moveTo>
                  <a:cubicBezTo>
                    <a:pt x="1179" y="386"/>
                    <a:pt x="1179" y="386"/>
                    <a:pt x="1179" y="386"/>
                  </a:cubicBezTo>
                  <a:cubicBezTo>
                    <a:pt x="1179" y="386"/>
                    <a:pt x="1179" y="386"/>
                    <a:pt x="1179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9" y="386"/>
                    <a:pt x="1179" y="386"/>
                    <a:pt x="1179" y="386"/>
                  </a:cubicBezTo>
                  <a:close/>
                  <a:moveTo>
                    <a:pt x="778" y="381"/>
                  </a:moveTo>
                  <a:cubicBezTo>
                    <a:pt x="728" y="357"/>
                    <a:pt x="728" y="357"/>
                    <a:pt x="728" y="357"/>
                  </a:cubicBezTo>
                  <a:cubicBezTo>
                    <a:pt x="728" y="357"/>
                    <a:pt x="728" y="357"/>
                    <a:pt x="728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5" y="349"/>
                    <a:pt x="864" y="349"/>
                    <a:pt x="864" y="350"/>
                  </a:cubicBezTo>
                  <a:cubicBezTo>
                    <a:pt x="864" y="350"/>
                    <a:pt x="864" y="350"/>
                    <a:pt x="864" y="350"/>
                  </a:cubicBezTo>
                  <a:cubicBezTo>
                    <a:pt x="860" y="352"/>
                    <a:pt x="859" y="351"/>
                    <a:pt x="855" y="353"/>
                  </a:cubicBezTo>
                  <a:cubicBezTo>
                    <a:pt x="855" y="353"/>
                    <a:pt x="855" y="353"/>
                    <a:pt x="855" y="353"/>
                  </a:cubicBezTo>
                  <a:cubicBezTo>
                    <a:pt x="855" y="353"/>
                    <a:pt x="854" y="353"/>
                    <a:pt x="853" y="353"/>
                  </a:cubicBezTo>
                  <a:cubicBezTo>
                    <a:pt x="853" y="354"/>
                    <a:pt x="852" y="355"/>
                    <a:pt x="851" y="355"/>
                  </a:cubicBezTo>
                  <a:cubicBezTo>
                    <a:pt x="850" y="356"/>
                    <a:pt x="850" y="357"/>
                    <a:pt x="849" y="358"/>
                  </a:cubicBezTo>
                  <a:cubicBezTo>
                    <a:pt x="849" y="358"/>
                    <a:pt x="849" y="358"/>
                    <a:pt x="849" y="358"/>
                  </a:cubicBezTo>
                  <a:cubicBezTo>
                    <a:pt x="848" y="358"/>
                    <a:pt x="848" y="358"/>
                    <a:pt x="847" y="358"/>
                  </a:cubicBezTo>
                  <a:cubicBezTo>
                    <a:pt x="847" y="358"/>
                    <a:pt x="847" y="358"/>
                    <a:pt x="847" y="358"/>
                  </a:cubicBezTo>
                  <a:cubicBezTo>
                    <a:pt x="844" y="359"/>
                    <a:pt x="842" y="359"/>
                    <a:pt x="839" y="360"/>
                  </a:cubicBezTo>
                  <a:cubicBezTo>
                    <a:pt x="839" y="360"/>
                    <a:pt x="839" y="360"/>
                    <a:pt x="839" y="360"/>
                  </a:cubicBezTo>
                  <a:cubicBezTo>
                    <a:pt x="838" y="360"/>
                    <a:pt x="836" y="360"/>
                    <a:pt x="835" y="360"/>
                  </a:cubicBezTo>
                  <a:cubicBezTo>
                    <a:pt x="835" y="360"/>
                    <a:pt x="835" y="360"/>
                    <a:pt x="835" y="360"/>
                  </a:cubicBezTo>
                  <a:cubicBezTo>
                    <a:pt x="835" y="360"/>
                    <a:pt x="834" y="361"/>
                    <a:pt x="833" y="361"/>
                  </a:cubicBezTo>
                  <a:cubicBezTo>
                    <a:pt x="833" y="361"/>
                    <a:pt x="833" y="361"/>
                    <a:pt x="833" y="361"/>
                  </a:cubicBezTo>
                  <a:cubicBezTo>
                    <a:pt x="833" y="361"/>
                    <a:pt x="833" y="361"/>
                    <a:pt x="832" y="362"/>
                  </a:cubicBezTo>
                  <a:cubicBezTo>
                    <a:pt x="832" y="362"/>
                    <a:pt x="832" y="362"/>
                    <a:pt x="832" y="362"/>
                  </a:cubicBezTo>
                  <a:cubicBezTo>
                    <a:pt x="831" y="362"/>
                    <a:pt x="830" y="363"/>
                    <a:pt x="829" y="364"/>
                  </a:cubicBezTo>
                  <a:cubicBezTo>
                    <a:pt x="829" y="364"/>
                    <a:pt x="829" y="364"/>
                    <a:pt x="829" y="364"/>
                  </a:cubicBezTo>
                  <a:cubicBezTo>
                    <a:pt x="829" y="364"/>
                    <a:pt x="828" y="364"/>
                    <a:pt x="828" y="364"/>
                  </a:cubicBezTo>
                  <a:cubicBezTo>
                    <a:pt x="828" y="364"/>
                    <a:pt x="828" y="364"/>
                    <a:pt x="828" y="364"/>
                  </a:cubicBezTo>
                  <a:cubicBezTo>
                    <a:pt x="825" y="364"/>
                    <a:pt x="822" y="365"/>
                    <a:pt x="820" y="365"/>
                  </a:cubicBezTo>
                  <a:cubicBezTo>
                    <a:pt x="820" y="365"/>
                    <a:pt x="820" y="365"/>
                    <a:pt x="820" y="365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1" y="381"/>
                    <a:pt x="781" y="381"/>
                    <a:pt x="781" y="381"/>
                  </a:cubicBezTo>
                  <a:lnTo>
                    <a:pt x="778" y="381"/>
                  </a:lnTo>
                  <a:close/>
                  <a:moveTo>
                    <a:pt x="200" y="359"/>
                  </a:moveTo>
                  <a:cubicBezTo>
                    <a:pt x="204" y="360"/>
                    <a:pt x="204" y="360"/>
                    <a:pt x="204" y="360"/>
                  </a:cubicBezTo>
                  <a:cubicBezTo>
                    <a:pt x="204" y="360"/>
                    <a:pt x="204" y="360"/>
                    <a:pt x="204" y="360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5" y="347"/>
                    <a:pt x="226" y="346"/>
                    <a:pt x="227" y="345"/>
                  </a:cubicBezTo>
                  <a:cubicBezTo>
                    <a:pt x="227" y="345"/>
                    <a:pt x="227" y="345"/>
                    <a:pt x="227" y="345"/>
                  </a:cubicBezTo>
                  <a:cubicBezTo>
                    <a:pt x="227" y="344"/>
                    <a:pt x="227" y="343"/>
                    <a:pt x="227" y="342"/>
                  </a:cubicBezTo>
                  <a:cubicBezTo>
                    <a:pt x="227" y="342"/>
                    <a:pt x="227" y="342"/>
                    <a:pt x="227" y="342"/>
                  </a:cubicBezTo>
                  <a:cubicBezTo>
                    <a:pt x="227" y="341"/>
                    <a:pt x="227" y="340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8"/>
                    <a:pt x="227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6"/>
                    <a:pt x="228" y="335"/>
                    <a:pt x="229" y="334"/>
                  </a:cubicBezTo>
                  <a:cubicBezTo>
                    <a:pt x="229" y="334"/>
                    <a:pt x="229" y="334"/>
                    <a:pt x="229" y="334"/>
                  </a:cubicBezTo>
                  <a:cubicBezTo>
                    <a:pt x="229" y="333"/>
                    <a:pt x="229" y="332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0"/>
                    <a:pt x="229" y="329"/>
                    <a:pt x="230" y="328"/>
                  </a:cubicBezTo>
                  <a:cubicBezTo>
                    <a:pt x="230" y="328"/>
                    <a:pt x="230" y="328"/>
                    <a:pt x="230" y="328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4"/>
                    <a:pt x="229" y="324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28" y="323"/>
                    <a:pt x="227" y="323"/>
                    <a:pt x="225" y="324"/>
                  </a:cubicBezTo>
                  <a:cubicBezTo>
                    <a:pt x="225" y="324"/>
                    <a:pt x="225" y="324"/>
                    <a:pt x="225" y="324"/>
                  </a:cubicBezTo>
                  <a:cubicBezTo>
                    <a:pt x="225" y="324"/>
                    <a:pt x="224" y="324"/>
                    <a:pt x="224" y="324"/>
                  </a:cubicBezTo>
                  <a:cubicBezTo>
                    <a:pt x="224" y="324"/>
                    <a:pt x="224" y="324"/>
                    <a:pt x="224" y="324"/>
                  </a:cubicBezTo>
                  <a:cubicBezTo>
                    <a:pt x="223" y="324"/>
                    <a:pt x="221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19" y="324"/>
                    <a:pt x="218" y="324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7" y="325"/>
                    <a:pt x="216" y="325"/>
                    <a:pt x="215" y="325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4" y="325"/>
                    <a:pt x="214" y="325"/>
                    <a:pt x="213" y="325"/>
                  </a:cubicBezTo>
                  <a:cubicBezTo>
                    <a:pt x="213" y="325"/>
                    <a:pt x="213" y="325"/>
                    <a:pt x="213" y="325"/>
                  </a:cubicBezTo>
                  <a:cubicBezTo>
                    <a:pt x="212" y="325"/>
                    <a:pt x="211" y="325"/>
                    <a:pt x="211" y="325"/>
                  </a:cubicBezTo>
                  <a:cubicBezTo>
                    <a:pt x="211" y="325"/>
                    <a:pt x="211" y="325"/>
                    <a:pt x="211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4"/>
                    <a:pt x="209" y="323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1"/>
                    <a:pt x="210" y="321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19"/>
                    <a:pt x="210" y="319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3" y="316"/>
                    <a:pt x="213" y="316"/>
                  </a:cubicBezTo>
                  <a:cubicBezTo>
                    <a:pt x="213" y="316"/>
                    <a:pt x="213" y="316"/>
                    <a:pt x="213" y="316"/>
                  </a:cubicBezTo>
                  <a:cubicBezTo>
                    <a:pt x="213" y="316"/>
                    <a:pt x="214" y="316"/>
                    <a:pt x="214" y="316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5" y="316"/>
                    <a:pt x="215" y="316"/>
                    <a:pt x="216" y="315"/>
                  </a:cubicBezTo>
                  <a:cubicBezTo>
                    <a:pt x="216" y="315"/>
                    <a:pt x="216" y="315"/>
                    <a:pt x="216" y="315"/>
                  </a:cubicBezTo>
                  <a:cubicBezTo>
                    <a:pt x="217" y="315"/>
                    <a:pt x="218" y="315"/>
                    <a:pt x="218" y="315"/>
                  </a:cubicBezTo>
                  <a:cubicBezTo>
                    <a:pt x="218" y="315"/>
                    <a:pt x="218" y="315"/>
                    <a:pt x="218" y="315"/>
                  </a:cubicBezTo>
                  <a:cubicBezTo>
                    <a:pt x="219" y="315"/>
                    <a:pt x="220" y="314"/>
                    <a:pt x="220" y="313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21" y="313"/>
                    <a:pt x="221" y="313"/>
                    <a:pt x="221" y="312"/>
                  </a:cubicBezTo>
                  <a:cubicBezTo>
                    <a:pt x="221" y="312"/>
                    <a:pt x="221" y="312"/>
                    <a:pt x="221" y="312"/>
                  </a:cubicBezTo>
                  <a:cubicBezTo>
                    <a:pt x="223" y="312"/>
                    <a:pt x="224" y="312"/>
                    <a:pt x="225" y="311"/>
                  </a:cubicBezTo>
                  <a:cubicBezTo>
                    <a:pt x="225" y="311"/>
                    <a:pt x="225" y="311"/>
                    <a:pt x="225" y="311"/>
                  </a:cubicBezTo>
                  <a:cubicBezTo>
                    <a:pt x="225" y="311"/>
                    <a:pt x="225" y="311"/>
                    <a:pt x="225" y="310"/>
                  </a:cubicBezTo>
                  <a:cubicBezTo>
                    <a:pt x="225" y="310"/>
                    <a:pt x="225" y="310"/>
                    <a:pt x="225" y="310"/>
                  </a:cubicBezTo>
                  <a:cubicBezTo>
                    <a:pt x="227" y="310"/>
                    <a:pt x="228" y="309"/>
                    <a:pt x="229" y="309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8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30" y="305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09" y="302"/>
                    <a:pt x="208" y="302"/>
                    <a:pt x="208" y="302"/>
                  </a:cubicBezTo>
                  <a:cubicBezTo>
                    <a:pt x="208" y="302"/>
                    <a:pt x="208" y="302"/>
                    <a:pt x="208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6" y="302"/>
                    <a:pt x="206" y="302"/>
                    <a:pt x="206" y="301"/>
                  </a:cubicBezTo>
                  <a:cubicBezTo>
                    <a:pt x="206" y="301"/>
                    <a:pt x="206" y="301"/>
                    <a:pt x="206" y="301"/>
                  </a:cubicBezTo>
                  <a:cubicBezTo>
                    <a:pt x="206" y="301"/>
                    <a:pt x="206" y="300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8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6"/>
                    <a:pt x="206" y="295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207" y="294"/>
                    <a:pt x="208" y="292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1" y="292"/>
                    <a:pt x="200" y="293"/>
                    <a:pt x="199" y="294"/>
                  </a:cubicBezTo>
                  <a:cubicBezTo>
                    <a:pt x="199" y="294"/>
                    <a:pt x="199" y="294"/>
                    <a:pt x="199" y="294"/>
                  </a:cubicBezTo>
                  <a:cubicBezTo>
                    <a:pt x="198" y="295"/>
                    <a:pt x="197" y="296"/>
                    <a:pt x="195" y="297"/>
                  </a:cubicBezTo>
                  <a:cubicBezTo>
                    <a:pt x="195" y="297"/>
                    <a:pt x="195" y="297"/>
                    <a:pt x="195" y="297"/>
                  </a:cubicBezTo>
                  <a:cubicBezTo>
                    <a:pt x="194" y="299"/>
                    <a:pt x="194" y="300"/>
                    <a:pt x="193" y="301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92" y="304"/>
                    <a:pt x="192" y="307"/>
                    <a:pt x="191" y="310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1" y="312"/>
                    <a:pt x="190" y="315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89" y="320"/>
                    <a:pt x="189" y="322"/>
                    <a:pt x="189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9" y="327"/>
                    <a:pt x="189" y="330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0" y="335"/>
                    <a:pt x="190" y="337"/>
                    <a:pt x="190" y="339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1" y="342"/>
                    <a:pt x="192" y="344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9"/>
                    <a:pt x="194" y="351"/>
                    <a:pt x="195" y="353"/>
                  </a:cubicBezTo>
                  <a:cubicBezTo>
                    <a:pt x="195" y="353"/>
                    <a:pt x="195" y="353"/>
                    <a:pt x="195" y="353"/>
                  </a:cubicBezTo>
                  <a:cubicBezTo>
                    <a:pt x="200" y="359"/>
                    <a:pt x="200" y="359"/>
                    <a:pt x="200" y="359"/>
                  </a:cubicBezTo>
                  <a:close/>
                  <a:moveTo>
                    <a:pt x="634" y="347"/>
                  </a:moveTo>
                  <a:cubicBezTo>
                    <a:pt x="633" y="347"/>
                    <a:pt x="633" y="347"/>
                    <a:pt x="633" y="347"/>
                  </a:cubicBezTo>
                  <a:cubicBezTo>
                    <a:pt x="633" y="347"/>
                    <a:pt x="633" y="347"/>
                    <a:pt x="633" y="347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5" y="347"/>
                    <a:pt x="635" y="347"/>
                    <a:pt x="635" y="347"/>
                  </a:cubicBezTo>
                  <a:lnTo>
                    <a:pt x="634" y="347"/>
                  </a:lnTo>
                  <a:close/>
                  <a:moveTo>
                    <a:pt x="137" y="267"/>
                  </a:moveTo>
                  <a:cubicBezTo>
                    <a:pt x="181" y="255"/>
                    <a:pt x="181" y="255"/>
                    <a:pt x="181" y="255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6" y="253"/>
                    <a:pt x="191" y="251"/>
                    <a:pt x="196" y="250"/>
                  </a:cubicBezTo>
                  <a:cubicBezTo>
                    <a:pt x="196" y="250"/>
                    <a:pt x="196" y="250"/>
                    <a:pt x="196" y="250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4" y="256"/>
                    <a:pt x="133" y="258"/>
                    <a:pt x="132" y="260"/>
                  </a:cubicBezTo>
                  <a:cubicBezTo>
                    <a:pt x="132" y="260"/>
                    <a:pt x="132" y="260"/>
                    <a:pt x="132" y="260"/>
                  </a:cubicBezTo>
                  <a:cubicBezTo>
                    <a:pt x="132" y="262"/>
                    <a:pt x="131" y="263"/>
                    <a:pt x="131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3" y="265"/>
                    <a:pt x="135" y="266"/>
                    <a:pt x="137" y="267"/>
                  </a:cubicBezTo>
                  <a:close/>
                  <a:moveTo>
                    <a:pt x="576" y="207"/>
                  </a:moveTo>
                  <a:cubicBezTo>
                    <a:pt x="581" y="167"/>
                    <a:pt x="581" y="167"/>
                    <a:pt x="581" y="167"/>
                  </a:cubicBezTo>
                  <a:cubicBezTo>
                    <a:pt x="581" y="167"/>
                    <a:pt x="581" y="167"/>
                    <a:pt x="581" y="167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6" y="207"/>
                    <a:pt x="576" y="207"/>
                    <a:pt x="576" y="207"/>
                  </a:cubicBezTo>
                  <a:close/>
                  <a:moveTo>
                    <a:pt x="1844" y="194"/>
                  </a:moveTo>
                  <a:cubicBezTo>
                    <a:pt x="1845" y="193"/>
                    <a:pt x="1845" y="193"/>
                    <a:pt x="1845" y="193"/>
                  </a:cubicBezTo>
                  <a:cubicBezTo>
                    <a:pt x="1845" y="193"/>
                    <a:pt x="1845" y="193"/>
                    <a:pt x="1845" y="193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2" y="194"/>
                    <a:pt x="1842" y="194"/>
                    <a:pt x="1842" y="194"/>
                  </a:cubicBezTo>
                  <a:lnTo>
                    <a:pt x="1844" y="194"/>
                  </a:lnTo>
                  <a:close/>
                  <a:moveTo>
                    <a:pt x="1916" y="194"/>
                  </a:moveTo>
                  <a:cubicBezTo>
                    <a:pt x="1918" y="191"/>
                    <a:pt x="1918" y="191"/>
                    <a:pt x="1918" y="191"/>
                  </a:cubicBezTo>
                  <a:cubicBezTo>
                    <a:pt x="1918" y="191"/>
                    <a:pt x="1918" y="191"/>
                    <a:pt x="1918" y="191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4" y="194"/>
                    <a:pt x="1914" y="194"/>
                    <a:pt x="1914" y="194"/>
                  </a:cubicBezTo>
                  <a:lnTo>
                    <a:pt x="1916" y="194"/>
                  </a:lnTo>
                  <a:close/>
                  <a:moveTo>
                    <a:pt x="1879" y="168"/>
                  </a:moveTo>
                  <a:cubicBezTo>
                    <a:pt x="1881" y="168"/>
                    <a:pt x="1881" y="168"/>
                    <a:pt x="1881" y="168"/>
                  </a:cubicBezTo>
                  <a:cubicBezTo>
                    <a:pt x="1881" y="168"/>
                    <a:pt x="1881" y="168"/>
                    <a:pt x="1881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7" y="168"/>
                    <a:pt x="1877" y="168"/>
                    <a:pt x="1877" y="168"/>
                  </a:cubicBezTo>
                  <a:lnTo>
                    <a:pt x="1879" y="168"/>
                  </a:lnTo>
                  <a:close/>
                  <a:moveTo>
                    <a:pt x="583" y="131"/>
                  </a:moveTo>
                  <a:cubicBezTo>
                    <a:pt x="583" y="130"/>
                    <a:pt x="583" y="130"/>
                    <a:pt x="583" y="130"/>
                  </a:cubicBezTo>
                  <a:cubicBezTo>
                    <a:pt x="583" y="130"/>
                    <a:pt x="583" y="130"/>
                    <a:pt x="583" y="130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4" y="131"/>
                    <a:pt x="584" y="131"/>
                    <a:pt x="584" y="131"/>
                  </a:cubicBezTo>
                  <a:lnTo>
                    <a:pt x="583" y="131"/>
                  </a:lnTo>
                  <a:close/>
                  <a:moveTo>
                    <a:pt x="1853" y="121"/>
                  </a:moveTo>
                  <a:cubicBezTo>
                    <a:pt x="1854" y="121"/>
                    <a:pt x="1854" y="121"/>
                    <a:pt x="1854" y="121"/>
                  </a:cubicBezTo>
                  <a:lnTo>
                    <a:pt x="1853" y="121"/>
                  </a:lnTo>
                  <a:close/>
                  <a:moveTo>
                    <a:pt x="196" y="69"/>
                  </a:move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8"/>
                  </a:cubicBezTo>
                  <a:lnTo>
                    <a:pt x="196" y="69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29" name="ïṣḷîḍè">
              <a:extLst>
                <a:ext uri="{FF2B5EF4-FFF2-40B4-BE49-F238E27FC236}">
                  <a16:creationId xmlns="" xmlns:a16="http://schemas.microsoft.com/office/drawing/2014/main" id="{2BD98C23-3DCB-4AB0-93CC-57CD426B6939}"/>
                </a:ext>
              </a:extLst>
            </p:cNvPr>
            <p:cNvSpPr/>
            <p:nvPr userDrawn="1"/>
          </p:nvSpPr>
          <p:spPr bwMode="auto">
            <a:xfrm>
              <a:off x="5449264" y="1792856"/>
              <a:ext cx="2389271" cy="66446"/>
            </a:xfrm>
            <a:custGeom>
              <a:avLst/>
              <a:gdLst>
                <a:gd name="T0" fmla="*/ 28 w 2078"/>
                <a:gd name="T1" fmla="*/ 9 h 58"/>
                <a:gd name="T2" fmla="*/ 38 w 2078"/>
                <a:gd name="T3" fmla="*/ 57 h 58"/>
                <a:gd name="T4" fmla="*/ 111 w 2078"/>
                <a:gd name="T5" fmla="*/ 2 h 58"/>
                <a:gd name="T6" fmla="*/ 87 w 2078"/>
                <a:gd name="T7" fmla="*/ 2 h 58"/>
                <a:gd name="T8" fmla="*/ 111 w 2078"/>
                <a:gd name="T9" fmla="*/ 2 h 58"/>
                <a:gd name="T10" fmla="*/ 176 w 2078"/>
                <a:gd name="T11" fmla="*/ 2 h 58"/>
                <a:gd name="T12" fmla="*/ 169 w 2078"/>
                <a:gd name="T13" fmla="*/ 12 h 58"/>
                <a:gd name="T14" fmla="*/ 253 w 2078"/>
                <a:gd name="T15" fmla="*/ 45 h 58"/>
                <a:gd name="T16" fmla="*/ 226 w 2078"/>
                <a:gd name="T17" fmla="*/ 11 h 58"/>
                <a:gd name="T18" fmla="*/ 324 w 2078"/>
                <a:gd name="T19" fmla="*/ 48 h 58"/>
                <a:gd name="T20" fmla="*/ 311 w 2078"/>
                <a:gd name="T21" fmla="*/ 0 h 58"/>
                <a:gd name="T22" fmla="*/ 314 w 2078"/>
                <a:gd name="T23" fmla="*/ 27 h 58"/>
                <a:gd name="T24" fmla="*/ 395 w 2078"/>
                <a:gd name="T25" fmla="*/ 48 h 58"/>
                <a:gd name="T26" fmla="*/ 396 w 2078"/>
                <a:gd name="T27" fmla="*/ 2 h 58"/>
                <a:gd name="T28" fmla="*/ 443 w 2078"/>
                <a:gd name="T29" fmla="*/ 30 h 58"/>
                <a:gd name="T30" fmla="*/ 470 w 2078"/>
                <a:gd name="T31" fmla="*/ 9 h 58"/>
                <a:gd name="T32" fmla="*/ 535 w 2078"/>
                <a:gd name="T33" fmla="*/ 2 h 58"/>
                <a:gd name="T34" fmla="*/ 550 w 2078"/>
                <a:gd name="T35" fmla="*/ 57 h 58"/>
                <a:gd name="T36" fmla="*/ 600 w 2078"/>
                <a:gd name="T37" fmla="*/ 30 h 58"/>
                <a:gd name="T38" fmla="*/ 614 w 2078"/>
                <a:gd name="T39" fmla="*/ 58 h 58"/>
                <a:gd name="T40" fmla="*/ 627 w 2078"/>
                <a:gd name="T41" fmla="*/ 37 h 58"/>
                <a:gd name="T42" fmla="*/ 692 w 2078"/>
                <a:gd name="T43" fmla="*/ 32 h 58"/>
                <a:gd name="T44" fmla="*/ 728 w 2078"/>
                <a:gd name="T45" fmla="*/ 2 h 58"/>
                <a:gd name="T46" fmla="*/ 790 w 2078"/>
                <a:gd name="T47" fmla="*/ 45 h 58"/>
                <a:gd name="T48" fmla="*/ 763 w 2078"/>
                <a:gd name="T49" fmla="*/ 11 h 58"/>
                <a:gd name="T50" fmla="*/ 836 w 2078"/>
                <a:gd name="T51" fmla="*/ 57 h 58"/>
                <a:gd name="T52" fmla="*/ 882 w 2078"/>
                <a:gd name="T53" fmla="*/ 45 h 58"/>
                <a:gd name="T54" fmla="*/ 964 w 2078"/>
                <a:gd name="T55" fmla="*/ 57 h 58"/>
                <a:gd name="T56" fmla="*/ 939 w 2078"/>
                <a:gd name="T57" fmla="*/ 24 h 58"/>
                <a:gd name="T58" fmla="*/ 998 w 2078"/>
                <a:gd name="T59" fmla="*/ 11 h 58"/>
                <a:gd name="T60" fmla="*/ 998 w 2078"/>
                <a:gd name="T61" fmla="*/ 35 h 58"/>
                <a:gd name="T62" fmla="*/ 1027 w 2078"/>
                <a:gd name="T63" fmla="*/ 42 h 58"/>
                <a:gd name="T64" fmla="*/ 987 w 2078"/>
                <a:gd name="T65" fmla="*/ 57 h 58"/>
                <a:gd name="T66" fmla="*/ 1068 w 2078"/>
                <a:gd name="T67" fmla="*/ 34 h 58"/>
                <a:gd name="T68" fmla="*/ 1070 w 2078"/>
                <a:gd name="T69" fmla="*/ 58 h 58"/>
                <a:gd name="T70" fmla="*/ 1080 w 2078"/>
                <a:gd name="T71" fmla="*/ 18 h 58"/>
                <a:gd name="T72" fmla="*/ 1127 w 2078"/>
                <a:gd name="T73" fmla="*/ 2 h 58"/>
                <a:gd name="T74" fmla="*/ 1190 w 2078"/>
                <a:gd name="T75" fmla="*/ 11 h 58"/>
                <a:gd name="T76" fmla="*/ 1236 w 2078"/>
                <a:gd name="T77" fmla="*/ 39 h 58"/>
                <a:gd name="T78" fmla="*/ 1224 w 2078"/>
                <a:gd name="T79" fmla="*/ 39 h 58"/>
                <a:gd name="T80" fmla="*/ 1315 w 2078"/>
                <a:gd name="T81" fmla="*/ 58 h 58"/>
                <a:gd name="T82" fmla="*/ 1375 w 2078"/>
                <a:gd name="T83" fmla="*/ 57 h 58"/>
                <a:gd name="T84" fmla="*/ 1399 w 2078"/>
                <a:gd name="T85" fmla="*/ 11 h 58"/>
                <a:gd name="T86" fmla="*/ 1448 w 2078"/>
                <a:gd name="T87" fmla="*/ 11 h 58"/>
                <a:gd name="T88" fmla="*/ 1431 w 2078"/>
                <a:gd name="T89" fmla="*/ 2 h 58"/>
                <a:gd name="T90" fmla="*/ 1507 w 2078"/>
                <a:gd name="T91" fmla="*/ 33 h 58"/>
                <a:gd name="T92" fmla="*/ 1531 w 2078"/>
                <a:gd name="T93" fmla="*/ 2 h 58"/>
                <a:gd name="T94" fmla="*/ 1576 w 2078"/>
                <a:gd name="T95" fmla="*/ 58 h 58"/>
                <a:gd name="T96" fmla="*/ 1586 w 2078"/>
                <a:gd name="T97" fmla="*/ 20 h 58"/>
                <a:gd name="T98" fmla="*/ 1664 w 2078"/>
                <a:gd name="T99" fmla="*/ 57 h 58"/>
                <a:gd name="T100" fmla="*/ 1620 w 2078"/>
                <a:gd name="T101" fmla="*/ 2 h 58"/>
                <a:gd name="T102" fmla="*/ 1726 w 2078"/>
                <a:gd name="T103" fmla="*/ 45 h 58"/>
                <a:gd name="T104" fmla="*/ 1698 w 2078"/>
                <a:gd name="T105" fmla="*/ 11 h 58"/>
                <a:gd name="T106" fmla="*/ 1784 w 2078"/>
                <a:gd name="T107" fmla="*/ 0 h 58"/>
                <a:gd name="T108" fmla="*/ 1771 w 2078"/>
                <a:gd name="T109" fmla="*/ 30 h 58"/>
                <a:gd name="T110" fmla="*/ 1833 w 2078"/>
                <a:gd name="T111" fmla="*/ 2 h 58"/>
                <a:gd name="T112" fmla="*/ 1886 w 2078"/>
                <a:gd name="T113" fmla="*/ 30 h 58"/>
                <a:gd name="T114" fmla="*/ 1913 w 2078"/>
                <a:gd name="T115" fmla="*/ 9 h 58"/>
                <a:gd name="T116" fmla="*/ 1986 w 2078"/>
                <a:gd name="T117" fmla="*/ 9 h 58"/>
                <a:gd name="T118" fmla="*/ 1997 w 2078"/>
                <a:gd name="T119" fmla="*/ 57 h 58"/>
                <a:gd name="T120" fmla="*/ 2048 w 2078"/>
                <a:gd name="T121" fmla="*/ 57 h 58"/>
                <a:gd name="T122" fmla="*/ 2043 w 2078"/>
                <a:gd name="T12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78" h="58">
                  <a:moveTo>
                    <a:pt x="38" y="37"/>
                  </a:moveTo>
                  <a:cubicBezTo>
                    <a:pt x="38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4" y="49"/>
                    <a:pt x="30" y="50"/>
                    <a:pt x="28" y="50"/>
                  </a:cubicBezTo>
                  <a:cubicBezTo>
                    <a:pt x="18" y="49"/>
                    <a:pt x="12" y="43"/>
                    <a:pt x="12" y="30"/>
                  </a:cubicBezTo>
                  <a:cubicBezTo>
                    <a:pt x="12" y="16"/>
                    <a:pt x="18" y="9"/>
                    <a:pt x="28" y="9"/>
                  </a:cubicBezTo>
                  <a:cubicBezTo>
                    <a:pt x="35" y="9"/>
                    <a:pt x="38" y="12"/>
                    <a:pt x="3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6"/>
                    <a:pt x="43" y="0"/>
                    <a:pt x="25" y="0"/>
                  </a:cubicBezTo>
                  <a:cubicBezTo>
                    <a:pt x="9" y="2"/>
                    <a:pt x="0" y="11"/>
                    <a:pt x="0" y="30"/>
                  </a:cubicBezTo>
                  <a:cubicBezTo>
                    <a:pt x="0" y="47"/>
                    <a:pt x="9" y="57"/>
                    <a:pt x="25" y="58"/>
                  </a:cubicBezTo>
                  <a:cubicBezTo>
                    <a:pt x="31" y="58"/>
                    <a:pt x="35" y="58"/>
                    <a:pt x="38" y="57"/>
                  </a:cubicBezTo>
                  <a:cubicBezTo>
                    <a:pt x="42" y="57"/>
                    <a:pt x="46" y="57"/>
                    <a:pt x="50" y="55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111" y="2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1" y="39"/>
                    <a:pt x="110" y="43"/>
                    <a:pt x="108" y="45"/>
                  </a:cubicBezTo>
                  <a:cubicBezTo>
                    <a:pt x="107" y="48"/>
                    <a:pt x="103" y="50"/>
                    <a:pt x="99" y="50"/>
                  </a:cubicBezTo>
                  <a:cubicBezTo>
                    <a:pt x="94" y="50"/>
                    <a:pt x="91" y="48"/>
                    <a:pt x="89" y="45"/>
                  </a:cubicBezTo>
                  <a:cubicBezTo>
                    <a:pt x="87" y="43"/>
                    <a:pt x="87" y="39"/>
                    <a:pt x="87" y="3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50"/>
                    <a:pt x="83" y="57"/>
                    <a:pt x="99" y="58"/>
                  </a:cubicBezTo>
                  <a:cubicBezTo>
                    <a:pt x="114" y="57"/>
                    <a:pt x="122" y="50"/>
                    <a:pt x="123" y="36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11" y="2"/>
                    <a:pt x="111" y="2"/>
                    <a:pt x="111" y="2"/>
                  </a:cubicBezTo>
                  <a:close/>
                  <a:moveTo>
                    <a:pt x="154" y="57"/>
                  </a:moveTo>
                  <a:cubicBezTo>
                    <a:pt x="158" y="45"/>
                    <a:pt x="158" y="45"/>
                    <a:pt x="158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54" y="57"/>
                    <a:pt x="154" y="57"/>
                    <a:pt x="154" y="57"/>
                  </a:cubicBezTo>
                  <a:close/>
                  <a:moveTo>
                    <a:pt x="161" y="36"/>
                  </a:move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61" y="36"/>
                    <a:pt x="161" y="36"/>
                    <a:pt x="161" y="36"/>
                  </a:cubicBezTo>
                  <a:close/>
                  <a:moveTo>
                    <a:pt x="264" y="57"/>
                  </a:moveTo>
                  <a:cubicBezTo>
                    <a:pt x="264" y="2"/>
                    <a:pt x="264" y="2"/>
                    <a:pt x="264" y="2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64" y="57"/>
                    <a:pt x="264" y="57"/>
                    <a:pt x="264" y="57"/>
                  </a:cubicBezTo>
                  <a:close/>
                  <a:moveTo>
                    <a:pt x="324" y="37"/>
                  </a:moveTo>
                  <a:cubicBezTo>
                    <a:pt x="324" y="48"/>
                    <a:pt x="324" y="48"/>
                    <a:pt x="324" y="48"/>
                  </a:cubicBezTo>
                  <a:cubicBezTo>
                    <a:pt x="324" y="49"/>
                    <a:pt x="323" y="49"/>
                    <a:pt x="324" y="48"/>
                  </a:cubicBezTo>
                  <a:cubicBezTo>
                    <a:pt x="320" y="49"/>
                    <a:pt x="316" y="50"/>
                    <a:pt x="313" y="50"/>
                  </a:cubicBezTo>
                  <a:cubicBezTo>
                    <a:pt x="303" y="49"/>
                    <a:pt x="298" y="43"/>
                    <a:pt x="298" y="30"/>
                  </a:cubicBezTo>
                  <a:cubicBezTo>
                    <a:pt x="298" y="16"/>
                    <a:pt x="303" y="9"/>
                    <a:pt x="313" y="9"/>
                  </a:cubicBezTo>
                  <a:cubicBezTo>
                    <a:pt x="321" y="9"/>
                    <a:pt x="324" y="12"/>
                    <a:pt x="324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6"/>
                    <a:pt x="328" y="0"/>
                    <a:pt x="311" y="0"/>
                  </a:cubicBezTo>
                  <a:cubicBezTo>
                    <a:pt x="294" y="2"/>
                    <a:pt x="286" y="11"/>
                    <a:pt x="286" y="30"/>
                  </a:cubicBezTo>
                  <a:cubicBezTo>
                    <a:pt x="286" y="47"/>
                    <a:pt x="294" y="57"/>
                    <a:pt x="311" y="58"/>
                  </a:cubicBezTo>
                  <a:cubicBezTo>
                    <a:pt x="316" y="58"/>
                    <a:pt x="320" y="58"/>
                    <a:pt x="324" y="57"/>
                  </a:cubicBezTo>
                  <a:cubicBezTo>
                    <a:pt x="328" y="57"/>
                    <a:pt x="332" y="57"/>
                    <a:pt x="336" y="55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37"/>
                    <a:pt x="314" y="37"/>
                    <a:pt x="314" y="37"/>
                  </a:cubicBezTo>
                  <a:cubicBezTo>
                    <a:pt x="324" y="37"/>
                    <a:pt x="324" y="37"/>
                    <a:pt x="324" y="37"/>
                  </a:cubicBezTo>
                  <a:close/>
                  <a:moveTo>
                    <a:pt x="388" y="11"/>
                  </a:moveTo>
                  <a:cubicBezTo>
                    <a:pt x="395" y="11"/>
                    <a:pt x="395" y="11"/>
                    <a:pt x="395" y="11"/>
                  </a:cubicBezTo>
                  <a:cubicBezTo>
                    <a:pt x="405" y="11"/>
                    <a:pt x="411" y="17"/>
                    <a:pt x="411" y="30"/>
                  </a:cubicBezTo>
                  <a:cubicBezTo>
                    <a:pt x="411" y="42"/>
                    <a:pt x="405" y="48"/>
                    <a:pt x="395" y="48"/>
                  </a:cubicBezTo>
                  <a:cubicBezTo>
                    <a:pt x="388" y="48"/>
                    <a:pt x="388" y="48"/>
                    <a:pt x="388" y="48"/>
                  </a:cubicBezTo>
                  <a:cubicBezTo>
                    <a:pt x="388" y="11"/>
                    <a:pt x="388" y="11"/>
                    <a:pt x="388" y="11"/>
                  </a:cubicBezTo>
                  <a:close/>
                  <a:moveTo>
                    <a:pt x="377" y="57"/>
                  </a:moveTo>
                  <a:cubicBezTo>
                    <a:pt x="396" y="57"/>
                    <a:pt x="396" y="57"/>
                    <a:pt x="396" y="57"/>
                  </a:cubicBezTo>
                  <a:cubicBezTo>
                    <a:pt x="414" y="57"/>
                    <a:pt x="423" y="48"/>
                    <a:pt x="423" y="30"/>
                  </a:cubicBezTo>
                  <a:cubicBezTo>
                    <a:pt x="423" y="11"/>
                    <a:pt x="414" y="2"/>
                    <a:pt x="396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57"/>
                    <a:pt x="377" y="57"/>
                    <a:pt x="377" y="57"/>
                  </a:cubicBezTo>
                  <a:close/>
                  <a:moveTo>
                    <a:pt x="470" y="58"/>
                  </a:moveTo>
                  <a:cubicBezTo>
                    <a:pt x="486" y="57"/>
                    <a:pt x="495" y="48"/>
                    <a:pt x="495" y="30"/>
                  </a:cubicBezTo>
                  <a:cubicBezTo>
                    <a:pt x="495" y="11"/>
                    <a:pt x="486" y="1"/>
                    <a:pt x="470" y="0"/>
                  </a:cubicBezTo>
                  <a:cubicBezTo>
                    <a:pt x="453" y="1"/>
                    <a:pt x="444" y="11"/>
                    <a:pt x="443" y="30"/>
                  </a:cubicBezTo>
                  <a:cubicBezTo>
                    <a:pt x="444" y="48"/>
                    <a:pt x="452" y="57"/>
                    <a:pt x="470" y="58"/>
                  </a:cubicBezTo>
                  <a:close/>
                  <a:moveTo>
                    <a:pt x="470" y="9"/>
                  </a:moveTo>
                  <a:cubicBezTo>
                    <a:pt x="479" y="9"/>
                    <a:pt x="483" y="16"/>
                    <a:pt x="483" y="30"/>
                  </a:cubicBezTo>
                  <a:cubicBezTo>
                    <a:pt x="483" y="43"/>
                    <a:pt x="479" y="50"/>
                    <a:pt x="470" y="50"/>
                  </a:cubicBezTo>
                  <a:cubicBezTo>
                    <a:pt x="460" y="50"/>
                    <a:pt x="456" y="43"/>
                    <a:pt x="456" y="30"/>
                  </a:cubicBezTo>
                  <a:cubicBezTo>
                    <a:pt x="456" y="16"/>
                    <a:pt x="460" y="9"/>
                    <a:pt x="470" y="9"/>
                  </a:cubicBezTo>
                  <a:close/>
                  <a:moveTo>
                    <a:pt x="567" y="57"/>
                  </a:moveTo>
                  <a:cubicBezTo>
                    <a:pt x="567" y="2"/>
                    <a:pt x="567" y="2"/>
                    <a:pt x="567" y="2"/>
                  </a:cubicBezTo>
                  <a:cubicBezTo>
                    <a:pt x="556" y="2"/>
                    <a:pt x="556" y="2"/>
                    <a:pt x="556" y="2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35" y="2"/>
                    <a:pt x="535" y="2"/>
                    <a:pt x="535" y="2"/>
                  </a:cubicBezTo>
                  <a:cubicBezTo>
                    <a:pt x="518" y="2"/>
                    <a:pt x="518" y="2"/>
                    <a:pt x="518" y="2"/>
                  </a:cubicBezTo>
                  <a:cubicBezTo>
                    <a:pt x="518" y="57"/>
                    <a:pt x="518" y="57"/>
                    <a:pt x="518" y="57"/>
                  </a:cubicBezTo>
                  <a:cubicBezTo>
                    <a:pt x="528" y="57"/>
                    <a:pt x="528" y="57"/>
                    <a:pt x="528" y="57"/>
                  </a:cubicBezTo>
                  <a:cubicBezTo>
                    <a:pt x="528" y="11"/>
                    <a:pt x="528" y="11"/>
                    <a:pt x="528" y="11"/>
                  </a:cubicBezTo>
                  <a:cubicBezTo>
                    <a:pt x="529" y="11"/>
                    <a:pt x="529" y="11"/>
                    <a:pt x="529" y="11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7" y="57"/>
                    <a:pt x="567" y="57"/>
                    <a:pt x="567" y="57"/>
                  </a:cubicBezTo>
                  <a:close/>
                  <a:moveTo>
                    <a:pt x="627" y="37"/>
                  </a:moveTo>
                  <a:cubicBezTo>
                    <a:pt x="627" y="48"/>
                    <a:pt x="627" y="48"/>
                    <a:pt x="627" y="48"/>
                  </a:cubicBezTo>
                  <a:cubicBezTo>
                    <a:pt x="626" y="49"/>
                    <a:pt x="626" y="49"/>
                    <a:pt x="626" y="48"/>
                  </a:cubicBezTo>
                  <a:cubicBezTo>
                    <a:pt x="622" y="49"/>
                    <a:pt x="619" y="50"/>
                    <a:pt x="616" y="50"/>
                  </a:cubicBezTo>
                  <a:cubicBezTo>
                    <a:pt x="606" y="49"/>
                    <a:pt x="601" y="43"/>
                    <a:pt x="600" y="30"/>
                  </a:cubicBezTo>
                  <a:cubicBezTo>
                    <a:pt x="601" y="16"/>
                    <a:pt x="606" y="9"/>
                    <a:pt x="616" y="9"/>
                  </a:cubicBezTo>
                  <a:cubicBezTo>
                    <a:pt x="623" y="9"/>
                    <a:pt x="627" y="12"/>
                    <a:pt x="627" y="18"/>
                  </a:cubicBezTo>
                  <a:cubicBezTo>
                    <a:pt x="639" y="18"/>
                    <a:pt x="639" y="18"/>
                    <a:pt x="639" y="18"/>
                  </a:cubicBezTo>
                  <a:cubicBezTo>
                    <a:pt x="639" y="6"/>
                    <a:pt x="631" y="0"/>
                    <a:pt x="614" y="0"/>
                  </a:cubicBezTo>
                  <a:cubicBezTo>
                    <a:pt x="597" y="2"/>
                    <a:pt x="588" y="11"/>
                    <a:pt x="588" y="30"/>
                  </a:cubicBezTo>
                  <a:cubicBezTo>
                    <a:pt x="588" y="47"/>
                    <a:pt x="597" y="57"/>
                    <a:pt x="614" y="58"/>
                  </a:cubicBezTo>
                  <a:cubicBezTo>
                    <a:pt x="619" y="58"/>
                    <a:pt x="623" y="58"/>
                    <a:pt x="626" y="57"/>
                  </a:cubicBezTo>
                  <a:cubicBezTo>
                    <a:pt x="630" y="57"/>
                    <a:pt x="634" y="57"/>
                    <a:pt x="638" y="55"/>
                  </a:cubicBezTo>
                  <a:cubicBezTo>
                    <a:pt x="638" y="27"/>
                    <a:pt x="638" y="27"/>
                    <a:pt x="638" y="27"/>
                  </a:cubicBezTo>
                  <a:cubicBezTo>
                    <a:pt x="616" y="27"/>
                    <a:pt x="616" y="27"/>
                    <a:pt x="616" y="27"/>
                  </a:cubicBezTo>
                  <a:cubicBezTo>
                    <a:pt x="616" y="37"/>
                    <a:pt x="616" y="37"/>
                    <a:pt x="616" y="37"/>
                  </a:cubicBezTo>
                  <a:cubicBezTo>
                    <a:pt x="627" y="37"/>
                    <a:pt x="627" y="37"/>
                    <a:pt x="627" y="37"/>
                  </a:cubicBezTo>
                  <a:close/>
                  <a:moveTo>
                    <a:pt x="716" y="2"/>
                  </a:moveTo>
                  <a:cubicBezTo>
                    <a:pt x="716" y="32"/>
                    <a:pt x="716" y="32"/>
                    <a:pt x="716" y="32"/>
                  </a:cubicBezTo>
                  <a:cubicBezTo>
                    <a:pt x="716" y="39"/>
                    <a:pt x="715" y="43"/>
                    <a:pt x="713" y="45"/>
                  </a:cubicBezTo>
                  <a:cubicBezTo>
                    <a:pt x="712" y="48"/>
                    <a:pt x="708" y="50"/>
                    <a:pt x="704" y="50"/>
                  </a:cubicBezTo>
                  <a:cubicBezTo>
                    <a:pt x="699" y="50"/>
                    <a:pt x="696" y="48"/>
                    <a:pt x="694" y="45"/>
                  </a:cubicBezTo>
                  <a:cubicBezTo>
                    <a:pt x="692" y="43"/>
                    <a:pt x="692" y="39"/>
                    <a:pt x="692" y="32"/>
                  </a:cubicBezTo>
                  <a:cubicBezTo>
                    <a:pt x="692" y="2"/>
                    <a:pt x="692" y="2"/>
                    <a:pt x="692" y="2"/>
                  </a:cubicBezTo>
                  <a:cubicBezTo>
                    <a:pt x="680" y="2"/>
                    <a:pt x="680" y="2"/>
                    <a:pt x="680" y="2"/>
                  </a:cubicBezTo>
                  <a:cubicBezTo>
                    <a:pt x="680" y="36"/>
                    <a:pt x="680" y="36"/>
                    <a:pt x="680" y="36"/>
                  </a:cubicBezTo>
                  <a:cubicBezTo>
                    <a:pt x="680" y="50"/>
                    <a:pt x="688" y="57"/>
                    <a:pt x="704" y="58"/>
                  </a:cubicBezTo>
                  <a:cubicBezTo>
                    <a:pt x="719" y="57"/>
                    <a:pt x="727" y="50"/>
                    <a:pt x="728" y="36"/>
                  </a:cubicBezTo>
                  <a:cubicBezTo>
                    <a:pt x="728" y="2"/>
                    <a:pt x="728" y="2"/>
                    <a:pt x="728" y="2"/>
                  </a:cubicBezTo>
                  <a:cubicBezTo>
                    <a:pt x="716" y="2"/>
                    <a:pt x="716" y="2"/>
                    <a:pt x="716" y="2"/>
                  </a:cubicBezTo>
                  <a:close/>
                  <a:moveTo>
                    <a:pt x="801" y="57"/>
                  </a:moveTo>
                  <a:cubicBezTo>
                    <a:pt x="801" y="2"/>
                    <a:pt x="801" y="2"/>
                    <a:pt x="801" y="2"/>
                  </a:cubicBezTo>
                  <a:cubicBezTo>
                    <a:pt x="790" y="2"/>
                    <a:pt x="790" y="2"/>
                    <a:pt x="790" y="2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69" y="2"/>
                    <a:pt x="769" y="2"/>
                    <a:pt x="769" y="2"/>
                  </a:cubicBezTo>
                  <a:cubicBezTo>
                    <a:pt x="752" y="2"/>
                    <a:pt x="752" y="2"/>
                    <a:pt x="752" y="2"/>
                  </a:cubicBezTo>
                  <a:cubicBezTo>
                    <a:pt x="752" y="57"/>
                    <a:pt x="752" y="57"/>
                    <a:pt x="752" y="57"/>
                  </a:cubicBezTo>
                  <a:cubicBezTo>
                    <a:pt x="763" y="57"/>
                    <a:pt x="763" y="57"/>
                    <a:pt x="763" y="57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84" y="57"/>
                    <a:pt x="784" y="57"/>
                    <a:pt x="784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836" y="2"/>
                  </a:moveTo>
                  <a:cubicBezTo>
                    <a:pt x="824" y="2"/>
                    <a:pt x="824" y="2"/>
                    <a:pt x="824" y="2"/>
                  </a:cubicBezTo>
                  <a:cubicBezTo>
                    <a:pt x="824" y="57"/>
                    <a:pt x="824" y="57"/>
                    <a:pt x="824" y="57"/>
                  </a:cubicBezTo>
                  <a:cubicBezTo>
                    <a:pt x="836" y="57"/>
                    <a:pt x="836" y="57"/>
                    <a:pt x="836" y="57"/>
                  </a:cubicBezTo>
                  <a:cubicBezTo>
                    <a:pt x="836" y="2"/>
                    <a:pt x="836" y="2"/>
                    <a:pt x="836" y="2"/>
                  </a:cubicBezTo>
                  <a:close/>
                  <a:moveTo>
                    <a:pt x="875" y="57"/>
                  </a:moveTo>
                  <a:cubicBezTo>
                    <a:pt x="888" y="57"/>
                    <a:pt x="888" y="57"/>
                    <a:pt x="888" y="57"/>
                  </a:cubicBezTo>
                  <a:cubicBezTo>
                    <a:pt x="908" y="2"/>
                    <a:pt x="908" y="2"/>
                    <a:pt x="908" y="2"/>
                  </a:cubicBezTo>
                  <a:cubicBezTo>
                    <a:pt x="896" y="2"/>
                    <a:pt x="896" y="2"/>
                    <a:pt x="896" y="2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68" y="2"/>
                    <a:pt x="868" y="2"/>
                    <a:pt x="868" y="2"/>
                  </a:cubicBezTo>
                  <a:cubicBezTo>
                    <a:pt x="855" y="2"/>
                    <a:pt x="855" y="2"/>
                    <a:pt x="855" y="2"/>
                  </a:cubicBezTo>
                  <a:cubicBezTo>
                    <a:pt x="875" y="57"/>
                    <a:pt x="875" y="57"/>
                    <a:pt x="875" y="57"/>
                  </a:cubicBezTo>
                  <a:close/>
                  <a:moveTo>
                    <a:pt x="927" y="57"/>
                  </a:moveTo>
                  <a:cubicBezTo>
                    <a:pt x="964" y="57"/>
                    <a:pt x="964" y="57"/>
                    <a:pt x="964" y="57"/>
                  </a:cubicBezTo>
                  <a:cubicBezTo>
                    <a:pt x="964" y="48"/>
                    <a:pt x="964" y="48"/>
                    <a:pt x="964" y="48"/>
                  </a:cubicBezTo>
                  <a:cubicBezTo>
                    <a:pt x="939" y="48"/>
                    <a:pt x="939" y="48"/>
                    <a:pt x="939" y="48"/>
                  </a:cubicBezTo>
                  <a:cubicBezTo>
                    <a:pt x="939" y="33"/>
                    <a:pt x="939" y="33"/>
                    <a:pt x="939" y="33"/>
                  </a:cubicBezTo>
                  <a:cubicBezTo>
                    <a:pt x="962" y="33"/>
                    <a:pt x="962" y="33"/>
                    <a:pt x="962" y="33"/>
                  </a:cubicBezTo>
                  <a:cubicBezTo>
                    <a:pt x="962" y="24"/>
                    <a:pt x="962" y="24"/>
                    <a:pt x="962" y="24"/>
                  </a:cubicBezTo>
                  <a:cubicBezTo>
                    <a:pt x="939" y="24"/>
                    <a:pt x="939" y="24"/>
                    <a:pt x="939" y="24"/>
                  </a:cubicBezTo>
                  <a:cubicBezTo>
                    <a:pt x="939" y="11"/>
                    <a:pt x="939" y="11"/>
                    <a:pt x="939" y="11"/>
                  </a:cubicBezTo>
                  <a:cubicBezTo>
                    <a:pt x="963" y="11"/>
                    <a:pt x="963" y="11"/>
                    <a:pt x="963" y="11"/>
                  </a:cubicBezTo>
                  <a:cubicBezTo>
                    <a:pt x="963" y="2"/>
                    <a:pt x="963" y="2"/>
                    <a:pt x="963" y="2"/>
                  </a:cubicBezTo>
                  <a:cubicBezTo>
                    <a:pt x="927" y="2"/>
                    <a:pt x="927" y="2"/>
                    <a:pt x="927" y="2"/>
                  </a:cubicBezTo>
                  <a:cubicBezTo>
                    <a:pt x="927" y="57"/>
                    <a:pt x="927" y="57"/>
                    <a:pt x="927" y="57"/>
                  </a:cubicBezTo>
                  <a:close/>
                  <a:moveTo>
                    <a:pt x="998" y="11"/>
                  </a:moveTo>
                  <a:cubicBezTo>
                    <a:pt x="1008" y="11"/>
                    <a:pt x="1008" y="11"/>
                    <a:pt x="1008" y="11"/>
                  </a:cubicBezTo>
                  <a:cubicBezTo>
                    <a:pt x="1014" y="11"/>
                    <a:pt x="1016" y="13"/>
                    <a:pt x="1016" y="18"/>
                  </a:cubicBezTo>
                  <a:cubicBezTo>
                    <a:pt x="1016" y="23"/>
                    <a:pt x="1014" y="26"/>
                    <a:pt x="1008" y="26"/>
                  </a:cubicBezTo>
                  <a:cubicBezTo>
                    <a:pt x="998" y="26"/>
                    <a:pt x="998" y="26"/>
                    <a:pt x="998" y="26"/>
                  </a:cubicBezTo>
                  <a:cubicBezTo>
                    <a:pt x="998" y="11"/>
                    <a:pt x="998" y="11"/>
                    <a:pt x="998" y="11"/>
                  </a:cubicBezTo>
                  <a:close/>
                  <a:moveTo>
                    <a:pt x="998" y="35"/>
                  </a:moveTo>
                  <a:cubicBezTo>
                    <a:pt x="1011" y="35"/>
                    <a:pt x="1011" y="35"/>
                    <a:pt x="1011" y="35"/>
                  </a:cubicBezTo>
                  <a:cubicBezTo>
                    <a:pt x="1014" y="35"/>
                    <a:pt x="1015" y="37"/>
                    <a:pt x="1016" y="42"/>
                  </a:cubicBezTo>
                  <a:cubicBezTo>
                    <a:pt x="1016" y="47"/>
                    <a:pt x="1017" y="52"/>
                    <a:pt x="1018" y="57"/>
                  </a:cubicBezTo>
                  <a:cubicBezTo>
                    <a:pt x="1031" y="57"/>
                    <a:pt x="1031" y="57"/>
                    <a:pt x="1031" y="57"/>
                  </a:cubicBezTo>
                  <a:cubicBezTo>
                    <a:pt x="1029" y="55"/>
                    <a:pt x="1028" y="51"/>
                    <a:pt x="1028" y="44"/>
                  </a:cubicBezTo>
                  <a:cubicBezTo>
                    <a:pt x="1028" y="44"/>
                    <a:pt x="1028" y="43"/>
                    <a:pt x="1027" y="42"/>
                  </a:cubicBezTo>
                  <a:cubicBezTo>
                    <a:pt x="1027" y="34"/>
                    <a:pt x="1024" y="30"/>
                    <a:pt x="1018" y="30"/>
                  </a:cubicBezTo>
                  <a:cubicBezTo>
                    <a:pt x="1018" y="30"/>
                    <a:pt x="1018" y="30"/>
                    <a:pt x="1018" y="30"/>
                  </a:cubicBezTo>
                  <a:cubicBezTo>
                    <a:pt x="1025" y="28"/>
                    <a:pt x="1029" y="23"/>
                    <a:pt x="1029" y="16"/>
                  </a:cubicBezTo>
                  <a:cubicBezTo>
                    <a:pt x="1029" y="7"/>
                    <a:pt x="1022" y="2"/>
                    <a:pt x="1010" y="2"/>
                  </a:cubicBezTo>
                  <a:cubicBezTo>
                    <a:pt x="987" y="2"/>
                    <a:pt x="987" y="2"/>
                    <a:pt x="987" y="2"/>
                  </a:cubicBezTo>
                  <a:cubicBezTo>
                    <a:pt x="987" y="57"/>
                    <a:pt x="987" y="57"/>
                    <a:pt x="987" y="57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35"/>
                    <a:pt x="998" y="35"/>
                    <a:pt x="998" y="35"/>
                  </a:cubicBezTo>
                  <a:close/>
                  <a:moveTo>
                    <a:pt x="1092" y="18"/>
                  </a:moveTo>
                  <a:cubicBezTo>
                    <a:pt x="1091" y="7"/>
                    <a:pt x="1085" y="1"/>
                    <a:pt x="1073" y="0"/>
                  </a:cubicBezTo>
                  <a:cubicBezTo>
                    <a:pt x="1059" y="1"/>
                    <a:pt x="1051" y="7"/>
                    <a:pt x="1050" y="19"/>
                  </a:cubicBezTo>
                  <a:cubicBezTo>
                    <a:pt x="1050" y="26"/>
                    <a:pt x="1056" y="31"/>
                    <a:pt x="1068" y="34"/>
                  </a:cubicBezTo>
                  <a:cubicBezTo>
                    <a:pt x="1069" y="34"/>
                    <a:pt x="1069" y="34"/>
                    <a:pt x="1070" y="35"/>
                  </a:cubicBezTo>
                  <a:cubicBezTo>
                    <a:pt x="1077" y="36"/>
                    <a:pt x="1081" y="39"/>
                    <a:pt x="1081" y="42"/>
                  </a:cubicBezTo>
                  <a:cubicBezTo>
                    <a:pt x="1081" y="47"/>
                    <a:pt x="1077" y="49"/>
                    <a:pt x="1070" y="50"/>
                  </a:cubicBezTo>
                  <a:cubicBezTo>
                    <a:pt x="1064" y="49"/>
                    <a:pt x="1061" y="46"/>
                    <a:pt x="1061" y="39"/>
                  </a:cubicBezTo>
                  <a:cubicBezTo>
                    <a:pt x="1049" y="39"/>
                    <a:pt x="1049" y="39"/>
                    <a:pt x="1049" y="39"/>
                  </a:cubicBezTo>
                  <a:cubicBezTo>
                    <a:pt x="1049" y="52"/>
                    <a:pt x="1056" y="58"/>
                    <a:pt x="1070" y="58"/>
                  </a:cubicBezTo>
                  <a:cubicBezTo>
                    <a:pt x="1085" y="57"/>
                    <a:pt x="1093" y="51"/>
                    <a:pt x="1093" y="40"/>
                  </a:cubicBezTo>
                  <a:cubicBezTo>
                    <a:pt x="1093" y="32"/>
                    <a:pt x="1087" y="27"/>
                    <a:pt x="1074" y="24"/>
                  </a:cubicBezTo>
                  <a:cubicBezTo>
                    <a:pt x="1073" y="24"/>
                    <a:pt x="1073" y="24"/>
                    <a:pt x="1073" y="24"/>
                  </a:cubicBezTo>
                  <a:cubicBezTo>
                    <a:pt x="1066" y="23"/>
                    <a:pt x="1062" y="21"/>
                    <a:pt x="1063" y="16"/>
                  </a:cubicBezTo>
                  <a:cubicBezTo>
                    <a:pt x="1063" y="12"/>
                    <a:pt x="1066" y="10"/>
                    <a:pt x="1072" y="9"/>
                  </a:cubicBezTo>
                  <a:cubicBezTo>
                    <a:pt x="1077" y="9"/>
                    <a:pt x="1080" y="12"/>
                    <a:pt x="1080" y="18"/>
                  </a:cubicBezTo>
                  <a:cubicBezTo>
                    <a:pt x="1092" y="18"/>
                    <a:pt x="1092" y="18"/>
                    <a:pt x="1092" y="18"/>
                  </a:cubicBezTo>
                  <a:close/>
                  <a:moveTo>
                    <a:pt x="1127" y="2"/>
                  </a:moveTo>
                  <a:cubicBezTo>
                    <a:pt x="1115" y="2"/>
                    <a:pt x="1115" y="2"/>
                    <a:pt x="1115" y="2"/>
                  </a:cubicBezTo>
                  <a:cubicBezTo>
                    <a:pt x="1115" y="57"/>
                    <a:pt x="1115" y="57"/>
                    <a:pt x="1115" y="57"/>
                  </a:cubicBezTo>
                  <a:cubicBezTo>
                    <a:pt x="1127" y="57"/>
                    <a:pt x="1127" y="57"/>
                    <a:pt x="1127" y="57"/>
                  </a:cubicBezTo>
                  <a:cubicBezTo>
                    <a:pt x="1127" y="2"/>
                    <a:pt x="1127" y="2"/>
                    <a:pt x="1127" y="2"/>
                  </a:cubicBezTo>
                  <a:close/>
                  <a:moveTo>
                    <a:pt x="1146" y="11"/>
                  </a:moveTo>
                  <a:cubicBezTo>
                    <a:pt x="1162" y="11"/>
                    <a:pt x="1162" y="11"/>
                    <a:pt x="1162" y="11"/>
                  </a:cubicBezTo>
                  <a:cubicBezTo>
                    <a:pt x="1162" y="57"/>
                    <a:pt x="1162" y="57"/>
                    <a:pt x="1162" y="57"/>
                  </a:cubicBezTo>
                  <a:cubicBezTo>
                    <a:pt x="1174" y="57"/>
                    <a:pt x="1174" y="57"/>
                    <a:pt x="1174" y="57"/>
                  </a:cubicBezTo>
                  <a:cubicBezTo>
                    <a:pt x="1174" y="11"/>
                    <a:pt x="1174" y="11"/>
                    <a:pt x="1174" y="11"/>
                  </a:cubicBezTo>
                  <a:cubicBezTo>
                    <a:pt x="1190" y="11"/>
                    <a:pt x="1190" y="11"/>
                    <a:pt x="1190" y="11"/>
                  </a:cubicBezTo>
                  <a:cubicBezTo>
                    <a:pt x="1190" y="2"/>
                    <a:pt x="1190" y="2"/>
                    <a:pt x="1190" y="2"/>
                  </a:cubicBezTo>
                  <a:cubicBezTo>
                    <a:pt x="1146" y="2"/>
                    <a:pt x="1146" y="2"/>
                    <a:pt x="1146" y="2"/>
                  </a:cubicBezTo>
                  <a:cubicBezTo>
                    <a:pt x="1146" y="11"/>
                    <a:pt x="1146" y="11"/>
                    <a:pt x="1146" y="11"/>
                  </a:cubicBezTo>
                  <a:close/>
                  <a:moveTo>
                    <a:pt x="1224" y="57"/>
                  </a:moveTo>
                  <a:cubicBezTo>
                    <a:pt x="1236" y="57"/>
                    <a:pt x="1236" y="57"/>
                    <a:pt x="1236" y="57"/>
                  </a:cubicBezTo>
                  <a:cubicBezTo>
                    <a:pt x="1236" y="39"/>
                    <a:pt x="1236" y="39"/>
                    <a:pt x="1236" y="39"/>
                  </a:cubicBezTo>
                  <a:cubicBezTo>
                    <a:pt x="1254" y="2"/>
                    <a:pt x="1254" y="2"/>
                    <a:pt x="1254" y="2"/>
                  </a:cubicBezTo>
                  <a:cubicBezTo>
                    <a:pt x="1242" y="2"/>
                    <a:pt x="1242" y="2"/>
                    <a:pt x="1242" y="2"/>
                  </a:cubicBezTo>
                  <a:cubicBezTo>
                    <a:pt x="1231" y="27"/>
                    <a:pt x="1231" y="27"/>
                    <a:pt x="1231" y="27"/>
                  </a:cubicBezTo>
                  <a:cubicBezTo>
                    <a:pt x="1220" y="2"/>
                    <a:pt x="1220" y="2"/>
                    <a:pt x="1220" y="2"/>
                  </a:cubicBezTo>
                  <a:cubicBezTo>
                    <a:pt x="1206" y="2"/>
                    <a:pt x="1206" y="2"/>
                    <a:pt x="1206" y="2"/>
                  </a:cubicBezTo>
                  <a:cubicBezTo>
                    <a:pt x="1224" y="39"/>
                    <a:pt x="1224" y="39"/>
                    <a:pt x="1224" y="39"/>
                  </a:cubicBezTo>
                  <a:cubicBezTo>
                    <a:pt x="1224" y="57"/>
                    <a:pt x="1224" y="57"/>
                    <a:pt x="1224" y="57"/>
                  </a:cubicBezTo>
                  <a:close/>
                  <a:moveTo>
                    <a:pt x="1315" y="58"/>
                  </a:moveTo>
                  <a:cubicBezTo>
                    <a:pt x="1332" y="57"/>
                    <a:pt x="1340" y="48"/>
                    <a:pt x="1341" y="30"/>
                  </a:cubicBezTo>
                  <a:cubicBezTo>
                    <a:pt x="1340" y="11"/>
                    <a:pt x="1332" y="1"/>
                    <a:pt x="1315" y="0"/>
                  </a:cubicBezTo>
                  <a:cubicBezTo>
                    <a:pt x="1298" y="1"/>
                    <a:pt x="1289" y="11"/>
                    <a:pt x="1289" y="30"/>
                  </a:cubicBezTo>
                  <a:cubicBezTo>
                    <a:pt x="1289" y="48"/>
                    <a:pt x="1298" y="57"/>
                    <a:pt x="1315" y="58"/>
                  </a:cubicBezTo>
                  <a:close/>
                  <a:moveTo>
                    <a:pt x="1315" y="9"/>
                  </a:moveTo>
                  <a:cubicBezTo>
                    <a:pt x="1324" y="9"/>
                    <a:pt x="1329" y="16"/>
                    <a:pt x="1329" y="30"/>
                  </a:cubicBezTo>
                  <a:cubicBezTo>
                    <a:pt x="1329" y="43"/>
                    <a:pt x="1324" y="50"/>
                    <a:pt x="1315" y="50"/>
                  </a:cubicBezTo>
                  <a:cubicBezTo>
                    <a:pt x="1306" y="50"/>
                    <a:pt x="1301" y="43"/>
                    <a:pt x="1301" y="30"/>
                  </a:cubicBezTo>
                  <a:cubicBezTo>
                    <a:pt x="1301" y="16"/>
                    <a:pt x="1306" y="9"/>
                    <a:pt x="1315" y="9"/>
                  </a:cubicBezTo>
                  <a:close/>
                  <a:moveTo>
                    <a:pt x="1375" y="57"/>
                  </a:moveTo>
                  <a:cubicBezTo>
                    <a:pt x="1375" y="33"/>
                    <a:pt x="1375" y="33"/>
                    <a:pt x="1375" y="33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397" y="24"/>
                    <a:pt x="1397" y="24"/>
                    <a:pt x="1397" y="24"/>
                  </a:cubicBezTo>
                  <a:cubicBezTo>
                    <a:pt x="1375" y="24"/>
                    <a:pt x="1375" y="24"/>
                    <a:pt x="1375" y="24"/>
                  </a:cubicBezTo>
                  <a:cubicBezTo>
                    <a:pt x="1375" y="11"/>
                    <a:pt x="1375" y="11"/>
                    <a:pt x="1375" y="11"/>
                  </a:cubicBezTo>
                  <a:cubicBezTo>
                    <a:pt x="1399" y="11"/>
                    <a:pt x="1399" y="11"/>
                    <a:pt x="1399" y="11"/>
                  </a:cubicBezTo>
                  <a:cubicBezTo>
                    <a:pt x="1399" y="2"/>
                    <a:pt x="1399" y="2"/>
                    <a:pt x="1399" y="2"/>
                  </a:cubicBezTo>
                  <a:cubicBezTo>
                    <a:pt x="1363" y="2"/>
                    <a:pt x="1363" y="2"/>
                    <a:pt x="1363" y="2"/>
                  </a:cubicBezTo>
                  <a:cubicBezTo>
                    <a:pt x="1363" y="57"/>
                    <a:pt x="1363" y="57"/>
                    <a:pt x="1363" y="57"/>
                  </a:cubicBezTo>
                  <a:cubicBezTo>
                    <a:pt x="1375" y="57"/>
                    <a:pt x="1375" y="57"/>
                    <a:pt x="1375" y="57"/>
                  </a:cubicBezTo>
                  <a:close/>
                  <a:moveTo>
                    <a:pt x="1431" y="11"/>
                  </a:moveTo>
                  <a:cubicBezTo>
                    <a:pt x="1448" y="11"/>
                    <a:pt x="1448" y="11"/>
                    <a:pt x="1448" y="11"/>
                  </a:cubicBezTo>
                  <a:cubicBezTo>
                    <a:pt x="1448" y="57"/>
                    <a:pt x="1448" y="57"/>
                    <a:pt x="1448" y="57"/>
                  </a:cubicBezTo>
                  <a:cubicBezTo>
                    <a:pt x="1459" y="57"/>
                    <a:pt x="1459" y="57"/>
                    <a:pt x="1459" y="57"/>
                  </a:cubicBezTo>
                  <a:cubicBezTo>
                    <a:pt x="1459" y="11"/>
                    <a:pt x="1459" y="11"/>
                    <a:pt x="1459" y="11"/>
                  </a:cubicBezTo>
                  <a:cubicBezTo>
                    <a:pt x="1476" y="11"/>
                    <a:pt x="1476" y="11"/>
                    <a:pt x="1476" y="11"/>
                  </a:cubicBezTo>
                  <a:cubicBezTo>
                    <a:pt x="1476" y="2"/>
                    <a:pt x="1476" y="2"/>
                    <a:pt x="1476" y="2"/>
                  </a:cubicBezTo>
                  <a:cubicBezTo>
                    <a:pt x="1431" y="2"/>
                    <a:pt x="1431" y="2"/>
                    <a:pt x="1431" y="2"/>
                  </a:cubicBezTo>
                  <a:cubicBezTo>
                    <a:pt x="1431" y="11"/>
                    <a:pt x="1431" y="11"/>
                    <a:pt x="1431" y="11"/>
                  </a:cubicBezTo>
                  <a:close/>
                  <a:moveTo>
                    <a:pt x="1495" y="57"/>
                  </a:moveTo>
                  <a:cubicBezTo>
                    <a:pt x="1532" y="57"/>
                    <a:pt x="1532" y="57"/>
                    <a:pt x="1532" y="57"/>
                  </a:cubicBezTo>
                  <a:cubicBezTo>
                    <a:pt x="1532" y="48"/>
                    <a:pt x="1532" y="48"/>
                    <a:pt x="1532" y="48"/>
                  </a:cubicBezTo>
                  <a:cubicBezTo>
                    <a:pt x="1507" y="48"/>
                    <a:pt x="1507" y="48"/>
                    <a:pt x="1507" y="48"/>
                  </a:cubicBezTo>
                  <a:cubicBezTo>
                    <a:pt x="1507" y="33"/>
                    <a:pt x="1507" y="33"/>
                    <a:pt x="1507" y="33"/>
                  </a:cubicBezTo>
                  <a:cubicBezTo>
                    <a:pt x="1530" y="33"/>
                    <a:pt x="1530" y="33"/>
                    <a:pt x="1530" y="33"/>
                  </a:cubicBezTo>
                  <a:cubicBezTo>
                    <a:pt x="1530" y="24"/>
                    <a:pt x="1530" y="24"/>
                    <a:pt x="1530" y="24"/>
                  </a:cubicBezTo>
                  <a:cubicBezTo>
                    <a:pt x="1507" y="24"/>
                    <a:pt x="1507" y="24"/>
                    <a:pt x="1507" y="24"/>
                  </a:cubicBezTo>
                  <a:cubicBezTo>
                    <a:pt x="1507" y="11"/>
                    <a:pt x="1507" y="11"/>
                    <a:pt x="1507" y="11"/>
                  </a:cubicBezTo>
                  <a:cubicBezTo>
                    <a:pt x="1531" y="11"/>
                    <a:pt x="1531" y="11"/>
                    <a:pt x="1531" y="11"/>
                  </a:cubicBezTo>
                  <a:cubicBezTo>
                    <a:pt x="1531" y="2"/>
                    <a:pt x="1531" y="2"/>
                    <a:pt x="1531" y="2"/>
                  </a:cubicBezTo>
                  <a:cubicBezTo>
                    <a:pt x="1495" y="2"/>
                    <a:pt x="1495" y="2"/>
                    <a:pt x="1495" y="2"/>
                  </a:cubicBezTo>
                  <a:cubicBezTo>
                    <a:pt x="1495" y="57"/>
                    <a:pt x="1495" y="57"/>
                    <a:pt x="1495" y="57"/>
                  </a:cubicBezTo>
                  <a:close/>
                  <a:moveTo>
                    <a:pt x="1599" y="20"/>
                  </a:moveTo>
                  <a:cubicBezTo>
                    <a:pt x="1598" y="7"/>
                    <a:pt x="1590" y="1"/>
                    <a:pt x="1576" y="0"/>
                  </a:cubicBezTo>
                  <a:cubicBezTo>
                    <a:pt x="1561" y="1"/>
                    <a:pt x="1553" y="11"/>
                    <a:pt x="1553" y="30"/>
                  </a:cubicBezTo>
                  <a:cubicBezTo>
                    <a:pt x="1553" y="48"/>
                    <a:pt x="1561" y="57"/>
                    <a:pt x="1576" y="58"/>
                  </a:cubicBezTo>
                  <a:cubicBezTo>
                    <a:pt x="1590" y="58"/>
                    <a:pt x="1598" y="51"/>
                    <a:pt x="1599" y="39"/>
                  </a:cubicBezTo>
                  <a:cubicBezTo>
                    <a:pt x="1586" y="39"/>
                    <a:pt x="1586" y="39"/>
                    <a:pt x="1586" y="39"/>
                  </a:cubicBezTo>
                  <a:cubicBezTo>
                    <a:pt x="1586" y="46"/>
                    <a:pt x="1583" y="49"/>
                    <a:pt x="1576" y="50"/>
                  </a:cubicBezTo>
                  <a:cubicBezTo>
                    <a:pt x="1569" y="49"/>
                    <a:pt x="1566" y="43"/>
                    <a:pt x="1565" y="30"/>
                  </a:cubicBezTo>
                  <a:cubicBezTo>
                    <a:pt x="1566" y="16"/>
                    <a:pt x="1569" y="10"/>
                    <a:pt x="1576" y="9"/>
                  </a:cubicBezTo>
                  <a:cubicBezTo>
                    <a:pt x="1582" y="9"/>
                    <a:pt x="1586" y="13"/>
                    <a:pt x="1586" y="20"/>
                  </a:cubicBezTo>
                  <a:cubicBezTo>
                    <a:pt x="1599" y="20"/>
                    <a:pt x="1599" y="20"/>
                    <a:pt x="1599" y="20"/>
                  </a:cubicBezTo>
                  <a:close/>
                  <a:moveTo>
                    <a:pt x="1631" y="57"/>
                  </a:moveTo>
                  <a:cubicBezTo>
                    <a:pt x="1631" y="33"/>
                    <a:pt x="1631" y="33"/>
                    <a:pt x="1631" y="33"/>
                  </a:cubicBezTo>
                  <a:cubicBezTo>
                    <a:pt x="1652" y="33"/>
                    <a:pt x="1652" y="33"/>
                    <a:pt x="1652" y="33"/>
                  </a:cubicBezTo>
                  <a:cubicBezTo>
                    <a:pt x="1652" y="57"/>
                    <a:pt x="1652" y="57"/>
                    <a:pt x="1652" y="57"/>
                  </a:cubicBezTo>
                  <a:cubicBezTo>
                    <a:pt x="1664" y="57"/>
                    <a:pt x="1664" y="57"/>
                    <a:pt x="1664" y="57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52" y="2"/>
                    <a:pt x="1652" y="2"/>
                    <a:pt x="1652" y="2"/>
                  </a:cubicBezTo>
                  <a:cubicBezTo>
                    <a:pt x="1652" y="24"/>
                    <a:pt x="1652" y="24"/>
                    <a:pt x="1652" y="24"/>
                  </a:cubicBezTo>
                  <a:cubicBezTo>
                    <a:pt x="1631" y="24"/>
                    <a:pt x="1631" y="24"/>
                    <a:pt x="1631" y="24"/>
                  </a:cubicBezTo>
                  <a:cubicBezTo>
                    <a:pt x="1631" y="2"/>
                    <a:pt x="1631" y="2"/>
                    <a:pt x="1631" y="2"/>
                  </a:cubicBezTo>
                  <a:cubicBezTo>
                    <a:pt x="1620" y="2"/>
                    <a:pt x="1620" y="2"/>
                    <a:pt x="1620" y="2"/>
                  </a:cubicBezTo>
                  <a:cubicBezTo>
                    <a:pt x="1620" y="57"/>
                    <a:pt x="1620" y="57"/>
                    <a:pt x="1620" y="57"/>
                  </a:cubicBezTo>
                  <a:cubicBezTo>
                    <a:pt x="1631" y="57"/>
                    <a:pt x="1631" y="57"/>
                    <a:pt x="1631" y="57"/>
                  </a:cubicBezTo>
                  <a:close/>
                  <a:moveTo>
                    <a:pt x="1737" y="57"/>
                  </a:moveTo>
                  <a:cubicBezTo>
                    <a:pt x="1737" y="2"/>
                    <a:pt x="1737" y="2"/>
                    <a:pt x="1737" y="2"/>
                  </a:cubicBezTo>
                  <a:cubicBezTo>
                    <a:pt x="1726" y="2"/>
                    <a:pt x="1726" y="2"/>
                    <a:pt x="1726" y="2"/>
                  </a:cubicBezTo>
                  <a:cubicBezTo>
                    <a:pt x="1726" y="45"/>
                    <a:pt x="1726" y="45"/>
                    <a:pt x="1726" y="45"/>
                  </a:cubicBezTo>
                  <a:cubicBezTo>
                    <a:pt x="1725" y="45"/>
                    <a:pt x="1725" y="45"/>
                    <a:pt x="1725" y="45"/>
                  </a:cubicBezTo>
                  <a:cubicBezTo>
                    <a:pt x="1705" y="2"/>
                    <a:pt x="1705" y="2"/>
                    <a:pt x="1705" y="2"/>
                  </a:cubicBezTo>
                  <a:cubicBezTo>
                    <a:pt x="1687" y="2"/>
                    <a:pt x="1687" y="2"/>
                    <a:pt x="1687" y="2"/>
                  </a:cubicBezTo>
                  <a:cubicBezTo>
                    <a:pt x="1687" y="57"/>
                    <a:pt x="1687" y="57"/>
                    <a:pt x="1687" y="57"/>
                  </a:cubicBezTo>
                  <a:cubicBezTo>
                    <a:pt x="1698" y="57"/>
                    <a:pt x="1698" y="57"/>
                    <a:pt x="1698" y="57"/>
                  </a:cubicBezTo>
                  <a:cubicBezTo>
                    <a:pt x="1698" y="11"/>
                    <a:pt x="1698" y="11"/>
                    <a:pt x="1698" y="11"/>
                  </a:cubicBezTo>
                  <a:cubicBezTo>
                    <a:pt x="1699" y="11"/>
                    <a:pt x="1699" y="11"/>
                    <a:pt x="1699" y="11"/>
                  </a:cubicBezTo>
                  <a:cubicBezTo>
                    <a:pt x="1720" y="57"/>
                    <a:pt x="1720" y="57"/>
                    <a:pt x="1720" y="57"/>
                  </a:cubicBezTo>
                  <a:cubicBezTo>
                    <a:pt x="1737" y="57"/>
                    <a:pt x="1737" y="57"/>
                    <a:pt x="1737" y="57"/>
                  </a:cubicBezTo>
                  <a:close/>
                  <a:moveTo>
                    <a:pt x="1784" y="58"/>
                  </a:moveTo>
                  <a:cubicBezTo>
                    <a:pt x="1801" y="57"/>
                    <a:pt x="1810" y="48"/>
                    <a:pt x="1810" y="30"/>
                  </a:cubicBezTo>
                  <a:cubicBezTo>
                    <a:pt x="1810" y="11"/>
                    <a:pt x="1801" y="1"/>
                    <a:pt x="1784" y="0"/>
                  </a:cubicBezTo>
                  <a:cubicBezTo>
                    <a:pt x="1767" y="1"/>
                    <a:pt x="1759" y="11"/>
                    <a:pt x="1758" y="30"/>
                  </a:cubicBezTo>
                  <a:cubicBezTo>
                    <a:pt x="1759" y="48"/>
                    <a:pt x="1767" y="57"/>
                    <a:pt x="1784" y="58"/>
                  </a:cubicBezTo>
                  <a:close/>
                  <a:moveTo>
                    <a:pt x="1784" y="9"/>
                  </a:moveTo>
                  <a:cubicBezTo>
                    <a:pt x="1793" y="9"/>
                    <a:pt x="1798" y="16"/>
                    <a:pt x="1798" y="30"/>
                  </a:cubicBezTo>
                  <a:cubicBezTo>
                    <a:pt x="1798" y="43"/>
                    <a:pt x="1793" y="50"/>
                    <a:pt x="1784" y="50"/>
                  </a:cubicBezTo>
                  <a:cubicBezTo>
                    <a:pt x="1775" y="50"/>
                    <a:pt x="1771" y="43"/>
                    <a:pt x="1771" y="30"/>
                  </a:cubicBezTo>
                  <a:cubicBezTo>
                    <a:pt x="1771" y="16"/>
                    <a:pt x="1775" y="9"/>
                    <a:pt x="1784" y="9"/>
                  </a:cubicBezTo>
                  <a:close/>
                  <a:moveTo>
                    <a:pt x="1868" y="57"/>
                  </a:moveTo>
                  <a:cubicBezTo>
                    <a:pt x="1868" y="48"/>
                    <a:pt x="1868" y="48"/>
                    <a:pt x="1868" y="48"/>
                  </a:cubicBezTo>
                  <a:cubicBezTo>
                    <a:pt x="1844" y="48"/>
                    <a:pt x="1844" y="48"/>
                    <a:pt x="1844" y="48"/>
                  </a:cubicBezTo>
                  <a:cubicBezTo>
                    <a:pt x="1844" y="2"/>
                    <a:pt x="1844" y="2"/>
                    <a:pt x="1844" y="2"/>
                  </a:cubicBezTo>
                  <a:cubicBezTo>
                    <a:pt x="1833" y="2"/>
                    <a:pt x="1833" y="2"/>
                    <a:pt x="1833" y="2"/>
                  </a:cubicBezTo>
                  <a:cubicBezTo>
                    <a:pt x="1833" y="57"/>
                    <a:pt x="1833" y="57"/>
                    <a:pt x="1833" y="57"/>
                  </a:cubicBezTo>
                  <a:cubicBezTo>
                    <a:pt x="1868" y="57"/>
                    <a:pt x="1868" y="57"/>
                    <a:pt x="1868" y="57"/>
                  </a:cubicBezTo>
                  <a:close/>
                  <a:moveTo>
                    <a:pt x="1913" y="58"/>
                  </a:moveTo>
                  <a:cubicBezTo>
                    <a:pt x="1929" y="57"/>
                    <a:pt x="1938" y="48"/>
                    <a:pt x="1939" y="30"/>
                  </a:cubicBezTo>
                  <a:cubicBezTo>
                    <a:pt x="1938" y="11"/>
                    <a:pt x="1929" y="1"/>
                    <a:pt x="1913" y="0"/>
                  </a:cubicBezTo>
                  <a:cubicBezTo>
                    <a:pt x="1896" y="1"/>
                    <a:pt x="1887" y="11"/>
                    <a:pt x="1886" y="30"/>
                  </a:cubicBezTo>
                  <a:cubicBezTo>
                    <a:pt x="1887" y="48"/>
                    <a:pt x="1896" y="57"/>
                    <a:pt x="1913" y="58"/>
                  </a:cubicBezTo>
                  <a:close/>
                  <a:moveTo>
                    <a:pt x="1913" y="9"/>
                  </a:moveTo>
                  <a:cubicBezTo>
                    <a:pt x="1922" y="9"/>
                    <a:pt x="1926" y="16"/>
                    <a:pt x="1926" y="30"/>
                  </a:cubicBezTo>
                  <a:cubicBezTo>
                    <a:pt x="1926" y="43"/>
                    <a:pt x="1922" y="50"/>
                    <a:pt x="1913" y="50"/>
                  </a:cubicBezTo>
                  <a:cubicBezTo>
                    <a:pt x="1903" y="50"/>
                    <a:pt x="1899" y="43"/>
                    <a:pt x="1899" y="30"/>
                  </a:cubicBezTo>
                  <a:cubicBezTo>
                    <a:pt x="1899" y="16"/>
                    <a:pt x="1903" y="9"/>
                    <a:pt x="1913" y="9"/>
                  </a:cubicBezTo>
                  <a:close/>
                  <a:moveTo>
                    <a:pt x="1997" y="37"/>
                  </a:moveTo>
                  <a:cubicBezTo>
                    <a:pt x="1997" y="48"/>
                    <a:pt x="1997" y="48"/>
                    <a:pt x="1997" y="48"/>
                  </a:cubicBezTo>
                  <a:cubicBezTo>
                    <a:pt x="1997" y="49"/>
                    <a:pt x="1997" y="49"/>
                    <a:pt x="1997" y="48"/>
                  </a:cubicBezTo>
                  <a:cubicBezTo>
                    <a:pt x="1993" y="49"/>
                    <a:pt x="1989" y="50"/>
                    <a:pt x="1986" y="50"/>
                  </a:cubicBezTo>
                  <a:cubicBezTo>
                    <a:pt x="1976" y="49"/>
                    <a:pt x="1971" y="43"/>
                    <a:pt x="1971" y="30"/>
                  </a:cubicBezTo>
                  <a:cubicBezTo>
                    <a:pt x="1971" y="16"/>
                    <a:pt x="1976" y="9"/>
                    <a:pt x="1986" y="9"/>
                  </a:cubicBezTo>
                  <a:cubicBezTo>
                    <a:pt x="1994" y="9"/>
                    <a:pt x="1997" y="12"/>
                    <a:pt x="1997" y="18"/>
                  </a:cubicBezTo>
                  <a:cubicBezTo>
                    <a:pt x="2010" y="18"/>
                    <a:pt x="2010" y="18"/>
                    <a:pt x="2010" y="18"/>
                  </a:cubicBezTo>
                  <a:cubicBezTo>
                    <a:pt x="2010" y="6"/>
                    <a:pt x="2001" y="0"/>
                    <a:pt x="1984" y="0"/>
                  </a:cubicBezTo>
                  <a:cubicBezTo>
                    <a:pt x="1968" y="2"/>
                    <a:pt x="1959" y="11"/>
                    <a:pt x="1959" y="30"/>
                  </a:cubicBezTo>
                  <a:cubicBezTo>
                    <a:pt x="1959" y="47"/>
                    <a:pt x="1968" y="57"/>
                    <a:pt x="1984" y="58"/>
                  </a:cubicBezTo>
                  <a:cubicBezTo>
                    <a:pt x="1989" y="58"/>
                    <a:pt x="1994" y="58"/>
                    <a:pt x="1997" y="57"/>
                  </a:cubicBezTo>
                  <a:cubicBezTo>
                    <a:pt x="2001" y="57"/>
                    <a:pt x="2005" y="57"/>
                    <a:pt x="2009" y="55"/>
                  </a:cubicBezTo>
                  <a:cubicBezTo>
                    <a:pt x="2009" y="27"/>
                    <a:pt x="2009" y="27"/>
                    <a:pt x="2009" y="27"/>
                  </a:cubicBezTo>
                  <a:cubicBezTo>
                    <a:pt x="1987" y="27"/>
                    <a:pt x="1987" y="27"/>
                    <a:pt x="1987" y="27"/>
                  </a:cubicBezTo>
                  <a:cubicBezTo>
                    <a:pt x="1987" y="37"/>
                    <a:pt x="1987" y="37"/>
                    <a:pt x="1987" y="37"/>
                  </a:cubicBezTo>
                  <a:cubicBezTo>
                    <a:pt x="1997" y="37"/>
                    <a:pt x="1997" y="37"/>
                    <a:pt x="1997" y="37"/>
                  </a:cubicBezTo>
                  <a:close/>
                  <a:moveTo>
                    <a:pt x="2048" y="57"/>
                  </a:moveTo>
                  <a:cubicBezTo>
                    <a:pt x="2059" y="57"/>
                    <a:pt x="2059" y="57"/>
                    <a:pt x="2059" y="57"/>
                  </a:cubicBezTo>
                  <a:cubicBezTo>
                    <a:pt x="2059" y="39"/>
                    <a:pt x="2059" y="39"/>
                    <a:pt x="2059" y="39"/>
                  </a:cubicBezTo>
                  <a:cubicBezTo>
                    <a:pt x="2078" y="2"/>
                    <a:pt x="2078" y="2"/>
                    <a:pt x="2078" y="2"/>
                  </a:cubicBezTo>
                  <a:cubicBezTo>
                    <a:pt x="2066" y="2"/>
                    <a:pt x="2066" y="2"/>
                    <a:pt x="2066" y="2"/>
                  </a:cubicBezTo>
                  <a:cubicBezTo>
                    <a:pt x="2054" y="27"/>
                    <a:pt x="2054" y="27"/>
                    <a:pt x="2054" y="27"/>
                  </a:cubicBezTo>
                  <a:cubicBezTo>
                    <a:pt x="2043" y="2"/>
                    <a:pt x="2043" y="2"/>
                    <a:pt x="2043" y="2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48" y="39"/>
                    <a:pt x="2048" y="39"/>
                    <a:pt x="2048" y="39"/>
                  </a:cubicBezTo>
                  <a:lnTo>
                    <a:pt x="2048" y="57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4" name="图片占位符 3">
            <a:extLst>
              <a:ext uri="{FF2B5EF4-FFF2-40B4-BE49-F238E27FC236}">
                <a16:creationId xmlns="" xmlns:a16="http://schemas.microsoft.com/office/drawing/2014/main" id="{955F5CE5-DF8D-48A2-AE28-8F7DE71E991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40982" y="1472434"/>
            <a:ext cx="3277875" cy="1897006"/>
          </a:xfrm>
          <a:scene3d>
            <a:camera prst="perspectiveLeft"/>
            <a:lightRig rig="threePt" dir="t"/>
          </a:scene3d>
        </p:spPr>
        <p:txBody>
          <a:bodyPr/>
          <a:lstStyle/>
          <a:p>
            <a:endParaRPr lang="zh-CN" altLang="en-US"/>
          </a:p>
        </p:txBody>
      </p:sp>
      <p:sp>
        <p:nvSpPr>
          <p:cNvPr id="31" name="图片占位符 3">
            <a:extLst>
              <a:ext uri="{FF2B5EF4-FFF2-40B4-BE49-F238E27FC236}">
                <a16:creationId xmlns="" xmlns:a16="http://schemas.microsoft.com/office/drawing/2014/main" id="{7C4451C9-5B21-43BE-97BC-E2375938EAB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382538" y="1412875"/>
            <a:ext cx="3483703" cy="2016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32" name="图片占位符 3">
            <a:extLst>
              <a:ext uri="{FF2B5EF4-FFF2-40B4-BE49-F238E27FC236}">
                <a16:creationId xmlns="" xmlns:a16="http://schemas.microsoft.com/office/drawing/2014/main" id="{67396E02-871C-42BE-B7A7-C6FAA23AC8C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8329921" y="1473421"/>
            <a:ext cx="3221097" cy="1895032"/>
          </a:xfrm>
          <a:scene3d>
            <a:camera prst="perspectiveRight"/>
            <a:lightRig rig="threePt" dir="t"/>
          </a:scene3d>
        </p:spPr>
        <p:txBody>
          <a:bodyPr/>
          <a:lstStyle/>
          <a:p>
            <a:endParaRPr lang="zh-CN" altLang="en-US"/>
          </a:p>
        </p:txBody>
      </p:sp>
      <p:sp>
        <p:nvSpPr>
          <p:cNvPr id="30" name="文本框 29">
            <a:extLst>
              <a:ext uri="{FF2B5EF4-FFF2-40B4-BE49-F238E27FC236}">
                <a16:creationId xmlns="" xmlns:a16="http://schemas.microsoft.com/office/drawing/2014/main" id="{6A672FE6-F4F2-4E03-A0A5-631F7154778F}"/>
              </a:ext>
            </a:extLst>
          </p:cNvPr>
          <p:cNvSpPr txBox="1"/>
          <p:nvPr userDrawn="1"/>
        </p:nvSpPr>
        <p:spPr>
          <a:xfrm>
            <a:off x="10248900" y="6218011"/>
            <a:ext cx="142160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000" dirty="0">
                <a:solidFill>
                  <a:schemeClr val="tx2"/>
                </a:solidFill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团结  勤奋  求是  创新</a:t>
            </a:r>
          </a:p>
        </p:txBody>
      </p:sp>
      <p:sp>
        <p:nvSpPr>
          <p:cNvPr id="33" name="文本框 32">
            <a:extLst>
              <a:ext uri="{FF2B5EF4-FFF2-40B4-BE49-F238E27FC236}">
                <a16:creationId xmlns="" xmlns:a16="http://schemas.microsoft.com/office/drawing/2014/main" id="{5DEA9574-BC8F-4800-B673-1F6735BAA1CF}"/>
              </a:ext>
            </a:extLst>
          </p:cNvPr>
          <p:cNvSpPr txBox="1"/>
          <p:nvPr userDrawn="1"/>
        </p:nvSpPr>
        <p:spPr>
          <a:xfrm>
            <a:off x="5838825" y="6239440"/>
            <a:ext cx="51435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91D84E01-7CAC-469D-A394-34B33E4D31AA}" type="slidenum">
              <a:rPr lang="zh-CN" altLang="en-US" sz="1000" smtClean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‹#›</a:t>
            </a:fld>
            <a:r>
              <a:rPr lang="en-US" altLang="zh-CN" sz="1000" dirty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/61</a:t>
            </a:r>
            <a:endParaRPr lang="zh-CN" altLang="en-US" sz="1000" dirty="0">
              <a:solidFill>
                <a:schemeClr val="tx2">
                  <a:lumMod val="75000"/>
                  <a:lumOff val="2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083980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393">
          <p15:clr>
            <a:srgbClr val="FBAE40"/>
          </p15:clr>
        </p15:guide>
        <p15:guide id="4" pos="7287">
          <p15:clr>
            <a:srgbClr val="FBAE40"/>
          </p15:clr>
        </p15:guide>
        <p15:guide id="5" orient="horz" pos="890">
          <p15:clr>
            <a:srgbClr val="FBAE40"/>
          </p15:clr>
        </p15:guide>
        <p15:guide id="6" orient="horz" pos="343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四段图文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椭圆 8">
            <a:extLst>
              <a:ext uri="{FF2B5EF4-FFF2-40B4-BE49-F238E27FC236}">
                <a16:creationId xmlns="" xmlns:a16="http://schemas.microsoft.com/office/drawing/2014/main" id="{7D44EDDC-4A4D-4D90-A1C7-28ACB33DA213}"/>
              </a:ext>
            </a:extLst>
          </p:cNvPr>
          <p:cNvSpPr/>
          <p:nvPr userDrawn="1"/>
        </p:nvSpPr>
        <p:spPr>
          <a:xfrm>
            <a:off x="52244" y="317500"/>
            <a:ext cx="588737" cy="58873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" name="直接连接符 10">
            <a:extLst>
              <a:ext uri="{FF2B5EF4-FFF2-40B4-BE49-F238E27FC236}">
                <a16:creationId xmlns="" xmlns:a16="http://schemas.microsoft.com/office/drawing/2014/main" id="{2BEFABB1-6D5A-481A-960B-C03F79E13543}"/>
              </a:ext>
            </a:extLst>
          </p:cNvPr>
          <p:cNvCxnSpPr>
            <a:cxnSpLocks/>
          </p:cNvCxnSpPr>
          <p:nvPr userDrawn="1"/>
        </p:nvCxnSpPr>
        <p:spPr>
          <a:xfrm flipH="1">
            <a:off x="0" y="6464232"/>
            <a:ext cx="12192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日期占位符 1">
            <a:extLst>
              <a:ext uri="{FF2B5EF4-FFF2-40B4-BE49-F238E27FC236}">
                <a16:creationId xmlns="" xmlns:a16="http://schemas.microsoft.com/office/drawing/2014/main" id="{B6455B3D-80AA-485C-9079-537ADB4E9388}"/>
              </a:ext>
            </a:extLst>
          </p:cNvPr>
          <p:cNvSpPr txBox="1">
            <a:spLocks/>
          </p:cNvSpPr>
          <p:nvPr userDrawn="1"/>
        </p:nvSpPr>
        <p:spPr>
          <a:xfrm>
            <a:off x="527379" y="6218011"/>
            <a:ext cx="2743200" cy="24622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思源宋体 CN" panose="02020400000000000000" pitchFamily="18" charset="-122"/>
                <a:ea typeface="思源宋体 CN" panose="02020400000000000000" pitchFamily="18" charset="-122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9B8BA154-C3C8-4167-8D81-07371FF20131}" type="datetimeFigureOut">
              <a:rPr lang="zh-CN" altLang="en-US" smtClean="0"/>
              <a:pPr/>
              <a:t>2020/5/12</a:t>
            </a:fld>
            <a:endParaRPr lang="zh-CN" altLang="en-US" dirty="0"/>
          </a:p>
        </p:txBody>
      </p:sp>
      <p:sp>
        <p:nvSpPr>
          <p:cNvPr id="14" name="平行四边形 13">
            <a:extLst>
              <a:ext uri="{FF2B5EF4-FFF2-40B4-BE49-F238E27FC236}">
                <a16:creationId xmlns="" xmlns:a16="http://schemas.microsoft.com/office/drawing/2014/main" id="{B81AC5AD-A8A6-48BC-B048-38139F3767CD}"/>
              </a:ext>
            </a:extLst>
          </p:cNvPr>
          <p:cNvSpPr/>
          <p:nvPr userDrawn="1"/>
        </p:nvSpPr>
        <p:spPr>
          <a:xfrm>
            <a:off x="346024" y="840993"/>
            <a:ext cx="11382426" cy="65243"/>
          </a:xfrm>
          <a:prstGeom prst="parallelogram">
            <a:avLst/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>
            <a:extLst>
              <a:ext uri="{FF2B5EF4-FFF2-40B4-BE49-F238E27FC236}">
                <a16:creationId xmlns="" xmlns:a16="http://schemas.microsoft.com/office/drawing/2014/main" id="{78207433-78D9-4014-84E4-D7509BF1C14A}"/>
              </a:ext>
            </a:extLst>
          </p:cNvPr>
          <p:cNvGrpSpPr/>
          <p:nvPr userDrawn="1"/>
        </p:nvGrpSpPr>
        <p:grpSpPr>
          <a:xfrm>
            <a:off x="11811018" y="595757"/>
            <a:ext cx="245390" cy="128440"/>
            <a:chOff x="4909622" y="1685731"/>
            <a:chExt cx="2144762" cy="1122596"/>
          </a:xfrm>
        </p:grpSpPr>
        <p:sp>
          <p:nvSpPr>
            <p:cNvPr id="16" name="菱形 15">
              <a:extLst>
                <a:ext uri="{FF2B5EF4-FFF2-40B4-BE49-F238E27FC236}">
                  <a16:creationId xmlns="" xmlns:a16="http://schemas.microsoft.com/office/drawing/2014/main" id="{0E9F1E0A-C7DE-4E0D-995A-29CB0CE71C9A}"/>
                </a:ext>
              </a:extLst>
            </p:cNvPr>
            <p:cNvSpPr/>
            <p:nvPr userDrawn="1"/>
          </p:nvSpPr>
          <p:spPr>
            <a:xfrm>
              <a:off x="4909622" y="1685731"/>
              <a:ext cx="2144762" cy="597096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="" xmlns:a16="http://schemas.microsoft.com/office/drawing/2014/main" id="{01225D6B-E914-4259-8E3C-F126301C0346}"/>
                </a:ext>
              </a:extLst>
            </p:cNvPr>
            <p:cNvSpPr/>
            <p:nvPr userDrawn="1"/>
          </p:nvSpPr>
          <p:spPr>
            <a:xfrm>
              <a:off x="5263336" y="2158024"/>
              <a:ext cx="1437335" cy="517398"/>
            </a:xfrm>
            <a:custGeom>
              <a:avLst/>
              <a:gdLst>
                <a:gd name="connsiteX0" fmla="*/ 0 w 1437335"/>
                <a:gd name="connsiteY0" fmla="*/ 0 h 517398"/>
                <a:gd name="connsiteX1" fmla="*/ 718667 w 1437335"/>
                <a:gd name="connsiteY1" fmla="*/ 200075 h 517398"/>
                <a:gd name="connsiteX2" fmla="*/ 1437335 w 1437335"/>
                <a:gd name="connsiteY2" fmla="*/ 0 h 517398"/>
                <a:gd name="connsiteX3" fmla="*/ 1437335 w 1437335"/>
                <a:gd name="connsiteY3" fmla="*/ 517398 h 517398"/>
                <a:gd name="connsiteX4" fmla="*/ 1396347 w 1437335"/>
                <a:gd name="connsiteY4" fmla="*/ 494706 h 517398"/>
                <a:gd name="connsiteX5" fmla="*/ 718667 w 1437335"/>
                <a:gd name="connsiteY5" fmla="*/ 366483 h 517398"/>
                <a:gd name="connsiteX6" fmla="*/ 40987 w 1437335"/>
                <a:gd name="connsiteY6" fmla="*/ 494706 h 517398"/>
                <a:gd name="connsiteX7" fmla="*/ 0 w 1437335"/>
                <a:gd name="connsiteY7" fmla="*/ 517398 h 51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335" h="517398">
                  <a:moveTo>
                    <a:pt x="0" y="0"/>
                  </a:moveTo>
                  <a:lnTo>
                    <a:pt x="718667" y="200075"/>
                  </a:lnTo>
                  <a:lnTo>
                    <a:pt x="1437335" y="0"/>
                  </a:lnTo>
                  <a:lnTo>
                    <a:pt x="1437335" y="517398"/>
                  </a:lnTo>
                  <a:lnTo>
                    <a:pt x="1396347" y="494706"/>
                  </a:lnTo>
                  <a:cubicBezTo>
                    <a:pt x="1222914" y="415483"/>
                    <a:pt x="983318" y="366483"/>
                    <a:pt x="718667" y="366483"/>
                  </a:cubicBezTo>
                  <a:cubicBezTo>
                    <a:pt x="454017" y="366483"/>
                    <a:pt x="214421" y="415483"/>
                    <a:pt x="40987" y="494706"/>
                  </a:cubicBezTo>
                  <a:lnTo>
                    <a:pt x="0" y="517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18" name="直接连接符 17">
              <a:extLst>
                <a:ext uri="{FF2B5EF4-FFF2-40B4-BE49-F238E27FC236}">
                  <a16:creationId xmlns="" xmlns:a16="http://schemas.microsoft.com/office/drawing/2014/main" id="{2EC9890D-60D1-4706-B3F4-DC5F6EAF0B60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080496" y="1995901"/>
              <a:ext cx="1" cy="77084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椭圆 18">
              <a:extLst>
                <a:ext uri="{FF2B5EF4-FFF2-40B4-BE49-F238E27FC236}">
                  <a16:creationId xmlns="" xmlns:a16="http://schemas.microsoft.com/office/drawing/2014/main" id="{3438A216-6195-4928-8B67-2E138E98E6F8}"/>
                </a:ext>
              </a:extLst>
            </p:cNvPr>
            <p:cNvSpPr/>
            <p:nvPr userDrawn="1"/>
          </p:nvSpPr>
          <p:spPr>
            <a:xfrm>
              <a:off x="5040571" y="2579759"/>
              <a:ext cx="79851" cy="7985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等腰三角形 19">
              <a:extLst>
                <a:ext uri="{FF2B5EF4-FFF2-40B4-BE49-F238E27FC236}">
                  <a16:creationId xmlns="" xmlns:a16="http://schemas.microsoft.com/office/drawing/2014/main" id="{7E77383A-561B-44BD-B1AB-2D3104FA4A28}"/>
                </a:ext>
              </a:extLst>
            </p:cNvPr>
            <p:cNvSpPr/>
            <p:nvPr userDrawn="1"/>
          </p:nvSpPr>
          <p:spPr>
            <a:xfrm>
              <a:off x="5021761" y="2637502"/>
              <a:ext cx="117470" cy="170825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" name="ïş1îdé">
            <a:extLst>
              <a:ext uri="{FF2B5EF4-FFF2-40B4-BE49-F238E27FC236}">
                <a16:creationId xmlns="" xmlns:a16="http://schemas.microsoft.com/office/drawing/2014/main" id="{699EA056-010A-4936-BD9D-37069D4350F7}"/>
              </a:ext>
            </a:extLst>
          </p:cNvPr>
          <p:cNvSpPr/>
          <p:nvPr userDrawn="1"/>
        </p:nvSpPr>
        <p:spPr bwMode="auto">
          <a:xfrm>
            <a:off x="167689" y="429746"/>
            <a:ext cx="357847" cy="364244"/>
          </a:xfrm>
          <a:custGeom>
            <a:avLst/>
            <a:gdLst>
              <a:gd name="T0" fmla="*/ 606 w 808"/>
              <a:gd name="T1" fmla="*/ 701 h 821"/>
              <a:gd name="T2" fmla="*/ 597 w 808"/>
              <a:gd name="T3" fmla="*/ 703 h 821"/>
              <a:gd name="T4" fmla="*/ 597 w 808"/>
              <a:gd name="T5" fmla="*/ 684 h 821"/>
              <a:gd name="T6" fmla="*/ 620 w 808"/>
              <a:gd name="T7" fmla="*/ 651 h 821"/>
              <a:gd name="T8" fmla="*/ 606 w 808"/>
              <a:gd name="T9" fmla="*/ 661 h 821"/>
              <a:gd name="T10" fmla="*/ 584 w 808"/>
              <a:gd name="T11" fmla="*/ 659 h 821"/>
              <a:gd name="T12" fmla="*/ 591 w 808"/>
              <a:gd name="T13" fmla="*/ 642 h 821"/>
              <a:gd name="T14" fmla="*/ 597 w 808"/>
              <a:gd name="T15" fmla="*/ 649 h 821"/>
              <a:gd name="T16" fmla="*/ 620 w 808"/>
              <a:gd name="T17" fmla="*/ 619 h 821"/>
              <a:gd name="T18" fmla="*/ 636 w 808"/>
              <a:gd name="T19" fmla="*/ 634 h 821"/>
              <a:gd name="T20" fmla="*/ 623 w 808"/>
              <a:gd name="T21" fmla="*/ 679 h 821"/>
              <a:gd name="T22" fmla="*/ 620 w 808"/>
              <a:gd name="T23" fmla="*/ 692 h 821"/>
              <a:gd name="T24" fmla="*/ 177 w 808"/>
              <a:gd name="T25" fmla="*/ 710 h 821"/>
              <a:gd name="T26" fmla="*/ 216 w 808"/>
              <a:gd name="T27" fmla="*/ 643 h 821"/>
              <a:gd name="T28" fmla="*/ 233 w 808"/>
              <a:gd name="T29" fmla="*/ 632 h 821"/>
              <a:gd name="T30" fmla="*/ 209 w 808"/>
              <a:gd name="T31" fmla="*/ 667 h 821"/>
              <a:gd name="T32" fmla="*/ 245 w 808"/>
              <a:gd name="T33" fmla="*/ 647 h 821"/>
              <a:gd name="T34" fmla="*/ 246 w 808"/>
              <a:gd name="T35" fmla="*/ 676 h 821"/>
              <a:gd name="T36" fmla="*/ 228 w 808"/>
              <a:gd name="T37" fmla="*/ 694 h 821"/>
              <a:gd name="T38" fmla="*/ 203 w 808"/>
              <a:gd name="T39" fmla="*/ 719 h 821"/>
              <a:gd name="T40" fmla="*/ 207 w 808"/>
              <a:gd name="T41" fmla="*/ 683 h 821"/>
              <a:gd name="T42" fmla="*/ 446 w 808"/>
              <a:gd name="T43" fmla="*/ 698 h 821"/>
              <a:gd name="T44" fmla="*/ 444 w 808"/>
              <a:gd name="T45" fmla="*/ 686 h 821"/>
              <a:gd name="T46" fmla="*/ 445 w 808"/>
              <a:gd name="T47" fmla="*/ 674 h 821"/>
              <a:gd name="T48" fmla="*/ 434 w 808"/>
              <a:gd name="T49" fmla="*/ 668 h 821"/>
              <a:gd name="T50" fmla="*/ 438 w 808"/>
              <a:gd name="T51" fmla="*/ 651 h 821"/>
              <a:gd name="T52" fmla="*/ 456 w 808"/>
              <a:gd name="T53" fmla="*/ 644 h 821"/>
              <a:gd name="T54" fmla="*/ 465 w 808"/>
              <a:gd name="T55" fmla="*/ 643 h 821"/>
              <a:gd name="T56" fmla="*/ 457 w 808"/>
              <a:gd name="T57" fmla="*/ 675 h 821"/>
              <a:gd name="T58" fmla="*/ 455 w 808"/>
              <a:gd name="T59" fmla="*/ 690 h 821"/>
              <a:gd name="T60" fmla="*/ 265 w 808"/>
              <a:gd name="T61" fmla="*/ 713 h 821"/>
              <a:gd name="T62" fmla="*/ 562 w 808"/>
              <a:gd name="T63" fmla="*/ 715 h 821"/>
              <a:gd name="T64" fmla="*/ 292 w 808"/>
              <a:gd name="T65" fmla="*/ 705 h 821"/>
              <a:gd name="T66" fmla="*/ 300 w 808"/>
              <a:gd name="T67" fmla="*/ 666 h 821"/>
              <a:gd name="T68" fmla="*/ 285 w 808"/>
              <a:gd name="T69" fmla="*/ 672 h 821"/>
              <a:gd name="T70" fmla="*/ 302 w 808"/>
              <a:gd name="T71" fmla="*/ 650 h 821"/>
              <a:gd name="T72" fmla="*/ 307 w 808"/>
              <a:gd name="T73" fmla="*/ 637 h 821"/>
              <a:gd name="T74" fmla="*/ 319 w 808"/>
              <a:gd name="T75" fmla="*/ 648 h 821"/>
              <a:gd name="T76" fmla="*/ 305 w 808"/>
              <a:gd name="T77" fmla="*/ 696 h 821"/>
              <a:gd name="T78" fmla="*/ 511 w 808"/>
              <a:gd name="T79" fmla="*/ 689 h 821"/>
              <a:gd name="T80" fmla="*/ 538 w 808"/>
              <a:gd name="T81" fmla="*/ 638 h 821"/>
              <a:gd name="T82" fmla="*/ 529 w 808"/>
              <a:gd name="T83" fmla="*/ 700 h 821"/>
              <a:gd name="T84" fmla="*/ 241 w 808"/>
              <a:gd name="T85" fmla="*/ 701 h 821"/>
              <a:gd name="T86" fmla="*/ 469 w 808"/>
              <a:gd name="T87" fmla="*/ 701 h 821"/>
              <a:gd name="T88" fmla="*/ 447 w 808"/>
              <a:gd name="T89" fmla="*/ 705 h 821"/>
              <a:gd name="T90" fmla="*/ 349 w 808"/>
              <a:gd name="T91" fmla="*/ 697 h 821"/>
              <a:gd name="T92" fmla="*/ 371 w 808"/>
              <a:gd name="T93" fmla="*/ 665 h 821"/>
              <a:gd name="T94" fmla="*/ 400 w 808"/>
              <a:gd name="T95" fmla="*/ 667 h 821"/>
              <a:gd name="T96" fmla="*/ 375 w 808"/>
              <a:gd name="T97" fmla="*/ 697 h 821"/>
              <a:gd name="T98" fmla="*/ 220 w 808"/>
              <a:gd name="T99" fmla="*/ 683 h 821"/>
              <a:gd name="T100" fmla="*/ 223 w 808"/>
              <a:gd name="T101" fmla="*/ 690 h 821"/>
              <a:gd name="T102" fmla="*/ 318 w 808"/>
              <a:gd name="T103" fmla="*/ 697 h 821"/>
              <a:gd name="T104" fmla="*/ 206 w 808"/>
              <a:gd name="T105" fmla="*/ 674 h 821"/>
              <a:gd name="T106" fmla="*/ 311 w 808"/>
              <a:gd name="T107" fmla="*/ 660 h 821"/>
              <a:gd name="T108" fmla="*/ 614 w 808"/>
              <a:gd name="T109" fmla="*/ 661 h 821"/>
              <a:gd name="T110" fmla="*/ 607 w 808"/>
              <a:gd name="T111" fmla="*/ 650 h 821"/>
              <a:gd name="T112" fmla="*/ 217 w 808"/>
              <a:gd name="T113" fmla="*/ 627 h 821"/>
              <a:gd name="T114" fmla="*/ 161 w 808"/>
              <a:gd name="T115" fmla="*/ 585 h 821"/>
              <a:gd name="T116" fmla="*/ 114 w 808"/>
              <a:gd name="T117" fmla="*/ 372 h 821"/>
              <a:gd name="T118" fmla="*/ 243 w 808"/>
              <a:gd name="T119" fmla="*/ 205 h 821"/>
              <a:gd name="T120" fmla="*/ 433 w 808"/>
              <a:gd name="T121" fmla="*/ 152 h 821"/>
              <a:gd name="T122" fmla="*/ 653 w 808"/>
              <a:gd name="T123" fmla="*/ 325 h 821"/>
              <a:gd name="T124" fmla="*/ 664 w 808"/>
              <a:gd name="T125" fmla="*/ 501 h 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8" h="821">
                <a:moveTo>
                  <a:pt x="404" y="821"/>
                </a:moveTo>
                <a:cubicBezTo>
                  <a:pt x="626" y="821"/>
                  <a:pt x="808" y="637"/>
                  <a:pt x="808" y="411"/>
                </a:cubicBezTo>
                <a:cubicBezTo>
                  <a:pt x="808" y="185"/>
                  <a:pt x="626" y="0"/>
                  <a:pt x="404" y="0"/>
                </a:cubicBezTo>
                <a:cubicBezTo>
                  <a:pt x="181" y="0"/>
                  <a:pt x="0" y="185"/>
                  <a:pt x="0" y="411"/>
                </a:cubicBezTo>
                <a:cubicBezTo>
                  <a:pt x="0" y="637"/>
                  <a:pt x="181" y="821"/>
                  <a:pt x="404" y="821"/>
                </a:cubicBezTo>
                <a:close/>
                <a:moveTo>
                  <a:pt x="404" y="3"/>
                </a:moveTo>
                <a:cubicBezTo>
                  <a:pt x="474" y="48"/>
                  <a:pt x="616" y="90"/>
                  <a:pt x="583" y="158"/>
                </a:cubicBezTo>
                <a:cubicBezTo>
                  <a:pt x="638" y="106"/>
                  <a:pt x="721" y="230"/>
                  <a:pt x="785" y="285"/>
                </a:cubicBezTo>
                <a:cubicBezTo>
                  <a:pt x="765" y="362"/>
                  <a:pt x="769" y="520"/>
                  <a:pt x="693" y="507"/>
                </a:cubicBezTo>
                <a:cubicBezTo>
                  <a:pt x="761" y="544"/>
                  <a:pt x="669" y="666"/>
                  <a:pt x="644" y="734"/>
                </a:cubicBezTo>
                <a:cubicBezTo>
                  <a:pt x="567" y="740"/>
                  <a:pt x="412" y="799"/>
                  <a:pt x="405" y="723"/>
                </a:cubicBezTo>
                <a:cubicBezTo>
                  <a:pt x="392" y="797"/>
                  <a:pt x="241" y="737"/>
                  <a:pt x="161" y="732"/>
                </a:cubicBezTo>
                <a:cubicBezTo>
                  <a:pt x="134" y="658"/>
                  <a:pt x="46" y="545"/>
                  <a:pt x="113" y="509"/>
                </a:cubicBezTo>
                <a:cubicBezTo>
                  <a:pt x="35" y="520"/>
                  <a:pt x="47" y="364"/>
                  <a:pt x="23" y="284"/>
                </a:cubicBezTo>
                <a:cubicBezTo>
                  <a:pt x="90" y="245"/>
                  <a:pt x="172" y="105"/>
                  <a:pt x="229" y="159"/>
                </a:cubicBezTo>
                <a:cubicBezTo>
                  <a:pt x="197" y="85"/>
                  <a:pt x="340" y="46"/>
                  <a:pt x="404" y="3"/>
                </a:cubicBezTo>
                <a:close/>
                <a:moveTo>
                  <a:pt x="609" y="729"/>
                </a:move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1" y="628"/>
                  <a:pt x="621" y="628"/>
                  <a:pt x="621" y="628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09" y="729"/>
                  <a:pt x="609" y="729"/>
                  <a:pt x="609" y="729"/>
                </a:cubicBezTo>
                <a:close/>
                <a:moveTo>
                  <a:pt x="176" y="724"/>
                </a:move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3"/>
                  <a:pt x="194" y="683"/>
                  <a:pt x="195" y="683"/>
                </a:cubicBezTo>
                <a:cubicBezTo>
                  <a:pt x="195" y="683"/>
                  <a:pt x="195" y="683"/>
                  <a:pt x="195" y="683"/>
                </a:cubicBezTo>
                <a:cubicBezTo>
                  <a:pt x="195" y="683"/>
                  <a:pt x="195" y="682"/>
                  <a:pt x="196" y="682"/>
                </a:cubicBezTo>
                <a:cubicBezTo>
                  <a:pt x="196" y="682"/>
                  <a:pt x="196" y="682"/>
                  <a:pt x="196" y="682"/>
                </a:cubicBezTo>
                <a:cubicBezTo>
                  <a:pt x="196" y="682"/>
                  <a:pt x="196" y="682"/>
                  <a:pt x="196" y="681"/>
                </a:cubicBezTo>
                <a:cubicBezTo>
                  <a:pt x="196" y="681"/>
                  <a:pt x="196" y="681"/>
                  <a:pt x="196" y="681"/>
                </a:cubicBezTo>
                <a:cubicBezTo>
                  <a:pt x="196" y="681"/>
                  <a:pt x="196" y="681"/>
                  <a:pt x="197" y="681"/>
                </a:cubicBezTo>
                <a:cubicBezTo>
                  <a:pt x="197" y="681"/>
                  <a:pt x="197" y="681"/>
                  <a:pt x="197" y="681"/>
                </a:cubicBezTo>
                <a:cubicBezTo>
                  <a:pt x="198" y="679"/>
                  <a:pt x="199" y="677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15" y="706"/>
                  <a:pt x="215" y="706"/>
                  <a:pt x="215" y="706"/>
                </a:cubicBezTo>
                <a:cubicBezTo>
                  <a:pt x="214" y="707"/>
                  <a:pt x="214" y="707"/>
                  <a:pt x="214" y="707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8"/>
                  <a:pt x="214" y="698"/>
                </a:cubicBezTo>
                <a:cubicBezTo>
                  <a:pt x="214" y="698"/>
                  <a:pt x="214" y="698"/>
                  <a:pt x="214" y="698"/>
                </a:cubicBezTo>
                <a:cubicBezTo>
                  <a:pt x="213" y="698"/>
                  <a:pt x="213" y="698"/>
                  <a:pt x="213" y="697"/>
                </a:cubicBezTo>
                <a:cubicBezTo>
                  <a:pt x="213" y="697"/>
                  <a:pt x="213" y="697"/>
                  <a:pt x="213" y="697"/>
                </a:cubicBezTo>
                <a:cubicBezTo>
                  <a:pt x="213" y="696"/>
                  <a:pt x="213" y="696"/>
                  <a:pt x="213" y="695"/>
                </a:cubicBezTo>
                <a:cubicBezTo>
                  <a:pt x="213" y="695"/>
                  <a:pt x="213" y="695"/>
                  <a:pt x="213" y="695"/>
                </a:cubicBezTo>
                <a:cubicBezTo>
                  <a:pt x="213" y="693"/>
                  <a:pt x="213" y="691"/>
                  <a:pt x="213" y="689"/>
                </a:cubicBezTo>
                <a:cubicBezTo>
                  <a:pt x="213" y="689"/>
                  <a:pt x="213" y="689"/>
                  <a:pt x="213" y="689"/>
                </a:cubicBezTo>
                <a:cubicBezTo>
                  <a:pt x="213" y="688"/>
                  <a:pt x="213" y="688"/>
                  <a:pt x="214" y="687"/>
                </a:cubicBezTo>
                <a:cubicBezTo>
                  <a:pt x="214" y="687"/>
                  <a:pt x="214" y="687"/>
                  <a:pt x="214" y="687"/>
                </a:cubicBezTo>
                <a:cubicBezTo>
                  <a:pt x="214" y="686"/>
                  <a:pt x="214" y="685"/>
                  <a:pt x="215" y="684"/>
                </a:cubicBezTo>
                <a:cubicBezTo>
                  <a:pt x="215" y="684"/>
                  <a:pt x="215" y="684"/>
                  <a:pt x="215" y="684"/>
                </a:cubicBezTo>
                <a:cubicBezTo>
                  <a:pt x="215" y="684"/>
                  <a:pt x="216" y="683"/>
                  <a:pt x="216" y="682"/>
                </a:cubicBezTo>
                <a:cubicBezTo>
                  <a:pt x="216" y="682"/>
                  <a:pt x="216" y="682"/>
                  <a:pt x="216" y="682"/>
                </a:cubicBezTo>
                <a:cubicBezTo>
                  <a:pt x="217" y="681"/>
                  <a:pt x="217" y="680"/>
                  <a:pt x="218" y="679"/>
                </a:cubicBezTo>
                <a:cubicBezTo>
                  <a:pt x="218" y="679"/>
                  <a:pt x="218" y="679"/>
                  <a:pt x="218" y="679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6" y="679"/>
                  <a:pt x="213" y="681"/>
                  <a:pt x="210" y="683"/>
                </a:cubicBezTo>
                <a:cubicBezTo>
                  <a:pt x="210" y="683"/>
                  <a:pt x="210" y="683"/>
                  <a:pt x="210" y="683"/>
                </a:cubicBezTo>
                <a:cubicBezTo>
                  <a:pt x="209" y="684"/>
                  <a:pt x="208" y="684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79"/>
                </a:cubicBezTo>
                <a:cubicBezTo>
                  <a:pt x="202" y="679"/>
                  <a:pt x="202" y="679"/>
                  <a:pt x="202" y="679"/>
                </a:cubicBezTo>
                <a:cubicBezTo>
                  <a:pt x="202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0" y="680"/>
                  <a:pt x="200" y="680"/>
                </a:cubicBezTo>
                <a:cubicBezTo>
                  <a:pt x="200" y="680"/>
                  <a:pt x="200" y="680"/>
                  <a:pt x="200" y="680"/>
                </a:cubicBezTo>
                <a:cubicBezTo>
                  <a:pt x="200" y="680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76" y="724"/>
                  <a:pt x="176" y="724"/>
                  <a:pt x="176" y="724"/>
                </a:cubicBezTo>
                <a:close/>
                <a:moveTo>
                  <a:pt x="425" y="723"/>
                </a:move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4" y="668"/>
                  <a:pt x="454" y="668"/>
                </a:cubicBezTo>
                <a:cubicBezTo>
                  <a:pt x="454" y="668"/>
                  <a:pt x="454" y="668"/>
                  <a:pt x="454" y="668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0"/>
                  <a:pt x="445" y="640"/>
                  <a:pt x="445" y="640"/>
                </a:cubicBezTo>
                <a:cubicBezTo>
                  <a:pt x="445" y="639"/>
                  <a:pt x="445" y="639"/>
                  <a:pt x="445" y="639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0" y="670"/>
                  <a:pt x="458" y="671"/>
                  <a:pt x="458" y="671"/>
                </a:cubicBezTo>
                <a:cubicBezTo>
                  <a:pt x="458" y="671"/>
                  <a:pt x="458" y="671"/>
                  <a:pt x="458" y="671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6" y="723"/>
                  <a:pt x="426" y="723"/>
                  <a:pt x="426" y="723"/>
                </a:cubicBezTo>
                <a:lnTo>
                  <a:pt x="425" y="723"/>
                </a:lnTo>
                <a:close/>
                <a:moveTo>
                  <a:pt x="270" y="716"/>
                </a:move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lose/>
                <a:moveTo>
                  <a:pt x="562" y="715"/>
                </a:moveTo>
                <a:cubicBezTo>
                  <a:pt x="562" y="715"/>
                  <a:pt x="562" y="715"/>
                  <a:pt x="562" y="715"/>
                </a:cubicBezTo>
                <a:cubicBezTo>
                  <a:pt x="562" y="715"/>
                  <a:pt x="562" y="715"/>
                  <a:pt x="562" y="715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2" y="715"/>
                  <a:pt x="562" y="715"/>
                  <a:pt x="562" y="715"/>
                </a:cubicBezTo>
                <a:close/>
                <a:moveTo>
                  <a:pt x="304" y="713"/>
                </a:moveTo>
                <a:cubicBezTo>
                  <a:pt x="302" y="712"/>
                  <a:pt x="302" y="712"/>
                  <a:pt x="302" y="712"/>
                </a:cubicBezTo>
                <a:cubicBezTo>
                  <a:pt x="302" y="712"/>
                  <a:pt x="302" y="712"/>
                  <a:pt x="302" y="712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1"/>
                  <a:pt x="302" y="621"/>
                  <a:pt x="302" y="621"/>
                </a:cubicBezTo>
                <a:cubicBezTo>
                  <a:pt x="303" y="621"/>
                  <a:pt x="303" y="621"/>
                  <a:pt x="303" y="621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lose/>
                <a:moveTo>
                  <a:pt x="506" y="712"/>
                </a:moveTo>
                <a:cubicBezTo>
                  <a:pt x="506" y="710"/>
                  <a:pt x="506" y="710"/>
                  <a:pt x="506" y="710"/>
                </a:cubicBezTo>
                <a:cubicBezTo>
                  <a:pt x="506" y="710"/>
                  <a:pt x="506" y="710"/>
                  <a:pt x="506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0"/>
                  <a:pt x="536" y="650"/>
                  <a:pt x="535" y="647"/>
                </a:cubicBezTo>
                <a:cubicBezTo>
                  <a:pt x="535" y="647"/>
                  <a:pt x="535" y="647"/>
                  <a:pt x="535" y="647"/>
                </a:cubicBezTo>
                <a:cubicBezTo>
                  <a:pt x="535" y="645"/>
                  <a:pt x="534" y="644"/>
                  <a:pt x="534" y="643"/>
                </a:cubicBezTo>
                <a:cubicBezTo>
                  <a:pt x="534" y="643"/>
                  <a:pt x="534" y="643"/>
                  <a:pt x="534" y="643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2" y="642"/>
                  <a:pt x="542" y="642"/>
                  <a:pt x="543" y="643"/>
                </a:cubicBezTo>
                <a:cubicBezTo>
                  <a:pt x="543" y="643"/>
                  <a:pt x="543" y="643"/>
                  <a:pt x="543" y="643"/>
                </a:cubicBezTo>
                <a:cubicBezTo>
                  <a:pt x="544" y="645"/>
                  <a:pt x="544" y="645"/>
                  <a:pt x="544" y="647"/>
                </a:cubicBezTo>
                <a:cubicBezTo>
                  <a:pt x="544" y="647"/>
                  <a:pt x="544" y="647"/>
                  <a:pt x="544" y="647"/>
                </a:cubicBezTo>
                <a:cubicBezTo>
                  <a:pt x="544" y="648"/>
                  <a:pt x="544" y="648"/>
                  <a:pt x="544" y="649"/>
                </a:cubicBezTo>
                <a:cubicBezTo>
                  <a:pt x="544" y="649"/>
                  <a:pt x="544" y="649"/>
                  <a:pt x="544" y="649"/>
                </a:cubicBezTo>
                <a:cubicBezTo>
                  <a:pt x="539" y="675"/>
                  <a:pt x="539" y="675"/>
                  <a:pt x="539" y="675"/>
                </a:cubicBezTo>
                <a:cubicBezTo>
                  <a:pt x="540" y="675"/>
                  <a:pt x="540" y="675"/>
                  <a:pt x="540" y="675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07" y="712"/>
                  <a:pt x="507" y="712"/>
                  <a:pt x="507" y="712"/>
                </a:cubicBezTo>
                <a:lnTo>
                  <a:pt x="506" y="712"/>
                </a:lnTo>
                <a:close/>
                <a:moveTo>
                  <a:pt x="242" y="710"/>
                </a:move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2" y="710"/>
                  <a:pt x="242" y="710"/>
                  <a:pt x="242" y="710"/>
                </a:cubicBezTo>
                <a:close/>
                <a:moveTo>
                  <a:pt x="468" y="708"/>
                </a:moveTo>
                <a:cubicBezTo>
                  <a:pt x="467" y="707"/>
                  <a:pt x="467" y="707"/>
                  <a:pt x="467" y="707"/>
                </a:cubicBezTo>
                <a:cubicBezTo>
                  <a:pt x="467" y="707"/>
                  <a:pt x="467" y="707"/>
                  <a:pt x="467" y="707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lose/>
                <a:moveTo>
                  <a:pt x="445" y="707"/>
                </a:move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lose/>
                <a:moveTo>
                  <a:pt x="352" y="706"/>
                </a:move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1" y="699"/>
                  <a:pt x="371" y="699"/>
                  <a:pt x="370" y="699"/>
                </a:cubicBezTo>
                <a:cubicBezTo>
                  <a:pt x="370" y="699"/>
                  <a:pt x="370" y="699"/>
                  <a:pt x="370" y="699"/>
                </a:cubicBezTo>
                <a:cubicBezTo>
                  <a:pt x="370" y="699"/>
                  <a:pt x="369" y="699"/>
                  <a:pt x="369" y="699"/>
                </a:cubicBezTo>
                <a:cubicBezTo>
                  <a:pt x="369" y="699"/>
                  <a:pt x="369" y="700"/>
                  <a:pt x="369" y="700"/>
                </a:cubicBezTo>
                <a:cubicBezTo>
                  <a:pt x="369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7" y="701"/>
                  <a:pt x="367" y="701"/>
                  <a:pt x="366" y="701"/>
                </a:cubicBezTo>
                <a:cubicBezTo>
                  <a:pt x="366" y="701"/>
                  <a:pt x="366" y="701"/>
                  <a:pt x="366" y="701"/>
                </a:cubicBezTo>
                <a:cubicBezTo>
                  <a:pt x="366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4" y="702"/>
                  <a:pt x="364" y="702"/>
                  <a:pt x="364" y="702"/>
                </a:cubicBezTo>
                <a:cubicBezTo>
                  <a:pt x="364" y="702"/>
                  <a:pt x="363" y="702"/>
                  <a:pt x="363" y="702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3" y="702"/>
                  <a:pt x="362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2" y="706"/>
                  <a:pt x="352" y="706"/>
                  <a:pt x="352" y="706"/>
                </a:cubicBezTo>
                <a:close/>
                <a:moveTo>
                  <a:pt x="218" y="701"/>
                </a:move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6" y="698"/>
                  <a:pt x="216" y="697"/>
                </a:cubicBezTo>
                <a:cubicBezTo>
                  <a:pt x="216" y="697"/>
                  <a:pt x="216" y="697"/>
                  <a:pt x="216" y="697"/>
                </a:cubicBezTo>
                <a:cubicBezTo>
                  <a:pt x="216" y="697"/>
                  <a:pt x="216" y="696"/>
                  <a:pt x="215" y="696"/>
                </a:cubicBezTo>
                <a:cubicBezTo>
                  <a:pt x="215" y="696"/>
                  <a:pt x="215" y="696"/>
                  <a:pt x="215" y="696"/>
                </a:cubicBezTo>
                <a:cubicBezTo>
                  <a:pt x="215" y="695"/>
                  <a:pt x="215" y="695"/>
                  <a:pt x="215" y="694"/>
                </a:cubicBezTo>
                <a:cubicBezTo>
                  <a:pt x="215" y="694"/>
                  <a:pt x="215" y="694"/>
                  <a:pt x="215" y="694"/>
                </a:cubicBezTo>
                <a:cubicBezTo>
                  <a:pt x="215" y="694"/>
                  <a:pt x="215" y="693"/>
                  <a:pt x="215" y="692"/>
                </a:cubicBezTo>
                <a:cubicBezTo>
                  <a:pt x="215" y="692"/>
                  <a:pt x="215" y="692"/>
                  <a:pt x="215" y="692"/>
                </a:cubicBezTo>
                <a:cubicBezTo>
                  <a:pt x="215" y="692"/>
                  <a:pt x="215" y="691"/>
                  <a:pt x="215" y="691"/>
                </a:cubicBezTo>
                <a:cubicBezTo>
                  <a:pt x="215" y="691"/>
                  <a:pt x="215" y="691"/>
                  <a:pt x="215" y="691"/>
                </a:cubicBezTo>
                <a:cubicBezTo>
                  <a:pt x="216" y="690"/>
                  <a:pt x="216" y="689"/>
                  <a:pt x="216" y="689"/>
                </a:cubicBezTo>
                <a:cubicBezTo>
                  <a:pt x="216" y="689"/>
                  <a:pt x="216" y="689"/>
                  <a:pt x="216" y="689"/>
                </a:cubicBezTo>
                <a:cubicBezTo>
                  <a:pt x="216" y="688"/>
                  <a:pt x="216" y="688"/>
                  <a:pt x="216" y="687"/>
                </a:cubicBezTo>
                <a:cubicBezTo>
                  <a:pt x="216" y="687"/>
                  <a:pt x="216" y="687"/>
                  <a:pt x="216" y="687"/>
                </a:cubicBezTo>
                <a:cubicBezTo>
                  <a:pt x="216" y="687"/>
                  <a:pt x="217" y="686"/>
                  <a:pt x="217" y="686"/>
                </a:cubicBezTo>
                <a:cubicBezTo>
                  <a:pt x="217" y="686"/>
                  <a:pt x="217" y="686"/>
                  <a:pt x="217" y="686"/>
                </a:cubicBezTo>
                <a:cubicBezTo>
                  <a:pt x="217" y="686"/>
                  <a:pt x="217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19" y="685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4" y="688"/>
                </a:cubicBezTo>
                <a:cubicBezTo>
                  <a:pt x="224" y="688"/>
                  <a:pt x="224" y="688"/>
                  <a:pt x="224" y="688"/>
                </a:cubicBezTo>
                <a:cubicBezTo>
                  <a:pt x="224" y="688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3" y="689"/>
                  <a:pt x="223" y="689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2" y="693"/>
                  <a:pt x="222" y="692"/>
                  <a:pt x="222" y="692"/>
                </a:cubicBezTo>
                <a:cubicBezTo>
                  <a:pt x="222" y="692"/>
                  <a:pt x="222" y="692"/>
                  <a:pt x="222" y="692"/>
                </a:cubicBezTo>
                <a:cubicBezTo>
                  <a:pt x="222" y="692"/>
                  <a:pt x="222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3"/>
                </a:cubicBezTo>
                <a:cubicBezTo>
                  <a:pt x="224" y="693"/>
                  <a:pt x="224" y="693"/>
                  <a:pt x="224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4"/>
                  <a:pt x="225" y="694"/>
                  <a:pt x="224" y="694"/>
                </a:cubicBezTo>
                <a:cubicBezTo>
                  <a:pt x="224" y="694"/>
                  <a:pt x="224" y="694"/>
                  <a:pt x="224" y="694"/>
                </a:cubicBezTo>
                <a:cubicBezTo>
                  <a:pt x="224" y="694"/>
                  <a:pt x="224" y="694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6"/>
                  <a:pt x="224" y="696"/>
                </a:cubicBezTo>
                <a:cubicBezTo>
                  <a:pt x="224" y="696"/>
                  <a:pt x="224" y="696"/>
                  <a:pt x="224" y="696"/>
                </a:cubicBezTo>
                <a:cubicBezTo>
                  <a:pt x="224" y="696"/>
                  <a:pt x="224" y="696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8"/>
                  <a:pt x="223" y="698"/>
                </a:cubicBezTo>
                <a:cubicBezTo>
                  <a:pt x="223" y="698"/>
                  <a:pt x="223" y="698"/>
                  <a:pt x="223" y="698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8" y="701"/>
                  <a:pt x="218" y="701"/>
                  <a:pt x="218" y="701"/>
                </a:cubicBezTo>
                <a:close/>
                <a:moveTo>
                  <a:pt x="318" y="698"/>
                </a:moveTo>
                <a:cubicBezTo>
                  <a:pt x="318" y="698"/>
                  <a:pt x="318" y="698"/>
                  <a:pt x="318" y="698"/>
                </a:cubicBezTo>
                <a:cubicBezTo>
                  <a:pt x="318" y="698"/>
                  <a:pt x="318" y="698"/>
                  <a:pt x="318" y="698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8"/>
                  <a:pt x="319" y="698"/>
                  <a:pt x="319" y="698"/>
                </a:cubicBezTo>
                <a:lnTo>
                  <a:pt x="318" y="698"/>
                </a:lnTo>
                <a:close/>
                <a:moveTo>
                  <a:pt x="203" y="679"/>
                </a:moveTo>
                <a:cubicBezTo>
                  <a:pt x="203" y="679"/>
                  <a:pt x="202" y="679"/>
                  <a:pt x="202" y="678"/>
                </a:cubicBezTo>
                <a:cubicBezTo>
                  <a:pt x="202" y="678"/>
                  <a:pt x="202" y="678"/>
                  <a:pt x="202" y="678"/>
                </a:cubicBezTo>
                <a:cubicBezTo>
                  <a:pt x="202" y="678"/>
                  <a:pt x="202" y="678"/>
                  <a:pt x="202" y="677"/>
                </a:cubicBezTo>
                <a:cubicBezTo>
                  <a:pt x="202" y="677"/>
                  <a:pt x="202" y="677"/>
                  <a:pt x="202" y="677"/>
                </a:cubicBezTo>
                <a:cubicBezTo>
                  <a:pt x="202" y="677"/>
                  <a:pt x="203" y="676"/>
                  <a:pt x="203" y="676"/>
                </a:cubicBezTo>
                <a:cubicBezTo>
                  <a:pt x="203" y="676"/>
                  <a:pt x="203" y="676"/>
                  <a:pt x="203" y="676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6" y="675"/>
                  <a:pt x="215" y="676"/>
                  <a:pt x="214" y="676"/>
                </a:cubicBezTo>
                <a:cubicBezTo>
                  <a:pt x="214" y="676"/>
                  <a:pt x="214" y="676"/>
                  <a:pt x="214" y="676"/>
                </a:cubicBezTo>
                <a:cubicBezTo>
                  <a:pt x="203" y="679"/>
                  <a:pt x="203" y="679"/>
                  <a:pt x="203" y="679"/>
                </a:cubicBezTo>
                <a:close/>
                <a:moveTo>
                  <a:pt x="305" y="665"/>
                </a:moveTo>
                <a:cubicBezTo>
                  <a:pt x="306" y="655"/>
                  <a:pt x="306" y="655"/>
                  <a:pt x="306" y="655"/>
                </a:cubicBezTo>
                <a:cubicBezTo>
                  <a:pt x="306" y="655"/>
                  <a:pt x="306" y="655"/>
                  <a:pt x="306" y="655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5" y="665"/>
                  <a:pt x="305" y="665"/>
                  <a:pt x="305" y="665"/>
                </a:cubicBezTo>
                <a:close/>
                <a:moveTo>
                  <a:pt x="598" y="662"/>
                </a:move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2"/>
                  <a:pt x="599" y="662"/>
                  <a:pt x="599" y="662"/>
                </a:cubicBezTo>
                <a:lnTo>
                  <a:pt x="598" y="662"/>
                </a:lnTo>
                <a:close/>
                <a:moveTo>
                  <a:pt x="615" y="662"/>
                </a:move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2"/>
                  <a:pt x="616" y="662"/>
                  <a:pt x="616" y="662"/>
                </a:cubicBezTo>
                <a:lnTo>
                  <a:pt x="615" y="662"/>
                </a:lnTo>
                <a:close/>
                <a:moveTo>
                  <a:pt x="607" y="656"/>
                </a:moveTo>
                <a:cubicBezTo>
                  <a:pt x="606" y="656"/>
                  <a:pt x="606" y="656"/>
                  <a:pt x="606" y="656"/>
                </a:cubicBezTo>
                <a:cubicBezTo>
                  <a:pt x="606" y="656"/>
                  <a:pt x="606" y="656"/>
                  <a:pt x="606" y="656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lose/>
                <a:moveTo>
                  <a:pt x="307" y="647"/>
                </a:moveTo>
                <a:cubicBezTo>
                  <a:pt x="307" y="647"/>
                  <a:pt x="307" y="647"/>
                  <a:pt x="307" y="647"/>
                </a:cubicBezTo>
                <a:cubicBezTo>
                  <a:pt x="307" y="647"/>
                  <a:pt x="307" y="647"/>
                  <a:pt x="307" y="647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7" y="647"/>
                  <a:pt x="307" y="647"/>
                  <a:pt x="307" y="647"/>
                </a:cubicBezTo>
                <a:close/>
                <a:moveTo>
                  <a:pt x="601" y="645"/>
                </a:moveTo>
                <a:cubicBezTo>
                  <a:pt x="601" y="645"/>
                  <a:pt x="601" y="645"/>
                  <a:pt x="601" y="645"/>
                </a:cubicBezTo>
                <a:close/>
                <a:moveTo>
                  <a:pt x="217" y="632"/>
                </a:moveTo>
                <a:cubicBezTo>
                  <a:pt x="217" y="632"/>
                  <a:pt x="217" y="632"/>
                  <a:pt x="217" y="632"/>
                </a:cubicBezTo>
                <a:cubicBezTo>
                  <a:pt x="217" y="632"/>
                  <a:pt x="217" y="632"/>
                  <a:pt x="217" y="632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7" y="632"/>
                  <a:pt x="217" y="632"/>
                  <a:pt x="217" y="632"/>
                </a:cubicBezTo>
                <a:close/>
                <a:moveTo>
                  <a:pt x="179" y="574"/>
                </a:moveTo>
                <a:cubicBezTo>
                  <a:pt x="174" y="578"/>
                  <a:pt x="174" y="578"/>
                  <a:pt x="174" y="578"/>
                </a:cubicBezTo>
                <a:cubicBezTo>
                  <a:pt x="164" y="563"/>
                  <a:pt x="164" y="563"/>
                  <a:pt x="164" y="563"/>
                </a:cubicBezTo>
                <a:cubicBezTo>
                  <a:pt x="181" y="551"/>
                  <a:pt x="181" y="551"/>
                  <a:pt x="181" y="551"/>
                </a:cubicBezTo>
                <a:cubicBezTo>
                  <a:pt x="190" y="565"/>
                  <a:pt x="190" y="565"/>
                  <a:pt x="190" y="565"/>
                </a:cubicBezTo>
                <a:cubicBezTo>
                  <a:pt x="192" y="567"/>
                  <a:pt x="193" y="569"/>
                  <a:pt x="193" y="571"/>
                </a:cubicBezTo>
                <a:cubicBezTo>
                  <a:pt x="194" y="572"/>
                  <a:pt x="194" y="574"/>
                  <a:pt x="194" y="576"/>
                </a:cubicBezTo>
                <a:cubicBezTo>
                  <a:pt x="194" y="578"/>
                  <a:pt x="193" y="580"/>
                  <a:pt x="192" y="582"/>
                </a:cubicBezTo>
                <a:cubicBezTo>
                  <a:pt x="190" y="585"/>
                  <a:pt x="188" y="586"/>
                  <a:pt x="185" y="588"/>
                </a:cubicBezTo>
                <a:cubicBezTo>
                  <a:pt x="180" y="592"/>
                  <a:pt x="176" y="593"/>
                  <a:pt x="172" y="593"/>
                </a:cubicBezTo>
                <a:cubicBezTo>
                  <a:pt x="168" y="592"/>
                  <a:pt x="164" y="589"/>
                  <a:pt x="161" y="585"/>
                </a:cubicBezTo>
                <a:cubicBezTo>
                  <a:pt x="152" y="571"/>
                  <a:pt x="152" y="571"/>
                  <a:pt x="152" y="571"/>
                </a:cubicBezTo>
                <a:cubicBezTo>
                  <a:pt x="157" y="568"/>
                  <a:pt x="157" y="568"/>
                  <a:pt x="157" y="568"/>
                </a:cubicBezTo>
                <a:cubicBezTo>
                  <a:pt x="166" y="581"/>
                  <a:pt x="166" y="581"/>
                  <a:pt x="166" y="581"/>
                </a:cubicBezTo>
                <a:cubicBezTo>
                  <a:pt x="168" y="584"/>
                  <a:pt x="170" y="585"/>
                  <a:pt x="172" y="585"/>
                </a:cubicBezTo>
                <a:cubicBezTo>
                  <a:pt x="174" y="585"/>
                  <a:pt x="177" y="584"/>
                  <a:pt x="181" y="582"/>
                </a:cubicBezTo>
                <a:cubicBezTo>
                  <a:pt x="184" y="579"/>
                  <a:pt x="186" y="577"/>
                  <a:pt x="186" y="575"/>
                </a:cubicBezTo>
                <a:cubicBezTo>
                  <a:pt x="187" y="573"/>
                  <a:pt x="187" y="571"/>
                  <a:pt x="185" y="568"/>
                </a:cubicBezTo>
                <a:cubicBezTo>
                  <a:pt x="180" y="561"/>
                  <a:pt x="180" y="561"/>
                  <a:pt x="180" y="561"/>
                </a:cubicBezTo>
                <a:cubicBezTo>
                  <a:pt x="173" y="566"/>
                  <a:pt x="173" y="566"/>
                  <a:pt x="173" y="566"/>
                </a:cubicBezTo>
                <a:cubicBezTo>
                  <a:pt x="179" y="574"/>
                  <a:pt x="179" y="574"/>
                  <a:pt x="179" y="574"/>
                </a:cubicBezTo>
                <a:close/>
                <a:moveTo>
                  <a:pt x="143" y="556"/>
                </a:moveTo>
                <a:cubicBezTo>
                  <a:pt x="162" y="546"/>
                  <a:pt x="162" y="546"/>
                  <a:pt x="162" y="546"/>
                </a:cubicBezTo>
                <a:cubicBezTo>
                  <a:pt x="165" y="545"/>
                  <a:pt x="166" y="543"/>
                  <a:pt x="167" y="541"/>
                </a:cubicBezTo>
                <a:cubicBezTo>
                  <a:pt x="168" y="540"/>
                  <a:pt x="167" y="537"/>
                  <a:pt x="166" y="535"/>
                </a:cubicBezTo>
                <a:cubicBezTo>
                  <a:pt x="165" y="532"/>
                  <a:pt x="163" y="531"/>
                  <a:pt x="162" y="530"/>
                </a:cubicBezTo>
                <a:cubicBezTo>
                  <a:pt x="160" y="530"/>
                  <a:pt x="158" y="530"/>
                  <a:pt x="155" y="532"/>
                </a:cubicBezTo>
                <a:cubicBezTo>
                  <a:pt x="136" y="541"/>
                  <a:pt x="136" y="541"/>
                  <a:pt x="136" y="541"/>
                </a:cubicBezTo>
                <a:cubicBezTo>
                  <a:pt x="132" y="535"/>
                  <a:pt x="132" y="535"/>
                  <a:pt x="132" y="535"/>
                </a:cubicBezTo>
                <a:cubicBezTo>
                  <a:pt x="151" y="525"/>
                  <a:pt x="151" y="525"/>
                  <a:pt x="151" y="525"/>
                </a:cubicBezTo>
                <a:cubicBezTo>
                  <a:pt x="154" y="524"/>
                  <a:pt x="155" y="523"/>
                  <a:pt x="157" y="523"/>
                </a:cubicBezTo>
                <a:cubicBezTo>
                  <a:pt x="158" y="522"/>
                  <a:pt x="160" y="522"/>
                  <a:pt x="161" y="522"/>
                </a:cubicBezTo>
                <a:cubicBezTo>
                  <a:pt x="163" y="523"/>
                  <a:pt x="165" y="524"/>
                  <a:pt x="166" y="526"/>
                </a:cubicBezTo>
                <a:cubicBezTo>
                  <a:pt x="168" y="527"/>
                  <a:pt x="170" y="529"/>
                  <a:pt x="171" y="532"/>
                </a:cubicBezTo>
                <a:cubicBezTo>
                  <a:pt x="173" y="535"/>
                  <a:pt x="173" y="538"/>
                  <a:pt x="174" y="540"/>
                </a:cubicBezTo>
                <a:cubicBezTo>
                  <a:pt x="174" y="542"/>
                  <a:pt x="174" y="544"/>
                  <a:pt x="173" y="546"/>
                </a:cubicBezTo>
                <a:cubicBezTo>
                  <a:pt x="172" y="547"/>
                  <a:pt x="172" y="548"/>
                  <a:pt x="170" y="549"/>
                </a:cubicBezTo>
                <a:cubicBezTo>
                  <a:pt x="169" y="550"/>
                  <a:pt x="168" y="551"/>
                  <a:pt x="165" y="553"/>
                </a:cubicBezTo>
                <a:cubicBezTo>
                  <a:pt x="146" y="562"/>
                  <a:pt x="146" y="562"/>
                  <a:pt x="146" y="562"/>
                </a:cubicBezTo>
                <a:cubicBezTo>
                  <a:pt x="143" y="556"/>
                  <a:pt x="143" y="556"/>
                  <a:pt x="143" y="556"/>
                </a:cubicBezTo>
                <a:close/>
                <a:moveTo>
                  <a:pt x="130" y="509"/>
                </a:moveTo>
                <a:cubicBezTo>
                  <a:pt x="141" y="499"/>
                  <a:pt x="141" y="499"/>
                  <a:pt x="141" y="499"/>
                </a:cubicBezTo>
                <a:cubicBezTo>
                  <a:pt x="145" y="509"/>
                  <a:pt x="145" y="509"/>
                  <a:pt x="145" y="509"/>
                </a:cubicBezTo>
                <a:cubicBezTo>
                  <a:pt x="130" y="509"/>
                  <a:pt x="130" y="509"/>
                  <a:pt x="130" y="509"/>
                </a:cubicBezTo>
                <a:close/>
                <a:moveTo>
                  <a:pt x="125" y="514"/>
                </a:moveTo>
                <a:cubicBezTo>
                  <a:pt x="122" y="507"/>
                  <a:pt x="122" y="507"/>
                  <a:pt x="122" y="507"/>
                </a:cubicBezTo>
                <a:cubicBezTo>
                  <a:pt x="151" y="481"/>
                  <a:pt x="151" y="481"/>
                  <a:pt x="151" y="481"/>
                </a:cubicBezTo>
                <a:cubicBezTo>
                  <a:pt x="153" y="489"/>
                  <a:pt x="153" y="489"/>
                  <a:pt x="153" y="489"/>
                </a:cubicBezTo>
                <a:cubicBezTo>
                  <a:pt x="147" y="495"/>
                  <a:pt x="147" y="495"/>
                  <a:pt x="147" y="495"/>
                </a:cubicBezTo>
                <a:cubicBezTo>
                  <a:pt x="152" y="509"/>
                  <a:pt x="152" y="509"/>
                  <a:pt x="152" y="509"/>
                </a:cubicBezTo>
                <a:cubicBezTo>
                  <a:pt x="160" y="510"/>
                  <a:pt x="160" y="510"/>
                  <a:pt x="160" y="510"/>
                </a:cubicBezTo>
                <a:cubicBezTo>
                  <a:pt x="163" y="517"/>
                  <a:pt x="163" y="517"/>
                  <a:pt x="163" y="517"/>
                </a:cubicBezTo>
                <a:cubicBezTo>
                  <a:pt x="125" y="514"/>
                  <a:pt x="125" y="514"/>
                  <a:pt x="125" y="514"/>
                </a:cubicBezTo>
                <a:close/>
                <a:moveTo>
                  <a:pt x="115" y="485"/>
                </a:moveTo>
                <a:cubicBezTo>
                  <a:pt x="113" y="475"/>
                  <a:pt x="113" y="475"/>
                  <a:pt x="113" y="475"/>
                </a:cubicBezTo>
                <a:cubicBezTo>
                  <a:pt x="135" y="456"/>
                  <a:pt x="135" y="456"/>
                  <a:pt x="135" y="456"/>
                </a:cubicBezTo>
                <a:cubicBezTo>
                  <a:pt x="111" y="461"/>
                  <a:pt x="111" y="461"/>
                  <a:pt x="111" y="461"/>
                </a:cubicBezTo>
                <a:cubicBezTo>
                  <a:pt x="109" y="454"/>
                  <a:pt x="109" y="454"/>
                  <a:pt x="109" y="454"/>
                </a:cubicBezTo>
                <a:cubicBezTo>
                  <a:pt x="144" y="447"/>
                  <a:pt x="144" y="447"/>
                  <a:pt x="144" y="447"/>
                </a:cubicBezTo>
                <a:cubicBezTo>
                  <a:pt x="145" y="456"/>
                  <a:pt x="145" y="456"/>
                  <a:pt x="145" y="456"/>
                </a:cubicBezTo>
                <a:cubicBezTo>
                  <a:pt x="122" y="476"/>
                  <a:pt x="122" y="476"/>
                  <a:pt x="122" y="476"/>
                </a:cubicBezTo>
                <a:cubicBezTo>
                  <a:pt x="148" y="471"/>
                  <a:pt x="148" y="471"/>
                  <a:pt x="148" y="471"/>
                </a:cubicBezTo>
                <a:cubicBezTo>
                  <a:pt x="149" y="478"/>
                  <a:pt x="149" y="478"/>
                  <a:pt x="149" y="478"/>
                </a:cubicBezTo>
                <a:cubicBezTo>
                  <a:pt x="115" y="485"/>
                  <a:pt x="115" y="485"/>
                  <a:pt x="115" y="485"/>
                </a:cubicBezTo>
                <a:close/>
                <a:moveTo>
                  <a:pt x="128" y="427"/>
                </a:moveTo>
                <a:cubicBezTo>
                  <a:pt x="121" y="427"/>
                  <a:pt x="121" y="427"/>
                  <a:pt x="121" y="427"/>
                </a:cubicBezTo>
                <a:cubicBezTo>
                  <a:pt x="121" y="410"/>
                  <a:pt x="121" y="410"/>
                  <a:pt x="121" y="410"/>
                </a:cubicBezTo>
                <a:cubicBezTo>
                  <a:pt x="142" y="409"/>
                  <a:pt x="142" y="409"/>
                  <a:pt x="142" y="409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42" y="428"/>
                  <a:pt x="142" y="431"/>
                  <a:pt x="142" y="432"/>
                </a:cubicBezTo>
                <a:cubicBezTo>
                  <a:pt x="141" y="434"/>
                  <a:pt x="140" y="435"/>
                  <a:pt x="139" y="437"/>
                </a:cubicBezTo>
                <a:cubicBezTo>
                  <a:pt x="138" y="439"/>
                  <a:pt x="136" y="440"/>
                  <a:pt x="134" y="441"/>
                </a:cubicBezTo>
                <a:cubicBezTo>
                  <a:pt x="132" y="442"/>
                  <a:pt x="129" y="442"/>
                  <a:pt x="126" y="443"/>
                </a:cubicBezTo>
                <a:cubicBezTo>
                  <a:pt x="119" y="443"/>
                  <a:pt x="115" y="441"/>
                  <a:pt x="112" y="439"/>
                </a:cubicBezTo>
                <a:cubicBezTo>
                  <a:pt x="109" y="436"/>
                  <a:pt x="107" y="432"/>
                  <a:pt x="107" y="426"/>
                </a:cubicBezTo>
                <a:cubicBezTo>
                  <a:pt x="107" y="410"/>
                  <a:pt x="107" y="410"/>
                  <a:pt x="107" y="410"/>
                </a:cubicBezTo>
                <a:cubicBezTo>
                  <a:pt x="113" y="410"/>
                  <a:pt x="113" y="410"/>
                  <a:pt x="113" y="410"/>
                </a:cubicBezTo>
                <a:cubicBezTo>
                  <a:pt x="113" y="426"/>
                  <a:pt x="113" y="426"/>
                  <a:pt x="113" y="426"/>
                </a:cubicBezTo>
                <a:cubicBezTo>
                  <a:pt x="113" y="429"/>
                  <a:pt x="114" y="431"/>
                  <a:pt x="116" y="432"/>
                </a:cubicBezTo>
                <a:cubicBezTo>
                  <a:pt x="118" y="434"/>
                  <a:pt x="121" y="434"/>
                  <a:pt x="125" y="434"/>
                </a:cubicBezTo>
                <a:cubicBezTo>
                  <a:pt x="129" y="434"/>
                  <a:pt x="132" y="433"/>
                  <a:pt x="133" y="432"/>
                </a:cubicBezTo>
                <a:cubicBezTo>
                  <a:pt x="135" y="431"/>
                  <a:pt x="136" y="428"/>
                  <a:pt x="136" y="425"/>
                </a:cubicBezTo>
                <a:cubicBezTo>
                  <a:pt x="136" y="417"/>
                  <a:pt x="136" y="417"/>
                  <a:pt x="136" y="417"/>
                </a:cubicBezTo>
                <a:cubicBezTo>
                  <a:pt x="127" y="417"/>
                  <a:pt x="127" y="417"/>
                  <a:pt x="127" y="417"/>
                </a:cubicBezTo>
                <a:cubicBezTo>
                  <a:pt x="128" y="427"/>
                  <a:pt x="128" y="427"/>
                  <a:pt x="128" y="427"/>
                </a:cubicBezTo>
                <a:close/>
                <a:moveTo>
                  <a:pt x="115" y="385"/>
                </a:moveTo>
                <a:cubicBezTo>
                  <a:pt x="115" y="385"/>
                  <a:pt x="115" y="385"/>
                  <a:pt x="115" y="385"/>
                </a:cubicBezTo>
                <a:cubicBezTo>
                  <a:pt x="115" y="382"/>
                  <a:pt x="116" y="379"/>
                  <a:pt x="117" y="378"/>
                </a:cubicBezTo>
                <a:cubicBezTo>
                  <a:pt x="119" y="377"/>
                  <a:pt x="122" y="377"/>
                  <a:pt x="127" y="377"/>
                </a:cubicBezTo>
                <a:cubicBezTo>
                  <a:pt x="131" y="377"/>
                  <a:pt x="134" y="378"/>
                  <a:pt x="135" y="379"/>
                </a:cubicBezTo>
                <a:cubicBezTo>
                  <a:pt x="137" y="381"/>
                  <a:pt x="138" y="383"/>
                  <a:pt x="137" y="386"/>
                </a:cubicBezTo>
                <a:cubicBezTo>
                  <a:pt x="137" y="395"/>
                  <a:pt x="137" y="395"/>
                  <a:pt x="137" y="395"/>
                </a:cubicBezTo>
                <a:cubicBezTo>
                  <a:pt x="114" y="394"/>
                  <a:pt x="114" y="394"/>
                  <a:pt x="114" y="394"/>
                </a:cubicBezTo>
                <a:cubicBezTo>
                  <a:pt x="115" y="385"/>
                  <a:pt x="115" y="385"/>
                  <a:pt x="115" y="385"/>
                </a:cubicBezTo>
                <a:close/>
                <a:moveTo>
                  <a:pt x="107" y="401"/>
                </a:moveTo>
                <a:cubicBezTo>
                  <a:pt x="108" y="384"/>
                  <a:pt x="108" y="384"/>
                  <a:pt x="108" y="384"/>
                </a:cubicBezTo>
                <a:cubicBezTo>
                  <a:pt x="109" y="378"/>
                  <a:pt x="111" y="374"/>
                  <a:pt x="114" y="372"/>
                </a:cubicBezTo>
                <a:cubicBezTo>
                  <a:pt x="117" y="369"/>
                  <a:pt x="122" y="368"/>
                  <a:pt x="128" y="369"/>
                </a:cubicBezTo>
                <a:cubicBezTo>
                  <a:pt x="131" y="369"/>
                  <a:pt x="134" y="370"/>
                  <a:pt x="136" y="371"/>
                </a:cubicBezTo>
                <a:cubicBezTo>
                  <a:pt x="138" y="372"/>
                  <a:pt x="140" y="373"/>
                  <a:pt x="141" y="375"/>
                </a:cubicBezTo>
                <a:cubicBezTo>
                  <a:pt x="142" y="377"/>
                  <a:pt x="143" y="378"/>
                  <a:pt x="143" y="380"/>
                </a:cubicBezTo>
                <a:cubicBezTo>
                  <a:pt x="144" y="381"/>
                  <a:pt x="144" y="384"/>
                  <a:pt x="144" y="387"/>
                </a:cubicBezTo>
                <a:cubicBezTo>
                  <a:pt x="142" y="403"/>
                  <a:pt x="142" y="403"/>
                  <a:pt x="142" y="403"/>
                </a:cubicBezTo>
                <a:cubicBezTo>
                  <a:pt x="107" y="401"/>
                  <a:pt x="107" y="401"/>
                  <a:pt x="107" y="401"/>
                </a:cubicBezTo>
                <a:close/>
                <a:moveTo>
                  <a:pt x="128" y="362"/>
                </a:moveTo>
                <a:cubicBezTo>
                  <a:pt x="123" y="361"/>
                  <a:pt x="118" y="359"/>
                  <a:pt x="116" y="355"/>
                </a:cubicBezTo>
                <a:cubicBezTo>
                  <a:pt x="114" y="351"/>
                  <a:pt x="114" y="347"/>
                  <a:pt x="115" y="341"/>
                </a:cubicBezTo>
                <a:cubicBezTo>
                  <a:pt x="116" y="335"/>
                  <a:pt x="119" y="331"/>
                  <a:pt x="122" y="329"/>
                </a:cubicBezTo>
                <a:cubicBezTo>
                  <a:pt x="126" y="327"/>
                  <a:pt x="131" y="326"/>
                  <a:pt x="137" y="328"/>
                </a:cubicBezTo>
                <a:cubicBezTo>
                  <a:pt x="143" y="329"/>
                  <a:pt x="147" y="332"/>
                  <a:pt x="149" y="335"/>
                </a:cubicBezTo>
                <a:cubicBezTo>
                  <a:pt x="152" y="339"/>
                  <a:pt x="152" y="343"/>
                  <a:pt x="151" y="349"/>
                </a:cubicBezTo>
                <a:cubicBezTo>
                  <a:pt x="149" y="355"/>
                  <a:pt x="147" y="359"/>
                  <a:pt x="143" y="361"/>
                </a:cubicBezTo>
                <a:cubicBezTo>
                  <a:pt x="140" y="364"/>
                  <a:pt x="135" y="364"/>
                  <a:pt x="128" y="362"/>
                </a:cubicBezTo>
                <a:close/>
                <a:moveTo>
                  <a:pt x="121" y="342"/>
                </a:moveTo>
                <a:cubicBezTo>
                  <a:pt x="122" y="339"/>
                  <a:pt x="123" y="337"/>
                  <a:pt x="125" y="336"/>
                </a:cubicBezTo>
                <a:cubicBezTo>
                  <a:pt x="128" y="335"/>
                  <a:pt x="131" y="335"/>
                  <a:pt x="135" y="336"/>
                </a:cubicBezTo>
                <a:cubicBezTo>
                  <a:pt x="139" y="337"/>
                  <a:pt x="142" y="338"/>
                  <a:pt x="143" y="340"/>
                </a:cubicBezTo>
                <a:cubicBezTo>
                  <a:pt x="145" y="342"/>
                  <a:pt x="145" y="345"/>
                  <a:pt x="145" y="348"/>
                </a:cubicBezTo>
                <a:cubicBezTo>
                  <a:pt x="144" y="351"/>
                  <a:pt x="142" y="353"/>
                  <a:pt x="140" y="354"/>
                </a:cubicBezTo>
                <a:cubicBezTo>
                  <a:pt x="138" y="355"/>
                  <a:pt x="135" y="355"/>
                  <a:pt x="130" y="354"/>
                </a:cubicBezTo>
                <a:cubicBezTo>
                  <a:pt x="126" y="353"/>
                  <a:pt x="124" y="352"/>
                  <a:pt x="122" y="350"/>
                </a:cubicBezTo>
                <a:cubicBezTo>
                  <a:pt x="121" y="348"/>
                  <a:pt x="120" y="345"/>
                  <a:pt x="121" y="342"/>
                </a:cubicBezTo>
                <a:close/>
                <a:moveTo>
                  <a:pt x="124" y="314"/>
                </a:moveTo>
                <a:cubicBezTo>
                  <a:pt x="127" y="305"/>
                  <a:pt x="127" y="305"/>
                  <a:pt x="127" y="305"/>
                </a:cubicBezTo>
                <a:cubicBezTo>
                  <a:pt x="156" y="301"/>
                  <a:pt x="156" y="301"/>
                  <a:pt x="156" y="301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5" y="284"/>
                  <a:pt x="135" y="284"/>
                  <a:pt x="135" y="284"/>
                </a:cubicBezTo>
                <a:cubicBezTo>
                  <a:pt x="168" y="298"/>
                  <a:pt x="168" y="298"/>
                  <a:pt x="168" y="298"/>
                </a:cubicBezTo>
                <a:cubicBezTo>
                  <a:pt x="165" y="306"/>
                  <a:pt x="165" y="306"/>
                  <a:pt x="165" y="306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59" y="320"/>
                  <a:pt x="159" y="320"/>
                  <a:pt x="159" y="320"/>
                </a:cubicBezTo>
                <a:cubicBezTo>
                  <a:pt x="156" y="327"/>
                  <a:pt x="156" y="327"/>
                  <a:pt x="156" y="327"/>
                </a:cubicBezTo>
                <a:cubicBezTo>
                  <a:pt x="124" y="314"/>
                  <a:pt x="124" y="314"/>
                  <a:pt x="124" y="314"/>
                </a:cubicBezTo>
                <a:close/>
                <a:moveTo>
                  <a:pt x="166" y="273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87" y="265"/>
                  <a:pt x="187" y="265"/>
                  <a:pt x="187" y="265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78" y="281"/>
                  <a:pt x="176" y="283"/>
                  <a:pt x="175" y="284"/>
                </a:cubicBezTo>
                <a:cubicBezTo>
                  <a:pt x="174" y="286"/>
                  <a:pt x="172" y="286"/>
                  <a:pt x="171" y="287"/>
                </a:cubicBezTo>
                <a:cubicBezTo>
                  <a:pt x="168" y="288"/>
                  <a:pt x="166" y="288"/>
                  <a:pt x="164" y="288"/>
                </a:cubicBezTo>
                <a:cubicBezTo>
                  <a:pt x="161" y="287"/>
                  <a:pt x="159" y="286"/>
                  <a:pt x="156" y="284"/>
                </a:cubicBezTo>
                <a:cubicBezTo>
                  <a:pt x="151" y="281"/>
                  <a:pt x="147" y="278"/>
                  <a:pt x="146" y="274"/>
                </a:cubicBezTo>
                <a:cubicBezTo>
                  <a:pt x="145" y="270"/>
                  <a:pt x="146" y="265"/>
                  <a:pt x="149" y="260"/>
                </a:cubicBezTo>
                <a:cubicBezTo>
                  <a:pt x="157" y="247"/>
                  <a:pt x="157" y="247"/>
                  <a:pt x="157" y="247"/>
                </a:cubicBezTo>
                <a:cubicBezTo>
                  <a:pt x="162" y="250"/>
                  <a:pt x="162" y="250"/>
                  <a:pt x="162" y="250"/>
                </a:cubicBezTo>
                <a:cubicBezTo>
                  <a:pt x="154" y="264"/>
                  <a:pt x="154" y="264"/>
                  <a:pt x="154" y="264"/>
                </a:cubicBezTo>
                <a:cubicBezTo>
                  <a:pt x="153" y="266"/>
                  <a:pt x="152" y="268"/>
                  <a:pt x="153" y="271"/>
                </a:cubicBezTo>
                <a:cubicBezTo>
                  <a:pt x="154" y="273"/>
                  <a:pt x="156" y="275"/>
                  <a:pt x="160" y="277"/>
                </a:cubicBezTo>
                <a:cubicBezTo>
                  <a:pt x="163" y="279"/>
                  <a:pt x="166" y="280"/>
                  <a:pt x="168" y="280"/>
                </a:cubicBezTo>
                <a:cubicBezTo>
                  <a:pt x="170" y="279"/>
                  <a:pt x="172" y="278"/>
                  <a:pt x="174" y="276"/>
                </a:cubicBezTo>
                <a:cubicBezTo>
                  <a:pt x="178" y="268"/>
                  <a:pt x="178" y="268"/>
                  <a:pt x="178" y="268"/>
                </a:cubicBezTo>
                <a:cubicBezTo>
                  <a:pt x="171" y="264"/>
                  <a:pt x="171" y="264"/>
                  <a:pt x="171" y="264"/>
                </a:cubicBezTo>
                <a:cubicBezTo>
                  <a:pt x="166" y="273"/>
                  <a:pt x="166" y="273"/>
                  <a:pt x="166" y="273"/>
                </a:cubicBezTo>
                <a:close/>
                <a:moveTo>
                  <a:pt x="197" y="199"/>
                </a:moveTo>
                <a:cubicBezTo>
                  <a:pt x="211" y="215"/>
                  <a:pt x="211" y="215"/>
                  <a:pt x="211" y="215"/>
                </a:cubicBezTo>
                <a:cubicBezTo>
                  <a:pt x="213" y="217"/>
                  <a:pt x="215" y="218"/>
                  <a:pt x="217" y="219"/>
                </a:cubicBezTo>
                <a:cubicBezTo>
                  <a:pt x="219" y="219"/>
                  <a:pt x="221" y="218"/>
                  <a:pt x="223" y="216"/>
                </a:cubicBezTo>
                <a:cubicBezTo>
                  <a:pt x="225" y="214"/>
                  <a:pt x="226" y="212"/>
                  <a:pt x="226" y="210"/>
                </a:cubicBezTo>
                <a:cubicBezTo>
                  <a:pt x="226" y="208"/>
                  <a:pt x="225" y="206"/>
                  <a:pt x="223" y="204"/>
                </a:cubicBezTo>
                <a:cubicBezTo>
                  <a:pt x="208" y="188"/>
                  <a:pt x="208" y="188"/>
                  <a:pt x="208" y="188"/>
                </a:cubicBezTo>
                <a:cubicBezTo>
                  <a:pt x="214" y="183"/>
                  <a:pt x="214" y="183"/>
                  <a:pt x="214" y="183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30" y="201"/>
                  <a:pt x="231" y="202"/>
                  <a:pt x="232" y="203"/>
                </a:cubicBezTo>
                <a:cubicBezTo>
                  <a:pt x="233" y="205"/>
                  <a:pt x="233" y="206"/>
                  <a:pt x="233" y="207"/>
                </a:cubicBezTo>
                <a:cubicBezTo>
                  <a:pt x="233" y="209"/>
                  <a:pt x="233" y="212"/>
                  <a:pt x="232" y="214"/>
                </a:cubicBezTo>
                <a:cubicBezTo>
                  <a:pt x="231" y="216"/>
                  <a:pt x="229" y="218"/>
                  <a:pt x="227" y="220"/>
                </a:cubicBezTo>
                <a:cubicBezTo>
                  <a:pt x="224" y="222"/>
                  <a:pt x="222" y="224"/>
                  <a:pt x="220" y="225"/>
                </a:cubicBezTo>
                <a:cubicBezTo>
                  <a:pt x="218" y="226"/>
                  <a:pt x="216" y="226"/>
                  <a:pt x="214" y="226"/>
                </a:cubicBezTo>
                <a:cubicBezTo>
                  <a:pt x="213" y="225"/>
                  <a:pt x="212" y="225"/>
                  <a:pt x="210" y="224"/>
                </a:cubicBezTo>
                <a:cubicBezTo>
                  <a:pt x="209" y="223"/>
                  <a:pt x="208" y="222"/>
                  <a:pt x="206" y="220"/>
                </a:cubicBezTo>
                <a:cubicBezTo>
                  <a:pt x="191" y="204"/>
                  <a:pt x="191" y="204"/>
                  <a:pt x="191" y="204"/>
                </a:cubicBezTo>
                <a:cubicBezTo>
                  <a:pt x="197" y="199"/>
                  <a:pt x="197" y="199"/>
                  <a:pt x="197" y="199"/>
                </a:cubicBezTo>
                <a:close/>
                <a:moveTo>
                  <a:pt x="222" y="175"/>
                </a:moveTo>
                <a:cubicBezTo>
                  <a:pt x="230" y="170"/>
                  <a:pt x="230" y="170"/>
                  <a:pt x="230" y="170"/>
                </a:cubicBezTo>
                <a:cubicBezTo>
                  <a:pt x="256" y="183"/>
                  <a:pt x="256" y="183"/>
                  <a:pt x="256" y="183"/>
                </a:cubicBezTo>
                <a:cubicBezTo>
                  <a:pt x="242" y="162"/>
                  <a:pt x="242" y="162"/>
                  <a:pt x="242" y="162"/>
                </a:cubicBezTo>
                <a:cubicBezTo>
                  <a:pt x="248" y="157"/>
                  <a:pt x="248" y="157"/>
                  <a:pt x="248" y="157"/>
                </a:cubicBezTo>
                <a:cubicBezTo>
                  <a:pt x="268" y="187"/>
                  <a:pt x="268" y="187"/>
                  <a:pt x="268" y="187"/>
                </a:cubicBezTo>
                <a:cubicBezTo>
                  <a:pt x="261" y="192"/>
                  <a:pt x="261" y="192"/>
                  <a:pt x="261" y="192"/>
                </a:cubicBezTo>
                <a:cubicBezTo>
                  <a:pt x="233" y="178"/>
                  <a:pt x="233" y="178"/>
                  <a:pt x="233" y="178"/>
                </a:cubicBezTo>
                <a:cubicBezTo>
                  <a:pt x="249" y="200"/>
                  <a:pt x="249" y="200"/>
                  <a:pt x="249" y="200"/>
                </a:cubicBezTo>
                <a:cubicBezTo>
                  <a:pt x="243" y="205"/>
                  <a:pt x="243" y="205"/>
                  <a:pt x="243" y="205"/>
                </a:cubicBezTo>
                <a:cubicBezTo>
                  <a:pt x="222" y="175"/>
                  <a:pt x="222" y="175"/>
                  <a:pt x="222" y="175"/>
                </a:cubicBezTo>
                <a:close/>
                <a:moveTo>
                  <a:pt x="282" y="180"/>
                </a:moveTo>
                <a:cubicBezTo>
                  <a:pt x="275" y="184"/>
                  <a:pt x="275" y="184"/>
                  <a:pt x="275" y="184"/>
                </a:cubicBezTo>
                <a:cubicBezTo>
                  <a:pt x="257" y="153"/>
                  <a:pt x="257" y="153"/>
                  <a:pt x="257" y="153"/>
                </a:cubicBezTo>
                <a:cubicBezTo>
                  <a:pt x="264" y="149"/>
                  <a:pt x="264" y="149"/>
                  <a:pt x="264" y="149"/>
                </a:cubicBezTo>
                <a:cubicBezTo>
                  <a:pt x="282" y="180"/>
                  <a:pt x="282" y="180"/>
                  <a:pt x="282" y="180"/>
                </a:cubicBezTo>
                <a:close/>
                <a:moveTo>
                  <a:pt x="297" y="172"/>
                </a:moveTo>
                <a:cubicBezTo>
                  <a:pt x="268" y="146"/>
                  <a:pt x="268" y="146"/>
                  <a:pt x="268" y="146"/>
                </a:cubicBezTo>
                <a:cubicBezTo>
                  <a:pt x="276" y="142"/>
                  <a:pt x="276" y="142"/>
                  <a:pt x="276" y="142"/>
                </a:cubicBezTo>
                <a:cubicBezTo>
                  <a:pt x="297" y="162"/>
                  <a:pt x="297" y="162"/>
                  <a:pt x="297" y="162"/>
                </a:cubicBezTo>
                <a:cubicBezTo>
                  <a:pt x="295" y="133"/>
                  <a:pt x="295" y="133"/>
                  <a:pt x="295" y="133"/>
                </a:cubicBezTo>
                <a:cubicBezTo>
                  <a:pt x="302" y="130"/>
                  <a:pt x="302" y="130"/>
                  <a:pt x="302" y="130"/>
                </a:cubicBezTo>
                <a:cubicBezTo>
                  <a:pt x="304" y="169"/>
                  <a:pt x="304" y="169"/>
                  <a:pt x="304" y="169"/>
                </a:cubicBezTo>
                <a:cubicBezTo>
                  <a:pt x="297" y="172"/>
                  <a:pt x="297" y="172"/>
                  <a:pt x="297" y="172"/>
                </a:cubicBezTo>
                <a:close/>
                <a:moveTo>
                  <a:pt x="325" y="130"/>
                </a:moveTo>
                <a:cubicBezTo>
                  <a:pt x="323" y="131"/>
                  <a:pt x="321" y="132"/>
                  <a:pt x="320" y="134"/>
                </a:cubicBezTo>
                <a:cubicBezTo>
                  <a:pt x="319" y="136"/>
                  <a:pt x="319" y="138"/>
                  <a:pt x="320" y="141"/>
                </a:cubicBezTo>
                <a:cubicBezTo>
                  <a:pt x="339" y="135"/>
                  <a:pt x="339" y="135"/>
                  <a:pt x="339" y="135"/>
                </a:cubicBezTo>
                <a:cubicBezTo>
                  <a:pt x="341" y="141"/>
                  <a:pt x="341" y="141"/>
                  <a:pt x="341" y="141"/>
                </a:cubicBezTo>
                <a:cubicBezTo>
                  <a:pt x="321" y="147"/>
                  <a:pt x="321" y="147"/>
                  <a:pt x="321" y="147"/>
                </a:cubicBezTo>
                <a:cubicBezTo>
                  <a:pt x="322" y="150"/>
                  <a:pt x="323" y="152"/>
                  <a:pt x="325" y="153"/>
                </a:cubicBezTo>
                <a:cubicBezTo>
                  <a:pt x="327" y="154"/>
                  <a:pt x="329" y="154"/>
                  <a:pt x="332" y="153"/>
                </a:cubicBezTo>
                <a:cubicBezTo>
                  <a:pt x="344" y="149"/>
                  <a:pt x="344" y="149"/>
                  <a:pt x="344" y="149"/>
                </a:cubicBezTo>
                <a:cubicBezTo>
                  <a:pt x="345" y="155"/>
                  <a:pt x="345" y="155"/>
                  <a:pt x="345" y="155"/>
                </a:cubicBezTo>
                <a:cubicBezTo>
                  <a:pt x="333" y="159"/>
                  <a:pt x="333" y="159"/>
                  <a:pt x="333" y="159"/>
                </a:cubicBezTo>
                <a:cubicBezTo>
                  <a:pt x="331" y="160"/>
                  <a:pt x="328" y="160"/>
                  <a:pt x="327" y="160"/>
                </a:cubicBezTo>
                <a:cubicBezTo>
                  <a:pt x="325" y="160"/>
                  <a:pt x="323" y="160"/>
                  <a:pt x="322" y="159"/>
                </a:cubicBezTo>
                <a:cubicBezTo>
                  <a:pt x="320" y="158"/>
                  <a:pt x="318" y="157"/>
                  <a:pt x="316" y="155"/>
                </a:cubicBezTo>
                <a:cubicBezTo>
                  <a:pt x="315" y="153"/>
                  <a:pt x="314" y="150"/>
                  <a:pt x="313" y="147"/>
                </a:cubicBezTo>
                <a:cubicBezTo>
                  <a:pt x="311" y="141"/>
                  <a:pt x="311" y="136"/>
                  <a:pt x="313" y="132"/>
                </a:cubicBezTo>
                <a:cubicBezTo>
                  <a:pt x="315" y="129"/>
                  <a:pt x="318" y="126"/>
                  <a:pt x="324" y="124"/>
                </a:cubicBezTo>
                <a:cubicBezTo>
                  <a:pt x="335" y="121"/>
                  <a:pt x="335" y="121"/>
                  <a:pt x="335" y="121"/>
                </a:cubicBezTo>
                <a:cubicBezTo>
                  <a:pt x="337" y="127"/>
                  <a:pt x="337" y="127"/>
                  <a:pt x="337" y="127"/>
                </a:cubicBezTo>
                <a:cubicBezTo>
                  <a:pt x="325" y="130"/>
                  <a:pt x="325" y="130"/>
                  <a:pt x="325" y="130"/>
                </a:cubicBezTo>
                <a:close/>
                <a:moveTo>
                  <a:pt x="364" y="122"/>
                </a:moveTo>
                <a:cubicBezTo>
                  <a:pt x="364" y="122"/>
                  <a:pt x="364" y="122"/>
                  <a:pt x="364" y="122"/>
                </a:cubicBezTo>
                <a:cubicBezTo>
                  <a:pt x="367" y="122"/>
                  <a:pt x="368" y="122"/>
                  <a:pt x="369" y="123"/>
                </a:cubicBezTo>
                <a:cubicBezTo>
                  <a:pt x="370" y="123"/>
                  <a:pt x="371" y="124"/>
                  <a:pt x="371" y="126"/>
                </a:cubicBezTo>
                <a:cubicBezTo>
                  <a:pt x="371" y="128"/>
                  <a:pt x="371" y="129"/>
                  <a:pt x="370" y="130"/>
                </a:cubicBezTo>
                <a:cubicBezTo>
                  <a:pt x="369" y="130"/>
                  <a:pt x="368" y="131"/>
                  <a:pt x="365" y="131"/>
                </a:cubicBezTo>
                <a:cubicBezTo>
                  <a:pt x="356" y="133"/>
                  <a:pt x="356" y="133"/>
                  <a:pt x="356" y="133"/>
                </a:cubicBezTo>
                <a:cubicBezTo>
                  <a:pt x="355" y="124"/>
                  <a:pt x="355" y="124"/>
                  <a:pt x="355" y="124"/>
                </a:cubicBezTo>
                <a:cubicBezTo>
                  <a:pt x="364" y="122"/>
                  <a:pt x="364" y="122"/>
                  <a:pt x="364" y="122"/>
                </a:cubicBezTo>
                <a:close/>
                <a:moveTo>
                  <a:pt x="347" y="118"/>
                </a:moveTo>
                <a:cubicBezTo>
                  <a:pt x="365" y="116"/>
                  <a:pt x="365" y="116"/>
                  <a:pt x="365" y="116"/>
                </a:cubicBezTo>
                <a:cubicBezTo>
                  <a:pt x="369" y="115"/>
                  <a:pt x="372" y="116"/>
                  <a:pt x="375" y="117"/>
                </a:cubicBezTo>
                <a:cubicBezTo>
                  <a:pt x="377" y="119"/>
                  <a:pt x="378" y="121"/>
                  <a:pt x="379" y="125"/>
                </a:cubicBezTo>
                <a:cubicBezTo>
                  <a:pt x="379" y="128"/>
                  <a:pt x="379" y="130"/>
                  <a:pt x="378" y="132"/>
                </a:cubicBezTo>
                <a:cubicBezTo>
                  <a:pt x="377" y="134"/>
                  <a:pt x="375" y="135"/>
                  <a:pt x="373" y="136"/>
                </a:cubicBezTo>
                <a:cubicBezTo>
                  <a:pt x="384" y="149"/>
                  <a:pt x="384" y="149"/>
                  <a:pt x="384" y="149"/>
                </a:cubicBezTo>
                <a:cubicBezTo>
                  <a:pt x="376" y="151"/>
                  <a:pt x="376" y="151"/>
                  <a:pt x="376" y="151"/>
                </a:cubicBezTo>
                <a:cubicBezTo>
                  <a:pt x="366" y="138"/>
                  <a:pt x="366" y="138"/>
                  <a:pt x="366" y="138"/>
                </a:cubicBezTo>
                <a:cubicBezTo>
                  <a:pt x="357" y="139"/>
                  <a:pt x="357" y="139"/>
                  <a:pt x="357" y="139"/>
                </a:cubicBezTo>
                <a:cubicBezTo>
                  <a:pt x="359" y="153"/>
                  <a:pt x="359" y="153"/>
                  <a:pt x="359" y="153"/>
                </a:cubicBezTo>
                <a:cubicBezTo>
                  <a:pt x="352" y="154"/>
                  <a:pt x="352" y="154"/>
                  <a:pt x="352" y="154"/>
                </a:cubicBezTo>
                <a:cubicBezTo>
                  <a:pt x="347" y="118"/>
                  <a:pt x="347" y="118"/>
                  <a:pt x="347" y="118"/>
                </a:cubicBezTo>
                <a:close/>
                <a:moveTo>
                  <a:pt x="419" y="121"/>
                </a:moveTo>
                <a:cubicBezTo>
                  <a:pt x="401" y="121"/>
                  <a:pt x="401" y="121"/>
                  <a:pt x="401" y="121"/>
                </a:cubicBezTo>
                <a:cubicBezTo>
                  <a:pt x="399" y="121"/>
                  <a:pt x="397" y="121"/>
                  <a:pt x="396" y="122"/>
                </a:cubicBezTo>
                <a:cubicBezTo>
                  <a:pt x="395" y="123"/>
                  <a:pt x="395" y="124"/>
                  <a:pt x="395" y="125"/>
                </a:cubicBezTo>
                <a:cubicBezTo>
                  <a:pt x="395" y="127"/>
                  <a:pt x="395" y="128"/>
                  <a:pt x="396" y="128"/>
                </a:cubicBezTo>
                <a:cubicBezTo>
                  <a:pt x="397" y="129"/>
                  <a:pt x="398" y="129"/>
                  <a:pt x="39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13" y="130"/>
                  <a:pt x="416" y="130"/>
                  <a:pt x="418" y="132"/>
                </a:cubicBezTo>
                <a:cubicBezTo>
                  <a:pt x="420" y="134"/>
                  <a:pt x="420" y="136"/>
                  <a:pt x="420" y="140"/>
                </a:cubicBezTo>
                <a:cubicBezTo>
                  <a:pt x="420" y="144"/>
                  <a:pt x="419" y="146"/>
                  <a:pt x="417" y="148"/>
                </a:cubicBezTo>
                <a:cubicBezTo>
                  <a:pt x="415" y="150"/>
                  <a:pt x="412" y="150"/>
                  <a:pt x="408" y="150"/>
                </a:cubicBezTo>
                <a:cubicBezTo>
                  <a:pt x="388" y="150"/>
                  <a:pt x="388" y="150"/>
                  <a:pt x="388" y="15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07" y="144"/>
                  <a:pt x="407" y="144"/>
                  <a:pt x="407" y="144"/>
                </a:cubicBezTo>
                <a:cubicBezTo>
                  <a:pt x="409" y="144"/>
                  <a:pt x="410" y="144"/>
                  <a:pt x="411" y="143"/>
                </a:cubicBezTo>
                <a:cubicBezTo>
                  <a:pt x="412" y="142"/>
                  <a:pt x="413" y="141"/>
                  <a:pt x="413" y="140"/>
                </a:cubicBezTo>
                <a:cubicBezTo>
                  <a:pt x="413" y="139"/>
                  <a:pt x="412" y="137"/>
                  <a:pt x="411" y="137"/>
                </a:cubicBezTo>
                <a:cubicBezTo>
                  <a:pt x="411" y="136"/>
                  <a:pt x="409" y="136"/>
                  <a:pt x="407" y="136"/>
                </a:cubicBezTo>
                <a:cubicBezTo>
                  <a:pt x="399" y="136"/>
                  <a:pt x="399" y="136"/>
                  <a:pt x="399" y="136"/>
                </a:cubicBezTo>
                <a:cubicBezTo>
                  <a:pt x="395" y="136"/>
                  <a:pt x="392" y="135"/>
                  <a:pt x="390" y="133"/>
                </a:cubicBezTo>
                <a:cubicBezTo>
                  <a:pt x="388" y="131"/>
                  <a:pt x="387" y="129"/>
                  <a:pt x="387" y="125"/>
                </a:cubicBezTo>
                <a:cubicBezTo>
                  <a:pt x="387" y="121"/>
                  <a:pt x="388" y="119"/>
                  <a:pt x="390" y="117"/>
                </a:cubicBezTo>
                <a:cubicBezTo>
                  <a:pt x="392" y="115"/>
                  <a:pt x="395" y="114"/>
                  <a:pt x="400" y="114"/>
                </a:cubicBezTo>
                <a:cubicBezTo>
                  <a:pt x="419" y="115"/>
                  <a:pt x="419" y="115"/>
                  <a:pt x="419" y="115"/>
                </a:cubicBezTo>
                <a:cubicBezTo>
                  <a:pt x="419" y="121"/>
                  <a:pt x="419" y="121"/>
                  <a:pt x="419" y="121"/>
                </a:cubicBezTo>
                <a:close/>
                <a:moveTo>
                  <a:pt x="433" y="152"/>
                </a:moveTo>
                <a:cubicBezTo>
                  <a:pt x="426" y="151"/>
                  <a:pt x="426" y="151"/>
                  <a:pt x="426" y="151"/>
                </a:cubicBezTo>
                <a:cubicBezTo>
                  <a:pt x="431" y="115"/>
                  <a:pt x="431" y="115"/>
                  <a:pt x="431" y="115"/>
                </a:cubicBezTo>
                <a:cubicBezTo>
                  <a:pt x="438" y="117"/>
                  <a:pt x="438" y="117"/>
                  <a:pt x="438" y="117"/>
                </a:cubicBezTo>
                <a:cubicBezTo>
                  <a:pt x="433" y="152"/>
                  <a:pt x="433" y="152"/>
                  <a:pt x="433" y="152"/>
                </a:cubicBezTo>
                <a:close/>
                <a:moveTo>
                  <a:pt x="453" y="126"/>
                </a:moveTo>
                <a:cubicBezTo>
                  <a:pt x="442" y="124"/>
                  <a:pt x="442" y="124"/>
                  <a:pt x="442" y="124"/>
                </a:cubicBezTo>
                <a:cubicBezTo>
                  <a:pt x="443" y="118"/>
                  <a:pt x="443" y="118"/>
                  <a:pt x="443" y="118"/>
                </a:cubicBezTo>
                <a:cubicBezTo>
                  <a:pt x="473" y="123"/>
                  <a:pt x="473" y="123"/>
                  <a:pt x="473" y="123"/>
                </a:cubicBezTo>
                <a:cubicBezTo>
                  <a:pt x="472" y="129"/>
                  <a:pt x="472" y="129"/>
                  <a:pt x="472" y="129"/>
                </a:cubicBezTo>
                <a:cubicBezTo>
                  <a:pt x="461" y="127"/>
                  <a:pt x="461" y="127"/>
                  <a:pt x="461" y="127"/>
                </a:cubicBezTo>
                <a:cubicBezTo>
                  <a:pt x="456" y="156"/>
                  <a:pt x="456" y="156"/>
                  <a:pt x="456" y="156"/>
                </a:cubicBezTo>
                <a:cubicBezTo>
                  <a:pt x="448" y="155"/>
                  <a:pt x="448" y="155"/>
                  <a:pt x="448" y="155"/>
                </a:cubicBezTo>
                <a:cubicBezTo>
                  <a:pt x="453" y="126"/>
                  <a:pt x="453" y="126"/>
                  <a:pt x="453" y="126"/>
                </a:cubicBezTo>
                <a:close/>
                <a:moveTo>
                  <a:pt x="477" y="124"/>
                </a:moveTo>
                <a:cubicBezTo>
                  <a:pt x="485" y="127"/>
                  <a:pt x="485" y="127"/>
                  <a:pt x="485" y="127"/>
                </a:cubicBezTo>
                <a:cubicBezTo>
                  <a:pt x="488" y="142"/>
                  <a:pt x="488" y="142"/>
                  <a:pt x="488" y="142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9" y="135"/>
                  <a:pt x="509" y="135"/>
                  <a:pt x="509" y="135"/>
                </a:cubicBezTo>
                <a:cubicBezTo>
                  <a:pt x="490" y="150"/>
                  <a:pt x="490" y="150"/>
                  <a:pt x="490" y="150"/>
                </a:cubicBezTo>
                <a:cubicBezTo>
                  <a:pt x="485" y="165"/>
                  <a:pt x="485" y="165"/>
                  <a:pt x="485" y="165"/>
                </a:cubicBezTo>
                <a:cubicBezTo>
                  <a:pt x="478" y="162"/>
                  <a:pt x="478" y="162"/>
                  <a:pt x="478" y="162"/>
                </a:cubicBezTo>
                <a:cubicBezTo>
                  <a:pt x="483" y="147"/>
                  <a:pt x="483" y="147"/>
                  <a:pt x="483" y="147"/>
                </a:cubicBezTo>
                <a:cubicBezTo>
                  <a:pt x="477" y="124"/>
                  <a:pt x="477" y="124"/>
                  <a:pt x="477" y="124"/>
                </a:cubicBezTo>
                <a:close/>
                <a:moveTo>
                  <a:pt x="541" y="171"/>
                </a:moveTo>
                <a:cubicBezTo>
                  <a:pt x="545" y="166"/>
                  <a:pt x="548" y="163"/>
                  <a:pt x="552" y="162"/>
                </a:cubicBezTo>
                <a:cubicBezTo>
                  <a:pt x="557" y="161"/>
                  <a:pt x="561" y="162"/>
                  <a:pt x="566" y="166"/>
                </a:cubicBezTo>
                <a:cubicBezTo>
                  <a:pt x="571" y="169"/>
                  <a:pt x="574" y="173"/>
                  <a:pt x="574" y="177"/>
                </a:cubicBezTo>
                <a:cubicBezTo>
                  <a:pt x="575" y="181"/>
                  <a:pt x="574" y="186"/>
                  <a:pt x="570" y="191"/>
                </a:cubicBezTo>
                <a:cubicBezTo>
                  <a:pt x="567" y="196"/>
                  <a:pt x="563" y="200"/>
                  <a:pt x="559" y="200"/>
                </a:cubicBezTo>
                <a:cubicBezTo>
                  <a:pt x="555" y="201"/>
                  <a:pt x="550" y="200"/>
                  <a:pt x="545" y="197"/>
                </a:cubicBezTo>
                <a:cubicBezTo>
                  <a:pt x="540" y="193"/>
                  <a:pt x="538" y="190"/>
                  <a:pt x="537" y="185"/>
                </a:cubicBezTo>
                <a:cubicBezTo>
                  <a:pt x="536" y="181"/>
                  <a:pt x="538" y="176"/>
                  <a:pt x="541" y="171"/>
                </a:cubicBezTo>
                <a:close/>
                <a:moveTo>
                  <a:pt x="563" y="171"/>
                </a:moveTo>
                <a:cubicBezTo>
                  <a:pt x="565" y="173"/>
                  <a:pt x="567" y="175"/>
                  <a:pt x="567" y="178"/>
                </a:cubicBezTo>
                <a:cubicBezTo>
                  <a:pt x="567" y="180"/>
                  <a:pt x="566" y="183"/>
                  <a:pt x="564" y="187"/>
                </a:cubicBezTo>
                <a:cubicBezTo>
                  <a:pt x="561" y="190"/>
                  <a:pt x="559" y="192"/>
                  <a:pt x="556" y="193"/>
                </a:cubicBezTo>
                <a:cubicBezTo>
                  <a:pt x="554" y="194"/>
                  <a:pt x="551" y="193"/>
                  <a:pt x="549" y="192"/>
                </a:cubicBezTo>
                <a:cubicBezTo>
                  <a:pt x="546" y="190"/>
                  <a:pt x="545" y="188"/>
                  <a:pt x="545" y="185"/>
                </a:cubicBezTo>
                <a:cubicBezTo>
                  <a:pt x="544" y="182"/>
                  <a:pt x="546" y="179"/>
                  <a:pt x="548" y="176"/>
                </a:cubicBezTo>
                <a:cubicBezTo>
                  <a:pt x="550" y="172"/>
                  <a:pt x="553" y="170"/>
                  <a:pt x="555" y="169"/>
                </a:cubicBezTo>
                <a:cubicBezTo>
                  <a:pt x="557" y="169"/>
                  <a:pt x="560" y="169"/>
                  <a:pt x="563" y="171"/>
                </a:cubicBezTo>
                <a:close/>
                <a:moveTo>
                  <a:pt x="574" y="198"/>
                </a:moveTo>
                <a:cubicBezTo>
                  <a:pt x="577" y="194"/>
                  <a:pt x="580" y="192"/>
                  <a:pt x="581" y="191"/>
                </a:cubicBezTo>
                <a:cubicBezTo>
                  <a:pt x="583" y="189"/>
                  <a:pt x="585" y="189"/>
                  <a:pt x="587" y="188"/>
                </a:cubicBezTo>
                <a:cubicBezTo>
                  <a:pt x="589" y="188"/>
                  <a:pt x="591" y="189"/>
                  <a:pt x="593" y="190"/>
                </a:cubicBezTo>
                <a:cubicBezTo>
                  <a:pt x="595" y="191"/>
                  <a:pt x="597" y="192"/>
                  <a:pt x="600" y="195"/>
                </a:cubicBezTo>
                <a:cubicBezTo>
                  <a:pt x="608" y="202"/>
                  <a:pt x="608" y="202"/>
                  <a:pt x="608" y="202"/>
                </a:cubicBezTo>
                <a:cubicBezTo>
                  <a:pt x="604" y="207"/>
                  <a:pt x="604" y="207"/>
                  <a:pt x="604" y="207"/>
                </a:cubicBezTo>
                <a:cubicBezTo>
                  <a:pt x="595" y="199"/>
                  <a:pt x="595" y="199"/>
                  <a:pt x="595" y="199"/>
                </a:cubicBezTo>
                <a:cubicBezTo>
                  <a:pt x="593" y="197"/>
                  <a:pt x="591" y="196"/>
                  <a:pt x="589" y="196"/>
                </a:cubicBezTo>
                <a:cubicBezTo>
                  <a:pt x="587" y="196"/>
                  <a:pt x="585" y="197"/>
                  <a:pt x="583" y="199"/>
                </a:cubicBezTo>
                <a:cubicBezTo>
                  <a:pt x="599" y="213"/>
                  <a:pt x="599" y="213"/>
                  <a:pt x="599" y="213"/>
                </a:cubicBezTo>
                <a:cubicBezTo>
                  <a:pt x="595" y="218"/>
                  <a:pt x="595" y="218"/>
                  <a:pt x="595" y="218"/>
                </a:cubicBezTo>
                <a:cubicBezTo>
                  <a:pt x="579" y="204"/>
                  <a:pt x="579" y="204"/>
                  <a:pt x="579" y="204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4" y="210"/>
                  <a:pt x="564" y="210"/>
                  <a:pt x="564" y="210"/>
                </a:cubicBezTo>
                <a:cubicBezTo>
                  <a:pt x="574" y="198"/>
                  <a:pt x="574" y="198"/>
                  <a:pt x="574" y="198"/>
                </a:cubicBezTo>
                <a:close/>
                <a:moveTo>
                  <a:pt x="641" y="254"/>
                </a:moveTo>
                <a:cubicBezTo>
                  <a:pt x="635" y="244"/>
                  <a:pt x="635" y="244"/>
                  <a:pt x="635" y="244"/>
                </a:cubicBezTo>
                <a:cubicBezTo>
                  <a:pt x="640" y="241"/>
                  <a:pt x="640" y="241"/>
                  <a:pt x="640" y="241"/>
                </a:cubicBezTo>
                <a:cubicBezTo>
                  <a:pt x="656" y="267"/>
                  <a:pt x="656" y="267"/>
                  <a:pt x="656" y="267"/>
                </a:cubicBezTo>
                <a:cubicBezTo>
                  <a:pt x="651" y="270"/>
                  <a:pt x="651" y="270"/>
                  <a:pt x="651" y="270"/>
                </a:cubicBezTo>
                <a:cubicBezTo>
                  <a:pt x="645" y="260"/>
                  <a:pt x="645" y="260"/>
                  <a:pt x="645" y="260"/>
                </a:cubicBezTo>
                <a:cubicBezTo>
                  <a:pt x="620" y="276"/>
                  <a:pt x="620" y="276"/>
                  <a:pt x="620" y="276"/>
                </a:cubicBezTo>
                <a:cubicBezTo>
                  <a:pt x="616" y="269"/>
                  <a:pt x="616" y="269"/>
                  <a:pt x="616" y="269"/>
                </a:cubicBezTo>
                <a:cubicBezTo>
                  <a:pt x="641" y="254"/>
                  <a:pt x="641" y="254"/>
                  <a:pt x="641" y="254"/>
                </a:cubicBezTo>
                <a:close/>
                <a:moveTo>
                  <a:pt x="662" y="290"/>
                </a:moveTo>
                <a:cubicBezTo>
                  <a:pt x="660" y="287"/>
                  <a:pt x="659" y="286"/>
                  <a:pt x="657" y="285"/>
                </a:cubicBezTo>
                <a:cubicBezTo>
                  <a:pt x="655" y="284"/>
                  <a:pt x="653" y="285"/>
                  <a:pt x="651" y="286"/>
                </a:cubicBezTo>
                <a:cubicBezTo>
                  <a:pt x="659" y="305"/>
                  <a:pt x="659" y="305"/>
                  <a:pt x="659" y="305"/>
                </a:cubicBezTo>
                <a:cubicBezTo>
                  <a:pt x="654" y="307"/>
                  <a:pt x="654" y="307"/>
                  <a:pt x="654" y="307"/>
                </a:cubicBezTo>
                <a:cubicBezTo>
                  <a:pt x="645" y="288"/>
                  <a:pt x="645" y="288"/>
                  <a:pt x="645" y="288"/>
                </a:cubicBezTo>
                <a:cubicBezTo>
                  <a:pt x="642" y="290"/>
                  <a:pt x="641" y="291"/>
                  <a:pt x="640" y="293"/>
                </a:cubicBezTo>
                <a:cubicBezTo>
                  <a:pt x="639" y="295"/>
                  <a:pt x="639" y="297"/>
                  <a:pt x="641" y="300"/>
                </a:cubicBezTo>
                <a:cubicBezTo>
                  <a:pt x="646" y="311"/>
                  <a:pt x="646" y="311"/>
                  <a:pt x="646" y="311"/>
                </a:cubicBezTo>
                <a:cubicBezTo>
                  <a:pt x="640" y="313"/>
                  <a:pt x="640" y="313"/>
                  <a:pt x="640" y="313"/>
                </a:cubicBezTo>
                <a:cubicBezTo>
                  <a:pt x="635" y="302"/>
                  <a:pt x="635" y="302"/>
                  <a:pt x="635" y="302"/>
                </a:cubicBezTo>
                <a:cubicBezTo>
                  <a:pt x="634" y="299"/>
                  <a:pt x="633" y="297"/>
                  <a:pt x="633" y="296"/>
                </a:cubicBezTo>
                <a:cubicBezTo>
                  <a:pt x="633" y="294"/>
                  <a:pt x="633" y="292"/>
                  <a:pt x="633" y="291"/>
                </a:cubicBezTo>
                <a:cubicBezTo>
                  <a:pt x="634" y="288"/>
                  <a:pt x="635" y="286"/>
                  <a:pt x="637" y="284"/>
                </a:cubicBezTo>
                <a:cubicBezTo>
                  <a:pt x="638" y="283"/>
                  <a:pt x="641" y="281"/>
                  <a:pt x="644" y="280"/>
                </a:cubicBezTo>
                <a:cubicBezTo>
                  <a:pt x="649" y="277"/>
                  <a:pt x="654" y="276"/>
                  <a:pt x="658" y="277"/>
                </a:cubicBezTo>
                <a:cubicBezTo>
                  <a:pt x="662" y="279"/>
                  <a:pt x="665" y="282"/>
                  <a:pt x="667" y="287"/>
                </a:cubicBezTo>
                <a:cubicBezTo>
                  <a:pt x="672" y="298"/>
                  <a:pt x="672" y="298"/>
                  <a:pt x="672" y="298"/>
                </a:cubicBezTo>
                <a:cubicBezTo>
                  <a:pt x="667" y="301"/>
                  <a:pt x="667" y="301"/>
                  <a:pt x="667" y="301"/>
                </a:cubicBezTo>
                <a:cubicBezTo>
                  <a:pt x="662" y="290"/>
                  <a:pt x="662" y="290"/>
                  <a:pt x="662" y="290"/>
                </a:cubicBezTo>
                <a:close/>
                <a:moveTo>
                  <a:pt x="675" y="325"/>
                </a:moveTo>
                <a:cubicBezTo>
                  <a:pt x="674" y="322"/>
                  <a:pt x="672" y="320"/>
                  <a:pt x="670" y="319"/>
                </a:cubicBezTo>
                <a:cubicBezTo>
                  <a:pt x="668" y="319"/>
                  <a:pt x="665" y="319"/>
                  <a:pt x="660" y="320"/>
                </a:cubicBezTo>
                <a:cubicBezTo>
                  <a:pt x="657" y="322"/>
                  <a:pt x="654" y="323"/>
                  <a:pt x="653" y="325"/>
                </a:cubicBezTo>
                <a:cubicBezTo>
                  <a:pt x="652" y="327"/>
                  <a:pt x="652" y="329"/>
                  <a:pt x="653" y="332"/>
                </a:cubicBezTo>
                <a:cubicBezTo>
                  <a:pt x="657" y="344"/>
                  <a:pt x="657" y="344"/>
                  <a:pt x="657" y="344"/>
                </a:cubicBezTo>
                <a:cubicBezTo>
                  <a:pt x="651" y="346"/>
                  <a:pt x="651" y="346"/>
                  <a:pt x="651" y="346"/>
                </a:cubicBezTo>
                <a:cubicBezTo>
                  <a:pt x="647" y="334"/>
                  <a:pt x="647" y="334"/>
                  <a:pt x="647" y="334"/>
                </a:cubicBezTo>
                <a:cubicBezTo>
                  <a:pt x="646" y="331"/>
                  <a:pt x="646" y="329"/>
                  <a:pt x="646" y="327"/>
                </a:cubicBezTo>
                <a:cubicBezTo>
                  <a:pt x="646" y="326"/>
                  <a:pt x="646" y="324"/>
                  <a:pt x="647" y="322"/>
                </a:cubicBezTo>
                <a:cubicBezTo>
                  <a:pt x="647" y="320"/>
                  <a:pt x="649" y="318"/>
                  <a:pt x="651" y="316"/>
                </a:cubicBezTo>
                <a:cubicBezTo>
                  <a:pt x="653" y="315"/>
                  <a:pt x="655" y="314"/>
                  <a:pt x="658" y="313"/>
                </a:cubicBezTo>
                <a:cubicBezTo>
                  <a:pt x="664" y="311"/>
                  <a:pt x="669" y="310"/>
                  <a:pt x="673" y="312"/>
                </a:cubicBezTo>
                <a:cubicBezTo>
                  <a:pt x="676" y="314"/>
                  <a:pt x="679" y="317"/>
                  <a:pt x="681" y="323"/>
                </a:cubicBezTo>
                <a:cubicBezTo>
                  <a:pt x="684" y="335"/>
                  <a:pt x="684" y="335"/>
                  <a:pt x="684" y="335"/>
                </a:cubicBezTo>
                <a:cubicBezTo>
                  <a:pt x="679" y="337"/>
                  <a:pt x="679" y="337"/>
                  <a:pt x="679" y="337"/>
                </a:cubicBezTo>
                <a:cubicBezTo>
                  <a:pt x="675" y="325"/>
                  <a:pt x="675" y="325"/>
                  <a:pt x="675" y="325"/>
                </a:cubicBezTo>
                <a:close/>
                <a:moveTo>
                  <a:pt x="689" y="352"/>
                </a:moveTo>
                <a:cubicBezTo>
                  <a:pt x="675" y="354"/>
                  <a:pt x="675" y="354"/>
                  <a:pt x="675" y="354"/>
                </a:cubicBezTo>
                <a:cubicBezTo>
                  <a:pt x="677" y="368"/>
                  <a:pt x="677" y="368"/>
                  <a:pt x="677" y="368"/>
                </a:cubicBezTo>
                <a:cubicBezTo>
                  <a:pt x="691" y="365"/>
                  <a:pt x="691" y="365"/>
                  <a:pt x="691" y="365"/>
                </a:cubicBezTo>
                <a:cubicBezTo>
                  <a:pt x="692" y="373"/>
                  <a:pt x="692" y="373"/>
                  <a:pt x="692" y="373"/>
                </a:cubicBezTo>
                <a:cubicBezTo>
                  <a:pt x="658" y="379"/>
                  <a:pt x="658" y="379"/>
                  <a:pt x="658" y="379"/>
                </a:cubicBezTo>
                <a:cubicBezTo>
                  <a:pt x="656" y="372"/>
                  <a:pt x="656" y="372"/>
                  <a:pt x="656" y="372"/>
                </a:cubicBezTo>
                <a:cubicBezTo>
                  <a:pt x="671" y="369"/>
                  <a:pt x="671" y="369"/>
                  <a:pt x="671" y="369"/>
                </a:cubicBezTo>
                <a:cubicBezTo>
                  <a:pt x="669" y="355"/>
                  <a:pt x="669" y="355"/>
                  <a:pt x="669" y="355"/>
                </a:cubicBezTo>
                <a:cubicBezTo>
                  <a:pt x="654" y="358"/>
                  <a:pt x="654" y="358"/>
                  <a:pt x="654" y="358"/>
                </a:cubicBezTo>
                <a:cubicBezTo>
                  <a:pt x="653" y="351"/>
                  <a:pt x="653" y="351"/>
                  <a:pt x="653" y="351"/>
                </a:cubicBezTo>
                <a:cubicBezTo>
                  <a:pt x="687" y="344"/>
                  <a:pt x="687" y="344"/>
                  <a:pt x="687" y="344"/>
                </a:cubicBezTo>
                <a:cubicBezTo>
                  <a:pt x="689" y="352"/>
                  <a:pt x="689" y="352"/>
                  <a:pt x="689" y="352"/>
                </a:cubicBezTo>
                <a:close/>
                <a:moveTo>
                  <a:pt x="695" y="386"/>
                </a:moveTo>
                <a:cubicBezTo>
                  <a:pt x="695" y="396"/>
                  <a:pt x="695" y="396"/>
                  <a:pt x="695" y="396"/>
                </a:cubicBezTo>
                <a:cubicBezTo>
                  <a:pt x="670" y="411"/>
                  <a:pt x="670" y="411"/>
                  <a:pt x="670" y="411"/>
                </a:cubicBezTo>
                <a:cubicBezTo>
                  <a:pt x="695" y="410"/>
                  <a:pt x="695" y="410"/>
                  <a:pt x="695" y="410"/>
                </a:cubicBezTo>
                <a:cubicBezTo>
                  <a:pt x="695" y="418"/>
                  <a:pt x="695" y="418"/>
                  <a:pt x="695" y="418"/>
                </a:cubicBezTo>
                <a:cubicBezTo>
                  <a:pt x="660" y="419"/>
                  <a:pt x="660" y="419"/>
                  <a:pt x="660" y="419"/>
                </a:cubicBezTo>
                <a:cubicBezTo>
                  <a:pt x="660" y="410"/>
                  <a:pt x="660" y="410"/>
                  <a:pt x="660" y="410"/>
                </a:cubicBezTo>
                <a:cubicBezTo>
                  <a:pt x="686" y="394"/>
                  <a:pt x="686" y="394"/>
                  <a:pt x="686" y="394"/>
                </a:cubicBezTo>
                <a:cubicBezTo>
                  <a:pt x="660" y="395"/>
                  <a:pt x="660" y="395"/>
                  <a:pt x="660" y="395"/>
                </a:cubicBezTo>
                <a:cubicBezTo>
                  <a:pt x="659" y="387"/>
                  <a:pt x="659" y="387"/>
                  <a:pt x="659" y="387"/>
                </a:cubicBezTo>
                <a:cubicBezTo>
                  <a:pt x="695" y="386"/>
                  <a:pt x="695" y="386"/>
                  <a:pt x="695" y="386"/>
                </a:cubicBezTo>
                <a:close/>
                <a:moveTo>
                  <a:pt x="677" y="425"/>
                </a:moveTo>
                <a:cubicBezTo>
                  <a:pt x="683" y="426"/>
                  <a:pt x="688" y="428"/>
                  <a:pt x="690" y="431"/>
                </a:cubicBezTo>
                <a:cubicBezTo>
                  <a:pt x="693" y="434"/>
                  <a:pt x="694" y="439"/>
                  <a:pt x="693" y="445"/>
                </a:cubicBezTo>
                <a:cubicBezTo>
                  <a:pt x="692" y="451"/>
                  <a:pt x="690" y="455"/>
                  <a:pt x="687" y="458"/>
                </a:cubicBezTo>
                <a:cubicBezTo>
                  <a:pt x="684" y="460"/>
                  <a:pt x="679" y="461"/>
                  <a:pt x="673" y="460"/>
                </a:cubicBezTo>
                <a:cubicBezTo>
                  <a:pt x="667" y="459"/>
                  <a:pt x="662" y="457"/>
                  <a:pt x="660" y="454"/>
                </a:cubicBezTo>
                <a:cubicBezTo>
                  <a:pt x="657" y="451"/>
                  <a:pt x="656" y="446"/>
                  <a:pt x="657" y="440"/>
                </a:cubicBezTo>
                <a:cubicBezTo>
                  <a:pt x="657" y="434"/>
                  <a:pt x="659" y="430"/>
                  <a:pt x="663" y="427"/>
                </a:cubicBezTo>
                <a:cubicBezTo>
                  <a:pt x="666" y="425"/>
                  <a:pt x="671" y="424"/>
                  <a:pt x="677" y="425"/>
                </a:cubicBezTo>
                <a:close/>
                <a:moveTo>
                  <a:pt x="687" y="444"/>
                </a:moveTo>
                <a:cubicBezTo>
                  <a:pt x="687" y="447"/>
                  <a:pt x="685" y="450"/>
                  <a:pt x="683" y="451"/>
                </a:cubicBezTo>
                <a:cubicBezTo>
                  <a:pt x="681" y="452"/>
                  <a:pt x="678" y="453"/>
                  <a:pt x="674" y="452"/>
                </a:cubicBezTo>
                <a:cubicBezTo>
                  <a:pt x="670" y="452"/>
                  <a:pt x="667" y="450"/>
                  <a:pt x="665" y="449"/>
                </a:cubicBezTo>
                <a:cubicBezTo>
                  <a:pt x="663" y="447"/>
                  <a:pt x="662" y="444"/>
                  <a:pt x="663" y="441"/>
                </a:cubicBezTo>
                <a:cubicBezTo>
                  <a:pt x="663" y="438"/>
                  <a:pt x="664" y="435"/>
                  <a:pt x="667" y="434"/>
                </a:cubicBezTo>
                <a:cubicBezTo>
                  <a:pt x="669" y="433"/>
                  <a:pt x="672" y="432"/>
                  <a:pt x="676" y="433"/>
                </a:cubicBezTo>
                <a:cubicBezTo>
                  <a:pt x="680" y="433"/>
                  <a:pt x="683" y="435"/>
                  <a:pt x="685" y="436"/>
                </a:cubicBezTo>
                <a:cubicBezTo>
                  <a:pt x="687" y="438"/>
                  <a:pt x="687" y="441"/>
                  <a:pt x="687" y="444"/>
                </a:cubicBezTo>
                <a:close/>
                <a:moveTo>
                  <a:pt x="651" y="478"/>
                </a:moveTo>
                <a:cubicBezTo>
                  <a:pt x="652" y="474"/>
                  <a:pt x="653" y="472"/>
                  <a:pt x="654" y="471"/>
                </a:cubicBezTo>
                <a:cubicBezTo>
                  <a:pt x="655" y="469"/>
                  <a:pt x="656" y="468"/>
                  <a:pt x="658" y="467"/>
                </a:cubicBezTo>
                <a:cubicBezTo>
                  <a:pt x="659" y="466"/>
                  <a:pt x="661" y="466"/>
                  <a:pt x="662" y="465"/>
                </a:cubicBezTo>
                <a:cubicBezTo>
                  <a:pt x="664" y="465"/>
                  <a:pt x="666" y="466"/>
                  <a:pt x="669" y="466"/>
                </a:cubicBezTo>
                <a:cubicBezTo>
                  <a:pt x="689" y="471"/>
                  <a:pt x="689" y="471"/>
                  <a:pt x="689" y="471"/>
                </a:cubicBezTo>
                <a:cubicBezTo>
                  <a:pt x="687" y="478"/>
                  <a:pt x="687" y="478"/>
                  <a:pt x="687" y="478"/>
                </a:cubicBezTo>
                <a:cubicBezTo>
                  <a:pt x="667" y="474"/>
                  <a:pt x="667" y="474"/>
                  <a:pt x="667" y="474"/>
                </a:cubicBezTo>
                <a:cubicBezTo>
                  <a:pt x="665" y="473"/>
                  <a:pt x="664" y="473"/>
                  <a:pt x="663" y="473"/>
                </a:cubicBezTo>
                <a:cubicBezTo>
                  <a:pt x="662" y="473"/>
                  <a:pt x="661" y="473"/>
                  <a:pt x="661" y="473"/>
                </a:cubicBezTo>
                <a:cubicBezTo>
                  <a:pt x="660" y="474"/>
                  <a:pt x="659" y="475"/>
                  <a:pt x="658" y="475"/>
                </a:cubicBezTo>
                <a:cubicBezTo>
                  <a:pt x="658" y="476"/>
                  <a:pt x="657" y="478"/>
                  <a:pt x="657" y="480"/>
                </a:cubicBezTo>
                <a:cubicBezTo>
                  <a:pt x="655" y="488"/>
                  <a:pt x="655" y="488"/>
                  <a:pt x="655" y="488"/>
                </a:cubicBezTo>
                <a:cubicBezTo>
                  <a:pt x="649" y="487"/>
                  <a:pt x="649" y="487"/>
                  <a:pt x="649" y="487"/>
                </a:cubicBezTo>
                <a:cubicBezTo>
                  <a:pt x="651" y="478"/>
                  <a:pt x="651" y="478"/>
                  <a:pt x="651" y="478"/>
                </a:cubicBezTo>
                <a:close/>
                <a:moveTo>
                  <a:pt x="667" y="494"/>
                </a:moveTo>
                <a:cubicBezTo>
                  <a:pt x="672" y="496"/>
                  <a:pt x="676" y="499"/>
                  <a:pt x="678" y="503"/>
                </a:cubicBezTo>
                <a:cubicBezTo>
                  <a:pt x="679" y="507"/>
                  <a:pt x="679" y="512"/>
                  <a:pt x="677" y="517"/>
                </a:cubicBezTo>
                <a:cubicBezTo>
                  <a:pt x="675" y="523"/>
                  <a:pt x="671" y="526"/>
                  <a:pt x="668" y="528"/>
                </a:cubicBezTo>
                <a:cubicBezTo>
                  <a:pt x="664" y="529"/>
                  <a:pt x="659" y="529"/>
                  <a:pt x="653" y="527"/>
                </a:cubicBezTo>
                <a:cubicBezTo>
                  <a:pt x="647" y="524"/>
                  <a:pt x="644" y="521"/>
                  <a:pt x="642" y="517"/>
                </a:cubicBezTo>
                <a:cubicBezTo>
                  <a:pt x="640" y="513"/>
                  <a:pt x="641" y="509"/>
                  <a:pt x="643" y="503"/>
                </a:cubicBezTo>
                <a:cubicBezTo>
                  <a:pt x="645" y="497"/>
                  <a:pt x="648" y="494"/>
                  <a:pt x="652" y="492"/>
                </a:cubicBezTo>
                <a:cubicBezTo>
                  <a:pt x="656" y="491"/>
                  <a:pt x="661" y="491"/>
                  <a:pt x="667" y="494"/>
                </a:cubicBezTo>
                <a:close/>
                <a:moveTo>
                  <a:pt x="671" y="515"/>
                </a:moveTo>
                <a:cubicBezTo>
                  <a:pt x="670" y="518"/>
                  <a:pt x="668" y="520"/>
                  <a:pt x="666" y="520"/>
                </a:cubicBezTo>
                <a:cubicBezTo>
                  <a:pt x="663" y="521"/>
                  <a:pt x="660" y="521"/>
                  <a:pt x="656" y="519"/>
                </a:cubicBezTo>
                <a:cubicBezTo>
                  <a:pt x="652" y="517"/>
                  <a:pt x="650" y="516"/>
                  <a:pt x="649" y="513"/>
                </a:cubicBezTo>
                <a:cubicBezTo>
                  <a:pt x="647" y="511"/>
                  <a:pt x="647" y="508"/>
                  <a:pt x="648" y="505"/>
                </a:cubicBezTo>
                <a:cubicBezTo>
                  <a:pt x="650" y="502"/>
                  <a:pt x="651" y="500"/>
                  <a:pt x="654" y="500"/>
                </a:cubicBezTo>
                <a:cubicBezTo>
                  <a:pt x="656" y="499"/>
                  <a:pt x="660" y="500"/>
                  <a:pt x="664" y="501"/>
                </a:cubicBezTo>
                <a:cubicBezTo>
                  <a:pt x="667" y="503"/>
                  <a:pt x="670" y="505"/>
                  <a:pt x="671" y="507"/>
                </a:cubicBezTo>
                <a:cubicBezTo>
                  <a:pt x="672" y="509"/>
                  <a:pt x="672" y="512"/>
                  <a:pt x="671" y="515"/>
                </a:cubicBezTo>
                <a:close/>
                <a:moveTo>
                  <a:pt x="641" y="544"/>
                </a:moveTo>
                <a:cubicBezTo>
                  <a:pt x="646" y="547"/>
                  <a:pt x="646" y="547"/>
                  <a:pt x="646" y="547"/>
                </a:cubicBezTo>
                <a:cubicBezTo>
                  <a:pt x="637" y="562"/>
                  <a:pt x="637" y="562"/>
                  <a:pt x="637" y="562"/>
                </a:cubicBezTo>
                <a:cubicBezTo>
                  <a:pt x="619" y="552"/>
                  <a:pt x="619" y="552"/>
                  <a:pt x="619" y="552"/>
                </a:cubicBezTo>
                <a:cubicBezTo>
                  <a:pt x="628" y="538"/>
                  <a:pt x="628" y="538"/>
                  <a:pt x="628" y="538"/>
                </a:cubicBezTo>
                <a:cubicBezTo>
                  <a:pt x="629" y="535"/>
                  <a:pt x="631" y="533"/>
                  <a:pt x="632" y="532"/>
                </a:cubicBezTo>
                <a:cubicBezTo>
                  <a:pt x="633" y="531"/>
                  <a:pt x="634" y="530"/>
                  <a:pt x="636" y="530"/>
                </a:cubicBezTo>
                <a:cubicBezTo>
                  <a:pt x="638" y="529"/>
                  <a:pt x="641" y="529"/>
                  <a:pt x="643" y="529"/>
                </a:cubicBezTo>
                <a:cubicBezTo>
                  <a:pt x="645" y="529"/>
                  <a:pt x="648" y="530"/>
                  <a:pt x="651" y="532"/>
                </a:cubicBezTo>
                <a:cubicBezTo>
                  <a:pt x="656" y="535"/>
                  <a:pt x="659" y="539"/>
                  <a:pt x="661" y="543"/>
                </a:cubicBezTo>
                <a:cubicBezTo>
                  <a:pt x="662" y="547"/>
                  <a:pt x="661" y="551"/>
                  <a:pt x="658" y="556"/>
                </a:cubicBezTo>
                <a:cubicBezTo>
                  <a:pt x="650" y="570"/>
                  <a:pt x="650" y="570"/>
                  <a:pt x="650" y="570"/>
                </a:cubicBezTo>
                <a:cubicBezTo>
                  <a:pt x="644" y="567"/>
                  <a:pt x="644" y="567"/>
                  <a:pt x="644" y="567"/>
                </a:cubicBezTo>
                <a:cubicBezTo>
                  <a:pt x="653" y="553"/>
                  <a:pt x="653" y="553"/>
                  <a:pt x="653" y="553"/>
                </a:cubicBezTo>
                <a:cubicBezTo>
                  <a:pt x="654" y="550"/>
                  <a:pt x="654" y="548"/>
                  <a:pt x="654" y="546"/>
                </a:cubicBezTo>
                <a:cubicBezTo>
                  <a:pt x="653" y="544"/>
                  <a:pt x="650" y="542"/>
                  <a:pt x="647" y="539"/>
                </a:cubicBezTo>
                <a:cubicBezTo>
                  <a:pt x="644" y="537"/>
                  <a:pt x="641" y="537"/>
                  <a:pt x="639" y="537"/>
                </a:cubicBezTo>
                <a:cubicBezTo>
                  <a:pt x="636" y="537"/>
                  <a:pt x="635" y="538"/>
                  <a:pt x="633" y="541"/>
                </a:cubicBezTo>
                <a:cubicBezTo>
                  <a:pt x="629" y="548"/>
                  <a:pt x="629" y="548"/>
                  <a:pt x="629" y="548"/>
                </a:cubicBezTo>
                <a:cubicBezTo>
                  <a:pt x="636" y="553"/>
                  <a:pt x="636" y="553"/>
                  <a:pt x="636" y="553"/>
                </a:cubicBezTo>
                <a:cubicBezTo>
                  <a:pt x="641" y="544"/>
                  <a:pt x="641" y="544"/>
                  <a:pt x="641" y="544"/>
                </a:cubicBezTo>
                <a:close/>
                <a:moveTo>
                  <a:pt x="648" y="574"/>
                </a:moveTo>
                <a:cubicBezTo>
                  <a:pt x="643" y="581"/>
                  <a:pt x="643" y="581"/>
                  <a:pt x="643" y="581"/>
                </a:cubicBezTo>
                <a:cubicBezTo>
                  <a:pt x="627" y="580"/>
                  <a:pt x="627" y="580"/>
                  <a:pt x="627" y="580"/>
                </a:cubicBezTo>
                <a:cubicBezTo>
                  <a:pt x="632" y="595"/>
                  <a:pt x="632" y="595"/>
                  <a:pt x="632" y="595"/>
                </a:cubicBezTo>
                <a:cubicBezTo>
                  <a:pt x="627" y="602"/>
                  <a:pt x="627" y="602"/>
                  <a:pt x="627" y="602"/>
                </a:cubicBezTo>
                <a:cubicBezTo>
                  <a:pt x="619" y="579"/>
                  <a:pt x="619" y="579"/>
                  <a:pt x="619" y="579"/>
                </a:cubicBezTo>
                <a:cubicBezTo>
                  <a:pt x="607" y="570"/>
                  <a:pt x="607" y="570"/>
                  <a:pt x="607" y="570"/>
                </a:cubicBezTo>
                <a:cubicBezTo>
                  <a:pt x="611" y="564"/>
                  <a:pt x="611" y="564"/>
                  <a:pt x="611" y="564"/>
                </a:cubicBezTo>
                <a:cubicBezTo>
                  <a:pt x="624" y="573"/>
                  <a:pt x="624" y="573"/>
                  <a:pt x="624" y="573"/>
                </a:cubicBezTo>
                <a:cubicBezTo>
                  <a:pt x="648" y="574"/>
                  <a:pt x="648" y="574"/>
                  <a:pt x="648" y="574"/>
                </a:cubicBezTo>
                <a:close/>
                <a:moveTo>
                  <a:pt x="264" y="535"/>
                </a:moveTo>
                <a:cubicBezTo>
                  <a:pt x="392" y="535"/>
                  <a:pt x="392" y="535"/>
                  <a:pt x="392" y="535"/>
                </a:cubicBezTo>
                <a:cubicBezTo>
                  <a:pt x="401" y="536"/>
                  <a:pt x="400" y="566"/>
                  <a:pt x="392" y="565"/>
                </a:cubicBezTo>
                <a:cubicBezTo>
                  <a:pt x="264" y="565"/>
                  <a:pt x="264" y="565"/>
                  <a:pt x="264" y="565"/>
                </a:cubicBezTo>
                <a:cubicBezTo>
                  <a:pt x="275" y="565"/>
                  <a:pt x="276" y="536"/>
                  <a:pt x="264" y="535"/>
                </a:cubicBezTo>
                <a:close/>
                <a:moveTo>
                  <a:pt x="550" y="535"/>
                </a:moveTo>
                <a:cubicBezTo>
                  <a:pt x="538" y="536"/>
                  <a:pt x="539" y="565"/>
                  <a:pt x="550" y="565"/>
                </a:cubicBezTo>
                <a:cubicBezTo>
                  <a:pt x="421" y="565"/>
                  <a:pt x="421" y="565"/>
                  <a:pt x="421" y="565"/>
                </a:cubicBezTo>
                <a:cubicBezTo>
                  <a:pt x="413" y="566"/>
                  <a:pt x="412" y="536"/>
                  <a:pt x="421" y="535"/>
                </a:cubicBezTo>
                <a:cubicBezTo>
                  <a:pt x="550" y="535"/>
                  <a:pt x="550" y="535"/>
                  <a:pt x="550" y="535"/>
                </a:cubicBezTo>
                <a:close/>
                <a:moveTo>
                  <a:pt x="495" y="212"/>
                </a:moveTo>
                <a:cubicBezTo>
                  <a:pt x="495" y="260"/>
                  <a:pt x="495" y="260"/>
                  <a:pt x="495" y="260"/>
                </a:cubicBezTo>
                <a:cubicBezTo>
                  <a:pt x="481" y="257"/>
                  <a:pt x="469" y="266"/>
                  <a:pt x="462" y="280"/>
                </a:cubicBezTo>
                <a:cubicBezTo>
                  <a:pt x="462" y="449"/>
                  <a:pt x="462" y="449"/>
                  <a:pt x="462" y="449"/>
                </a:cubicBezTo>
                <a:cubicBezTo>
                  <a:pt x="493" y="439"/>
                  <a:pt x="510" y="421"/>
                  <a:pt x="516" y="396"/>
                </a:cubicBezTo>
                <a:cubicBezTo>
                  <a:pt x="519" y="389"/>
                  <a:pt x="519" y="377"/>
                  <a:pt x="514" y="358"/>
                </a:cubicBezTo>
                <a:cubicBezTo>
                  <a:pt x="501" y="332"/>
                  <a:pt x="486" y="324"/>
                  <a:pt x="477" y="327"/>
                </a:cubicBezTo>
                <a:cubicBezTo>
                  <a:pt x="477" y="278"/>
                  <a:pt x="477" y="278"/>
                  <a:pt x="477" y="278"/>
                </a:cubicBezTo>
                <a:cubicBezTo>
                  <a:pt x="516" y="281"/>
                  <a:pt x="552" y="305"/>
                  <a:pt x="562" y="357"/>
                </a:cubicBezTo>
                <a:cubicBezTo>
                  <a:pt x="570" y="390"/>
                  <a:pt x="562" y="422"/>
                  <a:pt x="545" y="449"/>
                </a:cubicBezTo>
                <a:cubicBezTo>
                  <a:pt x="523" y="472"/>
                  <a:pt x="499" y="491"/>
                  <a:pt x="462" y="497"/>
                </a:cubicBezTo>
                <a:cubicBezTo>
                  <a:pt x="462" y="514"/>
                  <a:pt x="462" y="514"/>
                  <a:pt x="462" y="514"/>
                </a:cubicBezTo>
                <a:cubicBezTo>
                  <a:pt x="413" y="514"/>
                  <a:pt x="413" y="514"/>
                  <a:pt x="413" y="514"/>
                </a:cubicBezTo>
                <a:cubicBezTo>
                  <a:pt x="413" y="274"/>
                  <a:pt x="413" y="274"/>
                  <a:pt x="413" y="274"/>
                </a:cubicBezTo>
                <a:cubicBezTo>
                  <a:pt x="425" y="233"/>
                  <a:pt x="453" y="213"/>
                  <a:pt x="495" y="212"/>
                </a:cubicBezTo>
                <a:close/>
                <a:moveTo>
                  <a:pt x="316" y="212"/>
                </a:moveTo>
                <a:cubicBezTo>
                  <a:pt x="358" y="213"/>
                  <a:pt x="386" y="233"/>
                  <a:pt x="398" y="274"/>
                </a:cubicBezTo>
                <a:cubicBezTo>
                  <a:pt x="398" y="514"/>
                  <a:pt x="398" y="514"/>
                  <a:pt x="398" y="514"/>
                </a:cubicBezTo>
                <a:cubicBezTo>
                  <a:pt x="349" y="514"/>
                  <a:pt x="349" y="514"/>
                  <a:pt x="349" y="514"/>
                </a:cubicBezTo>
                <a:cubicBezTo>
                  <a:pt x="349" y="497"/>
                  <a:pt x="349" y="497"/>
                  <a:pt x="349" y="497"/>
                </a:cubicBezTo>
                <a:cubicBezTo>
                  <a:pt x="312" y="491"/>
                  <a:pt x="288" y="472"/>
                  <a:pt x="267" y="449"/>
                </a:cubicBezTo>
                <a:cubicBezTo>
                  <a:pt x="249" y="422"/>
                  <a:pt x="241" y="390"/>
                  <a:pt x="249" y="357"/>
                </a:cubicBezTo>
                <a:cubicBezTo>
                  <a:pt x="259" y="305"/>
                  <a:pt x="295" y="281"/>
                  <a:pt x="334" y="278"/>
                </a:cubicBezTo>
                <a:cubicBezTo>
                  <a:pt x="334" y="327"/>
                  <a:pt x="334" y="327"/>
                  <a:pt x="334" y="327"/>
                </a:cubicBezTo>
                <a:cubicBezTo>
                  <a:pt x="325" y="324"/>
                  <a:pt x="310" y="332"/>
                  <a:pt x="297" y="358"/>
                </a:cubicBezTo>
                <a:cubicBezTo>
                  <a:pt x="292" y="377"/>
                  <a:pt x="292" y="389"/>
                  <a:pt x="295" y="396"/>
                </a:cubicBezTo>
                <a:cubicBezTo>
                  <a:pt x="302" y="421"/>
                  <a:pt x="318" y="439"/>
                  <a:pt x="349" y="449"/>
                </a:cubicBezTo>
                <a:cubicBezTo>
                  <a:pt x="349" y="280"/>
                  <a:pt x="349" y="280"/>
                  <a:pt x="349" y="280"/>
                </a:cubicBezTo>
                <a:cubicBezTo>
                  <a:pt x="343" y="266"/>
                  <a:pt x="330" y="257"/>
                  <a:pt x="316" y="260"/>
                </a:cubicBezTo>
                <a:cubicBezTo>
                  <a:pt x="316" y="212"/>
                  <a:pt x="316" y="212"/>
                  <a:pt x="316" y="212"/>
                </a:cubicBezTo>
                <a:close/>
                <a:moveTo>
                  <a:pt x="249" y="587"/>
                </a:moveTo>
                <a:cubicBezTo>
                  <a:pt x="567" y="587"/>
                  <a:pt x="567" y="587"/>
                  <a:pt x="567" y="587"/>
                </a:cubicBezTo>
                <a:cubicBezTo>
                  <a:pt x="567" y="615"/>
                  <a:pt x="567" y="615"/>
                  <a:pt x="567" y="615"/>
                </a:cubicBezTo>
                <a:cubicBezTo>
                  <a:pt x="249" y="615"/>
                  <a:pt x="249" y="615"/>
                  <a:pt x="249" y="615"/>
                </a:cubicBezTo>
                <a:lnTo>
                  <a:pt x="249" y="5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grpSp>
        <p:nvGrpSpPr>
          <p:cNvPr id="22" name="组合 21">
            <a:extLst>
              <a:ext uri="{FF2B5EF4-FFF2-40B4-BE49-F238E27FC236}">
                <a16:creationId xmlns="" xmlns:a16="http://schemas.microsoft.com/office/drawing/2014/main" id="{8C05D8A9-2DBA-4979-8DF1-66CBD92BCF0D}"/>
              </a:ext>
            </a:extLst>
          </p:cNvPr>
          <p:cNvGrpSpPr/>
          <p:nvPr userDrawn="1"/>
        </p:nvGrpSpPr>
        <p:grpSpPr>
          <a:xfrm>
            <a:off x="11708692" y="775626"/>
            <a:ext cx="416708" cy="132419"/>
            <a:chOff x="11708692" y="775626"/>
            <a:chExt cx="416708" cy="132419"/>
          </a:xfrm>
        </p:grpSpPr>
        <p:sp>
          <p:nvSpPr>
            <p:cNvPr id="23" name="平行四边形 22">
              <a:extLst>
                <a:ext uri="{FF2B5EF4-FFF2-40B4-BE49-F238E27FC236}">
                  <a16:creationId xmlns="" xmlns:a16="http://schemas.microsoft.com/office/drawing/2014/main" id="{5BE8767E-977E-4CA8-84D9-F904B0A4D3F4}"/>
                </a:ext>
              </a:extLst>
            </p:cNvPr>
            <p:cNvSpPr/>
            <p:nvPr userDrawn="1"/>
          </p:nvSpPr>
          <p:spPr>
            <a:xfrm>
              <a:off x="11813479" y="77578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="" xmlns:a16="http://schemas.microsoft.com/office/drawing/2014/main" id="{C27DFA66-61AC-461F-A909-0474955CC3C2}"/>
                </a:ext>
              </a:extLst>
            </p:cNvPr>
            <p:cNvSpPr/>
            <p:nvPr userDrawn="1"/>
          </p:nvSpPr>
          <p:spPr>
            <a:xfrm>
              <a:off x="11708692" y="777435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="" xmlns:a16="http://schemas.microsoft.com/office/drawing/2014/main" id="{ACBF1A5F-9C9C-4794-9805-4A1719CA1906}"/>
                </a:ext>
              </a:extLst>
            </p:cNvPr>
            <p:cNvSpPr/>
            <p:nvPr userDrawn="1"/>
          </p:nvSpPr>
          <p:spPr>
            <a:xfrm>
              <a:off x="11918266" y="775626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="" xmlns:a16="http://schemas.microsoft.com/office/drawing/2014/main" id="{0EB87D9A-FFC3-49ED-882E-9A4F73921BA1}"/>
                </a:ext>
              </a:extLst>
            </p:cNvPr>
            <p:cNvSpPr/>
            <p:nvPr userDrawn="1"/>
          </p:nvSpPr>
          <p:spPr>
            <a:xfrm>
              <a:off x="12023053" y="77594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文本占位符 39">
            <a:extLst>
              <a:ext uri="{FF2B5EF4-FFF2-40B4-BE49-F238E27FC236}">
                <a16:creationId xmlns="" xmlns:a16="http://schemas.microsoft.com/office/drawing/2014/main" id="{544BF813-8C5E-49BE-A9B8-19801AD3364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2762" y="416944"/>
            <a:ext cx="9044633" cy="442056"/>
          </a:xfrm>
        </p:spPr>
        <p:txBody>
          <a:bodyPr/>
          <a:lstStyle>
            <a:lvl1pPr>
              <a:defRPr>
                <a:latin typeface="思源宋体 CN" panose="02020400000000000000" pitchFamily="18" charset="-122"/>
                <a:ea typeface="思源宋体 CN" panose="02020400000000000000" pitchFamily="18" charset="-122"/>
              </a:defRPr>
            </a:lvl1pPr>
          </a:lstStyle>
          <a:p>
            <a:pPr lvl="0"/>
            <a:r>
              <a:rPr lang="zh-CN" altLang="en-US" dirty="0"/>
              <a:t>四段图文页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FDCF3DE0-8150-405A-A484-A003910AEE92}"/>
              </a:ext>
            </a:extLst>
          </p:cNvPr>
          <p:cNvGrpSpPr/>
          <p:nvPr userDrawn="1"/>
        </p:nvGrpSpPr>
        <p:grpSpPr>
          <a:xfrm>
            <a:off x="10732626" y="547392"/>
            <a:ext cx="885429" cy="291792"/>
            <a:chOff x="5449264" y="1071922"/>
            <a:chExt cx="2389271" cy="787380"/>
          </a:xfrm>
        </p:grpSpPr>
        <p:sp>
          <p:nvSpPr>
            <p:cNvPr id="28" name="isľïḑé">
              <a:extLst>
                <a:ext uri="{FF2B5EF4-FFF2-40B4-BE49-F238E27FC236}">
                  <a16:creationId xmlns="" xmlns:a16="http://schemas.microsoft.com/office/drawing/2014/main" id="{E4453E86-ACA4-49A1-9C4E-BAE695553851}"/>
                </a:ext>
              </a:extLst>
            </p:cNvPr>
            <p:cNvSpPr/>
            <p:nvPr userDrawn="1"/>
          </p:nvSpPr>
          <p:spPr bwMode="auto">
            <a:xfrm>
              <a:off x="5473627" y="1071922"/>
              <a:ext cx="2337222" cy="550391"/>
            </a:xfrm>
            <a:custGeom>
              <a:avLst/>
              <a:gdLst>
                <a:gd name="T0" fmla="*/ 1846 w 2033"/>
                <a:gd name="T1" fmla="*/ 379 h 478"/>
                <a:gd name="T2" fmla="*/ 1836 w 2033"/>
                <a:gd name="T3" fmla="*/ 368 h 478"/>
                <a:gd name="T4" fmla="*/ 1932 w 2033"/>
                <a:gd name="T5" fmla="*/ 256 h 478"/>
                <a:gd name="T6" fmla="*/ 1958 w 2033"/>
                <a:gd name="T7" fmla="*/ 124 h 478"/>
                <a:gd name="T8" fmla="*/ 1868 w 2033"/>
                <a:gd name="T9" fmla="*/ 215 h 478"/>
                <a:gd name="T10" fmla="*/ 1814 w 2033"/>
                <a:gd name="T11" fmla="*/ 242 h 478"/>
                <a:gd name="T12" fmla="*/ 1796 w 2033"/>
                <a:gd name="T13" fmla="*/ 130 h 478"/>
                <a:gd name="T14" fmla="*/ 1834 w 2033"/>
                <a:gd name="T15" fmla="*/ 154 h 478"/>
                <a:gd name="T16" fmla="*/ 1859 w 2033"/>
                <a:gd name="T17" fmla="*/ 124 h 478"/>
                <a:gd name="T18" fmla="*/ 1944 w 2033"/>
                <a:gd name="T19" fmla="*/ 46 h 478"/>
                <a:gd name="T20" fmla="*/ 2022 w 2033"/>
                <a:gd name="T21" fmla="*/ 84 h 478"/>
                <a:gd name="T22" fmla="*/ 1892 w 2033"/>
                <a:gd name="T23" fmla="*/ 315 h 478"/>
                <a:gd name="T24" fmla="*/ 1927 w 2033"/>
                <a:gd name="T25" fmla="*/ 338 h 478"/>
                <a:gd name="T26" fmla="*/ 2 w 2033"/>
                <a:gd name="T27" fmla="*/ 449 h 478"/>
                <a:gd name="T28" fmla="*/ 236 w 2033"/>
                <a:gd name="T29" fmla="*/ 99 h 478"/>
                <a:gd name="T30" fmla="*/ 119 w 2033"/>
                <a:gd name="T31" fmla="*/ 112 h 478"/>
                <a:gd name="T32" fmla="*/ 276 w 2033"/>
                <a:gd name="T33" fmla="*/ 88 h 478"/>
                <a:gd name="T34" fmla="*/ 237 w 2033"/>
                <a:gd name="T35" fmla="*/ 157 h 478"/>
                <a:gd name="T36" fmla="*/ 341 w 2033"/>
                <a:gd name="T37" fmla="*/ 184 h 478"/>
                <a:gd name="T38" fmla="*/ 308 w 2033"/>
                <a:gd name="T39" fmla="*/ 295 h 478"/>
                <a:gd name="T40" fmla="*/ 253 w 2033"/>
                <a:gd name="T41" fmla="*/ 338 h 478"/>
                <a:gd name="T42" fmla="*/ 133 w 2033"/>
                <a:gd name="T43" fmla="*/ 427 h 478"/>
                <a:gd name="T44" fmla="*/ 154 w 2033"/>
                <a:gd name="T45" fmla="*/ 285 h 478"/>
                <a:gd name="T46" fmla="*/ 1171 w 2033"/>
                <a:gd name="T47" fmla="*/ 371 h 478"/>
                <a:gd name="T48" fmla="*/ 1168 w 2033"/>
                <a:gd name="T49" fmla="*/ 314 h 478"/>
                <a:gd name="T50" fmla="*/ 1220 w 2033"/>
                <a:gd name="T51" fmla="*/ 245 h 478"/>
                <a:gd name="T52" fmla="*/ 1055 w 2033"/>
                <a:gd name="T53" fmla="*/ 234 h 478"/>
                <a:gd name="T54" fmla="*/ 1168 w 2033"/>
                <a:gd name="T55" fmla="*/ 165 h 478"/>
                <a:gd name="T56" fmla="*/ 1198 w 2033"/>
                <a:gd name="T57" fmla="*/ 87 h 478"/>
                <a:gd name="T58" fmla="*/ 1204 w 2033"/>
                <a:gd name="T59" fmla="*/ 161 h 478"/>
                <a:gd name="T60" fmla="*/ 1283 w 2033"/>
                <a:gd name="T61" fmla="*/ 170 h 478"/>
                <a:gd name="T62" fmla="*/ 1235 w 2033"/>
                <a:gd name="T63" fmla="*/ 256 h 478"/>
                <a:gd name="T64" fmla="*/ 1220 w 2033"/>
                <a:gd name="T65" fmla="*/ 318 h 478"/>
                <a:gd name="T66" fmla="*/ 405 w 2033"/>
                <a:gd name="T67" fmla="*/ 412 h 478"/>
                <a:gd name="T68" fmla="*/ 434 w 2033"/>
                <a:gd name="T69" fmla="*/ 422 h 478"/>
                <a:gd name="T70" fmla="*/ 574 w 2033"/>
                <a:gd name="T71" fmla="*/ 413 h 478"/>
                <a:gd name="T72" fmla="*/ 578 w 2033"/>
                <a:gd name="T73" fmla="*/ 255 h 478"/>
                <a:gd name="T74" fmla="*/ 638 w 2033"/>
                <a:gd name="T75" fmla="*/ 104 h 478"/>
                <a:gd name="T76" fmla="*/ 466 w 2033"/>
                <a:gd name="T77" fmla="*/ 159 h 478"/>
                <a:gd name="T78" fmla="*/ 535 w 2033"/>
                <a:gd name="T79" fmla="*/ 201 h 478"/>
                <a:gd name="T80" fmla="*/ 499 w 2033"/>
                <a:gd name="T81" fmla="*/ 257 h 478"/>
                <a:gd name="T82" fmla="*/ 556 w 2033"/>
                <a:gd name="T83" fmla="*/ 225 h 478"/>
                <a:gd name="T84" fmla="*/ 531 w 2033"/>
                <a:gd name="T85" fmla="*/ 386 h 478"/>
                <a:gd name="T86" fmla="*/ 1609 w 2033"/>
                <a:gd name="T87" fmla="*/ 256 h 478"/>
                <a:gd name="T88" fmla="*/ 1562 w 2033"/>
                <a:gd name="T89" fmla="*/ 107 h 478"/>
                <a:gd name="T90" fmla="*/ 1556 w 2033"/>
                <a:gd name="T91" fmla="*/ 279 h 478"/>
                <a:gd name="T92" fmla="*/ 324 w 2033"/>
                <a:gd name="T93" fmla="*/ 382 h 478"/>
                <a:gd name="T94" fmla="*/ 1283 w 2033"/>
                <a:gd name="T95" fmla="*/ 389 h 478"/>
                <a:gd name="T96" fmla="*/ 1184 w 2033"/>
                <a:gd name="T97" fmla="*/ 385 h 478"/>
                <a:gd name="T98" fmla="*/ 731 w 2033"/>
                <a:gd name="T99" fmla="*/ 348 h 478"/>
                <a:gd name="T100" fmla="*/ 913 w 2033"/>
                <a:gd name="T101" fmla="*/ 256 h 478"/>
                <a:gd name="T102" fmla="*/ 838 w 2033"/>
                <a:gd name="T103" fmla="*/ 191 h 478"/>
                <a:gd name="T104" fmla="*/ 957 w 2033"/>
                <a:gd name="T105" fmla="*/ 243 h 478"/>
                <a:gd name="T106" fmla="*/ 875 w 2033"/>
                <a:gd name="T107" fmla="*/ 347 h 478"/>
                <a:gd name="T108" fmla="*/ 229 w 2033"/>
                <a:gd name="T109" fmla="*/ 334 h 478"/>
                <a:gd name="T110" fmla="*/ 208 w 2033"/>
                <a:gd name="T111" fmla="*/ 302 h 478"/>
                <a:gd name="T112" fmla="*/ 190 w 2033"/>
                <a:gd name="T113" fmla="*/ 339 h 478"/>
                <a:gd name="T114" fmla="*/ 651 w 2033"/>
                <a:gd name="T115" fmla="*/ 339 h 478"/>
                <a:gd name="T116" fmla="*/ 149 w 2033"/>
                <a:gd name="T117" fmla="*/ 244 h 478"/>
                <a:gd name="T118" fmla="*/ 1847 w 2033"/>
                <a:gd name="T119" fmla="*/ 174 h 478"/>
                <a:gd name="T120" fmla="*/ 1907 w 2033"/>
                <a:gd name="T121" fmla="*/ 189 h 478"/>
                <a:gd name="T122" fmla="*/ 583 w 2033"/>
                <a:gd name="T123" fmla="*/ 131 h 478"/>
                <a:gd name="T124" fmla="*/ 209 w 2033"/>
                <a:gd name="T125" fmla="*/ 1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3" h="478">
                  <a:moveTo>
                    <a:pt x="1888" y="478"/>
                  </a:moveTo>
                  <a:cubicBezTo>
                    <a:pt x="1854" y="462"/>
                    <a:pt x="1854" y="462"/>
                    <a:pt x="1854" y="462"/>
                  </a:cubicBezTo>
                  <a:cubicBezTo>
                    <a:pt x="1854" y="462"/>
                    <a:pt x="1854" y="462"/>
                    <a:pt x="1854" y="462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18" y="275"/>
                    <a:pt x="1918" y="275"/>
                    <a:pt x="1918" y="275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863" y="283"/>
                    <a:pt x="1863" y="283"/>
                    <a:pt x="1863" y="283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64" y="262"/>
                    <a:pt x="1864" y="262"/>
                    <a:pt x="1864" y="262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4" y="126"/>
                    <a:pt x="1954" y="126"/>
                    <a:pt x="1954" y="126"/>
                  </a:cubicBezTo>
                  <a:cubicBezTo>
                    <a:pt x="1952" y="128"/>
                    <a:pt x="1952" y="128"/>
                    <a:pt x="1952" y="128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39" y="50"/>
                    <a:pt x="1939" y="50"/>
                    <a:pt x="1939" y="50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6" y="144"/>
                    <a:pt x="2006" y="144"/>
                    <a:pt x="2006" y="144"/>
                  </a:cubicBezTo>
                  <a:cubicBezTo>
                    <a:pt x="2003" y="142"/>
                    <a:pt x="2003" y="142"/>
                    <a:pt x="2003" y="142"/>
                  </a:cubicBezTo>
                  <a:cubicBezTo>
                    <a:pt x="1971" y="194"/>
                    <a:pt x="1971" y="194"/>
                    <a:pt x="1971" y="194"/>
                  </a:cubicBezTo>
                  <a:cubicBezTo>
                    <a:pt x="1967" y="195"/>
                    <a:pt x="1967" y="195"/>
                    <a:pt x="1967" y="195"/>
                  </a:cubicBezTo>
                  <a:cubicBezTo>
                    <a:pt x="1950" y="219"/>
                    <a:pt x="1950" y="219"/>
                    <a:pt x="1950" y="219"/>
                  </a:cubicBezTo>
                  <a:cubicBezTo>
                    <a:pt x="1948" y="221"/>
                    <a:pt x="1948" y="221"/>
                    <a:pt x="1948" y="221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89" y="478"/>
                    <a:pt x="1889" y="478"/>
                    <a:pt x="1889" y="478"/>
                  </a:cubicBezTo>
                  <a:lnTo>
                    <a:pt x="1888" y="478"/>
                  </a:lnTo>
                  <a:close/>
                  <a:moveTo>
                    <a:pt x="19" y="460"/>
                  </a:moveTo>
                  <a:cubicBezTo>
                    <a:pt x="16" y="460"/>
                    <a:pt x="16" y="460"/>
                    <a:pt x="16" y="460"/>
                  </a:cubicBezTo>
                  <a:cubicBezTo>
                    <a:pt x="16" y="460"/>
                    <a:pt x="16" y="460"/>
                    <a:pt x="16" y="460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5" y="288"/>
                    <a:pt x="95" y="288"/>
                    <a:pt x="96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7" y="288"/>
                    <a:pt x="98" y="287"/>
                    <a:pt x="98" y="287"/>
                  </a:cubicBezTo>
                  <a:cubicBezTo>
                    <a:pt x="98" y="287"/>
                    <a:pt x="98" y="287"/>
                    <a:pt x="98" y="287"/>
                  </a:cubicBezTo>
                  <a:cubicBezTo>
                    <a:pt x="99" y="287"/>
                    <a:pt x="99" y="286"/>
                    <a:pt x="99" y="285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1" y="283"/>
                    <a:pt x="103" y="282"/>
                    <a:pt x="105" y="280"/>
                  </a:cubicBezTo>
                  <a:cubicBezTo>
                    <a:pt x="105" y="280"/>
                    <a:pt x="105" y="280"/>
                    <a:pt x="105" y="280"/>
                  </a:cubicBezTo>
                  <a:cubicBezTo>
                    <a:pt x="105" y="279"/>
                    <a:pt x="105" y="279"/>
                    <a:pt x="106" y="278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7" y="277"/>
                    <a:pt x="108" y="276"/>
                    <a:pt x="109" y="275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13" y="268"/>
                    <a:pt x="117" y="261"/>
                    <a:pt x="121" y="254"/>
                  </a:cubicBezTo>
                  <a:cubicBezTo>
                    <a:pt x="121" y="254"/>
                    <a:pt x="121" y="254"/>
                    <a:pt x="121" y="254"/>
                  </a:cubicBezTo>
                  <a:cubicBezTo>
                    <a:pt x="120" y="254"/>
                    <a:pt x="120" y="254"/>
                    <a:pt x="119" y="254"/>
                  </a:cubicBezTo>
                  <a:cubicBezTo>
                    <a:pt x="119" y="254"/>
                    <a:pt x="119" y="254"/>
                    <a:pt x="119" y="254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9" y="181"/>
                    <a:pt x="219" y="181"/>
                    <a:pt x="219" y="181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189" y="384"/>
                    <a:pt x="189" y="384"/>
                    <a:pt x="189" y="384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1"/>
                    <a:pt x="182" y="350"/>
                    <a:pt x="181" y="349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81" y="346"/>
                    <a:pt x="180" y="345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79" y="341"/>
                    <a:pt x="178" y="338"/>
                    <a:pt x="177" y="334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7" y="326"/>
                    <a:pt x="178" y="319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0" y="308"/>
                    <a:pt x="181" y="304"/>
                    <a:pt x="182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4" y="297"/>
                    <a:pt x="185" y="293"/>
                    <a:pt x="187" y="290"/>
                  </a:cubicBezTo>
                  <a:cubicBezTo>
                    <a:pt x="187" y="290"/>
                    <a:pt x="187" y="290"/>
                    <a:pt x="187" y="290"/>
                  </a:cubicBezTo>
                  <a:cubicBezTo>
                    <a:pt x="189" y="287"/>
                    <a:pt x="191" y="283"/>
                    <a:pt x="193" y="280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76"/>
                    <a:pt x="197" y="273"/>
                    <a:pt x="199" y="269"/>
                  </a:cubicBezTo>
                  <a:cubicBezTo>
                    <a:pt x="199" y="269"/>
                    <a:pt x="199" y="269"/>
                    <a:pt x="199" y="26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194" y="268"/>
                    <a:pt x="181" y="276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3" y="288"/>
                    <a:pt x="160" y="289"/>
                    <a:pt x="154" y="285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3" y="285"/>
                    <a:pt x="152" y="285"/>
                    <a:pt x="151" y="285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0" y="285"/>
                    <a:pt x="150" y="284"/>
                    <a:pt x="149" y="283"/>
                  </a:cubicBezTo>
                  <a:cubicBezTo>
                    <a:pt x="149" y="283"/>
                    <a:pt x="149" y="283"/>
                    <a:pt x="149" y="283"/>
                  </a:cubicBezTo>
                  <a:cubicBezTo>
                    <a:pt x="148" y="283"/>
                    <a:pt x="147" y="282"/>
                    <a:pt x="146" y="282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5" y="281"/>
                    <a:pt x="145" y="280"/>
                    <a:pt x="145" y="279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2" y="278"/>
                    <a:pt x="140" y="276"/>
                    <a:pt x="138" y="274"/>
                  </a:cubicBezTo>
                  <a:cubicBezTo>
                    <a:pt x="138" y="274"/>
                    <a:pt x="138" y="274"/>
                    <a:pt x="138" y="274"/>
                  </a:cubicBezTo>
                  <a:cubicBezTo>
                    <a:pt x="138" y="274"/>
                    <a:pt x="137" y="273"/>
                    <a:pt x="136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6" y="273"/>
                    <a:pt x="135" y="273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3" y="272"/>
                    <a:pt x="133" y="272"/>
                    <a:pt x="132" y="271"/>
                  </a:cubicBezTo>
                  <a:cubicBezTo>
                    <a:pt x="132" y="271"/>
                    <a:pt x="132" y="271"/>
                    <a:pt x="132" y="271"/>
                  </a:cubicBezTo>
                  <a:cubicBezTo>
                    <a:pt x="132" y="271"/>
                    <a:pt x="131" y="270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0" y="270"/>
                    <a:pt x="129" y="270"/>
                    <a:pt x="128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7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5" y="272"/>
                    <a:pt x="125" y="273"/>
                    <a:pt x="125" y="273"/>
                  </a:cubicBezTo>
                  <a:cubicBezTo>
                    <a:pt x="125" y="273"/>
                    <a:pt x="125" y="273"/>
                    <a:pt x="125" y="273"/>
                  </a:cubicBezTo>
                  <a:cubicBezTo>
                    <a:pt x="124" y="274"/>
                    <a:pt x="124" y="274"/>
                    <a:pt x="123" y="275"/>
                  </a:cubicBezTo>
                  <a:cubicBezTo>
                    <a:pt x="123" y="275"/>
                    <a:pt x="123" y="275"/>
                    <a:pt x="123" y="275"/>
                  </a:cubicBezTo>
                  <a:cubicBezTo>
                    <a:pt x="123" y="276"/>
                    <a:pt x="123" y="277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9"/>
                    <a:pt x="122" y="279"/>
                    <a:pt x="122" y="280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1" y="280"/>
                    <a:pt x="120" y="280"/>
                    <a:pt x="119" y="281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18" y="281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20" y="459"/>
                    <a:pt x="20" y="459"/>
                    <a:pt x="20" y="459"/>
                  </a:cubicBezTo>
                  <a:lnTo>
                    <a:pt x="19" y="460"/>
                  </a:lnTo>
                  <a:close/>
                  <a:moveTo>
                    <a:pt x="1093" y="454"/>
                  </a:moveTo>
                  <a:cubicBezTo>
                    <a:pt x="1090" y="452"/>
                    <a:pt x="1090" y="452"/>
                    <a:pt x="1090" y="452"/>
                  </a:cubicBezTo>
                  <a:cubicBezTo>
                    <a:pt x="1090" y="452"/>
                    <a:pt x="1090" y="452"/>
                    <a:pt x="1090" y="452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2" y="223"/>
                    <a:pt x="1221" y="222"/>
                    <a:pt x="1218" y="220"/>
                  </a:cubicBezTo>
                  <a:cubicBezTo>
                    <a:pt x="1218" y="220"/>
                    <a:pt x="1218" y="220"/>
                    <a:pt x="1218" y="220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8" y="101"/>
                    <a:pt x="1178" y="101"/>
                    <a:pt x="1178" y="101"/>
                  </a:cubicBezTo>
                  <a:cubicBezTo>
                    <a:pt x="1178" y="99"/>
                    <a:pt x="1178" y="99"/>
                    <a:pt x="1178" y="99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44" y="229"/>
                    <a:pt x="1237" y="234"/>
                    <a:pt x="1237" y="235"/>
                  </a:cubicBezTo>
                  <a:cubicBezTo>
                    <a:pt x="1237" y="235"/>
                    <a:pt x="1237" y="235"/>
                    <a:pt x="1237" y="235"/>
                  </a:cubicBezTo>
                  <a:cubicBezTo>
                    <a:pt x="1237" y="236"/>
                    <a:pt x="1237" y="236"/>
                    <a:pt x="1237" y="236"/>
                  </a:cubicBezTo>
                  <a:cubicBezTo>
                    <a:pt x="1234" y="239"/>
                    <a:pt x="1234" y="239"/>
                    <a:pt x="1234" y="239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096" y="454"/>
                    <a:pt x="1096" y="454"/>
                    <a:pt x="1096" y="454"/>
                  </a:cubicBezTo>
                  <a:lnTo>
                    <a:pt x="1093" y="454"/>
                  </a:lnTo>
                  <a:close/>
                  <a:moveTo>
                    <a:pt x="425" y="424"/>
                  </a:moveTo>
                  <a:cubicBezTo>
                    <a:pt x="422" y="424"/>
                    <a:pt x="422" y="424"/>
                    <a:pt x="422" y="424"/>
                  </a:cubicBezTo>
                  <a:cubicBezTo>
                    <a:pt x="422" y="424"/>
                    <a:pt x="422" y="424"/>
                    <a:pt x="422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5" y="424"/>
                    <a:pt x="425" y="424"/>
                    <a:pt x="425" y="424"/>
                  </a:cubicBezTo>
                  <a:close/>
                  <a:moveTo>
                    <a:pt x="1686" y="419"/>
                  </a:moveTo>
                  <a:cubicBezTo>
                    <a:pt x="1683" y="419"/>
                    <a:pt x="1683" y="419"/>
                    <a:pt x="1683" y="419"/>
                  </a:cubicBezTo>
                  <a:cubicBezTo>
                    <a:pt x="1683" y="419"/>
                    <a:pt x="1683" y="419"/>
                    <a:pt x="1683" y="419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6" y="419"/>
                    <a:pt x="1686" y="419"/>
                    <a:pt x="1686" y="419"/>
                  </a:cubicBezTo>
                  <a:close/>
                  <a:moveTo>
                    <a:pt x="573" y="412"/>
                  </a:moveTo>
                  <a:cubicBezTo>
                    <a:pt x="574" y="413"/>
                    <a:pt x="574" y="413"/>
                    <a:pt x="574" y="413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66" y="20"/>
                    <a:pt x="566" y="20"/>
                    <a:pt x="566" y="20"/>
                  </a:cubicBezTo>
                  <a:cubicBezTo>
                    <a:pt x="561" y="19"/>
                    <a:pt x="561" y="19"/>
                    <a:pt x="561" y="19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71" y="412"/>
                    <a:pt x="571" y="412"/>
                    <a:pt x="571" y="412"/>
                  </a:cubicBezTo>
                  <a:lnTo>
                    <a:pt x="573" y="412"/>
                  </a:lnTo>
                  <a:close/>
                  <a:moveTo>
                    <a:pt x="1446" y="406"/>
                  </a:moveTo>
                  <a:cubicBezTo>
                    <a:pt x="1469" y="399"/>
                    <a:pt x="1469" y="399"/>
                    <a:pt x="1469" y="399"/>
                  </a:cubicBezTo>
                  <a:cubicBezTo>
                    <a:pt x="1469" y="399"/>
                    <a:pt x="1469" y="399"/>
                    <a:pt x="1469" y="399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590" y="251"/>
                    <a:pt x="1590" y="251"/>
                    <a:pt x="1590" y="251"/>
                  </a:cubicBezTo>
                  <a:cubicBezTo>
                    <a:pt x="1586" y="249"/>
                    <a:pt x="1586" y="249"/>
                    <a:pt x="1586" y="249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38"/>
                    <a:pt x="1607" y="134"/>
                    <a:pt x="1607" y="131"/>
                  </a:cubicBezTo>
                  <a:cubicBezTo>
                    <a:pt x="1607" y="131"/>
                    <a:pt x="1607" y="131"/>
                    <a:pt x="1607" y="131"/>
                  </a:cubicBezTo>
                  <a:cubicBezTo>
                    <a:pt x="1605" y="123"/>
                    <a:pt x="1605" y="122"/>
                    <a:pt x="1601" y="114"/>
                  </a:cubicBezTo>
                  <a:cubicBezTo>
                    <a:pt x="1601" y="114"/>
                    <a:pt x="1601" y="114"/>
                    <a:pt x="1601" y="114"/>
                  </a:cubicBezTo>
                  <a:cubicBezTo>
                    <a:pt x="1599" y="112"/>
                    <a:pt x="1597" y="109"/>
                    <a:pt x="1595" y="106"/>
                  </a:cubicBezTo>
                  <a:cubicBezTo>
                    <a:pt x="1595" y="106"/>
                    <a:pt x="1595" y="106"/>
                    <a:pt x="1595" y="106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4" y="80"/>
                    <a:pt x="1554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6" y="120"/>
                    <a:pt x="1566" y="125"/>
                    <a:pt x="1567" y="130"/>
                  </a:cubicBezTo>
                  <a:cubicBezTo>
                    <a:pt x="1567" y="130"/>
                    <a:pt x="1567" y="130"/>
                    <a:pt x="1567" y="130"/>
                  </a:cubicBezTo>
                  <a:cubicBezTo>
                    <a:pt x="1571" y="145"/>
                    <a:pt x="1574" y="143"/>
                    <a:pt x="1572" y="160"/>
                  </a:cubicBezTo>
                  <a:cubicBezTo>
                    <a:pt x="1572" y="160"/>
                    <a:pt x="1572" y="160"/>
                    <a:pt x="1572" y="160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2" y="406"/>
                    <a:pt x="1442" y="406"/>
                    <a:pt x="1442" y="406"/>
                  </a:cubicBezTo>
                  <a:lnTo>
                    <a:pt x="1446" y="406"/>
                  </a:lnTo>
                  <a:close/>
                  <a:moveTo>
                    <a:pt x="303" y="401"/>
                  </a:moveTo>
                  <a:cubicBezTo>
                    <a:pt x="312" y="401"/>
                    <a:pt x="312" y="401"/>
                    <a:pt x="312" y="401"/>
                  </a:cubicBezTo>
                  <a:cubicBezTo>
                    <a:pt x="312" y="401"/>
                    <a:pt x="312" y="401"/>
                    <a:pt x="312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3" y="401"/>
                    <a:pt x="303" y="401"/>
                    <a:pt x="303" y="401"/>
                  </a:cubicBezTo>
                  <a:close/>
                  <a:moveTo>
                    <a:pt x="1278" y="393"/>
                  </a:moveTo>
                  <a:cubicBezTo>
                    <a:pt x="1278" y="392"/>
                    <a:pt x="1278" y="392"/>
                    <a:pt x="1278" y="392"/>
                  </a:cubicBezTo>
                  <a:cubicBezTo>
                    <a:pt x="1278" y="392"/>
                    <a:pt x="1278" y="392"/>
                    <a:pt x="1278" y="392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8" y="393"/>
                    <a:pt x="1278" y="393"/>
                    <a:pt x="1278" y="393"/>
                  </a:cubicBezTo>
                  <a:close/>
                  <a:moveTo>
                    <a:pt x="1179" y="386"/>
                  </a:moveTo>
                  <a:cubicBezTo>
                    <a:pt x="1179" y="386"/>
                    <a:pt x="1179" y="386"/>
                    <a:pt x="1179" y="386"/>
                  </a:cubicBezTo>
                  <a:cubicBezTo>
                    <a:pt x="1179" y="386"/>
                    <a:pt x="1179" y="386"/>
                    <a:pt x="1179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9" y="386"/>
                    <a:pt x="1179" y="386"/>
                    <a:pt x="1179" y="386"/>
                  </a:cubicBezTo>
                  <a:close/>
                  <a:moveTo>
                    <a:pt x="778" y="381"/>
                  </a:moveTo>
                  <a:cubicBezTo>
                    <a:pt x="728" y="357"/>
                    <a:pt x="728" y="357"/>
                    <a:pt x="728" y="357"/>
                  </a:cubicBezTo>
                  <a:cubicBezTo>
                    <a:pt x="728" y="357"/>
                    <a:pt x="728" y="357"/>
                    <a:pt x="728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5" y="349"/>
                    <a:pt x="864" y="349"/>
                    <a:pt x="864" y="350"/>
                  </a:cubicBezTo>
                  <a:cubicBezTo>
                    <a:pt x="864" y="350"/>
                    <a:pt x="864" y="350"/>
                    <a:pt x="864" y="350"/>
                  </a:cubicBezTo>
                  <a:cubicBezTo>
                    <a:pt x="860" y="352"/>
                    <a:pt x="859" y="351"/>
                    <a:pt x="855" y="353"/>
                  </a:cubicBezTo>
                  <a:cubicBezTo>
                    <a:pt x="855" y="353"/>
                    <a:pt x="855" y="353"/>
                    <a:pt x="855" y="353"/>
                  </a:cubicBezTo>
                  <a:cubicBezTo>
                    <a:pt x="855" y="353"/>
                    <a:pt x="854" y="353"/>
                    <a:pt x="853" y="353"/>
                  </a:cubicBezTo>
                  <a:cubicBezTo>
                    <a:pt x="853" y="354"/>
                    <a:pt x="852" y="355"/>
                    <a:pt x="851" y="355"/>
                  </a:cubicBezTo>
                  <a:cubicBezTo>
                    <a:pt x="850" y="356"/>
                    <a:pt x="850" y="357"/>
                    <a:pt x="849" y="358"/>
                  </a:cubicBezTo>
                  <a:cubicBezTo>
                    <a:pt x="849" y="358"/>
                    <a:pt x="849" y="358"/>
                    <a:pt x="849" y="358"/>
                  </a:cubicBezTo>
                  <a:cubicBezTo>
                    <a:pt x="848" y="358"/>
                    <a:pt x="848" y="358"/>
                    <a:pt x="847" y="358"/>
                  </a:cubicBezTo>
                  <a:cubicBezTo>
                    <a:pt x="847" y="358"/>
                    <a:pt x="847" y="358"/>
                    <a:pt x="847" y="358"/>
                  </a:cubicBezTo>
                  <a:cubicBezTo>
                    <a:pt x="844" y="359"/>
                    <a:pt x="842" y="359"/>
                    <a:pt x="839" y="360"/>
                  </a:cubicBezTo>
                  <a:cubicBezTo>
                    <a:pt x="839" y="360"/>
                    <a:pt x="839" y="360"/>
                    <a:pt x="839" y="360"/>
                  </a:cubicBezTo>
                  <a:cubicBezTo>
                    <a:pt x="838" y="360"/>
                    <a:pt x="836" y="360"/>
                    <a:pt x="835" y="360"/>
                  </a:cubicBezTo>
                  <a:cubicBezTo>
                    <a:pt x="835" y="360"/>
                    <a:pt x="835" y="360"/>
                    <a:pt x="835" y="360"/>
                  </a:cubicBezTo>
                  <a:cubicBezTo>
                    <a:pt x="835" y="360"/>
                    <a:pt x="834" y="361"/>
                    <a:pt x="833" y="361"/>
                  </a:cubicBezTo>
                  <a:cubicBezTo>
                    <a:pt x="833" y="361"/>
                    <a:pt x="833" y="361"/>
                    <a:pt x="833" y="361"/>
                  </a:cubicBezTo>
                  <a:cubicBezTo>
                    <a:pt x="833" y="361"/>
                    <a:pt x="833" y="361"/>
                    <a:pt x="832" y="362"/>
                  </a:cubicBezTo>
                  <a:cubicBezTo>
                    <a:pt x="832" y="362"/>
                    <a:pt x="832" y="362"/>
                    <a:pt x="832" y="362"/>
                  </a:cubicBezTo>
                  <a:cubicBezTo>
                    <a:pt x="831" y="362"/>
                    <a:pt x="830" y="363"/>
                    <a:pt x="829" y="364"/>
                  </a:cubicBezTo>
                  <a:cubicBezTo>
                    <a:pt x="829" y="364"/>
                    <a:pt x="829" y="364"/>
                    <a:pt x="829" y="364"/>
                  </a:cubicBezTo>
                  <a:cubicBezTo>
                    <a:pt x="829" y="364"/>
                    <a:pt x="828" y="364"/>
                    <a:pt x="828" y="364"/>
                  </a:cubicBezTo>
                  <a:cubicBezTo>
                    <a:pt x="828" y="364"/>
                    <a:pt x="828" y="364"/>
                    <a:pt x="828" y="364"/>
                  </a:cubicBezTo>
                  <a:cubicBezTo>
                    <a:pt x="825" y="364"/>
                    <a:pt x="822" y="365"/>
                    <a:pt x="820" y="365"/>
                  </a:cubicBezTo>
                  <a:cubicBezTo>
                    <a:pt x="820" y="365"/>
                    <a:pt x="820" y="365"/>
                    <a:pt x="820" y="365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1" y="381"/>
                    <a:pt x="781" y="381"/>
                    <a:pt x="781" y="381"/>
                  </a:cubicBezTo>
                  <a:lnTo>
                    <a:pt x="778" y="381"/>
                  </a:lnTo>
                  <a:close/>
                  <a:moveTo>
                    <a:pt x="200" y="359"/>
                  </a:moveTo>
                  <a:cubicBezTo>
                    <a:pt x="204" y="360"/>
                    <a:pt x="204" y="360"/>
                    <a:pt x="204" y="360"/>
                  </a:cubicBezTo>
                  <a:cubicBezTo>
                    <a:pt x="204" y="360"/>
                    <a:pt x="204" y="360"/>
                    <a:pt x="204" y="360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5" y="347"/>
                    <a:pt x="226" y="346"/>
                    <a:pt x="227" y="345"/>
                  </a:cubicBezTo>
                  <a:cubicBezTo>
                    <a:pt x="227" y="345"/>
                    <a:pt x="227" y="345"/>
                    <a:pt x="227" y="345"/>
                  </a:cubicBezTo>
                  <a:cubicBezTo>
                    <a:pt x="227" y="344"/>
                    <a:pt x="227" y="343"/>
                    <a:pt x="227" y="342"/>
                  </a:cubicBezTo>
                  <a:cubicBezTo>
                    <a:pt x="227" y="342"/>
                    <a:pt x="227" y="342"/>
                    <a:pt x="227" y="342"/>
                  </a:cubicBezTo>
                  <a:cubicBezTo>
                    <a:pt x="227" y="341"/>
                    <a:pt x="227" y="340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8"/>
                    <a:pt x="227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6"/>
                    <a:pt x="228" y="335"/>
                    <a:pt x="229" y="334"/>
                  </a:cubicBezTo>
                  <a:cubicBezTo>
                    <a:pt x="229" y="334"/>
                    <a:pt x="229" y="334"/>
                    <a:pt x="229" y="334"/>
                  </a:cubicBezTo>
                  <a:cubicBezTo>
                    <a:pt x="229" y="333"/>
                    <a:pt x="229" y="332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0"/>
                    <a:pt x="229" y="329"/>
                    <a:pt x="230" y="328"/>
                  </a:cubicBezTo>
                  <a:cubicBezTo>
                    <a:pt x="230" y="328"/>
                    <a:pt x="230" y="328"/>
                    <a:pt x="230" y="328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4"/>
                    <a:pt x="229" y="324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28" y="323"/>
                    <a:pt x="227" y="323"/>
                    <a:pt x="225" y="324"/>
                  </a:cubicBezTo>
                  <a:cubicBezTo>
                    <a:pt x="225" y="324"/>
                    <a:pt x="225" y="324"/>
                    <a:pt x="225" y="324"/>
                  </a:cubicBezTo>
                  <a:cubicBezTo>
                    <a:pt x="225" y="324"/>
                    <a:pt x="224" y="324"/>
                    <a:pt x="224" y="324"/>
                  </a:cubicBezTo>
                  <a:cubicBezTo>
                    <a:pt x="224" y="324"/>
                    <a:pt x="224" y="324"/>
                    <a:pt x="224" y="324"/>
                  </a:cubicBezTo>
                  <a:cubicBezTo>
                    <a:pt x="223" y="324"/>
                    <a:pt x="221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19" y="324"/>
                    <a:pt x="218" y="324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7" y="325"/>
                    <a:pt x="216" y="325"/>
                    <a:pt x="215" y="325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4" y="325"/>
                    <a:pt x="214" y="325"/>
                    <a:pt x="213" y="325"/>
                  </a:cubicBezTo>
                  <a:cubicBezTo>
                    <a:pt x="213" y="325"/>
                    <a:pt x="213" y="325"/>
                    <a:pt x="213" y="325"/>
                  </a:cubicBezTo>
                  <a:cubicBezTo>
                    <a:pt x="212" y="325"/>
                    <a:pt x="211" y="325"/>
                    <a:pt x="211" y="325"/>
                  </a:cubicBezTo>
                  <a:cubicBezTo>
                    <a:pt x="211" y="325"/>
                    <a:pt x="211" y="325"/>
                    <a:pt x="211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4"/>
                    <a:pt x="209" y="323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1"/>
                    <a:pt x="210" y="321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19"/>
                    <a:pt x="210" y="319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3" y="316"/>
                    <a:pt x="213" y="316"/>
                  </a:cubicBezTo>
                  <a:cubicBezTo>
                    <a:pt x="213" y="316"/>
                    <a:pt x="213" y="316"/>
                    <a:pt x="213" y="316"/>
                  </a:cubicBezTo>
                  <a:cubicBezTo>
                    <a:pt x="213" y="316"/>
                    <a:pt x="214" y="316"/>
                    <a:pt x="214" y="316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5" y="316"/>
                    <a:pt x="215" y="316"/>
                    <a:pt x="216" y="315"/>
                  </a:cubicBezTo>
                  <a:cubicBezTo>
                    <a:pt x="216" y="315"/>
                    <a:pt x="216" y="315"/>
                    <a:pt x="216" y="315"/>
                  </a:cubicBezTo>
                  <a:cubicBezTo>
                    <a:pt x="217" y="315"/>
                    <a:pt x="218" y="315"/>
                    <a:pt x="218" y="315"/>
                  </a:cubicBezTo>
                  <a:cubicBezTo>
                    <a:pt x="218" y="315"/>
                    <a:pt x="218" y="315"/>
                    <a:pt x="218" y="315"/>
                  </a:cubicBezTo>
                  <a:cubicBezTo>
                    <a:pt x="219" y="315"/>
                    <a:pt x="220" y="314"/>
                    <a:pt x="220" y="313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21" y="313"/>
                    <a:pt x="221" y="313"/>
                    <a:pt x="221" y="312"/>
                  </a:cubicBezTo>
                  <a:cubicBezTo>
                    <a:pt x="221" y="312"/>
                    <a:pt x="221" y="312"/>
                    <a:pt x="221" y="312"/>
                  </a:cubicBezTo>
                  <a:cubicBezTo>
                    <a:pt x="223" y="312"/>
                    <a:pt x="224" y="312"/>
                    <a:pt x="225" y="311"/>
                  </a:cubicBezTo>
                  <a:cubicBezTo>
                    <a:pt x="225" y="311"/>
                    <a:pt x="225" y="311"/>
                    <a:pt x="225" y="311"/>
                  </a:cubicBezTo>
                  <a:cubicBezTo>
                    <a:pt x="225" y="311"/>
                    <a:pt x="225" y="311"/>
                    <a:pt x="225" y="310"/>
                  </a:cubicBezTo>
                  <a:cubicBezTo>
                    <a:pt x="225" y="310"/>
                    <a:pt x="225" y="310"/>
                    <a:pt x="225" y="310"/>
                  </a:cubicBezTo>
                  <a:cubicBezTo>
                    <a:pt x="227" y="310"/>
                    <a:pt x="228" y="309"/>
                    <a:pt x="229" y="309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8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30" y="305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09" y="302"/>
                    <a:pt x="208" y="302"/>
                    <a:pt x="208" y="302"/>
                  </a:cubicBezTo>
                  <a:cubicBezTo>
                    <a:pt x="208" y="302"/>
                    <a:pt x="208" y="302"/>
                    <a:pt x="208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6" y="302"/>
                    <a:pt x="206" y="302"/>
                    <a:pt x="206" y="301"/>
                  </a:cubicBezTo>
                  <a:cubicBezTo>
                    <a:pt x="206" y="301"/>
                    <a:pt x="206" y="301"/>
                    <a:pt x="206" y="301"/>
                  </a:cubicBezTo>
                  <a:cubicBezTo>
                    <a:pt x="206" y="301"/>
                    <a:pt x="206" y="300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8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6"/>
                    <a:pt x="206" y="295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207" y="294"/>
                    <a:pt x="208" y="292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1" y="292"/>
                    <a:pt x="200" y="293"/>
                    <a:pt x="199" y="294"/>
                  </a:cubicBezTo>
                  <a:cubicBezTo>
                    <a:pt x="199" y="294"/>
                    <a:pt x="199" y="294"/>
                    <a:pt x="199" y="294"/>
                  </a:cubicBezTo>
                  <a:cubicBezTo>
                    <a:pt x="198" y="295"/>
                    <a:pt x="197" y="296"/>
                    <a:pt x="195" y="297"/>
                  </a:cubicBezTo>
                  <a:cubicBezTo>
                    <a:pt x="195" y="297"/>
                    <a:pt x="195" y="297"/>
                    <a:pt x="195" y="297"/>
                  </a:cubicBezTo>
                  <a:cubicBezTo>
                    <a:pt x="194" y="299"/>
                    <a:pt x="194" y="300"/>
                    <a:pt x="193" y="301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92" y="304"/>
                    <a:pt x="192" y="307"/>
                    <a:pt x="191" y="310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1" y="312"/>
                    <a:pt x="190" y="315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89" y="320"/>
                    <a:pt x="189" y="322"/>
                    <a:pt x="189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9" y="327"/>
                    <a:pt x="189" y="330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0" y="335"/>
                    <a:pt x="190" y="337"/>
                    <a:pt x="190" y="339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1" y="342"/>
                    <a:pt x="192" y="344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9"/>
                    <a:pt x="194" y="351"/>
                    <a:pt x="195" y="353"/>
                  </a:cubicBezTo>
                  <a:cubicBezTo>
                    <a:pt x="195" y="353"/>
                    <a:pt x="195" y="353"/>
                    <a:pt x="195" y="353"/>
                  </a:cubicBezTo>
                  <a:cubicBezTo>
                    <a:pt x="200" y="359"/>
                    <a:pt x="200" y="359"/>
                    <a:pt x="200" y="359"/>
                  </a:cubicBezTo>
                  <a:close/>
                  <a:moveTo>
                    <a:pt x="634" y="347"/>
                  </a:moveTo>
                  <a:cubicBezTo>
                    <a:pt x="633" y="347"/>
                    <a:pt x="633" y="347"/>
                    <a:pt x="633" y="347"/>
                  </a:cubicBezTo>
                  <a:cubicBezTo>
                    <a:pt x="633" y="347"/>
                    <a:pt x="633" y="347"/>
                    <a:pt x="633" y="347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5" y="347"/>
                    <a:pt x="635" y="347"/>
                    <a:pt x="635" y="347"/>
                  </a:cubicBezTo>
                  <a:lnTo>
                    <a:pt x="634" y="347"/>
                  </a:lnTo>
                  <a:close/>
                  <a:moveTo>
                    <a:pt x="137" y="267"/>
                  </a:moveTo>
                  <a:cubicBezTo>
                    <a:pt x="181" y="255"/>
                    <a:pt x="181" y="255"/>
                    <a:pt x="181" y="255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6" y="253"/>
                    <a:pt x="191" y="251"/>
                    <a:pt x="196" y="250"/>
                  </a:cubicBezTo>
                  <a:cubicBezTo>
                    <a:pt x="196" y="250"/>
                    <a:pt x="196" y="250"/>
                    <a:pt x="196" y="250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4" y="256"/>
                    <a:pt x="133" y="258"/>
                    <a:pt x="132" y="260"/>
                  </a:cubicBezTo>
                  <a:cubicBezTo>
                    <a:pt x="132" y="260"/>
                    <a:pt x="132" y="260"/>
                    <a:pt x="132" y="260"/>
                  </a:cubicBezTo>
                  <a:cubicBezTo>
                    <a:pt x="132" y="262"/>
                    <a:pt x="131" y="263"/>
                    <a:pt x="131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3" y="265"/>
                    <a:pt x="135" y="266"/>
                    <a:pt x="137" y="267"/>
                  </a:cubicBezTo>
                  <a:close/>
                  <a:moveTo>
                    <a:pt x="576" y="207"/>
                  </a:moveTo>
                  <a:cubicBezTo>
                    <a:pt x="581" y="167"/>
                    <a:pt x="581" y="167"/>
                    <a:pt x="581" y="167"/>
                  </a:cubicBezTo>
                  <a:cubicBezTo>
                    <a:pt x="581" y="167"/>
                    <a:pt x="581" y="167"/>
                    <a:pt x="581" y="167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6" y="207"/>
                    <a:pt x="576" y="207"/>
                    <a:pt x="576" y="207"/>
                  </a:cubicBezTo>
                  <a:close/>
                  <a:moveTo>
                    <a:pt x="1844" y="194"/>
                  </a:moveTo>
                  <a:cubicBezTo>
                    <a:pt x="1845" y="193"/>
                    <a:pt x="1845" y="193"/>
                    <a:pt x="1845" y="193"/>
                  </a:cubicBezTo>
                  <a:cubicBezTo>
                    <a:pt x="1845" y="193"/>
                    <a:pt x="1845" y="193"/>
                    <a:pt x="1845" y="193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2" y="194"/>
                    <a:pt x="1842" y="194"/>
                    <a:pt x="1842" y="194"/>
                  </a:cubicBezTo>
                  <a:lnTo>
                    <a:pt x="1844" y="194"/>
                  </a:lnTo>
                  <a:close/>
                  <a:moveTo>
                    <a:pt x="1916" y="194"/>
                  </a:moveTo>
                  <a:cubicBezTo>
                    <a:pt x="1918" y="191"/>
                    <a:pt x="1918" y="191"/>
                    <a:pt x="1918" y="191"/>
                  </a:cubicBezTo>
                  <a:cubicBezTo>
                    <a:pt x="1918" y="191"/>
                    <a:pt x="1918" y="191"/>
                    <a:pt x="1918" y="191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4" y="194"/>
                    <a:pt x="1914" y="194"/>
                    <a:pt x="1914" y="194"/>
                  </a:cubicBezTo>
                  <a:lnTo>
                    <a:pt x="1916" y="194"/>
                  </a:lnTo>
                  <a:close/>
                  <a:moveTo>
                    <a:pt x="1879" y="168"/>
                  </a:moveTo>
                  <a:cubicBezTo>
                    <a:pt x="1881" y="168"/>
                    <a:pt x="1881" y="168"/>
                    <a:pt x="1881" y="168"/>
                  </a:cubicBezTo>
                  <a:cubicBezTo>
                    <a:pt x="1881" y="168"/>
                    <a:pt x="1881" y="168"/>
                    <a:pt x="1881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7" y="168"/>
                    <a:pt x="1877" y="168"/>
                    <a:pt x="1877" y="168"/>
                  </a:cubicBezTo>
                  <a:lnTo>
                    <a:pt x="1879" y="168"/>
                  </a:lnTo>
                  <a:close/>
                  <a:moveTo>
                    <a:pt x="583" y="131"/>
                  </a:moveTo>
                  <a:cubicBezTo>
                    <a:pt x="583" y="130"/>
                    <a:pt x="583" y="130"/>
                    <a:pt x="583" y="130"/>
                  </a:cubicBezTo>
                  <a:cubicBezTo>
                    <a:pt x="583" y="130"/>
                    <a:pt x="583" y="130"/>
                    <a:pt x="583" y="130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4" y="131"/>
                    <a:pt x="584" y="131"/>
                    <a:pt x="584" y="131"/>
                  </a:cubicBezTo>
                  <a:lnTo>
                    <a:pt x="583" y="131"/>
                  </a:lnTo>
                  <a:close/>
                  <a:moveTo>
                    <a:pt x="1853" y="121"/>
                  </a:moveTo>
                  <a:cubicBezTo>
                    <a:pt x="1854" y="121"/>
                    <a:pt x="1854" y="121"/>
                    <a:pt x="1854" y="121"/>
                  </a:cubicBezTo>
                  <a:lnTo>
                    <a:pt x="1853" y="121"/>
                  </a:lnTo>
                  <a:close/>
                  <a:moveTo>
                    <a:pt x="196" y="69"/>
                  </a:move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8"/>
                  </a:cubicBezTo>
                  <a:lnTo>
                    <a:pt x="196" y="69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29" name="ïṣḷîḍè">
              <a:extLst>
                <a:ext uri="{FF2B5EF4-FFF2-40B4-BE49-F238E27FC236}">
                  <a16:creationId xmlns="" xmlns:a16="http://schemas.microsoft.com/office/drawing/2014/main" id="{2BD98C23-3DCB-4AB0-93CC-57CD426B6939}"/>
                </a:ext>
              </a:extLst>
            </p:cNvPr>
            <p:cNvSpPr/>
            <p:nvPr userDrawn="1"/>
          </p:nvSpPr>
          <p:spPr bwMode="auto">
            <a:xfrm>
              <a:off x="5449264" y="1792856"/>
              <a:ext cx="2389271" cy="66446"/>
            </a:xfrm>
            <a:custGeom>
              <a:avLst/>
              <a:gdLst>
                <a:gd name="T0" fmla="*/ 28 w 2078"/>
                <a:gd name="T1" fmla="*/ 9 h 58"/>
                <a:gd name="T2" fmla="*/ 38 w 2078"/>
                <a:gd name="T3" fmla="*/ 57 h 58"/>
                <a:gd name="T4" fmla="*/ 111 w 2078"/>
                <a:gd name="T5" fmla="*/ 2 h 58"/>
                <a:gd name="T6" fmla="*/ 87 w 2078"/>
                <a:gd name="T7" fmla="*/ 2 h 58"/>
                <a:gd name="T8" fmla="*/ 111 w 2078"/>
                <a:gd name="T9" fmla="*/ 2 h 58"/>
                <a:gd name="T10" fmla="*/ 176 w 2078"/>
                <a:gd name="T11" fmla="*/ 2 h 58"/>
                <a:gd name="T12" fmla="*/ 169 w 2078"/>
                <a:gd name="T13" fmla="*/ 12 h 58"/>
                <a:gd name="T14" fmla="*/ 253 w 2078"/>
                <a:gd name="T15" fmla="*/ 45 h 58"/>
                <a:gd name="T16" fmla="*/ 226 w 2078"/>
                <a:gd name="T17" fmla="*/ 11 h 58"/>
                <a:gd name="T18" fmla="*/ 324 w 2078"/>
                <a:gd name="T19" fmla="*/ 48 h 58"/>
                <a:gd name="T20" fmla="*/ 311 w 2078"/>
                <a:gd name="T21" fmla="*/ 0 h 58"/>
                <a:gd name="T22" fmla="*/ 314 w 2078"/>
                <a:gd name="T23" fmla="*/ 27 h 58"/>
                <a:gd name="T24" fmla="*/ 395 w 2078"/>
                <a:gd name="T25" fmla="*/ 48 h 58"/>
                <a:gd name="T26" fmla="*/ 396 w 2078"/>
                <a:gd name="T27" fmla="*/ 2 h 58"/>
                <a:gd name="T28" fmla="*/ 443 w 2078"/>
                <a:gd name="T29" fmla="*/ 30 h 58"/>
                <a:gd name="T30" fmla="*/ 470 w 2078"/>
                <a:gd name="T31" fmla="*/ 9 h 58"/>
                <a:gd name="T32" fmla="*/ 535 w 2078"/>
                <a:gd name="T33" fmla="*/ 2 h 58"/>
                <a:gd name="T34" fmla="*/ 550 w 2078"/>
                <a:gd name="T35" fmla="*/ 57 h 58"/>
                <a:gd name="T36" fmla="*/ 600 w 2078"/>
                <a:gd name="T37" fmla="*/ 30 h 58"/>
                <a:gd name="T38" fmla="*/ 614 w 2078"/>
                <a:gd name="T39" fmla="*/ 58 h 58"/>
                <a:gd name="T40" fmla="*/ 627 w 2078"/>
                <a:gd name="T41" fmla="*/ 37 h 58"/>
                <a:gd name="T42" fmla="*/ 692 w 2078"/>
                <a:gd name="T43" fmla="*/ 32 h 58"/>
                <a:gd name="T44" fmla="*/ 728 w 2078"/>
                <a:gd name="T45" fmla="*/ 2 h 58"/>
                <a:gd name="T46" fmla="*/ 790 w 2078"/>
                <a:gd name="T47" fmla="*/ 45 h 58"/>
                <a:gd name="T48" fmla="*/ 763 w 2078"/>
                <a:gd name="T49" fmla="*/ 11 h 58"/>
                <a:gd name="T50" fmla="*/ 836 w 2078"/>
                <a:gd name="T51" fmla="*/ 57 h 58"/>
                <a:gd name="T52" fmla="*/ 882 w 2078"/>
                <a:gd name="T53" fmla="*/ 45 h 58"/>
                <a:gd name="T54" fmla="*/ 964 w 2078"/>
                <a:gd name="T55" fmla="*/ 57 h 58"/>
                <a:gd name="T56" fmla="*/ 939 w 2078"/>
                <a:gd name="T57" fmla="*/ 24 h 58"/>
                <a:gd name="T58" fmla="*/ 998 w 2078"/>
                <a:gd name="T59" fmla="*/ 11 h 58"/>
                <a:gd name="T60" fmla="*/ 998 w 2078"/>
                <a:gd name="T61" fmla="*/ 35 h 58"/>
                <a:gd name="T62" fmla="*/ 1027 w 2078"/>
                <a:gd name="T63" fmla="*/ 42 h 58"/>
                <a:gd name="T64" fmla="*/ 987 w 2078"/>
                <a:gd name="T65" fmla="*/ 57 h 58"/>
                <a:gd name="T66" fmla="*/ 1068 w 2078"/>
                <a:gd name="T67" fmla="*/ 34 h 58"/>
                <a:gd name="T68" fmla="*/ 1070 w 2078"/>
                <a:gd name="T69" fmla="*/ 58 h 58"/>
                <a:gd name="T70" fmla="*/ 1080 w 2078"/>
                <a:gd name="T71" fmla="*/ 18 h 58"/>
                <a:gd name="T72" fmla="*/ 1127 w 2078"/>
                <a:gd name="T73" fmla="*/ 2 h 58"/>
                <a:gd name="T74" fmla="*/ 1190 w 2078"/>
                <a:gd name="T75" fmla="*/ 11 h 58"/>
                <a:gd name="T76" fmla="*/ 1236 w 2078"/>
                <a:gd name="T77" fmla="*/ 39 h 58"/>
                <a:gd name="T78" fmla="*/ 1224 w 2078"/>
                <a:gd name="T79" fmla="*/ 39 h 58"/>
                <a:gd name="T80" fmla="*/ 1315 w 2078"/>
                <a:gd name="T81" fmla="*/ 58 h 58"/>
                <a:gd name="T82" fmla="*/ 1375 w 2078"/>
                <a:gd name="T83" fmla="*/ 57 h 58"/>
                <a:gd name="T84" fmla="*/ 1399 w 2078"/>
                <a:gd name="T85" fmla="*/ 11 h 58"/>
                <a:gd name="T86" fmla="*/ 1448 w 2078"/>
                <a:gd name="T87" fmla="*/ 11 h 58"/>
                <a:gd name="T88" fmla="*/ 1431 w 2078"/>
                <a:gd name="T89" fmla="*/ 2 h 58"/>
                <a:gd name="T90" fmla="*/ 1507 w 2078"/>
                <a:gd name="T91" fmla="*/ 33 h 58"/>
                <a:gd name="T92" fmla="*/ 1531 w 2078"/>
                <a:gd name="T93" fmla="*/ 2 h 58"/>
                <a:gd name="T94" fmla="*/ 1576 w 2078"/>
                <a:gd name="T95" fmla="*/ 58 h 58"/>
                <a:gd name="T96" fmla="*/ 1586 w 2078"/>
                <a:gd name="T97" fmla="*/ 20 h 58"/>
                <a:gd name="T98" fmla="*/ 1664 w 2078"/>
                <a:gd name="T99" fmla="*/ 57 h 58"/>
                <a:gd name="T100" fmla="*/ 1620 w 2078"/>
                <a:gd name="T101" fmla="*/ 2 h 58"/>
                <a:gd name="T102" fmla="*/ 1726 w 2078"/>
                <a:gd name="T103" fmla="*/ 45 h 58"/>
                <a:gd name="T104" fmla="*/ 1698 w 2078"/>
                <a:gd name="T105" fmla="*/ 11 h 58"/>
                <a:gd name="T106" fmla="*/ 1784 w 2078"/>
                <a:gd name="T107" fmla="*/ 0 h 58"/>
                <a:gd name="T108" fmla="*/ 1771 w 2078"/>
                <a:gd name="T109" fmla="*/ 30 h 58"/>
                <a:gd name="T110" fmla="*/ 1833 w 2078"/>
                <a:gd name="T111" fmla="*/ 2 h 58"/>
                <a:gd name="T112" fmla="*/ 1886 w 2078"/>
                <a:gd name="T113" fmla="*/ 30 h 58"/>
                <a:gd name="T114" fmla="*/ 1913 w 2078"/>
                <a:gd name="T115" fmla="*/ 9 h 58"/>
                <a:gd name="T116" fmla="*/ 1986 w 2078"/>
                <a:gd name="T117" fmla="*/ 9 h 58"/>
                <a:gd name="T118" fmla="*/ 1997 w 2078"/>
                <a:gd name="T119" fmla="*/ 57 h 58"/>
                <a:gd name="T120" fmla="*/ 2048 w 2078"/>
                <a:gd name="T121" fmla="*/ 57 h 58"/>
                <a:gd name="T122" fmla="*/ 2043 w 2078"/>
                <a:gd name="T12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78" h="58">
                  <a:moveTo>
                    <a:pt x="38" y="37"/>
                  </a:moveTo>
                  <a:cubicBezTo>
                    <a:pt x="38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4" y="49"/>
                    <a:pt x="30" y="50"/>
                    <a:pt x="28" y="50"/>
                  </a:cubicBezTo>
                  <a:cubicBezTo>
                    <a:pt x="18" y="49"/>
                    <a:pt x="12" y="43"/>
                    <a:pt x="12" y="30"/>
                  </a:cubicBezTo>
                  <a:cubicBezTo>
                    <a:pt x="12" y="16"/>
                    <a:pt x="18" y="9"/>
                    <a:pt x="28" y="9"/>
                  </a:cubicBezTo>
                  <a:cubicBezTo>
                    <a:pt x="35" y="9"/>
                    <a:pt x="38" y="12"/>
                    <a:pt x="3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6"/>
                    <a:pt x="43" y="0"/>
                    <a:pt x="25" y="0"/>
                  </a:cubicBezTo>
                  <a:cubicBezTo>
                    <a:pt x="9" y="2"/>
                    <a:pt x="0" y="11"/>
                    <a:pt x="0" y="30"/>
                  </a:cubicBezTo>
                  <a:cubicBezTo>
                    <a:pt x="0" y="47"/>
                    <a:pt x="9" y="57"/>
                    <a:pt x="25" y="58"/>
                  </a:cubicBezTo>
                  <a:cubicBezTo>
                    <a:pt x="31" y="58"/>
                    <a:pt x="35" y="58"/>
                    <a:pt x="38" y="57"/>
                  </a:cubicBezTo>
                  <a:cubicBezTo>
                    <a:pt x="42" y="57"/>
                    <a:pt x="46" y="57"/>
                    <a:pt x="50" y="55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111" y="2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1" y="39"/>
                    <a:pt x="110" y="43"/>
                    <a:pt x="108" y="45"/>
                  </a:cubicBezTo>
                  <a:cubicBezTo>
                    <a:pt x="107" y="48"/>
                    <a:pt x="103" y="50"/>
                    <a:pt x="99" y="50"/>
                  </a:cubicBezTo>
                  <a:cubicBezTo>
                    <a:pt x="94" y="50"/>
                    <a:pt x="91" y="48"/>
                    <a:pt x="89" y="45"/>
                  </a:cubicBezTo>
                  <a:cubicBezTo>
                    <a:pt x="87" y="43"/>
                    <a:pt x="87" y="39"/>
                    <a:pt x="87" y="3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50"/>
                    <a:pt x="83" y="57"/>
                    <a:pt x="99" y="58"/>
                  </a:cubicBezTo>
                  <a:cubicBezTo>
                    <a:pt x="114" y="57"/>
                    <a:pt x="122" y="50"/>
                    <a:pt x="123" y="36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11" y="2"/>
                    <a:pt x="111" y="2"/>
                    <a:pt x="111" y="2"/>
                  </a:cubicBezTo>
                  <a:close/>
                  <a:moveTo>
                    <a:pt x="154" y="57"/>
                  </a:moveTo>
                  <a:cubicBezTo>
                    <a:pt x="158" y="45"/>
                    <a:pt x="158" y="45"/>
                    <a:pt x="158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54" y="57"/>
                    <a:pt x="154" y="57"/>
                    <a:pt x="154" y="57"/>
                  </a:cubicBezTo>
                  <a:close/>
                  <a:moveTo>
                    <a:pt x="161" y="36"/>
                  </a:move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61" y="36"/>
                    <a:pt x="161" y="36"/>
                    <a:pt x="161" y="36"/>
                  </a:cubicBezTo>
                  <a:close/>
                  <a:moveTo>
                    <a:pt x="264" y="57"/>
                  </a:moveTo>
                  <a:cubicBezTo>
                    <a:pt x="264" y="2"/>
                    <a:pt x="264" y="2"/>
                    <a:pt x="264" y="2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64" y="57"/>
                    <a:pt x="264" y="57"/>
                    <a:pt x="264" y="57"/>
                  </a:cubicBezTo>
                  <a:close/>
                  <a:moveTo>
                    <a:pt x="324" y="37"/>
                  </a:moveTo>
                  <a:cubicBezTo>
                    <a:pt x="324" y="48"/>
                    <a:pt x="324" y="48"/>
                    <a:pt x="324" y="48"/>
                  </a:cubicBezTo>
                  <a:cubicBezTo>
                    <a:pt x="324" y="49"/>
                    <a:pt x="323" y="49"/>
                    <a:pt x="324" y="48"/>
                  </a:cubicBezTo>
                  <a:cubicBezTo>
                    <a:pt x="320" y="49"/>
                    <a:pt x="316" y="50"/>
                    <a:pt x="313" y="50"/>
                  </a:cubicBezTo>
                  <a:cubicBezTo>
                    <a:pt x="303" y="49"/>
                    <a:pt x="298" y="43"/>
                    <a:pt x="298" y="30"/>
                  </a:cubicBezTo>
                  <a:cubicBezTo>
                    <a:pt x="298" y="16"/>
                    <a:pt x="303" y="9"/>
                    <a:pt x="313" y="9"/>
                  </a:cubicBezTo>
                  <a:cubicBezTo>
                    <a:pt x="321" y="9"/>
                    <a:pt x="324" y="12"/>
                    <a:pt x="324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6"/>
                    <a:pt x="328" y="0"/>
                    <a:pt x="311" y="0"/>
                  </a:cubicBezTo>
                  <a:cubicBezTo>
                    <a:pt x="294" y="2"/>
                    <a:pt x="286" y="11"/>
                    <a:pt x="286" y="30"/>
                  </a:cubicBezTo>
                  <a:cubicBezTo>
                    <a:pt x="286" y="47"/>
                    <a:pt x="294" y="57"/>
                    <a:pt x="311" y="58"/>
                  </a:cubicBezTo>
                  <a:cubicBezTo>
                    <a:pt x="316" y="58"/>
                    <a:pt x="320" y="58"/>
                    <a:pt x="324" y="57"/>
                  </a:cubicBezTo>
                  <a:cubicBezTo>
                    <a:pt x="328" y="57"/>
                    <a:pt x="332" y="57"/>
                    <a:pt x="336" y="55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37"/>
                    <a:pt x="314" y="37"/>
                    <a:pt x="314" y="37"/>
                  </a:cubicBezTo>
                  <a:cubicBezTo>
                    <a:pt x="324" y="37"/>
                    <a:pt x="324" y="37"/>
                    <a:pt x="324" y="37"/>
                  </a:cubicBezTo>
                  <a:close/>
                  <a:moveTo>
                    <a:pt x="388" y="11"/>
                  </a:moveTo>
                  <a:cubicBezTo>
                    <a:pt x="395" y="11"/>
                    <a:pt x="395" y="11"/>
                    <a:pt x="395" y="11"/>
                  </a:cubicBezTo>
                  <a:cubicBezTo>
                    <a:pt x="405" y="11"/>
                    <a:pt x="411" y="17"/>
                    <a:pt x="411" y="30"/>
                  </a:cubicBezTo>
                  <a:cubicBezTo>
                    <a:pt x="411" y="42"/>
                    <a:pt x="405" y="48"/>
                    <a:pt x="395" y="48"/>
                  </a:cubicBezTo>
                  <a:cubicBezTo>
                    <a:pt x="388" y="48"/>
                    <a:pt x="388" y="48"/>
                    <a:pt x="388" y="48"/>
                  </a:cubicBezTo>
                  <a:cubicBezTo>
                    <a:pt x="388" y="11"/>
                    <a:pt x="388" y="11"/>
                    <a:pt x="388" y="11"/>
                  </a:cubicBezTo>
                  <a:close/>
                  <a:moveTo>
                    <a:pt x="377" y="57"/>
                  </a:moveTo>
                  <a:cubicBezTo>
                    <a:pt x="396" y="57"/>
                    <a:pt x="396" y="57"/>
                    <a:pt x="396" y="57"/>
                  </a:cubicBezTo>
                  <a:cubicBezTo>
                    <a:pt x="414" y="57"/>
                    <a:pt x="423" y="48"/>
                    <a:pt x="423" y="30"/>
                  </a:cubicBezTo>
                  <a:cubicBezTo>
                    <a:pt x="423" y="11"/>
                    <a:pt x="414" y="2"/>
                    <a:pt x="396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57"/>
                    <a:pt x="377" y="57"/>
                    <a:pt x="377" y="57"/>
                  </a:cubicBezTo>
                  <a:close/>
                  <a:moveTo>
                    <a:pt x="470" y="58"/>
                  </a:moveTo>
                  <a:cubicBezTo>
                    <a:pt x="486" y="57"/>
                    <a:pt x="495" y="48"/>
                    <a:pt x="495" y="30"/>
                  </a:cubicBezTo>
                  <a:cubicBezTo>
                    <a:pt x="495" y="11"/>
                    <a:pt x="486" y="1"/>
                    <a:pt x="470" y="0"/>
                  </a:cubicBezTo>
                  <a:cubicBezTo>
                    <a:pt x="453" y="1"/>
                    <a:pt x="444" y="11"/>
                    <a:pt x="443" y="30"/>
                  </a:cubicBezTo>
                  <a:cubicBezTo>
                    <a:pt x="444" y="48"/>
                    <a:pt x="452" y="57"/>
                    <a:pt x="470" y="58"/>
                  </a:cubicBezTo>
                  <a:close/>
                  <a:moveTo>
                    <a:pt x="470" y="9"/>
                  </a:moveTo>
                  <a:cubicBezTo>
                    <a:pt x="479" y="9"/>
                    <a:pt x="483" y="16"/>
                    <a:pt x="483" y="30"/>
                  </a:cubicBezTo>
                  <a:cubicBezTo>
                    <a:pt x="483" y="43"/>
                    <a:pt x="479" y="50"/>
                    <a:pt x="470" y="50"/>
                  </a:cubicBezTo>
                  <a:cubicBezTo>
                    <a:pt x="460" y="50"/>
                    <a:pt x="456" y="43"/>
                    <a:pt x="456" y="30"/>
                  </a:cubicBezTo>
                  <a:cubicBezTo>
                    <a:pt x="456" y="16"/>
                    <a:pt x="460" y="9"/>
                    <a:pt x="470" y="9"/>
                  </a:cubicBezTo>
                  <a:close/>
                  <a:moveTo>
                    <a:pt x="567" y="57"/>
                  </a:moveTo>
                  <a:cubicBezTo>
                    <a:pt x="567" y="2"/>
                    <a:pt x="567" y="2"/>
                    <a:pt x="567" y="2"/>
                  </a:cubicBezTo>
                  <a:cubicBezTo>
                    <a:pt x="556" y="2"/>
                    <a:pt x="556" y="2"/>
                    <a:pt x="556" y="2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35" y="2"/>
                    <a:pt x="535" y="2"/>
                    <a:pt x="535" y="2"/>
                  </a:cubicBezTo>
                  <a:cubicBezTo>
                    <a:pt x="518" y="2"/>
                    <a:pt x="518" y="2"/>
                    <a:pt x="518" y="2"/>
                  </a:cubicBezTo>
                  <a:cubicBezTo>
                    <a:pt x="518" y="57"/>
                    <a:pt x="518" y="57"/>
                    <a:pt x="518" y="57"/>
                  </a:cubicBezTo>
                  <a:cubicBezTo>
                    <a:pt x="528" y="57"/>
                    <a:pt x="528" y="57"/>
                    <a:pt x="528" y="57"/>
                  </a:cubicBezTo>
                  <a:cubicBezTo>
                    <a:pt x="528" y="11"/>
                    <a:pt x="528" y="11"/>
                    <a:pt x="528" y="11"/>
                  </a:cubicBezTo>
                  <a:cubicBezTo>
                    <a:pt x="529" y="11"/>
                    <a:pt x="529" y="11"/>
                    <a:pt x="529" y="11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7" y="57"/>
                    <a:pt x="567" y="57"/>
                    <a:pt x="567" y="57"/>
                  </a:cubicBezTo>
                  <a:close/>
                  <a:moveTo>
                    <a:pt x="627" y="37"/>
                  </a:moveTo>
                  <a:cubicBezTo>
                    <a:pt x="627" y="48"/>
                    <a:pt x="627" y="48"/>
                    <a:pt x="627" y="48"/>
                  </a:cubicBezTo>
                  <a:cubicBezTo>
                    <a:pt x="626" y="49"/>
                    <a:pt x="626" y="49"/>
                    <a:pt x="626" y="48"/>
                  </a:cubicBezTo>
                  <a:cubicBezTo>
                    <a:pt x="622" y="49"/>
                    <a:pt x="619" y="50"/>
                    <a:pt x="616" y="50"/>
                  </a:cubicBezTo>
                  <a:cubicBezTo>
                    <a:pt x="606" y="49"/>
                    <a:pt x="601" y="43"/>
                    <a:pt x="600" y="30"/>
                  </a:cubicBezTo>
                  <a:cubicBezTo>
                    <a:pt x="601" y="16"/>
                    <a:pt x="606" y="9"/>
                    <a:pt x="616" y="9"/>
                  </a:cubicBezTo>
                  <a:cubicBezTo>
                    <a:pt x="623" y="9"/>
                    <a:pt x="627" y="12"/>
                    <a:pt x="627" y="18"/>
                  </a:cubicBezTo>
                  <a:cubicBezTo>
                    <a:pt x="639" y="18"/>
                    <a:pt x="639" y="18"/>
                    <a:pt x="639" y="18"/>
                  </a:cubicBezTo>
                  <a:cubicBezTo>
                    <a:pt x="639" y="6"/>
                    <a:pt x="631" y="0"/>
                    <a:pt x="614" y="0"/>
                  </a:cubicBezTo>
                  <a:cubicBezTo>
                    <a:pt x="597" y="2"/>
                    <a:pt x="588" y="11"/>
                    <a:pt x="588" y="30"/>
                  </a:cubicBezTo>
                  <a:cubicBezTo>
                    <a:pt x="588" y="47"/>
                    <a:pt x="597" y="57"/>
                    <a:pt x="614" y="58"/>
                  </a:cubicBezTo>
                  <a:cubicBezTo>
                    <a:pt x="619" y="58"/>
                    <a:pt x="623" y="58"/>
                    <a:pt x="626" y="57"/>
                  </a:cubicBezTo>
                  <a:cubicBezTo>
                    <a:pt x="630" y="57"/>
                    <a:pt x="634" y="57"/>
                    <a:pt x="638" y="55"/>
                  </a:cubicBezTo>
                  <a:cubicBezTo>
                    <a:pt x="638" y="27"/>
                    <a:pt x="638" y="27"/>
                    <a:pt x="638" y="27"/>
                  </a:cubicBezTo>
                  <a:cubicBezTo>
                    <a:pt x="616" y="27"/>
                    <a:pt x="616" y="27"/>
                    <a:pt x="616" y="27"/>
                  </a:cubicBezTo>
                  <a:cubicBezTo>
                    <a:pt x="616" y="37"/>
                    <a:pt x="616" y="37"/>
                    <a:pt x="616" y="37"/>
                  </a:cubicBezTo>
                  <a:cubicBezTo>
                    <a:pt x="627" y="37"/>
                    <a:pt x="627" y="37"/>
                    <a:pt x="627" y="37"/>
                  </a:cubicBezTo>
                  <a:close/>
                  <a:moveTo>
                    <a:pt x="716" y="2"/>
                  </a:moveTo>
                  <a:cubicBezTo>
                    <a:pt x="716" y="32"/>
                    <a:pt x="716" y="32"/>
                    <a:pt x="716" y="32"/>
                  </a:cubicBezTo>
                  <a:cubicBezTo>
                    <a:pt x="716" y="39"/>
                    <a:pt x="715" y="43"/>
                    <a:pt x="713" y="45"/>
                  </a:cubicBezTo>
                  <a:cubicBezTo>
                    <a:pt x="712" y="48"/>
                    <a:pt x="708" y="50"/>
                    <a:pt x="704" y="50"/>
                  </a:cubicBezTo>
                  <a:cubicBezTo>
                    <a:pt x="699" y="50"/>
                    <a:pt x="696" y="48"/>
                    <a:pt x="694" y="45"/>
                  </a:cubicBezTo>
                  <a:cubicBezTo>
                    <a:pt x="692" y="43"/>
                    <a:pt x="692" y="39"/>
                    <a:pt x="692" y="32"/>
                  </a:cubicBezTo>
                  <a:cubicBezTo>
                    <a:pt x="692" y="2"/>
                    <a:pt x="692" y="2"/>
                    <a:pt x="692" y="2"/>
                  </a:cubicBezTo>
                  <a:cubicBezTo>
                    <a:pt x="680" y="2"/>
                    <a:pt x="680" y="2"/>
                    <a:pt x="680" y="2"/>
                  </a:cubicBezTo>
                  <a:cubicBezTo>
                    <a:pt x="680" y="36"/>
                    <a:pt x="680" y="36"/>
                    <a:pt x="680" y="36"/>
                  </a:cubicBezTo>
                  <a:cubicBezTo>
                    <a:pt x="680" y="50"/>
                    <a:pt x="688" y="57"/>
                    <a:pt x="704" y="58"/>
                  </a:cubicBezTo>
                  <a:cubicBezTo>
                    <a:pt x="719" y="57"/>
                    <a:pt x="727" y="50"/>
                    <a:pt x="728" y="36"/>
                  </a:cubicBezTo>
                  <a:cubicBezTo>
                    <a:pt x="728" y="2"/>
                    <a:pt x="728" y="2"/>
                    <a:pt x="728" y="2"/>
                  </a:cubicBezTo>
                  <a:cubicBezTo>
                    <a:pt x="716" y="2"/>
                    <a:pt x="716" y="2"/>
                    <a:pt x="716" y="2"/>
                  </a:cubicBezTo>
                  <a:close/>
                  <a:moveTo>
                    <a:pt x="801" y="57"/>
                  </a:moveTo>
                  <a:cubicBezTo>
                    <a:pt x="801" y="2"/>
                    <a:pt x="801" y="2"/>
                    <a:pt x="801" y="2"/>
                  </a:cubicBezTo>
                  <a:cubicBezTo>
                    <a:pt x="790" y="2"/>
                    <a:pt x="790" y="2"/>
                    <a:pt x="790" y="2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69" y="2"/>
                    <a:pt x="769" y="2"/>
                    <a:pt x="769" y="2"/>
                  </a:cubicBezTo>
                  <a:cubicBezTo>
                    <a:pt x="752" y="2"/>
                    <a:pt x="752" y="2"/>
                    <a:pt x="752" y="2"/>
                  </a:cubicBezTo>
                  <a:cubicBezTo>
                    <a:pt x="752" y="57"/>
                    <a:pt x="752" y="57"/>
                    <a:pt x="752" y="57"/>
                  </a:cubicBezTo>
                  <a:cubicBezTo>
                    <a:pt x="763" y="57"/>
                    <a:pt x="763" y="57"/>
                    <a:pt x="763" y="57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84" y="57"/>
                    <a:pt x="784" y="57"/>
                    <a:pt x="784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836" y="2"/>
                  </a:moveTo>
                  <a:cubicBezTo>
                    <a:pt x="824" y="2"/>
                    <a:pt x="824" y="2"/>
                    <a:pt x="824" y="2"/>
                  </a:cubicBezTo>
                  <a:cubicBezTo>
                    <a:pt x="824" y="57"/>
                    <a:pt x="824" y="57"/>
                    <a:pt x="824" y="57"/>
                  </a:cubicBezTo>
                  <a:cubicBezTo>
                    <a:pt x="836" y="57"/>
                    <a:pt x="836" y="57"/>
                    <a:pt x="836" y="57"/>
                  </a:cubicBezTo>
                  <a:cubicBezTo>
                    <a:pt x="836" y="2"/>
                    <a:pt x="836" y="2"/>
                    <a:pt x="836" y="2"/>
                  </a:cubicBezTo>
                  <a:close/>
                  <a:moveTo>
                    <a:pt x="875" y="57"/>
                  </a:moveTo>
                  <a:cubicBezTo>
                    <a:pt x="888" y="57"/>
                    <a:pt x="888" y="57"/>
                    <a:pt x="888" y="57"/>
                  </a:cubicBezTo>
                  <a:cubicBezTo>
                    <a:pt x="908" y="2"/>
                    <a:pt x="908" y="2"/>
                    <a:pt x="908" y="2"/>
                  </a:cubicBezTo>
                  <a:cubicBezTo>
                    <a:pt x="896" y="2"/>
                    <a:pt x="896" y="2"/>
                    <a:pt x="896" y="2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68" y="2"/>
                    <a:pt x="868" y="2"/>
                    <a:pt x="868" y="2"/>
                  </a:cubicBezTo>
                  <a:cubicBezTo>
                    <a:pt x="855" y="2"/>
                    <a:pt x="855" y="2"/>
                    <a:pt x="855" y="2"/>
                  </a:cubicBezTo>
                  <a:cubicBezTo>
                    <a:pt x="875" y="57"/>
                    <a:pt x="875" y="57"/>
                    <a:pt x="875" y="57"/>
                  </a:cubicBezTo>
                  <a:close/>
                  <a:moveTo>
                    <a:pt x="927" y="57"/>
                  </a:moveTo>
                  <a:cubicBezTo>
                    <a:pt x="964" y="57"/>
                    <a:pt x="964" y="57"/>
                    <a:pt x="964" y="57"/>
                  </a:cubicBezTo>
                  <a:cubicBezTo>
                    <a:pt x="964" y="48"/>
                    <a:pt x="964" y="48"/>
                    <a:pt x="964" y="48"/>
                  </a:cubicBezTo>
                  <a:cubicBezTo>
                    <a:pt x="939" y="48"/>
                    <a:pt x="939" y="48"/>
                    <a:pt x="939" y="48"/>
                  </a:cubicBezTo>
                  <a:cubicBezTo>
                    <a:pt x="939" y="33"/>
                    <a:pt x="939" y="33"/>
                    <a:pt x="939" y="33"/>
                  </a:cubicBezTo>
                  <a:cubicBezTo>
                    <a:pt x="962" y="33"/>
                    <a:pt x="962" y="33"/>
                    <a:pt x="962" y="33"/>
                  </a:cubicBezTo>
                  <a:cubicBezTo>
                    <a:pt x="962" y="24"/>
                    <a:pt x="962" y="24"/>
                    <a:pt x="962" y="24"/>
                  </a:cubicBezTo>
                  <a:cubicBezTo>
                    <a:pt x="939" y="24"/>
                    <a:pt x="939" y="24"/>
                    <a:pt x="939" y="24"/>
                  </a:cubicBezTo>
                  <a:cubicBezTo>
                    <a:pt x="939" y="11"/>
                    <a:pt x="939" y="11"/>
                    <a:pt x="939" y="11"/>
                  </a:cubicBezTo>
                  <a:cubicBezTo>
                    <a:pt x="963" y="11"/>
                    <a:pt x="963" y="11"/>
                    <a:pt x="963" y="11"/>
                  </a:cubicBezTo>
                  <a:cubicBezTo>
                    <a:pt x="963" y="2"/>
                    <a:pt x="963" y="2"/>
                    <a:pt x="963" y="2"/>
                  </a:cubicBezTo>
                  <a:cubicBezTo>
                    <a:pt x="927" y="2"/>
                    <a:pt x="927" y="2"/>
                    <a:pt x="927" y="2"/>
                  </a:cubicBezTo>
                  <a:cubicBezTo>
                    <a:pt x="927" y="57"/>
                    <a:pt x="927" y="57"/>
                    <a:pt x="927" y="57"/>
                  </a:cubicBezTo>
                  <a:close/>
                  <a:moveTo>
                    <a:pt x="998" y="11"/>
                  </a:moveTo>
                  <a:cubicBezTo>
                    <a:pt x="1008" y="11"/>
                    <a:pt x="1008" y="11"/>
                    <a:pt x="1008" y="11"/>
                  </a:cubicBezTo>
                  <a:cubicBezTo>
                    <a:pt x="1014" y="11"/>
                    <a:pt x="1016" y="13"/>
                    <a:pt x="1016" y="18"/>
                  </a:cubicBezTo>
                  <a:cubicBezTo>
                    <a:pt x="1016" y="23"/>
                    <a:pt x="1014" y="26"/>
                    <a:pt x="1008" y="26"/>
                  </a:cubicBezTo>
                  <a:cubicBezTo>
                    <a:pt x="998" y="26"/>
                    <a:pt x="998" y="26"/>
                    <a:pt x="998" y="26"/>
                  </a:cubicBezTo>
                  <a:cubicBezTo>
                    <a:pt x="998" y="11"/>
                    <a:pt x="998" y="11"/>
                    <a:pt x="998" y="11"/>
                  </a:cubicBezTo>
                  <a:close/>
                  <a:moveTo>
                    <a:pt x="998" y="35"/>
                  </a:moveTo>
                  <a:cubicBezTo>
                    <a:pt x="1011" y="35"/>
                    <a:pt x="1011" y="35"/>
                    <a:pt x="1011" y="35"/>
                  </a:cubicBezTo>
                  <a:cubicBezTo>
                    <a:pt x="1014" y="35"/>
                    <a:pt x="1015" y="37"/>
                    <a:pt x="1016" y="42"/>
                  </a:cubicBezTo>
                  <a:cubicBezTo>
                    <a:pt x="1016" y="47"/>
                    <a:pt x="1017" y="52"/>
                    <a:pt x="1018" y="57"/>
                  </a:cubicBezTo>
                  <a:cubicBezTo>
                    <a:pt x="1031" y="57"/>
                    <a:pt x="1031" y="57"/>
                    <a:pt x="1031" y="57"/>
                  </a:cubicBezTo>
                  <a:cubicBezTo>
                    <a:pt x="1029" y="55"/>
                    <a:pt x="1028" y="51"/>
                    <a:pt x="1028" y="44"/>
                  </a:cubicBezTo>
                  <a:cubicBezTo>
                    <a:pt x="1028" y="44"/>
                    <a:pt x="1028" y="43"/>
                    <a:pt x="1027" y="42"/>
                  </a:cubicBezTo>
                  <a:cubicBezTo>
                    <a:pt x="1027" y="34"/>
                    <a:pt x="1024" y="30"/>
                    <a:pt x="1018" y="30"/>
                  </a:cubicBezTo>
                  <a:cubicBezTo>
                    <a:pt x="1018" y="30"/>
                    <a:pt x="1018" y="30"/>
                    <a:pt x="1018" y="30"/>
                  </a:cubicBezTo>
                  <a:cubicBezTo>
                    <a:pt x="1025" y="28"/>
                    <a:pt x="1029" y="23"/>
                    <a:pt x="1029" y="16"/>
                  </a:cubicBezTo>
                  <a:cubicBezTo>
                    <a:pt x="1029" y="7"/>
                    <a:pt x="1022" y="2"/>
                    <a:pt x="1010" y="2"/>
                  </a:cubicBezTo>
                  <a:cubicBezTo>
                    <a:pt x="987" y="2"/>
                    <a:pt x="987" y="2"/>
                    <a:pt x="987" y="2"/>
                  </a:cubicBezTo>
                  <a:cubicBezTo>
                    <a:pt x="987" y="57"/>
                    <a:pt x="987" y="57"/>
                    <a:pt x="987" y="57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35"/>
                    <a:pt x="998" y="35"/>
                    <a:pt x="998" y="35"/>
                  </a:cubicBezTo>
                  <a:close/>
                  <a:moveTo>
                    <a:pt x="1092" y="18"/>
                  </a:moveTo>
                  <a:cubicBezTo>
                    <a:pt x="1091" y="7"/>
                    <a:pt x="1085" y="1"/>
                    <a:pt x="1073" y="0"/>
                  </a:cubicBezTo>
                  <a:cubicBezTo>
                    <a:pt x="1059" y="1"/>
                    <a:pt x="1051" y="7"/>
                    <a:pt x="1050" y="19"/>
                  </a:cubicBezTo>
                  <a:cubicBezTo>
                    <a:pt x="1050" y="26"/>
                    <a:pt x="1056" y="31"/>
                    <a:pt x="1068" y="34"/>
                  </a:cubicBezTo>
                  <a:cubicBezTo>
                    <a:pt x="1069" y="34"/>
                    <a:pt x="1069" y="34"/>
                    <a:pt x="1070" y="35"/>
                  </a:cubicBezTo>
                  <a:cubicBezTo>
                    <a:pt x="1077" y="36"/>
                    <a:pt x="1081" y="39"/>
                    <a:pt x="1081" y="42"/>
                  </a:cubicBezTo>
                  <a:cubicBezTo>
                    <a:pt x="1081" y="47"/>
                    <a:pt x="1077" y="49"/>
                    <a:pt x="1070" y="50"/>
                  </a:cubicBezTo>
                  <a:cubicBezTo>
                    <a:pt x="1064" y="49"/>
                    <a:pt x="1061" y="46"/>
                    <a:pt x="1061" y="39"/>
                  </a:cubicBezTo>
                  <a:cubicBezTo>
                    <a:pt x="1049" y="39"/>
                    <a:pt x="1049" y="39"/>
                    <a:pt x="1049" y="39"/>
                  </a:cubicBezTo>
                  <a:cubicBezTo>
                    <a:pt x="1049" y="52"/>
                    <a:pt x="1056" y="58"/>
                    <a:pt x="1070" y="58"/>
                  </a:cubicBezTo>
                  <a:cubicBezTo>
                    <a:pt x="1085" y="57"/>
                    <a:pt x="1093" y="51"/>
                    <a:pt x="1093" y="40"/>
                  </a:cubicBezTo>
                  <a:cubicBezTo>
                    <a:pt x="1093" y="32"/>
                    <a:pt x="1087" y="27"/>
                    <a:pt x="1074" y="24"/>
                  </a:cubicBezTo>
                  <a:cubicBezTo>
                    <a:pt x="1073" y="24"/>
                    <a:pt x="1073" y="24"/>
                    <a:pt x="1073" y="24"/>
                  </a:cubicBezTo>
                  <a:cubicBezTo>
                    <a:pt x="1066" y="23"/>
                    <a:pt x="1062" y="21"/>
                    <a:pt x="1063" y="16"/>
                  </a:cubicBezTo>
                  <a:cubicBezTo>
                    <a:pt x="1063" y="12"/>
                    <a:pt x="1066" y="10"/>
                    <a:pt x="1072" y="9"/>
                  </a:cubicBezTo>
                  <a:cubicBezTo>
                    <a:pt x="1077" y="9"/>
                    <a:pt x="1080" y="12"/>
                    <a:pt x="1080" y="18"/>
                  </a:cubicBezTo>
                  <a:cubicBezTo>
                    <a:pt x="1092" y="18"/>
                    <a:pt x="1092" y="18"/>
                    <a:pt x="1092" y="18"/>
                  </a:cubicBezTo>
                  <a:close/>
                  <a:moveTo>
                    <a:pt x="1127" y="2"/>
                  </a:moveTo>
                  <a:cubicBezTo>
                    <a:pt x="1115" y="2"/>
                    <a:pt x="1115" y="2"/>
                    <a:pt x="1115" y="2"/>
                  </a:cubicBezTo>
                  <a:cubicBezTo>
                    <a:pt x="1115" y="57"/>
                    <a:pt x="1115" y="57"/>
                    <a:pt x="1115" y="57"/>
                  </a:cubicBezTo>
                  <a:cubicBezTo>
                    <a:pt x="1127" y="57"/>
                    <a:pt x="1127" y="57"/>
                    <a:pt x="1127" y="57"/>
                  </a:cubicBezTo>
                  <a:cubicBezTo>
                    <a:pt x="1127" y="2"/>
                    <a:pt x="1127" y="2"/>
                    <a:pt x="1127" y="2"/>
                  </a:cubicBezTo>
                  <a:close/>
                  <a:moveTo>
                    <a:pt x="1146" y="11"/>
                  </a:moveTo>
                  <a:cubicBezTo>
                    <a:pt x="1162" y="11"/>
                    <a:pt x="1162" y="11"/>
                    <a:pt x="1162" y="11"/>
                  </a:cubicBezTo>
                  <a:cubicBezTo>
                    <a:pt x="1162" y="57"/>
                    <a:pt x="1162" y="57"/>
                    <a:pt x="1162" y="57"/>
                  </a:cubicBezTo>
                  <a:cubicBezTo>
                    <a:pt x="1174" y="57"/>
                    <a:pt x="1174" y="57"/>
                    <a:pt x="1174" y="57"/>
                  </a:cubicBezTo>
                  <a:cubicBezTo>
                    <a:pt x="1174" y="11"/>
                    <a:pt x="1174" y="11"/>
                    <a:pt x="1174" y="11"/>
                  </a:cubicBezTo>
                  <a:cubicBezTo>
                    <a:pt x="1190" y="11"/>
                    <a:pt x="1190" y="11"/>
                    <a:pt x="1190" y="11"/>
                  </a:cubicBezTo>
                  <a:cubicBezTo>
                    <a:pt x="1190" y="2"/>
                    <a:pt x="1190" y="2"/>
                    <a:pt x="1190" y="2"/>
                  </a:cubicBezTo>
                  <a:cubicBezTo>
                    <a:pt x="1146" y="2"/>
                    <a:pt x="1146" y="2"/>
                    <a:pt x="1146" y="2"/>
                  </a:cubicBezTo>
                  <a:cubicBezTo>
                    <a:pt x="1146" y="11"/>
                    <a:pt x="1146" y="11"/>
                    <a:pt x="1146" y="11"/>
                  </a:cubicBezTo>
                  <a:close/>
                  <a:moveTo>
                    <a:pt x="1224" y="57"/>
                  </a:moveTo>
                  <a:cubicBezTo>
                    <a:pt x="1236" y="57"/>
                    <a:pt x="1236" y="57"/>
                    <a:pt x="1236" y="57"/>
                  </a:cubicBezTo>
                  <a:cubicBezTo>
                    <a:pt x="1236" y="39"/>
                    <a:pt x="1236" y="39"/>
                    <a:pt x="1236" y="39"/>
                  </a:cubicBezTo>
                  <a:cubicBezTo>
                    <a:pt x="1254" y="2"/>
                    <a:pt x="1254" y="2"/>
                    <a:pt x="1254" y="2"/>
                  </a:cubicBezTo>
                  <a:cubicBezTo>
                    <a:pt x="1242" y="2"/>
                    <a:pt x="1242" y="2"/>
                    <a:pt x="1242" y="2"/>
                  </a:cubicBezTo>
                  <a:cubicBezTo>
                    <a:pt x="1231" y="27"/>
                    <a:pt x="1231" y="27"/>
                    <a:pt x="1231" y="27"/>
                  </a:cubicBezTo>
                  <a:cubicBezTo>
                    <a:pt x="1220" y="2"/>
                    <a:pt x="1220" y="2"/>
                    <a:pt x="1220" y="2"/>
                  </a:cubicBezTo>
                  <a:cubicBezTo>
                    <a:pt x="1206" y="2"/>
                    <a:pt x="1206" y="2"/>
                    <a:pt x="1206" y="2"/>
                  </a:cubicBezTo>
                  <a:cubicBezTo>
                    <a:pt x="1224" y="39"/>
                    <a:pt x="1224" y="39"/>
                    <a:pt x="1224" y="39"/>
                  </a:cubicBezTo>
                  <a:cubicBezTo>
                    <a:pt x="1224" y="57"/>
                    <a:pt x="1224" y="57"/>
                    <a:pt x="1224" y="57"/>
                  </a:cubicBezTo>
                  <a:close/>
                  <a:moveTo>
                    <a:pt x="1315" y="58"/>
                  </a:moveTo>
                  <a:cubicBezTo>
                    <a:pt x="1332" y="57"/>
                    <a:pt x="1340" y="48"/>
                    <a:pt x="1341" y="30"/>
                  </a:cubicBezTo>
                  <a:cubicBezTo>
                    <a:pt x="1340" y="11"/>
                    <a:pt x="1332" y="1"/>
                    <a:pt x="1315" y="0"/>
                  </a:cubicBezTo>
                  <a:cubicBezTo>
                    <a:pt x="1298" y="1"/>
                    <a:pt x="1289" y="11"/>
                    <a:pt x="1289" y="30"/>
                  </a:cubicBezTo>
                  <a:cubicBezTo>
                    <a:pt x="1289" y="48"/>
                    <a:pt x="1298" y="57"/>
                    <a:pt x="1315" y="58"/>
                  </a:cubicBezTo>
                  <a:close/>
                  <a:moveTo>
                    <a:pt x="1315" y="9"/>
                  </a:moveTo>
                  <a:cubicBezTo>
                    <a:pt x="1324" y="9"/>
                    <a:pt x="1329" y="16"/>
                    <a:pt x="1329" y="30"/>
                  </a:cubicBezTo>
                  <a:cubicBezTo>
                    <a:pt x="1329" y="43"/>
                    <a:pt x="1324" y="50"/>
                    <a:pt x="1315" y="50"/>
                  </a:cubicBezTo>
                  <a:cubicBezTo>
                    <a:pt x="1306" y="50"/>
                    <a:pt x="1301" y="43"/>
                    <a:pt x="1301" y="30"/>
                  </a:cubicBezTo>
                  <a:cubicBezTo>
                    <a:pt x="1301" y="16"/>
                    <a:pt x="1306" y="9"/>
                    <a:pt x="1315" y="9"/>
                  </a:cubicBezTo>
                  <a:close/>
                  <a:moveTo>
                    <a:pt x="1375" y="57"/>
                  </a:moveTo>
                  <a:cubicBezTo>
                    <a:pt x="1375" y="33"/>
                    <a:pt x="1375" y="33"/>
                    <a:pt x="1375" y="33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397" y="24"/>
                    <a:pt x="1397" y="24"/>
                    <a:pt x="1397" y="24"/>
                  </a:cubicBezTo>
                  <a:cubicBezTo>
                    <a:pt x="1375" y="24"/>
                    <a:pt x="1375" y="24"/>
                    <a:pt x="1375" y="24"/>
                  </a:cubicBezTo>
                  <a:cubicBezTo>
                    <a:pt x="1375" y="11"/>
                    <a:pt x="1375" y="11"/>
                    <a:pt x="1375" y="11"/>
                  </a:cubicBezTo>
                  <a:cubicBezTo>
                    <a:pt x="1399" y="11"/>
                    <a:pt x="1399" y="11"/>
                    <a:pt x="1399" y="11"/>
                  </a:cubicBezTo>
                  <a:cubicBezTo>
                    <a:pt x="1399" y="2"/>
                    <a:pt x="1399" y="2"/>
                    <a:pt x="1399" y="2"/>
                  </a:cubicBezTo>
                  <a:cubicBezTo>
                    <a:pt x="1363" y="2"/>
                    <a:pt x="1363" y="2"/>
                    <a:pt x="1363" y="2"/>
                  </a:cubicBezTo>
                  <a:cubicBezTo>
                    <a:pt x="1363" y="57"/>
                    <a:pt x="1363" y="57"/>
                    <a:pt x="1363" y="57"/>
                  </a:cubicBezTo>
                  <a:cubicBezTo>
                    <a:pt x="1375" y="57"/>
                    <a:pt x="1375" y="57"/>
                    <a:pt x="1375" y="57"/>
                  </a:cubicBezTo>
                  <a:close/>
                  <a:moveTo>
                    <a:pt x="1431" y="11"/>
                  </a:moveTo>
                  <a:cubicBezTo>
                    <a:pt x="1448" y="11"/>
                    <a:pt x="1448" y="11"/>
                    <a:pt x="1448" y="11"/>
                  </a:cubicBezTo>
                  <a:cubicBezTo>
                    <a:pt x="1448" y="57"/>
                    <a:pt x="1448" y="57"/>
                    <a:pt x="1448" y="57"/>
                  </a:cubicBezTo>
                  <a:cubicBezTo>
                    <a:pt x="1459" y="57"/>
                    <a:pt x="1459" y="57"/>
                    <a:pt x="1459" y="57"/>
                  </a:cubicBezTo>
                  <a:cubicBezTo>
                    <a:pt x="1459" y="11"/>
                    <a:pt x="1459" y="11"/>
                    <a:pt x="1459" y="11"/>
                  </a:cubicBezTo>
                  <a:cubicBezTo>
                    <a:pt x="1476" y="11"/>
                    <a:pt x="1476" y="11"/>
                    <a:pt x="1476" y="11"/>
                  </a:cubicBezTo>
                  <a:cubicBezTo>
                    <a:pt x="1476" y="2"/>
                    <a:pt x="1476" y="2"/>
                    <a:pt x="1476" y="2"/>
                  </a:cubicBezTo>
                  <a:cubicBezTo>
                    <a:pt x="1431" y="2"/>
                    <a:pt x="1431" y="2"/>
                    <a:pt x="1431" y="2"/>
                  </a:cubicBezTo>
                  <a:cubicBezTo>
                    <a:pt x="1431" y="11"/>
                    <a:pt x="1431" y="11"/>
                    <a:pt x="1431" y="11"/>
                  </a:cubicBezTo>
                  <a:close/>
                  <a:moveTo>
                    <a:pt x="1495" y="57"/>
                  </a:moveTo>
                  <a:cubicBezTo>
                    <a:pt x="1532" y="57"/>
                    <a:pt x="1532" y="57"/>
                    <a:pt x="1532" y="57"/>
                  </a:cubicBezTo>
                  <a:cubicBezTo>
                    <a:pt x="1532" y="48"/>
                    <a:pt x="1532" y="48"/>
                    <a:pt x="1532" y="48"/>
                  </a:cubicBezTo>
                  <a:cubicBezTo>
                    <a:pt x="1507" y="48"/>
                    <a:pt x="1507" y="48"/>
                    <a:pt x="1507" y="48"/>
                  </a:cubicBezTo>
                  <a:cubicBezTo>
                    <a:pt x="1507" y="33"/>
                    <a:pt x="1507" y="33"/>
                    <a:pt x="1507" y="33"/>
                  </a:cubicBezTo>
                  <a:cubicBezTo>
                    <a:pt x="1530" y="33"/>
                    <a:pt x="1530" y="33"/>
                    <a:pt x="1530" y="33"/>
                  </a:cubicBezTo>
                  <a:cubicBezTo>
                    <a:pt x="1530" y="24"/>
                    <a:pt x="1530" y="24"/>
                    <a:pt x="1530" y="24"/>
                  </a:cubicBezTo>
                  <a:cubicBezTo>
                    <a:pt x="1507" y="24"/>
                    <a:pt x="1507" y="24"/>
                    <a:pt x="1507" y="24"/>
                  </a:cubicBezTo>
                  <a:cubicBezTo>
                    <a:pt x="1507" y="11"/>
                    <a:pt x="1507" y="11"/>
                    <a:pt x="1507" y="11"/>
                  </a:cubicBezTo>
                  <a:cubicBezTo>
                    <a:pt x="1531" y="11"/>
                    <a:pt x="1531" y="11"/>
                    <a:pt x="1531" y="11"/>
                  </a:cubicBezTo>
                  <a:cubicBezTo>
                    <a:pt x="1531" y="2"/>
                    <a:pt x="1531" y="2"/>
                    <a:pt x="1531" y="2"/>
                  </a:cubicBezTo>
                  <a:cubicBezTo>
                    <a:pt x="1495" y="2"/>
                    <a:pt x="1495" y="2"/>
                    <a:pt x="1495" y="2"/>
                  </a:cubicBezTo>
                  <a:cubicBezTo>
                    <a:pt x="1495" y="57"/>
                    <a:pt x="1495" y="57"/>
                    <a:pt x="1495" y="57"/>
                  </a:cubicBezTo>
                  <a:close/>
                  <a:moveTo>
                    <a:pt x="1599" y="20"/>
                  </a:moveTo>
                  <a:cubicBezTo>
                    <a:pt x="1598" y="7"/>
                    <a:pt x="1590" y="1"/>
                    <a:pt x="1576" y="0"/>
                  </a:cubicBezTo>
                  <a:cubicBezTo>
                    <a:pt x="1561" y="1"/>
                    <a:pt x="1553" y="11"/>
                    <a:pt x="1553" y="30"/>
                  </a:cubicBezTo>
                  <a:cubicBezTo>
                    <a:pt x="1553" y="48"/>
                    <a:pt x="1561" y="57"/>
                    <a:pt x="1576" y="58"/>
                  </a:cubicBezTo>
                  <a:cubicBezTo>
                    <a:pt x="1590" y="58"/>
                    <a:pt x="1598" y="51"/>
                    <a:pt x="1599" y="39"/>
                  </a:cubicBezTo>
                  <a:cubicBezTo>
                    <a:pt x="1586" y="39"/>
                    <a:pt x="1586" y="39"/>
                    <a:pt x="1586" y="39"/>
                  </a:cubicBezTo>
                  <a:cubicBezTo>
                    <a:pt x="1586" y="46"/>
                    <a:pt x="1583" y="49"/>
                    <a:pt x="1576" y="50"/>
                  </a:cubicBezTo>
                  <a:cubicBezTo>
                    <a:pt x="1569" y="49"/>
                    <a:pt x="1566" y="43"/>
                    <a:pt x="1565" y="30"/>
                  </a:cubicBezTo>
                  <a:cubicBezTo>
                    <a:pt x="1566" y="16"/>
                    <a:pt x="1569" y="10"/>
                    <a:pt x="1576" y="9"/>
                  </a:cubicBezTo>
                  <a:cubicBezTo>
                    <a:pt x="1582" y="9"/>
                    <a:pt x="1586" y="13"/>
                    <a:pt x="1586" y="20"/>
                  </a:cubicBezTo>
                  <a:cubicBezTo>
                    <a:pt x="1599" y="20"/>
                    <a:pt x="1599" y="20"/>
                    <a:pt x="1599" y="20"/>
                  </a:cubicBezTo>
                  <a:close/>
                  <a:moveTo>
                    <a:pt x="1631" y="57"/>
                  </a:moveTo>
                  <a:cubicBezTo>
                    <a:pt x="1631" y="33"/>
                    <a:pt x="1631" y="33"/>
                    <a:pt x="1631" y="33"/>
                  </a:cubicBezTo>
                  <a:cubicBezTo>
                    <a:pt x="1652" y="33"/>
                    <a:pt x="1652" y="33"/>
                    <a:pt x="1652" y="33"/>
                  </a:cubicBezTo>
                  <a:cubicBezTo>
                    <a:pt x="1652" y="57"/>
                    <a:pt x="1652" y="57"/>
                    <a:pt x="1652" y="57"/>
                  </a:cubicBezTo>
                  <a:cubicBezTo>
                    <a:pt x="1664" y="57"/>
                    <a:pt x="1664" y="57"/>
                    <a:pt x="1664" y="57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52" y="2"/>
                    <a:pt x="1652" y="2"/>
                    <a:pt x="1652" y="2"/>
                  </a:cubicBezTo>
                  <a:cubicBezTo>
                    <a:pt x="1652" y="24"/>
                    <a:pt x="1652" y="24"/>
                    <a:pt x="1652" y="24"/>
                  </a:cubicBezTo>
                  <a:cubicBezTo>
                    <a:pt x="1631" y="24"/>
                    <a:pt x="1631" y="24"/>
                    <a:pt x="1631" y="24"/>
                  </a:cubicBezTo>
                  <a:cubicBezTo>
                    <a:pt x="1631" y="2"/>
                    <a:pt x="1631" y="2"/>
                    <a:pt x="1631" y="2"/>
                  </a:cubicBezTo>
                  <a:cubicBezTo>
                    <a:pt x="1620" y="2"/>
                    <a:pt x="1620" y="2"/>
                    <a:pt x="1620" y="2"/>
                  </a:cubicBezTo>
                  <a:cubicBezTo>
                    <a:pt x="1620" y="57"/>
                    <a:pt x="1620" y="57"/>
                    <a:pt x="1620" y="57"/>
                  </a:cubicBezTo>
                  <a:cubicBezTo>
                    <a:pt x="1631" y="57"/>
                    <a:pt x="1631" y="57"/>
                    <a:pt x="1631" y="57"/>
                  </a:cubicBezTo>
                  <a:close/>
                  <a:moveTo>
                    <a:pt x="1737" y="57"/>
                  </a:moveTo>
                  <a:cubicBezTo>
                    <a:pt x="1737" y="2"/>
                    <a:pt x="1737" y="2"/>
                    <a:pt x="1737" y="2"/>
                  </a:cubicBezTo>
                  <a:cubicBezTo>
                    <a:pt x="1726" y="2"/>
                    <a:pt x="1726" y="2"/>
                    <a:pt x="1726" y="2"/>
                  </a:cubicBezTo>
                  <a:cubicBezTo>
                    <a:pt x="1726" y="45"/>
                    <a:pt x="1726" y="45"/>
                    <a:pt x="1726" y="45"/>
                  </a:cubicBezTo>
                  <a:cubicBezTo>
                    <a:pt x="1725" y="45"/>
                    <a:pt x="1725" y="45"/>
                    <a:pt x="1725" y="45"/>
                  </a:cubicBezTo>
                  <a:cubicBezTo>
                    <a:pt x="1705" y="2"/>
                    <a:pt x="1705" y="2"/>
                    <a:pt x="1705" y="2"/>
                  </a:cubicBezTo>
                  <a:cubicBezTo>
                    <a:pt x="1687" y="2"/>
                    <a:pt x="1687" y="2"/>
                    <a:pt x="1687" y="2"/>
                  </a:cubicBezTo>
                  <a:cubicBezTo>
                    <a:pt x="1687" y="57"/>
                    <a:pt x="1687" y="57"/>
                    <a:pt x="1687" y="57"/>
                  </a:cubicBezTo>
                  <a:cubicBezTo>
                    <a:pt x="1698" y="57"/>
                    <a:pt x="1698" y="57"/>
                    <a:pt x="1698" y="57"/>
                  </a:cubicBezTo>
                  <a:cubicBezTo>
                    <a:pt x="1698" y="11"/>
                    <a:pt x="1698" y="11"/>
                    <a:pt x="1698" y="11"/>
                  </a:cubicBezTo>
                  <a:cubicBezTo>
                    <a:pt x="1699" y="11"/>
                    <a:pt x="1699" y="11"/>
                    <a:pt x="1699" y="11"/>
                  </a:cubicBezTo>
                  <a:cubicBezTo>
                    <a:pt x="1720" y="57"/>
                    <a:pt x="1720" y="57"/>
                    <a:pt x="1720" y="57"/>
                  </a:cubicBezTo>
                  <a:cubicBezTo>
                    <a:pt x="1737" y="57"/>
                    <a:pt x="1737" y="57"/>
                    <a:pt x="1737" y="57"/>
                  </a:cubicBezTo>
                  <a:close/>
                  <a:moveTo>
                    <a:pt x="1784" y="58"/>
                  </a:moveTo>
                  <a:cubicBezTo>
                    <a:pt x="1801" y="57"/>
                    <a:pt x="1810" y="48"/>
                    <a:pt x="1810" y="30"/>
                  </a:cubicBezTo>
                  <a:cubicBezTo>
                    <a:pt x="1810" y="11"/>
                    <a:pt x="1801" y="1"/>
                    <a:pt x="1784" y="0"/>
                  </a:cubicBezTo>
                  <a:cubicBezTo>
                    <a:pt x="1767" y="1"/>
                    <a:pt x="1759" y="11"/>
                    <a:pt x="1758" y="30"/>
                  </a:cubicBezTo>
                  <a:cubicBezTo>
                    <a:pt x="1759" y="48"/>
                    <a:pt x="1767" y="57"/>
                    <a:pt x="1784" y="58"/>
                  </a:cubicBezTo>
                  <a:close/>
                  <a:moveTo>
                    <a:pt x="1784" y="9"/>
                  </a:moveTo>
                  <a:cubicBezTo>
                    <a:pt x="1793" y="9"/>
                    <a:pt x="1798" y="16"/>
                    <a:pt x="1798" y="30"/>
                  </a:cubicBezTo>
                  <a:cubicBezTo>
                    <a:pt x="1798" y="43"/>
                    <a:pt x="1793" y="50"/>
                    <a:pt x="1784" y="50"/>
                  </a:cubicBezTo>
                  <a:cubicBezTo>
                    <a:pt x="1775" y="50"/>
                    <a:pt x="1771" y="43"/>
                    <a:pt x="1771" y="30"/>
                  </a:cubicBezTo>
                  <a:cubicBezTo>
                    <a:pt x="1771" y="16"/>
                    <a:pt x="1775" y="9"/>
                    <a:pt x="1784" y="9"/>
                  </a:cubicBezTo>
                  <a:close/>
                  <a:moveTo>
                    <a:pt x="1868" y="57"/>
                  </a:moveTo>
                  <a:cubicBezTo>
                    <a:pt x="1868" y="48"/>
                    <a:pt x="1868" y="48"/>
                    <a:pt x="1868" y="48"/>
                  </a:cubicBezTo>
                  <a:cubicBezTo>
                    <a:pt x="1844" y="48"/>
                    <a:pt x="1844" y="48"/>
                    <a:pt x="1844" y="48"/>
                  </a:cubicBezTo>
                  <a:cubicBezTo>
                    <a:pt x="1844" y="2"/>
                    <a:pt x="1844" y="2"/>
                    <a:pt x="1844" y="2"/>
                  </a:cubicBezTo>
                  <a:cubicBezTo>
                    <a:pt x="1833" y="2"/>
                    <a:pt x="1833" y="2"/>
                    <a:pt x="1833" y="2"/>
                  </a:cubicBezTo>
                  <a:cubicBezTo>
                    <a:pt x="1833" y="57"/>
                    <a:pt x="1833" y="57"/>
                    <a:pt x="1833" y="57"/>
                  </a:cubicBezTo>
                  <a:cubicBezTo>
                    <a:pt x="1868" y="57"/>
                    <a:pt x="1868" y="57"/>
                    <a:pt x="1868" y="57"/>
                  </a:cubicBezTo>
                  <a:close/>
                  <a:moveTo>
                    <a:pt x="1913" y="58"/>
                  </a:moveTo>
                  <a:cubicBezTo>
                    <a:pt x="1929" y="57"/>
                    <a:pt x="1938" y="48"/>
                    <a:pt x="1939" y="30"/>
                  </a:cubicBezTo>
                  <a:cubicBezTo>
                    <a:pt x="1938" y="11"/>
                    <a:pt x="1929" y="1"/>
                    <a:pt x="1913" y="0"/>
                  </a:cubicBezTo>
                  <a:cubicBezTo>
                    <a:pt x="1896" y="1"/>
                    <a:pt x="1887" y="11"/>
                    <a:pt x="1886" y="30"/>
                  </a:cubicBezTo>
                  <a:cubicBezTo>
                    <a:pt x="1887" y="48"/>
                    <a:pt x="1896" y="57"/>
                    <a:pt x="1913" y="58"/>
                  </a:cubicBezTo>
                  <a:close/>
                  <a:moveTo>
                    <a:pt x="1913" y="9"/>
                  </a:moveTo>
                  <a:cubicBezTo>
                    <a:pt x="1922" y="9"/>
                    <a:pt x="1926" y="16"/>
                    <a:pt x="1926" y="30"/>
                  </a:cubicBezTo>
                  <a:cubicBezTo>
                    <a:pt x="1926" y="43"/>
                    <a:pt x="1922" y="50"/>
                    <a:pt x="1913" y="50"/>
                  </a:cubicBezTo>
                  <a:cubicBezTo>
                    <a:pt x="1903" y="50"/>
                    <a:pt x="1899" y="43"/>
                    <a:pt x="1899" y="30"/>
                  </a:cubicBezTo>
                  <a:cubicBezTo>
                    <a:pt x="1899" y="16"/>
                    <a:pt x="1903" y="9"/>
                    <a:pt x="1913" y="9"/>
                  </a:cubicBezTo>
                  <a:close/>
                  <a:moveTo>
                    <a:pt x="1997" y="37"/>
                  </a:moveTo>
                  <a:cubicBezTo>
                    <a:pt x="1997" y="48"/>
                    <a:pt x="1997" y="48"/>
                    <a:pt x="1997" y="48"/>
                  </a:cubicBezTo>
                  <a:cubicBezTo>
                    <a:pt x="1997" y="49"/>
                    <a:pt x="1997" y="49"/>
                    <a:pt x="1997" y="48"/>
                  </a:cubicBezTo>
                  <a:cubicBezTo>
                    <a:pt x="1993" y="49"/>
                    <a:pt x="1989" y="50"/>
                    <a:pt x="1986" y="50"/>
                  </a:cubicBezTo>
                  <a:cubicBezTo>
                    <a:pt x="1976" y="49"/>
                    <a:pt x="1971" y="43"/>
                    <a:pt x="1971" y="30"/>
                  </a:cubicBezTo>
                  <a:cubicBezTo>
                    <a:pt x="1971" y="16"/>
                    <a:pt x="1976" y="9"/>
                    <a:pt x="1986" y="9"/>
                  </a:cubicBezTo>
                  <a:cubicBezTo>
                    <a:pt x="1994" y="9"/>
                    <a:pt x="1997" y="12"/>
                    <a:pt x="1997" y="18"/>
                  </a:cubicBezTo>
                  <a:cubicBezTo>
                    <a:pt x="2010" y="18"/>
                    <a:pt x="2010" y="18"/>
                    <a:pt x="2010" y="18"/>
                  </a:cubicBezTo>
                  <a:cubicBezTo>
                    <a:pt x="2010" y="6"/>
                    <a:pt x="2001" y="0"/>
                    <a:pt x="1984" y="0"/>
                  </a:cubicBezTo>
                  <a:cubicBezTo>
                    <a:pt x="1968" y="2"/>
                    <a:pt x="1959" y="11"/>
                    <a:pt x="1959" y="30"/>
                  </a:cubicBezTo>
                  <a:cubicBezTo>
                    <a:pt x="1959" y="47"/>
                    <a:pt x="1968" y="57"/>
                    <a:pt x="1984" y="58"/>
                  </a:cubicBezTo>
                  <a:cubicBezTo>
                    <a:pt x="1989" y="58"/>
                    <a:pt x="1994" y="58"/>
                    <a:pt x="1997" y="57"/>
                  </a:cubicBezTo>
                  <a:cubicBezTo>
                    <a:pt x="2001" y="57"/>
                    <a:pt x="2005" y="57"/>
                    <a:pt x="2009" y="55"/>
                  </a:cubicBezTo>
                  <a:cubicBezTo>
                    <a:pt x="2009" y="27"/>
                    <a:pt x="2009" y="27"/>
                    <a:pt x="2009" y="27"/>
                  </a:cubicBezTo>
                  <a:cubicBezTo>
                    <a:pt x="1987" y="27"/>
                    <a:pt x="1987" y="27"/>
                    <a:pt x="1987" y="27"/>
                  </a:cubicBezTo>
                  <a:cubicBezTo>
                    <a:pt x="1987" y="37"/>
                    <a:pt x="1987" y="37"/>
                    <a:pt x="1987" y="37"/>
                  </a:cubicBezTo>
                  <a:cubicBezTo>
                    <a:pt x="1997" y="37"/>
                    <a:pt x="1997" y="37"/>
                    <a:pt x="1997" y="37"/>
                  </a:cubicBezTo>
                  <a:close/>
                  <a:moveTo>
                    <a:pt x="2048" y="57"/>
                  </a:moveTo>
                  <a:cubicBezTo>
                    <a:pt x="2059" y="57"/>
                    <a:pt x="2059" y="57"/>
                    <a:pt x="2059" y="57"/>
                  </a:cubicBezTo>
                  <a:cubicBezTo>
                    <a:pt x="2059" y="39"/>
                    <a:pt x="2059" y="39"/>
                    <a:pt x="2059" y="39"/>
                  </a:cubicBezTo>
                  <a:cubicBezTo>
                    <a:pt x="2078" y="2"/>
                    <a:pt x="2078" y="2"/>
                    <a:pt x="2078" y="2"/>
                  </a:cubicBezTo>
                  <a:cubicBezTo>
                    <a:pt x="2066" y="2"/>
                    <a:pt x="2066" y="2"/>
                    <a:pt x="2066" y="2"/>
                  </a:cubicBezTo>
                  <a:cubicBezTo>
                    <a:pt x="2054" y="27"/>
                    <a:pt x="2054" y="27"/>
                    <a:pt x="2054" y="27"/>
                  </a:cubicBezTo>
                  <a:cubicBezTo>
                    <a:pt x="2043" y="2"/>
                    <a:pt x="2043" y="2"/>
                    <a:pt x="2043" y="2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48" y="39"/>
                    <a:pt x="2048" y="39"/>
                    <a:pt x="2048" y="39"/>
                  </a:cubicBezTo>
                  <a:lnTo>
                    <a:pt x="2048" y="57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30" name="文本框 29">
            <a:extLst>
              <a:ext uri="{FF2B5EF4-FFF2-40B4-BE49-F238E27FC236}">
                <a16:creationId xmlns="" xmlns:a16="http://schemas.microsoft.com/office/drawing/2014/main" id="{46CC08FA-8936-4C33-8499-CD8D0E400D16}"/>
              </a:ext>
            </a:extLst>
          </p:cNvPr>
          <p:cNvSpPr txBox="1"/>
          <p:nvPr userDrawn="1"/>
        </p:nvSpPr>
        <p:spPr>
          <a:xfrm>
            <a:off x="10248900" y="6218011"/>
            <a:ext cx="142160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000" dirty="0">
                <a:solidFill>
                  <a:schemeClr val="tx2"/>
                </a:solidFill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团结  勤奋  求是  创新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="" xmlns:a16="http://schemas.microsoft.com/office/drawing/2014/main" id="{EB7E05E1-C78B-4952-AB34-C61CB7DC9FDD}"/>
              </a:ext>
            </a:extLst>
          </p:cNvPr>
          <p:cNvSpPr txBox="1"/>
          <p:nvPr userDrawn="1"/>
        </p:nvSpPr>
        <p:spPr>
          <a:xfrm>
            <a:off x="5838825" y="6239440"/>
            <a:ext cx="51435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91D84E01-7CAC-469D-A394-34B33E4D31AA}" type="slidenum">
              <a:rPr lang="zh-CN" altLang="en-US" sz="1000" smtClean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‹#›</a:t>
            </a:fld>
            <a:r>
              <a:rPr lang="en-US" altLang="zh-CN" sz="1000" dirty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/61</a:t>
            </a:r>
            <a:endParaRPr lang="zh-CN" altLang="en-US" sz="1000" dirty="0">
              <a:solidFill>
                <a:schemeClr val="tx2">
                  <a:lumMod val="75000"/>
                  <a:lumOff val="2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3508571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393">
          <p15:clr>
            <a:srgbClr val="FBAE40"/>
          </p15:clr>
        </p15:guide>
        <p15:guide id="4" pos="7287">
          <p15:clr>
            <a:srgbClr val="FBAE40"/>
          </p15:clr>
        </p15:guide>
        <p15:guide id="5" orient="horz" pos="890">
          <p15:clr>
            <a:srgbClr val="FBAE40"/>
          </p15:clr>
        </p15:guide>
        <p15:guide id="6" orient="horz" pos="3430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背景模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椭圆 8">
            <a:extLst>
              <a:ext uri="{FF2B5EF4-FFF2-40B4-BE49-F238E27FC236}">
                <a16:creationId xmlns="" xmlns:a16="http://schemas.microsoft.com/office/drawing/2014/main" id="{7D44EDDC-4A4D-4D90-A1C7-28ACB33DA213}"/>
              </a:ext>
            </a:extLst>
          </p:cNvPr>
          <p:cNvSpPr/>
          <p:nvPr userDrawn="1"/>
        </p:nvSpPr>
        <p:spPr>
          <a:xfrm>
            <a:off x="52244" y="317500"/>
            <a:ext cx="588737" cy="58873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" name="直接连接符 10">
            <a:extLst>
              <a:ext uri="{FF2B5EF4-FFF2-40B4-BE49-F238E27FC236}">
                <a16:creationId xmlns="" xmlns:a16="http://schemas.microsoft.com/office/drawing/2014/main" id="{2BEFABB1-6D5A-481A-960B-C03F79E13543}"/>
              </a:ext>
            </a:extLst>
          </p:cNvPr>
          <p:cNvCxnSpPr>
            <a:cxnSpLocks/>
          </p:cNvCxnSpPr>
          <p:nvPr userDrawn="1"/>
        </p:nvCxnSpPr>
        <p:spPr>
          <a:xfrm flipH="1">
            <a:off x="0" y="6464232"/>
            <a:ext cx="12192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日期占位符 1">
            <a:extLst>
              <a:ext uri="{FF2B5EF4-FFF2-40B4-BE49-F238E27FC236}">
                <a16:creationId xmlns="" xmlns:a16="http://schemas.microsoft.com/office/drawing/2014/main" id="{B6455B3D-80AA-485C-9079-537ADB4E9388}"/>
              </a:ext>
            </a:extLst>
          </p:cNvPr>
          <p:cNvSpPr txBox="1">
            <a:spLocks/>
          </p:cNvSpPr>
          <p:nvPr userDrawn="1"/>
        </p:nvSpPr>
        <p:spPr>
          <a:xfrm>
            <a:off x="527379" y="6218011"/>
            <a:ext cx="2743200" cy="24622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思源宋体 CN" panose="02020400000000000000" pitchFamily="18" charset="-122"/>
                <a:ea typeface="思源宋体 CN" panose="02020400000000000000" pitchFamily="18" charset="-122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9B8BA154-C3C8-4167-8D81-07371FF20131}" type="datetimeFigureOut">
              <a:rPr lang="zh-CN" altLang="en-US" smtClean="0"/>
              <a:pPr/>
              <a:t>2020/5/12</a:t>
            </a:fld>
            <a:endParaRPr lang="zh-CN" altLang="en-US" dirty="0"/>
          </a:p>
        </p:txBody>
      </p:sp>
      <p:sp>
        <p:nvSpPr>
          <p:cNvPr id="14" name="平行四边形 13">
            <a:extLst>
              <a:ext uri="{FF2B5EF4-FFF2-40B4-BE49-F238E27FC236}">
                <a16:creationId xmlns="" xmlns:a16="http://schemas.microsoft.com/office/drawing/2014/main" id="{B81AC5AD-A8A6-48BC-B048-38139F3767CD}"/>
              </a:ext>
            </a:extLst>
          </p:cNvPr>
          <p:cNvSpPr/>
          <p:nvPr userDrawn="1"/>
        </p:nvSpPr>
        <p:spPr>
          <a:xfrm>
            <a:off x="346024" y="840993"/>
            <a:ext cx="11382426" cy="65243"/>
          </a:xfrm>
          <a:prstGeom prst="parallelogram">
            <a:avLst/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>
            <a:extLst>
              <a:ext uri="{FF2B5EF4-FFF2-40B4-BE49-F238E27FC236}">
                <a16:creationId xmlns="" xmlns:a16="http://schemas.microsoft.com/office/drawing/2014/main" id="{78207433-78D9-4014-84E4-D7509BF1C14A}"/>
              </a:ext>
            </a:extLst>
          </p:cNvPr>
          <p:cNvGrpSpPr/>
          <p:nvPr userDrawn="1"/>
        </p:nvGrpSpPr>
        <p:grpSpPr>
          <a:xfrm>
            <a:off x="11811018" y="595757"/>
            <a:ext cx="245390" cy="128440"/>
            <a:chOff x="4909622" y="1685731"/>
            <a:chExt cx="2144762" cy="1122596"/>
          </a:xfrm>
        </p:grpSpPr>
        <p:sp>
          <p:nvSpPr>
            <p:cNvPr id="16" name="菱形 15">
              <a:extLst>
                <a:ext uri="{FF2B5EF4-FFF2-40B4-BE49-F238E27FC236}">
                  <a16:creationId xmlns="" xmlns:a16="http://schemas.microsoft.com/office/drawing/2014/main" id="{0E9F1E0A-C7DE-4E0D-995A-29CB0CE71C9A}"/>
                </a:ext>
              </a:extLst>
            </p:cNvPr>
            <p:cNvSpPr/>
            <p:nvPr userDrawn="1"/>
          </p:nvSpPr>
          <p:spPr>
            <a:xfrm>
              <a:off x="4909622" y="1685731"/>
              <a:ext cx="2144762" cy="597096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="" xmlns:a16="http://schemas.microsoft.com/office/drawing/2014/main" id="{01225D6B-E914-4259-8E3C-F126301C0346}"/>
                </a:ext>
              </a:extLst>
            </p:cNvPr>
            <p:cNvSpPr/>
            <p:nvPr userDrawn="1"/>
          </p:nvSpPr>
          <p:spPr>
            <a:xfrm>
              <a:off x="5263336" y="2158024"/>
              <a:ext cx="1437335" cy="517398"/>
            </a:xfrm>
            <a:custGeom>
              <a:avLst/>
              <a:gdLst>
                <a:gd name="connsiteX0" fmla="*/ 0 w 1437335"/>
                <a:gd name="connsiteY0" fmla="*/ 0 h 517398"/>
                <a:gd name="connsiteX1" fmla="*/ 718667 w 1437335"/>
                <a:gd name="connsiteY1" fmla="*/ 200075 h 517398"/>
                <a:gd name="connsiteX2" fmla="*/ 1437335 w 1437335"/>
                <a:gd name="connsiteY2" fmla="*/ 0 h 517398"/>
                <a:gd name="connsiteX3" fmla="*/ 1437335 w 1437335"/>
                <a:gd name="connsiteY3" fmla="*/ 517398 h 517398"/>
                <a:gd name="connsiteX4" fmla="*/ 1396347 w 1437335"/>
                <a:gd name="connsiteY4" fmla="*/ 494706 h 517398"/>
                <a:gd name="connsiteX5" fmla="*/ 718667 w 1437335"/>
                <a:gd name="connsiteY5" fmla="*/ 366483 h 517398"/>
                <a:gd name="connsiteX6" fmla="*/ 40987 w 1437335"/>
                <a:gd name="connsiteY6" fmla="*/ 494706 h 517398"/>
                <a:gd name="connsiteX7" fmla="*/ 0 w 1437335"/>
                <a:gd name="connsiteY7" fmla="*/ 517398 h 51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335" h="517398">
                  <a:moveTo>
                    <a:pt x="0" y="0"/>
                  </a:moveTo>
                  <a:lnTo>
                    <a:pt x="718667" y="200075"/>
                  </a:lnTo>
                  <a:lnTo>
                    <a:pt x="1437335" y="0"/>
                  </a:lnTo>
                  <a:lnTo>
                    <a:pt x="1437335" y="517398"/>
                  </a:lnTo>
                  <a:lnTo>
                    <a:pt x="1396347" y="494706"/>
                  </a:lnTo>
                  <a:cubicBezTo>
                    <a:pt x="1222914" y="415483"/>
                    <a:pt x="983318" y="366483"/>
                    <a:pt x="718667" y="366483"/>
                  </a:cubicBezTo>
                  <a:cubicBezTo>
                    <a:pt x="454017" y="366483"/>
                    <a:pt x="214421" y="415483"/>
                    <a:pt x="40987" y="494706"/>
                  </a:cubicBezTo>
                  <a:lnTo>
                    <a:pt x="0" y="517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18" name="直接连接符 17">
              <a:extLst>
                <a:ext uri="{FF2B5EF4-FFF2-40B4-BE49-F238E27FC236}">
                  <a16:creationId xmlns="" xmlns:a16="http://schemas.microsoft.com/office/drawing/2014/main" id="{2EC9890D-60D1-4706-B3F4-DC5F6EAF0B60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080496" y="1995901"/>
              <a:ext cx="1" cy="77084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椭圆 18">
              <a:extLst>
                <a:ext uri="{FF2B5EF4-FFF2-40B4-BE49-F238E27FC236}">
                  <a16:creationId xmlns="" xmlns:a16="http://schemas.microsoft.com/office/drawing/2014/main" id="{3438A216-6195-4928-8B67-2E138E98E6F8}"/>
                </a:ext>
              </a:extLst>
            </p:cNvPr>
            <p:cNvSpPr/>
            <p:nvPr userDrawn="1"/>
          </p:nvSpPr>
          <p:spPr>
            <a:xfrm>
              <a:off x="5040571" y="2579759"/>
              <a:ext cx="79851" cy="7985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等腰三角形 19">
              <a:extLst>
                <a:ext uri="{FF2B5EF4-FFF2-40B4-BE49-F238E27FC236}">
                  <a16:creationId xmlns="" xmlns:a16="http://schemas.microsoft.com/office/drawing/2014/main" id="{7E77383A-561B-44BD-B1AB-2D3104FA4A28}"/>
                </a:ext>
              </a:extLst>
            </p:cNvPr>
            <p:cNvSpPr/>
            <p:nvPr userDrawn="1"/>
          </p:nvSpPr>
          <p:spPr>
            <a:xfrm>
              <a:off x="5021761" y="2637502"/>
              <a:ext cx="117470" cy="170825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" name="ïş1îdé">
            <a:extLst>
              <a:ext uri="{FF2B5EF4-FFF2-40B4-BE49-F238E27FC236}">
                <a16:creationId xmlns="" xmlns:a16="http://schemas.microsoft.com/office/drawing/2014/main" id="{699EA056-010A-4936-BD9D-37069D4350F7}"/>
              </a:ext>
            </a:extLst>
          </p:cNvPr>
          <p:cNvSpPr/>
          <p:nvPr userDrawn="1"/>
        </p:nvSpPr>
        <p:spPr bwMode="auto">
          <a:xfrm>
            <a:off x="167689" y="429746"/>
            <a:ext cx="357847" cy="364244"/>
          </a:xfrm>
          <a:custGeom>
            <a:avLst/>
            <a:gdLst>
              <a:gd name="T0" fmla="*/ 606 w 808"/>
              <a:gd name="T1" fmla="*/ 701 h 821"/>
              <a:gd name="T2" fmla="*/ 597 w 808"/>
              <a:gd name="T3" fmla="*/ 703 h 821"/>
              <a:gd name="T4" fmla="*/ 597 w 808"/>
              <a:gd name="T5" fmla="*/ 684 h 821"/>
              <a:gd name="T6" fmla="*/ 620 w 808"/>
              <a:gd name="T7" fmla="*/ 651 h 821"/>
              <a:gd name="T8" fmla="*/ 606 w 808"/>
              <a:gd name="T9" fmla="*/ 661 h 821"/>
              <a:gd name="T10" fmla="*/ 584 w 808"/>
              <a:gd name="T11" fmla="*/ 659 h 821"/>
              <a:gd name="T12" fmla="*/ 591 w 808"/>
              <a:gd name="T13" fmla="*/ 642 h 821"/>
              <a:gd name="T14" fmla="*/ 597 w 808"/>
              <a:gd name="T15" fmla="*/ 649 h 821"/>
              <a:gd name="T16" fmla="*/ 620 w 808"/>
              <a:gd name="T17" fmla="*/ 619 h 821"/>
              <a:gd name="T18" fmla="*/ 636 w 808"/>
              <a:gd name="T19" fmla="*/ 634 h 821"/>
              <a:gd name="T20" fmla="*/ 623 w 808"/>
              <a:gd name="T21" fmla="*/ 679 h 821"/>
              <a:gd name="T22" fmla="*/ 620 w 808"/>
              <a:gd name="T23" fmla="*/ 692 h 821"/>
              <a:gd name="T24" fmla="*/ 177 w 808"/>
              <a:gd name="T25" fmla="*/ 710 h 821"/>
              <a:gd name="T26" fmla="*/ 216 w 808"/>
              <a:gd name="T27" fmla="*/ 643 h 821"/>
              <a:gd name="T28" fmla="*/ 233 w 808"/>
              <a:gd name="T29" fmla="*/ 632 h 821"/>
              <a:gd name="T30" fmla="*/ 209 w 808"/>
              <a:gd name="T31" fmla="*/ 667 h 821"/>
              <a:gd name="T32" fmla="*/ 245 w 808"/>
              <a:gd name="T33" fmla="*/ 647 h 821"/>
              <a:gd name="T34" fmla="*/ 246 w 808"/>
              <a:gd name="T35" fmla="*/ 676 h 821"/>
              <a:gd name="T36" fmla="*/ 228 w 808"/>
              <a:gd name="T37" fmla="*/ 694 h 821"/>
              <a:gd name="T38" fmla="*/ 203 w 808"/>
              <a:gd name="T39" fmla="*/ 719 h 821"/>
              <a:gd name="T40" fmla="*/ 207 w 808"/>
              <a:gd name="T41" fmla="*/ 683 h 821"/>
              <a:gd name="T42" fmla="*/ 446 w 808"/>
              <a:gd name="T43" fmla="*/ 698 h 821"/>
              <a:gd name="T44" fmla="*/ 444 w 808"/>
              <a:gd name="T45" fmla="*/ 686 h 821"/>
              <a:gd name="T46" fmla="*/ 445 w 808"/>
              <a:gd name="T47" fmla="*/ 674 h 821"/>
              <a:gd name="T48" fmla="*/ 434 w 808"/>
              <a:gd name="T49" fmla="*/ 668 h 821"/>
              <a:gd name="T50" fmla="*/ 438 w 808"/>
              <a:gd name="T51" fmla="*/ 651 h 821"/>
              <a:gd name="T52" fmla="*/ 456 w 808"/>
              <a:gd name="T53" fmla="*/ 644 h 821"/>
              <a:gd name="T54" fmla="*/ 465 w 808"/>
              <a:gd name="T55" fmla="*/ 643 h 821"/>
              <a:gd name="T56" fmla="*/ 457 w 808"/>
              <a:gd name="T57" fmla="*/ 675 h 821"/>
              <a:gd name="T58" fmla="*/ 455 w 808"/>
              <a:gd name="T59" fmla="*/ 690 h 821"/>
              <a:gd name="T60" fmla="*/ 265 w 808"/>
              <a:gd name="T61" fmla="*/ 713 h 821"/>
              <a:gd name="T62" fmla="*/ 562 w 808"/>
              <a:gd name="T63" fmla="*/ 715 h 821"/>
              <a:gd name="T64" fmla="*/ 292 w 808"/>
              <a:gd name="T65" fmla="*/ 705 h 821"/>
              <a:gd name="T66" fmla="*/ 300 w 808"/>
              <a:gd name="T67" fmla="*/ 666 h 821"/>
              <a:gd name="T68" fmla="*/ 285 w 808"/>
              <a:gd name="T69" fmla="*/ 672 h 821"/>
              <a:gd name="T70" fmla="*/ 302 w 808"/>
              <a:gd name="T71" fmla="*/ 650 h 821"/>
              <a:gd name="T72" fmla="*/ 307 w 808"/>
              <a:gd name="T73" fmla="*/ 637 h 821"/>
              <a:gd name="T74" fmla="*/ 319 w 808"/>
              <a:gd name="T75" fmla="*/ 648 h 821"/>
              <a:gd name="T76" fmla="*/ 305 w 808"/>
              <a:gd name="T77" fmla="*/ 696 h 821"/>
              <a:gd name="T78" fmla="*/ 511 w 808"/>
              <a:gd name="T79" fmla="*/ 689 h 821"/>
              <a:gd name="T80" fmla="*/ 538 w 808"/>
              <a:gd name="T81" fmla="*/ 638 h 821"/>
              <a:gd name="T82" fmla="*/ 529 w 808"/>
              <a:gd name="T83" fmla="*/ 700 h 821"/>
              <a:gd name="T84" fmla="*/ 241 w 808"/>
              <a:gd name="T85" fmla="*/ 701 h 821"/>
              <a:gd name="T86" fmla="*/ 469 w 808"/>
              <a:gd name="T87" fmla="*/ 701 h 821"/>
              <a:gd name="T88" fmla="*/ 447 w 808"/>
              <a:gd name="T89" fmla="*/ 705 h 821"/>
              <a:gd name="T90" fmla="*/ 349 w 808"/>
              <a:gd name="T91" fmla="*/ 697 h 821"/>
              <a:gd name="T92" fmla="*/ 371 w 808"/>
              <a:gd name="T93" fmla="*/ 665 h 821"/>
              <a:gd name="T94" fmla="*/ 400 w 808"/>
              <a:gd name="T95" fmla="*/ 667 h 821"/>
              <a:gd name="T96" fmla="*/ 375 w 808"/>
              <a:gd name="T97" fmla="*/ 697 h 821"/>
              <a:gd name="T98" fmla="*/ 220 w 808"/>
              <a:gd name="T99" fmla="*/ 683 h 821"/>
              <a:gd name="T100" fmla="*/ 223 w 808"/>
              <a:gd name="T101" fmla="*/ 690 h 821"/>
              <a:gd name="T102" fmla="*/ 318 w 808"/>
              <a:gd name="T103" fmla="*/ 697 h 821"/>
              <a:gd name="T104" fmla="*/ 206 w 808"/>
              <a:gd name="T105" fmla="*/ 674 h 821"/>
              <a:gd name="T106" fmla="*/ 311 w 808"/>
              <a:gd name="T107" fmla="*/ 660 h 821"/>
              <a:gd name="T108" fmla="*/ 614 w 808"/>
              <a:gd name="T109" fmla="*/ 661 h 821"/>
              <a:gd name="T110" fmla="*/ 607 w 808"/>
              <a:gd name="T111" fmla="*/ 650 h 821"/>
              <a:gd name="T112" fmla="*/ 217 w 808"/>
              <a:gd name="T113" fmla="*/ 627 h 821"/>
              <a:gd name="T114" fmla="*/ 161 w 808"/>
              <a:gd name="T115" fmla="*/ 585 h 821"/>
              <a:gd name="T116" fmla="*/ 114 w 808"/>
              <a:gd name="T117" fmla="*/ 372 h 821"/>
              <a:gd name="T118" fmla="*/ 243 w 808"/>
              <a:gd name="T119" fmla="*/ 205 h 821"/>
              <a:gd name="T120" fmla="*/ 433 w 808"/>
              <a:gd name="T121" fmla="*/ 152 h 821"/>
              <a:gd name="T122" fmla="*/ 653 w 808"/>
              <a:gd name="T123" fmla="*/ 325 h 821"/>
              <a:gd name="T124" fmla="*/ 664 w 808"/>
              <a:gd name="T125" fmla="*/ 501 h 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8" h="821">
                <a:moveTo>
                  <a:pt x="404" y="821"/>
                </a:moveTo>
                <a:cubicBezTo>
                  <a:pt x="626" y="821"/>
                  <a:pt x="808" y="637"/>
                  <a:pt x="808" y="411"/>
                </a:cubicBezTo>
                <a:cubicBezTo>
                  <a:pt x="808" y="185"/>
                  <a:pt x="626" y="0"/>
                  <a:pt x="404" y="0"/>
                </a:cubicBezTo>
                <a:cubicBezTo>
                  <a:pt x="181" y="0"/>
                  <a:pt x="0" y="185"/>
                  <a:pt x="0" y="411"/>
                </a:cubicBezTo>
                <a:cubicBezTo>
                  <a:pt x="0" y="637"/>
                  <a:pt x="181" y="821"/>
                  <a:pt x="404" y="821"/>
                </a:cubicBezTo>
                <a:close/>
                <a:moveTo>
                  <a:pt x="404" y="3"/>
                </a:moveTo>
                <a:cubicBezTo>
                  <a:pt x="474" y="48"/>
                  <a:pt x="616" y="90"/>
                  <a:pt x="583" y="158"/>
                </a:cubicBezTo>
                <a:cubicBezTo>
                  <a:pt x="638" y="106"/>
                  <a:pt x="721" y="230"/>
                  <a:pt x="785" y="285"/>
                </a:cubicBezTo>
                <a:cubicBezTo>
                  <a:pt x="765" y="362"/>
                  <a:pt x="769" y="520"/>
                  <a:pt x="693" y="507"/>
                </a:cubicBezTo>
                <a:cubicBezTo>
                  <a:pt x="761" y="544"/>
                  <a:pt x="669" y="666"/>
                  <a:pt x="644" y="734"/>
                </a:cubicBezTo>
                <a:cubicBezTo>
                  <a:pt x="567" y="740"/>
                  <a:pt x="412" y="799"/>
                  <a:pt x="405" y="723"/>
                </a:cubicBezTo>
                <a:cubicBezTo>
                  <a:pt x="392" y="797"/>
                  <a:pt x="241" y="737"/>
                  <a:pt x="161" y="732"/>
                </a:cubicBezTo>
                <a:cubicBezTo>
                  <a:pt x="134" y="658"/>
                  <a:pt x="46" y="545"/>
                  <a:pt x="113" y="509"/>
                </a:cubicBezTo>
                <a:cubicBezTo>
                  <a:pt x="35" y="520"/>
                  <a:pt x="47" y="364"/>
                  <a:pt x="23" y="284"/>
                </a:cubicBezTo>
                <a:cubicBezTo>
                  <a:pt x="90" y="245"/>
                  <a:pt x="172" y="105"/>
                  <a:pt x="229" y="159"/>
                </a:cubicBezTo>
                <a:cubicBezTo>
                  <a:pt x="197" y="85"/>
                  <a:pt x="340" y="46"/>
                  <a:pt x="404" y="3"/>
                </a:cubicBezTo>
                <a:close/>
                <a:moveTo>
                  <a:pt x="609" y="729"/>
                </a:move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1" y="628"/>
                  <a:pt x="621" y="628"/>
                  <a:pt x="621" y="628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09" y="729"/>
                  <a:pt x="609" y="729"/>
                  <a:pt x="609" y="729"/>
                </a:cubicBezTo>
                <a:close/>
                <a:moveTo>
                  <a:pt x="176" y="724"/>
                </a:move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3"/>
                  <a:pt x="194" y="683"/>
                  <a:pt x="195" y="683"/>
                </a:cubicBezTo>
                <a:cubicBezTo>
                  <a:pt x="195" y="683"/>
                  <a:pt x="195" y="683"/>
                  <a:pt x="195" y="683"/>
                </a:cubicBezTo>
                <a:cubicBezTo>
                  <a:pt x="195" y="683"/>
                  <a:pt x="195" y="682"/>
                  <a:pt x="196" y="682"/>
                </a:cubicBezTo>
                <a:cubicBezTo>
                  <a:pt x="196" y="682"/>
                  <a:pt x="196" y="682"/>
                  <a:pt x="196" y="682"/>
                </a:cubicBezTo>
                <a:cubicBezTo>
                  <a:pt x="196" y="682"/>
                  <a:pt x="196" y="682"/>
                  <a:pt x="196" y="681"/>
                </a:cubicBezTo>
                <a:cubicBezTo>
                  <a:pt x="196" y="681"/>
                  <a:pt x="196" y="681"/>
                  <a:pt x="196" y="681"/>
                </a:cubicBezTo>
                <a:cubicBezTo>
                  <a:pt x="196" y="681"/>
                  <a:pt x="196" y="681"/>
                  <a:pt x="197" y="681"/>
                </a:cubicBezTo>
                <a:cubicBezTo>
                  <a:pt x="197" y="681"/>
                  <a:pt x="197" y="681"/>
                  <a:pt x="197" y="681"/>
                </a:cubicBezTo>
                <a:cubicBezTo>
                  <a:pt x="198" y="679"/>
                  <a:pt x="199" y="677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15" y="706"/>
                  <a:pt x="215" y="706"/>
                  <a:pt x="215" y="706"/>
                </a:cubicBezTo>
                <a:cubicBezTo>
                  <a:pt x="214" y="707"/>
                  <a:pt x="214" y="707"/>
                  <a:pt x="214" y="707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8"/>
                  <a:pt x="214" y="698"/>
                </a:cubicBezTo>
                <a:cubicBezTo>
                  <a:pt x="214" y="698"/>
                  <a:pt x="214" y="698"/>
                  <a:pt x="214" y="698"/>
                </a:cubicBezTo>
                <a:cubicBezTo>
                  <a:pt x="213" y="698"/>
                  <a:pt x="213" y="698"/>
                  <a:pt x="213" y="697"/>
                </a:cubicBezTo>
                <a:cubicBezTo>
                  <a:pt x="213" y="697"/>
                  <a:pt x="213" y="697"/>
                  <a:pt x="213" y="697"/>
                </a:cubicBezTo>
                <a:cubicBezTo>
                  <a:pt x="213" y="696"/>
                  <a:pt x="213" y="696"/>
                  <a:pt x="213" y="695"/>
                </a:cubicBezTo>
                <a:cubicBezTo>
                  <a:pt x="213" y="695"/>
                  <a:pt x="213" y="695"/>
                  <a:pt x="213" y="695"/>
                </a:cubicBezTo>
                <a:cubicBezTo>
                  <a:pt x="213" y="693"/>
                  <a:pt x="213" y="691"/>
                  <a:pt x="213" y="689"/>
                </a:cubicBezTo>
                <a:cubicBezTo>
                  <a:pt x="213" y="689"/>
                  <a:pt x="213" y="689"/>
                  <a:pt x="213" y="689"/>
                </a:cubicBezTo>
                <a:cubicBezTo>
                  <a:pt x="213" y="688"/>
                  <a:pt x="213" y="688"/>
                  <a:pt x="214" y="687"/>
                </a:cubicBezTo>
                <a:cubicBezTo>
                  <a:pt x="214" y="687"/>
                  <a:pt x="214" y="687"/>
                  <a:pt x="214" y="687"/>
                </a:cubicBezTo>
                <a:cubicBezTo>
                  <a:pt x="214" y="686"/>
                  <a:pt x="214" y="685"/>
                  <a:pt x="215" y="684"/>
                </a:cubicBezTo>
                <a:cubicBezTo>
                  <a:pt x="215" y="684"/>
                  <a:pt x="215" y="684"/>
                  <a:pt x="215" y="684"/>
                </a:cubicBezTo>
                <a:cubicBezTo>
                  <a:pt x="215" y="684"/>
                  <a:pt x="216" y="683"/>
                  <a:pt x="216" y="682"/>
                </a:cubicBezTo>
                <a:cubicBezTo>
                  <a:pt x="216" y="682"/>
                  <a:pt x="216" y="682"/>
                  <a:pt x="216" y="682"/>
                </a:cubicBezTo>
                <a:cubicBezTo>
                  <a:pt x="217" y="681"/>
                  <a:pt x="217" y="680"/>
                  <a:pt x="218" y="679"/>
                </a:cubicBezTo>
                <a:cubicBezTo>
                  <a:pt x="218" y="679"/>
                  <a:pt x="218" y="679"/>
                  <a:pt x="218" y="679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6" y="679"/>
                  <a:pt x="213" y="681"/>
                  <a:pt x="210" y="683"/>
                </a:cubicBezTo>
                <a:cubicBezTo>
                  <a:pt x="210" y="683"/>
                  <a:pt x="210" y="683"/>
                  <a:pt x="210" y="683"/>
                </a:cubicBezTo>
                <a:cubicBezTo>
                  <a:pt x="209" y="684"/>
                  <a:pt x="208" y="684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79"/>
                </a:cubicBezTo>
                <a:cubicBezTo>
                  <a:pt x="202" y="679"/>
                  <a:pt x="202" y="679"/>
                  <a:pt x="202" y="679"/>
                </a:cubicBezTo>
                <a:cubicBezTo>
                  <a:pt x="202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0" y="680"/>
                  <a:pt x="200" y="680"/>
                </a:cubicBezTo>
                <a:cubicBezTo>
                  <a:pt x="200" y="680"/>
                  <a:pt x="200" y="680"/>
                  <a:pt x="200" y="680"/>
                </a:cubicBezTo>
                <a:cubicBezTo>
                  <a:pt x="200" y="680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76" y="724"/>
                  <a:pt x="176" y="724"/>
                  <a:pt x="176" y="724"/>
                </a:cubicBezTo>
                <a:close/>
                <a:moveTo>
                  <a:pt x="425" y="723"/>
                </a:move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4" y="668"/>
                  <a:pt x="454" y="668"/>
                </a:cubicBezTo>
                <a:cubicBezTo>
                  <a:pt x="454" y="668"/>
                  <a:pt x="454" y="668"/>
                  <a:pt x="454" y="668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0"/>
                  <a:pt x="445" y="640"/>
                  <a:pt x="445" y="640"/>
                </a:cubicBezTo>
                <a:cubicBezTo>
                  <a:pt x="445" y="639"/>
                  <a:pt x="445" y="639"/>
                  <a:pt x="445" y="639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0" y="670"/>
                  <a:pt x="458" y="671"/>
                  <a:pt x="458" y="671"/>
                </a:cubicBezTo>
                <a:cubicBezTo>
                  <a:pt x="458" y="671"/>
                  <a:pt x="458" y="671"/>
                  <a:pt x="458" y="671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6" y="723"/>
                  <a:pt x="426" y="723"/>
                  <a:pt x="426" y="723"/>
                </a:cubicBezTo>
                <a:lnTo>
                  <a:pt x="425" y="723"/>
                </a:lnTo>
                <a:close/>
                <a:moveTo>
                  <a:pt x="270" y="716"/>
                </a:move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lose/>
                <a:moveTo>
                  <a:pt x="562" y="715"/>
                </a:moveTo>
                <a:cubicBezTo>
                  <a:pt x="562" y="715"/>
                  <a:pt x="562" y="715"/>
                  <a:pt x="562" y="715"/>
                </a:cubicBezTo>
                <a:cubicBezTo>
                  <a:pt x="562" y="715"/>
                  <a:pt x="562" y="715"/>
                  <a:pt x="562" y="715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2" y="715"/>
                  <a:pt x="562" y="715"/>
                  <a:pt x="562" y="715"/>
                </a:cubicBezTo>
                <a:close/>
                <a:moveTo>
                  <a:pt x="304" y="713"/>
                </a:moveTo>
                <a:cubicBezTo>
                  <a:pt x="302" y="712"/>
                  <a:pt x="302" y="712"/>
                  <a:pt x="302" y="712"/>
                </a:cubicBezTo>
                <a:cubicBezTo>
                  <a:pt x="302" y="712"/>
                  <a:pt x="302" y="712"/>
                  <a:pt x="302" y="712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1"/>
                  <a:pt x="302" y="621"/>
                  <a:pt x="302" y="621"/>
                </a:cubicBezTo>
                <a:cubicBezTo>
                  <a:pt x="303" y="621"/>
                  <a:pt x="303" y="621"/>
                  <a:pt x="303" y="621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lose/>
                <a:moveTo>
                  <a:pt x="506" y="712"/>
                </a:moveTo>
                <a:cubicBezTo>
                  <a:pt x="506" y="710"/>
                  <a:pt x="506" y="710"/>
                  <a:pt x="506" y="710"/>
                </a:cubicBezTo>
                <a:cubicBezTo>
                  <a:pt x="506" y="710"/>
                  <a:pt x="506" y="710"/>
                  <a:pt x="506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0"/>
                  <a:pt x="536" y="650"/>
                  <a:pt x="535" y="647"/>
                </a:cubicBezTo>
                <a:cubicBezTo>
                  <a:pt x="535" y="647"/>
                  <a:pt x="535" y="647"/>
                  <a:pt x="535" y="647"/>
                </a:cubicBezTo>
                <a:cubicBezTo>
                  <a:pt x="535" y="645"/>
                  <a:pt x="534" y="644"/>
                  <a:pt x="534" y="643"/>
                </a:cubicBezTo>
                <a:cubicBezTo>
                  <a:pt x="534" y="643"/>
                  <a:pt x="534" y="643"/>
                  <a:pt x="534" y="643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2" y="642"/>
                  <a:pt x="542" y="642"/>
                  <a:pt x="543" y="643"/>
                </a:cubicBezTo>
                <a:cubicBezTo>
                  <a:pt x="543" y="643"/>
                  <a:pt x="543" y="643"/>
                  <a:pt x="543" y="643"/>
                </a:cubicBezTo>
                <a:cubicBezTo>
                  <a:pt x="544" y="645"/>
                  <a:pt x="544" y="645"/>
                  <a:pt x="544" y="647"/>
                </a:cubicBezTo>
                <a:cubicBezTo>
                  <a:pt x="544" y="647"/>
                  <a:pt x="544" y="647"/>
                  <a:pt x="544" y="647"/>
                </a:cubicBezTo>
                <a:cubicBezTo>
                  <a:pt x="544" y="648"/>
                  <a:pt x="544" y="648"/>
                  <a:pt x="544" y="649"/>
                </a:cubicBezTo>
                <a:cubicBezTo>
                  <a:pt x="544" y="649"/>
                  <a:pt x="544" y="649"/>
                  <a:pt x="544" y="649"/>
                </a:cubicBezTo>
                <a:cubicBezTo>
                  <a:pt x="539" y="675"/>
                  <a:pt x="539" y="675"/>
                  <a:pt x="539" y="675"/>
                </a:cubicBezTo>
                <a:cubicBezTo>
                  <a:pt x="540" y="675"/>
                  <a:pt x="540" y="675"/>
                  <a:pt x="540" y="675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07" y="712"/>
                  <a:pt x="507" y="712"/>
                  <a:pt x="507" y="712"/>
                </a:cubicBezTo>
                <a:lnTo>
                  <a:pt x="506" y="712"/>
                </a:lnTo>
                <a:close/>
                <a:moveTo>
                  <a:pt x="242" y="710"/>
                </a:move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2" y="710"/>
                  <a:pt x="242" y="710"/>
                  <a:pt x="242" y="710"/>
                </a:cubicBezTo>
                <a:close/>
                <a:moveTo>
                  <a:pt x="468" y="708"/>
                </a:moveTo>
                <a:cubicBezTo>
                  <a:pt x="467" y="707"/>
                  <a:pt x="467" y="707"/>
                  <a:pt x="467" y="707"/>
                </a:cubicBezTo>
                <a:cubicBezTo>
                  <a:pt x="467" y="707"/>
                  <a:pt x="467" y="707"/>
                  <a:pt x="467" y="707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lose/>
                <a:moveTo>
                  <a:pt x="445" y="707"/>
                </a:move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lose/>
                <a:moveTo>
                  <a:pt x="352" y="706"/>
                </a:move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1" y="699"/>
                  <a:pt x="371" y="699"/>
                  <a:pt x="370" y="699"/>
                </a:cubicBezTo>
                <a:cubicBezTo>
                  <a:pt x="370" y="699"/>
                  <a:pt x="370" y="699"/>
                  <a:pt x="370" y="699"/>
                </a:cubicBezTo>
                <a:cubicBezTo>
                  <a:pt x="370" y="699"/>
                  <a:pt x="369" y="699"/>
                  <a:pt x="369" y="699"/>
                </a:cubicBezTo>
                <a:cubicBezTo>
                  <a:pt x="369" y="699"/>
                  <a:pt x="369" y="700"/>
                  <a:pt x="369" y="700"/>
                </a:cubicBezTo>
                <a:cubicBezTo>
                  <a:pt x="369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7" y="701"/>
                  <a:pt x="367" y="701"/>
                  <a:pt x="366" y="701"/>
                </a:cubicBezTo>
                <a:cubicBezTo>
                  <a:pt x="366" y="701"/>
                  <a:pt x="366" y="701"/>
                  <a:pt x="366" y="701"/>
                </a:cubicBezTo>
                <a:cubicBezTo>
                  <a:pt x="366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4" y="702"/>
                  <a:pt x="364" y="702"/>
                  <a:pt x="364" y="702"/>
                </a:cubicBezTo>
                <a:cubicBezTo>
                  <a:pt x="364" y="702"/>
                  <a:pt x="363" y="702"/>
                  <a:pt x="363" y="702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3" y="702"/>
                  <a:pt x="362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2" y="706"/>
                  <a:pt x="352" y="706"/>
                  <a:pt x="352" y="706"/>
                </a:cubicBezTo>
                <a:close/>
                <a:moveTo>
                  <a:pt x="218" y="701"/>
                </a:move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6" y="698"/>
                  <a:pt x="216" y="697"/>
                </a:cubicBezTo>
                <a:cubicBezTo>
                  <a:pt x="216" y="697"/>
                  <a:pt x="216" y="697"/>
                  <a:pt x="216" y="697"/>
                </a:cubicBezTo>
                <a:cubicBezTo>
                  <a:pt x="216" y="697"/>
                  <a:pt x="216" y="696"/>
                  <a:pt x="215" y="696"/>
                </a:cubicBezTo>
                <a:cubicBezTo>
                  <a:pt x="215" y="696"/>
                  <a:pt x="215" y="696"/>
                  <a:pt x="215" y="696"/>
                </a:cubicBezTo>
                <a:cubicBezTo>
                  <a:pt x="215" y="695"/>
                  <a:pt x="215" y="695"/>
                  <a:pt x="215" y="694"/>
                </a:cubicBezTo>
                <a:cubicBezTo>
                  <a:pt x="215" y="694"/>
                  <a:pt x="215" y="694"/>
                  <a:pt x="215" y="694"/>
                </a:cubicBezTo>
                <a:cubicBezTo>
                  <a:pt x="215" y="694"/>
                  <a:pt x="215" y="693"/>
                  <a:pt x="215" y="692"/>
                </a:cubicBezTo>
                <a:cubicBezTo>
                  <a:pt x="215" y="692"/>
                  <a:pt x="215" y="692"/>
                  <a:pt x="215" y="692"/>
                </a:cubicBezTo>
                <a:cubicBezTo>
                  <a:pt x="215" y="692"/>
                  <a:pt x="215" y="691"/>
                  <a:pt x="215" y="691"/>
                </a:cubicBezTo>
                <a:cubicBezTo>
                  <a:pt x="215" y="691"/>
                  <a:pt x="215" y="691"/>
                  <a:pt x="215" y="691"/>
                </a:cubicBezTo>
                <a:cubicBezTo>
                  <a:pt x="216" y="690"/>
                  <a:pt x="216" y="689"/>
                  <a:pt x="216" y="689"/>
                </a:cubicBezTo>
                <a:cubicBezTo>
                  <a:pt x="216" y="689"/>
                  <a:pt x="216" y="689"/>
                  <a:pt x="216" y="689"/>
                </a:cubicBezTo>
                <a:cubicBezTo>
                  <a:pt x="216" y="688"/>
                  <a:pt x="216" y="688"/>
                  <a:pt x="216" y="687"/>
                </a:cubicBezTo>
                <a:cubicBezTo>
                  <a:pt x="216" y="687"/>
                  <a:pt x="216" y="687"/>
                  <a:pt x="216" y="687"/>
                </a:cubicBezTo>
                <a:cubicBezTo>
                  <a:pt x="216" y="687"/>
                  <a:pt x="217" y="686"/>
                  <a:pt x="217" y="686"/>
                </a:cubicBezTo>
                <a:cubicBezTo>
                  <a:pt x="217" y="686"/>
                  <a:pt x="217" y="686"/>
                  <a:pt x="217" y="686"/>
                </a:cubicBezTo>
                <a:cubicBezTo>
                  <a:pt x="217" y="686"/>
                  <a:pt x="217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19" y="685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4" y="688"/>
                </a:cubicBezTo>
                <a:cubicBezTo>
                  <a:pt x="224" y="688"/>
                  <a:pt x="224" y="688"/>
                  <a:pt x="224" y="688"/>
                </a:cubicBezTo>
                <a:cubicBezTo>
                  <a:pt x="224" y="688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3" y="689"/>
                  <a:pt x="223" y="689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2" y="693"/>
                  <a:pt x="222" y="692"/>
                  <a:pt x="222" y="692"/>
                </a:cubicBezTo>
                <a:cubicBezTo>
                  <a:pt x="222" y="692"/>
                  <a:pt x="222" y="692"/>
                  <a:pt x="222" y="692"/>
                </a:cubicBezTo>
                <a:cubicBezTo>
                  <a:pt x="222" y="692"/>
                  <a:pt x="222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3"/>
                </a:cubicBezTo>
                <a:cubicBezTo>
                  <a:pt x="224" y="693"/>
                  <a:pt x="224" y="693"/>
                  <a:pt x="224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4"/>
                  <a:pt x="225" y="694"/>
                  <a:pt x="224" y="694"/>
                </a:cubicBezTo>
                <a:cubicBezTo>
                  <a:pt x="224" y="694"/>
                  <a:pt x="224" y="694"/>
                  <a:pt x="224" y="694"/>
                </a:cubicBezTo>
                <a:cubicBezTo>
                  <a:pt x="224" y="694"/>
                  <a:pt x="224" y="694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6"/>
                  <a:pt x="224" y="696"/>
                </a:cubicBezTo>
                <a:cubicBezTo>
                  <a:pt x="224" y="696"/>
                  <a:pt x="224" y="696"/>
                  <a:pt x="224" y="696"/>
                </a:cubicBezTo>
                <a:cubicBezTo>
                  <a:pt x="224" y="696"/>
                  <a:pt x="224" y="696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8"/>
                  <a:pt x="223" y="698"/>
                </a:cubicBezTo>
                <a:cubicBezTo>
                  <a:pt x="223" y="698"/>
                  <a:pt x="223" y="698"/>
                  <a:pt x="223" y="698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8" y="701"/>
                  <a:pt x="218" y="701"/>
                  <a:pt x="218" y="701"/>
                </a:cubicBezTo>
                <a:close/>
                <a:moveTo>
                  <a:pt x="318" y="698"/>
                </a:moveTo>
                <a:cubicBezTo>
                  <a:pt x="318" y="698"/>
                  <a:pt x="318" y="698"/>
                  <a:pt x="318" y="698"/>
                </a:cubicBezTo>
                <a:cubicBezTo>
                  <a:pt x="318" y="698"/>
                  <a:pt x="318" y="698"/>
                  <a:pt x="318" y="698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8"/>
                  <a:pt x="319" y="698"/>
                  <a:pt x="319" y="698"/>
                </a:cubicBezTo>
                <a:lnTo>
                  <a:pt x="318" y="698"/>
                </a:lnTo>
                <a:close/>
                <a:moveTo>
                  <a:pt x="203" y="679"/>
                </a:moveTo>
                <a:cubicBezTo>
                  <a:pt x="203" y="679"/>
                  <a:pt x="202" y="679"/>
                  <a:pt x="202" y="678"/>
                </a:cubicBezTo>
                <a:cubicBezTo>
                  <a:pt x="202" y="678"/>
                  <a:pt x="202" y="678"/>
                  <a:pt x="202" y="678"/>
                </a:cubicBezTo>
                <a:cubicBezTo>
                  <a:pt x="202" y="678"/>
                  <a:pt x="202" y="678"/>
                  <a:pt x="202" y="677"/>
                </a:cubicBezTo>
                <a:cubicBezTo>
                  <a:pt x="202" y="677"/>
                  <a:pt x="202" y="677"/>
                  <a:pt x="202" y="677"/>
                </a:cubicBezTo>
                <a:cubicBezTo>
                  <a:pt x="202" y="677"/>
                  <a:pt x="203" y="676"/>
                  <a:pt x="203" y="676"/>
                </a:cubicBezTo>
                <a:cubicBezTo>
                  <a:pt x="203" y="676"/>
                  <a:pt x="203" y="676"/>
                  <a:pt x="203" y="676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6" y="675"/>
                  <a:pt x="215" y="676"/>
                  <a:pt x="214" y="676"/>
                </a:cubicBezTo>
                <a:cubicBezTo>
                  <a:pt x="214" y="676"/>
                  <a:pt x="214" y="676"/>
                  <a:pt x="214" y="676"/>
                </a:cubicBezTo>
                <a:cubicBezTo>
                  <a:pt x="203" y="679"/>
                  <a:pt x="203" y="679"/>
                  <a:pt x="203" y="679"/>
                </a:cubicBezTo>
                <a:close/>
                <a:moveTo>
                  <a:pt x="305" y="665"/>
                </a:moveTo>
                <a:cubicBezTo>
                  <a:pt x="306" y="655"/>
                  <a:pt x="306" y="655"/>
                  <a:pt x="306" y="655"/>
                </a:cubicBezTo>
                <a:cubicBezTo>
                  <a:pt x="306" y="655"/>
                  <a:pt x="306" y="655"/>
                  <a:pt x="306" y="655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5" y="665"/>
                  <a:pt x="305" y="665"/>
                  <a:pt x="305" y="665"/>
                </a:cubicBezTo>
                <a:close/>
                <a:moveTo>
                  <a:pt x="598" y="662"/>
                </a:move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2"/>
                  <a:pt x="599" y="662"/>
                  <a:pt x="599" y="662"/>
                </a:cubicBezTo>
                <a:lnTo>
                  <a:pt x="598" y="662"/>
                </a:lnTo>
                <a:close/>
                <a:moveTo>
                  <a:pt x="615" y="662"/>
                </a:move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2"/>
                  <a:pt x="616" y="662"/>
                  <a:pt x="616" y="662"/>
                </a:cubicBezTo>
                <a:lnTo>
                  <a:pt x="615" y="662"/>
                </a:lnTo>
                <a:close/>
                <a:moveTo>
                  <a:pt x="607" y="656"/>
                </a:moveTo>
                <a:cubicBezTo>
                  <a:pt x="606" y="656"/>
                  <a:pt x="606" y="656"/>
                  <a:pt x="606" y="656"/>
                </a:cubicBezTo>
                <a:cubicBezTo>
                  <a:pt x="606" y="656"/>
                  <a:pt x="606" y="656"/>
                  <a:pt x="606" y="656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lose/>
                <a:moveTo>
                  <a:pt x="307" y="647"/>
                </a:moveTo>
                <a:cubicBezTo>
                  <a:pt x="307" y="647"/>
                  <a:pt x="307" y="647"/>
                  <a:pt x="307" y="647"/>
                </a:cubicBezTo>
                <a:cubicBezTo>
                  <a:pt x="307" y="647"/>
                  <a:pt x="307" y="647"/>
                  <a:pt x="307" y="647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7" y="647"/>
                  <a:pt x="307" y="647"/>
                  <a:pt x="307" y="647"/>
                </a:cubicBezTo>
                <a:close/>
                <a:moveTo>
                  <a:pt x="601" y="645"/>
                </a:moveTo>
                <a:cubicBezTo>
                  <a:pt x="601" y="645"/>
                  <a:pt x="601" y="645"/>
                  <a:pt x="601" y="645"/>
                </a:cubicBezTo>
                <a:close/>
                <a:moveTo>
                  <a:pt x="217" y="632"/>
                </a:moveTo>
                <a:cubicBezTo>
                  <a:pt x="217" y="632"/>
                  <a:pt x="217" y="632"/>
                  <a:pt x="217" y="632"/>
                </a:cubicBezTo>
                <a:cubicBezTo>
                  <a:pt x="217" y="632"/>
                  <a:pt x="217" y="632"/>
                  <a:pt x="217" y="632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7" y="632"/>
                  <a:pt x="217" y="632"/>
                  <a:pt x="217" y="632"/>
                </a:cubicBezTo>
                <a:close/>
                <a:moveTo>
                  <a:pt x="179" y="574"/>
                </a:moveTo>
                <a:cubicBezTo>
                  <a:pt x="174" y="578"/>
                  <a:pt x="174" y="578"/>
                  <a:pt x="174" y="578"/>
                </a:cubicBezTo>
                <a:cubicBezTo>
                  <a:pt x="164" y="563"/>
                  <a:pt x="164" y="563"/>
                  <a:pt x="164" y="563"/>
                </a:cubicBezTo>
                <a:cubicBezTo>
                  <a:pt x="181" y="551"/>
                  <a:pt x="181" y="551"/>
                  <a:pt x="181" y="551"/>
                </a:cubicBezTo>
                <a:cubicBezTo>
                  <a:pt x="190" y="565"/>
                  <a:pt x="190" y="565"/>
                  <a:pt x="190" y="565"/>
                </a:cubicBezTo>
                <a:cubicBezTo>
                  <a:pt x="192" y="567"/>
                  <a:pt x="193" y="569"/>
                  <a:pt x="193" y="571"/>
                </a:cubicBezTo>
                <a:cubicBezTo>
                  <a:pt x="194" y="572"/>
                  <a:pt x="194" y="574"/>
                  <a:pt x="194" y="576"/>
                </a:cubicBezTo>
                <a:cubicBezTo>
                  <a:pt x="194" y="578"/>
                  <a:pt x="193" y="580"/>
                  <a:pt x="192" y="582"/>
                </a:cubicBezTo>
                <a:cubicBezTo>
                  <a:pt x="190" y="585"/>
                  <a:pt x="188" y="586"/>
                  <a:pt x="185" y="588"/>
                </a:cubicBezTo>
                <a:cubicBezTo>
                  <a:pt x="180" y="592"/>
                  <a:pt x="176" y="593"/>
                  <a:pt x="172" y="593"/>
                </a:cubicBezTo>
                <a:cubicBezTo>
                  <a:pt x="168" y="592"/>
                  <a:pt x="164" y="589"/>
                  <a:pt x="161" y="585"/>
                </a:cubicBezTo>
                <a:cubicBezTo>
                  <a:pt x="152" y="571"/>
                  <a:pt x="152" y="571"/>
                  <a:pt x="152" y="571"/>
                </a:cubicBezTo>
                <a:cubicBezTo>
                  <a:pt x="157" y="568"/>
                  <a:pt x="157" y="568"/>
                  <a:pt x="157" y="568"/>
                </a:cubicBezTo>
                <a:cubicBezTo>
                  <a:pt x="166" y="581"/>
                  <a:pt x="166" y="581"/>
                  <a:pt x="166" y="581"/>
                </a:cubicBezTo>
                <a:cubicBezTo>
                  <a:pt x="168" y="584"/>
                  <a:pt x="170" y="585"/>
                  <a:pt x="172" y="585"/>
                </a:cubicBezTo>
                <a:cubicBezTo>
                  <a:pt x="174" y="585"/>
                  <a:pt x="177" y="584"/>
                  <a:pt x="181" y="582"/>
                </a:cubicBezTo>
                <a:cubicBezTo>
                  <a:pt x="184" y="579"/>
                  <a:pt x="186" y="577"/>
                  <a:pt x="186" y="575"/>
                </a:cubicBezTo>
                <a:cubicBezTo>
                  <a:pt x="187" y="573"/>
                  <a:pt x="187" y="571"/>
                  <a:pt x="185" y="568"/>
                </a:cubicBezTo>
                <a:cubicBezTo>
                  <a:pt x="180" y="561"/>
                  <a:pt x="180" y="561"/>
                  <a:pt x="180" y="561"/>
                </a:cubicBezTo>
                <a:cubicBezTo>
                  <a:pt x="173" y="566"/>
                  <a:pt x="173" y="566"/>
                  <a:pt x="173" y="566"/>
                </a:cubicBezTo>
                <a:cubicBezTo>
                  <a:pt x="179" y="574"/>
                  <a:pt x="179" y="574"/>
                  <a:pt x="179" y="574"/>
                </a:cubicBezTo>
                <a:close/>
                <a:moveTo>
                  <a:pt x="143" y="556"/>
                </a:moveTo>
                <a:cubicBezTo>
                  <a:pt x="162" y="546"/>
                  <a:pt x="162" y="546"/>
                  <a:pt x="162" y="546"/>
                </a:cubicBezTo>
                <a:cubicBezTo>
                  <a:pt x="165" y="545"/>
                  <a:pt x="166" y="543"/>
                  <a:pt x="167" y="541"/>
                </a:cubicBezTo>
                <a:cubicBezTo>
                  <a:pt x="168" y="540"/>
                  <a:pt x="167" y="537"/>
                  <a:pt x="166" y="535"/>
                </a:cubicBezTo>
                <a:cubicBezTo>
                  <a:pt x="165" y="532"/>
                  <a:pt x="163" y="531"/>
                  <a:pt x="162" y="530"/>
                </a:cubicBezTo>
                <a:cubicBezTo>
                  <a:pt x="160" y="530"/>
                  <a:pt x="158" y="530"/>
                  <a:pt x="155" y="532"/>
                </a:cubicBezTo>
                <a:cubicBezTo>
                  <a:pt x="136" y="541"/>
                  <a:pt x="136" y="541"/>
                  <a:pt x="136" y="541"/>
                </a:cubicBezTo>
                <a:cubicBezTo>
                  <a:pt x="132" y="535"/>
                  <a:pt x="132" y="535"/>
                  <a:pt x="132" y="535"/>
                </a:cubicBezTo>
                <a:cubicBezTo>
                  <a:pt x="151" y="525"/>
                  <a:pt x="151" y="525"/>
                  <a:pt x="151" y="525"/>
                </a:cubicBezTo>
                <a:cubicBezTo>
                  <a:pt x="154" y="524"/>
                  <a:pt x="155" y="523"/>
                  <a:pt x="157" y="523"/>
                </a:cubicBezTo>
                <a:cubicBezTo>
                  <a:pt x="158" y="522"/>
                  <a:pt x="160" y="522"/>
                  <a:pt x="161" y="522"/>
                </a:cubicBezTo>
                <a:cubicBezTo>
                  <a:pt x="163" y="523"/>
                  <a:pt x="165" y="524"/>
                  <a:pt x="166" y="526"/>
                </a:cubicBezTo>
                <a:cubicBezTo>
                  <a:pt x="168" y="527"/>
                  <a:pt x="170" y="529"/>
                  <a:pt x="171" y="532"/>
                </a:cubicBezTo>
                <a:cubicBezTo>
                  <a:pt x="173" y="535"/>
                  <a:pt x="173" y="538"/>
                  <a:pt x="174" y="540"/>
                </a:cubicBezTo>
                <a:cubicBezTo>
                  <a:pt x="174" y="542"/>
                  <a:pt x="174" y="544"/>
                  <a:pt x="173" y="546"/>
                </a:cubicBezTo>
                <a:cubicBezTo>
                  <a:pt x="172" y="547"/>
                  <a:pt x="172" y="548"/>
                  <a:pt x="170" y="549"/>
                </a:cubicBezTo>
                <a:cubicBezTo>
                  <a:pt x="169" y="550"/>
                  <a:pt x="168" y="551"/>
                  <a:pt x="165" y="553"/>
                </a:cubicBezTo>
                <a:cubicBezTo>
                  <a:pt x="146" y="562"/>
                  <a:pt x="146" y="562"/>
                  <a:pt x="146" y="562"/>
                </a:cubicBezTo>
                <a:cubicBezTo>
                  <a:pt x="143" y="556"/>
                  <a:pt x="143" y="556"/>
                  <a:pt x="143" y="556"/>
                </a:cubicBezTo>
                <a:close/>
                <a:moveTo>
                  <a:pt x="130" y="509"/>
                </a:moveTo>
                <a:cubicBezTo>
                  <a:pt x="141" y="499"/>
                  <a:pt x="141" y="499"/>
                  <a:pt x="141" y="499"/>
                </a:cubicBezTo>
                <a:cubicBezTo>
                  <a:pt x="145" y="509"/>
                  <a:pt x="145" y="509"/>
                  <a:pt x="145" y="509"/>
                </a:cubicBezTo>
                <a:cubicBezTo>
                  <a:pt x="130" y="509"/>
                  <a:pt x="130" y="509"/>
                  <a:pt x="130" y="509"/>
                </a:cubicBezTo>
                <a:close/>
                <a:moveTo>
                  <a:pt x="125" y="514"/>
                </a:moveTo>
                <a:cubicBezTo>
                  <a:pt x="122" y="507"/>
                  <a:pt x="122" y="507"/>
                  <a:pt x="122" y="507"/>
                </a:cubicBezTo>
                <a:cubicBezTo>
                  <a:pt x="151" y="481"/>
                  <a:pt x="151" y="481"/>
                  <a:pt x="151" y="481"/>
                </a:cubicBezTo>
                <a:cubicBezTo>
                  <a:pt x="153" y="489"/>
                  <a:pt x="153" y="489"/>
                  <a:pt x="153" y="489"/>
                </a:cubicBezTo>
                <a:cubicBezTo>
                  <a:pt x="147" y="495"/>
                  <a:pt x="147" y="495"/>
                  <a:pt x="147" y="495"/>
                </a:cubicBezTo>
                <a:cubicBezTo>
                  <a:pt x="152" y="509"/>
                  <a:pt x="152" y="509"/>
                  <a:pt x="152" y="509"/>
                </a:cubicBezTo>
                <a:cubicBezTo>
                  <a:pt x="160" y="510"/>
                  <a:pt x="160" y="510"/>
                  <a:pt x="160" y="510"/>
                </a:cubicBezTo>
                <a:cubicBezTo>
                  <a:pt x="163" y="517"/>
                  <a:pt x="163" y="517"/>
                  <a:pt x="163" y="517"/>
                </a:cubicBezTo>
                <a:cubicBezTo>
                  <a:pt x="125" y="514"/>
                  <a:pt x="125" y="514"/>
                  <a:pt x="125" y="514"/>
                </a:cubicBezTo>
                <a:close/>
                <a:moveTo>
                  <a:pt x="115" y="485"/>
                </a:moveTo>
                <a:cubicBezTo>
                  <a:pt x="113" y="475"/>
                  <a:pt x="113" y="475"/>
                  <a:pt x="113" y="475"/>
                </a:cubicBezTo>
                <a:cubicBezTo>
                  <a:pt x="135" y="456"/>
                  <a:pt x="135" y="456"/>
                  <a:pt x="135" y="456"/>
                </a:cubicBezTo>
                <a:cubicBezTo>
                  <a:pt x="111" y="461"/>
                  <a:pt x="111" y="461"/>
                  <a:pt x="111" y="461"/>
                </a:cubicBezTo>
                <a:cubicBezTo>
                  <a:pt x="109" y="454"/>
                  <a:pt x="109" y="454"/>
                  <a:pt x="109" y="454"/>
                </a:cubicBezTo>
                <a:cubicBezTo>
                  <a:pt x="144" y="447"/>
                  <a:pt x="144" y="447"/>
                  <a:pt x="144" y="447"/>
                </a:cubicBezTo>
                <a:cubicBezTo>
                  <a:pt x="145" y="456"/>
                  <a:pt x="145" y="456"/>
                  <a:pt x="145" y="456"/>
                </a:cubicBezTo>
                <a:cubicBezTo>
                  <a:pt x="122" y="476"/>
                  <a:pt x="122" y="476"/>
                  <a:pt x="122" y="476"/>
                </a:cubicBezTo>
                <a:cubicBezTo>
                  <a:pt x="148" y="471"/>
                  <a:pt x="148" y="471"/>
                  <a:pt x="148" y="471"/>
                </a:cubicBezTo>
                <a:cubicBezTo>
                  <a:pt x="149" y="478"/>
                  <a:pt x="149" y="478"/>
                  <a:pt x="149" y="478"/>
                </a:cubicBezTo>
                <a:cubicBezTo>
                  <a:pt x="115" y="485"/>
                  <a:pt x="115" y="485"/>
                  <a:pt x="115" y="485"/>
                </a:cubicBezTo>
                <a:close/>
                <a:moveTo>
                  <a:pt x="128" y="427"/>
                </a:moveTo>
                <a:cubicBezTo>
                  <a:pt x="121" y="427"/>
                  <a:pt x="121" y="427"/>
                  <a:pt x="121" y="427"/>
                </a:cubicBezTo>
                <a:cubicBezTo>
                  <a:pt x="121" y="410"/>
                  <a:pt x="121" y="410"/>
                  <a:pt x="121" y="410"/>
                </a:cubicBezTo>
                <a:cubicBezTo>
                  <a:pt x="142" y="409"/>
                  <a:pt x="142" y="409"/>
                  <a:pt x="142" y="409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42" y="428"/>
                  <a:pt x="142" y="431"/>
                  <a:pt x="142" y="432"/>
                </a:cubicBezTo>
                <a:cubicBezTo>
                  <a:pt x="141" y="434"/>
                  <a:pt x="140" y="435"/>
                  <a:pt x="139" y="437"/>
                </a:cubicBezTo>
                <a:cubicBezTo>
                  <a:pt x="138" y="439"/>
                  <a:pt x="136" y="440"/>
                  <a:pt x="134" y="441"/>
                </a:cubicBezTo>
                <a:cubicBezTo>
                  <a:pt x="132" y="442"/>
                  <a:pt x="129" y="442"/>
                  <a:pt x="126" y="443"/>
                </a:cubicBezTo>
                <a:cubicBezTo>
                  <a:pt x="119" y="443"/>
                  <a:pt x="115" y="441"/>
                  <a:pt x="112" y="439"/>
                </a:cubicBezTo>
                <a:cubicBezTo>
                  <a:pt x="109" y="436"/>
                  <a:pt x="107" y="432"/>
                  <a:pt x="107" y="426"/>
                </a:cubicBezTo>
                <a:cubicBezTo>
                  <a:pt x="107" y="410"/>
                  <a:pt x="107" y="410"/>
                  <a:pt x="107" y="410"/>
                </a:cubicBezTo>
                <a:cubicBezTo>
                  <a:pt x="113" y="410"/>
                  <a:pt x="113" y="410"/>
                  <a:pt x="113" y="410"/>
                </a:cubicBezTo>
                <a:cubicBezTo>
                  <a:pt x="113" y="426"/>
                  <a:pt x="113" y="426"/>
                  <a:pt x="113" y="426"/>
                </a:cubicBezTo>
                <a:cubicBezTo>
                  <a:pt x="113" y="429"/>
                  <a:pt x="114" y="431"/>
                  <a:pt x="116" y="432"/>
                </a:cubicBezTo>
                <a:cubicBezTo>
                  <a:pt x="118" y="434"/>
                  <a:pt x="121" y="434"/>
                  <a:pt x="125" y="434"/>
                </a:cubicBezTo>
                <a:cubicBezTo>
                  <a:pt x="129" y="434"/>
                  <a:pt x="132" y="433"/>
                  <a:pt x="133" y="432"/>
                </a:cubicBezTo>
                <a:cubicBezTo>
                  <a:pt x="135" y="431"/>
                  <a:pt x="136" y="428"/>
                  <a:pt x="136" y="425"/>
                </a:cubicBezTo>
                <a:cubicBezTo>
                  <a:pt x="136" y="417"/>
                  <a:pt x="136" y="417"/>
                  <a:pt x="136" y="417"/>
                </a:cubicBezTo>
                <a:cubicBezTo>
                  <a:pt x="127" y="417"/>
                  <a:pt x="127" y="417"/>
                  <a:pt x="127" y="417"/>
                </a:cubicBezTo>
                <a:cubicBezTo>
                  <a:pt x="128" y="427"/>
                  <a:pt x="128" y="427"/>
                  <a:pt x="128" y="427"/>
                </a:cubicBezTo>
                <a:close/>
                <a:moveTo>
                  <a:pt x="115" y="385"/>
                </a:moveTo>
                <a:cubicBezTo>
                  <a:pt x="115" y="385"/>
                  <a:pt x="115" y="385"/>
                  <a:pt x="115" y="385"/>
                </a:cubicBezTo>
                <a:cubicBezTo>
                  <a:pt x="115" y="382"/>
                  <a:pt x="116" y="379"/>
                  <a:pt x="117" y="378"/>
                </a:cubicBezTo>
                <a:cubicBezTo>
                  <a:pt x="119" y="377"/>
                  <a:pt x="122" y="377"/>
                  <a:pt x="127" y="377"/>
                </a:cubicBezTo>
                <a:cubicBezTo>
                  <a:pt x="131" y="377"/>
                  <a:pt x="134" y="378"/>
                  <a:pt x="135" y="379"/>
                </a:cubicBezTo>
                <a:cubicBezTo>
                  <a:pt x="137" y="381"/>
                  <a:pt x="138" y="383"/>
                  <a:pt x="137" y="386"/>
                </a:cubicBezTo>
                <a:cubicBezTo>
                  <a:pt x="137" y="395"/>
                  <a:pt x="137" y="395"/>
                  <a:pt x="137" y="395"/>
                </a:cubicBezTo>
                <a:cubicBezTo>
                  <a:pt x="114" y="394"/>
                  <a:pt x="114" y="394"/>
                  <a:pt x="114" y="394"/>
                </a:cubicBezTo>
                <a:cubicBezTo>
                  <a:pt x="115" y="385"/>
                  <a:pt x="115" y="385"/>
                  <a:pt x="115" y="385"/>
                </a:cubicBezTo>
                <a:close/>
                <a:moveTo>
                  <a:pt x="107" y="401"/>
                </a:moveTo>
                <a:cubicBezTo>
                  <a:pt x="108" y="384"/>
                  <a:pt x="108" y="384"/>
                  <a:pt x="108" y="384"/>
                </a:cubicBezTo>
                <a:cubicBezTo>
                  <a:pt x="109" y="378"/>
                  <a:pt x="111" y="374"/>
                  <a:pt x="114" y="372"/>
                </a:cubicBezTo>
                <a:cubicBezTo>
                  <a:pt x="117" y="369"/>
                  <a:pt x="122" y="368"/>
                  <a:pt x="128" y="369"/>
                </a:cubicBezTo>
                <a:cubicBezTo>
                  <a:pt x="131" y="369"/>
                  <a:pt x="134" y="370"/>
                  <a:pt x="136" y="371"/>
                </a:cubicBezTo>
                <a:cubicBezTo>
                  <a:pt x="138" y="372"/>
                  <a:pt x="140" y="373"/>
                  <a:pt x="141" y="375"/>
                </a:cubicBezTo>
                <a:cubicBezTo>
                  <a:pt x="142" y="377"/>
                  <a:pt x="143" y="378"/>
                  <a:pt x="143" y="380"/>
                </a:cubicBezTo>
                <a:cubicBezTo>
                  <a:pt x="144" y="381"/>
                  <a:pt x="144" y="384"/>
                  <a:pt x="144" y="387"/>
                </a:cubicBezTo>
                <a:cubicBezTo>
                  <a:pt x="142" y="403"/>
                  <a:pt x="142" y="403"/>
                  <a:pt x="142" y="403"/>
                </a:cubicBezTo>
                <a:cubicBezTo>
                  <a:pt x="107" y="401"/>
                  <a:pt x="107" y="401"/>
                  <a:pt x="107" y="401"/>
                </a:cubicBezTo>
                <a:close/>
                <a:moveTo>
                  <a:pt x="128" y="362"/>
                </a:moveTo>
                <a:cubicBezTo>
                  <a:pt x="123" y="361"/>
                  <a:pt x="118" y="359"/>
                  <a:pt x="116" y="355"/>
                </a:cubicBezTo>
                <a:cubicBezTo>
                  <a:pt x="114" y="351"/>
                  <a:pt x="114" y="347"/>
                  <a:pt x="115" y="341"/>
                </a:cubicBezTo>
                <a:cubicBezTo>
                  <a:pt x="116" y="335"/>
                  <a:pt x="119" y="331"/>
                  <a:pt x="122" y="329"/>
                </a:cubicBezTo>
                <a:cubicBezTo>
                  <a:pt x="126" y="327"/>
                  <a:pt x="131" y="326"/>
                  <a:pt x="137" y="328"/>
                </a:cubicBezTo>
                <a:cubicBezTo>
                  <a:pt x="143" y="329"/>
                  <a:pt x="147" y="332"/>
                  <a:pt x="149" y="335"/>
                </a:cubicBezTo>
                <a:cubicBezTo>
                  <a:pt x="152" y="339"/>
                  <a:pt x="152" y="343"/>
                  <a:pt x="151" y="349"/>
                </a:cubicBezTo>
                <a:cubicBezTo>
                  <a:pt x="149" y="355"/>
                  <a:pt x="147" y="359"/>
                  <a:pt x="143" y="361"/>
                </a:cubicBezTo>
                <a:cubicBezTo>
                  <a:pt x="140" y="364"/>
                  <a:pt x="135" y="364"/>
                  <a:pt x="128" y="362"/>
                </a:cubicBezTo>
                <a:close/>
                <a:moveTo>
                  <a:pt x="121" y="342"/>
                </a:moveTo>
                <a:cubicBezTo>
                  <a:pt x="122" y="339"/>
                  <a:pt x="123" y="337"/>
                  <a:pt x="125" y="336"/>
                </a:cubicBezTo>
                <a:cubicBezTo>
                  <a:pt x="128" y="335"/>
                  <a:pt x="131" y="335"/>
                  <a:pt x="135" y="336"/>
                </a:cubicBezTo>
                <a:cubicBezTo>
                  <a:pt x="139" y="337"/>
                  <a:pt x="142" y="338"/>
                  <a:pt x="143" y="340"/>
                </a:cubicBezTo>
                <a:cubicBezTo>
                  <a:pt x="145" y="342"/>
                  <a:pt x="145" y="345"/>
                  <a:pt x="145" y="348"/>
                </a:cubicBezTo>
                <a:cubicBezTo>
                  <a:pt x="144" y="351"/>
                  <a:pt x="142" y="353"/>
                  <a:pt x="140" y="354"/>
                </a:cubicBezTo>
                <a:cubicBezTo>
                  <a:pt x="138" y="355"/>
                  <a:pt x="135" y="355"/>
                  <a:pt x="130" y="354"/>
                </a:cubicBezTo>
                <a:cubicBezTo>
                  <a:pt x="126" y="353"/>
                  <a:pt x="124" y="352"/>
                  <a:pt x="122" y="350"/>
                </a:cubicBezTo>
                <a:cubicBezTo>
                  <a:pt x="121" y="348"/>
                  <a:pt x="120" y="345"/>
                  <a:pt x="121" y="342"/>
                </a:cubicBezTo>
                <a:close/>
                <a:moveTo>
                  <a:pt x="124" y="314"/>
                </a:moveTo>
                <a:cubicBezTo>
                  <a:pt x="127" y="305"/>
                  <a:pt x="127" y="305"/>
                  <a:pt x="127" y="305"/>
                </a:cubicBezTo>
                <a:cubicBezTo>
                  <a:pt x="156" y="301"/>
                  <a:pt x="156" y="301"/>
                  <a:pt x="156" y="301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5" y="284"/>
                  <a:pt x="135" y="284"/>
                  <a:pt x="135" y="284"/>
                </a:cubicBezTo>
                <a:cubicBezTo>
                  <a:pt x="168" y="298"/>
                  <a:pt x="168" y="298"/>
                  <a:pt x="168" y="298"/>
                </a:cubicBezTo>
                <a:cubicBezTo>
                  <a:pt x="165" y="306"/>
                  <a:pt x="165" y="306"/>
                  <a:pt x="165" y="306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59" y="320"/>
                  <a:pt x="159" y="320"/>
                  <a:pt x="159" y="320"/>
                </a:cubicBezTo>
                <a:cubicBezTo>
                  <a:pt x="156" y="327"/>
                  <a:pt x="156" y="327"/>
                  <a:pt x="156" y="327"/>
                </a:cubicBezTo>
                <a:cubicBezTo>
                  <a:pt x="124" y="314"/>
                  <a:pt x="124" y="314"/>
                  <a:pt x="124" y="314"/>
                </a:cubicBezTo>
                <a:close/>
                <a:moveTo>
                  <a:pt x="166" y="273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87" y="265"/>
                  <a:pt x="187" y="265"/>
                  <a:pt x="187" y="265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78" y="281"/>
                  <a:pt x="176" y="283"/>
                  <a:pt x="175" y="284"/>
                </a:cubicBezTo>
                <a:cubicBezTo>
                  <a:pt x="174" y="286"/>
                  <a:pt x="172" y="286"/>
                  <a:pt x="171" y="287"/>
                </a:cubicBezTo>
                <a:cubicBezTo>
                  <a:pt x="168" y="288"/>
                  <a:pt x="166" y="288"/>
                  <a:pt x="164" y="288"/>
                </a:cubicBezTo>
                <a:cubicBezTo>
                  <a:pt x="161" y="287"/>
                  <a:pt x="159" y="286"/>
                  <a:pt x="156" y="284"/>
                </a:cubicBezTo>
                <a:cubicBezTo>
                  <a:pt x="151" y="281"/>
                  <a:pt x="147" y="278"/>
                  <a:pt x="146" y="274"/>
                </a:cubicBezTo>
                <a:cubicBezTo>
                  <a:pt x="145" y="270"/>
                  <a:pt x="146" y="265"/>
                  <a:pt x="149" y="260"/>
                </a:cubicBezTo>
                <a:cubicBezTo>
                  <a:pt x="157" y="247"/>
                  <a:pt x="157" y="247"/>
                  <a:pt x="157" y="247"/>
                </a:cubicBezTo>
                <a:cubicBezTo>
                  <a:pt x="162" y="250"/>
                  <a:pt x="162" y="250"/>
                  <a:pt x="162" y="250"/>
                </a:cubicBezTo>
                <a:cubicBezTo>
                  <a:pt x="154" y="264"/>
                  <a:pt x="154" y="264"/>
                  <a:pt x="154" y="264"/>
                </a:cubicBezTo>
                <a:cubicBezTo>
                  <a:pt x="153" y="266"/>
                  <a:pt x="152" y="268"/>
                  <a:pt x="153" y="271"/>
                </a:cubicBezTo>
                <a:cubicBezTo>
                  <a:pt x="154" y="273"/>
                  <a:pt x="156" y="275"/>
                  <a:pt x="160" y="277"/>
                </a:cubicBezTo>
                <a:cubicBezTo>
                  <a:pt x="163" y="279"/>
                  <a:pt x="166" y="280"/>
                  <a:pt x="168" y="280"/>
                </a:cubicBezTo>
                <a:cubicBezTo>
                  <a:pt x="170" y="279"/>
                  <a:pt x="172" y="278"/>
                  <a:pt x="174" y="276"/>
                </a:cubicBezTo>
                <a:cubicBezTo>
                  <a:pt x="178" y="268"/>
                  <a:pt x="178" y="268"/>
                  <a:pt x="178" y="268"/>
                </a:cubicBezTo>
                <a:cubicBezTo>
                  <a:pt x="171" y="264"/>
                  <a:pt x="171" y="264"/>
                  <a:pt x="171" y="264"/>
                </a:cubicBezTo>
                <a:cubicBezTo>
                  <a:pt x="166" y="273"/>
                  <a:pt x="166" y="273"/>
                  <a:pt x="166" y="273"/>
                </a:cubicBezTo>
                <a:close/>
                <a:moveTo>
                  <a:pt x="197" y="199"/>
                </a:moveTo>
                <a:cubicBezTo>
                  <a:pt x="211" y="215"/>
                  <a:pt x="211" y="215"/>
                  <a:pt x="211" y="215"/>
                </a:cubicBezTo>
                <a:cubicBezTo>
                  <a:pt x="213" y="217"/>
                  <a:pt x="215" y="218"/>
                  <a:pt x="217" y="219"/>
                </a:cubicBezTo>
                <a:cubicBezTo>
                  <a:pt x="219" y="219"/>
                  <a:pt x="221" y="218"/>
                  <a:pt x="223" y="216"/>
                </a:cubicBezTo>
                <a:cubicBezTo>
                  <a:pt x="225" y="214"/>
                  <a:pt x="226" y="212"/>
                  <a:pt x="226" y="210"/>
                </a:cubicBezTo>
                <a:cubicBezTo>
                  <a:pt x="226" y="208"/>
                  <a:pt x="225" y="206"/>
                  <a:pt x="223" y="204"/>
                </a:cubicBezTo>
                <a:cubicBezTo>
                  <a:pt x="208" y="188"/>
                  <a:pt x="208" y="188"/>
                  <a:pt x="208" y="188"/>
                </a:cubicBezTo>
                <a:cubicBezTo>
                  <a:pt x="214" y="183"/>
                  <a:pt x="214" y="183"/>
                  <a:pt x="214" y="183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30" y="201"/>
                  <a:pt x="231" y="202"/>
                  <a:pt x="232" y="203"/>
                </a:cubicBezTo>
                <a:cubicBezTo>
                  <a:pt x="233" y="205"/>
                  <a:pt x="233" y="206"/>
                  <a:pt x="233" y="207"/>
                </a:cubicBezTo>
                <a:cubicBezTo>
                  <a:pt x="233" y="209"/>
                  <a:pt x="233" y="212"/>
                  <a:pt x="232" y="214"/>
                </a:cubicBezTo>
                <a:cubicBezTo>
                  <a:pt x="231" y="216"/>
                  <a:pt x="229" y="218"/>
                  <a:pt x="227" y="220"/>
                </a:cubicBezTo>
                <a:cubicBezTo>
                  <a:pt x="224" y="222"/>
                  <a:pt x="222" y="224"/>
                  <a:pt x="220" y="225"/>
                </a:cubicBezTo>
                <a:cubicBezTo>
                  <a:pt x="218" y="226"/>
                  <a:pt x="216" y="226"/>
                  <a:pt x="214" y="226"/>
                </a:cubicBezTo>
                <a:cubicBezTo>
                  <a:pt x="213" y="225"/>
                  <a:pt x="212" y="225"/>
                  <a:pt x="210" y="224"/>
                </a:cubicBezTo>
                <a:cubicBezTo>
                  <a:pt x="209" y="223"/>
                  <a:pt x="208" y="222"/>
                  <a:pt x="206" y="220"/>
                </a:cubicBezTo>
                <a:cubicBezTo>
                  <a:pt x="191" y="204"/>
                  <a:pt x="191" y="204"/>
                  <a:pt x="191" y="204"/>
                </a:cubicBezTo>
                <a:cubicBezTo>
                  <a:pt x="197" y="199"/>
                  <a:pt x="197" y="199"/>
                  <a:pt x="197" y="199"/>
                </a:cubicBezTo>
                <a:close/>
                <a:moveTo>
                  <a:pt x="222" y="175"/>
                </a:moveTo>
                <a:cubicBezTo>
                  <a:pt x="230" y="170"/>
                  <a:pt x="230" y="170"/>
                  <a:pt x="230" y="170"/>
                </a:cubicBezTo>
                <a:cubicBezTo>
                  <a:pt x="256" y="183"/>
                  <a:pt x="256" y="183"/>
                  <a:pt x="256" y="183"/>
                </a:cubicBezTo>
                <a:cubicBezTo>
                  <a:pt x="242" y="162"/>
                  <a:pt x="242" y="162"/>
                  <a:pt x="242" y="162"/>
                </a:cubicBezTo>
                <a:cubicBezTo>
                  <a:pt x="248" y="157"/>
                  <a:pt x="248" y="157"/>
                  <a:pt x="248" y="157"/>
                </a:cubicBezTo>
                <a:cubicBezTo>
                  <a:pt x="268" y="187"/>
                  <a:pt x="268" y="187"/>
                  <a:pt x="268" y="187"/>
                </a:cubicBezTo>
                <a:cubicBezTo>
                  <a:pt x="261" y="192"/>
                  <a:pt x="261" y="192"/>
                  <a:pt x="261" y="192"/>
                </a:cubicBezTo>
                <a:cubicBezTo>
                  <a:pt x="233" y="178"/>
                  <a:pt x="233" y="178"/>
                  <a:pt x="233" y="178"/>
                </a:cubicBezTo>
                <a:cubicBezTo>
                  <a:pt x="249" y="200"/>
                  <a:pt x="249" y="200"/>
                  <a:pt x="249" y="200"/>
                </a:cubicBezTo>
                <a:cubicBezTo>
                  <a:pt x="243" y="205"/>
                  <a:pt x="243" y="205"/>
                  <a:pt x="243" y="205"/>
                </a:cubicBezTo>
                <a:cubicBezTo>
                  <a:pt x="222" y="175"/>
                  <a:pt x="222" y="175"/>
                  <a:pt x="222" y="175"/>
                </a:cubicBezTo>
                <a:close/>
                <a:moveTo>
                  <a:pt x="282" y="180"/>
                </a:moveTo>
                <a:cubicBezTo>
                  <a:pt x="275" y="184"/>
                  <a:pt x="275" y="184"/>
                  <a:pt x="275" y="184"/>
                </a:cubicBezTo>
                <a:cubicBezTo>
                  <a:pt x="257" y="153"/>
                  <a:pt x="257" y="153"/>
                  <a:pt x="257" y="153"/>
                </a:cubicBezTo>
                <a:cubicBezTo>
                  <a:pt x="264" y="149"/>
                  <a:pt x="264" y="149"/>
                  <a:pt x="264" y="149"/>
                </a:cubicBezTo>
                <a:cubicBezTo>
                  <a:pt x="282" y="180"/>
                  <a:pt x="282" y="180"/>
                  <a:pt x="282" y="180"/>
                </a:cubicBezTo>
                <a:close/>
                <a:moveTo>
                  <a:pt x="297" y="172"/>
                </a:moveTo>
                <a:cubicBezTo>
                  <a:pt x="268" y="146"/>
                  <a:pt x="268" y="146"/>
                  <a:pt x="268" y="146"/>
                </a:cubicBezTo>
                <a:cubicBezTo>
                  <a:pt x="276" y="142"/>
                  <a:pt x="276" y="142"/>
                  <a:pt x="276" y="142"/>
                </a:cubicBezTo>
                <a:cubicBezTo>
                  <a:pt x="297" y="162"/>
                  <a:pt x="297" y="162"/>
                  <a:pt x="297" y="162"/>
                </a:cubicBezTo>
                <a:cubicBezTo>
                  <a:pt x="295" y="133"/>
                  <a:pt x="295" y="133"/>
                  <a:pt x="295" y="133"/>
                </a:cubicBezTo>
                <a:cubicBezTo>
                  <a:pt x="302" y="130"/>
                  <a:pt x="302" y="130"/>
                  <a:pt x="302" y="130"/>
                </a:cubicBezTo>
                <a:cubicBezTo>
                  <a:pt x="304" y="169"/>
                  <a:pt x="304" y="169"/>
                  <a:pt x="304" y="169"/>
                </a:cubicBezTo>
                <a:cubicBezTo>
                  <a:pt x="297" y="172"/>
                  <a:pt x="297" y="172"/>
                  <a:pt x="297" y="172"/>
                </a:cubicBezTo>
                <a:close/>
                <a:moveTo>
                  <a:pt x="325" y="130"/>
                </a:moveTo>
                <a:cubicBezTo>
                  <a:pt x="323" y="131"/>
                  <a:pt x="321" y="132"/>
                  <a:pt x="320" y="134"/>
                </a:cubicBezTo>
                <a:cubicBezTo>
                  <a:pt x="319" y="136"/>
                  <a:pt x="319" y="138"/>
                  <a:pt x="320" y="141"/>
                </a:cubicBezTo>
                <a:cubicBezTo>
                  <a:pt x="339" y="135"/>
                  <a:pt x="339" y="135"/>
                  <a:pt x="339" y="135"/>
                </a:cubicBezTo>
                <a:cubicBezTo>
                  <a:pt x="341" y="141"/>
                  <a:pt x="341" y="141"/>
                  <a:pt x="341" y="141"/>
                </a:cubicBezTo>
                <a:cubicBezTo>
                  <a:pt x="321" y="147"/>
                  <a:pt x="321" y="147"/>
                  <a:pt x="321" y="147"/>
                </a:cubicBezTo>
                <a:cubicBezTo>
                  <a:pt x="322" y="150"/>
                  <a:pt x="323" y="152"/>
                  <a:pt x="325" y="153"/>
                </a:cubicBezTo>
                <a:cubicBezTo>
                  <a:pt x="327" y="154"/>
                  <a:pt x="329" y="154"/>
                  <a:pt x="332" y="153"/>
                </a:cubicBezTo>
                <a:cubicBezTo>
                  <a:pt x="344" y="149"/>
                  <a:pt x="344" y="149"/>
                  <a:pt x="344" y="149"/>
                </a:cubicBezTo>
                <a:cubicBezTo>
                  <a:pt x="345" y="155"/>
                  <a:pt x="345" y="155"/>
                  <a:pt x="345" y="155"/>
                </a:cubicBezTo>
                <a:cubicBezTo>
                  <a:pt x="333" y="159"/>
                  <a:pt x="333" y="159"/>
                  <a:pt x="333" y="159"/>
                </a:cubicBezTo>
                <a:cubicBezTo>
                  <a:pt x="331" y="160"/>
                  <a:pt x="328" y="160"/>
                  <a:pt x="327" y="160"/>
                </a:cubicBezTo>
                <a:cubicBezTo>
                  <a:pt x="325" y="160"/>
                  <a:pt x="323" y="160"/>
                  <a:pt x="322" y="159"/>
                </a:cubicBezTo>
                <a:cubicBezTo>
                  <a:pt x="320" y="158"/>
                  <a:pt x="318" y="157"/>
                  <a:pt x="316" y="155"/>
                </a:cubicBezTo>
                <a:cubicBezTo>
                  <a:pt x="315" y="153"/>
                  <a:pt x="314" y="150"/>
                  <a:pt x="313" y="147"/>
                </a:cubicBezTo>
                <a:cubicBezTo>
                  <a:pt x="311" y="141"/>
                  <a:pt x="311" y="136"/>
                  <a:pt x="313" y="132"/>
                </a:cubicBezTo>
                <a:cubicBezTo>
                  <a:pt x="315" y="129"/>
                  <a:pt x="318" y="126"/>
                  <a:pt x="324" y="124"/>
                </a:cubicBezTo>
                <a:cubicBezTo>
                  <a:pt x="335" y="121"/>
                  <a:pt x="335" y="121"/>
                  <a:pt x="335" y="121"/>
                </a:cubicBezTo>
                <a:cubicBezTo>
                  <a:pt x="337" y="127"/>
                  <a:pt x="337" y="127"/>
                  <a:pt x="337" y="127"/>
                </a:cubicBezTo>
                <a:cubicBezTo>
                  <a:pt x="325" y="130"/>
                  <a:pt x="325" y="130"/>
                  <a:pt x="325" y="130"/>
                </a:cubicBezTo>
                <a:close/>
                <a:moveTo>
                  <a:pt x="364" y="122"/>
                </a:moveTo>
                <a:cubicBezTo>
                  <a:pt x="364" y="122"/>
                  <a:pt x="364" y="122"/>
                  <a:pt x="364" y="122"/>
                </a:cubicBezTo>
                <a:cubicBezTo>
                  <a:pt x="367" y="122"/>
                  <a:pt x="368" y="122"/>
                  <a:pt x="369" y="123"/>
                </a:cubicBezTo>
                <a:cubicBezTo>
                  <a:pt x="370" y="123"/>
                  <a:pt x="371" y="124"/>
                  <a:pt x="371" y="126"/>
                </a:cubicBezTo>
                <a:cubicBezTo>
                  <a:pt x="371" y="128"/>
                  <a:pt x="371" y="129"/>
                  <a:pt x="370" y="130"/>
                </a:cubicBezTo>
                <a:cubicBezTo>
                  <a:pt x="369" y="130"/>
                  <a:pt x="368" y="131"/>
                  <a:pt x="365" y="131"/>
                </a:cubicBezTo>
                <a:cubicBezTo>
                  <a:pt x="356" y="133"/>
                  <a:pt x="356" y="133"/>
                  <a:pt x="356" y="133"/>
                </a:cubicBezTo>
                <a:cubicBezTo>
                  <a:pt x="355" y="124"/>
                  <a:pt x="355" y="124"/>
                  <a:pt x="355" y="124"/>
                </a:cubicBezTo>
                <a:cubicBezTo>
                  <a:pt x="364" y="122"/>
                  <a:pt x="364" y="122"/>
                  <a:pt x="364" y="122"/>
                </a:cubicBezTo>
                <a:close/>
                <a:moveTo>
                  <a:pt x="347" y="118"/>
                </a:moveTo>
                <a:cubicBezTo>
                  <a:pt x="365" y="116"/>
                  <a:pt x="365" y="116"/>
                  <a:pt x="365" y="116"/>
                </a:cubicBezTo>
                <a:cubicBezTo>
                  <a:pt x="369" y="115"/>
                  <a:pt x="372" y="116"/>
                  <a:pt x="375" y="117"/>
                </a:cubicBezTo>
                <a:cubicBezTo>
                  <a:pt x="377" y="119"/>
                  <a:pt x="378" y="121"/>
                  <a:pt x="379" y="125"/>
                </a:cubicBezTo>
                <a:cubicBezTo>
                  <a:pt x="379" y="128"/>
                  <a:pt x="379" y="130"/>
                  <a:pt x="378" y="132"/>
                </a:cubicBezTo>
                <a:cubicBezTo>
                  <a:pt x="377" y="134"/>
                  <a:pt x="375" y="135"/>
                  <a:pt x="373" y="136"/>
                </a:cubicBezTo>
                <a:cubicBezTo>
                  <a:pt x="384" y="149"/>
                  <a:pt x="384" y="149"/>
                  <a:pt x="384" y="149"/>
                </a:cubicBezTo>
                <a:cubicBezTo>
                  <a:pt x="376" y="151"/>
                  <a:pt x="376" y="151"/>
                  <a:pt x="376" y="151"/>
                </a:cubicBezTo>
                <a:cubicBezTo>
                  <a:pt x="366" y="138"/>
                  <a:pt x="366" y="138"/>
                  <a:pt x="366" y="138"/>
                </a:cubicBezTo>
                <a:cubicBezTo>
                  <a:pt x="357" y="139"/>
                  <a:pt x="357" y="139"/>
                  <a:pt x="357" y="139"/>
                </a:cubicBezTo>
                <a:cubicBezTo>
                  <a:pt x="359" y="153"/>
                  <a:pt x="359" y="153"/>
                  <a:pt x="359" y="153"/>
                </a:cubicBezTo>
                <a:cubicBezTo>
                  <a:pt x="352" y="154"/>
                  <a:pt x="352" y="154"/>
                  <a:pt x="352" y="154"/>
                </a:cubicBezTo>
                <a:cubicBezTo>
                  <a:pt x="347" y="118"/>
                  <a:pt x="347" y="118"/>
                  <a:pt x="347" y="118"/>
                </a:cubicBezTo>
                <a:close/>
                <a:moveTo>
                  <a:pt x="419" y="121"/>
                </a:moveTo>
                <a:cubicBezTo>
                  <a:pt x="401" y="121"/>
                  <a:pt x="401" y="121"/>
                  <a:pt x="401" y="121"/>
                </a:cubicBezTo>
                <a:cubicBezTo>
                  <a:pt x="399" y="121"/>
                  <a:pt x="397" y="121"/>
                  <a:pt x="396" y="122"/>
                </a:cubicBezTo>
                <a:cubicBezTo>
                  <a:pt x="395" y="123"/>
                  <a:pt x="395" y="124"/>
                  <a:pt x="395" y="125"/>
                </a:cubicBezTo>
                <a:cubicBezTo>
                  <a:pt x="395" y="127"/>
                  <a:pt x="395" y="128"/>
                  <a:pt x="396" y="128"/>
                </a:cubicBezTo>
                <a:cubicBezTo>
                  <a:pt x="397" y="129"/>
                  <a:pt x="398" y="129"/>
                  <a:pt x="39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13" y="130"/>
                  <a:pt x="416" y="130"/>
                  <a:pt x="418" y="132"/>
                </a:cubicBezTo>
                <a:cubicBezTo>
                  <a:pt x="420" y="134"/>
                  <a:pt x="420" y="136"/>
                  <a:pt x="420" y="140"/>
                </a:cubicBezTo>
                <a:cubicBezTo>
                  <a:pt x="420" y="144"/>
                  <a:pt x="419" y="146"/>
                  <a:pt x="417" y="148"/>
                </a:cubicBezTo>
                <a:cubicBezTo>
                  <a:pt x="415" y="150"/>
                  <a:pt x="412" y="150"/>
                  <a:pt x="408" y="150"/>
                </a:cubicBezTo>
                <a:cubicBezTo>
                  <a:pt x="388" y="150"/>
                  <a:pt x="388" y="150"/>
                  <a:pt x="388" y="15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07" y="144"/>
                  <a:pt x="407" y="144"/>
                  <a:pt x="407" y="144"/>
                </a:cubicBezTo>
                <a:cubicBezTo>
                  <a:pt x="409" y="144"/>
                  <a:pt x="410" y="144"/>
                  <a:pt x="411" y="143"/>
                </a:cubicBezTo>
                <a:cubicBezTo>
                  <a:pt x="412" y="142"/>
                  <a:pt x="413" y="141"/>
                  <a:pt x="413" y="140"/>
                </a:cubicBezTo>
                <a:cubicBezTo>
                  <a:pt x="413" y="139"/>
                  <a:pt x="412" y="137"/>
                  <a:pt x="411" y="137"/>
                </a:cubicBezTo>
                <a:cubicBezTo>
                  <a:pt x="411" y="136"/>
                  <a:pt x="409" y="136"/>
                  <a:pt x="407" y="136"/>
                </a:cubicBezTo>
                <a:cubicBezTo>
                  <a:pt x="399" y="136"/>
                  <a:pt x="399" y="136"/>
                  <a:pt x="399" y="136"/>
                </a:cubicBezTo>
                <a:cubicBezTo>
                  <a:pt x="395" y="136"/>
                  <a:pt x="392" y="135"/>
                  <a:pt x="390" y="133"/>
                </a:cubicBezTo>
                <a:cubicBezTo>
                  <a:pt x="388" y="131"/>
                  <a:pt x="387" y="129"/>
                  <a:pt x="387" y="125"/>
                </a:cubicBezTo>
                <a:cubicBezTo>
                  <a:pt x="387" y="121"/>
                  <a:pt x="388" y="119"/>
                  <a:pt x="390" y="117"/>
                </a:cubicBezTo>
                <a:cubicBezTo>
                  <a:pt x="392" y="115"/>
                  <a:pt x="395" y="114"/>
                  <a:pt x="400" y="114"/>
                </a:cubicBezTo>
                <a:cubicBezTo>
                  <a:pt x="419" y="115"/>
                  <a:pt x="419" y="115"/>
                  <a:pt x="419" y="115"/>
                </a:cubicBezTo>
                <a:cubicBezTo>
                  <a:pt x="419" y="121"/>
                  <a:pt x="419" y="121"/>
                  <a:pt x="419" y="121"/>
                </a:cubicBezTo>
                <a:close/>
                <a:moveTo>
                  <a:pt x="433" y="152"/>
                </a:moveTo>
                <a:cubicBezTo>
                  <a:pt x="426" y="151"/>
                  <a:pt x="426" y="151"/>
                  <a:pt x="426" y="151"/>
                </a:cubicBezTo>
                <a:cubicBezTo>
                  <a:pt x="431" y="115"/>
                  <a:pt x="431" y="115"/>
                  <a:pt x="431" y="115"/>
                </a:cubicBezTo>
                <a:cubicBezTo>
                  <a:pt x="438" y="117"/>
                  <a:pt x="438" y="117"/>
                  <a:pt x="438" y="117"/>
                </a:cubicBezTo>
                <a:cubicBezTo>
                  <a:pt x="433" y="152"/>
                  <a:pt x="433" y="152"/>
                  <a:pt x="433" y="152"/>
                </a:cubicBezTo>
                <a:close/>
                <a:moveTo>
                  <a:pt x="453" y="126"/>
                </a:moveTo>
                <a:cubicBezTo>
                  <a:pt x="442" y="124"/>
                  <a:pt x="442" y="124"/>
                  <a:pt x="442" y="124"/>
                </a:cubicBezTo>
                <a:cubicBezTo>
                  <a:pt x="443" y="118"/>
                  <a:pt x="443" y="118"/>
                  <a:pt x="443" y="118"/>
                </a:cubicBezTo>
                <a:cubicBezTo>
                  <a:pt x="473" y="123"/>
                  <a:pt x="473" y="123"/>
                  <a:pt x="473" y="123"/>
                </a:cubicBezTo>
                <a:cubicBezTo>
                  <a:pt x="472" y="129"/>
                  <a:pt x="472" y="129"/>
                  <a:pt x="472" y="129"/>
                </a:cubicBezTo>
                <a:cubicBezTo>
                  <a:pt x="461" y="127"/>
                  <a:pt x="461" y="127"/>
                  <a:pt x="461" y="127"/>
                </a:cubicBezTo>
                <a:cubicBezTo>
                  <a:pt x="456" y="156"/>
                  <a:pt x="456" y="156"/>
                  <a:pt x="456" y="156"/>
                </a:cubicBezTo>
                <a:cubicBezTo>
                  <a:pt x="448" y="155"/>
                  <a:pt x="448" y="155"/>
                  <a:pt x="448" y="155"/>
                </a:cubicBezTo>
                <a:cubicBezTo>
                  <a:pt x="453" y="126"/>
                  <a:pt x="453" y="126"/>
                  <a:pt x="453" y="126"/>
                </a:cubicBezTo>
                <a:close/>
                <a:moveTo>
                  <a:pt x="477" y="124"/>
                </a:moveTo>
                <a:cubicBezTo>
                  <a:pt x="485" y="127"/>
                  <a:pt x="485" y="127"/>
                  <a:pt x="485" y="127"/>
                </a:cubicBezTo>
                <a:cubicBezTo>
                  <a:pt x="488" y="142"/>
                  <a:pt x="488" y="142"/>
                  <a:pt x="488" y="142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9" y="135"/>
                  <a:pt x="509" y="135"/>
                  <a:pt x="509" y="135"/>
                </a:cubicBezTo>
                <a:cubicBezTo>
                  <a:pt x="490" y="150"/>
                  <a:pt x="490" y="150"/>
                  <a:pt x="490" y="150"/>
                </a:cubicBezTo>
                <a:cubicBezTo>
                  <a:pt x="485" y="165"/>
                  <a:pt x="485" y="165"/>
                  <a:pt x="485" y="165"/>
                </a:cubicBezTo>
                <a:cubicBezTo>
                  <a:pt x="478" y="162"/>
                  <a:pt x="478" y="162"/>
                  <a:pt x="478" y="162"/>
                </a:cubicBezTo>
                <a:cubicBezTo>
                  <a:pt x="483" y="147"/>
                  <a:pt x="483" y="147"/>
                  <a:pt x="483" y="147"/>
                </a:cubicBezTo>
                <a:cubicBezTo>
                  <a:pt x="477" y="124"/>
                  <a:pt x="477" y="124"/>
                  <a:pt x="477" y="124"/>
                </a:cubicBezTo>
                <a:close/>
                <a:moveTo>
                  <a:pt x="541" y="171"/>
                </a:moveTo>
                <a:cubicBezTo>
                  <a:pt x="545" y="166"/>
                  <a:pt x="548" y="163"/>
                  <a:pt x="552" y="162"/>
                </a:cubicBezTo>
                <a:cubicBezTo>
                  <a:pt x="557" y="161"/>
                  <a:pt x="561" y="162"/>
                  <a:pt x="566" y="166"/>
                </a:cubicBezTo>
                <a:cubicBezTo>
                  <a:pt x="571" y="169"/>
                  <a:pt x="574" y="173"/>
                  <a:pt x="574" y="177"/>
                </a:cubicBezTo>
                <a:cubicBezTo>
                  <a:pt x="575" y="181"/>
                  <a:pt x="574" y="186"/>
                  <a:pt x="570" y="191"/>
                </a:cubicBezTo>
                <a:cubicBezTo>
                  <a:pt x="567" y="196"/>
                  <a:pt x="563" y="200"/>
                  <a:pt x="559" y="200"/>
                </a:cubicBezTo>
                <a:cubicBezTo>
                  <a:pt x="555" y="201"/>
                  <a:pt x="550" y="200"/>
                  <a:pt x="545" y="197"/>
                </a:cubicBezTo>
                <a:cubicBezTo>
                  <a:pt x="540" y="193"/>
                  <a:pt x="538" y="190"/>
                  <a:pt x="537" y="185"/>
                </a:cubicBezTo>
                <a:cubicBezTo>
                  <a:pt x="536" y="181"/>
                  <a:pt x="538" y="176"/>
                  <a:pt x="541" y="171"/>
                </a:cubicBezTo>
                <a:close/>
                <a:moveTo>
                  <a:pt x="563" y="171"/>
                </a:moveTo>
                <a:cubicBezTo>
                  <a:pt x="565" y="173"/>
                  <a:pt x="567" y="175"/>
                  <a:pt x="567" y="178"/>
                </a:cubicBezTo>
                <a:cubicBezTo>
                  <a:pt x="567" y="180"/>
                  <a:pt x="566" y="183"/>
                  <a:pt x="564" y="187"/>
                </a:cubicBezTo>
                <a:cubicBezTo>
                  <a:pt x="561" y="190"/>
                  <a:pt x="559" y="192"/>
                  <a:pt x="556" y="193"/>
                </a:cubicBezTo>
                <a:cubicBezTo>
                  <a:pt x="554" y="194"/>
                  <a:pt x="551" y="193"/>
                  <a:pt x="549" y="192"/>
                </a:cubicBezTo>
                <a:cubicBezTo>
                  <a:pt x="546" y="190"/>
                  <a:pt x="545" y="188"/>
                  <a:pt x="545" y="185"/>
                </a:cubicBezTo>
                <a:cubicBezTo>
                  <a:pt x="544" y="182"/>
                  <a:pt x="546" y="179"/>
                  <a:pt x="548" y="176"/>
                </a:cubicBezTo>
                <a:cubicBezTo>
                  <a:pt x="550" y="172"/>
                  <a:pt x="553" y="170"/>
                  <a:pt x="555" y="169"/>
                </a:cubicBezTo>
                <a:cubicBezTo>
                  <a:pt x="557" y="169"/>
                  <a:pt x="560" y="169"/>
                  <a:pt x="563" y="171"/>
                </a:cubicBezTo>
                <a:close/>
                <a:moveTo>
                  <a:pt x="574" y="198"/>
                </a:moveTo>
                <a:cubicBezTo>
                  <a:pt x="577" y="194"/>
                  <a:pt x="580" y="192"/>
                  <a:pt x="581" y="191"/>
                </a:cubicBezTo>
                <a:cubicBezTo>
                  <a:pt x="583" y="189"/>
                  <a:pt x="585" y="189"/>
                  <a:pt x="587" y="188"/>
                </a:cubicBezTo>
                <a:cubicBezTo>
                  <a:pt x="589" y="188"/>
                  <a:pt x="591" y="189"/>
                  <a:pt x="593" y="190"/>
                </a:cubicBezTo>
                <a:cubicBezTo>
                  <a:pt x="595" y="191"/>
                  <a:pt x="597" y="192"/>
                  <a:pt x="600" y="195"/>
                </a:cubicBezTo>
                <a:cubicBezTo>
                  <a:pt x="608" y="202"/>
                  <a:pt x="608" y="202"/>
                  <a:pt x="608" y="202"/>
                </a:cubicBezTo>
                <a:cubicBezTo>
                  <a:pt x="604" y="207"/>
                  <a:pt x="604" y="207"/>
                  <a:pt x="604" y="207"/>
                </a:cubicBezTo>
                <a:cubicBezTo>
                  <a:pt x="595" y="199"/>
                  <a:pt x="595" y="199"/>
                  <a:pt x="595" y="199"/>
                </a:cubicBezTo>
                <a:cubicBezTo>
                  <a:pt x="593" y="197"/>
                  <a:pt x="591" y="196"/>
                  <a:pt x="589" y="196"/>
                </a:cubicBezTo>
                <a:cubicBezTo>
                  <a:pt x="587" y="196"/>
                  <a:pt x="585" y="197"/>
                  <a:pt x="583" y="199"/>
                </a:cubicBezTo>
                <a:cubicBezTo>
                  <a:pt x="599" y="213"/>
                  <a:pt x="599" y="213"/>
                  <a:pt x="599" y="213"/>
                </a:cubicBezTo>
                <a:cubicBezTo>
                  <a:pt x="595" y="218"/>
                  <a:pt x="595" y="218"/>
                  <a:pt x="595" y="218"/>
                </a:cubicBezTo>
                <a:cubicBezTo>
                  <a:pt x="579" y="204"/>
                  <a:pt x="579" y="204"/>
                  <a:pt x="579" y="204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4" y="210"/>
                  <a:pt x="564" y="210"/>
                  <a:pt x="564" y="210"/>
                </a:cubicBezTo>
                <a:cubicBezTo>
                  <a:pt x="574" y="198"/>
                  <a:pt x="574" y="198"/>
                  <a:pt x="574" y="198"/>
                </a:cubicBezTo>
                <a:close/>
                <a:moveTo>
                  <a:pt x="641" y="254"/>
                </a:moveTo>
                <a:cubicBezTo>
                  <a:pt x="635" y="244"/>
                  <a:pt x="635" y="244"/>
                  <a:pt x="635" y="244"/>
                </a:cubicBezTo>
                <a:cubicBezTo>
                  <a:pt x="640" y="241"/>
                  <a:pt x="640" y="241"/>
                  <a:pt x="640" y="241"/>
                </a:cubicBezTo>
                <a:cubicBezTo>
                  <a:pt x="656" y="267"/>
                  <a:pt x="656" y="267"/>
                  <a:pt x="656" y="267"/>
                </a:cubicBezTo>
                <a:cubicBezTo>
                  <a:pt x="651" y="270"/>
                  <a:pt x="651" y="270"/>
                  <a:pt x="651" y="270"/>
                </a:cubicBezTo>
                <a:cubicBezTo>
                  <a:pt x="645" y="260"/>
                  <a:pt x="645" y="260"/>
                  <a:pt x="645" y="260"/>
                </a:cubicBezTo>
                <a:cubicBezTo>
                  <a:pt x="620" y="276"/>
                  <a:pt x="620" y="276"/>
                  <a:pt x="620" y="276"/>
                </a:cubicBezTo>
                <a:cubicBezTo>
                  <a:pt x="616" y="269"/>
                  <a:pt x="616" y="269"/>
                  <a:pt x="616" y="269"/>
                </a:cubicBezTo>
                <a:cubicBezTo>
                  <a:pt x="641" y="254"/>
                  <a:pt x="641" y="254"/>
                  <a:pt x="641" y="254"/>
                </a:cubicBezTo>
                <a:close/>
                <a:moveTo>
                  <a:pt x="662" y="290"/>
                </a:moveTo>
                <a:cubicBezTo>
                  <a:pt x="660" y="287"/>
                  <a:pt x="659" y="286"/>
                  <a:pt x="657" y="285"/>
                </a:cubicBezTo>
                <a:cubicBezTo>
                  <a:pt x="655" y="284"/>
                  <a:pt x="653" y="285"/>
                  <a:pt x="651" y="286"/>
                </a:cubicBezTo>
                <a:cubicBezTo>
                  <a:pt x="659" y="305"/>
                  <a:pt x="659" y="305"/>
                  <a:pt x="659" y="305"/>
                </a:cubicBezTo>
                <a:cubicBezTo>
                  <a:pt x="654" y="307"/>
                  <a:pt x="654" y="307"/>
                  <a:pt x="654" y="307"/>
                </a:cubicBezTo>
                <a:cubicBezTo>
                  <a:pt x="645" y="288"/>
                  <a:pt x="645" y="288"/>
                  <a:pt x="645" y="288"/>
                </a:cubicBezTo>
                <a:cubicBezTo>
                  <a:pt x="642" y="290"/>
                  <a:pt x="641" y="291"/>
                  <a:pt x="640" y="293"/>
                </a:cubicBezTo>
                <a:cubicBezTo>
                  <a:pt x="639" y="295"/>
                  <a:pt x="639" y="297"/>
                  <a:pt x="641" y="300"/>
                </a:cubicBezTo>
                <a:cubicBezTo>
                  <a:pt x="646" y="311"/>
                  <a:pt x="646" y="311"/>
                  <a:pt x="646" y="311"/>
                </a:cubicBezTo>
                <a:cubicBezTo>
                  <a:pt x="640" y="313"/>
                  <a:pt x="640" y="313"/>
                  <a:pt x="640" y="313"/>
                </a:cubicBezTo>
                <a:cubicBezTo>
                  <a:pt x="635" y="302"/>
                  <a:pt x="635" y="302"/>
                  <a:pt x="635" y="302"/>
                </a:cubicBezTo>
                <a:cubicBezTo>
                  <a:pt x="634" y="299"/>
                  <a:pt x="633" y="297"/>
                  <a:pt x="633" y="296"/>
                </a:cubicBezTo>
                <a:cubicBezTo>
                  <a:pt x="633" y="294"/>
                  <a:pt x="633" y="292"/>
                  <a:pt x="633" y="291"/>
                </a:cubicBezTo>
                <a:cubicBezTo>
                  <a:pt x="634" y="288"/>
                  <a:pt x="635" y="286"/>
                  <a:pt x="637" y="284"/>
                </a:cubicBezTo>
                <a:cubicBezTo>
                  <a:pt x="638" y="283"/>
                  <a:pt x="641" y="281"/>
                  <a:pt x="644" y="280"/>
                </a:cubicBezTo>
                <a:cubicBezTo>
                  <a:pt x="649" y="277"/>
                  <a:pt x="654" y="276"/>
                  <a:pt x="658" y="277"/>
                </a:cubicBezTo>
                <a:cubicBezTo>
                  <a:pt x="662" y="279"/>
                  <a:pt x="665" y="282"/>
                  <a:pt x="667" y="287"/>
                </a:cubicBezTo>
                <a:cubicBezTo>
                  <a:pt x="672" y="298"/>
                  <a:pt x="672" y="298"/>
                  <a:pt x="672" y="298"/>
                </a:cubicBezTo>
                <a:cubicBezTo>
                  <a:pt x="667" y="301"/>
                  <a:pt x="667" y="301"/>
                  <a:pt x="667" y="301"/>
                </a:cubicBezTo>
                <a:cubicBezTo>
                  <a:pt x="662" y="290"/>
                  <a:pt x="662" y="290"/>
                  <a:pt x="662" y="290"/>
                </a:cubicBezTo>
                <a:close/>
                <a:moveTo>
                  <a:pt x="675" y="325"/>
                </a:moveTo>
                <a:cubicBezTo>
                  <a:pt x="674" y="322"/>
                  <a:pt x="672" y="320"/>
                  <a:pt x="670" y="319"/>
                </a:cubicBezTo>
                <a:cubicBezTo>
                  <a:pt x="668" y="319"/>
                  <a:pt x="665" y="319"/>
                  <a:pt x="660" y="320"/>
                </a:cubicBezTo>
                <a:cubicBezTo>
                  <a:pt x="657" y="322"/>
                  <a:pt x="654" y="323"/>
                  <a:pt x="653" y="325"/>
                </a:cubicBezTo>
                <a:cubicBezTo>
                  <a:pt x="652" y="327"/>
                  <a:pt x="652" y="329"/>
                  <a:pt x="653" y="332"/>
                </a:cubicBezTo>
                <a:cubicBezTo>
                  <a:pt x="657" y="344"/>
                  <a:pt x="657" y="344"/>
                  <a:pt x="657" y="344"/>
                </a:cubicBezTo>
                <a:cubicBezTo>
                  <a:pt x="651" y="346"/>
                  <a:pt x="651" y="346"/>
                  <a:pt x="651" y="346"/>
                </a:cubicBezTo>
                <a:cubicBezTo>
                  <a:pt x="647" y="334"/>
                  <a:pt x="647" y="334"/>
                  <a:pt x="647" y="334"/>
                </a:cubicBezTo>
                <a:cubicBezTo>
                  <a:pt x="646" y="331"/>
                  <a:pt x="646" y="329"/>
                  <a:pt x="646" y="327"/>
                </a:cubicBezTo>
                <a:cubicBezTo>
                  <a:pt x="646" y="326"/>
                  <a:pt x="646" y="324"/>
                  <a:pt x="647" y="322"/>
                </a:cubicBezTo>
                <a:cubicBezTo>
                  <a:pt x="647" y="320"/>
                  <a:pt x="649" y="318"/>
                  <a:pt x="651" y="316"/>
                </a:cubicBezTo>
                <a:cubicBezTo>
                  <a:pt x="653" y="315"/>
                  <a:pt x="655" y="314"/>
                  <a:pt x="658" y="313"/>
                </a:cubicBezTo>
                <a:cubicBezTo>
                  <a:pt x="664" y="311"/>
                  <a:pt x="669" y="310"/>
                  <a:pt x="673" y="312"/>
                </a:cubicBezTo>
                <a:cubicBezTo>
                  <a:pt x="676" y="314"/>
                  <a:pt x="679" y="317"/>
                  <a:pt x="681" y="323"/>
                </a:cubicBezTo>
                <a:cubicBezTo>
                  <a:pt x="684" y="335"/>
                  <a:pt x="684" y="335"/>
                  <a:pt x="684" y="335"/>
                </a:cubicBezTo>
                <a:cubicBezTo>
                  <a:pt x="679" y="337"/>
                  <a:pt x="679" y="337"/>
                  <a:pt x="679" y="337"/>
                </a:cubicBezTo>
                <a:cubicBezTo>
                  <a:pt x="675" y="325"/>
                  <a:pt x="675" y="325"/>
                  <a:pt x="675" y="325"/>
                </a:cubicBezTo>
                <a:close/>
                <a:moveTo>
                  <a:pt x="689" y="352"/>
                </a:moveTo>
                <a:cubicBezTo>
                  <a:pt x="675" y="354"/>
                  <a:pt x="675" y="354"/>
                  <a:pt x="675" y="354"/>
                </a:cubicBezTo>
                <a:cubicBezTo>
                  <a:pt x="677" y="368"/>
                  <a:pt x="677" y="368"/>
                  <a:pt x="677" y="368"/>
                </a:cubicBezTo>
                <a:cubicBezTo>
                  <a:pt x="691" y="365"/>
                  <a:pt x="691" y="365"/>
                  <a:pt x="691" y="365"/>
                </a:cubicBezTo>
                <a:cubicBezTo>
                  <a:pt x="692" y="373"/>
                  <a:pt x="692" y="373"/>
                  <a:pt x="692" y="373"/>
                </a:cubicBezTo>
                <a:cubicBezTo>
                  <a:pt x="658" y="379"/>
                  <a:pt x="658" y="379"/>
                  <a:pt x="658" y="379"/>
                </a:cubicBezTo>
                <a:cubicBezTo>
                  <a:pt x="656" y="372"/>
                  <a:pt x="656" y="372"/>
                  <a:pt x="656" y="372"/>
                </a:cubicBezTo>
                <a:cubicBezTo>
                  <a:pt x="671" y="369"/>
                  <a:pt x="671" y="369"/>
                  <a:pt x="671" y="369"/>
                </a:cubicBezTo>
                <a:cubicBezTo>
                  <a:pt x="669" y="355"/>
                  <a:pt x="669" y="355"/>
                  <a:pt x="669" y="355"/>
                </a:cubicBezTo>
                <a:cubicBezTo>
                  <a:pt x="654" y="358"/>
                  <a:pt x="654" y="358"/>
                  <a:pt x="654" y="358"/>
                </a:cubicBezTo>
                <a:cubicBezTo>
                  <a:pt x="653" y="351"/>
                  <a:pt x="653" y="351"/>
                  <a:pt x="653" y="351"/>
                </a:cubicBezTo>
                <a:cubicBezTo>
                  <a:pt x="687" y="344"/>
                  <a:pt x="687" y="344"/>
                  <a:pt x="687" y="344"/>
                </a:cubicBezTo>
                <a:cubicBezTo>
                  <a:pt x="689" y="352"/>
                  <a:pt x="689" y="352"/>
                  <a:pt x="689" y="352"/>
                </a:cubicBezTo>
                <a:close/>
                <a:moveTo>
                  <a:pt x="695" y="386"/>
                </a:moveTo>
                <a:cubicBezTo>
                  <a:pt x="695" y="396"/>
                  <a:pt x="695" y="396"/>
                  <a:pt x="695" y="396"/>
                </a:cubicBezTo>
                <a:cubicBezTo>
                  <a:pt x="670" y="411"/>
                  <a:pt x="670" y="411"/>
                  <a:pt x="670" y="411"/>
                </a:cubicBezTo>
                <a:cubicBezTo>
                  <a:pt x="695" y="410"/>
                  <a:pt x="695" y="410"/>
                  <a:pt x="695" y="410"/>
                </a:cubicBezTo>
                <a:cubicBezTo>
                  <a:pt x="695" y="418"/>
                  <a:pt x="695" y="418"/>
                  <a:pt x="695" y="418"/>
                </a:cubicBezTo>
                <a:cubicBezTo>
                  <a:pt x="660" y="419"/>
                  <a:pt x="660" y="419"/>
                  <a:pt x="660" y="419"/>
                </a:cubicBezTo>
                <a:cubicBezTo>
                  <a:pt x="660" y="410"/>
                  <a:pt x="660" y="410"/>
                  <a:pt x="660" y="410"/>
                </a:cubicBezTo>
                <a:cubicBezTo>
                  <a:pt x="686" y="394"/>
                  <a:pt x="686" y="394"/>
                  <a:pt x="686" y="394"/>
                </a:cubicBezTo>
                <a:cubicBezTo>
                  <a:pt x="660" y="395"/>
                  <a:pt x="660" y="395"/>
                  <a:pt x="660" y="395"/>
                </a:cubicBezTo>
                <a:cubicBezTo>
                  <a:pt x="659" y="387"/>
                  <a:pt x="659" y="387"/>
                  <a:pt x="659" y="387"/>
                </a:cubicBezTo>
                <a:cubicBezTo>
                  <a:pt x="695" y="386"/>
                  <a:pt x="695" y="386"/>
                  <a:pt x="695" y="386"/>
                </a:cubicBezTo>
                <a:close/>
                <a:moveTo>
                  <a:pt x="677" y="425"/>
                </a:moveTo>
                <a:cubicBezTo>
                  <a:pt x="683" y="426"/>
                  <a:pt x="688" y="428"/>
                  <a:pt x="690" y="431"/>
                </a:cubicBezTo>
                <a:cubicBezTo>
                  <a:pt x="693" y="434"/>
                  <a:pt x="694" y="439"/>
                  <a:pt x="693" y="445"/>
                </a:cubicBezTo>
                <a:cubicBezTo>
                  <a:pt x="692" y="451"/>
                  <a:pt x="690" y="455"/>
                  <a:pt x="687" y="458"/>
                </a:cubicBezTo>
                <a:cubicBezTo>
                  <a:pt x="684" y="460"/>
                  <a:pt x="679" y="461"/>
                  <a:pt x="673" y="460"/>
                </a:cubicBezTo>
                <a:cubicBezTo>
                  <a:pt x="667" y="459"/>
                  <a:pt x="662" y="457"/>
                  <a:pt x="660" y="454"/>
                </a:cubicBezTo>
                <a:cubicBezTo>
                  <a:pt x="657" y="451"/>
                  <a:pt x="656" y="446"/>
                  <a:pt x="657" y="440"/>
                </a:cubicBezTo>
                <a:cubicBezTo>
                  <a:pt x="657" y="434"/>
                  <a:pt x="659" y="430"/>
                  <a:pt x="663" y="427"/>
                </a:cubicBezTo>
                <a:cubicBezTo>
                  <a:pt x="666" y="425"/>
                  <a:pt x="671" y="424"/>
                  <a:pt x="677" y="425"/>
                </a:cubicBezTo>
                <a:close/>
                <a:moveTo>
                  <a:pt x="687" y="444"/>
                </a:moveTo>
                <a:cubicBezTo>
                  <a:pt x="687" y="447"/>
                  <a:pt x="685" y="450"/>
                  <a:pt x="683" y="451"/>
                </a:cubicBezTo>
                <a:cubicBezTo>
                  <a:pt x="681" y="452"/>
                  <a:pt x="678" y="453"/>
                  <a:pt x="674" y="452"/>
                </a:cubicBezTo>
                <a:cubicBezTo>
                  <a:pt x="670" y="452"/>
                  <a:pt x="667" y="450"/>
                  <a:pt x="665" y="449"/>
                </a:cubicBezTo>
                <a:cubicBezTo>
                  <a:pt x="663" y="447"/>
                  <a:pt x="662" y="444"/>
                  <a:pt x="663" y="441"/>
                </a:cubicBezTo>
                <a:cubicBezTo>
                  <a:pt x="663" y="438"/>
                  <a:pt x="664" y="435"/>
                  <a:pt x="667" y="434"/>
                </a:cubicBezTo>
                <a:cubicBezTo>
                  <a:pt x="669" y="433"/>
                  <a:pt x="672" y="432"/>
                  <a:pt x="676" y="433"/>
                </a:cubicBezTo>
                <a:cubicBezTo>
                  <a:pt x="680" y="433"/>
                  <a:pt x="683" y="435"/>
                  <a:pt x="685" y="436"/>
                </a:cubicBezTo>
                <a:cubicBezTo>
                  <a:pt x="687" y="438"/>
                  <a:pt x="687" y="441"/>
                  <a:pt x="687" y="444"/>
                </a:cubicBezTo>
                <a:close/>
                <a:moveTo>
                  <a:pt x="651" y="478"/>
                </a:moveTo>
                <a:cubicBezTo>
                  <a:pt x="652" y="474"/>
                  <a:pt x="653" y="472"/>
                  <a:pt x="654" y="471"/>
                </a:cubicBezTo>
                <a:cubicBezTo>
                  <a:pt x="655" y="469"/>
                  <a:pt x="656" y="468"/>
                  <a:pt x="658" y="467"/>
                </a:cubicBezTo>
                <a:cubicBezTo>
                  <a:pt x="659" y="466"/>
                  <a:pt x="661" y="466"/>
                  <a:pt x="662" y="465"/>
                </a:cubicBezTo>
                <a:cubicBezTo>
                  <a:pt x="664" y="465"/>
                  <a:pt x="666" y="466"/>
                  <a:pt x="669" y="466"/>
                </a:cubicBezTo>
                <a:cubicBezTo>
                  <a:pt x="689" y="471"/>
                  <a:pt x="689" y="471"/>
                  <a:pt x="689" y="471"/>
                </a:cubicBezTo>
                <a:cubicBezTo>
                  <a:pt x="687" y="478"/>
                  <a:pt x="687" y="478"/>
                  <a:pt x="687" y="478"/>
                </a:cubicBezTo>
                <a:cubicBezTo>
                  <a:pt x="667" y="474"/>
                  <a:pt x="667" y="474"/>
                  <a:pt x="667" y="474"/>
                </a:cubicBezTo>
                <a:cubicBezTo>
                  <a:pt x="665" y="473"/>
                  <a:pt x="664" y="473"/>
                  <a:pt x="663" y="473"/>
                </a:cubicBezTo>
                <a:cubicBezTo>
                  <a:pt x="662" y="473"/>
                  <a:pt x="661" y="473"/>
                  <a:pt x="661" y="473"/>
                </a:cubicBezTo>
                <a:cubicBezTo>
                  <a:pt x="660" y="474"/>
                  <a:pt x="659" y="475"/>
                  <a:pt x="658" y="475"/>
                </a:cubicBezTo>
                <a:cubicBezTo>
                  <a:pt x="658" y="476"/>
                  <a:pt x="657" y="478"/>
                  <a:pt x="657" y="480"/>
                </a:cubicBezTo>
                <a:cubicBezTo>
                  <a:pt x="655" y="488"/>
                  <a:pt x="655" y="488"/>
                  <a:pt x="655" y="488"/>
                </a:cubicBezTo>
                <a:cubicBezTo>
                  <a:pt x="649" y="487"/>
                  <a:pt x="649" y="487"/>
                  <a:pt x="649" y="487"/>
                </a:cubicBezTo>
                <a:cubicBezTo>
                  <a:pt x="651" y="478"/>
                  <a:pt x="651" y="478"/>
                  <a:pt x="651" y="478"/>
                </a:cubicBezTo>
                <a:close/>
                <a:moveTo>
                  <a:pt x="667" y="494"/>
                </a:moveTo>
                <a:cubicBezTo>
                  <a:pt x="672" y="496"/>
                  <a:pt x="676" y="499"/>
                  <a:pt x="678" y="503"/>
                </a:cubicBezTo>
                <a:cubicBezTo>
                  <a:pt x="679" y="507"/>
                  <a:pt x="679" y="512"/>
                  <a:pt x="677" y="517"/>
                </a:cubicBezTo>
                <a:cubicBezTo>
                  <a:pt x="675" y="523"/>
                  <a:pt x="671" y="526"/>
                  <a:pt x="668" y="528"/>
                </a:cubicBezTo>
                <a:cubicBezTo>
                  <a:pt x="664" y="529"/>
                  <a:pt x="659" y="529"/>
                  <a:pt x="653" y="527"/>
                </a:cubicBezTo>
                <a:cubicBezTo>
                  <a:pt x="647" y="524"/>
                  <a:pt x="644" y="521"/>
                  <a:pt x="642" y="517"/>
                </a:cubicBezTo>
                <a:cubicBezTo>
                  <a:pt x="640" y="513"/>
                  <a:pt x="641" y="509"/>
                  <a:pt x="643" y="503"/>
                </a:cubicBezTo>
                <a:cubicBezTo>
                  <a:pt x="645" y="497"/>
                  <a:pt x="648" y="494"/>
                  <a:pt x="652" y="492"/>
                </a:cubicBezTo>
                <a:cubicBezTo>
                  <a:pt x="656" y="491"/>
                  <a:pt x="661" y="491"/>
                  <a:pt x="667" y="494"/>
                </a:cubicBezTo>
                <a:close/>
                <a:moveTo>
                  <a:pt x="671" y="515"/>
                </a:moveTo>
                <a:cubicBezTo>
                  <a:pt x="670" y="518"/>
                  <a:pt x="668" y="520"/>
                  <a:pt x="666" y="520"/>
                </a:cubicBezTo>
                <a:cubicBezTo>
                  <a:pt x="663" y="521"/>
                  <a:pt x="660" y="521"/>
                  <a:pt x="656" y="519"/>
                </a:cubicBezTo>
                <a:cubicBezTo>
                  <a:pt x="652" y="517"/>
                  <a:pt x="650" y="516"/>
                  <a:pt x="649" y="513"/>
                </a:cubicBezTo>
                <a:cubicBezTo>
                  <a:pt x="647" y="511"/>
                  <a:pt x="647" y="508"/>
                  <a:pt x="648" y="505"/>
                </a:cubicBezTo>
                <a:cubicBezTo>
                  <a:pt x="650" y="502"/>
                  <a:pt x="651" y="500"/>
                  <a:pt x="654" y="500"/>
                </a:cubicBezTo>
                <a:cubicBezTo>
                  <a:pt x="656" y="499"/>
                  <a:pt x="660" y="500"/>
                  <a:pt x="664" y="501"/>
                </a:cubicBezTo>
                <a:cubicBezTo>
                  <a:pt x="667" y="503"/>
                  <a:pt x="670" y="505"/>
                  <a:pt x="671" y="507"/>
                </a:cubicBezTo>
                <a:cubicBezTo>
                  <a:pt x="672" y="509"/>
                  <a:pt x="672" y="512"/>
                  <a:pt x="671" y="515"/>
                </a:cubicBezTo>
                <a:close/>
                <a:moveTo>
                  <a:pt x="641" y="544"/>
                </a:moveTo>
                <a:cubicBezTo>
                  <a:pt x="646" y="547"/>
                  <a:pt x="646" y="547"/>
                  <a:pt x="646" y="547"/>
                </a:cubicBezTo>
                <a:cubicBezTo>
                  <a:pt x="637" y="562"/>
                  <a:pt x="637" y="562"/>
                  <a:pt x="637" y="562"/>
                </a:cubicBezTo>
                <a:cubicBezTo>
                  <a:pt x="619" y="552"/>
                  <a:pt x="619" y="552"/>
                  <a:pt x="619" y="552"/>
                </a:cubicBezTo>
                <a:cubicBezTo>
                  <a:pt x="628" y="538"/>
                  <a:pt x="628" y="538"/>
                  <a:pt x="628" y="538"/>
                </a:cubicBezTo>
                <a:cubicBezTo>
                  <a:pt x="629" y="535"/>
                  <a:pt x="631" y="533"/>
                  <a:pt x="632" y="532"/>
                </a:cubicBezTo>
                <a:cubicBezTo>
                  <a:pt x="633" y="531"/>
                  <a:pt x="634" y="530"/>
                  <a:pt x="636" y="530"/>
                </a:cubicBezTo>
                <a:cubicBezTo>
                  <a:pt x="638" y="529"/>
                  <a:pt x="641" y="529"/>
                  <a:pt x="643" y="529"/>
                </a:cubicBezTo>
                <a:cubicBezTo>
                  <a:pt x="645" y="529"/>
                  <a:pt x="648" y="530"/>
                  <a:pt x="651" y="532"/>
                </a:cubicBezTo>
                <a:cubicBezTo>
                  <a:pt x="656" y="535"/>
                  <a:pt x="659" y="539"/>
                  <a:pt x="661" y="543"/>
                </a:cubicBezTo>
                <a:cubicBezTo>
                  <a:pt x="662" y="547"/>
                  <a:pt x="661" y="551"/>
                  <a:pt x="658" y="556"/>
                </a:cubicBezTo>
                <a:cubicBezTo>
                  <a:pt x="650" y="570"/>
                  <a:pt x="650" y="570"/>
                  <a:pt x="650" y="570"/>
                </a:cubicBezTo>
                <a:cubicBezTo>
                  <a:pt x="644" y="567"/>
                  <a:pt x="644" y="567"/>
                  <a:pt x="644" y="567"/>
                </a:cubicBezTo>
                <a:cubicBezTo>
                  <a:pt x="653" y="553"/>
                  <a:pt x="653" y="553"/>
                  <a:pt x="653" y="553"/>
                </a:cubicBezTo>
                <a:cubicBezTo>
                  <a:pt x="654" y="550"/>
                  <a:pt x="654" y="548"/>
                  <a:pt x="654" y="546"/>
                </a:cubicBezTo>
                <a:cubicBezTo>
                  <a:pt x="653" y="544"/>
                  <a:pt x="650" y="542"/>
                  <a:pt x="647" y="539"/>
                </a:cubicBezTo>
                <a:cubicBezTo>
                  <a:pt x="644" y="537"/>
                  <a:pt x="641" y="537"/>
                  <a:pt x="639" y="537"/>
                </a:cubicBezTo>
                <a:cubicBezTo>
                  <a:pt x="636" y="537"/>
                  <a:pt x="635" y="538"/>
                  <a:pt x="633" y="541"/>
                </a:cubicBezTo>
                <a:cubicBezTo>
                  <a:pt x="629" y="548"/>
                  <a:pt x="629" y="548"/>
                  <a:pt x="629" y="548"/>
                </a:cubicBezTo>
                <a:cubicBezTo>
                  <a:pt x="636" y="553"/>
                  <a:pt x="636" y="553"/>
                  <a:pt x="636" y="553"/>
                </a:cubicBezTo>
                <a:cubicBezTo>
                  <a:pt x="641" y="544"/>
                  <a:pt x="641" y="544"/>
                  <a:pt x="641" y="544"/>
                </a:cubicBezTo>
                <a:close/>
                <a:moveTo>
                  <a:pt x="648" y="574"/>
                </a:moveTo>
                <a:cubicBezTo>
                  <a:pt x="643" y="581"/>
                  <a:pt x="643" y="581"/>
                  <a:pt x="643" y="581"/>
                </a:cubicBezTo>
                <a:cubicBezTo>
                  <a:pt x="627" y="580"/>
                  <a:pt x="627" y="580"/>
                  <a:pt x="627" y="580"/>
                </a:cubicBezTo>
                <a:cubicBezTo>
                  <a:pt x="632" y="595"/>
                  <a:pt x="632" y="595"/>
                  <a:pt x="632" y="595"/>
                </a:cubicBezTo>
                <a:cubicBezTo>
                  <a:pt x="627" y="602"/>
                  <a:pt x="627" y="602"/>
                  <a:pt x="627" y="602"/>
                </a:cubicBezTo>
                <a:cubicBezTo>
                  <a:pt x="619" y="579"/>
                  <a:pt x="619" y="579"/>
                  <a:pt x="619" y="579"/>
                </a:cubicBezTo>
                <a:cubicBezTo>
                  <a:pt x="607" y="570"/>
                  <a:pt x="607" y="570"/>
                  <a:pt x="607" y="570"/>
                </a:cubicBezTo>
                <a:cubicBezTo>
                  <a:pt x="611" y="564"/>
                  <a:pt x="611" y="564"/>
                  <a:pt x="611" y="564"/>
                </a:cubicBezTo>
                <a:cubicBezTo>
                  <a:pt x="624" y="573"/>
                  <a:pt x="624" y="573"/>
                  <a:pt x="624" y="573"/>
                </a:cubicBezTo>
                <a:cubicBezTo>
                  <a:pt x="648" y="574"/>
                  <a:pt x="648" y="574"/>
                  <a:pt x="648" y="574"/>
                </a:cubicBezTo>
                <a:close/>
                <a:moveTo>
                  <a:pt x="264" y="535"/>
                </a:moveTo>
                <a:cubicBezTo>
                  <a:pt x="392" y="535"/>
                  <a:pt x="392" y="535"/>
                  <a:pt x="392" y="535"/>
                </a:cubicBezTo>
                <a:cubicBezTo>
                  <a:pt x="401" y="536"/>
                  <a:pt x="400" y="566"/>
                  <a:pt x="392" y="565"/>
                </a:cubicBezTo>
                <a:cubicBezTo>
                  <a:pt x="264" y="565"/>
                  <a:pt x="264" y="565"/>
                  <a:pt x="264" y="565"/>
                </a:cubicBezTo>
                <a:cubicBezTo>
                  <a:pt x="275" y="565"/>
                  <a:pt x="276" y="536"/>
                  <a:pt x="264" y="535"/>
                </a:cubicBezTo>
                <a:close/>
                <a:moveTo>
                  <a:pt x="550" y="535"/>
                </a:moveTo>
                <a:cubicBezTo>
                  <a:pt x="538" y="536"/>
                  <a:pt x="539" y="565"/>
                  <a:pt x="550" y="565"/>
                </a:cubicBezTo>
                <a:cubicBezTo>
                  <a:pt x="421" y="565"/>
                  <a:pt x="421" y="565"/>
                  <a:pt x="421" y="565"/>
                </a:cubicBezTo>
                <a:cubicBezTo>
                  <a:pt x="413" y="566"/>
                  <a:pt x="412" y="536"/>
                  <a:pt x="421" y="535"/>
                </a:cubicBezTo>
                <a:cubicBezTo>
                  <a:pt x="550" y="535"/>
                  <a:pt x="550" y="535"/>
                  <a:pt x="550" y="535"/>
                </a:cubicBezTo>
                <a:close/>
                <a:moveTo>
                  <a:pt x="495" y="212"/>
                </a:moveTo>
                <a:cubicBezTo>
                  <a:pt x="495" y="260"/>
                  <a:pt x="495" y="260"/>
                  <a:pt x="495" y="260"/>
                </a:cubicBezTo>
                <a:cubicBezTo>
                  <a:pt x="481" y="257"/>
                  <a:pt x="469" y="266"/>
                  <a:pt x="462" y="280"/>
                </a:cubicBezTo>
                <a:cubicBezTo>
                  <a:pt x="462" y="449"/>
                  <a:pt x="462" y="449"/>
                  <a:pt x="462" y="449"/>
                </a:cubicBezTo>
                <a:cubicBezTo>
                  <a:pt x="493" y="439"/>
                  <a:pt x="510" y="421"/>
                  <a:pt x="516" y="396"/>
                </a:cubicBezTo>
                <a:cubicBezTo>
                  <a:pt x="519" y="389"/>
                  <a:pt x="519" y="377"/>
                  <a:pt x="514" y="358"/>
                </a:cubicBezTo>
                <a:cubicBezTo>
                  <a:pt x="501" y="332"/>
                  <a:pt x="486" y="324"/>
                  <a:pt x="477" y="327"/>
                </a:cubicBezTo>
                <a:cubicBezTo>
                  <a:pt x="477" y="278"/>
                  <a:pt x="477" y="278"/>
                  <a:pt x="477" y="278"/>
                </a:cubicBezTo>
                <a:cubicBezTo>
                  <a:pt x="516" y="281"/>
                  <a:pt x="552" y="305"/>
                  <a:pt x="562" y="357"/>
                </a:cubicBezTo>
                <a:cubicBezTo>
                  <a:pt x="570" y="390"/>
                  <a:pt x="562" y="422"/>
                  <a:pt x="545" y="449"/>
                </a:cubicBezTo>
                <a:cubicBezTo>
                  <a:pt x="523" y="472"/>
                  <a:pt x="499" y="491"/>
                  <a:pt x="462" y="497"/>
                </a:cubicBezTo>
                <a:cubicBezTo>
                  <a:pt x="462" y="514"/>
                  <a:pt x="462" y="514"/>
                  <a:pt x="462" y="514"/>
                </a:cubicBezTo>
                <a:cubicBezTo>
                  <a:pt x="413" y="514"/>
                  <a:pt x="413" y="514"/>
                  <a:pt x="413" y="514"/>
                </a:cubicBezTo>
                <a:cubicBezTo>
                  <a:pt x="413" y="274"/>
                  <a:pt x="413" y="274"/>
                  <a:pt x="413" y="274"/>
                </a:cubicBezTo>
                <a:cubicBezTo>
                  <a:pt x="425" y="233"/>
                  <a:pt x="453" y="213"/>
                  <a:pt x="495" y="212"/>
                </a:cubicBezTo>
                <a:close/>
                <a:moveTo>
                  <a:pt x="316" y="212"/>
                </a:moveTo>
                <a:cubicBezTo>
                  <a:pt x="358" y="213"/>
                  <a:pt x="386" y="233"/>
                  <a:pt x="398" y="274"/>
                </a:cubicBezTo>
                <a:cubicBezTo>
                  <a:pt x="398" y="514"/>
                  <a:pt x="398" y="514"/>
                  <a:pt x="398" y="514"/>
                </a:cubicBezTo>
                <a:cubicBezTo>
                  <a:pt x="349" y="514"/>
                  <a:pt x="349" y="514"/>
                  <a:pt x="349" y="514"/>
                </a:cubicBezTo>
                <a:cubicBezTo>
                  <a:pt x="349" y="497"/>
                  <a:pt x="349" y="497"/>
                  <a:pt x="349" y="497"/>
                </a:cubicBezTo>
                <a:cubicBezTo>
                  <a:pt x="312" y="491"/>
                  <a:pt x="288" y="472"/>
                  <a:pt x="267" y="449"/>
                </a:cubicBezTo>
                <a:cubicBezTo>
                  <a:pt x="249" y="422"/>
                  <a:pt x="241" y="390"/>
                  <a:pt x="249" y="357"/>
                </a:cubicBezTo>
                <a:cubicBezTo>
                  <a:pt x="259" y="305"/>
                  <a:pt x="295" y="281"/>
                  <a:pt x="334" y="278"/>
                </a:cubicBezTo>
                <a:cubicBezTo>
                  <a:pt x="334" y="327"/>
                  <a:pt x="334" y="327"/>
                  <a:pt x="334" y="327"/>
                </a:cubicBezTo>
                <a:cubicBezTo>
                  <a:pt x="325" y="324"/>
                  <a:pt x="310" y="332"/>
                  <a:pt x="297" y="358"/>
                </a:cubicBezTo>
                <a:cubicBezTo>
                  <a:pt x="292" y="377"/>
                  <a:pt x="292" y="389"/>
                  <a:pt x="295" y="396"/>
                </a:cubicBezTo>
                <a:cubicBezTo>
                  <a:pt x="302" y="421"/>
                  <a:pt x="318" y="439"/>
                  <a:pt x="349" y="449"/>
                </a:cubicBezTo>
                <a:cubicBezTo>
                  <a:pt x="349" y="280"/>
                  <a:pt x="349" y="280"/>
                  <a:pt x="349" y="280"/>
                </a:cubicBezTo>
                <a:cubicBezTo>
                  <a:pt x="343" y="266"/>
                  <a:pt x="330" y="257"/>
                  <a:pt x="316" y="260"/>
                </a:cubicBezTo>
                <a:cubicBezTo>
                  <a:pt x="316" y="212"/>
                  <a:pt x="316" y="212"/>
                  <a:pt x="316" y="212"/>
                </a:cubicBezTo>
                <a:close/>
                <a:moveTo>
                  <a:pt x="249" y="587"/>
                </a:moveTo>
                <a:cubicBezTo>
                  <a:pt x="567" y="587"/>
                  <a:pt x="567" y="587"/>
                  <a:pt x="567" y="587"/>
                </a:cubicBezTo>
                <a:cubicBezTo>
                  <a:pt x="567" y="615"/>
                  <a:pt x="567" y="615"/>
                  <a:pt x="567" y="615"/>
                </a:cubicBezTo>
                <a:cubicBezTo>
                  <a:pt x="249" y="615"/>
                  <a:pt x="249" y="615"/>
                  <a:pt x="249" y="615"/>
                </a:cubicBezTo>
                <a:lnTo>
                  <a:pt x="249" y="5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grpSp>
        <p:nvGrpSpPr>
          <p:cNvPr id="22" name="组合 21">
            <a:extLst>
              <a:ext uri="{FF2B5EF4-FFF2-40B4-BE49-F238E27FC236}">
                <a16:creationId xmlns="" xmlns:a16="http://schemas.microsoft.com/office/drawing/2014/main" id="{8C05D8A9-2DBA-4979-8DF1-66CBD92BCF0D}"/>
              </a:ext>
            </a:extLst>
          </p:cNvPr>
          <p:cNvGrpSpPr/>
          <p:nvPr userDrawn="1"/>
        </p:nvGrpSpPr>
        <p:grpSpPr>
          <a:xfrm>
            <a:off x="11708692" y="775626"/>
            <a:ext cx="416708" cy="132419"/>
            <a:chOff x="11708692" y="775626"/>
            <a:chExt cx="416708" cy="132419"/>
          </a:xfrm>
        </p:grpSpPr>
        <p:sp>
          <p:nvSpPr>
            <p:cNvPr id="23" name="平行四边形 22">
              <a:extLst>
                <a:ext uri="{FF2B5EF4-FFF2-40B4-BE49-F238E27FC236}">
                  <a16:creationId xmlns="" xmlns:a16="http://schemas.microsoft.com/office/drawing/2014/main" id="{5BE8767E-977E-4CA8-84D9-F904B0A4D3F4}"/>
                </a:ext>
              </a:extLst>
            </p:cNvPr>
            <p:cNvSpPr/>
            <p:nvPr userDrawn="1"/>
          </p:nvSpPr>
          <p:spPr>
            <a:xfrm>
              <a:off x="11813479" y="77578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="" xmlns:a16="http://schemas.microsoft.com/office/drawing/2014/main" id="{C27DFA66-61AC-461F-A909-0474955CC3C2}"/>
                </a:ext>
              </a:extLst>
            </p:cNvPr>
            <p:cNvSpPr/>
            <p:nvPr userDrawn="1"/>
          </p:nvSpPr>
          <p:spPr>
            <a:xfrm>
              <a:off x="11708692" y="777435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="" xmlns:a16="http://schemas.microsoft.com/office/drawing/2014/main" id="{ACBF1A5F-9C9C-4794-9805-4A1719CA1906}"/>
                </a:ext>
              </a:extLst>
            </p:cNvPr>
            <p:cNvSpPr/>
            <p:nvPr userDrawn="1"/>
          </p:nvSpPr>
          <p:spPr>
            <a:xfrm>
              <a:off x="11918266" y="775626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="" xmlns:a16="http://schemas.microsoft.com/office/drawing/2014/main" id="{0EB87D9A-FFC3-49ED-882E-9A4F73921BA1}"/>
                </a:ext>
              </a:extLst>
            </p:cNvPr>
            <p:cNvSpPr/>
            <p:nvPr userDrawn="1"/>
          </p:nvSpPr>
          <p:spPr>
            <a:xfrm>
              <a:off x="12023053" y="77594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文本占位符 39">
            <a:extLst>
              <a:ext uri="{FF2B5EF4-FFF2-40B4-BE49-F238E27FC236}">
                <a16:creationId xmlns="" xmlns:a16="http://schemas.microsoft.com/office/drawing/2014/main" id="{544BF813-8C5E-49BE-A9B8-19801AD3364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2762" y="416944"/>
            <a:ext cx="9044633" cy="442056"/>
          </a:xfrm>
        </p:spPr>
        <p:txBody>
          <a:bodyPr/>
          <a:lstStyle>
            <a:lvl1pPr>
              <a:defRPr>
                <a:latin typeface="思源宋体 CN" panose="02020400000000000000" pitchFamily="18" charset="-122"/>
                <a:ea typeface="思源宋体 CN" panose="02020400000000000000" pitchFamily="18" charset="-122"/>
              </a:defRPr>
            </a:lvl1pPr>
          </a:lstStyle>
          <a:p>
            <a:pPr lvl="0"/>
            <a:r>
              <a:rPr lang="en-US" altLang="zh-CN" dirty="0"/>
              <a:t>xxx</a:t>
            </a:r>
            <a:endParaRPr lang="zh-CN" altLang="en-US" dirty="0"/>
          </a:p>
        </p:txBody>
      </p:sp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FDCF3DE0-8150-405A-A484-A003910AEE92}"/>
              </a:ext>
            </a:extLst>
          </p:cNvPr>
          <p:cNvGrpSpPr/>
          <p:nvPr userDrawn="1"/>
        </p:nvGrpSpPr>
        <p:grpSpPr>
          <a:xfrm>
            <a:off x="10732626" y="547392"/>
            <a:ext cx="885429" cy="291792"/>
            <a:chOff x="5449264" y="1071922"/>
            <a:chExt cx="2389271" cy="787380"/>
          </a:xfrm>
        </p:grpSpPr>
        <p:sp>
          <p:nvSpPr>
            <p:cNvPr id="28" name="isľïḑé">
              <a:extLst>
                <a:ext uri="{FF2B5EF4-FFF2-40B4-BE49-F238E27FC236}">
                  <a16:creationId xmlns="" xmlns:a16="http://schemas.microsoft.com/office/drawing/2014/main" id="{E4453E86-ACA4-49A1-9C4E-BAE695553851}"/>
                </a:ext>
              </a:extLst>
            </p:cNvPr>
            <p:cNvSpPr/>
            <p:nvPr userDrawn="1"/>
          </p:nvSpPr>
          <p:spPr bwMode="auto">
            <a:xfrm>
              <a:off x="5473627" y="1071922"/>
              <a:ext cx="2337222" cy="550391"/>
            </a:xfrm>
            <a:custGeom>
              <a:avLst/>
              <a:gdLst>
                <a:gd name="T0" fmla="*/ 1846 w 2033"/>
                <a:gd name="T1" fmla="*/ 379 h 478"/>
                <a:gd name="T2" fmla="*/ 1836 w 2033"/>
                <a:gd name="T3" fmla="*/ 368 h 478"/>
                <a:gd name="T4" fmla="*/ 1932 w 2033"/>
                <a:gd name="T5" fmla="*/ 256 h 478"/>
                <a:gd name="T6" fmla="*/ 1958 w 2033"/>
                <a:gd name="T7" fmla="*/ 124 h 478"/>
                <a:gd name="T8" fmla="*/ 1868 w 2033"/>
                <a:gd name="T9" fmla="*/ 215 h 478"/>
                <a:gd name="T10" fmla="*/ 1814 w 2033"/>
                <a:gd name="T11" fmla="*/ 242 h 478"/>
                <a:gd name="T12" fmla="*/ 1796 w 2033"/>
                <a:gd name="T13" fmla="*/ 130 h 478"/>
                <a:gd name="T14" fmla="*/ 1834 w 2033"/>
                <a:gd name="T15" fmla="*/ 154 h 478"/>
                <a:gd name="T16" fmla="*/ 1859 w 2033"/>
                <a:gd name="T17" fmla="*/ 124 h 478"/>
                <a:gd name="T18" fmla="*/ 1944 w 2033"/>
                <a:gd name="T19" fmla="*/ 46 h 478"/>
                <a:gd name="T20" fmla="*/ 2022 w 2033"/>
                <a:gd name="T21" fmla="*/ 84 h 478"/>
                <a:gd name="T22" fmla="*/ 1892 w 2033"/>
                <a:gd name="T23" fmla="*/ 315 h 478"/>
                <a:gd name="T24" fmla="*/ 1927 w 2033"/>
                <a:gd name="T25" fmla="*/ 338 h 478"/>
                <a:gd name="T26" fmla="*/ 2 w 2033"/>
                <a:gd name="T27" fmla="*/ 449 h 478"/>
                <a:gd name="T28" fmla="*/ 236 w 2033"/>
                <a:gd name="T29" fmla="*/ 99 h 478"/>
                <a:gd name="T30" fmla="*/ 119 w 2033"/>
                <a:gd name="T31" fmla="*/ 112 h 478"/>
                <a:gd name="T32" fmla="*/ 276 w 2033"/>
                <a:gd name="T33" fmla="*/ 88 h 478"/>
                <a:gd name="T34" fmla="*/ 237 w 2033"/>
                <a:gd name="T35" fmla="*/ 157 h 478"/>
                <a:gd name="T36" fmla="*/ 341 w 2033"/>
                <a:gd name="T37" fmla="*/ 184 h 478"/>
                <a:gd name="T38" fmla="*/ 308 w 2033"/>
                <a:gd name="T39" fmla="*/ 295 h 478"/>
                <a:gd name="T40" fmla="*/ 253 w 2033"/>
                <a:gd name="T41" fmla="*/ 338 h 478"/>
                <a:gd name="T42" fmla="*/ 133 w 2033"/>
                <a:gd name="T43" fmla="*/ 427 h 478"/>
                <a:gd name="T44" fmla="*/ 154 w 2033"/>
                <a:gd name="T45" fmla="*/ 285 h 478"/>
                <a:gd name="T46" fmla="*/ 1171 w 2033"/>
                <a:gd name="T47" fmla="*/ 371 h 478"/>
                <a:gd name="T48" fmla="*/ 1168 w 2033"/>
                <a:gd name="T49" fmla="*/ 314 h 478"/>
                <a:gd name="T50" fmla="*/ 1220 w 2033"/>
                <a:gd name="T51" fmla="*/ 245 h 478"/>
                <a:gd name="T52" fmla="*/ 1055 w 2033"/>
                <a:gd name="T53" fmla="*/ 234 h 478"/>
                <a:gd name="T54" fmla="*/ 1168 w 2033"/>
                <a:gd name="T55" fmla="*/ 165 h 478"/>
                <a:gd name="T56" fmla="*/ 1198 w 2033"/>
                <a:gd name="T57" fmla="*/ 87 h 478"/>
                <a:gd name="T58" fmla="*/ 1204 w 2033"/>
                <a:gd name="T59" fmla="*/ 161 h 478"/>
                <a:gd name="T60" fmla="*/ 1283 w 2033"/>
                <a:gd name="T61" fmla="*/ 170 h 478"/>
                <a:gd name="T62" fmla="*/ 1235 w 2033"/>
                <a:gd name="T63" fmla="*/ 256 h 478"/>
                <a:gd name="T64" fmla="*/ 1220 w 2033"/>
                <a:gd name="T65" fmla="*/ 318 h 478"/>
                <a:gd name="T66" fmla="*/ 405 w 2033"/>
                <a:gd name="T67" fmla="*/ 412 h 478"/>
                <a:gd name="T68" fmla="*/ 434 w 2033"/>
                <a:gd name="T69" fmla="*/ 422 h 478"/>
                <a:gd name="T70" fmla="*/ 574 w 2033"/>
                <a:gd name="T71" fmla="*/ 413 h 478"/>
                <a:gd name="T72" fmla="*/ 578 w 2033"/>
                <a:gd name="T73" fmla="*/ 255 h 478"/>
                <a:gd name="T74" fmla="*/ 638 w 2033"/>
                <a:gd name="T75" fmla="*/ 104 h 478"/>
                <a:gd name="T76" fmla="*/ 466 w 2033"/>
                <a:gd name="T77" fmla="*/ 159 h 478"/>
                <a:gd name="T78" fmla="*/ 535 w 2033"/>
                <a:gd name="T79" fmla="*/ 201 h 478"/>
                <a:gd name="T80" fmla="*/ 499 w 2033"/>
                <a:gd name="T81" fmla="*/ 257 h 478"/>
                <a:gd name="T82" fmla="*/ 556 w 2033"/>
                <a:gd name="T83" fmla="*/ 225 h 478"/>
                <a:gd name="T84" fmla="*/ 531 w 2033"/>
                <a:gd name="T85" fmla="*/ 386 h 478"/>
                <a:gd name="T86" fmla="*/ 1609 w 2033"/>
                <a:gd name="T87" fmla="*/ 256 h 478"/>
                <a:gd name="T88" fmla="*/ 1562 w 2033"/>
                <a:gd name="T89" fmla="*/ 107 h 478"/>
                <a:gd name="T90" fmla="*/ 1556 w 2033"/>
                <a:gd name="T91" fmla="*/ 279 h 478"/>
                <a:gd name="T92" fmla="*/ 324 w 2033"/>
                <a:gd name="T93" fmla="*/ 382 h 478"/>
                <a:gd name="T94" fmla="*/ 1283 w 2033"/>
                <a:gd name="T95" fmla="*/ 389 h 478"/>
                <a:gd name="T96" fmla="*/ 1184 w 2033"/>
                <a:gd name="T97" fmla="*/ 385 h 478"/>
                <a:gd name="T98" fmla="*/ 731 w 2033"/>
                <a:gd name="T99" fmla="*/ 348 h 478"/>
                <a:gd name="T100" fmla="*/ 913 w 2033"/>
                <a:gd name="T101" fmla="*/ 256 h 478"/>
                <a:gd name="T102" fmla="*/ 838 w 2033"/>
                <a:gd name="T103" fmla="*/ 191 h 478"/>
                <a:gd name="T104" fmla="*/ 957 w 2033"/>
                <a:gd name="T105" fmla="*/ 243 h 478"/>
                <a:gd name="T106" fmla="*/ 875 w 2033"/>
                <a:gd name="T107" fmla="*/ 347 h 478"/>
                <a:gd name="T108" fmla="*/ 229 w 2033"/>
                <a:gd name="T109" fmla="*/ 334 h 478"/>
                <a:gd name="T110" fmla="*/ 208 w 2033"/>
                <a:gd name="T111" fmla="*/ 302 h 478"/>
                <a:gd name="T112" fmla="*/ 190 w 2033"/>
                <a:gd name="T113" fmla="*/ 339 h 478"/>
                <a:gd name="T114" fmla="*/ 651 w 2033"/>
                <a:gd name="T115" fmla="*/ 339 h 478"/>
                <a:gd name="T116" fmla="*/ 149 w 2033"/>
                <a:gd name="T117" fmla="*/ 244 h 478"/>
                <a:gd name="T118" fmla="*/ 1847 w 2033"/>
                <a:gd name="T119" fmla="*/ 174 h 478"/>
                <a:gd name="T120" fmla="*/ 1907 w 2033"/>
                <a:gd name="T121" fmla="*/ 189 h 478"/>
                <a:gd name="T122" fmla="*/ 583 w 2033"/>
                <a:gd name="T123" fmla="*/ 131 h 478"/>
                <a:gd name="T124" fmla="*/ 209 w 2033"/>
                <a:gd name="T125" fmla="*/ 1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3" h="478">
                  <a:moveTo>
                    <a:pt x="1888" y="478"/>
                  </a:moveTo>
                  <a:cubicBezTo>
                    <a:pt x="1854" y="462"/>
                    <a:pt x="1854" y="462"/>
                    <a:pt x="1854" y="462"/>
                  </a:cubicBezTo>
                  <a:cubicBezTo>
                    <a:pt x="1854" y="462"/>
                    <a:pt x="1854" y="462"/>
                    <a:pt x="1854" y="462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18" y="275"/>
                    <a:pt x="1918" y="275"/>
                    <a:pt x="1918" y="275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863" y="283"/>
                    <a:pt x="1863" y="283"/>
                    <a:pt x="1863" y="283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64" y="262"/>
                    <a:pt x="1864" y="262"/>
                    <a:pt x="1864" y="262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4" y="126"/>
                    <a:pt x="1954" y="126"/>
                    <a:pt x="1954" y="126"/>
                  </a:cubicBezTo>
                  <a:cubicBezTo>
                    <a:pt x="1952" y="128"/>
                    <a:pt x="1952" y="128"/>
                    <a:pt x="1952" y="128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39" y="50"/>
                    <a:pt x="1939" y="50"/>
                    <a:pt x="1939" y="50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6" y="144"/>
                    <a:pt x="2006" y="144"/>
                    <a:pt x="2006" y="144"/>
                  </a:cubicBezTo>
                  <a:cubicBezTo>
                    <a:pt x="2003" y="142"/>
                    <a:pt x="2003" y="142"/>
                    <a:pt x="2003" y="142"/>
                  </a:cubicBezTo>
                  <a:cubicBezTo>
                    <a:pt x="1971" y="194"/>
                    <a:pt x="1971" y="194"/>
                    <a:pt x="1971" y="194"/>
                  </a:cubicBezTo>
                  <a:cubicBezTo>
                    <a:pt x="1967" y="195"/>
                    <a:pt x="1967" y="195"/>
                    <a:pt x="1967" y="195"/>
                  </a:cubicBezTo>
                  <a:cubicBezTo>
                    <a:pt x="1950" y="219"/>
                    <a:pt x="1950" y="219"/>
                    <a:pt x="1950" y="219"/>
                  </a:cubicBezTo>
                  <a:cubicBezTo>
                    <a:pt x="1948" y="221"/>
                    <a:pt x="1948" y="221"/>
                    <a:pt x="1948" y="221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89" y="478"/>
                    <a:pt x="1889" y="478"/>
                    <a:pt x="1889" y="478"/>
                  </a:cubicBezTo>
                  <a:lnTo>
                    <a:pt x="1888" y="478"/>
                  </a:lnTo>
                  <a:close/>
                  <a:moveTo>
                    <a:pt x="19" y="460"/>
                  </a:moveTo>
                  <a:cubicBezTo>
                    <a:pt x="16" y="460"/>
                    <a:pt x="16" y="460"/>
                    <a:pt x="16" y="460"/>
                  </a:cubicBezTo>
                  <a:cubicBezTo>
                    <a:pt x="16" y="460"/>
                    <a:pt x="16" y="460"/>
                    <a:pt x="16" y="460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5" y="288"/>
                    <a:pt x="95" y="288"/>
                    <a:pt x="96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7" y="288"/>
                    <a:pt x="98" y="287"/>
                    <a:pt x="98" y="287"/>
                  </a:cubicBezTo>
                  <a:cubicBezTo>
                    <a:pt x="98" y="287"/>
                    <a:pt x="98" y="287"/>
                    <a:pt x="98" y="287"/>
                  </a:cubicBezTo>
                  <a:cubicBezTo>
                    <a:pt x="99" y="287"/>
                    <a:pt x="99" y="286"/>
                    <a:pt x="99" y="285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1" y="283"/>
                    <a:pt x="103" y="282"/>
                    <a:pt x="105" y="280"/>
                  </a:cubicBezTo>
                  <a:cubicBezTo>
                    <a:pt x="105" y="280"/>
                    <a:pt x="105" y="280"/>
                    <a:pt x="105" y="280"/>
                  </a:cubicBezTo>
                  <a:cubicBezTo>
                    <a:pt x="105" y="279"/>
                    <a:pt x="105" y="279"/>
                    <a:pt x="106" y="278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7" y="277"/>
                    <a:pt x="108" y="276"/>
                    <a:pt x="109" y="275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13" y="268"/>
                    <a:pt x="117" y="261"/>
                    <a:pt x="121" y="254"/>
                  </a:cubicBezTo>
                  <a:cubicBezTo>
                    <a:pt x="121" y="254"/>
                    <a:pt x="121" y="254"/>
                    <a:pt x="121" y="254"/>
                  </a:cubicBezTo>
                  <a:cubicBezTo>
                    <a:pt x="120" y="254"/>
                    <a:pt x="120" y="254"/>
                    <a:pt x="119" y="254"/>
                  </a:cubicBezTo>
                  <a:cubicBezTo>
                    <a:pt x="119" y="254"/>
                    <a:pt x="119" y="254"/>
                    <a:pt x="119" y="254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9" y="181"/>
                    <a:pt x="219" y="181"/>
                    <a:pt x="219" y="181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189" y="384"/>
                    <a:pt x="189" y="384"/>
                    <a:pt x="189" y="384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1"/>
                    <a:pt x="182" y="350"/>
                    <a:pt x="181" y="349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81" y="346"/>
                    <a:pt x="180" y="345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79" y="341"/>
                    <a:pt x="178" y="338"/>
                    <a:pt x="177" y="334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7" y="326"/>
                    <a:pt x="178" y="319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0" y="308"/>
                    <a:pt x="181" y="304"/>
                    <a:pt x="182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4" y="297"/>
                    <a:pt x="185" y="293"/>
                    <a:pt x="187" y="290"/>
                  </a:cubicBezTo>
                  <a:cubicBezTo>
                    <a:pt x="187" y="290"/>
                    <a:pt x="187" y="290"/>
                    <a:pt x="187" y="290"/>
                  </a:cubicBezTo>
                  <a:cubicBezTo>
                    <a:pt x="189" y="287"/>
                    <a:pt x="191" y="283"/>
                    <a:pt x="193" y="280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76"/>
                    <a:pt x="197" y="273"/>
                    <a:pt x="199" y="269"/>
                  </a:cubicBezTo>
                  <a:cubicBezTo>
                    <a:pt x="199" y="269"/>
                    <a:pt x="199" y="269"/>
                    <a:pt x="199" y="26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194" y="268"/>
                    <a:pt x="181" y="276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3" y="288"/>
                    <a:pt x="160" y="289"/>
                    <a:pt x="154" y="285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3" y="285"/>
                    <a:pt x="152" y="285"/>
                    <a:pt x="151" y="285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0" y="285"/>
                    <a:pt x="150" y="284"/>
                    <a:pt x="149" y="283"/>
                  </a:cubicBezTo>
                  <a:cubicBezTo>
                    <a:pt x="149" y="283"/>
                    <a:pt x="149" y="283"/>
                    <a:pt x="149" y="283"/>
                  </a:cubicBezTo>
                  <a:cubicBezTo>
                    <a:pt x="148" y="283"/>
                    <a:pt x="147" y="282"/>
                    <a:pt x="146" y="282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5" y="281"/>
                    <a:pt x="145" y="280"/>
                    <a:pt x="145" y="279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2" y="278"/>
                    <a:pt x="140" y="276"/>
                    <a:pt x="138" y="274"/>
                  </a:cubicBezTo>
                  <a:cubicBezTo>
                    <a:pt x="138" y="274"/>
                    <a:pt x="138" y="274"/>
                    <a:pt x="138" y="274"/>
                  </a:cubicBezTo>
                  <a:cubicBezTo>
                    <a:pt x="138" y="274"/>
                    <a:pt x="137" y="273"/>
                    <a:pt x="136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6" y="273"/>
                    <a:pt x="135" y="273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3" y="272"/>
                    <a:pt x="133" y="272"/>
                    <a:pt x="132" y="271"/>
                  </a:cubicBezTo>
                  <a:cubicBezTo>
                    <a:pt x="132" y="271"/>
                    <a:pt x="132" y="271"/>
                    <a:pt x="132" y="271"/>
                  </a:cubicBezTo>
                  <a:cubicBezTo>
                    <a:pt x="132" y="271"/>
                    <a:pt x="131" y="270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0" y="270"/>
                    <a:pt x="129" y="270"/>
                    <a:pt x="128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7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5" y="272"/>
                    <a:pt x="125" y="273"/>
                    <a:pt x="125" y="273"/>
                  </a:cubicBezTo>
                  <a:cubicBezTo>
                    <a:pt x="125" y="273"/>
                    <a:pt x="125" y="273"/>
                    <a:pt x="125" y="273"/>
                  </a:cubicBezTo>
                  <a:cubicBezTo>
                    <a:pt x="124" y="274"/>
                    <a:pt x="124" y="274"/>
                    <a:pt x="123" y="275"/>
                  </a:cubicBezTo>
                  <a:cubicBezTo>
                    <a:pt x="123" y="275"/>
                    <a:pt x="123" y="275"/>
                    <a:pt x="123" y="275"/>
                  </a:cubicBezTo>
                  <a:cubicBezTo>
                    <a:pt x="123" y="276"/>
                    <a:pt x="123" y="277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9"/>
                    <a:pt x="122" y="279"/>
                    <a:pt x="122" y="280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1" y="280"/>
                    <a:pt x="120" y="280"/>
                    <a:pt x="119" y="281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18" y="281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20" y="459"/>
                    <a:pt x="20" y="459"/>
                    <a:pt x="20" y="459"/>
                  </a:cubicBezTo>
                  <a:lnTo>
                    <a:pt x="19" y="460"/>
                  </a:lnTo>
                  <a:close/>
                  <a:moveTo>
                    <a:pt x="1093" y="454"/>
                  </a:moveTo>
                  <a:cubicBezTo>
                    <a:pt x="1090" y="452"/>
                    <a:pt x="1090" y="452"/>
                    <a:pt x="1090" y="452"/>
                  </a:cubicBezTo>
                  <a:cubicBezTo>
                    <a:pt x="1090" y="452"/>
                    <a:pt x="1090" y="452"/>
                    <a:pt x="1090" y="452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2" y="223"/>
                    <a:pt x="1221" y="222"/>
                    <a:pt x="1218" y="220"/>
                  </a:cubicBezTo>
                  <a:cubicBezTo>
                    <a:pt x="1218" y="220"/>
                    <a:pt x="1218" y="220"/>
                    <a:pt x="1218" y="220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8" y="101"/>
                    <a:pt x="1178" y="101"/>
                    <a:pt x="1178" y="101"/>
                  </a:cubicBezTo>
                  <a:cubicBezTo>
                    <a:pt x="1178" y="99"/>
                    <a:pt x="1178" y="99"/>
                    <a:pt x="1178" y="99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44" y="229"/>
                    <a:pt x="1237" y="234"/>
                    <a:pt x="1237" y="235"/>
                  </a:cubicBezTo>
                  <a:cubicBezTo>
                    <a:pt x="1237" y="235"/>
                    <a:pt x="1237" y="235"/>
                    <a:pt x="1237" y="235"/>
                  </a:cubicBezTo>
                  <a:cubicBezTo>
                    <a:pt x="1237" y="236"/>
                    <a:pt x="1237" y="236"/>
                    <a:pt x="1237" y="236"/>
                  </a:cubicBezTo>
                  <a:cubicBezTo>
                    <a:pt x="1234" y="239"/>
                    <a:pt x="1234" y="239"/>
                    <a:pt x="1234" y="239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096" y="454"/>
                    <a:pt x="1096" y="454"/>
                    <a:pt x="1096" y="454"/>
                  </a:cubicBezTo>
                  <a:lnTo>
                    <a:pt x="1093" y="454"/>
                  </a:lnTo>
                  <a:close/>
                  <a:moveTo>
                    <a:pt x="425" y="424"/>
                  </a:moveTo>
                  <a:cubicBezTo>
                    <a:pt x="422" y="424"/>
                    <a:pt x="422" y="424"/>
                    <a:pt x="422" y="424"/>
                  </a:cubicBezTo>
                  <a:cubicBezTo>
                    <a:pt x="422" y="424"/>
                    <a:pt x="422" y="424"/>
                    <a:pt x="422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5" y="424"/>
                    <a:pt x="425" y="424"/>
                    <a:pt x="425" y="424"/>
                  </a:cubicBezTo>
                  <a:close/>
                  <a:moveTo>
                    <a:pt x="1686" y="419"/>
                  </a:moveTo>
                  <a:cubicBezTo>
                    <a:pt x="1683" y="419"/>
                    <a:pt x="1683" y="419"/>
                    <a:pt x="1683" y="419"/>
                  </a:cubicBezTo>
                  <a:cubicBezTo>
                    <a:pt x="1683" y="419"/>
                    <a:pt x="1683" y="419"/>
                    <a:pt x="1683" y="419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6" y="419"/>
                    <a:pt x="1686" y="419"/>
                    <a:pt x="1686" y="419"/>
                  </a:cubicBezTo>
                  <a:close/>
                  <a:moveTo>
                    <a:pt x="573" y="412"/>
                  </a:moveTo>
                  <a:cubicBezTo>
                    <a:pt x="574" y="413"/>
                    <a:pt x="574" y="413"/>
                    <a:pt x="574" y="413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66" y="20"/>
                    <a:pt x="566" y="20"/>
                    <a:pt x="566" y="20"/>
                  </a:cubicBezTo>
                  <a:cubicBezTo>
                    <a:pt x="561" y="19"/>
                    <a:pt x="561" y="19"/>
                    <a:pt x="561" y="19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71" y="412"/>
                    <a:pt x="571" y="412"/>
                    <a:pt x="571" y="412"/>
                  </a:cubicBezTo>
                  <a:lnTo>
                    <a:pt x="573" y="412"/>
                  </a:lnTo>
                  <a:close/>
                  <a:moveTo>
                    <a:pt x="1446" y="406"/>
                  </a:moveTo>
                  <a:cubicBezTo>
                    <a:pt x="1469" y="399"/>
                    <a:pt x="1469" y="399"/>
                    <a:pt x="1469" y="399"/>
                  </a:cubicBezTo>
                  <a:cubicBezTo>
                    <a:pt x="1469" y="399"/>
                    <a:pt x="1469" y="399"/>
                    <a:pt x="1469" y="399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590" y="251"/>
                    <a:pt x="1590" y="251"/>
                    <a:pt x="1590" y="251"/>
                  </a:cubicBezTo>
                  <a:cubicBezTo>
                    <a:pt x="1586" y="249"/>
                    <a:pt x="1586" y="249"/>
                    <a:pt x="1586" y="249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38"/>
                    <a:pt x="1607" y="134"/>
                    <a:pt x="1607" y="131"/>
                  </a:cubicBezTo>
                  <a:cubicBezTo>
                    <a:pt x="1607" y="131"/>
                    <a:pt x="1607" y="131"/>
                    <a:pt x="1607" y="131"/>
                  </a:cubicBezTo>
                  <a:cubicBezTo>
                    <a:pt x="1605" y="123"/>
                    <a:pt x="1605" y="122"/>
                    <a:pt x="1601" y="114"/>
                  </a:cubicBezTo>
                  <a:cubicBezTo>
                    <a:pt x="1601" y="114"/>
                    <a:pt x="1601" y="114"/>
                    <a:pt x="1601" y="114"/>
                  </a:cubicBezTo>
                  <a:cubicBezTo>
                    <a:pt x="1599" y="112"/>
                    <a:pt x="1597" y="109"/>
                    <a:pt x="1595" y="106"/>
                  </a:cubicBezTo>
                  <a:cubicBezTo>
                    <a:pt x="1595" y="106"/>
                    <a:pt x="1595" y="106"/>
                    <a:pt x="1595" y="106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4" y="80"/>
                    <a:pt x="1554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6" y="120"/>
                    <a:pt x="1566" y="125"/>
                    <a:pt x="1567" y="130"/>
                  </a:cubicBezTo>
                  <a:cubicBezTo>
                    <a:pt x="1567" y="130"/>
                    <a:pt x="1567" y="130"/>
                    <a:pt x="1567" y="130"/>
                  </a:cubicBezTo>
                  <a:cubicBezTo>
                    <a:pt x="1571" y="145"/>
                    <a:pt x="1574" y="143"/>
                    <a:pt x="1572" y="160"/>
                  </a:cubicBezTo>
                  <a:cubicBezTo>
                    <a:pt x="1572" y="160"/>
                    <a:pt x="1572" y="160"/>
                    <a:pt x="1572" y="160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2" y="406"/>
                    <a:pt x="1442" y="406"/>
                    <a:pt x="1442" y="406"/>
                  </a:cubicBezTo>
                  <a:lnTo>
                    <a:pt x="1446" y="406"/>
                  </a:lnTo>
                  <a:close/>
                  <a:moveTo>
                    <a:pt x="303" y="401"/>
                  </a:moveTo>
                  <a:cubicBezTo>
                    <a:pt x="312" y="401"/>
                    <a:pt x="312" y="401"/>
                    <a:pt x="312" y="401"/>
                  </a:cubicBezTo>
                  <a:cubicBezTo>
                    <a:pt x="312" y="401"/>
                    <a:pt x="312" y="401"/>
                    <a:pt x="312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3" y="401"/>
                    <a:pt x="303" y="401"/>
                    <a:pt x="303" y="401"/>
                  </a:cubicBezTo>
                  <a:close/>
                  <a:moveTo>
                    <a:pt x="1278" y="393"/>
                  </a:moveTo>
                  <a:cubicBezTo>
                    <a:pt x="1278" y="392"/>
                    <a:pt x="1278" y="392"/>
                    <a:pt x="1278" y="392"/>
                  </a:cubicBezTo>
                  <a:cubicBezTo>
                    <a:pt x="1278" y="392"/>
                    <a:pt x="1278" y="392"/>
                    <a:pt x="1278" y="392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8" y="393"/>
                    <a:pt x="1278" y="393"/>
                    <a:pt x="1278" y="393"/>
                  </a:cubicBezTo>
                  <a:close/>
                  <a:moveTo>
                    <a:pt x="1179" y="386"/>
                  </a:moveTo>
                  <a:cubicBezTo>
                    <a:pt x="1179" y="386"/>
                    <a:pt x="1179" y="386"/>
                    <a:pt x="1179" y="386"/>
                  </a:cubicBezTo>
                  <a:cubicBezTo>
                    <a:pt x="1179" y="386"/>
                    <a:pt x="1179" y="386"/>
                    <a:pt x="1179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9" y="386"/>
                    <a:pt x="1179" y="386"/>
                    <a:pt x="1179" y="386"/>
                  </a:cubicBezTo>
                  <a:close/>
                  <a:moveTo>
                    <a:pt x="778" y="381"/>
                  </a:moveTo>
                  <a:cubicBezTo>
                    <a:pt x="728" y="357"/>
                    <a:pt x="728" y="357"/>
                    <a:pt x="728" y="357"/>
                  </a:cubicBezTo>
                  <a:cubicBezTo>
                    <a:pt x="728" y="357"/>
                    <a:pt x="728" y="357"/>
                    <a:pt x="728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5" y="349"/>
                    <a:pt x="864" y="349"/>
                    <a:pt x="864" y="350"/>
                  </a:cubicBezTo>
                  <a:cubicBezTo>
                    <a:pt x="864" y="350"/>
                    <a:pt x="864" y="350"/>
                    <a:pt x="864" y="350"/>
                  </a:cubicBezTo>
                  <a:cubicBezTo>
                    <a:pt x="860" y="352"/>
                    <a:pt x="859" y="351"/>
                    <a:pt x="855" y="353"/>
                  </a:cubicBezTo>
                  <a:cubicBezTo>
                    <a:pt x="855" y="353"/>
                    <a:pt x="855" y="353"/>
                    <a:pt x="855" y="353"/>
                  </a:cubicBezTo>
                  <a:cubicBezTo>
                    <a:pt x="855" y="353"/>
                    <a:pt x="854" y="353"/>
                    <a:pt x="853" y="353"/>
                  </a:cubicBezTo>
                  <a:cubicBezTo>
                    <a:pt x="853" y="354"/>
                    <a:pt x="852" y="355"/>
                    <a:pt x="851" y="355"/>
                  </a:cubicBezTo>
                  <a:cubicBezTo>
                    <a:pt x="850" y="356"/>
                    <a:pt x="850" y="357"/>
                    <a:pt x="849" y="358"/>
                  </a:cubicBezTo>
                  <a:cubicBezTo>
                    <a:pt x="849" y="358"/>
                    <a:pt x="849" y="358"/>
                    <a:pt x="849" y="358"/>
                  </a:cubicBezTo>
                  <a:cubicBezTo>
                    <a:pt x="848" y="358"/>
                    <a:pt x="848" y="358"/>
                    <a:pt x="847" y="358"/>
                  </a:cubicBezTo>
                  <a:cubicBezTo>
                    <a:pt x="847" y="358"/>
                    <a:pt x="847" y="358"/>
                    <a:pt x="847" y="358"/>
                  </a:cubicBezTo>
                  <a:cubicBezTo>
                    <a:pt x="844" y="359"/>
                    <a:pt x="842" y="359"/>
                    <a:pt x="839" y="360"/>
                  </a:cubicBezTo>
                  <a:cubicBezTo>
                    <a:pt x="839" y="360"/>
                    <a:pt x="839" y="360"/>
                    <a:pt x="839" y="360"/>
                  </a:cubicBezTo>
                  <a:cubicBezTo>
                    <a:pt x="838" y="360"/>
                    <a:pt x="836" y="360"/>
                    <a:pt x="835" y="360"/>
                  </a:cubicBezTo>
                  <a:cubicBezTo>
                    <a:pt x="835" y="360"/>
                    <a:pt x="835" y="360"/>
                    <a:pt x="835" y="360"/>
                  </a:cubicBezTo>
                  <a:cubicBezTo>
                    <a:pt x="835" y="360"/>
                    <a:pt x="834" y="361"/>
                    <a:pt x="833" y="361"/>
                  </a:cubicBezTo>
                  <a:cubicBezTo>
                    <a:pt x="833" y="361"/>
                    <a:pt x="833" y="361"/>
                    <a:pt x="833" y="361"/>
                  </a:cubicBezTo>
                  <a:cubicBezTo>
                    <a:pt x="833" y="361"/>
                    <a:pt x="833" y="361"/>
                    <a:pt x="832" y="362"/>
                  </a:cubicBezTo>
                  <a:cubicBezTo>
                    <a:pt x="832" y="362"/>
                    <a:pt x="832" y="362"/>
                    <a:pt x="832" y="362"/>
                  </a:cubicBezTo>
                  <a:cubicBezTo>
                    <a:pt x="831" y="362"/>
                    <a:pt x="830" y="363"/>
                    <a:pt x="829" y="364"/>
                  </a:cubicBezTo>
                  <a:cubicBezTo>
                    <a:pt x="829" y="364"/>
                    <a:pt x="829" y="364"/>
                    <a:pt x="829" y="364"/>
                  </a:cubicBezTo>
                  <a:cubicBezTo>
                    <a:pt x="829" y="364"/>
                    <a:pt x="828" y="364"/>
                    <a:pt x="828" y="364"/>
                  </a:cubicBezTo>
                  <a:cubicBezTo>
                    <a:pt x="828" y="364"/>
                    <a:pt x="828" y="364"/>
                    <a:pt x="828" y="364"/>
                  </a:cubicBezTo>
                  <a:cubicBezTo>
                    <a:pt x="825" y="364"/>
                    <a:pt x="822" y="365"/>
                    <a:pt x="820" y="365"/>
                  </a:cubicBezTo>
                  <a:cubicBezTo>
                    <a:pt x="820" y="365"/>
                    <a:pt x="820" y="365"/>
                    <a:pt x="820" y="365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1" y="381"/>
                    <a:pt x="781" y="381"/>
                    <a:pt x="781" y="381"/>
                  </a:cubicBezTo>
                  <a:lnTo>
                    <a:pt x="778" y="381"/>
                  </a:lnTo>
                  <a:close/>
                  <a:moveTo>
                    <a:pt x="200" y="359"/>
                  </a:moveTo>
                  <a:cubicBezTo>
                    <a:pt x="204" y="360"/>
                    <a:pt x="204" y="360"/>
                    <a:pt x="204" y="360"/>
                  </a:cubicBezTo>
                  <a:cubicBezTo>
                    <a:pt x="204" y="360"/>
                    <a:pt x="204" y="360"/>
                    <a:pt x="204" y="360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5" y="347"/>
                    <a:pt x="226" y="346"/>
                    <a:pt x="227" y="345"/>
                  </a:cubicBezTo>
                  <a:cubicBezTo>
                    <a:pt x="227" y="345"/>
                    <a:pt x="227" y="345"/>
                    <a:pt x="227" y="345"/>
                  </a:cubicBezTo>
                  <a:cubicBezTo>
                    <a:pt x="227" y="344"/>
                    <a:pt x="227" y="343"/>
                    <a:pt x="227" y="342"/>
                  </a:cubicBezTo>
                  <a:cubicBezTo>
                    <a:pt x="227" y="342"/>
                    <a:pt x="227" y="342"/>
                    <a:pt x="227" y="342"/>
                  </a:cubicBezTo>
                  <a:cubicBezTo>
                    <a:pt x="227" y="341"/>
                    <a:pt x="227" y="340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8"/>
                    <a:pt x="227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6"/>
                    <a:pt x="228" y="335"/>
                    <a:pt x="229" y="334"/>
                  </a:cubicBezTo>
                  <a:cubicBezTo>
                    <a:pt x="229" y="334"/>
                    <a:pt x="229" y="334"/>
                    <a:pt x="229" y="334"/>
                  </a:cubicBezTo>
                  <a:cubicBezTo>
                    <a:pt x="229" y="333"/>
                    <a:pt x="229" y="332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0"/>
                    <a:pt x="229" y="329"/>
                    <a:pt x="230" y="328"/>
                  </a:cubicBezTo>
                  <a:cubicBezTo>
                    <a:pt x="230" y="328"/>
                    <a:pt x="230" y="328"/>
                    <a:pt x="230" y="328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4"/>
                    <a:pt x="229" y="324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28" y="323"/>
                    <a:pt x="227" y="323"/>
                    <a:pt x="225" y="324"/>
                  </a:cubicBezTo>
                  <a:cubicBezTo>
                    <a:pt x="225" y="324"/>
                    <a:pt x="225" y="324"/>
                    <a:pt x="225" y="324"/>
                  </a:cubicBezTo>
                  <a:cubicBezTo>
                    <a:pt x="225" y="324"/>
                    <a:pt x="224" y="324"/>
                    <a:pt x="224" y="324"/>
                  </a:cubicBezTo>
                  <a:cubicBezTo>
                    <a:pt x="224" y="324"/>
                    <a:pt x="224" y="324"/>
                    <a:pt x="224" y="324"/>
                  </a:cubicBezTo>
                  <a:cubicBezTo>
                    <a:pt x="223" y="324"/>
                    <a:pt x="221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19" y="324"/>
                    <a:pt x="218" y="324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7" y="325"/>
                    <a:pt x="216" y="325"/>
                    <a:pt x="215" y="325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4" y="325"/>
                    <a:pt x="214" y="325"/>
                    <a:pt x="213" y="325"/>
                  </a:cubicBezTo>
                  <a:cubicBezTo>
                    <a:pt x="213" y="325"/>
                    <a:pt x="213" y="325"/>
                    <a:pt x="213" y="325"/>
                  </a:cubicBezTo>
                  <a:cubicBezTo>
                    <a:pt x="212" y="325"/>
                    <a:pt x="211" y="325"/>
                    <a:pt x="211" y="325"/>
                  </a:cubicBezTo>
                  <a:cubicBezTo>
                    <a:pt x="211" y="325"/>
                    <a:pt x="211" y="325"/>
                    <a:pt x="211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4"/>
                    <a:pt x="209" y="323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1"/>
                    <a:pt x="210" y="321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19"/>
                    <a:pt x="210" y="319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3" y="316"/>
                    <a:pt x="213" y="316"/>
                  </a:cubicBezTo>
                  <a:cubicBezTo>
                    <a:pt x="213" y="316"/>
                    <a:pt x="213" y="316"/>
                    <a:pt x="213" y="316"/>
                  </a:cubicBezTo>
                  <a:cubicBezTo>
                    <a:pt x="213" y="316"/>
                    <a:pt x="214" y="316"/>
                    <a:pt x="214" y="316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5" y="316"/>
                    <a:pt x="215" y="316"/>
                    <a:pt x="216" y="315"/>
                  </a:cubicBezTo>
                  <a:cubicBezTo>
                    <a:pt x="216" y="315"/>
                    <a:pt x="216" y="315"/>
                    <a:pt x="216" y="315"/>
                  </a:cubicBezTo>
                  <a:cubicBezTo>
                    <a:pt x="217" y="315"/>
                    <a:pt x="218" y="315"/>
                    <a:pt x="218" y="315"/>
                  </a:cubicBezTo>
                  <a:cubicBezTo>
                    <a:pt x="218" y="315"/>
                    <a:pt x="218" y="315"/>
                    <a:pt x="218" y="315"/>
                  </a:cubicBezTo>
                  <a:cubicBezTo>
                    <a:pt x="219" y="315"/>
                    <a:pt x="220" y="314"/>
                    <a:pt x="220" y="313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21" y="313"/>
                    <a:pt x="221" y="313"/>
                    <a:pt x="221" y="312"/>
                  </a:cubicBezTo>
                  <a:cubicBezTo>
                    <a:pt x="221" y="312"/>
                    <a:pt x="221" y="312"/>
                    <a:pt x="221" y="312"/>
                  </a:cubicBezTo>
                  <a:cubicBezTo>
                    <a:pt x="223" y="312"/>
                    <a:pt x="224" y="312"/>
                    <a:pt x="225" y="311"/>
                  </a:cubicBezTo>
                  <a:cubicBezTo>
                    <a:pt x="225" y="311"/>
                    <a:pt x="225" y="311"/>
                    <a:pt x="225" y="311"/>
                  </a:cubicBezTo>
                  <a:cubicBezTo>
                    <a:pt x="225" y="311"/>
                    <a:pt x="225" y="311"/>
                    <a:pt x="225" y="310"/>
                  </a:cubicBezTo>
                  <a:cubicBezTo>
                    <a:pt x="225" y="310"/>
                    <a:pt x="225" y="310"/>
                    <a:pt x="225" y="310"/>
                  </a:cubicBezTo>
                  <a:cubicBezTo>
                    <a:pt x="227" y="310"/>
                    <a:pt x="228" y="309"/>
                    <a:pt x="229" y="309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8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30" y="305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09" y="302"/>
                    <a:pt x="208" y="302"/>
                    <a:pt x="208" y="302"/>
                  </a:cubicBezTo>
                  <a:cubicBezTo>
                    <a:pt x="208" y="302"/>
                    <a:pt x="208" y="302"/>
                    <a:pt x="208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6" y="302"/>
                    <a:pt x="206" y="302"/>
                    <a:pt x="206" y="301"/>
                  </a:cubicBezTo>
                  <a:cubicBezTo>
                    <a:pt x="206" y="301"/>
                    <a:pt x="206" y="301"/>
                    <a:pt x="206" y="301"/>
                  </a:cubicBezTo>
                  <a:cubicBezTo>
                    <a:pt x="206" y="301"/>
                    <a:pt x="206" y="300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8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6"/>
                    <a:pt x="206" y="295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207" y="294"/>
                    <a:pt x="208" y="292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1" y="292"/>
                    <a:pt x="200" y="293"/>
                    <a:pt x="199" y="294"/>
                  </a:cubicBezTo>
                  <a:cubicBezTo>
                    <a:pt x="199" y="294"/>
                    <a:pt x="199" y="294"/>
                    <a:pt x="199" y="294"/>
                  </a:cubicBezTo>
                  <a:cubicBezTo>
                    <a:pt x="198" y="295"/>
                    <a:pt x="197" y="296"/>
                    <a:pt x="195" y="297"/>
                  </a:cubicBezTo>
                  <a:cubicBezTo>
                    <a:pt x="195" y="297"/>
                    <a:pt x="195" y="297"/>
                    <a:pt x="195" y="297"/>
                  </a:cubicBezTo>
                  <a:cubicBezTo>
                    <a:pt x="194" y="299"/>
                    <a:pt x="194" y="300"/>
                    <a:pt x="193" y="301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92" y="304"/>
                    <a:pt x="192" y="307"/>
                    <a:pt x="191" y="310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1" y="312"/>
                    <a:pt x="190" y="315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89" y="320"/>
                    <a:pt x="189" y="322"/>
                    <a:pt x="189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9" y="327"/>
                    <a:pt x="189" y="330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0" y="335"/>
                    <a:pt x="190" y="337"/>
                    <a:pt x="190" y="339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1" y="342"/>
                    <a:pt x="192" y="344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9"/>
                    <a:pt x="194" y="351"/>
                    <a:pt x="195" y="353"/>
                  </a:cubicBezTo>
                  <a:cubicBezTo>
                    <a:pt x="195" y="353"/>
                    <a:pt x="195" y="353"/>
                    <a:pt x="195" y="353"/>
                  </a:cubicBezTo>
                  <a:cubicBezTo>
                    <a:pt x="200" y="359"/>
                    <a:pt x="200" y="359"/>
                    <a:pt x="200" y="359"/>
                  </a:cubicBezTo>
                  <a:close/>
                  <a:moveTo>
                    <a:pt x="634" y="347"/>
                  </a:moveTo>
                  <a:cubicBezTo>
                    <a:pt x="633" y="347"/>
                    <a:pt x="633" y="347"/>
                    <a:pt x="633" y="347"/>
                  </a:cubicBezTo>
                  <a:cubicBezTo>
                    <a:pt x="633" y="347"/>
                    <a:pt x="633" y="347"/>
                    <a:pt x="633" y="347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5" y="347"/>
                    <a:pt x="635" y="347"/>
                    <a:pt x="635" y="347"/>
                  </a:cubicBezTo>
                  <a:lnTo>
                    <a:pt x="634" y="347"/>
                  </a:lnTo>
                  <a:close/>
                  <a:moveTo>
                    <a:pt x="137" y="267"/>
                  </a:moveTo>
                  <a:cubicBezTo>
                    <a:pt x="181" y="255"/>
                    <a:pt x="181" y="255"/>
                    <a:pt x="181" y="255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6" y="253"/>
                    <a:pt x="191" y="251"/>
                    <a:pt x="196" y="250"/>
                  </a:cubicBezTo>
                  <a:cubicBezTo>
                    <a:pt x="196" y="250"/>
                    <a:pt x="196" y="250"/>
                    <a:pt x="196" y="250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4" y="256"/>
                    <a:pt x="133" y="258"/>
                    <a:pt x="132" y="260"/>
                  </a:cubicBezTo>
                  <a:cubicBezTo>
                    <a:pt x="132" y="260"/>
                    <a:pt x="132" y="260"/>
                    <a:pt x="132" y="260"/>
                  </a:cubicBezTo>
                  <a:cubicBezTo>
                    <a:pt x="132" y="262"/>
                    <a:pt x="131" y="263"/>
                    <a:pt x="131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3" y="265"/>
                    <a:pt x="135" y="266"/>
                    <a:pt x="137" y="267"/>
                  </a:cubicBezTo>
                  <a:close/>
                  <a:moveTo>
                    <a:pt x="576" y="207"/>
                  </a:moveTo>
                  <a:cubicBezTo>
                    <a:pt x="581" y="167"/>
                    <a:pt x="581" y="167"/>
                    <a:pt x="581" y="167"/>
                  </a:cubicBezTo>
                  <a:cubicBezTo>
                    <a:pt x="581" y="167"/>
                    <a:pt x="581" y="167"/>
                    <a:pt x="581" y="167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6" y="207"/>
                    <a:pt x="576" y="207"/>
                    <a:pt x="576" y="207"/>
                  </a:cubicBezTo>
                  <a:close/>
                  <a:moveTo>
                    <a:pt x="1844" y="194"/>
                  </a:moveTo>
                  <a:cubicBezTo>
                    <a:pt x="1845" y="193"/>
                    <a:pt x="1845" y="193"/>
                    <a:pt x="1845" y="193"/>
                  </a:cubicBezTo>
                  <a:cubicBezTo>
                    <a:pt x="1845" y="193"/>
                    <a:pt x="1845" y="193"/>
                    <a:pt x="1845" y="193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2" y="194"/>
                    <a:pt x="1842" y="194"/>
                    <a:pt x="1842" y="194"/>
                  </a:cubicBezTo>
                  <a:lnTo>
                    <a:pt x="1844" y="194"/>
                  </a:lnTo>
                  <a:close/>
                  <a:moveTo>
                    <a:pt x="1916" y="194"/>
                  </a:moveTo>
                  <a:cubicBezTo>
                    <a:pt x="1918" y="191"/>
                    <a:pt x="1918" y="191"/>
                    <a:pt x="1918" y="191"/>
                  </a:cubicBezTo>
                  <a:cubicBezTo>
                    <a:pt x="1918" y="191"/>
                    <a:pt x="1918" y="191"/>
                    <a:pt x="1918" y="191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4" y="194"/>
                    <a:pt x="1914" y="194"/>
                    <a:pt x="1914" y="194"/>
                  </a:cubicBezTo>
                  <a:lnTo>
                    <a:pt x="1916" y="194"/>
                  </a:lnTo>
                  <a:close/>
                  <a:moveTo>
                    <a:pt x="1879" y="168"/>
                  </a:moveTo>
                  <a:cubicBezTo>
                    <a:pt x="1881" y="168"/>
                    <a:pt x="1881" y="168"/>
                    <a:pt x="1881" y="168"/>
                  </a:cubicBezTo>
                  <a:cubicBezTo>
                    <a:pt x="1881" y="168"/>
                    <a:pt x="1881" y="168"/>
                    <a:pt x="1881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7" y="168"/>
                    <a:pt x="1877" y="168"/>
                    <a:pt x="1877" y="168"/>
                  </a:cubicBezTo>
                  <a:lnTo>
                    <a:pt x="1879" y="168"/>
                  </a:lnTo>
                  <a:close/>
                  <a:moveTo>
                    <a:pt x="583" y="131"/>
                  </a:moveTo>
                  <a:cubicBezTo>
                    <a:pt x="583" y="130"/>
                    <a:pt x="583" y="130"/>
                    <a:pt x="583" y="130"/>
                  </a:cubicBezTo>
                  <a:cubicBezTo>
                    <a:pt x="583" y="130"/>
                    <a:pt x="583" y="130"/>
                    <a:pt x="583" y="130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4" y="131"/>
                    <a:pt x="584" y="131"/>
                    <a:pt x="584" y="131"/>
                  </a:cubicBezTo>
                  <a:lnTo>
                    <a:pt x="583" y="131"/>
                  </a:lnTo>
                  <a:close/>
                  <a:moveTo>
                    <a:pt x="1853" y="121"/>
                  </a:moveTo>
                  <a:cubicBezTo>
                    <a:pt x="1854" y="121"/>
                    <a:pt x="1854" y="121"/>
                    <a:pt x="1854" y="121"/>
                  </a:cubicBezTo>
                  <a:lnTo>
                    <a:pt x="1853" y="121"/>
                  </a:lnTo>
                  <a:close/>
                  <a:moveTo>
                    <a:pt x="196" y="69"/>
                  </a:move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8"/>
                  </a:cubicBezTo>
                  <a:lnTo>
                    <a:pt x="196" y="69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29" name="ïṣḷîḍè">
              <a:extLst>
                <a:ext uri="{FF2B5EF4-FFF2-40B4-BE49-F238E27FC236}">
                  <a16:creationId xmlns="" xmlns:a16="http://schemas.microsoft.com/office/drawing/2014/main" id="{2BD98C23-3DCB-4AB0-93CC-57CD426B6939}"/>
                </a:ext>
              </a:extLst>
            </p:cNvPr>
            <p:cNvSpPr/>
            <p:nvPr userDrawn="1"/>
          </p:nvSpPr>
          <p:spPr bwMode="auto">
            <a:xfrm>
              <a:off x="5449264" y="1792856"/>
              <a:ext cx="2389271" cy="66446"/>
            </a:xfrm>
            <a:custGeom>
              <a:avLst/>
              <a:gdLst>
                <a:gd name="T0" fmla="*/ 28 w 2078"/>
                <a:gd name="T1" fmla="*/ 9 h 58"/>
                <a:gd name="T2" fmla="*/ 38 w 2078"/>
                <a:gd name="T3" fmla="*/ 57 h 58"/>
                <a:gd name="T4" fmla="*/ 111 w 2078"/>
                <a:gd name="T5" fmla="*/ 2 h 58"/>
                <a:gd name="T6" fmla="*/ 87 w 2078"/>
                <a:gd name="T7" fmla="*/ 2 h 58"/>
                <a:gd name="T8" fmla="*/ 111 w 2078"/>
                <a:gd name="T9" fmla="*/ 2 h 58"/>
                <a:gd name="T10" fmla="*/ 176 w 2078"/>
                <a:gd name="T11" fmla="*/ 2 h 58"/>
                <a:gd name="T12" fmla="*/ 169 w 2078"/>
                <a:gd name="T13" fmla="*/ 12 h 58"/>
                <a:gd name="T14" fmla="*/ 253 w 2078"/>
                <a:gd name="T15" fmla="*/ 45 h 58"/>
                <a:gd name="T16" fmla="*/ 226 w 2078"/>
                <a:gd name="T17" fmla="*/ 11 h 58"/>
                <a:gd name="T18" fmla="*/ 324 w 2078"/>
                <a:gd name="T19" fmla="*/ 48 h 58"/>
                <a:gd name="T20" fmla="*/ 311 w 2078"/>
                <a:gd name="T21" fmla="*/ 0 h 58"/>
                <a:gd name="T22" fmla="*/ 314 w 2078"/>
                <a:gd name="T23" fmla="*/ 27 h 58"/>
                <a:gd name="T24" fmla="*/ 395 w 2078"/>
                <a:gd name="T25" fmla="*/ 48 h 58"/>
                <a:gd name="T26" fmla="*/ 396 w 2078"/>
                <a:gd name="T27" fmla="*/ 2 h 58"/>
                <a:gd name="T28" fmla="*/ 443 w 2078"/>
                <a:gd name="T29" fmla="*/ 30 h 58"/>
                <a:gd name="T30" fmla="*/ 470 w 2078"/>
                <a:gd name="T31" fmla="*/ 9 h 58"/>
                <a:gd name="T32" fmla="*/ 535 w 2078"/>
                <a:gd name="T33" fmla="*/ 2 h 58"/>
                <a:gd name="T34" fmla="*/ 550 w 2078"/>
                <a:gd name="T35" fmla="*/ 57 h 58"/>
                <a:gd name="T36" fmla="*/ 600 w 2078"/>
                <a:gd name="T37" fmla="*/ 30 h 58"/>
                <a:gd name="T38" fmla="*/ 614 w 2078"/>
                <a:gd name="T39" fmla="*/ 58 h 58"/>
                <a:gd name="T40" fmla="*/ 627 w 2078"/>
                <a:gd name="T41" fmla="*/ 37 h 58"/>
                <a:gd name="T42" fmla="*/ 692 w 2078"/>
                <a:gd name="T43" fmla="*/ 32 h 58"/>
                <a:gd name="T44" fmla="*/ 728 w 2078"/>
                <a:gd name="T45" fmla="*/ 2 h 58"/>
                <a:gd name="T46" fmla="*/ 790 w 2078"/>
                <a:gd name="T47" fmla="*/ 45 h 58"/>
                <a:gd name="T48" fmla="*/ 763 w 2078"/>
                <a:gd name="T49" fmla="*/ 11 h 58"/>
                <a:gd name="T50" fmla="*/ 836 w 2078"/>
                <a:gd name="T51" fmla="*/ 57 h 58"/>
                <a:gd name="T52" fmla="*/ 882 w 2078"/>
                <a:gd name="T53" fmla="*/ 45 h 58"/>
                <a:gd name="T54" fmla="*/ 964 w 2078"/>
                <a:gd name="T55" fmla="*/ 57 h 58"/>
                <a:gd name="T56" fmla="*/ 939 w 2078"/>
                <a:gd name="T57" fmla="*/ 24 h 58"/>
                <a:gd name="T58" fmla="*/ 998 w 2078"/>
                <a:gd name="T59" fmla="*/ 11 h 58"/>
                <a:gd name="T60" fmla="*/ 998 w 2078"/>
                <a:gd name="T61" fmla="*/ 35 h 58"/>
                <a:gd name="T62" fmla="*/ 1027 w 2078"/>
                <a:gd name="T63" fmla="*/ 42 h 58"/>
                <a:gd name="T64" fmla="*/ 987 w 2078"/>
                <a:gd name="T65" fmla="*/ 57 h 58"/>
                <a:gd name="T66" fmla="*/ 1068 w 2078"/>
                <a:gd name="T67" fmla="*/ 34 h 58"/>
                <a:gd name="T68" fmla="*/ 1070 w 2078"/>
                <a:gd name="T69" fmla="*/ 58 h 58"/>
                <a:gd name="T70" fmla="*/ 1080 w 2078"/>
                <a:gd name="T71" fmla="*/ 18 h 58"/>
                <a:gd name="T72" fmla="*/ 1127 w 2078"/>
                <a:gd name="T73" fmla="*/ 2 h 58"/>
                <a:gd name="T74" fmla="*/ 1190 w 2078"/>
                <a:gd name="T75" fmla="*/ 11 h 58"/>
                <a:gd name="T76" fmla="*/ 1236 w 2078"/>
                <a:gd name="T77" fmla="*/ 39 h 58"/>
                <a:gd name="T78" fmla="*/ 1224 w 2078"/>
                <a:gd name="T79" fmla="*/ 39 h 58"/>
                <a:gd name="T80" fmla="*/ 1315 w 2078"/>
                <a:gd name="T81" fmla="*/ 58 h 58"/>
                <a:gd name="T82" fmla="*/ 1375 w 2078"/>
                <a:gd name="T83" fmla="*/ 57 h 58"/>
                <a:gd name="T84" fmla="*/ 1399 w 2078"/>
                <a:gd name="T85" fmla="*/ 11 h 58"/>
                <a:gd name="T86" fmla="*/ 1448 w 2078"/>
                <a:gd name="T87" fmla="*/ 11 h 58"/>
                <a:gd name="T88" fmla="*/ 1431 w 2078"/>
                <a:gd name="T89" fmla="*/ 2 h 58"/>
                <a:gd name="T90" fmla="*/ 1507 w 2078"/>
                <a:gd name="T91" fmla="*/ 33 h 58"/>
                <a:gd name="T92" fmla="*/ 1531 w 2078"/>
                <a:gd name="T93" fmla="*/ 2 h 58"/>
                <a:gd name="T94" fmla="*/ 1576 w 2078"/>
                <a:gd name="T95" fmla="*/ 58 h 58"/>
                <a:gd name="T96" fmla="*/ 1586 w 2078"/>
                <a:gd name="T97" fmla="*/ 20 h 58"/>
                <a:gd name="T98" fmla="*/ 1664 w 2078"/>
                <a:gd name="T99" fmla="*/ 57 h 58"/>
                <a:gd name="T100" fmla="*/ 1620 w 2078"/>
                <a:gd name="T101" fmla="*/ 2 h 58"/>
                <a:gd name="T102" fmla="*/ 1726 w 2078"/>
                <a:gd name="T103" fmla="*/ 45 h 58"/>
                <a:gd name="T104" fmla="*/ 1698 w 2078"/>
                <a:gd name="T105" fmla="*/ 11 h 58"/>
                <a:gd name="T106" fmla="*/ 1784 w 2078"/>
                <a:gd name="T107" fmla="*/ 0 h 58"/>
                <a:gd name="T108" fmla="*/ 1771 w 2078"/>
                <a:gd name="T109" fmla="*/ 30 h 58"/>
                <a:gd name="T110" fmla="*/ 1833 w 2078"/>
                <a:gd name="T111" fmla="*/ 2 h 58"/>
                <a:gd name="T112" fmla="*/ 1886 w 2078"/>
                <a:gd name="T113" fmla="*/ 30 h 58"/>
                <a:gd name="T114" fmla="*/ 1913 w 2078"/>
                <a:gd name="T115" fmla="*/ 9 h 58"/>
                <a:gd name="T116" fmla="*/ 1986 w 2078"/>
                <a:gd name="T117" fmla="*/ 9 h 58"/>
                <a:gd name="T118" fmla="*/ 1997 w 2078"/>
                <a:gd name="T119" fmla="*/ 57 h 58"/>
                <a:gd name="T120" fmla="*/ 2048 w 2078"/>
                <a:gd name="T121" fmla="*/ 57 h 58"/>
                <a:gd name="T122" fmla="*/ 2043 w 2078"/>
                <a:gd name="T12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78" h="58">
                  <a:moveTo>
                    <a:pt x="38" y="37"/>
                  </a:moveTo>
                  <a:cubicBezTo>
                    <a:pt x="38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4" y="49"/>
                    <a:pt x="30" y="50"/>
                    <a:pt x="28" y="50"/>
                  </a:cubicBezTo>
                  <a:cubicBezTo>
                    <a:pt x="18" y="49"/>
                    <a:pt x="12" y="43"/>
                    <a:pt x="12" y="30"/>
                  </a:cubicBezTo>
                  <a:cubicBezTo>
                    <a:pt x="12" y="16"/>
                    <a:pt x="18" y="9"/>
                    <a:pt x="28" y="9"/>
                  </a:cubicBezTo>
                  <a:cubicBezTo>
                    <a:pt x="35" y="9"/>
                    <a:pt x="38" y="12"/>
                    <a:pt x="3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6"/>
                    <a:pt x="43" y="0"/>
                    <a:pt x="25" y="0"/>
                  </a:cubicBezTo>
                  <a:cubicBezTo>
                    <a:pt x="9" y="2"/>
                    <a:pt x="0" y="11"/>
                    <a:pt x="0" y="30"/>
                  </a:cubicBezTo>
                  <a:cubicBezTo>
                    <a:pt x="0" y="47"/>
                    <a:pt x="9" y="57"/>
                    <a:pt x="25" y="58"/>
                  </a:cubicBezTo>
                  <a:cubicBezTo>
                    <a:pt x="31" y="58"/>
                    <a:pt x="35" y="58"/>
                    <a:pt x="38" y="57"/>
                  </a:cubicBezTo>
                  <a:cubicBezTo>
                    <a:pt x="42" y="57"/>
                    <a:pt x="46" y="57"/>
                    <a:pt x="50" y="55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111" y="2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1" y="39"/>
                    <a:pt x="110" y="43"/>
                    <a:pt x="108" y="45"/>
                  </a:cubicBezTo>
                  <a:cubicBezTo>
                    <a:pt x="107" y="48"/>
                    <a:pt x="103" y="50"/>
                    <a:pt x="99" y="50"/>
                  </a:cubicBezTo>
                  <a:cubicBezTo>
                    <a:pt x="94" y="50"/>
                    <a:pt x="91" y="48"/>
                    <a:pt x="89" y="45"/>
                  </a:cubicBezTo>
                  <a:cubicBezTo>
                    <a:pt x="87" y="43"/>
                    <a:pt x="87" y="39"/>
                    <a:pt x="87" y="3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50"/>
                    <a:pt x="83" y="57"/>
                    <a:pt x="99" y="58"/>
                  </a:cubicBezTo>
                  <a:cubicBezTo>
                    <a:pt x="114" y="57"/>
                    <a:pt x="122" y="50"/>
                    <a:pt x="123" y="36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11" y="2"/>
                    <a:pt x="111" y="2"/>
                    <a:pt x="111" y="2"/>
                  </a:cubicBezTo>
                  <a:close/>
                  <a:moveTo>
                    <a:pt x="154" y="57"/>
                  </a:moveTo>
                  <a:cubicBezTo>
                    <a:pt x="158" y="45"/>
                    <a:pt x="158" y="45"/>
                    <a:pt x="158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54" y="57"/>
                    <a:pt x="154" y="57"/>
                    <a:pt x="154" y="57"/>
                  </a:cubicBezTo>
                  <a:close/>
                  <a:moveTo>
                    <a:pt x="161" y="36"/>
                  </a:move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61" y="36"/>
                    <a:pt x="161" y="36"/>
                    <a:pt x="161" y="36"/>
                  </a:cubicBezTo>
                  <a:close/>
                  <a:moveTo>
                    <a:pt x="264" y="57"/>
                  </a:moveTo>
                  <a:cubicBezTo>
                    <a:pt x="264" y="2"/>
                    <a:pt x="264" y="2"/>
                    <a:pt x="264" y="2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64" y="57"/>
                    <a:pt x="264" y="57"/>
                    <a:pt x="264" y="57"/>
                  </a:cubicBezTo>
                  <a:close/>
                  <a:moveTo>
                    <a:pt x="324" y="37"/>
                  </a:moveTo>
                  <a:cubicBezTo>
                    <a:pt x="324" y="48"/>
                    <a:pt x="324" y="48"/>
                    <a:pt x="324" y="48"/>
                  </a:cubicBezTo>
                  <a:cubicBezTo>
                    <a:pt x="324" y="49"/>
                    <a:pt x="323" y="49"/>
                    <a:pt x="324" y="48"/>
                  </a:cubicBezTo>
                  <a:cubicBezTo>
                    <a:pt x="320" y="49"/>
                    <a:pt x="316" y="50"/>
                    <a:pt x="313" y="50"/>
                  </a:cubicBezTo>
                  <a:cubicBezTo>
                    <a:pt x="303" y="49"/>
                    <a:pt x="298" y="43"/>
                    <a:pt x="298" y="30"/>
                  </a:cubicBezTo>
                  <a:cubicBezTo>
                    <a:pt x="298" y="16"/>
                    <a:pt x="303" y="9"/>
                    <a:pt x="313" y="9"/>
                  </a:cubicBezTo>
                  <a:cubicBezTo>
                    <a:pt x="321" y="9"/>
                    <a:pt x="324" y="12"/>
                    <a:pt x="324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6"/>
                    <a:pt x="328" y="0"/>
                    <a:pt x="311" y="0"/>
                  </a:cubicBezTo>
                  <a:cubicBezTo>
                    <a:pt x="294" y="2"/>
                    <a:pt x="286" y="11"/>
                    <a:pt x="286" y="30"/>
                  </a:cubicBezTo>
                  <a:cubicBezTo>
                    <a:pt x="286" y="47"/>
                    <a:pt x="294" y="57"/>
                    <a:pt x="311" y="58"/>
                  </a:cubicBezTo>
                  <a:cubicBezTo>
                    <a:pt x="316" y="58"/>
                    <a:pt x="320" y="58"/>
                    <a:pt x="324" y="57"/>
                  </a:cubicBezTo>
                  <a:cubicBezTo>
                    <a:pt x="328" y="57"/>
                    <a:pt x="332" y="57"/>
                    <a:pt x="336" y="55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37"/>
                    <a:pt x="314" y="37"/>
                    <a:pt x="314" y="37"/>
                  </a:cubicBezTo>
                  <a:cubicBezTo>
                    <a:pt x="324" y="37"/>
                    <a:pt x="324" y="37"/>
                    <a:pt x="324" y="37"/>
                  </a:cubicBezTo>
                  <a:close/>
                  <a:moveTo>
                    <a:pt x="388" y="11"/>
                  </a:moveTo>
                  <a:cubicBezTo>
                    <a:pt x="395" y="11"/>
                    <a:pt x="395" y="11"/>
                    <a:pt x="395" y="11"/>
                  </a:cubicBezTo>
                  <a:cubicBezTo>
                    <a:pt x="405" y="11"/>
                    <a:pt x="411" y="17"/>
                    <a:pt x="411" y="30"/>
                  </a:cubicBezTo>
                  <a:cubicBezTo>
                    <a:pt x="411" y="42"/>
                    <a:pt x="405" y="48"/>
                    <a:pt x="395" y="48"/>
                  </a:cubicBezTo>
                  <a:cubicBezTo>
                    <a:pt x="388" y="48"/>
                    <a:pt x="388" y="48"/>
                    <a:pt x="388" y="48"/>
                  </a:cubicBezTo>
                  <a:cubicBezTo>
                    <a:pt x="388" y="11"/>
                    <a:pt x="388" y="11"/>
                    <a:pt x="388" y="11"/>
                  </a:cubicBezTo>
                  <a:close/>
                  <a:moveTo>
                    <a:pt x="377" y="57"/>
                  </a:moveTo>
                  <a:cubicBezTo>
                    <a:pt x="396" y="57"/>
                    <a:pt x="396" y="57"/>
                    <a:pt x="396" y="57"/>
                  </a:cubicBezTo>
                  <a:cubicBezTo>
                    <a:pt x="414" y="57"/>
                    <a:pt x="423" y="48"/>
                    <a:pt x="423" y="30"/>
                  </a:cubicBezTo>
                  <a:cubicBezTo>
                    <a:pt x="423" y="11"/>
                    <a:pt x="414" y="2"/>
                    <a:pt x="396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57"/>
                    <a:pt x="377" y="57"/>
                    <a:pt x="377" y="57"/>
                  </a:cubicBezTo>
                  <a:close/>
                  <a:moveTo>
                    <a:pt x="470" y="58"/>
                  </a:moveTo>
                  <a:cubicBezTo>
                    <a:pt x="486" y="57"/>
                    <a:pt x="495" y="48"/>
                    <a:pt x="495" y="30"/>
                  </a:cubicBezTo>
                  <a:cubicBezTo>
                    <a:pt x="495" y="11"/>
                    <a:pt x="486" y="1"/>
                    <a:pt x="470" y="0"/>
                  </a:cubicBezTo>
                  <a:cubicBezTo>
                    <a:pt x="453" y="1"/>
                    <a:pt x="444" y="11"/>
                    <a:pt x="443" y="30"/>
                  </a:cubicBezTo>
                  <a:cubicBezTo>
                    <a:pt x="444" y="48"/>
                    <a:pt x="452" y="57"/>
                    <a:pt x="470" y="58"/>
                  </a:cubicBezTo>
                  <a:close/>
                  <a:moveTo>
                    <a:pt x="470" y="9"/>
                  </a:moveTo>
                  <a:cubicBezTo>
                    <a:pt x="479" y="9"/>
                    <a:pt x="483" y="16"/>
                    <a:pt x="483" y="30"/>
                  </a:cubicBezTo>
                  <a:cubicBezTo>
                    <a:pt x="483" y="43"/>
                    <a:pt x="479" y="50"/>
                    <a:pt x="470" y="50"/>
                  </a:cubicBezTo>
                  <a:cubicBezTo>
                    <a:pt x="460" y="50"/>
                    <a:pt x="456" y="43"/>
                    <a:pt x="456" y="30"/>
                  </a:cubicBezTo>
                  <a:cubicBezTo>
                    <a:pt x="456" y="16"/>
                    <a:pt x="460" y="9"/>
                    <a:pt x="470" y="9"/>
                  </a:cubicBezTo>
                  <a:close/>
                  <a:moveTo>
                    <a:pt x="567" y="57"/>
                  </a:moveTo>
                  <a:cubicBezTo>
                    <a:pt x="567" y="2"/>
                    <a:pt x="567" y="2"/>
                    <a:pt x="567" y="2"/>
                  </a:cubicBezTo>
                  <a:cubicBezTo>
                    <a:pt x="556" y="2"/>
                    <a:pt x="556" y="2"/>
                    <a:pt x="556" y="2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35" y="2"/>
                    <a:pt x="535" y="2"/>
                    <a:pt x="535" y="2"/>
                  </a:cubicBezTo>
                  <a:cubicBezTo>
                    <a:pt x="518" y="2"/>
                    <a:pt x="518" y="2"/>
                    <a:pt x="518" y="2"/>
                  </a:cubicBezTo>
                  <a:cubicBezTo>
                    <a:pt x="518" y="57"/>
                    <a:pt x="518" y="57"/>
                    <a:pt x="518" y="57"/>
                  </a:cubicBezTo>
                  <a:cubicBezTo>
                    <a:pt x="528" y="57"/>
                    <a:pt x="528" y="57"/>
                    <a:pt x="528" y="57"/>
                  </a:cubicBezTo>
                  <a:cubicBezTo>
                    <a:pt x="528" y="11"/>
                    <a:pt x="528" y="11"/>
                    <a:pt x="528" y="11"/>
                  </a:cubicBezTo>
                  <a:cubicBezTo>
                    <a:pt x="529" y="11"/>
                    <a:pt x="529" y="11"/>
                    <a:pt x="529" y="11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7" y="57"/>
                    <a:pt x="567" y="57"/>
                    <a:pt x="567" y="57"/>
                  </a:cubicBezTo>
                  <a:close/>
                  <a:moveTo>
                    <a:pt x="627" y="37"/>
                  </a:moveTo>
                  <a:cubicBezTo>
                    <a:pt x="627" y="48"/>
                    <a:pt x="627" y="48"/>
                    <a:pt x="627" y="48"/>
                  </a:cubicBezTo>
                  <a:cubicBezTo>
                    <a:pt x="626" y="49"/>
                    <a:pt x="626" y="49"/>
                    <a:pt x="626" y="48"/>
                  </a:cubicBezTo>
                  <a:cubicBezTo>
                    <a:pt x="622" y="49"/>
                    <a:pt x="619" y="50"/>
                    <a:pt x="616" y="50"/>
                  </a:cubicBezTo>
                  <a:cubicBezTo>
                    <a:pt x="606" y="49"/>
                    <a:pt x="601" y="43"/>
                    <a:pt x="600" y="30"/>
                  </a:cubicBezTo>
                  <a:cubicBezTo>
                    <a:pt x="601" y="16"/>
                    <a:pt x="606" y="9"/>
                    <a:pt x="616" y="9"/>
                  </a:cubicBezTo>
                  <a:cubicBezTo>
                    <a:pt x="623" y="9"/>
                    <a:pt x="627" y="12"/>
                    <a:pt x="627" y="18"/>
                  </a:cubicBezTo>
                  <a:cubicBezTo>
                    <a:pt x="639" y="18"/>
                    <a:pt x="639" y="18"/>
                    <a:pt x="639" y="18"/>
                  </a:cubicBezTo>
                  <a:cubicBezTo>
                    <a:pt x="639" y="6"/>
                    <a:pt x="631" y="0"/>
                    <a:pt x="614" y="0"/>
                  </a:cubicBezTo>
                  <a:cubicBezTo>
                    <a:pt x="597" y="2"/>
                    <a:pt x="588" y="11"/>
                    <a:pt x="588" y="30"/>
                  </a:cubicBezTo>
                  <a:cubicBezTo>
                    <a:pt x="588" y="47"/>
                    <a:pt x="597" y="57"/>
                    <a:pt x="614" y="58"/>
                  </a:cubicBezTo>
                  <a:cubicBezTo>
                    <a:pt x="619" y="58"/>
                    <a:pt x="623" y="58"/>
                    <a:pt x="626" y="57"/>
                  </a:cubicBezTo>
                  <a:cubicBezTo>
                    <a:pt x="630" y="57"/>
                    <a:pt x="634" y="57"/>
                    <a:pt x="638" y="55"/>
                  </a:cubicBezTo>
                  <a:cubicBezTo>
                    <a:pt x="638" y="27"/>
                    <a:pt x="638" y="27"/>
                    <a:pt x="638" y="27"/>
                  </a:cubicBezTo>
                  <a:cubicBezTo>
                    <a:pt x="616" y="27"/>
                    <a:pt x="616" y="27"/>
                    <a:pt x="616" y="27"/>
                  </a:cubicBezTo>
                  <a:cubicBezTo>
                    <a:pt x="616" y="37"/>
                    <a:pt x="616" y="37"/>
                    <a:pt x="616" y="37"/>
                  </a:cubicBezTo>
                  <a:cubicBezTo>
                    <a:pt x="627" y="37"/>
                    <a:pt x="627" y="37"/>
                    <a:pt x="627" y="37"/>
                  </a:cubicBezTo>
                  <a:close/>
                  <a:moveTo>
                    <a:pt x="716" y="2"/>
                  </a:moveTo>
                  <a:cubicBezTo>
                    <a:pt x="716" y="32"/>
                    <a:pt x="716" y="32"/>
                    <a:pt x="716" y="32"/>
                  </a:cubicBezTo>
                  <a:cubicBezTo>
                    <a:pt x="716" y="39"/>
                    <a:pt x="715" y="43"/>
                    <a:pt x="713" y="45"/>
                  </a:cubicBezTo>
                  <a:cubicBezTo>
                    <a:pt x="712" y="48"/>
                    <a:pt x="708" y="50"/>
                    <a:pt x="704" y="50"/>
                  </a:cubicBezTo>
                  <a:cubicBezTo>
                    <a:pt x="699" y="50"/>
                    <a:pt x="696" y="48"/>
                    <a:pt x="694" y="45"/>
                  </a:cubicBezTo>
                  <a:cubicBezTo>
                    <a:pt x="692" y="43"/>
                    <a:pt x="692" y="39"/>
                    <a:pt x="692" y="32"/>
                  </a:cubicBezTo>
                  <a:cubicBezTo>
                    <a:pt x="692" y="2"/>
                    <a:pt x="692" y="2"/>
                    <a:pt x="692" y="2"/>
                  </a:cubicBezTo>
                  <a:cubicBezTo>
                    <a:pt x="680" y="2"/>
                    <a:pt x="680" y="2"/>
                    <a:pt x="680" y="2"/>
                  </a:cubicBezTo>
                  <a:cubicBezTo>
                    <a:pt x="680" y="36"/>
                    <a:pt x="680" y="36"/>
                    <a:pt x="680" y="36"/>
                  </a:cubicBezTo>
                  <a:cubicBezTo>
                    <a:pt x="680" y="50"/>
                    <a:pt x="688" y="57"/>
                    <a:pt x="704" y="58"/>
                  </a:cubicBezTo>
                  <a:cubicBezTo>
                    <a:pt x="719" y="57"/>
                    <a:pt x="727" y="50"/>
                    <a:pt x="728" y="36"/>
                  </a:cubicBezTo>
                  <a:cubicBezTo>
                    <a:pt x="728" y="2"/>
                    <a:pt x="728" y="2"/>
                    <a:pt x="728" y="2"/>
                  </a:cubicBezTo>
                  <a:cubicBezTo>
                    <a:pt x="716" y="2"/>
                    <a:pt x="716" y="2"/>
                    <a:pt x="716" y="2"/>
                  </a:cubicBezTo>
                  <a:close/>
                  <a:moveTo>
                    <a:pt x="801" y="57"/>
                  </a:moveTo>
                  <a:cubicBezTo>
                    <a:pt x="801" y="2"/>
                    <a:pt x="801" y="2"/>
                    <a:pt x="801" y="2"/>
                  </a:cubicBezTo>
                  <a:cubicBezTo>
                    <a:pt x="790" y="2"/>
                    <a:pt x="790" y="2"/>
                    <a:pt x="790" y="2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69" y="2"/>
                    <a:pt x="769" y="2"/>
                    <a:pt x="769" y="2"/>
                  </a:cubicBezTo>
                  <a:cubicBezTo>
                    <a:pt x="752" y="2"/>
                    <a:pt x="752" y="2"/>
                    <a:pt x="752" y="2"/>
                  </a:cubicBezTo>
                  <a:cubicBezTo>
                    <a:pt x="752" y="57"/>
                    <a:pt x="752" y="57"/>
                    <a:pt x="752" y="57"/>
                  </a:cubicBezTo>
                  <a:cubicBezTo>
                    <a:pt x="763" y="57"/>
                    <a:pt x="763" y="57"/>
                    <a:pt x="763" y="57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84" y="57"/>
                    <a:pt x="784" y="57"/>
                    <a:pt x="784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836" y="2"/>
                  </a:moveTo>
                  <a:cubicBezTo>
                    <a:pt x="824" y="2"/>
                    <a:pt x="824" y="2"/>
                    <a:pt x="824" y="2"/>
                  </a:cubicBezTo>
                  <a:cubicBezTo>
                    <a:pt x="824" y="57"/>
                    <a:pt x="824" y="57"/>
                    <a:pt x="824" y="57"/>
                  </a:cubicBezTo>
                  <a:cubicBezTo>
                    <a:pt x="836" y="57"/>
                    <a:pt x="836" y="57"/>
                    <a:pt x="836" y="57"/>
                  </a:cubicBezTo>
                  <a:cubicBezTo>
                    <a:pt x="836" y="2"/>
                    <a:pt x="836" y="2"/>
                    <a:pt x="836" y="2"/>
                  </a:cubicBezTo>
                  <a:close/>
                  <a:moveTo>
                    <a:pt x="875" y="57"/>
                  </a:moveTo>
                  <a:cubicBezTo>
                    <a:pt x="888" y="57"/>
                    <a:pt x="888" y="57"/>
                    <a:pt x="888" y="57"/>
                  </a:cubicBezTo>
                  <a:cubicBezTo>
                    <a:pt x="908" y="2"/>
                    <a:pt x="908" y="2"/>
                    <a:pt x="908" y="2"/>
                  </a:cubicBezTo>
                  <a:cubicBezTo>
                    <a:pt x="896" y="2"/>
                    <a:pt x="896" y="2"/>
                    <a:pt x="896" y="2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68" y="2"/>
                    <a:pt x="868" y="2"/>
                    <a:pt x="868" y="2"/>
                  </a:cubicBezTo>
                  <a:cubicBezTo>
                    <a:pt x="855" y="2"/>
                    <a:pt x="855" y="2"/>
                    <a:pt x="855" y="2"/>
                  </a:cubicBezTo>
                  <a:cubicBezTo>
                    <a:pt x="875" y="57"/>
                    <a:pt x="875" y="57"/>
                    <a:pt x="875" y="57"/>
                  </a:cubicBezTo>
                  <a:close/>
                  <a:moveTo>
                    <a:pt x="927" y="57"/>
                  </a:moveTo>
                  <a:cubicBezTo>
                    <a:pt x="964" y="57"/>
                    <a:pt x="964" y="57"/>
                    <a:pt x="964" y="57"/>
                  </a:cubicBezTo>
                  <a:cubicBezTo>
                    <a:pt x="964" y="48"/>
                    <a:pt x="964" y="48"/>
                    <a:pt x="964" y="48"/>
                  </a:cubicBezTo>
                  <a:cubicBezTo>
                    <a:pt x="939" y="48"/>
                    <a:pt x="939" y="48"/>
                    <a:pt x="939" y="48"/>
                  </a:cubicBezTo>
                  <a:cubicBezTo>
                    <a:pt x="939" y="33"/>
                    <a:pt x="939" y="33"/>
                    <a:pt x="939" y="33"/>
                  </a:cubicBezTo>
                  <a:cubicBezTo>
                    <a:pt x="962" y="33"/>
                    <a:pt x="962" y="33"/>
                    <a:pt x="962" y="33"/>
                  </a:cubicBezTo>
                  <a:cubicBezTo>
                    <a:pt x="962" y="24"/>
                    <a:pt x="962" y="24"/>
                    <a:pt x="962" y="24"/>
                  </a:cubicBezTo>
                  <a:cubicBezTo>
                    <a:pt x="939" y="24"/>
                    <a:pt x="939" y="24"/>
                    <a:pt x="939" y="24"/>
                  </a:cubicBezTo>
                  <a:cubicBezTo>
                    <a:pt x="939" y="11"/>
                    <a:pt x="939" y="11"/>
                    <a:pt x="939" y="11"/>
                  </a:cubicBezTo>
                  <a:cubicBezTo>
                    <a:pt x="963" y="11"/>
                    <a:pt x="963" y="11"/>
                    <a:pt x="963" y="11"/>
                  </a:cubicBezTo>
                  <a:cubicBezTo>
                    <a:pt x="963" y="2"/>
                    <a:pt x="963" y="2"/>
                    <a:pt x="963" y="2"/>
                  </a:cubicBezTo>
                  <a:cubicBezTo>
                    <a:pt x="927" y="2"/>
                    <a:pt x="927" y="2"/>
                    <a:pt x="927" y="2"/>
                  </a:cubicBezTo>
                  <a:cubicBezTo>
                    <a:pt x="927" y="57"/>
                    <a:pt x="927" y="57"/>
                    <a:pt x="927" y="57"/>
                  </a:cubicBezTo>
                  <a:close/>
                  <a:moveTo>
                    <a:pt x="998" y="11"/>
                  </a:moveTo>
                  <a:cubicBezTo>
                    <a:pt x="1008" y="11"/>
                    <a:pt x="1008" y="11"/>
                    <a:pt x="1008" y="11"/>
                  </a:cubicBezTo>
                  <a:cubicBezTo>
                    <a:pt x="1014" y="11"/>
                    <a:pt x="1016" y="13"/>
                    <a:pt x="1016" y="18"/>
                  </a:cubicBezTo>
                  <a:cubicBezTo>
                    <a:pt x="1016" y="23"/>
                    <a:pt x="1014" y="26"/>
                    <a:pt x="1008" y="26"/>
                  </a:cubicBezTo>
                  <a:cubicBezTo>
                    <a:pt x="998" y="26"/>
                    <a:pt x="998" y="26"/>
                    <a:pt x="998" y="26"/>
                  </a:cubicBezTo>
                  <a:cubicBezTo>
                    <a:pt x="998" y="11"/>
                    <a:pt x="998" y="11"/>
                    <a:pt x="998" y="11"/>
                  </a:cubicBezTo>
                  <a:close/>
                  <a:moveTo>
                    <a:pt x="998" y="35"/>
                  </a:moveTo>
                  <a:cubicBezTo>
                    <a:pt x="1011" y="35"/>
                    <a:pt x="1011" y="35"/>
                    <a:pt x="1011" y="35"/>
                  </a:cubicBezTo>
                  <a:cubicBezTo>
                    <a:pt x="1014" y="35"/>
                    <a:pt x="1015" y="37"/>
                    <a:pt x="1016" y="42"/>
                  </a:cubicBezTo>
                  <a:cubicBezTo>
                    <a:pt x="1016" y="47"/>
                    <a:pt x="1017" y="52"/>
                    <a:pt x="1018" y="57"/>
                  </a:cubicBezTo>
                  <a:cubicBezTo>
                    <a:pt x="1031" y="57"/>
                    <a:pt x="1031" y="57"/>
                    <a:pt x="1031" y="57"/>
                  </a:cubicBezTo>
                  <a:cubicBezTo>
                    <a:pt x="1029" y="55"/>
                    <a:pt x="1028" y="51"/>
                    <a:pt x="1028" y="44"/>
                  </a:cubicBezTo>
                  <a:cubicBezTo>
                    <a:pt x="1028" y="44"/>
                    <a:pt x="1028" y="43"/>
                    <a:pt x="1027" y="42"/>
                  </a:cubicBezTo>
                  <a:cubicBezTo>
                    <a:pt x="1027" y="34"/>
                    <a:pt x="1024" y="30"/>
                    <a:pt x="1018" y="30"/>
                  </a:cubicBezTo>
                  <a:cubicBezTo>
                    <a:pt x="1018" y="30"/>
                    <a:pt x="1018" y="30"/>
                    <a:pt x="1018" y="30"/>
                  </a:cubicBezTo>
                  <a:cubicBezTo>
                    <a:pt x="1025" y="28"/>
                    <a:pt x="1029" y="23"/>
                    <a:pt x="1029" y="16"/>
                  </a:cubicBezTo>
                  <a:cubicBezTo>
                    <a:pt x="1029" y="7"/>
                    <a:pt x="1022" y="2"/>
                    <a:pt x="1010" y="2"/>
                  </a:cubicBezTo>
                  <a:cubicBezTo>
                    <a:pt x="987" y="2"/>
                    <a:pt x="987" y="2"/>
                    <a:pt x="987" y="2"/>
                  </a:cubicBezTo>
                  <a:cubicBezTo>
                    <a:pt x="987" y="57"/>
                    <a:pt x="987" y="57"/>
                    <a:pt x="987" y="57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35"/>
                    <a:pt x="998" y="35"/>
                    <a:pt x="998" y="35"/>
                  </a:cubicBezTo>
                  <a:close/>
                  <a:moveTo>
                    <a:pt x="1092" y="18"/>
                  </a:moveTo>
                  <a:cubicBezTo>
                    <a:pt x="1091" y="7"/>
                    <a:pt x="1085" y="1"/>
                    <a:pt x="1073" y="0"/>
                  </a:cubicBezTo>
                  <a:cubicBezTo>
                    <a:pt x="1059" y="1"/>
                    <a:pt x="1051" y="7"/>
                    <a:pt x="1050" y="19"/>
                  </a:cubicBezTo>
                  <a:cubicBezTo>
                    <a:pt x="1050" y="26"/>
                    <a:pt x="1056" y="31"/>
                    <a:pt x="1068" y="34"/>
                  </a:cubicBezTo>
                  <a:cubicBezTo>
                    <a:pt x="1069" y="34"/>
                    <a:pt x="1069" y="34"/>
                    <a:pt x="1070" y="35"/>
                  </a:cubicBezTo>
                  <a:cubicBezTo>
                    <a:pt x="1077" y="36"/>
                    <a:pt x="1081" y="39"/>
                    <a:pt x="1081" y="42"/>
                  </a:cubicBezTo>
                  <a:cubicBezTo>
                    <a:pt x="1081" y="47"/>
                    <a:pt x="1077" y="49"/>
                    <a:pt x="1070" y="50"/>
                  </a:cubicBezTo>
                  <a:cubicBezTo>
                    <a:pt x="1064" y="49"/>
                    <a:pt x="1061" y="46"/>
                    <a:pt x="1061" y="39"/>
                  </a:cubicBezTo>
                  <a:cubicBezTo>
                    <a:pt x="1049" y="39"/>
                    <a:pt x="1049" y="39"/>
                    <a:pt x="1049" y="39"/>
                  </a:cubicBezTo>
                  <a:cubicBezTo>
                    <a:pt x="1049" y="52"/>
                    <a:pt x="1056" y="58"/>
                    <a:pt x="1070" y="58"/>
                  </a:cubicBezTo>
                  <a:cubicBezTo>
                    <a:pt x="1085" y="57"/>
                    <a:pt x="1093" y="51"/>
                    <a:pt x="1093" y="40"/>
                  </a:cubicBezTo>
                  <a:cubicBezTo>
                    <a:pt x="1093" y="32"/>
                    <a:pt x="1087" y="27"/>
                    <a:pt x="1074" y="24"/>
                  </a:cubicBezTo>
                  <a:cubicBezTo>
                    <a:pt x="1073" y="24"/>
                    <a:pt x="1073" y="24"/>
                    <a:pt x="1073" y="24"/>
                  </a:cubicBezTo>
                  <a:cubicBezTo>
                    <a:pt x="1066" y="23"/>
                    <a:pt x="1062" y="21"/>
                    <a:pt x="1063" y="16"/>
                  </a:cubicBezTo>
                  <a:cubicBezTo>
                    <a:pt x="1063" y="12"/>
                    <a:pt x="1066" y="10"/>
                    <a:pt x="1072" y="9"/>
                  </a:cubicBezTo>
                  <a:cubicBezTo>
                    <a:pt x="1077" y="9"/>
                    <a:pt x="1080" y="12"/>
                    <a:pt x="1080" y="18"/>
                  </a:cubicBezTo>
                  <a:cubicBezTo>
                    <a:pt x="1092" y="18"/>
                    <a:pt x="1092" y="18"/>
                    <a:pt x="1092" y="18"/>
                  </a:cubicBezTo>
                  <a:close/>
                  <a:moveTo>
                    <a:pt x="1127" y="2"/>
                  </a:moveTo>
                  <a:cubicBezTo>
                    <a:pt x="1115" y="2"/>
                    <a:pt x="1115" y="2"/>
                    <a:pt x="1115" y="2"/>
                  </a:cubicBezTo>
                  <a:cubicBezTo>
                    <a:pt x="1115" y="57"/>
                    <a:pt x="1115" y="57"/>
                    <a:pt x="1115" y="57"/>
                  </a:cubicBezTo>
                  <a:cubicBezTo>
                    <a:pt x="1127" y="57"/>
                    <a:pt x="1127" y="57"/>
                    <a:pt x="1127" y="57"/>
                  </a:cubicBezTo>
                  <a:cubicBezTo>
                    <a:pt x="1127" y="2"/>
                    <a:pt x="1127" y="2"/>
                    <a:pt x="1127" y="2"/>
                  </a:cubicBezTo>
                  <a:close/>
                  <a:moveTo>
                    <a:pt x="1146" y="11"/>
                  </a:moveTo>
                  <a:cubicBezTo>
                    <a:pt x="1162" y="11"/>
                    <a:pt x="1162" y="11"/>
                    <a:pt x="1162" y="11"/>
                  </a:cubicBezTo>
                  <a:cubicBezTo>
                    <a:pt x="1162" y="57"/>
                    <a:pt x="1162" y="57"/>
                    <a:pt x="1162" y="57"/>
                  </a:cubicBezTo>
                  <a:cubicBezTo>
                    <a:pt x="1174" y="57"/>
                    <a:pt x="1174" y="57"/>
                    <a:pt x="1174" y="57"/>
                  </a:cubicBezTo>
                  <a:cubicBezTo>
                    <a:pt x="1174" y="11"/>
                    <a:pt x="1174" y="11"/>
                    <a:pt x="1174" y="11"/>
                  </a:cubicBezTo>
                  <a:cubicBezTo>
                    <a:pt x="1190" y="11"/>
                    <a:pt x="1190" y="11"/>
                    <a:pt x="1190" y="11"/>
                  </a:cubicBezTo>
                  <a:cubicBezTo>
                    <a:pt x="1190" y="2"/>
                    <a:pt x="1190" y="2"/>
                    <a:pt x="1190" y="2"/>
                  </a:cubicBezTo>
                  <a:cubicBezTo>
                    <a:pt x="1146" y="2"/>
                    <a:pt x="1146" y="2"/>
                    <a:pt x="1146" y="2"/>
                  </a:cubicBezTo>
                  <a:cubicBezTo>
                    <a:pt x="1146" y="11"/>
                    <a:pt x="1146" y="11"/>
                    <a:pt x="1146" y="11"/>
                  </a:cubicBezTo>
                  <a:close/>
                  <a:moveTo>
                    <a:pt x="1224" y="57"/>
                  </a:moveTo>
                  <a:cubicBezTo>
                    <a:pt x="1236" y="57"/>
                    <a:pt x="1236" y="57"/>
                    <a:pt x="1236" y="57"/>
                  </a:cubicBezTo>
                  <a:cubicBezTo>
                    <a:pt x="1236" y="39"/>
                    <a:pt x="1236" y="39"/>
                    <a:pt x="1236" y="39"/>
                  </a:cubicBezTo>
                  <a:cubicBezTo>
                    <a:pt x="1254" y="2"/>
                    <a:pt x="1254" y="2"/>
                    <a:pt x="1254" y="2"/>
                  </a:cubicBezTo>
                  <a:cubicBezTo>
                    <a:pt x="1242" y="2"/>
                    <a:pt x="1242" y="2"/>
                    <a:pt x="1242" y="2"/>
                  </a:cubicBezTo>
                  <a:cubicBezTo>
                    <a:pt x="1231" y="27"/>
                    <a:pt x="1231" y="27"/>
                    <a:pt x="1231" y="27"/>
                  </a:cubicBezTo>
                  <a:cubicBezTo>
                    <a:pt x="1220" y="2"/>
                    <a:pt x="1220" y="2"/>
                    <a:pt x="1220" y="2"/>
                  </a:cubicBezTo>
                  <a:cubicBezTo>
                    <a:pt x="1206" y="2"/>
                    <a:pt x="1206" y="2"/>
                    <a:pt x="1206" y="2"/>
                  </a:cubicBezTo>
                  <a:cubicBezTo>
                    <a:pt x="1224" y="39"/>
                    <a:pt x="1224" y="39"/>
                    <a:pt x="1224" y="39"/>
                  </a:cubicBezTo>
                  <a:cubicBezTo>
                    <a:pt x="1224" y="57"/>
                    <a:pt x="1224" y="57"/>
                    <a:pt x="1224" y="57"/>
                  </a:cubicBezTo>
                  <a:close/>
                  <a:moveTo>
                    <a:pt x="1315" y="58"/>
                  </a:moveTo>
                  <a:cubicBezTo>
                    <a:pt x="1332" y="57"/>
                    <a:pt x="1340" y="48"/>
                    <a:pt x="1341" y="30"/>
                  </a:cubicBezTo>
                  <a:cubicBezTo>
                    <a:pt x="1340" y="11"/>
                    <a:pt x="1332" y="1"/>
                    <a:pt x="1315" y="0"/>
                  </a:cubicBezTo>
                  <a:cubicBezTo>
                    <a:pt x="1298" y="1"/>
                    <a:pt x="1289" y="11"/>
                    <a:pt x="1289" y="30"/>
                  </a:cubicBezTo>
                  <a:cubicBezTo>
                    <a:pt x="1289" y="48"/>
                    <a:pt x="1298" y="57"/>
                    <a:pt x="1315" y="58"/>
                  </a:cubicBezTo>
                  <a:close/>
                  <a:moveTo>
                    <a:pt x="1315" y="9"/>
                  </a:moveTo>
                  <a:cubicBezTo>
                    <a:pt x="1324" y="9"/>
                    <a:pt x="1329" y="16"/>
                    <a:pt x="1329" y="30"/>
                  </a:cubicBezTo>
                  <a:cubicBezTo>
                    <a:pt x="1329" y="43"/>
                    <a:pt x="1324" y="50"/>
                    <a:pt x="1315" y="50"/>
                  </a:cubicBezTo>
                  <a:cubicBezTo>
                    <a:pt x="1306" y="50"/>
                    <a:pt x="1301" y="43"/>
                    <a:pt x="1301" y="30"/>
                  </a:cubicBezTo>
                  <a:cubicBezTo>
                    <a:pt x="1301" y="16"/>
                    <a:pt x="1306" y="9"/>
                    <a:pt x="1315" y="9"/>
                  </a:cubicBezTo>
                  <a:close/>
                  <a:moveTo>
                    <a:pt x="1375" y="57"/>
                  </a:moveTo>
                  <a:cubicBezTo>
                    <a:pt x="1375" y="33"/>
                    <a:pt x="1375" y="33"/>
                    <a:pt x="1375" y="33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397" y="24"/>
                    <a:pt x="1397" y="24"/>
                    <a:pt x="1397" y="24"/>
                  </a:cubicBezTo>
                  <a:cubicBezTo>
                    <a:pt x="1375" y="24"/>
                    <a:pt x="1375" y="24"/>
                    <a:pt x="1375" y="24"/>
                  </a:cubicBezTo>
                  <a:cubicBezTo>
                    <a:pt x="1375" y="11"/>
                    <a:pt x="1375" y="11"/>
                    <a:pt x="1375" y="11"/>
                  </a:cubicBezTo>
                  <a:cubicBezTo>
                    <a:pt x="1399" y="11"/>
                    <a:pt x="1399" y="11"/>
                    <a:pt x="1399" y="11"/>
                  </a:cubicBezTo>
                  <a:cubicBezTo>
                    <a:pt x="1399" y="2"/>
                    <a:pt x="1399" y="2"/>
                    <a:pt x="1399" y="2"/>
                  </a:cubicBezTo>
                  <a:cubicBezTo>
                    <a:pt x="1363" y="2"/>
                    <a:pt x="1363" y="2"/>
                    <a:pt x="1363" y="2"/>
                  </a:cubicBezTo>
                  <a:cubicBezTo>
                    <a:pt x="1363" y="57"/>
                    <a:pt x="1363" y="57"/>
                    <a:pt x="1363" y="57"/>
                  </a:cubicBezTo>
                  <a:cubicBezTo>
                    <a:pt x="1375" y="57"/>
                    <a:pt x="1375" y="57"/>
                    <a:pt x="1375" y="57"/>
                  </a:cubicBezTo>
                  <a:close/>
                  <a:moveTo>
                    <a:pt x="1431" y="11"/>
                  </a:moveTo>
                  <a:cubicBezTo>
                    <a:pt x="1448" y="11"/>
                    <a:pt x="1448" y="11"/>
                    <a:pt x="1448" y="11"/>
                  </a:cubicBezTo>
                  <a:cubicBezTo>
                    <a:pt x="1448" y="57"/>
                    <a:pt x="1448" y="57"/>
                    <a:pt x="1448" y="57"/>
                  </a:cubicBezTo>
                  <a:cubicBezTo>
                    <a:pt x="1459" y="57"/>
                    <a:pt x="1459" y="57"/>
                    <a:pt x="1459" y="57"/>
                  </a:cubicBezTo>
                  <a:cubicBezTo>
                    <a:pt x="1459" y="11"/>
                    <a:pt x="1459" y="11"/>
                    <a:pt x="1459" y="11"/>
                  </a:cubicBezTo>
                  <a:cubicBezTo>
                    <a:pt x="1476" y="11"/>
                    <a:pt x="1476" y="11"/>
                    <a:pt x="1476" y="11"/>
                  </a:cubicBezTo>
                  <a:cubicBezTo>
                    <a:pt x="1476" y="2"/>
                    <a:pt x="1476" y="2"/>
                    <a:pt x="1476" y="2"/>
                  </a:cubicBezTo>
                  <a:cubicBezTo>
                    <a:pt x="1431" y="2"/>
                    <a:pt x="1431" y="2"/>
                    <a:pt x="1431" y="2"/>
                  </a:cubicBezTo>
                  <a:cubicBezTo>
                    <a:pt x="1431" y="11"/>
                    <a:pt x="1431" y="11"/>
                    <a:pt x="1431" y="11"/>
                  </a:cubicBezTo>
                  <a:close/>
                  <a:moveTo>
                    <a:pt x="1495" y="57"/>
                  </a:moveTo>
                  <a:cubicBezTo>
                    <a:pt x="1532" y="57"/>
                    <a:pt x="1532" y="57"/>
                    <a:pt x="1532" y="57"/>
                  </a:cubicBezTo>
                  <a:cubicBezTo>
                    <a:pt x="1532" y="48"/>
                    <a:pt x="1532" y="48"/>
                    <a:pt x="1532" y="48"/>
                  </a:cubicBezTo>
                  <a:cubicBezTo>
                    <a:pt x="1507" y="48"/>
                    <a:pt x="1507" y="48"/>
                    <a:pt x="1507" y="48"/>
                  </a:cubicBezTo>
                  <a:cubicBezTo>
                    <a:pt x="1507" y="33"/>
                    <a:pt x="1507" y="33"/>
                    <a:pt x="1507" y="33"/>
                  </a:cubicBezTo>
                  <a:cubicBezTo>
                    <a:pt x="1530" y="33"/>
                    <a:pt x="1530" y="33"/>
                    <a:pt x="1530" y="33"/>
                  </a:cubicBezTo>
                  <a:cubicBezTo>
                    <a:pt x="1530" y="24"/>
                    <a:pt x="1530" y="24"/>
                    <a:pt x="1530" y="24"/>
                  </a:cubicBezTo>
                  <a:cubicBezTo>
                    <a:pt x="1507" y="24"/>
                    <a:pt x="1507" y="24"/>
                    <a:pt x="1507" y="24"/>
                  </a:cubicBezTo>
                  <a:cubicBezTo>
                    <a:pt x="1507" y="11"/>
                    <a:pt x="1507" y="11"/>
                    <a:pt x="1507" y="11"/>
                  </a:cubicBezTo>
                  <a:cubicBezTo>
                    <a:pt x="1531" y="11"/>
                    <a:pt x="1531" y="11"/>
                    <a:pt x="1531" y="11"/>
                  </a:cubicBezTo>
                  <a:cubicBezTo>
                    <a:pt x="1531" y="2"/>
                    <a:pt x="1531" y="2"/>
                    <a:pt x="1531" y="2"/>
                  </a:cubicBezTo>
                  <a:cubicBezTo>
                    <a:pt x="1495" y="2"/>
                    <a:pt x="1495" y="2"/>
                    <a:pt x="1495" y="2"/>
                  </a:cubicBezTo>
                  <a:cubicBezTo>
                    <a:pt x="1495" y="57"/>
                    <a:pt x="1495" y="57"/>
                    <a:pt x="1495" y="57"/>
                  </a:cubicBezTo>
                  <a:close/>
                  <a:moveTo>
                    <a:pt x="1599" y="20"/>
                  </a:moveTo>
                  <a:cubicBezTo>
                    <a:pt x="1598" y="7"/>
                    <a:pt x="1590" y="1"/>
                    <a:pt x="1576" y="0"/>
                  </a:cubicBezTo>
                  <a:cubicBezTo>
                    <a:pt x="1561" y="1"/>
                    <a:pt x="1553" y="11"/>
                    <a:pt x="1553" y="30"/>
                  </a:cubicBezTo>
                  <a:cubicBezTo>
                    <a:pt x="1553" y="48"/>
                    <a:pt x="1561" y="57"/>
                    <a:pt x="1576" y="58"/>
                  </a:cubicBezTo>
                  <a:cubicBezTo>
                    <a:pt x="1590" y="58"/>
                    <a:pt x="1598" y="51"/>
                    <a:pt x="1599" y="39"/>
                  </a:cubicBezTo>
                  <a:cubicBezTo>
                    <a:pt x="1586" y="39"/>
                    <a:pt x="1586" y="39"/>
                    <a:pt x="1586" y="39"/>
                  </a:cubicBezTo>
                  <a:cubicBezTo>
                    <a:pt x="1586" y="46"/>
                    <a:pt x="1583" y="49"/>
                    <a:pt x="1576" y="50"/>
                  </a:cubicBezTo>
                  <a:cubicBezTo>
                    <a:pt x="1569" y="49"/>
                    <a:pt x="1566" y="43"/>
                    <a:pt x="1565" y="30"/>
                  </a:cubicBezTo>
                  <a:cubicBezTo>
                    <a:pt x="1566" y="16"/>
                    <a:pt x="1569" y="10"/>
                    <a:pt x="1576" y="9"/>
                  </a:cubicBezTo>
                  <a:cubicBezTo>
                    <a:pt x="1582" y="9"/>
                    <a:pt x="1586" y="13"/>
                    <a:pt x="1586" y="20"/>
                  </a:cubicBezTo>
                  <a:cubicBezTo>
                    <a:pt x="1599" y="20"/>
                    <a:pt x="1599" y="20"/>
                    <a:pt x="1599" y="20"/>
                  </a:cubicBezTo>
                  <a:close/>
                  <a:moveTo>
                    <a:pt x="1631" y="57"/>
                  </a:moveTo>
                  <a:cubicBezTo>
                    <a:pt x="1631" y="33"/>
                    <a:pt x="1631" y="33"/>
                    <a:pt x="1631" y="33"/>
                  </a:cubicBezTo>
                  <a:cubicBezTo>
                    <a:pt x="1652" y="33"/>
                    <a:pt x="1652" y="33"/>
                    <a:pt x="1652" y="33"/>
                  </a:cubicBezTo>
                  <a:cubicBezTo>
                    <a:pt x="1652" y="57"/>
                    <a:pt x="1652" y="57"/>
                    <a:pt x="1652" y="57"/>
                  </a:cubicBezTo>
                  <a:cubicBezTo>
                    <a:pt x="1664" y="57"/>
                    <a:pt x="1664" y="57"/>
                    <a:pt x="1664" y="57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52" y="2"/>
                    <a:pt x="1652" y="2"/>
                    <a:pt x="1652" y="2"/>
                  </a:cubicBezTo>
                  <a:cubicBezTo>
                    <a:pt x="1652" y="24"/>
                    <a:pt x="1652" y="24"/>
                    <a:pt x="1652" y="24"/>
                  </a:cubicBezTo>
                  <a:cubicBezTo>
                    <a:pt x="1631" y="24"/>
                    <a:pt x="1631" y="24"/>
                    <a:pt x="1631" y="24"/>
                  </a:cubicBezTo>
                  <a:cubicBezTo>
                    <a:pt x="1631" y="2"/>
                    <a:pt x="1631" y="2"/>
                    <a:pt x="1631" y="2"/>
                  </a:cubicBezTo>
                  <a:cubicBezTo>
                    <a:pt x="1620" y="2"/>
                    <a:pt x="1620" y="2"/>
                    <a:pt x="1620" y="2"/>
                  </a:cubicBezTo>
                  <a:cubicBezTo>
                    <a:pt x="1620" y="57"/>
                    <a:pt x="1620" y="57"/>
                    <a:pt x="1620" y="57"/>
                  </a:cubicBezTo>
                  <a:cubicBezTo>
                    <a:pt x="1631" y="57"/>
                    <a:pt x="1631" y="57"/>
                    <a:pt x="1631" y="57"/>
                  </a:cubicBezTo>
                  <a:close/>
                  <a:moveTo>
                    <a:pt x="1737" y="57"/>
                  </a:moveTo>
                  <a:cubicBezTo>
                    <a:pt x="1737" y="2"/>
                    <a:pt x="1737" y="2"/>
                    <a:pt x="1737" y="2"/>
                  </a:cubicBezTo>
                  <a:cubicBezTo>
                    <a:pt x="1726" y="2"/>
                    <a:pt x="1726" y="2"/>
                    <a:pt x="1726" y="2"/>
                  </a:cubicBezTo>
                  <a:cubicBezTo>
                    <a:pt x="1726" y="45"/>
                    <a:pt x="1726" y="45"/>
                    <a:pt x="1726" y="45"/>
                  </a:cubicBezTo>
                  <a:cubicBezTo>
                    <a:pt x="1725" y="45"/>
                    <a:pt x="1725" y="45"/>
                    <a:pt x="1725" y="45"/>
                  </a:cubicBezTo>
                  <a:cubicBezTo>
                    <a:pt x="1705" y="2"/>
                    <a:pt x="1705" y="2"/>
                    <a:pt x="1705" y="2"/>
                  </a:cubicBezTo>
                  <a:cubicBezTo>
                    <a:pt x="1687" y="2"/>
                    <a:pt x="1687" y="2"/>
                    <a:pt x="1687" y="2"/>
                  </a:cubicBezTo>
                  <a:cubicBezTo>
                    <a:pt x="1687" y="57"/>
                    <a:pt x="1687" y="57"/>
                    <a:pt x="1687" y="57"/>
                  </a:cubicBezTo>
                  <a:cubicBezTo>
                    <a:pt x="1698" y="57"/>
                    <a:pt x="1698" y="57"/>
                    <a:pt x="1698" y="57"/>
                  </a:cubicBezTo>
                  <a:cubicBezTo>
                    <a:pt x="1698" y="11"/>
                    <a:pt x="1698" y="11"/>
                    <a:pt x="1698" y="11"/>
                  </a:cubicBezTo>
                  <a:cubicBezTo>
                    <a:pt x="1699" y="11"/>
                    <a:pt x="1699" y="11"/>
                    <a:pt x="1699" y="11"/>
                  </a:cubicBezTo>
                  <a:cubicBezTo>
                    <a:pt x="1720" y="57"/>
                    <a:pt x="1720" y="57"/>
                    <a:pt x="1720" y="57"/>
                  </a:cubicBezTo>
                  <a:cubicBezTo>
                    <a:pt x="1737" y="57"/>
                    <a:pt x="1737" y="57"/>
                    <a:pt x="1737" y="57"/>
                  </a:cubicBezTo>
                  <a:close/>
                  <a:moveTo>
                    <a:pt x="1784" y="58"/>
                  </a:moveTo>
                  <a:cubicBezTo>
                    <a:pt x="1801" y="57"/>
                    <a:pt x="1810" y="48"/>
                    <a:pt x="1810" y="30"/>
                  </a:cubicBezTo>
                  <a:cubicBezTo>
                    <a:pt x="1810" y="11"/>
                    <a:pt x="1801" y="1"/>
                    <a:pt x="1784" y="0"/>
                  </a:cubicBezTo>
                  <a:cubicBezTo>
                    <a:pt x="1767" y="1"/>
                    <a:pt x="1759" y="11"/>
                    <a:pt x="1758" y="30"/>
                  </a:cubicBezTo>
                  <a:cubicBezTo>
                    <a:pt x="1759" y="48"/>
                    <a:pt x="1767" y="57"/>
                    <a:pt x="1784" y="58"/>
                  </a:cubicBezTo>
                  <a:close/>
                  <a:moveTo>
                    <a:pt x="1784" y="9"/>
                  </a:moveTo>
                  <a:cubicBezTo>
                    <a:pt x="1793" y="9"/>
                    <a:pt x="1798" y="16"/>
                    <a:pt x="1798" y="30"/>
                  </a:cubicBezTo>
                  <a:cubicBezTo>
                    <a:pt x="1798" y="43"/>
                    <a:pt x="1793" y="50"/>
                    <a:pt x="1784" y="50"/>
                  </a:cubicBezTo>
                  <a:cubicBezTo>
                    <a:pt x="1775" y="50"/>
                    <a:pt x="1771" y="43"/>
                    <a:pt x="1771" y="30"/>
                  </a:cubicBezTo>
                  <a:cubicBezTo>
                    <a:pt x="1771" y="16"/>
                    <a:pt x="1775" y="9"/>
                    <a:pt x="1784" y="9"/>
                  </a:cubicBezTo>
                  <a:close/>
                  <a:moveTo>
                    <a:pt x="1868" y="57"/>
                  </a:moveTo>
                  <a:cubicBezTo>
                    <a:pt x="1868" y="48"/>
                    <a:pt x="1868" y="48"/>
                    <a:pt x="1868" y="48"/>
                  </a:cubicBezTo>
                  <a:cubicBezTo>
                    <a:pt x="1844" y="48"/>
                    <a:pt x="1844" y="48"/>
                    <a:pt x="1844" y="48"/>
                  </a:cubicBezTo>
                  <a:cubicBezTo>
                    <a:pt x="1844" y="2"/>
                    <a:pt x="1844" y="2"/>
                    <a:pt x="1844" y="2"/>
                  </a:cubicBezTo>
                  <a:cubicBezTo>
                    <a:pt x="1833" y="2"/>
                    <a:pt x="1833" y="2"/>
                    <a:pt x="1833" y="2"/>
                  </a:cubicBezTo>
                  <a:cubicBezTo>
                    <a:pt x="1833" y="57"/>
                    <a:pt x="1833" y="57"/>
                    <a:pt x="1833" y="57"/>
                  </a:cubicBezTo>
                  <a:cubicBezTo>
                    <a:pt x="1868" y="57"/>
                    <a:pt x="1868" y="57"/>
                    <a:pt x="1868" y="57"/>
                  </a:cubicBezTo>
                  <a:close/>
                  <a:moveTo>
                    <a:pt x="1913" y="58"/>
                  </a:moveTo>
                  <a:cubicBezTo>
                    <a:pt x="1929" y="57"/>
                    <a:pt x="1938" y="48"/>
                    <a:pt x="1939" y="30"/>
                  </a:cubicBezTo>
                  <a:cubicBezTo>
                    <a:pt x="1938" y="11"/>
                    <a:pt x="1929" y="1"/>
                    <a:pt x="1913" y="0"/>
                  </a:cubicBezTo>
                  <a:cubicBezTo>
                    <a:pt x="1896" y="1"/>
                    <a:pt x="1887" y="11"/>
                    <a:pt x="1886" y="30"/>
                  </a:cubicBezTo>
                  <a:cubicBezTo>
                    <a:pt x="1887" y="48"/>
                    <a:pt x="1896" y="57"/>
                    <a:pt x="1913" y="58"/>
                  </a:cubicBezTo>
                  <a:close/>
                  <a:moveTo>
                    <a:pt x="1913" y="9"/>
                  </a:moveTo>
                  <a:cubicBezTo>
                    <a:pt x="1922" y="9"/>
                    <a:pt x="1926" y="16"/>
                    <a:pt x="1926" y="30"/>
                  </a:cubicBezTo>
                  <a:cubicBezTo>
                    <a:pt x="1926" y="43"/>
                    <a:pt x="1922" y="50"/>
                    <a:pt x="1913" y="50"/>
                  </a:cubicBezTo>
                  <a:cubicBezTo>
                    <a:pt x="1903" y="50"/>
                    <a:pt x="1899" y="43"/>
                    <a:pt x="1899" y="30"/>
                  </a:cubicBezTo>
                  <a:cubicBezTo>
                    <a:pt x="1899" y="16"/>
                    <a:pt x="1903" y="9"/>
                    <a:pt x="1913" y="9"/>
                  </a:cubicBezTo>
                  <a:close/>
                  <a:moveTo>
                    <a:pt x="1997" y="37"/>
                  </a:moveTo>
                  <a:cubicBezTo>
                    <a:pt x="1997" y="48"/>
                    <a:pt x="1997" y="48"/>
                    <a:pt x="1997" y="48"/>
                  </a:cubicBezTo>
                  <a:cubicBezTo>
                    <a:pt x="1997" y="49"/>
                    <a:pt x="1997" y="49"/>
                    <a:pt x="1997" y="48"/>
                  </a:cubicBezTo>
                  <a:cubicBezTo>
                    <a:pt x="1993" y="49"/>
                    <a:pt x="1989" y="50"/>
                    <a:pt x="1986" y="50"/>
                  </a:cubicBezTo>
                  <a:cubicBezTo>
                    <a:pt x="1976" y="49"/>
                    <a:pt x="1971" y="43"/>
                    <a:pt x="1971" y="30"/>
                  </a:cubicBezTo>
                  <a:cubicBezTo>
                    <a:pt x="1971" y="16"/>
                    <a:pt x="1976" y="9"/>
                    <a:pt x="1986" y="9"/>
                  </a:cubicBezTo>
                  <a:cubicBezTo>
                    <a:pt x="1994" y="9"/>
                    <a:pt x="1997" y="12"/>
                    <a:pt x="1997" y="18"/>
                  </a:cubicBezTo>
                  <a:cubicBezTo>
                    <a:pt x="2010" y="18"/>
                    <a:pt x="2010" y="18"/>
                    <a:pt x="2010" y="18"/>
                  </a:cubicBezTo>
                  <a:cubicBezTo>
                    <a:pt x="2010" y="6"/>
                    <a:pt x="2001" y="0"/>
                    <a:pt x="1984" y="0"/>
                  </a:cubicBezTo>
                  <a:cubicBezTo>
                    <a:pt x="1968" y="2"/>
                    <a:pt x="1959" y="11"/>
                    <a:pt x="1959" y="30"/>
                  </a:cubicBezTo>
                  <a:cubicBezTo>
                    <a:pt x="1959" y="47"/>
                    <a:pt x="1968" y="57"/>
                    <a:pt x="1984" y="58"/>
                  </a:cubicBezTo>
                  <a:cubicBezTo>
                    <a:pt x="1989" y="58"/>
                    <a:pt x="1994" y="58"/>
                    <a:pt x="1997" y="57"/>
                  </a:cubicBezTo>
                  <a:cubicBezTo>
                    <a:pt x="2001" y="57"/>
                    <a:pt x="2005" y="57"/>
                    <a:pt x="2009" y="55"/>
                  </a:cubicBezTo>
                  <a:cubicBezTo>
                    <a:pt x="2009" y="27"/>
                    <a:pt x="2009" y="27"/>
                    <a:pt x="2009" y="27"/>
                  </a:cubicBezTo>
                  <a:cubicBezTo>
                    <a:pt x="1987" y="27"/>
                    <a:pt x="1987" y="27"/>
                    <a:pt x="1987" y="27"/>
                  </a:cubicBezTo>
                  <a:cubicBezTo>
                    <a:pt x="1987" y="37"/>
                    <a:pt x="1987" y="37"/>
                    <a:pt x="1987" y="37"/>
                  </a:cubicBezTo>
                  <a:cubicBezTo>
                    <a:pt x="1997" y="37"/>
                    <a:pt x="1997" y="37"/>
                    <a:pt x="1997" y="37"/>
                  </a:cubicBezTo>
                  <a:close/>
                  <a:moveTo>
                    <a:pt x="2048" y="57"/>
                  </a:moveTo>
                  <a:cubicBezTo>
                    <a:pt x="2059" y="57"/>
                    <a:pt x="2059" y="57"/>
                    <a:pt x="2059" y="57"/>
                  </a:cubicBezTo>
                  <a:cubicBezTo>
                    <a:pt x="2059" y="39"/>
                    <a:pt x="2059" y="39"/>
                    <a:pt x="2059" y="39"/>
                  </a:cubicBezTo>
                  <a:cubicBezTo>
                    <a:pt x="2078" y="2"/>
                    <a:pt x="2078" y="2"/>
                    <a:pt x="2078" y="2"/>
                  </a:cubicBezTo>
                  <a:cubicBezTo>
                    <a:pt x="2066" y="2"/>
                    <a:pt x="2066" y="2"/>
                    <a:pt x="2066" y="2"/>
                  </a:cubicBezTo>
                  <a:cubicBezTo>
                    <a:pt x="2054" y="27"/>
                    <a:pt x="2054" y="27"/>
                    <a:pt x="2054" y="27"/>
                  </a:cubicBezTo>
                  <a:cubicBezTo>
                    <a:pt x="2043" y="2"/>
                    <a:pt x="2043" y="2"/>
                    <a:pt x="2043" y="2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48" y="39"/>
                    <a:pt x="2048" y="39"/>
                    <a:pt x="2048" y="39"/>
                  </a:cubicBezTo>
                  <a:lnTo>
                    <a:pt x="2048" y="57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30" name="文本框 29">
            <a:extLst>
              <a:ext uri="{FF2B5EF4-FFF2-40B4-BE49-F238E27FC236}">
                <a16:creationId xmlns="" xmlns:a16="http://schemas.microsoft.com/office/drawing/2014/main" id="{670885B7-49DF-4B3C-96CB-127AD3FDCC48}"/>
              </a:ext>
            </a:extLst>
          </p:cNvPr>
          <p:cNvSpPr txBox="1"/>
          <p:nvPr userDrawn="1"/>
        </p:nvSpPr>
        <p:spPr>
          <a:xfrm>
            <a:off x="10248900" y="6218011"/>
            <a:ext cx="142160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000" dirty="0">
                <a:solidFill>
                  <a:schemeClr val="tx2"/>
                </a:solidFill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团结  勤奋  求是  创新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="" xmlns:a16="http://schemas.microsoft.com/office/drawing/2014/main" id="{7BD40EB3-A8B4-4BA3-9CA9-19AE7497A94A}"/>
              </a:ext>
            </a:extLst>
          </p:cNvPr>
          <p:cNvSpPr txBox="1"/>
          <p:nvPr userDrawn="1"/>
        </p:nvSpPr>
        <p:spPr>
          <a:xfrm>
            <a:off x="5838825" y="6239440"/>
            <a:ext cx="51435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91D84E01-7CAC-469D-A394-34B33E4D31AA}" type="slidenum">
              <a:rPr lang="zh-CN" altLang="en-US" sz="1000" smtClean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‹#›</a:t>
            </a:fld>
            <a:r>
              <a:rPr lang="en-US" altLang="zh-CN" sz="1000" dirty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/61</a:t>
            </a:r>
            <a:endParaRPr lang="zh-CN" altLang="en-US" sz="1000" dirty="0">
              <a:solidFill>
                <a:schemeClr val="tx2">
                  <a:lumMod val="75000"/>
                  <a:lumOff val="2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7321203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393">
          <p15:clr>
            <a:srgbClr val="FBAE40"/>
          </p15:clr>
        </p15:guide>
        <p15:guide id="4" pos="7287">
          <p15:clr>
            <a:srgbClr val="FBAE40"/>
          </p15:clr>
        </p15:guide>
        <p15:guide id="5" orient="horz" pos="890">
          <p15:clr>
            <a:srgbClr val="FBAE40"/>
          </p15:clr>
        </p15:guide>
        <p15:guide id="6" orient="horz" pos="343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多项并列关系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椭圆 8">
            <a:extLst>
              <a:ext uri="{FF2B5EF4-FFF2-40B4-BE49-F238E27FC236}">
                <a16:creationId xmlns="" xmlns:a16="http://schemas.microsoft.com/office/drawing/2014/main" id="{7D44EDDC-4A4D-4D90-A1C7-28ACB33DA213}"/>
              </a:ext>
            </a:extLst>
          </p:cNvPr>
          <p:cNvSpPr/>
          <p:nvPr userDrawn="1"/>
        </p:nvSpPr>
        <p:spPr>
          <a:xfrm>
            <a:off x="52244" y="317500"/>
            <a:ext cx="588737" cy="58873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" name="直接连接符 10">
            <a:extLst>
              <a:ext uri="{FF2B5EF4-FFF2-40B4-BE49-F238E27FC236}">
                <a16:creationId xmlns="" xmlns:a16="http://schemas.microsoft.com/office/drawing/2014/main" id="{2BEFABB1-6D5A-481A-960B-C03F79E13543}"/>
              </a:ext>
            </a:extLst>
          </p:cNvPr>
          <p:cNvCxnSpPr>
            <a:cxnSpLocks/>
          </p:cNvCxnSpPr>
          <p:nvPr userDrawn="1"/>
        </p:nvCxnSpPr>
        <p:spPr>
          <a:xfrm flipH="1">
            <a:off x="0" y="6464232"/>
            <a:ext cx="12192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日期占位符 1">
            <a:extLst>
              <a:ext uri="{FF2B5EF4-FFF2-40B4-BE49-F238E27FC236}">
                <a16:creationId xmlns="" xmlns:a16="http://schemas.microsoft.com/office/drawing/2014/main" id="{B6455B3D-80AA-485C-9079-537ADB4E9388}"/>
              </a:ext>
            </a:extLst>
          </p:cNvPr>
          <p:cNvSpPr txBox="1">
            <a:spLocks/>
          </p:cNvSpPr>
          <p:nvPr userDrawn="1"/>
        </p:nvSpPr>
        <p:spPr>
          <a:xfrm>
            <a:off x="527379" y="6218011"/>
            <a:ext cx="2743200" cy="24622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思源宋体 CN" panose="02020400000000000000" pitchFamily="18" charset="-122"/>
                <a:ea typeface="思源宋体 CN" panose="02020400000000000000" pitchFamily="18" charset="-122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9B8BA154-C3C8-4167-8D81-07371FF20131}" type="datetimeFigureOut">
              <a:rPr lang="zh-CN" altLang="en-US" smtClean="0"/>
              <a:pPr/>
              <a:t>2020/5/12</a:t>
            </a:fld>
            <a:endParaRPr lang="zh-CN" altLang="en-US" dirty="0"/>
          </a:p>
        </p:txBody>
      </p:sp>
      <p:sp>
        <p:nvSpPr>
          <p:cNvPr id="14" name="平行四边形 13">
            <a:extLst>
              <a:ext uri="{FF2B5EF4-FFF2-40B4-BE49-F238E27FC236}">
                <a16:creationId xmlns="" xmlns:a16="http://schemas.microsoft.com/office/drawing/2014/main" id="{B81AC5AD-A8A6-48BC-B048-38139F3767CD}"/>
              </a:ext>
            </a:extLst>
          </p:cNvPr>
          <p:cNvSpPr/>
          <p:nvPr userDrawn="1"/>
        </p:nvSpPr>
        <p:spPr>
          <a:xfrm>
            <a:off x="346024" y="840993"/>
            <a:ext cx="11382426" cy="65243"/>
          </a:xfrm>
          <a:prstGeom prst="parallelogram">
            <a:avLst/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>
            <a:extLst>
              <a:ext uri="{FF2B5EF4-FFF2-40B4-BE49-F238E27FC236}">
                <a16:creationId xmlns="" xmlns:a16="http://schemas.microsoft.com/office/drawing/2014/main" id="{78207433-78D9-4014-84E4-D7509BF1C14A}"/>
              </a:ext>
            </a:extLst>
          </p:cNvPr>
          <p:cNvGrpSpPr/>
          <p:nvPr userDrawn="1"/>
        </p:nvGrpSpPr>
        <p:grpSpPr>
          <a:xfrm>
            <a:off x="11811018" y="595757"/>
            <a:ext cx="245390" cy="128440"/>
            <a:chOff x="4909622" y="1685731"/>
            <a:chExt cx="2144762" cy="1122596"/>
          </a:xfrm>
        </p:grpSpPr>
        <p:sp>
          <p:nvSpPr>
            <p:cNvPr id="16" name="菱形 15">
              <a:extLst>
                <a:ext uri="{FF2B5EF4-FFF2-40B4-BE49-F238E27FC236}">
                  <a16:creationId xmlns="" xmlns:a16="http://schemas.microsoft.com/office/drawing/2014/main" id="{0E9F1E0A-C7DE-4E0D-995A-29CB0CE71C9A}"/>
                </a:ext>
              </a:extLst>
            </p:cNvPr>
            <p:cNvSpPr/>
            <p:nvPr userDrawn="1"/>
          </p:nvSpPr>
          <p:spPr>
            <a:xfrm>
              <a:off x="4909622" y="1685731"/>
              <a:ext cx="2144762" cy="597096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="" xmlns:a16="http://schemas.microsoft.com/office/drawing/2014/main" id="{01225D6B-E914-4259-8E3C-F126301C0346}"/>
                </a:ext>
              </a:extLst>
            </p:cNvPr>
            <p:cNvSpPr/>
            <p:nvPr userDrawn="1"/>
          </p:nvSpPr>
          <p:spPr>
            <a:xfrm>
              <a:off x="5263336" y="2158024"/>
              <a:ext cx="1437335" cy="517398"/>
            </a:xfrm>
            <a:custGeom>
              <a:avLst/>
              <a:gdLst>
                <a:gd name="connsiteX0" fmla="*/ 0 w 1437335"/>
                <a:gd name="connsiteY0" fmla="*/ 0 h 517398"/>
                <a:gd name="connsiteX1" fmla="*/ 718667 w 1437335"/>
                <a:gd name="connsiteY1" fmla="*/ 200075 h 517398"/>
                <a:gd name="connsiteX2" fmla="*/ 1437335 w 1437335"/>
                <a:gd name="connsiteY2" fmla="*/ 0 h 517398"/>
                <a:gd name="connsiteX3" fmla="*/ 1437335 w 1437335"/>
                <a:gd name="connsiteY3" fmla="*/ 517398 h 517398"/>
                <a:gd name="connsiteX4" fmla="*/ 1396347 w 1437335"/>
                <a:gd name="connsiteY4" fmla="*/ 494706 h 517398"/>
                <a:gd name="connsiteX5" fmla="*/ 718667 w 1437335"/>
                <a:gd name="connsiteY5" fmla="*/ 366483 h 517398"/>
                <a:gd name="connsiteX6" fmla="*/ 40987 w 1437335"/>
                <a:gd name="connsiteY6" fmla="*/ 494706 h 517398"/>
                <a:gd name="connsiteX7" fmla="*/ 0 w 1437335"/>
                <a:gd name="connsiteY7" fmla="*/ 517398 h 51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335" h="517398">
                  <a:moveTo>
                    <a:pt x="0" y="0"/>
                  </a:moveTo>
                  <a:lnTo>
                    <a:pt x="718667" y="200075"/>
                  </a:lnTo>
                  <a:lnTo>
                    <a:pt x="1437335" y="0"/>
                  </a:lnTo>
                  <a:lnTo>
                    <a:pt x="1437335" y="517398"/>
                  </a:lnTo>
                  <a:lnTo>
                    <a:pt x="1396347" y="494706"/>
                  </a:lnTo>
                  <a:cubicBezTo>
                    <a:pt x="1222914" y="415483"/>
                    <a:pt x="983318" y="366483"/>
                    <a:pt x="718667" y="366483"/>
                  </a:cubicBezTo>
                  <a:cubicBezTo>
                    <a:pt x="454017" y="366483"/>
                    <a:pt x="214421" y="415483"/>
                    <a:pt x="40987" y="494706"/>
                  </a:cubicBezTo>
                  <a:lnTo>
                    <a:pt x="0" y="517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18" name="直接连接符 17">
              <a:extLst>
                <a:ext uri="{FF2B5EF4-FFF2-40B4-BE49-F238E27FC236}">
                  <a16:creationId xmlns="" xmlns:a16="http://schemas.microsoft.com/office/drawing/2014/main" id="{2EC9890D-60D1-4706-B3F4-DC5F6EAF0B60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080496" y="1995901"/>
              <a:ext cx="1" cy="77084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椭圆 18">
              <a:extLst>
                <a:ext uri="{FF2B5EF4-FFF2-40B4-BE49-F238E27FC236}">
                  <a16:creationId xmlns="" xmlns:a16="http://schemas.microsoft.com/office/drawing/2014/main" id="{3438A216-6195-4928-8B67-2E138E98E6F8}"/>
                </a:ext>
              </a:extLst>
            </p:cNvPr>
            <p:cNvSpPr/>
            <p:nvPr userDrawn="1"/>
          </p:nvSpPr>
          <p:spPr>
            <a:xfrm>
              <a:off x="5040571" y="2579759"/>
              <a:ext cx="79851" cy="7985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等腰三角形 19">
              <a:extLst>
                <a:ext uri="{FF2B5EF4-FFF2-40B4-BE49-F238E27FC236}">
                  <a16:creationId xmlns="" xmlns:a16="http://schemas.microsoft.com/office/drawing/2014/main" id="{7E77383A-561B-44BD-B1AB-2D3104FA4A28}"/>
                </a:ext>
              </a:extLst>
            </p:cNvPr>
            <p:cNvSpPr/>
            <p:nvPr userDrawn="1"/>
          </p:nvSpPr>
          <p:spPr>
            <a:xfrm>
              <a:off x="5021761" y="2637502"/>
              <a:ext cx="117470" cy="170825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" name="ïş1îdé">
            <a:extLst>
              <a:ext uri="{FF2B5EF4-FFF2-40B4-BE49-F238E27FC236}">
                <a16:creationId xmlns="" xmlns:a16="http://schemas.microsoft.com/office/drawing/2014/main" id="{699EA056-010A-4936-BD9D-37069D4350F7}"/>
              </a:ext>
            </a:extLst>
          </p:cNvPr>
          <p:cNvSpPr/>
          <p:nvPr userDrawn="1"/>
        </p:nvSpPr>
        <p:spPr bwMode="auto">
          <a:xfrm>
            <a:off x="167689" y="429746"/>
            <a:ext cx="357847" cy="364244"/>
          </a:xfrm>
          <a:custGeom>
            <a:avLst/>
            <a:gdLst>
              <a:gd name="T0" fmla="*/ 606 w 808"/>
              <a:gd name="T1" fmla="*/ 701 h 821"/>
              <a:gd name="T2" fmla="*/ 597 w 808"/>
              <a:gd name="T3" fmla="*/ 703 h 821"/>
              <a:gd name="T4" fmla="*/ 597 w 808"/>
              <a:gd name="T5" fmla="*/ 684 h 821"/>
              <a:gd name="T6" fmla="*/ 620 w 808"/>
              <a:gd name="T7" fmla="*/ 651 h 821"/>
              <a:gd name="T8" fmla="*/ 606 w 808"/>
              <a:gd name="T9" fmla="*/ 661 h 821"/>
              <a:gd name="T10" fmla="*/ 584 w 808"/>
              <a:gd name="T11" fmla="*/ 659 h 821"/>
              <a:gd name="T12" fmla="*/ 591 w 808"/>
              <a:gd name="T13" fmla="*/ 642 h 821"/>
              <a:gd name="T14" fmla="*/ 597 w 808"/>
              <a:gd name="T15" fmla="*/ 649 h 821"/>
              <a:gd name="T16" fmla="*/ 620 w 808"/>
              <a:gd name="T17" fmla="*/ 619 h 821"/>
              <a:gd name="T18" fmla="*/ 636 w 808"/>
              <a:gd name="T19" fmla="*/ 634 h 821"/>
              <a:gd name="T20" fmla="*/ 623 w 808"/>
              <a:gd name="T21" fmla="*/ 679 h 821"/>
              <a:gd name="T22" fmla="*/ 620 w 808"/>
              <a:gd name="T23" fmla="*/ 692 h 821"/>
              <a:gd name="T24" fmla="*/ 177 w 808"/>
              <a:gd name="T25" fmla="*/ 710 h 821"/>
              <a:gd name="T26" fmla="*/ 216 w 808"/>
              <a:gd name="T27" fmla="*/ 643 h 821"/>
              <a:gd name="T28" fmla="*/ 233 w 808"/>
              <a:gd name="T29" fmla="*/ 632 h 821"/>
              <a:gd name="T30" fmla="*/ 209 w 808"/>
              <a:gd name="T31" fmla="*/ 667 h 821"/>
              <a:gd name="T32" fmla="*/ 245 w 808"/>
              <a:gd name="T33" fmla="*/ 647 h 821"/>
              <a:gd name="T34" fmla="*/ 246 w 808"/>
              <a:gd name="T35" fmla="*/ 676 h 821"/>
              <a:gd name="T36" fmla="*/ 228 w 808"/>
              <a:gd name="T37" fmla="*/ 694 h 821"/>
              <a:gd name="T38" fmla="*/ 203 w 808"/>
              <a:gd name="T39" fmla="*/ 719 h 821"/>
              <a:gd name="T40" fmla="*/ 207 w 808"/>
              <a:gd name="T41" fmla="*/ 683 h 821"/>
              <a:gd name="T42" fmla="*/ 446 w 808"/>
              <a:gd name="T43" fmla="*/ 698 h 821"/>
              <a:gd name="T44" fmla="*/ 444 w 808"/>
              <a:gd name="T45" fmla="*/ 686 h 821"/>
              <a:gd name="T46" fmla="*/ 445 w 808"/>
              <a:gd name="T47" fmla="*/ 674 h 821"/>
              <a:gd name="T48" fmla="*/ 434 w 808"/>
              <a:gd name="T49" fmla="*/ 668 h 821"/>
              <a:gd name="T50" fmla="*/ 438 w 808"/>
              <a:gd name="T51" fmla="*/ 651 h 821"/>
              <a:gd name="T52" fmla="*/ 456 w 808"/>
              <a:gd name="T53" fmla="*/ 644 h 821"/>
              <a:gd name="T54" fmla="*/ 465 w 808"/>
              <a:gd name="T55" fmla="*/ 643 h 821"/>
              <a:gd name="T56" fmla="*/ 457 w 808"/>
              <a:gd name="T57" fmla="*/ 675 h 821"/>
              <a:gd name="T58" fmla="*/ 455 w 808"/>
              <a:gd name="T59" fmla="*/ 690 h 821"/>
              <a:gd name="T60" fmla="*/ 265 w 808"/>
              <a:gd name="T61" fmla="*/ 713 h 821"/>
              <a:gd name="T62" fmla="*/ 562 w 808"/>
              <a:gd name="T63" fmla="*/ 715 h 821"/>
              <a:gd name="T64" fmla="*/ 292 w 808"/>
              <a:gd name="T65" fmla="*/ 705 h 821"/>
              <a:gd name="T66" fmla="*/ 300 w 808"/>
              <a:gd name="T67" fmla="*/ 666 h 821"/>
              <a:gd name="T68" fmla="*/ 285 w 808"/>
              <a:gd name="T69" fmla="*/ 672 h 821"/>
              <a:gd name="T70" fmla="*/ 302 w 808"/>
              <a:gd name="T71" fmla="*/ 650 h 821"/>
              <a:gd name="T72" fmla="*/ 307 w 808"/>
              <a:gd name="T73" fmla="*/ 637 h 821"/>
              <a:gd name="T74" fmla="*/ 319 w 808"/>
              <a:gd name="T75" fmla="*/ 648 h 821"/>
              <a:gd name="T76" fmla="*/ 305 w 808"/>
              <a:gd name="T77" fmla="*/ 696 h 821"/>
              <a:gd name="T78" fmla="*/ 511 w 808"/>
              <a:gd name="T79" fmla="*/ 689 h 821"/>
              <a:gd name="T80" fmla="*/ 538 w 808"/>
              <a:gd name="T81" fmla="*/ 638 h 821"/>
              <a:gd name="T82" fmla="*/ 529 w 808"/>
              <a:gd name="T83" fmla="*/ 700 h 821"/>
              <a:gd name="T84" fmla="*/ 241 w 808"/>
              <a:gd name="T85" fmla="*/ 701 h 821"/>
              <a:gd name="T86" fmla="*/ 469 w 808"/>
              <a:gd name="T87" fmla="*/ 701 h 821"/>
              <a:gd name="T88" fmla="*/ 447 w 808"/>
              <a:gd name="T89" fmla="*/ 705 h 821"/>
              <a:gd name="T90" fmla="*/ 349 w 808"/>
              <a:gd name="T91" fmla="*/ 697 h 821"/>
              <a:gd name="T92" fmla="*/ 371 w 808"/>
              <a:gd name="T93" fmla="*/ 665 h 821"/>
              <a:gd name="T94" fmla="*/ 400 w 808"/>
              <a:gd name="T95" fmla="*/ 667 h 821"/>
              <a:gd name="T96" fmla="*/ 375 w 808"/>
              <a:gd name="T97" fmla="*/ 697 h 821"/>
              <a:gd name="T98" fmla="*/ 220 w 808"/>
              <a:gd name="T99" fmla="*/ 683 h 821"/>
              <a:gd name="T100" fmla="*/ 223 w 808"/>
              <a:gd name="T101" fmla="*/ 690 h 821"/>
              <a:gd name="T102" fmla="*/ 318 w 808"/>
              <a:gd name="T103" fmla="*/ 697 h 821"/>
              <a:gd name="T104" fmla="*/ 206 w 808"/>
              <a:gd name="T105" fmla="*/ 674 h 821"/>
              <a:gd name="T106" fmla="*/ 311 w 808"/>
              <a:gd name="T107" fmla="*/ 660 h 821"/>
              <a:gd name="T108" fmla="*/ 614 w 808"/>
              <a:gd name="T109" fmla="*/ 661 h 821"/>
              <a:gd name="T110" fmla="*/ 607 w 808"/>
              <a:gd name="T111" fmla="*/ 650 h 821"/>
              <a:gd name="T112" fmla="*/ 217 w 808"/>
              <a:gd name="T113" fmla="*/ 627 h 821"/>
              <a:gd name="T114" fmla="*/ 161 w 808"/>
              <a:gd name="T115" fmla="*/ 585 h 821"/>
              <a:gd name="T116" fmla="*/ 114 w 808"/>
              <a:gd name="T117" fmla="*/ 372 h 821"/>
              <a:gd name="T118" fmla="*/ 243 w 808"/>
              <a:gd name="T119" fmla="*/ 205 h 821"/>
              <a:gd name="T120" fmla="*/ 433 w 808"/>
              <a:gd name="T121" fmla="*/ 152 h 821"/>
              <a:gd name="T122" fmla="*/ 653 w 808"/>
              <a:gd name="T123" fmla="*/ 325 h 821"/>
              <a:gd name="T124" fmla="*/ 664 w 808"/>
              <a:gd name="T125" fmla="*/ 501 h 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8" h="821">
                <a:moveTo>
                  <a:pt x="404" y="821"/>
                </a:moveTo>
                <a:cubicBezTo>
                  <a:pt x="626" y="821"/>
                  <a:pt x="808" y="637"/>
                  <a:pt x="808" y="411"/>
                </a:cubicBezTo>
                <a:cubicBezTo>
                  <a:pt x="808" y="185"/>
                  <a:pt x="626" y="0"/>
                  <a:pt x="404" y="0"/>
                </a:cubicBezTo>
                <a:cubicBezTo>
                  <a:pt x="181" y="0"/>
                  <a:pt x="0" y="185"/>
                  <a:pt x="0" y="411"/>
                </a:cubicBezTo>
                <a:cubicBezTo>
                  <a:pt x="0" y="637"/>
                  <a:pt x="181" y="821"/>
                  <a:pt x="404" y="821"/>
                </a:cubicBezTo>
                <a:close/>
                <a:moveTo>
                  <a:pt x="404" y="3"/>
                </a:moveTo>
                <a:cubicBezTo>
                  <a:pt x="474" y="48"/>
                  <a:pt x="616" y="90"/>
                  <a:pt x="583" y="158"/>
                </a:cubicBezTo>
                <a:cubicBezTo>
                  <a:pt x="638" y="106"/>
                  <a:pt x="721" y="230"/>
                  <a:pt x="785" y="285"/>
                </a:cubicBezTo>
                <a:cubicBezTo>
                  <a:pt x="765" y="362"/>
                  <a:pt x="769" y="520"/>
                  <a:pt x="693" y="507"/>
                </a:cubicBezTo>
                <a:cubicBezTo>
                  <a:pt x="761" y="544"/>
                  <a:pt x="669" y="666"/>
                  <a:pt x="644" y="734"/>
                </a:cubicBezTo>
                <a:cubicBezTo>
                  <a:pt x="567" y="740"/>
                  <a:pt x="412" y="799"/>
                  <a:pt x="405" y="723"/>
                </a:cubicBezTo>
                <a:cubicBezTo>
                  <a:pt x="392" y="797"/>
                  <a:pt x="241" y="737"/>
                  <a:pt x="161" y="732"/>
                </a:cubicBezTo>
                <a:cubicBezTo>
                  <a:pt x="134" y="658"/>
                  <a:pt x="46" y="545"/>
                  <a:pt x="113" y="509"/>
                </a:cubicBezTo>
                <a:cubicBezTo>
                  <a:pt x="35" y="520"/>
                  <a:pt x="47" y="364"/>
                  <a:pt x="23" y="284"/>
                </a:cubicBezTo>
                <a:cubicBezTo>
                  <a:pt x="90" y="245"/>
                  <a:pt x="172" y="105"/>
                  <a:pt x="229" y="159"/>
                </a:cubicBezTo>
                <a:cubicBezTo>
                  <a:pt x="197" y="85"/>
                  <a:pt x="340" y="46"/>
                  <a:pt x="404" y="3"/>
                </a:cubicBezTo>
                <a:close/>
                <a:moveTo>
                  <a:pt x="609" y="729"/>
                </a:move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1" y="628"/>
                  <a:pt x="621" y="628"/>
                  <a:pt x="621" y="628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09" y="729"/>
                  <a:pt x="609" y="729"/>
                  <a:pt x="609" y="729"/>
                </a:cubicBezTo>
                <a:close/>
                <a:moveTo>
                  <a:pt x="176" y="724"/>
                </a:move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3"/>
                  <a:pt x="194" y="683"/>
                  <a:pt x="195" y="683"/>
                </a:cubicBezTo>
                <a:cubicBezTo>
                  <a:pt x="195" y="683"/>
                  <a:pt x="195" y="683"/>
                  <a:pt x="195" y="683"/>
                </a:cubicBezTo>
                <a:cubicBezTo>
                  <a:pt x="195" y="683"/>
                  <a:pt x="195" y="682"/>
                  <a:pt x="196" y="682"/>
                </a:cubicBezTo>
                <a:cubicBezTo>
                  <a:pt x="196" y="682"/>
                  <a:pt x="196" y="682"/>
                  <a:pt x="196" y="682"/>
                </a:cubicBezTo>
                <a:cubicBezTo>
                  <a:pt x="196" y="682"/>
                  <a:pt x="196" y="682"/>
                  <a:pt x="196" y="681"/>
                </a:cubicBezTo>
                <a:cubicBezTo>
                  <a:pt x="196" y="681"/>
                  <a:pt x="196" y="681"/>
                  <a:pt x="196" y="681"/>
                </a:cubicBezTo>
                <a:cubicBezTo>
                  <a:pt x="196" y="681"/>
                  <a:pt x="196" y="681"/>
                  <a:pt x="197" y="681"/>
                </a:cubicBezTo>
                <a:cubicBezTo>
                  <a:pt x="197" y="681"/>
                  <a:pt x="197" y="681"/>
                  <a:pt x="197" y="681"/>
                </a:cubicBezTo>
                <a:cubicBezTo>
                  <a:pt x="198" y="679"/>
                  <a:pt x="199" y="677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15" y="706"/>
                  <a:pt x="215" y="706"/>
                  <a:pt x="215" y="706"/>
                </a:cubicBezTo>
                <a:cubicBezTo>
                  <a:pt x="214" y="707"/>
                  <a:pt x="214" y="707"/>
                  <a:pt x="214" y="707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8"/>
                  <a:pt x="214" y="698"/>
                </a:cubicBezTo>
                <a:cubicBezTo>
                  <a:pt x="214" y="698"/>
                  <a:pt x="214" y="698"/>
                  <a:pt x="214" y="698"/>
                </a:cubicBezTo>
                <a:cubicBezTo>
                  <a:pt x="213" y="698"/>
                  <a:pt x="213" y="698"/>
                  <a:pt x="213" y="697"/>
                </a:cubicBezTo>
                <a:cubicBezTo>
                  <a:pt x="213" y="697"/>
                  <a:pt x="213" y="697"/>
                  <a:pt x="213" y="697"/>
                </a:cubicBezTo>
                <a:cubicBezTo>
                  <a:pt x="213" y="696"/>
                  <a:pt x="213" y="696"/>
                  <a:pt x="213" y="695"/>
                </a:cubicBezTo>
                <a:cubicBezTo>
                  <a:pt x="213" y="695"/>
                  <a:pt x="213" y="695"/>
                  <a:pt x="213" y="695"/>
                </a:cubicBezTo>
                <a:cubicBezTo>
                  <a:pt x="213" y="693"/>
                  <a:pt x="213" y="691"/>
                  <a:pt x="213" y="689"/>
                </a:cubicBezTo>
                <a:cubicBezTo>
                  <a:pt x="213" y="689"/>
                  <a:pt x="213" y="689"/>
                  <a:pt x="213" y="689"/>
                </a:cubicBezTo>
                <a:cubicBezTo>
                  <a:pt x="213" y="688"/>
                  <a:pt x="213" y="688"/>
                  <a:pt x="214" y="687"/>
                </a:cubicBezTo>
                <a:cubicBezTo>
                  <a:pt x="214" y="687"/>
                  <a:pt x="214" y="687"/>
                  <a:pt x="214" y="687"/>
                </a:cubicBezTo>
                <a:cubicBezTo>
                  <a:pt x="214" y="686"/>
                  <a:pt x="214" y="685"/>
                  <a:pt x="215" y="684"/>
                </a:cubicBezTo>
                <a:cubicBezTo>
                  <a:pt x="215" y="684"/>
                  <a:pt x="215" y="684"/>
                  <a:pt x="215" y="684"/>
                </a:cubicBezTo>
                <a:cubicBezTo>
                  <a:pt x="215" y="684"/>
                  <a:pt x="216" y="683"/>
                  <a:pt x="216" y="682"/>
                </a:cubicBezTo>
                <a:cubicBezTo>
                  <a:pt x="216" y="682"/>
                  <a:pt x="216" y="682"/>
                  <a:pt x="216" y="682"/>
                </a:cubicBezTo>
                <a:cubicBezTo>
                  <a:pt x="217" y="681"/>
                  <a:pt x="217" y="680"/>
                  <a:pt x="218" y="679"/>
                </a:cubicBezTo>
                <a:cubicBezTo>
                  <a:pt x="218" y="679"/>
                  <a:pt x="218" y="679"/>
                  <a:pt x="218" y="679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6" y="679"/>
                  <a:pt x="213" y="681"/>
                  <a:pt x="210" y="683"/>
                </a:cubicBezTo>
                <a:cubicBezTo>
                  <a:pt x="210" y="683"/>
                  <a:pt x="210" y="683"/>
                  <a:pt x="210" y="683"/>
                </a:cubicBezTo>
                <a:cubicBezTo>
                  <a:pt x="209" y="684"/>
                  <a:pt x="208" y="684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79"/>
                </a:cubicBezTo>
                <a:cubicBezTo>
                  <a:pt x="202" y="679"/>
                  <a:pt x="202" y="679"/>
                  <a:pt x="202" y="679"/>
                </a:cubicBezTo>
                <a:cubicBezTo>
                  <a:pt x="202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0" y="680"/>
                  <a:pt x="200" y="680"/>
                </a:cubicBezTo>
                <a:cubicBezTo>
                  <a:pt x="200" y="680"/>
                  <a:pt x="200" y="680"/>
                  <a:pt x="200" y="680"/>
                </a:cubicBezTo>
                <a:cubicBezTo>
                  <a:pt x="200" y="680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76" y="724"/>
                  <a:pt x="176" y="724"/>
                  <a:pt x="176" y="724"/>
                </a:cubicBezTo>
                <a:close/>
                <a:moveTo>
                  <a:pt x="425" y="723"/>
                </a:move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4" y="668"/>
                  <a:pt x="454" y="668"/>
                </a:cubicBezTo>
                <a:cubicBezTo>
                  <a:pt x="454" y="668"/>
                  <a:pt x="454" y="668"/>
                  <a:pt x="454" y="668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0"/>
                  <a:pt x="445" y="640"/>
                  <a:pt x="445" y="640"/>
                </a:cubicBezTo>
                <a:cubicBezTo>
                  <a:pt x="445" y="639"/>
                  <a:pt x="445" y="639"/>
                  <a:pt x="445" y="639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0" y="670"/>
                  <a:pt x="458" y="671"/>
                  <a:pt x="458" y="671"/>
                </a:cubicBezTo>
                <a:cubicBezTo>
                  <a:pt x="458" y="671"/>
                  <a:pt x="458" y="671"/>
                  <a:pt x="458" y="671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6" y="723"/>
                  <a:pt x="426" y="723"/>
                  <a:pt x="426" y="723"/>
                </a:cubicBezTo>
                <a:lnTo>
                  <a:pt x="425" y="723"/>
                </a:lnTo>
                <a:close/>
                <a:moveTo>
                  <a:pt x="270" y="716"/>
                </a:move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lose/>
                <a:moveTo>
                  <a:pt x="562" y="715"/>
                </a:moveTo>
                <a:cubicBezTo>
                  <a:pt x="562" y="715"/>
                  <a:pt x="562" y="715"/>
                  <a:pt x="562" y="715"/>
                </a:cubicBezTo>
                <a:cubicBezTo>
                  <a:pt x="562" y="715"/>
                  <a:pt x="562" y="715"/>
                  <a:pt x="562" y="715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2" y="715"/>
                  <a:pt x="562" y="715"/>
                  <a:pt x="562" y="715"/>
                </a:cubicBezTo>
                <a:close/>
                <a:moveTo>
                  <a:pt x="304" y="713"/>
                </a:moveTo>
                <a:cubicBezTo>
                  <a:pt x="302" y="712"/>
                  <a:pt x="302" y="712"/>
                  <a:pt x="302" y="712"/>
                </a:cubicBezTo>
                <a:cubicBezTo>
                  <a:pt x="302" y="712"/>
                  <a:pt x="302" y="712"/>
                  <a:pt x="302" y="712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1"/>
                  <a:pt x="302" y="621"/>
                  <a:pt x="302" y="621"/>
                </a:cubicBezTo>
                <a:cubicBezTo>
                  <a:pt x="303" y="621"/>
                  <a:pt x="303" y="621"/>
                  <a:pt x="303" y="621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lose/>
                <a:moveTo>
                  <a:pt x="506" y="712"/>
                </a:moveTo>
                <a:cubicBezTo>
                  <a:pt x="506" y="710"/>
                  <a:pt x="506" y="710"/>
                  <a:pt x="506" y="710"/>
                </a:cubicBezTo>
                <a:cubicBezTo>
                  <a:pt x="506" y="710"/>
                  <a:pt x="506" y="710"/>
                  <a:pt x="506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0"/>
                  <a:pt x="536" y="650"/>
                  <a:pt x="535" y="647"/>
                </a:cubicBezTo>
                <a:cubicBezTo>
                  <a:pt x="535" y="647"/>
                  <a:pt x="535" y="647"/>
                  <a:pt x="535" y="647"/>
                </a:cubicBezTo>
                <a:cubicBezTo>
                  <a:pt x="535" y="645"/>
                  <a:pt x="534" y="644"/>
                  <a:pt x="534" y="643"/>
                </a:cubicBezTo>
                <a:cubicBezTo>
                  <a:pt x="534" y="643"/>
                  <a:pt x="534" y="643"/>
                  <a:pt x="534" y="643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2" y="642"/>
                  <a:pt x="542" y="642"/>
                  <a:pt x="543" y="643"/>
                </a:cubicBezTo>
                <a:cubicBezTo>
                  <a:pt x="543" y="643"/>
                  <a:pt x="543" y="643"/>
                  <a:pt x="543" y="643"/>
                </a:cubicBezTo>
                <a:cubicBezTo>
                  <a:pt x="544" y="645"/>
                  <a:pt x="544" y="645"/>
                  <a:pt x="544" y="647"/>
                </a:cubicBezTo>
                <a:cubicBezTo>
                  <a:pt x="544" y="647"/>
                  <a:pt x="544" y="647"/>
                  <a:pt x="544" y="647"/>
                </a:cubicBezTo>
                <a:cubicBezTo>
                  <a:pt x="544" y="648"/>
                  <a:pt x="544" y="648"/>
                  <a:pt x="544" y="649"/>
                </a:cubicBezTo>
                <a:cubicBezTo>
                  <a:pt x="544" y="649"/>
                  <a:pt x="544" y="649"/>
                  <a:pt x="544" y="649"/>
                </a:cubicBezTo>
                <a:cubicBezTo>
                  <a:pt x="539" y="675"/>
                  <a:pt x="539" y="675"/>
                  <a:pt x="539" y="675"/>
                </a:cubicBezTo>
                <a:cubicBezTo>
                  <a:pt x="540" y="675"/>
                  <a:pt x="540" y="675"/>
                  <a:pt x="540" y="675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07" y="712"/>
                  <a:pt x="507" y="712"/>
                  <a:pt x="507" y="712"/>
                </a:cubicBezTo>
                <a:lnTo>
                  <a:pt x="506" y="712"/>
                </a:lnTo>
                <a:close/>
                <a:moveTo>
                  <a:pt x="242" y="710"/>
                </a:move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2" y="710"/>
                  <a:pt x="242" y="710"/>
                  <a:pt x="242" y="710"/>
                </a:cubicBezTo>
                <a:close/>
                <a:moveTo>
                  <a:pt x="468" y="708"/>
                </a:moveTo>
                <a:cubicBezTo>
                  <a:pt x="467" y="707"/>
                  <a:pt x="467" y="707"/>
                  <a:pt x="467" y="707"/>
                </a:cubicBezTo>
                <a:cubicBezTo>
                  <a:pt x="467" y="707"/>
                  <a:pt x="467" y="707"/>
                  <a:pt x="467" y="707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lose/>
                <a:moveTo>
                  <a:pt x="445" y="707"/>
                </a:move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lose/>
                <a:moveTo>
                  <a:pt x="352" y="706"/>
                </a:move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1" y="699"/>
                  <a:pt x="371" y="699"/>
                  <a:pt x="370" y="699"/>
                </a:cubicBezTo>
                <a:cubicBezTo>
                  <a:pt x="370" y="699"/>
                  <a:pt x="370" y="699"/>
                  <a:pt x="370" y="699"/>
                </a:cubicBezTo>
                <a:cubicBezTo>
                  <a:pt x="370" y="699"/>
                  <a:pt x="369" y="699"/>
                  <a:pt x="369" y="699"/>
                </a:cubicBezTo>
                <a:cubicBezTo>
                  <a:pt x="369" y="699"/>
                  <a:pt x="369" y="700"/>
                  <a:pt x="369" y="700"/>
                </a:cubicBezTo>
                <a:cubicBezTo>
                  <a:pt x="369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7" y="701"/>
                  <a:pt x="367" y="701"/>
                  <a:pt x="366" y="701"/>
                </a:cubicBezTo>
                <a:cubicBezTo>
                  <a:pt x="366" y="701"/>
                  <a:pt x="366" y="701"/>
                  <a:pt x="366" y="701"/>
                </a:cubicBezTo>
                <a:cubicBezTo>
                  <a:pt x="366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4" y="702"/>
                  <a:pt x="364" y="702"/>
                  <a:pt x="364" y="702"/>
                </a:cubicBezTo>
                <a:cubicBezTo>
                  <a:pt x="364" y="702"/>
                  <a:pt x="363" y="702"/>
                  <a:pt x="363" y="702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3" y="702"/>
                  <a:pt x="362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2" y="706"/>
                  <a:pt x="352" y="706"/>
                  <a:pt x="352" y="706"/>
                </a:cubicBezTo>
                <a:close/>
                <a:moveTo>
                  <a:pt x="218" y="701"/>
                </a:move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6" y="698"/>
                  <a:pt x="216" y="697"/>
                </a:cubicBezTo>
                <a:cubicBezTo>
                  <a:pt x="216" y="697"/>
                  <a:pt x="216" y="697"/>
                  <a:pt x="216" y="697"/>
                </a:cubicBezTo>
                <a:cubicBezTo>
                  <a:pt x="216" y="697"/>
                  <a:pt x="216" y="696"/>
                  <a:pt x="215" y="696"/>
                </a:cubicBezTo>
                <a:cubicBezTo>
                  <a:pt x="215" y="696"/>
                  <a:pt x="215" y="696"/>
                  <a:pt x="215" y="696"/>
                </a:cubicBezTo>
                <a:cubicBezTo>
                  <a:pt x="215" y="695"/>
                  <a:pt x="215" y="695"/>
                  <a:pt x="215" y="694"/>
                </a:cubicBezTo>
                <a:cubicBezTo>
                  <a:pt x="215" y="694"/>
                  <a:pt x="215" y="694"/>
                  <a:pt x="215" y="694"/>
                </a:cubicBezTo>
                <a:cubicBezTo>
                  <a:pt x="215" y="694"/>
                  <a:pt x="215" y="693"/>
                  <a:pt x="215" y="692"/>
                </a:cubicBezTo>
                <a:cubicBezTo>
                  <a:pt x="215" y="692"/>
                  <a:pt x="215" y="692"/>
                  <a:pt x="215" y="692"/>
                </a:cubicBezTo>
                <a:cubicBezTo>
                  <a:pt x="215" y="692"/>
                  <a:pt x="215" y="691"/>
                  <a:pt x="215" y="691"/>
                </a:cubicBezTo>
                <a:cubicBezTo>
                  <a:pt x="215" y="691"/>
                  <a:pt x="215" y="691"/>
                  <a:pt x="215" y="691"/>
                </a:cubicBezTo>
                <a:cubicBezTo>
                  <a:pt x="216" y="690"/>
                  <a:pt x="216" y="689"/>
                  <a:pt x="216" y="689"/>
                </a:cubicBezTo>
                <a:cubicBezTo>
                  <a:pt x="216" y="689"/>
                  <a:pt x="216" y="689"/>
                  <a:pt x="216" y="689"/>
                </a:cubicBezTo>
                <a:cubicBezTo>
                  <a:pt x="216" y="688"/>
                  <a:pt x="216" y="688"/>
                  <a:pt x="216" y="687"/>
                </a:cubicBezTo>
                <a:cubicBezTo>
                  <a:pt x="216" y="687"/>
                  <a:pt x="216" y="687"/>
                  <a:pt x="216" y="687"/>
                </a:cubicBezTo>
                <a:cubicBezTo>
                  <a:pt x="216" y="687"/>
                  <a:pt x="217" y="686"/>
                  <a:pt x="217" y="686"/>
                </a:cubicBezTo>
                <a:cubicBezTo>
                  <a:pt x="217" y="686"/>
                  <a:pt x="217" y="686"/>
                  <a:pt x="217" y="686"/>
                </a:cubicBezTo>
                <a:cubicBezTo>
                  <a:pt x="217" y="686"/>
                  <a:pt x="217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19" y="685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4" y="688"/>
                </a:cubicBezTo>
                <a:cubicBezTo>
                  <a:pt x="224" y="688"/>
                  <a:pt x="224" y="688"/>
                  <a:pt x="224" y="688"/>
                </a:cubicBezTo>
                <a:cubicBezTo>
                  <a:pt x="224" y="688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3" y="689"/>
                  <a:pt x="223" y="689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2" y="693"/>
                  <a:pt x="222" y="692"/>
                  <a:pt x="222" y="692"/>
                </a:cubicBezTo>
                <a:cubicBezTo>
                  <a:pt x="222" y="692"/>
                  <a:pt x="222" y="692"/>
                  <a:pt x="222" y="692"/>
                </a:cubicBezTo>
                <a:cubicBezTo>
                  <a:pt x="222" y="692"/>
                  <a:pt x="222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3"/>
                </a:cubicBezTo>
                <a:cubicBezTo>
                  <a:pt x="224" y="693"/>
                  <a:pt x="224" y="693"/>
                  <a:pt x="224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4"/>
                  <a:pt x="225" y="694"/>
                  <a:pt x="224" y="694"/>
                </a:cubicBezTo>
                <a:cubicBezTo>
                  <a:pt x="224" y="694"/>
                  <a:pt x="224" y="694"/>
                  <a:pt x="224" y="694"/>
                </a:cubicBezTo>
                <a:cubicBezTo>
                  <a:pt x="224" y="694"/>
                  <a:pt x="224" y="694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6"/>
                  <a:pt x="224" y="696"/>
                </a:cubicBezTo>
                <a:cubicBezTo>
                  <a:pt x="224" y="696"/>
                  <a:pt x="224" y="696"/>
                  <a:pt x="224" y="696"/>
                </a:cubicBezTo>
                <a:cubicBezTo>
                  <a:pt x="224" y="696"/>
                  <a:pt x="224" y="696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8"/>
                  <a:pt x="223" y="698"/>
                </a:cubicBezTo>
                <a:cubicBezTo>
                  <a:pt x="223" y="698"/>
                  <a:pt x="223" y="698"/>
                  <a:pt x="223" y="698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8" y="701"/>
                  <a:pt x="218" y="701"/>
                  <a:pt x="218" y="701"/>
                </a:cubicBezTo>
                <a:close/>
                <a:moveTo>
                  <a:pt x="318" y="698"/>
                </a:moveTo>
                <a:cubicBezTo>
                  <a:pt x="318" y="698"/>
                  <a:pt x="318" y="698"/>
                  <a:pt x="318" y="698"/>
                </a:cubicBezTo>
                <a:cubicBezTo>
                  <a:pt x="318" y="698"/>
                  <a:pt x="318" y="698"/>
                  <a:pt x="318" y="698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8"/>
                  <a:pt x="319" y="698"/>
                  <a:pt x="319" y="698"/>
                </a:cubicBezTo>
                <a:lnTo>
                  <a:pt x="318" y="698"/>
                </a:lnTo>
                <a:close/>
                <a:moveTo>
                  <a:pt x="203" y="679"/>
                </a:moveTo>
                <a:cubicBezTo>
                  <a:pt x="203" y="679"/>
                  <a:pt x="202" y="679"/>
                  <a:pt x="202" y="678"/>
                </a:cubicBezTo>
                <a:cubicBezTo>
                  <a:pt x="202" y="678"/>
                  <a:pt x="202" y="678"/>
                  <a:pt x="202" y="678"/>
                </a:cubicBezTo>
                <a:cubicBezTo>
                  <a:pt x="202" y="678"/>
                  <a:pt x="202" y="678"/>
                  <a:pt x="202" y="677"/>
                </a:cubicBezTo>
                <a:cubicBezTo>
                  <a:pt x="202" y="677"/>
                  <a:pt x="202" y="677"/>
                  <a:pt x="202" y="677"/>
                </a:cubicBezTo>
                <a:cubicBezTo>
                  <a:pt x="202" y="677"/>
                  <a:pt x="203" y="676"/>
                  <a:pt x="203" y="676"/>
                </a:cubicBezTo>
                <a:cubicBezTo>
                  <a:pt x="203" y="676"/>
                  <a:pt x="203" y="676"/>
                  <a:pt x="203" y="676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6" y="675"/>
                  <a:pt x="215" y="676"/>
                  <a:pt x="214" y="676"/>
                </a:cubicBezTo>
                <a:cubicBezTo>
                  <a:pt x="214" y="676"/>
                  <a:pt x="214" y="676"/>
                  <a:pt x="214" y="676"/>
                </a:cubicBezTo>
                <a:cubicBezTo>
                  <a:pt x="203" y="679"/>
                  <a:pt x="203" y="679"/>
                  <a:pt x="203" y="679"/>
                </a:cubicBezTo>
                <a:close/>
                <a:moveTo>
                  <a:pt x="305" y="665"/>
                </a:moveTo>
                <a:cubicBezTo>
                  <a:pt x="306" y="655"/>
                  <a:pt x="306" y="655"/>
                  <a:pt x="306" y="655"/>
                </a:cubicBezTo>
                <a:cubicBezTo>
                  <a:pt x="306" y="655"/>
                  <a:pt x="306" y="655"/>
                  <a:pt x="306" y="655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5" y="665"/>
                  <a:pt x="305" y="665"/>
                  <a:pt x="305" y="665"/>
                </a:cubicBezTo>
                <a:close/>
                <a:moveTo>
                  <a:pt x="598" y="662"/>
                </a:move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2"/>
                  <a:pt x="599" y="662"/>
                  <a:pt x="599" y="662"/>
                </a:cubicBezTo>
                <a:lnTo>
                  <a:pt x="598" y="662"/>
                </a:lnTo>
                <a:close/>
                <a:moveTo>
                  <a:pt x="615" y="662"/>
                </a:move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2"/>
                  <a:pt x="616" y="662"/>
                  <a:pt x="616" y="662"/>
                </a:cubicBezTo>
                <a:lnTo>
                  <a:pt x="615" y="662"/>
                </a:lnTo>
                <a:close/>
                <a:moveTo>
                  <a:pt x="607" y="656"/>
                </a:moveTo>
                <a:cubicBezTo>
                  <a:pt x="606" y="656"/>
                  <a:pt x="606" y="656"/>
                  <a:pt x="606" y="656"/>
                </a:cubicBezTo>
                <a:cubicBezTo>
                  <a:pt x="606" y="656"/>
                  <a:pt x="606" y="656"/>
                  <a:pt x="606" y="656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lose/>
                <a:moveTo>
                  <a:pt x="307" y="647"/>
                </a:moveTo>
                <a:cubicBezTo>
                  <a:pt x="307" y="647"/>
                  <a:pt x="307" y="647"/>
                  <a:pt x="307" y="647"/>
                </a:cubicBezTo>
                <a:cubicBezTo>
                  <a:pt x="307" y="647"/>
                  <a:pt x="307" y="647"/>
                  <a:pt x="307" y="647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7" y="647"/>
                  <a:pt x="307" y="647"/>
                  <a:pt x="307" y="647"/>
                </a:cubicBezTo>
                <a:close/>
                <a:moveTo>
                  <a:pt x="601" y="645"/>
                </a:moveTo>
                <a:cubicBezTo>
                  <a:pt x="601" y="645"/>
                  <a:pt x="601" y="645"/>
                  <a:pt x="601" y="645"/>
                </a:cubicBezTo>
                <a:close/>
                <a:moveTo>
                  <a:pt x="217" y="632"/>
                </a:moveTo>
                <a:cubicBezTo>
                  <a:pt x="217" y="632"/>
                  <a:pt x="217" y="632"/>
                  <a:pt x="217" y="632"/>
                </a:cubicBezTo>
                <a:cubicBezTo>
                  <a:pt x="217" y="632"/>
                  <a:pt x="217" y="632"/>
                  <a:pt x="217" y="632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7" y="632"/>
                  <a:pt x="217" y="632"/>
                  <a:pt x="217" y="632"/>
                </a:cubicBezTo>
                <a:close/>
                <a:moveTo>
                  <a:pt x="179" y="574"/>
                </a:moveTo>
                <a:cubicBezTo>
                  <a:pt x="174" y="578"/>
                  <a:pt x="174" y="578"/>
                  <a:pt x="174" y="578"/>
                </a:cubicBezTo>
                <a:cubicBezTo>
                  <a:pt x="164" y="563"/>
                  <a:pt x="164" y="563"/>
                  <a:pt x="164" y="563"/>
                </a:cubicBezTo>
                <a:cubicBezTo>
                  <a:pt x="181" y="551"/>
                  <a:pt x="181" y="551"/>
                  <a:pt x="181" y="551"/>
                </a:cubicBezTo>
                <a:cubicBezTo>
                  <a:pt x="190" y="565"/>
                  <a:pt x="190" y="565"/>
                  <a:pt x="190" y="565"/>
                </a:cubicBezTo>
                <a:cubicBezTo>
                  <a:pt x="192" y="567"/>
                  <a:pt x="193" y="569"/>
                  <a:pt x="193" y="571"/>
                </a:cubicBezTo>
                <a:cubicBezTo>
                  <a:pt x="194" y="572"/>
                  <a:pt x="194" y="574"/>
                  <a:pt x="194" y="576"/>
                </a:cubicBezTo>
                <a:cubicBezTo>
                  <a:pt x="194" y="578"/>
                  <a:pt x="193" y="580"/>
                  <a:pt x="192" y="582"/>
                </a:cubicBezTo>
                <a:cubicBezTo>
                  <a:pt x="190" y="585"/>
                  <a:pt x="188" y="586"/>
                  <a:pt x="185" y="588"/>
                </a:cubicBezTo>
                <a:cubicBezTo>
                  <a:pt x="180" y="592"/>
                  <a:pt x="176" y="593"/>
                  <a:pt x="172" y="593"/>
                </a:cubicBezTo>
                <a:cubicBezTo>
                  <a:pt x="168" y="592"/>
                  <a:pt x="164" y="589"/>
                  <a:pt x="161" y="585"/>
                </a:cubicBezTo>
                <a:cubicBezTo>
                  <a:pt x="152" y="571"/>
                  <a:pt x="152" y="571"/>
                  <a:pt x="152" y="571"/>
                </a:cubicBezTo>
                <a:cubicBezTo>
                  <a:pt x="157" y="568"/>
                  <a:pt x="157" y="568"/>
                  <a:pt x="157" y="568"/>
                </a:cubicBezTo>
                <a:cubicBezTo>
                  <a:pt x="166" y="581"/>
                  <a:pt x="166" y="581"/>
                  <a:pt x="166" y="581"/>
                </a:cubicBezTo>
                <a:cubicBezTo>
                  <a:pt x="168" y="584"/>
                  <a:pt x="170" y="585"/>
                  <a:pt x="172" y="585"/>
                </a:cubicBezTo>
                <a:cubicBezTo>
                  <a:pt x="174" y="585"/>
                  <a:pt x="177" y="584"/>
                  <a:pt x="181" y="582"/>
                </a:cubicBezTo>
                <a:cubicBezTo>
                  <a:pt x="184" y="579"/>
                  <a:pt x="186" y="577"/>
                  <a:pt x="186" y="575"/>
                </a:cubicBezTo>
                <a:cubicBezTo>
                  <a:pt x="187" y="573"/>
                  <a:pt x="187" y="571"/>
                  <a:pt x="185" y="568"/>
                </a:cubicBezTo>
                <a:cubicBezTo>
                  <a:pt x="180" y="561"/>
                  <a:pt x="180" y="561"/>
                  <a:pt x="180" y="561"/>
                </a:cubicBezTo>
                <a:cubicBezTo>
                  <a:pt x="173" y="566"/>
                  <a:pt x="173" y="566"/>
                  <a:pt x="173" y="566"/>
                </a:cubicBezTo>
                <a:cubicBezTo>
                  <a:pt x="179" y="574"/>
                  <a:pt x="179" y="574"/>
                  <a:pt x="179" y="574"/>
                </a:cubicBezTo>
                <a:close/>
                <a:moveTo>
                  <a:pt x="143" y="556"/>
                </a:moveTo>
                <a:cubicBezTo>
                  <a:pt x="162" y="546"/>
                  <a:pt x="162" y="546"/>
                  <a:pt x="162" y="546"/>
                </a:cubicBezTo>
                <a:cubicBezTo>
                  <a:pt x="165" y="545"/>
                  <a:pt x="166" y="543"/>
                  <a:pt x="167" y="541"/>
                </a:cubicBezTo>
                <a:cubicBezTo>
                  <a:pt x="168" y="540"/>
                  <a:pt x="167" y="537"/>
                  <a:pt x="166" y="535"/>
                </a:cubicBezTo>
                <a:cubicBezTo>
                  <a:pt x="165" y="532"/>
                  <a:pt x="163" y="531"/>
                  <a:pt x="162" y="530"/>
                </a:cubicBezTo>
                <a:cubicBezTo>
                  <a:pt x="160" y="530"/>
                  <a:pt x="158" y="530"/>
                  <a:pt x="155" y="532"/>
                </a:cubicBezTo>
                <a:cubicBezTo>
                  <a:pt x="136" y="541"/>
                  <a:pt x="136" y="541"/>
                  <a:pt x="136" y="541"/>
                </a:cubicBezTo>
                <a:cubicBezTo>
                  <a:pt x="132" y="535"/>
                  <a:pt x="132" y="535"/>
                  <a:pt x="132" y="535"/>
                </a:cubicBezTo>
                <a:cubicBezTo>
                  <a:pt x="151" y="525"/>
                  <a:pt x="151" y="525"/>
                  <a:pt x="151" y="525"/>
                </a:cubicBezTo>
                <a:cubicBezTo>
                  <a:pt x="154" y="524"/>
                  <a:pt x="155" y="523"/>
                  <a:pt x="157" y="523"/>
                </a:cubicBezTo>
                <a:cubicBezTo>
                  <a:pt x="158" y="522"/>
                  <a:pt x="160" y="522"/>
                  <a:pt x="161" y="522"/>
                </a:cubicBezTo>
                <a:cubicBezTo>
                  <a:pt x="163" y="523"/>
                  <a:pt x="165" y="524"/>
                  <a:pt x="166" y="526"/>
                </a:cubicBezTo>
                <a:cubicBezTo>
                  <a:pt x="168" y="527"/>
                  <a:pt x="170" y="529"/>
                  <a:pt x="171" y="532"/>
                </a:cubicBezTo>
                <a:cubicBezTo>
                  <a:pt x="173" y="535"/>
                  <a:pt x="173" y="538"/>
                  <a:pt x="174" y="540"/>
                </a:cubicBezTo>
                <a:cubicBezTo>
                  <a:pt x="174" y="542"/>
                  <a:pt x="174" y="544"/>
                  <a:pt x="173" y="546"/>
                </a:cubicBezTo>
                <a:cubicBezTo>
                  <a:pt x="172" y="547"/>
                  <a:pt x="172" y="548"/>
                  <a:pt x="170" y="549"/>
                </a:cubicBezTo>
                <a:cubicBezTo>
                  <a:pt x="169" y="550"/>
                  <a:pt x="168" y="551"/>
                  <a:pt x="165" y="553"/>
                </a:cubicBezTo>
                <a:cubicBezTo>
                  <a:pt x="146" y="562"/>
                  <a:pt x="146" y="562"/>
                  <a:pt x="146" y="562"/>
                </a:cubicBezTo>
                <a:cubicBezTo>
                  <a:pt x="143" y="556"/>
                  <a:pt x="143" y="556"/>
                  <a:pt x="143" y="556"/>
                </a:cubicBezTo>
                <a:close/>
                <a:moveTo>
                  <a:pt x="130" y="509"/>
                </a:moveTo>
                <a:cubicBezTo>
                  <a:pt x="141" y="499"/>
                  <a:pt x="141" y="499"/>
                  <a:pt x="141" y="499"/>
                </a:cubicBezTo>
                <a:cubicBezTo>
                  <a:pt x="145" y="509"/>
                  <a:pt x="145" y="509"/>
                  <a:pt x="145" y="509"/>
                </a:cubicBezTo>
                <a:cubicBezTo>
                  <a:pt x="130" y="509"/>
                  <a:pt x="130" y="509"/>
                  <a:pt x="130" y="509"/>
                </a:cubicBezTo>
                <a:close/>
                <a:moveTo>
                  <a:pt x="125" y="514"/>
                </a:moveTo>
                <a:cubicBezTo>
                  <a:pt x="122" y="507"/>
                  <a:pt x="122" y="507"/>
                  <a:pt x="122" y="507"/>
                </a:cubicBezTo>
                <a:cubicBezTo>
                  <a:pt x="151" y="481"/>
                  <a:pt x="151" y="481"/>
                  <a:pt x="151" y="481"/>
                </a:cubicBezTo>
                <a:cubicBezTo>
                  <a:pt x="153" y="489"/>
                  <a:pt x="153" y="489"/>
                  <a:pt x="153" y="489"/>
                </a:cubicBezTo>
                <a:cubicBezTo>
                  <a:pt x="147" y="495"/>
                  <a:pt x="147" y="495"/>
                  <a:pt x="147" y="495"/>
                </a:cubicBezTo>
                <a:cubicBezTo>
                  <a:pt x="152" y="509"/>
                  <a:pt x="152" y="509"/>
                  <a:pt x="152" y="509"/>
                </a:cubicBezTo>
                <a:cubicBezTo>
                  <a:pt x="160" y="510"/>
                  <a:pt x="160" y="510"/>
                  <a:pt x="160" y="510"/>
                </a:cubicBezTo>
                <a:cubicBezTo>
                  <a:pt x="163" y="517"/>
                  <a:pt x="163" y="517"/>
                  <a:pt x="163" y="517"/>
                </a:cubicBezTo>
                <a:cubicBezTo>
                  <a:pt x="125" y="514"/>
                  <a:pt x="125" y="514"/>
                  <a:pt x="125" y="514"/>
                </a:cubicBezTo>
                <a:close/>
                <a:moveTo>
                  <a:pt x="115" y="485"/>
                </a:moveTo>
                <a:cubicBezTo>
                  <a:pt x="113" y="475"/>
                  <a:pt x="113" y="475"/>
                  <a:pt x="113" y="475"/>
                </a:cubicBezTo>
                <a:cubicBezTo>
                  <a:pt x="135" y="456"/>
                  <a:pt x="135" y="456"/>
                  <a:pt x="135" y="456"/>
                </a:cubicBezTo>
                <a:cubicBezTo>
                  <a:pt x="111" y="461"/>
                  <a:pt x="111" y="461"/>
                  <a:pt x="111" y="461"/>
                </a:cubicBezTo>
                <a:cubicBezTo>
                  <a:pt x="109" y="454"/>
                  <a:pt x="109" y="454"/>
                  <a:pt x="109" y="454"/>
                </a:cubicBezTo>
                <a:cubicBezTo>
                  <a:pt x="144" y="447"/>
                  <a:pt x="144" y="447"/>
                  <a:pt x="144" y="447"/>
                </a:cubicBezTo>
                <a:cubicBezTo>
                  <a:pt x="145" y="456"/>
                  <a:pt x="145" y="456"/>
                  <a:pt x="145" y="456"/>
                </a:cubicBezTo>
                <a:cubicBezTo>
                  <a:pt x="122" y="476"/>
                  <a:pt x="122" y="476"/>
                  <a:pt x="122" y="476"/>
                </a:cubicBezTo>
                <a:cubicBezTo>
                  <a:pt x="148" y="471"/>
                  <a:pt x="148" y="471"/>
                  <a:pt x="148" y="471"/>
                </a:cubicBezTo>
                <a:cubicBezTo>
                  <a:pt x="149" y="478"/>
                  <a:pt x="149" y="478"/>
                  <a:pt x="149" y="478"/>
                </a:cubicBezTo>
                <a:cubicBezTo>
                  <a:pt x="115" y="485"/>
                  <a:pt x="115" y="485"/>
                  <a:pt x="115" y="485"/>
                </a:cubicBezTo>
                <a:close/>
                <a:moveTo>
                  <a:pt x="128" y="427"/>
                </a:moveTo>
                <a:cubicBezTo>
                  <a:pt x="121" y="427"/>
                  <a:pt x="121" y="427"/>
                  <a:pt x="121" y="427"/>
                </a:cubicBezTo>
                <a:cubicBezTo>
                  <a:pt x="121" y="410"/>
                  <a:pt x="121" y="410"/>
                  <a:pt x="121" y="410"/>
                </a:cubicBezTo>
                <a:cubicBezTo>
                  <a:pt x="142" y="409"/>
                  <a:pt x="142" y="409"/>
                  <a:pt x="142" y="409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42" y="428"/>
                  <a:pt x="142" y="431"/>
                  <a:pt x="142" y="432"/>
                </a:cubicBezTo>
                <a:cubicBezTo>
                  <a:pt x="141" y="434"/>
                  <a:pt x="140" y="435"/>
                  <a:pt x="139" y="437"/>
                </a:cubicBezTo>
                <a:cubicBezTo>
                  <a:pt x="138" y="439"/>
                  <a:pt x="136" y="440"/>
                  <a:pt x="134" y="441"/>
                </a:cubicBezTo>
                <a:cubicBezTo>
                  <a:pt x="132" y="442"/>
                  <a:pt x="129" y="442"/>
                  <a:pt x="126" y="443"/>
                </a:cubicBezTo>
                <a:cubicBezTo>
                  <a:pt x="119" y="443"/>
                  <a:pt x="115" y="441"/>
                  <a:pt x="112" y="439"/>
                </a:cubicBezTo>
                <a:cubicBezTo>
                  <a:pt x="109" y="436"/>
                  <a:pt x="107" y="432"/>
                  <a:pt x="107" y="426"/>
                </a:cubicBezTo>
                <a:cubicBezTo>
                  <a:pt x="107" y="410"/>
                  <a:pt x="107" y="410"/>
                  <a:pt x="107" y="410"/>
                </a:cubicBezTo>
                <a:cubicBezTo>
                  <a:pt x="113" y="410"/>
                  <a:pt x="113" y="410"/>
                  <a:pt x="113" y="410"/>
                </a:cubicBezTo>
                <a:cubicBezTo>
                  <a:pt x="113" y="426"/>
                  <a:pt x="113" y="426"/>
                  <a:pt x="113" y="426"/>
                </a:cubicBezTo>
                <a:cubicBezTo>
                  <a:pt x="113" y="429"/>
                  <a:pt x="114" y="431"/>
                  <a:pt x="116" y="432"/>
                </a:cubicBezTo>
                <a:cubicBezTo>
                  <a:pt x="118" y="434"/>
                  <a:pt x="121" y="434"/>
                  <a:pt x="125" y="434"/>
                </a:cubicBezTo>
                <a:cubicBezTo>
                  <a:pt x="129" y="434"/>
                  <a:pt x="132" y="433"/>
                  <a:pt x="133" y="432"/>
                </a:cubicBezTo>
                <a:cubicBezTo>
                  <a:pt x="135" y="431"/>
                  <a:pt x="136" y="428"/>
                  <a:pt x="136" y="425"/>
                </a:cubicBezTo>
                <a:cubicBezTo>
                  <a:pt x="136" y="417"/>
                  <a:pt x="136" y="417"/>
                  <a:pt x="136" y="417"/>
                </a:cubicBezTo>
                <a:cubicBezTo>
                  <a:pt x="127" y="417"/>
                  <a:pt x="127" y="417"/>
                  <a:pt x="127" y="417"/>
                </a:cubicBezTo>
                <a:cubicBezTo>
                  <a:pt x="128" y="427"/>
                  <a:pt x="128" y="427"/>
                  <a:pt x="128" y="427"/>
                </a:cubicBezTo>
                <a:close/>
                <a:moveTo>
                  <a:pt x="115" y="385"/>
                </a:moveTo>
                <a:cubicBezTo>
                  <a:pt x="115" y="385"/>
                  <a:pt x="115" y="385"/>
                  <a:pt x="115" y="385"/>
                </a:cubicBezTo>
                <a:cubicBezTo>
                  <a:pt x="115" y="382"/>
                  <a:pt x="116" y="379"/>
                  <a:pt x="117" y="378"/>
                </a:cubicBezTo>
                <a:cubicBezTo>
                  <a:pt x="119" y="377"/>
                  <a:pt x="122" y="377"/>
                  <a:pt x="127" y="377"/>
                </a:cubicBezTo>
                <a:cubicBezTo>
                  <a:pt x="131" y="377"/>
                  <a:pt x="134" y="378"/>
                  <a:pt x="135" y="379"/>
                </a:cubicBezTo>
                <a:cubicBezTo>
                  <a:pt x="137" y="381"/>
                  <a:pt x="138" y="383"/>
                  <a:pt x="137" y="386"/>
                </a:cubicBezTo>
                <a:cubicBezTo>
                  <a:pt x="137" y="395"/>
                  <a:pt x="137" y="395"/>
                  <a:pt x="137" y="395"/>
                </a:cubicBezTo>
                <a:cubicBezTo>
                  <a:pt x="114" y="394"/>
                  <a:pt x="114" y="394"/>
                  <a:pt x="114" y="394"/>
                </a:cubicBezTo>
                <a:cubicBezTo>
                  <a:pt x="115" y="385"/>
                  <a:pt x="115" y="385"/>
                  <a:pt x="115" y="385"/>
                </a:cubicBezTo>
                <a:close/>
                <a:moveTo>
                  <a:pt x="107" y="401"/>
                </a:moveTo>
                <a:cubicBezTo>
                  <a:pt x="108" y="384"/>
                  <a:pt x="108" y="384"/>
                  <a:pt x="108" y="384"/>
                </a:cubicBezTo>
                <a:cubicBezTo>
                  <a:pt x="109" y="378"/>
                  <a:pt x="111" y="374"/>
                  <a:pt x="114" y="372"/>
                </a:cubicBezTo>
                <a:cubicBezTo>
                  <a:pt x="117" y="369"/>
                  <a:pt x="122" y="368"/>
                  <a:pt x="128" y="369"/>
                </a:cubicBezTo>
                <a:cubicBezTo>
                  <a:pt x="131" y="369"/>
                  <a:pt x="134" y="370"/>
                  <a:pt x="136" y="371"/>
                </a:cubicBezTo>
                <a:cubicBezTo>
                  <a:pt x="138" y="372"/>
                  <a:pt x="140" y="373"/>
                  <a:pt x="141" y="375"/>
                </a:cubicBezTo>
                <a:cubicBezTo>
                  <a:pt x="142" y="377"/>
                  <a:pt x="143" y="378"/>
                  <a:pt x="143" y="380"/>
                </a:cubicBezTo>
                <a:cubicBezTo>
                  <a:pt x="144" y="381"/>
                  <a:pt x="144" y="384"/>
                  <a:pt x="144" y="387"/>
                </a:cubicBezTo>
                <a:cubicBezTo>
                  <a:pt x="142" y="403"/>
                  <a:pt x="142" y="403"/>
                  <a:pt x="142" y="403"/>
                </a:cubicBezTo>
                <a:cubicBezTo>
                  <a:pt x="107" y="401"/>
                  <a:pt x="107" y="401"/>
                  <a:pt x="107" y="401"/>
                </a:cubicBezTo>
                <a:close/>
                <a:moveTo>
                  <a:pt x="128" y="362"/>
                </a:moveTo>
                <a:cubicBezTo>
                  <a:pt x="123" y="361"/>
                  <a:pt x="118" y="359"/>
                  <a:pt x="116" y="355"/>
                </a:cubicBezTo>
                <a:cubicBezTo>
                  <a:pt x="114" y="351"/>
                  <a:pt x="114" y="347"/>
                  <a:pt x="115" y="341"/>
                </a:cubicBezTo>
                <a:cubicBezTo>
                  <a:pt x="116" y="335"/>
                  <a:pt x="119" y="331"/>
                  <a:pt x="122" y="329"/>
                </a:cubicBezTo>
                <a:cubicBezTo>
                  <a:pt x="126" y="327"/>
                  <a:pt x="131" y="326"/>
                  <a:pt x="137" y="328"/>
                </a:cubicBezTo>
                <a:cubicBezTo>
                  <a:pt x="143" y="329"/>
                  <a:pt x="147" y="332"/>
                  <a:pt x="149" y="335"/>
                </a:cubicBezTo>
                <a:cubicBezTo>
                  <a:pt x="152" y="339"/>
                  <a:pt x="152" y="343"/>
                  <a:pt x="151" y="349"/>
                </a:cubicBezTo>
                <a:cubicBezTo>
                  <a:pt x="149" y="355"/>
                  <a:pt x="147" y="359"/>
                  <a:pt x="143" y="361"/>
                </a:cubicBezTo>
                <a:cubicBezTo>
                  <a:pt x="140" y="364"/>
                  <a:pt x="135" y="364"/>
                  <a:pt x="128" y="362"/>
                </a:cubicBezTo>
                <a:close/>
                <a:moveTo>
                  <a:pt x="121" y="342"/>
                </a:moveTo>
                <a:cubicBezTo>
                  <a:pt x="122" y="339"/>
                  <a:pt x="123" y="337"/>
                  <a:pt x="125" y="336"/>
                </a:cubicBezTo>
                <a:cubicBezTo>
                  <a:pt x="128" y="335"/>
                  <a:pt x="131" y="335"/>
                  <a:pt x="135" y="336"/>
                </a:cubicBezTo>
                <a:cubicBezTo>
                  <a:pt x="139" y="337"/>
                  <a:pt x="142" y="338"/>
                  <a:pt x="143" y="340"/>
                </a:cubicBezTo>
                <a:cubicBezTo>
                  <a:pt x="145" y="342"/>
                  <a:pt x="145" y="345"/>
                  <a:pt x="145" y="348"/>
                </a:cubicBezTo>
                <a:cubicBezTo>
                  <a:pt x="144" y="351"/>
                  <a:pt x="142" y="353"/>
                  <a:pt x="140" y="354"/>
                </a:cubicBezTo>
                <a:cubicBezTo>
                  <a:pt x="138" y="355"/>
                  <a:pt x="135" y="355"/>
                  <a:pt x="130" y="354"/>
                </a:cubicBezTo>
                <a:cubicBezTo>
                  <a:pt x="126" y="353"/>
                  <a:pt x="124" y="352"/>
                  <a:pt x="122" y="350"/>
                </a:cubicBezTo>
                <a:cubicBezTo>
                  <a:pt x="121" y="348"/>
                  <a:pt x="120" y="345"/>
                  <a:pt x="121" y="342"/>
                </a:cubicBezTo>
                <a:close/>
                <a:moveTo>
                  <a:pt x="124" y="314"/>
                </a:moveTo>
                <a:cubicBezTo>
                  <a:pt x="127" y="305"/>
                  <a:pt x="127" y="305"/>
                  <a:pt x="127" y="305"/>
                </a:cubicBezTo>
                <a:cubicBezTo>
                  <a:pt x="156" y="301"/>
                  <a:pt x="156" y="301"/>
                  <a:pt x="156" y="301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5" y="284"/>
                  <a:pt x="135" y="284"/>
                  <a:pt x="135" y="284"/>
                </a:cubicBezTo>
                <a:cubicBezTo>
                  <a:pt x="168" y="298"/>
                  <a:pt x="168" y="298"/>
                  <a:pt x="168" y="298"/>
                </a:cubicBezTo>
                <a:cubicBezTo>
                  <a:pt x="165" y="306"/>
                  <a:pt x="165" y="306"/>
                  <a:pt x="165" y="306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59" y="320"/>
                  <a:pt x="159" y="320"/>
                  <a:pt x="159" y="320"/>
                </a:cubicBezTo>
                <a:cubicBezTo>
                  <a:pt x="156" y="327"/>
                  <a:pt x="156" y="327"/>
                  <a:pt x="156" y="327"/>
                </a:cubicBezTo>
                <a:cubicBezTo>
                  <a:pt x="124" y="314"/>
                  <a:pt x="124" y="314"/>
                  <a:pt x="124" y="314"/>
                </a:cubicBezTo>
                <a:close/>
                <a:moveTo>
                  <a:pt x="166" y="273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87" y="265"/>
                  <a:pt x="187" y="265"/>
                  <a:pt x="187" y="265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78" y="281"/>
                  <a:pt x="176" y="283"/>
                  <a:pt x="175" y="284"/>
                </a:cubicBezTo>
                <a:cubicBezTo>
                  <a:pt x="174" y="286"/>
                  <a:pt x="172" y="286"/>
                  <a:pt x="171" y="287"/>
                </a:cubicBezTo>
                <a:cubicBezTo>
                  <a:pt x="168" y="288"/>
                  <a:pt x="166" y="288"/>
                  <a:pt x="164" y="288"/>
                </a:cubicBezTo>
                <a:cubicBezTo>
                  <a:pt x="161" y="287"/>
                  <a:pt x="159" y="286"/>
                  <a:pt x="156" y="284"/>
                </a:cubicBezTo>
                <a:cubicBezTo>
                  <a:pt x="151" y="281"/>
                  <a:pt x="147" y="278"/>
                  <a:pt x="146" y="274"/>
                </a:cubicBezTo>
                <a:cubicBezTo>
                  <a:pt x="145" y="270"/>
                  <a:pt x="146" y="265"/>
                  <a:pt x="149" y="260"/>
                </a:cubicBezTo>
                <a:cubicBezTo>
                  <a:pt x="157" y="247"/>
                  <a:pt x="157" y="247"/>
                  <a:pt x="157" y="247"/>
                </a:cubicBezTo>
                <a:cubicBezTo>
                  <a:pt x="162" y="250"/>
                  <a:pt x="162" y="250"/>
                  <a:pt x="162" y="250"/>
                </a:cubicBezTo>
                <a:cubicBezTo>
                  <a:pt x="154" y="264"/>
                  <a:pt x="154" y="264"/>
                  <a:pt x="154" y="264"/>
                </a:cubicBezTo>
                <a:cubicBezTo>
                  <a:pt x="153" y="266"/>
                  <a:pt x="152" y="268"/>
                  <a:pt x="153" y="271"/>
                </a:cubicBezTo>
                <a:cubicBezTo>
                  <a:pt x="154" y="273"/>
                  <a:pt x="156" y="275"/>
                  <a:pt x="160" y="277"/>
                </a:cubicBezTo>
                <a:cubicBezTo>
                  <a:pt x="163" y="279"/>
                  <a:pt x="166" y="280"/>
                  <a:pt x="168" y="280"/>
                </a:cubicBezTo>
                <a:cubicBezTo>
                  <a:pt x="170" y="279"/>
                  <a:pt x="172" y="278"/>
                  <a:pt x="174" y="276"/>
                </a:cubicBezTo>
                <a:cubicBezTo>
                  <a:pt x="178" y="268"/>
                  <a:pt x="178" y="268"/>
                  <a:pt x="178" y="268"/>
                </a:cubicBezTo>
                <a:cubicBezTo>
                  <a:pt x="171" y="264"/>
                  <a:pt x="171" y="264"/>
                  <a:pt x="171" y="264"/>
                </a:cubicBezTo>
                <a:cubicBezTo>
                  <a:pt x="166" y="273"/>
                  <a:pt x="166" y="273"/>
                  <a:pt x="166" y="273"/>
                </a:cubicBezTo>
                <a:close/>
                <a:moveTo>
                  <a:pt x="197" y="199"/>
                </a:moveTo>
                <a:cubicBezTo>
                  <a:pt x="211" y="215"/>
                  <a:pt x="211" y="215"/>
                  <a:pt x="211" y="215"/>
                </a:cubicBezTo>
                <a:cubicBezTo>
                  <a:pt x="213" y="217"/>
                  <a:pt x="215" y="218"/>
                  <a:pt x="217" y="219"/>
                </a:cubicBezTo>
                <a:cubicBezTo>
                  <a:pt x="219" y="219"/>
                  <a:pt x="221" y="218"/>
                  <a:pt x="223" y="216"/>
                </a:cubicBezTo>
                <a:cubicBezTo>
                  <a:pt x="225" y="214"/>
                  <a:pt x="226" y="212"/>
                  <a:pt x="226" y="210"/>
                </a:cubicBezTo>
                <a:cubicBezTo>
                  <a:pt x="226" y="208"/>
                  <a:pt x="225" y="206"/>
                  <a:pt x="223" y="204"/>
                </a:cubicBezTo>
                <a:cubicBezTo>
                  <a:pt x="208" y="188"/>
                  <a:pt x="208" y="188"/>
                  <a:pt x="208" y="188"/>
                </a:cubicBezTo>
                <a:cubicBezTo>
                  <a:pt x="214" y="183"/>
                  <a:pt x="214" y="183"/>
                  <a:pt x="214" y="183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30" y="201"/>
                  <a:pt x="231" y="202"/>
                  <a:pt x="232" y="203"/>
                </a:cubicBezTo>
                <a:cubicBezTo>
                  <a:pt x="233" y="205"/>
                  <a:pt x="233" y="206"/>
                  <a:pt x="233" y="207"/>
                </a:cubicBezTo>
                <a:cubicBezTo>
                  <a:pt x="233" y="209"/>
                  <a:pt x="233" y="212"/>
                  <a:pt x="232" y="214"/>
                </a:cubicBezTo>
                <a:cubicBezTo>
                  <a:pt x="231" y="216"/>
                  <a:pt x="229" y="218"/>
                  <a:pt x="227" y="220"/>
                </a:cubicBezTo>
                <a:cubicBezTo>
                  <a:pt x="224" y="222"/>
                  <a:pt x="222" y="224"/>
                  <a:pt x="220" y="225"/>
                </a:cubicBezTo>
                <a:cubicBezTo>
                  <a:pt x="218" y="226"/>
                  <a:pt x="216" y="226"/>
                  <a:pt x="214" y="226"/>
                </a:cubicBezTo>
                <a:cubicBezTo>
                  <a:pt x="213" y="225"/>
                  <a:pt x="212" y="225"/>
                  <a:pt x="210" y="224"/>
                </a:cubicBezTo>
                <a:cubicBezTo>
                  <a:pt x="209" y="223"/>
                  <a:pt x="208" y="222"/>
                  <a:pt x="206" y="220"/>
                </a:cubicBezTo>
                <a:cubicBezTo>
                  <a:pt x="191" y="204"/>
                  <a:pt x="191" y="204"/>
                  <a:pt x="191" y="204"/>
                </a:cubicBezTo>
                <a:cubicBezTo>
                  <a:pt x="197" y="199"/>
                  <a:pt x="197" y="199"/>
                  <a:pt x="197" y="199"/>
                </a:cubicBezTo>
                <a:close/>
                <a:moveTo>
                  <a:pt x="222" y="175"/>
                </a:moveTo>
                <a:cubicBezTo>
                  <a:pt x="230" y="170"/>
                  <a:pt x="230" y="170"/>
                  <a:pt x="230" y="170"/>
                </a:cubicBezTo>
                <a:cubicBezTo>
                  <a:pt x="256" y="183"/>
                  <a:pt x="256" y="183"/>
                  <a:pt x="256" y="183"/>
                </a:cubicBezTo>
                <a:cubicBezTo>
                  <a:pt x="242" y="162"/>
                  <a:pt x="242" y="162"/>
                  <a:pt x="242" y="162"/>
                </a:cubicBezTo>
                <a:cubicBezTo>
                  <a:pt x="248" y="157"/>
                  <a:pt x="248" y="157"/>
                  <a:pt x="248" y="157"/>
                </a:cubicBezTo>
                <a:cubicBezTo>
                  <a:pt x="268" y="187"/>
                  <a:pt x="268" y="187"/>
                  <a:pt x="268" y="187"/>
                </a:cubicBezTo>
                <a:cubicBezTo>
                  <a:pt x="261" y="192"/>
                  <a:pt x="261" y="192"/>
                  <a:pt x="261" y="192"/>
                </a:cubicBezTo>
                <a:cubicBezTo>
                  <a:pt x="233" y="178"/>
                  <a:pt x="233" y="178"/>
                  <a:pt x="233" y="178"/>
                </a:cubicBezTo>
                <a:cubicBezTo>
                  <a:pt x="249" y="200"/>
                  <a:pt x="249" y="200"/>
                  <a:pt x="249" y="200"/>
                </a:cubicBezTo>
                <a:cubicBezTo>
                  <a:pt x="243" y="205"/>
                  <a:pt x="243" y="205"/>
                  <a:pt x="243" y="205"/>
                </a:cubicBezTo>
                <a:cubicBezTo>
                  <a:pt x="222" y="175"/>
                  <a:pt x="222" y="175"/>
                  <a:pt x="222" y="175"/>
                </a:cubicBezTo>
                <a:close/>
                <a:moveTo>
                  <a:pt x="282" y="180"/>
                </a:moveTo>
                <a:cubicBezTo>
                  <a:pt x="275" y="184"/>
                  <a:pt x="275" y="184"/>
                  <a:pt x="275" y="184"/>
                </a:cubicBezTo>
                <a:cubicBezTo>
                  <a:pt x="257" y="153"/>
                  <a:pt x="257" y="153"/>
                  <a:pt x="257" y="153"/>
                </a:cubicBezTo>
                <a:cubicBezTo>
                  <a:pt x="264" y="149"/>
                  <a:pt x="264" y="149"/>
                  <a:pt x="264" y="149"/>
                </a:cubicBezTo>
                <a:cubicBezTo>
                  <a:pt x="282" y="180"/>
                  <a:pt x="282" y="180"/>
                  <a:pt x="282" y="180"/>
                </a:cubicBezTo>
                <a:close/>
                <a:moveTo>
                  <a:pt x="297" y="172"/>
                </a:moveTo>
                <a:cubicBezTo>
                  <a:pt x="268" y="146"/>
                  <a:pt x="268" y="146"/>
                  <a:pt x="268" y="146"/>
                </a:cubicBezTo>
                <a:cubicBezTo>
                  <a:pt x="276" y="142"/>
                  <a:pt x="276" y="142"/>
                  <a:pt x="276" y="142"/>
                </a:cubicBezTo>
                <a:cubicBezTo>
                  <a:pt x="297" y="162"/>
                  <a:pt x="297" y="162"/>
                  <a:pt x="297" y="162"/>
                </a:cubicBezTo>
                <a:cubicBezTo>
                  <a:pt x="295" y="133"/>
                  <a:pt x="295" y="133"/>
                  <a:pt x="295" y="133"/>
                </a:cubicBezTo>
                <a:cubicBezTo>
                  <a:pt x="302" y="130"/>
                  <a:pt x="302" y="130"/>
                  <a:pt x="302" y="130"/>
                </a:cubicBezTo>
                <a:cubicBezTo>
                  <a:pt x="304" y="169"/>
                  <a:pt x="304" y="169"/>
                  <a:pt x="304" y="169"/>
                </a:cubicBezTo>
                <a:cubicBezTo>
                  <a:pt x="297" y="172"/>
                  <a:pt x="297" y="172"/>
                  <a:pt x="297" y="172"/>
                </a:cubicBezTo>
                <a:close/>
                <a:moveTo>
                  <a:pt x="325" y="130"/>
                </a:moveTo>
                <a:cubicBezTo>
                  <a:pt x="323" y="131"/>
                  <a:pt x="321" y="132"/>
                  <a:pt x="320" y="134"/>
                </a:cubicBezTo>
                <a:cubicBezTo>
                  <a:pt x="319" y="136"/>
                  <a:pt x="319" y="138"/>
                  <a:pt x="320" y="141"/>
                </a:cubicBezTo>
                <a:cubicBezTo>
                  <a:pt x="339" y="135"/>
                  <a:pt x="339" y="135"/>
                  <a:pt x="339" y="135"/>
                </a:cubicBezTo>
                <a:cubicBezTo>
                  <a:pt x="341" y="141"/>
                  <a:pt x="341" y="141"/>
                  <a:pt x="341" y="141"/>
                </a:cubicBezTo>
                <a:cubicBezTo>
                  <a:pt x="321" y="147"/>
                  <a:pt x="321" y="147"/>
                  <a:pt x="321" y="147"/>
                </a:cubicBezTo>
                <a:cubicBezTo>
                  <a:pt x="322" y="150"/>
                  <a:pt x="323" y="152"/>
                  <a:pt x="325" y="153"/>
                </a:cubicBezTo>
                <a:cubicBezTo>
                  <a:pt x="327" y="154"/>
                  <a:pt x="329" y="154"/>
                  <a:pt x="332" y="153"/>
                </a:cubicBezTo>
                <a:cubicBezTo>
                  <a:pt x="344" y="149"/>
                  <a:pt x="344" y="149"/>
                  <a:pt x="344" y="149"/>
                </a:cubicBezTo>
                <a:cubicBezTo>
                  <a:pt x="345" y="155"/>
                  <a:pt x="345" y="155"/>
                  <a:pt x="345" y="155"/>
                </a:cubicBezTo>
                <a:cubicBezTo>
                  <a:pt x="333" y="159"/>
                  <a:pt x="333" y="159"/>
                  <a:pt x="333" y="159"/>
                </a:cubicBezTo>
                <a:cubicBezTo>
                  <a:pt x="331" y="160"/>
                  <a:pt x="328" y="160"/>
                  <a:pt x="327" y="160"/>
                </a:cubicBezTo>
                <a:cubicBezTo>
                  <a:pt x="325" y="160"/>
                  <a:pt x="323" y="160"/>
                  <a:pt x="322" y="159"/>
                </a:cubicBezTo>
                <a:cubicBezTo>
                  <a:pt x="320" y="158"/>
                  <a:pt x="318" y="157"/>
                  <a:pt x="316" y="155"/>
                </a:cubicBezTo>
                <a:cubicBezTo>
                  <a:pt x="315" y="153"/>
                  <a:pt x="314" y="150"/>
                  <a:pt x="313" y="147"/>
                </a:cubicBezTo>
                <a:cubicBezTo>
                  <a:pt x="311" y="141"/>
                  <a:pt x="311" y="136"/>
                  <a:pt x="313" y="132"/>
                </a:cubicBezTo>
                <a:cubicBezTo>
                  <a:pt x="315" y="129"/>
                  <a:pt x="318" y="126"/>
                  <a:pt x="324" y="124"/>
                </a:cubicBezTo>
                <a:cubicBezTo>
                  <a:pt x="335" y="121"/>
                  <a:pt x="335" y="121"/>
                  <a:pt x="335" y="121"/>
                </a:cubicBezTo>
                <a:cubicBezTo>
                  <a:pt x="337" y="127"/>
                  <a:pt x="337" y="127"/>
                  <a:pt x="337" y="127"/>
                </a:cubicBezTo>
                <a:cubicBezTo>
                  <a:pt x="325" y="130"/>
                  <a:pt x="325" y="130"/>
                  <a:pt x="325" y="130"/>
                </a:cubicBezTo>
                <a:close/>
                <a:moveTo>
                  <a:pt x="364" y="122"/>
                </a:moveTo>
                <a:cubicBezTo>
                  <a:pt x="364" y="122"/>
                  <a:pt x="364" y="122"/>
                  <a:pt x="364" y="122"/>
                </a:cubicBezTo>
                <a:cubicBezTo>
                  <a:pt x="367" y="122"/>
                  <a:pt x="368" y="122"/>
                  <a:pt x="369" y="123"/>
                </a:cubicBezTo>
                <a:cubicBezTo>
                  <a:pt x="370" y="123"/>
                  <a:pt x="371" y="124"/>
                  <a:pt x="371" y="126"/>
                </a:cubicBezTo>
                <a:cubicBezTo>
                  <a:pt x="371" y="128"/>
                  <a:pt x="371" y="129"/>
                  <a:pt x="370" y="130"/>
                </a:cubicBezTo>
                <a:cubicBezTo>
                  <a:pt x="369" y="130"/>
                  <a:pt x="368" y="131"/>
                  <a:pt x="365" y="131"/>
                </a:cubicBezTo>
                <a:cubicBezTo>
                  <a:pt x="356" y="133"/>
                  <a:pt x="356" y="133"/>
                  <a:pt x="356" y="133"/>
                </a:cubicBezTo>
                <a:cubicBezTo>
                  <a:pt x="355" y="124"/>
                  <a:pt x="355" y="124"/>
                  <a:pt x="355" y="124"/>
                </a:cubicBezTo>
                <a:cubicBezTo>
                  <a:pt x="364" y="122"/>
                  <a:pt x="364" y="122"/>
                  <a:pt x="364" y="122"/>
                </a:cubicBezTo>
                <a:close/>
                <a:moveTo>
                  <a:pt x="347" y="118"/>
                </a:moveTo>
                <a:cubicBezTo>
                  <a:pt x="365" y="116"/>
                  <a:pt x="365" y="116"/>
                  <a:pt x="365" y="116"/>
                </a:cubicBezTo>
                <a:cubicBezTo>
                  <a:pt x="369" y="115"/>
                  <a:pt x="372" y="116"/>
                  <a:pt x="375" y="117"/>
                </a:cubicBezTo>
                <a:cubicBezTo>
                  <a:pt x="377" y="119"/>
                  <a:pt x="378" y="121"/>
                  <a:pt x="379" y="125"/>
                </a:cubicBezTo>
                <a:cubicBezTo>
                  <a:pt x="379" y="128"/>
                  <a:pt x="379" y="130"/>
                  <a:pt x="378" y="132"/>
                </a:cubicBezTo>
                <a:cubicBezTo>
                  <a:pt x="377" y="134"/>
                  <a:pt x="375" y="135"/>
                  <a:pt x="373" y="136"/>
                </a:cubicBezTo>
                <a:cubicBezTo>
                  <a:pt x="384" y="149"/>
                  <a:pt x="384" y="149"/>
                  <a:pt x="384" y="149"/>
                </a:cubicBezTo>
                <a:cubicBezTo>
                  <a:pt x="376" y="151"/>
                  <a:pt x="376" y="151"/>
                  <a:pt x="376" y="151"/>
                </a:cubicBezTo>
                <a:cubicBezTo>
                  <a:pt x="366" y="138"/>
                  <a:pt x="366" y="138"/>
                  <a:pt x="366" y="138"/>
                </a:cubicBezTo>
                <a:cubicBezTo>
                  <a:pt x="357" y="139"/>
                  <a:pt x="357" y="139"/>
                  <a:pt x="357" y="139"/>
                </a:cubicBezTo>
                <a:cubicBezTo>
                  <a:pt x="359" y="153"/>
                  <a:pt x="359" y="153"/>
                  <a:pt x="359" y="153"/>
                </a:cubicBezTo>
                <a:cubicBezTo>
                  <a:pt x="352" y="154"/>
                  <a:pt x="352" y="154"/>
                  <a:pt x="352" y="154"/>
                </a:cubicBezTo>
                <a:cubicBezTo>
                  <a:pt x="347" y="118"/>
                  <a:pt x="347" y="118"/>
                  <a:pt x="347" y="118"/>
                </a:cubicBezTo>
                <a:close/>
                <a:moveTo>
                  <a:pt x="419" y="121"/>
                </a:moveTo>
                <a:cubicBezTo>
                  <a:pt x="401" y="121"/>
                  <a:pt x="401" y="121"/>
                  <a:pt x="401" y="121"/>
                </a:cubicBezTo>
                <a:cubicBezTo>
                  <a:pt x="399" y="121"/>
                  <a:pt x="397" y="121"/>
                  <a:pt x="396" y="122"/>
                </a:cubicBezTo>
                <a:cubicBezTo>
                  <a:pt x="395" y="123"/>
                  <a:pt x="395" y="124"/>
                  <a:pt x="395" y="125"/>
                </a:cubicBezTo>
                <a:cubicBezTo>
                  <a:pt x="395" y="127"/>
                  <a:pt x="395" y="128"/>
                  <a:pt x="396" y="128"/>
                </a:cubicBezTo>
                <a:cubicBezTo>
                  <a:pt x="397" y="129"/>
                  <a:pt x="398" y="129"/>
                  <a:pt x="39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13" y="130"/>
                  <a:pt x="416" y="130"/>
                  <a:pt x="418" y="132"/>
                </a:cubicBezTo>
                <a:cubicBezTo>
                  <a:pt x="420" y="134"/>
                  <a:pt x="420" y="136"/>
                  <a:pt x="420" y="140"/>
                </a:cubicBezTo>
                <a:cubicBezTo>
                  <a:pt x="420" y="144"/>
                  <a:pt x="419" y="146"/>
                  <a:pt x="417" y="148"/>
                </a:cubicBezTo>
                <a:cubicBezTo>
                  <a:pt x="415" y="150"/>
                  <a:pt x="412" y="150"/>
                  <a:pt x="408" y="150"/>
                </a:cubicBezTo>
                <a:cubicBezTo>
                  <a:pt x="388" y="150"/>
                  <a:pt x="388" y="150"/>
                  <a:pt x="388" y="15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07" y="144"/>
                  <a:pt x="407" y="144"/>
                  <a:pt x="407" y="144"/>
                </a:cubicBezTo>
                <a:cubicBezTo>
                  <a:pt x="409" y="144"/>
                  <a:pt x="410" y="144"/>
                  <a:pt x="411" y="143"/>
                </a:cubicBezTo>
                <a:cubicBezTo>
                  <a:pt x="412" y="142"/>
                  <a:pt x="413" y="141"/>
                  <a:pt x="413" y="140"/>
                </a:cubicBezTo>
                <a:cubicBezTo>
                  <a:pt x="413" y="139"/>
                  <a:pt x="412" y="137"/>
                  <a:pt x="411" y="137"/>
                </a:cubicBezTo>
                <a:cubicBezTo>
                  <a:pt x="411" y="136"/>
                  <a:pt x="409" y="136"/>
                  <a:pt x="407" y="136"/>
                </a:cubicBezTo>
                <a:cubicBezTo>
                  <a:pt x="399" y="136"/>
                  <a:pt x="399" y="136"/>
                  <a:pt x="399" y="136"/>
                </a:cubicBezTo>
                <a:cubicBezTo>
                  <a:pt x="395" y="136"/>
                  <a:pt x="392" y="135"/>
                  <a:pt x="390" y="133"/>
                </a:cubicBezTo>
                <a:cubicBezTo>
                  <a:pt x="388" y="131"/>
                  <a:pt x="387" y="129"/>
                  <a:pt x="387" y="125"/>
                </a:cubicBezTo>
                <a:cubicBezTo>
                  <a:pt x="387" y="121"/>
                  <a:pt x="388" y="119"/>
                  <a:pt x="390" y="117"/>
                </a:cubicBezTo>
                <a:cubicBezTo>
                  <a:pt x="392" y="115"/>
                  <a:pt x="395" y="114"/>
                  <a:pt x="400" y="114"/>
                </a:cubicBezTo>
                <a:cubicBezTo>
                  <a:pt x="419" y="115"/>
                  <a:pt x="419" y="115"/>
                  <a:pt x="419" y="115"/>
                </a:cubicBezTo>
                <a:cubicBezTo>
                  <a:pt x="419" y="121"/>
                  <a:pt x="419" y="121"/>
                  <a:pt x="419" y="121"/>
                </a:cubicBezTo>
                <a:close/>
                <a:moveTo>
                  <a:pt x="433" y="152"/>
                </a:moveTo>
                <a:cubicBezTo>
                  <a:pt x="426" y="151"/>
                  <a:pt x="426" y="151"/>
                  <a:pt x="426" y="151"/>
                </a:cubicBezTo>
                <a:cubicBezTo>
                  <a:pt x="431" y="115"/>
                  <a:pt x="431" y="115"/>
                  <a:pt x="431" y="115"/>
                </a:cubicBezTo>
                <a:cubicBezTo>
                  <a:pt x="438" y="117"/>
                  <a:pt x="438" y="117"/>
                  <a:pt x="438" y="117"/>
                </a:cubicBezTo>
                <a:cubicBezTo>
                  <a:pt x="433" y="152"/>
                  <a:pt x="433" y="152"/>
                  <a:pt x="433" y="152"/>
                </a:cubicBezTo>
                <a:close/>
                <a:moveTo>
                  <a:pt x="453" y="126"/>
                </a:moveTo>
                <a:cubicBezTo>
                  <a:pt x="442" y="124"/>
                  <a:pt x="442" y="124"/>
                  <a:pt x="442" y="124"/>
                </a:cubicBezTo>
                <a:cubicBezTo>
                  <a:pt x="443" y="118"/>
                  <a:pt x="443" y="118"/>
                  <a:pt x="443" y="118"/>
                </a:cubicBezTo>
                <a:cubicBezTo>
                  <a:pt x="473" y="123"/>
                  <a:pt x="473" y="123"/>
                  <a:pt x="473" y="123"/>
                </a:cubicBezTo>
                <a:cubicBezTo>
                  <a:pt x="472" y="129"/>
                  <a:pt x="472" y="129"/>
                  <a:pt x="472" y="129"/>
                </a:cubicBezTo>
                <a:cubicBezTo>
                  <a:pt x="461" y="127"/>
                  <a:pt x="461" y="127"/>
                  <a:pt x="461" y="127"/>
                </a:cubicBezTo>
                <a:cubicBezTo>
                  <a:pt x="456" y="156"/>
                  <a:pt x="456" y="156"/>
                  <a:pt x="456" y="156"/>
                </a:cubicBezTo>
                <a:cubicBezTo>
                  <a:pt x="448" y="155"/>
                  <a:pt x="448" y="155"/>
                  <a:pt x="448" y="155"/>
                </a:cubicBezTo>
                <a:cubicBezTo>
                  <a:pt x="453" y="126"/>
                  <a:pt x="453" y="126"/>
                  <a:pt x="453" y="126"/>
                </a:cubicBezTo>
                <a:close/>
                <a:moveTo>
                  <a:pt x="477" y="124"/>
                </a:moveTo>
                <a:cubicBezTo>
                  <a:pt x="485" y="127"/>
                  <a:pt x="485" y="127"/>
                  <a:pt x="485" y="127"/>
                </a:cubicBezTo>
                <a:cubicBezTo>
                  <a:pt x="488" y="142"/>
                  <a:pt x="488" y="142"/>
                  <a:pt x="488" y="142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9" y="135"/>
                  <a:pt x="509" y="135"/>
                  <a:pt x="509" y="135"/>
                </a:cubicBezTo>
                <a:cubicBezTo>
                  <a:pt x="490" y="150"/>
                  <a:pt x="490" y="150"/>
                  <a:pt x="490" y="150"/>
                </a:cubicBezTo>
                <a:cubicBezTo>
                  <a:pt x="485" y="165"/>
                  <a:pt x="485" y="165"/>
                  <a:pt x="485" y="165"/>
                </a:cubicBezTo>
                <a:cubicBezTo>
                  <a:pt x="478" y="162"/>
                  <a:pt x="478" y="162"/>
                  <a:pt x="478" y="162"/>
                </a:cubicBezTo>
                <a:cubicBezTo>
                  <a:pt x="483" y="147"/>
                  <a:pt x="483" y="147"/>
                  <a:pt x="483" y="147"/>
                </a:cubicBezTo>
                <a:cubicBezTo>
                  <a:pt x="477" y="124"/>
                  <a:pt x="477" y="124"/>
                  <a:pt x="477" y="124"/>
                </a:cubicBezTo>
                <a:close/>
                <a:moveTo>
                  <a:pt x="541" y="171"/>
                </a:moveTo>
                <a:cubicBezTo>
                  <a:pt x="545" y="166"/>
                  <a:pt x="548" y="163"/>
                  <a:pt x="552" y="162"/>
                </a:cubicBezTo>
                <a:cubicBezTo>
                  <a:pt x="557" y="161"/>
                  <a:pt x="561" y="162"/>
                  <a:pt x="566" y="166"/>
                </a:cubicBezTo>
                <a:cubicBezTo>
                  <a:pt x="571" y="169"/>
                  <a:pt x="574" y="173"/>
                  <a:pt x="574" y="177"/>
                </a:cubicBezTo>
                <a:cubicBezTo>
                  <a:pt x="575" y="181"/>
                  <a:pt x="574" y="186"/>
                  <a:pt x="570" y="191"/>
                </a:cubicBezTo>
                <a:cubicBezTo>
                  <a:pt x="567" y="196"/>
                  <a:pt x="563" y="200"/>
                  <a:pt x="559" y="200"/>
                </a:cubicBezTo>
                <a:cubicBezTo>
                  <a:pt x="555" y="201"/>
                  <a:pt x="550" y="200"/>
                  <a:pt x="545" y="197"/>
                </a:cubicBezTo>
                <a:cubicBezTo>
                  <a:pt x="540" y="193"/>
                  <a:pt x="538" y="190"/>
                  <a:pt x="537" y="185"/>
                </a:cubicBezTo>
                <a:cubicBezTo>
                  <a:pt x="536" y="181"/>
                  <a:pt x="538" y="176"/>
                  <a:pt x="541" y="171"/>
                </a:cubicBezTo>
                <a:close/>
                <a:moveTo>
                  <a:pt x="563" y="171"/>
                </a:moveTo>
                <a:cubicBezTo>
                  <a:pt x="565" y="173"/>
                  <a:pt x="567" y="175"/>
                  <a:pt x="567" y="178"/>
                </a:cubicBezTo>
                <a:cubicBezTo>
                  <a:pt x="567" y="180"/>
                  <a:pt x="566" y="183"/>
                  <a:pt x="564" y="187"/>
                </a:cubicBezTo>
                <a:cubicBezTo>
                  <a:pt x="561" y="190"/>
                  <a:pt x="559" y="192"/>
                  <a:pt x="556" y="193"/>
                </a:cubicBezTo>
                <a:cubicBezTo>
                  <a:pt x="554" y="194"/>
                  <a:pt x="551" y="193"/>
                  <a:pt x="549" y="192"/>
                </a:cubicBezTo>
                <a:cubicBezTo>
                  <a:pt x="546" y="190"/>
                  <a:pt x="545" y="188"/>
                  <a:pt x="545" y="185"/>
                </a:cubicBezTo>
                <a:cubicBezTo>
                  <a:pt x="544" y="182"/>
                  <a:pt x="546" y="179"/>
                  <a:pt x="548" y="176"/>
                </a:cubicBezTo>
                <a:cubicBezTo>
                  <a:pt x="550" y="172"/>
                  <a:pt x="553" y="170"/>
                  <a:pt x="555" y="169"/>
                </a:cubicBezTo>
                <a:cubicBezTo>
                  <a:pt x="557" y="169"/>
                  <a:pt x="560" y="169"/>
                  <a:pt x="563" y="171"/>
                </a:cubicBezTo>
                <a:close/>
                <a:moveTo>
                  <a:pt x="574" y="198"/>
                </a:moveTo>
                <a:cubicBezTo>
                  <a:pt x="577" y="194"/>
                  <a:pt x="580" y="192"/>
                  <a:pt x="581" y="191"/>
                </a:cubicBezTo>
                <a:cubicBezTo>
                  <a:pt x="583" y="189"/>
                  <a:pt x="585" y="189"/>
                  <a:pt x="587" y="188"/>
                </a:cubicBezTo>
                <a:cubicBezTo>
                  <a:pt x="589" y="188"/>
                  <a:pt x="591" y="189"/>
                  <a:pt x="593" y="190"/>
                </a:cubicBezTo>
                <a:cubicBezTo>
                  <a:pt x="595" y="191"/>
                  <a:pt x="597" y="192"/>
                  <a:pt x="600" y="195"/>
                </a:cubicBezTo>
                <a:cubicBezTo>
                  <a:pt x="608" y="202"/>
                  <a:pt x="608" y="202"/>
                  <a:pt x="608" y="202"/>
                </a:cubicBezTo>
                <a:cubicBezTo>
                  <a:pt x="604" y="207"/>
                  <a:pt x="604" y="207"/>
                  <a:pt x="604" y="207"/>
                </a:cubicBezTo>
                <a:cubicBezTo>
                  <a:pt x="595" y="199"/>
                  <a:pt x="595" y="199"/>
                  <a:pt x="595" y="199"/>
                </a:cubicBezTo>
                <a:cubicBezTo>
                  <a:pt x="593" y="197"/>
                  <a:pt x="591" y="196"/>
                  <a:pt x="589" y="196"/>
                </a:cubicBezTo>
                <a:cubicBezTo>
                  <a:pt x="587" y="196"/>
                  <a:pt x="585" y="197"/>
                  <a:pt x="583" y="199"/>
                </a:cubicBezTo>
                <a:cubicBezTo>
                  <a:pt x="599" y="213"/>
                  <a:pt x="599" y="213"/>
                  <a:pt x="599" y="213"/>
                </a:cubicBezTo>
                <a:cubicBezTo>
                  <a:pt x="595" y="218"/>
                  <a:pt x="595" y="218"/>
                  <a:pt x="595" y="218"/>
                </a:cubicBezTo>
                <a:cubicBezTo>
                  <a:pt x="579" y="204"/>
                  <a:pt x="579" y="204"/>
                  <a:pt x="579" y="204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4" y="210"/>
                  <a:pt x="564" y="210"/>
                  <a:pt x="564" y="210"/>
                </a:cubicBezTo>
                <a:cubicBezTo>
                  <a:pt x="574" y="198"/>
                  <a:pt x="574" y="198"/>
                  <a:pt x="574" y="198"/>
                </a:cubicBezTo>
                <a:close/>
                <a:moveTo>
                  <a:pt x="641" y="254"/>
                </a:moveTo>
                <a:cubicBezTo>
                  <a:pt x="635" y="244"/>
                  <a:pt x="635" y="244"/>
                  <a:pt x="635" y="244"/>
                </a:cubicBezTo>
                <a:cubicBezTo>
                  <a:pt x="640" y="241"/>
                  <a:pt x="640" y="241"/>
                  <a:pt x="640" y="241"/>
                </a:cubicBezTo>
                <a:cubicBezTo>
                  <a:pt x="656" y="267"/>
                  <a:pt x="656" y="267"/>
                  <a:pt x="656" y="267"/>
                </a:cubicBezTo>
                <a:cubicBezTo>
                  <a:pt x="651" y="270"/>
                  <a:pt x="651" y="270"/>
                  <a:pt x="651" y="270"/>
                </a:cubicBezTo>
                <a:cubicBezTo>
                  <a:pt x="645" y="260"/>
                  <a:pt x="645" y="260"/>
                  <a:pt x="645" y="260"/>
                </a:cubicBezTo>
                <a:cubicBezTo>
                  <a:pt x="620" y="276"/>
                  <a:pt x="620" y="276"/>
                  <a:pt x="620" y="276"/>
                </a:cubicBezTo>
                <a:cubicBezTo>
                  <a:pt x="616" y="269"/>
                  <a:pt x="616" y="269"/>
                  <a:pt x="616" y="269"/>
                </a:cubicBezTo>
                <a:cubicBezTo>
                  <a:pt x="641" y="254"/>
                  <a:pt x="641" y="254"/>
                  <a:pt x="641" y="254"/>
                </a:cubicBezTo>
                <a:close/>
                <a:moveTo>
                  <a:pt x="662" y="290"/>
                </a:moveTo>
                <a:cubicBezTo>
                  <a:pt x="660" y="287"/>
                  <a:pt x="659" y="286"/>
                  <a:pt x="657" y="285"/>
                </a:cubicBezTo>
                <a:cubicBezTo>
                  <a:pt x="655" y="284"/>
                  <a:pt x="653" y="285"/>
                  <a:pt x="651" y="286"/>
                </a:cubicBezTo>
                <a:cubicBezTo>
                  <a:pt x="659" y="305"/>
                  <a:pt x="659" y="305"/>
                  <a:pt x="659" y="305"/>
                </a:cubicBezTo>
                <a:cubicBezTo>
                  <a:pt x="654" y="307"/>
                  <a:pt x="654" y="307"/>
                  <a:pt x="654" y="307"/>
                </a:cubicBezTo>
                <a:cubicBezTo>
                  <a:pt x="645" y="288"/>
                  <a:pt x="645" y="288"/>
                  <a:pt x="645" y="288"/>
                </a:cubicBezTo>
                <a:cubicBezTo>
                  <a:pt x="642" y="290"/>
                  <a:pt x="641" y="291"/>
                  <a:pt x="640" y="293"/>
                </a:cubicBezTo>
                <a:cubicBezTo>
                  <a:pt x="639" y="295"/>
                  <a:pt x="639" y="297"/>
                  <a:pt x="641" y="300"/>
                </a:cubicBezTo>
                <a:cubicBezTo>
                  <a:pt x="646" y="311"/>
                  <a:pt x="646" y="311"/>
                  <a:pt x="646" y="311"/>
                </a:cubicBezTo>
                <a:cubicBezTo>
                  <a:pt x="640" y="313"/>
                  <a:pt x="640" y="313"/>
                  <a:pt x="640" y="313"/>
                </a:cubicBezTo>
                <a:cubicBezTo>
                  <a:pt x="635" y="302"/>
                  <a:pt x="635" y="302"/>
                  <a:pt x="635" y="302"/>
                </a:cubicBezTo>
                <a:cubicBezTo>
                  <a:pt x="634" y="299"/>
                  <a:pt x="633" y="297"/>
                  <a:pt x="633" y="296"/>
                </a:cubicBezTo>
                <a:cubicBezTo>
                  <a:pt x="633" y="294"/>
                  <a:pt x="633" y="292"/>
                  <a:pt x="633" y="291"/>
                </a:cubicBezTo>
                <a:cubicBezTo>
                  <a:pt x="634" y="288"/>
                  <a:pt x="635" y="286"/>
                  <a:pt x="637" y="284"/>
                </a:cubicBezTo>
                <a:cubicBezTo>
                  <a:pt x="638" y="283"/>
                  <a:pt x="641" y="281"/>
                  <a:pt x="644" y="280"/>
                </a:cubicBezTo>
                <a:cubicBezTo>
                  <a:pt x="649" y="277"/>
                  <a:pt x="654" y="276"/>
                  <a:pt x="658" y="277"/>
                </a:cubicBezTo>
                <a:cubicBezTo>
                  <a:pt x="662" y="279"/>
                  <a:pt x="665" y="282"/>
                  <a:pt x="667" y="287"/>
                </a:cubicBezTo>
                <a:cubicBezTo>
                  <a:pt x="672" y="298"/>
                  <a:pt x="672" y="298"/>
                  <a:pt x="672" y="298"/>
                </a:cubicBezTo>
                <a:cubicBezTo>
                  <a:pt x="667" y="301"/>
                  <a:pt x="667" y="301"/>
                  <a:pt x="667" y="301"/>
                </a:cubicBezTo>
                <a:cubicBezTo>
                  <a:pt x="662" y="290"/>
                  <a:pt x="662" y="290"/>
                  <a:pt x="662" y="290"/>
                </a:cubicBezTo>
                <a:close/>
                <a:moveTo>
                  <a:pt x="675" y="325"/>
                </a:moveTo>
                <a:cubicBezTo>
                  <a:pt x="674" y="322"/>
                  <a:pt x="672" y="320"/>
                  <a:pt x="670" y="319"/>
                </a:cubicBezTo>
                <a:cubicBezTo>
                  <a:pt x="668" y="319"/>
                  <a:pt x="665" y="319"/>
                  <a:pt x="660" y="320"/>
                </a:cubicBezTo>
                <a:cubicBezTo>
                  <a:pt x="657" y="322"/>
                  <a:pt x="654" y="323"/>
                  <a:pt x="653" y="325"/>
                </a:cubicBezTo>
                <a:cubicBezTo>
                  <a:pt x="652" y="327"/>
                  <a:pt x="652" y="329"/>
                  <a:pt x="653" y="332"/>
                </a:cubicBezTo>
                <a:cubicBezTo>
                  <a:pt x="657" y="344"/>
                  <a:pt x="657" y="344"/>
                  <a:pt x="657" y="344"/>
                </a:cubicBezTo>
                <a:cubicBezTo>
                  <a:pt x="651" y="346"/>
                  <a:pt x="651" y="346"/>
                  <a:pt x="651" y="346"/>
                </a:cubicBezTo>
                <a:cubicBezTo>
                  <a:pt x="647" y="334"/>
                  <a:pt x="647" y="334"/>
                  <a:pt x="647" y="334"/>
                </a:cubicBezTo>
                <a:cubicBezTo>
                  <a:pt x="646" y="331"/>
                  <a:pt x="646" y="329"/>
                  <a:pt x="646" y="327"/>
                </a:cubicBezTo>
                <a:cubicBezTo>
                  <a:pt x="646" y="326"/>
                  <a:pt x="646" y="324"/>
                  <a:pt x="647" y="322"/>
                </a:cubicBezTo>
                <a:cubicBezTo>
                  <a:pt x="647" y="320"/>
                  <a:pt x="649" y="318"/>
                  <a:pt x="651" y="316"/>
                </a:cubicBezTo>
                <a:cubicBezTo>
                  <a:pt x="653" y="315"/>
                  <a:pt x="655" y="314"/>
                  <a:pt x="658" y="313"/>
                </a:cubicBezTo>
                <a:cubicBezTo>
                  <a:pt x="664" y="311"/>
                  <a:pt x="669" y="310"/>
                  <a:pt x="673" y="312"/>
                </a:cubicBezTo>
                <a:cubicBezTo>
                  <a:pt x="676" y="314"/>
                  <a:pt x="679" y="317"/>
                  <a:pt x="681" y="323"/>
                </a:cubicBezTo>
                <a:cubicBezTo>
                  <a:pt x="684" y="335"/>
                  <a:pt x="684" y="335"/>
                  <a:pt x="684" y="335"/>
                </a:cubicBezTo>
                <a:cubicBezTo>
                  <a:pt x="679" y="337"/>
                  <a:pt x="679" y="337"/>
                  <a:pt x="679" y="337"/>
                </a:cubicBezTo>
                <a:cubicBezTo>
                  <a:pt x="675" y="325"/>
                  <a:pt x="675" y="325"/>
                  <a:pt x="675" y="325"/>
                </a:cubicBezTo>
                <a:close/>
                <a:moveTo>
                  <a:pt x="689" y="352"/>
                </a:moveTo>
                <a:cubicBezTo>
                  <a:pt x="675" y="354"/>
                  <a:pt x="675" y="354"/>
                  <a:pt x="675" y="354"/>
                </a:cubicBezTo>
                <a:cubicBezTo>
                  <a:pt x="677" y="368"/>
                  <a:pt x="677" y="368"/>
                  <a:pt x="677" y="368"/>
                </a:cubicBezTo>
                <a:cubicBezTo>
                  <a:pt x="691" y="365"/>
                  <a:pt x="691" y="365"/>
                  <a:pt x="691" y="365"/>
                </a:cubicBezTo>
                <a:cubicBezTo>
                  <a:pt x="692" y="373"/>
                  <a:pt x="692" y="373"/>
                  <a:pt x="692" y="373"/>
                </a:cubicBezTo>
                <a:cubicBezTo>
                  <a:pt x="658" y="379"/>
                  <a:pt x="658" y="379"/>
                  <a:pt x="658" y="379"/>
                </a:cubicBezTo>
                <a:cubicBezTo>
                  <a:pt x="656" y="372"/>
                  <a:pt x="656" y="372"/>
                  <a:pt x="656" y="372"/>
                </a:cubicBezTo>
                <a:cubicBezTo>
                  <a:pt x="671" y="369"/>
                  <a:pt x="671" y="369"/>
                  <a:pt x="671" y="369"/>
                </a:cubicBezTo>
                <a:cubicBezTo>
                  <a:pt x="669" y="355"/>
                  <a:pt x="669" y="355"/>
                  <a:pt x="669" y="355"/>
                </a:cubicBezTo>
                <a:cubicBezTo>
                  <a:pt x="654" y="358"/>
                  <a:pt x="654" y="358"/>
                  <a:pt x="654" y="358"/>
                </a:cubicBezTo>
                <a:cubicBezTo>
                  <a:pt x="653" y="351"/>
                  <a:pt x="653" y="351"/>
                  <a:pt x="653" y="351"/>
                </a:cubicBezTo>
                <a:cubicBezTo>
                  <a:pt x="687" y="344"/>
                  <a:pt x="687" y="344"/>
                  <a:pt x="687" y="344"/>
                </a:cubicBezTo>
                <a:cubicBezTo>
                  <a:pt x="689" y="352"/>
                  <a:pt x="689" y="352"/>
                  <a:pt x="689" y="352"/>
                </a:cubicBezTo>
                <a:close/>
                <a:moveTo>
                  <a:pt x="695" y="386"/>
                </a:moveTo>
                <a:cubicBezTo>
                  <a:pt x="695" y="396"/>
                  <a:pt x="695" y="396"/>
                  <a:pt x="695" y="396"/>
                </a:cubicBezTo>
                <a:cubicBezTo>
                  <a:pt x="670" y="411"/>
                  <a:pt x="670" y="411"/>
                  <a:pt x="670" y="411"/>
                </a:cubicBezTo>
                <a:cubicBezTo>
                  <a:pt x="695" y="410"/>
                  <a:pt x="695" y="410"/>
                  <a:pt x="695" y="410"/>
                </a:cubicBezTo>
                <a:cubicBezTo>
                  <a:pt x="695" y="418"/>
                  <a:pt x="695" y="418"/>
                  <a:pt x="695" y="418"/>
                </a:cubicBezTo>
                <a:cubicBezTo>
                  <a:pt x="660" y="419"/>
                  <a:pt x="660" y="419"/>
                  <a:pt x="660" y="419"/>
                </a:cubicBezTo>
                <a:cubicBezTo>
                  <a:pt x="660" y="410"/>
                  <a:pt x="660" y="410"/>
                  <a:pt x="660" y="410"/>
                </a:cubicBezTo>
                <a:cubicBezTo>
                  <a:pt x="686" y="394"/>
                  <a:pt x="686" y="394"/>
                  <a:pt x="686" y="394"/>
                </a:cubicBezTo>
                <a:cubicBezTo>
                  <a:pt x="660" y="395"/>
                  <a:pt x="660" y="395"/>
                  <a:pt x="660" y="395"/>
                </a:cubicBezTo>
                <a:cubicBezTo>
                  <a:pt x="659" y="387"/>
                  <a:pt x="659" y="387"/>
                  <a:pt x="659" y="387"/>
                </a:cubicBezTo>
                <a:cubicBezTo>
                  <a:pt x="695" y="386"/>
                  <a:pt x="695" y="386"/>
                  <a:pt x="695" y="386"/>
                </a:cubicBezTo>
                <a:close/>
                <a:moveTo>
                  <a:pt x="677" y="425"/>
                </a:moveTo>
                <a:cubicBezTo>
                  <a:pt x="683" y="426"/>
                  <a:pt x="688" y="428"/>
                  <a:pt x="690" y="431"/>
                </a:cubicBezTo>
                <a:cubicBezTo>
                  <a:pt x="693" y="434"/>
                  <a:pt x="694" y="439"/>
                  <a:pt x="693" y="445"/>
                </a:cubicBezTo>
                <a:cubicBezTo>
                  <a:pt x="692" y="451"/>
                  <a:pt x="690" y="455"/>
                  <a:pt x="687" y="458"/>
                </a:cubicBezTo>
                <a:cubicBezTo>
                  <a:pt x="684" y="460"/>
                  <a:pt x="679" y="461"/>
                  <a:pt x="673" y="460"/>
                </a:cubicBezTo>
                <a:cubicBezTo>
                  <a:pt x="667" y="459"/>
                  <a:pt x="662" y="457"/>
                  <a:pt x="660" y="454"/>
                </a:cubicBezTo>
                <a:cubicBezTo>
                  <a:pt x="657" y="451"/>
                  <a:pt x="656" y="446"/>
                  <a:pt x="657" y="440"/>
                </a:cubicBezTo>
                <a:cubicBezTo>
                  <a:pt x="657" y="434"/>
                  <a:pt x="659" y="430"/>
                  <a:pt x="663" y="427"/>
                </a:cubicBezTo>
                <a:cubicBezTo>
                  <a:pt x="666" y="425"/>
                  <a:pt x="671" y="424"/>
                  <a:pt x="677" y="425"/>
                </a:cubicBezTo>
                <a:close/>
                <a:moveTo>
                  <a:pt x="687" y="444"/>
                </a:moveTo>
                <a:cubicBezTo>
                  <a:pt x="687" y="447"/>
                  <a:pt x="685" y="450"/>
                  <a:pt x="683" y="451"/>
                </a:cubicBezTo>
                <a:cubicBezTo>
                  <a:pt x="681" y="452"/>
                  <a:pt x="678" y="453"/>
                  <a:pt x="674" y="452"/>
                </a:cubicBezTo>
                <a:cubicBezTo>
                  <a:pt x="670" y="452"/>
                  <a:pt x="667" y="450"/>
                  <a:pt x="665" y="449"/>
                </a:cubicBezTo>
                <a:cubicBezTo>
                  <a:pt x="663" y="447"/>
                  <a:pt x="662" y="444"/>
                  <a:pt x="663" y="441"/>
                </a:cubicBezTo>
                <a:cubicBezTo>
                  <a:pt x="663" y="438"/>
                  <a:pt x="664" y="435"/>
                  <a:pt x="667" y="434"/>
                </a:cubicBezTo>
                <a:cubicBezTo>
                  <a:pt x="669" y="433"/>
                  <a:pt x="672" y="432"/>
                  <a:pt x="676" y="433"/>
                </a:cubicBezTo>
                <a:cubicBezTo>
                  <a:pt x="680" y="433"/>
                  <a:pt x="683" y="435"/>
                  <a:pt x="685" y="436"/>
                </a:cubicBezTo>
                <a:cubicBezTo>
                  <a:pt x="687" y="438"/>
                  <a:pt x="687" y="441"/>
                  <a:pt x="687" y="444"/>
                </a:cubicBezTo>
                <a:close/>
                <a:moveTo>
                  <a:pt x="651" y="478"/>
                </a:moveTo>
                <a:cubicBezTo>
                  <a:pt x="652" y="474"/>
                  <a:pt x="653" y="472"/>
                  <a:pt x="654" y="471"/>
                </a:cubicBezTo>
                <a:cubicBezTo>
                  <a:pt x="655" y="469"/>
                  <a:pt x="656" y="468"/>
                  <a:pt x="658" y="467"/>
                </a:cubicBezTo>
                <a:cubicBezTo>
                  <a:pt x="659" y="466"/>
                  <a:pt x="661" y="466"/>
                  <a:pt x="662" y="465"/>
                </a:cubicBezTo>
                <a:cubicBezTo>
                  <a:pt x="664" y="465"/>
                  <a:pt x="666" y="466"/>
                  <a:pt x="669" y="466"/>
                </a:cubicBezTo>
                <a:cubicBezTo>
                  <a:pt x="689" y="471"/>
                  <a:pt x="689" y="471"/>
                  <a:pt x="689" y="471"/>
                </a:cubicBezTo>
                <a:cubicBezTo>
                  <a:pt x="687" y="478"/>
                  <a:pt x="687" y="478"/>
                  <a:pt x="687" y="478"/>
                </a:cubicBezTo>
                <a:cubicBezTo>
                  <a:pt x="667" y="474"/>
                  <a:pt x="667" y="474"/>
                  <a:pt x="667" y="474"/>
                </a:cubicBezTo>
                <a:cubicBezTo>
                  <a:pt x="665" y="473"/>
                  <a:pt x="664" y="473"/>
                  <a:pt x="663" y="473"/>
                </a:cubicBezTo>
                <a:cubicBezTo>
                  <a:pt x="662" y="473"/>
                  <a:pt x="661" y="473"/>
                  <a:pt x="661" y="473"/>
                </a:cubicBezTo>
                <a:cubicBezTo>
                  <a:pt x="660" y="474"/>
                  <a:pt x="659" y="475"/>
                  <a:pt x="658" y="475"/>
                </a:cubicBezTo>
                <a:cubicBezTo>
                  <a:pt x="658" y="476"/>
                  <a:pt x="657" y="478"/>
                  <a:pt x="657" y="480"/>
                </a:cubicBezTo>
                <a:cubicBezTo>
                  <a:pt x="655" y="488"/>
                  <a:pt x="655" y="488"/>
                  <a:pt x="655" y="488"/>
                </a:cubicBezTo>
                <a:cubicBezTo>
                  <a:pt x="649" y="487"/>
                  <a:pt x="649" y="487"/>
                  <a:pt x="649" y="487"/>
                </a:cubicBezTo>
                <a:cubicBezTo>
                  <a:pt x="651" y="478"/>
                  <a:pt x="651" y="478"/>
                  <a:pt x="651" y="478"/>
                </a:cubicBezTo>
                <a:close/>
                <a:moveTo>
                  <a:pt x="667" y="494"/>
                </a:moveTo>
                <a:cubicBezTo>
                  <a:pt x="672" y="496"/>
                  <a:pt x="676" y="499"/>
                  <a:pt x="678" y="503"/>
                </a:cubicBezTo>
                <a:cubicBezTo>
                  <a:pt x="679" y="507"/>
                  <a:pt x="679" y="512"/>
                  <a:pt x="677" y="517"/>
                </a:cubicBezTo>
                <a:cubicBezTo>
                  <a:pt x="675" y="523"/>
                  <a:pt x="671" y="526"/>
                  <a:pt x="668" y="528"/>
                </a:cubicBezTo>
                <a:cubicBezTo>
                  <a:pt x="664" y="529"/>
                  <a:pt x="659" y="529"/>
                  <a:pt x="653" y="527"/>
                </a:cubicBezTo>
                <a:cubicBezTo>
                  <a:pt x="647" y="524"/>
                  <a:pt x="644" y="521"/>
                  <a:pt x="642" y="517"/>
                </a:cubicBezTo>
                <a:cubicBezTo>
                  <a:pt x="640" y="513"/>
                  <a:pt x="641" y="509"/>
                  <a:pt x="643" y="503"/>
                </a:cubicBezTo>
                <a:cubicBezTo>
                  <a:pt x="645" y="497"/>
                  <a:pt x="648" y="494"/>
                  <a:pt x="652" y="492"/>
                </a:cubicBezTo>
                <a:cubicBezTo>
                  <a:pt x="656" y="491"/>
                  <a:pt x="661" y="491"/>
                  <a:pt x="667" y="494"/>
                </a:cubicBezTo>
                <a:close/>
                <a:moveTo>
                  <a:pt x="671" y="515"/>
                </a:moveTo>
                <a:cubicBezTo>
                  <a:pt x="670" y="518"/>
                  <a:pt x="668" y="520"/>
                  <a:pt x="666" y="520"/>
                </a:cubicBezTo>
                <a:cubicBezTo>
                  <a:pt x="663" y="521"/>
                  <a:pt x="660" y="521"/>
                  <a:pt x="656" y="519"/>
                </a:cubicBezTo>
                <a:cubicBezTo>
                  <a:pt x="652" y="517"/>
                  <a:pt x="650" y="516"/>
                  <a:pt x="649" y="513"/>
                </a:cubicBezTo>
                <a:cubicBezTo>
                  <a:pt x="647" y="511"/>
                  <a:pt x="647" y="508"/>
                  <a:pt x="648" y="505"/>
                </a:cubicBezTo>
                <a:cubicBezTo>
                  <a:pt x="650" y="502"/>
                  <a:pt x="651" y="500"/>
                  <a:pt x="654" y="500"/>
                </a:cubicBezTo>
                <a:cubicBezTo>
                  <a:pt x="656" y="499"/>
                  <a:pt x="660" y="500"/>
                  <a:pt x="664" y="501"/>
                </a:cubicBezTo>
                <a:cubicBezTo>
                  <a:pt x="667" y="503"/>
                  <a:pt x="670" y="505"/>
                  <a:pt x="671" y="507"/>
                </a:cubicBezTo>
                <a:cubicBezTo>
                  <a:pt x="672" y="509"/>
                  <a:pt x="672" y="512"/>
                  <a:pt x="671" y="515"/>
                </a:cubicBezTo>
                <a:close/>
                <a:moveTo>
                  <a:pt x="641" y="544"/>
                </a:moveTo>
                <a:cubicBezTo>
                  <a:pt x="646" y="547"/>
                  <a:pt x="646" y="547"/>
                  <a:pt x="646" y="547"/>
                </a:cubicBezTo>
                <a:cubicBezTo>
                  <a:pt x="637" y="562"/>
                  <a:pt x="637" y="562"/>
                  <a:pt x="637" y="562"/>
                </a:cubicBezTo>
                <a:cubicBezTo>
                  <a:pt x="619" y="552"/>
                  <a:pt x="619" y="552"/>
                  <a:pt x="619" y="552"/>
                </a:cubicBezTo>
                <a:cubicBezTo>
                  <a:pt x="628" y="538"/>
                  <a:pt x="628" y="538"/>
                  <a:pt x="628" y="538"/>
                </a:cubicBezTo>
                <a:cubicBezTo>
                  <a:pt x="629" y="535"/>
                  <a:pt x="631" y="533"/>
                  <a:pt x="632" y="532"/>
                </a:cubicBezTo>
                <a:cubicBezTo>
                  <a:pt x="633" y="531"/>
                  <a:pt x="634" y="530"/>
                  <a:pt x="636" y="530"/>
                </a:cubicBezTo>
                <a:cubicBezTo>
                  <a:pt x="638" y="529"/>
                  <a:pt x="641" y="529"/>
                  <a:pt x="643" y="529"/>
                </a:cubicBezTo>
                <a:cubicBezTo>
                  <a:pt x="645" y="529"/>
                  <a:pt x="648" y="530"/>
                  <a:pt x="651" y="532"/>
                </a:cubicBezTo>
                <a:cubicBezTo>
                  <a:pt x="656" y="535"/>
                  <a:pt x="659" y="539"/>
                  <a:pt x="661" y="543"/>
                </a:cubicBezTo>
                <a:cubicBezTo>
                  <a:pt x="662" y="547"/>
                  <a:pt x="661" y="551"/>
                  <a:pt x="658" y="556"/>
                </a:cubicBezTo>
                <a:cubicBezTo>
                  <a:pt x="650" y="570"/>
                  <a:pt x="650" y="570"/>
                  <a:pt x="650" y="570"/>
                </a:cubicBezTo>
                <a:cubicBezTo>
                  <a:pt x="644" y="567"/>
                  <a:pt x="644" y="567"/>
                  <a:pt x="644" y="567"/>
                </a:cubicBezTo>
                <a:cubicBezTo>
                  <a:pt x="653" y="553"/>
                  <a:pt x="653" y="553"/>
                  <a:pt x="653" y="553"/>
                </a:cubicBezTo>
                <a:cubicBezTo>
                  <a:pt x="654" y="550"/>
                  <a:pt x="654" y="548"/>
                  <a:pt x="654" y="546"/>
                </a:cubicBezTo>
                <a:cubicBezTo>
                  <a:pt x="653" y="544"/>
                  <a:pt x="650" y="542"/>
                  <a:pt x="647" y="539"/>
                </a:cubicBezTo>
                <a:cubicBezTo>
                  <a:pt x="644" y="537"/>
                  <a:pt x="641" y="537"/>
                  <a:pt x="639" y="537"/>
                </a:cubicBezTo>
                <a:cubicBezTo>
                  <a:pt x="636" y="537"/>
                  <a:pt x="635" y="538"/>
                  <a:pt x="633" y="541"/>
                </a:cubicBezTo>
                <a:cubicBezTo>
                  <a:pt x="629" y="548"/>
                  <a:pt x="629" y="548"/>
                  <a:pt x="629" y="548"/>
                </a:cubicBezTo>
                <a:cubicBezTo>
                  <a:pt x="636" y="553"/>
                  <a:pt x="636" y="553"/>
                  <a:pt x="636" y="553"/>
                </a:cubicBezTo>
                <a:cubicBezTo>
                  <a:pt x="641" y="544"/>
                  <a:pt x="641" y="544"/>
                  <a:pt x="641" y="544"/>
                </a:cubicBezTo>
                <a:close/>
                <a:moveTo>
                  <a:pt x="648" y="574"/>
                </a:moveTo>
                <a:cubicBezTo>
                  <a:pt x="643" y="581"/>
                  <a:pt x="643" y="581"/>
                  <a:pt x="643" y="581"/>
                </a:cubicBezTo>
                <a:cubicBezTo>
                  <a:pt x="627" y="580"/>
                  <a:pt x="627" y="580"/>
                  <a:pt x="627" y="580"/>
                </a:cubicBezTo>
                <a:cubicBezTo>
                  <a:pt x="632" y="595"/>
                  <a:pt x="632" y="595"/>
                  <a:pt x="632" y="595"/>
                </a:cubicBezTo>
                <a:cubicBezTo>
                  <a:pt x="627" y="602"/>
                  <a:pt x="627" y="602"/>
                  <a:pt x="627" y="602"/>
                </a:cubicBezTo>
                <a:cubicBezTo>
                  <a:pt x="619" y="579"/>
                  <a:pt x="619" y="579"/>
                  <a:pt x="619" y="579"/>
                </a:cubicBezTo>
                <a:cubicBezTo>
                  <a:pt x="607" y="570"/>
                  <a:pt x="607" y="570"/>
                  <a:pt x="607" y="570"/>
                </a:cubicBezTo>
                <a:cubicBezTo>
                  <a:pt x="611" y="564"/>
                  <a:pt x="611" y="564"/>
                  <a:pt x="611" y="564"/>
                </a:cubicBezTo>
                <a:cubicBezTo>
                  <a:pt x="624" y="573"/>
                  <a:pt x="624" y="573"/>
                  <a:pt x="624" y="573"/>
                </a:cubicBezTo>
                <a:cubicBezTo>
                  <a:pt x="648" y="574"/>
                  <a:pt x="648" y="574"/>
                  <a:pt x="648" y="574"/>
                </a:cubicBezTo>
                <a:close/>
                <a:moveTo>
                  <a:pt x="264" y="535"/>
                </a:moveTo>
                <a:cubicBezTo>
                  <a:pt x="392" y="535"/>
                  <a:pt x="392" y="535"/>
                  <a:pt x="392" y="535"/>
                </a:cubicBezTo>
                <a:cubicBezTo>
                  <a:pt x="401" y="536"/>
                  <a:pt x="400" y="566"/>
                  <a:pt x="392" y="565"/>
                </a:cubicBezTo>
                <a:cubicBezTo>
                  <a:pt x="264" y="565"/>
                  <a:pt x="264" y="565"/>
                  <a:pt x="264" y="565"/>
                </a:cubicBezTo>
                <a:cubicBezTo>
                  <a:pt x="275" y="565"/>
                  <a:pt x="276" y="536"/>
                  <a:pt x="264" y="535"/>
                </a:cubicBezTo>
                <a:close/>
                <a:moveTo>
                  <a:pt x="550" y="535"/>
                </a:moveTo>
                <a:cubicBezTo>
                  <a:pt x="538" y="536"/>
                  <a:pt x="539" y="565"/>
                  <a:pt x="550" y="565"/>
                </a:cubicBezTo>
                <a:cubicBezTo>
                  <a:pt x="421" y="565"/>
                  <a:pt x="421" y="565"/>
                  <a:pt x="421" y="565"/>
                </a:cubicBezTo>
                <a:cubicBezTo>
                  <a:pt x="413" y="566"/>
                  <a:pt x="412" y="536"/>
                  <a:pt x="421" y="535"/>
                </a:cubicBezTo>
                <a:cubicBezTo>
                  <a:pt x="550" y="535"/>
                  <a:pt x="550" y="535"/>
                  <a:pt x="550" y="535"/>
                </a:cubicBezTo>
                <a:close/>
                <a:moveTo>
                  <a:pt x="495" y="212"/>
                </a:moveTo>
                <a:cubicBezTo>
                  <a:pt x="495" y="260"/>
                  <a:pt x="495" y="260"/>
                  <a:pt x="495" y="260"/>
                </a:cubicBezTo>
                <a:cubicBezTo>
                  <a:pt x="481" y="257"/>
                  <a:pt x="469" y="266"/>
                  <a:pt x="462" y="280"/>
                </a:cubicBezTo>
                <a:cubicBezTo>
                  <a:pt x="462" y="449"/>
                  <a:pt x="462" y="449"/>
                  <a:pt x="462" y="449"/>
                </a:cubicBezTo>
                <a:cubicBezTo>
                  <a:pt x="493" y="439"/>
                  <a:pt x="510" y="421"/>
                  <a:pt x="516" y="396"/>
                </a:cubicBezTo>
                <a:cubicBezTo>
                  <a:pt x="519" y="389"/>
                  <a:pt x="519" y="377"/>
                  <a:pt x="514" y="358"/>
                </a:cubicBezTo>
                <a:cubicBezTo>
                  <a:pt x="501" y="332"/>
                  <a:pt x="486" y="324"/>
                  <a:pt x="477" y="327"/>
                </a:cubicBezTo>
                <a:cubicBezTo>
                  <a:pt x="477" y="278"/>
                  <a:pt x="477" y="278"/>
                  <a:pt x="477" y="278"/>
                </a:cubicBezTo>
                <a:cubicBezTo>
                  <a:pt x="516" y="281"/>
                  <a:pt x="552" y="305"/>
                  <a:pt x="562" y="357"/>
                </a:cubicBezTo>
                <a:cubicBezTo>
                  <a:pt x="570" y="390"/>
                  <a:pt x="562" y="422"/>
                  <a:pt x="545" y="449"/>
                </a:cubicBezTo>
                <a:cubicBezTo>
                  <a:pt x="523" y="472"/>
                  <a:pt x="499" y="491"/>
                  <a:pt x="462" y="497"/>
                </a:cubicBezTo>
                <a:cubicBezTo>
                  <a:pt x="462" y="514"/>
                  <a:pt x="462" y="514"/>
                  <a:pt x="462" y="514"/>
                </a:cubicBezTo>
                <a:cubicBezTo>
                  <a:pt x="413" y="514"/>
                  <a:pt x="413" y="514"/>
                  <a:pt x="413" y="514"/>
                </a:cubicBezTo>
                <a:cubicBezTo>
                  <a:pt x="413" y="274"/>
                  <a:pt x="413" y="274"/>
                  <a:pt x="413" y="274"/>
                </a:cubicBezTo>
                <a:cubicBezTo>
                  <a:pt x="425" y="233"/>
                  <a:pt x="453" y="213"/>
                  <a:pt x="495" y="212"/>
                </a:cubicBezTo>
                <a:close/>
                <a:moveTo>
                  <a:pt x="316" y="212"/>
                </a:moveTo>
                <a:cubicBezTo>
                  <a:pt x="358" y="213"/>
                  <a:pt x="386" y="233"/>
                  <a:pt x="398" y="274"/>
                </a:cubicBezTo>
                <a:cubicBezTo>
                  <a:pt x="398" y="514"/>
                  <a:pt x="398" y="514"/>
                  <a:pt x="398" y="514"/>
                </a:cubicBezTo>
                <a:cubicBezTo>
                  <a:pt x="349" y="514"/>
                  <a:pt x="349" y="514"/>
                  <a:pt x="349" y="514"/>
                </a:cubicBezTo>
                <a:cubicBezTo>
                  <a:pt x="349" y="497"/>
                  <a:pt x="349" y="497"/>
                  <a:pt x="349" y="497"/>
                </a:cubicBezTo>
                <a:cubicBezTo>
                  <a:pt x="312" y="491"/>
                  <a:pt x="288" y="472"/>
                  <a:pt x="267" y="449"/>
                </a:cubicBezTo>
                <a:cubicBezTo>
                  <a:pt x="249" y="422"/>
                  <a:pt x="241" y="390"/>
                  <a:pt x="249" y="357"/>
                </a:cubicBezTo>
                <a:cubicBezTo>
                  <a:pt x="259" y="305"/>
                  <a:pt x="295" y="281"/>
                  <a:pt x="334" y="278"/>
                </a:cubicBezTo>
                <a:cubicBezTo>
                  <a:pt x="334" y="327"/>
                  <a:pt x="334" y="327"/>
                  <a:pt x="334" y="327"/>
                </a:cubicBezTo>
                <a:cubicBezTo>
                  <a:pt x="325" y="324"/>
                  <a:pt x="310" y="332"/>
                  <a:pt x="297" y="358"/>
                </a:cubicBezTo>
                <a:cubicBezTo>
                  <a:pt x="292" y="377"/>
                  <a:pt x="292" y="389"/>
                  <a:pt x="295" y="396"/>
                </a:cubicBezTo>
                <a:cubicBezTo>
                  <a:pt x="302" y="421"/>
                  <a:pt x="318" y="439"/>
                  <a:pt x="349" y="449"/>
                </a:cubicBezTo>
                <a:cubicBezTo>
                  <a:pt x="349" y="280"/>
                  <a:pt x="349" y="280"/>
                  <a:pt x="349" y="280"/>
                </a:cubicBezTo>
                <a:cubicBezTo>
                  <a:pt x="343" y="266"/>
                  <a:pt x="330" y="257"/>
                  <a:pt x="316" y="260"/>
                </a:cubicBezTo>
                <a:cubicBezTo>
                  <a:pt x="316" y="212"/>
                  <a:pt x="316" y="212"/>
                  <a:pt x="316" y="212"/>
                </a:cubicBezTo>
                <a:close/>
                <a:moveTo>
                  <a:pt x="249" y="587"/>
                </a:moveTo>
                <a:cubicBezTo>
                  <a:pt x="567" y="587"/>
                  <a:pt x="567" y="587"/>
                  <a:pt x="567" y="587"/>
                </a:cubicBezTo>
                <a:cubicBezTo>
                  <a:pt x="567" y="615"/>
                  <a:pt x="567" y="615"/>
                  <a:pt x="567" y="615"/>
                </a:cubicBezTo>
                <a:cubicBezTo>
                  <a:pt x="249" y="615"/>
                  <a:pt x="249" y="615"/>
                  <a:pt x="249" y="615"/>
                </a:cubicBezTo>
                <a:lnTo>
                  <a:pt x="249" y="5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grpSp>
        <p:nvGrpSpPr>
          <p:cNvPr id="22" name="组合 21">
            <a:extLst>
              <a:ext uri="{FF2B5EF4-FFF2-40B4-BE49-F238E27FC236}">
                <a16:creationId xmlns="" xmlns:a16="http://schemas.microsoft.com/office/drawing/2014/main" id="{8C05D8A9-2DBA-4979-8DF1-66CBD92BCF0D}"/>
              </a:ext>
            </a:extLst>
          </p:cNvPr>
          <p:cNvGrpSpPr/>
          <p:nvPr userDrawn="1"/>
        </p:nvGrpSpPr>
        <p:grpSpPr>
          <a:xfrm>
            <a:off x="11708692" y="775626"/>
            <a:ext cx="416708" cy="132419"/>
            <a:chOff x="11708692" y="775626"/>
            <a:chExt cx="416708" cy="132419"/>
          </a:xfrm>
        </p:grpSpPr>
        <p:sp>
          <p:nvSpPr>
            <p:cNvPr id="23" name="平行四边形 22">
              <a:extLst>
                <a:ext uri="{FF2B5EF4-FFF2-40B4-BE49-F238E27FC236}">
                  <a16:creationId xmlns="" xmlns:a16="http://schemas.microsoft.com/office/drawing/2014/main" id="{5BE8767E-977E-4CA8-84D9-F904B0A4D3F4}"/>
                </a:ext>
              </a:extLst>
            </p:cNvPr>
            <p:cNvSpPr/>
            <p:nvPr userDrawn="1"/>
          </p:nvSpPr>
          <p:spPr>
            <a:xfrm>
              <a:off x="11813479" y="77578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="" xmlns:a16="http://schemas.microsoft.com/office/drawing/2014/main" id="{C27DFA66-61AC-461F-A909-0474955CC3C2}"/>
                </a:ext>
              </a:extLst>
            </p:cNvPr>
            <p:cNvSpPr/>
            <p:nvPr userDrawn="1"/>
          </p:nvSpPr>
          <p:spPr>
            <a:xfrm>
              <a:off x="11708692" y="777435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="" xmlns:a16="http://schemas.microsoft.com/office/drawing/2014/main" id="{ACBF1A5F-9C9C-4794-9805-4A1719CA1906}"/>
                </a:ext>
              </a:extLst>
            </p:cNvPr>
            <p:cNvSpPr/>
            <p:nvPr userDrawn="1"/>
          </p:nvSpPr>
          <p:spPr>
            <a:xfrm>
              <a:off x="11918266" y="775626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="" xmlns:a16="http://schemas.microsoft.com/office/drawing/2014/main" id="{0EB87D9A-FFC3-49ED-882E-9A4F73921BA1}"/>
                </a:ext>
              </a:extLst>
            </p:cNvPr>
            <p:cNvSpPr/>
            <p:nvPr userDrawn="1"/>
          </p:nvSpPr>
          <p:spPr>
            <a:xfrm>
              <a:off x="12023053" y="77594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文本占位符 39">
            <a:extLst>
              <a:ext uri="{FF2B5EF4-FFF2-40B4-BE49-F238E27FC236}">
                <a16:creationId xmlns="" xmlns:a16="http://schemas.microsoft.com/office/drawing/2014/main" id="{544BF813-8C5E-49BE-A9B8-19801AD3364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2762" y="416944"/>
            <a:ext cx="9044633" cy="442056"/>
          </a:xfrm>
        </p:spPr>
        <p:txBody>
          <a:bodyPr/>
          <a:lstStyle>
            <a:lvl1pPr>
              <a:defRPr>
                <a:latin typeface="思源宋体 CN" panose="02020400000000000000" pitchFamily="18" charset="-122"/>
                <a:ea typeface="思源宋体 CN" panose="02020400000000000000" pitchFamily="18" charset="-122"/>
              </a:defRPr>
            </a:lvl1pPr>
          </a:lstStyle>
          <a:p>
            <a:pPr lvl="0"/>
            <a:r>
              <a:rPr lang="zh-CN" altLang="en-US" dirty="0"/>
              <a:t>多项并列关系页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FDCF3DE0-8150-405A-A484-A003910AEE92}"/>
              </a:ext>
            </a:extLst>
          </p:cNvPr>
          <p:cNvGrpSpPr/>
          <p:nvPr userDrawn="1"/>
        </p:nvGrpSpPr>
        <p:grpSpPr>
          <a:xfrm>
            <a:off x="10732626" y="547392"/>
            <a:ext cx="885429" cy="291792"/>
            <a:chOff x="5449264" y="1071922"/>
            <a:chExt cx="2389271" cy="787380"/>
          </a:xfrm>
        </p:grpSpPr>
        <p:sp>
          <p:nvSpPr>
            <p:cNvPr id="28" name="isľïḑé">
              <a:extLst>
                <a:ext uri="{FF2B5EF4-FFF2-40B4-BE49-F238E27FC236}">
                  <a16:creationId xmlns="" xmlns:a16="http://schemas.microsoft.com/office/drawing/2014/main" id="{E4453E86-ACA4-49A1-9C4E-BAE695553851}"/>
                </a:ext>
              </a:extLst>
            </p:cNvPr>
            <p:cNvSpPr/>
            <p:nvPr userDrawn="1"/>
          </p:nvSpPr>
          <p:spPr bwMode="auto">
            <a:xfrm>
              <a:off x="5473627" y="1071922"/>
              <a:ext cx="2337222" cy="550391"/>
            </a:xfrm>
            <a:custGeom>
              <a:avLst/>
              <a:gdLst>
                <a:gd name="T0" fmla="*/ 1846 w 2033"/>
                <a:gd name="T1" fmla="*/ 379 h 478"/>
                <a:gd name="T2" fmla="*/ 1836 w 2033"/>
                <a:gd name="T3" fmla="*/ 368 h 478"/>
                <a:gd name="T4" fmla="*/ 1932 w 2033"/>
                <a:gd name="T5" fmla="*/ 256 h 478"/>
                <a:gd name="T6" fmla="*/ 1958 w 2033"/>
                <a:gd name="T7" fmla="*/ 124 h 478"/>
                <a:gd name="T8" fmla="*/ 1868 w 2033"/>
                <a:gd name="T9" fmla="*/ 215 h 478"/>
                <a:gd name="T10" fmla="*/ 1814 w 2033"/>
                <a:gd name="T11" fmla="*/ 242 h 478"/>
                <a:gd name="T12" fmla="*/ 1796 w 2033"/>
                <a:gd name="T13" fmla="*/ 130 h 478"/>
                <a:gd name="T14" fmla="*/ 1834 w 2033"/>
                <a:gd name="T15" fmla="*/ 154 h 478"/>
                <a:gd name="T16" fmla="*/ 1859 w 2033"/>
                <a:gd name="T17" fmla="*/ 124 h 478"/>
                <a:gd name="T18" fmla="*/ 1944 w 2033"/>
                <a:gd name="T19" fmla="*/ 46 h 478"/>
                <a:gd name="T20" fmla="*/ 2022 w 2033"/>
                <a:gd name="T21" fmla="*/ 84 h 478"/>
                <a:gd name="T22" fmla="*/ 1892 w 2033"/>
                <a:gd name="T23" fmla="*/ 315 h 478"/>
                <a:gd name="T24" fmla="*/ 1927 w 2033"/>
                <a:gd name="T25" fmla="*/ 338 h 478"/>
                <a:gd name="T26" fmla="*/ 2 w 2033"/>
                <a:gd name="T27" fmla="*/ 449 h 478"/>
                <a:gd name="T28" fmla="*/ 236 w 2033"/>
                <a:gd name="T29" fmla="*/ 99 h 478"/>
                <a:gd name="T30" fmla="*/ 119 w 2033"/>
                <a:gd name="T31" fmla="*/ 112 h 478"/>
                <a:gd name="T32" fmla="*/ 276 w 2033"/>
                <a:gd name="T33" fmla="*/ 88 h 478"/>
                <a:gd name="T34" fmla="*/ 237 w 2033"/>
                <a:gd name="T35" fmla="*/ 157 h 478"/>
                <a:gd name="T36" fmla="*/ 341 w 2033"/>
                <a:gd name="T37" fmla="*/ 184 h 478"/>
                <a:gd name="T38" fmla="*/ 308 w 2033"/>
                <a:gd name="T39" fmla="*/ 295 h 478"/>
                <a:gd name="T40" fmla="*/ 253 w 2033"/>
                <a:gd name="T41" fmla="*/ 338 h 478"/>
                <a:gd name="T42" fmla="*/ 133 w 2033"/>
                <a:gd name="T43" fmla="*/ 427 h 478"/>
                <a:gd name="T44" fmla="*/ 154 w 2033"/>
                <a:gd name="T45" fmla="*/ 285 h 478"/>
                <a:gd name="T46" fmla="*/ 1171 w 2033"/>
                <a:gd name="T47" fmla="*/ 371 h 478"/>
                <a:gd name="T48" fmla="*/ 1168 w 2033"/>
                <a:gd name="T49" fmla="*/ 314 h 478"/>
                <a:gd name="T50" fmla="*/ 1220 w 2033"/>
                <a:gd name="T51" fmla="*/ 245 h 478"/>
                <a:gd name="T52" fmla="*/ 1055 w 2033"/>
                <a:gd name="T53" fmla="*/ 234 h 478"/>
                <a:gd name="T54" fmla="*/ 1168 w 2033"/>
                <a:gd name="T55" fmla="*/ 165 h 478"/>
                <a:gd name="T56" fmla="*/ 1198 w 2033"/>
                <a:gd name="T57" fmla="*/ 87 h 478"/>
                <a:gd name="T58" fmla="*/ 1204 w 2033"/>
                <a:gd name="T59" fmla="*/ 161 h 478"/>
                <a:gd name="T60" fmla="*/ 1283 w 2033"/>
                <a:gd name="T61" fmla="*/ 170 h 478"/>
                <a:gd name="T62" fmla="*/ 1235 w 2033"/>
                <a:gd name="T63" fmla="*/ 256 h 478"/>
                <a:gd name="T64" fmla="*/ 1220 w 2033"/>
                <a:gd name="T65" fmla="*/ 318 h 478"/>
                <a:gd name="T66" fmla="*/ 405 w 2033"/>
                <a:gd name="T67" fmla="*/ 412 h 478"/>
                <a:gd name="T68" fmla="*/ 434 w 2033"/>
                <a:gd name="T69" fmla="*/ 422 h 478"/>
                <a:gd name="T70" fmla="*/ 574 w 2033"/>
                <a:gd name="T71" fmla="*/ 413 h 478"/>
                <a:gd name="T72" fmla="*/ 578 w 2033"/>
                <a:gd name="T73" fmla="*/ 255 h 478"/>
                <a:gd name="T74" fmla="*/ 638 w 2033"/>
                <a:gd name="T75" fmla="*/ 104 h 478"/>
                <a:gd name="T76" fmla="*/ 466 w 2033"/>
                <a:gd name="T77" fmla="*/ 159 h 478"/>
                <a:gd name="T78" fmla="*/ 535 w 2033"/>
                <a:gd name="T79" fmla="*/ 201 h 478"/>
                <a:gd name="T80" fmla="*/ 499 w 2033"/>
                <a:gd name="T81" fmla="*/ 257 h 478"/>
                <a:gd name="T82" fmla="*/ 556 w 2033"/>
                <a:gd name="T83" fmla="*/ 225 h 478"/>
                <a:gd name="T84" fmla="*/ 531 w 2033"/>
                <a:gd name="T85" fmla="*/ 386 h 478"/>
                <a:gd name="T86" fmla="*/ 1609 w 2033"/>
                <a:gd name="T87" fmla="*/ 256 h 478"/>
                <a:gd name="T88" fmla="*/ 1562 w 2033"/>
                <a:gd name="T89" fmla="*/ 107 h 478"/>
                <a:gd name="T90" fmla="*/ 1556 w 2033"/>
                <a:gd name="T91" fmla="*/ 279 h 478"/>
                <a:gd name="T92" fmla="*/ 324 w 2033"/>
                <a:gd name="T93" fmla="*/ 382 h 478"/>
                <a:gd name="T94" fmla="*/ 1283 w 2033"/>
                <a:gd name="T95" fmla="*/ 389 h 478"/>
                <a:gd name="T96" fmla="*/ 1184 w 2033"/>
                <a:gd name="T97" fmla="*/ 385 h 478"/>
                <a:gd name="T98" fmla="*/ 731 w 2033"/>
                <a:gd name="T99" fmla="*/ 348 h 478"/>
                <a:gd name="T100" fmla="*/ 913 w 2033"/>
                <a:gd name="T101" fmla="*/ 256 h 478"/>
                <a:gd name="T102" fmla="*/ 838 w 2033"/>
                <a:gd name="T103" fmla="*/ 191 h 478"/>
                <a:gd name="T104" fmla="*/ 957 w 2033"/>
                <a:gd name="T105" fmla="*/ 243 h 478"/>
                <a:gd name="T106" fmla="*/ 875 w 2033"/>
                <a:gd name="T107" fmla="*/ 347 h 478"/>
                <a:gd name="T108" fmla="*/ 229 w 2033"/>
                <a:gd name="T109" fmla="*/ 334 h 478"/>
                <a:gd name="T110" fmla="*/ 208 w 2033"/>
                <a:gd name="T111" fmla="*/ 302 h 478"/>
                <a:gd name="T112" fmla="*/ 190 w 2033"/>
                <a:gd name="T113" fmla="*/ 339 h 478"/>
                <a:gd name="T114" fmla="*/ 651 w 2033"/>
                <a:gd name="T115" fmla="*/ 339 h 478"/>
                <a:gd name="T116" fmla="*/ 149 w 2033"/>
                <a:gd name="T117" fmla="*/ 244 h 478"/>
                <a:gd name="T118" fmla="*/ 1847 w 2033"/>
                <a:gd name="T119" fmla="*/ 174 h 478"/>
                <a:gd name="T120" fmla="*/ 1907 w 2033"/>
                <a:gd name="T121" fmla="*/ 189 h 478"/>
                <a:gd name="T122" fmla="*/ 583 w 2033"/>
                <a:gd name="T123" fmla="*/ 131 h 478"/>
                <a:gd name="T124" fmla="*/ 209 w 2033"/>
                <a:gd name="T125" fmla="*/ 1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3" h="478">
                  <a:moveTo>
                    <a:pt x="1888" y="478"/>
                  </a:moveTo>
                  <a:cubicBezTo>
                    <a:pt x="1854" y="462"/>
                    <a:pt x="1854" y="462"/>
                    <a:pt x="1854" y="462"/>
                  </a:cubicBezTo>
                  <a:cubicBezTo>
                    <a:pt x="1854" y="462"/>
                    <a:pt x="1854" y="462"/>
                    <a:pt x="1854" y="462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18" y="275"/>
                    <a:pt x="1918" y="275"/>
                    <a:pt x="1918" y="275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863" y="283"/>
                    <a:pt x="1863" y="283"/>
                    <a:pt x="1863" y="283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64" y="262"/>
                    <a:pt x="1864" y="262"/>
                    <a:pt x="1864" y="262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4" y="126"/>
                    <a:pt x="1954" y="126"/>
                    <a:pt x="1954" y="126"/>
                  </a:cubicBezTo>
                  <a:cubicBezTo>
                    <a:pt x="1952" y="128"/>
                    <a:pt x="1952" y="128"/>
                    <a:pt x="1952" y="128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39" y="50"/>
                    <a:pt x="1939" y="50"/>
                    <a:pt x="1939" y="50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6" y="144"/>
                    <a:pt x="2006" y="144"/>
                    <a:pt x="2006" y="144"/>
                  </a:cubicBezTo>
                  <a:cubicBezTo>
                    <a:pt x="2003" y="142"/>
                    <a:pt x="2003" y="142"/>
                    <a:pt x="2003" y="142"/>
                  </a:cubicBezTo>
                  <a:cubicBezTo>
                    <a:pt x="1971" y="194"/>
                    <a:pt x="1971" y="194"/>
                    <a:pt x="1971" y="194"/>
                  </a:cubicBezTo>
                  <a:cubicBezTo>
                    <a:pt x="1967" y="195"/>
                    <a:pt x="1967" y="195"/>
                    <a:pt x="1967" y="195"/>
                  </a:cubicBezTo>
                  <a:cubicBezTo>
                    <a:pt x="1950" y="219"/>
                    <a:pt x="1950" y="219"/>
                    <a:pt x="1950" y="219"/>
                  </a:cubicBezTo>
                  <a:cubicBezTo>
                    <a:pt x="1948" y="221"/>
                    <a:pt x="1948" y="221"/>
                    <a:pt x="1948" y="221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89" y="478"/>
                    <a:pt x="1889" y="478"/>
                    <a:pt x="1889" y="478"/>
                  </a:cubicBezTo>
                  <a:lnTo>
                    <a:pt x="1888" y="478"/>
                  </a:lnTo>
                  <a:close/>
                  <a:moveTo>
                    <a:pt x="19" y="460"/>
                  </a:moveTo>
                  <a:cubicBezTo>
                    <a:pt x="16" y="460"/>
                    <a:pt x="16" y="460"/>
                    <a:pt x="16" y="460"/>
                  </a:cubicBezTo>
                  <a:cubicBezTo>
                    <a:pt x="16" y="460"/>
                    <a:pt x="16" y="460"/>
                    <a:pt x="16" y="460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5" y="288"/>
                    <a:pt x="95" y="288"/>
                    <a:pt x="96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7" y="288"/>
                    <a:pt x="98" y="287"/>
                    <a:pt x="98" y="287"/>
                  </a:cubicBezTo>
                  <a:cubicBezTo>
                    <a:pt x="98" y="287"/>
                    <a:pt x="98" y="287"/>
                    <a:pt x="98" y="287"/>
                  </a:cubicBezTo>
                  <a:cubicBezTo>
                    <a:pt x="99" y="287"/>
                    <a:pt x="99" y="286"/>
                    <a:pt x="99" y="285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1" y="283"/>
                    <a:pt x="103" y="282"/>
                    <a:pt x="105" y="280"/>
                  </a:cubicBezTo>
                  <a:cubicBezTo>
                    <a:pt x="105" y="280"/>
                    <a:pt x="105" y="280"/>
                    <a:pt x="105" y="280"/>
                  </a:cubicBezTo>
                  <a:cubicBezTo>
                    <a:pt x="105" y="279"/>
                    <a:pt x="105" y="279"/>
                    <a:pt x="106" y="278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7" y="277"/>
                    <a:pt x="108" y="276"/>
                    <a:pt x="109" y="275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13" y="268"/>
                    <a:pt x="117" y="261"/>
                    <a:pt x="121" y="254"/>
                  </a:cubicBezTo>
                  <a:cubicBezTo>
                    <a:pt x="121" y="254"/>
                    <a:pt x="121" y="254"/>
                    <a:pt x="121" y="254"/>
                  </a:cubicBezTo>
                  <a:cubicBezTo>
                    <a:pt x="120" y="254"/>
                    <a:pt x="120" y="254"/>
                    <a:pt x="119" y="254"/>
                  </a:cubicBezTo>
                  <a:cubicBezTo>
                    <a:pt x="119" y="254"/>
                    <a:pt x="119" y="254"/>
                    <a:pt x="119" y="254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9" y="181"/>
                    <a:pt x="219" y="181"/>
                    <a:pt x="219" y="181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189" y="384"/>
                    <a:pt x="189" y="384"/>
                    <a:pt x="189" y="384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1"/>
                    <a:pt x="182" y="350"/>
                    <a:pt x="181" y="349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81" y="346"/>
                    <a:pt x="180" y="345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79" y="341"/>
                    <a:pt x="178" y="338"/>
                    <a:pt x="177" y="334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7" y="326"/>
                    <a:pt x="178" y="319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0" y="308"/>
                    <a:pt x="181" y="304"/>
                    <a:pt x="182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4" y="297"/>
                    <a:pt x="185" y="293"/>
                    <a:pt x="187" y="290"/>
                  </a:cubicBezTo>
                  <a:cubicBezTo>
                    <a:pt x="187" y="290"/>
                    <a:pt x="187" y="290"/>
                    <a:pt x="187" y="290"/>
                  </a:cubicBezTo>
                  <a:cubicBezTo>
                    <a:pt x="189" y="287"/>
                    <a:pt x="191" y="283"/>
                    <a:pt x="193" y="280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76"/>
                    <a:pt x="197" y="273"/>
                    <a:pt x="199" y="269"/>
                  </a:cubicBezTo>
                  <a:cubicBezTo>
                    <a:pt x="199" y="269"/>
                    <a:pt x="199" y="269"/>
                    <a:pt x="199" y="26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194" y="268"/>
                    <a:pt x="181" y="276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3" y="288"/>
                    <a:pt x="160" y="289"/>
                    <a:pt x="154" y="285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3" y="285"/>
                    <a:pt x="152" y="285"/>
                    <a:pt x="151" y="285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0" y="285"/>
                    <a:pt x="150" y="284"/>
                    <a:pt x="149" y="283"/>
                  </a:cubicBezTo>
                  <a:cubicBezTo>
                    <a:pt x="149" y="283"/>
                    <a:pt x="149" y="283"/>
                    <a:pt x="149" y="283"/>
                  </a:cubicBezTo>
                  <a:cubicBezTo>
                    <a:pt x="148" y="283"/>
                    <a:pt x="147" y="282"/>
                    <a:pt x="146" y="282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5" y="281"/>
                    <a:pt x="145" y="280"/>
                    <a:pt x="145" y="279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2" y="278"/>
                    <a:pt x="140" y="276"/>
                    <a:pt x="138" y="274"/>
                  </a:cubicBezTo>
                  <a:cubicBezTo>
                    <a:pt x="138" y="274"/>
                    <a:pt x="138" y="274"/>
                    <a:pt x="138" y="274"/>
                  </a:cubicBezTo>
                  <a:cubicBezTo>
                    <a:pt x="138" y="274"/>
                    <a:pt x="137" y="273"/>
                    <a:pt x="136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6" y="273"/>
                    <a:pt x="135" y="273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3" y="272"/>
                    <a:pt x="133" y="272"/>
                    <a:pt x="132" y="271"/>
                  </a:cubicBezTo>
                  <a:cubicBezTo>
                    <a:pt x="132" y="271"/>
                    <a:pt x="132" y="271"/>
                    <a:pt x="132" y="271"/>
                  </a:cubicBezTo>
                  <a:cubicBezTo>
                    <a:pt x="132" y="271"/>
                    <a:pt x="131" y="270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0" y="270"/>
                    <a:pt x="129" y="270"/>
                    <a:pt x="128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7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5" y="272"/>
                    <a:pt x="125" y="273"/>
                    <a:pt x="125" y="273"/>
                  </a:cubicBezTo>
                  <a:cubicBezTo>
                    <a:pt x="125" y="273"/>
                    <a:pt x="125" y="273"/>
                    <a:pt x="125" y="273"/>
                  </a:cubicBezTo>
                  <a:cubicBezTo>
                    <a:pt x="124" y="274"/>
                    <a:pt x="124" y="274"/>
                    <a:pt x="123" y="275"/>
                  </a:cubicBezTo>
                  <a:cubicBezTo>
                    <a:pt x="123" y="275"/>
                    <a:pt x="123" y="275"/>
                    <a:pt x="123" y="275"/>
                  </a:cubicBezTo>
                  <a:cubicBezTo>
                    <a:pt x="123" y="276"/>
                    <a:pt x="123" y="277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9"/>
                    <a:pt x="122" y="279"/>
                    <a:pt x="122" y="280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1" y="280"/>
                    <a:pt x="120" y="280"/>
                    <a:pt x="119" y="281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18" y="281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20" y="459"/>
                    <a:pt x="20" y="459"/>
                    <a:pt x="20" y="459"/>
                  </a:cubicBezTo>
                  <a:lnTo>
                    <a:pt x="19" y="460"/>
                  </a:lnTo>
                  <a:close/>
                  <a:moveTo>
                    <a:pt x="1093" y="454"/>
                  </a:moveTo>
                  <a:cubicBezTo>
                    <a:pt x="1090" y="452"/>
                    <a:pt x="1090" y="452"/>
                    <a:pt x="1090" y="452"/>
                  </a:cubicBezTo>
                  <a:cubicBezTo>
                    <a:pt x="1090" y="452"/>
                    <a:pt x="1090" y="452"/>
                    <a:pt x="1090" y="452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2" y="223"/>
                    <a:pt x="1221" y="222"/>
                    <a:pt x="1218" y="220"/>
                  </a:cubicBezTo>
                  <a:cubicBezTo>
                    <a:pt x="1218" y="220"/>
                    <a:pt x="1218" y="220"/>
                    <a:pt x="1218" y="220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8" y="101"/>
                    <a:pt x="1178" y="101"/>
                    <a:pt x="1178" y="101"/>
                  </a:cubicBezTo>
                  <a:cubicBezTo>
                    <a:pt x="1178" y="99"/>
                    <a:pt x="1178" y="99"/>
                    <a:pt x="1178" y="99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44" y="229"/>
                    <a:pt x="1237" y="234"/>
                    <a:pt x="1237" y="235"/>
                  </a:cubicBezTo>
                  <a:cubicBezTo>
                    <a:pt x="1237" y="235"/>
                    <a:pt x="1237" y="235"/>
                    <a:pt x="1237" y="235"/>
                  </a:cubicBezTo>
                  <a:cubicBezTo>
                    <a:pt x="1237" y="236"/>
                    <a:pt x="1237" y="236"/>
                    <a:pt x="1237" y="236"/>
                  </a:cubicBezTo>
                  <a:cubicBezTo>
                    <a:pt x="1234" y="239"/>
                    <a:pt x="1234" y="239"/>
                    <a:pt x="1234" y="239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096" y="454"/>
                    <a:pt x="1096" y="454"/>
                    <a:pt x="1096" y="454"/>
                  </a:cubicBezTo>
                  <a:lnTo>
                    <a:pt x="1093" y="454"/>
                  </a:lnTo>
                  <a:close/>
                  <a:moveTo>
                    <a:pt x="425" y="424"/>
                  </a:moveTo>
                  <a:cubicBezTo>
                    <a:pt x="422" y="424"/>
                    <a:pt x="422" y="424"/>
                    <a:pt x="422" y="424"/>
                  </a:cubicBezTo>
                  <a:cubicBezTo>
                    <a:pt x="422" y="424"/>
                    <a:pt x="422" y="424"/>
                    <a:pt x="422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5" y="424"/>
                    <a:pt x="425" y="424"/>
                    <a:pt x="425" y="424"/>
                  </a:cubicBezTo>
                  <a:close/>
                  <a:moveTo>
                    <a:pt x="1686" y="419"/>
                  </a:moveTo>
                  <a:cubicBezTo>
                    <a:pt x="1683" y="419"/>
                    <a:pt x="1683" y="419"/>
                    <a:pt x="1683" y="419"/>
                  </a:cubicBezTo>
                  <a:cubicBezTo>
                    <a:pt x="1683" y="419"/>
                    <a:pt x="1683" y="419"/>
                    <a:pt x="1683" y="419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6" y="419"/>
                    <a:pt x="1686" y="419"/>
                    <a:pt x="1686" y="419"/>
                  </a:cubicBezTo>
                  <a:close/>
                  <a:moveTo>
                    <a:pt x="573" y="412"/>
                  </a:moveTo>
                  <a:cubicBezTo>
                    <a:pt x="574" y="413"/>
                    <a:pt x="574" y="413"/>
                    <a:pt x="574" y="413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66" y="20"/>
                    <a:pt x="566" y="20"/>
                    <a:pt x="566" y="20"/>
                  </a:cubicBezTo>
                  <a:cubicBezTo>
                    <a:pt x="561" y="19"/>
                    <a:pt x="561" y="19"/>
                    <a:pt x="561" y="19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71" y="412"/>
                    <a:pt x="571" y="412"/>
                    <a:pt x="571" y="412"/>
                  </a:cubicBezTo>
                  <a:lnTo>
                    <a:pt x="573" y="412"/>
                  </a:lnTo>
                  <a:close/>
                  <a:moveTo>
                    <a:pt x="1446" y="406"/>
                  </a:moveTo>
                  <a:cubicBezTo>
                    <a:pt x="1469" y="399"/>
                    <a:pt x="1469" y="399"/>
                    <a:pt x="1469" y="399"/>
                  </a:cubicBezTo>
                  <a:cubicBezTo>
                    <a:pt x="1469" y="399"/>
                    <a:pt x="1469" y="399"/>
                    <a:pt x="1469" y="399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590" y="251"/>
                    <a:pt x="1590" y="251"/>
                    <a:pt x="1590" y="251"/>
                  </a:cubicBezTo>
                  <a:cubicBezTo>
                    <a:pt x="1586" y="249"/>
                    <a:pt x="1586" y="249"/>
                    <a:pt x="1586" y="249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38"/>
                    <a:pt x="1607" y="134"/>
                    <a:pt x="1607" y="131"/>
                  </a:cubicBezTo>
                  <a:cubicBezTo>
                    <a:pt x="1607" y="131"/>
                    <a:pt x="1607" y="131"/>
                    <a:pt x="1607" y="131"/>
                  </a:cubicBezTo>
                  <a:cubicBezTo>
                    <a:pt x="1605" y="123"/>
                    <a:pt x="1605" y="122"/>
                    <a:pt x="1601" y="114"/>
                  </a:cubicBezTo>
                  <a:cubicBezTo>
                    <a:pt x="1601" y="114"/>
                    <a:pt x="1601" y="114"/>
                    <a:pt x="1601" y="114"/>
                  </a:cubicBezTo>
                  <a:cubicBezTo>
                    <a:pt x="1599" y="112"/>
                    <a:pt x="1597" y="109"/>
                    <a:pt x="1595" y="106"/>
                  </a:cubicBezTo>
                  <a:cubicBezTo>
                    <a:pt x="1595" y="106"/>
                    <a:pt x="1595" y="106"/>
                    <a:pt x="1595" y="106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4" y="80"/>
                    <a:pt x="1554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6" y="120"/>
                    <a:pt x="1566" y="125"/>
                    <a:pt x="1567" y="130"/>
                  </a:cubicBezTo>
                  <a:cubicBezTo>
                    <a:pt x="1567" y="130"/>
                    <a:pt x="1567" y="130"/>
                    <a:pt x="1567" y="130"/>
                  </a:cubicBezTo>
                  <a:cubicBezTo>
                    <a:pt x="1571" y="145"/>
                    <a:pt x="1574" y="143"/>
                    <a:pt x="1572" y="160"/>
                  </a:cubicBezTo>
                  <a:cubicBezTo>
                    <a:pt x="1572" y="160"/>
                    <a:pt x="1572" y="160"/>
                    <a:pt x="1572" y="160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2" y="406"/>
                    <a:pt x="1442" y="406"/>
                    <a:pt x="1442" y="406"/>
                  </a:cubicBezTo>
                  <a:lnTo>
                    <a:pt x="1446" y="406"/>
                  </a:lnTo>
                  <a:close/>
                  <a:moveTo>
                    <a:pt x="303" y="401"/>
                  </a:moveTo>
                  <a:cubicBezTo>
                    <a:pt x="312" y="401"/>
                    <a:pt x="312" y="401"/>
                    <a:pt x="312" y="401"/>
                  </a:cubicBezTo>
                  <a:cubicBezTo>
                    <a:pt x="312" y="401"/>
                    <a:pt x="312" y="401"/>
                    <a:pt x="312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3" y="401"/>
                    <a:pt x="303" y="401"/>
                    <a:pt x="303" y="401"/>
                  </a:cubicBezTo>
                  <a:close/>
                  <a:moveTo>
                    <a:pt x="1278" y="393"/>
                  </a:moveTo>
                  <a:cubicBezTo>
                    <a:pt x="1278" y="392"/>
                    <a:pt x="1278" y="392"/>
                    <a:pt x="1278" y="392"/>
                  </a:cubicBezTo>
                  <a:cubicBezTo>
                    <a:pt x="1278" y="392"/>
                    <a:pt x="1278" y="392"/>
                    <a:pt x="1278" y="392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8" y="393"/>
                    <a:pt x="1278" y="393"/>
                    <a:pt x="1278" y="393"/>
                  </a:cubicBezTo>
                  <a:close/>
                  <a:moveTo>
                    <a:pt x="1179" y="386"/>
                  </a:moveTo>
                  <a:cubicBezTo>
                    <a:pt x="1179" y="386"/>
                    <a:pt x="1179" y="386"/>
                    <a:pt x="1179" y="386"/>
                  </a:cubicBezTo>
                  <a:cubicBezTo>
                    <a:pt x="1179" y="386"/>
                    <a:pt x="1179" y="386"/>
                    <a:pt x="1179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9" y="386"/>
                    <a:pt x="1179" y="386"/>
                    <a:pt x="1179" y="386"/>
                  </a:cubicBezTo>
                  <a:close/>
                  <a:moveTo>
                    <a:pt x="778" y="381"/>
                  </a:moveTo>
                  <a:cubicBezTo>
                    <a:pt x="728" y="357"/>
                    <a:pt x="728" y="357"/>
                    <a:pt x="728" y="357"/>
                  </a:cubicBezTo>
                  <a:cubicBezTo>
                    <a:pt x="728" y="357"/>
                    <a:pt x="728" y="357"/>
                    <a:pt x="728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5" y="349"/>
                    <a:pt x="864" y="349"/>
                    <a:pt x="864" y="350"/>
                  </a:cubicBezTo>
                  <a:cubicBezTo>
                    <a:pt x="864" y="350"/>
                    <a:pt x="864" y="350"/>
                    <a:pt x="864" y="350"/>
                  </a:cubicBezTo>
                  <a:cubicBezTo>
                    <a:pt x="860" y="352"/>
                    <a:pt x="859" y="351"/>
                    <a:pt x="855" y="353"/>
                  </a:cubicBezTo>
                  <a:cubicBezTo>
                    <a:pt x="855" y="353"/>
                    <a:pt x="855" y="353"/>
                    <a:pt x="855" y="353"/>
                  </a:cubicBezTo>
                  <a:cubicBezTo>
                    <a:pt x="855" y="353"/>
                    <a:pt x="854" y="353"/>
                    <a:pt x="853" y="353"/>
                  </a:cubicBezTo>
                  <a:cubicBezTo>
                    <a:pt x="853" y="354"/>
                    <a:pt x="852" y="355"/>
                    <a:pt x="851" y="355"/>
                  </a:cubicBezTo>
                  <a:cubicBezTo>
                    <a:pt x="850" y="356"/>
                    <a:pt x="850" y="357"/>
                    <a:pt x="849" y="358"/>
                  </a:cubicBezTo>
                  <a:cubicBezTo>
                    <a:pt x="849" y="358"/>
                    <a:pt x="849" y="358"/>
                    <a:pt x="849" y="358"/>
                  </a:cubicBezTo>
                  <a:cubicBezTo>
                    <a:pt x="848" y="358"/>
                    <a:pt x="848" y="358"/>
                    <a:pt x="847" y="358"/>
                  </a:cubicBezTo>
                  <a:cubicBezTo>
                    <a:pt x="847" y="358"/>
                    <a:pt x="847" y="358"/>
                    <a:pt x="847" y="358"/>
                  </a:cubicBezTo>
                  <a:cubicBezTo>
                    <a:pt x="844" y="359"/>
                    <a:pt x="842" y="359"/>
                    <a:pt x="839" y="360"/>
                  </a:cubicBezTo>
                  <a:cubicBezTo>
                    <a:pt x="839" y="360"/>
                    <a:pt x="839" y="360"/>
                    <a:pt x="839" y="360"/>
                  </a:cubicBezTo>
                  <a:cubicBezTo>
                    <a:pt x="838" y="360"/>
                    <a:pt x="836" y="360"/>
                    <a:pt x="835" y="360"/>
                  </a:cubicBezTo>
                  <a:cubicBezTo>
                    <a:pt x="835" y="360"/>
                    <a:pt x="835" y="360"/>
                    <a:pt x="835" y="360"/>
                  </a:cubicBezTo>
                  <a:cubicBezTo>
                    <a:pt x="835" y="360"/>
                    <a:pt x="834" y="361"/>
                    <a:pt x="833" y="361"/>
                  </a:cubicBezTo>
                  <a:cubicBezTo>
                    <a:pt x="833" y="361"/>
                    <a:pt x="833" y="361"/>
                    <a:pt x="833" y="361"/>
                  </a:cubicBezTo>
                  <a:cubicBezTo>
                    <a:pt x="833" y="361"/>
                    <a:pt x="833" y="361"/>
                    <a:pt x="832" y="362"/>
                  </a:cubicBezTo>
                  <a:cubicBezTo>
                    <a:pt x="832" y="362"/>
                    <a:pt x="832" y="362"/>
                    <a:pt x="832" y="362"/>
                  </a:cubicBezTo>
                  <a:cubicBezTo>
                    <a:pt x="831" y="362"/>
                    <a:pt x="830" y="363"/>
                    <a:pt x="829" y="364"/>
                  </a:cubicBezTo>
                  <a:cubicBezTo>
                    <a:pt x="829" y="364"/>
                    <a:pt x="829" y="364"/>
                    <a:pt x="829" y="364"/>
                  </a:cubicBezTo>
                  <a:cubicBezTo>
                    <a:pt x="829" y="364"/>
                    <a:pt x="828" y="364"/>
                    <a:pt x="828" y="364"/>
                  </a:cubicBezTo>
                  <a:cubicBezTo>
                    <a:pt x="828" y="364"/>
                    <a:pt x="828" y="364"/>
                    <a:pt x="828" y="364"/>
                  </a:cubicBezTo>
                  <a:cubicBezTo>
                    <a:pt x="825" y="364"/>
                    <a:pt x="822" y="365"/>
                    <a:pt x="820" y="365"/>
                  </a:cubicBezTo>
                  <a:cubicBezTo>
                    <a:pt x="820" y="365"/>
                    <a:pt x="820" y="365"/>
                    <a:pt x="820" y="365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1" y="381"/>
                    <a:pt x="781" y="381"/>
                    <a:pt x="781" y="381"/>
                  </a:cubicBezTo>
                  <a:lnTo>
                    <a:pt x="778" y="381"/>
                  </a:lnTo>
                  <a:close/>
                  <a:moveTo>
                    <a:pt x="200" y="359"/>
                  </a:moveTo>
                  <a:cubicBezTo>
                    <a:pt x="204" y="360"/>
                    <a:pt x="204" y="360"/>
                    <a:pt x="204" y="360"/>
                  </a:cubicBezTo>
                  <a:cubicBezTo>
                    <a:pt x="204" y="360"/>
                    <a:pt x="204" y="360"/>
                    <a:pt x="204" y="360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5" y="347"/>
                    <a:pt x="226" y="346"/>
                    <a:pt x="227" y="345"/>
                  </a:cubicBezTo>
                  <a:cubicBezTo>
                    <a:pt x="227" y="345"/>
                    <a:pt x="227" y="345"/>
                    <a:pt x="227" y="345"/>
                  </a:cubicBezTo>
                  <a:cubicBezTo>
                    <a:pt x="227" y="344"/>
                    <a:pt x="227" y="343"/>
                    <a:pt x="227" y="342"/>
                  </a:cubicBezTo>
                  <a:cubicBezTo>
                    <a:pt x="227" y="342"/>
                    <a:pt x="227" y="342"/>
                    <a:pt x="227" y="342"/>
                  </a:cubicBezTo>
                  <a:cubicBezTo>
                    <a:pt x="227" y="341"/>
                    <a:pt x="227" y="340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8"/>
                    <a:pt x="227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6"/>
                    <a:pt x="228" y="335"/>
                    <a:pt x="229" y="334"/>
                  </a:cubicBezTo>
                  <a:cubicBezTo>
                    <a:pt x="229" y="334"/>
                    <a:pt x="229" y="334"/>
                    <a:pt x="229" y="334"/>
                  </a:cubicBezTo>
                  <a:cubicBezTo>
                    <a:pt x="229" y="333"/>
                    <a:pt x="229" y="332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0"/>
                    <a:pt x="229" y="329"/>
                    <a:pt x="230" y="328"/>
                  </a:cubicBezTo>
                  <a:cubicBezTo>
                    <a:pt x="230" y="328"/>
                    <a:pt x="230" y="328"/>
                    <a:pt x="230" y="328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4"/>
                    <a:pt x="229" y="324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28" y="323"/>
                    <a:pt x="227" y="323"/>
                    <a:pt x="225" y="324"/>
                  </a:cubicBezTo>
                  <a:cubicBezTo>
                    <a:pt x="225" y="324"/>
                    <a:pt x="225" y="324"/>
                    <a:pt x="225" y="324"/>
                  </a:cubicBezTo>
                  <a:cubicBezTo>
                    <a:pt x="225" y="324"/>
                    <a:pt x="224" y="324"/>
                    <a:pt x="224" y="324"/>
                  </a:cubicBezTo>
                  <a:cubicBezTo>
                    <a:pt x="224" y="324"/>
                    <a:pt x="224" y="324"/>
                    <a:pt x="224" y="324"/>
                  </a:cubicBezTo>
                  <a:cubicBezTo>
                    <a:pt x="223" y="324"/>
                    <a:pt x="221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19" y="324"/>
                    <a:pt x="218" y="324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7" y="325"/>
                    <a:pt x="216" y="325"/>
                    <a:pt x="215" y="325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4" y="325"/>
                    <a:pt x="214" y="325"/>
                    <a:pt x="213" y="325"/>
                  </a:cubicBezTo>
                  <a:cubicBezTo>
                    <a:pt x="213" y="325"/>
                    <a:pt x="213" y="325"/>
                    <a:pt x="213" y="325"/>
                  </a:cubicBezTo>
                  <a:cubicBezTo>
                    <a:pt x="212" y="325"/>
                    <a:pt x="211" y="325"/>
                    <a:pt x="211" y="325"/>
                  </a:cubicBezTo>
                  <a:cubicBezTo>
                    <a:pt x="211" y="325"/>
                    <a:pt x="211" y="325"/>
                    <a:pt x="211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4"/>
                    <a:pt x="209" y="323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1"/>
                    <a:pt x="210" y="321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19"/>
                    <a:pt x="210" y="319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3" y="316"/>
                    <a:pt x="213" y="316"/>
                  </a:cubicBezTo>
                  <a:cubicBezTo>
                    <a:pt x="213" y="316"/>
                    <a:pt x="213" y="316"/>
                    <a:pt x="213" y="316"/>
                  </a:cubicBezTo>
                  <a:cubicBezTo>
                    <a:pt x="213" y="316"/>
                    <a:pt x="214" y="316"/>
                    <a:pt x="214" y="316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5" y="316"/>
                    <a:pt x="215" y="316"/>
                    <a:pt x="216" y="315"/>
                  </a:cubicBezTo>
                  <a:cubicBezTo>
                    <a:pt x="216" y="315"/>
                    <a:pt x="216" y="315"/>
                    <a:pt x="216" y="315"/>
                  </a:cubicBezTo>
                  <a:cubicBezTo>
                    <a:pt x="217" y="315"/>
                    <a:pt x="218" y="315"/>
                    <a:pt x="218" y="315"/>
                  </a:cubicBezTo>
                  <a:cubicBezTo>
                    <a:pt x="218" y="315"/>
                    <a:pt x="218" y="315"/>
                    <a:pt x="218" y="315"/>
                  </a:cubicBezTo>
                  <a:cubicBezTo>
                    <a:pt x="219" y="315"/>
                    <a:pt x="220" y="314"/>
                    <a:pt x="220" y="313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21" y="313"/>
                    <a:pt x="221" y="313"/>
                    <a:pt x="221" y="312"/>
                  </a:cubicBezTo>
                  <a:cubicBezTo>
                    <a:pt x="221" y="312"/>
                    <a:pt x="221" y="312"/>
                    <a:pt x="221" y="312"/>
                  </a:cubicBezTo>
                  <a:cubicBezTo>
                    <a:pt x="223" y="312"/>
                    <a:pt x="224" y="312"/>
                    <a:pt x="225" y="311"/>
                  </a:cubicBezTo>
                  <a:cubicBezTo>
                    <a:pt x="225" y="311"/>
                    <a:pt x="225" y="311"/>
                    <a:pt x="225" y="311"/>
                  </a:cubicBezTo>
                  <a:cubicBezTo>
                    <a:pt x="225" y="311"/>
                    <a:pt x="225" y="311"/>
                    <a:pt x="225" y="310"/>
                  </a:cubicBezTo>
                  <a:cubicBezTo>
                    <a:pt x="225" y="310"/>
                    <a:pt x="225" y="310"/>
                    <a:pt x="225" y="310"/>
                  </a:cubicBezTo>
                  <a:cubicBezTo>
                    <a:pt x="227" y="310"/>
                    <a:pt x="228" y="309"/>
                    <a:pt x="229" y="309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8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30" y="305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09" y="302"/>
                    <a:pt x="208" y="302"/>
                    <a:pt x="208" y="302"/>
                  </a:cubicBezTo>
                  <a:cubicBezTo>
                    <a:pt x="208" y="302"/>
                    <a:pt x="208" y="302"/>
                    <a:pt x="208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6" y="302"/>
                    <a:pt x="206" y="302"/>
                    <a:pt x="206" y="301"/>
                  </a:cubicBezTo>
                  <a:cubicBezTo>
                    <a:pt x="206" y="301"/>
                    <a:pt x="206" y="301"/>
                    <a:pt x="206" y="301"/>
                  </a:cubicBezTo>
                  <a:cubicBezTo>
                    <a:pt x="206" y="301"/>
                    <a:pt x="206" y="300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8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6"/>
                    <a:pt x="206" y="295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207" y="294"/>
                    <a:pt x="208" y="292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1" y="292"/>
                    <a:pt x="200" y="293"/>
                    <a:pt x="199" y="294"/>
                  </a:cubicBezTo>
                  <a:cubicBezTo>
                    <a:pt x="199" y="294"/>
                    <a:pt x="199" y="294"/>
                    <a:pt x="199" y="294"/>
                  </a:cubicBezTo>
                  <a:cubicBezTo>
                    <a:pt x="198" y="295"/>
                    <a:pt x="197" y="296"/>
                    <a:pt x="195" y="297"/>
                  </a:cubicBezTo>
                  <a:cubicBezTo>
                    <a:pt x="195" y="297"/>
                    <a:pt x="195" y="297"/>
                    <a:pt x="195" y="297"/>
                  </a:cubicBezTo>
                  <a:cubicBezTo>
                    <a:pt x="194" y="299"/>
                    <a:pt x="194" y="300"/>
                    <a:pt x="193" y="301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92" y="304"/>
                    <a:pt x="192" y="307"/>
                    <a:pt x="191" y="310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1" y="312"/>
                    <a:pt x="190" y="315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89" y="320"/>
                    <a:pt x="189" y="322"/>
                    <a:pt x="189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9" y="327"/>
                    <a:pt x="189" y="330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0" y="335"/>
                    <a:pt x="190" y="337"/>
                    <a:pt x="190" y="339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1" y="342"/>
                    <a:pt x="192" y="344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9"/>
                    <a:pt x="194" y="351"/>
                    <a:pt x="195" y="353"/>
                  </a:cubicBezTo>
                  <a:cubicBezTo>
                    <a:pt x="195" y="353"/>
                    <a:pt x="195" y="353"/>
                    <a:pt x="195" y="353"/>
                  </a:cubicBezTo>
                  <a:cubicBezTo>
                    <a:pt x="200" y="359"/>
                    <a:pt x="200" y="359"/>
                    <a:pt x="200" y="359"/>
                  </a:cubicBezTo>
                  <a:close/>
                  <a:moveTo>
                    <a:pt x="634" y="347"/>
                  </a:moveTo>
                  <a:cubicBezTo>
                    <a:pt x="633" y="347"/>
                    <a:pt x="633" y="347"/>
                    <a:pt x="633" y="347"/>
                  </a:cubicBezTo>
                  <a:cubicBezTo>
                    <a:pt x="633" y="347"/>
                    <a:pt x="633" y="347"/>
                    <a:pt x="633" y="347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5" y="347"/>
                    <a:pt x="635" y="347"/>
                    <a:pt x="635" y="347"/>
                  </a:cubicBezTo>
                  <a:lnTo>
                    <a:pt x="634" y="347"/>
                  </a:lnTo>
                  <a:close/>
                  <a:moveTo>
                    <a:pt x="137" y="267"/>
                  </a:moveTo>
                  <a:cubicBezTo>
                    <a:pt x="181" y="255"/>
                    <a:pt x="181" y="255"/>
                    <a:pt x="181" y="255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6" y="253"/>
                    <a:pt x="191" y="251"/>
                    <a:pt x="196" y="250"/>
                  </a:cubicBezTo>
                  <a:cubicBezTo>
                    <a:pt x="196" y="250"/>
                    <a:pt x="196" y="250"/>
                    <a:pt x="196" y="250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4" y="256"/>
                    <a:pt x="133" y="258"/>
                    <a:pt x="132" y="260"/>
                  </a:cubicBezTo>
                  <a:cubicBezTo>
                    <a:pt x="132" y="260"/>
                    <a:pt x="132" y="260"/>
                    <a:pt x="132" y="260"/>
                  </a:cubicBezTo>
                  <a:cubicBezTo>
                    <a:pt x="132" y="262"/>
                    <a:pt x="131" y="263"/>
                    <a:pt x="131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3" y="265"/>
                    <a:pt x="135" y="266"/>
                    <a:pt x="137" y="267"/>
                  </a:cubicBezTo>
                  <a:close/>
                  <a:moveTo>
                    <a:pt x="576" y="207"/>
                  </a:moveTo>
                  <a:cubicBezTo>
                    <a:pt x="581" y="167"/>
                    <a:pt x="581" y="167"/>
                    <a:pt x="581" y="167"/>
                  </a:cubicBezTo>
                  <a:cubicBezTo>
                    <a:pt x="581" y="167"/>
                    <a:pt x="581" y="167"/>
                    <a:pt x="581" y="167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6" y="207"/>
                    <a:pt x="576" y="207"/>
                    <a:pt x="576" y="207"/>
                  </a:cubicBezTo>
                  <a:close/>
                  <a:moveTo>
                    <a:pt x="1844" y="194"/>
                  </a:moveTo>
                  <a:cubicBezTo>
                    <a:pt x="1845" y="193"/>
                    <a:pt x="1845" y="193"/>
                    <a:pt x="1845" y="193"/>
                  </a:cubicBezTo>
                  <a:cubicBezTo>
                    <a:pt x="1845" y="193"/>
                    <a:pt x="1845" y="193"/>
                    <a:pt x="1845" y="193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2" y="194"/>
                    <a:pt x="1842" y="194"/>
                    <a:pt x="1842" y="194"/>
                  </a:cubicBezTo>
                  <a:lnTo>
                    <a:pt x="1844" y="194"/>
                  </a:lnTo>
                  <a:close/>
                  <a:moveTo>
                    <a:pt x="1916" y="194"/>
                  </a:moveTo>
                  <a:cubicBezTo>
                    <a:pt x="1918" y="191"/>
                    <a:pt x="1918" y="191"/>
                    <a:pt x="1918" y="191"/>
                  </a:cubicBezTo>
                  <a:cubicBezTo>
                    <a:pt x="1918" y="191"/>
                    <a:pt x="1918" y="191"/>
                    <a:pt x="1918" y="191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4" y="194"/>
                    <a:pt x="1914" y="194"/>
                    <a:pt x="1914" y="194"/>
                  </a:cubicBezTo>
                  <a:lnTo>
                    <a:pt x="1916" y="194"/>
                  </a:lnTo>
                  <a:close/>
                  <a:moveTo>
                    <a:pt x="1879" y="168"/>
                  </a:moveTo>
                  <a:cubicBezTo>
                    <a:pt x="1881" y="168"/>
                    <a:pt x="1881" y="168"/>
                    <a:pt x="1881" y="168"/>
                  </a:cubicBezTo>
                  <a:cubicBezTo>
                    <a:pt x="1881" y="168"/>
                    <a:pt x="1881" y="168"/>
                    <a:pt x="1881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7" y="168"/>
                    <a:pt x="1877" y="168"/>
                    <a:pt x="1877" y="168"/>
                  </a:cubicBezTo>
                  <a:lnTo>
                    <a:pt x="1879" y="168"/>
                  </a:lnTo>
                  <a:close/>
                  <a:moveTo>
                    <a:pt x="583" y="131"/>
                  </a:moveTo>
                  <a:cubicBezTo>
                    <a:pt x="583" y="130"/>
                    <a:pt x="583" y="130"/>
                    <a:pt x="583" y="130"/>
                  </a:cubicBezTo>
                  <a:cubicBezTo>
                    <a:pt x="583" y="130"/>
                    <a:pt x="583" y="130"/>
                    <a:pt x="583" y="130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4" y="131"/>
                    <a:pt x="584" y="131"/>
                    <a:pt x="584" y="131"/>
                  </a:cubicBezTo>
                  <a:lnTo>
                    <a:pt x="583" y="131"/>
                  </a:lnTo>
                  <a:close/>
                  <a:moveTo>
                    <a:pt x="1853" y="121"/>
                  </a:moveTo>
                  <a:cubicBezTo>
                    <a:pt x="1854" y="121"/>
                    <a:pt x="1854" y="121"/>
                    <a:pt x="1854" y="121"/>
                  </a:cubicBezTo>
                  <a:lnTo>
                    <a:pt x="1853" y="121"/>
                  </a:lnTo>
                  <a:close/>
                  <a:moveTo>
                    <a:pt x="196" y="69"/>
                  </a:move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8"/>
                  </a:cubicBezTo>
                  <a:lnTo>
                    <a:pt x="196" y="69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29" name="ïṣḷîḍè">
              <a:extLst>
                <a:ext uri="{FF2B5EF4-FFF2-40B4-BE49-F238E27FC236}">
                  <a16:creationId xmlns="" xmlns:a16="http://schemas.microsoft.com/office/drawing/2014/main" id="{2BD98C23-3DCB-4AB0-93CC-57CD426B6939}"/>
                </a:ext>
              </a:extLst>
            </p:cNvPr>
            <p:cNvSpPr/>
            <p:nvPr userDrawn="1"/>
          </p:nvSpPr>
          <p:spPr bwMode="auto">
            <a:xfrm>
              <a:off x="5449264" y="1792856"/>
              <a:ext cx="2389271" cy="66446"/>
            </a:xfrm>
            <a:custGeom>
              <a:avLst/>
              <a:gdLst>
                <a:gd name="T0" fmla="*/ 28 w 2078"/>
                <a:gd name="T1" fmla="*/ 9 h 58"/>
                <a:gd name="T2" fmla="*/ 38 w 2078"/>
                <a:gd name="T3" fmla="*/ 57 h 58"/>
                <a:gd name="T4" fmla="*/ 111 w 2078"/>
                <a:gd name="T5" fmla="*/ 2 h 58"/>
                <a:gd name="T6" fmla="*/ 87 w 2078"/>
                <a:gd name="T7" fmla="*/ 2 h 58"/>
                <a:gd name="T8" fmla="*/ 111 w 2078"/>
                <a:gd name="T9" fmla="*/ 2 h 58"/>
                <a:gd name="T10" fmla="*/ 176 w 2078"/>
                <a:gd name="T11" fmla="*/ 2 h 58"/>
                <a:gd name="T12" fmla="*/ 169 w 2078"/>
                <a:gd name="T13" fmla="*/ 12 h 58"/>
                <a:gd name="T14" fmla="*/ 253 w 2078"/>
                <a:gd name="T15" fmla="*/ 45 h 58"/>
                <a:gd name="T16" fmla="*/ 226 w 2078"/>
                <a:gd name="T17" fmla="*/ 11 h 58"/>
                <a:gd name="T18" fmla="*/ 324 w 2078"/>
                <a:gd name="T19" fmla="*/ 48 h 58"/>
                <a:gd name="T20" fmla="*/ 311 w 2078"/>
                <a:gd name="T21" fmla="*/ 0 h 58"/>
                <a:gd name="T22" fmla="*/ 314 w 2078"/>
                <a:gd name="T23" fmla="*/ 27 h 58"/>
                <a:gd name="T24" fmla="*/ 395 w 2078"/>
                <a:gd name="T25" fmla="*/ 48 h 58"/>
                <a:gd name="T26" fmla="*/ 396 w 2078"/>
                <a:gd name="T27" fmla="*/ 2 h 58"/>
                <a:gd name="T28" fmla="*/ 443 w 2078"/>
                <a:gd name="T29" fmla="*/ 30 h 58"/>
                <a:gd name="T30" fmla="*/ 470 w 2078"/>
                <a:gd name="T31" fmla="*/ 9 h 58"/>
                <a:gd name="T32" fmla="*/ 535 w 2078"/>
                <a:gd name="T33" fmla="*/ 2 h 58"/>
                <a:gd name="T34" fmla="*/ 550 w 2078"/>
                <a:gd name="T35" fmla="*/ 57 h 58"/>
                <a:gd name="T36" fmla="*/ 600 w 2078"/>
                <a:gd name="T37" fmla="*/ 30 h 58"/>
                <a:gd name="T38" fmla="*/ 614 w 2078"/>
                <a:gd name="T39" fmla="*/ 58 h 58"/>
                <a:gd name="T40" fmla="*/ 627 w 2078"/>
                <a:gd name="T41" fmla="*/ 37 h 58"/>
                <a:gd name="T42" fmla="*/ 692 w 2078"/>
                <a:gd name="T43" fmla="*/ 32 h 58"/>
                <a:gd name="T44" fmla="*/ 728 w 2078"/>
                <a:gd name="T45" fmla="*/ 2 h 58"/>
                <a:gd name="T46" fmla="*/ 790 w 2078"/>
                <a:gd name="T47" fmla="*/ 45 h 58"/>
                <a:gd name="T48" fmla="*/ 763 w 2078"/>
                <a:gd name="T49" fmla="*/ 11 h 58"/>
                <a:gd name="T50" fmla="*/ 836 w 2078"/>
                <a:gd name="T51" fmla="*/ 57 h 58"/>
                <a:gd name="T52" fmla="*/ 882 w 2078"/>
                <a:gd name="T53" fmla="*/ 45 h 58"/>
                <a:gd name="T54" fmla="*/ 964 w 2078"/>
                <a:gd name="T55" fmla="*/ 57 h 58"/>
                <a:gd name="T56" fmla="*/ 939 w 2078"/>
                <a:gd name="T57" fmla="*/ 24 h 58"/>
                <a:gd name="T58" fmla="*/ 998 w 2078"/>
                <a:gd name="T59" fmla="*/ 11 h 58"/>
                <a:gd name="T60" fmla="*/ 998 w 2078"/>
                <a:gd name="T61" fmla="*/ 35 h 58"/>
                <a:gd name="T62" fmla="*/ 1027 w 2078"/>
                <a:gd name="T63" fmla="*/ 42 h 58"/>
                <a:gd name="T64" fmla="*/ 987 w 2078"/>
                <a:gd name="T65" fmla="*/ 57 h 58"/>
                <a:gd name="T66" fmla="*/ 1068 w 2078"/>
                <a:gd name="T67" fmla="*/ 34 h 58"/>
                <a:gd name="T68" fmla="*/ 1070 w 2078"/>
                <a:gd name="T69" fmla="*/ 58 h 58"/>
                <a:gd name="T70" fmla="*/ 1080 w 2078"/>
                <a:gd name="T71" fmla="*/ 18 h 58"/>
                <a:gd name="T72" fmla="*/ 1127 w 2078"/>
                <a:gd name="T73" fmla="*/ 2 h 58"/>
                <a:gd name="T74" fmla="*/ 1190 w 2078"/>
                <a:gd name="T75" fmla="*/ 11 h 58"/>
                <a:gd name="T76" fmla="*/ 1236 w 2078"/>
                <a:gd name="T77" fmla="*/ 39 h 58"/>
                <a:gd name="T78" fmla="*/ 1224 w 2078"/>
                <a:gd name="T79" fmla="*/ 39 h 58"/>
                <a:gd name="T80" fmla="*/ 1315 w 2078"/>
                <a:gd name="T81" fmla="*/ 58 h 58"/>
                <a:gd name="T82" fmla="*/ 1375 w 2078"/>
                <a:gd name="T83" fmla="*/ 57 h 58"/>
                <a:gd name="T84" fmla="*/ 1399 w 2078"/>
                <a:gd name="T85" fmla="*/ 11 h 58"/>
                <a:gd name="T86" fmla="*/ 1448 w 2078"/>
                <a:gd name="T87" fmla="*/ 11 h 58"/>
                <a:gd name="T88" fmla="*/ 1431 w 2078"/>
                <a:gd name="T89" fmla="*/ 2 h 58"/>
                <a:gd name="T90" fmla="*/ 1507 w 2078"/>
                <a:gd name="T91" fmla="*/ 33 h 58"/>
                <a:gd name="T92" fmla="*/ 1531 w 2078"/>
                <a:gd name="T93" fmla="*/ 2 h 58"/>
                <a:gd name="T94" fmla="*/ 1576 w 2078"/>
                <a:gd name="T95" fmla="*/ 58 h 58"/>
                <a:gd name="T96" fmla="*/ 1586 w 2078"/>
                <a:gd name="T97" fmla="*/ 20 h 58"/>
                <a:gd name="T98" fmla="*/ 1664 w 2078"/>
                <a:gd name="T99" fmla="*/ 57 h 58"/>
                <a:gd name="T100" fmla="*/ 1620 w 2078"/>
                <a:gd name="T101" fmla="*/ 2 h 58"/>
                <a:gd name="T102" fmla="*/ 1726 w 2078"/>
                <a:gd name="T103" fmla="*/ 45 h 58"/>
                <a:gd name="T104" fmla="*/ 1698 w 2078"/>
                <a:gd name="T105" fmla="*/ 11 h 58"/>
                <a:gd name="T106" fmla="*/ 1784 w 2078"/>
                <a:gd name="T107" fmla="*/ 0 h 58"/>
                <a:gd name="T108" fmla="*/ 1771 w 2078"/>
                <a:gd name="T109" fmla="*/ 30 h 58"/>
                <a:gd name="T110" fmla="*/ 1833 w 2078"/>
                <a:gd name="T111" fmla="*/ 2 h 58"/>
                <a:gd name="T112" fmla="*/ 1886 w 2078"/>
                <a:gd name="T113" fmla="*/ 30 h 58"/>
                <a:gd name="T114" fmla="*/ 1913 w 2078"/>
                <a:gd name="T115" fmla="*/ 9 h 58"/>
                <a:gd name="T116" fmla="*/ 1986 w 2078"/>
                <a:gd name="T117" fmla="*/ 9 h 58"/>
                <a:gd name="T118" fmla="*/ 1997 w 2078"/>
                <a:gd name="T119" fmla="*/ 57 h 58"/>
                <a:gd name="T120" fmla="*/ 2048 w 2078"/>
                <a:gd name="T121" fmla="*/ 57 h 58"/>
                <a:gd name="T122" fmla="*/ 2043 w 2078"/>
                <a:gd name="T12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78" h="58">
                  <a:moveTo>
                    <a:pt x="38" y="37"/>
                  </a:moveTo>
                  <a:cubicBezTo>
                    <a:pt x="38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4" y="49"/>
                    <a:pt x="30" y="50"/>
                    <a:pt x="28" y="50"/>
                  </a:cubicBezTo>
                  <a:cubicBezTo>
                    <a:pt x="18" y="49"/>
                    <a:pt x="12" y="43"/>
                    <a:pt x="12" y="30"/>
                  </a:cubicBezTo>
                  <a:cubicBezTo>
                    <a:pt x="12" y="16"/>
                    <a:pt x="18" y="9"/>
                    <a:pt x="28" y="9"/>
                  </a:cubicBezTo>
                  <a:cubicBezTo>
                    <a:pt x="35" y="9"/>
                    <a:pt x="38" y="12"/>
                    <a:pt x="3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6"/>
                    <a:pt x="43" y="0"/>
                    <a:pt x="25" y="0"/>
                  </a:cubicBezTo>
                  <a:cubicBezTo>
                    <a:pt x="9" y="2"/>
                    <a:pt x="0" y="11"/>
                    <a:pt x="0" y="30"/>
                  </a:cubicBezTo>
                  <a:cubicBezTo>
                    <a:pt x="0" y="47"/>
                    <a:pt x="9" y="57"/>
                    <a:pt x="25" y="58"/>
                  </a:cubicBezTo>
                  <a:cubicBezTo>
                    <a:pt x="31" y="58"/>
                    <a:pt x="35" y="58"/>
                    <a:pt x="38" y="57"/>
                  </a:cubicBezTo>
                  <a:cubicBezTo>
                    <a:pt x="42" y="57"/>
                    <a:pt x="46" y="57"/>
                    <a:pt x="50" y="55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111" y="2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1" y="39"/>
                    <a:pt x="110" y="43"/>
                    <a:pt x="108" y="45"/>
                  </a:cubicBezTo>
                  <a:cubicBezTo>
                    <a:pt x="107" y="48"/>
                    <a:pt x="103" y="50"/>
                    <a:pt x="99" y="50"/>
                  </a:cubicBezTo>
                  <a:cubicBezTo>
                    <a:pt x="94" y="50"/>
                    <a:pt x="91" y="48"/>
                    <a:pt x="89" y="45"/>
                  </a:cubicBezTo>
                  <a:cubicBezTo>
                    <a:pt x="87" y="43"/>
                    <a:pt x="87" y="39"/>
                    <a:pt x="87" y="3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50"/>
                    <a:pt x="83" y="57"/>
                    <a:pt x="99" y="58"/>
                  </a:cubicBezTo>
                  <a:cubicBezTo>
                    <a:pt x="114" y="57"/>
                    <a:pt x="122" y="50"/>
                    <a:pt x="123" y="36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11" y="2"/>
                    <a:pt x="111" y="2"/>
                    <a:pt x="111" y="2"/>
                  </a:cubicBezTo>
                  <a:close/>
                  <a:moveTo>
                    <a:pt x="154" y="57"/>
                  </a:moveTo>
                  <a:cubicBezTo>
                    <a:pt x="158" y="45"/>
                    <a:pt x="158" y="45"/>
                    <a:pt x="158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54" y="57"/>
                    <a:pt x="154" y="57"/>
                    <a:pt x="154" y="57"/>
                  </a:cubicBezTo>
                  <a:close/>
                  <a:moveTo>
                    <a:pt x="161" y="36"/>
                  </a:move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61" y="36"/>
                    <a:pt x="161" y="36"/>
                    <a:pt x="161" y="36"/>
                  </a:cubicBezTo>
                  <a:close/>
                  <a:moveTo>
                    <a:pt x="264" y="57"/>
                  </a:moveTo>
                  <a:cubicBezTo>
                    <a:pt x="264" y="2"/>
                    <a:pt x="264" y="2"/>
                    <a:pt x="264" y="2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64" y="57"/>
                    <a:pt x="264" y="57"/>
                    <a:pt x="264" y="57"/>
                  </a:cubicBezTo>
                  <a:close/>
                  <a:moveTo>
                    <a:pt x="324" y="37"/>
                  </a:moveTo>
                  <a:cubicBezTo>
                    <a:pt x="324" y="48"/>
                    <a:pt x="324" y="48"/>
                    <a:pt x="324" y="48"/>
                  </a:cubicBezTo>
                  <a:cubicBezTo>
                    <a:pt x="324" y="49"/>
                    <a:pt x="323" y="49"/>
                    <a:pt x="324" y="48"/>
                  </a:cubicBezTo>
                  <a:cubicBezTo>
                    <a:pt x="320" y="49"/>
                    <a:pt x="316" y="50"/>
                    <a:pt x="313" y="50"/>
                  </a:cubicBezTo>
                  <a:cubicBezTo>
                    <a:pt x="303" y="49"/>
                    <a:pt x="298" y="43"/>
                    <a:pt x="298" y="30"/>
                  </a:cubicBezTo>
                  <a:cubicBezTo>
                    <a:pt x="298" y="16"/>
                    <a:pt x="303" y="9"/>
                    <a:pt x="313" y="9"/>
                  </a:cubicBezTo>
                  <a:cubicBezTo>
                    <a:pt x="321" y="9"/>
                    <a:pt x="324" y="12"/>
                    <a:pt x="324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6"/>
                    <a:pt x="328" y="0"/>
                    <a:pt x="311" y="0"/>
                  </a:cubicBezTo>
                  <a:cubicBezTo>
                    <a:pt x="294" y="2"/>
                    <a:pt x="286" y="11"/>
                    <a:pt x="286" y="30"/>
                  </a:cubicBezTo>
                  <a:cubicBezTo>
                    <a:pt x="286" y="47"/>
                    <a:pt x="294" y="57"/>
                    <a:pt x="311" y="58"/>
                  </a:cubicBezTo>
                  <a:cubicBezTo>
                    <a:pt x="316" y="58"/>
                    <a:pt x="320" y="58"/>
                    <a:pt x="324" y="57"/>
                  </a:cubicBezTo>
                  <a:cubicBezTo>
                    <a:pt x="328" y="57"/>
                    <a:pt x="332" y="57"/>
                    <a:pt x="336" y="55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37"/>
                    <a:pt x="314" y="37"/>
                    <a:pt x="314" y="37"/>
                  </a:cubicBezTo>
                  <a:cubicBezTo>
                    <a:pt x="324" y="37"/>
                    <a:pt x="324" y="37"/>
                    <a:pt x="324" y="37"/>
                  </a:cubicBezTo>
                  <a:close/>
                  <a:moveTo>
                    <a:pt x="388" y="11"/>
                  </a:moveTo>
                  <a:cubicBezTo>
                    <a:pt x="395" y="11"/>
                    <a:pt x="395" y="11"/>
                    <a:pt x="395" y="11"/>
                  </a:cubicBezTo>
                  <a:cubicBezTo>
                    <a:pt x="405" y="11"/>
                    <a:pt x="411" y="17"/>
                    <a:pt x="411" y="30"/>
                  </a:cubicBezTo>
                  <a:cubicBezTo>
                    <a:pt x="411" y="42"/>
                    <a:pt x="405" y="48"/>
                    <a:pt x="395" y="48"/>
                  </a:cubicBezTo>
                  <a:cubicBezTo>
                    <a:pt x="388" y="48"/>
                    <a:pt x="388" y="48"/>
                    <a:pt x="388" y="48"/>
                  </a:cubicBezTo>
                  <a:cubicBezTo>
                    <a:pt x="388" y="11"/>
                    <a:pt x="388" y="11"/>
                    <a:pt x="388" y="11"/>
                  </a:cubicBezTo>
                  <a:close/>
                  <a:moveTo>
                    <a:pt x="377" y="57"/>
                  </a:moveTo>
                  <a:cubicBezTo>
                    <a:pt x="396" y="57"/>
                    <a:pt x="396" y="57"/>
                    <a:pt x="396" y="57"/>
                  </a:cubicBezTo>
                  <a:cubicBezTo>
                    <a:pt x="414" y="57"/>
                    <a:pt x="423" y="48"/>
                    <a:pt x="423" y="30"/>
                  </a:cubicBezTo>
                  <a:cubicBezTo>
                    <a:pt x="423" y="11"/>
                    <a:pt x="414" y="2"/>
                    <a:pt x="396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57"/>
                    <a:pt x="377" y="57"/>
                    <a:pt x="377" y="57"/>
                  </a:cubicBezTo>
                  <a:close/>
                  <a:moveTo>
                    <a:pt x="470" y="58"/>
                  </a:moveTo>
                  <a:cubicBezTo>
                    <a:pt x="486" y="57"/>
                    <a:pt x="495" y="48"/>
                    <a:pt x="495" y="30"/>
                  </a:cubicBezTo>
                  <a:cubicBezTo>
                    <a:pt x="495" y="11"/>
                    <a:pt x="486" y="1"/>
                    <a:pt x="470" y="0"/>
                  </a:cubicBezTo>
                  <a:cubicBezTo>
                    <a:pt x="453" y="1"/>
                    <a:pt x="444" y="11"/>
                    <a:pt x="443" y="30"/>
                  </a:cubicBezTo>
                  <a:cubicBezTo>
                    <a:pt x="444" y="48"/>
                    <a:pt x="452" y="57"/>
                    <a:pt x="470" y="58"/>
                  </a:cubicBezTo>
                  <a:close/>
                  <a:moveTo>
                    <a:pt x="470" y="9"/>
                  </a:moveTo>
                  <a:cubicBezTo>
                    <a:pt x="479" y="9"/>
                    <a:pt x="483" y="16"/>
                    <a:pt x="483" y="30"/>
                  </a:cubicBezTo>
                  <a:cubicBezTo>
                    <a:pt x="483" y="43"/>
                    <a:pt x="479" y="50"/>
                    <a:pt x="470" y="50"/>
                  </a:cubicBezTo>
                  <a:cubicBezTo>
                    <a:pt x="460" y="50"/>
                    <a:pt x="456" y="43"/>
                    <a:pt x="456" y="30"/>
                  </a:cubicBezTo>
                  <a:cubicBezTo>
                    <a:pt x="456" y="16"/>
                    <a:pt x="460" y="9"/>
                    <a:pt x="470" y="9"/>
                  </a:cubicBezTo>
                  <a:close/>
                  <a:moveTo>
                    <a:pt x="567" y="57"/>
                  </a:moveTo>
                  <a:cubicBezTo>
                    <a:pt x="567" y="2"/>
                    <a:pt x="567" y="2"/>
                    <a:pt x="567" y="2"/>
                  </a:cubicBezTo>
                  <a:cubicBezTo>
                    <a:pt x="556" y="2"/>
                    <a:pt x="556" y="2"/>
                    <a:pt x="556" y="2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35" y="2"/>
                    <a:pt x="535" y="2"/>
                    <a:pt x="535" y="2"/>
                  </a:cubicBezTo>
                  <a:cubicBezTo>
                    <a:pt x="518" y="2"/>
                    <a:pt x="518" y="2"/>
                    <a:pt x="518" y="2"/>
                  </a:cubicBezTo>
                  <a:cubicBezTo>
                    <a:pt x="518" y="57"/>
                    <a:pt x="518" y="57"/>
                    <a:pt x="518" y="57"/>
                  </a:cubicBezTo>
                  <a:cubicBezTo>
                    <a:pt x="528" y="57"/>
                    <a:pt x="528" y="57"/>
                    <a:pt x="528" y="57"/>
                  </a:cubicBezTo>
                  <a:cubicBezTo>
                    <a:pt x="528" y="11"/>
                    <a:pt x="528" y="11"/>
                    <a:pt x="528" y="11"/>
                  </a:cubicBezTo>
                  <a:cubicBezTo>
                    <a:pt x="529" y="11"/>
                    <a:pt x="529" y="11"/>
                    <a:pt x="529" y="11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7" y="57"/>
                    <a:pt x="567" y="57"/>
                    <a:pt x="567" y="57"/>
                  </a:cubicBezTo>
                  <a:close/>
                  <a:moveTo>
                    <a:pt x="627" y="37"/>
                  </a:moveTo>
                  <a:cubicBezTo>
                    <a:pt x="627" y="48"/>
                    <a:pt x="627" y="48"/>
                    <a:pt x="627" y="48"/>
                  </a:cubicBezTo>
                  <a:cubicBezTo>
                    <a:pt x="626" y="49"/>
                    <a:pt x="626" y="49"/>
                    <a:pt x="626" y="48"/>
                  </a:cubicBezTo>
                  <a:cubicBezTo>
                    <a:pt x="622" y="49"/>
                    <a:pt x="619" y="50"/>
                    <a:pt x="616" y="50"/>
                  </a:cubicBezTo>
                  <a:cubicBezTo>
                    <a:pt x="606" y="49"/>
                    <a:pt x="601" y="43"/>
                    <a:pt x="600" y="30"/>
                  </a:cubicBezTo>
                  <a:cubicBezTo>
                    <a:pt x="601" y="16"/>
                    <a:pt x="606" y="9"/>
                    <a:pt x="616" y="9"/>
                  </a:cubicBezTo>
                  <a:cubicBezTo>
                    <a:pt x="623" y="9"/>
                    <a:pt x="627" y="12"/>
                    <a:pt x="627" y="18"/>
                  </a:cubicBezTo>
                  <a:cubicBezTo>
                    <a:pt x="639" y="18"/>
                    <a:pt x="639" y="18"/>
                    <a:pt x="639" y="18"/>
                  </a:cubicBezTo>
                  <a:cubicBezTo>
                    <a:pt x="639" y="6"/>
                    <a:pt x="631" y="0"/>
                    <a:pt x="614" y="0"/>
                  </a:cubicBezTo>
                  <a:cubicBezTo>
                    <a:pt x="597" y="2"/>
                    <a:pt x="588" y="11"/>
                    <a:pt x="588" y="30"/>
                  </a:cubicBezTo>
                  <a:cubicBezTo>
                    <a:pt x="588" y="47"/>
                    <a:pt x="597" y="57"/>
                    <a:pt x="614" y="58"/>
                  </a:cubicBezTo>
                  <a:cubicBezTo>
                    <a:pt x="619" y="58"/>
                    <a:pt x="623" y="58"/>
                    <a:pt x="626" y="57"/>
                  </a:cubicBezTo>
                  <a:cubicBezTo>
                    <a:pt x="630" y="57"/>
                    <a:pt x="634" y="57"/>
                    <a:pt x="638" y="55"/>
                  </a:cubicBezTo>
                  <a:cubicBezTo>
                    <a:pt x="638" y="27"/>
                    <a:pt x="638" y="27"/>
                    <a:pt x="638" y="27"/>
                  </a:cubicBezTo>
                  <a:cubicBezTo>
                    <a:pt x="616" y="27"/>
                    <a:pt x="616" y="27"/>
                    <a:pt x="616" y="27"/>
                  </a:cubicBezTo>
                  <a:cubicBezTo>
                    <a:pt x="616" y="37"/>
                    <a:pt x="616" y="37"/>
                    <a:pt x="616" y="37"/>
                  </a:cubicBezTo>
                  <a:cubicBezTo>
                    <a:pt x="627" y="37"/>
                    <a:pt x="627" y="37"/>
                    <a:pt x="627" y="37"/>
                  </a:cubicBezTo>
                  <a:close/>
                  <a:moveTo>
                    <a:pt x="716" y="2"/>
                  </a:moveTo>
                  <a:cubicBezTo>
                    <a:pt x="716" y="32"/>
                    <a:pt x="716" y="32"/>
                    <a:pt x="716" y="32"/>
                  </a:cubicBezTo>
                  <a:cubicBezTo>
                    <a:pt x="716" y="39"/>
                    <a:pt x="715" y="43"/>
                    <a:pt x="713" y="45"/>
                  </a:cubicBezTo>
                  <a:cubicBezTo>
                    <a:pt x="712" y="48"/>
                    <a:pt x="708" y="50"/>
                    <a:pt x="704" y="50"/>
                  </a:cubicBezTo>
                  <a:cubicBezTo>
                    <a:pt x="699" y="50"/>
                    <a:pt x="696" y="48"/>
                    <a:pt x="694" y="45"/>
                  </a:cubicBezTo>
                  <a:cubicBezTo>
                    <a:pt x="692" y="43"/>
                    <a:pt x="692" y="39"/>
                    <a:pt x="692" y="32"/>
                  </a:cubicBezTo>
                  <a:cubicBezTo>
                    <a:pt x="692" y="2"/>
                    <a:pt x="692" y="2"/>
                    <a:pt x="692" y="2"/>
                  </a:cubicBezTo>
                  <a:cubicBezTo>
                    <a:pt x="680" y="2"/>
                    <a:pt x="680" y="2"/>
                    <a:pt x="680" y="2"/>
                  </a:cubicBezTo>
                  <a:cubicBezTo>
                    <a:pt x="680" y="36"/>
                    <a:pt x="680" y="36"/>
                    <a:pt x="680" y="36"/>
                  </a:cubicBezTo>
                  <a:cubicBezTo>
                    <a:pt x="680" y="50"/>
                    <a:pt x="688" y="57"/>
                    <a:pt x="704" y="58"/>
                  </a:cubicBezTo>
                  <a:cubicBezTo>
                    <a:pt x="719" y="57"/>
                    <a:pt x="727" y="50"/>
                    <a:pt x="728" y="36"/>
                  </a:cubicBezTo>
                  <a:cubicBezTo>
                    <a:pt x="728" y="2"/>
                    <a:pt x="728" y="2"/>
                    <a:pt x="728" y="2"/>
                  </a:cubicBezTo>
                  <a:cubicBezTo>
                    <a:pt x="716" y="2"/>
                    <a:pt x="716" y="2"/>
                    <a:pt x="716" y="2"/>
                  </a:cubicBezTo>
                  <a:close/>
                  <a:moveTo>
                    <a:pt x="801" y="57"/>
                  </a:moveTo>
                  <a:cubicBezTo>
                    <a:pt x="801" y="2"/>
                    <a:pt x="801" y="2"/>
                    <a:pt x="801" y="2"/>
                  </a:cubicBezTo>
                  <a:cubicBezTo>
                    <a:pt x="790" y="2"/>
                    <a:pt x="790" y="2"/>
                    <a:pt x="790" y="2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69" y="2"/>
                    <a:pt x="769" y="2"/>
                    <a:pt x="769" y="2"/>
                  </a:cubicBezTo>
                  <a:cubicBezTo>
                    <a:pt x="752" y="2"/>
                    <a:pt x="752" y="2"/>
                    <a:pt x="752" y="2"/>
                  </a:cubicBezTo>
                  <a:cubicBezTo>
                    <a:pt x="752" y="57"/>
                    <a:pt x="752" y="57"/>
                    <a:pt x="752" y="57"/>
                  </a:cubicBezTo>
                  <a:cubicBezTo>
                    <a:pt x="763" y="57"/>
                    <a:pt x="763" y="57"/>
                    <a:pt x="763" y="57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84" y="57"/>
                    <a:pt x="784" y="57"/>
                    <a:pt x="784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836" y="2"/>
                  </a:moveTo>
                  <a:cubicBezTo>
                    <a:pt x="824" y="2"/>
                    <a:pt x="824" y="2"/>
                    <a:pt x="824" y="2"/>
                  </a:cubicBezTo>
                  <a:cubicBezTo>
                    <a:pt x="824" y="57"/>
                    <a:pt x="824" y="57"/>
                    <a:pt x="824" y="57"/>
                  </a:cubicBezTo>
                  <a:cubicBezTo>
                    <a:pt x="836" y="57"/>
                    <a:pt x="836" y="57"/>
                    <a:pt x="836" y="57"/>
                  </a:cubicBezTo>
                  <a:cubicBezTo>
                    <a:pt x="836" y="2"/>
                    <a:pt x="836" y="2"/>
                    <a:pt x="836" y="2"/>
                  </a:cubicBezTo>
                  <a:close/>
                  <a:moveTo>
                    <a:pt x="875" y="57"/>
                  </a:moveTo>
                  <a:cubicBezTo>
                    <a:pt x="888" y="57"/>
                    <a:pt x="888" y="57"/>
                    <a:pt x="888" y="57"/>
                  </a:cubicBezTo>
                  <a:cubicBezTo>
                    <a:pt x="908" y="2"/>
                    <a:pt x="908" y="2"/>
                    <a:pt x="908" y="2"/>
                  </a:cubicBezTo>
                  <a:cubicBezTo>
                    <a:pt x="896" y="2"/>
                    <a:pt x="896" y="2"/>
                    <a:pt x="896" y="2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68" y="2"/>
                    <a:pt x="868" y="2"/>
                    <a:pt x="868" y="2"/>
                  </a:cubicBezTo>
                  <a:cubicBezTo>
                    <a:pt x="855" y="2"/>
                    <a:pt x="855" y="2"/>
                    <a:pt x="855" y="2"/>
                  </a:cubicBezTo>
                  <a:cubicBezTo>
                    <a:pt x="875" y="57"/>
                    <a:pt x="875" y="57"/>
                    <a:pt x="875" y="57"/>
                  </a:cubicBezTo>
                  <a:close/>
                  <a:moveTo>
                    <a:pt x="927" y="57"/>
                  </a:moveTo>
                  <a:cubicBezTo>
                    <a:pt x="964" y="57"/>
                    <a:pt x="964" y="57"/>
                    <a:pt x="964" y="57"/>
                  </a:cubicBezTo>
                  <a:cubicBezTo>
                    <a:pt x="964" y="48"/>
                    <a:pt x="964" y="48"/>
                    <a:pt x="964" y="48"/>
                  </a:cubicBezTo>
                  <a:cubicBezTo>
                    <a:pt x="939" y="48"/>
                    <a:pt x="939" y="48"/>
                    <a:pt x="939" y="48"/>
                  </a:cubicBezTo>
                  <a:cubicBezTo>
                    <a:pt x="939" y="33"/>
                    <a:pt x="939" y="33"/>
                    <a:pt x="939" y="33"/>
                  </a:cubicBezTo>
                  <a:cubicBezTo>
                    <a:pt x="962" y="33"/>
                    <a:pt x="962" y="33"/>
                    <a:pt x="962" y="33"/>
                  </a:cubicBezTo>
                  <a:cubicBezTo>
                    <a:pt x="962" y="24"/>
                    <a:pt x="962" y="24"/>
                    <a:pt x="962" y="24"/>
                  </a:cubicBezTo>
                  <a:cubicBezTo>
                    <a:pt x="939" y="24"/>
                    <a:pt x="939" y="24"/>
                    <a:pt x="939" y="24"/>
                  </a:cubicBezTo>
                  <a:cubicBezTo>
                    <a:pt x="939" y="11"/>
                    <a:pt x="939" y="11"/>
                    <a:pt x="939" y="11"/>
                  </a:cubicBezTo>
                  <a:cubicBezTo>
                    <a:pt x="963" y="11"/>
                    <a:pt x="963" y="11"/>
                    <a:pt x="963" y="11"/>
                  </a:cubicBezTo>
                  <a:cubicBezTo>
                    <a:pt x="963" y="2"/>
                    <a:pt x="963" y="2"/>
                    <a:pt x="963" y="2"/>
                  </a:cubicBezTo>
                  <a:cubicBezTo>
                    <a:pt x="927" y="2"/>
                    <a:pt x="927" y="2"/>
                    <a:pt x="927" y="2"/>
                  </a:cubicBezTo>
                  <a:cubicBezTo>
                    <a:pt x="927" y="57"/>
                    <a:pt x="927" y="57"/>
                    <a:pt x="927" y="57"/>
                  </a:cubicBezTo>
                  <a:close/>
                  <a:moveTo>
                    <a:pt x="998" y="11"/>
                  </a:moveTo>
                  <a:cubicBezTo>
                    <a:pt x="1008" y="11"/>
                    <a:pt x="1008" y="11"/>
                    <a:pt x="1008" y="11"/>
                  </a:cubicBezTo>
                  <a:cubicBezTo>
                    <a:pt x="1014" y="11"/>
                    <a:pt x="1016" y="13"/>
                    <a:pt x="1016" y="18"/>
                  </a:cubicBezTo>
                  <a:cubicBezTo>
                    <a:pt x="1016" y="23"/>
                    <a:pt x="1014" y="26"/>
                    <a:pt x="1008" y="26"/>
                  </a:cubicBezTo>
                  <a:cubicBezTo>
                    <a:pt x="998" y="26"/>
                    <a:pt x="998" y="26"/>
                    <a:pt x="998" y="26"/>
                  </a:cubicBezTo>
                  <a:cubicBezTo>
                    <a:pt x="998" y="11"/>
                    <a:pt x="998" y="11"/>
                    <a:pt x="998" y="11"/>
                  </a:cubicBezTo>
                  <a:close/>
                  <a:moveTo>
                    <a:pt x="998" y="35"/>
                  </a:moveTo>
                  <a:cubicBezTo>
                    <a:pt x="1011" y="35"/>
                    <a:pt x="1011" y="35"/>
                    <a:pt x="1011" y="35"/>
                  </a:cubicBezTo>
                  <a:cubicBezTo>
                    <a:pt x="1014" y="35"/>
                    <a:pt x="1015" y="37"/>
                    <a:pt x="1016" y="42"/>
                  </a:cubicBezTo>
                  <a:cubicBezTo>
                    <a:pt x="1016" y="47"/>
                    <a:pt x="1017" y="52"/>
                    <a:pt x="1018" y="57"/>
                  </a:cubicBezTo>
                  <a:cubicBezTo>
                    <a:pt x="1031" y="57"/>
                    <a:pt x="1031" y="57"/>
                    <a:pt x="1031" y="57"/>
                  </a:cubicBezTo>
                  <a:cubicBezTo>
                    <a:pt x="1029" y="55"/>
                    <a:pt x="1028" y="51"/>
                    <a:pt x="1028" y="44"/>
                  </a:cubicBezTo>
                  <a:cubicBezTo>
                    <a:pt x="1028" y="44"/>
                    <a:pt x="1028" y="43"/>
                    <a:pt x="1027" y="42"/>
                  </a:cubicBezTo>
                  <a:cubicBezTo>
                    <a:pt x="1027" y="34"/>
                    <a:pt x="1024" y="30"/>
                    <a:pt x="1018" y="30"/>
                  </a:cubicBezTo>
                  <a:cubicBezTo>
                    <a:pt x="1018" y="30"/>
                    <a:pt x="1018" y="30"/>
                    <a:pt x="1018" y="30"/>
                  </a:cubicBezTo>
                  <a:cubicBezTo>
                    <a:pt x="1025" y="28"/>
                    <a:pt x="1029" y="23"/>
                    <a:pt x="1029" y="16"/>
                  </a:cubicBezTo>
                  <a:cubicBezTo>
                    <a:pt x="1029" y="7"/>
                    <a:pt x="1022" y="2"/>
                    <a:pt x="1010" y="2"/>
                  </a:cubicBezTo>
                  <a:cubicBezTo>
                    <a:pt x="987" y="2"/>
                    <a:pt x="987" y="2"/>
                    <a:pt x="987" y="2"/>
                  </a:cubicBezTo>
                  <a:cubicBezTo>
                    <a:pt x="987" y="57"/>
                    <a:pt x="987" y="57"/>
                    <a:pt x="987" y="57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35"/>
                    <a:pt x="998" y="35"/>
                    <a:pt x="998" y="35"/>
                  </a:cubicBezTo>
                  <a:close/>
                  <a:moveTo>
                    <a:pt x="1092" y="18"/>
                  </a:moveTo>
                  <a:cubicBezTo>
                    <a:pt x="1091" y="7"/>
                    <a:pt x="1085" y="1"/>
                    <a:pt x="1073" y="0"/>
                  </a:cubicBezTo>
                  <a:cubicBezTo>
                    <a:pt x="1059" y="1"/>
                    <a:pt x="1051" y="7"/>
                    <a:pt x="1050" y="19"/>
                  </a:cubicBezTo>
                  <a:cubicBezTo>
                    <a:pt x="1050" y="26"/>
                    <a:pt x="1056" y="31"/>
                    <a:pt x="1068" y="34"/>
                  </a:cubicBezTo>
                  <a:cubicBezTo>
                    <a:pt x="1069" y="34"/>
                    <a:pt x="1069" y="34"/>
                    <a:pt x="1070" y="35"/>
                  </a:cubicBezTo>
                  <a:cubicBezTo>
                    <a:pt x="1077" y="36"/>
                    <a:pt x="1081" y="39"/>
                    <a:pt x="1081" y="42"/>
                  </a:cubicBezTo>
                  <a:cubicBezTo>
                    <a:pt x="1081" y="47"/>
                    <a:pt x="1077" y="49"/>
                    <a:pt x="1070" y="50"/>
                  </a:cubicBezTo>
                  <a:cubicBezTo>
                    <a:pt x="1064" y="49"/>
                    <a:pt x="1061" y="46"/>
                    <a:pt x="1061" y="39"/>
                  </a:cubicBezTo>
                  <a:cubicBezTo>
                    <a:pt x="1049" y="39"/>
                    <a:pt x="1049" y="39"/>
                    <a:pt x="1049" y="39"/>
                  </a:cubicBezTo>
                  <a:cubicBezTo>
                    <a:pt x="1049" y="52"/>
                    <a:pt x="1056" y="58"/>
                    <a:pt x="1070" y="58"/>
                  </a:cubicBezTo>
                  <a:cubicBezTo>
                    <a:pt x="1085" y="57"/>
                    <a:pt x="1093" y="51"/>
                    <a:pt x="1093" y="40"/>
                  </a:cubicBezTo>
                  <a:cubicBezTo>
                    <a:pt x="1093" y="32"/>
                    <a:pt x="1087" y="27"/>
                    <a:pt x="1074" y="24"/>
                  </a:cubicBezTo>
                  <a:cubicBezTo>
                    <a:pt x="1073" y="24"/>
                    <a:pt x="1073" y="24"/>
                    <a:pt x="1073" y="24"/>
                  </a:cubicBezTo>
                  <a:cubicBezTo>
                    <a:pt x="1066" y="23"/>
                    <a:pt x="1062" y="21"/>
                    <a:pt x="1063" y="16"/>
                  </a:cubicBezTo>
                  <a:cubicBezTo>
                    <a:pt x="1063" y="12"/>
                    <a:pt x="1066" y="10"/>
                    <a:pt x="1072" y="9"/>
                  </a:cubicBezTo>
                  <a:cubicBezTo>
                    <a:pt x="1077" y="9"/>
                    <a:pt x="1080" y="12"/>
                    <a:pt x="1080" y="18"/>
                  </a:cubicBezTo>
                  <a:cubicBezTo>
                    <a:pt x="1092" y="18"/>
                    <a:pt x="1092" y="18"/>
                    <a:pt x="1092" y="18"/>
                  </a:cubicBezTo>
                  <a:close/>
                  <a:moveTo>
                    <a:pt x="1127" y="2"/>
                  </a:moveTo>
                  <a:cubicBezTo>
                    <a:pt x="1115" y="2"/>
                    <a:pt x="1115" y="2"/>
                    <a:pt x="1115" y="2"/>
                  </a:cubicBezTo>
                  <a:cubicBezTo>
                    <a:pt x="1115" y="57"/>
                    <a:pt x="1115" y="57"/>
                    <a:pt x="1115" y="57"/>
                  </a:cubicBezTo>
                  <a:cubicBezTo>
                    <a:pt x="1127" y="57"/>
                    <a:pt x="1127" y="57"/>
                    <a:pt x="1127" y="57"/>
                  </a:cubicBezTo>
                  <a:cubicBezTo>
                    <a:pt x="1127" y="2"/>
                    <a:pt x="1127" y="2"/>
                    <a:pt x="1127" y="2"/>
                  </a:cubicBezTo>
                  <a:close/>
                  <a:moveTo>
                    <a:pt x="1146" y="11"/>
                  </a:moveTo>
                  <a:cubicBezTo>
                    <a:pt x="1162" y="11"/>
                    <a:pt x="1162" y="11"/>
                    <a:pt x="1162" y="11"/>
                  </a:cubicBezTo>
                  <a:cubicBezTo>
                    <a:pt x="1162" y="57"/>
                    <a:pt x="1162" y="57"/>
                    <a:pt x="1162" y="57"/>
                  </a:cubicBezTo>
                  <a:cubicBezTo>
                    <a:pt x="1174" y="57"/>
                    <a:pt x="1174" y="57"/>
                    <a:pt x="1174" y="57"/>
                  </a:cubicBezTo>
                  <a:cubicBezTo>
                    <a:pt x="1174" y="11"/>
                    <a:pt x="1174" y="11"/>
                    <a:pt x="1174" y="11"/>
                  </a:cubicBezTo>
                  <a:cubicBezTo>
                    <a:pt x="1190" y="11"/>
                    <a:pt x="1190" y="11"/>
                    <a:pt x="1190" y="11"/>
                  </a:cubicBezTo>
                  <a:cubicBezTo>
                    <a:pt x="1190" y="2"/>
                    <a:pt x="1190" y="2"/>
                    <a:pt x="1190" y="2"/>
                  </a:cubicBezTo>
                  <a:cubicBezTo>
                    <a:pt x="1146" y="2"/>
                    <a:pt x="1146" y="2"/>
                    <a:pt x="1146" y="2"/>
                  </a:cubicBezTo>
                  <a:cubicBezTo>
                    <a:pt x="1146" y="11"/>
                    <a:pt x="1146" y="11"/>
                    <a:pt x="1146" y="11"/>
                  </a:cubicBezTo>
                  <a:close/>
                  <a:moveTo>
                    <a:pt x="1224" y="57"/>
                  </a:moveTo>
                  <a:cubicBezTo>
                    <a:pt x="1236" y="57"/>
                    <a:pt x="1236" y="57"/>
                    <a:pt x="1236" y="57"/>
                  </a:cubicBezTo>
                  <a:cubicBezTo>
                    <a:pt x="1236" y="39"/>
                    <a:pt x="1236" y="39"/>
                    <a:pt x="1236" y="39"/>
                  </a:cubicBezTo>
                  <a:cubicBezTo>
                    <a:pt x="1254" y="2"/>
                    <a:pt x="1254" y="2"/>
                    <a:pt x="1254" y="2"/>
                  </a:cubicBezTo>
                  <a:cubicBezTo>
                    <a:pt x="1242" y="2"/>
                    <a:pt x="1242" y="2"/>
                    <a:pt x="1242" y="2"/>
                  </a:cubicBezTo>
                  <a:cubicBezTo>
                    <a:pt x="1231" y="27"/>
                    <a:pt x="1231" y="27"/>
                    <a:pt x="1231" y="27"/>
                  </a:cubicBezTo>
                  <a:cubicBezTo>
                    <a:pt x="1220" y="2"/>
                    <a:pt x="1220" y="2"/>
                    <a:pt x="1220" y="2"/>
                  </a:cubicBezTo>
                  <a:cubicBezTo>
                    <a:pt x="1206" y="2"/>
                    <a:pt x="1206" y="2"/>
                    <a:pt x="1206" y="2"/>
                  </a:cubicBezTo>
                  <a:cubicBezTo>
                    <a:pt x="1224" y="39"/>
                    <a:pt x="1224" y="39"/>
                    <a:pt x="1224" y="39"/>
                  </a:cubicBezTo>
                  <a:cubicBezTo>
                    <a:pt x="1224" y="57"/>
                    <a:pt x="1224" y="57"/>
                    <a:pt x="1224" y="57"/>
                  </a:cubicBezTo>
                  <a:close/>
                  <a:moveTo>
                    <a:pt x="1315" y="58"/>
                  </a:moveTo>
                  <a:cubicBezTo>
                    <a:pt x="1332" y="57"/>
                    <a:pt x="1340" y="48"/>
                    <a:pt x="1341" y="30"/>
                  </a:cubicBezTo>
                  <a:cubicBezTo>
                    <a:pt x="1340" y="11"/>
                    <a:pt x="1332" y="1"/>
                    <a:pt x="1315" y="0"/>
                  </a:cubicBezTo>
                  <a:cubicBezTo>
                    <a:pt x="1298" y="1"/>
                    <a:pt x="1289" y="11"/>
                    <a:pt x="1289" y="30"/>
                  </a:cubicBezTo>
                  <a:cubicBezTo>
                    <a:pt x="1289" y="48"/>
                    <a:pt x="1298" y="57"/>
                    <a:pt x="1315" y="58"/>
                  </a:cubicBezTo>
                  <a:close/>
                  <a:moveTo>
                    <a:pt x="1315" y="9"/>
                  </a:moveTo>
                  <a:cubicBezTo>
                    <a:pt x="1324" y="9"/>
                    <a:pt x="1329" y="16"/>
                    <a:pt x="1329" y="30"/>
                  </a:cubicBezTo>
                  <a:cubicBezTo>
                    <a:pt x="1329" y="43"/>
                    <a:pt x="1324" y="50"/>
                    <a:pt x="1315" y="50"/>
                  </a:cubicBezTo>
                  <a:cubicBezTo>
                    <a:pt x="1306" y="50"/>
                    <a:pt x="1301" y="43"/>
                    <a:pt x="1301" y="30"/>
                  </a:cubicBezTo>
                  <a:cubicBezTo>
                    <a:pt x="1301" y="16"/>
                    <a:pt x="1306" y="9"/>
                    <a:pt x="1315" y="9"/>
                  </a:cubicBezTo>
                  <a:close/>
                  <a:moveTo>
                    <a:pt x="1375" y="57"/>
                  </a:moveTo>
                  <a:cubicBezTo>
                    <a:pt x="1375" y="33"/>
                    <a:pt x="1375" y="33"/>
                    <a:pt x="1375" y="33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397" y="24"/>
                    <a:pt x="1397" y="24"/>
                    <a:pt x="1397" y="24"/>
                  </a:cubicBezTo>
                  <a:cubicBezTo>
                    <a:pt x="1375" y="24"/>
                    <a:pt x="1375" y="24"/>
                    <a:pt x="1375" y="24"/>
                  </a:cubicBezTo>
                  <a:cubicBezTo>
                    <a:pt x="1375" y="11"/>
                    <a:pt x="1375" y="11"/>
                    <a:pt x="1375" y="11"/>
                  </a:cubicBezTo>
                  <a:cubicBezTo>
                    <a:pt x="1399" y="11"/>
                    <a:pt x="1399" y="11"/>
                    <a:pt x="1399" y="11"/>
                  </a:cubicBezTo>
                  <a:cubicBezTo>
                    <a:pt x="1399" y="2"/>
                    <a:pt x="1399" y="2"/>
                    <a:pt x="1399" y="2"/>
                  </a:cubicBezTo>
                  <a:cubicBezTo>
                    <a:pt x="1363" y="2"/>
                    <a:pt x="1363" y="2"/>
                    <a:pt x="1363" y="2"/>
                  </a:cubicBezTo>
                  <a:cubicBezTo>
                    <a:pt x="1363" y="57"/>
                    <a:pt x="1363" y="57"/>
                    <a:pt x="1363" y="57"/>
                  </a:cubicBezTo>
                  <a:cubicBezTo>
                    <a:pt x="1375" y="57"/>
                    <a:pt x="1375" y="57"/>
                    <a:pt x="1375" y="57"/>
                  </a:cubicBezTo>
                  <a:close/>
                  <a:moveTo>
                    <a:pt x="1431" y="11"/>
                  </a:moveTo>
                  <a:cubicBezTo>
                    <a:pt x="1448" y="11"/>
                    <a:pt x="1448" y="11"/>
                    <a:pt x="1448" y="11"/>
                  </a:cubicBezTo>
                  <a:cubicBezTo>
                    <a:pt x="1448" y="57"/>
                    <a:pt x="1448" y="57"/>
                    <a:pt x="1448" y="57"/>
                  </a:cubicBezTo>
                  <a:cubicBezTo>
                    <a:pt x="1459" y="57"/>
                    <a:pt x="1459" y="57"/>
                    <a:pt x="1459" y="57"/>
                  </a:cubicBezTo>
                  <a:cubicBezTo>
                    <a:pt x="1459" y="11"/>
                    <a:pt x="1459" y="11"/>
                    <a:pt x="1459" y="11"/>
                  </a:cubicBezTo>
                  <a:cubicBezTo>
                    <a:pt x="1476" y="11"/>
                    <a:pt x="1476" y="11"/>
                    <a:pt x="1476" y="11"/>
                  </a:cubicBezTo>
                  <a:cubicBezTo>
                    <a:pt x="1476" y="2"/>
                    <a:pt x="1476" y="2"/>
                    <a:pt x="1476" y="2"/>
                  </a:cubicBezTo>
                  <a:cubicBezTo>
                    <a:pt x="1431" y="2"/>
                    <a:pt x="1431" y="2"/>
                    <a:pt x="1431" y="2"/>
                  </a:cubicBezTo>
                  <a:cubicBezTo>
                    <a:pt x="1431" y="11"/>
                    <a:pt x="1431" y="11"/>
                    <a:pt x="1431" y="11"/>
                  </a:cubicBezTo>
                  <a:close/>
                  <a:moveTo>
                    <a:pt x="1495" y="57"/>
                  </a:moveTo>
                  <a:cubicBezTo>
                    <a:pt x="1532" y="57"/>
                    <a:pt x="1532" y="57"/>
                    <a:pt x="1532" y="57"/>
                  </a:cubicBezTo>
                  <a:cubicBezTo>
                    <a:pt x="1532" y="48"/>
                    <a:pt x="1532" y="48"/>
                    <a:pt x="1532" y="48"/>
                  </a:cubicBezTo>
                  <a:cubicBezTo>
                    <a:pt x="1507" y="48"/>
                    <a:pt x="1507" y="48"/>
                    <a:pt x="1507" y="48"/>
                  </a:cubicBezTo>
                  <a:cubicBezTo>
                    <a:pt x="1507" y="33"/>
                    <a:pt x="1507" y="33"/>
                    <a:pt x="1507" y="33"/>
                  </a:cubicBezTo>
                  <a:cubicBezTo>
                    <a:pt x="1530" y="33"/>
                    <a:pt x="1530" y="33"/>
                    <a:pt x="1530" y="33"/>
                  </a:cubicBezTo>
                  <a:cubicBezTo>
                    <a:pt x="1530" y="24"/>
                    <a:pt x="1530" y="24"/>
                    <a:pt x="1530" y="24"/>
                  </a:cubicBezTo>
                  <a:cubicBezTo>
                    <a:pt x="1507" y="24"/>
                    <a:pt x="1507" y="24"/>
                    <a:pt x="1507" y="24"/>
                  </a:cubicBezTo>
                  <a:cubicBezTo>
                    <a:pt x="1507" y="11"/>
                    <a:pt x="1507" y="11"/>
                    <a:pt x="1507" y="11"/>
                  </a:cubicBezTo>
                  <a:cubicBezTo>
                    <a:pt x="1531" y="11"/>
                    <a:pt x="1531" y="11"/>
                    <a:pt x="1531" y="11"/>
                  </a:cubicBezTo>
                  <a:cubicBezTo>
                    <a:pt x="1531" y="2"/>
                    <a:pt x="1531" y="2"/>
                    <a:pt x="1531" y="2"/>
                  </a:cubicBezTo>
                  <a:cubicBezTo>
                    <a:pt x="1495" y="2"/>
                    <a:pt x="1495" y="2"/>
                    <a:pt x="1495" y="2"/>
                  </a:cubicBezTo>
                  <a:cubicBezTo>
                    <a:pt x="1495" y="57"/>
                    <a:pt x="1495" y="57"/>
                    <a:pt x="1495" y="57"/>
                  </a:cubicBezTo>
                  <a:close/>
                  <a:moveTo>
                    <a:pt x="1599" y="20"/>
                  </a:moveTo>
                  <a:cubicBezTo>
                    <a:pt x="1598" y="7"/>
                    <a:pt x="1590" y="1"/>
                    <a:pt x="1576" y="0"/>
                  </a:cubicBezTo>
                  <a:cubicBezTo>
                    <a:pt x="1561" y="1"/>
                    <a:pt x="1553" y="11"/>
                    <a:pt x="1553" y="30"/>
                  </a:cubicBezTo>
                  <a:cubicBezTo>
                    <a:pt x="1553" y="48"/>
                    <a:pt x="1561" y="57"/>
                    <a:pt x="1576" y="58"/>
                  </a:cubicBezTo>
                  <a:cubicBezTo>
                    <a:pt x="1590" y="58"/>
                    <a:pt x="1598" y="51"/>
                    <a:pt x="1599" y="39"/>
                  </a:cubicBezTo>
                  <a:cubicBezTo>
                    <a:pt x="1586" y="39"/>
                    <a:pt x="1586" y="39"/>
                    <a:pt x="1586" y="39"/>
                  </a:cubicBezTo>
                  <a:cubicBezTo>
                    <a:pt x="1586" y="46"/>
                    <a:pt x="1583" y="49"/>
                    <a:pt x="1576" y="50"/>
                  </a:cubicBezTo>
                  <a:cubicBezTo>
                    <a:pt x="1569" y="49"/>
                    <a:pt x="1566" y="43"/>
                    <a:pt x="1565" y="30"/>
                  </a:cubicBezTo>
                  <a:cubicBezTo>
                    <a:pt x="1566" y="16"/>
                    <a:pt x="1569" y="10"/>
                    <a:pt x="1576" y="9"/>
                  </a:cubicBezTo>
                  <a:cubicBezTo>
                    <a:pt x="1582" y="9"/>
                    <a:pt x="1586" y="13"/>
                    <a:pt x="1586" y="20"/>
                  </a:cubicBezTo>
                  <a:cubicBezTo>
                    <a:pt x="1599" y="20"/>
                    <a:pt x="1599" y="20"/>
                    <a:pt x="1599" y="20"/>
                  </a:cubicBezTo>
                  <a:close/>
                  <a:moveTo>
                    <a:pt x="1631" y="57"/>
                  </a:moveTo>
                  <a:cubicBezTo>
                    <a:pt x="1631" y="33"/>
                    <a:pt x="1631" y="33"/>
                    <a:pt x="1631" y="33"/>
                  </a:cubicBezTo>
                  <a:cubicBezTo>
                    <a:pt x="1652" y="33"/>
                    <a:pt x="1652" y="33"/>
                    <a:pt x="1652" y="33"/>
                  </a:cubicBezTo>
                  <a:cubicBezTo>
                    <a:pt x="1652" y="57"/>
                    <a:pt x="1652" y="57"/>
                    <a:pt x="1652" y="57"/>
                  </a:cubicBezTo>
                  <a:cubicBezTo>
                    <a:pt x="1664" y="57"/>
                    <a:pt x="1664" y="57"/>
                    <a:pt x="1664" y="57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52" y="2"/>
                    <a:pt x="1652" y="2"/>
                    <a:pt x="1652" y="2"/>
                  </a:cubicBezTo>
                  <a:cubicBezTo>
                    <a:pt x="1652" y="24"/>
                    <a:pt x="1652" y="24"/>
                    <a:pt x="1652" y="24"/>
                  </a:cubicBezTo>
                  <a:cubicBezTo>
                    <a:pt x="1631" y="24"/>
                    <a:pt x="1631" y="24"/>
                    <a:pt x="1631" y="24"/>
                  </a:cubicBezTo>
                  <a:cubicBezTo>
                    <a:pt x="1631" y="2"/>
                    <a:pt x="1631" y="2"/>
                    <a:pt x="1631" y="2"/>
                  </a:cubicBezTo>
                  <a:cubicBezTo>
                    <a:pt x="1620" y="2"/>
                    <a:pt x="1620" y="2"/>
                    <a:pt x="1620" y="2"/>
                  </a:cubicBezTo>
                  <a:cubicBezTo>
                    <a:pt x="1620" y="57"/>
                    <a:pt x="1620" y="57"/>
                    <a:pt x="1620" y="57"/>
                  </a:cubicBezTo>
                  <a:cubicBezTo>
                    <a:pt x="1631" y="57"/>
                    <a:pt x="1631" y="57"/>
                    <a:pt x="1631" y="57"/>
                  </a:cubicBezTo>
                  <a:close/>
                  <a:moveTo>
                    <a:pt x="1737" y="57"/>
                  </a:moveTo>
                  <a:cubicBezTo>
                    <a:pt x="1737" y="2"/>
                    <a:pt x="1737" y="2"/>
                    <a:pt x="1737" y="2"/>
                  </a:cubicBezTo>
                  <a:cubicBezTo>
                    <a:pt x="1726" y="2"/>
                    <a:pt x="1726" y="2"/>
                    <a:pt x="1726" y="2"/>
                  </a:cubicBezTo>
                  <a:cubicBezTo>
                    <a:pt x="1726" y="45"/>
                    <a:pt x="1726" y="45"/>
                    <a:pt x="1726" y="45"/>
                  </a:cubicBezTo>
                  <a:cubicBezTo>
                    <a:pt x="1725" y="45"/>
                    <a:pt x="1725" y="45"/>
                    <a:pt x="1725" y="45"/>
                  </a:cubicBezTo>
                  <a:cubicBezTo>
                    <a:pt x="1705" y="2"/>
                    <a:pt x="1705" y="2"/>
                    <a:pt x="1705" y="2"/>
                  </a:cubicBezTo>
                  <a:cubicBezTo>
                    <a:pt x="1687" y="2"/>
                    <a:pt x="1687" y="2"/>
                    <a:pt x="1687" y="2"/>
                  </a:cubicBezTo>
                  <a:cubicBezTo>
                    <a:pt x="1687" y="57"/>
                    <a:pt x="1687" y="57"/>
                    <a:pt x="1687" y="57"/>
                  </a:cubicBezTo>
                  <a:cubicBezTo>
                    <a:pt x="1698" y="57"/>
                    <a:pt x="1698" y="57"/>
                    <a:pt x="1698" y="57"/>
                  </a:cubicBezTo>
                  <a:cubicBezTo>
                    <a:pt x="1698" y="11"/>
                    <a:pt x="1698" y="11"/>
                    <a:pt x="1698" y="11"/>
                  </a:cubicBezTo>
                  <a:cubicBezTo>
                    <a:pt x="1699" y="11"/>
                    <a:pt x="1699" y="11"/>
                    <a:pt x="1699" y="11"/>
                  </a:cubicBezTo>
                  <a:cubicBezTo>
                    <a:pt x="1720" y="57"/>
                    <a:pt x="1720" y="57"/>
                    <a:pt x="1720" y="57"/>
                  </a:cubicBezTo>
                  <a:cubicBezTo>
                    <a:pt x="1737" y="57"/>
                    <a:pt x="1737" y="57"/>
                    <a:pt x="1737" y="57"/>
                  </a:cubicBezTo>
                  <a:close/>
                  <a:moveTo>
                    <a:pt x="1784" y="58"/>
                  </a:moveTo>
                  <a:cubicBezTo>
                    <a:pt x="1801" y="57"/>
                    <a:pt x="1810" y="48"/>
                    <a:pt x="1810" y="30"/>
                  </a:cubicBezTo>
                  <a:cubicBezTo>
                    <a:pt x="1810" y="11"/>
                    <a:pt x="1801" y="1"/>
                    <a:pt x="1784" y="0"/>
                  </a:cubicBezTo>
                  <a:cubicBezTo>
                    <a:pt x="1767" y="1"/>
                    <a:pt x="1759" y="11"/>
                    <a:pt x="1758" y="30"/>
                  </a:cubicBezTo>
                  <a:cubicBezTo>
                    <a:pt x="1759" y="48"/>
                    <a:pt x="1767" y="57"/>
                    <a:pt x="1784" y="58"/>
                  </a:cubicBezTo>
                  <a:close/>
                  <a:moveTo>
                    <a:pt x="1784" y="9"/>
                  </a:moveTo>
                  <a:cubicBezTo>
                    <a:pt x="1793" y="9"/>
                    <a:pt x="1798" y="16"/>
                    <a:pt x="1798" y="30"/>
                  </a:cubicBezTo>
                  <a:cubicBezTo>
                    <a:pt x="1798" y="43"/>
                    <a:pt x="1793" y="50"/>
                    <a:pt x="1784" y="50"/>
                  </a:cubicBezTo>
                  <a:cubicBezTo>
                    <a:pt x="1775" y="50"/>
                    <a:pt x="1771" y="43"/>
                    <a:pt x="1771" y="30"/>
                  </a:cubicBezTo>
                  <a:cubicBezTo>
                    <a:pt x="1771" y="16"/>
                    <a:pt x="1775" y="9"/>
                    <a:pt x="1784" y="9"/>
                  </a:cubicBezTo>
                  <a:close/>
                  <a:moveTo>
                    <a:pt x="1868" y="57"/>
                  </a:moveTo>
                  <a:cubicBezTo>
                    <a:pt x="1868" y="48"/>
                    <a:pt x="1868" y="48"/>
                    <a:pt x="1868" y="48"/>
                  </a:cubicBezTo>
                  <a:cubicBezTo>
                    <a:pt x="1844" y="48"/>
                    <a:pt x="1844" y="48"/>
                    <a:pt x="1844" y="48"/>
                  </a:cubicBezTo>
                  <a:cubicBezTo>
                    <a:pt x="1844" y="2"/>
                    <a:pt x="1844" y="2"/>
                    <a:pt x="1844" y="2"/>
                  </a:cubicBezTo>
                  <a:cubicBezTo>
                    <a:pt x="1833" y="2"/>
                    <a:pt x="1833" y="2"/>
                    <a:pt x="1833" y="2"/>
                  </a:cubicBezTo>
                  <a:cubicBezTo>
                    <a:pt x="1833" y="57"/>
                    <a:pt x="1833" y="57"/>
                    <a:pt x="1833" y="57"/>
                  </a:cubicBezTo>
                  <a:cubicBezTo>
                    <a:pt x="1868" y="57"/>
                    <a:pt x="1868" y="57"/>
                    <a:pt x="1868" y="57"/>
                  </a:cubicBezTo>
                  <a:close/>
                  <a:moveTo>
                    <a:pt x="1913" y="58"/>
                  </a:moveTo>
                  <a:cubicBezTo>
                    <a:pt x="1929" y="57"/>
                    <a:pt x="1938" y="48"/>
                    <a:pt x="1939" y="30"/>
                  </a:cubicBezTo>
                  <a:cubicBezTo>
                    <a:pt x="1938" y="11"/>
                    <a:pt x="1929" y="1"/>
                    <a:pt x="1913" y="0"/>
                  </a:cubicBezTo>
                  <a:cubicBezTo>
                    <a:pt x="1896" y="1"/>
                    <a:pt x="1887" y="11"/>
                    <a:pt x="1886" y="30"/>
                  </a:cubicBezTo>
                  <a:cubicBezTo>
                    <a:pt x="1887" y="48"/>
                    <a:pt x="1896" y="57"/>
                    <a:pt x="1913" y="58"/>
                  </a:cubicBezTo>
                  <a:close/>
                  <a:moveTo>
                    <a:pt x="1913" y="9"/>
                  </a:moveTo>
                  <a:cubicBezTo>
                    <a:pt x="1922" y="9"/>
                    <a:pt x="1926" y="16"/>
                    <a:pt x="1926" y="30"/>
                  </a:cubicBezTo>
                  <a:cubicBezTo>
                    <a:pt x="1926" y="43"/>
                    <a:pt x="1922" y="50"/>
                    <a:pt x="1913" y="50"/>
                  </a:cubicBezTo>
                  <a:cubicBezTo>
                    <a:pt x="1903" y="50"/>
                    <a:pt x="1899" y="43"/>
                    <a:pt x="1899" y="30"/>
                  </a:cubicBezTo>
                  <a:cubicBezTo>
                    <a:pt x="1899" y="16"/>
                    <a:pt x="1903" y="9"/>
                    <a:pt x="1913" y="9"/>
                  </a:cubicBezTo>
                  <a:close/>
                  <a:moveTo>
                    <a:pt x="1997" y="37"/>
                  </a:moveTo>
                  <a:cubicBezTo>
                    <a:pt x="1997" y="48"/>
                    <a:pt x="1997" y="48"/>
                    <a:pt x="1997" y="48"/>
                  </a:cubicBezTo>
                  <a:cubicBezTo>
                    <a:pt x="1997" y="49"/>
                    <a:pt x="1997" y="49"/>
                    <a:pt x="1997" y="48"/>
                  </a:cubicBezTo>
                  <a:cubicBezTo>
                    <a:pt x="1993" y="49"/>
                    <a:pt x="1989" y="50"/>
                    <a:pt x="1986" y="50"/>
                  </a:cubicBezTo>
                  <a:cubicBezTo>
                    <a:pt x="1976" y="49"/>
                    <a:pt x="1971" y="43"/>
                    <a:pt x="1971" y="30"/>
                  </a:cubicBezTo>
                  <a:cubicBezTo>
                    <a:pt x="1971" y="16"/>
                    <a:pt x="1976" y="9"/>
                    <a:pt x="1986" y="9"/>
                  </a:cubicBezTo>
                  <a:cubicBezTo>
                    <a:pt x="1994" y="9"/>
                    <a:pt x="1997" y="12"/>
                    <a:pt x="1997" y="18"/>
                  </a:cubicBezTo>
                  <a:cubicBezTo>
                    <a:pt x="2010" y="18"/>
                    <a:pt x="2010" y="18"/>
                    <a:pt x="2010" y="18"/>
                  </a:cubicBezTo>
                  <a:cubicBezTo>
                    <a:pt x="2010" y="6"/>
                    <a:pt x="2001" y="0"/>
                    <a:pt x="1984" y="0"/>
                  </a:cubicBezTo>
                  <a:cubicBezTo>
                    <a:pt x="1968" y="2"/>
                    <a:pt x="1959" y="11"/>
                    <a:pt x="1959" y="30"/>
                  </a:cubicBezTo>
                  <a:cubicBezTo>
                    <a:pt x="1959" y="47"/>
                    <a:pt x="1968" y="57"/>
                    <a:pt x="1984" y="58"/>
                  </a:cubicBezTo>
                  <a:cubicBezTo>
                    <a:pt x="1989" y="58"/>
                    <a:pt x="1994" y="58"/>
                    <a:pt x="1997" y="57"/>
                  </a:cubicBezTo>
                  <a:cubicBezTo>
                    <a:pt x="2001" y="57"/>
                    <a:pt x="2005" y="57"/>
                    <a:pt x="2009" y="55"/>
                  </a:cubicBezTo>
                  <a:cubicBezTo>
                    <a:pt x="2009" y="27"/>
                    <a:pt x="2009" y="27"/>
                    <a:pt x="2009" y="27"/>
                  </a:cubicBezTo>
                  <a:cubicBezTo>
                    <a:pt x="1987" y="27"/>
                    <a:pt x="1987" y="27"/>
                    <a:pt x="1987" y="27"/>
                  </a:cubicBezTo>
                  <a:cubicBezTo>
                    <a:pt x="1987" y="37"/>
                    <a:pt x="1987" y="37"/>
                    <a:pt x="1987" y="37"/>
                  </a:cubicBezTo>
                  <a:cubicBezTo>
                    <a:pt x="1997" y="37"/>
                    <a:pt x="1997" y="37"/>
                    <a:pt x="1997" y="37"/>
                  </a:cubicBezTo>
                  <a:close/>
                  <a:moveTo>
                    <a:pt x="2048" y="57"/>
                  </a:moveTo>
                  <a:cubicBezTo>
                    <a:pt x="2059" y="57"/>
                    <a:pt x="2059" y="57"/>
                    <a:pt x="2059" y="57"/>
                  </a:cubicBezTo>
                  <a:cubicBezTo>
                    <a:pt x="2059" y="39"/>
                    <a:pt x="2059" y="39"/>
                    <a:pt x="2059" y="39"/>
                  </a:cubicBezTo>
                  <a:cubicBezTo>
                    <a:pt x="2078" y="2"/>
                    <a:pt x="2078" y="2"/>
                    <a:pt x="2078" y="2"/>
                  </a:cubicBezTo>
                  <a:cubicBezTo>
                    <a:pt x="2066" y="2"/>
                    <a:pt x="2066" y="2"/>
                    <a:pt x="2066" y="2"/>
                  </a:cubicBezTo>
                  <a:cubicBezTo>
                    <a:pt x="2054" y="27"/>
                    <a:pt x="2054" y="27"/>
                    <a:pt x="2054" y="27"/>
                  </a:cubicBezTo>
                  <a:cubicBezTo>
                    <a:pt x="2043" y="2"/>
                    <a:pt x="2043" y="2"/>
                    <a:pt x="2043" y="2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48" y="39"/>
                    <a:pt x="2048" y="39"/>
                    <a:pt x="2048" y="39"/>
                  </a:cubicBezTo>
                  <a:lnTo>
                    <a:pt x="2048" y="57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30" name="图片占位符 3">
            <a:extLst>
              <a:ext uri="{FF2B5EF4-FFF2-40B4-BE49-F238E27FC236}">
                <a16:creationId xmlns="" xmlns:a16="http://schemas.microsoft.com/office/drawing/2014/main" id="{5C8DE71A-30C9-4E81-855F-235F469C166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33414" y="1417638"/>
            <a:ext cx="10934700" cy="1699897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31" name="文本框 30">
            <a:extLst>
              <a:ext uri="{FF2B5EF4-FFF2-40B4-BE49-F238E27FC236}">
                <a16:creationId xmlns="" xmlns:a16="http://schemas.microsoft.com/office/drawing/2014/main" id="{062CC36D-3286-4834-B92D-1A2335D9FC57}"/>
              </a:ext>
            </a:extLst>
          </p:cNvPr>
          <p:cNvSpPr txBox="1"/>
          <p:nvPr userDrawn="1"/>
        </p:nvSpPr>
        <p:spPr>
          <a:xfrm>
            <a:off x="10248900" y="6218011"/>
            <a:ext cx="142160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000" dirty="0">
                <a:solidFill>
                  <a:schemeClr val="tx2"/>
                </a:solidFill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团结  勤奋  求是  创新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="" xmlns:a16="http://schemas.microsoft.com/office/drawing/2014/main" id="{67604D25-447B-4D95-A79F-8F0A7BCBA16C}"/>
              </a:ext>
            </a:extLst>
          </p:cNvPr>
          <p:cNvSpPr txBox="1"/>
          <p:nvPr userDrawn="1"/>
        </p:nvSpPr>
        <p:spPr>
          <a:xfrm>
            <a:off x="5838825" y="6239440"/>
            <a:ext cx="51435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91D84E01-7CAC-469D-A394-34B33E4D31AA}" type="slidenum">
              <a:rPr lang="zh-CN" altLang="en-US" sz="1000" smtClean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‹#›</a:t>
            </a:fld>
            <a:r>
              <a:rPr lang="en-US" altLang="zh-CN" sz="1000" dirty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/61</a:t>
            </a:r>
            <a:endParaRPr lang="zh-CN" altLang="en-US" sz="1000" dirty="0">
              <a:solidFill>
                <a:schemeClr val="tx2">
                  <a:lumMod val="75000"/>
                  <a:lumOff val="2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9071628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393">
          <p15:clr>
            <a:srgbClr val="FBAE40"/>
          </p15:clr>
        </p15:guide>
        <p15:guide id="4" pos="7287">
          <p15:clr>
            <a:srgbClr val="FBAE40"/>
          </p15:clr>
        </p15:guide>
        <p15:guide id="5" orient="horz" pos="890">
          <p15:clr>
            <a:srgbClr val="FBAE40"/>
          </p15:clr>
        </p15:guide>
        <p15:guide id="6" orient="horz" pos="343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文本框 55">
            <a:extLst>
              <a:ext uri="{FF2B5EF4-FFF2-40B4-BE49-F238E27FC236}">
                <a16:creationId xmlns="" xmlns:a16="http://schemas.microsoft.com/office/drawing/2014/main" id="{34CD844A-958D-46B0-8702-6907AB80E794}"/>
              </a:ext>
            </a:extLst>
          </p:cNvPr>
          <p:cNvSpPr txBox="1"/>
          <p:nvPr userDrawn="1"/>
        </p:nvSpPr>
        <p:spPr>
          <a:xfrm>
            <a:off x="9937750" y="5643872"/>
            <a:ext cx="141731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000" dirty="0"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团结  勤奋  求是  创新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="" xmlns:a16="http://schemas.microsoft.com/office/drawing/2014/main" id="{7AA1AD17-91C2-424F-9E74-1C92BE9293BB}"/>
              </a:ext>
            </a:extLst>
          </p:cNvPr>
          <p:cNvSpPr txBox="1"/>
          <p:nvPr userDrawn="1"/>
        </p:nvSpPr>
        <p:spPr>
          <a:xfrm>
            <a:off x="836932" y="5643872"/>
            <a:ext cx="100266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000" dirty="0"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毕业论文答辩</a:t>
            </a:r>
          </a:p>
        </p:txBody>
      </p:sp>
      <p:cxnSp>
        <p:nvCxnSpPr>
          <p:cNvPr id="76" name="直接连接符 75">
            <a:extLst>
              <a:ext uri="{FF2B5EF4-FFF2-40B4-BE49-F238E27FC236}">
                <a16:creationId xmlns="" xmlns:a16="http://schemas.microsoft.com/office/drawing/2014/main" id="{7FA098F1-FB25-48BA-A880-83D834755CA6}"/>
              </a:ext>
            </a:extLst>
          </p:cNvPr>
          <p:cNvCxnSpPr>
            <a:cxnSpLocks/>
          </p:cNvCxnSpPr>
          <p:nvPr userDrawn="1"/>
        </p:nvCxnSpPr>
        <p:spPr>
          <a:xfrm>
            <a:off x="11160124" y="751760"/>
            <a:ext cx="676276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直接连接符 78">
            <a:extLst>
              <a:ext uri="{FF2B5EF4-FFF2-40B4-BE49-F238E27FC236}">
                <a16:creationId xmlns="" xmlns:a16="http://schemas.microsoft.com/office/drawing/2014/main" id="{50D0F516-13DD-405E-9554-AA55BA88DE1E}"/>
              </a:ext>
            </a:extLst>
          </p:cNvPr>
          <p:cNvCxnSpPr>
            <a:cxnSpLocks/>
          </p:cNvCxnSpPr>
          <p:nvPr userDrawn="1"/>
        </p:nvCxnSpPr>
        <p:spPr>
          <a:xfrm>
            <a:off x="10845800" y="6469206"/>
            <a:ext cx="15748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676fecc8-5938-4c2a-98aa-ea8df123951c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D055A6D6-CA63-4A7F-9187-C6650593B98D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4353466" y="992188"/>
            <a:ext cx="3485069" cy="945741"/>
            <a:chOff x="2647449" y="2492374"/>
            <a:chExt cx="6897103" cy="1871663"/>
          </a:xfrm>
        </p:grpSpPr>
        <p:sp>
          <p:nvSpPr>
            <p:cNvPr id="26" name="isľïḑé">
              <a:extLst>
                <a:ext uri="{FF2B5EF4-FFF2-40B4-BE49-F238E27FC236}">
                  <a16:creationId xmlns="" xmlns:a16="http://schemas.microsoft.com/office/drawing/2014/main" id="{A7100E10-6816-4AA9-9CE2-B51AA0B8958A}"/>
                </a:ext>
              </a:extLst>
            </p:cNvPr>
            <p:cNvSpPr/>
            <p:nvPr userDrawn="1"/>
          </p:nvSpPr>
          <p:spPr bwMode="auto">
            <a:xfrm>
              <a:off x="4864297" y="2650172"/>
              <a:ext cx="4625464" cy="1089247"/>
            </a:xfrm>
            <a:custGeom>
              <a:avLst/>
              <a:gdLst>
                <a:gd name="T0" fmla="*/ 1846 w 2033"/>
                <a:gd name="T1" fmla="*/ 379 h 478"/>
                <a:gd name="T2" fmla="*/ 1836 w 2033"/>
                <a:gd name="T3" fmla="*/ 368 h 478"/>
                <a:gd name="T4" fmla="*/ 1932 w 2033"/>
                <a:gd name="T5" fmla="*/ 256 h 478"/>
                <a:gd name="T6" fmla="*/ 1958 w 2033"/>
                <a:gd name="T7" fmla="*/ 124 h 478"/>
                <a:gd name="T8" fmla="*/ 1868 w 2033"/>
                <a:gd name="T9" fmla="*/ 215 h 478"/>
                <a:gd name="T10" fmla="*/ 1814 w 2033"/>
                <a:gd name="T11" fmla="*/ 242 h 478"/>
                <a:gd name="T12" fmla="*/ 1796 w 2033"/>
                <a:gd name="T13" fmla="*/ 130 h 478"/>
                <a:gd name="T14" fmla="*/ 1834 w 2033"/>
                <a:gd name="T15" fmla="*/ 154 h 478"/>
                <a:gd name="T16" fmla="*/ 1859 w 2033"/>
                <a:gd name="T17" fmla="*/ 124 h 478"/>
                <a:gd name="T18" fmla="*/ 1944 w 2033"/>
                <a:gd name="T19" fmla="*/ 46 h 478"/>
                <a:gd name="T20" fmla="*/ 2022 w 2033"/>
                <a:gd name="T21" fmla="*/ 84 h 478"/>
                <a:gd name="T22" fmla="*/ 1892 w 2033"/>
                <a:gd name="T23" fmla="*/ 315 h 478"/>
                <a:gd name="T24" fmla="*/ 1927 w 2033"/>
                <a:gd name="T25" fmla="*/ 338 h 478"/>
                <a:gd name="T26" fmla="*/ 2 w 2033"/>
                <a:gd name="T27" fmla="*/ 449 h 478"/>
                <a:gd name="T28" fmla="*/ 236 w 2033"/>
                <a:gd name="T29" fmla="*/ 99 h 478"/>
                <a:gd name="T30" fmla="*/ 119 w 2033"/>
                <a:gd name="T31" fmla="*/ 112 h 478"/>
                <a:gd name="T32" fmla="*/ 276 w 2033"/>
                <a:gd name="T33" fmla="*/ 88 h 478"/>
                <a:gd name="T34" fmla="*/ 237 w 2033"/>
                <a:gd name="T35" fmla="*/ 157 h 478"/>
                <a:gd name="T36" fmla="*/ 341 w 2033"/>
                <a:gd name="T37" fmla="*/ 184 h 478"/>
                <a:gd name="T38" fmla="*/ 308 w 2033"/>
                <a:gd name="T39" fmla="*/ 295 h 478"/>
                <a:gd name="T40" fmla="*/ 253 w 2033"/>
                <a:gd name="T41" fmla="*/ 338 h 478"/>
                <a:gd name="T42" fmla="*/ 133 w 2033"/>
                <a:gd name="T43" fmla="*/ 427 h 478"/>
                <a:gd name="T44" fmla="*/ 154 w 2033"/>
                <a:gd name="T45" fmla="*/ 285 h 478"/>
                <a:gd name="T46" fmla="*/ 1171 w 2033"/>
                <a:gd name="T47" fmla="*/ 371 h 478"/>
                <a:gd name="T48" fmla="*/ 1168 w 2033"/>
                <a:gd name="T49" fmla="*/ 314 h 478"/>
                <a:gd name="T50" fmla="*/ 1220 w 2033"/>
                <a:gd name="T51" fmla="*/ 245 h 478"/>
                <a:gd name="T52" fmla="*/ 1055 w 2033"/>
                <a:gd name="T53" fmla="*/ 234 h 478"/>
                <a:gd name="T54" fmla="*/ 1168 w 2033"/>
                <a:gd name="T55" fmla="*/ 165 h 478"/>
                <a:gd name="T56" fmla="*/ 1198 w 2033"/>
                <a:gd name="T57" fmla="*/ 87 h 478"/>
                <a:gd name="T58" fmla="*/ 1204 w 2033"/>
                <a:gd name="T59" fmla="*/ 161 h 478"/>
                <a:gd name="T60" fmla="*/ 1283 w 2033"/>
                <a:gd name="T61" fmla="*/ 170 h 478"/>
                <a:gd name="T62" fmla="*/ 1235 w 2033"/>
                <a:gd name="T63" fmla="*/ 256 h 478"/>
                <a:gd name="T64" fmla="*/ 1220 w 2033"/>
                <a:gd name="T65" fmla="*/ 318 h 478"/>
                <a:gd name="T66" fmla="*/ 405 w 2033"/>
                <a:gd name="T67" fmla="*/ 412 h 478"/>
                <a:gd name="T68" fmla="*/ 434 w 2033"/>
                <a:gd name="T69" fmla="*/ 422 h 478"/>
                <a:gd name="T70" fmla="*/ 574 w 2033"/>
                <a:gd name="T71" fmla="*/ 413 h 478"/>
                <a:gd name="T72" fmla="*/ 578 w 2033"/>
                <a:gd name="T73" fmla="*/ 255 h 478"/>
                <a:gd name="T74" fmla="*/ 638 w 2033"/>
                <a:gd name="T75" fmla="*/ 104 h 478"/>
                <a:gd name="T76" fmla="*/ 466 w 2033"/>
                <a:gd name="T77" fmla="*/ 159 h 478"/>
                <a:gd name="T78" fmla="*/ 535 w 2033"/>
                <a:gd name="T79" fmla="*/ 201 h 478"/>
                <a:gd name="T80" fmla="*/ 499 w 2033"/>
                <a:gd name="T81" fmla="*/ 257 h 478"/>
                <a:gd name="T82" fmla="*/ 556 w 2033"/>
                <a:gd name="T83" fmla="*/ 225 h 478"/>
                <a:gd name="T84" fmla="*/ 531 w 2033"/>
                <a:gd name="T85" fmla="*/ 386 h 478"/>
                <a:gd name="T86" fmla="*/ 1609 w 2033"/>
                <a:gd name="T87" fmla="*/ 256 h 478"/>
                <a:gd name="T88" fmla="*/ 1562 w 2033"/>
                <a:gd name="T89" fmla="*/ 107 h 478"/>
                <a:gd name="T90" fmla="*/ 1556 w 2033"/>
                <a:gd name="T91" fmla="*/ 279 h 478"/>
                <a:gd name="T92" fmla="*/ 324 w 2033"/>
                <a:gd name="T93" fmla="*/ 382 h 478"/>
                <a:gd name="T94" fmla="*/ 1283 w 2033"/>
                <a:gd name="T95" fmla="*/ 389 h 478"/>
                <a:gd name="T96" fmla="*/ 1184 w 2033"/>
                <a:gd name="T97" fmla="*/ 385 h 478"/>
                <a:gd name="T98" fmla="*/ 731 w 2033"/>
                <a:gd name="T99" fmla="*/ 348 h 478"/>
                <a:gd name="T100" fmla="*/ 913 w 2033"/>
                <a:gd name="T101" fmla="*/ 256 h 478"/>
                <a:gd name="T102" fmla="*/ 838 w 2033"/>
                <a:gd name="T103" fmla="*/ 191 h 478"/>
                <a:gd name="T104" fmla="*/ 957 w 2033"/>
                <a:gd name="T105" fmla="*/ 243 h 478"/>
                <a:gd name="T106" fmla="*/ 875 w 2033"/>
                <a:gd name="T107" fmla="*/ 347 h 478"/>
                <a:gd name="T108" fmla="*/ 229 w 2033"/>
                <a:gd name="T109" fmla="*/ 334 h 478"/>
                <a:gd name="T110" fmla="*/ 208 w 2033"/>
                <a:gd name="T111" fmla="*/ 302 h 478"/>
                <a:gd name="T112" fmla="*/ 190 w 2033"/>
                <a:gd name="T113" fmla="*/ 339 h 478"/>
                <a:gd name="T114" fmla="*/ 651 w 2033"/>
                <a:gd name="T115" fmla="*/ 339 h 478"/>
                <a:gd name="T116" fmla="*/ 149 w 2033"/>
                <a:gd name="T117" fmla="*/ 244 h 478"/>
                <a:gd name="T118" fmla="*/ 1847 w 2033"/>
                <a:gd name="T119" fmla="*/ 174 h 478"/>
                <a:gd name="T120" fmla="*/ 1907 w 2033"/>
                <a:gd name="T121" fmla="*/ 189 h 478"/>
                <a:gd name="T122" fmla="*/ 583 w 2033"/>
                <a:gd name="T123" fmla="*/ 131 h 478"/>
                <a:gd name="T124" fmla="*/ 209 w 2033"/>
                <a:gd name="T125" fmla="*/ 1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3" h="478">
                  <a:moveTo>
                    <a:pt x="1888" y="478"/>
                  </a:moveTo>
                  <a:cubicBezTo>
                    <a:pt x="1854" y="462"/>
                    <a:pt x="1854" y="462"/>
                    <a:pt x="1854" y="462"/>
                  </a:cubicBezTo>
                  <a:cubicBezTo>
                    <a:pt x="1854" y="462"/>
                    <a:pt x="1854" y="462"/>
                    <a:pt x="1854" y="462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18" y="275"/>
                    <a:pt x="1918" y="275"/>
                    <a:pt x="1918" y="275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863" y="283"/>
                    <a:pt x="1863" y="283"/>
                    <a:pt x="1863" y="283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64" y="262"/>
                    <a:pt x="1864" y="262"/>
                    <a:pt x="1864" y="262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4" y="126"/>
                    <a:pt x="1954" y="126"/>
                    <a:pt x="1954" y="126"/>
                  </a:cubicBezTo>
                  <a:cubicBezTo>
                    <a:pt x="1952" y="128"/>
                    <a:pt x="1952" y="128"/>
                    <a:pt x="1952" y="128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39" y="50"/>
                    <a:pt x="1939" y="50"/>
                    <a:pt x="1939" y="50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6" y="144"/>
                    <a:pt x="2006" y="144"/>
                    <a:pt x="2006" y="144"/>
                  </a:cubicBezTo>
                  <a:cubicBezTo>
                    <a:pt x="2003" y="142"/>
                    <a:pt x="2003" y="142"/>
                    <a:pt x="2003" y="142"/>
                  </a:cubicBezTo>
                  <a:cubicBezTo>
                    <a:pt x="1971" y="194"/>
                    <a:pt x="1971" y="194"/>
                    <a:pt x="1971" y="194"/>
                  </a:cubicBezTo>
                  <a:cubicBezTo>
                    <a:pt x="1967" y="195"/>
                    <a:pt x="1967" y="195"/>
                    <a:pt x="1967" y="195"/>
                  </a:cubicBezTo>
                  <a:cubicBezTo>
                    <a:pt x="1950" y="219"/>
                    <a:pt x="1950" y="219"/>
                    <a:pt x="1950" y="219"/>
                  </a:cubicBezTo>
                  <a:cubicBezTo>
                    <a:pt x="1948" y="221"/>
                    <a:pt x="1948" y="221"/>
                    <a:pt x="1948" y="221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89" y="478"/>
                    <a:pt x="1889" y="478"/>
                    <a:pt x="1889" y="478"/>
                  </a:cubicBezTo>
                  <a:lnTo>
                    <a:pt x="1888" y="478"/>
                  </a:lnTo>
                  <a:close/>
                  <a:moveTo>
                    <a:pt x="19" y="460"/>
                  </a:moveTo>
                  <a:cubicBezTo>
                    <a:pt x="16" y="460"/>
                    <a:pt x="16" y="460"/>
                    <a:pt x="16" y="460"/>
                  </a:cubicBezTo>
                  <a:cubicBezTo>
                    <a:pt x="16" y="460"/>
                    <a:pt x="16" y="460"/>
                    <a:pt x="16" y="460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5" y="288"/>
                    <a:pt x="95" y="288"/>
                    <a:pt x="96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7" y="288"/>
                    <a:pt x="98" y="287"/>
                    <a:pt x="98" y="287"/>
                  </a:cubicBezTo>
                  <a:cubicBezTo>
                    <a:pt x="98" y="287"/>
                    <a:pt x="98" y="287"/>
                    <a:pt x="98" y="287"/>
                  </a:cubicBezTo>
                  <a:cubicBezTo>
                    <a:pt x="99" y="287"/>
                    <a:pt x="99" y="286"/>
                    <a:pt x="99" y="285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1" y="283"/>
                    <a:pt x="103" y="282"/>
                    <a:pt x="105" y="280"/>
                  </a:cubicBezTo>
                  <a:cubicBezTo>
                    <a:pt x="105" y="280"/>
                    <a:pt x="105" y="280"/>
                    <a:pt x="105" y="280"/>
                  </a:cubicBezTo>
                  <a:cubicBezTo>
                    <a:pt x="105" y="279"/>
                    <a:pt x="105" y="279"/>
                    <a:pt x="106" y="278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7" y="277"/>
                    <a:pt x="108" y="276"/>
                    <a:pt x="109" y="275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13" y="268"/>
                    <a:pt x="117" y="261"/>
                    <a:pt x="121" y="254"/>
                  </a:cubicBezTo>
                  <a:cubicBezTo>
                    <a:pt x="121" y="254"/>
                    <a:pt x="121" y="254"/>
                    <a:pt x="121" y="254"/>
                  </a:cubicBezTo>
                  <a:cubicBezTo>
                    <a:pt x="120" y="254"/>
                    <a:pt x="120" y="254"/>
                    <a:pt x="119" y="254"/>
                  </a:cubicBezTo>
                  <a:cubicBezTo>
                    <a:pt x="119" y="254"/>
                    <a:pt x="119" y="254"/>
                    <a:pt x="119" y="254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9" y="181"/>
                    <a:pt x="219" y="181"/>
                    <a:pt x="219" y="181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189" y="384"/>
                    <a:pt x="189" y="384"/>
                    <a:pt x="189" y="384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1"/>
                    <a:pt x="182" y="350"/>
                    <a:pt x="181" y="349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81" y="346"/>
                    <a:pt x="180" y="345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79" y="341"/>
                    <a:pt x="178" y="338"/>
                    <a:pt x="177" y="334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7" y="326"/>
                    <a:pt x="178" y="319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0" y="308"/>
                    <a:pt x="181" y="304"/>
                    <a:pt x="182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4" y="297"/>
                    <a:pt x="185" y="293"/>
                    <a:pt x="187" y="290"/>
                  </a:cubicBezTo>
                  <a:cubicBezTo>
                    <a:pt x="187" y="290"/>
                    <a:pt x="187" y="290"/>
                    <a:pt x="187" y="290"/>
                  </a:cubicBezTo>
                  <a:cubicBezTo>
                    <a:pt x="189" y="287"/>
                    <a:pt x="191" y="283"/>
                    <a:pt x="193" y="280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76"/>
                    <a:pt x="197" y="273"/>
                    <a:pt x="199" y="269"/>
                  </a:cubicBezTo>
                  <a:cubicBezTo>
                    <a:pt x="199" y="269"/>
                    <a:pt x="199" y="269"/>
                    <a:pt x="199" y="26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194" y="268"/>
                    <a:pt x="181" y="276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3" y="288"/>
                    <a:pt x="160" y="289"/>
                    <a:pt x="154" y="285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3" y="285"/>
                    <a:pt x="152" y="285"/>
                    <a:pt x="151" y="285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0" y="285"/>
                    <a:pt x="150" y="284"/>
                    <a:pt x="149" y="283"/>
                  </a:cubicBezTo>
                  <a:cubicBezTo>
                    <a:pt x="149" y="283"/>
                    <a:pt x="149" y="283"/>
                    <a:pt x="149" y="283"/>
                  </a:cubicBezTo>
                  <a:cubicBezTo>
                    <a:pt x="148" y="283"/>
                    <a:pt x="147" y="282"/>
                    <a:pt x="146" y="282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5" y="281"/>
                    <a:pt x="145" y="280"/>
                    <a:pt x="145" y="279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2" y="278"/>
                    <a:pt x="140" y="276"/>
                    <a:pt x="138" y="274"/>
                  </a:cubicBezTo>
                  <a:cubicBezTo>
                    <a:pt x="138" y="274"/>
                    <a:pt x="138" y="274"/>
                    <a:pt x="138" y="274"/>
                  </a:cubicBezTo>
                  <a:cubicBezTo>
                    <a:pt x="138" y="274"/>
                    <a:pt x="137" y="273"/>
                    <a:pt x="136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6" y="273"/>
                    <a:pt x="135" y="273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3" y="272"/>
                    <a:pt x="133" y="272"/>
                    <a:pt x="132" y="271"/>
                  </a:cubicBezTo>
                  <a:cubicBezTo>
                    <a:pt x="132" y="271"/>
                    <a:pt x="132" y="271"/>
                    <a:pt x="132" y="271"/>
                  </a:cubicBezTo>
                  <a:cubicBezTo>
                    <a:pt x="132" y="271"/>
                    <a:pt x="131" y="270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0" y="270"/>
                    <a:pt x="129" y="270"/>
                    <a:pt x="128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7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5" y="272"/>
                    <a:pt x="125" y="273"/>
                    <a:pt x="125" y="273"/>
                  </a:cubicBezTo>
                  <a:cubicBezTo>
                    <a:pt x="125" y="273"/>
                    <a:pt x="125" y="273"/>
                    <a:pt x="125" y="273"/>
                  </a:cubicBezTo>
                  <a:cubicBezTo>
                    <a:pt x="124" y="274"/>
                    <a:pt x="124" y="274"/>
                    <a:pt x="123" y="275"/>
                  </a:cubicBezTo>
                  <a:cubicBezTo>
                    <a:pt x="123" y="275"/>
                    <a:pt x="123" y="275"/>
                    <a:pt x="123" y="275"/>
                  </a:cubicBezTo>
                  <a:cubicBezTo>
                    <a:pt x="123" y="276"/>
                    <a:pt x="123" y="277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9"/>
                    <a:pt x="122" y="279"/>
                    <a:pt x="122" y="280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1" y="280"/>
                    <a:pt x="120" y="280"/>
                    <a:pt x="119" y="281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18" y="281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20" y="459"/>
                    <a:pt x="20" y="459"/>
                    <a:pt x="20" y="459"/>
                  </a:cubicBezTo>
                  <a:lnTo>
                    <a:pt x="19" y="460"/>
                  </a:lnTo>
                  <a:close/>
                  <a:moveTo>
                    <a:pt x="1093" y="454"/>
                  </a:moveTo>
                  <a:cubicBezTo>
                    <a:pt x="1090" y="452"/>
                    <a:pt x="1090" y="452"/>
                    <a:pt x="1090" y="452"/>
                  </a:cubicBezTo>
                  <a:cubicBezTo>
                    <a:pt x="1090" y="452"/>
                    <a:pt x="1090" y="452"/>
                    <a:pt x="1090" y="452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2" y="223"/>
                    <a:pt x="1221" y="222"/>
                    <a:pt x="1218" y="220"/>
                  </a:cubicBezTo>
                  <a:cubicBezTo>
                    <a:pt x="1218" y="220"/>
                    <a:pt x="1218" y="220"/>
                    <a:pt x="1218" y="220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8" y="101"/>
                    <a:pt x="1178" y="101"/>
                    <a:pt x="1178" y="101"/>
                  </a:cubicBezTo>
                  <a:cubicBezTo>
                    <a:pt x="1178" y="99"/>
                    <a:pt x="1178" y="99"/>
                    <a:pt x="1178" y="99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44" y="229"/>
                    <a:pt x="1237" y="234"/>
                    <a:pt x="1237" y="235"/>
                  </a:cubicBezTo>
                  <a:cubicBezTo>
                    <a:pt x="1237" y="235"/>
                    <a:pt x="1237" y="235"/>
                    <a:pt x="1237" y="235"/>
                  </a:cubicBezTo>
                  <a:cubicBezTo>
                    <a:pt x="1237" y="236"/>
                    <a:pt x="1237" y="236"/>
                    <a:pt x="1237" y="236"/>
                  </a:cubicBezTo>
                  <a:cubicBezTo>
                    <a:pt x="1234" y="239"/>
                    <a:pt x="1234" y="239"/>
                    <a:pt x="1234" y="239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096" y="454"/>
                    <a:pt x="1096" y="454"/>
                    <a:pt x="1096" y="454"/>
                  </a:cubicBezTo>
                  <a:lnTo>
                    <a:pt x="1093" y="454"/>
                  </a:lnTo>
                  <a:close/>
                  <a:moveTo>
                    <a:pt x="425" y="424"/>
                  </a:moveTo>
                  <a:cubicBezTo>
                    <a:pt x="422" y="424"/>
                    <a:pt x="422" y="424"/>
                    <a:pt x="422" y="424"/>
                  </a:cubicBezTo>
                  <a:cubicBezTo>
                    <a:pt x="422" y="424"/>
                    <a:pt x="422" y="424"/>
                    <a:pt x="422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5" y="424"/>
                    <a:pt x="425" y="424"/>
                    <a:pt x="425" y="424"/>
                  </a:cubicBezTo>
                  <a:close/>
                  <a:moveTo>
                    <a:pt x="1686" y="419"/>
                  </a:moveTo>
                  <a:cubicBezTo>
                    <a:pt x="1683" y="419"/>
                    <a:pt x="1683" y="419"/>
                    <a:pt x="1683" y="419"/>
                  </a:cubicBezTo>
                  <a:cubicBezTo>
                    <a:pt x="1683" y="419"/>
                    <a:pt x="1683" y="419"/>
                    <a:pt x="1683" y="419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6" y="419"/>
                    <a:pt x="1686" y="419"/>
                    <a:pt x="1686" y="419"/>
                  </a:cubicBezTo>
                  <a:close/>
                  <a:moveTo>
                    <a:pt x="573" y="412"/>
                  </a:moveTo>
                  <a:cubicBezTo>
                    <a:pt x="574" y="413"/>
                    <a:pt x="574" y="413"/>
                    <a:pt x="574" y="413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66" y="20"/>
                    <a:pt x="566" y="20"/>
                    <a:pt x="566" y="20"/>
                  </a:cubicBezTo>
                  <a:cubicBezTo>
                    <a:pt x="561" y="19"/>
                    <a:pt x="561" y="19"/>
                    <a:pt x="561" y="19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71" y="412"/>
                    <a:pt x="571" y="412"/>
                    <a:pt x="571" y="412"/>
                  </a:cubicBezTo>
                  <a:lnTo>
                    <a:pt x="573" y="412"/>
                  </a:lnTo>
                  <a:close/>
                  <a:moveTo>
                    <a:pt x="1446" y="406"/>
                  </a:moveTo>
                  <a:cubicBezTo>
                    <a:pt x="1469" y="399"/>
                    <a:pt x="1469" y="399"/>
                    <a:pt x="1469" y="399"/>
                  </a:cubicBezTo>
                  <a:cubicBezTo>
                    <a:pt x="1469" y="399"/>
                    <a:pt x="1469" y="399"/>
                    <a:pt x="1469" y="399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590" y="251"/>
                    <a:pt x="1590" y="251"/>
                    <a:pt x="1590" y="251"/>
                  </a:cubicBezTo>
                  <a:cubicBezTo>
                    <a:pt x="1586" y="249"/>
                    <a:pt x="1586" y="249"/>
                    <a:pt x="1586" y="249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38"/>
                    <a:pt x="1607" y="134"/>
                    <a:pt x="1607" y="131"/>
                  </a:cubicBezTo>
                  <a:cubicBezTo>
                    <a:pt x="1607" y="131"/>
                    <a:pt x="1607" y="131"/>
                    <a:pt x="1607" y="131"/>
                  </a:cubicBezTo>
                  <a:cubicBezTo>
                    <a:pt x="1605" y="123"/>
                    <a:pt x="1605" y="122"/>
                    <a:pt x="1601" y="114"/>
                  </a:cubicBezTo>
                  <a:cubicBezTo>
                    <a:pt x="1601" y="114"/>
                    <a:pt x="1601" y="114"/>
                    <a:pt x="1601" y="114"/>
                  </a:cubicBezTo>
                  <a:cubicBezTo>
                    <a:pt x="1599" y="112"/>
                    <a:pt x="1597" y="109"/>
                    <a:pt x="1595" y="106"/>
                  </a:cubicBezTo>
                  <a:cubicBezTo>
                    <a:pt x="1595" y="106"/>
                    <a:pt x="1595" y="106"/>
                    <a:pt x="1595" y="106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4" y="80"/>
                    <a:pt x="1554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6" y="120"/>
                    <a:pt x="1566" y="125"/>
                    <a:pt x="1567" y="130"/>
                  </a:cubicBezTo>
                  <a:cubicBezTo>
                    <a:pt x="1567" y="130"/>
                    <a:pt x="1567" y="130"/>
                    <a:pt x="1567" y="130"/>
                  </a:cubicBezTo>
                  <a:cubicBezTo>
                    <a:pt x="1571" y="145"/>
                    <a:pt x="1574" y="143"/>
                    <a:pt x="1572" y="160"/>
                  </a:cubicBezTo>
                  <a:cubicBezTo>
                    <a:pt x="1572" y="160"/>
                    <a:pt x="1572" y="160"/>
                    <a:pt x="1572" y="160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2" y="406"/>
                    <a:pt x="1442" y="406"/>
                    <a:pt x="1442" y="406"/>
                  </a:cubicBezTo>
                  <a:lnTo>
                    <a:pt x="1446" y="406"/>
                  </a:lnTo>
                  <a:close/>
                  <a:moveTo>
                    <a:pt x="303" y="401"/>
                  </a:moveTo>
                  <a:cubicBezTo>
                    <a:pt x="312" y="401"/>
                    <a:pt x="312" y="401"/>
                    <a:pt x="312" y="401"/>
                  </a:cubicBezTo>
                  <a:cubicBezTo>
                    <a:pt x="312" y="401"/>
                    <a:pt x="312" y="401"/>
                    <a:pt x="312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3" y="401"/>
                    <a:pt x="303" y="401"/>
                    <a:pt x="303" y="401"/>
                  </a:cubicBezTo>
                  <a:close/>
                  <a:moveTo>
                    <a:pt x="1278" y="393"/>
                  </a:moveTo>
                  <a:cubicBezTo>
                    <a:pt x="1278" y="392"/>
                    <a:pt x="1278" y="392"/>
                    <a:pt x="1278" y="392"/>
                  </a:cubicBezTo>
                  <a:cubicBezTo>
                    <a:pt x="1278" y="392"/>
                    <a:pt x="1278" y="392"/>
                    <a:pt x="1278" y="392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8" y="393"/>
                    <a:pt x="1278" y="393"/>
                    <a:pt x="1278" y="393"/>
                  </a:cubicBezTo>
                  <a:close/>
                  <a:moveTo>
                    <a:pt x="1179" y="386"/>
                  </a:moveTo>
                  <a:cubicBezTo>
                    <a:pt x="1179" y="386"/>
                    <a:pt x="1179" y="386"/>
                    <a:pt x="1179" y="386"/>
                  </a:cubicBezTo>
                  <a:cubicBezTo>
                    <a:pt x="1179" y="386"/>
                    <a:pt x="1179" y="386"/>
                    <a:pt x="1179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9" y="386"/>
                    <a:pt x="1179" y="386"/>
                    <a:pt x="1179" y="386"/>
                  </a:cubicBezTo>
                  <a:close/>
                  <a:moveTo>
                    <a:pt x="778" y="381"/>
                  </a:moveTo>
                  <a:cubicBezTo>
                    <a:pt x="728" y="357"/>
                    <a:pt x="728" y="357"/>
                    <a:pt x="728" y="357"/>
                  </a:cubicBezTo>
                  <a:cubicBezTo>
                    <a:pt x="728" y="357"/>
                    <a:pt x="728" y="357"/>
                    <a:pt x="728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5" y="349"/>
                    <a:pt x="864" y="349"/>
                    <a:pt x="864" y="350"/>
                  </a:cubicBezTo>
                  <a:cubicBezTo>
                    <a:pt x="864" y="350"/>
                    <a:pt x="864" y="350"/>
                    <a:pt x="864" y="350"/>
                  </a:cubicBezTo>
                  <a:cubicBezTo>
                    <a:pt x="860" y="352"/>
                    <a:pt x="859" y="351"/>
                    <a:pt x="855" y="353"/>
                  </a:cubicBezTo>
                  <a:cubicBezTo>
                    <a:pt x="855" y="353"/>
                    <a:pt x="855" y="353"/>
                    <a:pt x="855" y="353"/>
                  </a:cubicBezTo>
                  <a:cubicBezTo>
                    <a:pt x="855" y="353"/>
                    <a:pt x="854" y="353"/>
                    <a:pt x="853" y="353"/>
                  </a:cubicBezTo>
                  <a:cubicBezTo>
                    <a:pt x="853" y="354"/>
                    <a:pt x="852" y="355"/>
                    <a:pt x="851" y="355"/>
                  </a:cubicBezTo>
                  <a:cubicBezTo>
                    <a:pt x="850" y="356"/>
                    <a:pt x="850" y="357"/>
                    <a:pt x="849" y="358"/>
                  </a:cubicBezTo>
                  <a:cubicBezTo>
                    <a:pt x="849" y="358"/>
                    <a:pt x="849" y="358"/>
                    <a:pt x="849" y="358"/>
                  </a:cubicBezTo>
                  <a:cubicBezTo>
                    <a:pt x="848" y="358"/>
                    <a:pt x="848" y="358"/>
                    <a:pt x="847" y="358"/>
                  </a:cubicBezTo>
                  <a:cubicBezTo>
                    <a:pt x="847" y="358"/>
                    <a:pt x="847" y="358"/>
                    <a:pt x="847" y="358"/>
                  </a:cubicBezTo>
                  <a:cubicBezTo>
                    <a:pt x="844" y="359"/>
                    <a:pt x="842" y="359"/>
                    <a:pt x="839" y="360"/>
                  </a:cubicBezTo>
                  <a:cubicBezTo>
                    <a:pt x="839" y="360"/>
                    <a:pt x="839" y="360"/>
                    <a:pt x="839" y="360"/>
                  </a:cubicBezTo>
                  <a:cubicBezTo>
                    <a:pt x="838" y="360"/>
                    <a:pt x="836" y="360"/>
                    <a:pt x="835" y="360"/>
                  </a:cubicBezTo>
                  <a:cubicBezTo>
                    <a:pt x="835" y="360"/>
                    <a:pt x="835" y="360"/>
                    <a:pt x="835" y="360"/>
                  </a:cubicBezTo>
                  <a:cubicBezTo>
                    <a:pt x="835" y="360"/>
                    <a:pt x="834" y="361"/>
                    <a:pt x="833" y="361"/>
                  </a:cubicBezTo>
                  <a:cubicBezTo>
                    <a:pt x="833" y="361"/>
                    <a:pt x="833" y="361"/>
                    <a:pt x="833" y="361"/>
                  </a:cubicBezTo>
                  <a:cubicBezTo>
                    <a:pt x="833" y="361"/>
                    <a:pt x="833" y="361"/>
                    <a:pt x="832" y="362"/>
                  </a:cubicBezTo>
                  <a:cubicBezTo>
                    <a:pt x="832" y="362"/>
                    <a:pt x="832" y="362"/>
                    <a:pt x="832" y="362"/>
                  </a:cubicBezTo>
                  <a:cubicBezTo>
                    <a:pt x="831" y="362"/>
                    <a:pt x="830" y="363"/>
                    <a:pt x="829" y="364"/>
                  </a:cubicBezTo>
                  <a:cubicBezTo>
                    <a:pt x="829" y="364"/>
                    <a:pt x="829" y="364"/>
                    <a:pt x="829" y="364"/>
                  </a:cubicBezTo>
                  <a:cubicBezTo>
                    <a:pt x="829" y="364"/>
                    <a:pt x="828" y="364"/>
                    <a:pt x="828" y="364"/>
                  </a:cubicBezTo>
                  <a:cubicBezTo>
                    <a:pt x="828" y="364"/>
                    <a:pt x="828" y="364"/>
                    <a:pt x="828" y="364"/>
                  </a:cubicBezTo>
                  <a:cubicBezTo>
                    <a:pt x="825" y="364"/>
                    <a:pt x="822" y="365"/>
                    <a:pt x="820" y="365"/>
                  </a:cubicBezTo>
                  <a:cubicBezTo>
                    <a:pt x="820" y="365"/>
                    <a:pt x="820" y="365"/>
                    <a:pt x="820" y="365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1" y="381"/>
                    <a:pt x="781" y="381"/>
                    <a:pt x="781" y="381"/>
                  </a:cubicBezTo>
                  <a:lnTo>
                    <a:pt x="778" y="381"/>
                  </a:lnTo>
                  <a:close/>
                  <a:moveTo>
                    <a:pt x="200" y="359"/>
                  </a:moveTo>
                  <a:cubicBezTo>
                    <a:pt x="204" y="360"/>
                    <a:pt x="204" y="360"/>
                    <a:pt x="204" y="360"/>
                  </a:cubicBezTo>
                  <a:cubicBezTo>
                    <a:pt x="204" y="360"/>
                    <a:pt x="204" y="360"/>
                    <a:pt x="204" y="360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5" y="347"/>
                    <a:pt x="226" y="346"/>
                    <a:pt x="227" y="345"/>
                  </a:cubicBezTo>
                  <a:cubicBezTo>
                    <a:pt x="227" y="345"/>
                    <a:pt x="227" y="345"/>
                    <a:pt x="227" y="345"/>
                  </a:cubicBezTo>
                  <a:cubicBezTo>
                    <a:pt x="227" y="344"/>
                    <a:pt x="227" y="343"/>
                    <a:pt x="227" y="342"/>
                  </a:cubicBezTo>
                  <a:cubicBezTo>
                    <a:pt x="227" y="342"/>
                    <a:pt x="227" y="342"/>
                    <a:pt x="227" y="342"/>
                  </a:cubicBezTo>
                  <a:cubicBezTo>
                    <a:pt x="227" y="341"/>
                    <a:pt x="227" y="340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8"/>
                    <a:pt x="227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6"/>
                    <a:pt x="228" y="335"/>
                    <a:pt x="229" y="334"/>
                  </a:cubicBezTo>
                  <a:cubicBezTo>
                    <a:pt x="229" y="334"/>
                    <a:pt x="229" y="334"/>
                    <a:pt x="229" y="334"/>
                  </a:cubicBezTo>
                  <a:cubicBezTo>
                    <a:pt x="229" y="333"/>
                    <a:pt x="229" y="332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0"/>
                    <a:pt x="229" y="329"/>
                    <a:pt x="230" y="328"/>
                  </a:cubicBezTo>
                  <a:cubicBezTo>
                    <a:pt x="230" y="328"/>
                    <a:pt x="230" y="328"/>
                    <a:pt x="230" y="328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4"/>
                    <a:pt x="229" y="324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28" y="323"/>
                    <a:pt x="227" y="323"/>
                    <a:pt x="225" y="324"/>
                  </a:cubicBezTo>
                  <a:cubicBezTo>
                    <a:pt x="225" y="324"/>
                    <a:pt x="225" y="324"/>
                    <a:pt x="225" y="324"/>
                  </a:cubicBezTo>
                  <a:cubicBezTo>
                    <a:pt x="225" y="324"/>
                    <a:pt x="224" y="324"/>
                    <a:pt x="224" y="324"/>
                  </a:cubicBezTo>
                  <a:cubicBezTo>
                    <a:pt x="224" y="324"/>
                    <a:pt x="224" y="324"/>
                    <a:pt x="224" y="324"/>
                  </a:cubicBezTo>
                  <a:cubicBezTo>
                    <a:pt x="223" y="324"/>
                    <a:pt x="221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19" y="324"/>
                    <a:pt x="218" y="324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7" y="325"/>
                    <a:pt x="216" y="325"/>
                    <a:pt x="215" y="325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4" y="325"/>
                    <a:pt x="214" y="325"/>
                    <a:pt x="213" y="325"/>
                  </a:cubicBezTo>
                  <a:cubicBezTo>
                    <a:pt x="213" y="325"/>
                    <a:pt x="213" y="325"/>
                    <a:pt x="213" y="325"/>
                  </a:cubicBezTo>
                  <a:cubicBezTo>
                    <a:pt x="212" y="325"/>
                    <a:pt x="211" y="325"/>
                    <a:pt x="211" y="325"/>
                  </a:cubicBezTo>
                  <a:cubicBezTo>
                    <a:pt x="211" y="325"/>
                    <a:pt x="211" y="325"/>
                    <a:pt x="211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4"/>
                    <a:pt x="209" y="323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1"/>
                    <a:pt x="210" y="321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19"/>
                    <a:pt x="210" y="319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3" y="316"/>
                    <a:pt x="213" y="316"/>
                  </a:cubicBezTo>
                  <a:cubicBezTo>
                    <a:pt x="213" y="316"/>
                    <a:pt x="213" y="316"/>
                    <a:pt x="213" y="316"/>
                  </a:cubicBezTo>
                  <a:cubicBezTo>
                    <a:pt x="213" y="316"/>
                    <a:pt x="214" y="316"/>
                    <a:pt x="214" y="316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5" y="316"/>
                    <a:pt x="215" y="316"/>
                    <a:pt x="216" y="315"/>
                  </a:cubicBezTo>
                  <a:cubicBezTo>
                    <a:pt x="216" y="315"/>
                    <a:pt x="216" y="315"/>
                    <a:pt x="216" y="315"/>
                  </a:cubicBezTo>
                  <a:cubicBezTo>
                    <a:pt x="217" y="315"/>
                    <a:pt x="218" y="315"/>
                    <a:pt x="218" y="315"/>
                  </a:cubicBezTo>
                  <a:cubicBezTo>
                    <a:pt x="218" y="315"/>
                    <a:pt x="218" y="315"/>
                    <a:pt x="218" y="315"/>
                  </a:cubicBezTo>
                  <a:cubicBezTo>
                    <a:pt x="219" y="315"/>
                    <a:pt x="220" y="314"/>
                    <a:pt x="220" y="313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21" y="313"/>
                    <a:pt x="221" y="313"/>
                    <a:pt x="221" y="312"/>
                  </a:cubicBezTo>
                  <a:cubicBezTo>
                    <a:pt x="221" y="312"/>
                    <a:pt x="221" y="312"/>
                    <a:pt x="221" y="312"/>
                  </a:cubicBezTo>
                  <a:cubicBezTo>
                    <a:pt x="223" y="312"/>
                    <a:pt x="224" y="312"/>
                    <a:pt x="225" y="311"/>
                  </a:cubicBezTo>
                  <a:cubicBezTo>
                    <a:pt x="225" y="311"/>
                    <a:pt x="225" y="311"/>
                    <a:pt x="225" y="311"/>
                  </a:cubicBezTo>
                  <a:cubicBezTo>
                    <a:pt x="225" y="311"/>
                    <a:pt x="225" y="311"/>
                    <a:pt x="225" y="310"/>
                  </a:cubicBezTo>
                  <a:cubicBezTo>
                    <a:pt x="225" y="310"/>
                    <a:pt x="225" y="310"/>
                    <a:pt x="225" y="310"/>
                  </a:cubicBezTo>
                  <a:cubicBezTo>
                    <a:pt x="227" y="310"/>
                    <a:pt x="228" y="309"/>
                    <a:pt x="229" y="309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8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30" y="305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09" y="302"/>
                    <a:pt x="208" y="302"/>
                    <a:pt x="208" y="302"/>
                  </a:cubicBezTo>
                  <a:cubicBezTo>
                    <a:pt x="208" y="302"/>
                    <a:pt x="208" y="302"/>
                    <a:pt x="208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6" y="302"/>
                    <a:pt x="206" y="302"/>
                    <a:pt x="206" y="301"/>
                  </a:cubicBezTo>
                  <a:cubicBezTo>
                    <a:pt x="206" y="301"/>
                    <a:pt x="206" y="301"/>
                    <a:pt x="206" y="301"/>
                  </a:cubicBezTo>
                  <a:cubicBezTo>
                    <a:pt x="206" y="301"/>
                    <a:pt x="206" y="300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8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6"/>
                    <a:pt x="206" y="295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207" y="294"/>
                    <a:pt x="208" y="292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1" y="292"/>
                    <a:pt x="200" y="293"/>
                    <a:pt x="199" y="294"/>
                  </a:cubicBezTo>
                  <a:cubicBezTo>
                    <a:pt x="199" y="294"/>
                    <a:pt x="199" y="294"/>
                    <a:pt x="199" y="294"/>
                  </a:cubicBezTo>
                  <a:cubicBezTo>
                    <a:pt x="198" y="295"/>
                    <a:pt x="197" y="296"/>
                    <a:pt x="195" y="297"/>
                  </a:cubicBezTo>
                  <a:cubicBezTo>
                    <a:pt x="195" y="297"/>
                    <a:pt x="195" y="297"/>
                    <a:pt x="195" y="297"/>
                  </a:cubicBezTo>
                  <a:cubicBezTo>
                    <a:pt x="194" y="299"/>
                    <a:pt x="194" y="300"/>
                    <a:pt x="193" y="301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92" y="304"/>
                    <a:pt x="192" y="307"/>
                    <a:pt x="191" y="310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1" y="312"/>
                    <a:pt x="190" y="315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89" y="320"/>
                    <a:pt x="189" y="322"/>
                    <a:pt x="189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9" y="327"/>
                    <a:pt x="189" y="330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0" y="335"/>
                    <a:pt x="190" y="337"/>
                    <a:pt x="190" y="339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1" y="342"/>
                    <a:pt x="192" y="344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9"/>
                    <a:pt x="194" y="351"/>
                    <a:pt x="195" y="353"/>
                  </a:cubicBezTo>
                  <a:cubicBezTo>
                    <a:pt x="195" y="353"/>
                    <a:pt x="195" y="353"/>
                    <a:pt x="195" y="353"/>
                  </a:cubicBezTo>
                  <a:cubicBezTo>
                    <a:pt x="200" y="359"/>
                    <a:pt x="200" y="359"/>
                    <a:pt x="200" y="359"/>
                  </a:cubicBezTo>
                  <a:close/>
                  <a:moveTo>
                    <a:pt x="634" y="347"/>
                  </a:moveTo>
                  <a:cubicBezTo>
                    <a:pt x="633" y="347"/>
                    <a:pt x="633" y="347"/>
                    <a:pt x="633" y="347"/>
                  </a:cubicBezTo>
                  <a:cubicBezTo>
                    <a:pt x="633" y="347"/>
                    <a:pt x="633" y="347"/>
                    <a:pt x="633" y="347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5" y="347"/>
                    <a:pt x="635" y="347"/>
                    <a:pt x="635" y="347"/>
                  </a:cubicBezTo>
                  <a:lnTo>
                    <a:pt x="634" y="347"/>
                  </a:lnTo>
                  <a:close/>
                  <a:moveTo>
                    <a:pt x="137" y="267"/>
                  </a:moveTo>
                  <a:cubicBezTo>
                    <a:pt x="181" y="255"/>
                    <a:pt x="181" y="255"/>
                    <a:pt x="181" y="255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6" y="253"/>
                    <a:pt x="191" y="251"/>
                    <a:pt x="196" y="250"/>
                  </a:cubicBezTo>
                  <a:cubicBezTo>
                    <a:pt x="196" y="250"/>
                    <a:pt x="196" y="250"/>
                    <a:pt x="196" y="250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4" y="256"/>
                    <a:pt x="133" y="258"/>
                    <a:pt x="132" y="260"/>
                  </a:cubicBezTo>
                  <a:cubicBezTo>
                    <a:pt x="132" y="260"/>
                    <a:pt x="132" y="260"/>
                    <a:pt x="132" y="260"/>
                  </a:cubicBezTo>
                  <a:cubicBezTo>
                    <a:pt x="132" y="262"/>
                    <a:pt x="131" y="263"/>
                    <a:pt x="131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3" y="265"/>
                    <a:pt x="135" y="266"/>
                    <a:pt x="137" y="267"/>
                  </a:cubicBezTo>
                  <a:close/>
                  <a:moveTo>
                    <a:pt x="576" y="207"/>
                  </a:moveTo>
                  <a:cubicBezTo>
                    <a:pt x="581" y="167"/>
                    <a:pt x="581" y="167"/>
                    <a:pt x="581" y="167"/>
                  </a:cubicBezTo>
                  <a:cubicBezTo>
                    <a:pt x="581" y="167"/>
                    <a:pt x="581" y="167"/>
                    <a:pt x="581" y="167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6" y="207"/>
                    <a:pt x="576" y="207"/>
                    <a:pt x="576" y="207"/>
                  </a:cubicBezTo>
                  <a:close/>
                  <a:moveTo>
                    <a:pt x="1844" y="194"/>
                  </a:moveTo>
                  <a:cubicBezTo>
                    <a:pt x="1845" y="193"/>
                    <a:pt x="1845" y="193"/>
                    <a:pt x="1845" y="193"/>
                  </a:cubicBezTo>
                  <a:cubicBezTo>
                    <a:pt x="1845" y="193"/>
                    <a:pt x="1845" y="193"/>
                    <a:pt x="1845" y="193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2" y="194"/>
                    <a:pt x="1842" y="194"/>
                    <a:pt x="1842" y="194"/>
                  </a:cubicBezTo>
                  <a:lnTo>
                    <a:pt x="1844" y="194"/>
                  </a:lnTo>
                  <a:close/>
                  <a:moveTo>
                    <a:pt x="1916" y="194"/>
                  </a:moveTo>
                  <a:cubicBezTo>
                    <a:pt x="1918" y="191"/>
                    <a:pt x="1918" y="191"/>
                    <a:pt x="1918" y="191"/>
                  </a:cubicBezTo>
                  <a:cubicBezTo>
                    <a:pt x="1918" y="191"/>
                    <a:pt x="1918" y="191"/>
                    <a:pt x="1918" y="191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4" y="194"/>
                    <a:pt x="1914" y="194"/>
                    <a:pt x="1914" y="194"/>
                  </a:cubicBezTo>
                  <a:lnTo>
                    <a:pt x="1916" y="194"/>
                  </a:lnTo>
                  <a:close/>
                  <a:moveTo>
                    <a:pt x="1879" y="168"/>
                  </a:moveTo>
                  <a:cubicBezTo>
                    <a:pt x="1881" y="168"/>
                    <a:pt x="1881" y="168"/>
                    <a:pt x="1881" y="168"/>
                  </a:cubicBezTo>
                  <a:cubicBezTo>
                    <a:pt x="1881" y="168"/>
                    <a:pt x="1881" y="168"/>
                    <a:pt x="1881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7" y="168"/>
                    <a:pt x="1877" y="168"/>
                    <a:pt x="1877" y="168"/>
                  </a:cubicBezTo>
                  <a:lnTo>
                    <a:pt x="1879" y="168"/>
                  </a:lnTo>
                  <a:close/>
                  <a:moveTo>
                    <a:pt x="583" y="131"/>
                  </a:moveTo>
                  <a:cubicBezTo>
                    <a:pt x="583" y="130"/>
                    <a:pt x="583" y="130"/>
                    <a:pt x="583" y="130"/>
                  </a:cubicBezTo>
                  <a:cubicBezTo>
                    <a:pt x="583" y="130"/>
                    <a:pt x="583" y="130"/>
                    <a:pt x="583" y="130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4" y="131"/>
                    <a:pt x="584" y="131"/>
                    <a:pt x="584" y="131"/>
                  </a:cubicBezTo>
                  <a:lnTo>
                    <a:pt x="583" y="131"/>
                  </a:lnTo>
                  <a:close/>
                  <a:moveTo>
                    <a:pt x="1853" y="121"/>
                  </a:moveTo>
                  <a:cubicBezTo>
                    <a:pt x="1854" y="121"/>
                    <a:pt x="1854" y="121"/>
                    <a:pt x="1854" y="121"/>
                  </a:cubicBezTo>
                  <a:lnTo>
                    <a:pt x="1853" y="121"/>
                  </a:lnTo>
                  <a:close/>
                  <a:moveTo>
                    <a:pt x="196" y="69"/>
                  </a:move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8"/>
                  </a:cubicBezTo>
                  <a:lnTo>
                    <a:pt x="196" y="69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27" name="ïṣḷîḍè">
              <a:extLst>
                <a:ext uri="{FF2B5EF4-FFF2-40B4-BE49-F238E27FC236}">
                  <a16:creationId xmlns="" xmlns:a16="http://schemas.microsoft.com/office/drawing/2014/main" id="{F60BE995-2C5B-4F61-87D9-4800BBA022DF}"/>
                </a:ext>
              </a:extLst>
            </p:cNvPr>
            <p:cNvSpPr/>
            <p:nvPr userDrawn="1"/>
          </p:nvSpPr>
          <p:spPr bwMode="auto">
            <a:xfrm>
              <a:off x="4816081" y="4076932"/>
              <a:ext cx="4728471" cy="131499"/>
            </a:xfrm>
            <a:custGeom>
              <a:avLst/>
              <a:gdLst>
                <a:gd name="T0" fmla="*/ 28 w 2078"/>
                <a:gd name="T1" fmla="*/ 9 h 58"/>
                <a:gd name="T2" fmla="*/ 38 w 2078"/>
                <a:gd name="T3" fmla="*/ 57 h 58"/>
                <a:gd name="T4" fmla="*/ 111 w 2078"/>
                <a:gd name="T5" fmla="*/ 2 h 58"/>
                <a:gd name="T6" fmla="*/ 87 w 2078"/>
                <a:gd name="T7" fmla="*/ 2 h 58"/>
                <a:gd name="T8" fmla="*/ 111 w 2078"/>
                <a:gd name="T9" fmla="*/ 2 h 58"/>
                <a:gd name="T10" fmla="*/ 176 w 2078"/>
                <a:gd name="T11" fmla="*/ 2 h 58"/>
                <a:gd name="T12" fmla="*/ 169 w 2078"/>
                <a:gd name="T13" fmla="*/ 12 h 58"/>
                <a:gd name="T14" fmla="*/ 253 w 2078"/>
                <a:gd name="T15" fmla="*/ 45 h 58"/>
                <a:gd name="T16" fmla="*/ 226 w 2078"/>
                <a:gd name="T17" fmla="*/ 11 h 58"/>
                <a:gd name="T18" fmla="*/ 324 w 2078"/>
                <a:gd name="T19" fmla="*/ 48 h 58"/>
                <a:gd name="T20" fmla="*/ 311 w 2078"/>
                <a:gd name="T21" fmla="*/ 0 h 58"/>
                <a:gd name="T22" fmla="*/ 314 w 2078"/>
                <a:gd name="T23" fmla="*/ 27 h 58"/>
                <a:gd name="T24" fmla="*/ 395 w 2078"/>
                <a:gd name="T25" fmla="*/ 48 h 58"/>
                <a:gd name="T26" fmla="*/ 396 w 2078"/>
                <a:gd name="T27" fmla="*/ 2 h 58"/>
                <a:gd name="T28" fmla="*/ 443 w 2078"/>
                <a:gd name="T29" fmla="*/ 30 h 58"/>
                <a:gd name="T30" fmla="*/ 470 w 2078"/>
                <a:gd name="T31" fmla="*/ 9 h 58"/>
                <a:gd name="T32" fmla="*/ 535 w 2078"/>
                <a:gd name="T33" fmla="*/ 2 h 58"/>
                <a:gd name="T34" fmla="*/ 550 w 2078"/>
                <a:gd name="T35" fmla="*/ 57 h 58"/>
                <a:gd name="T36" fmla="*/ 600 w 2078"/>
                <a:gd name="T37" fmla="*/ 30 h 58"/>
                <a:gd name="T38" fmla="*/ 614 w 2078"/>
                <a:gd name="T39" fmla="*/ 58 h 58"/>
                <a:gd name="T40" fmla="*/ 627 w 2078"/>
                <a:gd name="T41" fmla="*/ 37 h 58"/>
                <a:gd name="T42" fmla="*/ 692 w 2078"/>
                <a:gd name="T43" fmla="*/ 32 h 58"/>
                <a:gd name="T44" fmla="*/ 728 w 2078"/>
                <a:gd name="T45" fmla="*/ 2 h 58"/>
                <a:gd name="T46" fmla="*/ 790 w 2078"/>
                <a:gd name="T47" fmla="*/ 45 h 58"/>
                <a:gd name="T48" fmla="*/ 763 w 2078"/>
                <a:gd name="T49" fmla="*/ 11 h 58"/>
                <a:gd name="T50" fmla="*/ 836 w 2078"/>
                <a:gd name="T51" fmla="*/ 57 h 58"/>
                <a:gd name="T52" fmla="*/ 882 w 2078"/>
                <a:gd name="T53" fmla="*/ 45 h 58"/>
                <a:gd name="T54" fmla="*/ 964 w 2078"/>
                <a:gd name="T55" fmla="*/ 57 h 58"/>
                <a:gd name="T56" fmla="*/ 939 w 2078"/>
                <a:gd name="T57" fmla="*/ 24 h 58"/>
                <a:gd name="T58" fmla="*/ 998 w 2078"/>
                <a:gd name="T59" fmla="*/ 11 h 58"/>
                <a:gd name="T60" fmla="*/ 998 w 2078"/>
                <a:gd name="T61" fmla="*/ 35 h 58"/>
                <a:gd name="T62" fmla="*/ 1027 w 2078"/>
                <a:gd name="T63" fmla="*/ 42 h 58"/>
                <a:gd name="T64" fmla="*/ 987 w 2078"/>
                <a:gd name="T65" fmla="*/ 57 h 58"/>
                <a:gd name="T66" fmla="*/ 1068 w 2078"/>
                <a:gd name="T67" fmla="*/ 34 h 58"/>
                <a:gd name="T68" fmla="*/ 1070 w 2078"/>
                <a:gd name="T69" fmla="*/ 58 h 58"/>
                <a:gd name="T70" fmla="*/ 1080 w 2078"/>
                <a:gd name="T71" fmla="*/ 18 h 58"/>
                <a:gd name="T72" fmla="*/ 1127 w 2078"/>
                <a:gd name="T73" fmla="*/ 2 h 58"/>
                <a:gd name="T74" fmla="*/ 1190 w 2078"/>
                <a:gd name="T75" fmla="*/ 11 h 58"/>
                <a:gd name="T76" fmla="*/ 1236 w 2078"/>
                <a:gd name="T77" fmla="*/ 39 h 58"/>
                <a:gd name="T78" fmla="*/ 1224 w 2078"/>
                <a:gd name="T79" fmla="*/ 39 h 58"/>
                <a:gd name="T80" fmla="*/ 1315 w 2078"/>
                <a:gd name="T81" fmla="*/ 58 h 58"/>
                <a:gd name="T82" fmla="*/ 1375 w 2078"/>
                <a:gd name="T83" fmla="*/ 57 h 58"/>
                <a:gd name="T84" fmla="*/ 1399 w 2078"/>
                <a:gd name="T85" fmla="*/ 11 h 58"/>
                <a:gd name="T86" fmla="*/ 1448 w 2078"/>
                <a:gd name="T87" fmla="*/ 11 h 58"/>
                <a:gd name="T88" fmla="*/ 1431 w 2078"/>
                <a:gd name="T89" fmla="*/ 2 h 58"/>
                <a:gd name="T90" fmla="*/ 1507 w 2078"/>
                <a:gd name="T91" fmla="*/ 33 h 58"/>
                <a:gd name="T92" fmla="*/ 1531 w 2078"/>
                <a:gd name="T93" fmla="*/ 2 h 58"/>
                <a:gd name="T94" fmla="*/ 1576 w 2078"/>
                <a:gd name="T95" fmla="*/ 58 h 58"/>
                <a:gd name="T96" fmla="*/ 1586 w 2078"/>
                <a:gd name="T97" fmla="*/ 20 h 58"/>
                <a:gd name="T98" fmla="*/ 1664 w 2078"/>
                <a:gd name="T99" fmla="*/ 57 h 58"/>
                <a:gd name="T100" fmla="*/ 1620 w 2078"/>
                <a:gd name="T101" fmla="*/ 2 h 58"/>
                <a:gd name="T102" fmla="*/ 1726 w 2078"/>
                <a:gd name="T103" fmla="*/ 45 h 58"/>
                <a:gd name="T104" fmla="*/ 1698 w 2078"/>
                <a:gd name="T105" fmla="*/ 11 h 58"/>
                <a:gd name="T106" fmla="*/ 1784 w 2078"/>
                <a:gd name="T107" fmla="*/ 0 h 58"/>
                <a:gd name="T108" fmla="*/ 1771 w 2078"/>
                <a:gd name="T109" fmla="*/ 30 h 58"/>
                <a:gd name="T110" fmla="*/ 1833 w 2078"/>
                <a:gd name="T111" fmla="*/ 2 h 58"/>
                <a:gd name="T112" fmla="*/ 1886 w 2078"/>
                <a:gd name="T113" fmla="*/ 30 h 58"/>
                <a:gd name="T114" fmla="*/ 1913 w 2078"/>
                <a:gd name="T115" fmla="*/ 9 h 58"/>
                <a:gd name="T116" fmla="*/ 1986 w 2078"/>
                <a:gd name="T117" fmla="*/ 9 h 58"/>
                <a:gd name="T118" fmla="*/ 1997 w 2078"/>
                <a:gd name="T119" fmla="*/ 57 h 58"/>
                <a:gd name="T120" fmla="*/ 2048 w 2078"/>
                <a:gd name="T121" fmla="*/ 57 h 58"/>
                <a:gd name="T122" fmla="*/ 2043 w 2078"/>
                <a:gd name="T12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78" h="58">
                  <a:moveTo>
                    <a:pt x="38" y="37"/>
                  </a:moveTo>
                  <a:cubicBezTo>
                    <a:pt x="38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4" y="49"/>
                    <a:pt x="30" y="50"/>
                    <a:pt x="28" y="50"/>
                  </a:cubicBezTo>
                  <a:cubicBezTo>
                    <a:pt x="18" y="49"/>
                    <a:pt x="12" y="43"/>
                    <a:pt x="12" y="30"/>
                  </a:cubicBezTo>
                  <a:cubicBezTo>
                    <a:pt x="12" y="16"/>
                    <a:pt x="18" y="9"/>
                    <a:pt x="28" y="9"/>
                  </a:cubicBezTo>
                  <a:cubicBezTo>
                    <a:pt x="35" y="9"/>
                    <a:pt x="38" y="12"/>
                    <a:pt x="3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6"/>
                    <a:pt x="43" y="0"/>
                    <a:pt x="25" y="0"/>
                  </a:cubicBezTo>
                  <a:cubicBezTo>
                    <a:pt x="9" y="2"/>
                    <a:pt x="0" y="11"/>
                    <a:pt x="0" y="30"/>
                  </a:cubicBezTo>
                  <a:cubicBezTo>
                    <a:pt x="0" y="47"/>
                    <a:pt x="9" y="57"/>
                    <a:pt x="25" y="58"/>
                  </a:cubicBezTo>
                  <a:cubicBezTo>
                    <a:pt x="31" y="58"/>
                    <a:pt x="35" y="58"/>
                    <a:pt x="38" y="57"/>
                  </a:cubicBezTo>
                  <a:cubicBezTo>
                    <a:pt x="42" y="57"/>
                    <a:pt x="46" y="57"/>
                    <a:pt x="50" y="55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111" y="2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1" y="39"/>
                    <a:pt x="110" y="43"/>
                    <a:pt x="108" y="45"/>
                  </a:cubicBezTo>
                  <a:cubicBezTo>
                    <a:pt x="107" y="48"/>
                    <a:pt x="103" y="50"/>
                    <a:pt x="99" y="50"/>
                  </a:cubicBezTo>
                  <a:cubicBezTo>
                    <a:pt x="94" y="50"/>
                    <a:pt x="91" y="48"/>
                    <a:pt x="89" y="45"/>
                  </a:cubicBezTo>
                  <a:cubicBezTo>
                    <a:pt x="87" y="43"/>
                    <a:pt x="87" y="39"/>
                    <a:pt x="87" y="3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50"/>
                    <a:pt x="83" y="57"/>
                    <a:pt x="99" y="58"/>
                  </a:cubicBezTo>
                  <a:cubicBezTo>
                    <a:pt x="114" y="57"/>
                    <a:pt x="122" y="50"/>
                    <a:pt x="123" y="36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11" y="2"/>
                    <a:pt x="111" y="2"/>
                    <a:pt x="111" y="2"/>
                  </a:cubicBezTo>
                  <a:close/>
                  <a:moveTo>
                    <a:pt x="154" y="57"/>
                  </a:moveTo>
                  <a:cubicBezTo>
                    <a:pt x="158" y="45"/>
                    <a:pt x="158" y="45"/>
                    <a:pt x="158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54" y="57"/>
                    <a:pt x="154" y="57"/>
                    <a:pt x="154" y="57"/>
                  </a:cubicBezTo>
                  <a:close/>
                  <a:moveTo>
                    <a:pt x="161" y="36"/>
                  </a:move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61" y="36"/>
                    <a:pt x="161" y="36"/>
                    <a:pt x="161" y="36"/>
                  </a:cubicBezTo>
                  <a:close/>
                  <a:moveTo>
                    <a:pt x="264" y="57"/>
                  </a:moveTo>
                  <a:cubicBezTo>
                    <a:pt x="264" y="2"/>
                    <a:pt x="264" y="2"/>
                    <a:pt x="264" y="2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64" y="57"/>
                    <a:pt x="264" y="57"/>
                    <a:pt x="264" y="57"/>
                  </a:cubicBezTo>
                  <a:close/>
                  <a:moveTo>
                    <a:pt x="324" y="37"/>
                  </a:moveTo>
                  <a:cubicBezTo>
                    <a:pt x="324" y="48"/>
                    <a:pt x="324" y="48"/>
                    <a:pt x="324" y="48"/>
                  </a:cubicBezTo>
                  <a:cubicBezTo>
                    <a:pt x="324" y="49"/>
                    <a:pt x="323" y="49"/>
                    <a:pt x="324" y="48"/>
                  </a:cubicBezTo>
                  <a:cubicBezTo>
                    <a:pt x="320" y="49"/>
                    <a:pt x="316" y="50"/>
                    <a:pt x="313" y="50"/>
                  </a:cubicBezTo>
                  <a:cubicBezTo>
                    <a:pt x="303" y="49"/>
                    <a:pt x="298" y="43"/>
                    <a:pt x="298" y="30"/>
                  </a:cubicBezTo>
                  <a:cubicBezTo>
                    <a:pt x="298" y="16"/>
                    <a:pt x="303" y="9"/>
                    <a:pt x="313" y="9"/>
                  </a:cubicBezTo>
                  <a:cubicBezTo>
                    <a:pt x="321" y="9"/>
                    <a:pt x="324" y="12"/>
                    <a:pt x="324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6"/>
                    <a:pt x="328" y="0"/>
                    <a:pt x="311" y="0"/>
                  </a:cubicBezTo>
                  <a:cubicBezTo>
                    <a:pt x="294" y="2"/>
                    <a:pt x="286" y="11"/>
                    <a:pt x="286" y="30"/>
                  </a:cubicBezTo>
                  <a:cubicBezTo>
                    <a:pt x="286" y="47"/>
                    <a:pt x="294" y="57"/>
                    <a:pt x="311" y="58"/>
                  </a:cubicBezTo>
                  <a:cubicBezTo>
                    <a:pt x="316" y="58"/>
                    <a:pt x="320" y="58"/>
                    <a:pt x="324" y="57"/>
                  </a:cubicBezTo>
                  <a:cubicBezTo>
                    <a:pt x="328" y="57"/>
                    <a:pt x="332" y="57"/>
                    <a:pt x="336" y="55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37"/>
                    <a:pt x="314" y="37"/>
                    <a:pt x="314" y="37"/>
                  </a:cubicBezTo>
                  <a:cubicBezTo>
                    <a:pt x="324" y="37"/>
                    <a:pt x="324" y="37"/>
                    <a:pt x="324" y="37"/>
                  </a:cubicBezTo>
                  <a:close/>
                  <a:moveTo>
                    <a:pt x="388" y="11"/>
                  </a:moveTo>
                  <a:cubicBezTo>
                    <a:pt x="395" y="11"/>
                    <a:pt x="395" y="11"/>
                    <a:pt x="395" y="11"/>
                  </a:cubicBezTo>
                  <a:cubicBezTo>
                    <a:pt x="405" y="11"/>
                    <a:pt x="411" y="17"/>
                    <a:pt x="411" y="30"/>
                  </a:cubicBezTo>
                  <a:cubicBezTo>
                    <a:pt x="411" y="42"/>
                    <a:pt x="405" y="48"/>
                    <a:pt x="395" y="48"/>
                  </a:cubicBezTo>
                  <a:cubicBezTo>
                    <a:pt x="388" y="48"/>
                    <a:pt x="388" y="48"/>
                    <a:pt x="388" y="48"/>
                  </a:cubicBezTo>
                  <a:cubicBezTo>
                    <a:pt x="388" y="11"/>
                    <a:pt x="388" y="11"/>
                    <a:pt x="388" y="11"/>
                  </a:cubicBezTo>
                  <a:close/>
                  <a:moveTo>
                    <a:pt x="377" y="57"/>
                  </a:moveTo>
                  <a:cubicBezTo>
                    <a:pt x="396" y="57"/>
                    <a:pt x="396" y="57"/>
                    <a:pt x="396" y="57"/>
                  </a:cubicBezTo>
                  <a:cubicBezTo>
                    <a:pt x="414" y="57"/>
                    <a:pt x="423" y="48"/>
                    <a:pt x="423" y="30"/>
                  </a:cubicBezTo>
                  <a:cubicBezTo>
                    <a:pt x="423" y="11"/>
                    <a:pt x="414" y="2"/>
                    <a:pt x="396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57"/>
                    <a:pt x="377" y="57"/>
                    <a:pt x="377" y="57"/>
                  </a:cubicBezTo>
                  <a:close/>
                  <a:moveTo>
                    <a:pt x="470" y="58"/>
                  </a:moveTo>
                  <a:cubicBezTo>
                    <a:pt x="486" y="57"/>
                    <a:pt x="495" y="48"/>
                    <a:pt x="495" y="30"/>
                  </a:cubicBezTo>
                  <a:cubicBezTo>
                    <a:pt x="495" y="11"/>
                    <a:pt x="486" y="1"/>
                    <a:pt x="470" y="0"/>
                  </a:cubicBezTo>
                  <a:cubicBezTo>
                    <a:pt x="453" y="1"/>
                    <a:pt x="444" y="11"/>
                    <a:pt x="443" y="30"/>
                  </a:cubicBezTo>
                  <a:cubicBezTo>
                    <a:pt x="444" y="48"/>
                    <a:pt x="452" y="57"/>
                    <a:pt x="470" y="58"/>
                  </a:cubicBezTo>
                  <a:close/>
                  <a:moveTo>
                    <a:pt x="470" y="9"/>
                  </a:moveTo>
                  <a:cubicBezTo>
                    <a:pt x="479" y="9"/>
                    <a:pt x="483" y="16"/>
                    <a:pt x="483" y="30"/>
                  </a:cubicBezTo>
                  <a:cubicBezTo>
                    <a:pt x="483" y="43"/>
                    <a:pt x="479" y="50"/>
                    <a:pt x="470" y="50"/>
                  </a:cubicBezTo>
                  <a:cubicBezTo>
                    <a:pt x="460" y="50"/>
                    <a:pt x="456" y="43"/>
                    <a:pt x="456" y="30"/>
                  </a:cubicBezTo>
                  <a:cubicBezTo>
                    <a:pt x="456" y="16"/>
                    <a:pt x="460" y="9"/>
                    <a:pt x="470" y="9"/>
                  </a:cubicBezTo>
                  <a:close/>
                  <a:moveTo>
                    <a:pt x="567" y="57"/>
                  </a:moveTo>
                  <a:cubicBezTo>
                    <a:pt x="567" y="2"/>
                    <a:pt x="567" y="2"/>
                    <a:pt x="567" y="2"/>
                  </a:cubicBezTo>
                  <a:cubicBezTo>
                    <a:pt x="556" y="2"/>
                    <a:pt x="556" y="2"/>
                    <a:pt x="556" y="2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35" y="2"/>
                    <a:pt x="535" y="2"/>
                    <a:pt x="535" y="2"/>
                  </a:cubicBezTo>
                  <a:cubicBezTo>
                    <a:pt x="518" y="2"/>
                    <a:pt x="518" y="2"/>
                    <a:pt x="518" y="2"/>
                  </a:cubicBezTo>
                  <a:cubicBezTo>
                    <a:pt x="518" y="57"/>
                    <a:pt x="518" y="57"/>
                    <a:pt x="518" y="57"/>
                  </a:cubicBezTo>
                  <a:cubicBezTo>
                    <a:pt x="528" y="57"/>
                    <a:pt x="528" y="57"/>
                    <a:pt x="528" y="57"/>
                  </a:cubicBezTo>
                  <a:cubicBezTo>
                    <a:pt x="528" y="11"/>
                    <a:pt x="528" y="11"/>
                    <a:pt x="528" y="11"/>
                  </a:cubicBezTo>
                  <a:cubicBezTo>
                    <a:pt x="529" y="11"/>
                    <a:pt x="529" y="11"/>
                    <a:pt x="529" y="11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7" y="57"/>
                    <a:pt x="567" y="57"/>
                    <a:pt x="567" y="57"/>
                  </a:cubicBezTo>
                  <a:close/>
                  <a:moveTo>
                    <a:pt x="627" y="37"/>
                  </a:moveTo>
                  <a:cubicBezTo>
                    <a:pt x="627" y="48"/>
                    <a:pt x="627" y="48"/>
                    <a:pt x="627" y="48"/>
                  </a:cubicBezTo>
                  <a:cubicBezTo>
                    <a:pt x="626" y="49"/>
                    <a:pt x="626" y="49"/>
                    <a:pt x="626" y="48"/>
                  </a:cubicBezTo>
                  <a:cubicBezTo>
                    <a:pt x="622" y="49"/>
                    <a:pt x="619" y="50"/>
                    <a:pt x="616" y="50"/>
                  </a:cubicBezTo>
                  <a:cubicBezTo>
                    <a:pt x="606" y="49"/>
                    <a:pt x="601" y="43"/>
                    <a:pt x="600" y="30"/>
                  </a:cubicBezTo>
                  <a:cubicBezTo>
                    <a:pt x="601" y="16"/>
                    <a:pt x="606" y="9"/>
                    <a:pt x="616" y="9"/>
                  </a:cubicBezTo>
                  <a:cubicBezTo>
                    <a:pt x="623" y="9"/>
                    <a:pt x="627" y="12"/>
                    <a:pt x="627" y="18"/>
                  </a:cubicBezTo>
                  <a:cubicBezTo>
                    <a:pt x="639" y="18"/>
                    <a:pt x="639" y="18"/>
                    <a:pt x="639" y="18"/>
                  </a:cubicBezTo>
                  <a:cubicBezTo>
                    <a:pt x="639" y="6"/>
                    <a:pt x="631" y="0"/>
                    <a:pt x="614" y="0"/>
                  </a:cubicBezTo>
                  <a:cubicBezTo>
                    <a:pt x="597" y="2"/>
                    <a:pt x="588" y="11"/>
                    <a:pt x="588" y="30"/>
                  </a:cubicBezTo>
                  <a:cubicBezTo>
                    <a:pt x="588" y="47"/>
                    <a:pt x="597" y="57"/>
                    <a:pt x="614" y="58"/>
                  </a:cubicBezTo>
                  <a:cubicBezTo>
                    <a:pt x="619" y="58"/>
                    <a:pt x="623" y="58"/>
                    <a:pt x="626" y="57"/>
                  </a:cubicBezTo>
                  <a:cubicBezTo>
                    <a:pt x="630" y="57"/>
                    <a:pt x="634" y="57"/>
                    <a:pt x="638" y="55"/>
                  </a:cubicBezTo>
                  <a:cubicBezTo>
                    <a:pt x="638" y="27"/>
                    <a:pt x="638" y="27"/>
                    <a:pt x="638" y="27"/>
                  </a:cubicBezTo>
                  <a:cubicBezTo>
                    <a:pt x="616" y="27"/>
                    <a:pt x="616" y="27"/>
                    <a:pt x="616" y="27"/>
                  </a:cubicBezTo>
                  <a:cubicBezTo>
                    <a:pt x="616" y="37"/>
                    <a:pt x="616" y="37"/>
                    <a:pt x="616" y="37"/>
                  </a:cubicBezTo>
                  <a:cubicBezTo>
                    <a:pt x="627" y="37"/>
                    <a:pt x="627" y="37"/>
                    <a:pt x="627" y="37"/>
                  </a:cubicBezTo>
                  <a:close/>
                  <a:moveTo>
                    <a:pt x="716" y="2"/>
                  </a:moveTo>
                  <a:cubicBezTo>
                    <a:pt x="716" y="32"/>
                    <a:pt x="716" y="32"/>
                    <a:pt x="716" y="32"/>
                  </a:cubicBezTo>
                  <a:cubicBezTo>
                    <a:pt x="716" y="39"/>
                    <a:pt x="715" y="43"/>
                    <a:pt x="713" y="45"/>
                  </a:cubicBezTo>
                  <a:cubicBezTo>
                    <a:pt x="712" y="48"/>
                    <a:pt x="708" y="50"/>
                    <a:pt x="704" y="50"/>
                  </a:cubicBezTo>
                  <a:cubicBezTo>
                    <a:pt x="699" y="50"/>
                    <a:pt x="696" y="48"/>
                    <a:pt x="694" y="45"/>
                  </a:cubicBezTo>
                  <a:cubicBezTo>
                    <a:pt x="692" y="43"/>
                    <a:pt x="692" y="39"/>
                    <a:pt x="692" y="32"/>
                  </a:cubicBezTo>
                  <a:cubicBezTo>
                    <a:pt x="692" y="2"/>
                    <a:pt x="692" y="2"/>
                    <a:pt x="692" y="2"/>
                  </a:cubicBezTo>
                  <a:cubicBezTo>
                    <a:pt x="680" y="2"/>
                    <a:pt x="680" y="2"/>
                    <a:pt x="680" y="2"/>
                  </a:cubicBezTo>
                  <a:cubicBezTo>
                    <a:pt x="680" y="36"/>
                    <a:pt x="680" y="36"/>
                    <a:pt x="680" y="36"/>
                  </a:cubicBezTo>
                  <a:cubicBezTo>
                    <a:pt x="680" y="50"/>
                    <a:pt x="688" y="57"/>
                    <a:pt x="704" y="58"/>
                  </a:cubicBezTo>
                  <a:cubicBezTo>
                    <a:pt x="719" y="57"/>
                    <a:pt x="727" y="50"/>
                    <a:pt x="728" y="36"/>
                  </a:cubicBezTo>
                  <a:cubicBezTo>
                    <a:pt x="728" y="2"/>
                    <a:pt x="728" y="2"/>
                    <a:pt x="728" y="2"/>
                  </a:cubicBezTo>
                  <a:cubicBezTo>
                    <a:pt x="716" y="2"/>
                    <a:pt x="716" y="2"/>
                    <a:pt x="716" y="2"/>
                  </a:cubicBezTo>
                  <a:close/>
                  <a:moveTo>
                    <a:pt x="801" y="57"/>
                  </a:moveTo>
                  <a:cubicBezTo>
                    <a:pt x="801" y="2"/>
                    <a:pt x="801" y="2"/>
                    <a:pt x="801" y="2"/>
                  </a:cubicBezTo>
                  <a:cubicBezTo>
                    <a:pt x="790" y="2"/>
                    <a:pt x="790" y="2"/>
                    <a:pt x="790" y="2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69" y="2"/>
                    <a:pt x="769" y="2"/>
                    <a:pt x="769" y="2"/>
                  </a:cubicBezTo>
                  <a:cubicBezTo>
                    <a:pt x="752" y="2"/>
                    <a:pt x="752" y="2"/>
                    <a:pt x="752" y="2"/>
                  </a:cubicBezTo>
                  <a:cubicBezTo>
                    <a:pt x="752" y="57"/>
                    <a:pt x="752" y="57"/>
                    <a:pt x="752" y="57"/>
                  </a:cubicBezTo>
                  <a:cubicBezTo>
                    <a:pt x="763" y="57"/>
                    <a:pt x="763" y="57"/>
                    <a:pt x="763" y="57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84" y="57"/>
                    <a:pt x="784" y="57"/>
                    <a:pt x="784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836" y="2"/>
                  </a:moveTo>
                  <a:cubicBezTo>
                    <a:pt x="824" y="2"/>
                    <a:pt x="824" y="2"/>
                    <a:pt x="824" y="2"/>
                  </a:cubicBezTo>
                  <a:cubicBezTo>
                    <a:pt x="824" y="57"/>
                    <a:pt x="824" y="57"/>
                    <a:pt x="824" y="57"/>
                  </a:cubicBezTo>
                  <a:cubicBezTo>
                    <a:pt x="836" y="57"/>
                    <a:pt x="836" y="57"/>
                    <a:pt x="836" y="57"/>
                  </a:cubicBezTo>
                  <a:cubicBezTo>
                    <a:pt x="836" y="2"/>
                    <a:pt x="836" y="2"/>
                    <a:pt x="836" y="2"/>
                  </a:cubicBezTo>
                  <a:close/>
                  <a:moveTo>
                    <a:pt x="875" y="57"/>
                  </a:moveTo>
                  <a:cubicBezTo>
                    <a:pt x="888" y="57"/>
                    <a:pt x="888" y="57"/>
                    <a:pt x="888" y="57"/>
                  </a:cubicBezTo>
                  <a:cubicBezTo>
                    <a:pt x="908" y="2"/>
                    <a:pt x="908" y="2"/>
                    <a:pt x="908" y="2"/>
                  </a:cubicBezTo>
                  <a:cubicBezTo>
                    <a:pt x="896" y="2"/>
                    <a:pt x="896" y="2"/>
                    <a:pt x="896" y="2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68" y="2"/>
                    <a:pt x="868" y="2"/>
                    <a:pt x="868" y="2"/>
                  </a:cubicBezTo>
                  <a:cubicBezTo>
                    <a:pt x="855" y="2"/>
                    <a:pt x="855" y="2"/>
                    <a:pt x="855" y="2"/>
                  </a:cubicBezTo>
                  <a:cubicBezTo>
                    <a:pt x="875" y="57"/>
                    <a:pt x="875" y="57"/>
                    <a:pt x="875" y="57"/>
                  </a:cubicBezTo>
                  <a:close/>
                  <a:moveTo>
                    <a:pt x="927" y="57"/>
                  </a:moveTo>
                  <a:cubicBezTo>
                    <a:pt x="964" y="57"/>
                    <a:pt x="964" y="57"/>
                    <a:pt x="964" y="57"/>
                  </a:cubicBezTo>
                  <a:cubicBezTo>
                    <a:pt x="964" y="48"/>
                    <a:pt x="964" y="48"/>
                    <a:pt x="964" y="48"/>
                  </a:cubicBezTo>
                  <a:cubicBezTo>
                    <a:pt x="939" y="48"/>
                    <a:pt x="939" y="48"/>
                    <a:pt x="939" y="48"/>
                  </a:cubicBezTo>
                  <a:cubicBezTo>
                    <a:pt x="939" y="33"/>
                    <a:pt x="939" y="33"/>
                    <a:pt x="939" y="33"/>
                  </a:cubicBezTo>
                  <a:cubicBezTo>
                    <a:pt x="962" y="33"/>
                    <a:pt x="962" y="33"/>
                    <a:pt x="962" y="33"/>
                  </a:cubicBezTo>
                  <a:cubicBezTo>
                    <a:pt x="962" y="24"/>
                    <a:pt x="962" y="24"/>
                    <a:pt x="962" y="24"/>
                  </a:cubicBezTo>
                  <a:cubicBezTo>
                    <a:pt x="939" y="24"/>
                    <a:pt x="939" y="24"/>
                    <a:pt x="939" y="24"/>
                  </a:cubicBezTo>
                  <a:cubicBezTo>
                    <a:pt x="939" y="11"/>
                    <a:pt x="939" y="11"/>
                    <a:pt x="939" y="11"/>
                  </a:cubicBezTo>
                  <a:cubicBezTo>
                    <a:pt x="963" y="11"/>
                    <a:pt x="963" y="11"/>
                    <a:pt x="963" y="11"/>
                  </a:cubicBezTo>
                  <a:cubicBezTo>
                    <a:pt x="963" y="2"/>
                    <a:pt x="963" y="2"/>
                    <a:pt x="963" y="2"/>
                  </a:cubicBezTo>
                  <a:cubicBezTo>
                    <a:pt x="927" y="2"/>
                    <a:pt x="927" y="2"/>
                    <a:pt x="927" y="2"/>
                  </a:cubicBezTo>
                  <a:cubicBezTo>
                    <a:pt x="927" y="57"/>
                    <a:pt x="927" y="57"/>
                    <a:pt x="927" y="57"/>
                  </a:cubicBezTo>
                  <a:close/>
                  <a:moveTo>
                    <a:pt x="998" y="11"/>
                  </a:moveTo>
                  <a:cubicBezTo>
                    <a:pt x="1008" y="11"/>
                    <a:pt x="1008" y="11"/>
                    <a:pt x="1008" y="11"/>
                  </a:cubicBezTo>
                  <a:cubicBezTo>
                    <a:pt x="1014" y="11"/>
                    <a:pt x="1016" y="13"/>
                    <a:pt x="1016" y="18"/>
                  </a:cubicBezTo>
                  <a:cubicBezTo>
                    <a:pt x="1016" y="23"/>
                    <a:pt x="1014" y="26"/>
                    <a:pt x="1008" y="26"/>
                  </a:cubicBezTo>
                  <a:cubicBezTo>
                    <a:pt x="998" y="26"/>
                    <a:pt x="998" y="26"/>
                    <a:pt x="998" y="26"/>
                  </a:cubicBezTo>
                  <a:cubicBezTo>
                    <a:pt x="998" y="11"/>
                    <a:pt x="998" y="11"/>
                    <a:pt x="998" y="11"/>
                  </a:cubicBezTo>
                  <a:close/>
                  <a:moveTo>
                    <a:pt x="998" y="35"/>
                  </a:moveTo>
                  <a:cubicBezTo>
                    <a:pt x="1011" y="35"/>
                    <a:pt x="1011" y="35"/>
                    <a:pt x="1011" y="35"/>
                  </a:cubicBezTo>
                  <a:cubicBezTo>
                    <a:pt x="1014" y="35"/>
                    <a:pt x="1015" y="37"/>
                    <a:pt x="1016" y="42"/>
                  </a:cubicBezTo>
                  <a:cubicBezTo>
                    <a:pt x="1016" y="47"/>
                    <a:pt x="1017" y="52"/>
                    <a:pt x="1018" y="57"/>
                  </a:cubicBezTo>
                  <a:cubicBezTo>
                    <a:pt x="1031" y="57"/>
                    <a:pt x="1031" y="57"/>
                    <a:pt x="1031" y="57"/>
                  </a:cubicBezTo>
                  <a:cubicBezTo>
                    <a:pt x="1029" y="55"/>
                    <a:pt x="1028" y="51"/>
                    <a:pt x="1028" y="44"/>
                  </a:cubicBezTo>
                  <a:cubicBezTo>
                    <a:pt x="1028" y="44"/>
                    <a:pt x="1028" y="43"/>
                    <a:pt x="1027" y="42"/>
                  </a:cubicBezTo>
                  <a:cubicBezTo>
                    <a:pt x="1027" y="34"/>
                    <a:pt x="1024" y="30"/>
                    <a:pt x="1018" y="30"/>
                  </a:cubicBezTo>
                  <a:cubicBezTo>
                    <a:pt x="1018" y="30"/>
                    <a:pt x="1018" y="30"/>
                    <a:pt x="1018" y="30"/>
                  </a:cubicBezTo>
                  <a:cubicBezTo>
                    <a:pt x="1025" y="28"/>
                    <a:pt x="1029" y="23"/>
                    <a:pt x="1029" y="16"/>
                  </a:cubicBezTo>
                  <a:cubicBezTo>
                    <a:pt x="1029" y="7"/>
                    <a:pt x="1022" y="2"/>
                    <a:pt x="1010" y="2"/>
                  </a:cubicBezTo>
                  <a:cubicBezTo>
                    <a:pt x="987" y="2"/>
                    <a:pt x="987" y="2"/>
                    <a:pt x="987" y="2"/>
                  </a:cubicBezTo>
                  <a:cubicBezTo>
                    <a:pt x="987" y="57"/>
                    <a:pt x="987" y="57"/>
                    <a:pt x="987" y="57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35"/>
                    <a:pt x="998" y="35"/>
                    <a:pt x="998" y="35"/>
                  </a:cubicBezTo>
                  <a:close/>
                  <a:moveTo>
                    <a:pt x="1092" y="18"/>
                  </a:moveTo>
                  <a:cubicBezTo>
                    <a:pt x="1091" y="7"/>
                    <a:pt x="1085" y="1"/>
                    <a:pt x="1073" y="0"/>
                  </a:cubicBezTo>
                  <a:cubicBezTo>
                    <a:pt x="1059" y="1"/>
                    <a:pt x="1051" y="7"/>
                    <a:pt x="1050" y="19"/>
                  </a:cubicBezTo>
                  <a:cubicBezTo>
                    <a:pt x="1050" y="26"/>
                    <a:pt x="1056" y="31"/>
                    <a:pt x="1068" y="34"/>
                  </a:cubicBezTo>
                  <a:cubicBezTo>
                    <a:pt x="1069" y="34"/>
                    <a:pt x="1069" y="34"/>
                    <a:pt x="1070" y="35"/>
                  </a:cubicBezTo>
                  <a:cubicBezTo>
                    <a:pt x="1077" y="36"/>
                    <a:pt x="1081" y="39"/>
                    <a:pt x="1081" y="42"/>
                  </a:cubicBezTo>
                  <a:cubicBezTo>
                    <a:pt x="1081" y="47"/>
                    <a:pt x="1077" y="49"/>
                    <a:pt x="1070" y="50"/>
                  </a:cubicBezTo>
                  <a:cubicBezTo>
                    <a:pt x="1064" y="49"/>
                    <a:pt x="1061" y="46"/>
                    <a:pt x="1061" y="39"/>
                  </a:cubicBezTo>
                  <a:cubicBezTo>
                    <a:pt x="1049" y="39"/>
                    <a:pt x="1049" y="39"/>
                    <a:pt x="1049" y="39"/>
                  </a:cubicBezTo>
                  <a:cubicBezTo>
                    <a:pt x="1049" y="52"/>
                    <a:pt x="1056" y="58"/>
                    <a:pt x="1070" y="58"/>
                  </a:cubicBezTo>
                  <a:cubicBezTo>
                    <a:pt x="1085" y="57"/>
                    <a:pt x="1093" y="51"/>
                    <a:pt x="1093" y="40"/>
                  </a:cubicBezTo>
                  <a:cubicBezTo>
                    <a:pt x="1093" y="32"/>
                    <a:pt x="1087" y="27"/>
                    <a:pt x="1074" y="24"/>
                  </a:cubicBezTo>
                  <a:cubicBezTo>
                    <a:pt x="1073" y="24"/>
                    <a:pt x="1073" y="24"/>
                    <a:pt x="1073" y="24"/>
                  </a:cubicBezTo>
                  <a:cubicBezTo>
                    <a:pt x="1066" y="23"/>
                    <a:pt x="1062" y="21"/>
                    <a:pt x="1063" y="16"/>
                  </a:cubicBezTo>
                  <a:cubicBezTo>
                    <a:pt x="1063" y="12"/>
                    <a:pt x="1066" y="10"/>
                    <a:pt x="1072" y="9"/>
                  </a:cubicBezTo>
                  <a:cubicBezTo>
                    <a:pt x="1077" y="9"/>
                    <a:pt x="1080" y="12"/>
                    <a:pt x="1080" y="18"/>
                  </a:cubicBezTo>
                  <a:cubicBezTo>
                    <a:pt x="1092" y="18"/>
                    <a:pt x="1092" y="18"/>
                    <a:pt x="1092" y="18"/>
                  </a:cubicBezTo>
                  <a:close/>
                  <a:moveTo>
                    <a:pt x="1127" y="2"/>
                  </a:moveTo>
                  <a:cubicBezTo>
                    <a:pt x="1115" y="2"/>
                    <a:pt x="1115" y="2"/>
                    <a:pt x="1115" y="2"/>
                  </a:cubicBezTo>
                  <a:cubicBezTo>
                    <a:pt x="1115" y="57"/>
                    <a:pt x="1115" y="57"/>
                    <a:pt x="1115" y="57"/>
                  </a:cubicBezTo>
                  <a:cubicBezTo>
                    <a:pt x="1127" y="57"/>
                    <a:pt x="1127" y="57"/>
                    <a:pt x="1127" y="57"/>
                  </a:cubicBezTo>
                  <a:cubicBezTo>
                    <a:pt x="1127" y="2"/>
                    <a:pt x="1127" y="2"/>
                    <a:pt x="1127" y="2"/>
                  </a:cubicBezTo>
                  <a:close/>
                  <a:moveTo>
                    <a:pt x="1146" y="11"/>
                  </a:moveTo>
                  <a:cubicBezTo>
                    <a:pt x="1162" y="11"/>
                    <a:pt x="1162" y="11"/>
                    <a:pt x="1162" y="11"/>
                  </a:cubicBezTo>
                  <a:cubicBezTo>
                    <a:pt x="1162" y="57"/>
                    <a:pt x="1162" y="57"/>
                    <a:pt x="1162" y="57"/>
                  </a:cubicBezTo>
                  <a:cubicBezTo>
                    <a:pt x="1174" y="57"/>
                    <a:pt x="1174" y="57"/>
                    <a:pt x="1174" y="57"/>
                  </a:cubicBezTo>
                  <a:cubicBezTo>
                    <a:pt x="1174" y="11"/>
                    <a:pt x="1174" y="11"/>
                    <a:pt x="1174" y="11"/>
                  </a:cubicBezTo>
                  <a:cubicBezTo>
                    <a:pt x="1190" y="11"/>
                    <a:pt x="1190" y="11"/>
                    <a:pt x="1190" y="11"/>
                  </a:cubicBezTo>
                  <a:cubicBezTo>
                    <a:pt x="1190" y="2"/>
                    <a:pt x="1190" y="2"/>
                    <a:pt x="1190" y="2"/>
                  </a:cubicBezTo>
                  <a:cubicBezTo>
                    <a:pt x="1146" y="2"/>
                    <a:pt x="1146" y="2"/>
                    <a:pt x="1146" y="2"/>
                  </a:cubicBezTo>
                  <a:cubicBezTo>
                    <a:pt x="1146" y="11"/>
                    <a:pt x="1146" y="11"/>
                    <a:pt x="1146" y="11"/>
                  </a:cubicBezTo>
                  <a:close/>
                  <a:moveTo>
                    <a:pt x="1224" y="57"/>
                  </a:moveTo>
                  <a:cubicBezTo>
                    <a:pt x="1236" y="57"/>
                    <a:pt x="1236" y="57"/>
                    <a:pt x="1236" y="57"/>
                  </a:cubicBezTo>
                  <a:cubicBezTo>
                    <a:pt x="1236" y="39"/>
                    <a:pt x="1236" y="39"/>
                    <a:pt x="1236" y="39"/>
                  </a:cubicBezTo>
                  <a:cubicBezTo>
                    <a:pt x="1254" y="2"/>
                    <a:pt x="1254" y="2"/>
                    <a:pt x="1254" y="2"/>
                  </a:cubicBezTo>
                  <a:cubicBezTo>
                    <a:pt x="1242" y="2"/>
                    <a:pt x="1242" y="2"/>
                    <a:pt x="1242" y="2"/>
                  </a:cubicBezTo>
                  <a:cubicBezTo>
                    <a:pt x="1231" y="27"/>
                    <a:pt x="1231" y="27"/>
                    <a:pt x="1231" y="27"/>
                  </a:cubicBezTo>
                  <a:cubicBezTo>
                    <a:pt x="1220" y="2"/>
                    <a:pt x="1220" y="2"/>
                    <a:pt x="1220" y="2"/>
                  </a:cubicBezTo>
                  <a:cubicBezTo>
                    <a:pt x="1206" y="2"/>
                    <a:pt x="1206" y="2"/>
                    <a:pt x="1206" y="2"/>
                  </a:cubicBezTo>
                  <a:cubicBezTo>
                    <a:pt x="1224" y="39"/>
                    <a:pt x="1224" y="39"/>
                    <a:pt x="1224" y="39"/>
                  </a:cubicBezTo>
                  <a:cubicBezTo>
                    <a:pt x="1224" y="57"/>
                    <a:pt x="1224" y="57"/>
                    <a:pt x="1224" y="57"/>
                  </a:cubicBezTo>
                  <a:close/>
                  <a:moveTo>
                    <a:pt x="1315" y="58"/>
                  </a:moveTo>
                  <a:cubicBezTo>
                    <a:pt x="1332" y="57"/>
                    <a:pt x="1340" y="48"/>
                    <a:pt x="1341" y="30"/>
                  </a:cubicBezTo>
                  <a:cubicBezTo>
                    <a:pt x="1340" y="11"/>
                    <a:pt x="1332" y="1"/>
                    <a:pt x="1315" y="0"/>
                  </a:cubicBezTo>
                  <a:cubicBezTo>
                    <a:pt x="1298" y="1"/>
                    <a:pt x="1289" y="11"/>
                    <a:pt x="1289" y="30"/>
                  </a:cubicBezTo>
                  <a:cubicBezTo>
                    <a:pt x="1289" y="48"/>
                    <a:pt x="1298" y="57"/>
                    <a:pt x="1315" y="58"/>
                  </a:cubicBezTo>
                  <a:close/>
                  <a:moveTo>
                    <a:pt x="1315" y="9"/>
                  </a:moveTo>
                  <a:cubicBezTo>
                    <a:pt x="1324" y="9"/>
                    <a:pt x="1329" y="16"/>
                    <a:pt x="1329" y="30"/>
                  </a:cubicBezTo>
                  <a:cubicBezTo>
                    <a:pt x="1329" y="43"/>
                    <a:pt x="1324" y="50"/>
                    <a:pt x="1315" y="50"/>
                  </a:cubicBezTo>
                  <a:cubicBezTo>
                    <a:pt x="1306" y="50"/>
                    <a:pt x="1301" y="43"/>
                    <a:pt x="1301" y="30"/>
                  </a:cubicBezTo>
                  <a:cubicBezTo>
                    <a:pt x="1301" y="16"/>
                    <a:pt x="1306" y="9"/>
                    <a:pt x="1315" y="9"/>
                  </a:cubicBezTo>
                  <a:close/>
                  <a:moveTo>
                    <a:pt x="1375" y="57"/>
                  </a:moveTo>
                  <a:cubicBezTo>
                    <a:pt x="1375" y="33"/>
                    <a:pt x="1375" y="33"/>
                    <a:pt x="1375" y="33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397" y="24"/>
                    <a:pt x="1397" y="24"/>
                    <a:pt x="1397" y="24"/>
                  </a:cubicBezTo>
                  <a:cubicBezTo>
                    <a:pt x="1375" y="24"/>
                    <a:pt x="1375" y="24"/>
                    <a:pt x="1375" y="24"/>
                  </a:cubicBezTo>
                  <a:cubicBezTo>
                    <a:pt x="1375" y="11"/>
                    <a:pt x="1375" y="11"/>
                    <a:pt x="1375" y="11"/>
                  </a:cubicBezTo>
                  <a:cubicBezTo>
                    <a:pt x="1399" y="11"/>
                    <a:pt x="1399" y="11"/>
                    <a:pt x="1399" y="11"/>
                  </a:cubicBezTo>
                  <a:cubicBezTo>
                    <a:pt x="1399" y="2"/>
                    <a:pt x="1399" y="2"/>
                    <a:pt x="1399" y="2"/>
                  </a:cubicBezTo>
                  <a:cubicBezTo>
                    <a:pt x="1363" y="2"/>
                    <a:pt x="1363" y="2"/>
                    <a:pt x="1363" y="2"/>
                  </a:cubicBezTo>
                  <a:cubicBezTo>
                    <a:pt x="1363" y="57"/>
                    <a:pt x="1363" y="57"/>
                    <a:pt x="1363" y="57"/>
                  </a:cubicBezTo>
                  <a:cubicBezTo>
                    <a:pt x="1375" y="57"/>
                    <a:pt x="1375" y="57"/>
                    <a:pt x="1375" y="57"/>
                  </a:cubicBezTo>
                  <a:close/>
                  <a:moveTo>
                    <a:pt x="1431" y="11"/>
                  </a:moveTo>
                  <a:cubicBezTo>
                    <a:pt x="1448" y="11"/>
                    <a:pt x="1448" y="11"/>
                    <a:pt x="1448" y="11"/>
                  </a:cubicBezTo>
                  <a:cubicBezTo>
                    <a:pt x="1448" y="57"/>
                    <a:pt x="1448" y="57"/>
                    <a:pt x="1448" y="57"/>
                  </a:cubicBezTo>
                  <a:cubicBezTo>
                    <a:pt x="1459" y="57"/>
                    <a:pt x="1459" y="57"/>
                    <a:pt x="1459" y="57"/>
                  </a:cubicBezTo>
                  <a:cubicBezTo>
                    <a:pt x="1459" y="11"/>
                    <a:pt x="1459" y="11"/>
                    <a:pt x="1459" y="11"/>
                  </a:cubicBezTo>
                  <a:cubicBezTo>
                    <a:pt x="1476" y="11"/>
                    <a:pt x="1476" y="11"/>
                    <a:pt x="1476" y="11"/>
                  </a:cubicBezTo>
                  <a:cubicBezTo>
                    <a:pt x="1476" y="2"/>
                    <a:pt x="1476" y="2"/>
                    <a:pt x="1476" y="2"/>
                  </a:cubicBezTo>
                  <a:cubicBezTo>
                    <a:pt x="1431" y="2"/>
                    <a:pt x="1431" y="2"/>
                    <a:pt x="1431" y="2"/>
                  </a:cubicBezTo>
                  <a:cubicBezTo>
                    <a:pt x="1431" y="11"/>
                    <a:pt x="1431" y="11"/>
                    <a:pt x="1431" y="11"/>
                  </a:cubicBezTo>
                  <a:close/>
                  <a:moveTo>
                    <a:pt x="1495" y="57"/>
                  </a:moveTo>
                  <a:cubicBezTo>
                    <a:pt x="1532" y="57"/>
                    <a:pt x="1532" y="57"/>
                    <a:pt x="1532" y="57"/>
                  </a:cubicBezTo>
                  <a:cubicBezTo>
                    <a:pt x="1532" y="48"/>
                    <a:pt x="1532" y="48"/>
                    <a:pt x="1532" y="48"/>
                  </a:cubicBezTo>
                  <a:cubicBezTo>
                    <a:pt x="1507" y="48"/>
                    <a:pt x="1507" y="48"/>
                    <a:pt x="1507" y="48"/>
                  </a:cubicBezTo>
                  <a:cubicBezTo>
                    <a:pt x="1507" y="33"/>
                    <a:pt x="1507" y="33"/>
                    <a:pt x="1507" y="33"/>
                  </a:cubicBezTo>
                  <a:cubicBezTo>
                    <a:pt x="1530" y="33"/>
                    <a:pt x="1530" y="33"/>
                    <a:pt x="1530" y="33"/>
                  </a:cubicBezTo>
                  <a:cubicBezTo>
                    <a:pt x="1530" y="24"/>
                    <a:pt x="1530" y="24"/>
                    <a:pt x="1530" y="24"/>
                  </a:cubicBezTo>
                  <a:cubicBezTo>
                    <a:pt x="1507" y="24"/>
                    <a:pt x="1507" y="24"/>
                    <a:pt x="1507" y="24"/>
                  </a:cubicBezTo>
                  <a:cubicBezTo>
                    <a:pt x="1507" y="11"/>
                    <a:pt x="1507" y="11"/>
                    <a:pt x="1507" y="11"/>
                  </a:cubicBezTo>
                  <a:cubicBezTo>
                    <a:pt x="1531" y="11"/>
                    <a:pt x="1531" y="11"/>
                    <a:pt x="1531" y="11"/>
                  </a:cubicBezTo>
                  <a:cubicBezTo>
                    <a:pt x="1531" y="2"/>
                    <a:pt x="1531" y="2"/>
                    <a:pt x="1531" y="2"/>
                  </a:cubicBezTo>
                  <a:cubicBezTo>
                    <a:pt x="1495" y="2"/>
                    <a:pt x="1495" y="2"/>
                    <a:pt x="1495" y="2"/>
                  </a:cubicBezTo>
                  <a:cubicBezTo>
                    <a:pt x="1495" y="57"/>
                    <a:pt x="1495" y="57"/>
                    <a:pt x="1495" y="57"/>
                  </a:cubicBezTo>
                  <a:close/>
                  <a:moveTo>
                    <a:pt x="1599" y="20"/>
                  </a:moveTo>
                  <a:cubicBezTo>
                    <a:pt x="1598" y="7"/>
                    <a:pt x="1590" y="1"/>
                    <a:pt x="1576" y="0"/>
                  </a:cubicBezTo>
                  <a:cubicBezTo>
                    <a:pt x="1561" y="1"/>
                    <a:pt x="1553" y="11"/>
                    <a:pt x="1553" y="30"/>
                  </a:cubicBezTo>
                  <a:cubicBezTo>
                    <a:pt x="1553" y="48"/>
                    <a:pt x="1561" y="57"/>
                    <a:pt x="1576" y="58"/>
                  </a:cubicBezTo>
                  <a:cubicBezTo>
                    <a:pt x="1590" y="58"/>
                    <a:pt x="1598" y="51"/>
                    <a:pt x="1599" y="39"/>
                  </a:cubicBezTo>
                  <a:cubicBezTo>
                    <a:pt x="1586" y="39"/>
                    <a:pt x="1586" y="39"/>
                    <a:pt x="1586" y="39"/>
                  </a:cubicBezTo>
                  <a:cubicBezTo>
                    <a:pt x="1586" y="46"/>
                    <a:pt x="1583" y="49"/>
                    <a:pt x="1576" y="50"/>
                  </a:cubicBezTo>
                  <a:cubicBezTo>
                    <a:pt x="1569" y="49"/>
                    <a:pt x="1566" y="43"/>
                    <a:pt x="1565" y="30"/>
                  </a:cubicBezTo>
                  <a:cubicBezTo>
                    <a:pt x="1566" y="16"/>
                    <a:pt x="1569" y="10"/>
                    <a:pt x="1576" y="9"/>
                  </a:cubicBezTo>
                  <a:cubicBezTo>
                    <a:pt x="1582" y="9"/>
                    <a:pt x="1586" y="13"/>
                    <a:pt x="1586" y="20"/>
                  </a:cubicBezTo>
                  <a:cubicBezTo>
                    <a:pt x="1599" y="20"/>
                    <a:pt x="1599" y="20"/>
                    <a:pt x="1599" y="20"/>
                  </a:cubicBezTo>
                  <a:close/>
                  <a:moveTo>
                    <a:pt x="1631" y="57"/>
                  </a:moveTo>
                  <a:cubicBezTo>
                    <a:pt x="1631" y="33"/>
                    <a:pt x="1631" y="33"/>
                    <a:pt x="1631" y="33"/>
                  </a:cubicBezTo>
                  <a:cubicBezTo>
                    <a:pt x="1652" y="33"/>
                    <a:pt x="1652" y="33"/>
                    <a:pt x="1652" y="33"/>
                  </a:cubicBezTo>
                  <a:cubicBezTo>
                    <a:pt x="1652" y="57"/>
                    <a:pt x="1652" y="57"/>
                    <a:pt x="1652" y="57"/>
                  </a:cubicBezTo>
                  <a:cubicBezTo>
                    <a:pt x="1664" y="57"/>
                    <a:pt x="1664" y="57"/>
                    <a:pt x="1664" y="57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52" y="2"/>
                    <a:pt x="1652" y="2"/>
                    <a:pt x="1652" y="2"/>
                  </a:cubicBezTo>
                  <a:cubicBezTo>
                    <a:pt x="1652" y="24"/>
                    <a:pt x="1652" y="24"/>
                    <a:pt x="1652" y="24"/>
                  </a:cubicBezTo>
                  <a:cubicBezTo>
                    <a:pt x="1631" y="24"/>
                    <a:pt x="1631" y="24"/>
                    <a:pt x="1631" y="24"/>
                  </a:cubicBezTo>
                  <a:cubicBezTo>
                    <a:pt x="1631" y="2"/>
                    <a:pt x="1631" y="2"/>
                    <a:pt x="1631" y="2"/>
                  </a:cubicBezTo>
                  <a:cubicBezTo>
                    <a:pt x="1620" y="2"/>
                    <a:pt x="1620" y="2"/>
                    <a:pt x="1620" y="2"/>
                  </a:cubicBezTo>
                  <a:cubicBezTo>
                    <a:pt x="1620" y="57"/>
                    <a:pt x="1620" y="57"/>
                    <a:pt x="1620" y="57"/>
                  </a:cubicBezTo>
                  <a:cubicBezTo>
                    <a:pt x="1631" y="57"/>
                    <a:pt x="1631" y="57"/>
                    <a:pt x="1631" y="57"/>
                  </a:cubicBezTo>
                  <a:close/>
                  <a:moveTo>
                    <a:pt x="1737" y="57"/>
                  </a:moveTo>
                  <a:cubicBezTo>
                    <a:pt x="1737" y="2"/>
                    <a:pt x="1737" y="2"/>
                    <a:pt x="1737" y="2"/>
                  </a:cubicBezTo>
                  <a:cubicBezTo>
                    <a:pt x="1726" y="2"/>
                    <a:pt x="1726" y="2"/>
                    <a:pt x="1726" y="2"/>
                  </a:cubicBezTo>
                  <a:cubicBezTo>
                    <a:pt x="1726" y="45"/>
                    <a:pt x="1726" y="45"/>
                    <a:pt x="1726" y="45"/>
                  </a:cubicBezTo>
                  <a:cubicBezTo>
                    <a:pt x="1725" y="45"/>
                    <a:pt x="1725" y="45"/>
                    <a:pt x="1725" y="45"/>
                  </a:cubicBezTo>
                  <a:cubicBezTo>
                    <a:pt x="1705" y="2"/>
                    <a:pt x="1705" y="2"/>
                    <a:pt x="1705" y="2"/>
                  </a:cubicBezTo>
                  <a:cubicBezTo>
                    <a:pt x="1687" y="2"/>
                    <a:pt x="1687" y="2"/>
                    <a:pt x="1687" y="2"/>
                  </a:cubicBezTo>
                  <a:cubicBezTo>
                    <a:pt x="1687" y="57"/>
                    <a:pt x="1687" y="57"/>
                    <a:pt x="1687" y="57"/>
                  </a:cubicBezTo>
                  <a:cubicBezTo>
                    <a:pt x="1698" y="57"/>
                    <a:pt x="1698" y="57"/>
                    <a:pt x="1698" y="57"/>
                  </a:cubicBezTo>
                  <a:cubicBezTo>
                    <a:pt x="1698" y="11"/>
                    <a:pt x="1698" y="11"/>
                    <a:pt x="1698" y="11"/>
                  </a:cubicBezTo>
                  <a:cubicBezTo>
                    <a:pt x="1699" y="11"/>
                    <a:pt x="1699" y="11"/>
                    <a:pt x="1699" y="11"/>
                  </a:cubicBezTo>
                  <a:cubicBezTo>
                    <a:pt x="1720" y="57"/>
                    <a:pt x="1720" y="57"/>
                    <a:pt x="1720" y="57"/>
                  </a:cubicBezTo>
                  <a:cubicBezTo>
                    <a:pt x="1737" y="57"/>
                    <a:pt x="1737" y="57"/>
                    <a:pt x="1737" y="57"/>
                  </a:cubicBezTo>
                  <a:close/>
                  <a:moveTo>
                    <a:pt x="1784" y="58"/>
                  </a:moveTo>
                  <a:cubicBezTo>
                    <a:pt x="1801" y="57"/>
                    <a:pt x="1810" y="48"/>
                    <a:pt x="1810" y="30"/>
                  </a:cubicBezTo>
                  <a:cubicBezTo>
                    <a:pt x="1810" y="11"/>
                    <a:pt x="1801" y="1"/>
                    <a:pt x="1784" y="0"/>
                  </a:cubicBezTo>
                  <a:cubicBezTo>
                    <a:pt x="1767" y="1"/>
                    <a:pt x="1759" y="11"/>
                    <a:pt x="1758" y="30"/>
                  </a:cubicBezTo>
                  <a:cubicBezTo>
                    <a:pt x="1759" y="48"/>
                    <a:pt x="1767" y="57"/>
                    <a:pt x="1784" y="58"/>
                  </a:cubicBezTo>
                  <a:close/>
                  <a:moveTo>
                    <a:pt x="1784" y="9"/>
                  </a:moveTo>
                  <a:cubicBezTo>
                    <a:pt x="1793" y="9"/>
                    <a:pt x="1798" y="16"/>
                    <a:pt x="1798" y="30"/>
                  </a:cubicBezTo>
                  <a:cubicBezTo>
                    <a:pt x="1798" y="43"/>
                    <a:pt x="1793" y="50"/>
                    <a:pt x="1784" y="50"/>
                  </a:cubicBezTo>
                  <a:cubicBezTo>
                    <a:pt x="1775" y="50"/>
                    <a:pt x="1771" y="43"/>
                    <a:pt x="1771" y="30"/>
                  </a:cubicBezTo>
                  <a:cubicBezTo>
                    <a:pt x="1771" y="16"/>
                    <a:pt x="1775" y="9"/>
                    <a:pt x="1784" y="9"/>
                  </a:cubicBezTo>
                  <a:close/>
                  <a:moveTo>
                    <a:pt x="1868" y="57"/>
                  </a:moveTo>
                  <a:cubicBezTo>
                    <a:pt x="1868" y="48"/>
                    <a:pt x="1868" y="48"/>
                    <a:pt x="1868" y="48"/>
                  </a:cubicBezTo>
                  <a:cubicBezTo>
                    <a:pt x="1844" y="48"/>
                    <a:pt x="1844" y="48"/>
                    <a:pt x="1844" y="48"/>
                  </a:cubicBezTo>
                  <a:cubicBezTo>
                    <a:pt x="1844" y="2"/>
                    <a:pt x="1844" y="2"/>
                    <a:pt x="1844" y="2"/>
                  </a:cubicBezTo>
                  <a:cubicBezTo>
                    <a:pt x="1833" y="2"/>
                    <a:pt x="1833" y="2"/>
                    <a:pt x="1833" y="2"/>
                  </a:cubicBezTo>
                  <a:cubicBezTo>
                    <a:pt x="1833" y="57"/>
                    <a:pt x="1833" y="57"/>
                    <a:pt x="1833" y="57"/>
                  </a:cubicBezTo>
                  <a:cubicBezTo>
                    <a:pt x="1868" y="57"/>
                    <a:pt x="1868" y="57"/>
                    <a:pt x="1868" y="57"/>
                  </a:cubicBezTo>
                  <a:close/>
                  <a:moveTo>
                    <a:pt x="1913" y="58"/>
                  </a:moveTo>
                  <a:cubicBezTo>
                    <a:pt x="1929" y="57"/>
                    <a:pt x="1938" y="48"/>
                    <a:pt x="1939" y="30"/>
                  </a:cubicBezTo>
                  <a:cubicBezTo>
                    <a:pt x="1938" y="11"/>
                    <a:pt x="1929" y="1"/>
                    <a:pt x="1913" y="0"/>
                  </a:cubicBezTo>
                  <a:cubicBezTo>
                    <a:pt x="1896" y="1"/>
                    <a:pt x="1887" y="11"/>
                    <a:pt x="1886" y="30"/>
                  </a:cubicBezTo>
                  <a:cubicBezTo>
                    <a:pt x="1887" y="48"/>
                    <a:pt x="1896" y="57"/>
                    <a:pt x="1913" y="58"/>
                  </a:cubicBezTo>
                  <a:close/>
                  <a:moveTo>
                    <a:pt x="1913" y="9"/>
                  </a:moveTo>
                  <a:cubicBezTo>
                    <a:pt x="1922" y="9"/>
                    <a:pt x="1926" y="16"/>
                    <a:pt x="1926" y="30"/>
                  </a:cubicBezTo>
                  <a:cubicBezTo>
                    <a:pt x="1926" y="43"/>
                    <a:pt x="1922" y="50"/>
                    <a:pt x="1913" y="50"/>
                  </a:cubicBezTo>
                  <a:cubicBezTo>
                    <a:pt x="1903" y="50"/>
                    <a:pt x="1899" y="43"/>
                    <a:pt x="1899" y="30"/>
                  </a:cubicBezTo>
                  <a:cubicBezTo>
                    <a:pt x="1899" y="16"/>
                    <a:pt x="1903" y="9"/>
                    <a:pt x="1913" y="9"/>
                  </a:cubicBezTo>
                  <a:close/>
                  <a:moveTo>
                    <a:pt x="1997" y="37"/>
                  </a:moveTo>
                  <a:cubicBezTo>
                    <a:pt x="1997" y="48"/>
                    <a:pt x="1997" y="48"/>
                    <a:pt x="1997" y="48"/>
                  </a:cubicBezTo>
                  <a:cubicBezTo>
                    <a:pt x="1997" y="49"/>
                    <a:pt x="1997" y="49"/>
                    <a:pt x="1997" y="48"/>
                  </a:cubicBezTo>
                  <a:cubicBezTo>
                    <a:pt x="1993" y="49"/>
                    <a:pt x="1989" y="50"/>
                    <a:pt x="1986" y="50"/>
                  </a:cubicBezTo>
                  <a:cubicBezTo>
                    <a:pt x="1976" y="49"/>
                    <a:pt x="1971" y="43"/>
                    <a:pt x="1971" y="30"/>
                  </a:cubicBezTo>
                  <a:cubicBezTo>
                    <a:pt x="1971" y="16"/>
                    <a:pt x="1976" y="9"/>
                    <a:pt x="1986" y="9"/>
                  </a:cubicBezTo>
                  <a:cubicBezTo>
                    <a:pt x="1994" y="9"/>
                    <a:pt x="1997" y="12"/>
                    <a:pt x="1997" y="18"/>
                  </a:cubicBezTo>
                  <a:cubicBezTo>
                    <a:pt x="2010" y="18"/>
                    <a:pt x="2010" y="18"/>
                    <a:pt x="2010" y="18"/>
                  </a:cubicBezTo>
                  <a:cubicBezTo>
                    <a:pt x="2010" y="6"/>
                    <a:pt x="2001" y="0"/>
                    <a:pt x="1984" y="0"/>
                  </a:cubicBezTo>
                  <a:cubicBezTo>
                    <a:pt x="1968" y="2"/>
                    <a:pt x="1959" y="11"/>
                    <a:pt x="1959" y="30"/>
                  </a:cubicBezTo>
                  <a:cubicBezTo>
                    <a:pt x="1959" y="47"/>
                    <a:pt x="1968" y="57"/>
                    <a:pt x="1984" y="58"/>
                  </a:cubicBezTo>
                  <a:cubicBezTo>
                    <a:pt x="1989" y="58"/>
                    <a:pt x="1994" y="58"/>
                    <a:pt x="1997" y="57"/>
                  </a:cubicBezTo>
                  <a:cubicBezTo>
                    <a:pt x="2001" y="57"/>
                    <a:pt x="2005" y="57"/>
                    <a:pt x="2009" y="55"/>
                  </a:cubicBezTo>
                  <a:cubicBezTo>
                    <a:pt x="2009" y="27"/>
                    <a:pt x="2009" y="27"/>
                    <a:pt x="2009" y="27"/>
                  </a:cubicBezTo>
                  <a:cubicBezTo>
                    <a:pt x="1987" y="27"/>
                    <a:pt x="1987" y="27"/>
                    <a:pt x="1987" y="27"/>
                  </a:cubicBezTo>
                  <a:cubicBezTo>
                    <a:pt x="1987" y="37"/>
                    <a:pt x="1987" y="37"/>
                    <a:pt x="1987" y="37"/>
                  </a:cubicBezTo>
                  <a:cubicBezTo>
                    <a:pt x="1997" y="37"/>
                    <a:pt x="1997" y="37"/>
                    <a:pt x="1997" y="37"/>
                  </a:cubicBezTo>
                  <a:close/>
                  <a:moveTo>
                    <a:pt x="2048" y="57"/>
                  </a:moveTo>
                  <a:cubicBezTo>
                    <a:pt x="2059" y="57"/>
                    <a:pt x="2059" y="57"/>
                    <a:pt x="2059" y="57"/>
                  </a:cubicBezTo>
                  <a:cubicBezTo>
                    <a:pt x="2059" y="39"/>
                    <a:pt x="2059" y="39"/>
                    <a:pt x="2059" y="39"/>
                  </a:cubicBezTo>
                  <a:cubicBezTo>
                    <a:pt x="2078" y="2"/>
                    <a:pt x="2078" y="2"/>
                    <a:pt x="2078" y="2"/>
                  </a:cubicBezTo>
                  <a:cubicBezTo>
                    <a:pt x="2066" y="2"/>
                    <a:pt x="2066" y="2"/>
                    <a:pt x="2066" y="2"/>
                  </a:cubicBezTo>
                  <a:cubicBezTo>
                    <a:pt x="2054" y="27"/>
                    <a:pt x="2054" y="27"/>
                    <a:pt x="2054" y="27"/>
                  </a:cubicBezTo>
                  <a:cubicBezTo>
                    <a:pt x="2043" y="2"/>
                    <a:pt x="2043" y="2"/>
                    <a:pt x="2043" y="2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48" y="39"/>
                    <a:pt x="2048" y="39"/>
                    <a:pt x="2048" y="39"/>
                  </a:cubicBezTo>
                  <a:lnTo>
                    <a:pt x="2048" y="57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8" name="íṣḻïḓê">
              <a:extLst>
                <a:ext uri="{FF2B5EF4-FFF2-40B4-BE49-F238E27FC236}">
                  <a16:creationId xmlns="" xmlns:a16="http://schemas.microsoft.com/office/drawing/2014/main" id="{DEA90481-31F5-4AD1-9D11-A8CF1AADC87A}"/>
                </a:ext>
              </a:extLst>
            </p:cNvPr>
            <p:cNvSpPr/>
            <p:nvPr userDrawn="1"/>
          </p:nvSpPr>
          <p:spPr bwMode="auto">
            <a:xfrm>
              <a:off x="2647449" y="2492374"/>
              <a:ext cx="1838789" cy="1871663"/>
            </a:xfrm>
            <a:custGeom>
              <a:avLst/>
              <a:gdLst>
                <a:gd name="T0" fmla="*/ 606 w 808"/>
                <a:gd name="T1" fmla="*/ 701 h 821"/>
                <a:gd name="T2" fmla="*/ 597 w 808"/>
                <a:gd name="T3" fmla="*/ 703 h 821"/>
                <a:gd name="T4" fmla="*/ 597 w 808"/>
                <a:gd name="T5" fmla="*/ 684 h 821"/>
                <a:gd name="T6" fmla="*/ 620 w 808"/>
                <a:gd name="T7" fmla="*/ 651 h 821"/>
                <a:gd name="T8" fmla="*/ 606 w 808"/>
                <a:gd name="T9" fmla="*/ 661 h 821"/>
                <a:gd name="T10" fmla="*/ 584 w 808"/>
                <a:gd name="T11" fmla="*/ 659 h 821"/>
                <a:gd name="T12" fmla="*/ 591 w 808"/>
                <a:gd name="T13" fmla="*/ 642 h 821"/>
                <a:gd name="T14" fmla="*/ 597 w 808"/>
                <a:gd name="T15" fmla="*/ 649 h 821"/>
                <a:gd name="T16" fmla="*/ 620 w 808"/>
                <a:gd name="T17" fmla="*/ 619 h 821"/>
                <a:gd name="T18" fmla="*/ 636 w 808"/>
                <a:gd name="T19" fmla="*/ 634 h 821"/>
                <a:gd name="T20" fmla="*/ 623 w 808"/>
                <a:gd name="T21" fmla="*/ 679 h 821"/>
                <a:gd name="T22" fmla="*/ 620 w 808"/>
                <a:gd name="T23" fmla="*/ 692 h 821"/>
                <a:gd name="T24" fmla="*/ 177 w 808"/>
                <a:gd name="T25" fmla="*/ 710 h 821"/>
                <a:gd name="T26" fmla="*/ 216 w 808"/>
                <a:gd name="T27" fmla="*/ 643 h 821"/>
                <a:gd name="T28" fmla="*/ 233 w 808"/>
                <a:gd name="T29" fmla="*/ 632 h 821"/>
                <a:gd name="T30" fmla="*/ 209 w 808"/>
                <a:gd name="T31" fmla="*/ 667 h 821"/>
                <a:gd name="T32" fmla="*/ 245 w 808"/>
                <a:gd name="T33" fmla="*/ 647 h 821"/>
                <a:gd name="T34" fmla="*/ 246 w 808"/>
                <a:gd name="T35" fmla="*/ 676 h 821"/>
                <a:gd name="T36" fmla="*/ 228 w 808"/>
                <a:gd name="T37" fmla="*/ 694 h 821"/>
                <a:gd name="T38" fmla="*/ 203 w 808"/>
                <a:gd name="T39" fmla="*/ 719 h 821"/>
                <a:gd name="T40" fmla="*/ 207 w 808"/>
                <a:gd name="T41" fmla="*/ 683 h 821"/>
                <a:gd name="T42" fmla="*/ 446 w 808"/>
                <a:gd name="T43" fmla="*/ 698 h 821"/>
                <a:gd name="T44" fmla="*/ 444 w 808"/>
                <a:gd name="T45" fmla="*/ 686 h 821"/>
                <a:gd name="T46" fmla="*/ 445 w 808"/>
                <a:gd name="T47" fmla="*/ 674 h 821"/>
                <a:gd name="T48" fmla="*/ 434 w 808"/>
                <a:gd name="T49" fmla="*/ 668 h 821"/>
                <a:gd name="T50" fmla="*/ 438 w 808"/>
                <a:gd name="T51" fmla="*/ 651 h 821"/>
                <a:gd name="T52" fmla="*/ 456 w 808"/>
                <a:gd name="T53" fmla="*/ 644 h 821"/>
                <a:gd name="T54" fmla="*/ 465 w 808"/>
                <a:gd name="T55" fmla="*/ 643 h 821"/>
                <a:gd name="T56" fmla="*/ 457 w 808"/>
                <a:gd name="T57" fmla="*/ 675 h 821"/>
                <a:gd name="T58" fmla="*/ 455 w 808"/>
                <a:gd name="T59" fmla="*/ 690 h 821"/>
                <a:gd name="T60" fmla="*/ 265 w 808"/>
                <a:gd name="T61" fmla="*/ 713 h 821"/>
                <a:gd name="T62" fmla="*/ 562 w 808"/>
                <a:gd name="T63" fmla="*/ 715 h 821"/>
                <a:gd name="T64" fmla="*/ 292 w 808"/>
                <a:gd name="T65" fmla="*/ 705 h 821"/>
                <a:gd name="T66" fmla="*/ 300 w 808"/>
                <a:gd name="T67" fmla="*/ 666 h 821"/>
                <a:gd name="T68" fmla="*/ 285 w 808"/>
                <a:gd name="T69" fmla="*/ 672 h 821"/>
                <a:gd name="T70" fmla="*/ 302 w 808"/>
                <a:gd name="T71" fmla="*/ 650 h 821"/>
                <a:gd name="T72" fmla="*/ 307 w 808"/>
                <a:gd name="T73" fmla="*/ 637 h 821"/>
                <a:gd name="T74" fmla="*/ 319 w 808"/>
                <a:gd name="T75" fmla="*/ 648 h 821"/>
                <a:gd name="T76" fmla="*/ 305 w 808"/>
                <a:gd name="T77" fmla="*/ 696 h 821"/>
                <a:gd name="T78" fmla="*/ 511 w 808"/>
                <a:gd name="T79" fmla="*/ 689 h 821"/>
                <a:gd name="T80" fmla="*/ 538 w 808"/>
                <a:gd name="T81" fmla="*/ 638 h 821"/>
                <a:gd name="T82" fmla="*/ 529 w 808"/>
                <a:gd name="T83" fmla="*/ 700 h 821"/>
                <a:gd name="T84" fmla="*/ 241 w 808"/>
                <a:gd name="T85" fmla="*/ 701 h 821"/>
                <a:gd name="T86" fmla="*/ 469 w 808"/>
                <a:gd name="T87" fmla="*/ 701 h 821"/>
                <a:gd name="T88" fmla="*/ 447 w 808"/>
                <a:gd name="T89" fmla="*/ 705 h 821"/>
                <a:gd name="T90" fmla="*/ 349 w 808"/>
                <a:gd name="T91" fmla="*/ 697 h 821"/>
                <a:gd name="T92" fmla="*/ 371 w 808"/>
                <a:gd name="T93" fmla="*/ 665 h 821"/>
                <a:gd name="T94" fmla="*/ 400 w 808"/>
                <a:gd name="T95" fmla="*/ 667 h 821"/>
                <a:gd name="T96" fmla="*/ 375 w 808"/>
                <a:gd name="T97" fmla="*/ 697 h 821"/>
                <a:gd name="T98" fmla="*/ 220 w 808"/>
                <a:gd name="T99" fmla="*/ 683 h 821"/>
                <a:gd name="T100" fmla="*/ 223 w 808"/>
                <a:gd name="T101" fmla="*/ 690 h 821"/>
                <a:gd name="T102" fmla="*/ 318 w 808"/>
                <a:gd name="T103" fmla="*/ 697 h 821"/>
                <a:gd name="T104" fmla="*/ 206 w 808"/>
                <a:gd name="T105" fmla="*/ 674 h 821"/>
                <a:gd name="T106" fmla="*/ 311 w 808"/>
                <a:gd name="T107" fmla="*/ 660 h 821"/>
                <a:gd name="T108" fmla="*/ 614 w 808"/>
                <a:gd name="T109" fmla="*/ 661 h 821"/>
                <a:gd name="T110" fmla="*/ 607 w 808"/>
                <a:gd name="T111" fmla="*/ 650 h 821"/>
                <a:gd name="T112" fmla="*/ 217 w 808"/>
                <a:gd name="T113" fmla="*/ 627 h 821"/>
                <a:gd name="T114" fmla="*/ 161 w 808"/>
                <a:gd name="T115" fmla="*/ 585 h 821"/>
                <a:gd name="T116" fmla="*/ 114 w 808"/>
                <a:gd name="T117" fmla="*/ 372 h 821"/>
                <a:gd name="T118" fmla="*/ 243 w 808"/>
                <a:gd name="T119" fmla="*/ 205 h 821"/>
                <a:gd name="T120" fmla="*/ 433 w 808"/>
                <a:gd name="T121" fmla="*/ 152 h 821"/>
                <a:gd name="T122" fmla="*/ 653 w 808"/>
                <a:gd name="T123" fmla="*/ 325 h 821"/>
                <a:gd name="T124" fmla="*/ 664 w 808"/>
                <a:gd name="T125" fmla="*/ 501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8" h="821">
                  <a:moveTo>
                    <a:pt x="404" y="821"/>
                  </a:moveTo>
                  <a:cubicBezTo>
                    <a:pt x="626" y="821"/>
                    <a:pt x="808" y="637"/>
                    <a:pt x="808" y="411"/>
                  </a:cubicBezTo>
                  <a:cubicBezTo>
                    <a:pt x="808" y="185"/>
                    <a:pt x="626" y="0"/>
                    <a:pt x="404" y="0"/>
                  </a:cubicBezTo>
                  <a:cubicBezTo>
                    <a:pt x="181" y="0"/>
                    <a:pt x="0" y="185"/>
                    <a:pt x="0" y="411"/>
                  </a:cubicBezTo>
                  <a:cubicBezTo>
                    <a:pt x="0" y="637"/>
                    <a:pt x="181" y="821"/>
                    <a:pt x="404" y="821"/>
                  </a:cubicBezTo>
                  <a:close/>
                  <a:moveTo>
                    <a:pt x="404" y="3"/>
                  </a:moveTo>
                  <a:cubicBezTo>
                    <a:pt x="474" y="48"/>
                    <a:pt x="616" y="90"/>
                    <a:pt x="583" y="158"/>
                  </a:cubicBezTo>
                  <a:cubicBezTo>
                    <a:pt x="638" y="106"/>
                    <a:pt x="721" y="230"/>
                    <a:pt x="785" y="285"/>
                  </a:cubicBezTo>
                  <a:cubicBezTo>
                    <a:pt x="765" y="362"/>
                    <a:pt x="769" y="520"/>
                    <a:pt x="693" y="507"/>
                  </a:cubicBezTo>
                  <a:cubicBezTo>
                    <a:pt x="761" y="544"/>
                    <a:pt x="669" y="666"/>
                    <a:pt x="644" y="734"/>
                  </a:cubicBezTo>
                  <a:cubicBezTo>
                    <a:pt x="567" y="740"/>
                    <a:pt x="412" y="799"/>
                    <a:pt x="405" y="723"/>
                  </a:cubicBezTo>
                  <a:cubicBezTo>
                    <a:pt x="392" y="797"/>
                    <a:pt x="241" y="737"/>
                    <a:pt x="161" y="732"/>
                  </a:cubicBezTo>
                  <a:cubicBezTo>
                    <a:pt x="134" y="658"/>
                    <a:pt x="46" y="545"/>
                    <a:pt x="113" y="509"/>
                  </a:cubicBezTo>
                  <a:cubicBezTo>
                    <a:pt x="35" y="520"/>
                    <a:pt x="47" y="364"/>
                    <a:pt x="23" y="284"/>
                  </a:cubicBezTo>
                  <a:cubicBezTo>
                    <a:pt x="90" y="245"/>
                    <a:pt x="172" y="105"/>
                    <a:pt x="229" y="159"/>
                  </a:cubicBezTo>
                  <a:cubicBezTo>
                    <a:pt x="197" y="85"/>
                    <a:pt x="340" y="46"/>
                    <a:pt x="404" y="3"/>
                  </a:cubicBezTo>
                  <a:close/>
                  <a:moveTo>
                    <a:pt x="609" y="729"/>
                  </a:moveTo>
                  <a:cubicBezTo>
                    <a:pt x="601" y="725"/>
                    <a:pt x="601" y="725"/>
                    <a:pt x="601" y="725"/>
                  </a:cubicBezTo>
                  <a:cubicBezTo>
                    <a:pt x="601" y="725"/>
                    <a:pt x="601" y="725"/>
                    <a:pt x="601" y="725"/>
                  </a:cubicBezTo>
                  <a:cubicBezTo>
                    <a:pt x="601" y="725"/>
                    <a:pt x="601" y="725"/>
                    <a:pt x="601" y="725"/>
                  </a:cubicBezTo>
                  <a:cubicBezTo>
                    <a:pt x="601" y="725"/>
                    <a:pt x="601" y="725"/>
                    <a:pt x="601" y="725"/>
                  </a:cubicBezTo>
                  <a:cubicBezTo>
                    <a:pt x="600" y="725"/>
                    <a:pt x="600" y="725"/>
                    <a:pt x="600" y="725"/>
                  </a:cubicBezTo>
                  <a:cubicBezTo>
                    <a:pt x="600" y="725"/>
                    <a:pt x="600" y="725"/>
                    <a:pt x="600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7" y="725"/>
                    <a:pt x="597" y="725"/>
                    <a:pt x="597" y="725"/>
                  </a:cubicBezTo>
                  <a:cubicBezTo>
                    <a:pt x="597" y="725"/>
                    <a:pt x="597" y="725"/>
                    <a:pt x="597" y="725"/>
                  </a:cubicBezTo>
                  <a:cubicBezTo>
                    <a:pt x="596" y="725"/>
                    <a:pt x="596" y="725"/>
                    <a:pt x="596" y="725"/>
                  </a:cubicBezTo>
                  <a:cubicBezTo>
                    <a:pt x="596" y="725"/>
                    <a:pt x="596" y="725"/>
                    <a:pt x="596" y="725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2"/>
                    <a:pt x="595" y="722"/>
                    <a:pt x="595" y="722"/>
                  </a:cubicBezTo>
                  <a:cubicBezTo>
                    <a:pt x="595" y="722"/>
                    <a:pt x="595" y="722"/>
                    <a:pt x="595" y="722"/>
                  </a:cubicBezTo>
                  <a:cubicBezTo>
                    <a:pt x="596" y="722"/>
                    <a:pt x="596" y="722"/>
                    <a:pt x="596" y="722"/>
                  </a:cubicBezTo>
                  <a:cubicBezTo>
                    <a:pt x="596" y="722"/>
                    <a:pt x="596" y="722"/>
                    <a:pt x="596" y="722"/>
                  </a:cubicBezTo>
                  <a:cubicBezTo>
                    <a:pt x="598" y="722"/>
                    <a:pt x="598" y="722"/>
                    <a:pt x="598" y="722"/>
                  </a:cubicBezTo>
                  <a:cubicBezTo>
                    <a:pt x="598" y="722"/>
                    <a:pt x="598" y="722"/>
                    <a:pt x="598" y="722"/>
                  </a:cubicBezTo>
                  <a:cubicBezTo>
                    <a:pt x="600" y="722"/>
                    <a:pt x="600" y="722"/>
                    <a:pt x="600" y="722"/>
                  </a:cubicBezTo>
                  <a:cubicBezTo>
                    <a:pt x="600" y="722"/>
                    <a:pt x="600" y="722"/>
                    <a:pt x="600" y="722"/>
                  </a:cubicBezTo>
                  <a:cubicBezTo>
                    <a:pt x="602" y="722"/>
                    <a:pt x="602" y="722"/>
                    <a:pt x="602" y="722"/>
                  </a:cubicBezTo>
                  <a:cubicBezTo>
                    <a:pt x="602" y="722"/>
                    <a:pt x="602" y="722"/>
                    <a:pt x="602" y="722"/>
                  </a:cubicBezTo>
                  <a:cubicBezTo>
                    <a:pt x="603" y="722"/>
                    <a:pt x="603" y="722"/>
                    <a:pt x="603" y="722"/>
                  </a:cubicBezTo>
                  <a:cubicBezTo>
                    <a:pt x="603" y="722"/>
                    <a:pt x="603" y="722"/>
                    <a:pt x="603" y="722"/>
                  </a:cubicBezTo>
                  <a:cubicBezTo>
                    <a:pt x="605" y="722"/>
                    <a:pt x="605" y="722"/>
                    <a:pt x="605" y="722"/>
                  </a:cubicBezTo>
                  <a:cubicBezTo>
                    <a:pt x="605" y="722"/>
                    <a:pt x="605" y="722"/>
                    <a:pt x="605" y="722"/>
                  </a:cubicBezTo>
                  <a:cubicBezTo>
                    <a:pt x="606" y="721"/>
                    <a:pt x="606" y="721"/>
                    <a:pt x="606" y="721"/>
                  </a:cubicBezTo>
                  <a:cubicBezTo>
                    <a:pt x="606" y="721"/>
                    <a:pt x="606" y="721"/>
                    <a:pt x="606" y="721"/>
                  </a:cubicBezTo>
                  <a:cubicBezTo>
                    <a:pt x="608" y="719"/>
                    <a:pt x="608" y="719"/>
                    <a:pt x="608" y="719"/>
                  </a:cubicBezTo>
                  <a:cubicBezTo>
                    <a:pt x="608" y="719"/>
                    <a:pt x="608" y="719"/>
                    <a:pt x="608" y="719"/>
                  </a:cubicBezTo>
                  <a:cubicBezTo>
                    <a:pt x="608" y="717"/>
                    <a:pt x="608" y="717"/>
                    <a:pt x="608" y="717"/>
                  </a:cubicBezTo>
                  <a:cubicBezTo>
                    <a:pt x="608" y="717"/>
                    <a:pt x="608" y="717"/>
                    <a:pt x="608" y="717"/>
                  </a:cubicBezTo>
                  <a:cubicBezTo>
                    <a:pt x="608" y="715"/>
                    <a:pt x="608" y="715"/>
                    <a:pt x="608" y="715"/>
                  </a:cubicBezTo>
                  <a:cubicBezTo>
                    <a:pt x="608" y="715"/>
                    <a:pt x="608" y="715"/>
                    <a:pt x="608" y="715"/>
                  </a:cubicBezTo>
                  <a:cubicBezTo>
                    <a:pt x="608" y="712"/>
                    <a:pt x="608" y="712"/>
                    <a:pt x="608" y="712"/>
                  </a:cubicBezTo>
                  <a:cubicBezTo>
                    <a:pt x="608" y="712"/>
                    <a:pt x="608" y="712"/>
                    <a:pt x="608" y="712"/>
                  </a:cubicBezTo>
                  <a:cubicBezTo>
                    <a:pt x="608" y="710"/>
                    <a:pt x="608" y="710"/>
                    <a:pt x="608" y="710"/>
                  </a:cubicBezTo>
                  <a:cubicBezTo>
                    <a:pt x="608" y="710"/>
                    <a:pt x="608" y="710"/>
                    <a:pt x="608" y="710"/>
                  </a:cubicBezTo>
                  <a:cubicBezTo>
                    <a:pt x="608" y="707"/>
                    <a:pt x="608" y="707"/>
                    <a:pt x="608" y="707"/>
                  </a:cubicBezTo>
                  <a:cubicBezTo>
                    <a:pt x="608" y="707"/>
                    <a:pt x="608" y="707"/>
                    <a:pt x="608" y="707"/>
                  </a:cubicBezTo>
                  <a:cubicBezTo>
                    <a:pt x="608" y="705"/>
                    <a:pt x="608" y="705"/>
                    <a:pt x="608" y="705"/>
                  </a:cubicBezTo>
                  <a:cubicBezTo>
                    <a:pt x="608" y="705"/>
                    <a:pt x="608" y="705"/>
                    <a:pt x="608" y="705"/>
                  </a:cubicBezTo>
                  <a:cubicBezTo>
                    <a:pt x="608" y="702"/>
                    <a:pt x="608" y="702"/>
                    <a:pt x="608" y="702"/>
                  </a:cubicBezTo>
                  <a:cubicBezTo>
                    <a:pt x="608" y="702"/>
                    <a:pt x="608" y="702"/>
                    <a:pt x="608" y="702"/>
                  </a:cubicBezTo>
                  <a:cubicBezTo>
                    <a:pt x="608" y="700"/>
                    <a:pt x="608" y="700"/>
                    <a:pt x="608" y="700"/>
                  </a:cubicBezTo>
                  <a:cubicBezTo>
                    <a:pt x="608" y="700"/>
                    <a:pt x="608" y="700"/>
                    <a:pt x="608" y="700"/>
                  </a:cubicBezTo>
                  <a:cubicBezTo>
                    <a:pt x="606" y="701"/>
                    <a:pt x="606" y="701"/>
                    <a:pt x="606" y="701"/>
                  </a:cubicBezTo>
                  <a:cubicBezTo>
                    <a:pt x="606" y="701"/>
                    <a:pt x="606" y="701"/>
                    <a:pt x="606" y="701"/>
                  </a:cubicBezTo>
                  <a:cubicBezTo>
                    <a:pt x="604" y="702"/>
                    <a:pt x="604" y="702"/>
                    <a:pt x="604" y="702"/>
                  </a:cubicBezTo>
                  <a:cubicBezTo>
                    <a:pt x="604" y="702"/>
                    <a:pt x="604" y="702"/>
                    <a:pt x="604" y="702"/>
                  </a:cubicBezTo>
                  <a:cubicBezTo>
                    <a:pt x="603" y="703"/>
                    <a:pt x="603" y="703"/>
                    <a:pt x="603" y="703"/>
                  </a:cubicBezTo>
                  <a:cubicBezTo>
                    <a:pt x="603" y="703"/>
                    <a:pt x="603" y="703"/>
                    <a:pt x="603" y="703"/>
                  </a:cubicBezTo>
                  <a:cubicBezTo>
                    <a:pt x="601" y="704"/>
                    <a:pt x="601" y="704"/>
                    <a:pt x="601" y="704"/>
                  </a:cubicBezTo>
                  <a:cubicBezTo>
                    <a:pt x="601" y="704"/>
                    <a:pt x="601" y="704"/>
                    <a:pt x="601" y="704"/>
                  </a:cubicBezTo>
                  <a:cubicBezTo>
                    <a:pt x="599" y="705"/>
                    <a:pt x="599" y="705"/>
                    <a:pt x="599" y="705"/>
                  </a:cubicBezTo>
                  <a:cubicBezTo>
                    <a:pt x="599" y="705"/>
                    <a:pt x="599" y="705"/>
                    <a:pt x="599" y="705"/>
                  </a:cubicBezTo>
                  <a:cubicBezTo>
                    <a:pt x="598" y="706"/>
                    <a:pt x="598" y="706"/>
                    <a:pt x="598" y="706"/>
                  </a:cubicBezTo>
                  <a:cubicBezTo>
                    <a:pt x="598" y="706"/>
                    <a:pt x="598" y="706"/>
                    <a:pt x="598" y="706"/>
                  </a:cubicBezTo>
                  <a:cubicBezTo>
                    <a:pt x="596" y="708"/>
                    <a:pt x="596" y="708"/>
                    <a:pt x="596" y="708"/>
                  </a:cubicBezTo>
                  <a:cubicBezTo>
                    <a:pt x="596" y="708"/>
                    <a:pt x="596" y="708"/>
                    <a:pt x="596" y="708"/>
                  </a:cubicBezTo>
                  <a:cubicBezTo>
                    <a:pt x="594" y="708"/>
                    <a:pt x="594" y="708"/>
                    <a:pt x="594" y="708"/>
                  </a:cubicBezTo>
                  <a:cubicBezTo>
                    <a:pt x="594" y="708"/>
                    <a:pt x="594" y="708"/>
                    <a:pt x="594" y="708"/>
                  </a:cubicBezTo>
                  <a:cubicBezTo>
                    <a:pt x="593" y="709"/>
                    <a:pt x="593" y="709"/>
                    <a:pt x="593" y="709"/>
                  </a:cubicBezTo>
                  <a:cubicBezTo>
                    <a:pt x="593" y="709"/>
                    <a:pt x="593" y="709"/>
                    <a:pt x="593" y="709"/>
                  </a:cubicBezTo>
                  <a:cubicBezTo>
                    <a:pt x="592" y="710"/>
                    <a:pt x="592" y="710"/>
                    <a:pt x="592" y="710"/>
                  </a:cubicBezTo>
                  <a:cubicBezTo>
                    <a:pt x="592" y="710"/>
                    <a:pt x="592" y="710"/>
                    <a:pt x="592" y="710"/>
                  </a:cubicBezTo>
                  <a:cubicBezTo>
                    <a:pt x="590" y="710"/>
                    <a:pt x="590" y="710"/>
                    <a:pt x="590" y="710"/>
                  </a:cubicBezTo>
                  <a:cubicBezTo>
                    <a:pt x="590" y="710"/>
                    <a:pt x="590" y="710"/>
                    <a:pt x="590" y="710"/>
                  </a:cubicBezTo>
                  <a:cubicBezTo>
                    <a:pt x="589" y="711"/>
                    <a:pt x="589" y="711"/>
                    <a:pt x="589" y="711"/>
                  </a:cubicBezTo>
                  <a:cubicBezTo>
                    <a:pt x="589" y="711"/>
                    <a:pt x="589" y="711"/>
                    <a:pt x="589" y="711"/>
                  </a:cubicBezTo>
                  <a:cubicBezTo>
                    <a:pt x="588" y="712"/>
                    <a:pt x="588" y="712"/>
                    <a:pt x="588" y="712"/>
                  </a:cubicBezTo>
                  <a:cubicBezTo>
                    <a:pt x="588" y="712"/>
                    <a:pt x="588" y="712"/>
                    <a:pt x="588" y="712"/>
                  </a:cubicBezTo>
                  <a:cubicBezTo>
                    <a:pt x="587" y="712"/>
                    <a:pt x="587" y="712"/>
                    <a:pt x="587" y="712"/>
                  </a:cubicBezTo>
                  <a:cubicBezTo>
                    <a:pt x="587" y="712"/>
                    <a:pt x="587" y="712"/>
                    <a:pt x="587" y="712"/>
                  </a:cubicBezTo>
                  <a:cubicBezTo>
                    <a:pt x="585" y="712"/>
                    <a:pt x="585" y="712"/>
                    <a:pt x="585" y="712"/>
                  </a:cubicBezTo>
                  <a:cubicBezTo>
                    <a:pt x="585" y="712"/>
                    <a:pt x="585" y="712"/>
                    <a:pt x="585" y="712"/>
                  </a:cubicBezTo>
                  <a:cubicBezTo>
                    <a:pt x="584" y="711"/>
                    <a:pt x="584" y="711"/>
                    <a:pt x="584" y="711"/>
                  </a:cubicBezTo>
                  <a:cubicBezTo>
                    <a:pt x="584" y="711"/>
                    <a:pt x="584" y="711"/>
                    <a:pt x="584" y="711"/>
                  </a:cubicBezTo>
                  <a:cubicBezTo>
                    <a:pt x="584" y="712"/>
                    <a:pt x="584" y="712"/>
                    <a:pt x="584" y="712"/>
                  </a:cubicBezTo>
                  <a:cubicBezTo>
                    <a:pt x="584" y="712"/>
                    <a:pt x="584" y="712"/>
                    <a:pt x="584" y="712"/>
                  </a:cubicBezTo>
                  <a:cubicBezTo>
                    <a:pt x="583" y="712"/>
                    <a:pt x="583" y="712"/>
                    <a:pt x="583" y="712"/>
                  </a:cubicBezTo>
                  <a:cubicBezTo>
                    <a:pt x="583" y="712"/>
                    <a:pt x="583" y="712"/>
                    <a:pt x="583" y="712"/>
                  </a:cubicBezTo>
                  <a:cubicBezTo>
                    <a:pt x="582" y="712"/>
                    <a:pt x="582" y="712"/>
                    <a:pt x="582" y="712"/>
                  </a:cubicBezTo>
                  <a:cubicBezTo>
                    <a:pt x="582" y="712"/>
                    <a:pt x="582" y="712"/>
                    <a:pt x="582" y="712"/>
                  </a:cubicBezTo>
                  <a:cubicBezTo>
                    <a:pt x="582" y="711"/>
                    <a:pt x="582" y="711"/>
                    <a:pt x="582" y="711"/>
                  </a:cubicBezTo>
                  <a:cubicBezTo>
                    <a:pt x="582" y="711"/>
                    <a:pt x="582" y="711"/>
                    <a:pt x="582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0" y="711"/>
                    <a:pt x="580" y="711"/>
                    <a:pt x="580" y="711"/>
                  </a:cubicBezTo>
                  <a:cubicBezTo>
                    <a:pt x="580" y="711"/>
                    <a:pt x="580" y="711"/>
                    <a:pt x="580" y="711"/>
                  </a:cubicBezTo>
                  <a:cubicBezTo>
                    <a:pt x="580" y="710"/>
                    <a:pt x="580" y="710"/>
                    <a:pt x="580" y="710"/>
                  </a:cubicBezTo>
                  <a:cubicBezTo>
                    <a:pt x="580" y="710"/>
                    <a:pt x="580" y="710"/>
                    <a:pt x="580" y="710"/>
                  </a:cubicBezTo>
                  <a:cubicBezTo>
                    <a:pt x="579" y="709"/>
                    <a:pt x="579" y="709"/>
                    <a:pt x="579" y="709"/>
                  </a:cubicBezTo>
                  <a:cubicBezTo>
                    <a:pt x="579" y="709"/>
                    <a:pt x="579" y="709"/>
                    <a:pt x="579" y="709"/>
                  </a:cubicBezTo>
                  <a:cubicBezTo>
                    <a:pt x="580" y="709"/>
                    <a:pt x="580" y="709"/>
                    <a:pt x="580" y="709"/>
                  </a:cubicBezTo>
                  <a:cubicBezTo>
                    <a:pt x="580" y="709"/>
                    <a:pt x="580" y="709"/>
                    <a:pt x="580" y="709"/>
                  </a:cubicBezTo>
                  <a:cubicBezTo>
                    <a:pt x="592" y="704"/>
                    <a:pt x="592" y="704"/>
                    <a:pt x="592" y="704"/>
                  </a:cubicBezTo>
                  <a:cubicBezTo>
                    <a:pt x="592" y="704"/>
                    <a:pt x="592" y="704"/>
                    <a:pt x="592" y="704"/>
                  </a:cubicBezTo>
                  <a:cubicBezTo>
                    <a:pt x="592" y="705"/>
                    <a:pt x="592" y="705"/>
                    <a:pt x="592" y="705"/>
                  </a:cubicBezTo>
                  <a:cubicBezTo>
                    <a:pt x="592" y="705"/>
                    <a:pt x="592" y="705"/>
                    <a:pt x="592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8" y="702"/>
                    <a:pt x="598" y="702"/>
                    <a:pt x="598" y="702"/>
                  </a:cubicBezTo>
                  <a:cubicBezTo>
                    <a:pt x="598" y="702"/>
                    <a:pt x="598" y="702"/>
                    <a:pt x="598" y="702"/>
                  </a:cubicBezTo>
                  <a:cubicBezTo>
                    <a:pt x="599" y="702"/>
                    <a:pt x="599" y="702"/>
                    <a:pt x="599" y="702"/>
                  </a:cubicBezTo>
                  <a:cubicBezTo>
                    <a:pt x="599" y="702"/>
                    <a:pt x="599" y="702"/>
                    <a:pt x="599" y="702"/>
                  </a:cubicBezTo>
                  <a:cubicBezTo>
                    <a:pt x="599" y="701"/>
                    <a:pt x="599" y="701"/>
                    <a:pt x="599" y="701"/>
                  </a:cubicBezTo>
                  <a:cubicBezTo>
                    <a:pt x="599" y="701"/>
                    <a:pt x="599" y="701"/>
                    <a:pt x="599" y="701"/>
                  </a:cubicBezTo>
                  <a:cubicBezTo>
                    <a:pt x="600" y="701"/>
                    <a:pt x="600" y="701"/>
                    <a:pt x="600" y="701"/>
                  </a:cubicBezTo>
                  <a:cubicBezTo>
                    <a:pt x="600" y="701"/>
                    <a:pt x="600" y="701"/>
                    <a:pt x="600" y="701"/>
                  </a:cubicBezTo>
                  <a:cubicBezTo>
                    <a:pt x="601" y="701"/>
                    <a:pt x="601" y="701"/>
                    <a:pt x="601" y="701"/>
                  </a:cubicBezTo>
                  <a:cubicBezTo>
                    <a:pt x="601" y="701"/>
                    <a:pt x="601" y="701"/>
                    <a:pt x="601" y="701"/>
                  </a:cubicBezTo>
                  <a:cubicBezTo>
                    <a:pt x="601" y="700"/>
                    <a:pt x="601" y="700"/>
                    <a:pt x="601" y="700"/>
                  </a:cubicBezTo>
                  <a:cubicBezTo>
                    <a:pt x="601" y="700"/>
                    <a:pt x="601" y="700"/>
                    <a:pt x="601" y="700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3" y="698"/>
                    <a:pt x="603" y="698"/>
                    <a:pt x="603" y="698"/>
                  </a:cubicBezTo>
                  <a:cubicBezTo>
                    <a:pt x="603" y="698"/>
                    <a:pt x="603" y="698"/>
                    <a:pt x="603" y="698"/>
                  </a:cubicBezTo>
                  <a:cubicBezTo>
                    <a:pt x="603" y="697"/>
                    <a:pt x="603" y="697"/>
                    <a:pt x="603" y="697"/>
                  </a:cubicBezTo>
                  <a:cubicBezTo>
                    <a:pt x="603" y="697"/>
                    <a:pt x="603" y="697"/>
                    <a:pt x="603" y="697"/>
                  </a:cubicBezTo>
                  <a:cubicBezTo>
                    <a:pt x="604" y="697"/>
                    <a:pt x="604" y="697"/>
                    <a:pt x="604" y="697"/>
                  </a:cubicBezTo>
                  <a:cubicBezTo>
                    <a:pt x="604" y="697"/>
                    <a:pt x="604" y="697"/>
                    <a:pt x="604" y="697"/>
                  </a:cubicBezTo>
                  <a:cubicBezTo>
                    <a:pt x="604" y="696"/>
                    <a:pt x="604" y="696"/>
                    <a:pt x="604" y="696"/>
                  </a:cubicBezTo>
                  <a:cubicBezTo>
                    <a:pt x="604" y="696"/>
                    <a:pt x="604" y="696"/>
                    <a:pt x="604" y="696"/>
                  </a:cubicBezTo>
                  <a:cubicBezTo>
                    <a:pt x="605" y="696"/>
                    <a:pt x="605" y="696"/>
                    <a:pt x="605" y="696"/>
                  </a:cubicBezTo>
                  <a:cubicBezTo>
                    <a:pt x="605" y="696"/>
                    <a:pt x="605" y="696"/>
                    <a:pt x="605" y="696"/>
                  </a:cubicBezTo>
                  <a:cubicBezTo>
                    <a:pt x="606" y="695"/>
                    <a:pt x="606" y="695"/>
                    <a:pt x="606" y="695"/>
                  </a:cubicBezTo>
                  <a:cubicBezTo>
                    <a:pt x="606" y="695"/>
                    <a:pt x="606" y="695"/>
                    <a:pt x="606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3"/>
                    <a:pt x="607" y="693"/>
                    <a:pt x="607" y="693"/>
                  </a:cubicBezTo>
                  <a:cubicBezTo>
                    <a:pt x="607" y="693"/>
                    <a:pt x="607" y="693"/>
                    <a:pt x="607" y="693"/>
                  </a:cubicBezTo>
                  <a:cubicBezTo>
                    <a:pt x="606" y="693"/>
                    <a:pt x="606" y="693"/>
                    <a:pt x="606" y="693"/>
                  </a:cubicBezTo>
                  <a:cubicBezTo>
                    <a:pt x="606" y="693"/>
                    <a:pt x="606" y="693"/>
                    <a:pt x="606" y="693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7" y="691"/>
                    <a:pt x="607" y="691"/>
                    <a:pt x="607" y="691"/>
                  </a:cubicBezTo>
                  <a:cubicBezTo>
                    <a:pt x="607" y="691"/>
                    <a:pt x="607" y="691"/>
                    <a:pt x="607" y="691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598" y="684"/>
                    <a:pt x="598" y="684"/>
                    <a:pt x="598" y="684"/>
                  </a:cubicBezTo>
                  <a:cubicBezTo>
                    <a:pt x="598" y="684"/>
                    <a:pt x="598" y="684"/>
                    <a:pt x="598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6" y="684"/>
                    <a:pt x="596" y="684"/>
                    <a:pt x="596" y="684"/>
                  </a:cubicBezTo>
                  <a:cubicBezTo>
                    <a:pt x="596" y="684"/>
                    <a:pt x="596" y="684"/>
                    <a:pt x="596" y="684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7" y="681"/>
                    <a:pt x="597" y="681"/>
                    <a:pt x="597" y="681"/>
                  </a:cubicBezTo>
                  <a:cubicBezTo>
                    <a:pt x="597" y="681"/>
                    <a:pt x="597" y="681"/>
                    <a:pt x="597" y="681"/>
                  </a:cubicBezTo>
                  <a:cubicBezTo>
                    <a:pt x="620" y="670"/>
                    <a:pt x="620" y="670"/>
                    <a:pt x="620" y="670"/>
                  </a:cubicBezTo>
                  <a:cubicBezTo>
                    <a:pt x="620" y="670"/>
                    <a:pt x="620" y="670"/>
                    <a:pt x="620" y="670"/>
                  </a:cubicBezTo>
                  <a:cubicBezTo>
                    <a:pt x="621" y="668"/>
                    <a:pt x="621" y="668"/>
                    <a:pt x="621" y="668"/>
                  </a:cubicBezTo>
                  <a:cubicBezTo>
                    <a:pt x="621" y="668"/>
                    <a:pt x="621" y="668"/>
                    <a:pt x="621" y="668"/>
                  </a:cubicBezTo>
                  <a:cubicBezTo>
                    <a:pt x="622" y="665"/>
                    <a:pt x="622" y="665"/>
                    <a:pt x="622" y="665"/>
                  </a:cubicBezTo>
                  <a:cubicBezTo>
                    <a:pt x="622" y="665"/>
                    <a:pt x="622" y="665"/>
                    <a:pt x="622" y="665"/>
                  </a:cubicBezTo>
                  <a:cubicBezTo>
                    <a:pt x="624" y="663"/>
                    <a:pt x="624" y="663"/>
                    <a:pt x="624" y="663"/>
                  </a:cubicBezTo>
                  <a:cubicBezTo>
                    <a:pt x="624" y="663"/>
                    <a:pt x="624" y="663"/>
                    <a:pt x="624" y="663"/>
                  </a:cubicBezTo>
                  <a:cubicBezTo>
                    <a:pt x="626" y="660"/>
                    <a:pt x="626" y="660"/>
                    <a:pt x="626" y="660"/>
                  </a:cubicBezTo>
                  <a:cubicBezTo>
                    <a:pt x="626" y="660"/>
                    <a:pt x="626" y="660"/>
                    <a:pt x="626" y="660"/>
                  </a:cubicBezTo>
                  <a:cubicBezTo>
                    <a:pt x="627" y="658"/>
                    <a:pt x="627" y="658"/>
                    <a:pt x="627" y="658"/>
                  </a:cubicBezTo>
                  <a:cubicBezTo>
                    <a:pt x="627" y="658"/>
                    <a:pt x="627" y="658"/>
                    <a:pt x="627" y="658"/>
                  </a:cubicBezTo>
                  <a:cubicBezTo>
                    <a:pt x="628" y="655"/>
                    <a:pt x="628" y="655"/>
                    <a:pt x="628" y="655"/>
                  </a:cubicBezTo>
                  <a:cubicBezTo>
                    <a:pt x="628" y="655"/>
                    <a:pt x="628" y="655"/>
                    <a:pt x="628" y="655"/>
                  </a:cubicBezTo>
                  <a:cubicBezTo>
                    <a:pt x="630" y="653"/>
                    <a:pt x="630" y="653"/>
                    <a:pt x="630" y="653"/>
                  </a:cubicBezTo>
                  <a:cubicBezTo>
                    <a:pt x="630" y="653"/>
                    <a:pt x="630" y="653"/>
                    <a:pt x="630" y="653"/>
                  </a:cubicBezTo>
                  <a:cubicBezTo>
                    <a:pt x="631" y="650"/>
                    <a:pt x="631" y="650"/>
                    <a:pt x="631" y="650"/>
                  </a:cubicBezTo>
                  <a:cubicBezTo>
                    <a:pt x="631" y="650"/>
                    <a:pt x="631" y="650"/>
                    <a:pt x="631" y="650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2"/>
                    <a:pt x="633" y="642"/>
                    <a:pt x="633" y="642"/>
                  </a:cubicBezTo>
                  <a:cubicBezTo>
                    <a:pt x="633" y="642"/>
                    <a:pt x="633" y="642"/>
                    <a:pt x="633" y="642"/>
                  </a:cubicBezTo>
                  <a:cubicBezTo>
                    <a:pt x="632" y="642"/>
                    <a:pt x="632" y="642"/>
                    <a:pt x="632" y="642"/>
                  </a:cubicBezTo>
                  <a:cubicBezTo>
                    <a:pt x="632" y="642"/>
                    <a:pt x="632" y="642"/>
                    <a:pt x="632" y="642"/>
                  </a:cubicBezTo>
                  <a:cubicBezTo>
                    <a:pt x="631" y="642"/>
                    <a:pt x="631" y="642"/>
                    <a:pt x="631" y="642"/>
                  </a:cubicBezTo>
                  <a:cubicBezTo>
                    <a:pt x="631" y="642"/>
                    <a:pt x="631" y="642"/>
                    <a:pt x="631" y="642"/>
                  </a:cubicBezTo>
                  <a:cubicBezTo>
                    <a:pt x="629" y="643"/>
                    <a:pt x="629" y="643"/>
                    <a:pt x="629" y="643"/>
                  </a:cubicBezTo>
                  <a:cubicBezTo>
                    <a:pt x="629" y="643"/>
                    <a:pt x="629" y="643"/>
                    <a:pt x="629" y="643"/>
                  </a:cubicBezTo>
                  <a:cubicBezTo>
                    <a:pt x="628" y="643"/>
                    <a:pt x="628" y="643"/>
                    <a:pt x="628" y="643"/>
                  </a:cubicBezTo>
                  <a:cubicBezTo>
                    <a:pt x="628" y="643"/>
                    <a:pt x="628" y="643"/>
                    <a:pt x="628" y="643"/>
                  </a:cubicBezTo>
                  <a:cubicBezTo>
                    <a:pt x="627" y="644"/>
                    <a:pt x="627" y="644"/>
                    <a:pt x="627" y="644"/>
                  </a:cubicBezTo>
                  <a:cubicBezTo>
                    <a:pt x="627" y="644"/>
                    <a:pt x="627" y="644"/>
                    <a:pt x="627" y="644"/>
                  </a:cubicBezTo>
                  <a:cubicBezTo>
                    <a:pt x="626" y="645"/>
                    <a:pt x="626" y="645"/>
                    <a:pt x="626" y="645"/>
                  </a:cubicBezTo>
                  <a:cubicBezTo>
                    <a:pt x="626" y="645"/>
                    <a:pt x="626" y="645"/>
                    <a:pt x="626" y="645"/>
                  </a:cubicBezTo>
                  <a:cubicBezTo>
                    <a:pt x="625" y="645"/>
                    <a:pt x="625" y="645"/>
                    <a:pt x="625" y="645"/>
                  </a:cubicBezTo>
                  <a:cubicBezTo>
                    <a:pt x="625" y="645"/>
                    <a:pt x="625" y="645"/>
                    <a:pt x="625" y="645"/>
                  </a:cubicBezTo>
                  <a:cubicBezTo>
                    <a:pt x="624" y="646"/>
                    <a:pt x="624" y="646"/>
                    <a:pt x="624" y="646"/>
                  </a:cubicBezTo>
                  <a:cubicBezTo>
                    <a:pt x="624" y="646"/>
                    <a:pt x="624" y="646"/>
                    <a:pt x="624" y="646"/>
                  </a:cubicBezTo>
                  <a:cubicBezTo>
                    <a:pt x="620" y="649"/>
                    <a:pt x="620" y="649"/>
                    <a:pt x="620" y="649"/>
                  </a:cubicBezTo>
                  <a:cubicBezTo>
                    <a:pt x="620" y="649"/>
                    <a:pt x="620" y="649"/>
                    <a:pt x="620" y="649"/>
                  </a:cubicBezTo>
                  <a:cubicBezTo>
                    <a:pt x="620" y="650"/>
                    <a:pt x="620" y="650"/>
                    <a:pt x="620" y="650"/>
                  </a:cubicBezTo>
                  <a:cubicBezTo>
                    <a:pt x="620" y="650"/>
                    <a:pt x="620" y="650"/>
                    <a:pt x="620" y="650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1" y="651"/>
                    <a:pt x="621" y="651"/>
                    <a:pt x="621" y="651"/>
                  </a:cubicBezTo>
                  <a:cubicBezTo>
                    <a:pt x="621" y="651"/>
                    <a:pt x="621" y="651"/>
                    <a:pt x="621" y="651"/>
                  </a:cubicBezTo>
                  <a:cubicBezTo>
                    <a:pt x="621" y="652"/>
                    <a:pt x="621" y="652"/>
                    <a:pt x="621" y="652"/>
                  </a:cubicBezTo>
                  <a:cubicBezTo>
                    <a:pt x="621" y="652"/>
                    <a:pt x="621" y="652"/>
                    <a:pt x="621" y="652"/>
                  </a:cubicBezTo>
                  <a:cubicBezTo>
                    <a:pt x="622" y="654"/>
                    <a:pt x="622" y="654"/>
                    <a:pt x="622" y="654"/>
                  </a:cubicBezTo>
                  <a:cubicBezTo>
                    <a:pt x="622" y="654"/>
                    <a:pt x="622" y="654"/>
                    <a:pt x="622" y="654"/>
                  </a:cubicBezTo>
                  <a:cubicBezTo>
                    <a:pt x="622" y="655"/>
                    <a:pt x="622" y="655"/>
                    <a:pt x="622" y="655"/>
                  </a:cubicBezTo>
                  <a:cubicBezTo>
                    <a:pt x="622" y="655"/>
                    <a:pt x="622" y="655"/>
                    <a:pt x="622" y="655"/>
                  </a:cubicBezTo>
                  <a:cubicBezTo>
                    <a:pt x="622" y="656"/>
                    <a:pt x="622" y="656"/>
                    <a:pt x="622" y="656"/>
                  </a:cubicBezTo>
                  <a:cubicBezTo>
                    <a:pt x="622" y="656"/>
                    <a:pt x="622" y="656"/>
                    <a:pt x="622" y="656"/>
                  </a:cubicBezTo>
                  <a:cubicBezTo>
                    <a:pt x="622" y="657"/>
                    <a:pt x="622" y="657"/>
                    <a:pt x="622" y="657"/>
                  </a:cubicBezTo>
                  <a:cubicBezTo>
                    <a:pt x="622" y="657"/>
                    <a:pt x="622" y="657"/>
                    <a:pt x="622" y="657"/>
                  </a:cubicBezTo>
                  <a:cubicBezTo>
                    <a:pt x="622" y="658"/>
                    <a:pt x="622" y="658"/>
                    <a:pt x="622" y="658"/>
                  </a:cubicBezTo>
                  <a:cubicBezTo>
                    <a:pt x="622" y="658"/>
                    <a:pt x="622" y="658"/>
                    <a:pt x="622" y="658"/>
                  </a:cubicBezTo>
                  <a:cubicBezTo>
                    <a:pt x="621" y="659"/>
                    <a:pt x="621" y="659"/>
                    <a:pt x="621" y="659"/>
                  </a:cubicBezTo>
                  <a:cubicBezTo>
                    <a:pt x="621" y="659"/>
                    <a:pt x="621" y="659"/>
                    <a:pt x="621" y="659"/>
                  </a:cubicBezTo>
                  <a:cubicBezTo>
                    <a:pt x="621" y="660"/>
                    <a:pt x="621" y="660"/>
                    <a:pt x="621" y="660"/>
                  </a:cubicBezTo>
                  <a:cubicBezTo>
                    <a:pt x="621" y="660"/>
                    <a:pt x="621" y="660"/>
                    <a:pt x="621" y="660"/>
                  </a:cubicBezTo>
                  <a:cubicBezTo>
                    <a:pt x="613" y="668"/>
                    <a:pt x="613" y="668"/>
                    <a:pt x="613" y="668"/>
                  </a:cubicBezTo>
                  <a:cubicBezTo>
                    <a:pt x="613" y="668"/>
                    <a:pt x="613" y="668"/>
                    <a:pt x="613" y="668"/>
                  </a:cubicBezTo>
                  <a:cubicBezTo>
                    <a:pt x="613" y="669"/>
                    <a:pt x="613" y="669"/>
                    <a:pt x="613" y="669"/>
                  </a:cubicBezTo>
                  <a:cubicBezTo>
                    <a:pt x="613" y="669"/>
                    <a:pt x="613" y="669"/>
                    <a:pt x="613" y="669"/>
                  </a:cubicBezTo>
                  <a:cubicBezTo>
                    <a:pt x="612" y="668"/>
                    <a:pt x="612" y="668"/>
                    <a:pt x="612" y="668"/>
                  </a:cubicBezTo>
                  <a:cubicBezTo>
                    <a:pt x="612" y="668"/>
                    <a:pt x="612" y="668"/>
                    <a:pt x="612" y="668"/>
                  </a:cubicBezTo>
                  <a:cubicBezTo>
                    <a:pt x="615" y="662"/>
                    <a:pt x="615" y="662"/>
                    <a:pt x="615" y="662"/>
                  </a:cubicBezTo>
                  <a:cubicBezTo>
                    <a:pt x="615" y="662"/>
                    <a:pt x="615" y="662"/>
                    <a:pt x="615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05" y="670"/>
                    <a:pt x="605" y="670"/>
                    <a:pt x="605" y="670"/>
                  </a:cubicBezTo>
                  <a:cubicBezTo>
                    <a:pt x="605" y="670"/>
                    <a:pt x="605" y="670"/>
                    <a:pt x="605" y="670"/>
                  </a:cubicBezTo>
                  <a:cubicBezTo>
                    <a:pt x="604" y="670"/>
                    <a:pt x="604" y="670"/>
                    <a:pt x="604" y="670"/>
                  </a:cubicBezTo>
                  <a:cubicBezTo>
                    <a:pt x="604" y="670"/>
                    <a:pt x="604" y="670"/>
                    <a:pt x="604" y="670"/>
                  </a:cubicBezTo>
                  <a:cubicBezTo>
                    <a:pt x="603" y="670"/>
                    <a:pt x="603" y="670"/>
                    <a:pt x="603" y="670"/>
                  </a:cubicBezTo>
                  <a:cubicBezTo>
                    <a:pt x="603" y="670"/>
                    <a:pt x="603" y="670"/>
                    <a:pt x="603" y="670"/>
                  </a:cubicBezTo>
                  <a:cubicBezTo>
                    <a:pt x="603" y="669"/>
                    <a:pt x="603" y="669"/>
                    <a:pt x="603" y="669"/>
                  </a:cubicBezTo>
                  <a:cubicBezTo>
                    <a:pt x="603" y="669"/>
                    <a:pt x="603" y="669"/>
                    <a:pt x="603" y="669"/>
                  </a:cubicBezTo>
                  <a:cubicBezTo>
                    <a:pt x="603" y="668"/>
                    <a:pt x="603" y="668"/>
                    <a:pt x="603" y="668"/>
                  </a:cubicBezTo>
                  <a:cubicBezTo>
                    <a:pt x="603" y="668"/>
                    <a:pt x="603" y="668"/>
                    <a:pt x="603" y="668"/>
                  </a:cubicBezTo>
                  <a:cubicBezTo>
                    <a:pt x="604" y="668"/>
                    <a:pt x="604" y="668"/>
                    <a:pt x="604" y="668"/>
                  </a:cubicBezTo>
                  <a:cubicBezTo>
                    <a:pt x="604" y="668"/>
                    <a:pt x="604" y="668"/>
                    <a:pt x="604" y="668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5" y="666"/>
                    <a:pt x="605" y="666"/>
                    <a:pt x="605" y="666"/>
                  </a:cubicBezTo>
                  <a:cubicBezTo>
                    <a:pt x="605" y="666"/>
                    <a:pt x="605" y="666"/>
                    <a:pt x="605" y="666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1"/>
                    <a:pt x="607" y="661"/>
                    <a:pt x="607" y="661"/>
                  </a:cubicBezTo>
                  <a:cubicBezTo>
                    <a:pt x="607" y="661"/>
                    <a:pt x="607" y="661"/>
                    <a:pt x="607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0"/>
                    <a:pt x="606" y="660"/>
                    <a:pt x="606" y="660"/>
                  </a:cubicBezTo>
                  <a:cubicBezTo>
                    <a:pt x="606" y="660"/>
                    <a:pt x="606" y="660"/>
                    <a:pt x="606" y="660"/>
                  </a:cubicBezTo>
                  <a:cubicBezTo>
                    <a:pt x="604" y="661"/>
                    <a:pt x="604" y="661"/>
                    <a:pt x="604" y="661"/>
                  </a:cubicBezTo>
                  <a:cubicBezTo>
                    <a:pt x="604" y="661"/>
                    <a:pt x="604" y="661"/>
                    <a:pt x="604" y="661"/>
                  </a:cubicBezTo>
                  <a:cubicBezTo>
                    <a:pt x="602" y="662"/>
                    <a:pt x="602" y="662"/>
                    <a:pt x="602" y="662"/>
                  </a:cubicBezTo>
                  <a:cubicBezTo>
                    <a:pt x="602" y="662"/>
                    <a:pt x="602" y="662"/>
                    <a:pt x="602" y="662"/>
                  </a:cubicBezTo>
                  <a:cubicBezTo>
                    <a:pt x="601" y="663"/>
                    <a:pt x="601" y="663"/>
                    <a:pt x="601" y="663"/>
                  </a:cubicBezTo>
                  <a:cubicBezTo>
                    <a:pt x="601" y="663"/>
                    <a:pt x="601" y="663"/>
                    <a:pt x="601" y="663"/>
                  </a:cubicBezTo>
                  <a:cubicBezTo>
                    <a:pt x="600" y="663"/>
                    <a:pt x="600" y="663"/>
                    <a:pt x="600" y="663"/>
                  </a:cubicBezTo>
                  <a:cubicBezTo>
                    <a:pt x="600" y="663"/>
                    <a:pt x="600" y="663"/>
                    <a:pt x="600" y="663"/>
                  </a:cubicBezTo>
                  <a:cubicBezTo>
                    <a:pt x="598" y="665"/>
                    <a:pt x="598" y="665"/>
                    <a:pt x="598" y="665"/>
                  </a:cubicBezTo>
                  <a:cubicBezTo>
                    <a:pt x="598" y="665"/>
                    <a:pt x="598" y="665"/>
                    <a:pt x="598" y="665"/>
                  </a:cubicBezTo>
                  <a:cubicBezTo>
                    <a:pt x="597" y="666"/>
                    <a:pt x="597" y="666"/>
                    <a:pt x="597" y="666"/>
                  </a:cubicBezTo>
                  <a:cubicBezTo>
                    <a:pt x="597" y="666"/>
                    <a:pt x="597" y="666"/>
                    <a:pt x="597" y="666"/>
                  </a:cubicBezTo>
                  <a:cubicBezTo>
                    <a:pt x="595" y="667"/>
                    <a:pt x="595" y="667"/>
                    <a:pt x="595" y="667"/>
                  </a:cubicBezTo>
                  <a:cubicBezTo>
                    <a:pt x="595" y="667"/>
                    <a:pt x="595" y="667"/>
                    <a:pt x="595" y="667"/>
                  </a:cubicBezTo>
                  <a:cubicBezTo>
                    <a:pt x="595" y="668"/>
                    <a:pt x="595" y="668"/>
                    <a:pt x="595" y="668"/>
                  </a:cubicBezTo>
                  <a:cubicBezTo>
                    <a:pt x="595" y="668"/>
                    <a:pt x="595" y="668"/>
                    <a:pt x="595" y="668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0" y="673"/>
                    <a:pt x="590" y="673"/>
                    <a:pt x="590" y="673"/>
                  </a:cubicBezTo>
                  <a:cubicBezTo>
                    <a:pt x="590" y="673"/>
                    <a:pt x="590" y="673"/>
                    <a:pt x="590" y="673"/>
                  </a:cubicBezTo>
                  <a:cubicBezTo>
                    <a:pt x="590" y="671"/>
                    <a:pt x="590" y="671"/>
                    <a:pt x="590" y="671"/>
                  </a:cubicBezTo>
                  <a:cubicBezTo>
                    <a:pt x="590" y="671"/>
                    <a:pt x="590" y="671"/>
                    <a:pt x="590" y="671"/>
                  </a:cubicBezTo>
                  <a:cubicBezTo>
                    <a:pt x="589" y="669"/>
                    <a:pt x="589" y="669"/>
                    <a:pt x="589" y="669"/>
                  </a:cubicBezTo>
                  <a:cubicBezTo>
                    <a:pt x="589" y="669"/>
                    <a:pt x="589" y="669"/>
                    <a:pt x="589" y="669"/>
                  </a:cubicBezTo>
                  <a:cubicBezTo>
                    <a:pt x="588" y="668"/>
                    <a:pt x="588" y="668"/>
                    <a:pt x="588" y="668"/>
                  </a:cubicBezTo>
                  <a:cubicBezTo>
                    <a:pt x="588" y="668"/>
                    <a:pt x="588" y="668"/>
                    <a:pt x="588" y="668"/>
                  </a:cubicBezTo>
                  <a:cubicBezTo>
                    <a:pt x="587" y="666"/>
                    <a:pt x="587" y="666"/>
                    <a:pt x="587" y="666"/>
                  </a:cubicBezTo>
                  <a:cubicBezTo>
                    <a:pt x="587" y="666"/>
                    <a:pt x="587" y="666"/>
                    <a:pt x="587" y="666"/>
                  </a:cubicBezTo>
                  <a:cubicBezTo>
                    <a:pt x="586" y="664"/>
                    <a:pt x="586" y="664"/>
                    <a:pt x="586" y="664"/>
                  </a:cubicBezTo>
                  <a:cubicBezTo>
                    <a:pt x="586" y="664"/>
                    <a:pt x="586" y="664"/>
                    <a:pt x="586" y="664"/>
                  </a:cubicBezTo>
                  <a:cubicBezTo>
                    <a:pt x="585" y="662"/>
                    <a:pt x="585" y="662"/>
                    <a:pt x="585" y="662"/>
                  </a:cubicBezTo>
                  <a:cubicBezTo>
                    <a:pt x="585" y="662"/>
                    <a:pt x="585" y="662"/>
                    <a:pt x="585" y="662"/>
                  </a:cubicBezTo>
                  <a:cubicBezTo>
                    <a:pt x="584" y="661"/>
                    <a:pt x="584" y="661"/>
                    <a:pt x="584" y="661"/>
                  </a:cubicBezTo>
                  <a:cubicBezTo>
                    <a:pt x="584" y="661"/>
                    <a:pt x="584" y="661"/>
                    <a:pt x="584" y="661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4" y="659"/>
                    <a:pt x="584" y="659"/>
                    <a:pt x="584" y="659"/>
                  </a:cubicBezTo>
                  <a:cubicBezTo>
                    <a:pt x="584" y="659"/>
                    <a:pt x="584" y="659"/>
                    <a:pt x="584" y="659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7" y="658"/>
                    <a:pt x="587" y="658"/>
                    <a:pt x="587" y="658"/>
                  </a:cubicBezTo>
                  <a:cubicBezTo>
                    <a:pt x="587" y="658"/>
                    <a:pt x="587" y="658"/>
                    <a:pt x="587" y="658"/>
                  </a:cubicBezTo>
                  <a:cubicBezTo>
                    <a:pt x="588" y="658"/>
                    <a:pt x="588" y="658"/>
                    <a:pt x="588" y="658"/>
                  </a:cubicBezTo>
                  <a:cubicBezTo>
                    <a:pt x="588" y="658"/>
                    <a:pt x="588" y="658"/>
                    <a:pt x="588" y="658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4" y="656"/>
                    <a:pt x="594" y="656"/>
                    <a:pt x="594" y="656"/>
                  </a:cubicBezTo>
                  <a:cubicBezTo>
                    <a:pt x="594" y="656"/>
                    <a:pt x="594" y="656"/>
                    <a:pt x="594" y="656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7" y="645"/>
                    <a:pt x="587" y="645"/>
                    <a:pt x="587" y="645"/>
                  </a:cubicBezTo>
                  <a:cubicBezTo>
                    <a:pt x="587" y="645"/>
                    <a:pt x="587" y="645"/>
                    <a:pt x="587" y="645"/>
                  </a:cubicBezTo>
                  <a:cubicBezTo>
                    <a:pt x="586" y="644"/>
                    <a:pt x="586" y="644"/>
                    <a:pt x="586" y="644"/>
                  </a:cubicBezTo>
                  <a:cubicBezTo>
                    <a:pt x="586" y="644"/>
                    <a:pt x="586" y="644"/>
                    <a:pt x="586" y="644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2"/>
                    <a:pt x="585" y="642"/>
                    <a:pt x="585" y="642"/>
                  </a:cubicBezTo>
                  <a:cubicBezTo>
                    <a:pt x="585" y="642"/>
                    <a:pt x="585" y="642"/>
                    <a:pt x="585" y="642"/>
                  </a:cubicBezTo>
                  <a:cubicBezTo>
                    <a:pt x="585" y="641"/>
                    <a:pt x="585" y="641"/>
                    <a:pt x="585" y="641"/>
                  </a:cubicBezTo>
                  <a:cubicBezTo>
                    <a:pt x="585" y="641"/>
                    <a:pt x="585" y="641"/>
                    <a:pt x="585" y="641"/>
                  </a:cubicBezTo>
                  <a:cubicBezTo>
                    <a:pt x="585" y="640"/>
                    <a:pt x="585" y="640"/>
                    <a:pt x="585" y="640"/>
                  </a:cubicBezTo>
                  <a:cubicBezTo>
                    <a:pt x="585" y="640"/>
                    <a:pt x="585" y="640"/>
                    <a:pt x="585" y="640"/>
                  </a:cubicBezTo>
                  <a:cubicBezTo>
                    <a:pt x="585" y="639"/>
                    <a:pt x="585" y="639"/>
                    <a:pt x="585" y="639"/>
                  </a:cubicBezTo>
                  <a:cubicBezTo>
                    <a:pt x="585" y="639"/>
                    <a:pt x="585" y="639"/>
                    <a:pt x="585" y="639"/>
                  </a:cubicBezTo>
                  <a:cubicBezTo>
                    <a:pt x="587" y="639"/>
                    <a:pt x="587" y="639"/>
                    <a:pt x="587" y="639"/>
                  </a:cubicBezTo>
                  <a:cubicBezTo>
                    <a:pt x="587" y="639"/>
                    <a:pt x="587" y="639"/>
                    <a:pt x="587" y="639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9" y="640"/>
                    <a:pt x="589" y="640"/>
                    <a:pt x="589" y="640"/>
                  </a:cubicBezTo>
                  <a:cubicBezTo>
                    <a:pt x="589" y="640"/>
                    <a:pt x="589" y="640"/>
                    <a:pt x="589" y="640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1" y="642"/>
                    <a:pt x="591" y="642"/>
                    <a:pt x="591" y="642"/>
                  </a:cubicBezTo>
                  <a:cubicBezTo>
                    <a:pt x="591" y="642"/>
                    <a:pt x="591" y="642"/>
                    <a:pt x="591" y="642"/>
                  </a:cubicBezTo>
                  <a:cubicBezTo>
                    <a:pt x="592" y="642"/>
                    <a:pt x="592" y="642"/>
                    <a:pt x="592" y="642"/>
                  </a:cubicBezTo>
                  <a:cubicBezTo>
                    <a:pt x="592" y="642"/>
                    <a:pt x="592" y="642"/>
                    <a:pt x="592" y="642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7"/>
                    <a:pt x="594" y="647"/>
                    <a:pt x="594" y="647"/>
                  </a:cubicBezTo>
                  <a:cubicBezTo>
                    <a:pt x="594" y="647"/>
                    <a:pt x="594" y="647"/>
                    <a:pt x="594" y="647"/>
                  </a:cubicBezTo>
                  <a:cubicBezTo>
                    <a:pt x="594" y="648"/>
                    <a:pt x="594" y="648"/>
                    <a:pt x="594" y="648"/>
                  </a:cubicBezTo>
                  <a:cubicBezTo>
                    <a:pt x="594" y="648"/>
                    <a:pt x="594" y="648"/>
                    <a:pt x="594" y="648"/>
                  </a:cubicBezTo>
                  <a:cubicBezTo>
                    <a:pt x="594" y="649"/>
                    <a:pt x="594" y="649"/>
                    <a:pt x="594" y="649"/>
                  </a:cubicBezTo>
                  <a:cubicBezTo>
                    <a:pt x="594" y="649"/>
                    <a:pt x="594" y="649"/>
                    <a:pt x="594" y="649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6" y="651"/>
                    <a:pt x="596" y="651"/>
                    <a:pt x="596" y="651"/>
                  </a:cubicBezTo>
                  <a:cubicBezTo>
                    <a:pt x="596" y="651"/>
                    <a:pt x="596" y="651"/>
                    <a:pt x="596" y="651"/>
                  </a:cubicBezTo>
                  <a:cubicBezTo>
                    <a:pt x="597" y="652"/>
                    <a:pt x="597" y="652"/>
                    <a:pt x="597" y="652"/>
                  </a:cubicBezTo>
                  <a:cubicBezTo>
                    <a:pt x="597" y="652"/>
                    <a:pt x="597" y="652"/>
                    <a:pt x="597" y="652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49"/>
                    <a:pt x="601" y="649"/>
                    <a:pt x="601" y="649"/>
                  </a:cubicBezTo>
                  <a:cubicBezTo>
                    <a:pt x="601" y="649"/>
                    <a:pt x="601" y="649"/>
                    <a:pt x="601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7" y="650"/>
                    <a:pt x="597" y="650"/>
                    <a:pt x="597" y="650"/>
                  </a:cubicBezTo>
                  <a:cubicBezTo>
                    <a:pt x="597" y="650"/>
                    <a:pt x="597" y="650"/>
                    <a:pt x="597" y="650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7"/>
                    <a:pt x="596" y="647"/>
                    <a:pt x="596" y="647"/>
                  </a:cubicBezTo>
                  <a:cubicBezTo>
                    <a:pt x="596" y="647"/>
                    <a:pt x="596" y="647"/>
                    <a:pt x="596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8" y="646"/>
                    <a:pt x="598" y="646"/>
                    <a:pt x="598" y="646"/>
                  </a:cubicBezTo>
                  <a:cubicBezTo>
                    <a:pt x="598" y="646"/>
                    <a:pt x="598" y="646"/>
                    <a:pt x="598" y="646"/>
                  </a:cubicBezTo>
                  <a:cubicBezTo>
                    <a:pt x="599" y="646"/>
                    <a:pt x="599" y="646"/>
                    <a:pt x="599" y="646"/>
                  </a:cubicBezTo>
                  <a:cubicBezTo>
                    <a:pt x="599" y="646"/>
                    <a:pt x="599" y="646"/>
                    <a:pt x="599" y="646"/>
                  </a:cubicBezTo>
                  <a:cubicBezTo>
                    <a:pt x="600" y="646"/>
                    <a:pt x="600" y="646"/>
                    <a:pt x="600" y="646"/>
                  </a:cubicBezTo>
                  <a:cubicBezTo>
                    <a:pt x="600" y="646"/>
                    <a:pt x="600" y="646"/>
                    <a:pt x="600" y="646"/>
                  </a:cubicBezTo>
                  <a:cubicBezTo>
                    <a:pt x="601" y="646"/>
                    <a:pt x="601" y="646"/>
                    <a:pt x="601" y="646"/>
                  </a:cubicBezTo>
                  <a:cubicBezTo>
                    <a:pt x="601" y="646"/>
                    <a:pt x="601" y="646"/>
                    <a:pt x="601" y="646"/>
                  </a:cubicBezTo>
                  <a:cubicBezTo>
                    <a:pt x="603" y="645"/>
                    <a:pt x="603" y="645"/>
                    <a:pt x="603" y="645"/>
                  </a:cubicBezTo>
                  <a:cubicBezTo>
                    <a:pt x="603" y="645"/>
                    <a:pt x="603" y="645"/>
                    <a:pt x="603" y="645"/>
                  </a:cubicBezTo>
                  <a:cubicBezTo>
                    <a:pt x="604" y="645"/>
                    <a:pt x="604" y="645"/>
                    <a:pt x="604" y="645"/>
                  </a:cubicBezTo>
                  <a:cubicBezTo>
                    <a:pt x="604" y="645"/>
                    <a:pt x="604" y="645"/>
                    <a:pt x="604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6" y="642"/>
                    <a:pt x="606" y="642"/>
                    <a:pt x="606" y="642"/>
                  </a:cubicBezTo>
                  <a:cubicBezTo>
                    <a:pt x="606" y="642"/>
                    <a:pt x="606" y="642"/>
                    <a:pt x="606" y="642"/>
                  </a:cubicBezTo>
                  <a:cubicBezTo>
                    <a:pt x="613" y="629"/>
                    <a:pt x="613" y="629"/>
                    <a:pt x="613" y="629"/>
                  </a:cubicBezTo>
                  <a:cubicBezTo>
                    <a:pt x="613" y="629"/>
                    <a:pt x="613" y="629"/>
                    <a:pt x="613" y="629"/>
                  </a:cubicBezTo>
                  <a:cubicBezTo>
                    <a:pt x="614" y="627"/>
                    <a:pt x="614" y="627"/>
                    <a:pt x="614" y="627"/>
                  </a:cubicBezTo>
                  <a:cubicBezTo>
                    <a:pt x="614" y="627"/>
                    <a:pt x="614" y="627"/>
                    <a:pt x="614" y="627"/>
                  </a:cubicBezTo>
                  <a:cubicBezTo>
                    <a:pt x="614" y="626"/>
                    <a:pt x="614" y="626"/>
                    <a:pt x="614" y="626"/>
                  </a:cubicBezTo>
                  <a:cubicBezTo>
                    <a:pt x="614" y="626"/>
                    <a:pt x="614" y="626"/>
                    <a:pt x="614" y="626"/>
                  </a:cubicBezTo>
                  <a:cubicBezTo>
                    <a:pt x="614" y="625"/>
                    <a:pt x="614" y="625"/>
                    <a:pt x="614" y="625"/>
                  </a:cubicBezTo>
                  <a:cubicBezTo>
                    <a:pt x="614" y="625"/>
                    <a:pt x="614" y="625"/>
                    <a:pt x="614" y="625"/>
                  </a:cubicBezTo>
                  <a:cubicBezTo>
                    <a:pt x="614" y="623"/>
                    <a:pt x="614" y="623"/>
                    <a:pt x="614" y="623"/>
                  </a:cubicBezTo>
                  <a:cubicBezTo>
                    <a:pt x="614" y="623"/>
                    <a:pt x="614" y="623"/>
                    <a:pt x="614" y="623"/>
                  </a:cubicBezTo>
                  <a:cubicBezTo>
                    <a:pt x="614" y="622"/>
                    <a:pt x="614" y="622"/>
                    <a:pt x="614" y="622"/>
                  </a:cubicBezTo>
                  <a:cubicBezTo>
                    <a:pt x="614" y="622"/>
                    <a:pt x="614" y="622"/>
                    <a:pt x="614" y="622"/>
                  </a:cubicBezTo>
                  <a:cubicBezTo>
                    <a:pt x="614" y="621"/>
                    <a:pt x="614" y="621"/>
                    <a:pt x="614" y="621"/>
                  </a:cubicBezTo>
                  <a:cubicBezTo>
                    <a:pt x="614" y="621"/>
                    <a:pt x="614" y="621"/>
                    <a:pt x="614" y="621"/>
                  </a:cubicBezTo>
                  <a:cubicBezTo>
                    <a:pt x="614" y="619"/>
                    <a:pt x="614" y="619"/>
                    <a:pt x="614" y="619"/>
                  </a:cubicBezTo>
                  <a:cubicBezTo>
                    <a:pt x="614" y="619"/>
                    <a:pt x="614" y="619"/>
                    <a:pt x="614" y="619"/>
                  </a:cubicBezTo>
                  <a:cubicBezTo>
                    <a:pt x="613" y="618"/>
                    <a:pt x="613" y="618"/>
                    <a:pt x="613" y="618"/>
                  </a:cubicBezTo>
                  <a:cubicBezTo>
                    <a:pt x="613" y="618"/>
                    <a:pt x="613" y="618"/>
                    <a:pt x="613" y="618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6" y="616"/>
                    <a:pt x="616" y="616"/>
                    <a:pt x="616" y="616"/>
                  </a:cubicBezTo>
                  <a:cubicBezTo>
                    <a:pt x="616" y="616"/>
                    <a:pt x="616" y="616"/>
                    <a:pt x="616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8" y="617"/>
                    <a:pt x="618" y="617"/>
                    <a:pt x="618" y="617"/>
                  </a:cubicBezTo>
                  <a:cubicBezTo>
                    <a:pt x="618" y="617"/>
                    <a:pt x="618" y="617"/>
                    <a:pt x="618" y="617"/>
                  </a:cubicBezTo>
                  <a:cubicBezTo>
                    <a:pt x="619" y="617"/>
                    <a:pt x="619" y="617"/>
                    <a:pt x="619" y="617"/>
                  </a:cubicBezTo>
                  <a:cubicBezTo>
                    <a:pt x="619" y="617"/>
                    <a:pt x="619" y="617"/>
                    <a:pt x="619" y="617"/>
                  </a:cubicBezTo>
                  <a:cubicBezTo>
                    <a:pt x="620" y="618"/>
                    <a:pt x="620" y="618"/>
                    <a:pt x="620" y="618"/>
                  </a:cubicBezTo>
                  <a:cubicBezTo>
                    <a:pt x="620" y="618"/>
                    <a:pt x="620" y="618"/>
                    <a:pt x="620" y="618"/>
                  </a:cubicBezTo>
                  <a:cubicBezTo>
                    <a:pt x="620" y="619"/>
                    <a:pt x="620" y="619"/>
                    <a:pt x="620" y="619"/>
                  </a:cubicBezTo>
                  <a:cubicBezTo>
                    <a:pt x="620" y="619"/>
                    <a:pt x="620" y="619"/>
                    <a:pt x="620" y="619"/>
                  </a:cubicBezTo>
                  <a:cubicBezTo>
                    <a:pt x="621" y="620"/>
                    <a:pt x="621" y="620"/>
                    <a:pt x="621" y="620"/>
                  </a:cubicBezTo>
                  <a:cubicBezTo>
                    <a:pt x="621" y="620"/>
                    <a:pt x="621" y="620"/>
                    <a:pt x="621" y="620"/>
                  </a:cubicBezTo>
                  <a:cubicBezTo>
                    <a:pt x="622" y="621"/>
                    <a:pt x="622" y="621"/>
                    <a:pt x="622" y="621"/>
                  </a:cubicBezTo>
                  <a:cubicBezTo>
                    <a:pt x="622" y="621"/>
                    <a:pt x="622" y="621"/>
                    <a:pt x="622" y="621"/>
                  </a:cubicBezTo>
                  <a:cubicBezTo>
                    <a:pt x="622" y="622"/>
                    <a:pt x="622" y="622"/>
                    <a:pt x="622" y="622"/>
                  </a:cubicBezTo>
                  <a:cubicBezTo>
                    <a:pt x="622" y="622"/>
                    <a:pt x="622" y="622"/>
                    <a:pt x="622" y="622"/>
                  </a:cubicBezTo>
                  <a:cubicBezTo>
                    <a:pt x="623" y="623"/>
                    <a:pt x="623" y="623"/>
                    <a:pt x="623" y="623"/>
                  </a:cubicBezTo>
                  <a:cubicBezTo>
                    <a:pt x="623" y="623"/>
                    <a:pt x="623" y="623"/>
                    <a:pt x="623" y="623"/>
                  </a:cubicBezTo>
                  <a:cubicBezTo>
                    <a:pt x="623" y="625"/>
                    <a:pt x="623" y="625"/>
                    <a:pt x="623" y="625"/>
                  </a:cubicBezTo>
                  <a:cubicBezTo>
                    <a:pt x="623" y="625"/>
                    <a:pt x="623" y="625"/>
                    <a:pt x="623" y="625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1" y="628"/>
                    <a:pt x="621" y="628"/>
                    <a:pt x="621" y="628"/>
                  </a:cubicBezTo>
                  <a:cubicBezTo>
                    <a:pt x="620" y="629"/>
                    <a:pt x="620" y="629"/>
                    <a:pt x="620" y="629"/>
                  </a:cubicBezTo>
                  <a:cubicBezTo>
                    <a:pt x="620" y="629"/>
                    <a:pt x="620" y="629"/>
                    <a:pt x="620" y="629"/>
                  </a:cubicBezTo>
                  <a:cubicBezTo>
                    <a:pt x="619" y="630"/>
                    <a:pt x="619" y="630"/>
                    <a:pt x="619" y="630"/>
                  </a:cubicBezTo>
                  <a:cubicBezTo>
                    <a:pt x="619" y="630"/>
                    <a:pt x="619" y="630"/>
                    <a:pt x="619" y="630"/>
                  </a:cubicBezTo>
                  <a:cubicBezTo>
                    <a:pt x="618" y="631"/>
                    <a:pt x="618" y="631"/>
                    <a:pt x="618" y="631"/>
                  </a:cubicBezTo>
                  <a:cubicBezTo>
                    <a:pt x="618" y="631"/>
                    <a:pt x="618" y="631"/>
                    <a:pt x="618" y="631"/>
                  </a:cubicBezTo>
                  <a:cubicBezTo>
                    <a:pt x="617" y="633"/>
                    <a:pt x="617" y="633"/>
                    <a:pt x="617" y="633"/>
                  </a:cubicBezTo>
                  <a:cubicBezTo>
                    <a:pt x="617" y="633"/>
                    <a:pt x="617" y="633"/>
                    <a:pt x="617" y="633"/>
                  </a:cubicBezTo>
                  <a:cubicBezTo>
                    <a:pt x="616" y="634"/>
                    <a:pt x="616" y="634"/>
                    <a:pt x="616" y="634"/>
                  </a:cubicBezTo>
                  <a:cubicBezTo>
                    <a:pt x="616" y="634"/>
                    <a:pt x="616" y="634"/>
                    <a:pt x="616" y="634"/>
                  </a:cubicBezTo>
                  <a:cubicBezTo>
                    <a:pt x="615" y="636"/>
                    <a:pt x="615" y="636"/>
                    <a:pt x="615" y="636"/>
                  </a:cubicBezTo>
                  <a:cubicBezTo>
                    <a:pt x="615" y="636"/>
                    <a:pt x="615" y="636"/>
                    <a:pt x="615" y="636"/>
                  </a:cubicBezTo>
                  <a:cubicBezTo>
                    <a:pt x="614" y="637"/>
                    <a:pt x="614" y="637"/>
                    <a:pt x="614" y="637"/>
                  </a:cubicBezTo>
                  <a:cubicBezTo>
                    <a:pt x="614" y="637"/>
                    <a:pt x="614" y="637"/>
                    <a:pt x="614" y="637"/>
                  </a:cubicBezTo>
                  <a:cubicBezTo>
                    <a:pt x="613" y="638"/>
                    <a:pt x="613" y="638"/>
                    <a:pt x="613" y="638"/>
                  </a:cubicBezTo>
                  <a:cubicBezTo>
                    <a:pt x="613" y="638"/>
                    <a:pt x="613" y="638"/>
                    <a:pt x="613" y="638"/>
                  </a:cubicBezTo>
                  <a:cubicBezTo>
                    <a:pt x="609" y="644"/>
                    <a:pt x="609" y="644"/>
                    <a:pt x="609" y="644"/>
                  </a:cubicBezTo>
                  <a:cubicBezTo>
                    <a:pt x="609" y="644"/>
                    <a:pt x="609" y="644"/>
                    <a:pt x="609" y="644"/>
                  </a:cubicBezTo>
                  <a:cubicBezTo>
                    <a:pt x="609" y="645"/>
                    <a:pt x="609" y="645"/>
                    <a:pt x="609" y="645"/>
                  </a:cubicBezTo>
                  <a:cubicBezTo>
                    <a:pt x="609" y="645"/>
                    <a:pt x="609" y="645"/>
                    <a:pt x="609" y="645"/>
                  </a:cubicBezTo>
                  <a:cubicBezTo>
                    <a:pt x="610" y="645"/>
                    <a:pt x="610" y="645"/>
                    <a:pt x="610" y="645"/>
                  </a:cubicBezTo>
                  <a:cubicBezTo>
                    <a:pt x="610" y="645"/>
                    <a:pt x="610" y="645"/>
                    <a:pt x="610" y="645"/>
                  </a:cubicBezTo>
                  <a:cubicBezTo>
                    <a:pt x="611" y="646"/>
                    <a:pt x="611" y="646"/>
                    <a:pt x="611" y="646"/>
                  </a:cubicBezTo>
                  <a:cubicBezTo>
                    <a:pt x="611" y="646"/>
                    <a:pt x="611" y="646"/>
                    <a:pt x="611" y="646"/>
                  </a:cubicBezTo>
                  <a:cubicBezTo>
                    <a:pt x="612" y="647"/>
                    <a:pt x="612" y="647"/>
                    <a:pt x="612" y="647"/>
                  </a:cubicBezTo>
                  <a:cubicBezTo>
                    <a:pt x="612" y="647"/>
                    <a:pt x="612" y="647"/>
                    <a:pt x="612" y="647"/>
                  </a:cubicBezTo>
                  <a:cubicBezTo>
                    <a:pt x="614" y="647"/>
                    <a:pt x="614" y="647"/>
                    <a:pt x="614" y="647"/>
                  </a:cubicBezTo>
                  <a:cubicBezTo>
                    <a:pt x="614" y="647"/>
                    <a:pt x="614" y="647"/>
                    <a:pt x="614" y="647"/>
                  </a:cubicBezTo>
                  <a:cubicBezTo>
                    <a:pt x="615" y="648"/>
                    <a:pt x="615" y="648"/>
                    <a:pt x="615" y="648"/>
                  </a:cubicBezTo>
                  <a:cubicBezTo>
                    <a:pt x="615" y="648"/>
                    <a:pt x="615" y="648"/>
                    <a:pt x="615" y="648"/>
                  </a:cubicBezTo>
                  <a:cubicBezTo>
                    <a:pt x="616" y="648"/>
                    <a:pt x="616" y="648"/>
                    <a:pt x="616" y="648"/>
                  </a:cubicBezTo>
                  <a:cubicBezTo>
                    <a:pt x="616" y="648"/>
                    <a:pt x="616" y="648"/>
                    <a:pt x="616" y="648"/>
                  </a:cubicBezTo>
                  <a:cubicBezTo>
                    <a:pt x="618" y="647"/>
                    <a:pt x="618" y="647"/>
                    <a:pt x="618" y="647"/>
                  </a:cubicBezTo>
                  <a:cubicBezTo>
                    <a:pt x="618" y="647"/>
                    <a:pt x="618" y="647"/>
                    <a:pt x="618" y="647"/>
                  </a:cubicBezTo>
                  <a:cubicBezTo>
                    <a:pt x="619" y="646"/>
                    <a:pt x="619" y="646"/>
                    <a:pt x="619" y="646"/>
                  </a:cubicBezTo>
                  <a:cubicBezTo>
                    <a:pt x="619" y="646"/>
                    <a:pt x="619" y="646"/>
                    <a:pt x="619" y="646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7" y="639"/>
                    <a:pt x="627" y="639"/>
                    <a:pt x="627" y="639"/>
                  </a:cubicBezTo>
                  <a:cubicBezTo>
                    <a:pt x="627" y="639"/>
                    <a:pt x="627" y="639"/>
                    <a:pt x="627" y="639"/>
                  </a:cubicBezTo>
                  <a:cubicBezTo>
                    <a:pt x="635" y="634"/>
                    <a:pt x="635" y="634"/>
                    <a:pt x="635" y="634"/>
                  </a:cubicBezTo>
                  <a:cubicBezTo>
                    <a:pt x="635" y="634"/>
                    <a:pt x="635" y="634"/>
                    <a:pt x="635" y="634"/>
                  </a:cubicBezTo>
                  <a:cubicBezTo>
                    <a:pt x="636" y="634"/>
                    <a:pt x="636" y="634"/>
                    <a:pt x="636" y="634"/>
                  </a:cubicBezTo>
                  <a:cubicBezTo>
                    <a:pt x="636" y="634"/>
                    <a:pt x="636" y="634"/>
                    <a:pt x="636" y="634"/>
                  </a:cubicBezTo>
                  <a:cubicBezTo>
                    <a:pt x="637" y="634"/>
                    <a:pt x="637" y="634"/>
                    <a:pt x="637" y="634"/>
                  </a:cubicBezTo>
                  <a:cubicBezTo>
                    <a:pt x="637" y="634"/>
                    <a:pt x="637" y="634"/>
                    <a:pt x="637" y="634"/>
                  </a:cubicBezTo>
                  <a:cubicBezTo>
                    <a:pt x="638" y="634"/>
                    <a:pt x="638" y="634"/>
                    <a:pt x="638" y="634"/>
                  </a:cubicBezTo>
                  <a:cubicBezTo>
                    <a:pt x="638" y="634"/>
                    <a:pt x="638" y="634"/>
                    <a:pt x="638" y="634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40" y="636"/>
                    <a:pt x="640" y="636"/>
                    <a:pt x="640" y="636"/>
                  </a:cubicBezTo>
                  <a:cubicBezTo>
                    <a:pt x="640" y="636"/>
                    <a:pt x="640" y="636"/>
                    <a:pt x="640" y="636"/>
                  </a:cubicBezTo>
                  <a:cubicBezTo>
                    <a:pt x="641" y="636"/>
                    <a:pt x="641" y="636"/>
                    <a:pt x="641" y="636"/>
                  </a:cubicBezTo>
                  <a:cubicBezTo>
                    <a:pt x="641" y="636"/>
                    <a:pt x="641" y="636"/>
                    <a:pt x="641" y="636"/>
                  </a:cubicBezTo>
                  <a:cubicBezTo>
                    <a:pt x="643" y="636"/>
                    <a:pt x="643" y="636"/>
                    <a:pt x="643" y="636"/>
                  </a:cubicBezTo>
                  <a:cubicBezTo>
                    <a:pt x="643" y="636"/>
                    <a:pt x="643" y="636"/>
                    <a:pt x="643" y="636"/>
                  </a:cubicBezTo>
                  <a:cubicBezTo>
                    <a:pt x="643" y="638"/>
                    <a:pt x="643" y="638"/>
                    <a:pt x="643" y="638"/>
                  </a:cubicBezTo>
                  <a:cubicBezTo>
                    <a:pt x="643" y="638"/>
                    <a:pt x="643" y="638"/>
                    <a:pt x="643" y="638"/>
                  </a:cubicBezTo>
                  <a:cubicBezTo>
                    <a:pt x="643" y="639"/>
                    <a:pt x="643" y="639"/>
                    <a:pt x="643" y="639"/>
                  </a:cubicBezTo>
                  <a:cubicBezTo>
                    <a:pt x="643" y="639"/>
                    <a:pt x="643" y="639"/>
                    <a:pt x="643" y="639"/>
                  </a:cubicBezTo>
                  <a:cubicBezTo>
                    <a:pt x="642" y="640"/>
                    <a:pt x="642" y="640"/>
                    <a:pt x="642" y="640"/>
                  </a:cubicBezTo>
                  <a:cubicBezTo>
                    <a:pt x="642" y="640"/>
                    <a:pt x="642" y="640"/>
                    <a:pt x="642" y="640"/>
                  </a:cubicBezTo>
                  <a:cubicBezTo>
                    <a:pt x="642" y="641"/>
                    <a:pt x="642" y="641"/>
                    <a:pt x="642" y="641"/>
                  </a:cubicBezTo>
                  <a:cubicBezTo>
                    <a:pt x="642" y="641"/>
                    <a:pt x="642" y="641"/>
                    <a:pt x="642" y="641"/>
                  </a:cubicBezTo>
                  <a:cubicBezTo>
                    <a:pt x="642" y="643"/>
                    <a:pt x="642" y="643"/>
                    <a:pt x="642" y="643"/>
                  </a:cubicBezTo>
                  <a:cubicBezTo>
                    <a:pt x="642" y="643"/>
                    <a:pt x="642" y="643"/>
                    <a:pt x="642" y="643"/>
                  </a:cubicBezTo>
                  <a:cubicBezTo>
                    <a:pt x="642" y="644"/>
                    <a:pt x="642" y="644"/>
                    <a:pt x="642" y="644"/>
                  </a:cubicBezTo>
                  <a:cubicBezTo>
                    <a:pt x="642" y="644"/>
                    <a:pt x="642" y="644"/>
                    <a:pt x="642" y="644"/>
                  </a:cubicBezTo>
                  <a:cubicBezTo>
                    <a:pt x="641" y="645"/>
                    <a:pt x="641" y="645"/>
                    <a:pt x="641" y="645"/>
                  </a:cubicBezTo>
                  <a:cubicBezTo>
                    <a:pt x="641" y="645"/>
                    <a:pt x="641" y="645"/>
                    <a:pt x="641" y="645"/>
                  </a:cubicBezTo>
                  <a:cubicBezTo>
                    <a:pt x="640" y="646"/>
                    <a:pt x="640" y="646"/>
                    <a:pt x="640" y="646"/>
                  </a:cubicBezTo>
                  <a:cubicBezTo>
                    <a:pt x="640" y="646"/>
                    <a:pt x="640" y="646"/>
                    <a:pt x="640" y="646"/>
                  </a:cubicBezTo>
                  <a:cubicBezTo>
                    <a:pt x="639" y="646"/>
                    <a:pt x="639" y="646"/>
                    <a:pt x="639" y="646"/>
                  </a:cubicBezTo>
                  <a:cubicBezTo>
                    <a:pt x="639" y="646"/>
                    <a:pt x="639" y="646"/>
                    <a:pt x="639" y="646"/>
                  </a:cubicBezTo>
                  <a:cubicBezTo>
                    <a:pt x="639" y="647"/>
                    <a:pt x="639" y="647"/>
                    <a:pt x="639" y="647"/>
                  </a:cubicBezTo>
                  <a:cubicBezTo>
                    <a:pt x="639" y="647"/>
                    <a:pt x="639" y="647"/>
                    <a:pt x="639" y="647"/>
                  </a:cubicBezTo>
                  <a:cubicBezTo>
                    <a:pt x="638" y="647"/>
                    <a:pt x="638" y="647"/>
                    <a:pt x="638" y="647"/>
                  </a:cubicBezTo>
                  <a:cubicBezTo>
                    <a:pt x="638" y="647"/>
                    <a:pt x="638" y="647"/>
                    <a:pt x="638" y="647"/>
                  </a:cubicBezTo>
                  <a:cubicBezTo>
                    <a:pt x="638" y="648"/>
                    <a:pt x="638" y="648"/>
                    <a:pt x="638" y="648"/>
                  </a:cubicBezTo>
                  <a:cubicBezTo>
                    <a:pt x="638" y="648"/>
                    <a:pt x="638" y="648"/>
                    <a:pt x="638" y="648"/>
                  </a:cubicBezTo>
                  <a:cubicBezTo>
                    <a:pt x="638" y="649"/>
                    <a:pt x="638" y="649"/>
                    <a:pt x="638" y="649"/>
                  </a:cubicBezTo>
                  <a:cubicBezTo>
                    <a:pt x="638" y="649"/>
                    <a:pt x="638" y="649"/>
                    <a:pt x="638" y="649"/>
                  </a:cubicBezTo>
                  <a:cubicBezTo>
                    <a:pt x="637" y="649"/>
                    <a:pt x="637" y="649"/>
                    <a:pt x="637" y="649"/>
                  </a:cubicBezTo>
                  <a:cubicBezTo>
                    <a:pt x="637" y="649"/>
                    <a:pt x="637" y="649"/>
                    <a:pt x="637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27" y="662"/>
                    <a:pt x="627" y="662"/>
                    <a:pt x="627" y="662"/>
                  </a:cubicBezTo>
                  <a:cubicBezTo>
                    <a:pt x="627" y="662"/>
                    <a:pt x="627" y="662"/>
                    <a:pt x="627" y="662"/>
                  </a:cubicBezTo>
                  <a:cubicBezTo>
                    <a:pt x="623" y="668"/>
                    <a:pt x="623" y="668"/>
                    <a:pt x="623" y="668"/>
                  </a:cubicBezTo>
                  <a:cubicBezTo>
                    <a:pt x="623" y="668"/>
                    <a:pt x="623" y="668"/>
                    <a:pt x="623" y="668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5" y="669"/>
                    <a:pt x="625" y="669"/>
                    <a:pt x="625" y="669"/>
                  </a:cubicBezTo>
                  <a:cubicBezTo>
                    <a:pt x="625" y="669"/>
                    <a:pt x="625" y="669"/>
                    <a:pt x="625" y="669"/>
                  </a:cubicBezTo>
                  <a:cubicBezTo>
                    <a:pt x="625" y="668"/>
                    <a:pt x="625" y="668"/>
                    <a:pt x="625" y="668"/>
                  </a:cubicBezTo>
                  <a:cubicBezTo>
                    <a:pt x="625" y="668"/>
                    <a:pt x="625" y="668"/>
                    <a:pt x="625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7" y="668"/>
                    <a:pt x="627" y="668"/>
                    <a:pt x="627" y="668"/>
                  </a:cubicBezTo>
                  <a:cubicBezTo>
                    <a:pt x="627" y="668"/>
                    <a:pt x="627" y="668"/>
                    <a:pt x="627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70"/>
                    <a:pt x="629" y="670"/>
                    <a:pt x="629" y="670"/>
                  </a:cubicBezTo>
                  <a:cubicBezTo>
                    <a:pt x="629" y="670"/>
                    <a:pt x="629" y="670"/>
                    <a:pt x="629" y="670"/>
                  </a:cubicBezTo>
                  <a:cubicBezTo>
                    <a:pt x="630" y="671"/>
                    <a:pt x="630" y="671"/>
                    <a:pt x="630" y="671"/>
                  </a:cubicBezTo>
                  <a:cubicBezTo>
                    <a:pt x="630" y="671"/>
                    <a:pt x="630" y="671"/>
                    <a:pt x="630" y="671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3"/>
                    <a:pt x="630" y="673"/>
                    <a:pt x="630" y="673"/>
                  </a:cubicBezTo>
                  <a:cubicBezTo>
                    <a:pt x="630" y="673"/>
                    <a:pt x="630" y="673"/>
                    <a:pt x="630" y="673"/>
                  </a:cubicBezTo>
                  <a:cubicBezTo>
                    <a:pt x="630" y="674"/>
                    <a:pt x="630" y="674"/>
                    <a:pt x="630" y="674"/>
                  </a:cubicBezTo>
                  <a:cubicBezTo>
                    <a:pt x="630" y="674"/>
                    <a:pt x="630" y="674"/>
                    <a:pt x="630" y="674"/>
                  </a:cubicBezTo>
                  <a:cubicBezTo>
                    <a:pt x="623" y="679"/>
                    <a:pt x="623" y="679"/>
                    <a:pt x="623" y="679"/>
                  </a:cubicBezTo>
                  <a:cubicBezTo>
                    <a:pt x="623" y="679"/>
                    <a:pt x="623" y="679"/>
                    <a:pt x="623" y="679"/>
                  </a:cubicBezTo>
                  <a:cubicBezTo>
                    <a:pt x="610" y="690"/>
                    <a:pt x="610" y="690"/>
                    <a:pt x="610" y="690"/>
                  </a:cubicBezTo>
                  <a:cubicBezTo>
                    <a:pt x="610" y="690"/>
                    <a:pt x="610" y="690"/>
                    <a:pt x="610" y="690"/>
                  </a:cubicBezTo>
                  <a:cubicBezTo>
                    <a:pt x="611" y="691"/>
                    <a:pt x="611" y="691"/>
                    <a:pt x="611" y="691"/>
                  </a:cubicBezTo>
                  <a:cubicBezTo>
                    <a:pt x="611" y="691"/>
                    <a:pt x="611" y="691"/>
                    <a:pt x="611" y="691"/>
                  </a:cubicBezTo>
                  <a:cubicBezTo>
                    <a:pt x="617" y="688"/>
                    <a:pt x="617" y="688"/>
                    <a:pt x="617" y="688"/>
                  </a:cubicBezTo>
                  <a:cubicBezTo>
                    <a:pt x="617" y="688"/>
                    <a:pt x="617" y="688"/>
                    <a:pt x="617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9" y="688"/>
                    <a:pt x="619" y="688"/>
                    <a:pt x="619" y="688"/>
                  </a:cubicBezTo>
                  <a:cubicBezTo>
                    <a:pt x="619" y="688"/>
                    <a:pt x="619" y="688"/>
                    <a:pt x="619" y="688"/>
                  </a:cubicBezTo>
                  <a:cubicBezTo>
                    <a:pt x="620" y="687"/>
                    <a:pt x="620" y="687"/>
                    <a:pt x="620" y="687"/>
                  </a:cubicBezTo>
                  <a:cubicBezTo>
                    <a:pt x="620" y="687"/>
                    <a:pt x="620" y="687"/>
                    <a:pt x="620" y="687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2" y="688"/>
                    <a:pt x="622" y="688"/>
                    <a:pt x="622" y="688"/>
                  </a:cubicBezTo>
                  <a:cubicBezTo>
                    <a:pt x="622" y="688"/>
                    <a:pt x="622" y="688"/>
                    <a:pt x="622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9"/>
                    <a:pt x="624" y="689"/>
                    <a:pt x="624" y="689"/>
                  </a:cubicBezTo>
                  <a:cubicBezTo>
                    <a:pt x="624" y="689"/>
                    <a:pt x="624" y="689"/>
                    <a:pt x="624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6" y="689"/>
                    <a:pt x="626" y="689"/>
                    <a:pt x="626" y="689"/>
                  </a:cubicBezTo>
                  <a:cubicBezTo>
                    <a:pt x="626" y="689"/>
                    <a:pt x="626" y="689"/>
                    <a:pt x="626" y="689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1"/>
                    <a:pt x="626" y="691"/>
                    <a:pt x="626" y="691"/>
                  </a:cubicBezTo>
                  <a:cubicBezTo>
                    <a:pt x="626" y="691"/>
                    <a:pt x="626" y="691"/>
                    <a:pt x="626" y="691"/>
                  </a:cubicBezTo>
                  <a:cubicBezTo>
                    <a:pt x="626" y="692"/>
                    <a:pt x="626" y="692"/>
                    <a:pt x="626" y="692"/>
                  </a:cubicBezTo>
                  <a:cubicBezTo>
                    <a:pt x="626" y="692"/>
                    <a:pt x="626" y="692"/>
                    <a:pt x="626" y="692"/>
                  </a:cubicBezTo>
                  <a:cubicBezTo>
                    <a:pt x="625" y="692"/>
                    <a:pt x="625" y="692"/>
                    <a:pt x="625" y="692"/>
                  </a:cubicBezTo>
                  <a:cubicBezTo>
                    <a:pt x="625" y="692"/>
                    <a:pt x="625" y="692"/>
                    <a:pt x="625" y="692"/>
                  </a:cubicBezTo>
                  <a:cubicBezTo>
                    <a:pt x="625" y="693"/>
                    <a:pt x="625" y="693"/>
                    <a:pt x="625" y="693"/>
                  </a:cubicBezTo>
                  <a:cubicBezTo>
                    <a:pt x="625" y="693"/>
                    <a:pt x="625" y="693"/>
                    <a:pt x="625" y="693"/>
                  </a:cubicBezTo>
                  <a:cubicBezTo>
                    <a:pt x="625" y="694"/>
                    <a:pt x="625" y="694"/>
                    <a:pt x="625" y="694"/>
                  </a:cubicBezTo>
                  <a:cubicBezTo>
                    <a:pt x="625" y="694"/>
                    <a:pt x="625" y="694"/>
                    <a:pt x="625" y="694"/>
                  </a:cubicBezTo>
                  <a:cubicBezTo>
                    <a:pt x="624" y="694"/>
                    <a:pt x="624" y="694"/>
                    <a:pt x="624" y="694"/>
                  </a:cubicBezTo>
                  <a:cubicBezTo>
                    <a:pt x="624" y="694"/>
                    <a:pt x="624" y="694"/>
                    <a:pt x="624" y="694"/>
                  </a:cubicBezTo>
                  <a:cubicBezTo>
                    <a:pt x="623" y="695"/>
                    <a:pt x="623" y="695"/>
                    <a:pt x="623" y="695"/>
                  </a:cubicBezTo>
                  <a:cubicBezTo>
                    <a:pt x="623" y="695"/>
                    <a:pt x="623" y="695"/>
                    <a:pt x="623" y="695"/>
                  </a:cubicBezTo>
                  <a:cubicBezTo>
                    <a:pt x="622" y="695"/>
                    <a:pt x="622" y="695"/>
                    <a:pt x="622" y="695"/>
                  </a:cubicBezTo>
                  <a:cubicBezTo>
                    <a:pt x="622" y="695"/>
                    <a:pt x="622" y="695"/>
                    <a:pt x="622" y="695"/>
                  </a:cubicBezTo>
                  <a:cubicBezTo>
                    <a:pt x="621" y="696"/>
                    <a:pt x="621" y="696"/>
                    <a:pt x="621" y="696"/>
                  </a:cubicBezTo>
                  <a:cubicBezTo>
                    <a:pt x="621" y="696"/>
                    <a:pt x="621" y="696"/>
                    <a:pt x="621" y="696"/>
                  </a:cubicBezTo>
                  <a:cubicBezTo>
                    <a:pt x="621" y="697"/>
                    <a:pt x="621" y="697"/>
                    <a:pt x="621" y="697"/>
                  </a:cubicBezTo>
                  <a:cubicBezTo>
                    <a:pt x="621" y="697"/>
                    <a:pt x="621" y="697"/>
                    <a:pt x="621" y="697"/>
                  </a:cubicBezTo>
                  <a:cubicBezTo>
                    <a:pt x="620" y="698"/>
                    <a:pt x="620" y="698"/>
                    <a:pt x="620" y="698"/>
                  </a:cubicBezTo>
                  <a:cubicBezTo>
                    <a:pt x="620" y="698"/>
                    <a:pt x="620" y="698"/>
                    <a:pt x="620" y="698"/>
                  </a:cubicBezTo>
                  <a:cubicBezTo>
                    <a:pt x="619" y="699"/>
                    <a:pt x="619" y="699"/>
                    <a:pt x="619" y="699"/>
                  </a:cubicBezTo>
                  <a:cubicBezTo>
                    <a:pt x="619" y="699"/>
                    <a:pt x="619" y="699"/>
                    <a:pt x="619" y="699"/>
                  </a:cubicBezTo>
                  <a:cubicBezTo>
                    <a:pt x="618" y="700"/>
                    <a:pt x="618" y="700"/>
                    <a:pt x="618" y="700"/>
                  </a:cubicBezTo>
                  <a:cubicBezTo>
                    <a:pt x="618" y="700"/>
                    <a:pt x="618" y="700"/>
                    <a:pt x="618" y="700"/>
                  </a:cubicBezTo>
                  <a:cubicBezTo>
                    <a:pt x="616" y="700"/>
                    <a:pt x="616" y="700"/>
                    <a:pt x="616" y="700"/>
                  </a:cubicBezTo>
                  <a:cubicBezTo>
                    <a:pt x="616" y="700"/>
                    <a:pt x="616" y="700"/>
                    <a:pt x="616" y="700"/>
                  </a:cubicBezTo>
                  <a:cubicBezTo>
                    <a:pt x="616" y="699"/>
                    <a:pt x="616" y="699"/>
                    <a:pt x="616" y="699"/>
                  </a:cubicBezTo>
                  <a:cubicBezTo>
                    <a:pt x="616" y="699"/>
                    <a:pt x="616" y="699"/>
                    <a:pt x="616" y="699"/>
                  </a:cubicBezTo>
                  <a:cubicBezTo>
                    <a:pt x="616" y="698"/>
                    <a:pt x="616" y="698"/>
                    <a:pt x="616" y="698"/>
                  </a:cubicBezTo>
                  <a:cubicBezTo>
                    <a:pt x="616" y="698"/>
                    <a:pt x="616" y="698"/>
                    <a:pt x="616" y="698"/>
                  </a:cubicBezTo>
                  <a:cubicBezTo>
                    <a:pt x="617" y="697"/>
                    <a:pt x="617" y="697"/>
                    <a:pt x="617" y="697"/>
                  </a:cubicBezTo>
                  <a:cubicBezTo>
                    <a:pt x="617" y="697"/>
                    <a:pt x="617" y="697"/>
                    <a:pt x="617" y="697"/>
                  </a:cubicBezTo>
                  <a:cubicBezTo>
                    <a:pt x="618" y="696"/>
                    <a:pt x="618" y="696"/>
                    <a:pt x="618" y="696"/>
                  </a:cubicBezTo>
                  <a:cubicBezTo>
                    <a:pt x="618" y="696"/>
                    <a:pt x="618" y="696"/>
                    <a:pt x="618" y="696"/>
                  </a:cubicBezTo>
                  <a:cubicBezTo>
                    <a:pt x="618" y="695"/>
                    <a:pt x="618" y="695"/>
                    <a:pt x="618" y="695"/>
                  </a:cubicBezTo>
                  <a:cubicBezTo>
                    <a:pt x="618" y="695"/>
                    <a:pt x="618" y="695"/>
                    <a:pt x="618" y="695"/>
                  </a:cubicBezTo>
                  <a:cubicBezTo>
                    <a:pt x="619" y="695"/>
                    <a:pt x="619" y="695"/>
                    <a:pt x="619" y="695"/>
                  </a:cubicBezTo>
                  <a:cubicBezTo>
                    <a:pt x="619" y="695"/>
                    <a:pt x="619" y="695"/>
                    <a:pt x="619" y="695"/>
                  </a:cubicBezTo>
                  <a:cubicBezTo>
                    <a:pt x="619" y="694"/>
                    <a:pt x="619" y="694"/>
                    <a:pt x="619" y="694"/>
                  </a:cubicBezTo>
                  <a:cubicBezTo>
                    <a:pt x="619" y="694"/>
                    <a:pt x="619" y="694"/>
                    <a:pt x="619" y="694"/>
                  </a:cubicBezTo>
                  <a:cubicBezTo>
                    <a:pt x="620" y="692"/>
                    <a:pt x="620" y="692"/>
                    <a:pt x="620" y="692"/>
                  </a:cubicBezTo>
                  <a:cubicBezTo>
                    <a:pt x="620" y="692"/>
                    <a:pt x="620" y="692"/>
                    <a:pt x="620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2" y="697"/>
                    <a:pt x="612" y="697"/>
                    <a:pt x="612" y="697"/>
                  </a:cubicBezTo>
                  <a:cubicBezTo>
                    <a:pt x="612" y="697"/>
                    <a:pt x="612" y="697"/>
                    <a:pt x="612" y="697"/>
                  </a:cubicBezTo>
                  <a:cubicBezTo>
                    <a:pt x="612" y="701"/>
                    <a:pt x="612" y="701"/>
                    <a:pt x="612" y="701"/>
                  </a:cubicBezTo>
                  <a:cubicBezTo>
                    <a:pt x="612" y="701"/>
                    <a:pt x="612" y="701"/>
                    <a:pt x="612" y="701"/>
                  </a:cubicBezTo>
                  <a:cubicBezTo>
                    <a:pt x="613" y="705"/>
                    <a:pt x="613" y="705"/>
                    <a:pt x="613" y="705"/>
                  </a:cubicBezTo>
                  <a:cubicBezTo>
                    <a:pt x="613" y="705"/>
                    <a:pt x="613" y="705"/>
                    <a:pt x="613" y="705"/>
                  </a:cubicBezTo>
                  <a:cubicBezTo>
                    <a:pt x="613" y="709"/>
                    <a:pt x="613" y="709"/>
                    <a:pt x="613" y="709"/>
                  </a:cubicBezTo>
                  <a:cubicBezTo>
                    <a:pt x="613" y="709"/>
                    <a:pt x="613" y="709"/>
                    <a:pt x="613" y="709"/>
                  </a:cubicBezTo>
                  <a:cubicBezTo>
                    <a:pt x="613" y="712"/>
                    <a:pt x="613" y="712"/>
                    <a:pt x="613" y="712"/>
                  </a:cubicBezTo>
                  <a:cubicBezTo>
                    <a:pt x="613" y="712"/>
                    <a:pt x="613" y="712"/>
                    <a:pt x="613" y="712"/>
                  </a:cubicBezTo>
                  <a:cubicBezTo>
                    <a:pt x="613" y="716"/>
                    <a:pt x="613" y="716"/>
                    <a:pt x="613" y="716"/>
                  </a:cubicBezTo>
                  <a:cubicBezTo>
                    <a:pt x="613" y="716"/>
                    <a:pt x="613" y="716"/>
                    <a:pt x="613" y="716"/>
                  </a:cubicBezTo>
                  <a:cubicBezTo>
                    <a:pt x="612" y="720"/>
                    <a:pt x="612" y="720"/>
                    <a:pt x="612" y="720"/>
                  </a:cubicBezTo>
                  <a:cubicBezTo>
                    <a:pt x="612" y="720"/>
                    <a:pt x="612" y="720"/>
                    <a:pt x="612" y="720"/>
                  </a:cubicBezTo>
                  <a:cubicBezTo>
                    <a:pt x="612" y="724"/>
                    <a:pt x="612" y="724"/>
                    <a:pt x="612" y="724"/>
                  </a:cubicBezTo>
                  <a:cubicBezTo>
                    <a:pt x="612" y="724"/>
                    <a:pt x="612" y="724"/>
                    <a:pt x="612" y="724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9"/>
                    <a:pt x="610" y="729"/>
                    <a:pt x="610" y="729"/>
                  </a:cubicBezTo>
                  <a:cubicBezTo>
                    <a:pt x="610" y="729"/>
                    <a:pt x="610" y="729"/>
                    <a:pt x="610" y="729"/>
                  </a:cubicBezTo>
                  <a:cubicBezTo>
                    <a:pt x="609" y="729"/>
                    <a:pt x="609" y="729"/>
                    <a:pt x="609" y="729"/>
                  </a:cubicBezTo>
                  <a:close/>
                  <a:moveTo>
                    <a:pt x="176" y="724"/>
                  </a:move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3" y="724"/>
                    <a:pt x="173" y="724"/>
                    <a:pt x="173" y="724"/>
                  </a:cubicBezTo>
                  <a:cubicBezTo>
                    <a:pt x="173" y="724"/>
                    <a:pt x="173" y="724"/>
                    <a:pt x="173" y="724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1"/>
                    <a:pt x="172" y="721"/>
                    <a:pt x="172" y="721"/>
                  </a:cubicBezTo>
                  <a:cubicBezTo>
                    <a:pt x="172" y="721"/>
                    <a:pt x="172" y="721"/>
                    <a:pt x="172" y="721"/>
                  </a:cubicBezTo>
                  <a:cubicBezTo>
                    <a:pt x="171" y="720"/>
                    <a:pt x="171" y="720"/>
                    <a:pt x="171" y="720"/>
                  </a:cubicBezTo>
                  <a:cubicBezTo>
                    <a:pt x="171" y="720"/>
                    <a:pt x="171" y="720"/>
                    <a:pt x="171" y="720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2" y="718"/>
                    <a:pt x="172" y="718"/>
                    <a:pt x="172" y="718"/>
                  </a:cubicBezTo>
                  <a:cubicBezTo>
                    <a:pt x="172" y="718"/>
                    <a:pt x="172" y="718"/>
                    <a:pt x="172" y="718"/>
                  </a:cubicBezTo>
                  <a:cubicBezTo>
                    <a:pt x="175" y="714"/>
                    <a:pt x="175" y="714"/>
                    <a:pt x="175" y="714"/>
                  </a:cubicBezTo>
                  <a:cubicBezTo>
                    <a:pt x="175" y="714"/>
                    <a:pt x="175" y="714"/>
                    <a:pt x="175" y="714"/>
                  </a:cubicBezTo>
                  <a:cubicBezTo>
                    <a:pt x="177" y="710"/>
                    <a:pt x="177" y="710"/>
                    <a:pt x="177" y="710"/>
                  </a:cubicBezTo>
                  <a:cubicBezTo>
                    <a:pt x="177" y="710"/>
                    <a:pt x="177" y="710"/>
                    <a:pt x="177" y="710"/>
                  </a:cubicBezTo>
                  <a:cubicBezTo>
                    <a:pt x="180" y="706"/>
                    <a:pt x="180" y="706"/>
                    <a:pt x="180" y="706"/>
                  </a:cubicBezTo>
                  <a:cubicBezTo>
                    <a:pt x="180" y="706"/>
                    <a:pt x="180" y="706"/>
                    <a:pt x="180" y="706"/>
                  </a:cubicBezTo>
                  <a:cubicBezTo>
                    <a:pt x="183" y="701"/>
                    <a:pt x="183" y="701"/>
                    <a:pt x="183" y="701"/>
                  </a:cubicBezTo>
                  <a:cubicBezTo>
                    <a:pt x="183" y="701"/>
                    <a:pt x="183" y="701"/>
                    <a:pt x="183" y="701"/>
                  </a:cubicBezTo>
                  <a:cubicBezTo>
                    <a:pt x="185" y="697"/>
                    <a:pt x="185" y="697"/>
                    <a:pt x="185" y="697"/>
                  </a:cubicBezTo>
                  <a:cubicBezTo>
                    <a:pt x="185" y="697"/>
                    <a:pt x="185" y="697"/>
                    <a:pt x="185" y="697"/>
                  </a:cubicBezTo>
                  <a:cubicBezTo>
                    <a:pt x="188" y="693"/>
                    <a:pt x="188" y="693"/>
                    <a:pt x="188" y="693"/>
                  </a:cubicBezTo>
                  <a:cubicBezTo>
                    <a:pt x="188" y="693"/>
                    <a:pt x="188" y="693"/>
                    <a:pt x="188" y="693"/>
                  </a:cubicBezTo>
                  <a:cubicBezTo>
                    <a:pt x="191" y="688"/>
                    <a:pt x="191" y="688"/>
                    <a:pt x="191" y="688"/>
                  </a:cubicBezTo>
                  <a:cubicBezTo>
                    <a:pt x="191" y="688"/>
                    <a:pt x="191" y="688"/>
                    <a:pt x="191" y="688"/>
                  </a:cubicBezTo>
                  <a:cubicBezTo>
                    <a:pt x="193" y="684"/>
                    <a:pt x="193" y="684"/>
                    <a:pt x="193" y="684"/>
                  </a:cubicBezTo>
                  <a:cubicBezTo>
                    <a:pt x="193" y="684"/>
                    <a:pt x="193" y="684"/>
                    <a:pt x="193" y="684"/>
                  </a:cubicBezTo>
                  <a:cubicBezTo>
                    <a:pt x="193" y="684"/>
                    <a:pt x="194" y="684"/>
                    <a:pt x="194" y="684"/>
                  </a:cubicBezTo>
                  <a:cubicBezTo>
                    <a:pt x="194" y="684"/>
                    <a:pt x="194" y="684"/>
                    <a:pt x="194" y="684"/>
                  </a:cubicBezTo>
                  <a:cubicBezTo>
                    <a:pt x="194" y="684"/>
                    <a:pt x="194" y="684"/>
                    <a:pt x="194" y="684"/>
                  </a:cubicBezTo>
                  <a:cubicBezTo>
                    <a:pt x="194" y="684"/>
                    <a:pt x="194" y="684"/>
                    <a:pt x="194" y="684"/>
                  </a:cubicBezTo>
                  <a:cubicBezTo>
                    <a:pt x="194" y="683"/>
                    <a:pt x="194" y="683"/>
                    <a:pt x="195" y="683"/>
                  </a:cubicBezTo>
                  <a:cubicBezTo>
                    <a:pt x="195" y="683"/>
                    <a:pt x="195" y="683"/>
                    <a:pt x="195" y="683"/>
                  </a:cubicBezTo>
                  <a:cubicBezTo>
                    <a:pt x="195" y="683"/>
                    <a:pt x="195" y="682"/>
                    <a:pt x="196" y="682"/>
                  </a:cubicBezTo>
                  <a:cubicBezTo>
                    <a:pt x="196" y="682"/>
                    <a:pt x="196" y="682"/>
                    <a:pt x="196" y="682"/>
                  </a:cubicBezTo>
                  <a:cubicBezTo>
                    <a:pt x="196" y="682"/>
                    <a:pt x="196" y="682"/>
                    <a:pt x="196" y="681"/>
                  </a:cubicBezTo>
                  <a:cubicBezTo>
                    <a:pt x="196" y="681"/>
                    <a:pt x="196" y="681"/>
                    <a:pt x="196" y="681"/>
                  </a:cubicBezTo>
                  <a:cubicBezTo>
                    <a:pt x="196" y="681"/>
                    <a:pt x="196" y="681"/>
                    <a:pt x="197" y="681"/>
                  </a:cubicBezTo>
                  <a:cubicBezTo>
                    <a:pt x="197" y="681"/>
                    <a:pt x="197" y="681"/>
                    <a:pt x="197" y="681"/>
                  </a:cubicBezTo>
                  <a:cubicBezTo>
                    <a:pt x="198" y="679"/>
                    <a:pt x="199" y="677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200" y="672"/>
                    <a:pt x="200" y="672"/>
                    <a:pt x="200" y="672"/>
                  </a:cubicBezTo>
                  <a:cubicBezTo>
                    <a:pt x="200" y="672"/>
                    <a:pt x="200" y="672"/>
                    <a:pt x="200" y="672"/>
                  </a:cubicBezTo>
                  <a:cubicBezTo>
                    <a:pt x="202" y="671"/>
                    <a:pt x="202" y="671"/>
                    <a:pt x="202" y="671"/>
                  </a:cubicBezTo>
                  <a:cubicBezTo>
                    <a:pt x="202" y="671"/>
                    <a:pt x="202" y="671"/>
                    <a:pt x="202" y="671"/>
                  </a:cubicBezTo>
                  <a:cubicBezTo>
                    <a:pt x="204" y="669"/>
                    <a:pt x="204" y="669"/>
                    <a:pt x="204" y="669"/>
                  </a:cubicBezTo>
                  <a:cubicBezTo>
                    <a:pt x="204" y="669"/>
                    <a:pt x="204" y="669"/>
                    <a:pt x="204" y="669"/>
                  </a:cubicBezTo>
                  <a:cubicBezTo>
                    <a:pt x="206" y="667"/>
                    <a:pt x="206" y="667"/>
                    <a:pt x="206" y="667"/>
                  </a:cubicBezTo>
                  <a:cubicBezTo>
                    <a:pt x="206" y="667"/>
                    <a:pt x="206" y="667"/>
                    <a:pt x="206" y="667"/>
                  </a:cubicBezTo>
                  <a:cubicBezTo>
                    <a:pt x="207" y="665"/>
                    <a:pt x="207" y="665"/>
                    <a:pt x="207" y="665"/>
                  </a:cubicBezTo>
                  <a:cubicBezTo>
                    <a:pt x="207" y="665"/>
                    <a:pt x="207" y="665"/>
                    <a:pt x="207" y="665"/>
                  </a:cubicBezTo>
                  <a:cubicBezTo>
                    <a:pt x="209" y="662"/>
                    <a:pt x="209" y="662"/>
                    <a:pt x="209" y="662"/>
                  </a:cubicBezTo>
                  <a:cubicBezTo>
                    <a:pt x="209" y="662"/>
                    <a:pt x="209" y="662"/>
                    <a:pt x="209" y="662"/>
                  </a:cubicBezTo>
                  <a:cubicBezTo>
                    <a:pt x="210" y="660"/>
                    <a:pt x="210" y="660"/>
                    <a:pt x="210" y="660"/>
                  </a:cubicBezTo>
                  <a:cubicBezTo>
                    <a:pt x="210" y="660"/>
                    <a:pt x="210" y="660"/>
                    <a:pt x="210" y="660"/>
                  </a:cubicBezTo>
                  <a:cubicBezTo>
                    <a:pt x="212" y="658"/>
                    <a:pt x="212" y="658"/>
                    <a:pt x="212" y="658"/>
                  </a:cubicBezTo>
                  <a:cubicBezTo>
                    <a:pt x="212" y="658"/>
                    <a:pt x="212" y="658"/>
                    <a:pt x="212" y="658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4" y="639"/>
                    <a:pt x="224" y="639"/>
                    <a:pt x="224" y="639"/>
                  </a:cubicBezTo>
                  <a:cubicBezTo>
                    <a:pt x="224" y="639"/>
                    <a:pt x="224" y="639"/>
                    <a:pt x="224" y="639"/>
                  </a:cubicBezTo>
                  <a:cubicBezTo>
                    <a:pt x="222" y="640"/>
                    <a:pt x="222" y="640"/>
                    <a:pt x="222" y="640"/>
                  </a:cubicBezTo>
                  <a:cubicBezTo>
                    <a:pt x="222" y="640"/>
                    <a:pt x="222" y="640"/>
                    <a:pt x="222" y="640"/>
                  </a:cubicBezTo>
                  <a:cubicBezTo>
                    <a:pt x="220" y="641"/>
                    <a:pt x="220" y="641"/>
                    <a:pt x="220" y="641"/>
                  </a:cubicBezTo>
                  <a:cubicBezTo>
                    <a:pt x="220" y="641"/>
                    <a:pt x="220" y="641"/>
                    <a:pt x="220" y="641"/>
                  </a:cubicBezTo>
                  <a:cubicBezTo>
                    <a:pt x="218" y="642"/>
                    <a:pt x="218" y="642"/>
                    <a:pt x="218" y="642"/>
                  </a:cubicBezTo>
                  <a:cubicBezTo>
                    <a:pt x="218" y="642"/>
                    <a:pt x="218" y="642"/>
                    <a:pt x="218" y="642"/>
                  </a:cubicBezTo>
                  <a:cubicBezTo>
                    <a:pt x="216" y="643"/>
                    <a:pt x="216" y="643"/>
                    <a:pt x="216" y="643"/>
                  </a:cubicBezTo>
                  <a:cubicBezTo>
                    <a:pt x="216" y="643"/>
                    <a:pt x="216" y="643"/>
                    <a:pt x="216" y="643"/>
                  </a:cubicBezTo>
                  <a:cubicBezTo>
                    <a:pt x="214" y="645"/>
                    <a:pt x="214" y="645"/>
                    <a:pt x="214" y="645"/>
                  </a:cubicBezTo>
                  <a:cubicBezTo>
                    <a:pt x="214" y="645"/>
                    <a:pt x="214" y="645"/>
                    <a:pt x="214" y="645"/>
                  </a:cubicBezTo>
                  <a:cubicBezTo>
                    <a:pt x="212" y="646"/>
                    <a:pt x="212" y="646"/>
                    <a:pt x="212" y="646"/>
                  </a:cubicBezTo>
                  <a:cubicBezTo>
                    <a:pt x="212" y="646"/>
                    <a:pt x="212" y="646"/>
                    <a:pt x="212" y="646"/>
                  </a:cubicBezTo>
                  <a:cubicBezTo>
                    <a:pt x="210" y="647"/>
                    <a:pt x="210" y="647"/>
                    <a:pt x="210" y="647"/>
                  </a:cubicBezTo>
                  <a:cubicBezTo>
                    <a:pt x="210" y="647"/>
                    <a:pt x="210" y="647"/>
                    <a:pt x="210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5" y="646"/>
                    <a:pt x="205" y="646"/>
                    <a:pt x="205" y="646"/>
                  </a:cubicBezTo>
                  <a:cubicBezTo>
                    <a:pt x="205" y="646"/>
                    <a:pt x="205" y="646"/>
                    <a:pt x="205" y="646"/>
                  </a:cubicBezTo>
                  <a:cubicBezTo>
                    <a:pt x="204" y="646"/>
                    <a:pt x="204" y="646"/>
                    <a:pt x="204" y="646"/>
                  </a:cubicBezTo>
                  <a:cubicBezTo>
                    <a:pt x="204" y="646"/>
                    <a:pt x="204" y="646"/>
                    <a:pt x="204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5"/>
                    <a:pt x="203" y="645"/>
                    <a:pt x="203" y="645"/>
                  </a:cubicBezTo>
                  <a:cubicBezTo>
                    <a:pt x="203" y="645"/>
                    <a:pt x="203" y="645"/>
                    <a:pt x="203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199" y="645"/>
                    <a:pt x="199" y="645"/>
                    <a:pt x="199" y="645"/>
                  </a:cubicBezTo>
                  <a:cubicBezTo>
                    <a:pt x="199" y="645"/>
                    <a:pt x="199" y="645"/>
                    <a:pt x="199" y="645"/>
                  </a:cubicBezTo>
                  <a:cubicBezTo>
                    <a:pt x="199" y="644"/>
                    <a:pt x="199" y="644"/>
                    <a:pt x="199" y="644"/>
                  </a:cubicBezTo>
                  <a:cubicBezTo>
                    <a:pt x="199" y="644"/>
                    <a:pt x="199" y="644"/>
                    <a:pt x="199" y="644"/>
                  </a:cubicBezTo>
                  <a:cubicBezTo>
                    <a:pt x="199" y="642"/>
                    <a:pt x="199" y="642"/>
                    <a:pt x="199" y="642"/>
                  </a:cubicBezTo>
                  <a:cubicBezTo>
                    <a:pt x="199" y="642"/>
                    <a:pt x="199" y="642"/>
                    <a:pt x="199" y="642"/>
                  </a:cubicBezTo>
                  <a:cubicBezTo>
                    <a:pt x="209" y="639"/>
                    <a:pt x="209" y="639"/>
                    <a:pt x="209" y="639"/>
                  </a:cubicBezTo>
                  <a:cubicBezTo>
                    <a:pt x="209" y="639"/>
                    <a:pt x="209" y="639"/>
                    <a:pt x="209" y="639"/>
                  </a:cubicBezTo>
                  <a:cubicBezTo>
                    <a:pt x="212" y="639"/>
                    <a:pt x="212" y="639"/>
                    <a:pt x="212" y="639"/>
                  </a:cubicBezTo>
                  <a:cubicBezTo>
                    <a:pt x="212" y="639"/>
                    <a:pt x="212" y="639"/>
                    <a:pt x="212" y="639"/>
                  </a:cubicBezTo>
                  <a:cubicBezTo>
                    <a:pt x="215" y="639"/>
                    <a:pt x="215" y="639"/>
                    <a:pt x="215" y="639"/>
                  </a:cubicBezTo>
                  <a:cubicBezTo>
                    <a:pt x="215" y="639"/>
                    <a:pt x="215" y="639"/>
                    <a:pt x="215" y="639"/>
                  </a:cubicBezTo>
                  <a:cubicBezTo>
                    <a:pt x="217" y="638"/>
                    <a:pt x="217" y="638"/>
                    <a:pt x="217" y="638"/>
                  </a:cubicBezTo>
                  <a:cubicBezTo>
                    <a:pt x="217" y="638"/>
                    <a:pt x="217" y="638"/>
                    <a:pt x="217" y="638"/>
                  </a:cubicBezTo>
                  <a:cubicBezTo>
                    <a:pt x="220" y="637"/>
                    <a:pt x="220" y="637"/>
                    <a:pt x="220" y="637"/>
                  </a:cubicBezTo>
                  <a:cubicBezTo>
                    <a:pt x="220" y="637"/>
                    <a:pt x="220" y="637"/>
                    <a:pt x="220" y="637"/>
                  </a:cubicBezTo>
                  <a:cubicBezTo>
                    <a:pt x="223" y="636"/>
                    <a:pt x="223" y="636"/>
                    <a:pt x="223" y="636"/>
                  </a:cubicBezTo>
                  <a:cubicBezTo>
                    <a:pt x="223" y="636"/>
                    <a:pt x="223" y="636"/>
                    <a:pt x="223" y="636"/>
                  </a:cubicBezTo>
                  <a:cubicBezTo>
                    <a:pt x="225" y="635"/>
                    <a:pt x="225" y="635"/>
                    <a:pt x="225" y="635"/>
                  </a:cubicBezTo>
                  <a:cubicBezTo>
                    <a:pt x="225" y="635"/>
                    <a:pt x="225" y="635"/>
                    <a:pt x="225" y="635"/>
                  </a:cubicBezTo>
                  <a:cubicBezTo>
                    <a:pt x="228" y="634"/>
                    <a:pt x="228" y="634"/>
                    <a:pt x="228" y="634"/>
                  </a:cubicBezTo>
                  <a:cubicBezTo>
                    <a:pt x="228" y="634"/>
                    <a:pt x="228" y="634"/>
                    <a:pt x="228" y="634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4"/>
                    <a:pt x="234" y="634"/>
                    <a:pt x="234" y="634"/>
                  </a:cubicBezTo>
                  <a:cubicBezTo>
                    <a:pt x="234" y="634"/>
                    <a:pt x="234" y="634"/>
                    <a:pt x="234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8"/>
                    <a:pt x="236" y="638"/>
                    <a:pt x="236" y="638"/>
                  </a:cubicBezTo>
                  <a:cubicBezTo>
                    <a:pt x="236" y="638"/>
                    <a:pt x="236" y="638"/>
                    <a:pt x="236" y="638"/>
                  </a:cubicBezTo>
                  <a:cubicBezTo>
                    <a:pt x="235" y="638"/>
                    <a:pt x="235" y="638"/>
                    <a:pt x="235" y="638"/>
                  </a:cubicBezTo>
                  <a:cubicBezTo>
                    <a:pt x="235" y="638"/>
                    <a:pt x="235" y="638"/>
                    <a:pt x="235" y="638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29" y="642"/>
                    <a:pt x="229" y="642"/>
                    <a:pt x="229" y="642"/>
                  </a:cubicBezTo>
                  <a:cubicBezTo>
                    <a:pt x="229" y="642"/>
                    <a:pt x="229" y="642"/>
                    <a:pt x="229" y="642"/>
                  </a:cubicBezTo>
                  <a:cubicBezTo>
                    <a:pt x="226" y="645"/>
                    <a:pt x="226" y="645"/>
                    <a:pt x="226" y="645"/>
                  </a:cubicBezTo>
                  <a:cubicBezTo>
                    <a:pt x="226" y="645"/>
                    <a:pt x="226" y="645"/>
                    <a:pt x="226" y="645"/>
                  </a:cubicBezTo>
                  <a:cubicBezTo>
                    <a:pt x="223" y="648"/>
                    <a:pt x="223" y="648"/>
                    <a:pt x="223" y="648"/>
                  </a:cubicBezTo>
                  <a:cubicBezTo>
                    <a:pt x="223" y="648"/>
                    <a:pt x="223" y="648"/>
                    <a:pt x="223" y="648"/>
                  </a:cubicBezTo>
                  <a:cubicBezTo>
                    <a:pt x="220" y="652"/>
                    <a:pt x="220" y="652"/>
                    <a:pt x="220" y="652"/>
                  </a:cubicBezTo>
                  <a:cubicBezTo>
                    <a:pt x="220" y="652"/>
                    <a:pt x="220" y="652"/>
                    <a:pt x="220" y="652"/>
                  </a:cubicBezTo>
                  <a:cubicBezTo>
                    <a:pt x="217" y="656"/>
                    <a:pt x="217" y="656"/>
                    <a:pt x="217" y="656"/>
                  </a:cubicBezTo>
                  <a:cubicBezTo>
                    <a:pt x="217" y="656"/>
                    <a:pt x="217" y="656"/>
                    <a:pt x="217" y="656"/>
                  </a:cubicBezTo>
                  <a:cubicBezTo>
                    <a:pt x="215" y="659"/>
                    <a:pt x="215" y="659"/>
                    <a:pt x="215" y="659"/>
                  </a:cubicBezTo>
                  <a:cubicBezTo>
                    <a:pt x="215" y="659"/>
                    <a:pt x="215" y="659"/>
                    <a:pt x="215" y="659"/>
                  </a:cubicBezTo>
                  <a:cubicBezTo>
                    <a:pt x="212" y="663"/>
                    <a:pt x="212" y="663"/>
                    <a:pt x="212" y="663"/>
                  </a:cubicBezTo>
                  <a:cubicBezTo>
                    <a:pt x="212" y="663"/>
                    <a:pt x="212" y="663"/>
                    <a:pt x="212" y="663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1" y="667"/>
                    <a:pt x="211" y="667"/>
                    <a:pt x="211" y="667"/>
                  </a:cubicBezTo>
                  <a:cubicBezTo>
                    <a:pt x="211" y="667"/>
                    <a:pt x="211" y="667"/>
                    <a:pt x="211" y="667"/>
                  </a:cubicBezTo>
                  <a:cubicBezTo>
                    <a:pt x="222" y="661"/>
                    <a:pt x="222" y="661"/>
                    <a:pt x="222" y="661"/>
                  </a:cubicBezTo>
                  <a:cubicBezTo>
                    <a:pt x="222" y="661"/>
                    <a:pt x="222" y="661"/>
                    <a:pt x="222" y="661"/>
                  </a:cubicBezTo>
                  <a:cubicBezTo>
                    <a:pt x="222" y="659"/>
                    <a:pt x="222" y="659"/>
                    <a:pt x="222" y="659"/>
                  </a:cubicBezTo>
                  <a:cubicBezTo>
                    <a:pt x="222" y="659"/>
                    <a:pt x="222" y="659"/>
                    <a:pt x="222" y="659"/>
                  </a:cubicBezTo>
                  <a:cubicBezTo>
                    <a:pt x="222" y="653"/>
                    <a:pt x="222" y="653"/>
                    <a:pt x="222" y="653"/>
                  </a:cubicBezTo>
                  <a:cubicBezTo>
                    <a:pt x="222" y="653"/>
                    <a:pt x="222" y="653"/>
                    <a:pt x="222" y="653"/>
                  </a:cubicBezTo>
                  <a:cubicBezTo>
                    <a:pt x="223" y="652"/>
                    <a:pt x="223" y="652"/>
                    <a:pt x="223" y="652"/>
                  </a:cubicBezTo>
                  <a:cubicBezTo>
                    <a:pt x="223" y="652"/>
                    <a:pt x="223" y="652"/>
                    <a:pt x="223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5" y="652"/>
                    <a:pt x="225" y="652"/>
                    <a:pt x="225" y="652"/>
                  </a:cubicBezTo>
                  <a:cubicBezTo>
                    <a:pt x="225" y="652"/>
                    <a:pt x="225" y="652"/>
                    <a:pt x="225" y="652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6"/>
                    <a:pt x="226" y="656"/>
                    <a:pt x="226" y="656"/>
                  </a:cubicBezTo>
                  <a:cubicBezTo>
                    <a:pt x="226" y="656"/>
                    <a:pt x="226" y="656"/>
                    <a:pt x="226" y="656"/>
                  </a:cubicBezTo>
                  <a:cubicBezTo>
                    <a:pt x="225" y="656"/>
                    <a:pt x="225" y="656"/>
                    <a:pt x="225" y="656"/>
                  </a:cubicBezTo>
                  <a:cubicBezTo>
                    <a:pt x="225" y="656"/>
                    <a:pt x="225" y="656"/>
                    <a:pt x="225" y="656"/>
                  </a:cubicBezTo>
                  <a:cubicBezTo>
                    <a:pt x="225" y="657"/>
                    <a:pt x="225" y="657"/>
                    <a:pt x="225" y="657"/>
                  </a:cubicBezTo>
                  <a:cubicBezTo>
                    <a:pt x="225" y="657"/>
                    <a:pt x="225" y="657"/>
                    <a:pt x="225" y="657"/>
                  </a:cubicBezTo>
                  <a:cubicBezTo>
                    <a:pt x="226" y="657"/>
                    <a:pt x="226" y="657"/>
                    <a:pt x="226" y="657"/>
                  </a:cubicBezTo>
                  <a:cubicBezTo>
                    <a:pt x="226" y="657"/>
                    <a:pt x="226" y="657"/>
                    <a:pt x="226" y="657"/>
                  </a:cubicBezTo>
                  <a:cubicBezTo>
                    <a:pt x="227" y="657"/>
                    <a:pt x="227" y="657"/>
                    <a:pt x="227" y="657"/>
                  </a:cubicBezTo>
                  <a:cubicBezTo>
                    <a:pt x="227" y="657"/>
                    <a:pt x="227" y="657"/>
                    <a:pt x="227" y="657"/>
                  </a:cubicBezTo>
                  <a:cubicBezTo>
                    <a:pt x="229" y="657"/>
                    <a:pt x="229" y="657"/>
                    <a:pt x="229" y="657"/>
                  </a:cubicBezTo>
                  <a:cubicBezTo>
                    <a:pt x="229" y="657"/>
                    <a:pt x="229" y="657"/>
                    <a:pt x="229" y="657"/>
                  </a:cubicBezTo>
                  <a:cubicBezTo>
                    <a:pt x="230" y="656"/>
                    <a:pt x="230" y="656"/>
                    <a:pt x="230" y="656"/>
                  </a:cubicBezTo>
                  <a:cubicBezTo>
                    <a:pt x="230" y="656"/>
                    <a:pt x="230" y="656"/>
                    <a:pt x="230" y="656"/>
                  </a:cubicBezTo>
                  <a:cubicBezTo>
                    <a:pt x="232" y="655"/>
                    <a:pt x="232" y="655"/>
                    <a:pt x="232" y="655"/>
                  </a:cubicBezTo>
                  <a:cubicBezTo>
                    <a:pt x="232" y="655"/>
                    <a:pt x="232" y="655"/>
                    <a:pt x="232" y="655"/>
                  </a:cubicBezTo>
                  <a:cubicBezTo>
                    <a:pt x="233" y="655"/>
                    <a:pt x="233" y="655"/>
                    <a:pt x="233" y="655"/>
                  </a:cubicBezTo>
                  <a:cubicBezTo>
                    <a:pt x="233" y="655"/>
                    <a:pt x="233" y="655"/>
                    <a:pt x="233" y="655"/>
                  </a:cubicBezTo>
                  <a:cubicBezTo>
                    <a:pt x="235" y="654"/>
                    <a:pt x="235" y="654"/>
                    <a:pt x="235" y="654"/>
                  </a:cubicBezTo>
                  <a:cubicBezTo>
                    <a:pt x="235" y="654"/>
                    <a:pt x="235" y="654"/>
                    <a:pt x="235" y="654"/>
                  </a:cubicBezTo>
                  <a:cubicBezTo>
                    <a:pt x="236" y="653"/>
                    <a:pt x="236" y="653"/>
                    <a:pt x="236" y="653"/>
                  </a:cubicBezTo>
                  <a:cubicBezTo>
                    <a:pt x="236" y="653"/>
                    <a:pt x="236" y="653"/>
                    <a:pt x="236" y="653"/>
                  </a:cubicBezTo>
                  <a:cubicBezTo>
                    <a:pt x="238" y="652"/>
                    <a:pt x="238" y="652"/>
                    <a:pt x="238" y="652"/>
                  </a:cubicBezTo>
                  <a:cubicBezTo>
                    <a:pt x="238" y="652"/>
                    <a:pt x="238" y="652"/>
                    <a:pt x="238" y="652"/>
                  </a:cubicBezTo>
                  <a:cubicBezTo>
                    <a:pt x="240" y="644"/>
                    <a:pt x="240" y="644"/>
                    <a:pt x="240" y="644"/>
                  </a:cubicBezTo>
                  <a:cubicBezTo>
                    <a:pt x="240" y="644"/>
                    <a:pt x="240" y="644"/>
                    <a:pt x="240" y="644"/>
                  </a:cubicBezTo>
                  <a:cubicBezTo>
                    <a:pt x="241" y="644"/>
                    <a:pt x="241" y="644"/>
                    <a:pt x="241" y="644"/>
                  </a:cubicBezTo>
                  <a:cubicBezTo>
                    <a:pt x="241" y="644"/>
                    <a:pt x="241" y="644"/>
                    <a:pt x="241" y="644"/>
                  </a:cubicBezTo>
                  <a:cubicBezTo>
                    <a:pt x="242" y="645"/>
                    <a:pt x="242" y="645"/>
                    <a:pt x="242" y="645"/>
                  </a:cubicBezTo>
                  <a:cubicBezTo>
                    <a:pt x="242" y="645"/>
                    <a:pt x="242" y="645"/>
                    <a:pt x="242" y="645"/>
                  </a:cubicBezTo>
                  <a:cubicBezTo>
                    <a:pt x="243" y="645"/>
                    <a:pt x="243" y="645"/>
                    <a:pt x="243" y="645"/>
                  </a:cubicBezTo>
                  <a:cubicBezTo>
                    <a:pt x="243" y="645"/>
                    <a:pt x="243" y="645"/>
                    <a:pt x="243" y="645"/>
                  </a:cubicBezTo>
                  <a:cubicBezTo>
                    <a:pt x="244" y="645"/>
                    <a:pt x="244" y="645"/>
                    <a:pt x="244" y="645"/>
                  </a:cubicBezTo>
                  <a:cubicBezTo>
                    <a:pt x="244" y="645"/>
                    <a:pt x="244" y="645"/>
                    <a:pt x="244" y="645"/>
                  </a:cubicBezTo>
                  <a:cubicBezTo>
                    <a:pt x="244" y="646"/>
                    <a:pt x="244" y="646"/>
                    <a:pt x="244" y="646"/>
                  </a:cubicBezTo>
                  <a:cubicBezTo>
                    <a:pt x="244" y="646"/>
                    <a:pt x="244" y="646"/>
                    <a:pt x="244" y="646"/>
                  </a:cubicBezTo>
                  <a:cubicBezTo>
                    <a:pt x="245" y="647"/>
                    <a:pt x="245" y="647"/>
                    <a:pt x="245" y="647"/>
                  </a:cubicBezTo>
                  <a:cubicBezTo>
                    <a:pt x="245" y="647"/>
                    <a:pt x="245" y="647"/>
                    <a:pt x="245" y="647"/>
                  </a:cubicBezTo>
                  <a:cubicBezTo>
                    <a:pt x="246" y="648"/>
                    <a:pt x="246" y="648"/>
                    <a:pt x="246" y="648"/>
                  </a:cubicBezTo>
                  <a:cubicBezTo>
                    <a:pt x="246" y="648"/>
                    <a:pt x="246" y="648"/>
                    <a:pt x="246" y="648"/>
                  </a:cubicBezTo>
                  <a:cubicBezTo>
                    <a:pt x="247" y="648"/>
                    <a:pt x="247" y="648"/>
                    <a:pt x="247" y="648"/>
                  </a:cubicBezTo>
                  <a:cubicBezTo>
                    <a:pt x="247" y="648"/>
                    <a:pt x="247" y="648"/>
                    <a:pt x="247" y="648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5" y="649"/>
                    <a:pt x="245" y="649"/>
                    <a:pt x="245" y="649"/>
                  </a:cubicBezTo>
                  <a:cubicBezTo>
                    <a:pt x="245" y="649"/>
                    <a:pt x="245" y="649"/>
                    <a:pt x="245" y="649"/>
                  </a:cubicBezTo>
                  <a:cubicBezTo>
                    <a:pt x="245" y="650"/>
                    <a:pt x="245" y="650"/>
                    <a:pt x="245" y="650"/>
                  </a:cubicBezTo>
                  <a:cubicBezTo>
                    <a:pt x="245" y="650"/>
                    <a:pt x="245" y="650"/>
                    <a:pt x="245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3" y="650"/>
                    <a:pt x="243" y="650"/>
                    <a:pt x="243" y="650"/>
                  </a:cubicBezTo>
                  <a:cubicBezTo>
                    <a:pt x="243" y="650"/>
                    <a:pt x="243" y="650"/>
                    <a:pt x="243" y="650"/>
                  </a:cubicBezTo>
                  <a:cubicBezTo>
                    <a:pt x="238" y="657"/>
                    <a:pt x="238" y="657"/>
                    <a:pt x="238" y="657"/>
                  </a:cubicBezTo>
                  <a:cubicBezTo>
                    <a:pt x="238" y="657"/>
                    <a:pt x="238" y="657"/>
                    <a:pt x="238" y="657"/>
                  </a:cubicBezTo>
                  <a:cubicBezTo>
                    <a:pt x="235" y="664"/>
                    <a:pt x="235" y="664"/>
                    <a:pt x="235" y="664"/>
                  </a:cubicBezTo>
                  <a:cubicBezTo>
                    <a:pt x="235" y="664"/>
                    <a:pt x="235" y="664"/>
                    <a:pt x="235" y="664"/>
                  </a:cubicBezTo>
                  <a:cubicBezTo>
                    <a:pt x="240" y="663"/>
                    <a:pt x="240" y="663"/>
                    <a:pt x="240" y="663"/>
                  </a:cubicBezTo>
                  <a:cubicBezTo>
                    <a:pt x="240" y="663"/>
                    <a:pt x="240" y="663"/>
                    <a:pt x="240" y="663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1"/>
                    <a:pt x="252" y="661"/>
                    <a:pt x="252" y="661"/>
                  </a:cubicBezTo>
                  <a:cubicBezTo>
                    <a:pt x="252" y="661"/>
                    <a:pt x="252" y="661"/>
                    <a:pt x="252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0" y="667"/>
                    <a:pt x="240" y="667"/>
                    <a:pt x="240" y="667"/>
                  </a:cubicBezTo>
                  <a:cubicBezTo>
                    <a:pt x="240" y="667"/>
                    <a:pt x="240" y="667"/>
                    <a:pt x="240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8" y="668"/>
                    <a:pt x="238" y="668"/>
                    <a:pt x="238" y="668"/>
                  </a:cubicBezTo>
                  <a:cubicBezTo>
                    <a:pt x="238" y="668"/>
                    <a:pt x="238" y="668"/>
                    <a:pt x="238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6" y="668"/>
                    <a:pt x="236" y="668"/>
                    <a:pt x="236" y="668"/>
                  </a:cubicBezTo>
                  <a:cubicBezTo>
                    <a:pt x="236" y="668"/>
                    <a:pt x="236" y="668"/>
                    <a:pt x="236" y="668"/>
                  </a:cubicBezTo>
                  <a:cubicBezTo>
                    <a:pt x="231" y="670"/>
                    <a:pt x="231" y="670"/>
                    <a:pt x="231" y="670"/>
                  </a:cubicBezTo>
                  <a:cubicBezTo>
                    <a:pt x="231" y="670"/>
                    <a:pt x="231" y="670"/>
                    <a:pt x="231" y="670"/>
                  </a:cubicBezTo>
                  <a:cubicBezTo>
                    <a:pt x="230" y="671"/>
                    <a:pt x="230" y="671"/>
                    <a:pt x="230" y="671"/>
                  </a:cubicBezTo>
                  <a:cubicBezTo>
                    <a:pt x="230" y="671"/>
                    <a:pt x="230" y="671"/>
                    <a:pt x="230" y="671"/>
                  </a:cubicBezTo>
                  <a:cubicBezTo>
                    <a:pt x="231" y="672"/>
                    <a:pt x="231" y="672"/>
                    <a:pt x="231" y="672"/>
                  </a:cubicBezTo>
                  <a:cubicBezTo>
                    <a:pt x="231" y="672"/>
                    <a:pt x="231" y="672"/>
                    <a:pt x="231" y="672"/>
                  </a:cubicBezTo>
                  <a:cubicBezTo>
                    <a:pt x="231" y="673"/>
                    <a:pt x="231" y="673"/>
                    <a:pt x="231" y="673"/>
                  </a:cubicBezTo>
                  <a:cubicBezTo>
                    <a:pt x="231" y="673"/>
                    <a:pt x="231" y="673"/>
                    <a:pt x="231" y="673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5"/>
                    <a:pt x="232" y="675"/>
                    <a:pt x="232" y="675"/>
                  </a:cubicBezTo>
                  <a:cubicBezTo>
                    <a:pt x="232" y="675"/>
                    <a:pt x="232" y="675"/>
                    <a:pt x="232" y="675"/>
                  </a:cubicBezTo>
                  <a:cubicBezTo>
                    <a:pt x="232" y="676"/>
                    <a:pt x="232" y="676"/>
                    <a:pt x="232" y="676"/>
                  </a:cubicBezTo>
                  <a:cubicBezTo>
                    <a:pt x="232" y="676"/>
                    <a:pt x="232" y="676"/>
                    <a:pt x="232" y="676"/>
                  </a:cubicBezTo>
                  <a:cubicBezTo>
                    <a:pt x="232" y="677"/>
                    <a:pt x="232" y="677"/>
                    <a:pt x="232" y="677"/>
                  </a:cubicBezTo>
                  <a:cubicBezTo>
                    <a:pt x="232" y="677"/>
                    <a:pt x="232" y="677"/>
                    <a:pt x="232" y="677"/>
                  </a:cubicBezTo>
                  <a:cubicBezTo>
                    <a:pt x="233" y="678"/>
                    <a:pt x="233" y="678"/>
                    <a:pt x="233" y="678"/>
                  </a:cubicBezTo>
                  <a:cubicBezTo>
                    <a:pt x="233" y="678"/>
                    <a:pt x="233" y="678"/>
                    <a:pt x="233" y="678"/>
                  </a:cubicBezTo>
                  <a:cubicBezTo>
                    <a:pt x="245" y="675"/>
                    <a:pt x="245" y="675"/>
                    <a:pt x="245" y="675"/>
                  </a:cubicBezTo>
                  <a:cubicBezTo>
                    <a:pt x="245" y="675"/>
                    <a:pt x="245" y="675"/>
                    <a:pt x="245" y="675"/>
                  </a:cubicBezTo>
                  <a:cubicBezTo>
                    <a:pt x="246" y="676"/>
                    <a:pt x="246" y="676"/>
                    <a:pt x="246" y="676"/>
                  </a:cubicBezTo>
                  <a:cubicBezTo>
                    <a:pt x="246" y="676"/>
                    <a:pt x="246" y="676"/>
                    <a:pt x="246" y="676"/>
                  </a:cubicBezTo>
                  <a:cubicBezTo>
                    <a:pt x="246" y="677"/>
                    <a:pt x="246" y="677"/>
                    <a:pt x="246" y="677"/>
                  </a:cubicBezTo>
                  <a:cubicBezTo>
                    <a:pt x="246" y="677"/>
                    <a:pt x="246" y="677"/>
                    <a:pt x="246" y="677"/>
                  </a:cubicBezTo>
                  <a:cubicBezTo>
                    <a:pt x="247" y="677"/>
                    <a:pt x="247" y="677"/>
                    <a:pt x="247" y="677"/>
                  </a:cubicBezTo>
                  <a:cubicBezTo>
                    <a:pt x="247" y="677"/>
                    <a:pt x="247" y="677"/>
                    <a:pt x="247" y="677"/>
                  </a:cubicBezTo>
                  <a:cubicBezTo>
                    <a:pt x="247" y="678"/>
                    <a:pt x="247" y="678"/>
                    <a:pt x="247" y="678"/>
                  </a:cubicBezTo>
                  <a:cubicBezTo>
                    <a:pt x="247" y="678"/>
                    <a:pt x="247" y="678"/>
                    <a:pt x="247" y="678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80"/>
                    <a:pt x="247" y="680"/>
                    <a:pt x="247" y="680"/>
                  </a:cubicBezTo>
                  <a:cubicBezTo>
                    <a:pt x="247" y="680"/>
                    <a:pt x="247" y="680"/>
                    <a:pt x="247" y="680"/>
                  </a:cubicBezTo>
                  <a:cubicBezTo>
                    <a:pt x="247" y="681"/>
                    <a:pt x="247" y="681"/>
                    <a:pt x="247" y="681"/>
                  </a:cubicBezTo>
                  <a:cubicBezTo>
                    <a:pt x="247" y="681"/>
                    <a:pt x="247" y="681"/>
                    <a:pt x="247" y="681"/>
                  </a:cubicBezTo>
                  <a:cubicBezTo>
                    <a:pt x="246" y="681"/>
                    <a:pt x="246" y="681"/>
                    <a:pt x="246" y="681"/>
                  </a:cubicBezTo>
                  <a:cubicBezTo>
                    <a:pt x="246" y="681"/>
                    <a:pt x="246" y="681"/>
                    <a:pt x="246" y="681"/>
                  </a:cubicBezTo>
                  <a:cubicBezTo>
                    <a:pt x="245" y="682"/>
                    <a:pt x="245" y="682"/>
                    <a:pt x="245" y="682"/>
                  </a:cubicBezTo>
                  <a:cubicBezTo>
                    <a:pt x="245" y="682"/>
                    <a:pt x="245" y="682"/>
                    <a:pt x="245" y="682"/>
                  </a:cubicBezTo>
                  <a:cubicBezTo>
                    <a:pt x="244" y="683"/>
                    <a:pt x="244" y="683"/>
                    <a:pt x="244" y="683"/>
                  </a:cubicBezTo>
                  <a:cubicBezTo>
                    <a:pt x="244" y="683"/>
                    <a:pt x="244" y="683"/>
                    <a:pt x="244" y="683"/>
                  </a:cubicBezTo>
                  <a:cubicBezTo>
                    <a:pt x="244" y="684"/>
                    <a:pt x="244" y="684"/>
                    <a:pt x="244" y="684"/>
                  </a:cubicBezTo>
                  <a:cubicBezTo>
                    <a:pt x="244" y="684"/>
                    <a:pt x="244" y="684"/>
                    <a:pt x="244" y="684"/>
                  </a:cubicBezTo>
                  <a:cubicBezTo>
                    <a:pt x="243" y="685"/>
                    <a:pt x="243" y="685"/>
                    <a:pt x="243" y="685"/>
                  </a:cubicBezTo>
                  <a:cubicBezTo>
                    <a:pt x="243" y="685"/>
                    <a:pt x="243" y="685"/>
                    <a:pt x="243" y="685"/>
                  </a:cubicBezTo>
                  <a:cubicBezTo>
                    <a:pt x="242" y="686"/>
                    <a:pt x="242" y="686"/>
                    <a:pt x="242" y="686"/>
                  </a:cubicBezTo>
                  <a:cubicBezTo>
                    <a:pt x="242" y="686"/>
                    <a:pt x="242" y="686"/>
                    <a:pt x="242" y="686"/>
                  </a:cubicBezTo>
                  <a:cubicBezTo>
                    <a:pt x="242" y="688"/>
                    <a:pt x="242" y="688"/>
                    <a:pt x="242" y="688"/>
                  </a:cubicBezTo>
                  <a:cubicBezTo>
                    <a:pt x="242" y="688"/>
                    <a:pt x="242" y="688"/>
                    <a:pt x="242" y="688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32" y="699"/>
                    <a:pt x="232" y="699"/>
                    <a:pt x="232" y="699"/>
                  </a:cubicBezTo>
                  <a:cubicBezTo>
                    <a:pt x="232" y="699"/>
                    <a:pt x="232" y="699"/>
                    <a:pt x="232" y="69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33" y="681"/>
                    <a:pt x="233" y="681"/>
                    <a:pt x="233" y="681"/>
                  </a:cubicBezTo>
                  <a:cubicBezTo>
                    <a:pt x="233" y="681"/>
                    <a:pt x="233" y="681"/>
                    <a:pt x="233" y="681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6" y="684"/>
                    <a:pt x="236" y="684"/>
                    <a:pt x="236" y="684"/>
                  </a:cubicBezTo>
                  <a:cubicBezTo>
                    <a:pt x="236" y="684"/>
                    <a:pt x="236" y="684"/>
                    <a:pt x="236" y="684"/>
                  </a:cubicBezTo>
                  <a:cubicBezTo>
                    <a:pt x="235" y="685"/>
                    <a:pt x="235" y="685"/>
                    <a:pt x="235" y="685"/>
                  </a:cubicBezTo>
                  <a:cubicBezTo>
                    <a:pt x="235" y="685"/>
                    <a:pt x="235" y="685"/>
                    <a:pt x="235" y="685"/>
                  </a:cubicBezTo>
                  <a:cubicBezTo>
                    <a:pt x="233" y="686"/>
                    <a:pt x="233" y="686"/>
                    <a:pt x="233" y="686"/>
                  </a:cubicBezTo>
                  <a:cubicBezTo>
                    <a:pt x="233" y="686"/>
                    <a:pt x="233" y="686"/>
                    <a:pt x="233" y="686"/>
                  </a:cubicBezTo>
                  <a:cubicBezTo>
                    <a:pt x="232" y="687"/>
                    <a:pt x="232" y="687"/>
                    <a:pt x="232" y="687"/>
                  </a:cubicBezTo>
                  <a:cubicBezTo>
                    <a:pt x="232" y="687"/>
                    <a:pt x="232" y="687"/>
                    <a:pt x="232" y="687"/>
                  </a:cubicBezTo>
                  <a:cubicBezTo>
                    <a:pt x="230" y="688"/>
                    <a:pt x="230" y="688"/>
                    <a:pt x="230" y="688"/>
                  </a:cubicBezTo>
                  <a:cubicBezTo>
                    <a:pt x="230" y="688"/>
                    <a:pt x="230" y="688"/>
                    <a:pt x="230" y="688"/>
                  </a:cubicBezTo>
                  <a:cubicBezTo>
                    <a:pt x="229" y="689"/>
                    <a:pt x="229" y="689"/>
                    <a:pt x="229" y="689"/>
                  </a:cubicBezTo>
                  <a:cubicBezTo>
                    <a:pt x="229" y="689"/>
                    <a:pt x="229" y="689"/>
                    <a:pt x="229" y="689"/>
                  </a:cubicBezTo>
                  <a:cubicBezTo>
                    <a:pt x="228" y="690"/>
                    <a:pt x="228" y="690"/>
                    <a:pt x="228" y="690"/>
                  </a:cubicBezTo>
                  <a:cubicBezTo>
                    <a:pt x="228" y="690"/>
                    <a:pt x="228" y="690"/>
                    <a:pt x="228" y="690"/>
                  </a:cubicBezTo>
                  <a:cubicBezTo>
                    <a:pt x="227" y="692"/>
                    <a:pt x="227" y="692"/>
                    <a:pt x="227" y="692"/>
                  </a:cubicBezTo>
                  <a:cubicBezTo>
                    <a:pt x="227" y="692"/>
                    <a:pt x="227" y="692"/>
                    <a:pt x="227" y="692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20" y="703"/>
                    <a:pt x="220" y="703"/>
                    <a:pt x="220" y="703"/>
                  </a:cubicBezTo>
                  <a:cubicBezTo>
                    <a:pt x="220" y="703"/>
                    <a:pt x="220" y="703"/>
                    <a:pt x="220" y="703"/>
                  </a:cubicBezTo>
                  <a:cubicBezTo>
                    <a:pt x="215" y="706"/>
                    <a:pt x="215" y="706"/>
                    <a:pt x="215" y="706"/>
                  </a:cubicBezTo>
                  <a:cubicBezTo>
                    <a:pt x="214" y="707"/>
                    <a:pt x="214" y="707"/>
                    <a:pt x="214" y="707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9" y="713"/>
                    <a:pt x="209" y="713"/>
                    <a:pt x="209" y="713"/>
                  </a:cubicBezTo>
                  <a:cubicBezTo>
                    <a:pt x="209" y="713"/>
                    <a:pt x="209" y="713"/>
                    <a:pt x="209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1" y="712"/>
                    <a:pt x="211" y="712"/>
                    <a:pt x="211" y="712"/>
                  </a:cubicBezTo>
                  <a:cubicBezTo>
                    <a:pt x="211" y="712"/>
                    <a:pt x="211" y="712"/>
                    <a:pt x="211" y="712"/>
                  </a:cubicBezTo>
                  <a:cubicBezTo>
                    <a:pt x="212" y="712"/>
                    <a:pt x="212" y="712"/>
                    <a:pt x="212" y="712"/>
                  </a:cubicBezTo>
                  <a:cubicBezTo>
                    <a:pt x="212" y="712"/>
                    <a:pt x="212" y="712"/>
                    <a:pt x="212" y="712"/>
                  </a:cubicBezTo>
                  <a:cubicBezTo>
                    <a:pt x="213" y="712"/>
                    <a:pt x="213" y="712"/>
                    <a:pt x="213" y="712"/>
                  </a:cubicBezTo>
                  <a:cubicBezTo>
                    <a:pt x="213" y="712"/>
                    <a:pt x="213" y="712"/>
                    <a:pt x="213" y="712"/>
                  </a:cubicBezTo>
                  <a:cubicBezTo>
                    <a:pt x="214" y="711"/>
                    <a:pt x="214" y="711"/>
                    <a:pt x="214" y="711"/>
                  </a:cubicBezTo>
                  <a:cubicBezTo>
                    <a:pt x="214" y="711"/>
                    <a:pt x="214" y="711"/>
                    <a:pt x="214" y="711"/>
                  </a:cubicBezTo>
                  <a:cubicBezTo>
                    <a:pt x="214" y="710"/>
                    <a:pt x="214" y="710"/>
                    <a:pt x="214" y="710"/>
                  </a:cubicBezTo>
                  <a:cubicBezTo>
                    <a:pt x="214" y="710"/>
                    <a:pt x="214" y="710"/>
                    <a:pt x="214" y="710"/>
                  </a:cubicBezTo>
                  <a:cubicBezTo>
                    <a:pt x="221" y="707"/>
                    <a:pt x="221" y="707"/>
                    <a:pt x="221" y="707"/>
                  </a:cubicBezTo>
                  <a:cubicBezTo>
                    <a:pt x="221" y="707"/>
                    <a:pt x="221" y="707"/>
                    <a:pt x="221" y="707"/>
                  </a:cubicBezTo>
                  <a:cubicBezTo>
                    <a:pt x="219" y="709"/>
                    <a:pt x="219" y="709"/>
                    <a:pt x="219" y="709"/>
                  </a:cubicBezTo>
                  <a:cubicBezTo>
                    <a:pt x="219" y="709"/>
                    <a:pt x="219" y="709"/>
                    <a:pt x="219" y="709"/>
                  </a:cubicBezTo>
                  <a:cubicBezTo>
                    <a:pt x="217" y="710"/>
                    <a:pt x="217" y="710"/>
                    <a:pt x="217" y="710"/>
                  </a:cubicBezTo>
                  <a:cubicBezTo>
                    <a:pt x="217" y="710"/>
                    <a:pt x="217" y="710"/>
                    <a:pt x="217" y="710"/>
                  </a:cubicBezTo>
                  <a:cubicBezTo>
                    <a:pt x="215" y="712"/>
                    <a:pt x="215" y="712"/>
                    <a:pt x="215" y="712"/>
                  </a:cubicBezTo>
                  <a:cubicBezTo>
                    <a:pt x="215" y="712"/>
                    <a:pt x="215" y="712"/>
                    <a:pt x="215" y="712"/>
                  </a:cubicBezTo>
                  <a:cubicBezTo>
                    <a:pt x="214" y="713"/>
                    <a:pt x="214" y="713"/>
                    <a:pt x="214" y="713"/>
                  </a:cubicBezTo>
                  <a:cubicBezTo>
                    <a:pt x="214" y="713"/>
                    <a:pt x="214" y="713"/>
                    <a:pt x="214" y="713"/>
                  </a:cubicBezTo>
                  <a:cubicBezTo>
                    <a:pt x="212" y="715"/>
                    <a:pt x="212" y="715"/>
                    <a:pt x="212" y="715"/>
                  </a:cubicBezTo>
                  <a:cubicBezTo>
                    <a:pt x="212" y="715"/>
                    <a:pt x="212" y="715"/>
                    <a:pt x="212" y="715"/>
                  </a:cubicBezTo>
                  <a:cubicBezTo>
                    <a:pt x="210" y="716"/>
                    <a:pt x="210" y="716"/>
                    <a:pt x="210" y="716"/>
                  </a:cubicBezTo>
                  <a:cubicBezTo>
                    <a:pt x="210" y="716"/>
                    <a:pt x="210" y="716"/>
                    <a:pt x="210" y="716"/>
                  </a:cubicBezTo>
                  <a:cubicBezTo>
                    <a:pt x="208" y="717"/>
                    <a:pt x="208" y="717"/>
                    <a:pt x="208" y="717"/>
                  </a:cubicBezTo>
                  <a:cubicBezTo>
                    <a:pt x="208" y="717"/>
                    <a:pt x="208" y="717"/>
                    <a:pt x="208" y="717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3" y="719"/>
                    <a:pt x="203" y="719"/>
                    <a:pt x="203" y="719"/>
                  </a:cubicBezTo>
                  <a:cubicBezTo>
                    <a:pt x="203" y="719"/>
                    <a:pt x="203" y="719"/>
                    <a:pt x="203" y="719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7"/>
                    <a:pt x="203" y="717"/>
                    <a:pt x="203" y="717"/>
                  </a:cubicBezTo>
                  <a:cubicBezTo>
                    <a:pt x="203" y="717"/>
                    <a:pt x="203" y="717"/>
                    <a:pt x="203" y="717"/>
                  </a:cubicBezTo>
                  <a:cubicBezTo>
                    <a:pt x="202" y="717"/>
                    <a:pt x="202" y="717"/>
                    <a:pt x="202" y="717"/>
                  </a:cubicBezTo>
                  <a:cubicBezTo>
                    <a:pt x="202" y="717"/>
                    <a:pt x="202" y="717"/>
                    <a:pt x="202" y="717"/>
                  </a:cubicBezTo>
                  <a:cubicBezTo>
                    <a:pt x="202" y="716"/>
                    <a:pt x="202" y="716"/>
                    <a:pt x="202" y="716"/>
                  </a:cubicBezTo>
                  <a:cubicBezTo>
                    <a:pt x="202" y="716"/>
                    <a:pt x="202" y="716"/>
                    <a:pt x="202" y="716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4"/>
                    <a:pt x="201" y="714"/>
                    <a:pt x="201" y="714"/>
                  </a:cubicBezTo>
                  <a:cubicBezTo>
                    <a:pt x="201" y="714"/>
                    <a:pt x="201" y="714"/>
                    <a:pt x="201" y="714"/>
                  </a:cubicBezTo>
                  <a:cubicBezTo>
                    <a:pt x="202" y="713"/>
                    <a:pt x="202" y="713"/>
                    <a:pt x="202" y="713"/>
                  </a:cubicBezTo>
                  <a:cubicBezTo>
                    <a:pt x="202" y="713"/>
                    <a:pt x="202" y="713"/>
                    <a:pt x="202" y="713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6" y="702"/>
                    <a:pt x="216" y="702"/>
                    <a:pt x="216" y="702"/>
                  </a:cubicBezTo>
                  <a:cubicBezTo>
                    <a:pt x="216" y="702"/>
                    <a:pt x="216" y="702"/>
                    <a:pt x="216" y="702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699"/>
                    <a:pt x="214" y="699"/>
                    <a:pt x="214" y="699"/>
                  </a:cubicBezTo>
                  <a:cubicBezTo>
                    <a:pt x="214" y="699"/>
                    <a:pt x="214" y="699"/>
                    <a:pt x="214" y="699"/>
                  </a:cubicBezTo>
                  <a:cubicBezTo>
                    <a:pt x="214" y="699"/>
                    <a:pt x="214" y="698"/>
                    <a:pt x="214" y="698"/>
                  </a:cubicBezTo>
                  <a:cubicBezTo>
                    <a:pt x="214" y="698"/>
                    <a:pt x="214" y="698"/>
                    <a:pt x="214" y="698"/>
                  </a:cubicBezTo>
                  <a:cubicBezTo>
                    <a:pt x="213" y="698"/>
                    <a:pt x="213" y="698"/>
                    <a:pt x="213" y="697"/>
                  </a:cubicBezTo>
                  <a:cubicBezTo>
                    <a:pt x="213" y="697"/>
                    <a:pt x="213" y="697"/>
                    <a:pt x="213" y="697"/>
                  </a:cubicBezTo>
                  <a:cubicBezTo>
                    <a:pt x="213" y="696"/>
                    <a:pt x="213" y="696"/>
                    <a:pt x="213" y="695"/>
                  </a:cubicBezTo>
                  <a:cubicBezTo>
                    <a:pt x="213" y="695"/>
                    <a:pt x="213" y="695"/>
                    <a:pt x="213" y="695"/>
                  </a:cubicBezTo>
                  <a:cubicBezTo>
                    <a:pt x="213" y="693"/>
                    <a:pt x="213" y="691"/>
                    <a:pt x="213" y="689"/>
                  </a:cubicBezTo>
                  <a:cubicBezTo>
                    <a:pt x="213" y="689"/>
                    <a:pt x="213" y="689"/>
                    <a:pt x="213" y="689"/>
                  </a:cubicBezTo>
                  <a:cubicBezTo>
                    <a:pt x="213" y="688"/>
                    <a:pt x="213" y="688"/>
                    <a:pt x="214" y="687"/>
                  </a:cubicBezTo>
                  <a:cubicBezTo>
                    <a:pt x="214" y="687"/>
                    <a:pt x="214" y="687"/>
                    <a:pt x="214" y="687"/>
                  </a:cubicBezTo>
                  <a:cubicBezTo>
                    <a:pt x="214" y="686"/>
                    <a:pt x="214" y="685"/>
                    <a:pt x="215" y="684"/>
                  </a:cubicBezTo>
                  <a:cubicBezTo>
                    <a:pt x="215" y="684"/>
                    <a:pt x="215" y="684"/>
                    <a:pt x="215" y="684"/>
                  </a:cubicBezTo>
                  <a:cubicBezTo>
                    <a:pt x="215" y="684"/>
                    <a:pt x="216" y="683"/>
                    <a:pt x="216" y="682"/>
                  </a:cubicBezTo>
                  <a:cubicBezTo>
                    <a:pt x="216" y="682"/>
                    <a:pt x="216" y="682"/>
                    <a:pt x="216" y="682"/>
                  </a:cubicBezTo>
                  <a:cubicBezTo>
                    <a:pt x="217" y="681"/>
                    <a:pt x="217" y="680"/>
                    <a:pt x="218" y="679"/>
                  </a:cubicBezTo>
                  <a:cubicBezTo>
                    <a:pt x="218" y="679"/>
                    <a:pt x="218" y="679"/>
                    <a:pt x="218" y="679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6" y="679"/>
                    <a:pt x="213" y="681"/>
                    <a:pt x="210" y="683"/>
                  </a:cubicBezTo>
                  <a:cubicBezTo>
                    <a:pt x="210" y="683"/>
                    <a:pt x="210" y="683"/>
                    <a:pt x="210" y="683"/>
                  </a:cubicBezTo>
                  <a:cubicBezTo>
                    <a:pt x="209" y="684"/>
                    <a:pt x="208" y="684"/>
                    <a:pt x="207" y="683"/>
                  </a:cubicBezTo>
                  <a:cubicBezTo>
                    <a:pt x="207" y="683"/>
                    <a:pt x="207" y="683"/>
                    <a:pt x="207" y="683"/>
                  </a:cubicBezTo>
                  <a:cubicBezTo>
                    <a:pt x="207" y="683"/>
                    <a:pt x="207" y="683"/>
                    <a:pt x="207" y="683"/>
                  </a:cubicBezTo>
                  <a:cubicBezTo>
                    <a:pt x="207" y="683"/>
                    <a:pt x="207" y="683"/>
                    <a:pt x="207" y="683"/>
                  </a:cubicBezTo>
                  <a:cubicBezTo>
                    <a:pt x="206" y="683"/>
                    <a:pt x="206" y="683"/>
                    <a:pt x="206" y="683"/>
                  </a:cubicBezTo>
                  <a:cubicBezTo>
                    <a:pt x="206" y="683"/>
                    <a:pt x="206" y="683"/>
                    <a:pt x="206" y="683"/>
                  </a:cubicBezTo>
                  <a:cubicBezTo>
                    <a:pt x="206" y="683"/>
                    <a:pt x="206" y="682"/>
                    <a:pt x="205" y="682"/>
                  </a:cubicBezTo>
                  <a:cubicBezTo>
                    <a:pt x="205" y="682"/>
                    <a:pt x="205" y="682"/>
                    <a:pt x="205" y="682"/>
                  </a:cubicBezTo>
                  <a:cubicBezTo>
                    <a:pt x="205" y="682"/>
                    <a:pt x="205" y="682"/>
                    <a:pt x="205" y="682"/>
                  </a:cubicBezTo>
                  <a:cubicBezTo>
                    <a:pt x="205" y="682"/>
                    <a:pt x="205" y="682"/>
                    <a:pt x="205" y="682"/>
                  </a:cubicBezTo>
                  <a:cubicBezTo>
                    <a:pt x="204" y="681"/>
                    <a:pt x="204" y="681"/>
                    <a:pt x="204" y="681"/>
                  </a:cubicBezTo>
                  <a:cubicBezTo>
                    <a:pt x="204" y="681"/>
                    <a:pt x="204" y="681"/>
                    <a:pt x="204" y="681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2" y="680"/>
                    <a:pt x="202" y="680"/>
                    <a:pt x="202" y="680"/>
                  </a:cubicBezTo>
                  <a:cubicBezTo>
                    <a:pt x="202" y="680"/>
                    <a:pt x="202" y="680"/>
                    <a:pt x="202" y="680"/>
                  </a:cubicBezTo>
                  <a:cubicBezTo>
                    <a:pt x="202" y="680"/>
                    <a:pt x="202" y="680"/>
                    <a:pt x="202" y="679"/>
                  </a:cubicBezTo>
                  <a:cubicBezTo>
                    <a:pt x="202" y="679"/>
                    <a:pt x="202" y="679"/>
                    <a:pt x="202" y="679"/>
                  </a:cubicBezTo>
                  <a:cubicBezTo>
                    <a:pt x="202" y="680"/>
                    <a:pt x="201" y="680"/>
                    <a:pt x="201" y="680"/>
                  </a:cubicBezTo>
                  <a:cubicBezTo>
                    <a:pt x="201" y="680"/>
                    <a:pt x="201" y="680"/>
                    <a:pt x="201" y="680"/>
                  </a:cubicBezTo>
                  <a:cubicBezTo>
                    <a:pt x="201" y="680"/>
                    <a:pt x="201" y="680"/>
                    <a:pt x="201" y="680"/>
                  </a:cubicBezTo>
                  <a:cubicBezTo>
                    <a:pt x="201" y="680"/>
                    <a:pt x="201" y="680"/>
                    <a:pt x="201" y="680"/>
                  </a:cubicBezTo>
                  <a:cubicBezTo>
                    <a:pt x="201" y="680"/>
                    <a:pt x="200" y="680"/>
                    <a:pt x="200" y="680"/>
                  </a:cubicBezTo>
                  <a:cubicBezTo>
                    <a:pt x="200" y="680"/>
                    <a:pt x="200" y="680"/>
                    <a:pt x="200" y="680"/>
                  </a:cubicBezTo>
                  <a:cubicBezTo>
                    <a:pt x="200" y="680"/>
                    <a:pt x="200" y="681"/>
                    <a:pt x="200" y="681"/>
                  </a:cubicBezTo>
                  <a:cubicBezTo>
                    <a:pt x="200" y="681"/>
                    <a:pt x="200" y="681"/>
                    <a:pt x="200" y="681"/>
                  </a:cubicBezTo>
                  <a:cubicBezTo>
                    <a:pt x="200" y="681"/>
                    <a:pt x="200" y="681"/>
                    <a:pt x="200" y="681"/>
                  </a:cubicBezTo>
                  <a:cubicBezTo>
                    <a:pt x="200" y="681"/>
                    <a:pt x="200" y="681"/>
                    <a:pt x="200" y="681"/>
                  </a:cubicBezTo>
                  <a:cubicBezTo>
                    <a:pt x="200" y="682"/>
                    <a:pt x="200" y="682"/>
                    <a:pt x="200" y="682"/>
                  </a:cubicBezTo>
                  <a:cubicBezTo>
                    <a:pt x="200" y="682"/>
                    <a:pt x="200" y="682"/>
                    <a:pt x="200" y="682"/>
                  </a:cubicBezTo>
                  <a:cubicBezTo>
                    <a:pt x="200" y="682"/>
                    <a:pt x="199" y="682"/>
                    <a:pt x="199" y="682"/>
                  </a:cubicBezTo>
                  <a:cubicBezTo>
                    <a:pt x="199" y="682"/>
                    <a:pt x="199" y="682"/>
                    <a:pt x="199" y="682"/>
                  </a:cubicBezTo>
                  <a:cubicBezTo>
                    <a:pt x="199" y="682"/>
                    <a:pt x="199" y="682"/>
                    <a:pt x="199" y="682"/>
                  </a:cubicBezTo>
                  <a:cubicBezTo>
                    <a:pt x="199" y="682"/>
                    <a:pt x="199" y="682"/>
                    <a:pt x="199" y="682"/>
                  </a:cubicBezTo>
                  <a:cubicBezTo>
                    <a:pt x="193" y="692"/>
                    <a:pt x="193" y="692"/>
                    <a:pt x="193" y="692"/>
                  </a:cubicBezTo>
                  <a:cubicBezTo>
                    <a:pt x="193" y="692"/>
                    <a:pt x="193" y="692"/>
                    <a:pt x="193" y="692"/>
                  </a:cubicBezTo>
                  <a:cubicBezTo>
                    <a:pt x="186" y="705"/>
                    <a:pt x="186" y="705"/>
                    <a:pt x="186" y="705"/>
                  </a:cubicBezTo>
                  <a:cubicBezTo>
                    <a:pt x="186" y="705"/>
                    <a:pt x="186" y="705"/>
                    <a:pt x="186" y="705"/>
                  </a:cubicBezTo>
                  <a:cubicBezTo>
                    <a:pt x="176" y="724"/>
                    <a:pt x="176" y="724"/>
                    <a:pt x="176" y="724"/>
                  </a:cubicBezTo>
                  <a:close/>
                  <a:moveTo>
                    <a:pt x="425" y="723"/>
                  </a:moveTo>
                  <a:cubicBezTo>
                    <a:pt x="424" y="722"/>
                    <a:pt x="424" y="722"/>
                    <a:pt x="424" y="722"/>
                  </a:cubicBezTo>
                  <a:cubicBezTo>
                    <a:pt x="424" y="722"/>
                    <a:pt x="424" y="722"/>
                    <a:pt x="424" y="722"/>
                  </a:cubicBezTo>
                  <a:cubicBezTo>
                    <a:pt x="424" y="722"/>
                    <a:pt x="424" y="722"/>
                    <a:pt x="424" y="722"/>
                  </a:cubicBezTo>
                  <a:cubicBezTo>
                    <a:pt x="424" y="722"/>
                    <a:pt x="424" y="722"/>
                    <a:pt x="424" y="722"/>
                  </a:cubicBezTo>
                  <a:cubicBezTo>
                    <a:pt x="423" y="721"/>
                    <a:pt x="423" y="721"/>
                    <a:pt x="423" y="721"/>
                  </a:cubicBezTo>
                  <a:cubicBezTo>
                    <a:pt x="423" y="721"/>
                    <a:pt x="423" y="721"/>
                    <a:pt x="423" y="721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19"/>
                    <a:pt x="423" y="719"/>
                    <a:pt x="423" y="719"/>
                  </a:cubicBezTo>
                  <a:cubicBezTo>
                    <a:pt x="423" y="719"/>
                    <a:pt x="423" y="719"/>
                    <a:pt x="423" y="719"/>
                  </a:cubicBezTo>
                  <a:cubicBezTo>
                    <a:pt x="423" y="718"/>
                    <a:pt x="423" y="718"/>
                    <a:pt x="423" y="718"/>
                  </a:cubicBezTo>
                  <a:cubicBezTo>
                    <a:pt x="423" y="718"/>
                    <a:pt x="423" y="718"/>
                    <a:pt x="423" y="718"/>
                  </a:cubicBezTo>
                  <a:cubicBezTo>
                    <a:pt x="424" y="717"/>
                    <a:pt x="424" y="717"/>
                    <a:pt x="424" y="717"/>
                  </a:cubicBezTo>
                  <a:cubicBezTo>
                    <a:pt x="424" y="717"/>
                    <a:pt x="424" y="717"/>
                    <a:pt x="424" y="717"/>
                  </a:cubicBezTo>
                  <a:cubicBezTo>
                    <a:pt x="425" y="716"/>
                    <a:pt x="425" y="716"/>
                    <a:pt x="425" y="716"/>
                  </a:cubicBezTo>
                  <a:cubicBezTo>
                    <a:pt x="425" y="716"/>
                    <a:pt x="425" y="716"/>
                    <a:pt x="425" y="716"/>
                  </a:cubicBezTo>
                  <a:cubicBezTo>
                    <a:pt x="427" y="715"/>
                    <a:pt x="427" y="715"/>
                    <a:pt x="427" y="715"/>
                  </a:cubicBezTo>
                  <a:cubicBezTo>
                    <a:pt x="427" y="715"/>
                    <a:pt x="427" y="715"/>
                    <a:pt x="427" y="715"/>
                  </a:cubicBezTo>
                  <a:cubicBezTo>
                    <a:pt x="428" y="714"/>
                    <a:pt x="428" y="714"/>
                    <a:pt x="428" y="714"/>
                  </a:cubicBezTo>
                  <a:cubicBezTo>
                    <a:pt x="428" y="714"/>
                    <a:pt x="428" y="714"/>
                    <a:pt x="428" y="714"/>
                  </a:cubicBezTo>
                  <a:cubicBezTo>
                    <a:pt x="430" y="713"/>
                    <a:pt x="430" y="713"/>
                    <a:pt x="430" y="713"/>
                  </a:cubicBezTo>
                  <a:cubicBezTo>
                    <a:pt x="430" y="713"/>
                    <a:pt x="430" y="713"/>
                    <a:pt x="430" y="713"/>
                  </a:cubicBezTo>
                  <a:cubicBezTo>
                    <a:pt x="431" y="712"/>
                    <a:pt x="431" y="712"/>
                    <a:pt x="431" y="712"/>
                  </a:cubicBezTo>
                  <a:cubicBezTo>
                    <a:pt x="431" y="712"/>
                    <a:pt x="431" y="712"/>
                    <a:pt x="431" y="712"/>
                  </a:cubicBezTo>
                  <a:cubicBezTo>
                    <a:pt x="433" y="711"/>
                    <a:pt x="433" y="711"/>
                    <a:pt x="433" y="711"/>
                  </a:cubicBezTo>
                  <a:cubicBezTo>
                    <a:pt x="433" y="711"/>
                    <a:pt x="433" y="711"/>
                    <a:pt x="433" y="711"/>
                  </a:cubicBezTo>
                  <a:cubicBezTo>
                    <a:pt x="434" y="710"/>
                    <a:pt x="434" y="710"/>
                    <a:pt x="434" y="710"/>
                  </a:cubicBezTo>
                  <a:cubicBezTo>
                    <a:pt x="434" y="710"/>
                    <a:pt x="434" y="710"/>
                    <a:pt x="434" y="710"/>
                  </a:cubicBezTo>
                  <a:cubicBezTo>
                    <a:pt x="436" y="709"/>
                    <a:pt x="436" y="709"/>
                    <a:pt x="436" y="709"/>
                  </a:cubicBezTo>
                  <a:cubicBezTo>
                    <a:pt x="436" y="709"/>
                    <a:pt x="436" y="709"/>
                    <a:pt x="436" y="709"/>
                  </a:cubicBezTo>
                  <a:cubicBezTo>
                    <a:pt x="442" y="704"/>
                    <a:pt x="442" y="704"/>
                    <a:pt x="442" y="704"/>
                  </a:cubicBezTo>
                  <a:cubicBezTo>
                    <a:pt x="442" y="704"/>
                    <a:pt x="442" y="704"/>
                    <a:pt x="442" y="704"/>
                  </a:cubicBezTo>
                  <a:cubicBezTo>
                    <a:pt x="443" y="703"/>
                    <a:pt x="443" y="703"/>
                    <a:pt x="443" y="703"/>
                  </a:cubicBezTo>
                  <a:cubicBezTo>
                    <a:pt x="443" y="703"/>
                    <a:pt x="443" y="703"/>
                    <a:pt x="443" y="703"/>
                  </a:cubicBezTo>
                  <a:cubicBezTo>
                    <a:pt x="444" y="703"/>
                    <a:pt x="444" y="703"/>
                    <a:pt x="444" y="703"/>
                  </a:cubicBezTo>
                  <a:cubicBezTo>
                    <a:pt x="444" y="703"/>
                    <a:pt x="444" y="703"/>
                    <a:pt x="444" y="703"/>
                  </a:cubicBezTo>
                  <a:cubicBezTo>
                    <a:pt x="444" y="702"/>
                    <a:pt x="444" y="702"/>
                    <a:pt x="444" y="702"/>
                  </a:cubicBezTo>
                  <a:cubicBezTo>
                    <a:pt x="444" y="702"/>
                    <a:pt x="444" y="702"/>
                    <a:pt x="444" y="702"/>
                  </a:cubicBezTo>
                  <a:cubicBezTo>
                    <a:pt x="445" y="700"/>
                    <a:pt x="445" y="700"/>
                    <a:pt x="445" y="700"/>
                  </a:cubicBezTo>
                  <a:cubicBezTo>
                    <a:pt x="445" y="700"/>
                    <a:pt x="445" y="700"/>
                    <a:pt x="445" y="700"/>
                  </a:cubicBezTo>
                  <a:cubicBezTo>
                    <a:pt x="446" y="699"/>
                    <a:pt x="446" y="699"/>
                    <a:pt x="446" y="699"/>
                  </a:cubicBezTo>
                  <a:cubicBezTo>
                    <a:pt x="446" y="699"/>
                    <a:pt x="446" y="699"/>
                    <a:pt x="446" y="699"/>
                  </a:cubicBezTo>
                  <a:cubicBezTo>
                    <a:pt x="446" y="698"/>
                    <a:pt x="446" y="698"/>
                    <a:pt x="446" y="698"/>
                  </a:cubicBezTo>
                  <a:cubicBezTo>
                    <a:pt x="446" y="698"/>
                    <a:pt x="446" y="698"/>
                    <a:pt x="446" y="698"/>
                  </a:cubicBezTo>
                  <a:cubicBezTo>
                    <a:pt x="446" y="697"/>
                    <a:pt x="446" y="697"/>
                    <a:pt x="446" y="697"/>
                  </a:cubicBezTo>
                  <a:cubicBezTo>
                    <a:pt x="446" y="697"/>
                    <a:pt x="446" y="697"/>
                    <a:pt x="446" y="697"/>
                  </a:cubicBezTo>
                  <a:cubicBezTo>
                    <a:pt x="446" y="696"/>
                    <a:pt x="446" y="696"/>
                    <a:pt x="446" y="696"/>
                  </a:cubicBezTo>
                  <a:cubicBezTo>
                    <a:pt x="446" y="696"/>
                    <a:pt x="446" y="696"/>
                    <a:pt x="446" y="696"/>
                  </a:cubicBezTo>
                  <a:cubicBezTo>
                    <a:pt x="444" y="695"/>
                    <a:pt x="444" y="695"/>
                    <a:pt x="444" y="695"/>
                  </a:cubicBezTo>
                  <a:cubicBezTo>
                    <a:pt x="444" y="695"/>
                    <a:pt x="444" y="695"/>
                    <a:pt x="444" y="695"/>
                  </a:cubicBezTo>
                  <a:cubicBezTo>
                    <a:pt x="444" y="696"/>
                    <a:pt x="444" y="696"/>
                    <a:pt x="444" y="696"/>
                  </a:cubicBezTo>
                  <a:cubicBezTo>
                    <a:pt x="444" y="696"/>
                    <a:pt x="444" y="696"/>
                    <a:pt x="444" y="696"/>
                  </a:cubicBezTo>
                  <a:cubicBezTo>
                    <a:pt x="444" y="697"/>
                    <a:pt x="444" y="697"/>
                    <a:pt x="444" y="697"/>
                  </a:cubicBezTo>
                  <a:cubicBezTo>
                    <a:pt x="444" y="697"/>
                    <a:pt x="444" y="697"/>
                    <a:pt x="444" y="697"/>
                  </a:cubicBezTo>
                  <a:cubicBezTo>
                    <a:pt x="443" y="697"/>
                    <a:pt x="443" y="697"/>
                    <a:pt x="443" y="697"/>
                  </a:cubicBezTo>
                  <a:cubicBezTo>
                    <a:pt x="443" y="697"/>
                    <a:pt x="443" y="697"/>
                    <a:pt x="443" y="697"/>
                  </a:cubicBezTo>
                  <a:cubicBezTo>
                    <a:pt x="443" y="698"/>
                    <a:pt x="443" y="698"/>
                    <a:pt x="443" y="698"/>
                  </a:cubicBezTo>
                  <a:cubicBezTo>
                    <a:pt x="443" y="698"/>
                    <a:pt x="443" y="698"/>
                    <a:pt x="443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1" y="699"/>
                    <a:pt x="441" y="699"/>
                    <a:pt x="441" y="699"/>
                  </a:cubicBezTo>
                  <a:cubicBezTo>
                    <a:pt x="441" y="699"/>
                    <a:pt x="441" y="699"/>
                    <a:pt x="441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6"/>
                    <a:pt x="436" y="696"/>
                    <a:pt x="436" y="696"/>
                  </a:cubicBezTo>
                  <a:cubicBezTo>
                    <a:pt x="436" y="696"/>
                    <a:pt x="436" y="696"/>
                    <a:pt x="436" y="696"/>
                  </a:cubicBezTo>
                  <a:cubicBezTo>
                    <a:pt x="443" y="692"/>
                    <a:pt x="443" y="692"/>
                    <a:pt x="443" y="692"/>
                  </a:cubicBezTo>
                  <a:cubicBezTo>
                    <a:pt x="443" y="692"/>
                    <a:pt x="443" y="692"/>
                    <a:pt x="443" y="692"/>
                  </a:cubicBezTo>
                  <a:cubicBezTo>
                    <a:pt x="442" y="692"/>
                    <a:pt x="442" y="692"/>
                    <a:pt x="442" y="692"/>
                  </a:cubicBezTo>
                  <a:cubicBezTo>
                    <a:pt x="442" y="692"/>
                    <a:pt x="442" y="692"/>
                    <a:pt x="442" y="692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5"/>
                    <a:pt x="444" y="685"/>
                    <a:pt x="444" y="685"/>
                  </a:cubicBezTo>
                  <a:cubicBezTo>
                    <a:pt x="444" y="685"/>
                    <a:pt x="444" y="685"/>
                    <a:pt x="444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40" y="684"/>
                    <a:pt x="440" y="684"/>
                    <a:pt x="440" y="684"/>
                  </a:cubicBezTo>
                  <a:cubicBezTo>
                    <a:pt x="440" y="684"/>
                    <a:pt x="440" y="684"/>
                    <a:pt x="440" y="684"/>
                  </a:cubicBezTo>
                  <a:cubicBezTo>
                    <a:pt x="441" y="683"/>
                    <a:pt x="441" y="683"/>
                    <a:pt x="441" y="683"/>
                  </a:cubicBezTo>
                  <a:cubicBezTo>
                    <a:pt x="441" y="683"/>
                    <a:pt x="441" y="683"/>
                    <a:pt x="441" y="683"/>
                  </a:cubicBezTo>
                  <a:cubicBezTo>
                    <a:pt x="443" y="682"/>
                    <a:pt x="443" y="682"/>
                    <a:pt x="443" y="682"/>
                  </a:cubicBezTo>
                  <a:cubicBezTo>
                    <a:pt x="443" y="682"/>
                    <a:pt x="443" y="682"/>
                    <a:pt x="443" y="682"/>
                  </a:cubicBezTo>
                  <a:cubicBezTo>
                    <a:pt x="445" y="681"/>
                    <a:pt x="445" y="681"/>
                    <a:pt x="445" y="681"/>
                  </a:cubicBezTo>
                  <a:cubicBezTo>
                    <a:pt x="445" y="681"/>
                    <a:pt x="445" y="681"/>
                    <a:pt x="445" y="681"/>
                  </a:cubicBezTo>
                  <a:cubicBezTo>
                    <a:pt x="446" y="680"/>
                    <a:pt x="446" y="680"/>
                    <a:pt x="446" y="680"/>
                  </a:cubicBezTo>
                  <a:cubicBezTo>
                    <a:pt x="446" y="680"/>
                    <a:pt x="446" y="680"/>
                    <a:pt x="446" y="680"/>
                  </a:cubicBezTo>
                  <a:cubicBezTo>
                    <a:pt x="448" y="679"/>
                    <a:pt x="448" y="679"/>
                    <a:pt x="448" y="679"/>
                  </a:cubicBezTo>
                  <a:cubicBezTo>
                    <a:pt x="448" y="679"/>
                    <a:pt x="448" y="679"/>
                    <a:pt x="448" y="679"/>
                  </a:cubicBezTo>
                  <a:cubicBezTo>
                    <a:pt x="449" y="678"/>
                    <a:pt x="449" y="678"/>
                    <a:pt x="449" y="678"/>
                  </a:cubicBezTo>
                  <a:cubicBezTo>
                    <a:pt x="449" y="678"/>
                    <a:pt x="449" y="678"/>
                    <a:pt x="449" y="678"/>
                  </a:cubicBezTo>
                  <a:cubicBezTo>
                    <a:pt x="450" y="677"/>
                    <a:pt x="450" y="677"/>
                    <a:pt x="450" y="677"/>
                  </a:cubicBezTo>
                  <a:cubicBezTo>
                    <a:pt x="450" y="677"/>
                    <a:pt x="450" y="677"/>
                    <a:pt x="450" y="677"/>
                  </a:cubicBezTo>
                  <a:cubicBezTo>
                    <a:pt x="451" y="676"/>
                    <a:pt x="451" y="676"/>
                    <a:pt x="451" y="676"/>
                  </a:cubicBezTo>
                  <a:cubicBezTo>
                    <a:pt x="451" y="676"/>
                    <a:pt x="451" y="676"/>
                    <a:pt x="451" y="676"/>
                  </a:cubicBezTo>
                  <a:cubicBezTo>
                    <a:pt x="452" y="676"/>
                    <a:pt x="452" y="676"/>
                    <a:pt x="452" y="676"/>
                  </a:cubicBezTo>
                  <a:cubicBezTo>
                    <a:pt x="452" y="676"/>
                    <a:pt x="452" y="676"/>
                    <a:pt x="452" y="676"/>
                  </a:cubicBezTo>
                  <a:cubicBezTo>
                    <a:pt x="454" y="675"/>
                    <a:pt x="454" y="675"/>
                    <a:pt x="454" y="675"/>
                  </a:cubicBezTo>
                  <a:cubicBezTo>
                    <a:pt x="454" y="675"/>
                    <a:pt x="454" y="675"/>
                    <a:pt x="454" y="675"/>
                  </a:cubicBezTo>
                  <a:cubicBezTo>
                    <a:pt x="454" y="674"/>
                    <a:pt x="454" y="674"/>
                    <a:pt x="454" y="674"/>
                  </a:cubicBezTo>
                  <a:cubicBezTo>
                    <a:pt x="454" y="674"/>
                    <a:pt x="454" y="674"/>
                    <a:pt x="454" y="674"/>
                  </a:cubicBezTo>
                  <a:cubicBezTo>
                    <a:pt x="455" y="672"/>
                    <a:pt x="455" y="672"/>
                    <a:pt x="455" y="672"/>
                  </a:cubicBezTo>
                  <a:cubicBezTo>
                    <a:pt x="455" y="672"/>
                    <a:pt x="455" y="672"/>
                    <a:pt x="455" y="672"/>
                  </a:cubicBezTo>
                  <a:cubicBezTo>
                    <a:pt x="455" y="671"/>
                    <a:pt x="455" y="671"/>
                    <a:pt x="455" y="671"/>
                  </a:cubicBezTo>
                  <a:cubicBezTo>
                    <a:pt x="455" y="671"/>
                    <a:pt x="455" y="671"/>
                    <a:pt x="455" y="671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5" y="669"/>
                    <a:pt x="455" y="669"/>
                    <a:pt x="455" y="669"/>
                  </a:cubicBezTo>
                  <a:cubicBezTo>
                    <a:pt x="455" y="669"/>
                    <a:pt x="455" y="669"/>
                    <a:pt x="455" y="669"/>
                  </a:cubicBezTo>
                  <a:cubicBezTo>
                    <a:pt x="455" y="669"/>
                    <a:pt x="454" y="668"/>
                    <a:pt x="454" y="668"/>
                  </a:cubicBezTo>
                  <a:cubicBezTo>
                    <a:pt x="454" y="668"/>
                    <a:pt x="454" y="668"/>
                    <a:pt x="454" y="668"/>
                  </a:cubicBezTo>
                  <a:cubicBezTo>
                    <a:pt x="454" y="667"/>
                    <a:pt x="454" y="667"/>
                    <a:pt x="454" y="667"/>
                  </a:cubicBezTo>
                  <a:cubicBezTo>
                    <a:pt x="454" y="667"/>
                    <a:pt x="454" y="667"/>
                    <a:pt x="454" y="667"/>
                  </a:cubicBezTo>
                  <a:cubicBezTo>
                    <a:pt x="453" y="667"/>
                    <a:pt x="453" y="667"/>
                    <a:pt x="453" y="667"/>
                  </a:cubicBezTo>
                  <a:cubicBezTo>
                    <a:pt x="453" y="667"/>
                    <a:pt x="453" y="667"/>
                    <a:pt x="453" y="667"/>
                  </a:cubicBezTo>
                  <a:cubicBezTo>
                    <a:pt x="451" y="669"/>
                    <a:pt x="451" y="669"/>
                    <a:pt x="451" y="669"/>
                  </a:cubicBezTo>
                  <a:cubicBezTo>
                    <a:pt x="451" y="669"/>
                    <a:pt x="451" y="669"/>
                    <a:pt x="451" y="669"/>
                  </a:cubicBezTo>
                  <a:cubicBezTo>
                    <a:pt x="450" y="670"/>
                    <a:pt x="450" y="670"/>
                    <a:pt x="450" y="670"/>
                  </a:cubicBezTo>
                  <a:cubicBezTo>
                    <a:pt x="450" y="670"/>
                    <a:pt x="450" y="670"/>
                    <a:pt x="450" y="670"/>
                  </a:cubicBezTo>
                  <a:cubicBezTo>
                    <a:pt x="448" y="672"/>
                    <a:pt x="448" y="672"/>
                    <a:pt x="448" y="672"/>
                  </a:cubicBezTo>
                  <a:cubicBezTo>
                    <a:pt x="448" y="672"/>
                    <a:pt x="448" y="672"/>
                    <a:pt x="448" y="672"/>
                  </a:cubicBezTo>
                  <a:cubicBezTo>
                    <a:pt x="447" y="673"/>
                    <a:pt x="447" y="673"/>
                    <a:pt x="447" y="673"/>
                  </a:cubicBezTo>
                  <a:cubicBezTo>
                    <a:pt x="447" y="673"/>
                    <a:pt x="447" y="673"/>
                    <a:pt x="447" y="673"/>
                  </a:cubicBezTo>
                  <a:cubicBezTo>
                    <a:pt x="445" y="674"/>
                    <a:pt x="445" y="674"/>
                    <a:pt x="445" y="674"/>
                  </a:cubicBezTo>
                  <a:cubicBezTo>
                    <a:pt x="445" y="674"/>
                    <a:pt x="445" y="674"/>
                    <a:pt x="445" y="674"/>
                  </a:cubicBezTo>
                  <a:cubicBezTo>
                    <a:pt x="444" y="675"/>
                    <a:pt x="444" y="675"/>
                    <a:pt x="444" y="675"/>
                  </a:cubicBezTo>
                  <a:cubicBezTo>
                    <a:pt x="444" y="675"/>
                    <a:pt x="444" y="675"/>
                    <a:pt x="444" y="675"/>
                  </a:cubicBezTo>
                  <a:cubicBezTo>
                    <a:pt x="442" y="676"/>
                    <a:pt x="442" y="676"/>
                    <a:pt x="442" y="676"/>
                  </a:cubicBezTo>
                  <a:cubicBezTo>
                    <a:pt x="442" y="676"/>
                    <a:pt x="442" y="676"/>
                    <a:pt x="442" y="676"/>
                  </a:cubicBezTo>
                  <a:cubicBezTo>
                    <a:pt x="440" y="675"/>
                    <a:pt x="440" y="675"/>
                    <a:pt x="440" y="675"/>
                  </a:cubicBezTo>
                  <a:cubicBezTo>
                    <a:pt x="440" y="675"/>
                    <a:pt x="440" y="675"/>
                    <a:pt x="440" y="675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3"/>
                    <a:pt x="440" y="673"/>
                    <a:pt x="440" y="673"/>
                  </a:cubicBezTo>
                  <a:cubicBezTo>
                    <a:pt x="440" y="673"/>
                    <a:pt x="440" y="673"/>
                    <a:pt x="440" y="673"/>
                  </a:cubicBezTo>
                  <a:cubicBezTo>
                    <a:pt x="441" y="672"/>
                    <a:pt x="441" y="672"/>
                    <a:pt x="441" y="672"/>
                  </a:cubicBezTo>
                  <a:cubicBezTo>
                    <a:pt x="441" y="672"/>
                    <a:pt x="441" y="672"/>
                    <a:pt x="441" y="672"/>
                  </a:cubicBezTo>
                  <a:cubicBezTo>
                    <a:pt x="441" y="671"/>
                    <a:pt x="441" y="671"/>
                    <a:pt x="441" y="671"/>
                  </a:cubicBezTo>
                  <a:cubicBezTo>
                    <a:pt x="441" y="671"/>
                    <a:pt x="441" y="671"/>
                    <a:pt x="441" y="671"/>
                  </a:cubicBezTo>
                  <a:cubicBezTo>
                    <a:pt x="441" y="670"/>
                    <a:pt x="441" y="670"/>
                    <a:pt x="441" y="670"/>
                  </a:cubicBezTo>
                  <a:cubicBezTo>
                    <a:pt x="441" y="670"/>
                    <a:pt x="441" y="670"/>
                    <a:pt x="441" y="670"/>
                  </a:cubicBezTo>
                  <a:cubicBezTo>
                    <a:pt x="441" y="669"/>
                    <a:pt x="441" y="669"/>
                    <a:pt x="441" y="669"/>
                  </a:cubicBezTo>
                  <a:cubicBezTo>
                    <a:pt x="441" y="669"/>
                    <a:pt x="441" y="669"/>
                    <a:pt x="441" y="669"/>
                  </a:cubicBezTo>
                  <a:cubicBezTo>
                    <a:pt x="441" y="668"/>
                    <a:pt x="441" y="668"/>
                    <a:pt x="441" y="668"/>
                  </a:cubicBezTo>
                  <a:cubicBezTo>
                    <a:pt x="441" y="668"/>
                    <a:pt x="441" y="668"/>
                    <a:pt x="441" y="668"/>
                  </a:cubicBezTo>
                  <a:cubicBezTo>
                    <a:pt x="435" y="671"/>
                    <a:pt x="435" y="671"/>
                    <a:pt x="435" y="671"/>
                  </a:cubicBezTo>
                  <a:cubicBezTo>
                    <a:pt x="435" y="671"/>
                    <a:pt x="435" y="671"/>
                    <a:pt x="435" y="671"/>
                  </a:cubicBezTo>
                  <a:cubicBezTo>
                    <a:pt x="428" y="676"/>
                    <a:pt x="428" y="676"/>
                    <a:pt x="428" y="676"/>
                  </a:cubicBezTo>
                  <a:cubicBezTo>
                    <a:pt x="428" y="676"/>
                    <a:pt x="428" y="676"/>
                    <a:pt x="428" y="676"/>
                  </a:cubicBezTo>
                  <a:cubicBezTo>
                    <a:pt x="426" y="676"/>
                    <a:pt x="426" y="676"/>
                    <a:pt x="426" y="676"/>
                  </a:cubicBezTo>
                  <a:cubicBezTo>
                    <a:pt x="426" y="676"/>
                    <a:pt x="426" y="676"/>
                    <a:pt x="426" y="676"/>
                  </a:cubicBezTo>
                  <a:cubicBezTo>
                    <a:pt x="425" y="676"/>
                    <a:pt x="425" y="676"/>
                    <a:pt x="425" y="676"/>
                  </a:cubicBezTo>
                  <a:cubicBezTo>
                    <a:pt x="425" y="676"/>
                    <a:pt x="425" y="676"/>
                    <a:pt x="425" y="676"/>
                  </a:cubicBezTo>
                  <a:cubicBezTo>
                    <a:pt x="424" y="676"/>
                    <a:pt x="424" y="676"/>
                    <a:pt x="424" y="676"/>
                  </a:cubicBezTo>
                  <a:cubicBezTo>
                    <a:pt x="424" y="676"/>
                    <a:pt x="424" y="676"/>
                    <a:pt x="424" y="676"/>
                  </a:cubicBezTo>
                  <a:cubicBezTo>
                    <a:pt x="422" y="676"/>
                    <a:pt x="422" y="676"/>
                    <a:pt x="422" y="676"/>
                  </a:cubicBezTo>
                  <a:cubicBezTo>
                    <a:pt x="422" y="676"/>
                    <a:pt x="422" y="676"/>
                    <a:pt x="422" y="676"/>
                  </a:cubicBezTo>
                  <a:cubicBezTo>
                    <a:pt x="421" y="675"/>
                    <a:pt x="421" y="675"/>
                    <a:pt x="421" y="675"/>
                  </a:cubicBezTo>
                  <a:cubicBezTo>
                    <a:pt x="421" y="675"/>
                    <a:pt x="421" y="675"/>
                    <a:pt x="421" y="675"/>
                  </a:cubicBezTo>
                  <a:cubicBezTo>
                    <a:pt x="420" y="674"/>
                    <a:pt x="420" y="674"/>
                    <a:pt x="420" y="674"/>
                  </a:cubicBezTo>
                  <a:cubicBezTo>
                    <a:pt x="420" y="674"/>
                    <a:pt x="420" y="674"/>
                    <a:pt x="420" y="674"/>
                  </a:cubicBezTo>
                  <a:cubicBezTo>
                    <a:pt x="418" y="674"/>
                    <a:pt x="418" y="674"/>
                    <a:pt x="418" y="674"/>
                  </a:cubicBezTo>
                  <a:cubicBezTo>
                    <a:pt x="418" y="674"/>
                    <a:pt x="418" y="674"/>
                    <a:pt x="418" y="674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2"/>
                    <a:pt x="417" y="672"/>
                    <a:pt x="417" y="672"/>
                  </a:cubicBezTo>
                  <a:cubicBezTo>
                    <a:pt x="417" y="672"/>
                    <a:pt x="417" y="672"/>
                    <a:pt x="417" y="672"/>
                  </a:cubicBezTo>
                  <a:cubicBezTo>
                    <a:pt x="416" y="672"/>
                    <a:pt x="416" y="672"/>
                    <a:pt x="416" y="672"/>
                  </a:cubicBezTo>
                  <a:cubicBezTo>
                    <a:pt x="416" y="672"/>
                    <a:pt x="416" y="672"/>
                    <a:pt x="416" y="672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7" y="670"/>
                    <a:pt x="417" y="670"/>
                    <a:pt x="417" y="670"/>
                  </a:cubicBezTo>
                  <a:cubicBezTo>
                    <a:pt x="417" y="670"/>
                    <a:pt x="417" y="670"/>
                    <a:pt x="417" y="670"/>
                  </a:cubicBezTo>
                  <a:cubicBezTo>
                    <a:pt x="418" y="670"/>
                    <a:pt x="418" y="670"/>
                    <a:pt x="418" y="670"/>
                  </a:cubicBezTo>
                  <a:cubicBezTo>
                    <a:pt x="418" y="670"/>
                    <a:pt x="418" y="670"/>
                    <a:pt x="418" y="670"/>
                  </a:cubicBezTo>
                  <a:cubicBezTo>
                    <a:pt x="419" y="670"/>
                    <a:pt x="419" y="670"/>
                    <a:pt x="419" y="670"/>
                  </a:cubicBezTo>
                  <a:cubicBezTo>
                    <a:pt x="419" y="670"/>
                    <a:pt x="419" y="670"/>
                    <a:pt x="419" y="670"/>
                  </a:cubicBezTo>
                  <a:cubicBezTo>
                    <a:pt x="420" y="670"/>
                    <a:pt x="420" y="670"/>
                    <a:pt x="420" y="670"/>
                  </a:cubicBezTo>
                  <a:cubicBezTo>
                    <a:pt x="420" y="670"/>
                    <a:pt x="420" y="670"/>
                    <a:pt x="420" y="670"/>
                  </a:cubicBezTo>
                  <a:cubicBezTo>
                    <a:pt x="421" y="670"/>
                    <a:pt x="421" y="670"/>
                    <a:pt x="421" y="670"/>
                  </a:cubicBezTo>
                  <a:cubicBezTo>
                    <a:pt x="421" y="670"/>
                    <a:pt x="421" y="670"/>
                    <a:pt x="421" y="670"/>
                  </a:cubicBezTo>
                  <a:cubicBezTo>
                    <a:pt x="422" y="670"/>
                    <a:pt x="422" y="670"/>
                    <a:pt x="422" y="670"/>
                  </a:cubicBezTo>
                  <a:cubicBezTo>
                    <a:pt x="422" y="670"/>
                    <a:pt x="422" y="670"/>
                    <a:pt x="422" y="670"/>
                  </a:cubicBezTo>
                  <a:cubicBezTo>
                    <a:pt x="423" y="670"/>
                    <a:pt x="423" y="670"/>
                    <a:pt x="423" y="670"/>
                  </a:cubicBezTo>
                  <a:cubicBezTo>
                    <a:pt x="423" y="670"/>
                    <a:pt x="423" y="670"/>
                    <a:pt x="423" y="670"/>
                  </a:cubicBezTo>
                  <a:cubicBezTo>
                    <a:pt x="425" y="669"/>
                    <a:pt x="425" y="669"/>
                    <a:pt x="425" y="669"/>
                  </a:cubicBezTo>
                  <a:cubicBezTo>
                    <a:pt x="425" y="669"/>
                    <a:pt x="425" y="669"/>
                    <a:pt x="425" y="669"/>
                  </a:cubicBezTo>
                  <a:cubicBezTo>
                    <a:pt x="426" y="669"/>
                    <a:pt x="426" y="669"/>
                    <a:pt x="426" y="669"/>
                  </a:cubicBezTo>
                  <a:cubicBezTo>
                    <a:pt x="426" y="669"/>
                    <a:pt x="426" y="669"/>
                    <a:pt x="426" y="669"/>
                  </a:cubicBezTo>
                  <a:cubicBezTo>
                    <a:pt x="428" y="669"/>
                    <a:pt x="428" y="669"/>
                    <a:pt x="428" y="669"/>
                  </a:cubicBezTo>
                  <a:cubicBezTo>
                    <a:pt x="428" y="669"/>
                    <a:pt x="428" y="669"/>
                    <a:pt x="428" y="669"/>
                  </a:cubicBezTo>
                  <a:cubicBezTo>
                    <a:pt x="429" y="669"/>
                    <a:pt x="429" y="669"/>
                    <a:pt x="429" y="669"/>
                  </a:cubicBezTo>
                  <a:cubicBezTo>
                    <a:pt x="429" y="669"/>
                    <a:pt x="429" y="669"/>
                    <a:pt x="429" y="669"/>
                  </a:cubicBezTo>
                  <a:cubicBezTo>
                    <a:pt x="431" y="669"/>
                    <a:pt x="431" y="669"/>
                    <a:pt x="431" y="669"/>
                  </a:cubicBezTo>
                  <a:cubicBezTo>
                    <a:pt x="431" y="669"/>
                    <a:pt x="431" y="669"/>
                    <a:pt x="431" y="669"/>
                  </a:cubicBezTo>
                  <a:cubicBezTo>
                    <a:pt x="432" y="669"/>
                    <a:pt x="432" y="669"/>
                    <a:pt x="432" y="669"/>
                  </a:cubicBezTo>
                  <a:cubicBezTo>
                    <a:pt x="432" y="669"/>
                    <a:pt x="432" y="669"/>
                    <a:pt x="432" y="669"/>
                  </a:cubicBezTo>
                  <a:cubicBezTo>
                    <a:pt x="434" y="668"/>
                    <a:pt x="434" y="668"/>
                    <a:pt x="434" y="668"/>
                  </a:cubicBezTo>
                  <a:cubicBezTo>
                    <a:pt x="434" y="668"/>
                    <a:pt x="434" y="668"/>
                    <a:pt x="434" y="668"/>
                  </a:cubicBezTo>
                  <a:cubicBezTo>
                    <a:pt x="435" y="668"/>
                    <a:pt x="435" y="668"/>
                    <a:pt x="435" y="668"/>
                  </a:cubicBezTo>
                  <a:cubicBezTo>
                    <a:pt x="435" y="668"/>
                    <a:pt x="435" y="668"/>
                    <a:pt x="435" y="668"/>
                  </a:cubicBezTo>
                  <a:cubicBezTo>
                    <a:pt x="437" y="667"/>
                    <a:pt x="437" y="667"/>
                    <a:pt x="437" y="667"/>
                  </a:cubicBezTo>
                  <a:cubicBezTo>
                    <a:pt x="437" y="667"/>
                    <a:pt x="437" y="667"/>
                    <a:pt x="437" y="667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6" y="659"/>
                    <a:pt x="446" y="659"/>
                    <a:pt x="446" y="659"/>
                  </a:cubicBezTo>
                  <a:cubicBezTo>
                    <a:pt x="446" y="659"/>
                    <a:pt x="446" y="659"/>
                    <a:pt x="446" y="659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7"/>
                    <a:pt x="445" y="657"/>
                    <a:pt x="445" y="657"/>
                  </a:cubicBezTo>
                  <a:cubicBezTo>
                    <a:pt x="445" y="657"/>
                    <a:pt x="445" y="657"/>
                    <a:pt x="445" y="657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5"/>
                    <a:pt x="445" y="655"/>
                    <a:pt x="445" y="655"/>
                  </a:cubicBezTo>
                  <a:cubicBezTo>
                    <a:pt x="445" y="655"/>
                    <a:pt x="445" y="655"/>
                    <a:pt x="445" y="655"/>
                  </a:cubicBezTo>
                  <a:cubicBezTo>
                    <a:pt x="445" y="654"/>
                    <a:pt x="445" y="654"/>
                    <a:pt x="445" y="654"/>
                  </a:cubicBezTo>
                  <a:cubicBezTo>
                    <a:pt x="445" y="654"/>
                    <a:pt x="445" y="654"/>
                    <a:pt x="445" y="654"/>
                  </a:cubicBezTo>
                  <a:cubicBezTo>
                    <a:pt x="445" y="653"/>
                    <a:pt x="445" y="653"/>
                    <a:pt x="445" y="653"/>
                  </a:cubicBezTo>
                  <a:cubicBezTo>
                    <a:pt x="445" y="653"/>
                    <a:pt x="445" y="653"/>
                    <a:pt x="445" y="653"/>
                  </a:cubicBezTo>
                  <a:cubicBezTo>
                    <a:pt x="444" y="653"/>
                    <a:pt x="444" y="653"/>
                    <a:pt x="444" y="653"/>
                  </a:cubicBezTo>
                  <a:cubicBezTo>
                    <a:pt x="444" y="653"/>
                    <a:pt x="444" y="653"/>
                    <a:pt x="444" y="653"/>
                  </a:cubicBezTo>
                  <a:cubicBezTo>
                    <a:pt x="443" y="654"/>
                    <a:pt x="443" y="654"/>
                    <a:pt x="443" y="654"/>
                  </a:cubicBezTo>
                  <a:cubicBezTo>
                    <a:pt x="443" y="654"/>
                    <a:pt x="443" y="654"/>
                    <a:pt x="443" y="654"/>
                  </a:cubicBezTo>
                  <a:cubicBezTo>
                    <a:pt x="442" y="655"/>
                    <a:pt x="442" y="655"/>
                    <a:pt x="442" y="655"/>
                  </a:cubicBezTo>
                  <a:cubicBezTo>
                    <a:pt x="442" y="655"/>
                    <a:pt x="442" y="655"/>
                    <a:pt x="442" y="655"/>
                  </a:cubicBezTo>
                  <a:cubicBezTo>
                    <a:pt x="441" y="656"/>
                    <a:pt x="441" y="656"/>
                    <a:pt x="441" y="656"/>
                  </a:cubicBezTo>
                  <a:cubicBezTo>
                    <a:pt x="441" y="656"/>
                    <a:pt x="441" y="656"/>
                    <a:pt x="441" y="656"/>
                  </a:cubicBezTo>
                  <a:cubicBezTo>
                    <a:pt x="440" y="656"/>
                    <a:pt x="440" y="656"/>
                    <a:pt x="440" y="656"/>
                  </a:cubicBezTo>
                  <a:cubicBezTo>
                    <a:pt x="440" y="656"/>
                    <a:pt x="440" y="656"/>
                    <a:pt x="440" y="656"/>
                  </a:cubicBezTo>
                  <a:cubicBezTo>
                    <a:pt x="439" y="656"/>
                    <a:pt x="439" y="656"/>
                    <a:pt x="439" y="656"/>
                  </a:cubicBezTo>
                  <a:cubicBezTo>
                    <a:pt x="439" y="656"/>
                    <a:pt x="439" y="656"/>
                    <a:pt x="439" y="656"/>
                  </a:cubicBezTo>
                  <a:cubicBezTo>
                    <a:pt x="438" y="656"/>
                    <a:pt x="438" y="656"/>
                    <a:pt x="438" y="656"/>
                  </a:cubicBezTo>
                  <a:cubicBezTo>
                    <a:pt x="438" y="656"/>
                    <a:pt x="438" y="656"/>
                    <a:pt x="438" y="656"/>
                  </a:cubicBezTo>
                  <a:cubicBezTo>
                    <a:pt x="437" y="656"/>
                    <a:pt x="437" y="656"/>
                    <a:pt x="437" y="656"/>
                  </a:cubicBezTo>
                  <a:cubicBezTo>
                    <a:pt x="437" y="656"/>
                    <a:pt x="437" y="656"/>
                    <a:pt x="437" y="656"/>
                  </a:cubicBezTo>
                  <a:cubicBezTo>
                    <a:pt x="436" y="656"/>
                    <a:pt x="436" y="656"/>
                    <a:pt x="436" y="656"/>
                  </a:cubicBezTo>
                  <a:cubicBezTo>
                    <a:pt x="436" y="656"/>
                    <a:pt x="436" y="656"/>
                    <a:pt x="436" y="656"/>
                  </a:cubicBezTo>
                  <a:cubicBezTo>
                    <a:pt x="436" y="655"/>
                    <a:pt x="436" y="655"/>
                    <a:pt x="436" y="655"/>
                  </a:cubicBezTo>
                  <a:cubicBezTo>
                    <a:pt x="436" y="655"/>
                    <a:pt x="436" y="655"/>
                    <a:pt x="436" y="655"/>
                  </a:cubicBezTo>
                  <a:cubicBezTo>
                    <a:pt x="436" y="654"/>
                    <a:pt x="436" y="654"/>
                    <a:pt x="436" y="654"/>
                  </a:cubicBezTo>
                  <a:cubicBezTo>
                    <a:pt x="436" y="654"/>
                    <a:pt x="436" y="654"/>
                    <a:pt x="436" y="654"/>
                  </a:cubicBezTo>
                  <a:cubicBezTo>
                    <a:pt x="435" y="654"/>
                    <a:pt x="435" y="654"/>
                    <a:pt x="435" y="654"/>
                  </a:cubicBezTo>
                  <a:cubicBezTo>
                    <a:pt x="435" y="654"/>
                    <a:pt x="435" y="654"/>
                    <a:pt x="435" y="654"/>
                  </a:cubicBezTo>
                  <a:cubicBezTo>
                    <a:pt x="435" y="652"/>
                    <a:pt x="435" y="652"/>
                    <a:pt x="435" y="652"/>
                  </a:cubicBezTo>
                  <a:cubicBezTo>
                    <a:pt x="435" y="652"/>
                    <a:pt x="435" y="652"/>
                    <a:pt x="435" y="652"/>
                  </a:cubicBezTo>
                  <a:cubicBezTo>
                    <a:pt x="434" y="652"/>
                    <a:pt x="434" y="652"/>
                    <a:pt x="434" y="652"/>
                  </a:cubicBezTo>
                  <a:cubicBezTo>
                    <a:pt x="434" y="652"/>
                    <a:pt x="434" y="652"/>
                    <a:pt x="434" y="652"/>
                  </a:cubicBezTo>
                  <a:cubicBezTo>
                    <a:pt x="434" y="651"/>
                    <a:pt x="434" y="651"/>
                    <a:pt x="434" y="651"/>
                  </a:cubicBezTo>
                  <a:cubicBezTo>
                    <a:pt x="434" y="651"/>
                    <a:pt x="434" y="651"/>
                    <a:pt x="434" y="651"/>
                  </a:cubicBezTo>
                  <a:cubicBezTo>
                    <a:pt x="435" y="650"/>
                    <a:pt x="435" y="650"/>
                    <a:pt x="435" y="650"/>
                  </a:cubicBezTo>
                  <a:cubicBezTo>
                    <a:pt x="435" y="650"/>
                    <a:pt x="435" y="650"/>
                    <a:pt x="435" y="650"/>
                  </a:cubicBezTo>
                  <a:cubicBezTo>
                    <a:pt x="436" y="649"/>
                    <a:pt x="436" y="649"/>
                    <a:pt x="436" y="649"/>
                  </a:cubicBezTo>
                  <a:cubicBezTo>
                    <a:pt x="436" y="649"/>
                    <a:pt x="436" y="649"/>
                    <a:pt x="436" y="649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9" y="651"/>
                    <a:pt x="439" y="651"/>
                    <a:pt x="439" y="651"/>
                  </a:cubicBezTo>
                  <a:cubicBezTo>
                    <a:pt x="439" y="651"/>
                    <a:pt x="439" y="651"/>
                    <a:pt x="439" y="651"/>
                  </a:cubicBezTo>
                  <a:cubicBezTo>
                    <a:pt x="440" y="651"/>
                    <a:pt x="440" y="651"/>
                    <a:pt x="440" y="651"/>
                  </a:cubicBezTo>
                  <a:cubicBezTo>
                    <a:pt x="440" y="651"/>
                    <a:pt x="440" y="651"/>
                    <a:pt x="440" y="651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2" y="650"/>
                    <a:pt x="442" y="650"/>
                    <a:pt x="442" y="650"/>
                  </a:cubicBezTo>
                  <a:cubicBezTo>
                    <a:pt x="442" y="650"/>
                    <a:pt x="442" y="650"/>
                    <a:pt x="442" y="650"/>
                  </a:cubicBezTo>
                  <a:cubicBezTo>
                    <a:pt x="443" y="650"/>
                    <a:pt x="443" y="650"/>
                    <a:pt x="443" y="650"/>
                  </a:cubicBezTo>
                  <a:cubicBezTo>
                    <a:pt x="443" y="650"/>
                    <a:pt x="443" y="650"/>
                    <a:pt x="443" y="650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5" y="647"/>
                    <a:pt x="445" y="647"/>
                    <a:pt x="445" y="647"/>
                  </a:cubicBezTo>
                  <a:cubicBezTo>
                    <a:pt x="445" y="647"/>
                    <a:pt x="445" y="647"/>
                    <a:pt x="445" y="647"/>
                  </a:cubicBezTo>
                  <a:cubicBezTo>
                    <a:pt x="445" y="640"/>
                    <a:pt x="445" y="640"/>
                    <a:pt x="445" y="640"/>
                  </a:cubicBezTo>
                  <a:cubicBezTo>
                    <a:pt x="445" y="639"/>
                    <a:pt x="445" y="639"/>
                    <a:pt x="445" y="639"/>
                  </a:cubicBezTo>
                  <a:cubicBezTo>
                    <a:pt x="445" y="633"/>
                    <a:pt x="445" y="633"/>
                    <a:pt x="445" y="633"/>
                  </a:cubicBezTo>
                  <a:cubicBezTo>
                    <a:pt x="445" y="633"/>
                    <a:pt x="445" y="633"/>
                    <a:pt x="445" y="633"/>
                  </a:cubicBezTo>
                  <a:cubicBezTo>
                    <a:pt x="445" y="634"/>
                    <a:pt x="445" y="634"/>
                    <a:pt x="445" y="634"/>
                  </a:cubicBezTo>
                  <a:cubicBezTo>
                    <a:pt x="445" y="634"/>
                    <a:pt x="445" y="634"/>
                    <a:pt x="445" y="634"/>
                  </a:cubicBezTo>
                  <a:cubicBezTo>
                    <a:pt x="446" y="634"/>
                    <a:pt x="446" y="634"/>
                    <a:pt x="446" y="634"/>
                  </a:cubicBezTo>
                  <a:cubicBezTo>
                    <a:pt x="446" y="634"/>
                    <a:pt x="446" y="634"/>
                    <a:pt x="446" y="634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8" y="636"/>
                    <a:pt x="448" y="636"/>
                    <a:pt x="448" y="636"/>
                  </a:cubicBezTo>
                  <a:cubicBezTo>
                    <a:pt x="448" y="636"/>
                    <a:pt x="448" y="636"/>
                    <a:pt x="448" y="636"/>
                  </a:cubicBezTo>
                  <a:cubicBezTo>
                    <a:pt x="449" y="636"/>
                    <a:pt x="449" y="636"/>
                    <a:pt x="449" y="636"/>
                  </a:cubicBezTo>
                  <a:cubicBezTo>
                    <a:pt x="449" y="636"/>
                    <a:pt x="449" y="636"/>
                    <a:pt x="449" y="636"/>
                  </a:cubicBezTo>
                  <a:cubicBezTo>
                    <a:pt x="449" y="637"/>
                    <a:pt x="449" y="637"/>
                    <a:pt x="449" y="637"/>
                  </a:cubicBezTo>
                  <a:cubicBezTo>
                    <a:pt x="449" y="637"/>
                    <a:pt x="449" y="637"/>
                    <a:pt x="449" y="637"/>
                  </a:cubicBezTo>
                  <a:cubicBezTo>
                    <a:pt x="450" y="637"/>
                    <a:pt x="450" y="637"/>
                    <a:pt x="450" y="637"/>
                  </a:cubicBezTo>
                  <a:cubicBezTo>
                    <a:pt x="450" y="637"/>
                    <a:pt x="450" y="637"/>
                    <a:pt x="450" y="637"/>
                  </a:cubicBezTo>
                  <a:cubicBezTo>
                    <a:pt x="451" y="639"/>
                    <a:pt x="451" y="639"/>
                    <a:pt x="451" y="639"/>
                  </a:cubicBezTo>
                  <a:cubicBezTo>
                    <a:pt x="451" y="639"/>
                    <a:pt x="451" y="639"/>
                    <a:pt x="451" y="639"/>
                  </a:cubicBezTo>
                  <a:cubicBezTo>
                    <a:pt x="451" y="640"/>
                    <a:pt x="451" y="640"/>
                    <a:pt x="451" y="640"/>
                  </a:cubicBezTo>
                  <a:cubicBezTo>
                    <a:pt x="451" y="640"/>
                    <a:pt x="451" y="640"/>
                    <a:pt x="451" y="640"/>
                  </a:cubicBezTo>
                  <a:cubicBezTo>
                    <a:pt x="451" y="642"/>
                    <a:pt x="451" y="642"/>
                    <a:pt x="451" y="642"/>
                  </a:cubicBezTo>
                  <a:cubicBezTo>
                    <a:pt x="451" y="642"/>
                    <a:pt x="451" y="642"/>
                    <a:pt x="451" y="642"/>
                  </a:cubicBezTo>
                  <a:cubicBezTo>
                    <a:pt x="450" y="644"/>
                    <a:pt x="450" y="644"/>
                    <a:pt x="450" y="644"/>
                  </a:cubicBezTo>
                  <a:cubicBezTo>
                    <a:pt x="450" y="644"/>
                    <a:pt x="450" y="644"/>
                    <a:pt x="450" y="644"/>
                  </a:cubicBezTo>
                  <a:cubicBezTo>
                    <a:pt x="450" y="646"/>
                    <a:pt x="450" y="646"/>
                    <a:pt x="450" y="646"/>
                  </a:cubicBezTo>
                  <a:cubicBezTo>
                    <a:pt x="450" y="646"/>
                    <a:pt x="450" y="646"/>
                    <a:pt x="450" y="646"/>
                  </a:cubicBezTo>
                  <a:cubicBezTo>
                    <a:pt x="450" y="648"/>
                    <a:pt x="450" y="648"/>
                    <a:pt x="450" y="648"/>
                  </a:cubicBezTo>
                  <a:cubicBezTo>
                    <a:pt x="450" y="648"/>
                    <a:pt x="450" y="648"/>
                    <a:pt x="450" y="648"/>
                  </a:cubicBezTo>
                  <a:cubicBezTo>
                    <a:pt x="450" y="649"/>
                    <a:pt x="450" y="649"/>
                    <a:pt x="450" y="649"/>
                  </a:cubicBezTo>
                  <a:cubicBezTo>
                    <a:pt x="450" y="649"/>
                    <a:pt x="450" y="649"/>
                    <a:pt x="450" y="649"/>
                  </a:cubicBezTo>
                  <a:cubicBezTo>
                    <a:pt x="451" y="650"/>
                    <a:pt x="451" y="650"/>
                    <a:pt x="451" y="650"/>
                  </a:cubicBezTo>
                  <a:cubicBezTo>
                    <a:pt x="451" y="650"/>
                    <a:pt x="451" y="650"/>
                    <a:pt x="451" y="650"/>
                  </a:cubicBezTo>
                  <a:cubicBezTo>
                    <a:pt x="452" y="650"/>
                    <a:pt x="452" y="650"/>
                    <a:pt x="452" y="650"/>
                  </a:cubicBezTo>
                  <a:cubicBezTo>
                    <a:pt x="452" y="650"/>
                    <a:pt x="452" y="650"/>
                    <a:pt x="452" y="650"/>
                  </a:cubicBezTo>
                  <a:cubicBezTo>
                    <a:pt x="453" y="650"/>
                    <a:pt x="453" y="650"/>
                    <a:pt x="453" y="650"/>
                  </a:cubicBezTo>
                  <a:cubicBezTo>
                    <a:pt x="453" y="650"/>
                    <a:pt x="453" y="650"/>
                    <a:pt x="453" y="650"/>
                  </a:cubicBezTo>
                  <a:cubicBezTo>
                    <a:pt x="453" y="649"/>
                    <a:pt x="453" y="649"/>
                    <a:pt x="453" y="649"/>
                  </a:cubicBezTo>
                  <a:cubicBezTo>
                    <a:pt x="453" y="649"/>
                    <a:pt x="453" y="649"/>
                    <a:pt x="453" y="649"/>
                  </a:cubicBezTo>
                  <a:cubicBezTo>
                    <a:pt x="453" y="648"/>
                    <a:pt x="453" y="648"/>
                    <a:pt x="453" y="648"/>
                  </a:cubicBezTo>
                  <a:cubicBezTo>
                    <a:pt x="453" y="648"/>
                    <a:pt x="453" y="648"/>
                    <a:pt x="453" y="648"/>
                  </a:cubicBezTo>
                  <a:cubicBezTo>
                    <a:pt x="454" y="647"/>
                    <a:pt x="454" y="647"/>
                    <a:pt x="454" y="647"/>
                  </a:cubicBezTo>
                  <a:cubicBezTo>
                    <a:pt x="454" y="647"/>
                    <a:pt x="454" y="647"/>
                    <a:pt x="454" y="647"/>
                  </a:cubicBezTo>
                  <a:cubicBezTo>
                    <a:pt x="453" y="646"/>
                    <a:pt x="453" y="646"/>
                    <a:pt x="453" y="646"/>
                  </a:cubicBezTo>
                  <a:cubicBezTo>
                    <a:pt x="453" y="646"/>
                    <a:pt x="453" y="646"/>
                    <a:pt x="453" y="646"/>
                  </a:cubicBezTo>
                  <a:cubicBezTo>
                    <a:pt x="453" y="645"/>
                    <a:pt x="453" y="645"/>
                    <a:pt x="453" y="645"/>
                  </a:cubicBezTo>
                  <a:cubicBezTo>
                    <a:pt x="453" y="645"/>
                    <a:pt x="453" y="645"/>
                    <a:pt x="453" y="645"/>
                  </a:cubicBezTo>
                  <a:cubicBezTo>
                    <a:pt x="453" y="644"/>
                    <a:pt x="453" y="644"/>
                    <a:pt x="453" y="644"/>
                  </a:cubicBezTo>
                  <a:cubicBezTo>
                    <a:pt x="453" y="644"/>
                    <a:pt x="453" y="644"/>
                    <a:pt x="453" y="644"/>
                  </a:cubicBezTo>
                  <a:cubicBezTo>
                    <a:pt x="453" y="643"/>
                    <a:pt x="453" y="643"/>
                    <a:pt x="453" y="643"/>
                  </a:cubicBezTo>
                  <a:cubicBezTo>
                    <a:pt x="453" y="643"/>
                    <a:pt x="453" y="643"/>
                    <a:pt x="453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5" y="643"/>
                    <a:pt x="455" y="643"/>
                    <a:pt x="455" y="643"/>
                  </a:cubicBezTo>
                  <a:cubicBezTo>
                    <a:pt x="455" y="643"/>
                    <a:pt x="455" y="643"/>
                    <a:pt x="455" y="643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8" y="644"/>
                    <a:pt x="458" y="644"/>
                    <a:pt x="458" y="644"/>
                  </a:cubicBezTo>
                  <a:cubicBezTo>
                    <a:pt x="458" y="644"/>
                    <a:pt x="458" y="644"/>
                    <a:pt x="458" y="644"/>
                  </a:cubicBezTo>
                  <a:cubicBezTo>
                    <a:pt x="460" y="640"/>
                    <a:pt x="460" y="640"/>
                    <a:pt x="460" y="640"/>
                  </a:cubicBezTo>
                  <a:cubicBezTo>
                    <a:pt x="460" y="640"/>
                    <a:pt x="460" y="640"/>
                    <a:pt x="460" y="640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1" y="653"/>
                    <a:pt x="451" y="653"/>
                    <a:pt x="451" y="653"/>
                  </a:cubicBezTo>
                  <a:cubicBezTo>
                    <a:pt x="451" y="653"/>
                    <a:pt x="451" y="653"/>
                    <a:pt x="451" y="653"/>
                  </a:cubicBezTo>
                  <a:cubicBezTo>
                    <a:pt x="451" y="654"/>
                    <a:pt x="451" y="654"/>
                    <a:pt x="451" y="654"/>
                  </a:cubicBezTo>
                  <a:cubicBezTo>
                    <a:pt x="451" y="654"/>
                    <a:pt x="451" y="654"/>
                    <a:pt x="451" y="654"/>
                  </a:cubicBezTo>
                  <a:cubicBezTo>
                    <a:pt x="450" y="655"/>
                    <a:pt x="450" y="655"/>
                    <a:pt x="450" y="655"/>
                  </a:cubicBezTo>
                  <a:cubicBezTo>
                    <a:pt x="450" y="655"/>
                    <a:pt x="450" y="655"/>
                    <a:pt x="450" y="655"/>
                  </a:cubicBezTo>
                  <a:cubicBezTo>
                    <a:pt x="450" y="656"/>
                    <a:pt x="450" y="656"/>
                    <a:pt x="450" y="656"/>
                  </a:cubicBezTo>
                  <a:cubicBezTo>
                    <a:pt x="450" y="656"/>
                    <a:pt x="450" y="656"/>
                    <a:pt x="450" y="656"/>
                  </a:cubicBezTo>
                  <a:cubicBezTo>
                    <a:pt x="450" y="658"/>
                    <a:pt x="450" y="658"/>
                    <a:pt x="450" y="658"/>
                  </a:cubicBezTo>
                  <a:cubicBezTo>
                    <a:pt x="450" y="658"/>
                    <a:pt x="450" y="658"/>
                    <a:pt x="450" y="658"/>
                  </a:cubicBezTo>
                  <a:cubicBezTo>
                    <a:pt x="450" y="659"/>
                    <a:pt x="450" y="659"/>
                    <a:pt x="450" y="659"/>
                  </a:cubicBezTo>
                  <a:cubicBezTo>
                    <a:pt x="450" y="659"/>
                    <a:pt x="450" y="659"/>
                    <a:pt x="450" y="659"/>
                  </a:cubicBezTo>
                  <a:cubicBezTo>
                    <a:pt x="450" y="660"/>
                    <a:pt x="450" y="660"/>
                    <a:pt x="450" y="660"/>
                  </a:cubicBezTo>
                  <a:cubicBezTo>
                    <a:pt x="450" y="660"/>
                    <a:pt x="450" y="660"/>
                    <a:pt x="450" y="660"/>
                  </a:cubicBezTo>
                  <a:cubicBezTo>
                    <a:pt x="451" y="660"/>
                    <a:pt x="451" y="660"/>
                    <a:pt x="451" y="660"/>
                  </a:cubicBezTo>
                  <a:cubicBezTo>
                    <a:pt x="451" y="660"/>
                    <a:pt x="451" y="660"/>
                    <a:pt x="451" y="660"/>
                  </a:cubicBezTo>
                  <a:cubicBezTo>
                    <a:pt x="460" y="656"/>
                    <a:pt x="460" y="656"/>
                    <a:pt x="460" y="656"/>
                  </a:cubicBezTo>
                  <a:cubicBezTo>
                    <a:pt x="460" y="656"/>
                    <a:pt x="460" y="656"/>
                    <a:pt x="460" y="656"/>
                  </a:cubicBezTo>
                  <a:cubicBezTo>
                    <a:pt x="464" y="632"/>
                    <a:pt x="464" y="632"/>
                    <a:pt x="464" y="632"/>
                  </a:cubicBezTo>
                  <a:cubicBezTo>
                    <a:pt x="464" y="632"/>
                    <a:pt x="464" y="632"/>
                    <a:pt x="464" y="632"/>
                  </a:cubicBezTo>
                  <a:cubicBezTo>
                    <a:pt x="464" y="631"/>
                    <a:pt x="464" y="631"/>
                    <a:pt x="464" y="631"/>
                  </a:cubicBezTo>
                  <a:cubicBezTo>
                    <a:pt x="464" y="631"/>
                    <a:pt x="464" y="631"/>
                    <a:pt x="464" y="631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29"/>
                    <a:pt x="463" y="629"/>
                    <a:pt x="463" y="629"/>
                  </a:cubicBezTo>
                  <a:cubicBezTo>
                    <a:pt x="463" y="629"/>
                    <a:pt x="463" y="629"/>
                    <a:pt x="463" y="629"/>
                  </a:cubicBezTo>
                  <a:cubicBezTo>
                    <a:pt x="463" y="628"/>
                    <a:pt x="463" y="628"/>
                    <a:pt x="463" y="628"/>
                  </a:cubicBezTo>
                  <a:cubicBezTo>
                    <a:pt x="463" y="628"/>
                    <a:pt x="463" y="628"/>
                    <a:pt x="463" y="628"/>
                  </a:cubicBezTo>
                  <a:cubicBezTo>
                    <a:pt x="463" y="627"/>
                    <a:pt x="463" y="627"/>
                    <a:pt x="463" y="627"/>
                  </a:cubicBezTo>
                  <a:cubicBezTo>
                    <a:pt x="463" y="627"/>
                    <a:pt x="463" y="627"/>
                    <a:pt x="463" y="627"/>
                  </a:cubicBezTo>
                  <a:cubicBezTo>
                    <a:pt x="463" y="626"/>
                    <a:pt x="463" y="626"/>
                    <a:pt x="463" y="626"/>
                  </a:cubicBezTo>
                  <a:cubicBezTo>
                    <a:pt x="463" y="626"/>
                    <a:pt x="463" y="626"/>
                    <a:pt x="463" y="626"/>
                  </a:cubicBezTo>
                  <a:cubicBezTo>
                    <a:pt x="464" y="625"/>
                    <a:pt x="464" y="625"/>
                    <a:pt x="464" y="625"/>
                  </a:cubicBezTo>
                  <a:cubicBezTo>
                    <a:pt x="464" y="625"/>
                    <a:pt x="464" y="625"/>
                    <a:pt x="464" y="625"/>
                  </a:cubicBezTo>
                  <a:cubicBezTo>
                    <a:pt x="464" y="626"/>
                    <a:pt x="464" y="626"/>
                    <a:pt x="464" y="626"/>
                  </a:cubicBezTo>
                  <a:cubicBezTo>
                    <a:pt x="464" y="626"/>
                    <a:pt x="464" y="626"/>
                    <a:pt x="464" y="626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6" y="625"/>
                    <a:pt x="466" y="625"/>
                    <a:pt x="466" y="625"/>
                  </a:cubicBezTo>
                  <a:cubicBezTo>
                    <a:pt x="466" y="625"/>
                    <a:pt x="466" y="625"/>
                    <a:pt x="466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8" y="625"/>
                    <a:pt x="468" y="625"/>
                    <a:pt x="468" y="625"/>
                  </a:cubicBezTo>
                  <a:cubicBezTo>
                    <a:pt x="468" y="625"/>
                    <a:pt x="468" y="625"/>
                    <a:pt x="468" y="625"/>
                  </a:cubicBezTo>
                  <a:cubicBezTo>
                    <a:pt x="469" y="625"/>
                    <a:pt x="469" y="625"/>
                    <a:pt x="469" y="625"/>
                  </a:cubicBezTo>
                  <a:cubicBezTo>
                    <a:pt x="469" y="625"/>
                    <a:pt x="469" y="625"/>
                    <a:pt x="469" y="625"/>
                  </a:cubicBezTo>
                  <a:cubicBezTo>
                    <a:pt x="469" y="629"/>
                    <a:pt x="469" y="629"/>
                    <a:pt x="469" y="629"/>
                  </a:cubicBezTo>
                  <a:cubicBezTo>
                    <a:pt x="469" y="629"/>
                    <a:pt x="469" y="629"/>
                    <a:pt x="469" y="629"/>
                  </a:cubicBezTo>
                  <a:cubicBezTo>
                    <a:pt x="468" y="632"/>
                    <a:pt x="468" y="632"/>
                    <a:pt x="468" y="632"/>
                  </a:cubicBezTo>
                  <a:cubicBezTo>
                    <a:pt x="468" y="632"/>
                    <a:pt x="468" y="632"/>
                    <a:pt x="468" y="632"/>
                  </a:cubicBezTo>
                  <a:cubicBezTo>
                    <a:pt x="467" y="636"/>
                    <a:pt x="467" y="636"/>
                    <a:pt x="467" y="636"/>
                  </a:cubicBezTo>
                  <a:cubicBezTo>
                    <a:pt x="467" y="636"/>
                    <a:pt x="467" y="636"/>
                    <a:pt x="467" y="636"/>
                  </a:cubicBezTo>
                  <a:cubicBezTo>
                    <a:pt x="467" y="639"/>
                    <a:pt x="467" y="639"/>
                    <a:pt x="467" y="639"/>
                  </a:cubicBezTo>
                  <a:cubicBezTo>
                    <a:pt x="467" y="639"/>
                    <a:pt x="467" y="639"/>
                    <a:pt x="467" y="639"/>
                  </a:cubicBezTo>
                  <a:cubicBezTo>
                    <a:pt x="465" y="643"/>
                    <a:pt x="465" y="643"/>
                    <a:pt x="465" y="643"/>
                  </a:cubicBezTo>
                  <a:cubicBezTo>
                    <a:pt x="465" y="643"/>
                    <a:pt x="465" y="643"/>
                    <a:pt x="465" y="643"/>
                  </a:cubicBezTo>
                  <a:cubicBezTo>
                    <a:pt x="465" y="647"/>
                    <a:pt x="465" y="647"/>
                    <a:pt x="465" y="647"/>
                  </a:cubicBezTo>
                  <a:cubicBezTo>
                    <a:pt x="465" y="647"/>
                    <a:pt x="465" y="647"/>
                    <a:pt x="465" y="647"/>
                  </a:cubicBezTo>
                  <a:cubicBezTo>
                    <a:pt x="464" y="650"/>
                    <a:pt x="464" y="650"/>
                    <a:pt x="464" y="650"/>
                  </a:cubicBezTo>
                  <a:cubicBezTo>
                    <a:pt x="464" y="650"/>
                    <a:pt x="464" y="650"/>
                    <a:pt x="464" y="650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74" y="652"/>
                    <a:pt x="474" y="652"/>
                    <a:pt x="474" y="652"/>
                  </a:cubicBezTo>
                  <a:cubicBezTo>
                    <a:pt x="474" y="652"/>
                    <a:pt x="474" y="652"/>
                    <a:pt x="474" y="652"/>
                  </a:cubicBezTo>
                  <a:cubicBezTo>
                    <a:pt x="477" y="658"/>
                    <a:pt x="477" y="658"/>
                    <a:pt x="477" y="658"/>
                  </a:cubicBezTo>
                  <a:cubicBezTo>
                    <a:pt x="477" y="658"/>
                    <a:pt x="477" y="658"/>
                    <a:pt x="477" y="658"/>
                  </a:cubicBezTo>
                  <a:cubicBezTo>
                    <a:pt x="475" y="657"/>
                    <a:pt x="475" y="657"/>
                    <a:pt x="475" y="657"/>
                  </a:cubicBezTo>
                  <a:cubicBezTo>
                    <a:pt x="475" y="657"/>
                    <a:pt x="475" y="657"/>
                    <a:pt x="475" y="657"/>
                  </a:cubicBezTo>
                  <a:cubicBezTo>
                    <a:pt x="473" y="657"/>
                    <a:pt x="473" y="657"/>
                    <a:pt x="473" y="657"/>
                  </a:cubicBezTo>
                  <a:cubicBezTo>
                    <a:pt x="473" y="657"/>
                    <a:pt x="473" y="657"/>
                    <a:pt x="473" y="657"/>
                  </a:cubicBezTo>
                  <a:cubicBezTo>
                    <a:pt x="471" y="656"/>
                    <a:pt x="471" y="656"/>
                    <a:pt x="471" y="656"/>
                  </a:cubicBezTo>
                  <a:cubicBezTo>
                    <a:pt x="471" y="656"/>
                    <a:pt x="471" y="656"/>
                    <a:pt x="471" y="656"/>
                  </a:cubicBezTo>
                  <a:cubicBezTo>
                    <a:pt x="469" y="656"/>
                    <a:pt x="469" y="656"/>
                    <a:pt x="469" y="656"/>
                  </a:cubicBezTo>
                  <a:cubicBezTo>
                    <a:pt x="469" y="656"/>
                    <a:pt x="469" y="656"/>
                    <a:pt x="469" y="656"/>
                  </a:cubicBezTo>
                  <a:cubicBezTo>
                    <a:pt x="467" y="656"/>
                    <a:pt x="467" y="656"/>
                    <a:pt x="467" y="656"/>
                  </a:cubicBezTo>
                  <a:cubicBezTo>
                    <a:pt x="467" y="656"/>
                    <a:pt x="467" y="656"/>
                    <a:pt x="467" y="656"/>
                  </a:cubicBezTo>
                  <a:cubicBezTo>
                    <a:pt x="465" y="657"/>
                    <a:pt x="465" y="657"/>
                    <a:pt x="465" y="657"/>
                  </a:cubicBezTo>
                  <a:cubicBezTo>
                    <a:pt x="465" y="657"/>
                    <a:pt x="465" y="657"/>
                    <a:pt x="465" y="657"/>
                  </a:cubicBezTo>
                  <a:cubicBezTo>
                    <a:pt x="462" y="657"/>
                    <a:pt x="462" y="657"/>
                    <a:pt x="462" y="657"/>
                  </a:cubicBezTo>
                  <a:cubicBezTo>
                    <a:pt x="462" y="657"/>
                    <a:pt x="462" y="657"/>
                    <a:pt x="462" y="657"/>
                  </a:cubicBezTo>
                  <a:cubicBezTo>
                    <a:pt x="461" y="658"/>
                    <a:pt x="461" y="658"/>
                    <a:pt x="461" y="658"/>
                  </a:cubicBezTo>
                  <a:cubicBezTo>
                    <a:pt x="461" y="658"/>
                    <a:pt x="461" y="658"/>
                    <a:pt x="461" y="658"/>
                  </a:cubicBezTo>
                  <a:cubicBezTo>
                    <a:pt x="446" y="666"/>
                    <a:pt x="446" y="666"/>
                    <a:pt x="446" y="666"/>
                  </a:cubicBezTo>
                  <a:cubicBezTo>
                    <a:pt x="446" y="666"/>
                    <a:pt x="446" y="666"/>
                    <a:pt x="446" y="666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70"/>
                    <a:pt x="445" y="670"/>
                    <a:pt x="445" y="670"/>
                  </a:cubicBezTo>
                  <a:cubicBezTo>
                    <a:pt x="445" y="670"/>
                    <a:pt x="445" y="670"/>
                    <a:pt x="445" y="670"/>
                  </a:cubicBezTo>
                  <a:cubicBezTo>
                    <a:pt x="446" y="670"/>
                    <a:pt x="446" y="670"/>
                    <a:pt x="446" y="670"/>
                  </a:cubicBezTo>
                  <a:cubicBezTo>
                    <a:pt x="446" y="670"/>
                    <a:pt x="446" y="670"/>
                    <a:pt x="446" y="670"/>
                  </a:cubicBezTo>
                  <a:cubicBezTo>
                    <a:pt x="447" y="670"/>
                    <a:pt x="447" y="670"/>
                    <a:pt x="447" y="670"/>
                  </a:cubicBezTo>
                  <a:cubicBezTo>
                    <a:pt x="447" y="670"/>
                    <a:pt x="447" y="670"/>
                    <a:pt x="447" y="670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8" y="664"/>
                    <a:pt x="458" y="664"/>
                    <a:pt x="458" y="664"/>
                  </a:cubicBezTo>
                  <a:cubicBezTo>
                    <a:pt x="458" y="664"/>
                    <a:pt x="458" y="664"/>
                    <a:pt x="458" y="664"/>
                  </a:cubicBezTo>
                  <a:cubicBezTo>
                    <a:pt x="459" y="664"/>
                    <a:pt x="459" y="664"/>
                    <a:pt x="459" y="664"/>
                  </a:cubicBezTo>
                  <a:cubicBezTo>
                    <a:pt x="459" y="664"/>
                    <a:pt x="459" y="664"/>
                    <a:pt x="459" y="664"/>
                  </a:cubicBezTo>
                  <a:cubicBezTo>
                    <a:pt x="460" y="664"/>
                    <a:pt x="460" y="664"/>
                    <a:pt x="460" y="664"/>
                  </a:cubicBezTo>
                  <a:cubicBezTo>
                    <a:pt x="460" y="664"/>
                    <a:pt x="460" y="664"/>
                    <a:pt x="460" y="664"/>
                  </a:cubicBezTo>
                  <a:cubicBezTo>
                    <a:pt x="461" y="664"/>
                    <a:pt x="461" y="664"/>
                    <a:pt x="461" y="664"/>
                  </a:cubicBezTo>
                  <a:cubicBezTo>
                    <a:pt x="461" y="664"/>
                    <a:pt x="461" y="664"/>
                    <a:pt x="461" y="664"/>
                  </a:cubicBezTo>
                  <a:cubicBezTo>
                    <a:pt x="462" y="665"/>
                    <a:pt x="462" y="665"/>
                    <a:pt x="462" y="665"/>
                  </a:cubicBezTo>
                  <a:cubicBezTo>
                    <a:pt x="462" y="665"/>
                    <a:pt x="462" y="665"/>
                    <a:pt x="462" y="665"/>
                  </a:cubicBezTo>
                  <a:cubicBezTo>
                    <a:pt x="463" y="665"/>
                    <a:pt x="463" y="665"/>
                    <a:pt x="463" y="665"/>
                  </a:cubicBezTo>
                  <a:cubicBezTo>
                    <a:pt x="463" y="665"/>
                    <a:pt x="463" y="665"/>
                    <a:pt x="463" y="665"/>
                  </a:cubicBezTo>
                  <a:cubicBezTo>
                    <a:pt x="460" y="670"/>
                    <a:pt x="458" y="671"/>
                    <a:pt x="458" y="671"/>
                  </a:cubicBezTo>
                  <a:cubicBezTo>
                    <a:pt x="458" y="671"/>
                    <a:pt x="458" y="671"/>
                    <a:pt x="458" y="671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7"/>
                    <a:pt x="458" y="677"/>
                    <a:pt x="458" y="677"/>
                  </a:cubicBezTo>
                  <a:cubicBezTo>
                    <a:pt x="458" y="677"/>
                    <a:pt x="458" y="677"/>
                    <a:pt x="458" y="677"/>
                  </a:cubicBezTo>
                  <a:cubicBezTo>
                    <a:pt x="458" y="678"/>
                    <a:pt x="458" y="678"/>
                    <a:pt x="458" y="678"/>
                  </a:cubicBezTo>
                  <a:cubicBezTo>
                    <a:pt x="458" y="678"/>
                    <a:pt x="458" y="678"/>
                    <a:pt x="458" y="678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6" y="679"/>
                    <a:pt x="456" y="679"/>
                    <a:pt x="456" y="679"/>
                  </a:cubicBezTo>
                  <a:cubicBezTo>
                    <a:pt x="456" y="679"/>
                    <a:pt x="456" y="679"/>
                    <a:pt x="456" y="679"/>
                  </a:cubicBezTo>
                  <a:cubicBezTo>
                    <a:pt x="456" y="680"/>
                    <a:pt x="456" y="680"/>
                    <a:pt x="456" y="680"/>
                  </a:cubicBezTo>
                  <a:cubicBezTo>
                    <a:pt x="456" y="680"/>
                    <a:pt x="456" y="680"/>
                    <a:pt x="456" y="680"/>
                  </a:cubicBezTo>
                  <a:cubicBezTo>
                    <a:pt x="455" y="680"/>
                    <a:pt x="455" y="680"/>
                    <a:pt x="455" y="680"/>
                  </a:cubicBezTo>
                  <a:cubicBezTo>
                    <a:pt x="455" y="680"/>
                    <a:pt x="455" y="680"/>
                    <a:pt x="455" y="680"/>
                  </a:cubicBezTo>
                  <a:cubicBezTo>
                    <a:pt x="455" y="681"/>
                    <a:pt x="455" y="681"/>
                    <a:pt x="455" y="681"/>
                  </a:cubicBezTo>
                  <a:cubicBezTo>
                    <a:pt x="455" y="681"/>
                    <a:pt x="455" y="681"/>
                    <a:pt x="455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6" y="683"/>
                    <a:pt x="456" y="683"/>
                    <a:pt x="456" y="683"/>
                  </a:cubicBezTo>
                  <a:cubicBezTo>
                    <a:pt x="456" y="683"/>
                    <a:pt x="456" y="683"/>
                    <a:pt x="456" y="683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5" y="686"/>
                    <a:pt x="455" y="686"/>
                    <a:pt x="455" y="686"/>
                  </a:cubicBezTo>
                  <a:cubicBezTo>
                    <a:pt x="455" y="686"/>
                    <a:pt x="455" y="686"/>
                    <a:pt x="455" y="686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8"/>
                    <a:pt x="455" y="688"/>
                    <a:pt x="455" y="688"/>
                  </a:cubicBezTo>
                  <a:cubicBezTo>
                    <a:pt x="455" y="688"/>
                    <a:pt x="455" y="688"/>
                    <a:pt x="455" y="688"/>
                  </a:cubicBezTo>
                  <a:cubicBezTo>
                    <a:pt x="456" y="688"/>
                    <a:pt x="456" y="688"/>
                    <a:pt x="456" y="688"/>
                  </a:cubicBezTo>
                  <a:cubicBezTo>
                    <a:pt x="456" y="688"/>
                    <a:pt x="456" y="688"/>
                    <a:pt x="456" y="688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5" y="690"/>
                    <a:pt x="455" y="690"/>
                    <a:pt x="455" y="690"/>
                  </a:cubicBezTo>
                  <a:cubicBezTo>
                    <a:pt x="455" y="690"/>
                    <a:pt x="455" y="690"/>
                    <a:pt x="455" y="690"/>
                  </a:cubicBezTo>
                  <a:cubicBezTo>
                    <a:pt x="455" y="691"/>
                    <a:pt x="455" y="691"/>
                    <a:pt x="455" y="691"/>
                  </a:cubicBezTo>
                  <a:cubicBezTo>
                    <a:pt x="455" y="691"/>
                    <a:pt x="455" y="691"/>
                    <a:pt x="455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1" y="712"/>
                    <a:pt x="451" y="712"/>
                    <a:pt x="451" y="712"/>
                  </a:cubicBezTo>
                  <a:cubicBezTo>
                    <a:pt x="451" y="712"/>
                    <a:pt x="451" y="712"/>
                    <a:pt x="451" y="712"/>
                  </a:cubicBezTo>
                  <a:cubicBezTo>
                    <a:pt x="449" y="712"/>
                    <a:pt x="449" y="712"/>
                    <a:pt x="449" y="712"/>
                  </a:cubicBezTo>
                  <a:cubicBezTo>
                    <a:pt x="449" y="712"/>
                    <a:pt x="449" y="712"/>
                    <a:pt x="449" y="712"/>
                  </a:cubicBezTo>
                  <a:cubicBezTo>
                    <a:pt x="449" y="711"/>
                    <a:pt x="449" y="711"/>
                    <a:pt x="449" y="711"/>
                  </a:cubicBezTo>
                  <a:cubicBezTo>
                    <a:pt x="449" y="711"/>
                    <a:pt x="449" y="711"/>
                    <a:pt x="449" y="711"/>
                  </a:cubicBezTo>
                  <a:cubicBezTo>
                    <a:pt x="448" y="710"/>
                    <a:pt x="448" y="710"/>
                    <a:pt x="448" y="710"/>
                  </a:cubicBezTo>
                  <a:cubicBezTo>
                    <a:pt x="448" y="710"/>
                    <a:pt x="448" y="710"/>
                    <a:pt x="448" y="710"/>
                  </a:cubicBezTo>
                  <a:cubicBezTo>
                    <a:pt x="447" y="710"/>
                    <a:pt x="447" y="710"/>
                    <a:pt x="447" y="710"/>
                  </a:cubicBezTo>
                  <a:cubicBezTo>
                    <a:pt x="447" y="710"/>
                    <a:pt x="447" y="710"/>
                    <a:pt x="447" y="710"/>
                  </a:cubicBezTo>
                  <a:cubicBezTo>
                    <a:pt x="446" y="709"/>
                    <a:pt x="446" y="709"/>
                    <a:pt x="446" y="709"/>
                  </a:cubicBezTo>
                  <a:cubicBezTo>
                    <a:pt x="446" y="709"/>
                    <a:pt x="446" y="709"/>
                    <a:pt x="446" y="709"/>
                  </a:cubicBezTo>
                  <a:cubicBezTo>
                    <a:pt x="444" y="709"/>
                    <a:pt x="444" y="709"/>
                    <a:pt x="444" y="709"/>
                  </a:cubicBezTo>
                  <a:cubicBezTo>
                    <a:pt x="444" y="709"/>
                    <a:pt x="444" y="709"/>
                    <a:pt x="444" y="709"/>
                  </a:cubicBezTo>
                  <a:cubicBezTo>
                    <a:pt x="443" y="709"/>
                    <a:pt x="443" y="709"/>
                    <a:pt x="443" y="709"/>
                  </a:cubicBezTo>
                  <a:cubicBezTo>
                    <a:pt x="443" y="709"/>
                    <a:pt x="443" y="709"/>
                    <a:pt x="443" y="709"/>
                  </a:cubicBezTo>
                  <a:cubicBezTo>
                    <a:pt x="442" y="708"/>
                    <a:pt x="442" y="708"/>
                    <a:pt x="442" y="708"/>
                  </a:cubicBezTo>
                  <a:cubicBezTo>
                    <a:pt x="442" y="708"/>
                    <a:pt x="442" y="708"/>
                    <a:pt x="442" y="708"/>
                  </a:cubicBezTo>
                  <a:cubicBezTo>
                    <a:pt x="441" y="708"/>
                    <a:pt x="441" y="708"/>
                    <a:pt x="441" y="708"/>
                  </a:cubicBezTo>
                  <a:cubicBezTo>
                    <a:pt x="441" y="708"/>
                    <a:pt x="441" y="708"/>
                    <a:pt x="441" y="708"/>
                  </a:cubicBezTo>
                  <a:cubicBezTo>
                    <a:pt x="439" y="708"/>
                    <a:pt x="439" y="708"/>
                    <a:pt x="439" y="708"/>
                  </a:cubicBezTo>
                  <a:cubicBezTo>
                    <a:pt x="439" y="708"/>
                    <a:pt x="439" y="708"/>
                    <a:pt x="439" y="708"/>
                  </a:cubicBezTo>
                  <a:cubicBezTo>
                    <a:pt x="434" y="712"/>
                    <a:pt x="434" y="712"/>
                    <a:pt x="434" y="712"/>
                  </a:cubicBezTo>
                  <a:cubicBezTo>
                    <a:pt x="434" y="712"/>
                    <a:pt x="434" y="712"/>
                    <a:pt x="434" y="712"/>
                  </a:cubicBezTo>
                  <a:cubicBezTo>
                    <a:pt x="432" y="713"/>
                    <a:pt x="432" y="713"/>
                    <a:pt x="432" y="713"/>
                  </a:cubicBezTo>
                  <a:cubicBezTo>
                    <a:pt x="432" y="713"/>
                    <a:pt x="432" y="713"/>
                    <a:pt x="432" y="713"/>
                  </a:cubicBezTo>
                  <a:cubicBezTo>
                    <a:pt x="431" y="715"/>
                    <a:pt x="431" y="715"/>
                    <a:pt x="431" y="715"/>
                  </a:cubicBezTo>
                  <a:cubicBezTo>
                    <a:pt x="431" y="715"/>
                    <a:pt x="431" y="715"/>
                    <a:pt x="431" y="715"/>
                  </a:cubicBezTo>
                  <a:cubicBezTo>
                    <a:pt x="430" y="716"/>
                    <a:pt x="430" y="716"/>
                    <a:pt x="430" y="716"/>
                  </a:cubicBezTo>
                  <a:cubicBezTo>
                    <a:pt x="430" y="716"/>
                    <a:pt x="430" y="716"/>
                    <a:pt x="430" y="716"/>
                  </a:cubicBezTo>
                  <a:cubicBezTo>
                    <a:pt x="430" y="718"/>
                    <a:pt x="430" y="718"/>
                    <a:pt x="430" y="718"/>
                  </a:cubicBezTo>
                  <a:cubicBezTo>
                    <a:pt x="430" y="718"/>
                    <a:pt x="430" y="718"/>
                    <a:pt x="430" y="718"/>
                  </a:cubicBezTo>
                  <a:cubicBezTo>
                    <a:pt x="429" y="719"/>
                    <a:pt x="429" y="719"/>
                    <a:pt x="429" y="719"/>
                  </a:cubicBezTo>
                  <a:cubicBezTo>
                    <a:pt x="429" y="719"/>
                    <a:pt x="429" y="719"/>
                    <a:pt x="429" y="719"/>
                  </a:cubicBezTo>
                  <a:cubicBezTo>
                    <a:pt x="428" y="721"/>
                    <a:pt x="428" y="721"/>
                    <a:pt x="428" y="721"/>
                  </a:cubicBezTo>
                  <a:cubicBezTo>
                    <a:pt x="428" y="721"/>
                    <a:pt x="428" y="721"/>
                    <a:pt x="428" y="721"/>
                  </a:cubicBezTo>
                  <a:cubicBezTo>
                    <a:pt x="427" y="722"/>
                    <a:pt x="427" y="722"/>
                    <a:pt x="427" y="722"/>
                  </a:cubicBezTo>
                  <a:cubicBezTo>
                    <a:pt x="427" y="722"/>
                    <a:pt x="427" y="722"/>
                    <a:pt x="427" y="722"/>
                  </a:cubicBezTo>
                  <a:cubicBezTo>
                    <a:pt x="426" y="723"/>
                    <a:pt x="426" y="723"/>
                    <a:pt x="426" y="723"/>
                  </a:cubicBezTo>
                  <a:lnTo>
                    <a:pt x="425" y="723"/>
                  </a:lnTo>
                  <a:close/>
                  <a:moveTo>
                    <a:pt x="270" y="716"/>
                  </a:move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7" y="715"/>
                    <a:pt x="267" y="715"/>
                    <a:pt x="267" y="715"/>
                  </a:cubicBezTo>
                  <a:cubicBezTo>
                    <a:pt x="267" y="715"/>
                    <a:pt x="267" y="715"/>
                    <a:pt x="267" y="715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1"/>
                    <a:pt x="264" y="711"/>
                    <a:pt x="264" y="711"/>
                  </a:cubicBezTo>
                  <a:cubicBezTo>
                    <a:pt x="264" y="711"/>
                    <a:pt x="264" y="711"/>
                    <a:pt x="264" y="711"/>
                  </a:cubicBezTo>
                  <a:cubicBezTo>
                    <a:pt x="265" y="710"/>
                    <a:pt x="265" y="710"/>
                    <a:pt x="265" y="710"/>
                  </a:cubicBezTo>
                  <a:cubicBezTo>
                    <a:pt x="265" y="710"/>
                    <a:pt x="265" y="710"/>
                    <a:pt x="265" y="710"/>
                  </a:cubicBezTo>
                  <a:cubicBezTo>
                    <a:pt x="266" y="710"/>
                    <a:pt x="266" y="710"/>
                    <a:pt x="266" y="710"/>
                  </a:cubicBezTo>
                  <a:cubicBezTo>
                    <a:pt x="266" y="710"/>
                    <a:pt x="266" y="710"/>
                    <a:pt x="266" y="710"/>
                  </a:cubicBezTo>
                  <a:cubicBezTo>
                    <a:pt x="267" y="710"/>
                    <a:pt x="267" y="710"/>
                    <a:pt x="267" y="710"/>
                  </a:cubicBezTo>
                  <a:cubicBezTo>
                    <a:pt x="267" y="710"/>
                    <a:pt x="267" y="710"/>
                    <a:pt x="267" y="710"/>
                  </a:cubicBezTo>
                  <a:cubicBezTo>
                    <a:pt x="268" y="710"/>
                    <a:pt x="268" y="710"/>
                    <a:pt x="268" y="710"/>
                  </a:cubicBezTo>
                  <a:cubicBezTo>
                    <a:pt x="268" y="710"/>
                    <a:pt x="268" y="710"/>
                    <a:pt x="268" y="710"/>
                  </a:cubicBezTo>
                  <a:cubicBezTo>
                    <a:pt x="269" y="710"/>
                    <a:pt x="269" y="710"/>
                    <a:pt x="269" y="710"/>
                  </a:cubicBezTo>
                  <a:cubicBezTo>
                    <a:pt x="269" y="710"/>
                    <a:pt x="269" y="710"/>
                    <a:pt x="269" y="710"/>
                  </a:cubicBezTo>
                  <a:cubicBezTo>
                    <a:pt x="271" y="710"/>
                    <a:pt x="271" y="710"/>
                    <a:pt x="271" y="710"/>
                  </a:cubicBezTo>
                  <a:cubicBezTo>
                    <a:pt x="271" y="710"/>
                    <a:pt x="271" y="710"/>
                    <a:pt x="271" y="710"/>
                  </a:cubicBezTo>
                  <a:cubicBezTo>
                    <a:pt x="272" y="709"/>
                    <a:pt x="272" y="709"/>
                    <a:pt x="272" y="709"/>
                  </a:cubicBezTo>
                  <a:cubicBezTo>
                    <a:pt x="272" y="709"/>
                    <a:pt x="272" y="709"/>
                    <a:pt x="272" y="709"/>
                  </a:cubicBezTo>
                  <a:cubicBezTo>
                    <a:pt x="273" y="709"/>
                    <a:pt x="273" y="709"/>
                    <a:pt x="273" y="709"/>
                  </a:cubicBezTo>
                  <a:cubicBezTo>
                    <a:pt x="273" y="709"/>
                    <a:pt x="273" y="709"/>
                    <a:pt x="273" y="709"/>
                  </a:cubicBezTo>
                  <a:cubicBezTo>
                    <a:pt x="274" y="708"/>
                    <a:pt x="274" y="708"/>
                    <a:pt x="274" y="708"/>
                  </a:cubicBezTo>
                  <a:cubicBezTo>
                    <a:pt x="274" y="708"/>
                    <a:pt x="274" y="708"/>
                    <a:pt x="274" y="708"/>
                  </a:cubicBezTo>
                  <a:cubicBezTo>
                    <a:pt x="275" y="708"/>
                    <a:pt x="275" y="708"/>
                    <a:pt x="275" y="708"/>
                  </a:cubicBezTo>
                  <a:cubicBezTo>
                    <a:pt x="275" y="708"/>
                    <a:pt x="275" y="708"/>
                    <a:pt x="275" y="708"/>
                  </a:cubicBezTo>
                  <a:cubicBezTo>
                    <a:pt x="277" y="707"/>
                    <a:pt x="277" y="707"/>
                    <a:pt x="277" y="707"/>
                  </a:cubicBezTo>
                  <a:cubicBezTo>
                    <a:pt x="277" y="707"/>
                    <a:pt x="277" y="707"/>
                    <a:pt x="277" y="707"/>
                  </a:cubicBezTo>
                  <a:cubicBezTo>
                    <a:pt x="278" y="706"/>
                    <a:pt x="278" y="706"/>
                    <a:pt x="278" y="706"/>
                  </a:cubicBezTo>
                  <a:cubicBezTo>
                    <a:pt x="278" y="706"/>
                    <a:pt x="278" y="706"/>
                    <a:pt x="278" y="706"/>
                  </a:cubicBezTo>
                  <a:cubicBezTo>
                    <a:pt x="279" y="705"/>
                    <a:pt x="279" y="705"/>
                    <a:pt x="279" y="705"/>
                  </a:cubicBezTo>
                  <a:cubicBezTo>
                    <a:pt x="279" y="705"/>
                    <a:pt x="279" y="705"/>
                    <a:pt x="279" y="705"/>
                  </a:cubicBezTo>
                  <a:cubicBezTo>
                    <a:pt x="280" y="704"/>
                    <a:pt x="280" y="704"/>
                    <a:pt x="280" y="704"/>
                  </a:cubicBezTo>
                  <a:cubicBezTo>
                    <a:pt x="280" y="704"/>
                    <a:pt x="280" y="704"/>
                    <a:pt x="280" y="704"/>
                  </a:cubicBezTo>
                  <a:cubicBezTo>
                    <a:pt x="281" y="703"/>
                    <a:pt x="281" y="703"/>
                    <a:pt x="281" y="703"/>
                  </a:cubicBezTo>
                  <a:cubicBezTo>
                    <a:pt x="281" y="703"/>
                    <a:pt x="281" y="703"/>
                    <a:pt x="281" y="703"/>
                  </a:cubicBezTo>
                  <a:cubicBezTo>
                    <a:pt x="282" y="701"/>
                    <a:pt x="282" y="701"/>
                    <a:pt x="282" y="701"/>
                  </a:cubicBezTo>
                  <a:cubicBezTo>
                    <a:pt x="282" y="701"/>
                    <a:pt x="282" y="701"/>
                    <a:pt x="282" y="701"/>
                  </a:cubicBezTo>
                  <a:cubicBezTo>
                    <a:pt x="283" y="700"/>
                    <a:pt x="283" y="700"/>
                    <a:pt x="283" y="700"/>
                  </a:cubicBezTo>
                  <a:cubicBezTo>
                    <a:pt x="283" y="700"/>
                    <a:pt x="283" y="700"/>
                    <a:pt x="283" y="700"/>
                  </a:cubicBezTo>
                  <a:cubicBezTo>
                    <a:pt x="284" y="701"/>
                    <a:pt x="284" y="701"/>
                    <a:pt x="284" y="701"/>
                  </a:cubicBezTo>
                  <a:cubicBezTo>
                    <a:pt x="284" y="701"/>
                    <a:pt x="284" y="701"/>
                    <a:pt x="284" y="701"/>
                  </a:cubicBezTo>
                  <a:cubicBezTo>
                    <a:pt x="283" y="703"/>
                    <a:pt x="283" y="703"/>
                    <a:pt x="283" y="703"/>
                  </a:cubicBezTo>
                  <a:cubicBezTo>
                    <a:pt x="283" y="703"/>
                    <a:pt x="283" y="703"/>
                    <a:pt x="283" y="703"/>
                  </a:cubicBezTo>
                  <a:cubicBezTo>
                    <a:pt x="282" y="704"/>
                    <a:pt x="282" y="704"/>
                    <a:pt x="282" y="704"/>
                  </a:cubicBezTo>
                  <a:cubicBezTo>
                    <a:pt x="282" y="704"/>
                    <a:pt x="282" y="704"/>
                    <a:pt x="282" y="704"/>
                  </a:cubicBezTo>
                  <a:cubicBezTo>
                    <a:pt x="280" y="706"/>
                    <a:pt x="280" y="706"/>
                    <a:pt x="280" y="706"/>
                  </a:cubicBezTo>
                  <a:cubicBezTo>
                    <a:pt x="280" y="706"/>
                    <a:pt x="280" y="706"/>
                    <a:pt x="280" y="706"/>
                  </a:cubicBezTo>
                  <a:cubicBezTo>
                    <a:pt x="279" y="707"/>
                    <a:pt x="279" y="707"/>
                    <a:pt x="279" y="707"/>
                  </a:cubicBezTo>
                  <a:cubicBezTo>
                    <a:pt x="279" y="707"/>
                    <a:pt x="279" y="707"/>
                    <a:pt x="279" y="707"/>
                  </a:cubicBezTo>
                  <a:cubicBezTo>
                    <a:pt x="277" y="709"/>
                    <a:pt x="277" y="709"/>
                    <a:pt x="277" y="709"/>
                  </a:cubicBezTo>
                  <a:cubicBezTo>
                    <a:pt x="277" y="709"/>
                    <a:pt x="277" y="709"/>
                    <a:pt x="277" y="709"/>
                  </a:cubicBezTo>
                  <a:cubicBezTo>
                    <a:pt x="276" y="711"/>
                    <a:pt x="276" y="711"/>
                    <a:pt x="276" y="711"/>
                  </a:cubicBezTo>
                  <a:cubicBezTo>
                    <a:pt x="276" y="711"/>
                    <a:pt x="276" y="711"/>
                    <a:pt x="276" y="711"/>
                  </a:cubicBezTo>
                  <a:cubicBezTo>
                    <a:pt x="274" y="713"/>
                    <a:pt x="274" y="713"/>
                    <a:pt x="274" y="713"/>
                  </a:cubicBezTo>
                  <a:cubicBezTo>
                    <a:pt x="274" y="713"/>
                    <a:pt x="274" y="713"/>
                    <a:pt x="274" y="713"/>
                  </a:cubicBezTo>
                  <a:cubicBezTo>
                    <a:pt x="274" y="715"/>
                    <a:pt x="274" y="715"/>
                    <a:pt x="274" y="715"/>
                  </a:cubicBezTo>
                  <a:cubicBezTo>
                    <a:pt x="274" y="715"/>
                    <a:pt x="274" y="715"/>
                    <a:pt x="274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1" y="715"/>
                    <a:pt x="271" y="715"/>
                    <a:pt x="271" y="715"/>
                  </a:cubicBezTo>
                  <a:cubicBezTo>
                    <a:pt x="271" y="715"/>
                    <a:pt x="271" y="715"/>
                    <a:pt x="271" y="715"/>
                  </a:cubicBezTo>
                  <a:cubicBezTo>
                    <a:pt x="271" y="716"/>
                    <a:pt x="271" y="716"/>
                    <a:pt x="271" y="716"/>
                  </a:cubicBezTo>
                  <a:cubicBezTo>
                    <a:pt x="271" y="716"/>
                    <a:pt x="271" y="716"/>
                    <a:pt x="271" y="716"/>
                  </a:cubicBezTo>
                  <a:cubicBezTo>
                    <a:pt x="270" y="716"/>
                    <a:pt x="270" y="716"/>
                    <a:pt x="270" y="716"/>
                  </a:cubicBezTo>
                  <a:cubicBezTo>
                    <a:pt x="270" y="716"/>
                    <a:pt x="270" y="716"/>
                    <a:pt x="270" y="716"/>
                  </a:cubicBezTo>
                  <a:cubicBezTo>
                    <a:pt x="270" y="716"/>
                    <a:pt x="270" y="716"/>
                    <a:pt x="270" y="716"/>
                  </a:cubicBezTo>
                  <a:close/>
                  <a:moveTo>
                    <a:pt x="562" y="715"/>
                  </a:moveTo>
                  <a:cubicBezTo>
                    <a:pt x="562" y="715"/>
                    <a:pt x="562" y="715"/>
                    <a:pt x="562" y="715"/>
                  </a:cubicBezTo>
                  <a:cubicBezTo>
                    <a:pt x="562" y="715"/>
                    <a:pt x="562" y="715"/>
                    <a:pt x="562" y="715"/>
                  </a:cubicBezTo>
                  <a:cubicBezTo>
                    <a:pt x="561" y="714"/>
                    <a:pt x="561" y="714"/>
                    <a:pt x="561" y="714"/>
                  </a:cubicBezTo>
                  <a:cubicBezTo>
                    <a:pt x="561" y="714"/>
                    <a:pt x="561" y="714"/>
                    <a:pt x="561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8" y="713"/>
                    <a:pt x="558" y="713"/>
                    <a:pt x="558" y="713"/>
                  </a:cubicBezTo>
                  <a:cubicBezTo>
                    <a:pt x="558" y="713"/>
                    <a:pt x="558" y="713"/>
                    <a:pt x="558" y="713"/>
                  </a:cubicBezTo>
                  <a:cubicBezTo>
                    <a:pt x="557" y="713"/>
                    <a:pt x="557" y="713"/>
                    <a:pt x="557" y="713"/>
                  </a:cubicBezTo>
                  <a:cubicBezTo>
                    <a:pt x="557" y="713"/>
                    <a:pt x="557" y="713"/>
                    <a:pt x="557" y="713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9" y="698"/>
                    <a:pt x="559" y="698"/>
                    <a:pt x="559" y="698"/>
                  </a:cubicBezTo>
                  <a:cubicBezTo>
                    <a:pt x="559" y="698"/>
                    <a:pt x="559" y="698"/>
                    <a:pt x="559" y="698"/>
                  </a:cubicBezTo>
                  <a:cubicBezTo>
                    <a:pt x="559" y="700"/>
                    <a:pt x="559" y="700"/>
                    <a:pt x="559" y="700"/>
                  </a:cubicBezTo>
                  <a:cubicBezTo>
                    <a:pt x="559" y="700"/>
                    <a:pt x="559" y="700"/>
                    <a:pt x="559" y="700"/>
                  </a:cubicBezTo>
                  <a:cubicBezTo>
                    <a:pt x="561" y="702"/>
                    <a:pt x="561" y="702"/>
                    <a:pt x="561" y="702"/>
                  </a:cubicBezTo>
                  <a:cubicBezTo>
                    <a:pt x="561" y="702"/>
                    <a:pt x="561" y="702"/>
                    <a:pt x="561" y="702"/>
                  </a:cubicBezTo>
                  <a:cubicBezTo>
                    <a:pt x="562" y="704"/>
                    <a:pt x="562" y="704"/>
                    <a:pt x="562" y="704"/>
                  </a:cubicBezTo>
                  <a:cubicBezTo>
                    <a:pt x="562" y="704"/>
                    <a:pt x="562" y="704"/>
                    <a:pt x="562" y="704"/>
                  </a:cubicBezTo>
                  <a:cubicBezTo>
                    <a:pt x="563" y="706"/>
                    <a:pt x="563" y="706"/>
                    <a:pt x="563" y="706"/>
                  </a:cubicBezTo>
                  <a:cubicBezTo>
                    <a:pt x="563" y="706"/>
                    <a:pt x="563" y="706"/>
                    <a:pt x="563" y="706"/>
                  </a:cubicBezTo>
                  <a:cubicBezTo>
                    <a:pt x="564" y="708"/>
                    <a:pt x="564" y="708"/>
                    <a:pt x="564" y="708"/>
                  </a:cubicBezTo>
                  <a:cubicBezTo>
                    <a:pt x="564" y="708"/>
                    <a:pt x="564" y="708"/>
                    <a:pt x="564" y="708"/>
                  </a:cubicBezTo>
                  <a:cubicBezTo>
                    <a:pt x="565" y="710"/>
                    <a:pt x="565" y="710"/>
                    <a:pt x="565" y="710"/>
                  </a:cubicBezTo>
                  <a:cubicBezTo>
                    <a:pt x="565" y="710"/>
                    <a:pt x="565" y="710"/>
                    <a:pt x="565" y="710"/>
                  </a:cubicBezTo>
                  <a:cubicBezTo>
                    <a:pt x="565" y="712"/>
                    <a:pt x="565" y="712"/>
                    <a:pt x="565" y="712"/>
                  </a:cubicBezTo>
                  <a:cubicBezTo>
                    <a:pt x="565" y="712"/>
                    <a:pt x="565" y="712"/>
                    <a:pt x="565" y="712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3" y="714"/>
                    <a:pt x="563" y="714"/>
                    <a:pt x="563" y="714"/>
                  </a:cubicBezTo>
                  <a:cubicBezTo>
                    <a:pt x="563" y="714"/>
                    <a:pt x="563" y="714"/>
                    <a:pt x="563" y="714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2" y="715"/>
                    <a:pt x="562" y="715"/>
                    <a:pt x="562" y="715"/>
                  </a:cubicBezTo>
                  <a:close/>
                  <a:moveTo>
                    <a:pt x="304" y="713"/>
                  </a:moveTo>
                  <a:cubicBezTo>
                    <a:pt x="302" y="712"/>
                    <a:pt x="302" y="712"/>
                    <a:pt x="302" y="712"/>
                  </a:cubicBezTo>
                  <a:cubicBezTo>
                    <a:pt x="302" y="712"/>
                    <a:pt x="302" y="712"/>
                    <a:pt x="302" y="712"/>
                  </a:cubicBezTo>
                  <a:cubicBezTo>
                    <a:pt x="301" y="711"/>
                    <a:pt x="301" y="711"/>
                    <a:pt x="301" y="711"/>
                  </a:cubicBezTo>
                  <a:cubicBezTo>
                    <a:pt x="301" y="711"/>
                    <a:pt x="301" y="711"/>
                    <a:pt x="301" y="711"/>
                  </a:cubicBezTo>
                  <a:cubicBezTo>
                    <a:pt x="300" y="710"/>
                    <a:pt x="300" y="710"/>
                    <a:pt x="300" y="710"/>
                  </a:cubicBezTo>
                  <a:cubicBezTo>
                    <a:pt x="300" y="710"/>
                    <a:pt x="300" y="710"/>
                    <a:pt x="300" y="710"/>
                  </a:cubicBezTo>
                  <a:cubicBezTo>
                    <a:pt x="298" y="708"/>
                    <a:pt x="298" y="708"/>
                    <a:pt x="298" y="708"/>
                  </a:cubicBezTo>
                  <a:cubicBezTo>
                    <a:pt x="298" y="708"/>
                    <a:pt x="298" y="708"/>
                    <a:pt x="298" y="708"/>
                  </a:cubicBezTo>
                  <a:cubicBezTo>
                    <a:pt x="296" y="708"/>
                    <a:pt x="296" y="708"/>
                    <a:pt x="296" y="708"/>
                  </a:cubicBezTo>
                  <a:cubicBezTo>
                    <a:pt x="296" y="708"/>
                    <a:pt x="296" y="708"/>
                    <a:pt x="296" y="708"/>
                  </a:cubicBezTo>
                  <a:cubicBezTo>
                    <a:pt x="294" y="707"/>
                    <a:pt x="294" y="707"/>
                    <a:pt x="294" y="707"/>
                  </a:cubicBezTo>
                  <a:cubicBezTo>
                    <a:pt x="294" y="707"/>
                    <a:pt x="294" y="707"/>
                    <a:pt x="294" y="707"/>
                  </a:cubicBezTo>
                  <a:cubicBezTo>
                    <a:pt x="292" y="706"/>
                    <a:pt x="292" y="706"/>
                    <a:pt x="292" y="706"/>
                  </a:cubicBezTo>
                  <a:cubicBezTo>
                    <a:pt x="292" y="706"/>
                    <a:pt x="292" y="706"/>
                    <a:pt x="292" y="706"/>
                  </a:cubicBezTo>
                  <a:cubicBezTo>
                    <a:pt x="291" y="706"/>
                    <a:pt x="291" y="706"/>
                    <a:pt x="291" y="706"/>
                  </a:cubicBezTo>
                  <a:cubicBezTo>
                    <a:pt x="291" y="706"/>
                    <a:pt x="291" y="706"/>
                    <a:pt x="291" y="706"/>
                  </a:cubicBezTo>
                  <a:cubicBezTo>
                    <a:pt x="291" y="705"/>
                    <a:pt x="291" y="705"/>
                    <a:pt x="291" y="705"/>
                  </a:cubicBezTo>
                  <a:cubicBezTo>
                    <a:pt x="291" y="705"/>
                    <a:pt x="291" y="705"/>
                    <a:pt x="291" y="705"/>
                  </a:cubicBezTo>
                  <a:cubicBezTo>
                    <a:pt x="292" y="705"/>
                    <a:pt x="292" y="705"/>
                    <a:pt x="292" y="705"/>
                  </a:cubicBezTo>
                  <a:cubicBezTo>
                    <a:pt x="292" y="705"/>
                    <a:pt x="292" y="705"/>
                    <a:pt x="292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5" y="705"/>
                    <a:pt x="295" y="705"/>
                    <a:pt x="295" y="705"/>
                  </a:cubicBezTo>
                  <a:cubicBezTo>
                    <a:pt x="295" y="705"/>
                    <a:pt x="295" y="705"/>
                    <a:pt x="295" y="705"/>
                  </a:cubicBezTo>
                  <a:cubicBezTo>
                    <a:pt x="296" y="705"/>
                    <a:pt x="296" y="705"/>
                    <a:pt x="296" y="705"/>
                  </a:cubicBezTo>
                  <a:cubicBezTo>
                    <a:pt x="296" y="705"/>
                    <a:pt x="296" y="705"/>
                    <a:pt x="296" y="705"/>
                  </a:cubicBezTo>
                  <a:cubicBezTo>
                    <a:pt x="297" y="705"/>
                    <a:pt x="297" y="705"/>
                    <a:pt x="297" y="705"/>
                  </a:cubicBezTo>
                  <a:cubicBezTo>
                    <a:pt x="297" y="705"/>
                    <a:pt x="297" y="705"/>
                    <a:pt x="297" y="705"/>
                  </a:cubicBezTo>
                  <a:cubicBezTo>
                    <a:pt x="298" y="705"/>
                    <a:pt x="298" y="705"/>
                    <a:pt x="298" y="705"/>
                  </a:cubicBezTo>
                  <a:cubicBezTo>
                    <a:pt x="298" y="705"/>
                    <a:pt x="298" y="705"/>
                    <a:pt x="298" y="705"/>
                  </a:cubicBezTo>
                  <a:cubicBezTo>
                    <a:pt x="299" y="705"/>
                    <a:pt x="299" y="705"/>
                    <a:pt x="299" y="705"/>
                  </a:cubicBezTo>
                  <a:cubicBezTo>
                    <a:pt x="299" y="705"/>
                    <a:pt x="299" y="705"/>
                    <a:pt x="299" y="705"/>
                  </a:cubicBezTo>
                  <a:cubicBezTo>
                    <a:pt x="300" y="704"/>
                    <a:pt x="300" y="704"/>
                    <a:pt x="300" y="704"/>
                  </a:cubicBezTo>
                  <a:cubicBezTo>
                    <a:pt x="300" y="704"/>
                    <a:pt x="300" y="704"/>
                    <a:pt x="300" y="70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8" y="684"/>
                    <a:pt x="298" y="684"/>
                    <a:pt x="298" y="684"/>
                  </a:cubicBezTo>
                  <a:cubicBezTo>
                    <a:pt x="298" y="684"/>
                    <a:pt x="298" y="684"/>
                    <a:pt x="298" y="684"/>
                  </a:cubicBezTo>
                  <a:cubicBezTo>
                    <a:pt x="298" y="683"/>
                    <a:pt x="298" y="683"/>
                    <a:pt x="298" y="683"/>
                  </a:cubicBezTo>
                  <a:cubicBezTo>
                    <a:pt x="298" y="683"/>
                    <a:pt x="298" y="683"/>
                    <a:pt x="298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2"/>
                    <a:pt x="297" y="682"/>
                    <a:pt x="297" y="682"/>
                  </a:cubicBezTo>
                  <a:cubicBezTo>
                    <a:pt x="297" y="682"/>
                    <a:pt x="297" y="682"/>
                    <a:pt x="297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8" y="680"/>
                    <a:pt x="298" y="680"/>
                    <a:pt x="298" y="680"/>
                  </a:cubicBezTo>
                  <a:cubicBezTo>
                    <a:pt x="298" y="680"/>
                    <a:pt x="298" y="680"/>
                    <a:pt x="298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300" y="679"/>
                    <a:pt x="300" y="679"/>
                    <a:pt x="300" y="679"/>
                  </a:cubicBezTo>
                  <a:cubicBezTo>
                    <a:pt x="300" y="679"/>
                    <a:pt x="300" y="679"/>
                    <a:pt x="300" y="679"/>
                  </a:cubicBezTo>
                  <a:cubicBezTo>
                    <a:pt x="301" y="679"/>
                    <a:pt x="301" y="679"/>
                    <a:pt x="301" y="679"/>
                  </a:cubicBezTo>
                  <a:cubicBezTo>
                    <a:pt x="301" y="679"/>
                    <a:pt x="301" y="679"/>
                    <a:pt x="301" y="679"/>
                  </a:cubicBezTo>
                  <a:cubicBezTo>
                    <a:pt x="302" y="669"/>
                    <a:pt x="302" y="669"/>
                    <a:pt x="302" y="669"/>
                  </a:cubicBezTo>
                  <a:cubicBezTo>
                    <a:pt x="302" y="669"/>
                    <a:pt x="302" y="669"/>
                    <a:pt x="302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2"/>
                    <a:pt x="302" y="662"/>
                    <a:pt x="302" y="662"/>
                  </a:cubicBezTo>
                  <a:cubicBezTo>
                    <a:pt x="302" y="662"/>
                    <a:pt x="302" y="662"/>
                    <a:pt x="302" y="662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298" y="663"/>
                    <a:pt x="298" y="663"/>
                    <a:pt x="298" y="663"/>
                  </a:cubicBezTo>
                  <a:cubicBezTo>
                    <a:pt x="298" y="663"/>
                    <a:pt x="298" y="663"/>
                    <a:pt x="298" y="663"/>
                  </a:cubicBezTo>
                  <a:cubicBezTo>
                    <a:pt x="296" y="664"/>
                    <a:pt x="296" y="664"/>
                    <a:pt x="296" y="664"/>
                  </a:cubicBezTo>
                  <a:cubicBezTo>
                    <a:pt x="296" y="664"/>
                    <a:pt x="296" y="664"/>
                    <a:pt x="296" y="664"/>
                  </a:cubicBezTo>
                  <a:cubicBezTo>
                    <a:pt x="294" y="667"/>
                    <a:pt x="294" y="667"/>
                    <a:pt x="294" y="667"/>
                  </a:cubicBezTo>
                  <a:cubicBezTo>
                    <a:pt x="294" y="667"/>
                    <a:pt x="294" y="667"/>
                    <a:pt x="294" y="667"/>
                  </a:cubicBezTo>
                  <a:cubicBezTo>
                    <a:pt x="293" y="668"/>
                    <a:pt x="293" y="668"/>
                    <a:pt x="293" y="668"/>
                  </a:cubicBezTo>
                  <a:cubicBezTo>
                    <a:pt x="293" y="668"/>
                    <a:pt x="293" y="668"/>
                    <a:pt x="293" y="668"/>
                  </a:cubicBezTo>
                  <a:cubicBezTo>
                    <a:pt x="292" y="671"/>
                    <a:pt x="292" y="671"/>
                    <a:pt x="292" y="671"/>
                  </a:cubicBezTo>
                  <a:cubicBezTo>
                    <a:pt x="292" y="671"/>
                    <a:pt x="292" y="671"/>
                    <a:pt x="292" y="671"/>
                  </a:cubicBezTo>
                  <a:cubicBezTo>
                    <a:pt x="291" y="673"/>
                    <a:pt x="291" y="673"/>
                    <a:pt x="291" y="673"/>
                  </a:cubicBezTo>
                  <a:cubicBezTo>
                    <a:pt x="291" y="673"/>
                    <a:pt x="291" y="673"/>
                    <a:pt x="291" y="673"/>
                  </a:cubicBezTo>
                  <a:cubicBezTo>
                    <a:pt x="289" y="675"/>
                    <a:pt x="289" y="675"/>
                    <a:pt x="289" y="675"/>
                  </a:cubicBezTo>
                  <a:cubicBezTo>
                    <a:pt x="289" y="675"/>
                    <a:pt x="289" y="675"/>
                    <a:pt x="289" y="675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6"/>
                    <a:pt x="285" y="676"/>
                    <a:pt x="285" y="676"/>
                  </a:cubicBezTo>
                  <a:cubicBezTo>
                    <a:pt x="285" y="676"/>
                    <a:pt x="285" y="676"/>
                    <a:pt x="285" y="676"/>
                  </a:cubicBezTo>
                  <a:cubicBezTo>
                    <a:pt x="284" y="675"/>
                    <a:pt x="284" y="675"/>
                    <a:pt x="284" y="675"/>
                  </a:cubicBezTo>
                  <a:cubicBezTo>
                    <a:pt x="284" y="675"/>
                    <a:pt x="284" y="675"/>
                    <a:pt x="284" y="675"/>
                  </a:cubicBezTo>
                  <a:cubicBezTo>
                    <a:pt x="284" y="674"/>
                    <a:pt x="284" y="674"/>
                    <a:pt x="284" y="674"/>
                  </a:cubicBezTo>
                  <a:cubicBezTo>
                    <a:pt x="284" y="674"/>
                    <a:pt x="284" y="674"/>
                    <a:pt x="284" y="674"/>
                  </a:cubicBezTo>
                  <a:cubicBezTo>
                    <a:pt x="284" y="673"/>
                    <a:pt x="284" y="673"/>
                    <a:pt x="284" y="673"/>
                  </a:cubicBezTo>
                  <a:cubicBezTo>
                    <a:pt x="284" y="673"/>
                    <a:pt x="284" y="673"/>
                    <a:pt x="284" y="673"/>
                  </a:cubicBezTo>
                  <a:cubicBezTo>
                    <a:pt x="285" y="672"/>
                    <a:pt x="285" y="672"/>
                    <a:pt x="285" y="672"/>
                  </a:cubicBezTo>
                  <a:cubicBezTo>
                    <a:pt x="285" y="672"/>
                    <a:pt x="285" y="672"/>
                    <a:pt x="285" y="672"/>
                  </a:cubicBezTo>
                  <a:cubicBezTo>
                    <a:pt x="286" y="671"/>
                    <a:pt x="286" y="671"/>
                    <a:pt x="286" y="671"/>
                  </a:cubicBezTo>
                  <a:cubicBezTo>
                    <a:pt x="286" y="671"/>
                    <a:pt x="286" y="671"/>
                    <a:pt x="286" y="671"/>
                  </a:cubicBezTo>
                  <a:cubicBezTo>
                    <a:pt x="287" y="670"/>
                    <a:pt x="287" y="670"/>
                    <a:pt x="287" y="670"/>
                  </a:cubicBezTo>
                  <a:cubicBezTo>
                    <a:pt x="287" y="670"/>
                    <a:pt x="287" y="670"/>
                    <a:pt x="287" y="670"/>
                  </a:cubicBezTo>
                  <a:cubicBezTo>
                    <a:pt x="287" y="668"/>
                    <a:pt x="287" y="668"/>
                    <a:pt x="287" y="668"/>
                  </a:cubicBezTo>
                  <a:cubicBezTo>
                    <a:pt x="287" y="668"/>
                    <a:pt x="287" y="668"/>
                    <a:pt x="287" y="668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5"/>
                    <a:pt x="289" y="665"/>
                    <a:pt x="289" y="665"/>
                  </a:cubicBezTo>
                  <a:cubicBezTo>
                    <a:pt x="289" y="665"/>
                    <a:pt x="289" y="665"/>
                    <a:pt x="289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4"/>
                    <a:pt x="290" y="664"/>
                    <a:pt x="290" y="664"/>
                  </a:cubicBezTo>
                  <a:cubicBezTo>
                    <a:pt x="290" y="664"/>
                    <a:pt x="290" y="664"/>
                    <a:pt x="290" y="664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1" y="668"/>
                    <a:pt x="291" y="668"/>
                    <a:pt x="291" y="668"/>
                  </a:cubicBezTo>
                  <a:cubicBezTo>
                    <a:pt x="291" y="668"/>
                    <a:pt x="291" y="668"/>
                    <a:pt x="291" y="668"/>
                  </a:cubicBezTo>
                  <a:cubicBezTo>
                    <a:pt x="292" y="667"/>
                    <a:pt x="292" y="667"/>
                    <a:pt x="292" y="667"/>
                  </a:cubicBezTo>
                  <a:cubicBezTo>
                    <a:pt x="292" y="667"/>
                    <a:pt x="292" y="667"/>
                    <a:pt x="292" y="667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294" y="665"/>
                    <a:pt x="294" y="665"/>
                    <a:pt x="294" y="665"/>
                  </a:cubicBezTo>
                  <a:cubicBezTo>
                    <a:pt x="294" y="665"/>
                    <a:pt x="294" y="665"/>
                    <a:pt x="294" y="665"/>
                  </a:cubicBezTo>
                  <a:cubicBezTo>
                    <a:pt x="295" y="664"/>
                    <a:pt x="295" y="664"/>
                    <a:pt x="295" y="664"/>
                  </a:cubicBezTo>
                  <a:cubicBezTo>
                    <a:pt x="295" y="664"/>
                    <a:pt x="295" y="664"/>
                    <a:pt x="295" y="664"/>
                  </a:cubicBezTo>
                  <a:cubicBezTo>
                    <a:pt x="295" y="663"/>
                    <a:pt x="295" y="663"/>
                    <a:pt x="295" y="663"/>
                  </a:cubicBezTo>
                  <a:cubicBezTo>
                    <a:pt x="295" y="663"/>
                    <a:pt x="295" y="663"/>
                    <a:pt x="295" y="663"/>
                  </a:cubicBezTo>
                  <a:cubicBezTo>
                    <a:pt x="296" y="663"/>
                    <a:pt x="296" y="663"/>
                    <a:pt x="296" y="663"/>
                  </a:cubicBezTo>
                  <a:cubicBezTo>
                    <a:pt x="296" y="663"/>
                    <a:pt x="296" y="663"/>
                    <a:pt x="296" y="663"/>
                  </a:cubicBezTo>
                  <a:cubicBezTo>
                    <a:pt x="300" y="659"/>
                    <a:pt x="300" y="659"/>
                    <a:pt x="300" y="659"/>
                  </a:cubicBezTo>
                  <a:cubicBezTo>
                    <a:pt x="300" y="659"/>
                    <a:pt x="300" y="659"/>
                    <a:pt x="300" y="659"/>
                  </a:cubicBezTo>
                  <a:cubicBezTo>
                    <a:pt x="301" y="659"/>
                    <a:pt x="301" y="659"/>
                    <a:pt x="301" y="659"/>
                  </a:cubicBezTo>
                  <a:cubicBezTo>
                    <a:pt x="301" y="659"/>
                    <a:pt x="301" y="659"/>
                    <a:pt x="301" y="659"/>
                  </a:cubicBezTo>
                  <a:cubicBezTo>
                    <a:pt x="301" y="658"/>
                    <a:pt x="301" y="658"/>
                    <a:pt x="301" y="658"/>
                  </a:cubicBezTo>
                  <a:cubicBezTo>
                    <a:pt x="301" y="658"/>
                    <a:pt x="301" y="658"/>
                    <a:pt x="301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7"/>
                    <a:pt x="302" y="657"/>
                    <a:pt x="302" y="657"/>
                  </a:cubicBezTo>
                  <a:cubicBezTo>
                    <a:pt x="302" y="657"/>
                    <a:pt x="302" y="657"/>
                    <a:pt x="302" y="657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5"/>
                    <a:pt x="302" y="655"/>
                    <a:pt x="302" y="655"/>
                  </a:cubicBezTo>
                  <a:cubicBezTo>
                    <a:pt x="302" y="655"/>
                    <a:pt x="302" y="655"/>
                    <a:pt x="302" y="655"/>
                  </a:cubicBezTo>
                  <a:cubicBezTo>
                    <a:pt x="302" y="654"/>
                    <a:pt x="302" y="654"/>
                    <a:pt x="302" y="654"/>
                  </a:cubicBezTo>
                  <a:cubicBezTo>
                    <a:pt x="302" y="654"/>
                    <a:pt x="302" y="654"/>
                    <a:pt x="302" y="654"/>
                  </a:cubicBezTo>
                  <a:cubicBezTo>
                    <a:pt x="296" y="656"/>
                    <a:pt x="296" y="656"/>
                    <a:pt x="296" y="656"/>
                  </a:cubicBezTo>
                  <a:cubicBezTo>
                    <a:pt x="296" y="656"/>
                    <a:pt x="296" y="656"/>
                    <a:pt x="296" y="656"/>
                  </a:cubicBezTo>
                  <a:cubicBezTo>
                    <a:pt x="302" y="652"/>
                    <a:pt x="302" y="652"/>
                    <a:pt x="302" y="652"/>
                  </a:cubicBezTo>
                  <a:cubicBezTo>
                    <a:pt x="302" y="652"/>
                    <a:pt x="302" y="652"/>
                    <a:pt x="302" y="652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0"/>
                    <a:pt x="302" y="650"/>
                    <a:pt x="302" y="650"/>
                  </a:cubicBezTo>
                  <a:cubicBezTo>
                    <a:pt x="302" y="650"/>
                    <a:pt x="302" y="650"/>
                    <a:pt x="302" y="650"/>
                  </a:cubicBezTo>
                  <a:cubicBezTo>
                    <a:pt x="303" y="650"/>
                    <a:pt x="303" y="650"/>
                    <a:pt x="303" y="650"/>
                  </a:cubicBezTo>
                  <a:cubicBezTo>
                    <a:pt x="303" y="650"/>
                    <a:pt x="303" y="650"/>
                    <a:pt x="303" y="650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8"/>
                    <a:pt x="303" y="648"/>
                    <a:pt x="303" y="648"/>
                  </a:cubicBezTo>
                  <a:cubicBezTo>
                    <a:pt x="303" y="648"/>
                    <a:pt x="303" y="648"/>
                    <a:pt x="303" y="648"/>
                  </a:cubicBezTo>
                  <a:cubicBezTo>
                    <a:pt x="303" y="647"/>
                    <a:pt x="303" y="647"/>
                    <a:pt x="303" y="647"/>
                  </a:cubicBezTo>
                  <a:cubicBezTo>
                    <a:pt x="303" y="647"/>
                    <a:pt x="303" y="647"/>
                    <a:pt x="303" y="647"/>
                  </a:cubicBezTo>
                  <a:cubicBezTo>
                    <a:pt x="302" y="647"/>
                    <a:pt x="302" y="647"/>
                    <a:pt x="302" y="647"/>
                  </a:cubicBezTo>
                  <a:cubicBezTo>
                    <a:pt x="302" y="647"/>
                    <a:pt x="302" y="647"/>
                    <a:pt x="302" y="647"/>
                  </a:cubicBezTo>
                  <a:cubicBezTo>
                    <a:pt x="296" y="651"/>
                    <a:pt x="296" y="651"/>
                    <a:pt x="296" y="651"/>
                  </a:cubicBezTo>
                  <a:cubicBezTo>
                    <a:pt x="296" y="651"/>
                    <a:pt x="296" y="651"/>
                    <a:pt x="296" y="651"/>
                  </a:cubicBezTo>
                  <a:cubicBezTo>
                    <a:pt x="295" y="652"/>
                    <a:pt x="295" y="652"/>
                    <a:pt x="295" y="652"/>
                  </a:cubicBezTo>
                  <a:cubicBezTo>
                    <a:pt x="295" y="652"/>
                    <a:pt x="295" y="652"/>
                    <a:pt x="295" y="652"/>
                  </a:cubicBezTo>
                  <a:cubicBezTo>
                    <a:pt x="294" y="653"/>
                    <a:pt x="294" y="653"/>
                    <a:pt x="294" y="653"/>
                  </a:cubicBezTo>
                  <a:cubicBezTo>
                    <a:pt x="294" y="653"/>
                    <a:pt x="294" y="653"/>
                    <a:pt x="294" y="653"/>
                  </a:cubicBezTo>
                  <a:cubicBezTo>
                    <a:pt x="293" y="654"/>
                    <a:pt x="293" y="654"/>
                    <a:pt x="293" y="654"/>
                  </a:cubicBezTo>
                  <a:cubicBezTo>
                    <a:pt x="293" y="654"/>
                    <a:pt x="293" y="654"/>
                    <a:pt x="293" y="654"/>
                  </a:cubicBezTo>
                  <a:cubicBezTo>
                    <a:pt x="292" y="655"/>
                    <a:pt x="292" y="655"/>
                    <a:pt x="292" y="655"/>
                  </a:cubicBezTo>
                  <a:cubicBezTo>
                    <a:pt x="292" y="655"/>
                    <a:pt x="292" y="655"/>
                    <a:pt x="292" y="655"/>
                  </a:cubicBezTo>
                  <a:cubicBezTo>
                    <a:pt x="290" y="656"/>
                    <a:pt x="290" y="656"/>
                    <a:pt x="290" y="656"/>
                  </a:cubicBezTo>
                  <a:cubicBezTo>
                    <a:pt x="290" y="656"/>
                    <a:pt x="290" y="656"/>
                    <a:pt x="290" y="656"/>
                  </a:cubicBezTo>
                  <a:cubicBezTo>
                    <a:pt x="289" y="656"/>
                    <a:pt x="289" y="656"/>
                    <a:pt x="289" y="656"/>
                  </a:cubicBezTo>
                  <a:cubicBezTo>
                    <a:pt x="289" y="656"/>
                    <a:pt x="289" y="656"/>
                    <a:pt x="289" y="656"/>
                  </a:cubicBezTo>
                  <a:cubicBezTo>
                    <a:pt x="287" y="656"/>
                    <a:pt x="287" y="656"/>
                    <a:pt x="287" y="656"/>
                  </a:cubicBezTo>
                  <a:cubicBezTo>
                    <a:pt x="287" y="656"/>
                    <a:pt x="287" y="656"/>
                    <a:pt x="287" y="656"/>
                  </a:cubicBezTo>
                  <a:cubicBezTo>
                    <a:pt x="286" y="656"/>
                    <a:pt x="286" y="656"/>
                    <a:pt x="286" y="656"/>
                  </a:cubicBezTo>
                  <a:cubicBezTo>
                    <a:pt x="286" y="656"/>
                    <a:pt x="286" y="656"/>
                    <a:pt x="286" y="656"/>
                  </a:cubicBezTo>
                  <a:cubicBezTo>
                    <a:pt x="285" y="656"/>
                    <a:pt x="285" y="656"/>
                    <a:pt x="285" y="656"/>
                  </a:cubicBezTo>
                  <a:cubicBezTo>
                    <a:pt x="285" y="656"/>
                    <a:pt x="285" y="656"/>
                    <a:pt x="285" y="656"/>
                  </a:cubicBezTo>
                  <a:cubicBezTo>
                    <a:pt x="284" y="656"/>
                    <a:pt x="284" y="656"/>
                    <a:pt x="284" y="656"/>
                  </a:cubicBezTo>
                  <a:cubicBezTo>
                    <a:pt x="284" y="656"/>
                    <a:pt x="284" y="656"/>
                    <a:pt x="284" y="656"/>
                  </a:cubicBezTo>
                  <a:cubicBezTo>
                    <a:pt x="283" y="656"/>
                    <a:pt x="283" y="656"/>
                    <a:pt x="283" y="656"/>
                  </a:cubicBezTo>
                  <a:cubicBezTo>
                    <a:pt x="283" y="656"/>
                    <a:pt x="283" y="656"/>
                    <a:pt x="283" y="656"/>
                  </a:cubicBezTo>
                  <a:cubicBezTo>
                    <a:pt x="282" y="656"/>
                    <a:pt x="282" y="656"/>
                    <a:pt x="282" y="656"/>
                  </a:cubicBezTo>
                  <a:cubicBezTo>
                    <a:pt x="282" y="656"/>
                    <a:pt x="282" y="656"/>
                    <a:pt x="282" y="656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8" y="650"/>
                    <a:pt x="288" y="650"/>
                    <a:pt x="288" y="650"/>
                  </a:cubicBezTo>
                  <a:cubicBezTo>
                    <a:pt x="288" y="650"/>
                    <a:pt x="288" y="650"/>
                    <a:pt x="288" y="650"/>
                  </a:cubicBezTo>
                  <a:cubicBezTo>
                    <a:pt x="302" y="644"/>
                    <a:pt x="302" y="644"/>
                    <a:pt x="302" y="644"/>
                  </a:cubicBezTo>
                  <a:cubicBezTo>
                    <a:pt x="302" y="644"/>
                    <a:pt x="302" y="644"/>
                    <a:pt x="302" y="644"/>
                  </a:cubicBezTo>
                  <a:cubicBezTo>
                    <a:pt x="302" y="642"/>
                    <a:pt x="302" y="642"/>
                    <a:pt x="302" y="642"/>
                  </a:cubicBezTo>
                  <a:cubicBezTo>
                    <a:pt x="302" y="642"/>
                    <a:pt x="302" y="642"/>
                    <a:pt x="302" y="642"/>
                  </a:cubicBezTo>
                  <a:cubicBezTo>
                    <a:pt x="303" y="639"/>
                    <a:pt x="303" y="639"/>
                    <a:pt x="303" y="639"/>
                  </a:cubicBezTo>
                  <a:cubicBezTo>
                    <a:pt x="303" y="639"/>
                    <a:pt x="303" y="639"/>
                    <a:pt x="303" y="639"/>
                  </a:cubicBezTo>
                  <a:cubicBezTo>
                    <a:pt x="303" y="636"/>
                    <a:pt x="303" y="636"/>
                    <a:pt x="303" y="636"/>
                  </a:cubicBezTo>
                  <a:cubicBezTo>
                    <a:pt x="303" y="636"/>
                    <a:pt x="303" y="636"/>
                    <a:pt x="303" y="636"/>
                  </a:cubicBezTo>
                  <a:cubicBezTo>
                    <a:pt x="303" y="632"/>
                    <a:pt x="303" y="632"/>
                    <a:pt x="303" y="632"/>
                  </a:cubicBezTo>
                  <a:cubicBezTo>
                    <a:pt x="303" y="632"/>
                    <a:pt x="303" y="632"/>
                    <a:pt x="303" y="632"/>
                  </a:cubicBezTo>
                  <a:cubicBezTo>
                    <a:pt x="302" y="630"/>
                    <a:pt x="302" y="630"/>
                    <a:pt x="302" y="630"/>
                  </a:cubicBezTo>
                  <a:cubicBezTo>
                    <a:pt x="302" y="630"/>
                    <a:pt x="302" y="630"/>
                    <a:pt x="302" y="630"/>
                  </a:cubicBezTo>
                  <a:cubicBezTo>
                    <a:pt x="302" y="627"/>
                    <a:pt x="302" y="627"/>
                    <a:pt x="302" y="627"/>
                  </a:cubicBezTo>
                  <a:cubicBezTo>
                    <a:pt x="302" y="627"/>
                    <a:pt x="302" y="627"/>
                    <a:pt x="302" y="627"/>
                  </a:cubicBezTo>
                  <a:cubicBezTo>
                    <a:pt x="302" y="624"/>
                    <a:pt x="302" y="624"/>
                    <a:pt x="302" y="624"/>
                  </a:cubicBezTo>
                  <a:cubicBezTo>
                    <a:pt x="302" y="624"/>
                    <a:pt x="302" y="624"/>
                    <a:pt x="302" y="624"/>
                  </a:cubicBezTo>
                  <a:cubicBezTo>
                    <a:pt x="302" y="621"/>
                    <a:pt x="302" y="621"/>
                    <a:pt x="302" y="621"/>
                  </a:cubicBezTo>
                  <a:cubicBezTo>
                    <a:pt x="303" y="621"/>
                    <a:pt x="303" y="621"/>
                    <a:pt x="303" y="621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09" y="627"/>
                    <a:pt x="309" y="627"/>
                    <a:pt x="309" y="627"/>
                  </a:cubicBezTo>
                  <a:cubicBezTo>
                    <a:pt x="309" y="627"/>
                    <a:pt x="309" y="627"/>
                    <a:pt x="309" y="627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9" y="630"/>
                    <a:pt x="309" y="630"/>
                    <a:pt x="309" y="630"/>
                  </a:cubicBezTo>
                  <a:cubicBezTo>
                    <a:pt x="309" y="630"/>
                    <a:pt x="309" y="630"/>
                    <a:pt x="309" y="630"/>
                  </a:cubicBezTo>
                  <a:cubicBezTo>
                    <a:pt x="309" y="631"/>
                    <a:pt x="309" y="631"/>
                    <a:pt x="309" y="631"/>
                  </a:cubicBezTo>
                  <a:cubicBezTo>
                    <a:pt x="309" y="631"/>
                    <a:pt x="309" y="631"/>
                    <a:pt x="309" y="631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08" y="634"/>
                    <a:pt x="308" y="634"/>
                    <a:pt x="308" y="634"/>
                  </a:cubicBezTo>
                  <a:cubicBezTo>
                    <a:pt x="308" y="634"/>
                    <a:pt x="308" y="634"/>
                    <a:pt x="308" y="634"/>
                  </a:cubicBezTo>
                  <a:cubicBezTo>
                    <a:pt x="308" y="635"/>
                    <a:pt x="308" y="635"/>
                    <a:pt x="308" y="635"/>
                  </a:cubicBezTo>
                  <a:cubicBezTo>
                    <a:pt x="308" y="635"/>
                    <a:pt x="308" y="635"/>
                    <a:pt x="308" y="635"/>
                  </a:cubicBezTo>
                  <a:cubicBezTo>
                    <a:pt x="308" y="636"/>
                    <a:pt x="308" y="636"/>
                    <a:pt x="308" y="636"/>
                  </a:cubicBezTo>
                  <a:cubicBezTo>
                    <a:pt x="308" y="636"/>
                    <a:pt x="308" y="636"/>
                    <a:pt x="308" y="636"/>
                  </a:cubicBezTo>
                  <a:cubicBezTo>
                    <a:pt x="307" y="637"/>
                    <a:pt x="307" y="637"/>
                    <a:pt x="307" y="637"/>
                  </a:cubicBezTo>
                  <a:cubicBezTo>
                    <a:pt x="307" y="637"/>
                    <a:pt x="307" y="637"/>
                    <a:pt x="307" y="637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40"/>
                    <a:pt x="307" y="640"/>
                    <a:pt x="307" y="640"/>
                  </a:cubicBezTo>
                  <a:cubicBezTo>
                    <a:pt x="307" y="640"/>
                    <a:pt x="307" y="640"/>
                    <a:pt x="307" y="640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8" y="642"/>
                    <a:pt x="308" y="642"/>
                    <a:pt x="308" y="642"/>
                  </a:cubicBezTo>
                  <a:cubicBezTo>
                    <a:pt x="308" y="642"/>
                    <a:pt x="308" y="642"/>
                    <a:pt x="308" y="642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07" y="649"/>
                    <a:pt x="307" y="649"/>
                    <a:pt x="307" y="649"/>
                  </a:cubicBezTo>
                  <a:cubicBezTo>
                    <a:pt x="307" y="649"/>
                    <a:pt x="307" y="649"/>
                    <a:pt x="307" y="649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3"/>
                    <a:pt x="306" y="653"/>
                    <a:pt x="306" y="653"/>
                  </a:cubicBezTo>
                  <a:cubicBezTo>
                    <a:pt x="306" y="653"/>
                    <a:pt x="306" y="653"/>
                    <a:pt x="306" y="653"/>
                  </a:cubicBezTo>
                  <a:cubicBezTo>
                    <a:pt x="307" y="653"/>
                    <a:pt x="307" y="653"/>
                    <a:pt x="307" y="653"/>
                  </a:cubicBezTo>
                  <a:cubicBezTo>
                    <a:pt x="307" y="653"/>
                    <a:pt x="307" y="653"/>
                    <a:pt x="307" y="653"/>
                  </a:cubicBezTo>
                  <a:cubicBezTo>
                    <a:pt x="308" y="653"/>
                    <a:pt x="308" y="653"/>
                    <a:pt x="308" y="653"/>
                  </a:cubicBezTo>
                  <a:cubicBezTo>
                    <a:pt x="308" y="653"/>
                    <a:pt x="308" y="653"/>
                    <a:pt x="308" y="653"/>
                  </a:cubicBezTo>
                  <a:cubicBezTo>
                    <a:pt x="310" y="652"/>
                    <a:pt x="310" y="652"/>
                    <a:pt x="310" y="652"/>
                  </a:cubicBezTo>
                  <a:cubicBezTo>
                    <a:pt x="310" y="652"/>
                    <a:pt x="310" y="652"/>
                    <a:pt x="310" y="652"/>
                  </a:cubicBezTo>
                  <a:cubicBezTo>
                    <a:pt x="311" y="650"/>
                    <a:pt x="311" y="650"/>
                    <a:pt x="311" y="650"/>
                  </a:cubicBezTo>
                  <a:cubicBezTo>
                    <a:pt x="311" y="650"/>
                    <a:pt x="311" y="650"/>
                    <a:pt x="311" y="650"/>
                  </a:cubicBezTo>
                  <a:cubicBezTo>
                    <a:pt x="312" y="649"/>
                    <a:pt x="312" y="649"/>
                    <a:pt x="312" y="649"/>
                  </a:cubicBezTo>
                  <a:cubicBezTo>
                    <a:pt x="312" y="649"/>
                    <a:pt x="312" y="649"/>
                    <a:pt x="312" y="649"/>
                  </a:cubicBezTo>
                  <a:cubicBezTo>
                    <a:pt x="314" y="649"/>
                    <a:pt x="314" y="649"/>
                    <a:pt x="314" y="649"/>
                  </a:cubicBezTo>
                  <a:cubicBezTo>
                    <a:pt x="314" y="649"/>
                    <a:pt x="314" y="649"/>
                    <a:pt x="314" y="649"/>
                  </a:cubicBezTo>
                  <a:cubicBezTo>
                    <a:pt x="315" y="648"/>
                    <a:pt x="315" y="648"/>
                    <a:pt x="315" y="648"/>
                  </a:cubicBezTo>
                  <a:cubicBezTo>
                    <a:pt x="315" y="648"/>
                    <a:pt x="315" y="648"/>
                    <a:pt x="315" y="648"/>
                  </a:cubicBezTo>
                  <a:cubicBezTo>
                    <a:pt x="317" y="648"/>
                    <a:pt x="317" y="648"/>
                    <a:pt x="317" y="648"/>
                  </a:cubicBezTo>
                  <a:cubicBezTo>
                    <a:pt x="317" y="648"/>
                    <a:pt x="317" y="648"/>
                    <a:pt x="317" y="648"/>
                  </a:cubicBezTo>
                  <a:cubicBezTo>
                    <a:pt x="319" y="648"/>
                    <a:pt x="319" y="648"/>
                    <a:pt x="319" y="648"/>
                  </a:cubicBezTo>
                  <a:cubicBezTo>
                    <a:pt x="319" y="648"/>
                    <a:pt x="319" y="648"/>
                    <a:pt x="319" y="648"/>
                  </a:cubicBezTo>
                  <a:cubicBezTo>
                    <a:pt x="320" y="648"/>
                    <a:pt x="320" y="648"/>
                    <a:pt x="320" y="648"/>
                  </a:cubicBezTo>
                  <a:cubicBezTo>
                    <a:pt x="320" y="648"/>
                    <a:pt x="320" y="648"/>
                    <a:pt x="320" y="648"/>
                  </a:cubicBezTo>
                  <a:cubicBezTo>
                    <a:pt x="320" y="649"/>
                    <a:pt x="320" y="649"/>
                    <a:pt x="320" y="649"/>
                  </a:cubicBezTo>
                  <a:cubicBezTo>
                    <a:pt x="320" y="649"/>
                    <a:pt x="320" y="649"/>
                    <a:pt x="320" y="649"/>
                  </a:cubicBezTo>
                  <a:cubicBezTo>
                    <a:pt x="321" y="649"/>
                    <a:pt x="321" y="649"/>
                    <a:pt x="321" y="649"/>
                  </a:cubicBezTo>
                  <a:cubicBezTo>
                    <a:pt x="321" y="649"/>
                    <a:pt x="321" y="649"/>
                    <a:pt x="321" y="649"/>
                  </a:cubicBezTo>
                  <a:cubicBezTo>
                    <a:pt x="321" y="650"/>
                    <a:pt x="321" y="650"/>
                    <a:pt x="321" y="650"/>
                  </a:cubicBezTo>
                  <a:cubicBezTo>
                    <a:pt x="321" y="650"/>
                    <a:pt x="321" y="650"/>
                    <a:pt x="321" y="650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2"/>
                    <a:pt x="321" y="652"/>
                    <a:pt x="321" y="652"/>
                  </a:cubicBezTo>
                  <a:cubicBezTo>
                    <a:pt x="321" y="652"/>
                    <a:pt x="321" y="652"/>
                    <a:pt x="321" y="652"/>
                  </a:cubicBezTo>
                  <a:cubicBezTo>
                    <a:pt x="322" y="653"/>
                    <a:pt x="322" y="653"/>
                    <a:pt x="322" y="653"/>
                  </a:cubicBezTo>
                  <a:cubicBezTo>
                    <a:pt x="322" y="653"/>
                    <a:pt x="322" y="653"/>
                    <a:pt x="322" y="653"/>
                  </a:cubicBezTo>
                  <a:cubicBezTo>
                    <a:pt x="315" y="659"/>
                    <a:pt x="315" y="659"/>
                    <a:pt x="315" y="659"/>
                  </a:cubicBezTo>
                  <a:cubicBezTo>
                    <a:pt x="315" y="659"/>
                    <a:pt x="315" y="659"/>
                    <a:pt x="315" y="659"/>
                  </a:cubicBezTo>
                  <a:cubicBezTo>
                    <a:pt x="309" y="664"/>
                    <a:pt x="309" y="664"/>
                    <a:pt x="309" y="664"/>
                  </a:cubicBezTo>
                  <a:cubicBezTo>
                    <a:pt x="309" y="664"/>
                    <a:pt x="309" y="664"/>
                    <a:pt x="309" y="664"/>
                  </a:cubicBezTo>
                  <a:cubicBezTo>
                    <a:pt x="304" y="669"/>
                    <a:pt x="304" y="669"/>
                    <a:pt x="304" y="669"/>
                  </a:cubicBezTo>
                  <a:cubicBezTo>
                    <a:pt x="304" y="669"/>
                    <a:pt x="304" y="669"/>
                    <a:pt x="304" y="669"/>
                  </a:cubicBezTo>
                  <a:cubicBezTo>
                    <a:pt x="303" y="676"/>
                    <a:pt x="303" y="676"/>
                    <a:pt x="303" y="676"/>
                  </a:cubicBezTo>
                  <a:cubicBezTo>
                    <a:pt x="303" y="676"/>
                    <a:pt x="303" y="676"/>
                    <a:pt x="303" y="676"/>
                  </a:cubicBezTo>
                  <a:cubicBezTo>
                    <a:pt x="304" y="676"/>
                    <a:pt x="304" y="676"/>
                    <a:pt x="304" y="676"/>
                  </a:cubicBezTo>
                  <a:cubicBezTo>
                    <a:pt x="304" y="676"/>
                    <a:pt x="304" y="676"/>
                    <a:pt x="304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6" y="676"/>
                    <a:pt x="306" y="676"/>
                    <a:pt x="306" y="676"/>
                  </a:cubicBezTo>
                  <a:cubicBezTo>
                    <a:pt x="306" y="676"/>
                    <a:pt x="306" y="676"/>
                    <a:pt x="306" y="676"/>
                  </a:cubicBezTo>
                  <a:cubicBezTo>
                    <a:pt x="306" y="675"/>
                    <a:pt x="306" y="675"/>
                    <a:pt x="306" y="675"/>
                  </a:cubicBezTo>
                  <a:cubicBezTo>
                    <a:pt x="306" y="675"/>
                    <a:pt x="306" y="675"/>
                    <a:pt x="306" y="675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8" y="673"/>
                    <a:pt x="308" y="673"/>
                    <a:pt x="308" y="673"/>
                  </a:cubicBezTo>
                  <a:cubicBezTo>
                    <a:pt x="308" y="673"/>
                    <a:pt x="308" y="673"/>
                    <a:pt x="308" y="673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9" y="670"/>
                    <a:pt x="309" y="670"/>
                    <a:pt x="309" y="670"/>
                  </a:cubicBezTo>
                  <a:cubicBezTo>
                    <a:pt x="309" y="670"/>
                    <a:pt x="309" y="670"/>
                    <a:pt x="309" y="670"/>
                  </a:cubicBezTo>
                  <a:cubicBezTo>
                    <a:pt x="309" y="671"/>
                    <a:pt x="309" y="671"/>
                    <a:pt x="309" y="671"/>
                  </a:cubicBezTo>
                  <a:cubicBezTo>
                    <a:pt x="309" y="671"/>
                    <a:pt x="309" y="671"/>
                    <a:pt x="309" y="671"/>
                  </a:cubicBezTo>
                  <a:cubicBezTo>
                    <a:pt x="309" y="672"/>
                    <a:pt x="309" y="672"/>
                    <a:pt x="309" y="672"/>
                  </a:cubicBezTo>
                  <a:cubicBezTo>
                    <a:pt x="309" y="672"/>
                    <a:pt x="309" y="672"/>
                    <a:pt x="309" y="672"/>
                  </a:cubicBezTo>
                  <a:cubicBezTo>
                    <a:pt x="309" y="673"/>
                    <a:pt x="309" y="673"/>
                    <a:pt x="309" y="673"/>
                  </a:cubicBezTo>
                  <a:cubicBezTo>
                    <a:pt x="309" y="673"/>
                    <a:pt x="309" y="673"/>
                    <a:pt x="309" y="673"/>
                  </a:cubicBezTo>
                  <a:cubicBezTo>
                    <a:pt x="309" y="674"/>
                    <a:pt x="309" y="674"/>
                    <a:pt x="309" y="674"/>
                  </a:cubicBezTo>
                  <a:cubicBezTo>
                    <a:pt x="309" y="674"/>
                    <a:pt x="309" y="674"/>
                    <a:pt x="309" y="674"/>
                  </a:cubicBezTo>
                  <a:cubicBezTo>
                    <a:pt x="309" y="675"/>
                    <a:pt x="309" y="675"/>
                    <a:pt x="309" y="675"/>
                  </a:cubicBezTo>
                  <a:cubicBezTo>
                    <a:pt x="309" y="675"/>
                    <a:pt x="309" y="675"/>
                    <a:pt x="309" y="675"/>
                  </a:cubicBezTo>
                  <a:cubicBezTo>
                    <a:pt x="309" y="676"/>
                    <a:pt x="309" y="676"/>
                    <a:pt x="309" y="676"/>
                  </a:cubicBezTo>
                  <a:cubicBezTo>
                    <a:pt x="309" y="676"/>
                    <a:pt x="309" y="676"/>
                    <a:pt x="309" y="676"/>
                  </a:cubicBezTo>
                  <a:cubicBezTo>
                    <a:pt x="308" y="676"/>
                    <a:pt x="308" y="676"/>
                    <a:pt x="308" y="676"/>
                  </a:cubicBezTo>
                  <a:cubicBezTo>
                    <a:pt x="308" y="676"/>
                    <a:pt x="308" y="676"/>
                    <a:pt x="308" y="676"/>
                  </a:cubicBezTo>
                  <a:cubicBezTo>
                    <a:pt x="308" y="677"/>
                    <a:pt x="308" y="677"/>
                    <a:pt x="308" y="677"/>
                  </a:cubicBezTo>
                  <a:cubicBezTo>
                    <a:pt x="308" y="677"/>
                    <a:pt x="308" y="677"/>
                    <a:pt x="308" y="677"/>
                  </a:cubicBezTo>
                  <a:cubicBezTo>
                    <a:pt x="304" y="681"/>
                    <a:pt x="304" y="681"/>
                    <a:pt x="304" y="681"/>
                  </a:cubicBezTo>
                  <a:cubicBezTo>
                    <a:pt x="304" y="681"/>
                    <a:pt x="304" y="681"/>
                    <a:pt x="304" y="681"/>
                  </a:cubicBezTo>
                  <a:cubicBezTo>
                    <a:pt x="304" y="685"/>
                    <a:pt x="304" y="685"/>
                    <a:pt x="304" y="685"/>
                  </a:cubicBezTo>
                  <a:cubicBezTo>
                    <a:pt x="304" y="685"/>
                    <a:pt x="304" y="685"/>
                    <a:pt x="304" y="685"/>
                  </a:cubicBezTo>
                  <a:cubicBezTo>
                    <a:pt x="304" y="688"/>
                    <a:pt x="304" y="688"/>
                    <a:pt x="304" y="688"/>
                  </a:cubicBezTo>
                  <a:cubicBezTo>
                    <a:pt x="304" y="688"/>
                    <a:pt x="304" y="688"/>
                    <a:pt x="304" y="688"/>
                  </a:cubicBezTo>
                  <a:cubicBezTo>
                    <a:pt x="304" y="692"/>
                    <a:pt x="304" y="692"/>
                    <a:pt x="304" y="692"/>
                  </a:cubicBezTo>
                  <a:cubicBezTo>
                    <a:pt x="304" y="692"/>
                    <a:pt x="304" y="692"/>
                    <a:pt x="304" y="692"/>
                  </a:cubicBezTo>
                  <a:cubicBezTo>
                    <a:pt x="305" y="696"/>
                    <a:pt x="305" y="696"/>
                    <a:pt x="305" y="696"/>
                  </a:cubicBezTo>
                  <a:cubicBezTo>
                    <a:pt x="305" y="696"/>
                    <a:pt x="305" y="696"/>
                    <a:pt x="305" y="696"/>
                  </a:cubicBezTo>
                  <a:cubicBezTo>
                    <a:pt x="305" y="701"/>
                    <a:pt x="305" y="701"/>
                    <a:pt x="305" y="701"/>
                  </a:cubicBezTo>
                  <a:cubicBezTo>
                    <a:pt x="305" y="701"/>
                    <a:pt x="305" y="701"/>
                    <a:pt x="305" y="701"/>
                  </a:cubicBezTo>
                  <a:cubicBezTo>
                    <a:pt x="306" y="704"/>
                    <a:pt x="306" y="704"/>
                    <a:pt x="306" y="704"/>
                  </a:cubicBezTo>
                  <a:cubicBezTo>
                    <a:pt x="306" y="704"/>
                    <a:pt x="306" y="704"/>
                    <a:pt x="306" y="704"/>
                  </a:cubicBezTo>
                  <a:cubicBezTo>
                    <a:pt x="306" y="708"/>
                    <a:pt x="306" y="708"/>
                    <a:pt x="306" y="708"/>
                  </a:cubicBezTo>
                  <a:cubicBezTo>
                    <a:pt x="306" y="708"/>
                    <a:pt x="306" y="708"/>
                    <a:pt x="306" y="708"/>
                  </a:cubicBezTo>
                  <a:cubicBezTo>
                    <a:pt x="306" y="712"/>
                    <a:pt x="306" y="712"/>
                    <a:pt x="306" y="712"/>
                  </a:cubicBezTo>
                  <a:cubicBezTo>
                    <a:pt x="306" y="712"/>
                    <a:pt x="306" y="712"/>
                    <a:pt x="306" y="712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4" y="713"/>
                    <a:pt x="304" y="713"/>
                    <a:pt x="304" y="713"/>
                  </a:cubicBezTo>
                  <a:cubicBezTo>
                    <a:pt x="304" y="713"/>
                    <a:pt x="304" y="713"/>
                    <a:pt x="304" y="713"/>
                  </a:cubicBezTo>
                  <a:cubicBezTo>
                    <a:pt x="304" y="713"/>
                    <a:pt x="304" y="713"/>
                    <a:pt x="304" y="713"/>
                  </a:cubicBezTo>
                  <a:close/>
                  <a:moveTo>
                    <a:pt x="506" y="712"/>
                  </a:moveTo>
                  <a:cubicBezTo>
                    <a:pt x="506" y="710"/>
                    <a:pt x="506" y="710"/>
                    <a:pt x="506" y="710"/>
                  </a:cubicBezTo>
                  <a:cubicBezTo>
                    <a:pt x="506" y="710"/>
                    <a:pt x="506" y="710"/>
                    <a:pt x="506" y="710"/>
                  </a:cubicBezTo>
                  <a:cubicBezTo>
                    <a:pt x="507" y="710"/>
                    <a:pt x="507" y="710"/>
                    <a:pt x="507" y="710"/>
                  </a:cubicBezTo>
                  <a:cubicBezTo>
                    <a:pt x="507" y="710"/>
                    <a:pt x="507" y="710"/>
                    <a:pt x="507" y="710"/>
                  </a:cubicBezTo>
                  <a:cubicBezTo>
                    <a:pt x="509" y="709"/>
                    <a:pt x="509" y="709"/>
                    <a:pt x="509" y="709"/>
                  </a:cubicBezTo>
                  <a:cubicBezTo>
                    <a:pt x="509" y="709"/>
                    <a:pt x="509" y="709"/>
                    <a:pt x="509" y="709"/>
                  </a:cubicBezTo>
                  <a:cubicBezTo>
                    <a:pt x="511" y="708"/>
                    <a:pt x="511" y="708"/>
                    <a:pt x="511" y="708"/>
                  </a:cubicBezTo>
                  <a:cubicBezTo>
                    <a:pt x="511" y="708"/>
                    <a:pt x="511" y="708"/>
                    <a:pt x="511" y="708"/>
                  </a:cubicBezTo>
                  <a:cubicBezTo>
                    <a:pt x="512" y="708"/>
                    <a:pt x="512" y="708"/>
                    <a:pt x="512" y="708"/>
                  </a:cubicBezTo>
                  <a:cubicBezTo>
                    <a:pt x="512" y="708"/>
                    <a:pt x="512" y="708"/>
                    <a:pt x="512" y="708"/>
                  </a:cubicBezTo>
                  <a:cubicBezTo>
                    <a:pt x="514" y="707"/>
                    <a:pt x="514" y="707"/>
                    <a:pt x="514" y="707"/>
                  </a:cubicBezTo>
                  <a:cubicBezTo>
                    <a:pt x="514" y="707"/>
                    <a:pt x="514" y="707"/>
                    <a:pt x="514" y="707"/>
                  </a:cubicBezTo>
                  <a:cubicBezTo>
                    <a:pt x="516" y="706"/>
                    <a:pt x="516" y="706"/>
                    <a:pt x="516" y="706"/>
                  </a:cubicBezTo>
                  <a:cubicBezTo>
                    <a:pt x="516" y="706"/>
                    <a:pt x="516" y="706"/>
                    <a:pt x="516" y="706"/>
                  </a:cubicBezTo>
                  <a:cubicBezTo>
                    <a:pt x="517" y="705"/>
                    <a:pt x="517" y="705"/>
                    <a:pt x="517" y="705"/>
                  </a:cubicBezTo>
                  <a:cubicBezTo>
                    <a:pt x="517" y="705"/>
                    <a:pt x="517" y="705"/>
                    <a:pt x="517" y="705"/>
                  </a:cubicBezTo>
                  <a:cubicBezTo>
                    <a:pt x="520" y="703"/>
                    <a:pt x="520" y="703"/>
                    <a:pt x="520" y="703"/>
                  </a:cubicBezTo>
                  <a:cubicBezTo>
                    <a:pt x="520" y="703"/>
                    <a:pt x="520" y="703"/>
                    <a:pt x="520" y="703"/>
                  </a:cubicBezTo>
                  <a:cubicBezTo>
                    <a:pt x="522" y="701"/>
                    <a:pt x="522" y="701"/>
                    <a:pt x="522" y="701"/>
                  </a:cubicBezTo>
                  <a:cubicBezTo>
                    <a:pt x="522" y="701"/>
                    <a:pt x="522" y="701"/>
                    <a:pt x="522" y="701"/>
                  </a:cubicBezTo>
                  <a:cubicBezTo>
                    <a:pt x="525" y="699"/>
                    <a:pt x="525" y="699"/>
                    <a:pt x="525" y="699"/>
                  </a:cubicBezTo>
                  <a:cubicBezTo>
                    <a:pt x="525" y="699"/>
                    <a:pt x="525" y="699"/>
                    <a:pt x="525" y="699"/>
                  </a:cubicBezTo>
                  <a:cubicBezTo>
                    <a:pt x="527" y="696"/>
                    <a:pt x="527" y="696"/>
                    <a:pt x="527" y="696"/>
                  </a:cubicBezTo>
                  <a:cubicBezTo>
                    <a:pt x="527" y="696"/>
                    <a:pt x="527" y="696"/>
                    <a:pt x="527" y="696"/>
                  </a:cubicBezTo>
                  <a:cubicBezTo>
                    <a:pt x="528" y="693"/>
                    <a:pt x="528" y="693"/>
                    <a:pt x="528" y="693"/>
                  </a:cubicBezTo>
                  <a:cubicBezTo>
                    <a:pt x="528" y="693"/>
                    <a:pt x="528" y="693"/>
                    <a:pt x="528" y="693"/>
                  </a:cubicBezTo>
                  <a:cubicBezTo>
                    <a:pt x="530" y="690"/>
                    <a:pt x="530" y="690"/>
                    <a:pt x="530" y="690"/>
                  </a:cubicBezTo>
                  <a:cubicBezTo>
                    <a:pt x="530" y="690"/>
                    <a:pt x="530" y="690"/>
                    <a:pt x="530" y="690"/>
                  </a:cubicBezTo>
                  <a:cubicBezTo>
                    <a:pt x="531" y="687"/>
                    <a:pt x="531" y="687"/>
                    <a:pt x="531" y="687"/>
                  </a:cubicBezTo>
                  <a:cubicBezTo>
                    <a:pt x="531" y="687"/>
                    <a:pt x="531" y="687"/>
                    <a:pt x="531" y="687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1"/>
                    <a:pt x="532" y="681"/>
                    <a:pt x="532" y="681"/>
                  </a:cubicBezTo>
                  <a:cubicBezTo>
                    <a:pt x="532" y="681"/>
                    <a:pt x="532" y="681"/>
                    <a:pt x="532" y="681"/>
                  </a:cubicBezTo>
                  <a:cubicBezTo>
                    <a:pt x="529" y="682"/>
                    <a:pt x="529" y="682"/>
                    <a:pt x="529" y="682"/>
                  </a:cubicBezTo>
                  <a:cubicBezTo>
                    <a:pt x="529" y="682"/>
                    <a:pt x="529" y="682"/>
                    <a:pt x="529" y="682"/>
                  </a:cubicBezTo>
                  <a:cubicBezTo>
                    <a:pt x="526" y="682"/>
                    <a:pt x="526" y="682"/>
                    <a:pt x="526" y="682"/>
                  </a:cubicBezTo>
                  <a:cubicBezTo>
                    <a:pt x="526" y="682"/>
                    <a:pt x="526" y="682"/>
                    <a:pt x="526" y="682"/>
                  </a:cubicBezTo>
                  <a:cubicBezTo>
                    <a:pt x="523" y="684"/>
                    <a:pt x="523" y="684"/>
                    <a:pt x="523" y="684"/>
                  </a:cubicBezTo>
                  <a:cubicBezTo>
                    <a:pt x="523" y="684"/>
                    <a:pt x="523" y="684"/>
                    <a:pt x="523" y="684"/>
                  </a:cubicBezTo>
                  <a:cubicBezTo>
                    <a:pt x="520" y="685"/>
                    <a:pt x="520" y="685"/>
                    <a:pt x="520" y="685"/>
                  </a:cubicBezTo>
                  <a:cubicBezTo>
                    <a:pt x="520" y="685"/>
                    <a:pt x="520" y="685"/>
                    <a:pt x="520" y="685"/>
                  </a:cubicBezTo>
                  <a:cubicBezTo>
                    <a:pt x="517" y="686"/>
                    <a:pt x="517" y="686"/>
                    <a:pt x="517" y="686"/>
                  </a:cubicBezTo>
                  <a:cubicBezTo>
                    <a:pt x="517" y="686"/>
                    <a:pt x="517" y="686"/>
                    <a:pt x="517" y="686"/>
                  </a:cubicBezTo>
                  <a:cubicBezTo>
                    <a:pt x="514" y="688"/>
                    <a:pt x="514" y="688"/>
                    <a:pt x="514" y="688"/>
                  </a:cubicBezTo>
                  <a:cubicBezTo>
                    <a:pt x="514" y="688"/>
                    <a:pt x="514" y="688"/>
                    <a:pt x="514" y="688"/>
                  </a:cubicBezTo>
                  <a:cubicBezTo>
                    <a:pt x="511" y="689"/>
                    <a:pt x="511" y="689"/>
                    <a:pt x="511" y="689"/>
                  </a:cubicBezTo>
                  <a:cubicBezTo>
                    <a:pt x="511" y="689"/>
                    <a:pt x="511" y="689"/>
                    <a:pt x="511" y="689"/>
                  </a:cubicBezTo>
                  <a:cubicBezTo>
                    <a:pt x="508" y="690"/>
                    <a:pt x="508" y="690"/>
                    <a:pt x="508" y="690"/>
                  </a:cubicBezTo>
                  <a:cubicBezTo>
                    <a:pt x="508" y="690"/>
                    <a:pt x="508" y="690"/>
                    <a:pt x="508" y="690"/>
                  </a:cubicBezTo>
                  <a:cubicBezTo>
                    <a:pt x="501" y="694"/>
                    <a:pt x="501" y="694"/>
                    <a:pt x="501" y="694"/>
                  </a:cubicBezTo>
                  <a:cubicBezTo>
                    <a:pt x="501" y="694"/>
                    <a:pt x="501" y="694"/>
                    <a:pt x="501" y="694"/>
                  </a:cubicBezTo>
                  <a:cubicBezTo>
                    <a:pt x="500" y="694"/>
                    <a:pt x="500" y="694"/>
                    <a:pt x="500" y="694"/>
                  </a:cubicBezTo>
                  <a:cubicBezTo>
                    <a:pt x="500" y="694"/>
                    <a:pt x="500" y="694"/>
                    <a:pt x="500" y="694"/>
                  </a:cubicBezTo>
                  <a:cubicBezTo>
                    <a:pt x="499" y="695"/>
                    <a:pt x="499" y="695"/>
                    <a:pt x="499" y="695"/>
                  </a:cubicBezTo>
                  <a:cubicBezTo>
                    <a:pt x="499" y="695"/>
                    <a:pt x="499" y="695"/>
                    <a:pt x="499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7" y="696"/>
                    <a:pt x="497" y="696"/>
                    <a:pt x="497" y="696"/>
                  </a:cubicBezTo>
                  <a:cubicBezTo>
                    <a:pt x="497" y="696"/>
                    <a:pt x="497" y="696"/>
                    <a:pt x="497" y="696"/>
                  </a:cubicBezTo>
                  <a:cubicBezTo>
                    <a:pt x="496" y="696"/>
                    <a:pt x="496" y="696"/>
                    <a:pt x="496" y="696"/>
                  </a:cubicBezTo>
                  <a:cubicBezTo>
                    <a:pt x="496" y="696"/>
                    <a:pt x="496" y="696"/>
                    <a:pt x="496" y="696"/>
                  </a:cubicBezTo>
                  <a:cubicBezTo>
                    <a:pt x="495" y="696"/>
                    <a:pt x="495" y="696"/>
                    <a:pt x="495" y="696"/>
                  </a:cubicBezTo>
                  <a:cubicBezTo>
                    <a:pt x="495" y="696"/>
                    <a:pt x="495" y="696"/>
                    <a:pt x="495" y="696"/>
                  </a:cubicBezTo>
                  <a:cubicBezTo>
                    <a:pt x="494" y="695"/>
                    <a:pt x="494" y="695"/>
                    <a:pt x="494" y="695"/>
                  </a:cubicBezTo>
                  <a:cubicBezTo>
                    <a:pt x="494" y="695"/>
                    <a:pt x="494" y="695"/>
                    <a:pt x="494" y="695"/>
                  </a:cubicBezTo>
                  <a:cubicBezTo>
                    <a:pt x="487" y="690"/>
                    <a:pt x="487" y="690"/>
                    <a:pt x="487" y="690"/>
                  </a:cubicBezTo>
                  <a:cubicBezTo>
                    <a:pt x="487" y="690"/>
                    <a:pt x="487" y="690"/>
                    <a:pt x="487" y="690"/>
                  </a:cubicBezTo>
                  <a:cubicBezTo>
                    <a:pt x="490" y="690"/>
                    <a:pt x="490" y="690"/>
                    <a:pt x="490" y="690"/>
                  </a:cubicBezTo>
                  <a:cubicBezTo>
                    <a:pt x="490" y="690"/>
                    <a:pt x="490" y="690"/>
                    <a:pt x="490" y="690"/>
                  </a:cubicBezTo>
                  <a:cubicBezTo>
                    <a:pt x="493" y="689"/>
                    <a:pt x="493" y="689"/>
                    <a:pt x="493" y="689"/>
                  </a:cubicBezTo>
                  <a:cubicBezTo>
                    <a:pt x="493" y="689"/>
                    <a:pt x="493" y="689"/>
                    <a:pt x="493" y="689"/>
                  </a:cubicBezTo>
                  <a:cubicBezTo>
                    <a:pt x="496" y="688"/>
                    <a:pt x="496" y="688"/>
                    <a:pt x="496" y="688"/>
                  </a:cubicBezTo>
                  <a:cubicBezTo>
                    <a:pt x="496" y="688"/>
                    <a:pt x="496" y="688"/>
                    <a:pt x="496" y="688"/>
                  </a:cubicBezTo>
                  <a:cubicBezTo>
                    <a:pt x="499" y="686"/>
                    <a:pt x="499" y="686"/>
                    <a:pt x="499" y="686"/>
                  </a:cubicBezTo>
                  <a:cubicBezTo>
                    <a:pt x="499" y="686"/>
                    <a:pt x="499" y="686"/>
                    <a:pt x="499" y="686"/>
                  </a:cubicBezTo>
                  <a:cubicBezTo>
                    <a:pt x="502" y="685"/>
                    <a:pt x="502" y="685"/>
                    <a:pt x="502" y="685"/>
                  </a:cubicBezTo>
                  <a:cubicBezTo>
                    <a:pt x="502" y="685"/>
                    <a:pt x="502" y="685"/>
                    <a:pt x="502" y="685"/>
                  </a:cubicBezTo>
                  <a:cubicBezTo>
                    <a:pt x="506" y="684"/>
                    <a:pt x="506" y="684"/>
                    <a:pt x="506" y="684"/>
                  </a:cubicBezTo>
                  <a:cubicBezTo>
                    <a:pt x="506" y="684"/>
                    <a:pt x="506" y="684"/>
                    <a:pt x="506" y="684"/>
                  </a:cubicBezTo>
                  <a:cubicBezTo>
                    <a:pt x="509" y="683"/>
                    <a:pt x="509" y="683"/>
                    <a:pt x="509" y="683"/>
                  </a:cubicBezTo>
                  <a:cubicBezTo>
                    <a:pt x="509" y="683"/>
                    <a:pt x="509" y="683"/>
                    <a:pt x="509" y="683"/>
                  </a:cubicBezTo>
                  <a:cubicBezTo>
                    <a:pt x="512" y="683"/>
                    <a:pt x="512" y="683"/>
                    <a:pt x="512" y="683"/>
                  </a:cubicBezTo>
                  <a:cubicBezTo>
                    <a:pt x="512" y="683"/>
                    <a:pt x="512" y="683"/>
                    <a:pt x="512" y="683"/>
                  </a:cubicBezTo>
                  <a:cubicBezTo>
                    <a:pt x="522" y="679"/>
                    <a:pt x="522" y="679"/>
                    <a:pt x="522" y="679"/>
                  </a:cubicBezTo>
                  <a:cubicBezTo>
                    <a:pt x="522" y="679"/>
                    <a:pt x="522" y="679"/>
                    <a:pt x="522" y="679"/>
                  </a:cubicBezTo>
                  <a:cubicBezTo>
                    <a:pt x="533" y="677"/>
                    <a:pt x="533" y="677"/>
                    <a:pt x="533" y="677"/>
                  </a:cubicBezTo>
                  <a:cubicBezTo>
                    <a:pt x="533" y="677"/>
                    <a:pt x="533" y="677"/>
                    <a:pt x="533" y="677"/>
                  </a:cubicBezTo>
                  <a:cubicBezTo>
                    <a:pt x="534" y="674"/>
                    <a:pt x="534" y="674"/>
                    <a:pt x="534" y="674"/>
                  </a:cubicBezTo>
                  <a:cubicBezTo>
                    <a:pt x="534" y="674"/>
                    <a:pt x="534" y="674"/>
                    <a:pt x="534" y="674"/>
                  </a:cubicBezTo>
                  <a:cubicBezTo>
                    <a:pt x="536" y="671"/>
                    <a:pt x="536" y="671"/>
                    <a:pt x="536" y="671"/>
                  </a:cubicBezTo>
                  <a:cubicBezTo>
                    <a:pt x="536" y="671"/>
                    <a:pt x="536" y="671"/>
                    <a:pt x="536" y="671"/>
                  </a:cubicBezTo>
                  <a:cubicBezTo>
                    <a:pt x="536" y="668"/>
                    <a:pt x="536" y="668"/>
                    <a:pt x="536" y="668"/>
                  </a:cubicBezTo>
                  <a:cubicBezTo>
                    <a:pt x="536" y="668"/>
                    <a:pt x="536" y="668"/>
                    <a:pt x="536" y="668"/>
                  </a:cubicBezTo>
                  <a:cubicBezTo>
                    <a:pt x="536" y="664"/>
                    <a:pt x="536" y="664"/>
                    <a:pt x="536" y="664"/>
                  </a:cubicBezTo>
                  <a:cubicBezTo>
                    <a:pt x="536" y="664"/>
                    <a:pt x="536" y="664"/>
                    <a:pt x="536" y="664"/>
                  </a:cubicBezTo>
                  <a:cubicBezTo>
                    <a:pt x="536" y="661"/>
                    <a:pt x="536" y="661"/>
                    <a:pt x="536" y="661"/>
                  </a:cubicBezTo>
                  <a:cubicBezTo>
                    <a:pt x="536" y="661"/>
                    <a:pt x="536" y="661"/>
                    <a:pt x="536" y="661"/>
                  </a:cubicBezTo>
                  <a:cubicBezTo>
                    <a:pt x="536" y="657"/>
                    <a:pt x="536" y="657"/>
                    <a:pt x="536" y="657"/>
                  </a:cubicBezTo>
                  <a:cubicBezTo>
                    <a:pt x="536" y="657"/>
                    <a:pt x="536" y="657"/>
                    <a:pt x="536" y="657"/>
                  </a:cubicBezTo>
                  <a:cubicBezTo>
                    <a:pt x="536" y="654"/>
                    <a:pt x="536" y="654"/>
                    <a:pt x="536" y="654"/>
                  </a:cubicBezTo>
                  <a:cubicBezTo>
                    <a:pt x="536" y="654"/>
                    <a:pt x="536" y="654"/>
                    <a:pt x="536" y="654"/>
                  </a:cubicBezTo>
                  <a:cubicBezTo>
                    <a:pt x="536" y="650"/>
                    <a:pt x="536" y="650"/>
                    <a:pt x="535" y="647"/>
                  </a:cubicBezTo>
                  <a:cubicBezTo>
                    <a:pt x="535" y="647"/>
                    <a:pt x="535" y="647"/>
                    <a:pt x="535" y="647"/>
                  </a:cubicBezTo>
                  <a:cubicBezTo>
                    <a:pt x="535" y="645"/>
                    <a:pt x="534" y="644"/>
                    <a:pt x="534" y="643"/>
                  </a:cubicBezTo>
                  <a:cubicBezTo>
                    <a:pt x="534" y="643"/>
                    <a:pt x="534" y="643"/>
                    <a:pt x="534" y="643"/>
                  </a:cubicBezTo>
                  <a:cubicBezTo>
                    <a:pt x="534" y="641"/>
                    <a:pt x="534" y="641"/>
                    <a:pt x="534" y="641"/>
                  </a:cubicBezTo>
                  <a:cubicBezTo>
                    <a:pt x="534" y="641"/>
                    <a:pt x="534" y="641"/>
                    <a:pt x="534" y="641"/>
                  </a:cubicBezTo>
                  <a:cubicBezTo>
                    <a:pt x="533" y="639"/>
                    <a:pt x="533" y="639"/>
                    <a:pt x="533" y="639"/>
                  </a:cubicBezTo>
                  <a:cubicBezTo>
                    <a:pt x="533" y="639"/>
                    <a:pt x="533" y="639"/>
                    <a:pt x="533" y="639"/>
                  </a:cubicBezTo>
                  <a:cubicBezTo>
                    <a:pt x="532" y="637"/>
                    <a:pt x="532" y="637"/>
                    <a:pt x="532" y="637"/>
                  </a:cubicBezTo>
                  <a:cubicBezTo>
                    <a:pt x="532" y="637"/>
                    <a:pt x="532" y="637"/>
                    <a:pt x="532" y="637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2" y="635"/>
                    <a:pt x="532" y="635"/>
                    <a:pt x="532" y="635"/>
                  </a:cubicBezTo>
                  <a:cubicBezTo>
                    <a:pt x="532" y="635"/>
                    <a:pt x="532" y="635"/>
                    <a:pt x="532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6" y="637"/>
                    <a:pt x="536" y="637"/>
                    <a:pt x="536" y="637"/>
                  </a:cubicBezTo>
                  <a:cubicBezTo>
                    <a:pt x="536" y="637"/>
                    <a:pt x="536" y="637"/>
                    <a:pt x="536" y="637"/>
                  </a:cubicBezTo>
                  <a:cubicBezTo>
                    <a:pt x="538" y="638"/>
                    <a:pt x="538" y="638"/>
                    <a:pt x="538" y="638"/>
                  </a:cubicBezTo>
                  <a:cubicBezTo>
                    <a:pt x="538" y="638"/>
                    <a:pt x="538" y="638"/>
                    <a:pt x="538" y="638"/>
                  </a:cubicBezTo>
                  <a:cubicBezTo>
                    <a:pt x="540" y="640"/>
                    <a:pt x="540" y="640"/>
                    <a:pt x="540" y="640"/>
                  </a:cubicBezTo>
                  <a:cubicBezTo>
                    <a:pt x="540" y="640"/>
                    <a:pt x="540" y="640"/>
                    <a:pt x="540" y="640"/>
                  </a:cubicBezTo>
                  <a:cubicBezTo>
                    <a:pt x="541" y="641"/>
                    <a:pt x="541" y="641"/>
                    <a:pt x="541" y="641"/>
                  </a:cubicBezTo>
                  <a:cubicBezTo>
                    <a:pt x="541" y="641"/>
                    <a:pt x="541" y="641"/>
                    <a:pt x="541" y="641"/>
                  </a:cubicBezTo>
                  <a:cubicBezTo>
                    <a:pt x="542" y="642"/>
                    <a:pt x="542" y="642"/>
                    <a:pt x="543" y="643"/>
                  </a:cubicBezTo>
                  <a:cubicBezTo>
                    <a:pt x="543" y="643"/>
                    <a:pt x="543" y="643"/>
                    <a:pt x="543" y="643"/>
                  </a:cubicBezTo>
                  <a:cubicBezTo>
                    <a:pt x="544" y="645"/>
                    <a:pt x="544" y="645"/>
                    <a:pt x="544" y="647"/>
                  </a:cubicBezTo>
                  <a:cubicBezTo>
                    <a:pt x="544" y="647"/>
                    <a:pt x="544" y="647"/>
                    <a:pt x="544" y="647"/>
                  </a:cubicBezTo>
                  <a:cubicBezTo>
                    <a:pt x="544" y="648"/>
                    <a:pt x="544" y="648"/>
                    <a:pt x="544" y="649"/>
                  </a:cubicBezTo>
                  <a:cubicBezTo>
                    <a:pt x="544" y="649"/>
                    <a:pt x="544" y="649"/>
                    <a:pt x="544" y="649"/>
                  </a:cubicBezTo>
                  <a:cubicBezTo>
                    <a:pt x="539" y="675"/>
                    <a:pt x="539" y="675"/>
                    <a:pt x="539" y="675"/>
                  </a:cubicBezTo>
                  <a:cubicBezTo>
                    <a:pt x="540" y="675"/>
                    <a:pt x="540" y="675"/>
                    <a:pt x="540" y="675"/>
                  </a:cubicBezTo>
                  <a:cubicBezTo>
                    <a:pt x="543" y="674"/>
                    <a:pt x="543" y="674"/>
                    <a:pt x="543" y="674"/>
                  </a:cubicBezTo>
                  <a:cubicBezTo>
                    <a:pt x="543" y="674"/>
                    <a:pt x="543" y="674"/>
                    <a:pt x="543" y="674"/>
                  </a:cubicBezTo>
                  <a:cubicBezTo>
                    <a:pt x="545" y="674"/>
                    <a:pt x="545" y="674"/>
                    <a:pt x="545" y="674"/>
                  </a:cubicBezTo>
                  <a:cubicBezTo>
                    <a:pt x="545" y="674"/>
                    <a:pt x="545" y="674"/>
                    <a:pt x="545" y="674"/>
                  </a:cubicBezTo>
                  <a:cubicBezTo>
                    <a:pt x="548" y="672"/>
                    <a:pt x="548" y="672"/>
                    <a:pt x="548" y="672"/>
                  </a:cubicBezTo>
                  <a:cubicBezTo>
                    <a:pt x="548" y="672"/>
                    <a:pt x="548" y="672"/>
                    <a:pt x="548" y="672"/>
                  </a:cubicBezTo>
                  <a:cubicBezTo>
                    <a:pt x="551" y="671"/>
                    <a:pt x="551" y="671"/>
                    <a:pt x="551" y="671"/>
                  </a:cubicBezTo>
                  <a:cubicBezTo>
                    <a:pt x="551" y="671"/>
                    <a:pt x="551" y="671"/>
                    <a:pt x="551" y="671"/>
                  </a:cubicBezTo>
                  <a:cubicBezTo>
                    <a:pt x="553" y="670"/>
                    <a:pt x="553" y="670"/>
                    <a:pt x="553" y="670"/>
                  </a:cubicBezTo>
                  <a:cubicBezTo>
                    <a:pt x="553" y="670"/>
                    <a:pt x="553" y="670"/>
                    <a:pt x="553" y="670"/>
                  </a:cubicBezTo>
                  <a:cubicBezTo>
                    <a:pt x="555" y="668"/>
                    <a:pt x="555" y="668"/>
                    <a:pt x="555" y="668"/>
                  </a:cubicBezTo>
                  <a:cubicBezTo>
                    <a:pt x="555" y="668"/>
                    <a:pt x="555" y="668"/>
                    <a:pt x="555" y="668"/>
                  </a:cubicBezTo>
                  <a:cubicBezTo>
                    <a:pt x="557" y="666"/>
                    <a:pt x="557" y="666"/>
                    <a:pt x="557" y="666"/>
                  </a:cubicBezTo>
                  <a:cubicBezTo>
                    <a:pt x="557" y="666"/>
                    <a:pt x="557" y="666"/>
                    <a:pt x="557" y="666"/>
                  </a:cubicBezTo>
                  <a:cubicBezTo>
                    <a:pt x="559" y="664"/>
                    <a:pt x="559" y="664"/>
                    <a:pt x="559" y="664"/>
                  </a:cubicBezTo>
                  <a:cubicBezTo>
                    <a:pt x="559" y="664"/>
                    <a:pt x="559" y="664"/>
                    <a:pt x="559" y="664"/>
                  </a:cubicBezTo>
                  <a:cubicBezTo>
                    <a:pt x="560" y="665"/>
                    <a:pt x="560" y="665"/>
                    <a:pt x="560" y="665"/>
                  </a:cubicBezTo>
                  <a:cubicBezTo>
                    <a:pt x="560" y="665"/>
                    <a:pt x="560" y="665"/>
                    <a:pt x="560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2" y="665"/>
                    <a:pt x="562" y="665"/>
                    <a:pt x="562" y="665"/>
                  </a:cubicBezTo>
                  <a:cubicBezTo>
                    <a:pt x="562" y="665"/>
                    <a:pt x="562" y="665"/>
                    <a:pt x="562" y="665"/>
                  </a:cubicBezTo>
                  <a:cubicBezTo>
                    <a:pt x="563" y="666"/>
                    <a:pt x="563" y="666"/>
                    <a:pt x="563" y="666"/>
                  </a:cubicBezTo>
                  <a:cubicBezTo>
                    <a:pt x="563" y="666"/>
                    <a:pt x="563" y="666"/>
                    <a:pt x="563" y="666"/>
                  </a:cubicBezTo>
                  <a:cubicBezTo>
                    <a:pt x="564" y="666"/>
                    <a:pt x="564" y="666"/>
                    <a:pt x="564" y="666"/>
                  </a:cubicBezTo>
                  <a:cubicBezTo>
                    <a:pt x="564" y="666"/>
                    <a:pt x="564" y="666"/>
                    <a:pt x="564" y="666"/>
                  </a:cubicBezTo>
                  <a:cubicBezTo>
                    <a:pt x="564" y="667"/>
                    <a:pt x="564" y="667"/>
                    <a:pt x="564" y="667"/>
                  </a:cubicBezTo>
                  <a:cubicBezTo>
                    <a:pt x="564" y="667"/>
                    <a:pt x="564" y="667"/>
                    <a:pt x="564" y="667"/>
                  </a:cubicBezTo>
                  <a:cubicBezTo>
                    <a:pt x="565" y="667"/>
                    <a:pt x="565" y="667"/>
                    <a:pt x="565" y="667"/>
                  </a:cubicBezTo>
                  <a:cubicBezTo>
                    <a:pt x="565" y="667"/>
                    <a:pt x="565" y="667"/>
                    <a:pt x="565" y="667"/>
                  </a:cubicBezTo>
                  <a:cubicBezTo>
                    <a:pt x="547" y="676"/>
                    <a:pt x="547" y="676"/>
                    <a:pt x="547" y="676"/>
                  </a:cubicBezTo>
                  <a:cubicBezTo>
                    <a:pt x="547" y="676"/>
                    <a:pt x="547" y="676"/>
                    <a:pt x="547" y="676"/>
                  </a:cubicBezTo>
                  <a:cubicBezTo>
                    <a:pt x="546" y="676"/>
                    <a:pt x="546" y="676"/>
                    <a:pt x="546" y="676"/>
                  </a:cubicBezTo>
                  <a:cubicBezTo>
                    <a:pt x="546" y="676"/>
                    <a:pt x="546" y="676"/>
                    <a:pt x="546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4" y="676"/>
                    <a:pt x="544" y="676"/>
                    <a:pt x="544" y="676"/>
                  </a:cubicBezTo>
                  <a:cubicBezTo>
                    <a:pt x="544" y="676"/>
                    <a:pt x="544" y="676"/>
                    <a:pt x="544" y="676"/>
                  </a:cubicBezTo>
                  <a:cubicBezTo>
                    <a:pt x="544" y="677"/>
                    <a:pt x="544" y="677"/>
                    <a:pt x="544" y="677"/>
                  </a:cubicBezTo>
                  <a:cubicBezTo>
                    <a:pt x="544" y="677"/>
                    <a:pt x="544" y="677"/>
                    <a:pt x="544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1" y="678"/>
                    <a:pt x="541" y="678"/>
                    <a:pt x="541" y="678"/>
                  </a:cubicBezTo>
                  <a:cubicBezTo>
                    <a:pt x="541" y="678"/>
                    <a:pt x="541" y="678"/>
                    <a:pt x="541" y="678"/>
                  </a:cubicBezTo>
                  <a:cubicBezTo>
                    <a:pt x="540" y="678"/>
                    <a:pt x="540" y="678"/>
                    <a:pt x="540" y="678"/>
                  </a:cubicBezTo>
                  <a:cubicBezTo>
                    <a:pt x="540" y="678"/>
                    <a:pt x="540" y="678"/>
                    <a:pt x="540" y="678"/>
                  </a:cubicBezTo>
                  <a:cubicBezTo>
                    <a:pt x="540" y="679"/>
                    <a:pt x="540" y="679"/>
                    <a:pt x="540" y="679"/>
                  </a:cubicBezTo>
                  <a:cubicBezTo>
                    <a:pt x="540" y="679"/>
                    <a:pt x="540" y="679"/>
                    <a:pt x="540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8" y="679"/>
                    <a:pt x="538" y="679"/>
                    <a:pt x="538" y="679"/>
                  </a:cubicBezTo>
                  <a:cubicBezTo>
                    <a:pt x="538" y="679"/>
                    <a:pt x="538" y="679"/>
                    <a:pt x="538" y="679"/>
                  </a:cubicBezTo>
                  <a:cubicBezTo>
                    <a:pt x="535" y="690"/>
                    <a:pt x="535" y="690"/>
                    <a:pt x="535" y="690"/>
                  </a:cubicBezTo>
                  <a:cubicBezTo>
                    <a:pt x="535" y="690"/>
                    <a:pt x="535" y="690"/>
                    <a:pt x="535" y="690"/>
                  </a:cubicBezTo>
                  <a:cubicBezTo>
                    <a:pt x="531" y="698"/>
                    <a:pt x="531" y="698"/>
                    <a:pt x="531" y="698"/>
                  </a:cubicBezTo>
                  <a:cubicBezTo>
                    <a:pt x="531" y="698"/>
                    <a:pt x="531" y="698"/>
                    <a:pt x="531" y="698"/>
                  </a:cubicBezTo>
                  <a:cubicBezTo>
                    <a:pt x="530" y="699"/>
                    <a:pt x="530" y="699"/>
                    <a:pt x="530" y="699"/>
                  </a:cubicBezTo>
                  <a:cubicBezTo>
                    <a:pt x="530" y="699"/>
                    <a:pt x="530" y="699"/>
                    <a:pt x="530" y="699"/>
                  </a:cubicBezTo>
                  <a:cubicBezTo>
                    <a:pt x="529" y="700"/>
                    <a:pt x="529" y="700"/>
                    <a:pt x="529" y="700"/>
                  </a:cubicBezTo>
                  <a:cubicBezTo>
                    <a:pt x="529" y="700"/>
                    <a:pt x="529" y="700"/>
                    <a:pt x="529" y="700"/>
                  </a:cubicBezTo>
                  <a:cubicBezTo>
                    <a:pt x="528" y="701"/>
                    <a:pt x="528" y="701"/>
                    <a:pt x="528" y="701"/>
                  </a:cubicBezTo>
                  <a:cubicBezTo>
                    <a:pt x="528" y="701"/>
                    <a:pt x="528" y="701"/>
                    <a:pt x="528" y="701"/>
                  </a:cubicBezTo>
                  <a:cubicBezTo>
                    <a:pt x="527" y="702"/>
                    <a:pt x="527" y="702"/>
                    <a:pt x="527" y="702"/>
                  </a:cubicBezTo>
                  <a:cubicBezTo>
                    <a:pt x="527" y="702"/>
                    <a:pt x="527" y="702"/>
                    <a:pt x="527" y="702"/>
                  </a:cubicBezTo>
                  <a:cubicBezTo>
                    <a:pt x="526" y="703"/>
                    <a:pt x="526" y="703"/>
                    <a:pt x="526" y="703"/>
                  </a:cubicBezTo>
                  <a:cubicBezTo>
                    <a:pt x="526" y="703"/>
                    <a:pt x="526" y="703"/>
                    <a:pt x="526" y="703"/>
                  </a:cubicBezTo>
                  <a:cubicBezTo>
                    <a:pt x="525" y="704"/>
                    <a:pt x="525" y="704"/>
                    <a:pt x="525" y="704"/>
                  </a:cubicBezTo>
                  <a:cubicBezTo>
                    <a:pt x="525" y="704"/>
                    <a:pt x="525" y="704"/>
                    <a:pt x="525" y="704"/>
                  </a:cubicBezTo>
                  <a:cubicBezTo>
                    <a:pt x="523" y="705"/>
                    <a:pt x="523" y="705"/>
                    <a:pt x="523" y="705"/>
                  </a:cubicBezTo>
                  <a:cubicBezTo>
                    <a:pt x="523" y="705"/>
                    <a:pt x="523" y="705"/>
                    <a:pt x="523" y="705"/>
                  </a:cubicBezTo>
                  <a:cubicBezTo>
                    <a:pt x="521" y="705"/>
                    <a:pt x="521" y="705"/>
                    <a:pt x="521" y="705"/>
                  </a:cubicBezTo>
                  <a:cubicBezTo>
                    <a:pt x="521" y="705"/>
                    <a:pt x="521" y="705"/>
                    <a:pt x="521" y="705"/>
                  </a:cubicBezTo>
                  <a:cubicBezTo>
                    <a:pt x="515" y="708"/>
                    <a:pt x="515" y="708"/>
                    <a:pt x="515" y="708"/>
                  </a:cubicBezTo>
                  <a:cubicBezTo>
                    <a:pt x="515" y="708"/>
                    <a:pt x="515" y="708"/>
                    <a:pt x="515" y="708"/>
                  </a:cubicBezTo>
                  <a:cubicBezTo>
                    <a:pt x="515" y="709"/>
                    <a:pt x="515" y="709"/>
                    <a:pt x="515" y="709"/>
                  </a:cubicBezTo>
                  <a:cubicBezTo>
                    <a:pt x="515" y="709"/>
                    <a:pt x="515" y="709"/>
                    <a:pt x="515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3" y="709"/>
                    <a:pt x="513" y="709"/>
                    <a:pt x="513" y="709"/>
                  </a:cubicBezTo>
                  <a:cubicBezTo>
                    <a:pt x="513" y="709"/>
                    <a:pt x="513" y="709"/>
                    <a:pt x="513" y="709"/>
                  </a:cubicBezTo>
                  <a:cubicBezTo>
                    <a:pt x="513" y="710"/>
                    <a:pt x="513" y="710"/>
                    <a:pt x="513" y="710"/>
                  </a:cubicBezTo>
                  <a:cubicBezTo>
                    <a:pt x="513" y="710"/>
                    <a:pt x="513" y="710"/>
                    <a:pt x="513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07" y="712"/>
                    <a:pt x="507" y="712"/>
                    <a:pt x="507" y="712"/>
                  </a:cubicBezTo>
                  <a:lnTo>
                    <a:pt x="506" y="712"/>
                  </a:lnTo>
                  <a:close/>
                  <a:moveTo>
                    <a:pt x="242" y="710"/>
                  </a:move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8"/>
                    <a:pt x="240" y="708"/>
                    <a:pt x="240" y="708"/>
                  </a:cubicBezTo>
                  <a:cubicBezTo>
                    <a:pt x="240" y="708"/>
                    <a:pt x="240" y="708"/>
                    <a:pt x="240" y="708"/>
                  </a:cubicBezTo>
                  <a:cubicBezTo>
                    <a:pt x="240" y="706"/>
                    <a:pt x="240" y="706"/>
                    <a:pt x="240" y="706"/>
                  </a:cubicBezTo>
                  <a:cubicBezTo>
                    <a:pt x="240" y="706"/>
                    <a:pt x="240" y="706"/>
                    <a:pt x="240" y="706"/>
                  </a:cubicBezTo>
                  <a:cubicBezTo>
                    <a:pt x="239" y="705"/>
                    <a:pt x="239" y="705"/>
                    <a:pt x="239" y="705"/>
                  </a:cubicBezTo>
                  <a:cubicBezTo>
                    <a:pt x="239" y="705"/>
                    <a:pt x="239" y="705"/>
                    <a:pt x="239" y="705"/>
                  </a:cubicBezTo>
                  <a:cubicBezTo>
                    <a:pt x="239" y="704"/>
                    <a:pt x="239" y="704"/>
                    <a:pt x="239" y="704"/>
                  </a:cubicBezTo>
                  <a:cubicBezTo>
                    <a:pt x="239" y="704"/>
                    <a:pt x="239" y="704"/>
                    <a:pt x="239" y="704"/>
                  </a:cubicBezTo>
                  <a:cubicBezTo>
                    <a:pt x="238" y="703"/>
                    <a:pt x="238" y="703"/>
                    <a:pt x="238" y="703"/>
                  </a:cubicBezTo>
                  <a:cubicBezTo>
                    <a:pt x="238" y="703"/>
                    <a:pt x="238" y="703"/>
                    <a:pt x="238" y="703"/>
                  </a:cubicBezTo>
                  <a:cubicBezTo>
                    <a:pt x="237" y="702"/>
                    <a:pt x="237" y="702"/>
                    <a:pt x="237" y="702"/>
                  </a:cubicBezTo>
                  <a:cubicBezTo>
                    <a:pt x="237" y="702"/>
                    <a:pt x="237" y="702"/>
                    <a:pt x="237" y="702"/>
                  </a:cubicBezTo>
                  <a:cubicBezTo>
                    <a:pt x="236" y="701"/>
                    <a:pt x="236" y="701"/>
                    <a:pt x="236" y="701"/>
                  </a:cubicBezTo>
                  <a:cubicBezTo>
                    <a:pt x="236" y="701"/>
                    <a:pt x="236" y="701"/>
                    <a:pt x="236" y="701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699"/>
                    <a:pt x="235" y="699"/>
                    <a:pt x="235" y="699"/>
                  </a:cubicBezTo>
                  <a:cubicBezTo>
                    <a:pt x="235" y="699"/>
                    <a:pt x="235" y="699"/>
                    <a:pt x="235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7" y="699"/>
                    <a:pt x="237" y="699"/>
                    <a:pt x="237" y="699"/>
                  </a:cubicBezTo>
                  <a:cubicBezTo>
                    <a:pt x="237" y="699"/>
                    <a:pt x="237" y="699"/>
                    <a:pt x="237" y="699"/>
                  </a:cubicBezTo>
                  <a:cubicBezTo>
                    <a:pt x="238" y="699"/>
                    <a:pt x="238" y="699"/>
                    <a:pt x="238" y="699"/>
                  </a:cubicBezTo>
                  <a:cubicBezTo>
                    <a:pt x="238" y="699"/>
                    <a:pt x="238" y="699"/>
                    <a:pt x="238" y="699"/>
                  </a:cubicBezTo>
                  <a:cubicBezTo>
                    <a:pt x="239" y="700"/>
                    <a:pt x="239" y="700"/>
                    <a:pt x="239" y="700"/>
                  </a:cubicBezTo>
                  <a:cubicBezTo>
                    <a:pt x="239" y="700"/>
                    <a:pt x="239" y="700"/>
                    <a:pt x="239" y="700"/>
                  </a:cubicBezTo>
                  <a:cubicBezTo>
                    <a:pt x="241" y="701"/>
                    <a:pt x="241" y="701"/>
                    <a:pt x="241" y="701"/>
                  </a:cubicBezTo>
                  <a:cubicBezTo>
                    <a:pt x="241" y="701"/>
                    <a:pt x="241" y="701"/>
                    <a:pt x="241" y="701"/>
                  </a:cubicBezTo>
                  <a:cubicBezTo>
                    <a:pt x="242" y="702"/>
                    <a:pt x="242" y="702"/>
                    <a:pt x="242" y="702"/>
                  </a:cubicBezTo>
                  <a:cubicBezTo>
                    <a:pt x="242" y="702"/>
                    <a:pt x="242" y="702"/>
                    <a:pt x="242" y="702"/>
                  </a:cubicBezTo>
                  <a:cubicBezTo>
                    <a:pt x="244" y="703"/>
                    <a:pt x="244" y="703"/>
                    <a:pt x="244" y="703"/>
                  </a:cubicBezTo>
                  <a:cubicBezTo>
                    <a:pt x="244" y="703"/>
                    <a:pt x="244" y="703"/>
                    <a:pt x="244" y="703"/>
                  </a:cubicBezTo>
                  <a:cubicBezTo>
                    <a:pt x="245" y="704"/>
                    <a:pt x="245" y="704"/>
                    <a:pt x="245" y="704"/>
                  </a:cubicBezTo>
                  <a:cubicBezTo>
                    <a:pt x="245" y="704"/>
                    <a:pt x="245" y="704"/>
                    <a:pt x="245" y="704"/>
                  </a:cubicBezTo>
                  <a:cubicBezTo>
                    <a:pt x="246" y="705"/>
                    <a:pt x="246" y="705"/>
                    <a:pt x="246" y="705"/>
                  </a:cubicBezTo>
                  <a:cubicBezTo>
                    <a:pt x="246" y="705"/>
                    <a:pt x="246" y="705"/>
                    <a:pt x="246" y="705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5" y="709"/>
                    <a:pt x="245" y="709"/>
                    <a:pt x="245" y="709"/>
                  </a:cubicBezTo>
                  <a:cubicBezTo>
                    <a:pt x="245" y="709"/>
                    <a:pt x="245" y="709"/>
                    <a:pt x="245" y="709"/>
                  </a:cubicBezTo>
                  <a:cubicBezTo>
                    <a:pt x="245" y="710"/>
                    <a:pt x="245" y="710"/>
                    <a:pt x="245" y="710"/>
                  </a:cubicBezTo>
                  <a:cubicBezTo>
                    <a:pt x="245" y="710"/>
                    <a:pt x="245" y="710"/>
                    <a:pt x="245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2" y="710"/>
                    <a:pt x="242" y="710"/>
                    <a:pt x="242" y="710"/>
                  </a:cubicBezTo>
                  <a:close/>
                  <a:moveTo>
                    <a:pt x="468" y="708"/>
                  </a:moveTo>
                  <a:cubicBezTo>
                    <a:pt x="467" y="707"/>
                    <a:pt x="467" y="707"/>
                    <a:pt x="467" y="707"/>
                  </a:cubicBezTo>
                  <a:cubicBezTo>
                    <a:pt x="467" y="707"/>
                    <a:pt x="467" y="707"/>
                    <a:pt x="467" y="707"/>
                  </a:cubicBezTo>
                  <a:cubicBezTo>
                    <a:pt x="466" y="706"/>
                    <a:pt x="466" y="706"/>
                    <a:pt x="466" y="706"/>
                  </a:cubicBezTo>
                  <a:cubicBezTo>
                    <a:pt x="466" y="706"/>
                    <a:pt x="466" y="706"/>
                    <a:pt x="466" y="706"/>
                  </a:cubicBezTo>
                  <a:cubicBezTo>
                    <a:pt x="465" y="705"/>
                    <a:pt x="465" y="705"/>
                    <a:pt x="465" y="705"/>
                  </a:cubicBezTo>
                  <a:cubicBezTo>
                    <a:pt x="465" y="705"/>
                    <a:pt x="465" y="705"/>
                    <a:pt x="465" y="705"/>
                  </a:cubicBezTo>
                  <a:cubicBezTo>
                    <a:pt x="464" y="704"/>
                    <a:pt x="464" y="704"/>
                    <a:pt x="464" y="704"/>
                  </a:cubicBezTo>
                  <a:cubicBezTo>
                    <a:pt x="464" y="704"/>
                    <a:pt x="464" y="704"/>
                    <a:pt x="464" y="704"/>
                  </a:cubicBezTo>
                  <a:cubicBezTo>
                    <a:pt x="463" y="703"/>
                    <a:pt x="463" y="703"/>
                    <a:pt x="463" y="703"/>
                  </a:cubicBezTo>
                  <a:cubicBezTo>
                    <a:pt x="463" y="703"/>
                    <a:pt x="463" y="703"/>
                    <a:pt x="463" y="703"/>
                  </a:cubicBezTo>
                  <a:cubicBezTo>
                    <a:pt x="461" y="702"/>
                    <a:pt x="461" y="702"/>
                    <a:pt x="461" y="702"/>
                  </a:cubicBezTo>
                  <a:cubicBezTo>
                    <a:pt x="461" y="702"/>
                    <a:pt x="461" y="702"/>
                    <a:pt x="461" y="702"/>
                  </a:cubicBezTo>
                  <a:cubicBezTo>
                    <a:pt x="460" y="701"/>
                    <a:pt x="460" y="701"/>
                    <a:pt x="460" y="701"/>
                  </a:cubicBezTo>
                  <a:cubicBezTo>
                    <a:pt x="460" y="701"/>
                    <a:pt x="460" y="701"/>
                    <a:pt x="460" y="701"/>
                  </a:cubicBezTo>
                  <a:cubicBezTo>
                    <a:pt x="459" y="701"/>
                    <a:pt x="459" y="701"/>
                    <a:pt x="459" y="701"/>
                  </a:cubicBezTo>
                  <a:cubicBezTo>
                    <a:pt x="459" y="701"/>
                    <a:pt x="459" y="701"/>
                    <a:pt x="459" y="701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3" y="699"/>
                    <a:pt x="463" y="699"/>
                    <a:pt x="463" y="699"/>
                  </a:cubicBezTo>
                  <a:cubicBezTo>
                    <a:pt x="463" y="699"/>
                    <a:pt x="463" y="699"/>
                    <a:pt x="463" y="699"/>
                  </a:cubicBezTo>
                  <a:cubicBezTo>
                    <a:pt x="464" y="699"/>
                    <a:pt x="464" y="699"/>
                    <a:pt x="464" y="699"/>
                  </a:cubicBezTo>
                  <a:cubicBezTo>
                    <a:pt x="464" y="699"/>
                    <a:pt x="464" y="699"/>
                    <a:pt x="464" y="699"/>
                  </a:cubicBezTo>
                  <a:cubicBezTo>
                    <a:pt x="465" y="699"/>
                    <a:pt x="465" y="699"/>
                    <a:pt x="465" y="699"/>
                  </a:cubicBezTo>
                  <a:cubicBezTo>
                    <a:pt x="465" y="699"/>
                    <a:pt x="465" y="699"/>
                    <a:pt x="465" y="699"/>
                  </a:cubicBezTo>
                  <a:cubicBezTo>
                    <a:pt x="466" y="699"/>
                    <a:pt x="466" y="699"/>
                    <a:pt x="466" y="699"/>
                  </a:cubicBezTo>
                  <a:cubicBezTo>
                    <a:pt x="466" y="699"/>
                    <a:pt x="466" y="699"/>
                    <a:pt x="466" y="699"/>
                  </a:cubicBezTo>
                  <a:cubicBezTo>
                    <a:pt x="467" y="699"/>
                    <a:pt x="467" y="699"/>
                    <a:pt x="467" y="699"/>
                  </a:cubicBezTo>
                  <a:cubicBezTo>
                    <a:pt x="467" y="699"/>
                    <a:pt x="467" y="699"/>
                    <a:pt x="467" y="699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9" y="700"/>
                    <a:pt x="469" y="700"/>
                    <a:pt x="469" y="700"/>
                  </a:cubicBezTo>
                  <a:cubicBezTo>
                    <a:pt x="469" y="700"/>
                    <a:pt x="469" y="700"/>
                    <a:pt x="469" y="700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4"/>
                    <a:pt x="471" y="704"/>
                    <a:pt x="471" y="704"/>
                  </a:cubicBezTo>
                  <a:cubicBezTo>
                    <a:pt x="471" y="704"/>
                    <a:pt x="471" y="704"/>
                    <a:pt x="471" y="704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7"/>
                    <a:pt x="470" y="707"/>
                    <a:pt x="470" y="707"/>
                  </a:cubicBezTo>
                  <a:cubicBezTo>
                    <a:pt x="470" y="707"/>
                    <a:pt x="470" y="707"/>
                    <a:pt x="470" y="707"/>
                  </a:cubicBezTo>
                  <a:cubicBezTo>
                    <a:pt x="469" y="707"/>
                    <a:pt x="469" y="707"/>
                    <a:pt x="469" y="707"/>
                  </a:cubicBezTo>
                  <a:cubicBezTo>
                    <a:pt x="469" y="707"/>
                    <a:pt x="469" y="707"/>
                    <a:pt x="469" y="707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lose/>
                  <a:moveTo>
                    <a:pt x="445" y="707"/>
                  </a:move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3" y="707"/>
                    <a:pt x="443" y="707"/>
                    <a:pt x="443" y="707"/>
                  </a:cubicBezTo>
                  <a:cubicBezTo>
                    <a:pt x="443" y="707"/>
                    <a:pt x="443" y="707"/>
                    <a:pt x="443" y="707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5" y="704"/>
                    <a:pt x="445" y="704"/>
                    <a:pt x="445" y="704"/>
                  </a:cubicBezTo>
                  <a:cubicBezTo>
                    <a:pt x="445" y="704"/>
                    <a:pt x="445" y="704"/>
                    <a:pt x="445" y="704"/>
                  </a:cubicBezTo>
                  <a:cubicBezTo>
                    <a:pt x="445" y="703"/>
                    <a:pt x="445" y="703"/>
                    <a:pt x="445" y="703"/>
                  </a:cubicBezTo>
                  <a:cubicBezTo>
                    <a:pt x="445" y="703"/>
                    <a:pt x="445" y="703"/>
                    <a:pt x="445" y="703"/>
                  </a:cubicBezTo>
                  <a:cubicBezTo>
                    <a:pt x="446" y="702"/>
                    <a:pt x="446" y="702"/>
                    <a:pt x="446" y="702"/>
                  </a:cubicBezTo>
                  <a:cubicBezTo>
                    <a:pt x="446" y="702"/>
                    <a:pt x="446" y="702"/>
                    <a:pt x="446" y="702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lose/>
                  <a:moveTo>
                    <a:pt x="352" y="706"/>
                  </a:move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8"/>
                    <a:pt x="340" y="698"/>
                    <a:pt x="340" y="698"/>
                  </a:cubicBezTo>
                  <a:cubicBezTo>
                    <a:pt x="340" y="698"/>
                    <a:pt x="340" y="698"/>
                    <a:pt x="340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2" y="697"/>
                    <a:pt x="342" y="697"/>
                    <a:pt x="342" y="697"/>
                  </a:cubicBezTo>
                  <a:cubicBezTo>
                    <a:pt x="342" y="697"/>
                    <a:pt x="342" y="697"/>
                    <a:pt x="342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5" y="697"/>
                    <a:pt x="345" y="697"/>
                    <a:pt x="345" y="697"/>
                  </a:cubicBezTo>
                  <a:cubicBezTo>
                    <a:pt x="345" y="697"/>
                    <a:pt x="345" y="697"/>
                    <a:pt x="345" y="697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7"/>
                    <a:pt x="346" y="697"/>
                    <a:pt x="346" y="697"/>
                  </a:cubicBezTo>
                  <a:cubicBezTo>
                    <a:pt x="346" y="697"/>
                    <a:pt x="346" y="697"/>
                    <a:pt x="346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52" y="697"/>
                    <a:pt x="352" y="697"/>
                    <a:pt x="352" y="697"/>
                  </a:cubicBezTo>
                  <a:cubicBezTo>
                    <a:pt x="352" y="697"/>
                    <a:pt x="352" y="697"/>
                    <a:pt x="352" y="697"/>
                  </a:cubicBezTo>
                  <a:cubicBezTo>
                    <a:pt x="355" y="697"/>
                    <a:pt x="355" y="697"/>
                    <a:pt x="355" y="697"/>
                  </a:cubicBezTo>
                  <a:cubicBezTo>
                    <a:pt x="355" y="697"/>
                    <a:pt x="355" y="697"/>
                    <a:pt x="355" y="697"/>
                  </a:cubicBezTo>
                  <a:cubicBezTo>
                    <a:pt x="358" y="696"/>
                    <a:pt x="358" y="696"/>
                    <a:pt x="358" y="696"/>
                  </a:cubicBezTo>
                  <a:cubicBezTo>
                    <a:pt x="358" y="696"/>
                    <a:pt x="358" y="696"/>
                    <a:pt x="358" y="696"/>
                  </a:cubicBezTo>
                  <a:cubicBezTo>
                    <a:pt x="361" y="695"/>
                    <a:pt x="361" y="695"/>
                    <a:pt x="361" y="695"/>
                  </a:cubicBezTo>
                  <a:cubicBezTo>
                    <a:pt x="361" y="695"/>
                    <a:pt x="361" y="695"/>
                    <a:pt x="361" y="695"/>
                  </a:cubicBezTo>
                  <a:cubicBezTo>
                    <a:pt x="364" y="694"/>
                    <a:pt x="364" y="694"/>
                    <a:pt x="364" y="694"/>
                  </a:cubicBezTo>
                  <a:cubicBezTo>
                    <a:pt x="364" y="694"/>
                    <a:pt x="364" y="694"/>
                    <a:pt x="364" y="694"/>
                  </a:cubicBezTo>
                  <a:cubicBezTo>
                    <a:pt x="367" y="693"/>
                    <a:pt x="367" y="693"/>
                    <a:pt x="367" y="693"/>
                  </a:cubicBezTo>
                  <a:cubicBezTo>
                    <a:pt x="367" y="693"/>
                    <a:pt x="367" y="693"/>
                    <a:pt x="367" y="693"/>
                  </a:cubicBezTo>
                  <a:cubicBezTo>
                    <a:pt x="370" y="691"/>
                    <a:pt x="370" y="691"/>
                    <a:pt x="370" y="691"/>
                  </a:cubicBezTo>
                  <a:cubicBezTo>
                    <a:pt x="370" y="691"/>
                    <a:pt x="370" y="691"/>
                    <a:pt x="370" y="691"/>
                  </a:cubicBezTo>
                  <a:cubicBezTo>
                    <a:pt x="372" y="688"/>
                    <a:pt x="372" y="688"/>
                    <a:pt x="372" y="688"/>
                  </a:cubicBezTo>
                  <a:cubicBezTo>
                    <a:pt x="372" y="688"/>
                    <a:pt x="372" y="688"/>
                    <a:pt x="372" y="688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1" y="679"/>
                    <a:pt x="381" y="679"/>
                    <a:pt x="381" y="679"/>
                  </a:cubicBezTo>
                  <a:cubicBezTo>
                    <a:pt x="381" y="679"/>
                    <a:pt x="381" y="679"/>
                    <a:pt x="381" y="679"/>
                  </a:cubicBezTo>
                  <a:cubicBezTo>
                    <a:pt x="381" y="678"/>
                    <a:pt x="381" y="678"/>
                    <a:pt x="381" y="678"/>
                  </a:cubicBezTo>
                  <a:cubicBezTo>
                    <a:pt x="381" y="678"/>
                    <a:pt x="381" y="678"/>
                    <a:pt x="381" y="678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3" y="677"/>
                    <a:pt x="383" y="677"/>
                    <a:pt x="383" y="677"/>
                  </a:cubicBezTo>
                  <a:cubicBezTo>
                    <a:pt x="383" y="677"/>
                    <a:pt x="383" y="677"/>
                    <a:pt x="383" y="677"/>
                  </a:cubicBezTo>
                  <a:cubicBezTo>
                    <a:pt x="383" y="676"/>
                    <a:pt x="383" y="676"/>
                    <a:pt x="383" y="676"/>
                  </a:cubicBezTo>
                  <a:cubicBezTo>
                    <a:pt x="383" y="676"/>
                    <a:pt x="383" y="676"/>
                    <a:pt x="383" y="676"/>
                  </a:cubicBezTo>
                  <a:cubicBezTo>
                    <a:pt x="384" y="676"/>
                    <a:pt x="384" y="676"/>
                    <a:pt x="384" y="676"/>
                  </a:cubicBezTo>
                  <a:cubicBezTo>
                    <a:pt x="384" y="676"/>
                    <a:pt x="384" y="676"/>
                    <a:pt x="384" y="676"/>
                  </a:cubicBezTo>
                  <a:cubicBezTo>
                    <a:pt x="385" y="674"/>
                    <a:pt x="385" y="674"/>
                    <a:pt x="385" y="674"/>
                  </a:cubicBezTo>
                  <a:cubicBezTo>
                    <a:pt x="385" y="674"/>
                    <a:pt x="385" y="674"/>
                    <a:pt x="385" y="674"/>
                  </a:cubicBezTo>
                  <a:cubicBezTo>
                    <a:pt x="387" y="673"/>
                    <a:pt x="387" y="673"/>
                    <a:pt x="387" y="673"/>
                  </a:cubicBezTo>
                  <a:cubicBezTo>
                    <a:pt x="387" y="673"/>
                    <a:pt x="387" y="673"/>
                    <a:pt x="387" y="673"/>
                  </a:cubicBezTo>
                  <a:cubicBezTo>
                    <a:pt x="388" y="671"/>
                    <a:pt x="388" y="671"/>
                    <a:pt x="388" y="671"/>
                  </a:cubicBezTo>
                  <a:cubicBezTo>
                    <a:pt x="388" y="671"/>
                    <a:pt x="388" y="671"/>
                    <a:pt x="388" y="671"/>
                  </a:cubicBezTo>
                  <a:cubicBezTo>
                    <a:pt x="390" y="670"/>
                    <a:pt x="390" y="670"/>
                    <a:pt x="390" y="670"/>
                  </a:cubicBezTo>
                  <a:cubicBezTo>
                    <a:pt x="390" y="670"/>
                    <a:pt x="390" y="670"/>
                    <a:pt x="390" y="670"/>
                  </a:cubicBezTo>
                  <a:cubicBezTo>
                    <a:pt x="391" y="668"/>
                    <a:pt x="391" y="668"/>
                    <a:pt x="391" y="668"/>
                  </a:cubicBezTo>
                  <a:cubicBezTo>
                    <a:pt x="391" y="668"/>
                    <a:pt x="391" y="668"/>
                    <a:pt x="391" y="668"/>
                  </a:cubicBezTo>
                  <a:cubicBezTo>
                    <a:pt x="392" y="667"/>
                    <a:pt x="392" y="667"/>
                    <a:pt x="392" y="667"/>
                  </a:cubicBezTo>
                  <a:cubicBezTo>
                    <a:pt x="392" y="667"/>
                    <a:pt x="392" y="667"/>
                    <a:pt x="392" y="667"/>
                  </a:cubicBezTo>
                  <a:cubicBezTo>
                    <a:pt x="393" y="665"/>
                    <a:pt x="393" y="665"/>
                    <a:pt x="393" y="665"/>
                  </a:cubicBezTo>
                  <a:cubicBezTo>
                    <a:pt x="393" y="665"/>
                    <a:pt x="393" y="665"/>
                    <a:pt x="393" y="665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3" y="662"/>
                    <a:pt x="393" y="662"/>
                    <a:pt x="393" y="662"/>
                  </a:cubicBezTo>
                  <a:cubicBezTo>
                    <a:pt x="393" y="662"/>
                    <a:pt x="393" y="662"/>
                    <a:pt x="393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390" y="662"/>
                    <a:pt x="390" y="662"/>
                    <a:pt x="390" y="662"/>
                  </a:cubicBezTo>
                  <a:cubicBezTo>
                    <a:pt x="390" y="662"/>
                    <a:pt x="390" y="662"/>
                    <a:pt x="390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6" y="663"/>
                    <a:pt x="386" y="663"/>
                    <a:pt x="386" y="663"/>
                  </a:cubicBezTo>
                  <a:cubicBezTo>
                    <a:pt x="386" y="663"/>
                    <a:pt x="386" y="663"/>
                    <a:pt x="386" y="663"/>
                  </a:cubicBezTo>
                  <a:cubicBezTo>
                    <a:pt x="384" y="663"/>
                    <a:pt x="384" y="663"/>
                    <a:pt x="384" y="663"/>
                  </a:cubicBezTo>
                  <a:cubicBezTo>
                    <a:pt x="384" y="663"/>
                    <a:pt x="384" y="663"/>
                    <a:pt x="384" y="663"/>
                  </a:cubicBezTo>
                  <a:cubicBezTo>
                    <a:pt x="382" y="664"/>
                    <a:pt x="382" y="664"/>
                    <a:pt x="382" y="664"/>
                  </a:cubicBezTo>
                  <a:cubicBezTo>
                    <a:pt x="382" y="664"/>
                    <a:pt x="382" y="664"/>
                    <a:pt x="382" y="664"/>
                  </a:cubicBezTo>
                  <a:cubicBezTo>
                    <a:pt x="380" y="664"/>
                    <a:pt x="380" y="664"/>
                    <a:pt x="380" y="664"/>
                  </a:cubicBezTo>
                  <a:cubicBezTo>
                    <a:pt x="380" y="664"/>
                    <a:pt x="380" y="664"/>
                    <a:pt x="380" y="664"/>
                  </a:cubicBezTo>
                  <a:cubicBezTo>
                    <a:pt x="378" y="664"/>
                    <a:pt x="378" y="664"/>
                    <a:pt x="378" y="664"/>
                  </a:cubicBezTo>
                  <a:cubicBezTo>
                    <a:pt x="378" y="664"/>
                    <a:pt x="378" y="664"/>
                    <a:pt x="378" y="664"/>
                  </a:cubicBezTo>
                  <a:cubicBezTo>
                    <a:pt x="376" y="665"/>
                    <a:pt x="376" y="665"/>
                    <a:pt x="376" y="665"/>
                  </a:cubicBezTo>
                  <a:cubicBezTo>
                    <a:pt x="376" y="665"/>
                    <a:pt x="376" y="665"/>
                    <a:pt x="376" y="665"/>
                  </a:cubicBezTo>
                  <a:cubicBezTo>
                    <a:pt x="374" y="665"/>
                    <a:pt x="374" y="665"/>
                    <a:pt x="374" y="665"/>
                  </a:cubicBezTo>
                  <a:cubicBezTo>
                    <a:pt x="374" y="665"/>
                    <a:pt x="374" y="665"/>
                    <a:pt x="374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69" y="665"/>
                    <a:pt x="369" y="665"/>
                    <a:pt x="369" y="665"/>
                  </a:cubicBezTo>
                  <a:cubicBezTo>
                    <a:pt x="369" y="665"/>
                    <a:pt x="369" y="665"/>
                    <a:pt x="369" y="665"/>
                  </a:cubicBezTo>
                  <a:cubicBezTo>
                    <a:pt x="369" y="664"/>
                    <a:pt x="369" y="664"/>
                    <a:pt x="369" y="664"/>
                  </a:cubicBezTo>
                  <a:cubicBezTo>
                    <a:pt x="369" y="664"/>
                    <a:pt x="369" y="664"/>
                    <a:pt x="369" y="664"/>
                  </a:cubicBezTo>
                  <a:cubicBezTo>
                    <a:pt x="368" y="664"/>
                    <a:pt x="368" y="664"/>
                    <a:pt x="368" y="664"/>
                  </a:cubicBezTo>
                  <a:cubicBezTo>
                    <a:pt x="368" y="664"/>
                    <a:pt x="368" y="664"/>
                    <a:pt x="368" y="664"/>
                  </a:cubicBezTo>
                  <a:cubicBezTo>
                    <a:pt x="368" y="663"/>
                    <a:pt x="368" y="663"/>
                    <a:pt x="368" y="663"/>
                  </a:cubicBezTo>
                  <a:cubicBezTo>
                    <a:pt x="368" y="663"/>
                    <a:pt x="368" y="663"/>
                    <a:pt x="368" y="663"/>
                  </a:cubicBezTo>
                  <a:cubicBezTo>
                    <a:pt x="367" y="663"/>
                    <a:pt x="367" y="663"/>
                    <a:pt x="367" y="663"/>
                  </a:cubicBezTo>
                  <a:cubicBezTo>
                    <a:pt x="367" y="663"/>
                    <a:pt x="367" y="663"/>
                    <a:pt x="367" y="663"/>
                  </a:cubicBezTo>
                  <a:cubicBezTo>
                    <a:pt x="367" y="662"/>
                    <a:pt x="367" y="662"/>
                    <a:pt x="367" y="662"/>
                  </a:cubicBezTo>
                  <a:cubicBezTo>
                    <a:pt x="367" y="662"/>
                    <a:pt x="367" y="662"/>
                    <a:pt x="367" y="662"/>
                  </a:cubicBezTo>
                  <a:cubicBezTo>
                    <a:pt x="366" y="662"/>
                    <a:pt x="366" y="662"/>
                    <a:pt x="366" y="662"/>
                  </a:cubicBezTo>
                  <a:cubicBezTo>
                    <a:pt x="366" y="662"/>
                    <a:pt x="366" y="662"/>
                    <a:pt x="366" y="662"/>
                  </a:cubicBezTo>
                  <a:cubicBezTo>
                    <a:pt x="366" y="661"/>
                    <a:pt x="366" y="661"/>
                    <a:pt x="366" y="661"/>
                  </a:cubicBezTo>
                  <a:cubicBezTo>
                    <a:pt x="366" y="661"/>
                    <a:pt x="366" y="661"/>
                    <a:pt x="366" y="661"/>
                  </a:cubicBezTo>
                  <a:cubicBezTo>
                    <a:pt x="365" y="660"/>
                    <a:pt x="365" y="660"/>
                    <a:pt x="365" y="660"/>
                  </a:cubicBezTo>
                  <a:cubicBezTo>
                    <a:pt x="365" y="660"/>
                    <a:pt x="365" y="660"/>
                    <a:pt x="365" y="660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7"/>
                    <a:pt x="367" y="657"/>
                    <a:pt x="367" y="657"/>
                  </a:cubicBezTo>
                  <a:cubicBezTo>
                    <a:pt x="367" y="657"/>
                    <a:pt x="367" y="657"/>
                    <a:pt x="367" y="657"/>
                  </a:cubicBezTo>
                  <a:cubicBezTo>
                    <a:pt x="368" y="658"/>
                    <a:pt x="368" y="658"/>
                    <a:pt x="368" y="658"/>
                  </a:cubicBezTo>
                  <a:cubicBezTo>
                    <a:pt x="368" y="658"/>
                    <a:pt x="368" y="658"/>
                    <a:pt x="368" y="658"/>
                  </a:cubicBezTo>
                  <a:cubicBezTo>
                    <a:pt x="369" y="658"/>
                    <a:pt x="369" y="658"/>
                    <a:pt x="369" y="658"/>
                  </a:cubicBezTo>
                  <a:cubicBezTo>
                    <a:pt x="369" y="658"/>
                    <a:pt x="369" y="658"/>
                    <a:pt x="369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1" y="658"/>
                    <a:pt x="371" y="658"/>
                    <a:pt x="371" y="658"/>
                  </a:cubicBezTo>
                  <a:cubicBezTo>
                    <a:pt x="371" y="658"/>
                    <a:pt x="371" y="658"/>
                    <a:pt x="371" y="658"/>
                  </a:cubicBezTo>
                  <a:cubicBezTo>
                    <a:pt x="372" y="658"/>
                    <a:pt x="372" y="658"/>
                    <a:pt x="372" y="658"/>
                  </a:cubicBezTo>
                  <a:cubicBezTo>
                    <a:pt x="372" y="658"/>
                    <a:pt x="372" y="658"/>
                    <a:pt x="372" y="658"/>
                  </a:cubicBezTo>
                  <a:cubicBezTo>
                    <a:pt x="373" y="659"/>
                    <a:pt x="373" y="659"/>
                    <a:pt x="373" y="659"/>
                  </a:cubicBezTo>
                  <a:cubicBezTo>
                    <a:pt x="373" y="659"/>
                    <a:pt x="373" y="659"/>
                    <a:pt x="373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98" y="658"/>
                    <a:pt x="398" y="658"/>
                    <a:pt x="398" y="658"/>
                  </a:cubicBezTo>
                  <a:cubicBezTo>
                    <a:pt x="398" y="658"/>
                    <a:pt x="398" y="658"/>
                    <a:pt x="398" y="658"/>
                  </a:cubicBezTo>
                  <a:cubicBezTo>
                    <a:pt x="399" y="658"/>
                    <a:pt x="399" y="658"/>
                    <a:pt x="399" y="658"/>
                  </a:cubicBezTo>
                  <a:cubicBezTo>
                    <a:pt x="399" y="658"/>
                    <a:pt x="399" y="658"/>
                    <a:pt x="399" y="658"/>
                  </a:cubicBezTo>
                  <a:cubicBezTo>
                    <a:pt x="399" y="659"/>
                    <a:pt x="399" y="659"/>
                    <a:pt x="399" y="659"/>
                  </a:cubicBezTo>
                  <a:cubicBezTo>
                    <a:pt x="399" y="659"/>
                    <a:pt x="399" y="659"/>
                    <a:pt x="399" y="659"/>
                  </a:cubicBezTo>
                  <a:cubicBezTo>
                    <a:pt x="400" y="660"/>
                    <a:pt x="400" y="660"/>
                    <a:pt x="400" y="660"/>
                  </a:cubicBezTo>
                  <a:cubicBezTo>
                    <a:pt x="400" y="660"/>
                    <a:pt x="400" y="660"/>
                    <a:pt x="400" y="660"/>
                  </a:cubicBezTo>
                  <a:cubicBezTo>
                    <a:pt x="401" y="661"/>
                    <a:pt x="401" y="661"/>
                    <a:pt x="401" y="661"/>
                  </a:cubicBezTo>
                  <a:cubicBezTo>
                    <a:pt x="401" y="661"/>
                    <a:pt x="401" y="661"/>
                    <a:pt x="401" y="661"/>
                  </a:cubicBezTo>
                  <a:cubicBezTo>
                    <a:pt x="401" y="662"/>
                    <a:pt x="401" y="662"/>
                    <a:pt x="401" y="662"/>
                  </a:cubicBezTo>
                  <a:cubicBezTo>
                    <a:pt x="401" y="662"/>
                    <a:pt x="401" y="662"/>
                    <a:pt x="401" y="662"/>
                  </a:cubicBezTo>
                  <a:cubicBezTo>
                    <a:pt x="401" y="663"/>
                    <a:pt x="401" y="663"/>
                    <a:pt x="401" y="663"/>
                  </a:cubicBezTo>
                  <a:cubicBezTo>
                    <a:pt x="401" y="663"/>
                    <a:pt x="401" y="663"/>
                    <a:pt x="401" y="663"/>
                  </a:cubicBezTo>
                  <a:cubicBezTo>
                    <a:pt x="401" y="664"/>
                    <a:pt x="401" y="664"/>
                    <a:pt x="401" y="664"/>
                  </a:cubicBezTo>
                  <a:cubicBezTo>
                    <a:pt x="401" y="664"/>
                    <a:pt x="401" y="664"/>
                    <a:pt x="401" y="664"/>
                  </a:cubicBezTo>
                  <a:cubicBezTo>
                    <a:pt x="401" y="665"/>
                    <a:pt x="401" y="665"/>
                    <a:pt x="401" y="665"/>
                  </a:cubicBezTo>
                  <a:cubicBezTo>
                    <a:pt x="401" y="665"/>
                    <a:pt x="401" y="665"/>
                    <a:pt x="401" y="665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7"/>
                    <a:pt x="400" y="667"/>
                    <a:pt x="400" y="667"/>
                  </a:cubicBezTo>
                  <a:cubicBezTo>
                    <a:pt x="400" y="667"/>
                    <a:pt x="400" y="667"/>
                    <a:pt x="400" y="667"/>
                  </a:cubicBezTo>
                  <a:cubicBezTo>
                    <a:pt x="399" y="667"/>
                    <a:pt x="399" y="667"/>
                    <a:pt x="399" y="667"/>
                  </a:cubicBezTo>
                  <a:cubicBezTo>
                    <a:pt x="399" y="667"/>
                    <a:pt x="399" y="667"/>
                    <a:pt x="399" y="667"/>
                  </a:cubicBezTo>
                  <a:cubicBezTo>
                    <a:pt x="399" y="668"/>
                    <a:pt x="399" y="668"/>
                    <a:pt x="399" y="668"/>
                  </a:cubicBezTo>
                  <a:cubicBezTo>
                    <a:pt x="399" y="668"/>
                    <a:pt x="399" y="668"/>
                    <a:pt x="399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9"/>
                    <a:pt x="398" y="669"/>
                    <a:pt x="398" y="669"/>
                  </a:cubicBezTo>
                  <a:cubicBezTo>
                    <a:pt x="398" y="669"/>
                    <a:pt x="398" y="669"/>
                    <a:pt x="398" y="669"/>
                  </a:cubicBezTo>
                  <a:cubicBezTo>
                    <a:pt x="396" y="670"/>
                    <a:pt x="396" y="670"/>
                    <a:pt x="396" y="670"/>
                  </a:cubicBezTo>
                  <a:cubicBezTo>
                    <a:pt x="396" y="670"/>
                    <a:pt x="396" y="670"/>
                    <a:pt x="396" y="670"/>
                  </a:cubicBezTo>
                  <a:cubicBezTo>
                    <a:pt x="395" y="672"/>
                    <a:pt x="395" y="672"/>
                    <a:pt x="395" y="672"/>
                  </a:cubicBezTo>
                  <a:cubicBezTo>
                    <a:pt x="395" y="672"/>
                    <a:pt x="395" y="672"/>
                    <a:pt x="395" y="672"/>
                  </a:cubicBezTo>
                  <a:cubicBezTo>
                    <a:pt x="393" y="673"/>
                    <a:pt x="393" y="673"/>
                    <a:pt x="393" y="673"/>
                  </a:cubicBezTo>
                  <a:cubicBezTo>
                    <a:pt x="393" y="673"/>
                    <a:pt x="393" y="673"/>
                    <a:pt x="393" y="673"/>
                  </a:cubicBezTo>
                  <a:cubicBezTo>
                    <a:pt x="392" y="675"/>
                    <a:pt x="392" y="675"/>
                    <a:pt x="392" y="675"/>
                  </a:cubicBezTo>
                  <a:cubicBezTo>
                    <a:pt x="392" y="675"/>
                    <a:pt x="392" y="675"/>
                    <a:pt x="392" y="675"/>
                  </a:cubicBezTo>
                  <a:cubicBezTo>
                    <a:pt x="391" y="676"/>
                    <a:pt x="391" y="676"/>
                    <a:pt x="391" y="676"/>
                  </a:cubicBezTo>
                  <a:cubicBezTo>
                    <a:pt x="391" y="676"/>
                    <a:pt x="391" y="676"/>
                    <a:pt x="391" y="676"/>
                  </a:cubicBezTo>
                  <a:cubicBezTo>
                    <a:pt x="390" y="677"/>
                    <a:pt x="390" y="677"/>
                    <a:pt x="390" y="677"/>
                  </a:cubicBezTo>
                  <a:cubicBezTo>
                    <a:pt x="390" y="677"/>
                    <a:pt x="390" y="677"/>
                    <a:pt x="390" y="677"/>
                  </a:cubicBezTo>
                  <a:cubicBezTo>
                    <a:pt x="388" y="679"/>
                    <a:pt x="388" y="679"/>
                    <a:pt x="388" y="679"/>
                  </a:cubicBezTo>
                  <a:cubicBezTo>
                    <a:pt x="388" y="679"/>
                    <a:pt x="388" y="679"/>
                    <a:pt x="388" y="679"/>
                  </a:cubicBezTo>
                  <a:cubicBezTo>
                    <a:pt x="387" y="679"/>
                    <a:pt x="387" y="679"/>
                    <a:pt x="387" y="679"/>
                  </a:cubicBezTo>
                  <a:cubicBezTo>
                    <a:pt x="387" y="679"/>
                    <a:pt x="387" y="679"/>
                    <a:pt x="387" y="679"/>
                  </a:cubicBezTo>
                  <a:cubicBezTo>
                    <a:pt x="381" y="688"/>
                    <a:pt x="381" y="688"/>
                    <a:pt x="381" y="688"/>
                  </a:cubicBezTo>
                  <a:cubicBezTo>
                    <a:pt x="381" y="688"/>
                    <a:pt x="381" y="688"/>
                    <a:pt x="381" y="688"/>
                  </a:cubicBezTo>
                  <a:cubicBezTo>
                    <a:pt x="382" y="690"/>
                    <a:pt x="382" y="690"/>
                    <a:pt x="382" y="690"/>
                  </a:cubicBezTo>
                  <a:cubicBezTo>
                    <a:pt x="382" y="690"/>
                    <a:pt x="382" y="690"/>
                    <a:pt x="382" y="690"/>
                  </a:cubicBezTo>
                  <a:cubicBezTo>
                    <a:pt x="383" y="690"/>
                    <a:pt x="383" y="690"/>
                    <a:pt x="383" y="690"/>
                  </a:cubicBezTo>
                  <a:cubicBezTo>
                    <a:pt x="383" y="690"/>
                    <a:pt x="383" y="690"/>
                    <a:pt x="383" y="690"/>
                  </a:cubicBezTo>
                  <a:cubicBezTo>
                    <a:pt x="385" y="690"/>
                    <a:pt x="385" y="690"/>
                    <a:pt x="385" y="690"/>
                  </a:cubicBezTo>
                  <a:cubicBezTo>
                    <a:pt x="385" y="690"/>
                    <a:pt x="385" y="690"/>
                    <a:pt x="385" y="690"/>
                  </a:cubicBezTo>
                  <a:cubicBezTo>
                    <a:pt x="386" y="690"/>
                    <a:pt x="386" y="690"/>
                    <a:pt x="386" y="690"/>
                  </a:cubicBezTo>
                  <a:cubicBezTo>
                    <a:pt x="386" y="690"/>
                    <a:pt x="386" y="690"/>
                    <a:pt x="386" y="690"/>
                  </a:cubicBezTo>
                  <a:cubicBezTo>
                    <a:pt x="388" y="689"/>
                    <a:pt x="388" y="689"/>
                    <a:pt x="388" y="689"/>
                  </a:cubicBezTo>
                  <a:cubicBezTo>
                    <a:pt x="388" y="689"/>
                    <a:pt x="388" y="689"/>
                    <a:pt x="388" y="689"/>
                  </a:cubicBezTo>
                  <a:cubicBezTo>
                    <a:pt x="390" y="688"/>
                    <a:pt x="390" y="688"/>
                    <a:pt x="390" y="688"/>
                  </a:cubicBezTo>
                  <a:cubicBezTo>
                    <a:pt x="390" y="688"/>
                    <a:pt x="390" y="688"/>
                    <a:pt x="390" y="688"/>
                  </a:cubicBezTo>
                  <a:cubicBezTo>
                    <a:pt x="391" y="688"/>
                    <a:pt x="391" y="688"/>
                    <a:pt x="391" y="688"/>
                  </a:cubicBezTo>
                  <a:cubicBezTo>
                    <a:pt x="391" y="688"/>
                    <a:pt x="391" y="688"/>
                    <a:pt x="391" y="688"/>
                  </a:cubicBezTo>
                  <a:cubicBezTo>
                    <a:pt x="392" y="687"/>
                    <a:pt x="392" y="687"/>
                    <a:pt x="392" y="687"/>
                  </a:cubicBezTo>
                  <a:cubicBezTo>
                    <a:pt x="392" y="687"/>
                    <a:pt x="392" y="687"/>
                    <a:pt x="392" y="687"/>
                  </a:cubicBezTo>
                  <a:cubicBezTo>
                    <a:pt x="394" y="686"/>
                    <a:pt x="394" y="686"/>
                    <a:pt x="394" y="686"/>
                  </a:cubicBezTo>
                  <a:cubicBezTo>
                    <a:pt x="394" y="686"/>
                    <a:pt x="394" y="686"/>
                    <a:pt x="394" y="686"/>
                  </a:cubicBezTo>
                  <a:cubicBezTo>
                    <a:pt x="394" y="687"/>
                    <a:pt x="394" y="687"/>
                    <a:pt x="394" y="687"/>
                  </a:cubicBezTo>
                  <a:cubicBezTo>
                    <a:pt x="394" y="687"/>
                    <a:pt x="394" y="687"/>
                    <a:pt x="394" y="687"/>
                  </a:cubicBezTo>
                  <a:cubicBezTo>
                    <a:pt x="395" y="687"/>
                    <a:pt x="395" y="687"/>
                    <a:pt x="395" y="687"/>
                  </a:cubicBezTo>
                  <a:cubicBezTo>
                    <a:pt x="395" y="687"/>
                    <a:pt x="395" y="687"/>
                    <a:pt x="395" y="687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1"/>
                    <a:pt x="395" y="691"/>
                    <a:pt x="395" y="691"/>
                  </a:cubicBezTo>
                  <a:cubicBezTo>
                    <a:pt x="395" y="691"/>
                    <a:pt x="395" y="691"/>
                    <a:pt x="395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2" y="691"/>
                    <a:pt x="392" y="691"/>
                    <a:pt x="392" y="691"/>
                  </a:cubicBezTo>
                  <a:cubicBezTo>
                    <a:pt x="392" y="691"/>
                    <a:pt x="392" y="691"/>
                    <a:pt x="392" y="691"/>
                  </a:cubicBezTo>
                  <a:cubicBezTo>
                    <a:pt x="392" y="692"/>
                    <a:pt x="392" y="692"/>
                    <a:pt x="392" y="692"/>
                  </a:cubicBezTo>
                  <a:cubicBezTo>
                    <a:pt x="392" y="692"/>
                    <a:pt x="392" y="692"/>
                    <a:pt x="392" y="692"/>
                  </a:cubicBezTo>
                  <a:cubicBezTo>
                    <a:pt x="376" y="696"/>
                    <a:pt x="376" y="696"/>
                    <a:pt x="376" y="696"/>
                  </a:cubicBezTo>
                  <a:cubicBezTo>
                    <a:pt x="376" y="696"/>
                    <a:pt x="376" y="696"/>
                    <a:pt x="376" y="696"/>
                  </a:cubicBezTo>
                  <a:cubicBezTo>
                    <a:pt x="376" y="697"/>
                    <a:pt x="376" y="697"/>
                    <a:pt x="376" y="697"/>
                  </a:cubicBezTo>
                  <a:cubicBezTo>
                    <a:pt x="376" y="697"/>
                    <a:pt x="376" y="697"/>
                    <a:pt x="376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1" y="699"/>
                    <a:pt x="371" y="699"/>
                    <a:pt x="370" y="699"/>
                  </a:cubicBezTo>
                  <a:cubicBezTo>
                    <a:pt x="370" y="699"/>
                    <a:pt x="370" y="699"/>
                    <a:pt x="370" y="699"/>
                  </a:cubicBezTo>
                  <a:cubicBezTo>
                    <a:pt x="370" y="699"/>
                    <a:pt x="369" y="699"/>
                    <a:pt x="369" y="699"/>
                  </a:cubicBezTo>
                  <a:cubicBezTo>
                    <a:pt x="369" y="699"/>
                    <a:pt x="369" y="700"/>
                    <a:pt x="369" y="700"/>
                  </a:cubicBezTo>
                  <a:cubicBezTo>
                    <a:pt x="369" y="700"/>
                    <a:pt x="368" y="700"/>
                    <a:pt x="368" y="700"/>
                  </a:cubicBezTo>
                  <a:cubicBezTo>
                    <a:pt x="368" y="700"/>
                    <a:pt x="368" y="700"/>
                    <a:pt x="368" y="700"/>
                  </a:cubicBezTo>
                  <a:cubicBezTo>
                    <a:pt x="368" y="700"/>
                    <a:pt x="368" y="700"/>
                    <a:pt x="368" y="700"/>
                  </a:cubicBezTo>
                  <a:cubicBezTo>
                    <a:pt x="368" y="700"/>
                    <a:pt x="368" y="700"/>
                    <a:pt x="368" y="700"/>
                  </a:cubicBezTo>
                  <a:cubicBezTo>
                    <a:pt x="367" y="701"/>
                    <a:pt x="367" y="701"/>
                    <a:pt x="366" y="701"/>
                  </a:cubicBezTo>
                  <a:cubicBezTo>
                    <a:pt x="366" y="701"/>
                    <a:pt x="366" y="701"/>
                    <a:pt x="366" y="701"/>
                  </a:cubicBezTo>
                  <a:cubicBezTo>
                    <a:pt x="366" y="701"/>
                    <a:pt x="365" y="701"/>
                    <a:pt x="365" y="701"/>
                  </a:cubicBezTo>
                  <a:cubicBezTo>
                    <a:pt x="365" y="701"/>
                    <a:pt x="365" y="701"/>
                    <a:pt x="365" y="701"/>
                  </a:cubicBezTo>
                  <a:cubicBezTo>
                    <a:pt x="365" y="701"/>
                    <a:pt x="365" y="701"/>
                    <a:pt x="365" y="701"/>
                  </a:cubicBezTo>
                  <a:cubicBezTo>
                    <a:pt x="365" y="701"/>
                    <a:pt x="365" y="701"/>
                    <a:pt x="365" y="701"/>
                  </a:cubicBezTo>
                  <a:cubicBezTo>
                    <a:pt x="365" y="701"/>
                    <a:pt x="364" y="701"/>
                    <a:pt x="364" y="701"/>
                  </a:cubicBezTo>
                  <a:cubicBezTo>
                    <a:pt x="364" y="701"/>
                    <a:pt x="364" y="701"/>
                    <a:pt x="364" y="701"/>
                  </a:cubicBezTo>
                  <a:cubicBezTo>
                    <a:pt x="364" y="701"/>
                    <a:pt x="364" y="701"/>
                    <a:pt x="364" y="702"/>
                  </a:cubicBezTo>
                  <a:cubicBezTo>
                    <a:pt x="364" y="702"/>
                    <a:pt x="364" y="702"/>
                    <a:pt x="364" y="702"/>
                  </a:cubicBezTo>
                  <a:cubicBezTo>
                    <a:pt x="364" y="702"/>
                    <a:pt x="363" y="702"/>
                    <a:pt x="363" y="702"/>
                  </a:cubicBezTo>
                  <a:cubicBezTo>
                    <a:pt x="363" y="702"/>
                    <a:pt x="363" y="702"/>
                    <a:pt x="363" y="702"/>
                  </a:cubicBezTo>
                  <a:cubicBezTo>
                    <a:pt x="363" y="702"/>
                    <a:pt x="362" y="702"/>
                    <a:pt x="361" y="702"/>
                  </a:cubicBezTo>
                  <a:cubicBezTo>
                    <a:pt x="361" y="702"/>
                    <a:pt x="361" y="702"/>
                    <a:pt x="361" y="702"/>
                  </a:cubicBezTo>
                  <a:cubicBezTo>
                    <a:pt x="361" y="702"/>
                    <a:pt x="361" y="702"/>
                    <a:pt x="361" y="702"/>
                  </a:cubicBezTo>
                  <a:cubicBezTo>
                    <a:pt x="361" y="702"/>
                    <a:pt x="361" y="702"/>
                    <a:pt x="361" y="702"/>
                  </a:cubicBezTo>
                  <a:cubicBezTo>
                    <a:pt x="360" y="702"/>
                    <a:pt x="360" y="702"/>
                    <a:pt x="360" y="702"/>
                  </a:cubicBezTo>
                  <a:cubicBezTo>
                    <a:pt x="360" y="702"/>
                    <a:pt x="360" y="702"/>
                    <a:pt x="360" y="702"/>
                  </a:cubicBezTo>
                  <a:cubicBezTo>
                    <a:pt x="360" y="703"/>
                    <a:pt x="360" y="703"/>
                    <a:pt x="360" y="703"/>
                  </a:cubicBezTo>
                  <a:cubicBezTo>
                    <a:pt x="360" y="703"/>
                    <a:pt x="360" y="703"/>
                    <a:pt x="360" y="703"/>
                  </a:cubicBezTo>
                  <a:cubicBezTo>
                    <a:pt x="359" y="704"/>
                    <a:pt x="359" y="704"/>
                    <a:pt x="359" y="704"/>
                  </a:cubicBezTo>
                  <a:cubicBezTo>
                    <a:pt x="359" y="704"/>
                    <a:pt x="359" y="704"/>
                    <a:pt x="359" y="704"/>
                  </a:cubicBezTo>
                  <a:cubicBezTo>
                    <a:pt x="358" y="704"/>
                    <a:pt x="358" y="704"/>
                    <a:pt x="358" y="704"/>
                  </a:cubicBezTo>
                  <a:cubicBezTo>
                    <a:pt x="358" y="704"/>
                    <a:pt x="358" y="704"/>
                    <a:pt x="358" y="704"/>
                  </a:cubicBezTo>
                  <a:cubicBezTo>
                    <a:pt x="357" y="705"/>
                    <a:pt x="357" y="705"/>
                    <a:pt x="357" y="705"/>
                  </a:cubicBezTo>
                  <a:cubicBezTo>
                    <a:pt x="357" y="705"/>
                    <a:pt x="357" y="705"/>
                    <a:pt x="357" y="705"/>
                  </a:cubicBezTo>
                  <a:cubicBezTo>
                    <a:pt x="356" y="705"/>
                    <a:pt x="356" y="705"/>
                    <a:pt x="356" y="705"/>
                  </a:cubicBezTo>
                  <a:cubicBezTo>
                    <a:pt x="356" y="705"/>
                    <a:pt x="356" y="705"/>
                    <a:pt x="356" y="705"/>
                  </a:cubicBezTo>
                  <a:cubicBezTo>
                    <a:pt x="355" y="706"/>
                    <a:pt x="355" y="706"/>
                    <a:pt x="355" y="706"/>
                  </a:cubicBezTo>
                  <a:cubicBezTo>
                    <a:pt x="355" y="706"/>
                    <a:pt x="355" y="706"/>
                    <a:pt x="355" y="706"/>
                  </a:cubicBezTo>
                  <a:cubicBezTo>
                    <a:pt x="353" y="706"/>
                    <a:pt x="353" y="706"/>
                    <a:pt x="353" y="706"/>
                  </a:cubicBezTo>
                  <a:cubicBezTo>
                    <a:pt x="353" y="706"/>
                    <a:pt x="353" y="706"/>
                    <a:pt x="353" y="706"/>
                  </a:cubicBezTo>
                  <a:cubicBezTo>
                    <a:pt x="352" y="706"/>
                    <a:pt x="352" y="706"/>
                    <a:pt x="352" y="706"/>
                  </a:cubicBezTo>
                  <a:close/>
                  <a:moveTo>
                    <a:pt x="218" y="701"/>
                  </a:moveTo>
                  <a:cubicBezTo>
                    <a:pt x="217" y="699"/>
                    <a:pt x="217" y="699"/>
                    <a:pt x="217" y="699"/>
                  </a:cubicBezTo>
                  <a:cubicBezTo>
                    <a:pt x="217" y="699"/>
                    <a:pt x="217" y="699"/>
                    <a:pt x="217" y="699"/>
                  </a:cubicBezTo>
                  <a:cubicBezTo>
                    <a:pt x="217" y="699"/>
                    <a:pt x="216" y="698"/>
                    <a:pt x="216" y="697"/>
                  </a:cubicBezTo>
                  <a:cubicBezTo>
                    <a:pt x="216" y="697"/>
                    <a:pt x="216" y="697"/>
                    <a:pt x="216" y="697"/>
                  </a:cubicBezTo>
                  <a:cubicBezTo>
                    <a:pt x="216" y="697"/>
                    <a:pt x="216" y="696"/>
                    <a:pt x="215" y="696"/>
                  </a:cubicBezTo>
                  <a:cubicBezTo>
                    <a:pt x="215" y="696"/>
                    <a:pt x="215" y="696"/>
                    <a:pt x="215" y="696"/>
                  </a:cubicBezTo>
                  <a:cubicBezTo>
                    <a:pt x="215" y="695"/>
                    <a:pt x="215" y="695"/>
                    <a:pt x="215" y="694"/>
                  </a:cubicBezTo>
                  <a:cubicBezTo>
                    <a:pt x="215" y="694"/>
                    <a:pt x="215" y="694"/>
                    <a:pt x="215" y="694"/>
                  </a:cubicBezTo>
                  <a:cubicBezTo>
                    <a:pt x="215" y="694"/>
                    <a:pt x="215" y="693"/>
                    <a:pt x="215" y="692"/>
                  </a:cubicBezTo>
                  <a:cubicBezTo>
                    <a:pt x="215" y="692"/>
                    <a:pt x="215" y="692"/>
                    <a:pt x="215" y="692"/>
                  </a:cubicBezTo>
                  <a:cubicBezTo>
                    <a:pt x="215" y="692"/>
                    <a:pt x="215" y="691"/>
                    <a:pt x="215" y="691"/>
                  </a:cubicBezTo>
                  <a:cubicBezTo>
                    <a:pt x="215" y="691"/>
                    <a:pt x="215" y="691"/>
                    <a:pt x="215" y="691"/>
                  </a:cubicBezTo>
                  <a:cubicBezTo>
                    <a:pt x="216" y="690"/>
                    <a:pt x="216" y="689"/>
                    <a:pt x="216" y="689"/>
                  </a:cubicBezTo>
                  <a:cubicBezTo>
                    <a:pt x="216" y="689"/>
                    <a:pt x="216" y="689"/>
                    <a:pt x="216" y="689"/>
                  </a:cubicBezTo>
                  <a:cubicBezTo>
                    <a:pt x="216" y="688"/>
                    <a:pt x="216" y="688"/>
                    <a:pt x="216" y="687"/>
                  </a:cubicBezTo>
                  <a:cubicBezTo>
                    <a:pt x="216" y="687"/>
                    <a:pt x="216" y="687"/>
                    <a:pt x="216" y="687"/>
                  </a:cubicBezTo>
                  <a:cubicBezTo>
                    <a:pt x="216" y="687"/>
                    <a:pt x="217" y="686"/>
                    <a:pt x="217" y="686"/>
                  </a:cubicBezTo>
                  <a:cubicBezTo>
                    <a:pt x="217" y="686"/>
                    <a:pt x="217" y="686"/>
                    <a:pt x="217" y="686"/>
                  </a:cubicBezTo>
                  <a:cubicBezTo>
                    <a:pt x="217" y="686"/>
                    <a:pt x="217" y="685"/>
                    <a:pt x="218" y="685"/>
                  </a:cubicBezTo>
                  <a:cubicBezTo>
                    <a:pt x="218" y="685"/>
                    <a:pt x="218" y="685"/>
                    <a:pt x="218" y="685"/>
                  </a:cubicBezTo>
                  <a:cubicBezTo>
                    <a:pt x="218" y="685"/>
                    <a:pt x="218" y="685"/>
                    <a:pt x="218" y="685"/>
                  </a:cubicBezTo>
                  <a:cubicBezTo>
                    <a:pt x="218" y="685"/>
                    <a:pt x="218" y="685"/>
                    <a:pt x="218" y="685"/>
                  </a:cubicBezTo>
                  <a:cubicBezTo>
                    <a:pt x="219" y="683"/>
                    <a:pt x="219" y="683"/>
                    <a:pt x="219" y="683"/>
                  </a:cubicBezTo>
                  <a:cubicBezTo>
                    <a:pt x="219" y="683"/>
                    <a:pt x="219" y="683"/>
                    <a:pt x="219" y="683"/>
                  </a:cubicBezTo>
                  <a:cubicBezTo>
                    <a:pt x="220" y="683"/>
                    <a:pt x="220" y="683"/>
                    <a:pt x="220" y="683"/>
                  </a:cubicBezTo>
                  <a:cubicBezTo>
                    <a:pt x="220" y="683"/>
                    <a:pt x="220" y="683"/>
                    <a:pt x="220" y="683"/>
                  </a:cubicBezTo>
                  <a:cubicBezTo>
                    <a:pt x="221" y="682"/>
                    <a:pt x="221" y="682"/>
                    <a:pt x="221" y="682"/>
                  </a:cubicBezTo>
                  <a:cubicBezTo>
                    <a:pt x="221" y="682"/>
                    <a:pt x="221" y="682"/>
                    <a:pt x="221" y="682"/>
                  </a:cubicBezTo>
                  <a:cubicBezTo>
                    <a:pt x="221" y="681"/>
                    <a:pt x="221" y="681"/>
                    <a:pt x="221" y="681"/>
                  </a:cubicBezTo>
                  <a:cubicBezTo>
                    <a:pt x="221" y="681"/>
                    <a:pt x="221" y="681"/>
                    <a:pt x="221" y="681"/>
                  </a:cubicBezTo>
                  <a:cubicBezTo>
                    <a:pt x="221" y="679"/>
                    <a:pt x="221" y="679"/>
                    <a:pt x="221" y="679"/>
                  </a:cubicBezTo>
                  <a:cubicBezTo>
                    <a:pt x="221" y="679"/>
                    <a:pt x="221" y="679"/>
                    <a:pt x="221" y="679"/>
                  </a:cubicBezTo>
                  <a:cubicBezTo>
                    <a:pt x="226" y="674"/>
                    <a:pt x="226" y="674"/>
                    <a:pt x="226" y="674"/>
                  </a:cubicBezTo>
                  <a:cubicBezTo>
                    <a:pt x="226" y="674"/>
                    <a:pt x="226" y="674"/>
                    <a:pt x="226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5"/>
                    <a:pt x="228" y="675"/>
                    <a:pt x="228" y="675"/>
                  </a:cubicBezTo>
                  <a:cubicBezTo>
                    <a:pt x="228" y="675"/>
                    <a:pt x="228" y="675"/>
                    <a:pt x="228" y="675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7"/>
                    <a:pt x="229" y="677"/>
                    <a:pt x="229" y="677"/>
                  </a:cubicBezTo>
                  <a:cubicBezTo>
                    <a:pt x="229" y="677"/>
                    <a:pt x="229" y="677"/>
                    <a:pt x="229" y="677"/>
                  </a:cubicBezTo>
                  <a:cubicBezTo>
                    <a:pt x="229" y="678"/>
                    <a:pt x="229" y="678"/>
                    <a:pt x="229" y="678"/>
                  </a:cubicBezTo>
                  <a:cubicBezTo>
                    <a:pt x="229" y="678"/>
                    <a:pt x="229" y="678"/>
                    <a:pt x="229" y="678"/>
                  </a:cubicBezTo>
                  <a:cubicBezTo>
                    <a:pt x="229" y="679"/>
                    <a:pt x="229" y="679"/>
                    <a:pt x="229" y="679"/>
                  </a:cubicBezTo>
                  <a:cubicBezTo>
                    <a:pt x="229" y="679"/>
                    <a:pt x="229" y="679"/>
                    <a:pt x="229" y="679"/>
                  </a:cubicBezTo>
                  <a:cubicBezTo>
                    <a:pt x="230" y="679"/>
                    <a:pt x="230" y="679"/>
                    <a:pt x="230" y="679"/>
                  </a:cubicBezTo>
                  <a:cubicBezTo>
                    <a:pt x="230" y="679"/>
                    <a:pt x="230" y="679"/>
                    <a:pt x="230" y="679"/>
                  </a:cubicBezTo>
                  <a:cubicBezTo>
                    <a:pt x="229" y="681"/>
                    <a:pt x="229" y="681"/>
                    <a:pt x="229" y="681"/>
                  </a:cubicBezTo>
                  <a:cubicBezTo>
                    <a:pt x="229" y="681"/>
                    <a:pt x="229" y="681"/>
                    <a:pt x="229" y="681"/>
                  </a:cubicBezTo>
                  <a:cubicBezTo>
                    <a:pt x="228" y="681"/>
                    <a:pt x="228" y="681"/>
                    <a:pt x="228" y="681"/>
                  </a:cubicBezTo>
                  <a:cubicBezTo>
                    <a:pt x="228" y="681"/>
                    <a:pt x="228" y="681"/>
                    <a:pt x="228" y="681"/>
                  </a:cubicBezTo>
                  <a:cubicBezTo>
                    <a:pt x="226" y="682"/>
                    <a:pt x="226" y="682"/>
                    <a:pt x="226" y="682"/>
                  </a:cubicBezTo>
                  <a:cubicBezTo>
                    <a:pt x="226" y="682"/>
                    <a:pt x="226" y="682"/>
                    <a:pt x="226" y="682"/>
                  </a:cubicBezTo>
                  <a:cubicBezTo>
                    <a:pt x="225" y="683"/>
                    <a:pt x="225" y="683"/>
                    <a:pt x="225" y="683"/>
                  </a:cubicBezTo>
                  <a:cubicBezTo>
                    <a:pt x="225" y="683"/>
                    <a:pt x="225" y="683"/>
                    <a:pt x="225" y="683"/>
                  </a:cubicBezTo>
                  <a:cubicBezTo>
                    <a:pt x="224" y="683"/>
                    <a:pt x="224" y="683"/>
                    <a:pt x="224" y="683"/>
                  </a:cubicBezTo>
                  <a:cubicBezTo>
                    <a:pt x="224" y="683"/>
                    <a:pt x="224" y="683"/>
                    <a:pt x="224" y="683"/>
                  </a:cubicBezTo>
                  <a:cubicBezTo>
                    <a:pt x="223" y="684"/>
                    <a:pt x="223" y="684"/>
                    <a:pt x="223" y="684"/>
                  </a:cubicBezTo>
                  <a:cubicBezTo>
                    <a:pt x="223" y="684"/>
                    <a:pt x="223" y="684"/>
                    <a:pt x="223" y="684"/>
                  </a:cubicBezTo>
                  <a:cubicBezTo>
                    <a:pt x="221" y="684"/>
                    <a:pt x="221" y="684"/>
                    <a:pt x="221" y="684"/>
                  </a:cubicBezTo>
                  <a:cubicBezTo>
                    <a:pt x="221" y="684"/>
                    <a:pt x="221" y="684"/>
                    <a:pt x="221" y="684"/>
                  </a:cubicBezTo>
                  <a:cubicBezTo>
                    <a:pt x="220" y="685"/>
                    <a:pt x="220" y="685"/>
                    <a:pt x="220" y="685"/>
                  </a:cubicBezTo>
                  <a:cubicBezTo>
                    <a:pt x="220" y="685"/>
                    <a:pt x="220" y="685"/>
                    <a:pt x="220" y="685"/>
                  </a:cubicBezTo>
                  <a:cubicBezTo>
                    <a:pt x="220" y="685"/>
                    <a:pt x="219" y="685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20" y="687"/>
                    <a:pt x="220" y="687"/>
                  </a:cubicBezTo>
                  <a:cubicBezTo>
                    <a:pt x="220" y="687"/>
                    <a:pt x="220" y="687"/>
                    <a:pt x="220" y="687"/>
                  </a:cubicBezTo>
                  <a:cubicBezTo>
                    <a:pt x="220" y="687"/>
                    <a:pt x="220" y="687"/>
                    <a:pt x="220" y="687"/>
                  </a:cubicBezTo>
                  <a:cubicBezTo>
                    <a:pt x="220" y="687"/>
                    <a:pt x="220" y="687"/>
                    <a:pt x="220" y="687"/>
                  </a:cubicBezTo>
                  <a:cubicBezTo>
                    <a:pt x="226" y="685"/>
                    <a:pt x="226" y="685"/>
                    <a:pt x="226" y="685"/>
                  </a:cubicBezTo>
                  <a:cubicBezTo>
                    <a:pt x="226" y="685"/>
                    <a:pt x="226" y="685"/>
                    <a:pt x="226" y="685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5" y="686"/>
                    <a:pt x="225" y="686"/>
                    <a:pt x="225" y="686"/>
                  </a:cubicBezTo>
                  <a:cubicBezTo>
                    <a:pt x="225" y="686"/>
                    <a:pt x="225" y="686"/>
                    <a:pt x="225" y="686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8"/>
                    <a:pt x="225" y="688"/>
                    <a:pt x="225" y="688"/>
                  </a:cubicBezTo>
                  <a:cubicBezTo>
                    <a:pt x="225" y="688"/>
                    <a:pt x="225" y="688"/>
                    <a:pt x="225" y="688"/>
                  </a:cubicBezTo>
                  <a:cubicBezTo>
                    <a:pt x="225" y="688"/>
                    <a:pt x="225" y="688"/>
                    <a:pt x="224" y="688"/>
                  </a:cubicBezTo>
                  <a:cubicBezTo>
                    <a:pt x="224" y="688"/>
                    <a:pt x="224" y="688"/>
                    <a:pt x="224" y="688"/>
                  </a:cubicBezTo>
                  <a:cubicBezTo>
                    <a:pt x="224" y="688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3" y="689"/>
                    <a:pt x="223" y="689"/>
                    <a:pt x="223" y="690"/>
                  </a:cubicBezTo>
                  <a:cubicBezTo>
                    <a:pt x="223" y="690"/>
                    <a:pt x="223" y="690"/>
                    <a:pt x="223" y="690"/>
                  </a:cubicBezTo>
                  <a:cubicBezTo>
                    <a:pt x="223" y="690"/>
                    <a:pt x="223" y="690"/>
                    <a:pt x="223" y="690"/>
                  </a:cubicBezTo>
                  <a:cubicBezTo>
                    <a:pt x="223" y="690"/>
                    <a:pt x="223" y="690"/>
                    <a:pt x="223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3"/>
                  </a:cubicBezTo>
                  <a:cubicBezTo>
                    <a:pt x="220" y="693"/>
                    <a:pt x="220" y="693"/>
                    <a:pt x="220" y="693"/>
                  </a:cubicBezTo>
                  <a:cubicBezTo>
                    <a:pt x="220" y="693"/>
                    <a:pt x="220" y="693"/>
                    <a:pt x="220" y="693"/>
                  </a:cubicBezTo>
                  <a:cubicBezTo>
                    <a:pt x="220" y="693"/>
                    <a:pt x="220" y="693"/>
                    <a:pt x="220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2" y="693"/>
                    <a:pt x="222" y="692"/>
                    <a:pt x="222" y="692"/>
                  </a:cubicBezTo>
                  <a:cubicBezTo>
                    <a:pt x="222" y="692"/>
                    <a:pt x="222" y="692"/>
                    <a:pt x="222" y="692"/>
                  </a:cubicBezTo>
                  <a:cubicBezTo>
                    <a:pt x="222" y="692"/>
                    <a:pt x="222" y="692"/>
                    <a:pt x="223" y="692"/>
                  </a:cubicBezTo>
                  <a:cubicBezTo>
                    <a:pt x="223" y="692"/>
                    <a:pt x="223" y="692"/>
                    <a:pt x="223" y="692"/>
                  </a:cubicBezTo>
                  <a:cubicBezTo>
                    <a:pt x="223" y="692"/>
                    <a:pt x="223" y="692"/>
                    <a:pt x="223" y="692"/>
                  </a:cubicBezTo>
                  <a:cubicBezTo>
                    <a:pt x="223" y="692"/>
                    <a:pt x="223" y="692"/>
                    <a:pt x="223" y="692"/>
                  </a:cubicBezTo>
                  <a:cubicBezTo>
                    <a:pt x="223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3"/>
                  </a:cubicBezTo>
                  <a:cubicBezTo>
                    <a:pt x="224" y="693"/>
                    <a:pt x="224" y="693"/>
                    <a:pt x="224" y="693"/>
                  </a:cubicBezTo>
                  <a:cubicBezTo>
                    <a:pt x="225" y="693"/>
                    <a:pt x="225" y="693"/>
                    <a:pt x="225" y="693"/>
                  </a:cubicBezTo>
                  <a:cubicBezTo>
                    <a:pt x="225" y="693"/>
                    <a:pt x="225" y="693"/>
                    <a:pt x="225" y="693"/>
                  </a:cubicBezTo>
                  <a:cubicBezTo>
                    <a:pt x="225" y="694"/>
                    <a:pt x="225" y="694"/>
                    <a:pt x="224" y="694"/>
                  </a:cubicBezTo>
                  <a:cubicBezTo>
                    <a:pt x="224" y="694"/>
                    <a:pt x="224" y="694"/>
                    <a:pt x="224" y="694"/>
                  </a:cubicBezTo>
                  <a:cubicBezTo>
                    <a:pt x="224" y="694"/>
                    <a:pt x="224" y="694"/>
                    <a:pt x="224" y="695"/>
                  </a:cubicBezTo>
                  <a:cubicBezTo>
                    <a:pt x="224" y="695"/>
                    <a:pt x="224" y="695"/>
                    <a:pt x="224" y="695"/>
                  </a:cubicBezTo>
                  <a:cubicBezTo>
                    <a:pt x="224" y="695"/>
                    <a:pt x="224" y="695"/>
                    <a:pt x="224" y="695"/>
                  </a:cubicBezTo>
                  <a:cubicBezTo>
                    <a:pt x="224" y="695"/>
                    <a:pt x="224" y="695"/>
                    <a:pt x="224" y="695"/>
                  </a:cubicBezTo>
                  <a:cubicBezTo>
                    <a:pt x="224" y="695"/>
                    <a:pt x="224" y="696"/>
                    <a:pt x="224" y="696"/>
                  </a:cubicBezTo>
                  <a:cubicBezTo>
                    <a:pt x="224" y="696"/>
                    <a:pt x="224" y="696"/>
                    <a:pt x="224" y="696"/>
                  </a:cubicBezTo>
                  <a:cubicBezTo>
                    <a:pt x="224" y="696"/>
                    <a:pt x="224" y="696"/>
                    <a:pt x="224" y="697"/>
                  </a:cubicBezTo>
                  <a:cubicBezTo>
                    <a:pt x="224" y="697"/>
                    <a:pt x="224" y="697"/>
                    <a:pt x="224" y="697"/>
                  </a:cubicBezTo>
                  <a:cubicBezTo>
                    <a:pt x="224" y="697"/>
                    <a:pt x="224" y="697"/>
                    <a:pt x="224" y="697"/>
                  </a:cubicBezTo>
                  <a:cubicBezTo>
                    <a:pt x="224" y="697"/>
                    <a:pt x="224" y="697"/>
                    <a:pt x="224" y="697"/>
                  </a:cubicBezTo>
                  <a:cubicBezTo>
                    <a:pt x="224" y="697"/>
                    <a:pt x="224" y="698"/>
                    <a:pt x="223" y="698"/>
                  </a:cubicBezTo>
                  <a:cubicBezTo>
                    <a:pt x="223" y="698"/>
                    <a:pt x="223" y="698"/>
                    <a:pt x="223" y="698"/>
                  </a:cubicBezTo>
                  <a:cubicBezTo>
                    <a:pt x="223" y="699"/>
                    <a:pt x="223" y="699"/>
                    <a:pt x="223" y="699"/>
                  </a:cubicBezTo>
                  <a:cubicBezTo>
                    <a:pt x="223" y="699"/>
                    <a:pt x="223" y="699"/>
                    <a:pt x="223" y="699"/>
                  </a:cubicBezTo>
                  <a:cubicBezTo>
                    <a:pt x="222" y="699"/>
                    <a:pt x="222" y="699"/>
                    <a:pt x="222" y="699"/>
                  </a:cubicBezTo>
                  <a:cubicBezTo>
                    <a:pt x="222" y="699"/>
                    <a:pt x="222" y="699"/>
                    <a:pt x="222" y="699"/>
                  </a:cubicBezTo>
                  <a:cubicBezTo>
                    <a:pt x="221" y="700"/>
                    <a:pt x="221" y="700"/>
                    <a:pt x="221" y="700"/>
                  </a:cubicBezTo>
                  <a:cubicBezTo>
                    <a:pt x="221" y="700"/>
                    <a:pt x="221" y="700"/>
                    <a:pt x="221" y="700"/>
                  </a:cubicBezTo>
                  <a:cubicBezTo>
                    <a:pt x="220" y="700"/>
                    <a:pt x="220" y="700"/>
                    <a:pt x="220" y="700"/>
                  </a:cubicBezTo>
                  <a:cubicBezTo>
                    <a:pt x="220" y="700"/>
                    <a:pt x="220" y="700"/>
                    <a:pt x="220" y="700"/>
                  </a:cubicBezTo>
                  <a:cubicBezTo>
                    <a:pt x="220" y="701"/>
                    <a:pt x="220" y="701"/>
                    <a:pt x="220" y="701"/>
                  </a:cubicBezTo>
                  <a:cubicBezTo>
                    <a:pt x="220" y="701"/>
                    <a:pt x="220" y="701"/>
                    <a:pt x="220" y="701"/>
                  </a:cubicBezTo>
                  <a:cubicBezTo>
                    <a:pt x="219" y="701"/>
                    <a:pt x="219" y="701"/>
                    <a:pt x="219" y="701"/>
                  </a:cubicBezTo>
                  <a:cubicBezTo>
                    <a:pt x="219" y="701"/>
                    <a:pt x="219" y="701"/>
                    <a:pt x="219" y="701"/>
                  </a:cubicBezTo>
                  <a:cubicBezTo>
                    <a:pt x="218" y="701"/>
                    <a:pt x="218" y="701"/>
                    <a:pt x="218" y="701"/>
                  </a:cubicBezTo>
                  <a:close/>
                  <a:moveTo>
                    <a:pt x="318" y="698"/>
                  </a:moveTo>
                  <a:cubicBezTo>
                    <a:pt x="318" y="698"/>
                    <a:pt x="318" y="698"/>
                    <a:pt x="318" y="698"/>
                  </a:cubicBezTo>
                  <a:cubicBezTo>
                    <a:pt x="318" y="698"/>
                    <a:pt x="318" y="698"/>
                    <a:pt x="318" y="698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7" y="697"/>
                    <a:pt x="317" y="697"/>
                    <a:pt x="317" y="697"/>
                  </a:cubicBezTo>
                  <a:cubicBezTo>
                    <a:pt x="317" y="697"/>
                    <a:pt x="317" y="697"/>
                    <a:pt x="317" y="697"/>
                  </a:cubicBezTo>
                  <a:cubicBezTo>
                    <a:pt x="317" y="696"/>
                    <a:pt x="317" y="696"/>
                    <a:pt x="317" y="696"/>
                  </a:cubicBezTo>
                  <a:cubicBezTo>
                    <a:pt x="317" y="696"/>
                    <a:pt x="317" y="696"/>
                    <a:pt x="317" y="696"/>
                  </a:cubicBezTo>
                  <a:cubicBezTo>
                    <a:pt x="317" y="695"/>
                    <a:pt x="317" y="695"/>
                    <a:pt x="317" y="695"/>
                  </a:cubicBezTo>
                  <a:cubicBezTo>
                    <a:pt x="317" y="695"/>
                    <a:pt x="317" y="695"/>
                    <a:pt x="317" y="695"/>
                  </a:cubicBezTo>
                  <a:cubicBezTo>
                    <a:pt x="318" y="694"/>
                    <a:pt x="318" y="694"/>
                    <a:pt x="318" y="694"/>
                  </a:cubicBezTo>
                  <a:cubicBezTo>
                    <a:pt x="318" y="694"/>
                    <a:pt x="318" y="694"/>
                    <a:pt x="318" y="694"/>
                  </a:cubicBezTo>
                  <a:cubicBezTo>
                    <a:pt x="317" y="694"/>
                    <a:pt x="317" y="694"/>
                    <a:pt x="317" y="694"/>
                  </a:cubicBezTo>
                  <a:cubicBezTo>
                    <a:pt x="317" y="694"/>
                    <a:pt x="317" y="694"/>
                    <a:pt x="317" y="694"/>
                  </a:cubicBezTo>
                  <a:cubicBezTo>
                    <a:pt x="317" y="693"/>
                    <a:pt x="317" y="693"/>
                    <a:pt x="317" y="693"/>
                  </a:cubicBezTo>
                  <a:cubicBezTo>
                    <a:pt x="317" y="693"/>
                    <a:pt x="317" y="693"/>
                    <a:pt x="317" y="693"/>
                  </a:cubicBezTo>
                  <a:cubicBezTo>
                    <a:pt x="316" y="692"/>
                    <a:pt x="316" y="692"/>
                    <a:pt x="316" y="692"/>
                  </a:cubicBezTo>
                  <a:cubicBezTo>
                    <a:pt x="316" y="692"/>
                    <a:pt x="316" y="692"/>
                    <a:pt x="316" y="692"/>
                  </a:cubicBezTo>
                  <a:cubicBezTo>
                    <a:pt x="316" y="691"/>
                    <a:pt x="316" y="691"/>
                    <a:pt x="316" y="691"/>
                  </a:cubicBezTo>
                  <a:cubicBezTo>
                    <a:pt x="316" y="691"/>
                    <a:pt x="316" y="691"/>
                    <a:pt x="316" y="691"/>
                  </a:cubicBezTo>
                  <a:cubicBezTo>
                    <a:pt x="315" y="690"/>
                    <a:pt x="315" y="690"/>
                    <a:pt x="315" y="690"/>
                  </a:cubicBezTo>
                  <a:cubicBezTo>
                    <a:pt x="315" y="690"/>
                    <a:pt x="315" y="690"/>
                    <a:pt x="315" y="690"/>
                  </a:cubicBezTo>
                  <a:cubicBezTo>
                    <a:pt x="315" y="689"/>
                    <a:pt x="315" y="689"/>
                    <a:pt x="315" y="689"/>
                  </a:cubicBezTo>
                  <a:cubicBezTo>
                    <a:pt x="315" y="689"/>
                    <a:pt x="315" y="689"/>
                    <a:pt x="315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4" y="688"/>
                    <a:pt x="314" y="688"/>
                    <a:pt x="314" y="688"/>
                  </a:cubicBezTo>
                  <a:cubicBezTo>
                    <a:pt x="314" y="688"/>
                    <a:pt x="314" y="688"/>
                    <a:pt x="314" y="688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7" y="689"/>
                    <a:pt x="317" y="689"/>
                    <a:pt x="317" y="689"/>
                  </a:cubicBezTo>
                  <a:cubicBezTo>
                    <a:pt x="317" y="689"/>
                    <a:pt x="317" y="689"/>
                    <a:pt x="317" y="689"/>
                  </a:cubicBezTo>
                  <a:cubicBezTo>
                    <a:pt x="319" y="689"/>
                    <a:pt x="319" y="689"/>
                    <a:pt x="319" y="689"/>
                  </a:cubicBezTo>
                  <a:cubicBezTo>
                    <a:pt x="319" y="689"/>
                    <a:pt x="319" y="689"/>
                    <a:pt x="319" y="689"/>
                  </a:cubicBezTo>
                  <a:cubicBezTo>
                    <a:pt x="320" y="690"/>
                    <a:pt x="320" y="690"/>
                    <a:pt x="320" y="690"/>
                  </a:cubicBezTo>
                  <a:cubicBezTo>
                    <a:pt x="320" y="690"/>
                    <a:pt x="320" y="690"/>
                    <a:pt x="320" y="690"/>
                  </a:cubicBezTo>
                  <a:cubicBezTo>
                    <a:pt x="322" y="691"/>
                    <a:pt x="322" y="691"/>
                    <a:pt x="322" y="691"/>
                  </a:cubicBezTo>
                  <a:cubicBezTo>
                    <a:pt x="322" y="691"/>
                    <a:pt x="322" y="691"/>
                    <a:pt x="322" y="691"/>
                  </a:cubicBezTo>
                  <a:cubicBezTo>
                    <a:pt x="323" y="692"/>
                    <a:pt x="323" y="692"/>
                    <a:pt x="323" y="692"/>
                  </a:cubicBezTo>
                  <a:cubicBezTo>
                    <a:pt x="323" y="692"/>
                    <a:pt x="323" y="692"/>
                    <a:pt x="323" y="692"/>
                  </a:cubicBezTo>
                  <a:cubicBezTo>
                    <a:pt x="324" y="693"/>
                    <a:pt x="324" y="693"/>
                    <a:pt x="324" y="693"/>
                  </a:cubicBezTo>
                  <a:cubicBezTo>
                    <a:pt x="324" y="693"/>
                    <a:pt x="324" y="693"/>
                    <a:pt x="324" y="693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3" y="695"/>
                    <a:pt x="323" y="695"/>
                    <a:pt x="323" y="695"/>
                  </a:cubicBezTo>
                  <a:cubicBezTo>
                    <a:pt x="323" y="695"/>
                    <a:pt x="323" y="695"/>
                    <a:pt x="323" y="695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0" y="697"/>
                    <a:pt x="320" y="697"/>
                    <a:pt x="320" y="697"/>
                  </a:cubicBezTo>
                  <a:cubicBezTo>
                    <a:pt x="320" y="697"/>
                    <a:pt x="320" y="697"/>
                    <a:pt x="320" y="697"/>
                  </a:cubicBezTo>
                  <a:cubicBezTo>
                    <a:pt x="319" y="697"/>
                    <a:pt x="319" y="697"/>
                    <a:pt x="319" y="697"/>
                  </a:cubicBezTo>
                  <a:cubicBezTo>
                    <a:pt x="319" y="697"/>
                    <a:pt x="319" y="697"/>
                    <a:pt x="319" y="697"/>
                  </a:cubicBezTo>
                  <a:cubicBezTo>
                    <a:pt x="319" y="698"/>
                    <a:pt x="319" y="698"/>
                    <a:pt x="319" y="698"/>
                  </a:cubicBezTo>
                  <a:lnTo>
                    <a:pt x="318" y="698"/>
                  </a:lnTo>
                  <a:close/>
                  <a:moveTo>
                    <a:pt x="203" y="679"/>
                  </a:moveTo>
                  <a:cubicBezTo>
                    <a:pt x="203" y="679"/>
                    <a:pt x="202" y="679"/>
                    <a:pt x="202" y="678"/>
                  </a:cubicBezTo>
                  <a:cubicBezTo>
                    <a:pt x="202" y="678"/>
                    <a:pt x="202" y="678"/>
                    <a:pt x="202" y="678"/>
                  </a:cubicBezTo>
                  <a:cubicBezTo>
                    <a:pt x="202" y="678"/>
                    <a:pt x="202" y="678"/>
                    <a:pt x="202" y="677"/>
                  </a:cubicBezTo>
                  <a:cubicBezTo>
                    <a:pt x="202" y="677"/>
                    <a:pt x="202" y="677"/>
                    <a:pt x="202" y="677"/>
                  </a:cubicBezTo>
                  <a:cubicBezTo>
                    <a:pt x="202" y="677"/>
                    <a:pt x="203" y="676"/>
                    <a:pt x="203" y="676"/>
                  </a:cubicBezTo>
                  <a:cubicBezTo>
                    <a:pt x="203" y="676"/>
                    <a:pt x="203" y="676"/>
                    <a:pt x="203" y="676"/>
                  </a:cubicBezTo>
                  <a:cubicBezTo>
                    <a:pt x="204" y="675"/>
                    <a:pt x="204" y="675"/>
                    <a:pt x="204" y="675"/>
                  </a:cubicBezTo>
                  <a:cubicBezTo>
                    <a:pt x="204" y="675"/>
                    <a:pt x="204" y="675"/>
                    <a:pt x="204" y="675"/>
                  </a:cubicBezTo>
                  <a:cubicBezTo>
                    <a:pt x="205" y="674"/>
                    <a:pt x="205" y="674"/>
                    <a:pt x="205" y="674"/>
                  </a:cubicBezTo>
                  <a:cubicBezTo>
                    <a:pt x="205" y="674"/>
                    <a:pt x="205" y="674"/>
                    <a:pt x="205" y="674"/>
                  </a:cubicBezTo>
                  <a:cubicBezTo>
                    <a:pt x="206" y="674"/>
                    <a:pt x="206" y="674"/>
                    <a:pt x="206" y="674"/>
                  </a:cubicBezTo>
                  <a:cubicBezTo>
                    <a:pt x="206" y="674"/>
                    <a:pt x="206" y="674"/>
                    <a:pt x="206" y="674"/>
                  </a:cubicBezTo>
                  <a:cubicBezTo>
                    <a:pt x="207" y="673"/>
                    <a:pt x="207" y="673"/>
                    <a:pt x="207" y="673"/>
                  </a:cubicBezTo>
                  <a:cubicBezTo>
                    <a:pt x="207" y="673"/>
                    <a:pt x="207" y="673"/>
                    <a:pt x="207" y="673"/>
                  </a:cubicBezTo>
                  <a:cubicBezTo>
                    <a:pt x="209" y="672"/>
                    <a:pt x="209" y="672"/>
                    <a:pt x="209" y="672"/>
                  </a:cubicBezTo>
                  <a:cubicBezTo>
                    <a:pt x="209" y="672"/>
                    <a:pt x="209" y="672"/>
                    <a:pt x="209" y="672"/>
                  </a:cubicBezTo>
                  <a:cubicBezTo>
                    <a:pt x="210" y="671"/>
                    <a:pt x="210" y="671"/>
                    <a:pt x="210" y="671"/>
                  </a:cubicBezTo>
                  <a:cubicBezTo>
                    <a:pt x="210" y="671"/>
                    <a:pt x="210" y="671"/>
                    <a:pt x="210" y="671"/>
                  </a:cubicBezTo>
                  <a:cubicBezTo>
                    <a:pt x="220" y="665"/>
                    <a:pt x="220" y="665"/>
                    <a:pt x="220" y="665"/>
                  </a:cubicBezTo>
                  <a:cubicBezTo>
                    <a:pt x="220" y="665"/>
                    <a:pt x="220" y="665"/>
                    <a:pt x="220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3" y="665"/>
                    <a:pt x="223" y="665"/>
                    <a:pt x="223" y="665"/>
                  </a:cubicBezTo>
                  <a:cubicBezTo>
                    <a:pt x="223" y="665"/>
                    <a:pt x="223" y="665"/>
                    <a:pt x="223" y="665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4" y="666"/>
                    <a:pt x="224" y="666"/>
                    <a:pt x="224" y="666"/>
                  </a:cubicBezTo>
                  <a:cubicBezTo>
                    <a:pt x="224" y="666"/>
                    <a:pt x="224" y="666"/>
                    <a:pt x="224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2"/>
                    <a:pt x="225" y="662"/>
                    <a:pt x="225" y="662"/>
                  </a:cubicBezTo>
                  <a:cubicBezTo>
                    <a:pt x="225" y="662"/>
                    <a:pt x="225" y="662"/>
                    <a:pt x="225" y="662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4" y="661"/>
                    <a:pt x="234" y="661"/>
                    <a:pt x="234" y="661"/>
                  </a:cubicBezTo>
                  <a:cubicBezTo>
                    <a:pt x="234" y="661"/>
                    <a:pt x="234" y="661"/>
                    <a:pt x="234" y="661"/>
                  </a:cubicBezTo>
                  <a:cubicBezTo>
                    <a:pt x="232" y="664"/>
                    <a:pt x="232" y="664"/>
                    <a:pt x="232" y="664"/>
                  </a:cubicBezTo>
                  <a:cubicBezTo>
                    <a:pt x="232" y="664"/>
                    <a:pt x="232" y="664"/>
                    <a:pt x="232" y="664"/>
                  </a:cubicBezTo>
                  <a:cubicBezTo>
                    <a:pt x="229" y="667"/>
                    <a:pt x="229" y="667"/>
                    <a:pt x="229" y="667"/>
                  </a:cubicBezTo>
                  <a:cubicBezTo>
                    <a:pt x="229" y="667"/>
                    <a:pt x="229" y="667"/>
                    <a:pt x="229" y="667"/>
                  </a:cubicBezTo>
                  <a:cubicBezTo>
                    <a:pt x="226" y="669"/>
                    <a:pt x="226" y="669"/>
                    <a:pt x="226" y="669"/>
                  </a:cubicBezTo>
                  <a:cubicBezTo>
                    <a:pt x="226" y="669"/>
                    <a:pt x="226" y="669"/>
                    <a:pt x="226" y="669"/>
                  </a:cubicBezTo>
                  <a:cubicBezTo>
                    <a:pt x="223" y="671"/>
                    <a:pt x="223" y="671"/>
                    <a:pt x="223" y="671"/>
                  </a:cubicBezTo>
                  <a:cubicBezTo>
                    <a:pt x="223" y="671"/>
                    <a:pt x="223" y="671"/>
                    <a:pt x="223" y="671"/>
                  </a:cubicBezTo>
                  <a:cubicBezTo>
                    <a:pt x="220" y="673"/>
                    <a:pt x="220" y="673"/>
                    <a:pt x="220" y="673"/>
                  </a:cubicBezTo>
                  <a:cubicBezTo>
                    <a:pt x="220" y="673"/>
                    <a:pt x="220" y="673"/>
                    <a:pt x="220" y="673"/>
                  </a:cubicBezTo>
                  <a:cubicBezTo>
                    <a:pt x="217" y="675"/>
                    <a:pt x="217" y="675"/>
                    <a:pt x="217" y="675"/>
                  </a:cubicBezTo>
                  <a:cubicBezTo>
                    <a:pt x="217" y="675"/>
                    <a:pt x="217" y="675"/>
                    <a:pt x="217" y="675"/>
                  </a:cubicBezTo>
                  <a:cubicBezTo>
                    <a:pt x="216" y="675"/>
                    <a:pt x="215" y="676"/>
                    <a:pt x="214" y="676"/>
                  </a:cubicBezTo>
                  <a:cubicBezTo>
                    <a:pt x="214" y="676"/>
                    <a:pt x="214" y="676"/>
                    <a:pt x="214" y="676"/>
                  </a:cubicBezTo>
                  <a:cubicBezTo>
                    <a:pt x="203" y="679"/>
                    <a:pt x="203" y="679"/>
                    <a:pt x="203" y="679"/>
                  </a:cubicBezTo>
                  <a:close/>
                  <a:moveTo>
                    <a:pt x="305" y="665"/>
                  </a:moveTo>
                  <a:cubicBezTo>
                    <a:pt x="306" y="655"/>
                    <a:pt x="306" y="655"/>
                    <a:pt x="306" y="655"/>
                  </a:cubicBezTo>
                  <a:cubicBezTo>
                    <a:pt x="306" y="655"/>
                    <a:pt x="306" y="655"/>
                    <a:pt x="306" y="655"/>
                  </a:cubicBezTo>
                  <a:cubicBezTo>
                    <a:pt x="317" y="649"/>
                    <a:pt x="317" y="649"/>
                    <a:pt x="317" y="649"/>
                  </a:cubicBezTo>
                  <a:cubicBezTo>
                    <a:pt x="317" y="649"/>
                    <a:pt x="317" y="649"/>
                    <a:pt x="317" y="649"/>
                  </a:cubicBezTo>
                  <a:cubicBezTo>
                    <a:pt x="318" y="649"/>
                    <a:pt x="318" y="649"/>
                    <a:pt x="318" y="649"/>
                  </a:cubicBezTo>
                  <a:cubicBezTo>
                    <a:pt x="318" y="649"/>
                    <a:pt x="318" y="649"/>
                    <a:pt x="318" y="649"/>
                  </a:cubicBezTo>
                  <a:cubicBezTo>
                    <a:pt x="318" y="651"/>
                    <a:pt x="318" y="651"/>
                    <a:pt x="318" y="651"/>
                  </a:cubicBezTo>
                  <a:cubicBezTo>
                    <a:pt x="318" y="651"/>
                    <a:pt x="318" y="651"/>
                    <a:pt x="318" y="651"/>
                  </a:cubicBezTo>
                  <a:cubicBezTo>
                    <a:pt x="317" y="653"/>
                    <a:pt x="317" y="653"/>
                    <a:pt x="317" y="653"/>
                  </a:cubicBezTo>
                  <a:cubicBezTo>
                    <a:pt x="317" y="653"/>
                    <a:pt x="317" y="653"/>
                    <a:pt x="317" y="653"/>
                  </a:cubicBezTo>
                  <a:cubicBezTo>
                    <a:pt x="316" y="654"/>
                    <a:pt x="316" y="654"/>
                    <a:pt x="316" y="654"/>
                  </a:cubicBezTo>
                  <a:cubicBezTo>
                    <a:pt x="316" y="654"/>
                    <a:pt x="316" y="654"/>
                    <a:pt x="316" y="654"/>
                  </a:cubicBezTo>
                  <a:cubicBezTo>
                    <a:pt x="315" y="656"/>
                    <a:pt x="315" y="656"/>
                    <a:pt x="315" y="656"/>
                  </a:cubicBezTo>
                  <a:cubicBezTo>
                    <a:pt x="315" y="656"/>
                    <a:pt x="315" y="656"/>
                    <a:pt x="315" y="656"/>
                  </a:cubicBezTo>
                  <a:cubicBezTo>
                    <a:pt x="313" y="657"/>
                    <a:pt x="313" y="657"/>
                    <a:pt x="313" y="657"/>
                  </a:cubicBezTo>
                  <a:cubicBezTo>
                    <a:pt x="313" y="657"/>
                    <a:pt x="313" y="657"/>
                    <a:pt x="313" y="657"/>
                  </a:cubicBezTo>
                  <a:cubicBezTo>
                    <a:pt x="312" y="659"/>
                    <a:pt x="312" y="659"/>
                    <a:pt x="312" y="659"/>
                  </a:cubicBezTo>
                  <a:cubicBezTo>
                    <a:pt x="312" y="659"/>
                    <a:pt x="312" y="659"/>
                    <a:pt x="312" y="659"/>
                  </a:cubicBezTo>
                  <a:cubicBezTo>
                    <a:pt x="311" y="660"/>
                    <a:pt x="311" y="660"/>
                    <a:pt x="311" y="660"/>
                  </a:cubicBezTo>
                  <a:cubicBezTo>
                    <a:pt x="311" y="660"/>
                    <a:pt x="311" y="660"/>
                    <a:pt x="311" y="660"/>
                  </a:cubicBezTo>
                  <a:cubicBezTo>
                    <a:pt x="310" y="661"/>
                    <a:pt x="310" y="661"/>
                    <a:pt x="310" y="661"/>
                  </a:cubicBezTo>
                  <a:cubicBezTo>
                    <a:pt x="310" y="661"/>
                    <a:pt x="310" y="661"/>
                    <a:pt x="310" y="661"/>
                  </a:cubicBezTo>
                  <a:cubicBezTo>
                    <a:pt x="309" y="662"/>
                    <a:pt x="309" y="662"/>
                    <a:pt x="309" y="662"/>
                  </a:cubicBezTo>
                  <a:cubicBezTo>
                    <a:pt x="309" y="662"/>
                    <a:pt x="309" y="662"/>
                    <a:pt x="309" y="662"/>
                  </a:cubicBezTo>
                  <a:cubicBezTo>
                    <a:pt x="309" y="663"/>
                    <a:pt x="309" y="663"/>
                    <a:pt x="309" y="663"/>
                  </a:cubicBezTo>
                  <a:cubicBezTo>
                    <a:pt x="309" y="663"/>
                    <a:pt x="309" y="663"/>
                    <a:pt x="309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7" y="664"/>
                    <a:pt x="307" y="664"/>
                    <a:pt x="307" y="664"/>
                  </a:cubicBezTo>
                  <a:cubicBezTo>
                    <a:pt x="307" y="664"/>
                    <a:pt x="307" y="664"/>
                    <a:pt x="307" y="664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5" y="665"/>
                    <a:pt x="305" y="665"/>
                    <a:pt x="305" y="665"/>
                  </a:cubicBezTo>
                  <a:close/>
                  <a:moveTo>
                    <a:pt x="598" y="662"/>
                  </a:moveTo>
                  <a:cubicBezTo>
                    <a:pt x="598" y="661"/>
                    <a:pt x="598" y="661"/>
                    <a:pt x="598" y="661"/>
                  </a:cubicBezTo>
                  <a:cubicBezTo>
                    <a:pt x="598" y="661"/>
                    <a:pt x="598" y="661"/>
                    <a:pt x="598" y="661"/>
                  </a:cubicBezTo>
                  <a:cubicBezTo>
                    <a:pt x="598" y="661"/>
                    <a:pt x="598" y="661"/>
                    <a:pt x="598" y="661"/>
                  </a:cubicBezTo>
                  <a:cubicBezTo>
                    <a:pt x="598" y="661"/>
                    <a:pt x="598" y="661"/>
                    <a:pt x="598" y="661"/>
                  </a:cubicBezTo>
                  <a:cubicBezTo>
                    <a:pt x="598" y="660"/>
                    <a:pt x="598" y="660"/>
                    <a:pt x="598" y="660"/>
                  </a:cubicBezTo>
                  <a:cubicBezTo>
                    <a:pt x="598" y="660"/>
                    <a:pt x="598" y="660"/>
                    <a:pt x="598" y="660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600" y="656"/>
                    <a:pt x="600" y="656"/>
                    <a:pt x="600" y="656"/>
                  </a:cubicBezTo>
                  <a:cubicBezTo>
                    <a:pt x="600" y="656"/>
                    <a:pt x="600" y="656"/>
                    <a:pt x="600" y="656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1" y="658"/>
                    <a:pt x="601" y="658"/>
                    <a:pt x="601" y="658"/>
                  </a:cubicBezTo>
                  <a:cubicBezTo>
                    <a:pt x="601" y="658"/>
                    <a:pt x="601" y="658"/>
                    <a:pt x="601" y="658"/>
                  </a:cubicBezTo>
                  <a:cubicBezTo>
                    <a:pt x="601" y="659"/>
                    <a:pt x="601" y="659"/>
                    <a:pt x="601" y="659"/>
                  </a:cubicBezTo>
                  <a:cubicBezTo>
                    <a:pt x="601" y="659"/>
                    <a:pt x="601" y="659"/>
                    <a:pt x="601" y="659"/>
                  </a:cubicBezTo>
                  <a:cubicBezTo>
                    <a:pt x="602" y="659"/>
                    <a:pt x="602" y="659"/>
                    <a:pt x="602" y="659"/>
                  </a:cubicBezTo>
                  <a:cubicBezTo>
                    <a:pt x="602" y="659"/>
                    <a:pt x="602" y="659"/>
                    <a:pt x="602" y="659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1"/>
                    <a:pt x="601" y="661"/>
                    <a:pt x="601" y="661"/>
                  </a:cubicBezTo>
                  <a:cubicBezTo>
                    <a:pt x="601" y="661"/>
                    <a:pt x="601" y="661"/>
                    <a:pt x="601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599" y="661"/>
                    <a:pt x="599" y="661"/>
                    <a:pt x="599" y="661"/>
                  </a:cubicBezTo>
                  <a:cubicBezTo>
                    <a:pt x="599" y="661"/>
                    <a:pt x="599" y="661"/>
                    <a:pt x="599" y="661"/>
                  </a:cubicBezTo>
                  <a:cubicBezTo>
                    <a:pt x="599" y="662"/>
                    <a:pt x="599" y="662"/>
                    <a:pt x="599" y="662"/>
                  </a:cubicBezTo>
                  <a:lnTo>
                    <a:pt x="598" y="662"/>
                  </a:lnTo>
                  <a:close/>
                  <a:moveTo>
                    <a:pt x="615" y="662"/>
                  </a:move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3" y="661"/>
                    <a:pt x="613" y="661"/>
                    <a:pt x="613" y="661"/>
                  </a:cubicBezTo>
                  <a:cubicBezTo>
                    <a:pt x="613" y="661"/>
                    <a:pt x="613" y="661"/>
                    <a:pt x="613" y="661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59"/>
                    <a:pt x="613" y="659"/>
                    <a:pt x="613" y="659"/>
                  </a:cubicBezTo>
                  <a:cubicBezTo>
                    <a:pt x="613" y="659"/>
                    <a:pt x="613" y="659"/>
                    <a:pt x="613" y="659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7"/>
                    <a:pt x="613" y="657"/>
                    <a:pt x="613" y="657"/>
                  </a:cubicBezTo>
                  <a:cubicBezTo>
                    <a:pt x="613" y="657"/>
                    <a:pt x="613" y="657"/>
                    <a:pt x="613" y="657"/>
                  </a:cubicBezTo>
                  <a:cubicBezTo>
                    <a:pt x="614" y="656"/>
                    <a:pt x="614" y="656"/>
                    <a:pt x="614" y="656"/>
                  </a:cubicBezTo>
                  <a:cubicBezTo>
                    <a:pt x="614" y="656"/>
                    <a:pt x="614" y="656"/>
                    <a:pt x="614" y="656"/>
                  </a:cubicBezTo>
                  <a:cubicBezTo>
                    <a:pt x="613" y="656"/>
                    <a:pt x="613" y="656"/>
                    <a:pt x="613" y="656"/>
                  </a:cubicBezTo>
                  <a:cubicBezTo>
                    <a:pt x="613" y="656"/>
                    <a:pt x="613" y="656"/>
                    <a:pt x="613" y="656"/>
                  </a:cubicBezTo>
                  <a:cubicBezTo>
                    <a:pt x="613" y="655"/>
                    <a:pt x="613" y="655"/>
                    <a:pt x="613" y="655"/>
                  </a:cubicBezTo>
                  <a:cubicBezTo>
                    <a:pt x="613" y="655"/>
                    <a:pt x="613" y="655"/>
                    <a:pt x="613" y="655"/>
                  </a:cubicBezTo>
                  <a:cubicBezTo>
                    <a:pt x="613" y="654"/>
                    <a:pt x="613" y="654"/>
                    <a:pt x="613" y="654"/>
                  </a:cubicBezTo>
                  <a:cubicBezTo>
                    <a:pt x="613" y="654"/>
                    <a:pt x="613" y="654"/>
                    <a:pt x="613" y="654"/>
                  </a:cubicBezTo>
                  <a:cubicBezTo>
                    <a:pt x="614" y="654"/>
                    <a:pt x="614" y="654"/>
                    <a:pt x="614" y="654"/>
                  </a:cubicBezTo>
                  <a:cubicBezTo>
                    <a:pt x="614" y="654"/>
                    <a:pt x="614" y="654"/>
                    <a:pt x="614" y="654"/>
                  </a:cubicBezTo>
                  <a:cubicBezTo>
                    <a:pt x="615" y="653"/>
                    <a:pt x="615" y="653"/>
                    <a:pt x="615" y="653"/>
                  </a:cubicBezTo>
                  <a:cubicBezTo>
                    <a:pt x="615" y="653"/>
                    <a:pt x="615" y="653"/>
                    <a:pt x="615" y="653"/>
                  </a:cubicBezTo>
                  <a:cubicBezTo>
                    <a:pt x="617" y="654"/>
                    <a:pt x="617" y="654"/>
                    <a:pt x="617" y="654"/>
                  </a:cubicBezTo>
                  <a:cubicBezTo>
                    <a:pt x="617" y="654"/>
                    <a:pt x="617" y="654"/>
                    <a:pt x="617" y="654"/>
                  </a:cubicBezTo>
                  <a:cubicBezTo>
                    <a:pt x="617" y="655"/>
                    <a:pt x="617" y="655"/>
                    <a:pt x="617" y="655"/>
                  </a:cubicBezTo>
                  <a:cubicBezTo>
                    <a:pt x="617" y="655"/>
                    <a:pt x="617" y="655"/>
                    <a:pt x="617" y="655"/>
                  </a:cubicBezTo>
                  <a:cubicBezTo>
                    <a:pt x="617" y="656"/>
                    <a:pt x="617" y="656"/>
                    <a:pt x="617" y="656"/>
                  </a:cubicBezTo>
                  <a:cubicBezTo>
                    <a:pt x="617" y="656"/>
                    <a:pt x="617" y="656"/>
                    <a:pt x="617" y="656"/>
                  </a:cubicBezTo>
                  <a:cubicBezTo>
                    <a:pt x="617" y="657"/>
                    <a:pt x="617" y="657"/>
                    <a:pt x="617" y="657"/>
                  </a:cubicBezTo>
                  <a:cubicBezTo>
                    <a:pt x="617" y="657"/>
                    <a:pt x="617" y="657"/>
                    <a:pt x="617" y="657"/>
                  </a:cubicBezTo>
                  <a:cubicBezTo>
                    <a:pt x="617" y="658"/>
                    <a:pt x="617" y="658"/>
                    <a:pt x="617" y="658"/>
                  </a:cubicBezTo>
                  <a:cubicBezTo>
                    <a:pt x="617" y="658"/>
                    <a:pt x="617" y="658"/>
                    <a:pt x="617" y="658"/>
                  </a:cubicBezTo>
                  <a:cubicBezTo>
                    <a:pt x="617" y="659"/>
                    <a:pt x="617" y="659"/>
                    <a:pt x="617" y="659"/>
                  </a:cubicBezTo>
                  <a:cubicBezTo>
                    <a:pt x="617" y="659"/>
                    <a:pt x="617" y="659"/>
                    <a:pt x="617" y="659"/>
                  </a:cubicBezTo>
                  <a:cubicBezTo>
                    <a:pt x="617" y="660"/>
                    <a:pt x="617" y="660"/>
                    <a:pt x="617" y="660"/>
                  </a:cubicBezTo>
                  <a:cubicBezTo>
                    <a:pt x="617" y="660"/>
                    <a:pt x="617" y="660"/>
                    <a:pt x="617" y="660"/>
                  </a:cubicBezTo>
                  <a:cubicBezTo>
                    <a:pt x="616" y="661"/>
                    <a:pt x="616" y="661"/>
                    <a:pt x="616" y="661"/>
                  </a:cubicBezTo>
                  <a:cubicBezTo>
                    <a:pt x="616" y="661"/>
                    <a:pt x="616" y="661"/>
                    <a:pt x="616" y="661"/>
                  </a:cubicBezTo>
                  <a:cubicBezTo>
                    <a:pt x="616" y="662"/>
                    <a:pt x="616" y="662"/>
                    <a:pt x="616" y="662"/>
                  </a:cubicBezTo>
                  <a:lnTo>
                    <a:pt x="615" y="662"/>
                  </a:lnTo>
                  <a:close/>
                  <a:moveTo>
                    <a:pt x="607" y="656"/>
                  </a:moveTo>
                  <a:cubicBezTo>
                    <a:pt x="606" y="656"/>
                    <a:pt x="606" y="656"/>
                    <a:pt x="606" y="656"/>
                  </a:cubicBezTo>
                  <a:cubicBezTo>
                    <a:pt x="606" y="656"/>
                    <a:pt x="606" y="656"/>
                    <a:pt x="606" y="656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4" y="652"/>
                    <a:pt x="604" y="652"/>
                    <a:pt x="604" y="652"/>
                  </a:cubicBezTo>
                  <a:cubicBezTo>
                    <a:pt x="604" y="652"/>
                    <a:pt x="604" y="652"/>
                    <a:pt x="604" y="652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5" y="651"/>
                    <a:pt x="605" y="651"/>
                    <a:pt x="605" y="651"/>
                  </a:cubicBezTo>
                  <a:cubicBezTo>
                    <a:pt x="605" y="651"/>
                    <a:pt x="605" y="651"/>
                    <a:pt x="605" y="651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6" y="650"/>
                    <a:pt x="606" y="650"/>
                    <a:pt x="606" y="650"/>
                  </a:cubicBezTo>
                  <a:cubicBezTo>
                    <a:pt x="606" y="650"/>
                    <a:pt x="606" y="650"/>
                    <a:pt x="606" y="650"/>
                  </a:cubicBezTo>
                  <a:cubicBezTo>
                    <a:pt x="607" y="650"/>
                    <a:pt x="607" y="650"/>
                    <a:pt x="607" y="650"/>
                  </a:cubicBezTo>
                  <a:cubicBezTo>
                    <a:pt x="607" y="650"/>
                    <a:pt x="607" y="650"/>
                    <a:pt x="607" y="650"/>
                  </a:cubicBezTo>
                  <a:cubicBezTo>
                    <a:pt x="608" y="651"/>
                    <a:pt x="608" y="651"/>
                    <a:pt x="608" y="651"/>
                  </a:cubicBezTo>
                  <a:cubicBezTo>
                    <a:pt x="608" y="651"/>
                    <a:pt x="608" y="651"/>
                    <a:pt x="608" y="651"/>
                  </a:cubicBezTo>
                  <a:cubicBezTo>
                    <a:pt x="609" y="651"/>
                    <a:pt x="609" y="651"/>
                    <a:pt x="609" y="651"/>
                  </a:cubicBezTo>
                  <a:cubicBezTo>
                    <a:pt x="609" y="651"/>
                    <a:pt x="609" y="651"/>
                    <a:pt x="609" y="651"/>
                  </a:cubicBezTo>
                  <a:cubicBezTo>
                    <a:pt x="609" y="652"/>
                    <a:pt x="609" y="652"/>
                    <a:pt x="609" y="652"/>
                  </a:cubicBezTo>
                  <a:cubicBezTo>
                    <a:pt x="609" y="652"/>
                    <a:pt x="609" y="652"/>
                    <a:pt x="609" y="652"/>
                  </a:cubicBezTo>
                  <a:cubicBezTo>
                    <a:pt x="610" y="653"/>
                    <a:pt x="610" y="653"/>
                    <a:pt x="610" y="653"/>
                  </a:cubicBezTo>
                  <a:cubicBezTo>
                    <a:pt x="610" y="653"/>
                    <a:pt x="610" y="653"/>
                    <a:pt x="610" y="653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09" y="654"/>
                    <a:pt x="609" y="654"/>
                    <a:pt x="609" y="654"/>
                  </a:cubicBezTo>
                  <a:cubicBezTo>
                    <a:pt x="609" y="654"/>
                    <a:pt x="609" y="654"/>
                    <a:pt x="609" y="654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6"/>
                    <a:pt x="608" y="656"/>
                    <a:pt x="608" y="656"/>
                  </a:cubicBezTo>
                  <a:cubicBezTo>
                    <a:pt x="608" y="656"/>
                    <a:pt x="608" y="656"/>
                    <a:pt x="608" y="656"/>
                  </a:cubicBezTo>
                  <a:cubicBezTo>
                    <a:pt x="607" y="656"/>
                    <a:pt x="607" y="656"/>
                    <a:pt x="607" y="656"/>
                  </a:cubicBezTo>
                  <a:cubicBezTo>
                    <a:pt x="607" y="656"/>
                    <a:pt x="607" y="656"/>
                    <a:pt x="607" y="656"/>
                  </a:cubicBezTo>
                  <a:cubicBezTo>
                    <a:pt x="607" y="656"/>
                    <a:pt x="607" y="656"/>
                    <a:pt x="607" y="656"/>
                  </a:cubicBezTo>
                  <a:close/>
                  <a:moveTo>
                    <a:pt x="307" y="647"/>
                  </a:moveTo>
                  <a:cubicBezTo>
                    <a:pt x="307" y="647"/>
                    <a:pt x="307" y="647"/>
                    <a:pt x="307" y="647"/>
                  </a:cubicBezTo>
                  <a:cubicBezTo>
                    <a:pt x="307" y="647"/>
                    <a:pt x="307" y="647"/>
                    <a:pt x="307" y="647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4"/>
                    <a:pt x="307" y="644"/>
                    <a:pt x="307" y="644"/>
                  </a:cubicBezTo>
                  <a:cubicBezTo>
                    <a:pt x="307" y="644"/>
                    <a:pt x="307" y="644"/>
                    <a:pt x="307" y="644"/>
                  </a:cubicBezTo>
                  <a:cubicBezTo>
                    <a:pt x="312" y="642"/>
                    <a:pt x="312" y="642"/>
                    <a:pt x="312" y="642"/>
                  </a:cubicBezTo>
                  <a:cubicBezTo>
                    <a:pt x="312" y="642"/>
                    <a:pt x="312" y="642"/>
                    <a:pt x="312" y="642"/>
                  </a:cubicBezTo>
                  <a:cubicBezTo>
                    <a:pt x="312" y="643"/>
                    <a:pt x="312" y="643"/>
                    <a:pt x="312" y="643"/>
                  </a:cubicBezTo>
                  <a:cubicBezTo>
                    <a:pt x="312" y="643"/>
                    <a:pt x="312" y="643"/>
                    <a:pt x="312" y="643"/>
                  </a:cubicBezTo>
                  <a:cubicBezTo>
                    <a:pt x="311" y="644"/>
                    <a:pt x="311" y="644"/>
                    <a:pt x="311" y="644"/>
                  </a:cubicBezTo>
                  <a:cubicBezTo>
                    <a:pt x="311" y="644"/>
                    <a:pt x="311" y="644"/>
                    <a:pt x="311" y="644"/>
                  </a:cubicBezTo>
                  <a:cubicBezTo>
                    <a:pt x="310" y="644"/>
                    <a:pt x="310" y="644"/>
                    <a:pt x="310" y="644"/>
                  </a:cubicBezTo>
                  <a:cubicBezTo>
                    <a:pt x="310" y="644"/>
                    <a:pt x="310" y="644"/>
                    <a:pt x="310" y="644"/>
                  </a:cubicBezTo>
                  <a:cubicBezTo>
                    <a:pt x="310" y="645"/>
                    <a:pt x="310" y="645"/>
                    <a:pt x="310" y="645"/>
                  </a:cubicBezTo>
                  <a:cubicBezTo>
                    <a:pt x="310" y="645"/>
                    <a:pt x="310" y="645"/>
                    <a:pt x="310" y="645"/>
                  </a:cubicBezTo>
                  <a:cubicBezTo>
                    <a:pt x="309" y="646"/>
                    <a:pt x="309" y="646"/>
                    <a:pt x="309" y="646"/>
                  </a:cubicBezTo>
                  <a:cubicBezTo>
                    <a:pt x="309" y="646"/>
                    <a:pt x="309" y="646"/>
                    <a:pt x="309" y="646"/>
                  </a:cubicBezTo>
                  <a:cubicBezTo>
                    <a:pt x="308" y="646"/>
                    <a:pt x="308" y="646"/>
                    <a:pt x="308" y="646"/>
                  </a:cubicBezTo>
                  <a:cubicBezTo>
                    <a:pt x="308" y="646"/>
                    <a:pt x="308" y="646"/>
                    <a:pt x="308" y="646"/>
                  </a:cubicBezTo>
                  <a:cubicBezTo>
                    <a:pt x="308" y="647"/>
                    <a:pt x="308" y="647"/>
                    <a:pt x="308" y="647"/>
                  </a:cubicBezTo>
                  <a:cubicBezTo>
                    <a:pt x="308" y="647"/>
                    <a:pt x="308" y="647"/>
                    <a:pt x="308" y="647"/>
                  </a:cubicBezTo>
                  <a:cubicBezTo>
                    <a:pt x="307" y="647"/>
                    <a:pt x="307" y="647"/>
                    <a:pt x="307" y="647"/>
                  </a:cubicBezTo>
                  <a:close/>
                  <a:moveTo>
                    <a:pt x="601" y="645"/>
                  </a:moveTo>
                  <a:cubicBezTo>
                    <a:pt x="601" y="645"/>
                    <a:pt x="601" y="645"/>
                    <a:pt x="601" y="645"/>
                  </a:cubicBezTo>
                  <a:close/>
                  <a:moveTo>
                    <a:pt x="217" y="632"/>
                  </a:moveTo>
                  <a:cubicBezTo>
                    <a:pt x="217" y="632"/>
                    <a:pt x="217" y="632"/>
                    <a:pt x="217" y="632"/>
                  </a:cubicBezTo>
                  <a:cubicBezTo>
                    <a:pt x="217" y="632"/>
                    <a:pt x="217" y="632"/>
                    <a:pt x="217" y="632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0"/>
                    <a:pt x="217" y="630"/>
                    <a:pt x="217" y="630"/>
                  </a:cubicBezTo>
                  <a:cubicBezTo>
                    <a:pt x="217" y="630"/>
                    <a:pt x="217" y="630"/>
                    <a:pt x="217" y="630"/>
                  </a:cubicBezTo>
                  <a:cubicBezTo>
                    <a:pt x="218" y="630"/>
                    <a:pt x="218" y="630"/>
                    <a:pt x="218" y="630"/>
                  </a:cubicBezTo>
                  <a:cubicBezTo>
                    <a:pt x="218" y="630"/>
                    <a:pt x="218" y="630"/>
                    <a:pt x="218" y="630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8"/>
                    <a:pt x="218" y="628"/>
                    <a:pt x="218" y="628"/>
                  </a:cubicBezTo>
                  <a:cubicBezTo>
                    <a:pt x="218" y="628"/>
                    <a:pt x="218" y="628"/>
                    <a:pt x="218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6" y="627"/>
                    <a:pt x="216" y="627"/>
                    <a:pt x="216" y="627"/>
                  </a:cubicBezTo>
                  <a:cubicBezTo>
                    <a:pt x="216" y="627"/>
                    <a:pt x="216" y="627"/>
                    <a:pt x="216" y="627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19"/>
                    <a:pt x="210" y="619"/>
                    <a:pt x="210" y="619"/>
                  </a:cubicBezTo>
                  <a:cubicBezTo>
                    <a:pt x="210" y="619"/>
                    <a:pt x="210" y="619"/>
                    <a:pt x="210" y="619"/>
                  </a:cubicBezTo>
                  <a:cubicBezTo>
                    <a:pt x="213" y="619"/>
                    <a:pt x="213" y="619"/>
                    <a:pt x="213" y="619"/>
                  </a:cubicBezTo>
                  <a:cubicBezTo>
                    <a:pt x="213" y="619"/>
                    <a:pt x="213" y="619"/>
                    <a:pt x="213" y="619"/>
                  </a:cubicBezTo>
                  <a:cubicBezTo>
                    <a:pt x="215" y="620"/>
                    <a:pt x="215" y="620"/>
                    <a:pt x="215" y="620"/>
                  </a:cubicBezTo>
                  <a:cubicBezTo>
                    <a:pt x="215" y="620"/>
                    <a:pt x="215" y="620"/>
                    <a:pt x="215" y="620"/>
                  </a:cubicBezTo>
                  <a:cubicBezTo>
                    <a:pt x="217" y="620"/>
                    <a:pt x="217" y="620"/>
                    <a:pt x="217" y="620"/>
                  </a:cubicBezTo>
                  <a:cubicBezTo>
                    <a:pt x="217" y="620"/>
                    <a:pt x="217" y="620"/>
                    <a:pt x="217" y="620"/>
                  </a:cubicBezTo>
                  <a:cubicBezTo>
                    <a:pt x="220" y="621"/>
                    <a:pt x="220" y="621"/>
                    <a:pt x="220" y="621"/>
                  </a:cubicBezTo>
                  <a:cubicBezTo>
                    <a:pt x="220" y="621"/>
                    <a:pt x="220" y="621"/>
                    <a:pt x="220" y="621"/>
                  </a:cubicBezTo>
                  <a:cubicBezTo>
                    <a:pt x="222" y="622"/>
                    <a:pt x="222" y="622"/>
                    <a:pt x="222" y="622"/>
                  </a:cubicBezTo>
                  <a:cubicBezTo>
                    <a:pt x="222" y="622"/>
                    <a:pt x="222" y="622"/>
                    <a:pt x="222" y="622"/>
                  </a:cubicBezTo>
                  <a:cubicBezTo>
                    <a:pt x="224" y="623"/>
                    <a:pt x="224" y="623"/>
                    <a:pt x="224" y="623"/>
                  </a:cubicBezTo>
                  <a:cubicBezTo>
                    <a:pt x="224" y="623"/>
                    <a:pt x="224" y="623"/>
                    <a:pt x="224" y="623"/>
                  </a:cubicBezTo>
                  <a:cubicBezTo>
                    <a:pt x="226" y="624"/>
                    <a:pt x="226" y="624"/>
                    <a:pt x="226" y="624"/>
                  </a:cubicBezTo>
                  <a:cubicBezTo>
                    <a:pt x="226" y="624"/>
                    <a:pt x="226" y="624"/>
                    <a:pt x="226" y="624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8"/>
                    <a:pt x="229" y="628"/>
                    <a:pt x="229" y="628"/>
                  </a:cubicBezTo>
                  <a:cubicBezTo>
                    <a:pt x="229" y="628"/>
                    <a:pt x="229" y="628"/>
                    <a:pt x="229" y="628"/>
                  </a:cubicBezTo>
                  <a:cubicBezTo>
                    <a:pt x="230" y="628"/>
                    <a:pt x="230" y="628"/>
                    <a:pt x="230" y="628"/>
                  </a:cubicBezTo>
                  <a:cubicBezTo>
                    <a:pt x="230" y="628"/>
                    <a:pt x="230" y="628"/>
                    <a:pt x="230" y="628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30"/>
                    <a:pt x="230" y="630"/>
                    <a:pt x="230" y="630"/>
                  </a:cubicBezTo>
                  <a:cubicBezTo>
                    <a:pt x="230" y="630"/>
                    <a:pt x="230" y="630"/>
                    <a:pt x="230" y="630"/>
                  </a:cubicBezTo>
                  <a:cubicBezTo>
                    <a:pt x="229" y="631"/>
                    <a:pt x="229" y="631"/>
                    <a:pt x="229" y="631"/>
                  </a:cubicBezTo>
                  <a:cubicBezTo>
                    <a:pt x="229" y="631"/>
                    <a:pt x="229" y="631"/>
                    <a:pt x="229" y="631"/>
                  </a:cubicBezTo>
                  <a:cubicBezTo>
                    <a:pt x="227" y="632"/>
                    <a:pt x="227" y="632"/>
                    <a:pt x="227" y="632"/>
                  </a:cubicBezTo>
                  <a:cubicBezTo>
                    <a:pt x="227" y="632"/>
                    <a:pt x="227" y="632"/>
                    <a:pt x="227" y="632"/>
                  </a:cubicBezTo>
                  <a:cubicBezTo>
                    <a:pt x="226" y="632"/>
                    <a:pt x="226" y="632"/>
                    <a:pt x="226" y="632"/>
                  </a:cubicBezTo>
                  <a:cubicBezTo>
                    <a:pt x="226" y="632"/>
                    <a:pt x="226" y="632"/>
                    <a:pt x="226" y="632"/>
                  </a:cubicBezTo>
                  <a:cubicBezTo>
                    <a:pt x="224" y="632"/>
                    <a:pt x="224" y="632"/>
                    <a:pt x="224" y="632"/>
                  </a:cubicBezTo>
                  <a:cubicBezTo>
                    <a:pt x="224" y="632"/>
                    <a:pt x="224" y="632"/>
                    <a:pt x="224" y="632"/>
                  </a:cubicBezTo>
                  <a:cubicBezTo>
                    <a:pt x="222" y="632"/>
                    <a:pt x="222" y="632"/>
                    <a:pt x="222" y="632"/>
                  </a:cubicBezTo>
                  <a:cubicBezTo>
                    <a:pt x="222" y="632"/>
                    <a:pt x="222" y="632"/>
                    <a:pt x="222" y="632"/>
                  </a:cubicBezTo>
                  <a:cubicBezTo>
                    <a:pt x="220" y="632"/>
                    <a:pt x="220" y="632"/>
                    <a:pt x="220" y="632"/>
                  </a:cubicBezTo>
                  <a:cubicBezTo>
                    <a:pt x="220" y="632"/>
                    <a:pt x="220" y="632"/>
                    <a:pt x="220" y="632"/>
                  </a:cubicBezTo>
                  <a:cubicBezTo>
                    <a:pt x="218" y="632"/>
                    <a:pt x="218" y="632"/>
                    <a:pt x="218" y="632"/>
                  </a:cubicBezTo>
                  <a:cubicBezTo>
                    <a:pt x="218" y="632"/>
                    <a:pt x="218" y="632"/>
                    <a:pt x="218" y="632"/>
                  </a:cubicBezTo>
                  <a:cubicBezTo>
                    <a:pt x="217" y="632"/>
                    <a:pt x="217" y="632"/>
                    <a:pt x="217" y="632"/>
                  </a:cubicBezTo>
                  <a:close/>
                  <a:moveTo>
                    <a:pt x="179" y="574"/>
                  </a:moveTo>
                  <a:cubicBezTo>
                    <a:pt x="174" y="578"/>
                    <a:pt x="174" y="578"/>
                    <a:pt x="174" y="578"/>
                  </a:cubicBezTo>
                  <a:cubicBezTo>
                    <a:pt x="164" y="563"/>
                    <a:pt x="164" y="563"/>
                    <a:pt x="164" y="563"/>
                  </a:cubicBezTo>
                  <a:cubicBezTo>
                    <a:pt x="181" y="551"/>
                    <a:pt x="181" y="551"/>
                    <a:pt x="181" y="551"/>
                  </a:cubicBezTo>
                  <a:cubicBezTo>
                    <a:pt x="190" y="565"/>
                    <a:pt x="190" y="565"/>
                    <a:pt x="190" y="565"/>
                  </a:cubicBezTo>
                  <a:cubicBezTo>
                    <a:pt x="192" y="567"/>
                    <a:pt x="193" y="569"/>
                    <a:pt x="193" y="571"/>
                  </a:cubicBezTo>
                  <a:cubicBezTo>
                    <a:pt x="194" y="572"/>
                    <a:pt x="194" y="574"/>
                    <a:pt x="194" y="576"/>
                  </a:cubicBezTo>
                  <a:cubicBezTo>
                    <a:pt x="194" y="578"/>
                    <a:pt x="193" y="580"/>
                    <a:pt x="192" y="582"/>
                  </a:cubicBezTo>
                  <a:cubicBezTo>
                    <a:pt x="190" y="585"/>
                    <a:pt x="188" y="586"/>
                    <a:pt x="185" y="588"/>
                  </a:cubicBezTo>
                  <a:cubicBezTo>
                    <a:pt x="180" y="592"/>
                    <a:pt x="176" y="593"/>
                    <a:pt x="172" y="593"/>
                  </a:cubicBezTo>
                  <a:cubicBezTo>
                    <a:pt x="168" y="592"/>
                    <a:pt x="164" y="589"/>
                    <a:pt x="161" y="585"/>
                  </a:cubicBezTo>
                  <a:cubicBezTo>
                    <a:pt x="152" y="571"/>
                    <a:pt x="152" y="571"/>
                    <a:pt x="152" y="571"/>
                  </a:cubicBezTo>
                  <a:cubicBezTo>
                    <a:pt x="157" y="568"/>
                    <a:pt x="157" y="568"/>
                    <a:pt x="157" y="568"/>
                  </a:cubicBezTo>
                  <a:cubicBezTo>
                    <a:pt x="166" y="581"/>
                    <a:pt x="166" y="581"/>
                    <a:pt x="166" y="581"/>
                  </a:cubicBezTo>
                  <a:cubicBezTo>
                    <a:pt x="168" y="584"/>
                    <a:pt x="170" y="585"/>
                    <a:pt x="172" y="585"/>
                  </a:cubicBezTo>
                  <a:cubicBezTo>
                    <a:pt x="174" y="585"/>
                    <a:pt x="177" y="584"/>
                    <a:pt x="181" y="582"/>
                  </a:cubicBezTo>
                  <a:cubicBezTo>
                    <a:pt x="184" y="579"/>
                    <a:pt x="186" y="577"/>
                    <a:pt x="186" y="575"/>
                  </a:cubicBezTo>
                  <a:cubicBezTo>
                    <a:pt x="187" y="573"/>
                    <a:pt x="187" y="571"/>
                    <a:pt x="185" y="568"/>
                  </a:cubicBezTo>
                  <a:cubicBezTo>
                    <a:pt x="180" y="561"/>
                    <a:pt x="180" y="561"/>
                    <a:pt x="180" y="561"/>
                  </a:cubicBezTo>
                  <a:cubicBezTo>
                    <a:pt x="173" y="566"/>
                    <a:pt x="173" y="566"/>
                    <a:pt x="173" y="566"/>
                  </a:cubicBezTo>
                  <a:cubicBezTo>
                    <a:pt x="179" y="574"/>
                    <a:pt x="179" y="574"/>
                    <a:pt x="179" y="574"/>
                  </a:cubicBezTo>
                  <a:close/>
                  <a:moveTo>
                    <a:pt x="143" y="556"/>
                  </a:moveTo>
                  <a:cubicBezTo>
                    <a:pt x="162" y="546"/>
                    <a:pt x="162" y="546"/>
                    <a:pt x="162" y="546"/>
                  </a:cubicBezTo>
                  <a:cubicBezTo>
                    <a:pt x="165" y="545"/>
                    <a:pt x="166" y="543"/>
                    <a:pt x="167" y="541"/>
                  </a:cubicBezTo>
                  <a:cubicBezTo>
                    <a:pt x="168" y="540"/>
                    <a:pt x="167" y="537"/>
                    <a:pt x="166" y="535"/>
                  </a:cubicBezTo>
                  <a:cubicBezTo>
                    <a:pt x="165" y="532"/>
                    <a:pt x="163" y="531"/>
                    <a:pt x="162" y="530"/>
                  </a:cubicBezTo>
                  <a:cubicBezTo>
                    <a:pt x="160" y="530"/>
                    <a:pt x="158" y="530"/>
                    <a:pt x="155" y="532"/>
                  </a:cubicBezTo>
                  <a:cubicBezTo>
                    <a:pt x="136" y="541"/>
                    <a:pt x="136" y="541"/>
                    <a:pt x="136" y="541"/>
                  </a:cubicBezTo>
                  <a:cubicBezTo>
                    <a:pt x="132" y="535"/>
                    <a:pt x="132" y="535"/>
                    <a:pt x="132" y="535"/>
                  </a:cubicBezTo>
                  <a:cubicBezTo>
                    <a:pt x="151" y="525"/>
                    <a:pt x="151" y="525"/>
                    <a:pt x="151" y="525"/>
                  </a:cubicBezTo>
                  <a:cubicBezTo>
                    <a:pt x="154" y="524"/>
                    <a:pt x="155" y="523"/>
                    <a:pt x="157" y="523"/>
                  </a:cubicBezTo>
                  <a:cubicBezTo>
                    <a:pt x="158" y="522"/>
                    <a:pt x="160" y="522"/>
                    <a:pt x="161" y="522"/>
                  </a:cubicBezTo>
                  <a:cubicBezTo>
                    <a:pt x="163" y="523"/>
                    <a:pt x="165" y="524"/>
                    <a:pt x="166" y="526"/>
                  </a:cubicBezTo>
                  <a:cubicBezTo>
                    <a:pt x="168" y="527"/>
                    <a:pt x="170" y="529"/>
                    <a:pt x="171" y="532"/>
                  </a:cubicBezTo>
                  <a:cubicBezTo>
                    <a:pt x="173" y="535"/>
                    <a:pt x="173" y="538"/>
                    <a:pt x="174" y="540"/>
                  </a:cubicBezTo>
                  <a:cubicBezTo>
                    <a:pt x="174" y="542"/>
                    <a:pt x="174" y="544"/>
                    <a:pt x="173" y="546"/>
                  </a:cubicBezTo>
                  <a:cubicBezTo>
                    <a:pt x="172" y="547"/>
                    <a:pt x="172" y="548"/>
                    <a:pt x="170" y="549"/>
                  </a:cubicBezTo>
                  <a:cubicBezTo>
                    <a:pt x="169" y="550"/>
                    <a:pt x="168" y="551"/>
                    <a:pt x="165" y="553"/>
                  </a:cubicBezTo>
                  <a:cubicBezTo>
                    <a:pt x="146" y="562"/>
                    <a:pt x="146" y="562"/>
                    <a:pt x="146" y="562"/>
                  </a:cubicBezTo>
                  <a:cubicBezTo>
                    <a:pt x="143" y="556"/>
                    <a:pt x="143" y="556"/>
                    <a:pt x="143" y="556"/>
                  </a:cubicBezTo>
                  <a:close/>
                  <a:moveTo>
                    <a:pt x="130" y="509"/>
                  </a:moveTo>
                  <a:cubicBezTo>
                    <a:pt x="141" y="499"/>
                    <a:pt x="141" y="499"/>
                    <a:pt x="141" y="499"/>
                  </a:cubicBezTo>
                  <a:cubicBezTo>
                    <a:pt x="145" y="509"/>
                    <a:pt x="145" y="509"/>
                    <a:pt x="145" y="509"/>
                  </a:cubicBezTo>
                  <a:cubicBezTo>
                    <a:pt x="130" y="509"/>
                    <a:pt x="130" y="509"/>
                    <a:pt x="130" y="509"/>
                  </a:cubicBezTo>
                  <a:close/>
                  <a:moveTo>
                    <a:pt x="125" y="514"/>
                  </a:moveTo>
                  <a:cubicBezTo>
                    <a:pt x="122" y="507"/>
                    <a:pt x="122" y="507"/>
                    <a:pt x="122" y="507"/>
                  </a:cubicBezTo>
                  <a:cubicBezTo>
                    <a:pt x="151" y="481"/>
                    <a:pt x="151" y="481"/>
                    <a:pt x="151" y="481"/>
                  </a:cubicBezTo>
                  <a:cubicBezTo>
                    <a:pt x="153" y="489"/>
                    <a:pt x="153" y="489"/>
                    <a:pt x="153" y="489"/>
                  </a:cubicBezTo>
                  <a:cubicBezTo>
                    <a:pt x="147" y="495"/>
                    <a:pt x="147" y="495"/>
                    <a:pt x="147" y="495"/>
                  </a:cubicBezTo>
                  <a:cubicBezTo>
                    <a:pt x="152" y="509"/>
                    <a:pt x="152" y="509"/>
                    <a:pt x="152" y="509"/>
                  </a:cubicBezTo>
                  <a:cubicBezTo>
                    <a:pt x="160" y="510"/>
                    <a:pt x="160" y="510"/>
                    <a:pt x="160" y="510"/>
                  </a:cubicBezTo>
                  <a:cubicBezTo>
                    <a:pt x="163" y="517"/>
                    <a:pt x="163" y="517"/>
                    <a:pt x="163" y="517"/>
                  </a:cubicBezTo>
                  <a:cubicBezTo>
                    <a:pt x="125" y="514"/>
                    <a:pt x="125" y="514"/>
                    <a:pt x="125" y="514"/>
                  </a:cubicBezTo>
                  <a:close/>
                  <a:moveTo>
                    <a:pt x="115" y="485"/>
                  </a:moveTo>
                  <a:cubicBezTo>
                    <a:pt x="113" y="475"/>
                    <a:pt x="113" y="475"/>
                    <a:pt x="113" y="475"/>
                  </a:cubicBezTo>
                  <a:cubicBezTo>
                    <a:pt x="135" y="456"/>
                    <a:pt x="135" y="456"/>
                    <a:pt x="135" y="456"/>
                  </a:cubicBezTo>
                  <a:cubicBezTo>
                    <a:pt x="111" y="461"/>
                    <a:pt x="111" y="461"/>
                    <a:pt x="111" y="461"/>
                  </a:cubicBezTo>
                  <a:cubicBezTo>
                    <a:pt x="109" y="454"/>
                    <a:pt x="109" y="454"/>
                    <a:pt x="109" y="454"/>
                  </a:cubicBezTo>
                  <a:cubicBezTo>
                    <a:pt x="144" y="447"/>
                    <a:pt x="144" y="447"/>
                    <a:pt x="144" y="447"/>
                  </a:cubicBezTo>
                  <a:cubicBezTo>
                    <a:pt x="145" y="456"/>
                    <a:pt x="145" y="456"/>
                    <a:pt x="145" y="456"/>
                  </a:cubicBezTo>
                  <a:cubicBezTo>
                    <a:pt x="122" y="476"/>
                    <a:pt x="122" y="476"/>
                    <a:pt x="122" y="476"/>
                  </a:cubicBezTo>
                  <a:cubicBezTo>
                    <a:pt x="148" y="471"/>
                    <a:pt x="148" y="471"/>
                    <a:pt x="148" y="471"/>
                  </a:cubicBezTo>
                  <a:cubicBezTo>
                    <a:pt x="149" y="478"/>
                    <a:pt x="149" y="478"/>
                    <a:pt x="149" y="478"/>
                  </a:cubicBezTo>
                  <a:cubicBezTo>
                    <a:pt x="115" y="485"/>
                    <a:pt x="115" y="485"/>
                    <a:pt x="115" y="485"/>
                  </a:cubicBezTo>
                  <a:close/>
                  <a:moveTo>
                    <a:pt x="128" y="427"/>
                  </a:moveTo>
                  <a:cubicBezTo>
                    <a:pt x="121" y="427"/>
                    <a:pt x="121" y="427"/>
                    <a:pt x="121" y="427"/>
                  </a:cubicBezTo>
                  <a:cubicBezTo>
                    <a:pt x="121" y="410"/>
                    <a:pt x="121" y="410"/>
                    <a:pt x="121" y="410"/>
                  </a:cubicBezTo>
                  <a:cubicBezTo>
                    <a:pt x="142" y="409"/>
                    <a:pt x="142" y="409"/>
                    <a:pt x="142" y="409"/>
                  </a:cubicBezTo>
                  <a:cubicBezTo>
                    <a:pt x="142" y="425"/>
                    <a:pt x="142" y="425"/>
                    <a:pt x="142" y="425"/>
                  </a:cubicBezTo>
                  <a:cubicBezTo>
                    <a:pt x="142" y="428"/>
                    <a:pt x="142" y="431"/>
                    <a:pt x="142" y="432"/>
                  </a:cubicBezTo>
                  <a:cubicBezTo>
                    <a:pt x="141" y="434"/>
                    <a:pt x="140" y="435"/>
                    <a:pt x="139" y="437"/>
                  </a:cubicBezTo>
                  <a:cubicBezTo>
                    <a:pt x="138" y="439"/>
                    <a:pt x="136" y="440"/>
                    <a:pt x="134" y="441"/>
                  </a:cubicBezTo>
                  <a:cubicBezTo>
                    <a:pt x="132" y="442"/>
                    <a:pt x="129" y="442"/>
                    <a:pt x="126" y="443"/>
                  </a:cubicBezTo>
                  <a:cubicBezTo>
                    <a:pt x="119" y="443"/>
                    <a:pt x="115" y="441"/>
                    <a:pt x="112" y="439"/>
                  </a:cubicBezTo>
                  <a:cubicBezTo>
                    <a:pt x="109" y="436"/>
                    <a:pt x="107" y="432"/>
                    <a:pt x="107" y="426"/>
                  </a:cubicBezTo>
                  <a:cubicBezTo>
                    <a:pt x="107" y="410"/>
                    <a:pt x="107" y="410"/>
                    <a:pt x="107" y="410"/>
                  </a:cubicBezTo>
                  <a:cubicBezTo>
                    <a:pt x="113" y="410"/>
                    <a:pt x="113" y="410"/>
                    <a:pt x="113" y="410"/>
                  </a:cubicBezTo>
                  <a:cubicBezTo>
                    <a:pt x="113" y="426"/>
                    <a:pt x="113" y="426"/>
                    <a:pt x="113" y="426"/>
                  </a:cubicBezTo>
                  <a:cubicBezTo>
                    <a:pt x="113" y="429"/>
                    <a:pt x="114" y="431"/>
                    <a:pt x="116" y="432"/>
                  </a:cubicBezTo>
                  <a:cubicBezTo>
                    <a:pt x="118" y="434"/>
                    <a:pt x="121" y="434"/>
                    <a:pt x="125" y="434"/>
                  </a:cubicBezTo>
                  <a:cubicBezTo>
                    <a:pt x="129" y="434"/>
                    <a:pt x="132" y="433"/>
                    <a:pt x="133" y="432"/>
                  </a:cubicBezTo>
                  <a:cubicBezTo>
                    <a:pt x="135" y="431"/>
                    <a:pt x="136" y="428"/>
                    <a:pt x="136" y="425"/>
                  </a:cubicBezTo>
                  <a:cubicBezTo>
                    <a:pt x="136" y="417"/>
                    <a:pt x="136" y="417"/>
                    <a:pt x="136" y="417"/>
                  </a:cubicBezTo>
                  <a:cubicBezTo>
                    <a:pt x="127" y="417"/>
                    <a:pt x="127" y="417"/>
                    <a:pt x="127" y="417"/>
                  </a:cubicBezTo>
                  <a:cubicBezTo>
                    <a:pt x="128" y="427"/>
                    <a:pt x="128" y="427"/>
                    <a:pt x="128" y="427"/>
                  </a:cubicBezTo>
                  <a:close/>
                  <a:moveTo>
                    <a:pt x="115" y="385"/>
                  </a:moveTo>
                  <a:cubicBezTo>
                    <a:pt x="115" y="385"/>
                    <a:pt x="115" y="385"/>
                    <a:pt x="115" y="385"/>
                  </a:cubicBezTo>
                  <a:cubicBezTo>
                    <a:pt x="115" y="382"/>
                    <a:pt x="116" y="379"/>
                    <a:pt x="117" y="378"/>
                  </a:cubicBezTo>
                  <a:cubicBezTo>
                    <a:pt x="119" y="377"/>
                    <a:pt x="122" y="377"/>
                    <a:pt x="127" y="377"/>
                  </a:cubicBezTo>
                  <a:cubicBezTo>
                    <a:pt x="131" y="377"/>
                    <a:pt x="134" y="378"/>
                    <a:pt x="135" y="379"/>
                  </a:cubicBezTo>
                  <a:cubicBezTo>
                    <a:pt x="137" y="381"/>
                    <a:pt x="138" y="383"/>
                    <a:pt x="137" y="386"/>
                  </a:cubicBezTo>
                  <a:cubicBezTo>
                    <a:pt x="137" y="395"/>
                    <a:pt x="137" y="395"/>
                    <a:pt x="137" y="395"/>
                  </a:cubicBezTo>
                  <a:cubicBezTo>
                    <a:pt x="114" y="394"/>
                    <a:pt x="114" y="394"/>
                    <a:pt x="114" y="394"/>
                  </a:cubicBezTo>
                  <a:cubicBezTo>
                    <a:pt x="115" y="385"/>
                    <a:pt x="115" y="385"/>
                    <a:pt x="115" y="385"/>
                  </a:cubicBezTo>
                  <a:close/>
                  <a:moveTo>
                    <a:pt x="107" y="401"/>
                  </a:moveTo>
                  <a:cubicBezTo>
                    <a:pt x="108" y="384"/>
                    <a:pt x="108" y="384"/>
                    <a:pt x="108" y="384"/>
                  </a:cubicBezTo>
                  <a:cubicBezTo>
                    <a:pt x="109" y="378"/>
                    <a:pt x="111" y="374"/>
                    <a:pt x="114" y="372"/>
                  </a:cubicBezTo>
                  <a:cubicBezTo>
                    <a:pt x="117" y="369"/>
                    <a:pt x="122" y="368"/>
                    <a:pt x="128" y="369"/>
                  </a:cubicBezTo>
                  <a:cubicBezTo>
                    <a:pt x="131" y="369"/>
                    <a:pt x="134" y="370"/>
                    <a:pt x="136" y="371"/>
                  </a:cubicBezTo>
                  <a:cubicBezTo>
                    <a:pt x="138" y="372"/>
                    <a:pt x="140" y="373"/>
                    <a:pt x="141" y="375"/>
                  </a:cubicBezTo>
                  <a:cubicBezTo>
                    <a:pt x="142" y="377"/>
                    <a:pt x="143" y="378"/>
                    <a:pt x="143" y="380"/>
                  </a:cubicBezTo>
                  <a:cubicBezTo>
                    <a:pt x="144" y="381"/>
                    <a:pt x="144" y="384"/>
                    <a:pt x="144" y="387"/>
                  </a:cubicBezTo>
                  <a:cubicBezTo>
                    <a:pt x="142" y="403"/>
                    <a:pt x="142" y="403"/>
                    <a:pt x="142" y="403"/>
                  </a:cubicBezTo>
                  <a:cubicBezTo>
                    <a:pt x="107" y="401"/>
                    <a:pt x="107" y="401"/>
                    <a:pt x="107" y="401"/>
                  </a:cubicBezTo>
                  <a:close/>
                  <a:moveTo>
                    <a:pt x="128" y="362"/>
                  </a:moveTo>
                  <a:cubicBezTo>
                    <a:pt x="123" y="361"/>
                    <a:pt x="118" y="359"/>
                    <a:pt x="116" y="355"/>
                  </a:cubicBezTo>
                  <a:cubicBezTo>
                    <a:pt x="114" y="351"/>
                    <a:pt x="114" y="347"/>
                    <a:pt x="115" y="341"/>
                  </a:cubicBezTo>
                  <a:cubicBezTo>
                    <a:pt x="116" y="335"/>
                    <a:pt x="119" y="331"/>
                    <a:pt x="122" y="329"/>
                  </a:cubicBezTo>
                  <a:cubicBezTo>
                    <a:pt x="126" y="327"/>
                    <a:pt x="131" y="326"/>
                    <a:pt x="137" y="328"/>
                  </a:cubicBezTo>
                  <a:cubicBezTo>
                    <a:pt x="143" y="329"/>
                    <a:pt x="147" y="332"/>
                    <a:pt x="149" y="335"/>
                  </a:cubicBezTo>
                  <a:cubicBezTo>
                    <a:pt x="152" y="339"/>
                    <a:pt x="152" y="343"/>
                    <a:pt x="151" y="349"/>
                  </a:cubicBezTo>
                  <a:cubicBezTo>
                    <a:pt x="149" y="355"/>
                    <a:pt x="147" y="359"/>
                    <a:pt x="143" y="361"/>
                  </a:cubicBezTo>
                  <a:cubicBezTo>
                    <a:pt x="140" y="364"/>
                    <a:pt x="135" y="364"/>
                    <a:pt x="128" y="362"/>
                  </a:cubicBezTo>
                  <a:close/>
                  <a:moveTo>
                    <a:pt x="121" y="342"/>
                  </a:moveTo>
                  <a:cubicBezTo>
                    <a:pt x="122" y="339"/>
                    <a:pt x="123" y="337"/>
                    <a:pt x="125" y="336"/>
                  </a:cubicBezTo>
                  <a:cubicBezTo>
                    <a:pt x="128" y="335"/>
                    <a:pt x="131" y="335"/>
                    <a:pt x="135" y="336"/>
                  </a:cubicBezTo>
                  <a:cubicBezTo>
                    <a:pt x="139" y="337"/>
                    <a:pt x="142" y="338"/>
                    <a:pt x="143" y="340"/>
                  </a:cubicBezTo>
                  <a:cubicBezTo>
                    <a:pt x="145" y="342"/>
                    <a:pt x="145" y="345"/>
                    <a:pt x="145" y="348"/>
                  </a:cubicBezTo>
                  <a:cubicBezTo>
                    <a:pt x="144" y="351"/>
                    <a:pt x="142" y="353"/>
                    <a:pt x="140" y="354"/>
                  </a:cubicBezTo>
                  <a:cubicBezTo>
                    <a:pt x="138" y="355"/>
                    <a:pt x="135" y="355"/>
                    <a:pt x="130" y="354"/>
                  </a:cubicBezTo>
                  <a:cubicBezTo>
                    <a:pt x="126" y="353"/>
                    <a:pt x="124" y="352"/>
                    <a:pt x="122" y="350"/>
                  </a:cubicBezTo>
                  <a:cubicBezTo>
                    <a:pt x="121" y="348"/>
                    <a:pt x="120" y="345"/>
                    <a:pt x="121" y="342"/>
                  </a:cubicBezTo>
                  <a:close/>
                  <a:moveTo>
                    <a:pt x="124" y="314"/>
                  </a:moveTo>
                  <a:cubicBezTo>
                    <a:pt x="127" y="305"/>
                    <a:pt x="127" y="305"/>
                    <a:pt x="127" y="305"/>
                  </a:cubicBezTo>
                  <a:cubicBezTo>
                    <a:pt x="156" y="301"/>
                    <a:pt x="156" y="301"/>
                    <a:pt x="156" y="301"/>
                  </a:cubicBezTo>
                  <a:cubicBezTo>
                    <a:pt x="133" y="292"/>
                    <a:pt x="133" y="292"/>
                    <a:pt x="133" y="292"/>
                  </a:cubicBezTo>
                  <a:cubicBezTo>
                    <a:pt x="135" y="284"/>
                    <a:pt x="135" y="284"/>
                    <a:pt x="135" y="284"/>
                  </a:cubicBezTo>
                  <a:cubicBezTo>
                    <a:pt x="168" y="298"/>
                    <a:pt x="168" y="298"/>
                    <a:pt x="168" y="298"/>
                  </a:cubicBezTo>
                  <a:cubicBezTo>
                    <a:pt x="165" y="306"/>
                    <a:pt x="165" y="306"/>
                    <a:pt x="165" y="306"/>
                  </a:cubicBezTo>
                  <a:cubicBezTo>
                    <a:pt x="135" y="310"/>
                    <a:pt x="135" y="310"/>
                    <a:pt x="135" y="310"/>
                  </a:cubicBezTo>
                  <a:cubicBezTo>
                    <a:pt x="159" y="320"/>
                    <a:pt x="159" y="320"/>
                    <a:pt x="159" y="320"/>
                  </a:cubicBezTo>
                  <a:cubicBezTo>
                    <a:pt x="156" y="327"/>
                    <a:pt x="156" y="327"/>
                    <a:pt x="156" y="327"/>
                  </a:cubicBezTo>
                  <a:cubicBezTo>
                    <a:pt x="124" y="314"/>
                    <a:pt x="124" y="314"/>
                    <a:pt x="124" y="314"/>
                  </a:cubicBezTo>
                  <a:close/>
                  <a:moveTo>
                    <a:pt x="166" y="273"/>
                  </a:moveTo>
                  <a:cubicBezTo>
                    <a:pt x="160" y="269"/>
                    <a:pt x="160" y="269"/>
                    <a:pt x="160" y="269"/>
                  </a:cubicBezTo>
                  <a:cubicBezTo>
                    <a:pt x="169" y="254"/>
                    <a:pt x="169" y="254"/>
                    <a:pt x="169" y="254"/>
                  </a:cubicBezTo>
                  <a:cubicBezTo>
                    <a:pt x="187" y="265"/>
                    <a:pt x="187" y="265"/>
                    <a:pt x="187" y="265"/>
                  </a:cubicBezTo>
                  <a:cubicBezTo>
                    <a:pt x="179" y="279"/>
                    <a:pt x="179" y="279"/>
                    <a:pt x="179" y="279"/>
                  </a:cubicBezTo>
                  <a:cubicBezTo>
                    <a:pt x="178" y="281"/>
                    <a:pt x="176" y="283"/>
                    <a:pt x="175" y="284"/>
                  </a:cubicBezTo>
                  <a:cubicBezTo>
                    <a:pt x="174" y="286"/>
                    <a:pt x="172" y="286"/>
                    <a:pt x="171" y="287"/>
                  </a:cubicBezTo>
                  <a:cubicBezTo>
                    <a:pt x="168" y="288"/>
                    <a:pt x="166" y="288"/>
                    <a:pt x="164" y="288"/>
                  </a:cubicBezTo>
                  <a:cubicBezTo>
                    <a:pt x="161" y="287"/>
                    <a:pt x="159" y="286"/>
                    <a:pt x="156" y="284"/>
                  </a:cubicBezTo>
                  <a:cubicBezTo>
                    <a:pt x="151" y="281"/>
                    <a:pt x="147" y="278"/>
                    <a:pt x="146" y="274"/>
                  </a:cubicBezTo>
                  <a:cubicBezTo>
                    <a:pt x="145" y="270"/>
                    <a:pt x="146" y="265"/>
                    <a:pt x="149" y="260"/>
                  </a:cubicBezTo>
                  <a:cubicBezTo>
                    <a:pt x="157" y="247"/>
                    <a:pt x="157" y="247"/>
                    <a:pt x="157" y="247"/>
                  </a:cubicBezTo>
                  <a:cubicBezTo>
                    <a:pt x="162" y="250"/>
                    <a:pt x="162" y="250"/>
                    <a:pt x="162" y="250"/>
                  </a:cubicBezTo>
                  <a:cubicBezTo>
                    <a:pt x="154" y="264"/>
                    <a:pt x="154" y="264"/>
                    <a:pt x="154" y="264"/>
                  </a:cubicBezTo>
                  <a:cubicBezTo>
                    <a:pt x="153" y="266"/>
                    <a:pt x="152" y="268"/>
                    <a:pt x="153" y="271"/>
                  </a:cubicBezTo>
                  <a:cubicBezTo>
                    <a:pt x="154" y="273"/>
                    <a:pt x="156" y="275"/>
                    <a:pt x="160" y="277"/>
                  </a:cubicBezTo>
                  <a:cubicBezTo>
                    <a:pt x="163" y="279"/>
                    <a:pt x="166" y="280"/>
                    <a:pt x="168" y="280"/>
                  </a:cubicBezTo>
                  <a:cubicBezTo>
                    <a:pt x="170" y="279"/>
                    <a:pt x="172" y="278"/>
                    <a:pt x="174" y="276"/>
                  </a:cubicBezTo>
                  <a:cubicBezTo>
                    <a:pt x="178" y="268"/>
                    <a:pt x="178" y="268"/>
                    <a:pt x="178" y="268"/>
                  </a:cubicBezTo>
                  <a:cubicBezTo>
                    <a:pt x="171" y="264"/>
                    <a:pt x="171" y="264"/>
                    <a:pt x="171" y="264"/>
                  </a:cubicBezTo>
                  <a:cubicBezTo>
                    <a:pt x="166" y="273"/>
                    <a:pt x="166" y="273"/>
                    <a:pt x="166" y="273"/>
                  </a:cubicBezTo>
                  <a:close/>
                  <a:moveTo>
                    <a:pt x="197" y="199"/>
                  </a:moveTo>
                  <a:cubicBezTo>
                    <a:pt x="211" y="215"/>
                    <a:pt x="211" y="215"/>
                    <a:pt x="211" y="215"/>
                  </a:cubicBezTo>
                  <a:cubicBezTo>
                    <a:pt x="213" y="217"/>
                    <a:pt x="215" y="218"/>
                    <a:pt x="217" y="219"/>
                  </a:cubicBezTo>
                  <a:cubicBezTo>
                    <a:pt x="219" y="219"/>
                    <a:pt x="221" y="218"/>
                    <a:pt x="223" y="216"/>
                  </a:cubicBezTo>
                  <a:cubicBezTo>
                    <a:pt x="225" y="214"/>
                    <a:pt x="226" y="212"/>
                    <a:pt x="226" y="210"/>
                  </a:cubicBezTo>
                  <a:cubicBezTo>
                    <a:pt x="226" y="208"/>
                    <a:pt x="225" y="206"/>
                    <a:pt x="223" y="204"/>
                  </a:cubicBezTo>
                  <a:cubicBezTo>
                    <a:pt x="208" y="188"/>
                    <a:pt x="208" y="188"/>
                    <a:pt x="208" y="188"/>
                  </a:cubicBezTo>
                  <a:cubicBezTo>
                    <a:pt x="214" y="183"/>
                    <a:pt x="214" y="183"/>
                    <a:pt x="214" y="183"/>
                  </a:cubicBezTo>
                  <a:cubicBezTo>
                    <a:pt x="228" y="199"/>
                    <a:pt x="228" y="199"/>
                    <a:pt x="228" y="199"/>
                  </a:cubicBezTo>
                  <a:cubicBezTo>
                    <a:pt x="230" y="201"/>
                    <a:pt x="231" y="202"/>
                    <a:pt x="232" y="203"/>
                  </a:cubicBezTo>
                  <a:cubicBezTo>
                    <a:pt x="233" y="205"/>
                    <a:pt x="233" y="206"/>
                    <a:pt x="233" y="207"/>
                  </a:cubicBezTo>
                  <a:cubicBezTo>
                    <a:pt x="233" y="209"/>
                    <a:pt x="233" y="212"/>
                    <a:pt x="232" y="214"/>
                  </a:cubicBezTo>
                  <a:cubicBezTo>
                    <a:pt x="231" y="216"/>
                    <a:pt x="229" y="218"/>
                    <a:pt x="227" y="220"/>
                  </a:cubicBezTo>
                  <a:cubicBezTo>
                    <a:pt x="224" y="222"/>
                    <a:pt x="222" y="224"/>
                    <a:pt x="220" y="225"/>
                  </a:cubicBezTo>
                  <a:cubicBezTo>
                    <a:pt x="218" y="226"/>
                    <a:pt x="216" y="226"/>
                    <a:pt x="214" y="226"/>
                  </a:cubicBezTo>
                  <a:cubicBezTo>
                    <a:pt x="213" y="225"/>
                    <a:pt x="212" y="225"/>
                    <a:pt x="210" y="224"/>
                  </a:cubicBezTo>
                  <a:cubicBezTo>
                    <a:pt x="209" y="223"/>
                    <a:pt x="208" y="222"/>
                    <a:pt x="206" y="220"/>
                  </a:cubicBezTo>
                  <a:cubicBezTo>
                    <a:pt x="191" y="204"/>
                    <a:pt x="191" y="204"/>
                    <a:pt x="191" y="204"/>
                  </a:cubicBezTo>
                  <a:cubicBezTo>
                    <a:pt x="197" y="199"/>
                    <a:pt x="197" y="199"/>
                    <a:pt x="197" y="199"/>
                  </a:cubicBezTo>
                  <a:close/>
                  <a:moveTo>
                    <a:pt x="222" y="175"/>
                  </a:moveTo>
                  <a:cubicBezTo>
                    <a:pt x="230" y="170"/>
                    <a:pt x="230" y="170"/>
                    <a:pt x="230" y="170"/>
                  </a:cubicBezTo>
                  <a:cubicBezTo>
                    <a:pt x="256" y="183"/>
                    <a:pt x="256" y="183"/>
                    <a:pt x="256" y="183"/>
                  </a:cubicBezTo>
                  <a:cubicBezTo>
                    <a:pt x="242" y="162"/>
                    <a:pt x="242" y="162"/>
                    <a:pt x="242" y="162"/>
                  </a:cubicBezTo>
                  <a:cubicBezTo>
                    <a:pt x="248" y="157"/>
                    <a:pt x="248" y="157"/>
                    <a:pt x="248" y="157"/>
                  </a:cubicBezTo>
                  <a:cubicBezTo>
                    <a:pt x="268" y="187"/>
                    <a:pt x="268" y="187"/>
                    <a:pt x="268" y="187"/>
                  </a:cubicBezTo>
                  <a:cubicBezTo>
                    <a:pt x="261" y="192"/>
                    <a:pt x="261" y="192"/>
                    <a:pt x="261" y="192"/>
                  </a:cubicBezTo>
                  <a:cubicBezTo>
                    <a:pt x="233" y="178"/>
                    <a:pt x="233" y="178"/>
                    <a:pt x="233" y="178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3" y="205"/>
                    <a:pt x="243" y="205"/>
                    <a:pt x="243" y="205"/>
                  </a:cubicBezTo>
                  <a:cubicBezTo>
                    <a:pt x="222" y="175"/>
                    <a:pt x="222" y="175"/>
                    <a:pt x="222" y="175"/>
                  </a:cubicBezTo>
                  <a:close/>
                  <a:moveTo>
                    <a:pt x="282" y="180"/>
                  </a:moveTo>
                  <a:cubicBezTo>
                    <a:pt x="275" y="184"/>
                    <a:pt x="275" y="184"/>
                    <a:pt x="275" y="184"/>
                  </a:cubicBezTo>
                  <a:cubicBezTo>
                    <a:pt x="257" y="153"/>
                    <a:pt x="257" y="153"/>
                    <a:pt x="257" y="153"/>
                  </a:cubicBezTo>
                  <a:cubicBezTo>
                    <a:pt x="264" y="149"/>
                    <a:pt x="264" y="149"/>
                    <a:pt x="264" y="149"/>
                  </a:cubicBezTo>
                  <a:cubicBezTo>
                    <a:pt x="282" y="180"/>
                    <a:pt x="282" y="180"/>
                    <a:pt x="282" y="180"/>
                  </a:cubicBezTo>
                  <a:close/>
                  <a:moveTo>
                    <a:pt x="297" y="172"/>
                  </a:moveTo>
                  <a:cubicBezTo>
                    <a:pt x="268" y="146"/>
                    <a:pt x="268" y="146"/>
                    <a:pt x="268" y="146"/>
                  </a:cubicBezTo>
                  <a:cubicBezTo>
                    <a:pt x="276" y="142"/>
                    <a:pt x="276" y="142"/>
                    <a:pt x="276" y="142"/>
                  </a:cubicBezTo>
                  <a:cubicBezTo>
                    <a:pt x="297" y="162"/>
                    <a:pt x="297" y="162"/>
                    <a:pt x="297" y="162"/>
                  </a:cubicBezTo>
                  <a:cubicBezTo>
                    <a:pt x="295" y="133"/>
                    <a:pt x="295" y="133"/>
                    <a:pt x="295" y="133"/>
                  </a:cubicBezTo>
                  <a:cubicBezTo>
                    <a:pt x="302" y="130"/>
                    <a:pt x="302" y="130"/>
                    <a:pt x="302" y="130"/>
                  </a:cubicBezTo>
                  <a:cubicBezTo>
                    <a:pt x="304" y="169"/>
                    <a:pt x="304" y="169"/>
                    <a:pt x="304" y="169"/>
                  </a:cubicBezTo>
                  <a:cubicBezTo>
                    <a:pt x="297" y="172"/>
                    <a:pt x="297" y="172"/>
                    <a:pt x="297" y="172"/>
                  </a:cubicBezTo>
                  <a:close/>
                  <a:moveTo>
                    <a:pt x="325" y="130"/>
                  </a:moveTo>
                  <a:cubicBezTo>
                    <a:pt x="323" y="131"/>
                    <a:pt x="321" y="132"/>
                    <a:pt x="320" y="134"/>
                  </a:cubicBezTo>
                  <a:cubicBezTo>
                    <a:pt x="319" y="136"/>
                    <a:pt x="319" y="138"/>
                    <a:pt x="320" y="141"/>
                  </a:cubicBezTo>
                  <a:cubicBezTo>
                    <a:pt x="339" y="135"/>
                    <a:pt x="339" y="135"/>
                    <a:pt x="339" y="135"/>
                  </a:cubicBezTo>
                  <a:cubicBezTo>
                    <a:pt x="341" y="141"/>
                    <a:pt x="341" y="141"/>
                    <a:pt x="341" y="141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322" y="150"/>
                    <a:pt x="323" y="152"/>
                    <a:pt x="325" y="153"/>
                  </a:cubicBezTo>
                  <a:cubicBezTo>
                    <a:pt x="327" y="154"/>
                    <a:pt x="329" y="154"/>
                    <a:pt x="332" y="153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5" y="155"/>
                    <a:pt x="345" y="155"/>
                    <a:pt x="345" y="155"/>
                  </a:cubicBezTo>
                  <a:cubicBezTo>
                    <a:pt x="333" y="159"/>
                    <a:pt x="333" y="159"/>
                    <a:pt x="333" y="159"/>
                  </a:cubicBezTo>
                  <a:cubicBezTo>
                    <a:pt x="331" y="160"/>
                    <a:pt x="328" y="160"/>
                    <a:pt x="327" y="160"/>
                  </a:cubicBezTo>
                  <a:cubicBezTo>
                    <a:pt x="325" y="160"/>
                    <a:pt x="323" y="160"/>
                    <a:pt x="322" y="159"/>
                  </a:cubicBezTo>
                  <a:cubicBezTo>
                    <a:pt x="320" y="158"/>
                    <a:pt x="318" y="157"/>
                    <a:pt x="316" y="155"/>
                  </a:cubicBezTo>
                  <a:cubicBezTo>
                    <a:pt x="315" y="153"/>
                    <a:pt x="314" y="150"/>
                    <a:pt x="313" y="147"/>
                  </a:cubicBezTo>
                  <a:cubicBezTo>
                    <a:pt x="311" y="141"/>
                    <a:pt x="311" y="136"/>
                    <a:pt x="313" y="132"/>
                  </a:cubicBezTo>
                  <a:cubicBezTo>
                    <a:pt x="315" y="129"/>
                    <a:pt x="318" y="126"/>
                    <a:pt x="324" y="124"/>
                  </a:cubicBezTo>
                  <a:cubicBezTo>
                    <a:pt x="335" y="121"/>
                    <a:pt x="335" y="121"/>
                    <a:pt x="335" y="121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25" y="130"/>
                    <a:pt x="325" y="130"/>
                    <a:pt x="325" y="130"/>
                  </a:cubicBezTo>
                  <a:close/>
                  <a:moveTo>
                    <a:pt x="364" y="122"/>
                  </a:moveTo>
                  <a:cubicBezTo>
                    <a:pt x="364" y="122"/>
                    <a:pt x="364" y="122"/>
                    <a:pt x="364" y="122"/>
                  </a:cubicBezTo>
                  <a:cubicBezTo>
                    <a:pt x="367" y="122"/>
                    <a:pt x="368" y="122"/>
                    <a:pt x="369" y="123"/>
                  </a:cubicBezTo>
                  <a:cubicBezTo>
                    <a:pt x="370" y="123"/>
                    <a:pt x="371" y="124"/>
                    <a:pt x="371" y="126"/>
                  </a:cubicBezTo>
                  <a:cubicBezTo>
                    <a:pt x="371" y="128"/>
                    <a:pt x="371" y="129"/>
                    <a:pt x="370" y="130"/>
                  </a:cubicBezTo>
                  <a:cubicBezTo>
                    <a:pt x="369" y="130"/>
                    <a:pt x="368" y="131"/>
                    <a:pt x="365" y="131"/>
                  </a:cubicBezTo>
                  <a:cubicBezTo>
                    <a:pt x="356" y="133"/>
                    <a:pt x="356" y="133"/>
                    <a:pt x="356" y="133"/>
                  </a:cubicBezTo>
                  <a:cubicBezTo>
                    <a:pt x="355" y="124"/>
                    <a:pt x="355" y="124"/>
                    <a:pt x="355" y="124"/>
                  </a:cubicBezTo>
                  <a:cubicBezTo>
                    <a:pt x="364" y="122"/>
                    <a:pt x="364" y="122"/>
                    <a:pt x="364" y="122"/>
                  </a:cubicBezTo>
                  <a:close/>
                  <a:moveTo>
                    <a:pt x="347" y="118"/>
                  </a:moveTo>
                  <a:cubicBezTo>
                    <a:pt x="365" y="116"/>
                    <a:pt x="365" y="116"/>
                    <a:pt x="365" y="116"/>
                  </a:cubicBezTo>
                  <a:cubicBezTo>
                    <a:pt x="369" y="115"/>
                    <a:pt x="372" y="116"/>
                    <a:pt x="375" y="117"/>
                  </a:cubicBezTo>
                  <a:cubicBezTo>
                    <a:pt x="377" y="119"/>
                    <a:pt x="378" y="121"/>
                    <a:pt x="379" y="125"/>
                  </a:cubicBezTo>
                  <a:cubicBezTo>
                    <a:pt x="379" y="128"/>
                    <a:pt x="379" y="130"/>
                    <a:pt x="378" y="132"/>
                  </a:cubicBezTo>
                  <a:cubicBezTo>
                    <a:pt x="377" y="134"/>
                    <a:pt x="375" y="135"/>
                    <a:pt x="373" y="136"/>
                  </a:cubicBezTo>
                  <a:cubicBezTo>
                    <a:pt x="384" y="149"/>
                    <a:pt x="384" y="149"/>
                    <a:pt x="384" y="149"/>
                  </a:cubicBezTo>
                  <a:cubicBezTo>
                    <a:pt x="376" y="151"/>
                    <a:pt x="376" y="151"/>
                    <a:pt x="376" y="151"/>
                  </a:cubicBezTo>
                  <a:cubicBezTo>
                    <a:pt x="366" y="138"/>
                    <a:pt x="366" y="138"/>
                    <a:pt x="366" y="138"/>
                  </a:cubicBezTo>
                  <a:cubicBezTo>
                    <a:pt x="357" y="139"/>
                    <a:pt x="357" y="139"/>
                    <a:pt x="357" y="139"/>
                  </a:cubicBezTo>
                  <a:cubicBezTo>
                    <a:pt x="359" y="153"/>
                    <a:pt x="359" y="153"/>
                    <a:pt x="359" y="153"/>
                  </a:cubicBezTo>
                  <a:cubicBezTo>
                    <a:pt x="352" y="154"/>
                    <a:pt x="352" y="154"/>
                    <a:pt x="352" y="154"/>
                  </a:cubicBezTo>
                  <a:cubicBezTo>
                    <a:pt x="347" y="118"/>
                    <a:pt x="347" y="118"/>
                    <a:pt x="347" y="118"/>
                  </a:cubicBezTo>
                  <a:close/>
                  <a:moveTo>
                    <a:pt x="419" y="121"/>
                  </a:moveTo>
                  <a:cubicBezTo>
                    <a:pt x="401" y="121"/>
                    <a:pt x="401" y="121"/>
                    <a:pt x="401" y="121"/>
                  </a:cubicBezTo>
                  <a:cubicBezTo>
                    <a:pt x="399" y="121"/>
                    <a:pt x="397" y="121"/>
                    <a:pt x="396" y="122"/>
                  </a:cubicBezTo>
                  <a:cubicBezTo>
                    <a:pt x="395" y="123"/>
                    <a:pt x="395" y="124"/>
                    <a:pt x="395" y="125"/>
                  </a:cubicBezTo>
                  <a:cubicBezTo>
                    <a:pt x="395" y="127"/>
                    <a:pt x="395" y="128"/>
                    <a:pt x="396" y="128"/>
                  </a:cubicBezTo>
                  <a:cubicBezTo>
                    <a:pt x="397" y="129"/>
                    <a:pt x="398" y="129"/>
                    <a:pt x="399" y="129"/>
                  </a:cubicBezTo>
                  <a:cubicBezTo>
                    <a:pt x="409" y="129"/>
                    <a:pt x="409" y="129"/>
                    <a:pt x="409" y="129"/>
                  </a:cubicBezTo>
                  <a:cubicBezTo>
                    <a:pt x="413" y="130"/>
                    <a:pt x="416" y="130"/>
                    <a:pt x="418" y="132"/>
                  </a:cubicBezTo>
                  <a:cubicBezTo>
                    <a:pt x="420" y="134"/>
                    <a:pt x="420" y="136"/>
                    <a:pt x="420" y="140"/>
                  </a:cubicBezTo>
                  <a:cubicBezTo>
                    <a:pt x="420" y="144"/>
                    <a:pt x="419" y="146"/>
                    <a:pt x="417" y="148"/>
                  </a:cubicBezTo>
                  <a:cubicBezTo>
                    <a:pt x="415" y="150"/>
                    <a:pt x="412" y="150"/>
                    <a:pt x="408" y="150"/>
                  </a:cubicBezTo>
                  <a:cubicBezTo>
                    <a:pt x="388" y="150"/>
                    <a:pt x="388" y="150"/>
                    <a:pt x="388" y="150"/>
                  </a:cubicBezTo>
                  <a:cubicBezTo>
                    <a:pt x="388" y="144"/>
                    <a:pt x="388" y="144"/>
                    <a:pt x="388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9" y="144"/>
                    <a:pt x="410" y="144"/>
                    <a:pt x="411" y="143"/>
                  </a:cubicBezTo>
                  <a:cubicBezTo>
                    <a:pt x="412" y="142"/>
                    <a:pt x="413" y="141"/>
                    <a:pt x="413" y="140"/>
                  </a:cubicBezTo>
                  <a:cubicBezTo>
                    <a:pt x="413" y="139"/>
                    <a:pt x="412" y="137"/>
                    <a:pt x="411" y="137"/>
                  </a:cubicBezTo>
                  <a:cubicBezTo>
                    <a:pt x="411" y="136"/>
                    <a:pt x="409" y="136"/>
                    <a:pt x="407" y="136"/>
                  </a:cubicBezTo>
                  <a:cubicBezTo>
                    <a:pt x="399" y="136"/>
                    <a:pt x="399" y="136"/>
                    <a:pt x="399" y="136"/>
                  </a:cubicBezTo>
                  <a:cubicBezTo>
                    <a:pt x="395" y="136"/>
                    <a:pt x="392" y="135"/>
                    <a:pt x="390" y="133"/>
                  </a:cubicBezTo>
                  <a:cubicBezTo>
                    <a:pt x="388" y="131"/>
                    <a:pt x="387" y="129"/>
                    <a:pt x="387" y="125"/>
                  </a:cubicBezTo>
                  <a:cubicBezTo>
                    <a:pt x="387" y="121"/>
                    <a:pt x="388" y="119"/>
                    <a:pt x="390" y="117"/>
                  </a:cubicBezTo>
                  <a:cubicBezTo>
                    <a:pt x="392" y="115"/>
                    <a:pt x="395" y="114"/>
                    <a:pt x="400" y="114"/>
                  </a:cubicBezTo>
                  <a:cubicBezTo>
                    <a:pt x="419" y="115"/>
                    <a:pt x="419" y="115"/>
                    <a:pt x="419" y="115"/>
                  </a:cubicBezTo>
                  <a:cubicBezTo>
                    <a:pt x="419" y="121"/>
                    <a:pt x="419" y="121"/>
                    <a:pt x="419" y="121"/>
                  </a:cubicBezTo>
                  <a:close/>
                  <a:moveTo>
                    <a:pt x="433" y="152"/>
                  </a:moveTo>
                  <a:cubicBezTo>
                    <a:pt x="426" y="151"/>
                    <a:pt x="426" y="151"/>
                    <a:pt x="426" y="151"/>
                  </a:cubicBezTo>
                  <a:cubicBezTo>
                    <a:pt x="431" y="115"/>
                    <a:pt x="431" y="115"/>
                    <a:pt x="431" y="115"/>
                  </a:cubicBezTo>
                  <a:cubicBezTo>
                    <a:pt x="438" y="117"/>
                    <a:pt x="438" y="117"/>
                    <a:pt x="438" y="117"/>
                  </a:cubicBezTo>
                  <a:cubicBezTo>
                    <a:pt x="433" y="152"/>
                    <a:pt x="433" y="152"/>
                    <a:pt x="433" y="152"/>
                  </a:cubicBezTo>
                  <a:close/>
                  <a:moveTo>
                    <a:pt x="453" y="126"/>
                  </a:moveTo>
                  <a:cubicBezTo>
                    <a:pt x="442" y="124"/>
                    <a:pt x="442" y="124"/>
                    <a:pt x="442" y="124"/>
                  </a:cubicBezTo>
                  <a:cubicBezTo>
                    <a:pt x="443" y="118"/>
                    <a:pt x="443" y="118"/>
                    <a:pt x="443" y="118"/>
                  </a:cubicBezTo>
                  <a:cubicBezTo>
                    <a:pt x="473" y="123"/>
                    <a:pt x="473" y="123"/>
                    <a:pt x="473" y="123"/>
                  </a:cubicBezTo>
                  <a:cubicBezTo>
                    <a:pt x="472" y="129"/>
                    <a:pt x="472" y="129"/>
                    <a:pt x="472" y="129"/>
                  </a:cubicBezTo>
                  <a:cubicBezTo>
                    <a:pt x="461" y="127"/>
                    <a:pt x="461" y="127"/>
                    <a:pt x="461" y="127"/>
                  </a:cubicBezTo>
                  <a:cubicBezTo>
                    <a:pt x="456" y="156"/>
                    <a:pt x="456" y="156"/>
                    <a:pt x="456" y="156"/>
                  </a:cubicBezTo>
                  <a:cubicBezTo>
                    <a:pt x="448" y="155"/>
                    <a:pt x="448" y="155"/>
                    <a:pt x="448" y="155"/>
                  </a:cubicBezTo>
                  <a:cubicBezTo>
                    <a:pt x="453" y="126"/>
                    <a:pt x="453" y="126"/>
                    <a:pt x="453" y="126"/>
                  </a:cubicBezTo>
                  <a:close/>
                  <a:moveTo>
                    <a:pt x="477" y="124"/>
                  </a:moveTo>
                  <a:cubicBezTo>
                    <a:pt x="485" y="127"/>
                    <a:pt x="485" y="127"/>
                    <a:pt x="485" y="127"/>
                  </a:cubicBezTo>
                  <a:cubicBezTo>
                    <a:pt x="488" y="142"/>
                    <a:pt x="488" y="142"/>
                    <a:pt x="488" y="142"/>
                  </a:cubicBezTo>
                  <a:cubicBezTo>
                    <a:pt x="501" y="132"/>
                    <a:pt x="501" y="132"/>
                    <a:pt x="501" y="132"/>
                  </a:cubicBezTo>
                  <a:cubicBezTo>
                    <a:pt x="509" y="135"/>
                    <a:pt x="509" y="135"/>
                    <a:pt x="509" y="135"/>
                  </a:cubicBezTo>
                  <a:cubicBezTo>
                    <a:pt x="490" y="150"/>
                    <a:pt x="490" y="150"/>
                    <a:pt x="490" y="150"/>
                  </a:cubicBezTo>
                  <a:cubicBezTo>
                    <a:pt x="485" y="165"/>
                    <a:pt x="485" y="165"/>
                    <a:pt x="485" y="165"/>
                  </a:cubicBezTo>
                  <a:cubicBezTo>
                    <a:pt x="478" y="162"/>
                    <a:pt x="478" y="162"/>
                    <a:pt x="478" y="162"/>
                  </a:cubicBezTo>
                  <a:cubicBezTo>
                    <a:pt x="483" y="147"/>
                    <a:pt x="483" y="147"/>
                    <a:pt x="483" y="147"/>
                  </a:cubicBezTo>
                  <a:cubicBezTo>
                    <a:pt x="477" y="124"/>
                    <a:pt x="477" y="124"/>
                    <a:pt x="477" y="124"/>
                  </a:cubicBezTo>
                  <a:close/>
                  <a:moveTo>
                    <a:pt x="541" y="171"/>
                  </a:moveTo>
                  <a:cubicBezTo>
                    <a:pt x="545" y="166"/>
                    <a:pt x="548" y="163"/>
                    <a:pt x="552" y="162"/>
                  </a:cubicBezTo>
                  <a:cubicBezTo>
                    <a:pt x="557" y="161"/>
                    <a:pt x="561" y="162"/>
                    <a:pt x="566" y="166"/>
                  </a:cubicBezTo>
                  <a:cubicBezTo>
                    <a:pt x="571" y="169"/>
                    <a:pt x="574" y="173"/>
                    <a:pt x="574" y="177"/>
                  </a:cubicBezTo>
                  <a:cubicBezTo>
                    <a:pt x="575" y="181"/>
                    <a:pt x="574" y="186"/>
                    <a:pt x="570" y="191"/>
                  </a:cubicBezTo>
                  <a:cubicBezTo>
                    <a:pt x="567" y="196"/>
                    <a:pt x="563" y="200"/>
                    <a:pt x="559" y="200"/>
                  </a:cubicBezTo>
                  <a:cubicBezTo>
                    <a:pt x="555" y="201"/>
                    <a:pt x="550" y="200"/>
                    <a:pt x="545" y="197"/>
                  </a:cubicBezTo>
                  <a:cubicBezTo>
                    <a:pt x="540" y="193"/>
                    <a:pt x="538" y="190"/>
                    <a:pt x="537" y="185"/>
                  </a:cubicBezTo>
                  <a:cubicBezTo>
                    <a:pt x="536" y="181"/>
                    <a:pt x="538" y="176"/>
                    <a:pt x="541" y="171"/>
                  </a:cubicBezTo>
                  <a:close/>
                  <a:moveTo>
                    <a:pt x="563" y="171"/>
                  </a:moveTo>
                  <a:cubicBezTo>
                    <a:pt x="565" y="173"/>
                    <a:pt x="567" y="175"/>
                    <a:pt x="567" y="178"/>
                  </a:cubicBezTo>
                  <a:cubicBezTo>
                    <a:pt x="567" y="180"/>
                    <a:pt x="566" y="183"/>
                    <a:pt x="564" y="187"/>
                  </a:cubicBezTo>
                  <a:cubicBezTo>
                    <a:pt x="561" y="190"/>
                    <a:pt x="559" y="192"/>
                    <a:pt x="556" y="193"/>
                  </a:cubicBezTo>
                  <a:cubicBezTo>
                    <a:pt x="554" y="194"/>
                    <a:pt x="551" y="193"/>
                    <a:pt x="549" y="192"/>
                  </a:cubicBezTo>
                  <a:cubicBezTo>
                    <a:pt x="546" y="190"/>
                    <a:pt x="545" y="188"/>
                    <a:pt x="545" y="185"/>
                  </a:cubicBezTo>
                  <a:cubicBezTo>
                    <a:pt x="544" y="182"/>
                    <a:pt x="546" y="179"/>
                    <a:pt x="548" y="176"/>
                  </a:cubicBezTo>
                  <a:cubicBezTo>
                    <a:pt x="550" y="172"/>
                    <a:pt x="553" y="170"/>
                    <a:pt x="555" y="169"/>
                  </a:cubicBezTo>
                  <a:cubicBezTo>
                    <a:pt x="557" y="169"/>
                    <a:pt x="560" y="169"/>
                    <a:pt x="563" y="171"/>
                  </a:cubicBezTo>
                  <a:close/>
                  <a:moveTo>
                    <a:pt x="574" y="198"/>
                  </a:moveTo>
                  <a:cubicBezTo>
                    <a:pt x="577" y="194"/>
                    <a:pt x="580" y="192"/>
                    <a:pt x="581" y="191"/>
                  </a:cubicBezTo>
                  <a:cubicBezTo>
                    <a:pt x="583" y="189"/>
                    <a:pt x="585" y="189"/>
                    <a:pt x="587" y="188"/>
                  </a:cubicBezTo>
                  <a:cubicBezTo>
                    <a:pt x="589" y="188"/>
                    <a:pt x="591" y="189"/>
                    <a:pt x="593" y="190"/>
                  </a:cubicBezTo>
                  <a:cubicBezTo>
                    <a:pt x="595" y="191"/>
                    <a:pt x="597" y="192"/>
                    <a:pt x="600" y="195"/>
                  </a:cubicBezTo>
                  <a:cubicBezTo>
                    <a:pt x="608" y="202"/>
                    <a:pt x="608" y="202"/>
                    <a:pt x="608" y="202"/>
                  </a:cubicBezTo>
                  <a:cubicBezTo>
                    <a:pt x="604" y="207"/>
                    <a:pt x="604" y="207"/>
                    <a:pt x="604" y="207"/>
                  </a:cubicBezTo>
                  <a:cubicBezTo>
                    <a:pt x="595" y="199"/>
                    <a:pt x="595" y="199"/>
                    <a:pt x="595" y="199"/>
                  </a:cubicBezTo>
                  <a:cubicBezTo>
                    <a:pt x="593" y="197"/>
                    <a:pt x="591" y="196"/>
                    <a:pt x="589" y="196"/>
                  </a:cubicBezTo>
                  <a:cubicBezTo>
                    <a:pt x="587" y="196"/>
                    <a:pt x="585" y="197"/>
                    <a:pt x="583" y="199"/>
                  </a:cubicBezTo>
                  <a:cubicBezTo>
                    <a:pt x="599" y="213"/>
                    <a:pt x="599" y="213"/>
                    <a:pt x="599" y="213"/>
                  </a:cubicBezTo>
                  <a:cubicBezTo>
                    <a:pt x="595" y="218"/>
                    <a:pt x="595" y="218"/>
                    <a:pt x="595" y="218"/>
                  </a:cubicBezTo>
                  <a:cubicBezTo>
                    <a:pt x="579" y="204"/>
                    <a:pt x="579" y="204"/>
                    <a:pt x="579" y="204"/>
                  </a:cubicBezTo>
                  <a:cubicBezTo>
                    <a:pt x="569" y="215"/>
                    <a:pt x="569" y="215"/>
                    <a:pt x="569" y="215"/>
                  </a:cubicBezTo>
                  <a:cubicBezTo>
                    <a:pt x="564" y="210"/>
                    <a:pt x="564" y="210"/>
                    <a:pt x="564" y="210"/>
                  </a:cubicBezTo>
                  <a:cubicBezTo>
                    <a:pt x="574" y="198"/>
                    <a:pt x="574" y="198"/>
                    <a:pt x="574" y="198"/>
                  </a:cubicBezTo>
                  <a:close/>
                  <a:moveTo>
                    <a:pt x="641" y="254"/>
                  </a:moveTo>
                  <a:cubicBezTo>
                    <a:pt x="635" y="244"/>
                    <a:pt x="635" y="244"/>
                    <a:pt x="635" y="244"/>
                  </a:cubicBezTo>
                  <a:cubicBezTo>
                    <a:pt x="640" y="241"/>
                    <a:pt x="640" y="241"/>
                    <a:pt x="640" y="241"/>
                  </a:cubicBezTo>
                  <a:cubicBezTo>
                    <a:pt x="656" y="267"/>
                    <a:pt x="656" y="267"/>
                    <a:pt x="656" y="267"/>
                  </a:cubicBezTo>
                  <a:cubicBezTo>
                    <a:pt x="651" y="270"/>
                    <a:pt x="651" y="270"/>
                    <a:pt x="651" y="270"/>
                  </a:cubicBezTo>
                  <a:cubicBezTo>
                    <a:pt x="645" y="260"/>
                    <a:pt x="645" y="260"/>
                    <a:pt x="645" y="260"/>
                  </a:cubicBezTo>
                  <a:cubicBezTo>
                    <a:pt x="620" y="276"/>
                    <a:pt x="620" y="276"/>
                    <a:pt x="620" y="276"/>
                  </a:cubicBezTo>
                  <a:cubicBezTo>
                    <a:pt x="616" y="269"/>
                    <a:pt x="616" y="269"/>
                    <a:pt x="616" y="269"/>
                  </a:cubicBezTo>
                  <a:cubicBezTo>
                    <a:pt x="641" y="254"/>
                    <a:pt x="641" y="254"/>
                    <a:pt x="641" y="254"/>
                  </a:cubicBezTo>
                  <a:close/>
                  <a:moveTo>
                    <a:pt x="662" y="290"/>
                  </a:moveTo>
                  <a:cubicBezTo>
                    <a:pt x="660" y="287"/>
                    <a:pt x="659" y="286"/>
                    <a:pt x="657" y="285"/>
                  </a:cubicBezTo>
                  <a:cubicBezTo>
                    <a:pt x="655" y="284"/>
                    <a:pt x="653" y="285"/>
                    <a:pt x="651" y="286"/>
                  </a:cubicBezTo>
                  <a:cubicBezTo>
                    <a:pt x="659" y="305"/>
                    <a:pt x="659" y="305"/>
                    <a:pt x="659" y="305"/>
                  </a:cubicBezTo>
                  <a:cubicBezTo>
                    <a:pt x="654" y="307"/>
                    <a:pt x="654" y="307"/>
                    <a:pt x="654" y="307"/>
                  </a:cubicBezTo>
                  <a:cubicBezTo>
                    <a:pt x="645" y="288"/>
                    <a:pt x="645" y="288"/>
                    <a:pt x="645" y="288"/>
                  </a:cubicBezTo>
                  <a:cubicBezTo>
                    <a:pt x="642" y="290"/>
                    <a:pt x="641" y="291"/>
                    <a:pt x="640" y="293"/>
                  </a:cubicBezTo>
                  <a:cubicBezTo>
                    <a:pt x="639" y="295"/>
                    <a:pt x="639" y="297"/>
                    <a:pt x="641" y="300"/>
                  </a:cubicBezTo>
                  <a:cubicBezTo>
                    <a:pt x="646" y="311"/>
                    <a:pt x="646" y="311"/>
                    <a:pt x="646" y="311"/>
                  </a:cubicBezTo>
                  <a:cubicBezTo>
                    <a:pt x="640" y="313"/>
                    <a:pt x="640" y="313"/>
                    <a:pt x="640" y="313"/>
                  </a:cubicBezTo>
                  <a:cubicBezTo>
                    <a:pt x="635" y="302"/>
                    <a:pt x="635" y="302"/>
                    <a:pt x="635" y="302"/>
                  </a:cubicBezTo>
                  <a:cubicBezTo>
                    <a:pt x="634" y="299"/>
                    <a:pt x="633" y="297"/>
                    <a:pt x="633" y="296"/>
                  </a:cubicBezTo>
                  <a:cubicBezTo>
                    <a:pt x="633" y="294"/>
                    <a:pt x="633" y="292"/>
                    <a:pt x="633" y="291"/>
                  </a:cubicBezTo>
                  <a:cubicBezTo>
                    <a:pt x="634" y="288"/>
                    <a:pt x="635" y="286"/>
                    <a:pt x="637" y="284"/>
                  </a:cubicBezTo>
                  <a:cubicBezTo>
                    <a:pt x="638" y="283"/>
                    <a:pt x="641" y="281"/>
                    <a:pt x="644" y="280"/>
                  </a:cubicBezTo>
                  <a:cubicBezTo>
                    <a:pt x="649" y="277"/>
                    <a:pt x="654" y="276"/>
                    <a:pt x="658" y="277"/>
                  </a:cubicBezTo>
                  <a:cubicBezTo>
                    <a:pt x="662" y="279"/>
                    <a:pt x="665" y="282"/>
                    <a:pt x="667" y="287"/>
                  </a:cubicBezTo>
                  <a:cubicBezTo>
                    <a:pt x="672" y="298"/>
                    <a:pt x="672" y="298"/>
                    <a:pt x="672" y="298"/>
                  </a:cubicBezTo>
                  <a:cubicBezTo>
                    <a:pt x="667" y="301"/>
                    <a:pt x="667" y="301"/>
                    <a:pt x="667" y="301"/>
                  </a:cubicBezTo>
                  <a:cubicBezTo>
                    <a:pt x="662" y="290"/>
                    <a:pt x="662" y="290"/>
                    <a:pt x="662" y="290"/>
                  </a:cubicBezTo>
                  <a:close/>
                  <a:moveTo>
                    <a:pt x="675" y="325"/>
                  </a:moveTo>
                  <a:cubicBezTo>
                    <a:pt x="674" y="322"/>
                    <a:pt x="672" y="320"/>
                    <a:pt x="670" y="319"/>
                  </a:cubicBezTo>
                  <a:cubicBezTo>
                    <a:pt x="668" y="319"/>
                    <a:pt x="665" y="319"/>
                    <a:pt x="660" y="320"/>
                  </a:cubicBezTo>
                  <a:cubicBezTo>
                    <a:pt x="657" y="322"/>
                    <a:pt x="654" y="323"/>
                    <a:pt x="653" y="325"/>
                  </a:cubicBezTo>
                  <a:cubicBezTo>
                    <a:pt x="652" y="327"/>
                    <a:pt x="652" y="329"/>
                    <a:pt x="653" y="332"/>
                  </a:cubicBezTo>
                  <a:cubicBezTo>
                    <a:pt x="657" y="344"/>
                    <a:pt x="657" y="344"/>
                    <a:pt x="657" y="344"/>
                  </a:cubicBezTo>
                  <a:cubicBezTo>
                    <a:pt x="651" y="346"/>
                    <a:pt x="651" y="346"/>
                    <a:pt x="651" y="346"/>
                  </a:cubicBezTo>
                  <a:cubicBezTo>
                    <a:pt x="647" y="334"/>
                    <a:pt x="647" y="334"/>
                    <a:pt x="647" y="334"/>
                  </a:cubicBezTo>
                  <a:cubicBezTo>
                    <a:pt x="646" y="331"/>
                    <a:pt x="646" y="329"/>
                    <a:pt x="646" y="327"/>
                  </a:cubicBezTo>
                  <a:cubicBezTo>
                    <a:pt x="646" y="326"/>
                    <a:pt x="646" y="324"/>
                    <a:pt x="647" y="322"/>
                  </a:cubicBezTo>
                  <a:cubicBezTo>
                    <a:pt x="647" y="320"/>
                    <a:pt x="649" y="318"/>
                    <a:pt x="651" y="316"/>
                  </a:cubicBezTo>
                  <a:cubicBezTo>
                    <a:pt x="653" y="315"/>
                    <a:pt x="655" y="314"/>
                    <a:pt x="658" y="313"/>
                  </a:cubicBezTo>
                  <a:cubicBezTo>
                    <a:pt x="664" y="311"/>
                    <a:pt x="669" y="310"/>
                    <a:pt x="673" y="312"/>
                  </a:cubicBezTo>
                  <a:cubicBezTo>
                    <a:pt x="676" y="314"/>
                    <a:pt x="679" y="317"/>
                    <a:pt x="681" y="323"/>
                  </a:cubicBezTo>
                  <a:cubicBezTo>
                    <a:pt x="684" y="335"/>
                    <a:pt x="684" y="335"/>
                    <a:pt x="684" y="335"/>
                  </a:cubicBezTo>
                  <a:cubicBezTo>
                    <a:pt x="679" y="337"/>
                    <a:pt x="679" y="337"/>
                    <a:pt x="679" y="337"/>
                  </a:cubicBezTo>
                  <a:cubicBezTo>
                    <a:pt x="675" y="325"/>
                    <a:pt x="675" y="325"/>
                    <a:pt x="675" y="325"/>
                  </a:cubicBezTo>
                  <a:close/>
                  <a:moveTo>
                    <a:pt x="689" y="352"/>
                  </a:moveTo>
                  <a:cubicBezTo>
                    <a:pt x="675" y="354"/>
                    <a:pt x="675" y="354"/>
                    <a:pt x="675" y="354"/>
                  </a:cubicBezTo>
                  <a:cubicBezTo>
                    <a:pt x="677" y="368"/>
                    <a:pt x="677" y="368"/>
                    <a:pt x="677" y="368"/>
                  </a:cubicBezTo>
                  <a:cubicBezTo>
                    <a:pt x="691" y="365"/>
                    <a:pt x="691" y="365"/>
                    <a:pt x="691" y="365"/>
                  </a:cubicBezTo>
                  <a:cubicBezTo>
                    <a:pt x="692" y="373"/>
                    <a:pt x="692" y="373"/>
                    <a:pt x="692" y="373"/>
                  </a:cubicBezTo>
                  <a:cubicBezTo>
                    <a:pt x="658" y="379"/>
                    <a:pt x="658" y="379"/>
                    <a:pt x="658" y="379"/>
                  </a:cubicBezTo>
                  <a:cubicBezTo>
                    <a:pt x="656" y="372"/>
                    <a:pt x="656" y="372"/>
                    <a:pt x="656" y="372"/>
                  </a:cubicBezTo>
                  <a:cubicBezTo>
                    <a:pt x="671" y="369"/>
                    <a:pt x="671" y="369"/>
                    <a:pt x="671" y="369"/>
                  </a:cubicBezTo>
                  <a:cubicBezTo>
                    <a:pt x="669" y="355"/>
                    <a:pt x="669" y="355"/>
                    <a:pt x="669" y="355"/>
                  </a:cubicBezTo>
                  <a:cubicBezTo>
                    <a:pt x="654" y="358"/>
                    <a:pt x="654" y="358"/>
                    <a:pt x="654" y="358"/>
                  </a:cubicBezTo>
                  <a:cubicBezTo>
                    <a:pt x="653" y="351"/>
                    <a:pt x="653" y="351"/>
                    <a:pt x="653" y="351"/>
                  </a:cubicBezTo>
                  <a:cubicBezTo>
                    <a:pt x="687" y="344"/>
                    <a:pt x="687" y="344"/>
                    <a:pt x="687" y="344"/>
                  </a:cubicBezTo>
                  <a:cubicBezTo>
                    <a:pt x="689" y="352"/>
                    <a:pt x="689" y="352"/>
                    <a:pt x="689" y="352"/>
                  </a:cubicBezTo>
                  <a:close/>
                  <a:moveTo>
                    <a:pt x="695" y="386"/>
                  </a:moveTo>
                  <a:cubicBezTo>
                    <a:pt x="695" y="396"/>
                    <a:pt x="695" y="396"/>
                    <a:pt x="695" y="396"/>
                  </a:cubicBezTo>
                  <a:cubicBezTo>
                    <a:pt x="670" y="411"/>
                    <a:pt x="670" y="411"/>
                    <a:pt x="670" y="411"/>
                  </a:cubicBezTo>
                  <a:cubicBezTo>
                    <a:pt x="695" y="410"/>
                    <a:pt x="695" y="410"/>
                    <a:pt x="695" y="410"/>
                  </a:cubicBezTo>
                  <a:cubicBezTo>
                    <a:pt x="695" y="418"/>
                    <a:pt x="695" y="418"/>
                    <a:pt x="695" y="418"/>
                  </a:cubicBezTo>
                  <a:cubicBezTo>
                    <a:pt x="660" y="419"/>
                    <a:pt x="660" y="419"/>
                    <a:pt x="660" y="419"/>
                  </a:cubicBezTo>
                  <a:cubicBezTo>
                    <a:pt x="660" y="410"/>
                    <a:pt x="660" y="410"/>
                    <a:pt x="660" y="410"/>
                  </a:cubicBezTo>
                  <a:cubicBezTo>
                    <a:pt x="686" y="394"/>
                    <a:pt x="686" y="394"/>
                    <a:pt x="686" y="394"/>
                  </a:cubicBezTo>
                  <a:cubicBezTo>
                    <a:pt x="660" y="395"/>
                    <a:pt x="660" y="395"/>
                    <a:pt x="660" y="395"/>
                  </a:cubicBezTo>
                  <a:cubicBezTo>
                    <a:pt x="659" y="387"/>
                    <a:pt x="659" y="387"/>
                    <a:pt x="659" y="387"/>
                  </a:cubicBezTo>
                  <a:cubicBezTo>
                    <a:pt x="695" y="386"/>
                    <a:pt x="695" y="386"/>
                    <a:pt x="695" y="386"/>
                  </a:cubicBezTo>
                  <a:close/>
                  <a:moveTo>
                    <a:pt x="677" y="425"/>
                  </a:moveTo>
                  <a:cubicBezTo>
                    <a:pt x="683" y="426"/>
                    <a:pt x="688" y="428"/>
                    <a:pt x="690" y="431"/>
                  </a:cubicBezTo>
                  <a:cubicBezTo>
                    <a:pt x="693" y="434"/>
                    <a:pt x="694" y="439"/>
                    <a:pt x="693" y="445"/>
                  </a:cubicBezTo>
                  <a:cubicBezTo>
                    <a:pt x="692" y="451"/>
                    <a:pt x="690" y="455"/>
                    <a:pt x="687" y="458"/>
                  </a:cubicBezTo>
                  <a:cubicBezTo>
                    <a:pt x="684" y="460"/>
                    <a:pt x="679" y="461"/>
                    <a:pt x="673" y="460"/>
                  </a:cubicBezTo>
                  <a:cubicBezTo>
                    <a:pt x="667" y="459"/>
                    <a:pt x="662" y="457"/>
                    <a:pt x="660" y="454"/>
                  </a:cubicBezTo>
                  <a:cubicBezTo>
                    <a:pt x="657" y="451"/>
                    <a:pt x="656" y="446"/>
                    <a:pt x="657" y="440"/>
                  </a:cubicBezTo>
                  <a:cubicBezTo>
                    <a:pt x="657" y="434"/>
                    <a:pt x="659" y="430"/>
                    <a:pt x="663" y="427"/>
                  </a:cubicBezTo>
                  <a:cubicBezTo>
                    <a:pt x="666" y="425"/>
                    <a:pt x="671" y="424"/>
                    <a:pt x="677" y="425"/>
                  </a:cubicBezTo>
                  <a:close/>
                  <a:moveTo>
                    <a:pt x="687" y="444"/>
                  </a:moveTo>
                  <a:cubicBezTo>
                    <a:pt x="687" y="447"/>
                    <a:pt x="685" y="450"/>
                    <a:pt x="683" y="451"/>
                  </a:cubicBezTo>
                  <a:cubicBezTo>
                    <a:pt x="681" y="452"/>
                    <a:pt x="678" y="453"/>
                    <a:pt x="674" y="452"/>
                  </a:cubicBezTo>
                  <a:cubicBezTo>
                    <a:pt x="670" y="452"/>
                    <a:pt x="667" y="450"/>
                    <a:pt x="665" y="449"/>
                  </a:cubicBezTo>
                  <a:cubicBezTo>
                    <a:pt x="663" y="447"/>
                    <a:pt x="662" y="444"/>
                    <a:pt x="663" y="441"/>
                  </a:cubicBezTo>
                  <a:cubicBezTo>
                    <a:pt x="663" y="438"/>
                    <a:pt x="664" y="435"/>
                    <a:pt x="667" y="434"/>
                  </a:cubicBezTo>
                  <a:cubicBezTo>
                    <a:pt x="669" y="433"/>
                    <a:pt x="672" y="432"/>
                    <a:pt x="676" y="433"/>
                  </a:cubicBezTo>
                  <a:cubicBezTo>
                    <a:pt x="680" y="433"/>
                    <a:pt x="683" y="435"/>
                    <a:pt x="685" y="436"/>
                  </a:cubicBezTo>
                  <a:cubicBezTo>
                    <a:pt x="687" y="438"/>
                    <a:pt x="687" y="441"/>
                    <a:pt x="687" y="444"/>
                  </a:cubicBezTo>
                  <a:close/>
                  <a:moveTo>
                    <a:pt x="651" y="478"/>
                  </a:moveTo>
                  <a:cubicBezTo>
                    <a:pt x="652" y="474"/>
                    <a:pt x="653" y="472"/>
                    <a:pt x="654" y="471"/>
                  </a:cubicBezTo>
                  <a:cubicBezTo>
                    <a:pt x="655" y="469"/>
                    <a:pt x="656" y="468"/>
                    <a:pt x="658" y="467"/>
                  </a:cubicBezTo>
                  <a:cubicBezTo>
                    <a:pt x="659" y="466"/>
                    <a:pt x="661" y="466"/>
                    <a:pt x="662" y="465"/>
                  </a:cubicBezTo>
                  <a:cubicBezTo>
                    <a:pt x="664" y="465"/>
                    <a:pt x="666" y="466"/>
                    <a:pt x="669" y="466"/>
                  </a:cubicBezTo>
                  <a:cubicBezTo>
                    <a:pt x="689" y="471"/>
                    <a:pt x="689" y="471"/>
                    <a:pt x="689" y="471"/>
                  </a:cubicBezTo>
                  <a:cubicBezTo>
                    <a:pt x="687" y="478"/>
                    <a:pt x="687" y="478"/>
                    <a:pt x="687" y="478"/>
                  </a:cubicBezTo>
                  <a:cubicBezTo>
                    <a:pt x="667" y="474"/>
                    <a:pt x="667" y="474"/>
                    <a:pt x="667" y="474"/>
                  </a:cubicBezTo>
                  <a:cubicBezTo>
                    <a:pt x="665" y="473"/>
                    <a:pt x="664" y="473"/>
                    <a:pt x="663" y="473"/>
                  </a:cubicBezTo>
                  <a:cubicBezTo>
                    <a:pt x="662" y="473"/>
                    <a:pt x="661" y="473"/>
                    <a:pt x="661" y="473"/>
                  </a:cubicBezTo>
                  <a:cubicBezTo>
                    <a:pt x="660" y="474"/>
                    <a:pt x="659" y="475"/>
                    <a:pt x="658" y="475"/>
                  </a:cubicBezTo>
                  <a:cubicBezTo>
                    <a:pt x="658" y="476"/>
                    <a:pt x="657" y="478"/>
                    <a:pt x="657" y="480"/>
                  </a:cubicBezTo>
                  <a:cubicBezTo>
                    <a:pt x="655" y="488"/>
                    <a:pt x="655" y="488"/>
                    <a:pt x="655" y="488"/>
                  </a:cubicBezTo>
                  <a:cubicBezTo>
                    <a:pt x="649" y="487"/>
                    <a:pt x="649" y="487"/>
                    <a:pt x="649" y="487"/>
                  </a:cubicBezTo>
                  <a:cubicBezTo>
                    <a:pt x="651" y="478"/>
                    <a:pt x="651" y="478"/>
                    <a:pt x="651" y="478"/>
                  </a:cubicBezTo>
                  <a:close/>
                  <a:moveTo>
                    <a:pt x="667" y="494"/>
                  </a:moveTo>
                  <a:cubicBezTo>
                    <a:pt x="672" y="496"/>
                    <a:pt x="676" y="499"/>
                    <a:pt x="678" y="503"/>
                  </a:cubicBezTo>
                  <a:cubicBezTo>
                    <a:pt x="679" y="507"/>
                    <a:pt x="679" y="512"/>
                    <a:pt x="677" y="517"/>
                  </a:cubicBezTo>
                  <a:cubicBezTo>
                    <a:pt x="675" y="523"/>
                    <a:pt x="671" y="526"/>
                    <a:pt x="668" y="528"/>
                  </a:cubicBezTo>
                  <a:cubicBezTo>
                    <a:pt x="664" y="529"/>
                    <a:pt x="659" y="529"/>
                    <a:pt x="653" y="527"/>
                  </a:cubicBezTo>
                  <a:cubicBezTo>
                    <a:pt x="647" y="524"/>
                    <a:pt x="644" y="521"/>
                    <a:pt x="642" y="517"/>
                  </a:cubicBezTo>
                  <a:cubicBezTo>
                    <a:pt x="640" y="513"/>
                    <a:pt x="641" y="509"/>
                    <a:pt x="643" y="503"/>
                  </a:cubicBezTo>
                  <a:cubicBezTo>
                    <a:pt x="645" y="497"/>
                    <a:pt x="648" y="494"/>
                    <a:pt x="652" y="492"/>
                  </a:cubicBezTo>
                  <a:cubicBezTo>
                    <a:pt x="656" y="491"/>
                    <a:pt x="661" y="491"/>
                    <a:pt x="667" y="494"/>
                  </a:cubicBezTo>
                  <a:close/>
                  <a:moveTo>
                    <a:pt x="671" y="515"/>
                  </a:moveTo>
                  <a:cubicBezTo>
                    <a:pt x="670" y="518"/>
                    <a:pt x="668" y="520"/>
                    <a:pt x="666" y="520"/>
                  </a:cubicBezTo>
                  <a:cubicBezTo>
                    <a:pt x="663" y="521"/>
                    <a:pt x="660" y="521"/>
                    <a:pt x="656" y="519"/>
                  </a:cubicBezTo>
                  <a:cubicBezTo>
                    <a:pt x="652" y="517"/>
                    <a:pt x="650" y="516"/>
                    <a:pt x="649" y="513"/>
                  </a:cubicBezTo>
                  <a:cubicBezTo>
                    <a:pt x="647" y="511"/>
                    <a:pt x="647" y="508"/>
                    <a:pt x="648" y="505"/>
                  </a:cubicBezTo>
                  <a:cubicBezTo>
                    <a:pt x="650" y="502"/>
                    <a:pt x="651" y="500"/>
                    <a:pt x="654" y="500"/>
                  </a:cubicBezTo>
                  <a:cubicBezTo>
                    <a:pt x="656" y="499"/>
                    <a:pt x="660" y="500"/>
                    <a:pt x="664" y="501"/>
                  </a:cubicBezTo>
                  <a:cubicBezTo>
                    <a:pt x="667" y="503"/>
                    <a:pt x="670" y="505"/>
                    <a:pt x="671" y="507"/>
                  </a:cubicBezTo>
                  <a:cubicBezTo>
                    <a:pt x="672" y="509"/>
                    <a:pt x="672" y="512"/>
                    <a:pt x="671" y="515"/>
                  </a:cubicBezTo>
                  <a:close/>
                  <a:moveTo>
                    <a:pt x="641" y="544"/>
                  </a:moveTo>
                  <a:cubicBezTo>
                    <a:pt x="646" y="547"/>
                    <a:pt x="646" y="547"/>
                    <a:pt x="646" y="547"/>
                  </a:cubicBezTo>
                  <a:cubicBezTo>
                    <a:pt x="637" y="562"/>
                    <a:pt x="637" y="562"/>
                    <a:pt x="637" y="562"/>
                  </a:cubicBezTo>
                  <a:cubicBezTo>
                    <a:pt x="619" y="552"/>
                    <a:pt x="619" y="552"/>
                    <a:pt x="619" y="552"/>
                  </a:cubicBezTo>
                  <a:cubicBezTo>
                    <a:pt x="628" y="538"/>
                    <a:pt x="628" y="538"/>
                    <a:pt x="628" y="538"/>
                  </a:cubicBezTo>
                  <a:cubicBezTo>
                    <a:pt x="629" y="535"/>
                    <a:pt x="631" y="533"/>
                    <a:pt x="632" y="532"/>
                  </a:cubicBezTo>
                  <a:cubicBezTo>
                    <a:pt x="633" y="531"/>
                    <a:pt x="634" y="530"/>
                    <a:pt x="636" y="530"/>
                  </a:cubicBezTo>
                  <a:cubicBezTo>
                    <a:pt x="638" y="529"/>
                    <a:pt x="641" y="529"/>
                    <a:pt x="643" y="529"/>
                  </a:cubicBezTo>
                  <a:cubicBezTo>
                    <a:pt x="645" y="529"/>
                    <a:pt x="648" y="530"/>
                    <a:pt x="651" y="532"/>
                  </a:cubicBezTo>
                  <a:cubicBezTo>
                    <a:pt x="656" y="535"/>
                    <a:pt x="659" y="539"/>
                    <a:pt x="661" y="543"/>
                  </a:cubicBezTo>
                  <a:cubicBezTo>
                    <a:pt x="662" y="547"/>
                    <a:pt x="661" y="551"/>
                    <a:pt x="658" y="556"/>
                  </a:cubicBezTo>
                  <a:cubicBezTo>
                    <a:pt x="650" y="570"/>
                    <a:pt x="650" y="570"/>
                    <a:pt x="650" y="570"/>
                  </a:cubicBezTo>
                  <a:cubicBezTo>
                    <a:pt x="644" y="567"/>
                    <a:pt x="644" y="567"/>
                    <a:pt x="644" y="567"/>
                  </a:cubicBezTo>
                  <a:cubicBezTo>
                    <a:pt x="653" y="553"/>
                    <a:pt x="653" y="553"/>
                    <a:pt x="653" y="553"/>
                  </a:cubicBezTo>
                  <a:cubicBezTo>
                    <a:pt x="654" y="550"/>
                    <a:pt x="654" y="548"/>
                    <a:pt x="654" y="546"/>
                  </a:cubicBezTo>
                  <a:cubicBezTo>
                    <a:pt x="653" y="544"/>
                    <a:pt x="650" y="542"/>
                    <a:pt x="647" y="539"/>
                  </a:cubicBezTo>
                  <a:cubicBezTo>
                    <a:pt x="644" y="537"/>
                    <a:pt x="641" y="537"/>
                    <a:pt x="639" y="537"/>
                  </a:cubicBezTo>
                  <a:cubicBezTo>
                    <a:pt x="636" y="537"/>
                    <a:pt x="635" y="538"/>
                    <a:pt x="633" y="541"/>
                  </a:cubicBezTo>
                  <a:cubicBezTo>
                    <a:pt x="629" y="548"/>
                    <a:pt x="629" y="548"/>
                    <a:pt x="629" y="548"/>
                  </a:cubicBezTo>
                  <a:cubicBezTo>
                    <a:pt x="636" y="553"/>
                    <a:pt x="636" y="553"/>
                    <a:pt x="636" y="553"/>
                  </a:cubicBezTo>
                  <a:cubicBezTo>
                    <a:pt x="641" y="544"/>
                    <a:pt x="641" y="544"/>
                    <a:pt x="641" y="544"/>
                  </a:cubicBezTo>
                  <a:close/>
                  <a:moveTo>
                    <a:pt x="648" y="574"/>
                  </a:moveTo>
                  <a:cubicBezTo>
                    <a:pt x="643" y="581"/>
                    <a:pt x="643" y="581"/>
                    <a:pt x="643" y="581"/>
                  </a:cubicBezTo>
                  <a:cubicBezTo>
                    <a:pt x="627" y="580"/>
                    <a:pt x="627" y="580"/>
                    <a:pt x="627" y="580"/>
                  </a:cubicBezTo>
                  <a:cubicBezTo>
                    <a:pt x="632" y="595"/>
                    <a:pt x="632" y="595"/>
                    <a:pt x="632" y="595"/>
                  </a:cubicBezTo>
                  <a:cubicBezTo>
                    <a:pt x="627" y="602"/>
                    <a:pt x="627" y="602"/>
                    <a:pt x="627" y="602"/>
                  </a:cubicBezTo>
                  <a:cubicBezTo>
                    <a:pt x="619" y="579"/>
                    <a:pt x="619" y="579"/>
                    <a:pt x="619" y="579"/>
                  </a:cubicBezTo>
                  <a:cubicBezTo>
                    <a:pt x="607" y="570"/>
                    <a:pt x="607" y="570"/>
                    <a:pt x="607" y="570"/>
                  </a:cubicBezTo>
                  <a:cubicBezTo>
                    <a:pt x="611" y="564"/>
                    <a:pt x="611" y="564"/>
                    <a:pt x="611" y="564"/>
                  </a:cubicBezTo>
                  <a:cubicBezTo>
                    <a:pt x="624" y="573"/>
                    <a:pt x="624" y="573"/>
                    <a:pt x="624" y="573"/>
                  </a:cubicBezTo>
                  <a:cubicBezTo>
                    <a:pt x="648" y="574"/>
                    <a:pt x="648" y="574"/>
                    <a:pt x="648" y="574"/>
                  </a:cubicBezTo>
                  <a:close/>
                  <a:moveTo>
                    <a:pt x="264" y="535"/>
                  </a:moveTo>
                  <a:cubicBezTo>
                    <a:pt x="392" y="535"/>
                    <a:pt x="392" y="535"/>
                    <a:pt x="392" y="535"/>
                  </a:cubicBezTo>
                  <a:cubicBezTo>
                    <a:pt x="401" y="536"/>
                    <a:pt x="400" y="566"/>
                    <a:pt x="392" y="565"/>
                  </a:cubicBezTo>
                  <a:cubicBezTo>
                    <a:pt x="264" y="565"/>
                    <a:pt x="264" y="565"/>
                    <a:pt x="264" y="565"/>
                  </a:cubicBezTo>
                  <a:cubicBezTo>
                    <a:pt x="275" y="565"/>
                    <a:pt x="276" y="536"/>
                    <a:pt x="264" y="535"/>
                  </a:cubicBezTo>
                  <a:close/>
                  <a:moveTo>
                    <a:pt x="550" y="535"/>
                  </a:moveTo>
                  <a:cubicBezTo>
                    <a:pt x="538" y="536"/>
                    <a:pt x="539" y="565"/>
                    <a:pt x="550" y="565"/>
                  </a:cubicBezTo>
                  <a:cubicBezTo>
                    <a:pt x="421" y="565"/>
                    <a:pt x="421" y="565"/>
                    <a:pt x="421" y="565"/>
                  </a:cubicBezTo>
                  <a:cubicBezTo>
                    <a:pt x="413" y="566"/>
                    <a:pt x="412" y="536"/>
                    <a:pt x="421" y="535"/>
                  </a:cubicBezTo>
                  <a:cubicBezTo>
                    <a:pt x="550" y="535"/>
                    <a:pt x="550" y="535"/>
                    <a:pt x="550" y="535"/>
                  </a:cubicBezTo>
                  <a:close/>
                  <a:moveTo>
                    <a:pt x="495" y="212"/>
                  </a:moveTo>
                  <a:cubicBezTo>
                    <a:pt x="495" y="260"/>
                    <a:pt x="495" y="260"/>
                    <a:pt x="495" y="260"/>
                  </a:cubicBezTo>
                  <a:cubicBezTo>
                    <a:pt x="481" y="257"/>
                    <a:pt x="469" y="266"/>
                    <a:pt x="462" y="280"/>
                  </a:cubicBezTo>
                  <a:cubicBezTo>
                    <a:pt x="462" y="449"/>
                    <a:pt x="462" y="449"/>
                    <a:pt x="462" y="449"/>
                  </a:cubicBezTo>
                  <a:cubicBezTo>
                    <a:pt x="493" y="439"/>
                    <a:pt x="510" y="421"/>
                    <a:pt x="516" y="396"/>
                  </a:cubicBezTo>
                  <a:cubicBezTo>
                    <a:pt x="519" y="389"/>
                    <a:pt x="519" y="377"/>
                    <a:pt x="514" y="358"/>
                  </a:cubicBezTo>
                  <a:cubicBezTo>
                    <a:pt x="501" y="332"/>
                    <a:pt x="486" y="324"/>
                    <a:pt x="477" y="327"/>
                  </a:cubicBezTo>
                  <a:cubicBezTo>
                    <a:pt x="477" y="278"/>
                    <a:pt x="477" y="278"/>
                    <a:pt x="477" y="278"/>
                  </a:cubicBezTo>
                  <a:cubicBezTo>
                    <a:pt x="516" y="281"/>
                    <a:pt x="552" y="305"/>
                    <a:pt x="562" y="357"/>
                  </a:cubicBezTo>
                  <a:cubicBezTo>
                    <a:pt x="570" y="390"/>
                    <a:pt x="562" y="422"/>
                    <a:pt x="545" y="449"/>
                  </a:cubicBezTo>
                  <a:cubicBezTo>
                    <a:pt x="523" y="472"/>
                    <a:pt x="499" y="491"/>
                    <a:pt x="462" y="497"/>
                  </a:cubicBezTo>
                  <a:cubicBezTo>
                    <a:pt x="462" y="514"/>
                    <a:pt x="462" y="514"/>
                    <a:pt x="462" y="514"/>
                  </a:cubicBezTo>
                  <a:cubicBezTo>
                    <a:pt x="413" y="514"/>
                    <a:pt x="413" y="514"/>
                    <a:pt x="413" y="514"/>
                  </a:cubicBezTo>
                  <a:cubicBezTo>
                    <a:pt x="413" y="274"/>
                    <a:pt x="413" y="274"/>
                    <a:pt x="413" y="274"/>
                  </a:cubicBezTo>
                  <a:cubicBezTo>
                    <a:pt x="425" y="233"/>
                    <a:pt x="453" y="213"/>
                    <a:pt x="495" y="212"/>
                  </a:cubicBezTo>
                  <a:close/>
                  <a:moveTo>
                    <a:pt x="316" y="212"/>
                  </a:moveTo>
                  <a:cubicBezTo>
                    <a:pt x="358" y="213"/>
                    <a:pt x="386" y="233"/>
                    <a:pt x="398" y="274"/>
                  </a:cubicBezTo>
                  <a:cubicBezTo>
                    <a:pt x="398" y="514"/>
                    <a:pt x="398" y="514"/>
                    <a:pt x="398" y="514"/>
                  </a:cubicBezTo>
                  <a:cubicBezTo>
                    <a:pt x="349" y="514"/>
                    <a:pt x="349" y="514"/>
                    <a:pt x="349" y="514"/>
                  </a:cubicBezTo>
                  <a:cubicBezTo>
                    <a:pt x="349" y="497"/>
                    <a:pt x="349" y="497"/>
                    <a:pt x="349" y="497"/>
                  </a:cubicBezTo>
                  <a:cubicBezTo>
                    <a:pt x="312" y="491"/>
                    <a:pt x="288" y="472"/>
                    <a:pt x="267" y="449"/>
                  </a:cubicBezTo>
                  <a:cubicBezTo>
                    <a:pt x="249" y="422"/>
                    <a:pt x="241" y="390"/>
                    <a:pt x="249" y="357"/>
                  </a:cubicBezTo>
                  <a:cubicBezTo>
                    <a:pt x="259" y="305"/>
                    <a:pt x="295" y="281"/>
                    <a:pt x="334" y="278"/>
                  </a:cubicBezTo>
                  <a:cubicBezTo>
                    <a:pt x="334" y="327"/>
                    <a:pt x="334" y="327"/>
                    <a:pt x="334" y="327"/>
                  </a:cubicBezTo>
                  <a:cubicBezTo>
                    <a:pt x="325" y="324"/>
                    <a:pt x="310" y="332"/>
                    <a:pt x="297" y="358"/>
                  </a:cubicBezTo>
                  <a:cubicBezTo>
                    <a:pt x="292" y="377"/>
                    <a:pt x="292" y="389"/>
                    <a:pt x="295" y="396"/>
                  </a:cubicBezTo>
                  <a:cubicBezTo>
                    <a:pt x="302" y="421"/>
                    <a:pt x="318" y="439"/>
                    <a:pt x="349" y="449"/>
                  </a:cubicBezTo>
                  <a:cubicBezTo>
                    <a:pt x="349" y="280"/>
                    <a:pt x="349" y="280"/>
                    <a:pt x="349" y="280"/>
                  </a:cubicBezTo>
                  <a:cubicBezTo>
                    <a:pt x="343" y="266"/>
                    <a:pt x="330" y="257"/>
                    <a:pt x="316" y="260"/>
                  </a:cubicBezTo>
                  <a:cubicBezTo>
                    <a:pt x="316" y="212"/>
                    <a:pt x="316" y="212"/>
                    <a:pt x="316" y="212"/>
                  </a:cubicBezTo>
                  <a:close/>
                  <a:moveTo>
                    <a:pt x="249" y="587"/>
                  </a:moveTo>
                  <a:cubicBezTo>
                    <a:pt x="567" y="587"/>
                    <a:pt x="567" y="587"/>
                    <a:pt x="567" y="587"/>
                  </a:cubicBezTo>
                  <a:cubicBezTo>
                    <a:pt x="567" y="615"/>
                    <a:pt x="567" y="615"/>
                    <a:pt x="567" y="615"/>
                  </a:cubicBezTo>
                  <a:cubicBezTo>
                    <a:pt x="249" y="615"/>
                    <a:pt x="249" y="615"/>
                    <a:pt x="249" y="615"/>
                  </a:cubicBezTo>
                  <a:lnTo>
                    <a:pt x="249" y="587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7" name="矩形 6">
            <a:extLst>
              <a:ext uri="{FF2B5EF4-FFF2-40B4-BE49-F238E27FC236}">
                <a16:creationId xmlns="" xmlns:a16="http://schemas.microsoft.com/office/drawing/2014/main" id="{CEAA862E-50FE-4A03-9143-8D4B5E7976CD}"/>
              </a:ext>
            </a:extLst>
          </p:cNvPr>
          <p:cNvSpPr/>
          <p:nvPr userDrawn="1"/>
        </p:nvSpPr>
        <p:spPr>
          <a:xfrm>
            <a:off x="550863" y="2362533"/>
            <a:ext cx="11090275" cy="213293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 5">
            <a:extLst>
              <a:ext uri="{FF2B5EF4-FFF2-40B4-BE49-F238E27FC236}">
                <a16:creationId xmlns="" xmlns:a16="http://schemas.microsoft.com/office/drawing/2014/main" id="{92A21CB7-67FC-46DD-B68B-E995F8295713}"/>
              </a:ext>
            </a:extLst>
          </p:cNvPr>
          <p:cNvSpPr/>
          <p:nvPr userDrawn="1"/>
        </p:nvSpPr>
        <p:spPr>
          <a:xfrm>
            <a:off x="550863" y="559982"/>
            <a:ext cx="11090275" cy="5748743"/>
          </a:xfrm>
          <a:prstGeom prst="rect">
            <a:avLst/>
          </a:prstGeom>
          <a:noFill/>
          <a:ln w="63500">
            <a:gradFill flip="none" rotWithShape="1">
              <a:gsLst>
                <a:gs pos="0">
                  <a:schemeClr val="accent1"/>
                </a:gs>
                <a:gs pos="24000">
                  <a:srgbClr val="AF1616"/>
                </a:gs>
                <a:gs pos="58000">
                  <a:srgbClr val="C42323"/>
                </a:gs>
                <a:gs pos="100000">
                  <a:schemeClr val="accent1"/>
                </a:gs>
              </a:gsLst>
              <a:lin ang="10800000" scaled="1"/>
              <a:tileRect/>
            </a:gradFill>
          </a:ln>
          <a:effectLst>
            <a:outerShdw blurRad="50800" dist="38100" dir="2700000" algn="tl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文本占位符 9">
            <a:extLst>
              <a:ext uri="{FF2B5EF4-FFF2-40B4-BE49-F238E27FC236}">
                <a16:creationId xmlns="" xmlns:a16="http://schemas.microsoft.com/office/drawing/2014/main" id="{F83D36F5-2F6D-445B-991F-CE84F2C95B9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854200" y="2654300"/>
            <a:ext cx="8483600" cy="154940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buNone/>
              <a:defRPr sz="4800">
                <a:solidFill>
                  <a:schemeClr val="bg1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zh-CN" altLang="en-US" dirty="0"/>
              <a:t>单击此处编辑论文题目</a:t>
            </a:r>
            <a:endParaRPr lang="en-US" altLang="zh-CN" dirty="0"/>
          </a:p>
          <a:p>
            <a:pPr lvl="0"/>
            <a:r>
              <a:rPr lang="zh-CN" altLang="en-US" dirty="0"/>
              <a:t>题目过长则分行</a:t>
            </a:r>
          </a:p>
        </p:txBody>
      </p:sp>
      <p:cxnSp>
        <p:nvCxnSpPr>
          <p:cNvPr id="33" name="直接连接符 32">
            <a:extLst>
              <a:ext uri="{FF2B5EF4-FFF2-40B4-BE49-F238E27FC236}">
                <a16:creationId xmlns="" xmlns:a16="http://schemas.microsoft.com/office/drawing/2014/main" id="{9453A12D-8B09-42EC-B3FE-7C7098A99940}"/>
              </a:ext>
            </a:extLst>
          </p:cNvPr>
          <p:cNvCxnSpPr>
            <a:cxnSpLocks/>
          </p:cNvCxnSpPr>
          <p:nvPr userDrawn="1"/>
        </p:nvCxnSpPr>
        <p:spPr>
          <a:xfrm flipV="1">
            <a:off x="11430317" y="226944"/>
            <a:ext cx="0" cy="666075"/>
          </a:xfrm>
          <a:prstGeom prst="line">
            <a:avLst/>
          </a:prstGeom>
          <a:ln w="444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>
            <a:extLst>
              <a:ext uri="{FF2B5EF4-FFF2-40B4-BE49-F238E27FC236}">
                <a16:creationId xmlns="" xmlns:a16="http://schemas.microsoft.com/office/drawing/2014/main" id="{D878FD32-DB15-488E-AD47-7EA5FB2731CC}"/>
              </a:ext>
            </a:extLst>
          </p:cNvPr>
          <p:cNvCxnSpPr>
            <a:cxnSpLocks/>
          </p:cNvCxnSpPr>
          <p:nvPr userDrawn="1"/>
        </p:nvCxnSpPr>
        <p:spPr>
          <a:xfrm flipH="1">
            <a:off x="212725" y="6072346"/>
            <a:ext cx="676276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>
            <a:extLst>
              <a:ext uri="{FF2B5EF4-FFF2-40B4-BE49-F238E27FC236}">
                <a16:creationId xmlns="" xmlns:a16="http://schemas.microsoft.com/office/drawing/2014/main" id="{ECDF8AE6-ADDE-49FE-9F1E-8A4C95079712}"/>
              </a:ext>
            </a:extLst>
          </p:cNvPr>
          <p:cNvCxnSpPr>
            <a:cxnSpLocks/>
          </p:cNvCxnSpPr>
          <p:nvPr userDrawn="1"/>
        </p:nvCxnSpPr>
        <p:spPr>
          <a:xfrm flipH="1" flipV="1">
            <a:off x="750888" y="5890093"/>
            <a:ext cx="0" cy="666075"/>
          </a:xfrm>
          <a:prstGeom prst="line">
            <a:avLst/>
          </a:prstGeom>
          <a:ln w="444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>
            <a:extLst>
              <a:ext uri="{FF2B5EF4-FFF2-40B4-BE49-F238E27FC236}">
                <a16:creationId xmlns="" xmlns:a16="http://schemas.microsoft.com/office/drawing/2014/main" id="{3877E0FF-156B-41CD-85D7-008DE6076ABC}"/>
              </a:ext>
            </a:extLst>
          </p:cNvPr>
          <p:cNvCxnSpPr>
            <a:cxnSpLocks/>
          </p:cNvCxnSpPr>
          <p:nvPr userDrawn="1"/>
        </p:nvCxnSpPr>
        <p:spPr>
          <a:xfrm>
            <a:off x="-236537" y="430144"/>
            <a:ext cx="157480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文本占位符 16">
            <a:extLst>
              <a:ext uri="{FF2B5EF4-FFF2-40B4-BE49-F238E27FC236}">
                <a16:creationId xmlns="" xmlns:a16="http://schemas.microsoft.com/office/drawing/2014/main" id="{B6609847-7DF4-44D5-847E-5182933E8E8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559300" y="4978400"/>
            <a:ext cx="3073400" cy="330200"/>
          </a:xfrm>
        </p:spPr>
        <p:txBody>
          <a:bodyPr>
            <a:noAutofit/>
          </a:bodyPr>
          <a:lstStyle>
            <a:lvl1pPr marL="0" indent="0">
              <a:buNone/>
              <a:defRPr sz="1600">
                <a:solidFill>
                  <a:schemeClr val="tx2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/>
              <a:t>指导老师：</a:t>
            </a:r>
            <a:r>
              <a:rPr lang="en-US" altLang="zh-CN" dirty="0"/>
              <a:t>xxx </a:t>
            </a:r>
            <a:r>
              <a:rPr lang="zh-CN" altLang="en-US" dirty="0"/>
              <a:t>丨答辩学生：</a:t>
            </a:r>
            <a:r>
              <a:rPr lang="en-US" altLang="zh-CN" dirty="0"/>
              <a:t>xxx</a:t>
            </a:r>
          </a:p>
          <a:p>
            <a:pPr lvl="0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3669908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346" userDrawn="1">
          <p15:clr>
            <a:srgbClr val="FBAE40"/>
          </p15:clr>
        </p15:guide>
        <p15:guide id="4" orient="horz" pos="3974" userDrawn="1">
          <p15:clr>
            <a:srgbClr val="FBAE40"/>
          </p15:clr>
        </p15:guide>
        <p15:guide id="5" pos="347" userDrawn="1">
          <p15:clr>
            <a:srgbClr val="FBAE40"/>
          </p15:clr>
        </p15:guide>
        <p15:guide id="6" pos="7333" userDrawn="1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个人介绍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椭圆 8">
            <a:extLst>
              <a:ext uri="{FF2B5EF4-FFF2-40B4-BE49-F238E27FC236}">
                <a16:creationId xmlns="" xmlns:a16="http://schemas.microsoft.com/office/drawing/2014/main" id="{7D44EDDC-4A4D-4D90-A1C7-28ACB33DA213}"/>
              </a:ext>
            </a:extLst>
          </p:cNvPr>
          <p:cNvSpPr/>
          <p:nvPr userDrawn="1"/>
        </p:nvSpPr>
        <p:spPr>
          <a:xfrm>
            <a:off x="52244" y="317500"/>
            <a:ext cx="588737" cy="58873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" name="直接连接符 10">
            <a:extLst>
              <a:ext uri="{FF2B5EF4-FFF2-40B4-BE49-F238E27FC236}">
                <a16:creationId xmlns="" xmlns:a16="http://schemas.microsoft.com/office/drawing/2014/main" id="{2BEFABB1-6D5A-481A-960B-C03F79E13543}"/>
              </a:ext>
            </a:extLst>
          </p:cNvPr>
          <p:cNvCxnSpPr>
            <a:cxnSpLocks/>
          </p:cNvCxnSpPr>
          <p:nvPr userDrawn="1"/>
        </p:nvCxnSpPr>
        <p:spPr>
          <a:xfrm flipH="1">
            <a:off x="0" y="6464232"/>
            <a:ext cx="12192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日期占位符 1">
            <a:extLst>
              <a:ext uri="{FF2B5EF4-FFF2-40B4-BE49-F238E27FC236}">
                <a16:creationId xmlns="" xmlns:a16="http://schemas.microsoft.com/office/drawing/2014/main" id="{B6455B3D-80AA-485C-9079-537ADB4E9388}"/>
              </a:ext>
            </a:extLst>
          </p:cNvPr>
          <p:cNvSpPr txBox="1">
            <a:spLocks/>
          </p:cNvSpPr>
          <p:nvPr userDrawn="1"/>
        </p:nvSpPr>
        <p:spPr>
          <a:xfrm>
            <a:off x="527379" y="6218011"/>
            <a:ext cx="2743200" cy="24622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思源宋体 CN" panose="02020400000000000000" pitchFamily="18" charset="-122"/>
                <a:ea typeface="思源宋体 CN" panose="02020400000000000000" pitchFamily="18" charset="-122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9B8BA154-C3C8-4167-8D81-07371FF20131}" type="datetimeFigureOut">
              <a:rPr lang="zh-CN" altLang="en-US" smtClean="0"/>
              <a:pPr/>
              <a:t>2020/5/12</a:t>
            </a:fld>
            <a:endParaRPr lang="zh-CN" altLang="en-US" dirty="0"/>
          </a:p>
        </p:txBody>
      </p:sp>
      <p:sp>
        <p:nvSpPr>
          <p:cNvPr id="14" name="平行四边形 13">
            <a:extLst>
              <a:ext uri="{FF2B5EF4-FFF2-40B4-BE49-F238E27FC236}">
                <a16:creationId xmlns="" xmlns:a16="http://schemas.microsoft.com/office/drawing/2014/main" id="{B81AC5AD-A8A6-48BC-B048-38139F3767CD}"/>
              </a:ext>
            </a:extLst>
          </p:cNvPr>
          <p:cNvSpPr/>
          <p:nvPr userDrawn="1"/>
        </p:nvSpPr>
        <p:spPr>
          <a:xfrm>
            <a:off x="346024" y="840993"/>
            <a:ext cx="11382426" cy="65243"/>
          </a:xfrm>
          <a:prstGeom prst="parallelogram">
            <a:avLst/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>
            <a:extLst>
              <a:ext uri="{FF2B5EF4-FFF2-40B4-BE49-F238E27FC236}">
                <a16:creationId xmlns="" xmlns:a16="http://schemas.microsoft.com/office/drawing/2014/main" id="{78207433-78D9-4014-84E4-D7509BF1C14A}"/>
              </a:ext>
            </a:extLst>
          </p:cNvPr>
          <p:cNvGrpSpPr/>
          <p:nvPr userDrawn="1"/>
        </p:nvGrpSpPr>
        <p:grpSpPr>
          <a:xfrm>
            <a:off x="11811018" y="595757"/>
            <a:ext cx="245390" cy="128440"/>
            <a:chOff x="4909622" y="1685731"/>
            <a:chExt cx="2144762" cy="1122596"/>
          </a:xfrm>
        </p:grpSpPr>
        <p:sp>
          <p:nvSpPr>
            <p:cNvPr id="16" name="菱形 15">
              <a:extLst>
                <a:ext uri="{FF2B5EF4-FFF2-40B4-BE49-F238E27FC236}">
                  <a16:creationId xmlns="" xmlns:a16="http://schemas.microsoft.com/office/drawing/2014/main" id="{0E9F1E0A-C7DE-4E0D-995A-29CB0CE71C9A}"/>
                </a:ext>
              </a:extLst>
            </p:cNvPr>
            <p:cNvSpPr/>
            <p:nvPr userDrawn="1"/>
          </p:nvSpPr>
          <p:spPr>
            <a:xfrm>
              <a:off x="4909622" y="1685731"/>
              <a:ext cx="2144762" cy="597096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="" xmlns:a16="http://schemas.microsoft.com/office/drawing/2014/main" id="{01225D6B-E914-4259-8E3C-F126301C0346}"/>
                </a:ext>
              </a:extLst>
            </p:cNvPr>
            <p:cNvSpPr/>
            <p:nvPr userDrawn="1"/>
          </p:nvSpPr>
          <p:spPr>
            <a:xfrm>
              <a:off x="5263336" y="2158024"/>
              <a:ext cx="1437335" cy="517398"/>
            </a:xfrm>
            <a:custGeom>
              <a:avLst/>
              <a:gdLst>
                <a:gd name="connsiteX0" fmla="*/ 0 w 1437335"/>
                <a:gd name="connsiteY0" fmla="*/ 0 h 517398"/>
                <a:gd name="connsiteX1" fmla="*/ 718667 w 1437335"/>
                <a:gd name="connsiteY1" fmla="*/ 200075 h 517398"/>
                <a:gd name="connsiteX2" fmla="*/ 1437335 w 1437335"/>
                <a:gd name="connsiteY2" fmla="*/ 0 h 517398"/>
                <a:gd name="connsiteX3" fmla="*/ 1437335 w 1437335"/>
                <a:gd name="connsiteY3" fmla="*/ 517398 h 517398"/>
                <a:gd name="connsiteX4" fmla="*/ 1396347 w 1437335"/>
                <a:gd name="connsiteY4" fmla="*/ 494706 h 517398"/>
                <a:gd name="connsiteX5" fmla="*/ 718667 w 1437335"/>
                <a:gd name="connsiteY5" fmla="*/ 366483 h 517398"/>
                <a:gd name="connsiteX6" fmla="*/ 40987 w 1437335"/>
                <a:gd name="connsiteY6" fmla="*/ 494706 h 517398"/>
                <a:gd name="connsiteX7" fmla="*/ 0 w 1437335"/>
                <a:gd name="connsiteY7" fmla="*/ 517398 h 51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335" h="517398">
                  <a:moveTo>
                    <a:pt x="0" y="0"/>
                  </a:moveTo>
                  <a:lnTo>
                    <a:pt x="718667" y="200075"/>
                  </a:lnTo>
                  <a:lnTo>
                    <a:pt x="1437335" y="0"/>
                  </a:lnTo>
                  <a:lnTo>
                    <a:pt x="1437335" y="517398"/>
                  </a:lnTo>
                  <a:lnTo>
                    <a:pt x="1396347" y="494706"/>
                  </a:lnTo>
                  <a:cubicBezTo>
                    <a:pt x="1222914" y="415483"/>
                    <a:pt x="983318" y="366483"/>
                    <a:pt x="718667" y="366483"/>
                  </a:cubicBezTo>
                  <a:cubicBezTo>
                    <a:pt x="454017" y="366483"/>
                    <a:pt x="214421" y="415483"/>
                    <a:pt x="40987" y="494706"/>
                  </a:cubicBezTo>
                  <a:lnTo>
                    <a:pt x="0" y="517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18" name="直接连接符 17">
              <a:extLst>
                <a:ext uri="{FF2B5EF4-FFF2-40B4-BE49-F238E27FC236}">
                  <a16:creationId xmlns="" xmlns:a16="http://schemas.microsoft.com/office/drawing/2014/main" id="{2EC9890D-60D1-4706-B3F4-DC5F6EAF0B60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080496" y="1995901"/>
              <a:ext cx="1" cy="77084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椭圆 18">
              <a:extLst>
                <a:ext uri="{FF2B5EF4-FFF2-40B4-BE49-F238E27FC236}">
                  <a16:creationId xmlns="" xmlns:a16="http://schemas.microsoft.com/office/drawing/2014/main" id="{3438A216-6195-4928-8B67-2E138E98E6F8}"/>
                </a:ext>
              </a:extLst>
            </p:cNvPr>
            <p:cNvSpPr/>
            <p:nvPr userDrawn="1"/>
          </p:nvSpPr>
          <p:spPr>
            <a:xfrm>
              <a:off x="5040571" y="2579759"/>
              <a:ext cx="79851" cy="7985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等腰三角形 19">
              <a:extLst>
                <a:ext uri="{FF2B5EF4-FFF2-40B4-BE49-F238E27FC236}">
                  <a16:creationId xmlns="" xmlns:a16="http://schemas.microsoft.com/office/drawing/2014/main" id="{7E77383A-561B-44BD-B1AB-2D3104FA4A28}"/>
                </a:ext>
              </a:extLst>
            </p:cNvPr>
            <p:cNvSpPr/>
            <p:nvPr userDrawn="1"/>
          </p:nvSpPr>
          <p:spPr>
            <a:xfrm>
              <a:off x="5021761" y="2637502"/>
              <a:ext cx="117470" cy="170825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" name="ïş1îdé">
            <a:extLst>
              <a:ext uri="{FF2B5EF4-FFF2-40B4-BE49-F238E27FC236}">
                <a16:creationId xmlns="" xmlns:a16="http://schemas.microsoft.com/office/drawing/2014/main" id="{699EA056-010A-4936-BD9D-37069D4350F7}"/>
              </a:ext>
            </a:extLst>
          </p:cNvPr>
          <p:cNvSpPr/>
          <p:nvPr userDrawn="1"/>
        </p:nvSpPr>
        <p:spPr bwMode="auto">
          <a:xfrm>
            <a:off x="167689" y="429746"/>
            <a:ext cx="357847" cy="364244"/>
          </a:xfrm>
          <a:custGeom>
            <a:avLst/>
            <a:gdLst>
              <a:gd name="T0" fmla="*/ 606 w 808"/>
              <a:gd name="T1" fmla="*/ 701 h 821"/>
              <a:gd name="T2" fmla="*/ 597 w 808"/>
              <a:gd name="T3" fmla="*/ 703 h 821"/>
              <a:gd name="T4" fmla="*/ 597 w 808"/>
              <a:gd name="T5" fmla="*/ 684 h 821"/>
              <a:gd name="T6" fmla="*/ 620 w 808"/>
              <a:gd name="T7" fmla="*/ 651 h 821"/>
              <a:gd name="T8" fmla="*/ 606 w 808"/>
              <a:gd name="T9" fmla="*/ 661 h 821"/>
              <a:gd name="T10" fmla="*/ 584 w 808"/>
              <a:gd name="T11" fmla="*/ 659 h 821"/>
              <a:gd name="T12" fmla="*/ 591 w 808"/>
              <a:gd name="T13" fmla="*/ 642 h 821"/>
              <a:gd name="T14" fmla="*/ 597 w 808"/>
              <a:gd name="T15" fmla="*/ 649 h 821"/>
              <a:gd name="T16" fmla="*/ 620 w 808"/>
              <a:gd name="T17" fmla="*/ 619 h 821"/>
              <a:gd name="T18" fmla="*/ 636 w 808"/>
              <a:gd name="T19" fmla="*/ 634 h 821"/>
              <a:gd name="T20" fmla="*/ 623 w 808"/>
              <a:gd name="T21" fmla="*/ 679 h 821"/>
              <a:gd name="T22" fmla="*/ 620 w 808"/>
              <a:gd name="T23" fmla="*/ 692 h 821"/>
              <a:gd name="T24" fmla="*/ 177 w 808"/>
              <a:gd name="T25" fmla="*/ 710 h 821"/>
              <a:gd name="T26" fmla="*/ 216 w 808"/>
              <a:gd name="T27" fmla="*/ 643 h 821"/>
              <a:gd name="T28" fmla="*/ 233 w 808"/>
              <a:gd name="T29" fmla="*/ 632 h 821"/>
              <a:gd name="T30" fmla="*/ 209 w 808"/>
              <a:gd name="T31" fmla="*/ 667 h 821"/>
              <a:gd name="T32" fmla="*/ 245 w 808"/>
              <a:gd name="T33" fmla="*/ 647 h 821"/>
              <a:gd name="T34" fmla="*/ 246 w 808"/>
              <a:gd name="T35" fmla="*/ 676 h 821"/>
              <a:gd name="T36" fmla="*/ 228 w 808"/>
              <a:gd name="T37" fmla="*/ 694 h 821"/>
              <a:gd name="T38" fmla="*/ 203 w 808"/>
              <a:gd name="T39" fmla="*/ 719 h 821"/>
              <a:gd name="T40" fmla="*/ 207 w 808"/>
              <a:gd name="T41" fmla="*/ 683 h 821"/>
              <a:gd name="T42" fmla="*/ 446 w 808"/>
              <a:gd name="T43" fmla="*/ 698 h 821"/>
              <a:gd name="T44" fmla="*/ 444 w 808"/>
              <a:gd name="T45" fmla="*/ 686 h 821"/>
              <a:gd name="T46" fmla="*/ 445 w 808"/>
              <a:gd name="T47" fmla="*/ 674 h 821"/>
              <a:gd name="T48" fmla="*/ 434 w 808"/>
              <a:gd name="T49" fmla="*/ 668 h 821"/>
              <a:gd name="T50" fmla="*/ 438 w 808"/>
              <a:gd name="T51" fmla="*/ 651 h 821"/>
              <a:gd name="T52" fmla="*/ 456 w 808"/>
              <a:gd name="T53" fmla="*/ 644 h 821"/>
              <a:gd name="T54" fmla="*/ 465 w 808"/>
              <a:gd name="T55" fmla="*/ 643 h 821"/>
              <a:gd name="T56" fmla="*/ 457 w 808"/>
              <a:gd name="T57" fmla="*/ 675 h 821"/>
              <a:gd name="T58" fmla="*/ 455 w 808"/>
              <a:gd name="T59" fmla="*/ 690 h 821"/>
              <a:gd name="T60" fmla="*/ 265 w 808"/>
              <a:gd name="T61" fmla="*/ 713 h 821"/>
              <a:gd name="T62" fmla="*/ 562 w 808"/>
              <a:gd name="T63" fmla="*/ 715 h 821"/>
              <a:gd name="T64" fmla="*/ 292 w 808"/>
              <a:gd name="T65" fmla="*/ 705 h 821"/>
              <a:gd name="T66" fmla="*/ 300 w 808"/>
              <a:gd name="T67" fmla="*/ 666 h 821"/>
              <a:gd name="T68" fmla="*/ 285 w 808"/>
              <a:gd name="T69" fmla="*/ 672 h 821"/>
              <a:gd name="T70" fmla="*/ 302 w 808"/>
              <a:gd name="T71" fmla="*/ 650 h 821"/>
              <a:gd name="T72" fmla="*/ 307 w 808"/>
              <a:gd name="T73" fmla="*/ 637 h 821"/>
              <a:gd name="T74" fmla="*/ 319 w 808"/>
              <a:gd name="T75" fmla="*/ 648 h 821"/>
              <a:gd name="T76" fmla="*/ 305 w 808"/>
              <a:gd name="T77" fmla="*/ 696 h 821"/>
              <a:gd name="T78" fmla="*/ 511 w 808"/>
              <a:gd name="T79" fmla="*/ 689 h 821"/>
              <a:gd name="T80" fmla="*/ 538 w 808"/>
              <a:gd name="T81" fmla="*/ 638 h 821"/>
              <a:gd name="T82" fmla="*/ 529 w 808"/>
              <a:gd name="T83" fmla="*/ 700 h 821"/>
              <a:gd name="T84" fmla="*/ 241 w 808"/>
              <a:gd name="T85" fmla="*/ 701 h 821"/>
              <a:gd name="T86" fmla="*/ 469 w 808"/>
              <a:gd name="T87" fmla="*/ 701 h 821"/>
              <a:gd name="T88" fmla="*/ 447 w 808"/>
              <a:gd name="T89" fmla="*/ 705 h 821"/>
              <a:gd name="T90" fmla="*/ 349 w 808"/>
              <a:gd name="T91" fmla="*/ 697 h 821"/>
              <a:gd name="T92" fmla="*/ 371 w 808"/>
              <a:gd name="T93" fmla="*/ 665 h 821"/>
              <a:gd name="T94" fmla="*/ 400 w 808"/>
              <a:gd name="T95" fmla="*/ 667 h 821"/>
              <a:gd name="T96" fmla="*/ 375 w 808"/>
              <a:gd name="T97" fmla="*/ 697 h 821"/>
              <a:gd name="T98" fmla="*/ 220 w 808"/>
              <a:gd name="T99" fmla="*/ 683 h 821"/>
              <a:gd name="T100" fmla="*/ 223 w 808"/>
              <a:gd name="T101" fmla="*/ 690 h 821"/>
              <a:gd name="T102" fmla="*/ 318 w 808"/>
              <a:gd name="T103" fmla="*/ 697 h 821"/>
              <a:gd name="T104" fmla="*/ 206 w 808"/>
              <a:gd name="T105" fmla="*/ 674 h 821"/>
              <a:gd name="T106" fmla="*/ 311 w 808"/>
              <a:gd name="T107" fmla="*/ 660 h 821"/>
              <a:gd name="T108" fmla="*/ 614 w 808"/>
              <a:gd name="T109" fmla="*/ 661 h 821"/>
              <a:gd name="T110" fmla="*/ 607 w 808"/>
              <a:gd name="T111" fmla="*/ 650 h 821"/>
              <a:gd name="T112" fmla="*/ 217 w 808"/>
              <a:gd name="T113" fmla="*/ 627 h 821"/>
              <a:gd name="T114" fmla="*/ 161 w 808"/>
              <a:gd name="T115" fmla="*/ 585 h 821"/>
              <a:gd name="T116" fmla="*/ 114 w 808"/>
              <a:gd name="T117" fmla="*/ 372 h 821"/>
              <a:gd name="T118" fmla="*/ 243 w 808"/>
              <a:gd name="T119" fmla="*/ 205 h 821"/>
              <a:gd name="T120" fmla="*/ 433 w 808"/>
              <a:gd name="T121" fmla="*/ 152 h 821"/>
              <a:gd name="T122" fmla="*/ 653 w 808"/>
              <a:gd name="T123" fmla="*/ 325 h 821"/>
              <a:gd name="T124" fmla="*/ 664 w 808"/>
              <a:gd name="T125" fmla="*/ 501 h 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8" h="821">
                <a:moveTo>
                  <a:pt x="404" y="821"/>
                </a:moveTo>
                <a:cubicBezTo>
                  <a:pt x="626" y="821"/>
                  <a:pt x="808" y="637"/>
                  <a:pt x="808" y="411"/>
                </a:cubicBezTo>
                <a:cubicBezTo>
                  <a:pt x="808" y="185"/>
                  <a:pt x="626" y="0"/>
                  <a:pt x="404" y="0"/>
                </a:cubicBezTo>
                <a:cubicBezTo>
                  <a:pt x="181" y="0"/>
                  <a:pt x="0" y="185"/>
                  <a:pt x="0" y="411"/>
                </a:cubicBezTo>
                <a:cubicBezTo>
                  <a:pt x="0" y="637"/>
                  <a:pt x="181" y="821"/>
                  <a:pt x="404" y="821"/>
                </a:cubicBezTo>
                <a:close/>
                <a:moveTo>
                  <a:pt x="404" y="3"/>
                </a:moveTo>
                <a:cubicBezTo>
                  <a:pt x="474" y="48"/>
                  <a:pt x="616" y="90"/>
                  <a:pt x="583" y="158"/>
                </a:cubicBezTo>
                <a:cubicBezTo>
                  <a:pt x="638" y="106"/>
                  <a:pt x="721" y="230"/>
                  <a:pt x="785" y="285"/>
                </a:cubicBezTo>
                <a:cubicBezTo>
                  <a:pt x="765" y="362"/>
                  <a:pt x="769" y="520"/>
                  <a:pt x="693" y="507"/>
                </a:cubicBezTo>
                <a:cubicBezTo>
                  <a:pt x="761" y="544"/>
                  <a:pt x="669" y="666"/>
                  <a:pt x="644" y="734"/>
                </a:cubicBezTo>
                <a:cubicBezTo>
                  <a:pt x="567" y="740"/>
                  <a:pt x="412" y="799"/>
                  <a:pt x="405" y="723"/>
                </a:cubicBezTo>
                <a:cubicBezTo>
                  <a:pt x="392" y="797"/>
                  <a:pt x="241" y="737"/>
                  <a:pt x="161" y="732"/>
                </a:cubicBezTo>
                <a:cubicBezTo>
                  <a:pt x="134" y="658"/>
                  <a:pt x="46" y="545"/>
                  <a:pt x="113" y="509"/>
                </a:cubicBezTo>
                <a:cubicBezTo>
                  <a:pt x="35" y="520"/>
                  <a:pt x="47" y="364"/>
                  <a:pt x="23" y="284"/>
                </a:cubicBezTo>
                <a:cubicBezTo>
                  <a:pt x="90" y="245"/>
                  <a:pt x="172" y="105"/>
                  <a:pt x="229" y="159"/>
                </a:cubicBezTo>
                <a:cubicBezTo>
                  <a:pt x="197" y="85"/>
                  <a:pt x="340" y="46"/>
                  <a:pt x="404" y="3"/>
                </a:cubicBezTo>
                <a:close/>
                <a:moveTo>
                  <a:pt x="609" y="729"/>
                </a:move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1" y="628"/>
                  <a:pt x="621" y="628"/>
                  <a:pt x="621" y="628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09" y="729"/>
                  <a:pt x="609" y="729"/>
                  <a:pt x="609" y="729"/>
                </a:cubicBezTo>
                <a:close/>
                <a:moveTo>
                  <a:pt x="176" y="724"/>
                </a:move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3"/>
                  <a:pt x="194" y="683"/>
                  <a:pt x="195" y="683"/>
                </a:cubicBezTo>
                <a:cubicBezTo>
                  <a:pt x="195" y="683"/>
                  <a:pt x="195" y="683"/>
                  <a:pt x="195" y="683"/>
                </a:cubicBezTo>
                <a:cubicBezTo>
                  <a:pt x="195" y="683"/>
                  <a:pt x="195" y="682"/>
                  <a:pt x="196" y="682"/>
                </a:cubicBezTo>
                <a:cubicBezTo>
                  <a:pt x="196" y="682"/>
                  <a:pt x="196" y="682"/>
                  <a:pt x="196" y="682"/>
                </a:cubicBezTo>
                <a:cubicBezTo>
                  <a:pt x="196" y="682"/>
                  <a:pt x="196" y="682"/>
                  <a:pt x="196" y="681"/>
                </a:cubicBezTo>
                <a:cubicBezTo>
                  <a:pt x="196" y="681"/>
                  <a:pt x="196" y="681"/>
                  <a:pt x="196" y="681"/>
                </a:cubicBezTo>
                <a:cubicBezTo>
                  <a:pt x="196" y="681"/>
                  <a:pt x="196" y="681"/>
                  <a:pt x="197" y="681"/>
                </a:cubicBezTo>
                <a:cubicBezTo>
                  <a:pt x="197" y="681"/>
                  <a:pt x="197" y="681"/>
                  <a:pt x="197" y="681"/>
                </a:cubicBezTo>
                <a:cubicBezTo>
                  <a:pt x="198" y="679"/>
                  <a:pt x="199" y="677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15" y="706"/>
                  <a:pt x="215" y="706"/>
                  <a:pt x="215" y="706"/>
                </a:cubicBezTo>
                <a:cubicBezTo>
                  <a:pt x="214" y="707"/>
                  <a:pt x="214" y="707"/>
                  <a:pt x="214" y="707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8"/>
                  <a:pt x="214" y="698"/>
                </a:cubicBezTo>
                <a:cubicBezTo>
                  <a:pt x="214" y="698"/>
                  <a:pt x="214" y="698"/>
                  <a:pt x="214" y="698"/>
                </a:cubicBezTo>
                <a:cubicBezTo>
                  <a:pt x="213" y="698"/>
                  <a:pt x="213" y="698"/>
                  <a:pt x="213" y="697"/>
                </a:cubicBezTo>
                <a:cubicBezTo>
                  <a:pt x="213" y="697"/>
                  <a:pt x="213" y="697"/>
                  <a:pt x="213" y="697"/>
                </a:cubicBezTo>
                <a:cubicBezTo>
                  <a:pt x="213" y="696"/>
                  <a:pt x="213" y="696"/>
                  <a:pt x="213" y="695"/>
                </a:cubicBezTo>
                <a:cubicBezTo>
                  <a:pt x="213" y="695"/>
                  <a:pt x="213" y="695"/>
                  <a:pt x="213" y="695"/>
                </a:cubicBezTo>
                <a:cubicBezTo>
                  <a:pt x="213" y="693"/>
                  <a:pt x="213" y="691"/>
                  <a:pt x="213" y="689"/>
                </a:cubicBezTo>
                <a:cubicBezTo>
                  <a:pt x="213" y="689"/>
                  <a:pt x="213" y="689"/>
                  <a:pt x="213" y="689"/>
                </a:cubicBezTo>
                <a:cubicBezTo>
                  <a:pt x="213" y="688"/>
                  <a:pt x="213" y="688"/>
                  <a:pt x="214" y="687"/>
                </a:cubicBezTo>
                <a:cubicBezTo>
                  <a:pt x="214" y="687"/>
                  <a:pt x="214" y="687"/>
                  <a:pt x="214" y="687"/>
                </a:cubicBezTo>
                <a:cubicBezTo>
                  <a:pt x="214" y="686"/>
                  <a:pt x="214" y="685"/>
                  <a:pt x="215" y="684"/>
                </a:cubicBezTo>
                <a:cubicBezTo>
                  <a:pt x="215" y="684"/>
                  <a:pt x="215" y="684"/>
                  <a:pt x="215" y="684"/>
                </a:cubicBezTo>
                <a:cubicBezTo>
                  <a:pt x="215" y="684"/>
                  <a:pt x="216" y="683"/>
                  <a:pt x="216" y="682"/>
                </a:cubicBezTo>
                <a:cubicBezTo>
                  <a:pt x="216" y="682"/>
                  <a:pt x="216" y="682"/>
                  <a:pt x="216" y="682"/>
                </a:cubicBezTo>
                <a:cubicBezTo>
                  <a:pt x="217" y="681"/>
                  <a:pt x="217" y="680"/>
                  <a:pt x="218" y="679"/>
                </a:cubicBezTo>
                <a:cubicBezTo>
                  <a:pt x="218" y="679"/>
                  <a:pt x="218" y="679"/>
                  <a:pt x="218" y="679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6" y="679"/>
                  <a:pt x="213" y="681"/>
                  <a:pt x="210" y="683"/>
                </a:cubicBezTo>
                <a:cubicBezTo>
                  <a:pt x="210" y="683"/>
                  <a:pt x="210" y="683"/>
                  <a:pt x="210" y="683"/>
                </a:cubicBezTo>
                <a:cubicBezTo>
                  <a:pt x="209" y="684"/>
                  <a:pt x="208" y="684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79"/>
                </a:cubicBezTo>
                <a:cubicBezTo>
                  <a:pt x="202" y="679"/>
                  <a:pt x="202" y="679"/>
                  <a:pt x="202" y="679"/>
                </a:cubicBezTo>
                <a:cubicBezTo>
                  <a:pt x="202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0" y="680"/>
                  <a:pt x="200" y="680"/>
                </a:cubicBezTo>
                <a:cubicBezTo>
                  <a:pt x="200" y="680"/>
                  <a:pt x="200" y="680"/>
                  <a:pt x="200" y="680"/>
                </a:cubicBezTo>
                <a:cubicBezTo>
                  <a:pt x="200" y="680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76" y="724"/>
                  <a:pt x="176" y="724"/>
                  <a:pt x="176" y="724"/>
                </a:cubicBezTo>
                <a:close/>
                <a:moveTo>
                  <a:pt x="425" y="723"/>
                </a:move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4" y="668"/>
                  <a:pt x="454" y="668"/>
                </a:cubicBezTo>
                <a:cubicBezTo>
                  <a:pt x="454" y="668"/>
                  <a:pt x="454" y="668"/>
                  <a:pt x="454" y="668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0"/>
                  <a:pt x="445" y="640"/>
                  <a:pt x="445" y="640"/>
                </a:cubicBezTo>
                <a:cubicBezTo>
                  <a:pt x="445" y="639"/>
                  <a:pt x="445" y="639"/>
                  <a:pt x="445" y="639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0" y="670"/>
                  <a:pt x="458" y="671"/>
                  <a:pt x="458" y="671"/>
                </a:cubicBezTo>
                <a:cubicBezTo>
                  <a:pt x="458" y="671"/>
                  <a:pt x="458" y="671"/>
                  <a:pt x="458" y="671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6" y="723"/>
                  <a:pt x="426" y="723"/>
                  <a:pt x="426" y="723"/>
                </a:cubicBezTo>
                <a:lnTo>
                  <a:pt x="425" y="723"/>
                </a:lnTo>
                <a:close/>
                <a:moveTo>
                  <a:pt x="270" y="716"/>
                </a:move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lose/>
                <a:moveTo>
                  <a:pt x="562" y="715"/>
                </a:moveTo>
                <a:cubicBezTo>
                  <a:pt x="562" y="715"/>
                  <a:pt x="562" y="715"/>
                  <a:pt x="562" y="715"/>
                </a:cubicBezTo>
                <a:cubicBezTo>
                  <a:pt x="562" y="715"/>
                  <a:pt x="562" y="715"/>
                  <a:pt x="562" y="715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2" y="715"/>
                  <a:pt x="562" y="715"/>
                  <a:pt x="562" y="715"/>
                </a:cubicBezTo>
                <a:close/>
                <a:moveTo>
                  <a:pt x="304" y="713"/>
                </a:moveTo>
                <a:cubicBezTo>
                  <a:pt x="302" y="712"/>
                  <a:pt x="302" y="712"/>
                  <a:pt x="302" y="712"/>
                </a:cubicBezTo>
                <a:cubicBezTo>
                  <a:pt x="302" y="712"/>
                  <a:pt x="302" y="712"/>
                  <a:pt x="302" y="712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1"/>
                  <a:pt x="302" y="621"/>
                  <a:pt x="302" y="621"/>
                </a:cubicBezTo>
                <a:cubicBezTo>
                  <a:pt x="303" y="621"/>
                  <a:pt x="303" y="621"/>
                  <a:pt x="303" y="621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lose/>
                <a:moveTo>
                  <a:pt x="506" y="712"/>
                </a:moveTo>
                <a:cubicBezTo>
                  <a:pt x="506" y="710"/>
                  <a:pt x="506" y="710"/>
                  <a:pt x="506" y="710"/>
                </a:cubicBezTo>
                <a:cubicBezTo>
                  <a:pt x="506" y="710"/>
                  <a:pt x="506" y="710"/>
                  <a:pt x="506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0"/>
                  <a:pt x="536" y="650"/>
                  <a:pt x="535" y="647"/>
                </a:cubicBezTo>
                <a:cubicBezTo>
                  <a:pt x="535" y="647"/>
                  <a:pt x="535" y="647"/>
                  <a:pt x="535" y="647"/>
                </a:cubicBezTo>
                <a:cubicBezTo>
                  <a:pt x="535" y="645"/>
                  <a:pt x="534" y="644"/>
                  <a:pt x="534" y="643"/>
                </a:cubicBezTo>
                <a:cubicBezTo>
                  <a:pt x="534" y="643"/>
                  <a:pt x="534" y="643"/>
                  <a:pt x="534" y="643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2" y="642"/>
                  <a:pt x="542" y="642"/>
                  <a:pt x="543" y="643"/>
                </a:cubicBezTo>
                <a:cubicBezTo>
                  <a:pt x="543" y="643"/>
                  <a:pt x="543" y="643"/>
                  <a:pt x="543" y="643"/>
                </a:cubicBezTo>
                <a:cubicBezTo>
                  <a:pt x="544" y="645"/>
                  <a:pt x="544" y="645"/>
                  <a:pt x="544" y="647"/>
                </a:cubicBezTo>
                <a:cubicBezTo>
                  <a:pt x="544" y="647"/>
                  <a:pt x="544" y="647"/>
                  <a:pt x="544" y="647"/>
                </a:cubicBezTo>
                <a:cubicBezTo>
                  <a:pt x="544" y="648"/>
                  <a:pt x="544" y="648"/>
                  <a:pt x="544" y="649"/>
                </a:cubicBezTo>
                <a:cubicBezTo>
                  <a:pt x="544" y="649"/>
                  <a:pt x="544" y="649"/>
                  <a:pt x="544" y="649"/>
                </a:cubicBezTo>
                <a:cubicBezTo>
                  <a:pt x="539" y="675"/>
                  <a:pt x="539" y="675"/>
                  <a:pt x="539" y="675"/>
                </a:cubicBezTo>
                <a:cubicBezTo>
                  <a:pt x="540" y="675"/>
                  <a:pt x="540" y="675"/>
                  <a:pt x="540" y="675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07" y="712"/>
                  <a:pt x="507" y="712"/>
                  <a:pt x="507" y="712"/>
                </a:cubicBezTo>
                <a:lnTo>
                  <a:pt x="506" y="712"/>
                </a:lnTo>
                <a:close/>
                <a:moveTo>
                  <a:pt x="242" y="710"/>
                </a:move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2" y="710"/>
                  <a:pt x="242" y="710"/>
                  <a:pt x="242" y="710"/>
                </a:cubicBezTo>
                <a:close/>
                <a:moveTo>
                  <a:pt x="468" y="708"/>
                </a:moveTo>
                <a:cubicBezTo>
                  <a:pt x="467" y="707"/>
                  <a:pt x="467" y="707"/>
                  <a:pt x="467" y="707"/>
                </a:cubicBezTo>
                <a:cubicBezTo>
                  <a:pt x="467" y="707"/>
                  <a:pt x="467" y="707"/>
                  <a:pt x="467" y="707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lose/>
                <a:moveTo>
                  <a:pt x="445" y="707"/>
                </a:move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lose/>
                <a:moveTo>
                  <a:pt x="352" y="706"/>
                </a:move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1" y="699"/>
                  <a:pt x="371" y="699"/>
                  <a:pt x="370" y="699"/>
                </a:cubicBezTo>
                <a:cubicBezTo>
                  <a:pt x="370" y="699"/>
                  <a:pt x="370" y="699"/>
                  <a:pt x="370" y="699"/>
                </a:cubicBezTo>
                <a:cubicBezTo>
                  <a:pt x="370" y="699"/>
                  <a:pt x="369" y="699"/>
                  <a:pt x="369" y="699"/>
                </a:cubicBezTo>
                <a:cubicBezTo>
                  <a:pt x="369" y="699"/>
                  <a:pt x="369" y="700"/>
                  <a:pt x="369" y="700"/>
                </a:cubicBezTo>
                <a:cubicBezTo>
                  <a:pt x="369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7" y="701"/>
                  <a:pt x="367" y="701"/>
                  <a:pt x="366" y="701"/>
                </a:cubicBezTo>
                <a:cubicBezTo>
                  <a:pt x="366" y="701"/>
                  <a:pt x="366" y="701"/>
                  <a:pt x="366" y="701"/>
                </a:cubicBezTo>
                <a:cubicBezTo>
                  <a:pt x="366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4" y="702"/>
                  <a:pt x="364" y="702"/>
                  <a:pt x="364" y="702"/>
                </a:cubicBezTo>
                <a:cubicBezTo>
                  <a:pt x="364" y="702"/>
                  <a:pt x="363" y="702"/>
                  <a:pt x="363" y="702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3" y="702"/>
                  <a:pt x="362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2" y="706"/>
                  <a:pt x="352" y="706"/>
                  <a:pt x="352" y="706"/>
                </a:cubicBezTo>
                <a:close/>
                <a:moveTo>
                  <a:pt x="218" y="701"/>
                </a:move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6" y="698"/>
                  <a:pt x="216" y="697"/>
                </a:cubicBezTo>
                <a:cubicBezTo>
                  <a:pt x="216" y="697"/>
                  <a:pt x="216" y="697"/>
                  <a:pt x="216" y="697"/>
                </a:cubicBezTo>
                <a:cubicBezTo>
                  <a:pt x="216" y="697"/>
                  <a:pt x="216" y="696"/>
                  <a:pt x="215" y="696"/>
                </a:cubicBezTo>
                <a:cubicBezTo>
                  <a:pt x="215" y="696"/>
                  <a:pt x="215" y="696"/>
                  <a:pt x="215" y="696"/>
                </a:cubicBezTo>
                <a:cubicBezTo>
                  <a:pt x="215" y="695"/>
                  <a:pt x="215" y="695"/>
                  <a:pt x="215" y="694"/>
                </a:cubicBezTo>
                <a:cubicBezTo>
                  <a:pt x="215" y="694"/>
                  <a:pt x="215" y="694"/>
                  <a:pt x="215" y="694"/>
                </a:cubicBezTo>
                <a:cubicBezTo>
                  <a:pt x="215" y="694"/>
                  <a:pt x="215" y="693"/>
                  <a:pt x="215" y="692"/>
                </a:cubicBezTo>
                <a:cubicBezTo>
                  <a:pt x="215" y="692"/>
                  <a:pt x="215" y="692"/>
                  <a:pt x="215" y="692"/>
                </a:cubicBezTo>
                <a:cubicBezTo>
                  <a:pt x="215" y="692"/>
                  <a:pt x="215" y="691"/>
                  <a:pt x="215" y="691"/>
                </a:cubicBezTo>
                <a:cubicBezTo>
                  <a:pt x="215" y="691"/>
                  <a:pt x="215" y="691"/>
                  <a:pt x="215" y="691"/>
                </a:cubicBezTo>
                <a:cubicBezTo>
                  <a:pt x="216" y="690"/>
                  <a:pt x="216" y="689"/>
                  <a:pt x="216" y="689"/>
                </a:cubicBezTo>
                <a:cubicBezTo>
                  <a:pt x="216" y="689"/>
                  <a:pt x="216" y="689"/>
                  <a:pt x="216" y="689"/>
                </a:cubicBezTo>
                <a:cubicBezTo>
                  <a:pt x="216" y="688"/>
                  <a:pt x="216" y="688"/>
                  <a:pt x="216" y="687"/>
                </a:cubicBezTo>
                <a:cubicBezTo>
                  <a:pt x="216" y="687"/>
                  <a:pt x="216" y="687"/>
                  <a:pt x="216" y="687"/>
                </a:cubicBezTo>
                <a:cubicBezTo>
                  <a:pt x="216" y="687"/>
                  <a:pt x="217" y="686"/>
                  <a:pt x="217" y="686"/>
                </a:cubicBezTo>
                <a:cubicBezTo>
                  <a:pt x="217" y="686"/>
                  <a:pt x="217" y="686"/>
                  <a:pt x="217" y="686"/>
                </a:cubicBezTo>
                <a:cubicBezTo>
                  <a:pt x="217" y="686"/>
                  <a:pt x="217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19" y="685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4" y="688"/>
                </a:cubicBezTo>
                <a:cubicBezTo>
                  <a:pt x="224" y="688"/>
                  <a:pt x="224" y="688"/>
                  <a:pt x="224" y="688"/>
                </a:cubicBezTo>
                <a:cubicBezTo>
                  <a:pt x="224" y="688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3" y="689"/>
                  <a:pt x="223" y="689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2" y="693"/>
                  <a:pt x="222" y="692"/>
                  <a:pt x="222" y="692"/>
                </a:cubicBezTo>
                <a:cubicBezTo>
                  <a:pt x="222" y="692"/>
                  <a:pt x="222" y="692"/>
                  <a:pt x="222" y="692"/>
                </a:cubicBezTo>
                <a:cubicBezTo>
                  <a:pt x="222" y="692"/>
                  <a:pt x="222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3"/>
                </a:cubicBezTo>
                <a:cubicBezTo>
                  <a:pt x="224" y="693"/>
                  <a:pt x="224" y="693"/>
                  <a:pt x="224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4"/>
                  <a:pt x="225" y="694"/>
                  <a:pt x="224" y="694"/>
                </a:cubicBezTo>
                <a:cubicBezTo>
                  <a:pt x="224" y="694"/>
                  <a:pt x="224" y="694"/>
                  <a:pt x="224" y="694"/>
                </a:cubicBezTo>
                <a:cubicBezTo>
                  <a:pt x="224" y="694"/>
                  <a:pt x="224" y="694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6"/>
                  <a:pt x="224" y="696"/>
                </a:cubicBezTo>
                <a:cubicBezTo>
                  <a:pt x="224" y="696"/>
                  <a:pt x="224" y="696"/>
                  <a:pt x="224" y="696"/>
                </a:cubicBezTo>
                <a:cubicBezTo>
                  <a:pt x="224" y="696"/>
                  <a:pt x="224" y="696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8"/>
                  <a:pt x="223" y="698"/>
                </a:cubicBezTo>
                <a:cubicBezTo>
                  <a:pt x="223" y="698"/>
                  <a:pt x="223" y="698"/>
                  <a:pt x="223" y="698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8" y="701"/>
                  <a:pt x="218" y="701"/>
                  <a:pt x="218" y="701"/>
                </a:cubicBezTo>
                <a:close/>
                <a:moveTo>
                  <a:pt x="318" y="698"/>
                </a:moveTo>
                <a:cubicBezTo>
                  <a:pt x="318" y="698"/>
                  <a:pt x="318" y="698"/>
                  <a:pt x="318" y="698"/>
                </a:cubicBezTo>
                <a:cubicBezTo>
                  <a:pt x="318" y="698"/>
                  <a:pt x="318" y="698"/>
                  <a:pt x="318" y="698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8"/>
                  <a:pt x="319" y="698"/>
                  <a:pt x="319" y="698"/>
                </a:cubicBezTo>
                <a:lnTo>
                  <a:pt x="318" y="698"/>
                </a:lnTo>
                <a:close/>
                <a:moveTo>
                  <a:pt x="203" y="679"/>
                </a:moveTo>
                <a:cubicBezTo>
                  <a:pt x="203" y="679"/>
                  <a:pt x="202" y="679"/>
                  <a:pt x="202" y="678"/>
                </a:cubicBezTo>
                <a:cubicBezTo>
                  <a:pt x="202" y="678"/>
                  <a:pt x="202" y="678"/>
                  <a:pt x="202" y="678"/>
                </a:cubicBezTo>
                <a:cubicBezTo>
                  <a:pt x="202" y="678"/>
                  <a:pt x="202" y="678"/>
                  <a:pt x="202" y="677"/>
                </a:cubicBezTo>
                <a:cubicBezTo>
                  <a:pt x="202" y="677"/>
                  <a:pt x="202" y="677"/>
                  <a:pt x="202" y="677"/>
                </a:cubicBezTo>
                <a:cubicBezTo>
                  <a:pt x="202" y="677"/>
                  <a:pt x="203" y="676"/>
                  <a:pt x="203" y="676"/>
                </a:cubicBezTo>
                <a:cubicBezTo>
                  <a:pt x="203" y="676"/>
                  <a:pt x="203" y="676"/>
                  <a:pt x="203" y="676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6" y="675"/>
                  <a:pt x="215" y="676"/>
                  <a:pt x="214" y="676"/>
                </a:cubicBezTo>
                <a:cubicBezTo>
                  <a:pt x="214" y="676"/>
                  <a:pt x="214" y="676"/>
                  <a:pt x="214" y="676"/>
                </a:cubicBezTo>
                <a:cubicBezTo>
                  <a:pt x="203" y="679"/>
                  <a:pt x="203" y="679"/>
                  <a:pt x="203" y="679"/>
                </a:cubicBezTo>
                <a:close/>
                <a:moveTo>
                  <a:pt x="305" y="665"/>
                </a:moveTo>
                <a:cubicBezTo>
                  <a:pt x="306" y="655"/>
                  <a:pt x="306" y="655"/>
                  <a:pt x="306" y="655"/>
                </a:cubicBezTo>
                <a:cubicBezTo>
                  <a:pt x="306" y="655"/>
                  <a:pt x="306" y="655"/>
                  <a:pt x="306" y="655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5" y="665"/>
                  <a:pt x="305" y="665"/>
                  <a:pt x="305" y="665"/>
                </a:cubicBezTo>
                <a:close/>
                <a:moveTo>
                  <a:pt x="598" y="662"/>
                </a:move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2"/>
                  <a:pt x="599" y="662"/>
                  <a:pt x="599" y="662"/>
                </a:cubicBezTo>
                <a:lnTo>
                  <a:pt x="598" y="662"/>
                </a:lnTo>
                <a:close/>
                <a:moveTo>
                  <a:pt x="615" y="662"/>
                </a:move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2"/>
                  <a:pt x="616" y="662"/>
                  <a:pt x="616" y="662"/>
                </a:cubicBezTo>
                <a:lnTo>
                  <a:pt x="615" y="662"/>
                </a:lnTo>
                <a:close/>
                <a:moveTo>
                  <a:pt x="607" y="656"/>
                </a:moveTo>
                <a:cubicBezTo>
                  <a:pt x="606" y="656"/>
                  <a:pt x="606" y="656"/>
                  <a:pt x="606" y="656"/>
                </a:cubicBezTo>
                <a:cubicBezTo>
                  <a:pt x="606" y="656"/>
                  <a:pt x="606" y="656"/>
                  <a:pt x="606" y="656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lose/>
                <a:moveTo>
                  <a:pt x="307" y="647"/>
                </a:moveTo>
                <a:cubicBezTo>
                  <a:pt x="307" y="647"/>
                  <a:pt x="307" y="647"/>
                  <a:pt x="307" y="647"/>
                </a:cubicBezTo>
                <a:cubicBezTo>
                  <a:pt x="307" y="647"/>
                  <a:pt x="307" y="647"/>
                  <a:pt x="307" y="647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7" y="647"/>
                  <a:pt x="307" y="647"/>
                  <a:pt x="307" y="647"/>
                </a:cubicBezTo>
                <a:close/>
                <a:moveTo>
                  <a:pt x="601" y="645"/>
                </a:moveTo>
                <a:cubicBezTo>
                  <a:pt x="601" y="645"/>
                  <a:pt x="601" y="645"/>
                  <a:pt x="601" y="645"/>
                </a:cubicBezTo>
                <a:close/>
                <a:moveTo>
                  <a:pt x="217" y="632"/>
                </a:moveTo>
                <a:cubicBezTo>
                  <a:pt x="217" y="632"/>
                  <a:pt x="217" y="632"/>
                  <a:pt x="217" y="632"/>
                </a:cubicBezTo>
                <a:cubicBezTo>
                  <a:pt x="217" y="632"/>
                  <a:pt x="217" y="632"/>
                  <a:pt x="217" y="632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7" y="632"/>
                  <a:pt x="217" y="632"/>
                  <a:pt x="217" y="632"/>
                </a:cubicBezTo>
                <a:close/>
                <a:moveTo>
                  <a:pt x="179" y="574"/>
                </a:moveTo>
                <a:cubicBezTo>
                  <a:pt x="174" y="578"/>
                  <a:pt x="174" y="578"/>
                  <a:pt x="174" y="578"/>
                </a:cubicBezTo>
                <a:cubicBezTo>
                  <a:pt x="164" y="563"/>
                  <a:pt x="164" y="563"/>
                  <a:pt x="164" y="563"/>
                </a:cubicBezTo>
                <a:cubicBezTo>
                  <a:pt x="181" y="551"/>
                  <a:pt x="181" y="551"/>
                  <a:pt x="181" y="551"/>
                </a:cubicBezTo>
                <a:cubicBezTo>
                  <a:pt x="190" y="565"/>
                  <a:pt x="190" y="565"/>
                  <a:pt x="190" y="565"/>
                </a:cubicBezTo>
                <a:cubicBezTo>
                  <a:pt x="192" y="567"/>
                  <a:pt x="193" y="569"/>
                  <a:pt x="193" y="571"/>
                </a:cubicBezTo>
                <a:cubicBezTo>
                  <a:pt x="194" y="572"/>
                  <a:pt x="194" y="574"/>
                  <a:pt x="194" y="576"/>
                </a:cubicBezTo>
                <a:cubicBezTo>
                  <a:pt x="194" y="578"/>
                  <a:pt x="193" y="580"/>
                  <a:pt x="192" y="582"/>
                </a:cubicBezTo>
                <a:cubicBezTo>
                  <a:pt x="190" y="585"/>
                  <a:pt x="188" y="586"/>
                  <a:pt x="185" y="588"/>
                </a:cubicBezTo>
                <a:cubicBezTo>
                  <a:pt x="180" y="592"/>
                  <a:pt x="176" y="593"/>
                  <a:pt x="172" y="593"/>
                </a:cubicBezTo>
                <a:cubicBezTo>
                  <a:pt x="168" y="592"/>
                  <a:pt x="164" y="589"/>
                  <a:pt x="161" y="585"/>
                </a:cubicBezTo>
                <a:cubicBezTo>
                  <a:pt x="152" y="571"/>
                  <a:pt x="152" y="571"/>
                  <a:pt x="152" y="571"/>
                </a:cubicBezTo>
                <a:cubicBezTo>
                  <a:pt x="157" y="568"/>
                  <a:pt x="157" y="568"/>
                  <a:pt x="157" y="568"/>
                </a:cubicBezTo>
                <a:cubicBezTo>
                  <a:pt x="166" y="581"/>
                  <a:pt x="166" y="581"/>
                  <a:pt x="166" y="581"/>
                </a:cubicBezTo>
                <a:cubicBezTo>
                  <a:pt x="168" y="584"/>
                  <a:pt x="170" y="585"/>
                  <a:pt x="172" y="585"/>
                </a:cubicBezTo>
                <a:cubicBezTo>
                  <a:pt x="174" y="585"/>
                  <a:pt x="177" y="584"/>
                  <a:pt x="181" y="582"/>
                </a:cubicBezTo>
                <a:cubicBezTo>
                  <a:pt x="184" y="579"/>
                  <a:pt x="186" y="577"/>
                  <a:pt x="186" y="575"/>
                </a:cubicBezTo>
                <a:cubicBezTo>
                  <a:pt x="187" y="573"/>
                  <a:pt x="187" y="571"/>
                  <a:pt x="185" y="568"/>
                </a:cubicBezTo>
                <a:cubicBezTo>
                  <a:pt x="180" y="561"/>
                  <a:pt x="180" y="561"/>
                  <a:pt x="180" y="561"/>
                </a:cubicBezTo>
                <a:cubicBezTo>
                  <a:pt x="173" y="566"/>
                  <a:pt x="173" y="566"/>
                  <a:pt x="173" y="566"/>
                </a:cubicBezTo>
                <a:cubicBezTo>
                  <a:pt x="179" y="574"/>
                  <a:pt x="179" y="574"/>
                  <a:pt x="179" y="574"/>
                </a:cubicBezTo>
                <a:close/>
                <a:moveTo>
                  <a:pt x="143" y="556"/>
                </a:moveTo>
                <a:cubicBezTo>
                  <a:pt x="162" y="546"/>
                  <a:pt x="162" y="546"/>
                  <a:pt x="162" y="546"/>
                </a:cubicBezTo>
                <a:cubicBezTo>
                  <a:pt x="165" y="545"/>
                  <a:pt x="166" y="543"/>
                  <a:pt x="167" y="541"/>
                </a:cubicBezTo>
                <a:cubicBezTo>
                  <a:pt x="168" y="540"/>
                  <a:pt x="167" y="537"/>
                  <a:pt x="166" y="535"/>
                </a:cubicBezTo>
                <a:cubicBezTo>
                  <a:pt x="165" y="532"/>
                  <a:pt x="163" y="531"/>
                  <a:pt x="162" y="530"/>
                </a:cubicBezTo>
                <a:cubicBezTo>
                  <a:pt x="160" y="530"/>
                  <a:pt x="158" y="530"/>
                  <a:pt x="155" y="532"/>
                </a:cubicBezTo>
                <a:cubicBezTo>
                  <a:pt x="136" y="541"/>
                  <a:pt x="136" y="541"/>
                  <a:pt x="136" y="541"/>
                </a:cubicBezTo>
                <a:cubicBezTo>
                  <a:pt x="132" y="535"/>
                  <a:pt x="132" y="535"/>
                  <a:pt x="132" y="535"/>
                </a:cubicBezTo>
                <a:cubicBezTo>
                  <a:pt x="151" y="525"/>
                  <a:pt x="151" y="525"/>
                  <a:pt x="151" y="525"/>
                </a:cubicBezTo>
                <a:cubicBezTo>
                  <a:pt x="154" y="524"/>
                  <a:pt x="155" y="523"/>
                  <a:pt x="157" y="523"/>
                </a:cubicBezTo>
                <a:cubicBezTo>
                  <a:pt x="158" y="522"/>
                  <a:pt x="160" y="522"/>
                  <a:pt x="161" y="522"/>
                </a:cubicBezTo>
                <a:cubicBezTo>
                  <a:pt x="163" y="523"/>
                  <a:pt x="165" y="524"/>
                  <a:pt x="166" y="526"/>
                </a:cubicBezTo>
                <a:cubicBezTo>
                  <a:pt x="168" y="527"/>
                  <a:pt x="170" y="529"/>
                  <a:pt x="171" y="532"/>
                </a:cubicBezTo>
                <a:cubicBezTo>
                  <a:pt x="173" y="535"/>
                  <a:pt x="173" y="538"/>
                  <a:pt x="174" y="540"/>
                </a:cubicBezTo>
                <a:cubicBezTo>
                  <a:pt x="174" y="542"/>
                  <a:pt x="174" y="544"/>
                  <a:pt x="173" y="546"/>
                </a:cubicBezTo>
                <a:cubicBezTo>
                  <a:pt x="172" y="547"/>
                  <a:pt x="172" y="548"/>
                  <a:pt x="170" y="549"/>
                </a:cubicBezTo>
                <a:cubicBezTo>
                  <a:pt x="169" y="550"/>
                  <a:pt x="168" y="551"/>
                  <a:pt x="165" y="553"/>
                </a:cubicBezTo>
                <a:cubicBezTo>
                  <a:pt x="146" y="562"/>
                  <a:pt x="146" y="562"/>
                  <a:pt x="146" y="562"/>
                </a:cubicBezTo>
                <a:cubicBezTo>
                  <a:pt x="143" y="556"/>
                  <a:pt x="143" y="556"/>
                  <a:pt x="143" y="556"/>
                </a:cubicBezTo>
                <a:close/>
                <a:moveTo>
                  <a:pt x="130" y="509"/>
                </a:moveTo>
                <a:cubicBezTo>
                  <a:pt x="141" y="499"/>
                  <a:pt x="141" y="499"/>
                  <a:pt x="141" y="499"/>
                </a:cubicBezTo>
                <a:cubicBezTo>
                  <a:pt x="145" y="509"/>
                  <a:pt x="145" y="509"/>
                  <a:pt x="145" y="509"/>
                </a:cubicBezTo>
                <a:cubicBezTo>
                  <a:pt x="130" y="509"/>
                  <a:pt x="130" y="509"/>
                  <a:pt x="130" y="509"/>
                </a:cubicBezTo>
                <a:close/>
                <a:moveTo>
                  <a:pt x="125" y="514"/>
                </a:moveTo>
                <a:cubicBezTo>
                  <a:pt x="122" y="507"/>
                  <a:pt x="122" y="507"/>
                  <a:pt x="122" y="507"/>
                </a:cubicBezTo>
                <a:cubicBezTo>
                  <a:pt x="151" y="481"/>
                  <a:pt x="151" y="481"/>
                  <a:pt x="151" y="481"/>
                </a:cubicBezTo>
                <a:cubicBezTo>
                  <a:pt x="153" y="489"/>
                  <a:pt x="153" y="489"/>
                  <a:pt x="153" y="489"/>
                </a:cubicBezTo>
                <a:cubicBezTo>
                  <a:pt x="147" y="495"/>
                  <a:pt x="147" y="495"/>
                  <a:pt x="147" y="495"/>
                </a:cubicBezTo>
                <a:cubicBezTo>
                  <a:pt x="152" y="509"/>
                  <a:pt x="152" y="509"/>
                  <a:pt x="152" y="509"/>
                </a:cubicBezTo>
                <a:cubicBezTo>
                  <a:pt x="160" y="510"/>
                  <a:pt x="160" y="510"/>
                  <a:pt x="160" y="510"/>
                </a:cubicBezTo>
                <a:cubicBezTo>
                  <a:pt x="163" y="517"/>
                  <a:pt x="163" y="517"/>
                  <a:pt x="163" y="517"/>
                </a:cubicBezTo>
                <a:cubicBezTo>
                  <a:pt x="125" y="514"/>
                  <a:pt x="125" y="514"/>
                  <a:pt x="125" y="514"/>
                </a:cubicBezTo>
                <a:close/>
                <a:moveTo>
                  <a:pt x="115" y="485"/>
                </a:moveTo>
                <a:cubicBezTo>
                  <a:pt x="113" y="475"/>
                  <a:pt x="113" y="475"/>
                  <a:pt x="113" y="475"/>
                </a:cubicBezTo>
                <a:cubicBezTo>
                  <a:pt x="135" y="456"/>
                  <a:pt x="135" y="456"/>
                  <a:pt x="135" y="456"/>
                </a:cubicBezTo>
                <a:cubicBezTo>
                  <a:pt x="111" y="461"/>
                  <a:pt x="111" y="461"/>
                  <a:pt x="111" y="461"/>
                </a:cubicBezTo>
                <a:cubicBezTo>
                  <a:pt x="109" y="454"/>
                  <a:pt x="109" y="454"/>
                  <a:pt x="109" y="454"/>
                </a:cubicBezTo>
                <a:cubicBezTo>
                  <a:pt x="144" y="447"/>
                  <a:pt x="144" y="447"/>
                  <a:pt x="144" y="447"/>
                </a:cubicBezTo>
                <a:cubicBezTo>
                  <a:pt x="145" y="456"/>
                  <a:pt x="145" y="456"/>
                  <a:pt x="145" y="456"/>
                </a:cubicBezTo>
                <a:cubicBezTo>
                  <a:pt x="122" y="476"/>
                  <a:pt x="122" y="476"/>
                  <a:pt x="122" y="476"/>
                </a:cubicBezTo>
                <a:cubicBezTo>
                  <a:pt x="148" y="471"/>
                  <a:pt x="148" y="471"/>
                  <a:pt x="148" y="471"/>
                </a:cubicBezTo>
                <a:cubicBezTo>
                  <a:pt x="149" y="478"/>
                  <a:pt x="149" y="478"/>
                  <a:pt x="149" y="478"/>
                </a:cubicBezTo>
                <a:cubicBezTo>
                  <a:pt x="115" y="485"/>
                  <a:pt x="115" y="485"/>
                  <a:pt x="115" y="485"/>
                </a:cubicBezTo>
                <a:close/>
                <a:moveTo>
                  <a:pt x="128" y="427"/>
                </a:moveTo>
                <a:cubicBezTo>
                  <a:pt x="121" y="427"/>
                  <a:pt x="121" y="427"/>
                  <a:pt x="121" y="427"/>
                </a:cubicBezTo>
                <a:cubicBezTo>
                  <a:pt x="121" y="410"/>
                  <a:pt x="121" y="410"/>
                  <a:pt x="121" y="410"/>
                </a:cubicBezTo>
                <a:cubicBezTo>
                  <a:pt x="142" y="409"/>
                  <a:pt x="142" y="409"/>
                  <a:pt x="142" y="409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42" y="428"/>
                  <a:pt x="142" y="431"/>
                  <a:pt x="142" y="432"/>
                </a:cubicBezTo>
                <a:cubicBezTo>
                  <a:pt x="141" y="434"/>
                  <a:pt x="140" y="435"/>
                  <a:pt x="139" y="437"/>
                </a:cubicBezTo>
                <a:cubicBezTo>
                  <a:pt x="138" y="439"/>
                  <a:pt x="136" y="440"/>
                  <a:pt x="134" y="441"/>
                </a:cubicBezTo>
                <a:cubicBezTo>
                  <a:pt x="132" y="442"/>
                  <a:pt x="129" y="442"/>
                  <a:pt x="126" y="443"/>
                </a:cubicBezTo>
                <a:cubicBezTo>
                  <a:pt x="119" y="443"/>
                  <a:pt x="115" y="441"/>
                  <a:pt x="112" y="439"/>
                </a:cubicBezTo>
                <a:cubicBezTo>
                  <a:pt x="109" y="436"/>
                  <a:pt x="107" y="432"/>
                  <a:pt x="107" y="426"/>
                </a:cubicBezTo>
                <a:cubicBezTo>
                  <a:pt x="107" y="410"/>
                  <a:pt x="107" y="410"/>
                  <a:pt x="107" y="410"/>
                </a:cubicBezTo>
                <a:cubicBezTo>
                  <a:pt x="113" y="410"/>
                  <a:pt x="113" y="410"/>
                  <a:pt x="113" y="410"/>
                </a:cubicBezTo>
                <a:cubicBezTo>
                  <a:pt x="113" y="426"/>
                  <a:pt x="113" y="426"/>
                  <a:pt x="113" y="426"/>
                </a:cubicBezTo>
                <a:cubicBezTo>
                  <a:pt x="113" y="429"/>
                  <a:pt x="114" y="431"/>
                  <a:pt x="116" y="432"/>
                </a:cubicBezTo>
                <a:cubicBezTo>
                  <a:pt x="118" y="434"/>
                  <a:pt x="121" y="434"/>
                  <a:pt x="125" y="434"/>
                </a:cubicBezTo>
                <a:cubicBezTo>
                  <a:pt x="129" y="434"/>
                  <a:pt x="132" y="433"/>
                  <a:pt x="133" y="432"/>
                </a:cubicBezTo>
                <a:cubicBezTo>
                  <a:pt x="135" y="431"/>
                  <a:pt x="136" y="428"/>
                  <a:pt x="136" y="425"/>
                </a:cubicBezTo>
                <a:cubicBezTo>
                  <a:pt x="136" y="417"/>
                  <a:pt x="136" y="417"/>
                  <a:pt x="136" y="417"/>
                </a:cubicBezTo>
                <a:cubicBezTo>
                  <a:pt x="127" y="417"/>
                  <a:pt x="127" y="417"/>
                  <a:pt x="127" y="417"/>
                </a:cubicBezTo>
                <a:cubicBezTo>
                  <a:pt x="128" y="427"/>
                  <a:pt x="128" y="427"/>
                  <a:pt x="128" y="427"/>
                </a:cubicBezTo>
                <a:close/>
                <a:moveTo>
                  <a:pt x="115" y="385"/>
                </a:moveTo>
                <a:cubicBezTo>
                  <a:pt x="115" y="385"/>
                  <a:pt x="115" y="385"/>
                  <a:pt x="115" y="385"/>
                </a:cubicBezTo>
                <a:cubicBezTo>
                  <a:pt x="115" y="382"/>
                  <a:pt x="116" y="379"/>
                  <a:pt x="117" y="378"/>
                </a:cubicBezTo>
                <a:cubicBezTo>
                  <a:pt x="119" y="377"/>
                  <a:pt x="122" y="377"/>
                  <a:pt x="127" y="377"/>
                </a:cubicBezTo>
                <a:cubicBezTo>
                  <a:pt x="131" y="377"/>
                  <a:pt x="134" y="378"/>
                  <a:pt x="135" y="379"/>
                </a:cubicBezTo>
                <a:cubicBezTo>
                  <a:pt x="137" y="381"/>
                  <a:pt x="138" y="383"/>
                  <a:pt x="137" y="386"/>
                </a:cubicBezTo>
                <a:cubicBezTo>
                  <a:pt x="137" y="395"/>
                  <a:pt x="137" y="395"/>
                  <a:pt x="137" y="395"/>
                </a:cubicBezTo>
                <a:cubicBezTo>
                  <a:pt x="114" y="394"/>
                  <a:pt x="114" y="394"/>
                  <a:pt x="114" y="394"/>
                </a:cubicBezTo>
                <a:cubicBezTo>
                  <a:pt x="115" y="385"/>
                  <a:pt x="115" y="385"/>
                  <a:pt x="115" y="385"/>
                </a:cubicBezTo>
                <a:close/>
                <a:moveTo>
                  <a:pt x="107" y="401"/>
                </a:moveTo>
                <a:cubicBezTo>
                  <a:pt x="108" y="384"/>
                  <a:pt x="108" y="384"/>
                  <a:pt x="108" y="384"/>
                </a:cubicBezTo>
                <a:cubicBezTo>
                  <a:pt x="109" y="378"/>
                  <a:pt x="111" y="374"/>
                  <a:pt x="114" y="372"/>
                </a:cubicBezTo>
                <a:cubicBezTo>
                  <a:pt x="117" y="369"/>
                  <a:pt x="122" y="368"/>
                  <a:pt x="128" y="369"/>
                </a:cubicBezTo>
                <a:cubicBezTo>
                  <a:pt x="131" y="369"/>
                  <a:pt x="134" y="370"/>
                  <a:pt x="136" y="371"/>
                </a:cubicBezTo>
                <a:cubicBezTo>
                  <a:pt x="138" y="372"/>
                  <a:pt x="140" y="373"/>
                  <a:pt x="141" y="375"/>
                </a:cubicBezTo>
                <a:cubicBezTo>
                  <a:pt x="142" y="377"/>
                  <a:pt x="143" y="378"/>
                  <a:pt x="143" y="380"/>
                </a:cubicBezTo>
                <a:cubicBezTo>
                  <a:pt x="144" y="381"/>
                  <a:pt x="144" y="384"/>
                  <a:pt x="144" y="387"/>
                </a:cubicBezTo>
                <a:cubicBezTo>
                  <a:pt x="142" y="403"/>
                  <a:pt x="142" y="403"/>
                  <a:pt x="142" y="403"/>
                </a:cubicBezTo>
                <a:cubicBezTo>
                  <a:pt x="107" y="401"/>
                  <a:pt x="107" y="401"/>
                  <a:pt x="107" y="401"/>
                </a:cubicBezTo>
                <a:close/>
                <a:moveTo>
                  <a:pt x="128" y="362"/>
                </a:moveTo>
                <a:cubicBezTo>
                  <a:pt x="123" y="361"/>
                  <a:pt x="118" y="359"/>
                  <a:pt x="116" y="355"/>
                </a:cubicBezTo>
                <a:cubicBezTo>
                  <a:pt x="114" y="351"/>
                  <a:pt x="114" y="347"/>
                  <a:pt x="115" y="341"/>
                </a:cubicBezTo>
                <a:cubicBezTo>
                  <a:pt x="116" y="335"/>
                  <a:pt x="119" y="331"/>
                  <a:pt x="122" y="329"/>
                </a:cubicBezTo>
                <a:cubicBezTo>
                  <a:pt x="126" y="327"/>
                  <a:pt x="131" y="326"/>
                  <a:pt x="137" y="328"/>
                </a:cubicBezTo>
                <a:cubicBezTo>
                  <a:pt x="143" y="329"/>
                  <a:pt x="147" y="332"/>
                  <a:pt x="149" y="335"/>
                </a:cubicBezTo>
                <a:cubicBezTo>
                  <a:pt x="152" y="339"/>
                  <a:pt x="152" y="343"/>
                  <a:pt x="151" y="349"/>
                </a:cubicBezTo>
                <a:cubicBezTo>
                  <a:pt x="149" y="355"/>
                  <a:pt x="147" y="359"/>
                  <a:pt x="143" y="361"/>
                </a:cubicBezTo>
                <a:cubicBezTo>
                  <a:pt x="140" y="364"/>
                  <a:pt x="135" y="364"/>
                  <a:pt x="128" y="362"/>
                </a:cubicBezTo>
                <a:close/>
                <a:moveTo>
                  <a:pt x="121" y="342"/>
                </a:moveTo>
                <a:cubicBezTo>
                  <a:pt x="122" y="339"/>
                  <a:pt x="123" y="337"/>
                  <a:pt x="125" y="336"/>
                </a:cubicBezTo>
                <a:cubicBezTo>
                  <a:pt x="128" y="335"/>
                  <a:pt x="131" y="335"/>
                  <a:pt x="135" y="336"/>
                </a:cubicBezTo>
                <a:cubicBezTo>
                  <a:pt x="139" y="337"/>
                  <a:pt x="142" y="338"/>
                  <a:pt x="143" y="340"/>
                </a:cubicBezTo>
                <a:cubicBezTo>
                  <a:pt x="145" y="342"/>
                  <a:pt x="145" y="345"/>
                  <a:pt x="145" y="348"/>
                </a:cubicBezTo>
                <a:cubicBezTo>
                  <a:pt x="144" y="351"/>
                  <a:pt x="142" y="353"/>
                  <a:pt x="140" y="354"/>
                </a:cubicBezTo>
                <a:cubicBezTo>
                  <a:pt x="138" y="355"/>
                  <a:pt x="135" y="355"/>
                  <a:pt x="130" y="354"/>
                </a:cubicBezTo>
                <a:cubicBezTo>
                  <a:pt x="126" y="353"/>
                  <a:pt x="124" y="352"/>
                  <a:pt x="122" y="350"/>
                </a:cubicBezTo>
                <a:cubicBezTo>
                  <a:pt x="121" y="348"/>
                  <a:pt x="120" y="345"/>
                  <a:pt x="121" y="342"/>
                </a:cubicBezTo>
                <a:close/>
                <a:moveTo>
                  <a:pt x="124" y="314"/>
                </a:moveTo>
                <a:cubicBezTo>
                  <a:pt x="127" y="305"/>
                  <a:pt x="127" y="305"/>
                  <a:pt x="127" y="305"/>
                </a:cubicBezTo>
                <a:cubicBezTo>
                  <a:pt x="156" y="301"/>
                  <a:pt x="156" y="301"/>
                  <a:pt x="156" y="301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5" y="284"/>
                  <a:pt x="135" y="284"/>
                  <a:pt x="135" y="284"/>
                </a:cubicBezTo>
                <a:cubicBezTo>
                  <a:pt x="168" y="298"/>
                  <a:pt x="168" y="298"/>
                  <a:pt x="168" y="298"/>
                </a:cubicBezTo>
                <a:cubicBezTo>
                  <a:pt x="165" y="306"/>
                  <a:pt x="165" y="306"/>
                  <a:pt x="165" y="306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59" y="320"/>
                  <a:pt x="159" y="320"/>
                  <a:pt x="159" y="320"/>
                </a:cubicBezTo>
                <a:cubicBezTo>
                  <a:pt x="156" y="327"/>
                  <a:pt x="156" y="327"/>
                  <a:pt x="156" y="327"/>
                </a:cubicBezTo>
                <a:cubicBezTo>
                  <a:pt x="124" y="314"/>
                  <a:pt x="124" y="314"/>
                  <a:pt x="124" y="314"/>
                </a:cubicBezTo>
                <a:close/>
                <a:moveTo>
                  <a:pt x="166" y="273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87" y="265"/>
                  <a:pt x="187" y="265"/>
                  <a:pt x="187" y="265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78" y="281"/>
                  <a:pt x="176" y="283"/>
                  <a:pt x="175" y="284"/>
                </a:cubicBezTo>
                <a:cubicBezTo>
                  <a:pt x="174" y="286"/>
                  <a:pt x="172" y="286"/>
                  <a:pt x="171" y="287"/>
                </a:cubicBezTo>
                <a:cubicBezTo>
                  <a:pt x="168" y="288"/>
                  <a:pt x="166" y="288"/>
                  <a:pt x="164" y="288"/>
                </a:cubicBezTo>
                <a:cubicBezTo>
                  <a:pt x="161" y="287"/>
                  <a:pt x="159" y="286"/>
                  <a:pt x="156" y="284"/>
                </a:cubicBezTo>
                <a:cubicBezTo>
                  <a:pt x="151" y="281"/>
                  <a:pt x="147" y="278"/>
                  <a:pt x="146" y="274"/>
                </a:cubicBezTo>
                <a:cubicBezTo>
                  <a:pt x="145" y="270"/>
                  <a:pt x="146" y="265"/>
                  <a:pt x="149" y="260"/>
                </a:cubicBezTo>
                <a:cubicBezTo>
                  <a:pt x="157" y="247"/>
                  <a:pt x="157" y="247"/>
                  <a:pt x="157" y="247"/>
                </a:cubicBezTo>
                <a:cubicBezTo>
                  <a:pt x="162" y="250"/>
                  <a:pt x="162" y="250"/>
                  <a:pt x="162" y="250"/>
                </a:cubicBezTo>
                <a:cubicBezTo>
                  <a:pt x="154" y="264"/>
                  <a:pt x="154" y="264"/>
                  <a:pt x="154" y="264"/>
                </a:cubicBezTo>
                <a:cubicBezTo>
                  <a:pt x="153" y="266"/>
                  <a:pt x="152" y="268"/>
                  <a:pt x="153" y="271"/>
                </a:cubicBezTo>
                <a:cubicBezTo>
                  <a:pt x="154" y="273"/>
                  <a:pt x="156" y="275"/>
                  <a:pt x="160" y="277"/>
                </a:cubicBezTo>
                <a:cubicBezTo>
                  <a:pt x="163" y="279"/>
                  <a:pt x="166" y="280"/>
                  <a:pt x="168" y="280"/>
                </a:cubicBezTo>
                <a:cubicBezTo>
                  <a:pt x="170" y="279"/>
                  <a:pt x="172" y="278"/>
                  <a:pt x="174" y="276"/>
                </a:cubicBezTo>
                <a:cubicBezTo>
                  <a:pt x="178" y="268"/>
                  <a:pt x="178" y="268"/>
                  <a:pt x="178" y="268"/>
                </a:cubicBezTo>
                <a:cubicBezTo>
                  <a:pt x="171" y="264"/>
                  <a:pt x="171" y="264"/>
                  <a:pt x="171" y="264"/>
                </a:cubicBezTo>
                <a:cubicBezTo>
                  <a:pt x="166" y="273"/>
                  <a:pt x="166" y="273"/>
                  <a:pt x="166" y="273"/>
                </a:cubicBezTo>
                <a:close/>
                <a:moveTo>
                  <a:pt x="197" y="199"/>
                </a:moveTo>
                <a:cubicBezTo>
                  <a:pt x="211" y="215"/>
                  <a:pt x="211" y="215"/>
                  <a:pt x="211" y="215"/>
                </a:cubicBezTo>
                <a:cubicBezTo>
                  <a:pt x="213" y="217"/>
                  <a:pt x="215" y="218"/>
                  <a:pt x="217" y="219"/>
                </a:cubicBezTo>
                <a:cubicBezTo>
                  <a:pt x="219" y="219"/>
                  <a:pt x="221" y="218"/>
                  <a:pt x="223" y="216"/>
                </a:cubicBezTo>
                <a:cubicBezTo>
                  <a:pt x="225" y="214"/>
                  <a:pt x="226" y="212"/>
                  <a:pt x="226" y="210"/>
                </a:cubicBezTo>
                <a:cubicBezTo>
                  <a:pt x="226" y="208"/>
                  <a:pt x="225" y="206"/>
                  <a:pt x="223" y="204"/>
                </a:cubicBezTo>
                <a:cubicBezTo>
                  <a:pt x="208" y="188"/>
                  <a:pt x="208" y="188"/>
                  <a:pt x="208" y="188"/>
                </a:cubicBezTo>
                <a:cubicBezTo>
                  <a:pt x="214" y="183"/>
                  <a:pt x="214" y="183"/>
                  <a:pt x="214" y="183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30" y="201"/>
                  <a:pt x="231" y="202"/>
                  <a:pt x="232" y="203"/>
                </a:cubicBezTo>
                <a:cubicBezTo>
                  <a:pt x="233" y="205"/>
                  <a:pt x="233" y="206"/>
                  <a:pt x="233" y="207"/>
                </a:cubicBezTo>
                <a:cubicBezTo>
                  <a:pt x="233" y="209"/>
                  <a:pt x="233" y="212"/>
                  <a:pt x="232" y="214"/>
                </a:cubicBezTo>
                <a:cubicBezTo>
                  <a:pt x="231" y="216"/>
                  <a:pt x="229" y="218"/>
                  <a:pt x="227" y="220"/>
                </a:cubicBezTo>
                <a:cubicBezTo>
                  <a:pt x="224" y="222"/>
                  <a:pt x="222" y="224"/>
                  <a:pt x="220" y="225"/>
                </a:cubicBezTo>
                <a:cubicBezTo>
                  <a:pt x="218" y="226"/>
                  <a:pt x="216" y="226"/>
                  <a:pt x="214" y="226"/>
                </a:cubicBezTo>
                <a:cubicBezTo>
                  <a:pt x="213" y="225"/>
                  <a:pt x="212" y="225"/>
                  <a:pt x="210" y="224"/>
                </a:cubicBezTo>
                <a:cubicBezTo>
                  <a:pt x="209" y="223"/>
                  <a:pt x="208" y="222"/>
                  <a:pt x="206" y="220"/>
                </a:cubicBezTo>
                <a:cubicBezTo>
                  <a:pt x="191" y="204"/>
                  <a:pt x="191" y="204"/>
                  <a:pt x="191" y="204"/>
                </a:cubicBezTo>
                <a:cubicBezTo>
                  <a:pt x="197" y="199"/>
                  <a:pt x="197" y="199"/>
                  <a:pt x="197" y="199"/>
                </a:cubicBezTo>
                <a:close/>
                <a:moveTo>
                  <a:pt x="222" y="175"/>
                </a:moveTo>
                <a:cubicBezTo>
                  <a:pt x="230" y="170"/>
                  <a:pt x="230" y="170"/>
                  <a:pt x="230" y="170"/>
                </a:cubicBezTo>
                <a:cubicBezTo>
                  <a:pt x="256" y="183"/>
                  <a:pt x="256" y="183"/>
                  <a:pt x="256" y="183"/>
                </a:cubicBezTo>
                <a:cubicBezTo>
                  <a:pt x="242" y="162"/>
                  <a:pt x="242" y="162"/>
                  <a:pt x="242" y="162"/>
                </a:cubicBezTo>
                <a:cubicBezTo>
                  <a:pt x="248" y="157"/>
                  <a:pt x="248" y="157"/>
                  <a:pt x="248" y="157"/>
                </a:cubicBezTo>
                <a:cubicBezTo>
                  <a:pt x="268" y="187"/>
                  <a:pt x="268" y="187"/>
                  <a:pt x="268" y="187"/>
                </a:cubicBezTo>
                <a:cubicBezTo>
                  <a:pt x="261" y="192"/>
                  <a:pt x="261" y="192"/>
                  <a:pt x="261" y="192"/>
                </a:cubicBezTo>
                <a:cubicBezTo>
                  <a:pt x="233" y="178"/>
                  <a:pt x="233" y="178"/>
                  <a:pt x="233" y="178"/>
                </a:cubicBezTo>
                <a:cubicBezTo>
                  <a:pt x="249" y="200"/>
                  <a:pt x="249" y="200"/>
                  <a:pt x="249" y="200"/>
                </a:cubicBezTo>
                <a:cubicBezTo>
                  <a:pt x="243" y="205"/>
                  <a:pt x="243" y="205"/>
                  <a:pt x="243" y="205"/>
                </a:cubicBezTo>
                <a:cubicBezTo>
                  <a:pt x="222" y="175"/>
                  <a:pt x="222" y="175"/>
                  <a:pt x="222" y="175"/>
                </a:cubicBezTo>
                <a:close/>
                <a:moveTo>
                  <a:pt x="282" y="180"/>
                </a:moveTo>
                <a:cubicBezTo>
                  <a:pt x="275" y="184"/>
                  <a:pt x="275" y="184"/>
                  <a:pt x="275" y="184"/>
                </a:cubicBezTo>
                <a:cubicBezTo>
                  <a:pt x="257" y="153"/>
                  <a:pt x="257" y="153"/>
                  <a:pt x="257" y="153"/>
                </a:cubicBezTo>
                <a:cubicBezTo>
                  <a:pt x="264" y="149"/>
                  <a:pt x="264" y="149"/>
                  <a:pt x="264" y="149"/>
                </a:cubicBezTo>
                <a:cubicBezTo>
                  <a:pt x="282" y="180"/>
                  <a:pt x="282" y="180"/>
                  <a:pt x="282" y="180"/>
                </a:cubicBezTo>
                <a:close/>
                <a:moveTo>
                  <a:pt x="297" y="172"/>
                </a:moveTo>
                <a:cubicBezTo>
                  <a:pt x="268" y="146"/>
                  <a:pt x="268" y="146"/>
                  <a:pt x="268" y="146"/>
                </a:cubicBezTo>
                <a:cubicBezTo>
                  <a:pt x="276" y="142"/>
                  <a:pt x="276" y="142"/>
                  <a:pt x="276" y="142"/>
                </a:cubicBezTo>
                <a:cubicBezTo>
                  <a:pt x="297" y="162"/>
                  <a:pt x="297" y="162"/>
                  <a:pt x="297" y="162"/>
                </a:cubicBezTo>
                <a:cubicBezTo>
                  <a:pt x="295" y="133"/>
                  <a:pt x="295" y="133"/>
                  <a:pt x="295" y="133"/>
                </a:cubicBezTo>
                <a:cubicBezTo>
                  <a:pt x="302" y="130"/>
                  <a:pt x="302" y="130"/>
                  <a:pt x="302" y="130"/>
                </a:cubicBezTo>
                <a:cubicBezTo>
                  <a:pt x="304" y="169"/>
                  <a:pt x="304" y="169"/>
                  <a:pt x="304" y="169"/>
                </a:cubicBezTo>
                <a:cubicBezTo>
                  <a:pt x="297" y="172"/>
                  <a:pt x="297" y="172"/>
                  <a:pt x="297" y="172"/>
                </a:cubicBezTo>
                <a:close/>
                <a:moveTo>
                  <a:pt x="325" y="130"/>
                </a:moveTo>
                <a:cubicBezTo>
                  <a:pt x="323" y="131"/>
                  <a:pt x="321" y="132"/>
                  <a:pt x="320" y="134"/>
                </a:cubicBezTo>
                <a:cubicBezTo>
                  <a:pt x="319" y="136"/>
                  <a:pt x="319" y="138"/>
                  <a:pt x="320" y="141"/>
                </a:cubicBezTo>
                <a:cubicBezTo>
                  <a:pt x="339" y="135"/>
                  <a:pt x="339" y="135"/>
                  <a:pt x="339" y="135"/>
                </a:cubicBezTo>
                <a:cubicBezTo>
                  <a:pt x="341" y="141"/>
                  <a:pt x="341" y="141"/>
                  <a:pt x="341" y="141"/>
                </a:cubicBezTo>
                <a:cubicBezTo>
                  <a:pt x="321" y="147"/>
                  <a:pt x="321" y="147"/>
                  <a:pt x="321" y="147"/>
                </a:cubicBezTo>
                <a:cubicBezTo>
                  <a:pt x="322" y="150"/>
                  <a:pt x="323" y="152"/>
                  <a:pt x="325" y="153"/>
                </a:cubicBezTo>
                <a:cubicBezTo>
                  <a:pt x="327" y="154"/>
                  <a:pt x="329" y="154"/>
                  <a:pt x="332" y="153"/>
                </a:cubicBezTo>
                <a:cubicBezTo>
                  <a:pt x="344" y="149"/>
                  <a:pt x="344" y="149"/>
                  <a:pt x="344" y="149"/>
                </a:cubicBezTo>
                <a:cubicBezTo>
                  <a:pt x="345" y="155"/>
                  <a:pt x="345" y="155"/>
                  <a:pt x="345" y="155"/>
                </a:cubicBezTo>
                <a:cubicBezTo>
                  <a:pt x="333" y="159"/>
                  <a:pt x="333" y="159"/>
                  <a:pt x="333" y="159"/>
                </a:cubicBezTo>
                <a:cubicBezTo>
                  <a:pt x="331" y="160"/>
                  <a:pt x="328" y="160"/>
                  <a:pt x="327" y="160"/>
                </a:cubicBezTo>
                <a:cubicBezTo>
                  <a:pt x="325" y="160"/>
                  <a:pt x="323" y="160"/>
                  <a:pt x="322" y="159"/>
                </a:cubicBezTo>
                <a:cubicBezTo>
                  <a:pt x="320" y="158"/>
                  <a:pt x="318" y="157"/>
                  <a:pt x="316" y="155"/>
                </a:cubicBezTo>
                <a:cubicBezTo>
                  <a:pt x="315" y="153"/>
                  <a:pt x="314" y="150"/>
                  <a:pt x="313" y="147"/>
                </a:cubicBezTo>
                <a:cubicBezTo>
                  <a:pt x="311" y="141"/>
                  <a:pt x="311" y="136"/>
                  <a:pt x="313" y="132"/>
                </a:cubicBezTo>
                <a:cubicBezTo>
                  <a:pt x="315" y="129"/>
                  <a:pt x="318" y="126"/>
                  <a:pt x="324" y="124"/>
                </a:cubicBezTo>
                <a:cubicBezTo>
                  <a:pt x="335" y="121"/>
                  <a:pt x="335" y="121"/>
                  <a:pt x="335" y="121"/>
                </a:cubicBezTo>
                <a:cubicBezTo>
                  <a:pt x="337" y="127"/>
                  <a:pt x="337" y="127"/>
                  <a:pt x="337" y="127"/>
                </a:cubicBezTo>
                <a:cubicBezTo>
                  <a:pt x="325" y="130"/>
                  <a:pt x="325" y="130"/>
                  <a:pt x="325" y="130"/>
                </a:cubicBezTo>
                <a:close/>
                <a:moveTo>
                  <a:pt x="364" y="122"/>
                </a:moveTo>
                <a:cubicBezTo>
                  <a:pt x="364" y="122"/>
                  <a:pt x="364" y="122"/>
                  <a:pt x="364" y="122"/>
                </a:cubicBezTo>
                <a:cubicBezTo>
                  <a:pt x="367" y="122"/>
                  <a:pt x="368" y="122"/>
                  <a:pt x="369" y="123"/>
                </a:cubicBezTo>
                <a:cubicBezTo>
                  <a:pt x="370" y="123"/>
                  <a:pt x="371" y="124"/>
                  <a:pt x="371" y="126"/>
                </a:cubicBezTo>
                <a:cubicBezTo>
                  <a:pt x="371" y="128"/>
                  <a:pt x="371" y="129"/>
                  <a:pt x="370" y="130"/>
                </a:cubicBezTo>
                <a:cubicBezTo>
                  <a:pt x="369" y="130"/>
                  <a:pt x="368" y="131"/>
                  <a:pt x="365" y="131"/>
                </a:cubicBezTo>
                <a:cubicBezTo>
                  <a:pt x="356" y="133"/>
                  <a:pt x="356" y="133"/>
                  <a:pt x="356" y="133"/>
                </a:cubicBezTo>
                <a:cubicBezTo>
                  <a:pt x="355" y="124"/>
                  <a:pt x="355" y="124"/>
                  <a:pt x="355" y="124"/>
                </a:cubicBezTo>
                <a:cubicBezTo>
                  <a:pt x="364" y="122"/>
                  <a:pt x="364" y="122"/>
                  <a:pt x="364" y="122"/>
                </a:cubicBezTo>
                <a:close/>
                <a:moveTo>
                  <a:pt x="347" y="118"/>
                </a:moveTo>
                <a:cubicBezTo>
                  <a:pt x="365" y="116"/>
                  <a:pt x="365" y="116"/>
                  <a:pt x="365" y="116"/>
                </a:cubicBezTo>
                <a:cubicBezTo>
                  <a:pt x="369" y="115"/>
                  <a:pt x="372" y="116"/>
                  <a:pt x="375" y="117"/>
                </a:cubicBezTo>
                <a:cubicBezTo>
                  <a:pt x="377" y="119"/>
                  <a:pt x="378" y="121"/>
                  <a:pt x="379" y="125"/>
                </a:cubicBezTo>
                <a:cubicBezTo>
                  <a:pt x="379" y="128"/>
                  <a:pt x="379" y="130"/>
                  <a:pt x="378" y="132"/>
                </a:cubicBezTo>
                <a:cubicBezTo>
                  <a:pt x="377" y="134"/>
                  <a:pt x="375" y="135"/>
                  <a:pt x="373" y="136"/>
                </a:cubicBezTo>
                <a:cubicBezTo>
                  <a:pt x="384" y="149"/>
                  <a:pt x="384" y="149"/>
                  <a:pt x="384" y="149"/>
                </a:cubicBezTo>
                <a:cubicBezTo>
                  <a:pt x="376" y="151"/>
                  <a:pt x="376" y="151"/>
                  <a:pt x="376" y="151"/>
                </a:cubicBezTo>
                <a:cubicBezTo>
                  <a:pt x="366" y="138"/>
                  <a:pt x="366" y="138"/>
                  <a:pt x="366" y="138"/>
                </a:cubicBezTo>
                <a:cubicBezTo>
                  <a:pt x="357" y="139"/>
                  <a:pt x="357" y="139"/>
                  <a:pt x="357" y="139"/>
                </a:cubicBezTo>
                <a:cubicBezTo>
                  <a:pt x="359" y="153"/>
                  <a:pt x="359" y="153"/>
                  <a:pt x="359" y="153"/>
                </a:cubicBezTo>
                <a:cubicBezTo>
                  <a:pt x="352" y="154"/>
                  <a:pt x="352" y="154"/>
                  <a:pt x="352" y="154"/>
                </a:cubicBezTo>
                <a:cubicBezTo>
                  <a:pt x="347" y="118"/>
                  <a:pt x="347" y="118"/>
                  <a:pt x="347" y="118"/>
                </a:cubicBezTo>
                <a:close/>
                <a:moveTo>
                  <a:pt x="419" y="121"/>
                </a:moveTo>
                <a:cubicBezTo>
                  <a:pt x="401" y="121"/>
                  <a:pt x="401" y="121"/>
                  <a:pt x="401" y="121"/>
                </a:cubicBezTo>
                <a:cubicBezTo>
                  <a:pt x="399" y="121"/>
                  <a:pt x="397" y="121"/>
                  <a:pt x="396" y="122"/>
                </a:cubicBezTo>
                <a:cubicBezTo>
                  <a:pt x="395" y="123"/>
                  <a:pt x="395" y="124"/>
                  <a:pt x="395" y="125"/>
                </a:cubicBezTo>
                <a:cubicBezTo>
                  <a:pt x="395" y="127"/>
                  <a:pt x="395" y="128"/>
                  <a:pt x="396" y="128"/>
                </a:cubicBezTo>
                <a:cubicBezTo>
                  <a:pt x="397" y="129"/>
                  <a:pt x="398" y="129"/>
                  <a:pt x="39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13" y="130"/>
                  <a:pt x="416" y="130"/>
                  <a:pt x="418" y="132"/>
                </a:cubicBezTo>
                <a:cubicBezTo>
                  <a:pt x="420" y="134"/>
                  <a:pt x="420" y="136"/>
                  <a:pt x="420" y="140"/>
                </a:cubicBezTo>
                <a:cubicBezTo>
                  <a:pt x="420" y="144"/>
                  <a:pt x="419" y="146"/>
                  <a:pt x="417" y="148"/>
                </a:cubicBezTo>
                <a:cubicBezTo>
                  <a:pt x="415" y="150"/>
                  <a:pt x="412" y="150"/>
                  <a:pt x="408" y="150"/>
                </a:cubicBezTo>
                <a:cubicBezTo>
                  <a:pt x="388" y="150"/>
                  <a:pt x="388" y="150"/>
                  <a:pt x="388" y="15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07" y="144"/>
                  <a:pt x="407" y="144"/>
                  <a:pt x="407" y="144"/>
                </a:cubicBezTo>
                <a:cubicBezTo>
                  <a:pt x="409" y="144"/>
                  <a:pt x="410" y="144"/>
                  <a:pt x="411" y="143"/>
                </a:cubicBezTo>
                <a:cubicBezTo>
                  <a:pt x="412" y="142"/>
                  <a:pt x="413" y="141"/>
                  <a:pt x="413" y="140"/>
                </a:cubicBezTo>
                <a:cubicBezTo>
                  <a:pt x="413" y="139"/>
                  <a:pt x="412" y="137"/>
                  <a:pt x="411" y="137"/>
                </a:cubicBezTo>
                <a:cubicBezTo>
                  <a:pt x="411" y="136"/>
                  <a:pt x="409" y="136"/>
                  <a:pt x="407" y="136"/>
                </a:cubicBezTo>
                <a:cubicBezTo>
                  <a:pt x="399" y="136"/>
                  <a:pt x="399" y="136"/>
                  <a:pt x="399" y="136"/>
                </a:cubicBezTo>
                <a:cubicBezTo>
                  <a:pt x="395" y="136"/>
                  <a:pt x="392" y="135"/>
                  <a:pt x="390" y="133"/>
                </a:cubicBezTo>
                <a:cubicBezTo>
                  <a:pt x="388" y="131"/>
                  <a:pt x="387" y="129"/>
                  <a:pt x="387" y="125"/>
                </a:cubicBezTo>
                <a:cubicBezTo>
                  <a:pt x="387" y="121"/>
                  <a:pt x="388" y="119"/>
                  <a:pt x="390" y="117"/>
                </a:cubicBezTo>
                <a:cubicBezTo>
                  <a:pt x="392" y="115"/>
                  <a:pt x="395" y="114"/>
                  <a:pt x="400" y="114"/>
                </a:cubicBezTo>
                <a:cubicBezTo>
                  <a:pt x="419" y="115"/>
                  <a:pt x="419" y="115"/>
                  <a:pt x="419" y="115"/>
                </a:cubicBezTo>
                <a:cubicBezTo>
                  <a:pt x="419" y="121"/>
                  <a:pt x="419" y="121"/>
                  <a:pt x="419" y="121"/>
                </a:cubicBezTo>
                <a:close/>
                <a:moveTo>
                  <a:pt x="433" y="152"/>
                </a:moveTo>
                <a:cubicBezTo>
                  <a:pt x="426" y="151"/>
                  <a:pt x="426" y="151"/>
                  <a:pt x="426" y="151"/>
                </a:cubicBezTo>
                <a:cubicBezTo>
                  <a:pt x="431" y="115"/>
                  <a:pt x="431" y="115"/>
                  <a:pt x="431" y="115"/>
                </a:cubicBezTo>
                <a:cubicBezTo>
                  <a:pt x="438" y="117"/>
                  <a:pt x="438" y="117"/>
                  <a:pt x="438" y="117"/>
                </a:cubicBezTo>
                <a:cubicBezTo>
                  <a:pt x="433" y="152"/>
                  <a:pt x="433" y="152"/>
                  <a:pt x="433" y="152"/>
                </a:cubicBezTo>
                <a:close/>
                <a:moveTo>
                  <a:pt x="453" y="126"/>
                </a:moveTo>
                <a:cubicBezTo>
                  <a:pt x="442" y="124"/>
                  <a:pt x="442" y="124"/>
                  <a:pt x="442" y="124"/>
                </a:cubicBezTo>
                <a:cubicBezTo>
                  <a:pt x="443" y="118"/>
                  <a:pt x="443" y="118"/>
                  <a:pt x="443" y="118"/>
                </a:cubicBezTo>
                <a:cubicBezTo>
                  <a:pt x="473" y="123"/>
                  <a:pt x="473" y="123"/>
                  <a:pt x="473" y="123"/>
                </a:cubicBezTo>
                <a:cubicBezTo>
                  <a:pt x="472" y="129"/>
                  <a:pt x="472" y="129"/>
                  <a:pt x="472" y="129"/>
                </a:cubicBezTo>
                <a:cubicBezTo>
                  <a:pt x="461" y="127"/>
                  <a:pt x="461" y="127"/>
                  <a:pt x="461" y="127"/>
                </a:cubicBezTo>
                <a:cubicBezTo>
                  <a:pt x="456" y="156"/>
                  <a:pt x="456" y="156"/>
                  <a:pt x="456" y="156"/>
                </a:cubicBezTo>
                <a:cubicBezTo>
                  <a:pt x="448" y="155"/>
                  <a:pt x="448" y="155"/>
                  <a:pt x="448" y="155"/>
                </a:cubicBezTo>
                <a:cubicBezTo>
                  <a:pt x="453" y="126"/>
                  <a:pt x="453" y="126"/>
                  <a:pt x="453" y="126"/>
                </a:cubicBezTo>
                <a:close/>
                <a:moveTo>
                  <a:pt x="477" y="124"/>
                </a:moveTo>
                <a:cubicBezTo>
                  <a:pt x="485" y="127"/>
                  <a:pt x="485" y="127"/>
                  <a:pt x="485" y="127"/>
                </a:cubicBezTo>
                <a:cubicBezTo>
                  <a:pt x="488" y="142"/>
                  <a:pt x="488" y="142"/>
                  <a:pt x="488" y="142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9" y="135"/>
                  <a:pt x="509" y="135"/>
                  <a:pt x="509" y="135"/>
                </a:cubicBezTo>
                <a:cubicBezTo>
                  <a:pt x="490" y="150"/>
                  <a:pt x="490" y="150"/>
                  <a:pt x="490" y="150"/>
                </a:cubicBezTo>
                <a:cubicBezTo>
                  <a:pt x="485" y="165"/>
                  <a:pt x="485" y="165"/>
                  <a:pt x="485" y="165"/>
                </a:cubicBezTo>
                <a:cubicBezTo>
                  <a:pt x="478" y="162"/>
                  <a:pt x="478" y="162"/>
                  <a:pt x="478" y="162"/>
                </a:cubicBezTo>
                <a:cubicBezTo>
                  <a:pt x="483" y="147"/>
                  <a:pt x="483" y="147"/>
                  <a:pt x="483" y="147"/>
                </a:cubicBezTo>
                <a:cubicBezTo>
                  <a:pt x="477" y="124"/>
                  <a:pt x="477" y="124"/>
                  <a:pt x="477" y="124"/>
                </a:cubicBezTo>
                <a:close/>
                <a:moveTo>
                  <a:pt x="541" y="171"/>
                </a:moveTo>
                <a:cubicBezTo>
                  <a:pt x="545" y="166"/>
                  <a:pt x="548" y="163"/>
                  <a:pt x="552" y="162"/>
                </a:cubicBezTo>
                <a:cubicBezTo>
                  <a:pt x="557" y="161"/>
                  <a:pt x="561" y="162"/>
                  <a:pt x="566" y="166"/>
                </a:cubicBezTo>
                <a:cubicBezTo>
                  <a:pt x="571" y="169"/>
                  <a:pt x="574" y="173"/>
                  <a:pt x="574" y="177"/>
                </a:cubicBezTo>
                <a:cubicBezTo>
                  <a:pt x="575" y="181"/>
                  <a:pt x="574" y="186"/>
                  <a:pt x="570" y="191"/>
                </a:cubicBezTo>
                <a:cubicBezTo>
                  <a:pt x="567" y="196"/>
                  <a:pt x="563" y="200"/>
                  <a:pt x="559" y="200"/>
                </a:cubicBezTo>
                <a:cubicBezTo>
                  <a:pt x="555" y="201"/>
                  <a:pt x="550" y="200"/>
                  <a:pt x="545" y="197"/>
                </a:cubicBezTo>
                <a:cubicBezTo>
                  <a:pt x="540" y="193"/>
                  <a:pt x="538" y="190"/>
                  <a:pt x="537" y="185"/>
                </a:cubicBezTo>
                <a:cubicBezTo>
                  <a:pt x="536" y="181"/>
                  <a:pt x="538" y="176"/>
                  <a:pt x="541" y="171"/>
                </a:cubicBezTo>
                <a:close/>
                <a:moveTo>
                  <a:pt x="563" y="171"/>
                </a:moveTo>
                <a:cubicBezTo>
                  <a:pt x="565" y="173"/>
                  <a:pt x="567" y="175"/>
                  <a:pt x="567" y="178"/>
                </a:cubicBezTo>
                <a:cubicBezTo>
                  <a:pt x="567" y="180"/>
                  <a:pt x="566" y="183"/>
                  <a:pt x="564" y="187"/>
                </a:cubicBezTo>
                <a:cubicBezTo>
                  <a:pt x="561" y="190"/>
                  <a:pt x="559" y="192"/>
                  <a:pt x="556" y="193"/>
                </a:cubicBezTo>
                <a:cubicBezTo>
                  <a:pt x="554" y="194"/>
                  <a:pt x="551" y="193"/>
                  <a:pt x="549" y="192"/>
                </a:cubicBezTo>
                <a:cubicBezTo>
                  <a:pt x="546" y="190"/>
                  <a:pt x="545" y="188"/>
                  <a:pt x="545" y="185"/>
                </a:cubicBezTo>
                <a:cubicBezTo>
                  <a:pt x="544" y="182"/>
                  <a:pt x="546" y="179"/>
                  <a:pt x="548" y="176"/>
                </a:cubicBezTo>
                <a:cubicBezTo>
                  <a:pt x="550" y="172"/>
                  <a:pt x="553" y="170"/>
                  <a:pt x="555" y="169"/>
                </a:cubicBezTo>
                <a:cubicBezTo>
                  <a:pt x="557" y="169"/>
                  <a:pt x="560" y="169"/>
                  <a:pt x="563" y="171"/>
                </a:cubicBezTo>
                <a:close/>
                <a:moveTo>
                  <a:pt x="574" y="198"/>
                </a:moveTo>
                <a:cubicBezTo>
                  <a:pt x="577" y="194"/>
                  <a:pt x="580" y="192"/>
                  <a:pt x="581" y="191"/>
                </a:cubicBezTo>
                <a:cubicBezTo>
                  <a:pt x="583" y="189"/>
                  <a:pt x="585" y="189"/>
                  <a:pt x="587" y="188"/>
                </a:cubicBezTo>
                <a:cubicBezTo>
                  <a:pt x="589" y="188"/>
                  <a:pt x="591" y="189"/>
                  <a:pt x="593" y="190"/>
                </a:cubicBezTo>
                <a:cubicBezTo>
                  <a:pt x="595" y="191"/>
                  <a:pt x="597" y="192"/>
                  <a:pt x="600" y="195"/>
                </a:cubicBezTo>
                <a:cubicBezTo>
                  <a:pt x="608" y="202"/>
                  <a:pt x="608" y="202"/>
                  <a:pt x="608" y="202"/>
                </a:cubicBezTo>
                <a:cubicBezTo>
                  <a:pt x="604" y="207"/>
                  <a:pt x="604" y="207"/>
                  <a:pt x="604" y="207"/>
                </a:cubicBezTo>
                <a:cubicBezTo>
                  <a:pt x="595" y="199"/>
                  <a:pt x="595" y="199"/>
                  <a:pt x="595" y="199"/>
                </a:cubicBezTo>
                <a:cubicBezTo>
                  <a:pt x="593" y="197"/>
                  <a:pt x="591" y="196"/>
                  <a:pt x="589" y="196"/>
                </a:cubicBezTo>
                <a:cubicBezTo>
                  <a:pt x="587" y="196"/>
                  <a:pt x="585" y="197"/>
                  <a:pt x="583" y="199"/>
                </a:cubicBezTo>
                <a:cubicBezTo>
                  <a:pt x="599" y="213"/>
                  <a:pt x="599" y="213"/>
                  <a:pt x="599" y="213"/>
                </a:cubicBezTo>
                <a:cubicBezTo>
                  <a:pt x="595" y="218"/>
                  <a:pt x="595" y="218"/>
                  <a:pt x="595" y="218"/>
                </a:cubicBezTo>
                <a:cubicBezTo>
                  <a:pt x="579" y="204"/>
                  <a:pt x="579" y="204"/>
                  <a:pt x="579" y="204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4" y="210"/>
                  <a:pt x="564" y="210"/>
                  <a:pt x="564" y="210"/>
                </a:cubicBezTo>
                <a:cubicBezTo>
                  <a:pt x="574" y="198"/>
                  <a:pt x="574" y="198"/>
                  <a:pt x="574" y="198"/>
                </a:cubicBezTo>
                <a:close/>
                <a:moveTo>
                  <a:pt x="641" y="254"/>
                </a:moveTo>
                <a:cubicBezTo>
                  <a:pt x="635" y="244"/>
                  <a:pt x="635" y="244"/>
                  <a:pt x="635" y="244"/>
                </a:cubicBezTo>
                <a:cubicBezTo>
                  <a:pt x="640" y="241"/>
                  <a:pt x="640" y="241"/>
                  <a:pt x="640" y="241"/>
                </a:cubicBezTo>
                <a:cubicBezTo>
                  <a:pt x="656" y="267"/>
                  <a:pt x="656" y="267"/>
                  <a:pt x="656" y="267"/>
                </a:cubicBezTo>
                <a:cubicBezTo>
                  <a:pt x="651" y="270"/>
                  <a:pt x="651" y="270"/>
                  <a:pt x="651" y="270"/>
                </a:cubicBezTo>
                <a:cubicBezTo>
                  <a:pt x="645" y="260"/>
                  <a:pt x="645" y="260"/>
                  <a:pt x="645" y="260"/>
                </a:cubicBezTo>
                <a:cubicBezTo>
                  <a:pt x="620" y="276"/>
                  <a:pt x="620" y="276"/>
                  <a:pt x="620" y="276"/>
                </a:cubicBezTo>
                <a:cubicBezTo>
                  <a:pt x="616" y="269"/>
                  <a:pt x="616" y="269"/>
                  <a:pt x="616" y="269"/>
                </a:cubicBezTo>
                <a:cubicBezTo>
                  <a:pt x="641" y="254"/>
                  <a:pt x="641" y="254"/>
                  <a:pt x="641" y="254"/>
                </a:cubicBezTo>
                <a:close/>
                <a:moveTo>
                  <a:pt x="662" y="290"/>
                </a:moveTo>
                <a:cubicBezTo>
                  <a:pt x="660" y="287"/>
                  <a:pt x="659" y="286"/>
                  <a:pt x="657" y="285"/>
                </a:cubicBezTo>
                <a:cubicBezTo>
                  <a:pt x="655" y="284"/>
                  <a:pt x="653" y="285"/>
                  <a:pt x="651" y="286"/>
                </a:cubicBezTo>
                <a:cubicBezTo>
                  <a:pt x="659" y="305"/>
                  <a:pt x="659" y="305"/>
                  <a:pt x="659" y="305"/>
                </a:cubicBezTo>
                <a:cubicBezTo>
                  <a:pt x="654" y="307"/>
                  <a:pt x="654" y="307"/>
                  <a:pt x="654" y="307"/>
                </a:cubicBezTo>
                <a:cubicBezTo>
                  <a:pt x="645" y="288"/>
                  <a:pt x="645" y="288"/>
                  <a:pt x="645" y="288"/>
                </a:cubicBezTo>
                <a:cubicBezTo>
                  <a:pt x="642" y="290"/>
                  <a:pt x="641" y="291"/>
                  <a:pt x="640" y="293"/>
                </a:cubicBezTo>
                <a:cubicBezTo>
                  <a:pt x="639" y="295"/>
                  <a:pt x="639" y="297"/>
                  <a:pt x="641" y="300"/>
                </a:cubicBezTo>
                <a:cubicBezTo>
                  <a:pt x="646" y="311"/>
                  <a:pt x="646" y="311"/>
                  <a:pt x="646" y="311"/>
                </a:cubicBezTo>
                <a:cubicBezTo>
                  <a:pt x="640" y="313"/>
                  <a:pt x="640" y="313"/>
                  <a:pt x="640" y="313"/>
                </a:cubicBezTo>
                <a:cubicBezTo>
                  <a:pt x="635" y="302"/>
                  <a:pt x="635" y="302"/>
                  <a:pt x="635" y="302"/>
                </a:cubicBezTo>
                <a:cubicBezTo>
                  <a:pt x="634" y="299"/>
                  <a:pt x="633" y="297"/>
                  <a:pt x="633" y="296"/>
                </a:cubicBezTo>
                <a:cubicBezTo>
                  <a:pt x="633" y="294"/>
                  <a:pt x="633" y="292"/>
                  <a:pt x="633" y="291"/>
                </a:cubicBezTo>
                <a:cubicBezTo>
                  <a:pt x="634" y="288"/>
                  <a:pt x="635" y="286"/>
                  <a:pt x="637" y="284"/>
                </a:cubicBezTo>
                <a:cubicBezTo>
                  <a:pt x="638" y="283"/>
                  <a:pt x="641" y="281"/>
                  <a:pt x="644" y="280"/>
                </a:cubicBezTo>
                <a:cubicBezTo>
                  <a:pt x="649" y="277"/>
                  <a:pt x="654" y="276"/>
                  <a:pt x="658" y="277"/>
                </a:cubicBezTo>
                <a:cubicBezTo>
                  <a:pt x="662" y="279"/>
                  <a:pt x="665" y="282"/>
                  <a:pt x="667" y="287"/>
                </a:cubicBezTo>
                <a:cubicBezTo>
                  <a:pt x="672" y="298"/>
                  <a:pt x="672" y="298"/>
                  <a:pt x="672" y="298"/>
                </a:cubicBezTo>
                <a:cubicBezTo>
                  <a:pt x="667" y="301"/>
                  <a:pt x="667" y="301"/>
                  <a:pt x="667" y="301"/>
                </a:cubicBezTo>
                <a:cubicBezTo>
                  <a:pt x="662" y="290"/>
                  <a:pt x="662" y="290"/>
                  <a:pt x="662" y="290"/>
                </a:cubicBezTo>
                <a:close/>
                <a:moveTo>
                  <a:pt x="675" y="325"/>
                </a:moveTo>
                <a:cubicBezTo>
                  <a:pt x="674" y="322"/>
                  <a:pt x="672" y="320"/>
                  <a:pt x="670" y="319"/>
                </a:cubicBezTo>
                <a:cubicBezTo>
                  <a:pt x="668" y="319"/>
                  <a:pt x="665" y="319"/>
                  <a:pt x="660" y="320"/>
                </a:cubicBezTo>
                <a:cubicBezTo>
                  <a:pt x="657" y="322"/>
                  <a:pt x="654" y="323"/>
                  <a:pt x="653" y="325"/>
                </a:cubicBezTo>
                <a:cubicBezTo>
                  <a:pt x="652" y="327"/>
                  <a:pt x="652" y="329"/>
                  <a:pt x="653" y="332"/>
                </a:cubicBezTo>
                <a:cubicBezTo>
                  <a:pt x="657" y="344"/>
                  <a:pt x="657" y="344"/>
                  <a:pt x="657" y="344"/>
                </a:cubicBezTo>
                <a:cubicBezTo>
                  <a:pt x="651" y="346"/>
                  <a:pt x="651" y="346"/>
                  <a:pt x="651" y="346"/>
                </a:cubicBezTo>
                <a:cubicBezTo>
                  <a:pt x="647" y="334"/>
                  <a:pt x="647" y="334"/>
                  <a:pt x="647" y="334"/>
                </a:cubicBezTo>
                <a:cubicBezTo>
                  <a:pt x="646" y="331"/>
                  <a:pt x="646" y="329"/>
                  <a:pt x="646" y="327"/>
                </a:cubicBezTo>
                <a:cubicBezTo>
                  <a:pt x="646" y="326"/>
                  <a:pt x="646" y="324"/>
                  <a:pt x="647" y="322"/>
                </a:cubicBezTo>
                <a:cubicBezTo>
                  <a:pt x="647" y="320"/>
                  <a:pt x="649" y="318"/>
                  <a:pt x="651" y="316"/>
                </a:cubicBezTo>
                <a:cubicBezTo>
                  <a:pt x="653" y="315"/>
                  <a:pt x="655" y="314"/>
                  <a:pt x="658" y="313"/>
                </a:cubicBezTo>
                <a:cubicBezTo>
                  <a:pt x="664" y="311"/>
                  <a:pt x="669" y="310"/>
                  <a:pt x="673" y="312"/>
                </a:cubicBezTo>
                <a:cubicBezTo>
                  <a:pt x="676" y="314"/>
                  <a:pt x="679" y="317"/>
                  <a:pt x="681" y="323"/>
                </a:cubicBezTo>
                <a:cubicBezTo>
                  <a:pt x="684" y="335"/>
                  <a:pt x="684" y="335"/>
                  <a:pt x="684" y="335"/>
                </a:cubicBezTo>
                <a:cubicBezTo>
                  <a:pt x="679" y="337"/>
                  <a:pt x="679" y="337"/>
                  <a:pt x="679" y="337"/>
                </a:cubicBezTo>
                <a:cubicBezTo>
                  <a:pt x="675" y="325"/>
                  <a:pt x="675" y="325"/>
                  <a:pt x="675" y="325"/>
                </a:cubicBezTo>
                <a:close/>
                <a:moveTo>
                  <a:pt x="689" y="352"/>
                </a:moveTo>
                <a:cubicBezTo>
                  <a:pt x="675" y="354"/>
                  <a:pt x="675" y="354"/>
                  <a:pt x="675" y="354"/>
                </a:cubicBezTo>
                <a:cubicBezTo>
                  <a:pt x="677" y="368"/>
                  <a:pt x="677" y="368"/>
                  <a:pt x="677" y="368"/>
                </a:cubicBezTo>
                <a:cubicBezTo>
                  <a:pt x="691" y="365"/>
                  <a:pt x="691" y="365"/>
                  <a:pt x="691" y="365"/>
                </a:cubicBezTo>
                <a:cubicBezTo>
                  <a:pt x="692" y="373"/>
                  <a:pt x="692" y="373"/>
                  <a:pt x="692" y="373"/>
                </a:cubicBezTo>
                <a:cubicBezTo>
                  <a:pt x="658" y="379"/>
                  <a:pt x="658" y="379"/>
                  <a:pt x="658" y="379"/>
                </a:cubicBezTo>
                <a:cubicBezTo>
                  <a:pt x="656" y="372"/>
                  <a:pt x="656" y="372"/>
                  <a:pt x="656" y="372"/>
                </a:cubicBezTo>
                <a:cubicBezTo>
                  <a:pt x="671" y="369"/>
                  <a:pt x="671" y="369"/>
                  <a:pt x="671" y="369"/>
                </a:cubicBezTo>
                <a:cubicBezTo>
                  <a:pt x="669" y="355"/>
                  <a:pt x="669" y="355"/>
                  <a:pt x="669" y="355"/>
                </a:cubicBezTo>
                <a:cubicBezTo>
                  <a:pt x="654" y="358"/>
                  <a:pt x="654" y="358"/>
                  <a:pt x="654" y="358"/>
                </a:cubicBezTo>
                <a:cubicBezTo>
                  <a:pt x="653" y="351"/>
                  <a:pt x="653" y="351"/>
                  <a:pt x="653" y="351"/>
                </a:cubicBezTo>
                <a:cubicBezTo>
                  <a:pt x="687" y="344"/>
                  <a:pt x="687" y="344"/>
                  <a:pt x="687" y="344"/>
                </a:cubicBezTo>
                <a:cubicBezTo>
                  <a:pt x="689" y="352"/>
                  <a:pt x="689" y="352"/>
                  <a:pt x="689" y="352"/>
                </a:cubicBezTo>
                <a:close/>
                <a:moveTo>
                  <a:pt x="695" y="386"/>
                </a:moveTo>
                <a:cubicBezTo>
                  <a:pt x="695" y="396"/>
                  <a:pt x="695" y="396"/>
                  <a:pt x="695" y="396"/>
                </a:cubicBezTo>
                <a:cubicBezTo>
                  <a:pt x="670" y="411"/>
                  <a:pt x="670" y="411"/>
                  <a:pt x="670" y="411"/>
                </a:cubicBezTo>
                <a:cubicBezTo>
                  <a:pt x="695" y="410"/>
                  <a:pt x="695" y="410"/>
                  <a:pt x="695" y="410"/>
                </a:cubicBezTo>
                <a:cubicBezTo>
                  <a:pt x="695" y="418"/>
                  <a:pt x="695" y="418"/>
                  <a:pt x="695" y="418"/>
                </a:cubicBezTo>
                <a:cubicBezTo>
                  <a:pt x="660" y="419"/>
                  <a:pt x="660" y="419"/>
                  <a:pt x="660" y="419"/>
                </a:cubicBezTo>
                <a:cubicBezTo>
                  <a:pt x="660" y="410"/>
                  <a:pt x="660" y="410"/>
                  <a:pt x="660" y="410"/>
                </a:cubicBezTo>
                <a:cubicBezTo>
                  <a:pt x="686" y="394"/>
                  <a:pt x="686" y="394"/>
                  <a:pt x="686" y="394"/>
                </a:cubicBezTo>
                <a:cubicBezTo>
                  <a:pt x="660" y="395"/>
                  <a:pt x="660" y="395"/>
                  <a:pt x="660" y="395"/>
                </a:cubicBezTo>
                <a:cubicBezTo>
                  <a:pt x="659" y="387"/>
                  <a:pt x="659" y="387"/>
                  <a:pt x="659" y="387"/>
                </a:cubicBezTo>
                <a:cubicBezTo>
                  <a:pt x="695" y="386"/>
                  <a:pt x="695" y="386"/>
                  <a:pt x="695" y="386"/>
                </a:cubicBezTo>
                <a:close/>
                <a:moveTo>
                  <a:pt x="677" y="425"/>
                </a:moveTo>
                <a:cubicBezTo>
                  <a:pt x="683" y="426"/>
                  <a:pt x="688" y="428"/>
                  <a:pt x="690" y="431"/>
                </a:cubicBezTo>
                <a:cubicBezTo>
                  <a:pt x="693" y="434"/>
                  <a:pt x="694" y="439"/>
                  <a:pt x="693" y="445"/>
                </a:cubicBezTo>
                <a:cubicBezTo>
                  <a:pt x="692" y="451"/>
                  <a:pt x="690" y="455"/>
                  <a:pt x="687" y="458"/>
                </a:cubicBezTo>
                <a:cubicBezTo>
                  <a:pt x="684" y="460"/>
                  <a:pt x="679" y="461"/>
                  <a:pt x="673" y="460"/>
                </a:cubicBezTo>
                <a:cubicBezTo>
                  <a:pt x="667" y="459"/>
                  <a:pt x="662" y="457"/>
                  <a:pt x="660" y="454"/>
                </a:cubicBezTo>
                <a:cubicBezTo>
                  <a:pt x="657" y="451"/>
                  <a:pt x="656" y="446"/>
                  <a:pt x="657" y="440"/>
                </a:cubicBezTo>
                <a:cubicBezTo>
                  <a:pt x="657" y="434"/>
                  <a:pt x="659" y="430"/>
                  <a:pt x="663" y="427"/>
                </a:cubicBezTo>
                <a:cubicBezTo>
                  <a:pt x="666" y="425"/>
                  <a:pt x="671" y="424"/>
                  <a:pt x="677" y="425"/>
                </a:cubicBezTo>
                <a:close/>
                <a:moveTo>
                  <a:pt x="687" y="444"/>
                </a:moveTo>
                <a:cubicBezTo>
                  <a:pt x="687" y="447"/>
                  <a:pt x="685" y="450"/>
                  <a:pt x="683" y="451"/>
                </a:cubicBezTo>
                <a:cubicBezTo>
                  <a:pt x="681" y="452"/>
                  <a:pt x="678" y="453"/>
                  <a:pt x="674" y="452"/>
                </a:cubicBezTo>
                <a:cubicBezTo>
                  <a:pt x="670" y="452"/>
                  <a:pt x="667" y="450"/>
                  <a:pt x="665" y="449"/>
                </a:cubicBezTo>
                <a:cubicBezTo>
                  <a:pt x="663" y="447"/>
                  <a:pt x="662" y="444"/>
                  <a:pt x="663" y="441"/>
                </a:cubicBezTo>
                <a:cubicBezTo>
                  <a:pt x="663" y="438"/>
                  <a:pt x="664" y="435"/>
                  <a:pt x="667" y="434"/>
                </a:cubicBezTo>
                <a:cubicBezTo>
                  <a:pt x="669" y="433"/>
                  <a:pt x="672" y="432"/>
                  <a:pt x="676" y="433"/>
                </a:cubicBezTo>
                <a:cubicBezTo>
                  <a:pt x="680" y="433"/>
                  <a:pt x="683" y="435"/>
                  <a:pt x="685" y="436"/>
                </a:cubicBezTo>
                <a:cubicBezTo>
                  <a:pt x="687" y="438"/>
                  <a:pt x="687" y="441"/>
                  <a:pt x="687" y="444"/>
                </a:cubicBezTo>
                <a:close/>
                <a:moveTo>
                  <a:pt x="651" y="478"/>
                </a:moveTo>
                <a:cubicBezTo>
                  <a:pt x="652" y="474"/>
                  <a:pt x="653" y="472"/>
                  <a:pt x="654" y="471"/>
                </a:cubicBezTo>
                <a:cubicBezTo>
                  <a:pt x="655" y="469"/>
                  <a:pt x="656" y="468"/>
                  <a:pt x="658" y="467"/>
                </a:cubicBezTo>
                <a:cubicBezTo>
                  <a:pt x="659" y="466"/>
                  <a:pt x="661" y="466"/>
                  <a:pt x="662" y="465"/>
                </a:cubicBezTo>
                <a:cubicBezTo>
                  <a:pt x="664" y="465"/>
                  <a:pt x="666" y="466"/>
                  <a:pt x="669" y="466"/>
                </a:cubicBezTo>
                <a:cubicBezTo>
                  <a:pt x="689" y="471"/>
                  <a:pt x="689" y="471"/>
                  <a:pt x="689" y="471"/>
                </a:cubicBezTo>
                <a:cubicBezTo>
                  <a:pt x="687" y="478"/>
                  <a:pt x="687" y="478"/>
                  <a:pt x="687" y="478"/>
                </a:cubicBezTo>
                <a:cubicBezTo>
                  <a:pt x="667" y="474"/>
                  <a:pt x="667" y="474"/>
                  <a:pt x="667" y="474"/>
                </a:cubicBezTo>
                <a:cubicBezTo>
                  <a:pt x="665" y="473"/>
                  <a:pt x="664" y="473"/>
                  <a:pt x="663" y="473"/>
                </a:cubicBezTo>
                <a:cubicBezTo>
                  <a:pt x="662" y="473"/>
                  <a:pt x="661" y="473"/>
                  <a:pt x="661" y="473"/>
                </a:cubicBezTo>
                <a:cubicBezTo>
                  <a:pt x="660" y="474"/>
                  <a:pt x="659" y="475"/>
                  <a:pt x="658" y="475"/>
                </a:cubicBezTo>
                <a:cubicBezTo>
                  <a:pt x="658" y="476"/>
                  <a:pt x="657" y="478"/>
                  <a:pt x="657" y="480"/>
                </a:cubicBezTo>
                <a:cubicBezTo>
                  <a:pt x="655" y="488"/>
                  <a:pt x="655" y="488"/>
                  <a:pt x="655" y="488"/>
                </a:cubicBezTo>
                <a:cubicBezTo>
                  <a:pt x="649" y="487"/>
                  <a:pt x="649" y="487"/>
                  <a:pt x="649" y="487"/>
                </a:cubicBezTo>
                <a:cubicBezTo>
                  <a:pt x="651" y="478"/>
                  <a:pt x="651" y="478"/>
                  <a:pt x="651" y="478"/>
                </a:cubicBezTo>
                <a:close/>
                <a:moveTo>
                  <a:pt x="667" y="494"/>
                </a:moveTo>
                <a:cubicBezTo>
                  <a:pt x="672" y="496"/>
                  <a:pt x="676" y="499"/>
                  <a:pt x="678" y="503"/>
                </a:cubicBezTo>
                <a:cubicBezTo>
                  <a:pt x="679" y="507"/>
                  <a:pt x="679" y="512"/>
                  <a:pt x="677" y="517"/>
                </a:cubicBezTo>
                <a:cubicBezTo>
                  <a:pt x="675" y="523"/>
                  <a:pt x="671" y="526"/>
                  <a:pt x="668" y="528"/>
                </a:cubicBezTo>
                <a:cubicBezTo>
                  <a:pt x="664" y="529"/>
                  <a:pt x="659" y="529"/>
                  <a:pt x="653" y="527"/>
                </a:cubicBezTo>
                <a:cubicBezTo>
                  <a:pt x="647" y="524"/>
                  <a:pt x="644" y="521"/>
                  <a:pt x="642" y="517"/>
                </a:cubicBezTo>
                <a:cubicBezTo>
                  <a:pt x="640" y="513"/>
                  <a:pt x="641" y="509"/>
                  <a:pt x="643" y="503"/>
                </a:cubicBezTo>
                <a:cubicBezTo>
                  <a:pt x="645" y="497"/>
                  <a:pt x="648" y="494"/>
                  <a:pt x="652" y="492"/>
                </a:cubicBezTo>
                <a:cubicBezTo>
                  <a:pt x="656" y="491"/>
                  <a:pt x="661" y="491"/>
                  <a:pt x="667" y="494"/>
                </a:cubicBezTo>
                <a:close/>
                <a:moveTo>
                  <a:pt x="671" y="515"/>
                </a:moveTo>
                <a:cubicBezTo>
                  <a:pt x="670" y="518"/>
                  <a:pt x="668" y="520"/>
                  <a:pt x="666" y="520"/>
                </a:cubicBezTo>
                <a:cubicBezTo>
                  <a:pt x="663" y="521"/>
                  <a:pt x="660" y="521"/>
                  <a:pt x="656" y="519"/>
                </a:cubicBezTo>
                <a:cubicBezTo>
                  <a:pt x="652" y="517"/>
                  <a:pt x="650" y="516"/>
                  <a:pt x="649" y="513"/>
                </a:cubicBezTo>
                <a:cubicBezTo>
                  <a:pt x="647" y="511"/>
                  <a:pt x="647" y="508"/>
                  <a:pt x="648" y="505"/>
                </a:cubicBezTo>
                <a:cubicBezTo>
                  <a:pt x="650" y="502"/>
                  <a:pt x="651" y="500"/>
                  <a:pt x="654" y="500"/>
                </a:cubicBezTo>
                <a:cubicBezTo>
                  <a:pt x="656" y="499"/>
                  <a:pt x="660" y="500"/>
                  <a:pt x="664" y="501"/>
                </a:cubicBezTo>
                <a:cubicBezTo>
                  <a:pt x="667" y="503"/>
                  <a:pt x="670" y="505"/>
                  <a:pt x="671" y="507"/>
                </a:cubicBezTo>
                <a:cubicBezTo>
                  <a:pt x="672" y="509"/>
                  <a:pt x="672" y="512"/>
                  <a:pt x="671" y="515"/>
                </a:cubicBezTo>
                <a:close/>
                <a:moveTo>
                  <a:pt x="641" y="544"/>
                </a:moveTo>
                <a:cubicBezTo>
                  <a:pt x="646" y="547"/>
                  <a:pt x="646" y="547"/>
                  <a:pt x="646" y="547"/>
                </a:cubicBezTo>
                <a:cubicBezTo>
                  <a:pt x="637" y="562"/>
                  <a:pt x="637" y="562"/>
                  <a:pt x="637" y="562"/>
                </a:cubicBezTo>
                <a:cubicBezTo>
                  <a:pt x="619" y="552"/>
                  <a:pt x="619" y="552"/>
                  <a:pt x="619" y="552"/>
                </a:cubicBezTo>
                <a:cubicBezTo>
                  <a:pt x="628" y="538"/>
                  <a:pt x="628" y="538"/>
                  <a:pt x="628" y="538"/>
                </a:cubicBezTo>
                <a:cubicBezTo>
                  <a:pt x="629" y="535"/>
                  <a:pt x="631" y="533"/>
                  <a:pt x="632" y="532"/>
                </a:cubicBezTo>
                <a:cubicBezTo>
                  <a:pt x="633" y="531"/>
                  <a:pt x="634" y="530"/>
                  <a:pt x="636" y="530"/>
                </a:cubicBezTo>
                <a:cubicBezTo>
                  <a:pt x="638" y="529"/>
                  <a:pt x="641" y="529"/>
                  <a:pt x="643" y="529"/>
                </a:cubicBezTo>
                <a:cubicBezTo>
                  <a:pt x="645" y="529"/>
                  <a:pt x="648" y="530"/>
                  <a:pt x="651" y="532"/>
                </a:cubicBezTo>
                <a:cubicBezTo>
                  <a:pt x="656" y="535"/>
                  <a:pt x="659" y="539"/>
                  <a:pt x="661" y="543"/>
                </a:cubicBezTo>
                <a:cubicBezTo>
                  <a:pt x="662" y="547"/>
                  <a:pt x="661" y="551"/>
                  <a:pt x="658" y="556"/>
                </a:cubicBezTo>
                <a:cubicBezTo>
                  <a:pt x="650" y="570"/>
                  <a:pt x="650" y="570"/>
                  <a:pt x="650" y="570"/>
                </a:cubicBezTo>
                <a:cubicBezTo>
                  <a:pt x="644" y="567"/>
                  <a:pt x="644" y="567"/>
                  <a:pt x="644" y="567"/>
                </a:cubicBezTo>
                <a:cubicBezTo>
                  <a:pt x="653" y="553"/>
                  <a:pt x="653" y="553"/>
                  <a:pt x="653" y="553"/>
                </a:cubicBezTo>
                <a:cubicBezTo>
                  <a:pt x="654" y="550"/>
                  <a:pt x="654" y="548"/>
                  <a:pt x="654" y="546"/>
                </a:cubicBezTo>
                <a:cubicBezTo>
                  <a:pt x="653" y="544"/>
                  <a:pt x="650" y="542"/>
                  <a:pt x="647" y="539"/>
                </a:cubicBezTo>
                <a:cubicBezTo>
                  <a:pt x="644" y="537"/>
                  <a:pt x="641" y="537"/>
                  <a:pt x="639" y="537"/>
                </a:cubicBezTo>
                <a:cubicBezTo>
                  <a:pt x="636" y="537"/>
                  <a:pt x="635" y="538"/>
                  <a:pt x="633" y="541"/>
                </a:cubicBezTo>
                <a:cubicBezTo>
                  <a:pt x="629" y="548"/>
                  <a:pt x="629" y="548"/>
                  <a:pt x="629" y="548"/>
                </a:cubicBezTo>
                <a:cubicBezTo>
                  <a:pt x="636" y="553"/>
                  <a:pt x="636" y="553"/>
                  <a:pt x="636" y="553"/>
                </a:cubicBezTo>
                <a:cubicBezTo>
                  <a:pt x="641" y="544"/>
                  <a:pt x="641" y="544"/>
                  <a:pt x="641" y="544"/>
                </a:cubicBezTo>
                <a:close/>
                <a:moveTo>
                  <a:pt x="648" y="574"/>
                </a:moveTo>
                <a:cubicBezTo>
                  <a:pt x="643" y="581"/>
                  <a:pt x="643" y="581"/>
                  <a:pt x="643" y="581"/>
                </a:cubicBezTo>
                <a:cubicBezTo>
                  <a:pt x="627" y="580"/>
                  <a:pt x="627" y="580"/>
                  <a:pt x="627" y="580"/>
                </a:cubicBezTo>
                <a:cubicBezTo>
                  <a:pt x="632" y="595"/>
                  <a:pt x="632" y="595"/>
                  <a:pt x="632" y="595"/>
                </a:cubicBezTo>
                <a:cubicBezTo>
                  <a:pt x="627" y="602"/>
                  <a:pt x="627" y="602"/>
                  <a:pt x="627" y="602"/>
                </a:cubicBezTo>
                <a:cubicBezTo>
                  <a:pt x="619" y="579"/>
                  <a:pt x="619" y="579"/>
                  <a:pt x="619" y="579"/>
                </a:cubicBezTo>
                <a:cubicBezTo>
                  <a:pt x="607" y="570"/>
                  <a:pt x="607" y="570"/>
                  <a:pt x="607" y="570"/>
                </a:cubicBezTo>
                <a:cubicBezTo>
                  <a:pt x="611" y="564"/>
                  <a:pt x="611" y="564"/>
                  <a:pt x="611" y="564"/>
                </a:cubicBezTo>
                <a:cubicBezTo>
                  <a:pt x="624" y="573"/>
                  <a:pt x="624" y="573"/>
                  <a:pt x="624" y="573"/>
                </a:cubicBezTo>
                <a:cubicBezTo>
                  <a:pt x="648" y="574"/>
                  <a:pt x="648" y="574"/>
                  <a:pt x="648" y="574"/>
                </a:cubicBezTo>
                <a:close/>
                <a:moveTo>
                  <a:pt x="264" y="535"/>
                </a:moveTo>
                <a:cubicBezTo>
                  <a:pt x="392" y="535"/>
                  <a:pt x="392" y="535"/>
                  <a:pt x="392" y="535"/>
                </a:cubicBezTo>
                <a:cubicBezTo>
                  <a:pt x="401" y="536"/>
                  <a:pt x="400" y="566"/>
                  <a:pt x="392" y="565"/>
                </a:cubicBezTo>
                <a:cubicBezTo>
                  <a:pt x="264" y="565"/>
                  <a:pt x="264" y="565"/>
                  <a:pt x="264" y="565"/>
                </a:cubicBezTo>
                <a:cubicBezTo>
                  <a:pt x="275" y="565"/>
                  <a:pt x="276" y="536"/>
                  <a:pt x="264" y="535"/>
                </a:cubicBezTo>
                <a:close/>
                <a:moveTo>
                  <a:pt x="550" y="535"/>
                </a:moveTo>
                <a:cubicBezTo>
                  <a:pt x="538" y="536"/>
                  <a:pt x="539" y="565"/>
                  <a:pt x="550" y="565"/>
                </a:cubicBezTo>
                <a:cubicBezTo>
                  <a:pt x="421" y="565"/>
                  <a:pt x="421" y="565"/>
                  <a:pt x="421" y="565"/>
                </a:cubicBezTo>
                <a:cubicBezTo>
                  <a:pt x="413" y="566"/>
                  <a:pt x="412" y="536"/>
                  <a:pt x="421" y="535"/>
                </a:cubicBezTo>
                <a:cubicBezTo>
                  <a:pt x="550" y="535"/>
                  <a:pt x="550" y="535"/>
                  <a:pt x="550" y="535"/>
                </a:cubicBezTo>
                <a:close/>
                <a:moveTo>
                  <a:pt x="495" y="212"/>
                </a:moveTo>
                <a:cubicBezTo>
                  <a:pt x="495" y="260"/>
                  <a:pt x="495" y="260"/>
                  <a:pt x="495" y="260"/>
                </a:cubicBezTo>
                <a:cubicBezTo>
                  <a:pt x="481" y="257"/>
                  <a:pt x="469" y="266"/>
                  <a:pt x="462" y="280"/>
                </a:cubicBezTo>
                <a:cubicBezTo>
                  <a:pt x="462" y="449"/>
                  <a:pt x="462" y="449"/>
                  <a:pt x="462" y="449"/>
                </a:cubicBezTo>
                <a:cubicBezTo>
                  <a:pt x="493" y="439"/>
                  <a:pt x="510" y="421"/>
                  <a:pt x="516" y="396"/>
                </a:cubicBezTo>
                <a:cubicBezTo>
                  <a:pt x="519" y="389"/>
                  <a:pt x="519" y="377"/>
                  <a:pt x="514" y="358"/>
                </a:cubicBezTo>
                <a:cubicBezTo>
                  <a:pt x="501" y="332"/>
                  <a:pt x="486" y="324"/>
                  <a:pt x="477" y="327"/>
                </a:cubicBezTo>
                <a:cubicBezTo>
                  <a:pt x="477" y="278"/>
                  <a:pt x="477" y="278"/>
                  <a:pt x="477" y="278"/>
                </a:cubicBezTo>
                <a:cubicBezTo>
                  <a:pt x="516" y="281"/>
                  <a:pt x="552" y="305"/>
                  <a:pt x="562" y="357"/>
                </a:cubicBezTo>
                <a:cubicBezTo>
                  <a:pt x="570" y="390"/>
                  <a:pt x="562" y="422"/>
                  <a:pt x="545" y="449"/>
                </a:cubicBezTo>
                <a:cubicBezTo>
                  <a:pt x="523" y="472"/>
                  <a:pt x="499" y="491"/>
                  <a:pt x="462" y="497"/>
                </a:cubicBezTo>
                <a:cubicBezTo>
                  <a:pt x="462" y="514"/>
                  <a:pt x="462" y="514"/>
                  <a:pt x="462" y="514"/>
                </a:cubicBezTo>
                <a:cubicBezTo>
                  <a:pt x="413" y="514"/>
                  <a:pt x="413" y="514"/>
                  <a:pt x="413" y="514"/>
                </a:cubicBezTo>
                <a:cubicBezTo>
                  <a:pt x="413" y="274"/>
                  <a:pt x="413" y="274"/>
                  <a:pt x="413" y="274"/>
                </a:cubicBezTo>
                <a:cubicBezTo>
                  <a:pt x="425" y="233"/>
                  <a:pt x="453" y="213"/>
                  <a:pt x="495" y="212"/>
                </a:cubicBezTo>
                <a:close/>
                <a:moveTo>
                  <a:pt x="316" y="212"/>
                </a:moveTo>
                <a:cubicBezTo>
                  <a:pt x="358" y="213"/>
                  <a:pt x="386" y="233"/>
                  <a:pt x="398" y="274"/>
                </a:cubicBezTo>
                <a:cubicBezTo>
                  <a:pt x="398" y="514"/>
                  <a:pt x="398" y="514"/>
                  <a:pt x="398" y="514"/>
                </a:cubicBezTo>
                <a:cubicBezTo>
                  <a:pt x="349" y="514"/>
                  <a:pt x="349" y="514"/>
                  <a:pt x="349" y="514"/>
                </a:cubicBezTo>
                <a:cubicBezTo>
                  <a:pt x="349" y="497"/>
                  <a:pt x="349" y="497"/>
                  <a:pt x="349" y="497"/>
                </a:cubicBezTo>
                <a:cubicBezTo>
                  <a:pt x="312" y="491"/>
                  <a:pt x="288" y="472"/>
                  <a:pt x="267" y="449"/>
                </a:cubicBezTo>
                <a:cubicBezTo>
                  <a:pt x="249" y="422"/>
                  <a:pt x="241" y="390"/>
                  <a:pt x="249" y="357"/>
                </a:cubicBezTo>
                <a:cubicBezTo>
                  <a:pt x="259" y="305"/>
                  <a:pt x="295" y="281"/>
                  <a:pt x="334" y="278"/>
                </a:cubicBezTo>
                <a:cubicBezTo>
                  <a:pt x="334" y="327"/>
                  <a:pt x="334" y="327"/>
                  <a:pt x="334" y="327"/>
                </a:cubicBezTo>
                <a:cubicBezTo>
                  <a:pt x="325" y="324"/>
                  <a:pt x="310" y="332"/>
                  <a:pt x="297" y="358"/>
                </a:cubicBezTo>
                <a:cubicBezTo>
                  <a:pt x="292" y="377"/>
                  <a:pt x="292" y="389"/>
                  <a:pt x="295" y="396"/>
                </a:cubicBezTo>
                <a:cubicBezTo>
                  <a:pt x="302" y="421"/>
                  <a:pt x="318" y="439"/>
                  <a:pt x="349" y="449"/>
                </a:cubicBezTo>
                <a:cubicBezTo>
                  <a:pt x="349" y="280"/>
                  <a:pt x="349" y="280"/>
                  <a:pt x="349" y="280"/>
                </a:cubicBezTo>
                <a:cubicBezTo>
                  <a:pt x="343" y="266"/>
                  <a:pt x="330" y="257"/>
                  <a:pt x="316" y="260"/>
                </a:cubicBezTo>
                <a:cubicBezTo>
                  <a:pt x="316" y="212"/>
                  <a:pt x="316" y="212"/>
                  <a:pt x="316" y="212"/>
                </a:cubicBezTo>
                <a:close/>
                <a:moveTo>
                  <a:pt x="249" y="587"/>
                </a:moveTo>
                <a:cubicBezTo>
                  <a:pt x="567" y="587"/>
                  <a:pt x="567" y="587"/>
                  <a:pt x="567" y="587"/>
                </a:cubicBezTo>
                <a:cubicBezTo>
                  <a:pt x="567" y="615"/>
                  <a:pt x="567" y="615"/>
                  <a:pt x="567" y="615"/>
                </a:cubicBezTo>
                <a:cubicBezTo>
                  <a:pt x="249" y="615"/>
                  <a:pt x="249" y="615"/>
                  <a:pt x="249" y="615"/>
                </a:cubicBezTo>
                <a:lnTo>
                  <a:pt x="249" y="5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grpSp>
        <p:nvGrpSpPr>
          <p:cNvPr id="22" name="组合 21">
            <a:extLst>
              <a:ext uri="{FF2B5EF4-FFF2-40B4-BE49-F238E27FC236}">
                <a16:creationId xmlns="" xmlns:a16="http://schemas.microsoft.com/office/drawing/2014/main" id="{8C05D8A9-2DBA-4979-8DF1-66CBD92BCF0D}"/>
              </a:ext>
            </a:extLst>
          </p:cNvPr>
          <p:cNvGrpSpPr/>
          <p:nvPr userDrawn="1"/>
        </p:nvGrpSpPr>
        <p:grpSpPr>
          <a:xfrm>
            <a:off x="11708692" y="775626"/>
            <a:ext cx="416708" cy="132419"/>
            <a:chOff x="11708692" y="775626"/>
            <a:chExt cx="416708" cy="132419"/>
          </a:xfrm>
        </p:grpSpPr>
        <p:sp>
          <p:nvSpPr>
            <p:cNvPr id="23" name="平行四边形 22">
              <a:extLst>
                <a:ext uri="{FF2B5EF4-FFF2-40B4-BE49-F238E27FC236}">
                  <a16:creationId xmlns="" xmlns:a16="http://schemas.microsoft.com/office/drawing/2014/main" id="{5BE8767E-977E-4CA8-84D9-F904B0A4D3F4}"/>
                </a:ext>
              </a:extLst>
            </p:cNvPr>
            <p:cNvSpPr/>
            <p:nvPr userDrawn="1"/>
          </p:nvSpPr>
          <p:spPr>
            <a:xfrm>
              <a:off x="11813479" y="77578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="" xmlns:a16="http://schemas.microsoft.com/office/drawing/2014/main" id="{C27DFA66-61AC-461F-A909-0474955CC3C2}"/>
                </a:ext>
              </a:extLst>
            </p:cNvPr>
            <p:cNvSpPr/>
            <p:nvPr userDrawn="1"/>
          </p:nvSpPr>
          <p:spPr>
            <a:xfrm>
              <a:off x="11708692" y="777435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="" xmlns:a16="http://schemas.microsoft.com/office/drawing/2014/main" id="{ACBF1A5F-9C9C-4794-9805-4A1719CA1906}"/>
                </a:ext>
              </a:extLst>
            </p:cNvPr>
            <p:cNvSpPr/>
            <p:nvPr userDrawn="1"/>
          </p:nvSpPr>
          <p:spPr>
            <a:xfrm>
              <a:off x="11918266" y="775626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="" xmlns:a16="http://schemas.microsoft.com/office/drawing/2014/main" id="{0EB87D9A-FFC3-49ED-882E-9A4F73921BA1}"/>
                </a:ext>
              </a:extLst>
            </p:cNvPr>
            <p:cNvSpPr/>
            <p:nvPr userDrawn="1"/>
          </p:nvSpPr>
          <p:spPr>
            <a:xfrm>
              <a:off x="12023053" y="77594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文本占位符 39">
            <a:extLst>
              <a:ext uri="{FF2B5EF4-FFF2-40B4-BE49-F238E27FC236}">
                <a16:creationId xmlns="" xmlns:a16="http://schemas.microsoft.com/office/drawing/2014/main" id="{544BF813-8C5E-49BE-A9B8-19801AD3364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2762" y="416944"/>
            <a:ext cx="9044633" cy="442056"/>
          </a:xfrm>
        </p:spPr>
        <p:txBody>
          <a:bodyPr/>
          <a:lstStyle>
            <a:lvl1pPr>
              <a:defRPr>
                <a:latin typeface="思源宋体 CN" panose="02020400000000000000" pitchFamily="18" charset="-122"/>
                <a:ea typeface="思源宋体 CN" panose="02020400000000000000" pitchFamily="18" charset="-122"/>
              </a:defRPr>
            </a:lvl1pPr>
          </a:lstStyle>
          <a:p>
            <a:pPr lvl="0"/>
            <a:r>
              <a:rPr lang="zh-CN" altLang="en-US" dirty="0"/>
              <a:t>单人物介绍页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FDCF3DE0-8150-405A-A484-A003910AEE92}"/>
              </a:ext>
            </a:extLst>
          </p:cNvPr>
          <p:cNvGrpSpPr/>
          <p:nvPr userDrawn="1"/>
        </p:nvGrpSpPr>
        <p:grpSpPr>
          <a:xfrm>
            <a:off x="10732626" y="547392"/>
            <a:ext cx="885429" cy="291792"/>
            <a:chOff x="5449264" y="1071922"/>
            <a:chExt cx="2389271" cy="787380"/>
          </a:xfrm>
        </p:grpSpPr>
        <p:sp>
          <p:nvSpPr>
            <p:cNvPr id="28" name="isľïḑé">
              <a:extLst>
                <a:ext uri="{FF2B5EF4-FFF2-40B4-BE49-F238E27FC236}">
                  <a16:creationId xmlns="" xmlns:a16="http://schemas.microsoft.com/office/drawing/2014/main" id="{E4453E86-ACA4-49A1-9C4E-BAE695553851}"/>
                </a:ext>
              </a:extLst>
            </p:cNvPr>
            <p:cNvSpPr/>
            <p:nvPr userDrawn="1"/>
          </p:nvSpPr>
          <p:spPr bwMode="auto">
            <a:xfrm>
              <a:off x="5473627" y="1071922"/>
              <a:ext cx="2337222" cy="550391"/>
            </a:xfrm>
            <a:custGeom>
              <a:avLst/>
              <a:gdLst>
                <a:gd name="T0" fmla="*/ 1846 w 2033"/>
                <a:gd name="T1" fmla="*/ 379 h 478"/>
                <a:gd name="T2" fmla="*/ 1836 w 2033"/>
                <a:gd name="T3" fmla="*/ 368 h 478"/>
                <a:gd name="T4" fmla="*/ 1932 w 2033"/>
                <a:gd name="T5" fmla="*/ 256 h 478"/>
                <a:gd name="T6" fmla="*/ 1958 w 2033"/>
                <a:gd name="T7" fmla="*/ 124 h 478"/>
                <a:gd name="T8" fmla="*/ 1868 w 2033"/>
                <a:gd name="T9" fmla="*/ 215 h 478"/>
                <a:gd name="T10" fmla="*/ 1814 w 2033"/>
                <a:gd name="T11" fmla="*/ 242 h 478"/>
                <a:gd name="T12" fmla="*/ 1796 w 2033"/>
                <a:gd name="T13" fmla="*/ 130 h 478"/>
                <a:gd name="T14" fmla="*/ 1834 w 2033"/>
                <a:gd name="T15" fmla="*/ 154 h 478"/>
                <a:gd name="T16" fmla="*/ 1859 w 2033"/>
                <a:gd name="T17" fmla="*/ 124 h 478"/>
                <a:gd name="T18" fmla="*/ 1944 w 2033"/>
                <a:gd name="T19" fmla="*/ 46 h 478"/>
                <a:gd name="T20" fmla="*/ 2022 w 2033"/>
                <a:gd name="T21" fmla="*/ 84 h 478"/>
                <a:gd name="T22" fmla="*/ 1892 w 2033"/>
                <a:gd name="T23" fmla="*/ 315 h 478"/>
                <a:gd name="T24" fmla="*/ 1927 w 2033"/>
                <a:gd name="T25" fmla="*/ 338 h 478"/>
                <a:gd name="T26" fmla="*/ 2 w 2033"/>
                <a:gd name="T27" fmla="*/ 449 h 478"/>
                <a:gd name="T28" fmla="*/ 236 w 2033"/>
                <a:gd name="T29" fmla="*/ 99 h 478"/>
                <a:gd name="T30" fmla="*/ 119 w 2033"/>
                <a:gd name="T31" fmla="*/ 112 h 478"/>
                <a:gd name="T32" fmla="*/ 276 w 2033"/>
                <a:gd name="T33" fmla="*/ 88 h 478"/>
                <a:gd name="T34" fmla="*/ 237 w 2033"/>
                <a:gd name="T35" fmla="*/ 157 h 478"/>
                <a:gd name="T36" fmla="*/ 341 w 2033"/>
                <a:gd name="T37" fmla="*/ 184 h 478"/>
                <a:gd name="T38" fmla="*/ 308 w 2033"/>
                <a:gd name="T39" fmla="*/ 295 h 478"/>
                <a:gd name="T40" fmla="*/ 253 w 2033"/>
                <a:gd name="T41" fmla="*/ 338 h 478"/>
                <a:gd name="T42" fmla="*/ 133 w 2033"/>
                <a:gd name="T43" fmla="*/ 427 h 478"/>
                <a:gd name="T44" fmla="*/ 154 w 2033"/>
                <a:gd name="T45" fmla="*/ 285 h 478"/>
                <a:gd name="T46" fmla="*/ 1171 w 2033"/>
                <a:gd name="T47" fmla="*/ 371 h 478"/>
                <a:gd name="T48" fmla="*/ 1168 w 2033"/>
                <a:gd name="T49" fmla="*/ 314 h 478"/>
                <a:gd name="T50" fmla="*/ 1220 w 2033"/>
                <a:gd name="T51" fmla="*/ 245 h 478"/>
                <a:gd name="T52" fmla="*/ 1055 w 2033"/>
                <a:gd name="T53" fmla="*/ 234 h 478"/>
                <a:gd name="T54" fmla="*/ 1168 w 2033"/>
                <a:gd name="T55" fmla="*/ 165 h 478"/>
                <a:gd name="T56" fmla="*/ 1198 w 2033"/>
                <a:gd name="T57" fmla="*/ 87 h 478"/>
                <a:gd name="T58" fmla="*/ 1204 w 2033"/>
                <a:gd name="T59" fmla="*/ 161 h 478"/>
                <a:gd name="T60" fmla="*/ 1283 w 2033"/>
                <a:gd name="T61" fmla="*/ 170 h 478"/>
                <a:gd name="T62" fmla="*/ 1235 w 2033"/>
                <a:gd name="T63" fmla="*/ 256 h 478"/>
                <a:gd name="T64" fmla="*/ 1220 w 2033"/>
                <a:gd name="T65" fmla="*/ 318 h 478"/>
                <a:gd name="T66" fmla="*/ 405 w 2033"/>
                <a:gd name="T67" fmla="*/ 412 h 478"/>
                <a:gd name="T68" fmla="*/ 434 w 2033"/>
                <a:gd name="T69" fmla="*/ 422 h 478"/>
                <a:gd name="T70" fmla="*/ 574 w 2033"/>
                <a:gd name="T71" fmla="*/ 413 h 478"/>
                <a:gd name="T72" fmla="*/ 578 w 2033"/>
                <a:gd name="T73" fmla="*/ 255 h 478"/>
                <a:gd name="T74" fmla="*/ 638 w 2033"/>
                <a:gd name="T75" fmla="*/ 104 h 478"/>
                <a:gd name="T76" fmla="*/ 466 w 2033"/>
                <a:gd name="T77" fmla="*/ 159 h 478"/>
                <a:gd name="T78" fmla="*/ 535 w 2033"/>
                <a:gd name="T79" fmla="*/ 201 h 478"/>
                <a:gd name="T80" fmla="*/ 499 w 2033"/>
                <a:gd name="T81" fmla="*/ 257 h 478"/>
                <a:gd name="T82" fmla="*/ 556 w 2033"/>
                <a:gd name="T83" fmla="*/ 225 h 478"/>
                <a:gd name="T84" fmla="*/ 531 w 2033"/>
                <a:gd name="T85" fmla="*/ 386 h 478"/>
                <a:gd name="T86" fmla="*/ 1609 w 2033"/>
                <a:gd name="T87" fmla="*/ 256 h 478"/>
                <a:gd name="T88" fmla="*/ 1562 w 2033"/>
                <a:gd name="T89" fmla="*/ 107 h 478"/>
                <a:gd name="T90" fmla="*/ 1556 w 2033"/>
                <a:gd name="T91" fmla="*/ 279 h 478"/>
                <a:gd name="T92" fmla="*/ 324 w 2033"/>
                <a:gd name="T93" fmla="*/ 382 h 478"/>
                <a:gd name="T94" fmla="*/ 1283 w 2033"/>
                <a:gd name="T95" fmla="*/ 389 h 478"/>
                <a:gd name="T96" fmla="*/ 1184 w 2033"/>
                <a:gd name="T97" fmla="*/ 385 h 478"/>
                <a:gd name="T98" fmla="*/ 731 w 2033"/>
                <a:gd name="T99" fmla="*/ 348 h 478"/>
                <a:gd name="T100" fmla="*/ 913 w 2033"/>
                <a:gd name="T101" fmla="*/ 256 h 478"/>
                <a:gd name="T102" fmla="*/ 838 w 2033"/>
                <a:gd name="T103" fmla="*/ 191 h 478"/>
                <a:gd name="T104" fmla="*/ 957 w 2033"/>
                <a:gd name="T105" fmla="*/ 243 h 478"/>
                <a:gd name="T106" fmla="*/ 875 w 2033"/>
                <a:gd name="T107" fmla="*/ 347 h 478"/>
                <a:gd name="T108" fmla="*/ 229 w 2033"/>
                <a:gd name="T109" fmla="*/ 334 h 478"/>
                <a:gd name="T110" fmla="*/ 208 w 2033"/>
                <a:gd name="T111" fmla="*/ 302 h 478"/>
                <a:gd name="T112" fmla="*/ 190 w 2033"/>
                <a:gd name="T113" fmla="*/ 339 h 478"/>
                <a:gd name="T114" fmla="*/ 651 w 2033"/>
                <a:gd name="T115" fmla="*/ 339 h 478"/>
                <a:gd name="T116" fmla="*/ 149 w 2033"/>
                <a:gd name="T117" fmla="*/ 244 h 478"/>
                <a:gd name="T118" fmla="*/ 1847 w 2033"/>
                <a:gd name="T119" fmla="*/ 174 h 478"/>
                <a:gd name="T120" fmla="*/ 1907 w 2033"/>
                <a:gd name="T121" fmla="*/ 189 h 478"/>
                <a:gd name="T122" fmla="*/ 583 w 2033"/>
                <a:gd name="T123" fmla="*/ 131 h 478"/>
                <a:gd name="T124" fmla="*/ 209 w 2033"/>
                <a:gd name="T125" fmla="*/ 1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3" h="478">
                  <a:moveTo>
                    <a:pt x="1888" y="478"/>
                  </a:moveTo>
                  <a:cubicBezTo>
                    <a:pt x="1854" y="462"/>
                    <a:pt x="1854" y="462"/>
                    <a:pt x="1854" y="462"/>
                  </a:cubicBezTo>
                  <a:cubicBezTo>
                    <a:pt x="1854" y="462"/>
                    <a:pt x="1854" y="462"/>
                    <a:pt x="1854" y="462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18" y="275"/>
                    <a:pt x="1918" y="275"/>
                    <a:pt x="1918" y="275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863" y="283"/>
                    <a:pt x="1863" y="283"/>
                    <a:pt x="1863" y="283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64" y="262"/>
                    <a:pt x="1864" y="262"/>
                    <a:pt x="1864" y="262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4" y="126"/>
                    <a:pt x="1954" y="126"/>
                    <a:pt x="1954" y="126"/>
                  </a:cubicBezTo>
                  <a:cubicBezTo>
                    <a:pt x="1952" y="128"/>
                    <a:pt x="1952" y="128"/>
                    <a:pt x="1952" y="128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39" y="50"/>
                    <a:pt x="1939" y="50"/>
                    <a:pt x="1939" y="50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6" y="144"/>
                    <a:pt x="2006" y="144"/>
                    <a:pt x="2006" y="144"/>
                  </a:cubicBezTo>
                  <a:cubicBezTo>
                    <a:pt x="2003" y="142"/>
                    <a:pt x="2003" y="142"/>
                    <a:pt x="2003" y="142"/>
                  </a:cubicBezTo>
                  <a:cubicBezTo>
                    <a:pt x="1971" y="194"/>
                    <a:pt x="1971" y="194"/>
                    <a:pt x="1971" y="194"/>
                  </a:cubicBezTo>
                  <a:cubicBezTo>
                    <a:pt x="1967" y="195"/>
                    <a:pt x="1967" y="195"/>
                    <a:pt x="1967" y="195"/>
                  </a:cubicBezTo>
                  <a:cubicBezTo>
                    <a:pt x="1950" y="219"/>
                    <a:pt x="1950" y="219"/>
                    <a:pt x="1950" y="219"/>
                  </a:cubicBezTo>
                  <a:cubicBezTo>
                    <a:pt x="1948" y="221"/>
                    <a:pt x="1948" y="221"/>
                    <a:pt x="1948" y="221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89" y="478"/>
                    <a:pt x="1889" y="478"/>
                    <a:pt x="1889" y="478"/>
                  </a:cubicBezTo>
                  <a:lnTo>
                    <a:pt x="1888" y="478"/>
                  </a:lnTo>
                  <a:close/>
                  <a:moveTo>
                    <a:pt x="19" y="460"/>
                  </a:moveTo>
                  <a:cubicBezTo>
                    <a:pt x="16" y="460"/>
                    <a:pt x="16" y="460"/>
                    <a:pt x="16" y="460"/>
                  </a:cubicBezTo>
                  <a:cubicBezTo>
                    <a:pt x="16" y="460"/>
                    <a:pt x="16" y="460"/>
                    <a:pt x="16" y="460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5" y="288"/>
                    <a:pt x="95" y="288"/>
                    <a:pt x="96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7" y="288"/>
                    <a:pt x="98" y="287"/>
                    <a:pt x="98" y="287"/>
                  </a:cubicBezTo>
                  <a:cubicBezTo>
                    <a:pt x="98" y="287"/>
                    <a:pt x="98" y="287"/>
                    <a:pt x="98" y="287"/>
                  </a:cubicBezTo>
                  <a:cubicBezTo>
                    <a:pt x="99" y="287"/>
                    <a:pt x="99" y="286"/>
                    <a:pt x="99" y="285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1" y="283"/>
                    <a:pt x="103" y="282"/>
                    <a:pt x="105" y="280"/>
                  </a:cubicBezTo>
                  <a:cubicBezTo>
                    <a:pt x="105" y="280"/>
                    <a:pt x="105" y="280"/>
                    <a:pt x="105" y="280"/>
                  </a:cubicBezTo>
                  <a:cubicBezTo>
                    <a:pt x="105" y="279"/>
                    <a:pt x="105" y="279"/>
                    <a:pt x="106" y="278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7" y="277"/>
                    <a:pt x="108" y="276"/>
                    <a:pt x="109" y="275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13" y="268"/>
                    <a:pt x="117" y="261"/>
                    <a:pt x="121" y="254"/>
                  </a:cubicBezTo>
                  <a:cubicBezTo>
                    <a:pt x="121" y="254"/>
                    <a:pt x="121" y="254"/>
                    <a:pt x="121" y="254"/>
                  </a:cubicBezTo>
                  <a:cubicBezTo>
                    <a:pt x="120" y="254"/>
                    <a:pt x="120" y="254"/>
                    <a:pt x="119" y="254"/>
                  </a:cubicBezTo>
                  <a:cubicBezTo>
                    <a:pt x="119" y="254"/>
                    <a:pt x="119" y="254"/>
                    <a:pt x="119" y="254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9" y="181"/>
                    <a:pt x="219" y="181"/>
                    <a:pt x="219" y="181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189" y="384"/>
                    <a:pt x="189" y="384"/>
                    <a:pt x="189" y="384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1"/>
                    <a:pt x="182" y="350"/>
                    <a:pt x="181" y="349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81" y="346"/>
                    <a:pt x="180" y="345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79" y="341"/>
                    <a:pt x="178" y="338"/>
                    <a:pt x="177" y="334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7" y="326"/>
                    <a:pt x="178" y="319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0" y="308"/>
                    <a:pt x="181" y="304"/>
                    <a:pt x="182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4" y="297"/>
                    <a:pt x="185" y="293"/>
                    <a:pt x="187" y="290"/>
                  </a:cubicBezTo>
                  <a:cubicBezTo>
                    <a:pt x="187" y="290"/>
                    <a:pt x="187" y="290"/>
                    <a:pt x="187" y="290"/>
                  </a:cubicBezTo>
                  <a:cubicBezTo>
                    <a:pt x="189" y="287"/>
                    <a:pt x="191" y="283"/>
                    <a:pt x="193" y="280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76"/>
                    <a:pt x="197" y="273"/>
                    <a:pt x="199" y="269"/>
                  </a:cubicBezTo>
                  <a:cubicBezTo>
                    <a:pt x="199" y="269"/>
                    <a:pt x="199" y="269"/>
                    <a:pt x="199" y="26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194" y="268"/>
                    <a:pt x="181" y="276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3" y="288"/>
                    <a:pt x="160" y="289"/>
                    <a:pt x="154" y="285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3" y="285"/>
                    <a:pt x="152" y="285"/>
                    <a:pt x="151" y="285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0" y="285"/>
                    <a:pt x="150" y="284"/>
                    <a:pt x="149" y="283"/>
                  </a:cubicBezTo>
                  <a:cubicBezTo>
                    <a:pt x="149" y="283"/>
                    <a:pt x="149" y="283"/>
                    <a:pt x="149" y="283"/>
                  </a:cubicBezTo>
                  <a:cubicBezTo>
                    <a:pt x="148" y="283"/>
                    <a:pt x="147" y="282"/>
                    <a:pt x="146" y="282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5" y="281"/>
                    <a:pt x="145" y="280"/>
                    <a:pt x="145" y="279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2" y="278"/>
                    <a:pt x="140" y="276"/>
                    <a:pt x="138" y="274"/>
                  </a:cubicBezTo>
                  <a:cubicBezTo>
                    <a:pt x="138" y="274"/>
                    <a:pt x="138" y="274"/>
                    <a:pt x="138" y="274"/>
                  </a:cubicBezTo>
                  <a:cubicBezTo>
                    <a:pt x="138" y="274"/>
                    <a:pt x="137" y="273"/>
                    <a:pt x="136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6" y="273"/>
                    <a:pt x="135" y="273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3" y="272"/>
                    <a:pt x="133" y="272"/>
                    <a:pt x="132" y="271"/>
                  </a:cubicBezTo>
                  <a:cubicBezTo>
                    <a:pt x="132" y="271"/>
                    <a:pt x="132" y="271"/>
                    <a:pt x="132" y="271"/>
                  </a:cubicBezTo>
                  <a:cubicBezTo>
                    <a:pt x="132" y="271"/>
                    <a:pt x="131" y="270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0" y="270"/>
                    <a:pt x="129" y="270"/>
                    <a:pt x="128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7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5" y="272"/>
                    <a:pt x="125" y="273"/>
                    <a:pt x="125" y="273"/>
                  </a:cubicBezTo>
                  <a:cubicBezTo>
                    <a:pt x="125" y="273"/>
                    <a:pt x="125" y="273"/>
                    <a:pt x="125" y="273"/>
                  </a:cubicBezTo>
                  <a:cubicBezTo>
                    <a:pt x="124" y="274"/>
                    <a:pt x="124" y="274"/>
                    <a:pt x="123" y="275"/>
                  </a:cubicBezTo>
                  <a:cubicBezTo>
                    <a:pt x="123" y="275"/>
                    <a:pt x="123" y="275"/>
                    <a:pt x="123" y="275"/>
                  </a:cubicBezTo>
                  <a:cubicBezTo>
                    <a:pt x="123" y="276"/>
                    <a:pt x="123" y="277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9"/>
                    <a:pt x="122" y="279"/>
                    <a:pt x="122" y="280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1" y="280"/>
                    <a:pt x="120" y="280"/>
                    <a:pt x="119" y="281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18" y="281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20" y="459"/>
                    <a:pt x="20" y="459"/>
                    <a:pt x="20" y="459"/>
                  </a:cubicBezTo>
                  <a:lnTo>
                    <a:pt x="19" y="460"/>
                  </a:lnTo>
                  <a:close/>
                  <a:moveTo>
                    <a:pt x="1093" y="454"/>
                  </a:moveTo>
                  <a:cubicBezTo>
                    <a:pt x="1090" y="452"/>
                    <a:pt x="1090" y="452"/>
                    <a:pt x="1090" y="452"/>
                  </a:cubicBezTo>
                  <a:cubicBezTo>
                    <a:pt x="1090" y="452"/>
                    <a:pt x="1090" y="452"/>
                    <a:pt x="1090" y="452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2" y="223"/>
                    <a:pt x="1221" y="222"/>
                    <a:pt x="1218" y="220"/>
                  </a:cubicBezTo>
                  <a:cubicBezTo>
                    <a:pt x="1218" y="220"/>
                    <a:pt x="1218" y="220"/>
                    <a:pt x="1218" y="220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8" y="101"/>
                    <a:pt x="1178" y="101"/>
                    <a:pt x="1178" y="101"/>
                  </a:cubicBezTo>
                  <a:cubicBezTo>
                    <a:pt x="1178" y="99"/>
                    <a:pt x="1178" y="99"/>
                    <a:pt x="1178" y="99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44" y="229"/>
                    <a:pt x="1237" y="234"/>
                    <a:pt x="1237" y="235"/>
                  </a:cubicBezTo>
                  <a:cubicBezTo>
                    <a:pt x="1237" y="235"/>
                    <a:pt x="1237" y="235"/>
                    <a:pt x="1237" y="235"/>
                  </a:cubicBezTo>
                  <a:cubicBezTo>
                    <a:pt x="1237" y="236"/>
                    <a:pt x="1237" y="236"/>
                    <a:pt x="1237" y="236"/>
                  </a:cubicBezTo>
                  <a:cubicBezTo>
                    <a:pt x="1234" y="239"/>
                    <a:pt x="1234" y="239"/>
                    <a:pt x="1234" y="239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096" y="454"/>
                    <a:pt x="1096" y="454"/>
                    <a:pt x="1096" y="454"/>
                  </a:cubicBezTo>
                  <a:lnTo>
                    <a:pt x="1093" y="454"/>
                  </a:lnTo>
                  <a:close/>
                  <a:moveTo>
                    <a:pt x="425" y="424"/>
                  </a:moveTo>
                  <a:cubicBezTo>
                    <a:pt x="422" y="424"/>
                    <a:pt x="422" y="424"/>
                    <a:pt x="422" y="424"/>
                  </a:cubicBezTo>
                  <a:cubicBezTo>
                    <a:pt x="422" y="424"/>
                    <a:pt x="422" y="424"/>
                    <a:pt x="422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5" y="424"/>
                    <a:pt x="425" y="424"/>
                    <a:pt x="425" y="424"/>
                  </a:cubicBezTo>
                  <a:close/>
                  <a:moveTo>
                    <a:pt x="1686" y="419"/>
                  </a:moveTo>
                  <a:cubicBezTo>
                    <a:pt x="1683" y="419"/>
                    <a:pt x="1683" y="419"/>
                    <a:pt x="1683" y="419"/>
                  </a:cubicBezTo>
                  <a:cubicBezTo>
                    <a:pt x="1683" y="419"/>
                    <a:pt x="1683" y="419"/>
                    <a:pt x="1683" y="419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6" y="419"/>
                    <a:pt x="1686" y="419"/>
                    <a:pt x="1686" y="419"/>
                  </a:cubicBezTo>
                  <a:close/>
                  <a:moveTo>
                    <a:pt x="573" y="412"/>
                  </a:moveTo>
                  <a:cubicBezTo>
                    <a:pt x="574" y="413"/>
                    <a:pt x="574" y="413"/>
                    <a:pt x="574" y="413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66" y="20"/>
                    <a:pt x="566" y="20"/>
                    <a:pt x="566" y="20"/>
                  </a:cubicBezTo>
                  <a:cubicBezTo>
                    <a:pt x="561" y="19"/>
                    <a:pt x="561" y="19"/>
                    <a:pt x="561" y="19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71" y="412"/>
                    <a:pt x="571" y="412"/>
                    <a:pt x="571" y="412"/>
                  </a:cubicBezTo>
                  <a:lnTo>
                    <a:pt x="573" y="412"/>
                  </a:lnTo>
                  <a:close/>
                  <a:moveTo>
                    <a:pt x="1446" y="406"/>
                  </a:moveTo>
                  <a:cubicBezTo>
                    <a:pt x="1469" y="399"/>
                    <a:pt x="1469" y="399"/>
                    <a:pt x="1469" y="399"/>
                  </a:cubicBezTo>
                  <a:cubicBezTo>
                    <a:pt x="1469" y="399"/>
                    <a:pt x="1469" y="399"/>
                    <a:pt x="1469" y="399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590" y="251"/>
                    <a:pt x="1590" y="251"/>
                    <a:pt x="1590" y="251"/>
                  </a:cubicBezTo>
                  <a:cubicBezTo>
                    <a:pt x="1586" y="249"/>
                    <a:pt x="1586" y="249"/>
                    <a:pt x="1586" y="249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38"/>
                    <a:pt x="1607" y="134"/>
                    <a:pt x="1607" y="131"/>
                  </a:cubicBezTo>
                  <a:cubicBezTo>
                    <a:pt x="1607" y="131"/>
                    <a:pt x="1607" y="131"/>
                    <a:pt x="1607" y="131"/>
                  </a:cubicBezTo>
                  <a:cubicBezTo>
                    <a:pt x="1605" y="123"/>
                    <a:pt x="1605" y="122"/>
                    <a:pt x="1601" y="114"/>
                  </a:cubicBezTo>
                  <a:cubicBezTo>
                    <a:pt x="1601" y="114"/>
                    <a:pt x="1601" y="114"/>
                    <a:pt x="1601" y="114"/>
                  </a:cubicBezTo>
                  <a:cubicBezTo>
                    <a:pt x="1599" y="112"/>
                    <a:pt x="1597" y="109"/>
                    <a:pt x="1595" y="106"/>
                  </a:cubicBezTo>
                  <a:cubicBezTo>
                    <a:pt x="1595" y="106"/>
                    <a:pt x="1595" y="106"/>
                    <a:pt x="1595" y="106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4" y="80"/>
                    <a:pt x="1554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6" y="120"/>
                    <a:pt x="1566" y="125"/>
                    <a:pt x="1567" y="130"/>
                  </a:cubicBezTo>
                  <a:cubicBezTo>
                    <a:pt x="1567" y="130"/>
                    <a:pt x="1567" y="130"/>
                    <a:pt x="1567" y="130"/>
                  </a:cubicBezTo>
                  <a:cubicBezTo>
                    <a:pt x="1571" y="145"/>
                    <a:pt x="1574" y="143"/>
                    <a:pt x="1572" y="160"/>
                  </a:cubicBezTo>
                  <a:cubicBezTo>
                    <a:pt x="1572" y="160"/>
                    <a:pt x="1572" y="160"/>
                    <a:pt x="1572" y="160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2" y="406"/>
                    <a:pt x="1442" y="406"/>
                    <a:pt x="1442" y="406"/>
                  </a:cubicBezTo>
                  <a:lnTo>
                    <a:pt x="1446" y="406"/>
                  </a:lnTo>
                  <a:close/>
                  <a:moveTo>
                    <a:pt x="303" y="401"/>
                  </a:moveTo>
                  <a:cubicBezTo>
                    <a:pt x="312" y="401"/>
                    <a:pt x="312" y="401"/>
                    <a:pt x="312" y="401"/>
                  </a:cubicBezTo>
                  <a:cubicBezTo>
                    <a:pt x="312" y="401"/>
                    <a:pt x="312" y="401"/>
                    <a:pt x="312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3" y="401"/>
                    <a:pt x="303" y="401"/>
                    <a:pt x="303" y="401"/>
                  </a:cubicBezTo>
                  <a:close/>
                  <a:moveTo>
                    <a:pt x="1278" y="393"/>
                  </a:moveTo>
                  <a:cubicBezTo>
                    <a:pt x="1278" y="392"/>
                    <a:pt x="1278" y="392"/>
                    <a:pt x="1278" y="392"/>
                  </a:cubicBezTo>
                  <a:cubicBezTo>
                    <a:pt x="1278" y="392"/>
                    <a:pt x="1278" y="392"/>
                    <a:pt x="1278" y="392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8" y="393"/>
                    <a:pt x="1278" y="393"/>
                    <a:pt x="1278" y="393"/>
                  </a:cubicBezTo>
                  <a:close/>
                  <a:moveTo>
                    <a:pt x="1179" y="386"/>
                  </a:moveTo>
                  <a:cubicBezTo>
                    <a:pt x="1179" y="386"/>
                    <a:pt x="1179" y="386"/>
                    <a:pt x="1179" y="386"/>
                  </a:cubicBezTo>
                  <a:cubicBezTo>
                    <a:pt x="1179" y="386"/>
                    <a:pt x="1179" y="386"/>
                    <a:pt x="1179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9" y="386"/>
                    <a:pt x="1179" y="386"/>
                    <a:pt x="1179" y="386"/>
                  </a:cubicBezTo>
                  <a:close/>
                  <a:moveTo>
                    <a:pt x="778" y="381"/>
                  </a:moveTo>
                  <a:cubicBezTo>
                    <a:pt x="728" y="357"/>
                    <a:pt x="728" y="357"/>
                    <a:pt x="728" y="357"/>
                  </a:cubicBezTo>
                  <a:cubicBezTo>
                    <a:pt x="728" y="357"/>
                    <a:pt x="728" y="357"/>
                    <a:pt x="728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5" y="349"/>
                    <a:pt x="864" y="349"/>
                    <a:pt x="864" y="350"/>
                  </a:cubicBezTo>
                  <a:cubicBezTo>
                    <a:pt x="864" y="350"/>
                    <a:pt x="864" y="350"/>
                    <a:pt x="864" y="350"/>
                  </a:cubicBezTo>
                  <a:cubicBezTo>
                    <a:pt x="860" y="352"/>
                    <a:pt x="859" y="351"/>
                    <a:pt x="855" y="353"/>
                  </a:cubicBezTo>
                  <a:cubicBezTo>
                    <a:pt x="855" y="353"/>
                    <a:pt x="855" y="353"/>
                    <a:pt x="855" y="353"/>
                  </a:cubicBezTo>
                  <a:cubicBezTo>
                    <a:pt x="855" y="353"/>
                    <a:pt x="854" y="353"/>
                    <a:pt x="853" y="353"/>
                  </a:cubicBezTo>
                  <a:cubicBezTo>
                    <a:pt x="853" y="354"/>
                    <a:pt x="852" y="355"/>
                    <a:pt x="851" y="355"/>
                  </a:cubicBezTo>
                  <a:cubicBezTo>
                    <a:pt x="850" y="356"/>
                    <a:pt x="850" y="357"/>
                    <a:pt x="849" y="358"/>
                  </a:cubicBezTo>
                  <a:cubicBezTo>
                    <a:pt x="849" y="358"/>
                    <a:pt x="849" y="358"/>
                    <a:pt x="849" y="358"/>
                  </a:cubicBezTo>
                  <a:cubicBezTo>
                    <a:pt x="848" y="358"/>
                    <a:pt x="848" y="358"/>
                    <a:pt x="847" y="358"/>
                  </a:cubicBezTo>
                  <a:cubicBezTo>
                    <a:pt x="847" y="358"/>
                    <a:pt x="847" y="358"/>
                    <a:pt x="847" y="358"/>
                  </a:cubicBezTo>
                  <a:cubicBezTo>
                    <a:pt x="844" y="359"/>
                    <a:pt x="842" y="359"/>
                    <a:pt x="839" y="360"/>
                  </a:cubicBezTo>
                  <a:cubicBezTo>
                    <a:pt x="839" y="360"/>
                    <a:pt x="839" y="360"/>
                    <a:pt x="839" y="360"/>
                  </a:cubicBezTo>
                  <a:cubicBezTo>
                    <a:pt x="838" y="360"/>
                    <a:pt x="836" y="360"/>
                    <a:pt x="835" y="360"/>
                  </a:cubicBezTo>
                  <a:cubicBezTo>
                    <a:pt x="835" y="360"/>
                    <a:pt x="835" y="360"/>
                    <a:pt x="835" y="360"/>
                  </a:cubicBezTo>
                  <a:cubicBezTo>
                    <a:pt x="835" y="360"/>
                    <a:pt x="834" y="361"/>
                    <a:pt x="833" y="361"/>
                  </a:cubicBezTo>
                  <a:cubicBezTo>
                    <a:pt x="833" y="361"/>
                    <a:pt x="833" y="361"/>
                    <a:pt x="833" y="361"/>
                  </a:cubicBezTo>
                  <a:cubicBezTo>
                    <a:pt x="833" y="361"/>
                    <a:pt x="833" y="361"/>
                    <a:pt x="832" y="362"/>
                  </a:cubicBezTo>
                  <a:cubicBezTo>
                    <a:pt x="832" y="362"/>
                    <a:pt x="832" y="362"/>
                    <a:pt x="832" y="362"/>
                  </a:cubicBezTo>
                  <a:cubicBezTo>
                    <a:pt x="831" y="362"/>
                    <a:pt x="830" y="363"/>
                    <a:pt x="829" y="364"/>
                  </a:cubicBezTo>
                  <a:cubicBezTo>
                    <a:pt x="829" y="364"/>
                    <a:pt x="829" y="364"/>
                    <a:pt x="829" y="364"/>
                  </a:cubicBezTo>
                  <a:cubicBezTo>
                    <a:pt x="829" y="364"/>
                    <a:pt x="828" y="364"/>
                    <a:pt x="828" y="364"/>
                  </a:cubicBezTo>
                  <a:cubicBezTo>
                    <a:pt x="828" y="364"/>
                    <a:pt x="828" y="364"/>
                    <a:pt x="828" y="364"/>
                  </a:cubicBezTo>
                  <a:cubicBezTo>
                    <a:pt x="825" y="364"/>
                    <a:pt x="822" y="365"/>
                    <a:pt x="820" y="365"/>
                  </a:cubicBezTo>
                  <a:cubicBezTo>
                    <a:pt x="820" y="365"/>
                    <a:pt x="820" y="365"/>
                    <a:pt x="820" y="365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1" y="381"/>
                    <a:pt x="781" y="381"/>
                    <a:pt x="781" y="381"/>
                  </a:cubicBezTo>
                  <a:lnTo>
                    <a:pt x="778" y="381"/>
                  </a:lnTo>
                  <a:close/>
                  <a:moveTo>
                    <a:pt x="200" y="359"/>
                  </a:moveTo>
                  <a:cubicBezTo>
                    <a:pt x="204" y="360"/>
                    <a:pt x="204" y="360"/>
                    <a:pt x="204" y="360"/>
                  </a:cubicBezTo>
                  <a:cubicBezTo>
                    <a:pt x="204" y="360"/>
                    <a:pt x="204" y="360"/>
                    <a:pt x="204" y="360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5" y="347"/>
                    <a:pt x="226" y="346"/>
                    <a:pt x="227" y="345"/>
                  </a:cubicBezTo>
                  <a:cubicBezTo>
                    <a:pt x="227" y="345"/>
                    <a:pt x="227" y="345"/>
                    <a:pt x="227" y="345"/>
                  </a:cubicBezTo>
                  <a:cubicBezTo>
                    <a:pt x="227" y="344"/>
                    <a:pt x="227" y="343"/>
                    <a:pt x="227" y="342"/>
                  </a:cubicBezTo>
                  <a:cubicBezTo>
                    <a:pt x="227" y="342"/>
                    <a:pt x="227" y="342"/>
                    <a:pt x="227" y="342"/>
                  </a:cubicBezTo>
                  <a:cubicBezTo>
                    <a:pt x="227" y="341"/>
                    <a:pt x="227" y="340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8"/>
                    <a:pt x="227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6"/>
                    <a:pt x="228" y="335"/>
                    <a:pt x="229" y="334"/>
                  </a:cubicBezTo>
                  <a:cubicBezTo>
                    <a:pt x="229" y="334"/>
                    <a:pt x="229" y="334"/>
                    <a:pt x="229" y="334"/>
                  </a:cubicBezTo>
                  <a:cubicBezTo>
                    <a:pt x="229" y="333"/>
                    <a:pt x="229" y="332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0"/>
                    <a:pt x="229" y="329"/>
                    <a:pt x="230" y="328"/>
                  </a:cubicBezTo>
                  <a:cubicBezTo>
                    <a:pt x="230" y="328"/>
                    <a:pt x="230" y="328"/>
                    <a:pt x="230" y="328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4"/>
                    <a:pt x="229" y="324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28" y="323"/>
                    <a:pt x="227" y="323"/>
                    <a:pt x="225" y="324"/>
                  </a:cubicBezTo>
                  <a:cubicBezTo>
                    <a:pt x="225" y="324"/>
                    <a:pt x="225" y="324"/>
                    <a:pt x="225" y="324"/>
                  </a:cubicBezTo>
                  <a:cubicBezTo>
                    <a:pt x="225" y="324"/>
                    <a:pt x="224" y="324"/>
                    <a:pt x="224" y="324"/>
                  </a:cubicBezTo>
                  <a:cubicBezTo>
                    <a:pt x="224" y="324"/>
                    <a:pt x="224" y="324"/>
                    <a:pt x="224" y="324"/>
                  </a:cubicBezTo>
                  <a:cubicBezTo>
                    <a:pt x="223" y="324"/>
                    <a:pt x="221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19" y="324"/>
                    <a:pt x="218" y="324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7" y="325"/>
                    <a:pt x="216" y="325"/>
                    <a:pt x="215" y="325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4" y="325"/>
                    <a:pt x="214" y="325"/>
                    <a:pt x="213" y="325"/>
                  </a:cubicBezTo>
                  <a:cubicBezTo>
                    <a:pt x="213" y="325"/>
                    <a:pt x="213" y="325"/>
                    <a:pt x="213" y="325"/>
                  </a:cubicBezTo>
                  <a:cubicBezTo>
                    <a:pt x="212" y="325"/>
                    <a:pt x="211" y="325"/>
                    <a:pt x="211" y="325"/>
                  </a:cubicBezTo>
                  <a:cubicBezTo>
                    <a:pt x="211" y="325"/>
                    <a:pt x="211" y="325"/>
                    <a:pt x="211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4"/>
                    <a:pt x="209" y="323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1"/>
                    <a:pt x="210" y="321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19"/>
                    <a:pt x="210" y="319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3" y="316"/>
                    <a:pt x="213" y="316"/>
                  </a:cubicBezTo>
                  <a:cubicBezTo>
                    <a:pt x="213" y="316"/>
                    <a:pt x="213" y="316"/>
                    <a:pt x="213" y="316"/>
                  </a:cubicBezTo>
                  <a:cubicBezTo>
                    <a:pt x="213" y="316"/>
                    <a:pt x="214" y="316"/>
                    <a:pt x="214" y="316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5" y="316"/>
                    <a:pt x="215" y="316"/>
                    <a:pt x="216" y="315"/>
                  </a:cubicBezTo>
                  <a:cubicBezTo>
                    <a:pt x="216" y="315"/>
                    <a:pt x="216" y="315"/>
                    <a:pt x="216" y="315"/>
                  </a:cubicBezTo>
                  <a:cubicBezTo>
                    <a:pt x="217" y="315"/>
                    <a:pt x="218" y="315"/>
                    <a:pt x="218" y="315"/>
                  </a:cubicBezTo>
                  <a:cubicBezTo>
                    <a:pt x="218" y="315"/>
                    <a:pt x="218" y="315"/>
                    <a:pt x="218" y="315"/>
                  </a:cubicBezTo>
                  <a:cubicBezTo>
                    <a:pt x="219" y="315"/>
                    <a:pt x="220" y="314"/>
                    <a:pt x="220" y="313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21" y="313"/>
                    <a:pt x="221" y="313"/>
                    <a:pt x="221" y="312"/>
                  </a:cubicBezTo>
                  <a:cubicBezTo>
                    <a:pt x="221" y="312"/>
                    <a:pt x="221" y="312"/>
                    <a:pt x="221" y="312"/>
                  </a:cubicBezTo>
                  <a:cubicBezTo>
                    <a:pt x="223" y="312"/>
                    <a:pt x="224" y="312"/>
                    <a:pt x="225" y="311"/>
                  </a:cubicBezTo>
                  <a:cubicBezTo>
                    <a:pt x="225" y="311"/>
                    <a:pt x="225" y="311"/>
                    <a:pt x="225" y="311"/>
                  </a:cubicBezTo>
                  <a:cubicBezTo>
                    <a:pt x="225" y="311"/>
                    <a:pt x="225" y="311"/>
                    <a:pt x="225" y="310"/>
                  </a:cubicBezTo>
                  <a:cubicBezTo>
                    <a:pt x="225" y="310"/>
                    <a:pt x="225" y="310"/>
                    <a:pt x="225" y="310"/>
                  </a:cubicBezTo>
                  <a:cubicBezTo>
                    <a:pt x="227" y="310"/>
                    <a:pt x="228" y="309"/>
                    <a:pt x="229" y="309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8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30" y="305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09" y="302"/>
                    <a:pt x="208" y="302"/>
                    <a:pt x="208" y="302"/>
                  </a:cubicBezTo>
                  <a:cubicBezTo>
                    <a:pt x="208" y="302"/>
                    <a:pt x="208" y="302"/>
                    <a:pt x="208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6" y="302"/>
                    <a:pt x="206" y="302"/>
                    <a:pt x="206" y="301"/>
                  </a:cubicBezTo>
                  <a:cubicBezTo>
                    <a:pt x="206" y="301"/>
                    <a:pt x="206" y="301"/>
                    <a:pt x="206" y="301"/>
                  </a:cubicBezTo>
                  <a:cubicBezTo>
                    <a:pt x="206" y="301"/>
                    <a:pt x="206" y="300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8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6"/>
                    <a:pt x="206" y="295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207" y="294"/>
                    <a:pt x="208" y="292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1" y="292"/>
                    <a:pt x="200" y="293"/>
                    <a:pt x="199" y="294"/>
                  </a:cubicBezTo>
                  <a:cubicBezTo>
                    <a:pt x="199" y="294"/>
                    <a:pt x="199" y="294"/>
                    <a:pt x="199" y="294"/>
                  </a:cubicBezTo>
                  <a:cubicBezTo>
                    <a:pt x="198" y="295"/>
                    <a:pt x="197" y="296"/>
                    <a:pt x="195" y="297"/>
                  </a:cubicBezTo>
                  <a:cubicBezTo>
                    <a:pt x="195" y="297"/>
                    <a:pt x="195" y="297"/>
                    <a:pt x="195" y="297"/>
                  </a:cubicBezTo>
                  <a:cubicBezTo>
                    <a:pt x="194" y="299"/>
                    <a:pt x="194" y="300"/>
                    <a:pt x="193" y="301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92" y="304"/>
                    <a:pt x="192" y="307"/>
                    <a:pt x="191" y="310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1" y="312"/>
                    <a:pt x="190" y="315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89" y="320"/>
                    <a:pt x="189" y="322"/>
                    <a:pt x="189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9" y="327"/>
                    <a:pt x="189" y="330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0" y="335"/>
                    <a:pt x="190" y="337"/>
                    <a:pt x="190" y="339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1" y="342"/>
                    <a:pt x="192" y="344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9"/>
                    <a:pt x="194" y="351"/>
                    <a:pt x="195" y="353"/>
                  </a:cubicBezTo>
                  <a:cubicBezTo>
                    <a:pt x="195" y="353"/>
                    <a:pt x="195" y="353"/>
                    <a:pt x="195" y="353"/>
                  </a:cubicBezTo>
                  <a:cubicBezTo>
                    <a:pt x="200" y="359"/>
                    <a:pt x="200" y="359"/>
                    <a:pt x="200" y="359"/>
                  </a:cubicBezTo>
                  <a:close/>
                  <a:moveTo>
                    <a:pt x="634" y="347"/>
                  </a:moveTo>
                  <a:cubicBezTo>
                    <a:pt x="633" y="347"/>
                    <a:pt x="633" y="347"/>
                    <a:pt x="633" y="347"/>
                  </a:cubicBezTo>
                  <a:cubicBezTo>
                    <a:pt x="633" y="347"/>
                    <a:pt x="633" y="347"/>
                    <a:pt x="633" y="347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5" y="347"/>
                    <a:pt x="635" y="347"/>
                    <a:pt x="635" y="347"/>
                  </a:cubicBezTo>
                  <a:lnTo>
                    <a:pt x="634" y="347"/>
                  </a:lnTo>
                  <a:close/>
                  <a:moveTo>
                    <a:pt x="137" y="267"/>
                  </a:moveTo>
                  <a:cubicBezTo>
                    <a:pt x="181" y="255"/>
                    <a:pt x="181" y="255"/>
                    <a:pt x="181" y="255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6" y="253"/>
                    <a:pt x="191" y="251"/>
                    <a:pt x="196" y="250"/>
                  </a:cubicBezTo>
                  <a:cubicBezTo>
                    <a:pt x="196" y="250"/>
                    <a:pt x="196" y="250"/>
                    <a:pt x="196" y="250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4" y="256"/>
                    <a:pt x="133" y="258"/>
                    <a:pt x="132" y="260"/>
                  </a:cubicBezTo>
                  <a:cubicBezTo>
                    <a:pt x="132" y="260"/>
                    <a:pt x="132" y="260"/>
                    <a:pt x="132" y="260"/>
                  </a:cubicBezTo>
                  <a:cubicBezTo>
                    <a:pt x="132" y="262"/>
                    <a:pt x="131" y="263"/>
                    <a:pt x="131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3" y="265"/>
                    <a:pt x="135" y="266"/>
                    <a:pt x="137" y="267"/>
                  </a:cubicBezTo>
                  <a:close/>
                  <a:moveTo>
                    <a:pt x="576" y="207"/>
                  </a:moveTo>
                  <a:cubicBezTo>
                    <a:pt x="581" y="167"/>
                    <a:pt x="581" y="167"/>
                    <a:pt x="581" y="167"/>
                  </a:cubicBezTo>
                  <a:cubicBezTo>
                    <a:pt x="581" y="167"/>
                    <a:pt x="581" y="167"/>
                    <a:pt x="581" y="167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6" y="207"/>
                    <a:pt x="576" y="207"/>
                    <a:pt x="576" y="207"/>
                  </a:cubicBezTo>
                  <a:close/>
                  <a:moveTo>
                    <a:pt x="1844" y="194"/>
                  </a:moveTo>
                  <a:cubicBezTo>
                    <a:pt x="1845" y="193"/>
                    <a:pt x="1845" y="193"/>
                    <a:pt x="1845" y="193"/>
                  </a:cubicBezTo>
                  <a:cubicBezTo>
                    <a:pt x="1845" y="193"/>
                    <a:pt x="1845" y="193"/>
                    <a:pt x="1845" y="193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2" y="194"/>
                    <a:pt x="1842" y="194"/>
                    <a:pt x="1842" y="194"/>
                  </a:cubicBezTo>
                  <a:lnTo>
                    <a:pt x="1844" y="194"/>
                  </a:lnTo>
                  <a:close/>
                  <a:moveTo>
                    <a:pt x="1916" y="194"/>
                  </a:moveTo>
                  <a:cubicBezTo>
                    <a:pt x="1918" y="191"/>
                    <a:pt x="1918" y="191"/>
                    <a:pt x="1918" y="191"/>
                  </a:cubicBezTo>
                  <a:cubicBezTo>
                    <a:pt x="1918" y="191"/>
                    <a:pt x="1918" y="191"/>
                    <a:pt x="1918" y="191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4" y="194"/>
                    <a:pt x="1914" y="194"/>
                    <a:pt x="1914" y="194"/>
                  </a:cubicBezTo>
                  <a:lnTo>
                    <a:pt x="1916" y="194"/>
                  </a:lnTo>
                  <a:close/>
                  <a:moveTo>
                    <a:pt x="1879" y="168"/>
                  </a:moveTo>
                  <a:cubicBezTo>
                    <a:pt x="1881" y="168"/>
                    <a:pt x="1881" y="168"/>
                    <a:pt x="1881" y="168"/>
                  </a:cubicBezTo>
                  <a:cubicBezTo>
                    <a:pt x="1881" y="168"/>
                    <a:pt x="1881" y="168"/>
                    <a:pt x="1881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7" y="168"/>
                    <a:pt x="1877" y="168"/>
                    <a:pt x="1877" y="168"/>
                  </a:cubicBezTo>
                  <a:lnTo>
                    <a:pt x="1879" y="168"/>
                  </a:lnTo>
                  <a:close/>
                  <a:moveTo>
                    <a:pt x="583" y="131"/>
                  </a:moveTo>
                  <a:cubicBezTo>
                    <a:pt x="583" y="130"/>
                    <a:pt x="583" y="130"/>
                    <a:pt x="583" y="130"/>
                  </a:cubicBezTo>
                  <a:cubicBezTo>
                    <a:pt x="583" y="130"/>
                    <a:pt x="583" y="130"/>
                    <a:pt x="583" y="130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4" y="131"/>
                    <a:pt x="584" y="131"/>
                    <a:pt x="584" y="131"/>
                  </a:cubicBezTo>
                  <a:lnTo>
                    <a:pt x="583" y="131"/>
                  </a:lnTo>
                  <a:close/>
                  <a:moveTo>
                    <a:pt x="1853" y="121"/>
                  </a:moveTo>
                  <a:cubicBezTo>
                    <a:pt x="1854" y="121"/>
                    <a:pt x="1854" y="121"/>
                    <a:pt x="1854" y="121"/>
                  </a:cubicBezTo>
                  <a:lnTo>
                    <a:pt x="1853" y="121"/>
                  </a:lnTo>
                  <a:close/>
                  <a:moveTo>
                    <a:pt x="196" y="69"/>
                  </a:move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8"/>
                  </a:cubicBezTo>
                  <a:lnTo>
                    <a:pt x="196" y="69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29" name="ïṣḷîḍè">
              <a:extLst>
                <a:ext uri="{FF2B5EF4-FFF2-40B4-BE49-F238E27FC236}">
                  <a16:creationId xmlns="" xmlns:a16="http://schemas.microsoft.com/office/drawing/2014/main" id="{2BD98C23-3DCB-4AB0-93CC-57CD426B6939}"/>
                </a:ext>
              </a:extLst>
            </p:cNvPr>
            <p:cNvSpPr/>
            <p:nvPr userDrawn="1"/>
          </p:nvSpPr>
          <p:spPr bwMode="auto">
            <a:xfrm>
              <a:off x="5449264" y="1792856"/>
              <a:ext cx="2389271" cy="66446"/>
            </a:xfrm>
            <a:custGeom>
              <a:avLst/>
              <a:gdLst>
                <a:gd name="T0" fmla="*/ 28 w 2078"/>
                <a:gd name="T1" fmla="*/ 9 h 58"/>
                <a:gd name="T2" fmla="*/ 38 w 2078"/>
                <a:gd name="T3" fmla="*/ 57 h 58"/>
                <a:gd name="T4" fmla="*/ 111 w 2078"/>
                <a:gd name="T5" fmla="*/ 2 h 58"/>
                <a:gd name="T6" fmla="*/ 87 w 2078"/>
                <a:gd name="T7" fmla="*/ 2 h 58"/>
                <a:gd name="T8" fmla="*/ 111 w 2078"/>
                <a:gd name="T9" fmla="*/ 2 h 58"/>
                <a:gd name="T10" fmla="*/ 176 w 2078"/>
                <a:gd name="T11" fmla="*/ 2 h 58"/>
                <a:gd name="T12" fmla="*/ 169 w 2078"/>
                <a:gd name="T13" fmla="*/ 12 h 58"/>
                <a:gd name="T14" fmla="*/ 253 w 2078"/>
                <a:gd name="T15" fmla="*/ 45 h 58"/>
                <a:gd name="T16" fmla="*/ 226 w 2078"/>
                <a:gd name="T17" fmla="*/ 11 h 58"/>
                <a:gd name="T18" fmla="*/ 324 w 2078"/>
                <a:gd name="T19" fmla="*/ 48 h 58"/>
                <a:gd name="T20" fmla="*/ 311 w 2078"/>
                <a:gd name="T21" fmla="*/ 0 h 58"/>
                <a:gd name="T22" fmla="*/ 314 w 2078"/>
                <a:gd name="T23" fmla="*/ 27 h 58"/>
                <a:gd name="T24" fmla="*/ 395 w 2078"/>
                <a:gd name="T25" fmla="*/ 48 h 58"/>
                <a:gd name="T26" fmla="*/ 396 w 2078"/>
                <a:gd name="T27" fmla="*/ 2 h 58"/>
                <a:gd name="T28" fmla="*/ 443 w 2078"/>
                <a:gd name="T29" fmla="*/ 30 h 58"/>
                <a:gd name="T30" fmla="*/ 470 w 2078"/>
                <a:gd name="T31" fmla="*/ 9 h 58"/>
                <a:gd name="T32" fmla="*/ 535 w 2078"/>
                <a:gd name="T33" fmla="*/ 2 h 58"/>
                <a:gd name="T34" fmla="*/ 550 w 2078"/>
                <a:gd name="T35" fmla="*/ 57 h 58"/>
                <a:gd name="T36" fmla="*/ 600 w 2078"/>
                <a:gd name="T37" fmla="*/ 30 h 58"/>
                <a:gd name="T38" fmla="*/ 614 w 2078"/>
                <a:gd name="T39" fmla="*/ 58 h 58"/>
                <a:gd name="T40" fmla="*/ 627 w 2078"/>
                <a:gd name="T41" fmla="*/ 37 h 58"/>
                <a:gd name="T42" fmla="*/ 692 w 2078"/>
                <a:gd name="T43" fmla="*/ 32 h 58"/>
                <a:gd name="T44" fmla="*/ 728 w 2078"/>
                <a:gd name="T45" fmla="*/ 2 h 58"/>
                <a:gd name="T46" fmla="*/ 790 w 2078"/>
                <a:gd name="T47" fmla="*/ 45 h 58"/>
                <a:gd name="T48" fmla="*/ 763 w 2078"/>
                <a:gd name="T49" fmla="*/ 11 h 58"/>
                <a:gd name="T50" fmla="*/ 836 w 2078"/>
                <a:gd name="T51" fmla="*/ 57 h 58"/>
                <a:gd name="T52" fmla="*/ 882 w 2078"/>
                <a:gd name="T53" fmla="*/ 45 h 58"/>
                <a:gd name="T54" fmla="*/ 964 w 2078"/>
                <a:gd name="T55" fmla="*/ 57 h 58"/>
                <a:gd name="T56" fmla="*/ 939 w 2078"/>
                <a:gd name="T57" fmla="*/ 24 h 58"/>
                <a:gd name="T58" fmla="*/ 998 w 2078"/>
                <a:gd name="T59" fmla="*/ 11 h 58"/>
                <a:gd name="T60" fmla="*/ 998 w 2078"/>
                <a:gd name="T61" fmla="*/ 35 h 58"/>
                <a:gd name="T62" fmla="*/ 1027 w 2078"/>
                <a:gd name="T63" fmla="*/ 42 h 58"/>
                <a:gd name="T64" fmla="*/ 987 w 2078"/>
                <a:gd name="T65" fmla="*/ 57 h 58"/>
                <a:gd name="T66" fmla="*/ 1068 w 2078"/>
                <a:gd name="T67" fmla="*/ 34 h 58"/>
                <a:gd name="T68" fmla="*/ 1070 w 2078"/>
                <a:gd name="T69" fmla="*/ 58 h 58"/>
                <a:gd name="T70" fmla="*/ 1080 w 2078"/>
                <a:gd name="T71" fmla="*/ 18 h 58"/>
                <a:gd name="T72" fmla="*/ 1127 w 2078"/>
                <a:gd name="T73" fmla="*/ 2 h 58"/>
                <a:gd name="T74" fmla="*/ 1190 w 2078"/>
                <a:gd name="T75" fmla="*/ 11 h 58"/>
                <a:gd name="T76" fmla="*/ 1236 w 2078"/>
                <a:gd name="T77" fmla="*/ 39 h 58"/>
                <a:gd name="T78" fmla="*/ 1224 w 2078"/>
                <a:gd name="T79" fmla="*/ 39 h 58"/>
                <a:gd name="T80" fmla="*/ 1315 w 2078"/>
                <a:gd name="T81" fmla="*/ 58 h 58"/>
                <a:gd name="T82" fmla="*/ 1375 w 2078"/>
                <a:gd name="T83" fmla="*/ 57 h 58"/>
                <a:gd name="T84" fmla="*/ 1399 w 2078"/>
                <a:gd name="T85" fmla="*/ 11 h 58"/>
                <a:gd name="T86" fmla="*/ 1448 w 2078"/>
                <a:gd name="T87" fmla="*/ 11 h 58"/>
                <a:gd name="T88" fmla="*/ 1431 w 2078"/>
                <a:gd name="T89" fmla="*/ 2 h 58"/>
                <a:gd name="T90" fmla="*/ 1507 w 2078"/>
                <a:gd name="T91" fmla="*/ 33 h 58"/>
                <a:gd name="T92" fmla="*/ 1531 w 2078"/>
                <a:gd name="T93" fmla="*/ 2 h 58"/>
                <a:gd name="T94" fmla="*/ 1576 w 2078"/>
                <a:gd name="T95" fmla="*/ 58 h 58"/>
                <a:gd name="T96" fmla="*/ 1586 w 2078"/>
                <a:gd name="T97" fmla="*/ 20 h 58"/>
                <a:gd name="T98" fmla="*/ 1664 w 2078"/>
                <a:gd name="T99" fmla="*/ 57 h 58"/>
                <a:gd name="T100" fmla="*/ 1620 w 2078"/>
                <a:gd name="T101" fmla="*/ 2 h 58"/>
                <a:gd name="T102" fmla="*/ 1726 w 2078"/>
                <a:gd name="T103" fmla="*/ 45 h 58"/>
                <a:gd name="T104" fmla="*/ 1698 w 2078"/>
                <a:gd name="T105" fmla="*/ 11 h 58"/>
                <a:gd name="T106" fmla="*/ 1784 w 2078"/>
                <a:gd name="T107" fmla="*/ 0 h 58"/>
                <a:gd name="T108" fmla="*/ 1771 w 2078"/>
                <a:gd name="T109" fmla="*/ 30 h 58"/>
                <a:gd name="T110" fmla="*/ 1833 w 2078"/>
                <a:gd name="T111" fmla="*/ 2 h 58"/>
                <a:gd name="T112" fmla="*/ 1886 w 2078"/>
                <a:gd name="T113" fmla="*/ 30 h 58"/>
                <a:gd name="T114" fmla="*/ 1913 w 2078"/>
                <a:gd name="T115" fmla="*/ 9 h 58"/>
                <a:gd name="T116" fmla="*/ 1986 w 2078"/>
                <a:gd name="T117" fmla="*/ 9 h 58"/>
                <a:gd name="T118" fmla="*/ 1997 w 2078"/>
                <a:gd name="T119" fmla="*/ 57 h 58"/>
                <a:gd name="T120" fmla="*/ 2048 w 2078"/>
                <a:gd name="T121" fmla="*/ 57 h 58"/>
                <a:gd name="T122" fmla="*/ 2043 w 2078"/>
                <a:gd name="T12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78" h="58">
                  <a:moveTo>
                    <a:pt x="38" y="37"/>
                  </a:moveTo>
                  <a:cubicBezTo>
                    <a:pt x="38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4" y="49"/>
                    <a:pt x="30" y="50"/>
                    <a:pt x="28" y="50"/>
                  </a:cubicBezTo>
                  <a:cubicBezTo>
                    <a:pt x="18" y="49"/>
                    <a:pt x="12" y="43"/>
                    <a:pt x="12" y="30"/>
                  </a:cubicBezTo>
                  <a:cubicBezTo>
                    <a:pt x="12" y="16"/>
                    <a:pt x="18" y="9"/>
                    <a:pt x="28" y="9"/>
                  </a:cubicBezTo>
                  <a:cubicBezTo>
                    <a:pt x="35" y="9"/>
                    <a:pt x="38" y="12"/>
                    <a:pt x="3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6"/>
                    <a:pt x="43" y="0"/>
                    <a:pt x="25" y="0"/>
                  </a:cubicBezTo>
                  <a:cubicBezTo>
                    <a:pt x="9" y="2"/>
                    <a:pt x="0" y="11"/>
                    <a:pt x="0" y="30"/>
                  </a:cubicBezTo>
                  <a:cubicBezTo>
                    <a:pt x="0" y="47"/>
                    <a:pt x="9" y="57"/>
                    <a:pt x="25" y="58"/>
                  </a:cubicBezTo>
                  <a:cubicBezTo>
                    <a:pt x="31" y="58"/>
                    <a:pt x="35" y="58"/>
                    <a:pt x="38" y="57"/>
                  </a:cubicBezTo>
                  <a:cubicBezTo>
                    <a:pt x="42" y="57"/>
                    <a:pt x="46" y="57"/>
                    <a:pt x="50" y="55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111" y="2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1" y="39"/>
                    <a:pt x="110" y="43"/>
                    <a:pt x="108" y="45"/>
                  </a:cubicBezTo>
                  <a:cubicBezTo>
                    <a:pt x="107" y="48"/>
                    <a:pt x="103" y="50"/>
                    <a:pt x="99" y="50"/>
                  </a:cubicBezTo>
                  <a:cubicBezTo>
                    <a:pt x="94" y="50"/>
                    <a:pt x="91" y="48"/>
                    <a:pt x="89" y="45"/>
                  </a:cubicBezTo>
                  <a:cubicBezTo>
                    <a:pt x="87" y="43"/>
                    <a:pt x="87" y="39"/>
                    <a:pt x="87" y="3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50"/>
                    <a:pt x="83" y="57"/>
                    <a:pt x="99" y="58"/>
                  </a:cubicBezTo>
                  <a:cubicBezTo>
                    <a:pt x="114" y="57"/>
                    <a:pt x="122" y="50"/>
                    <a:pt x="123" y="36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11" y="2"/>
                    <a:pt x="111" y="2"/>
                    <a:pt x="111" y="2"/>
                  </a:cubicBezTo>
                  <a:close/>
                  <a:moveTo>
                    <a:pt x="154" y="57"/>
                  </a:moveTo>
                  <a:cubicBezTo>
                    <a:pt x="158" y="45"/>
                    <a:pt x="158" y="45"/>
                    <a:pt x="158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54" y="57"/>
                    <a:pt x="154" y="57"/>
                    <a:pt x="154" y="57"/>
                  </a:cubicBezTo>
                  <a:close/>
                  <a:moveTo>
                    <a:pt x="161" y="36"/>
                  </a:move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61" y="36"/>
                    <a:pt x="161" y="36"/>
                    <a:pt x="161" y="36"/>
                  </a:cubicBezTo>
                  <a:close/>
                  <a:moveTo>
                    <a:pt x="264" y="57"/>
                  </a:moveTo>
                  <a:cubicBezTo>
                    <a:pt x="264" y="2"/>
                    <a:pt x="264" y="2"/>
                    <a:pt x="264" y="2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64" y="57"/>
                    <a:pt x="264" y="57"/>
                    <a:pt x="264" y="57"/>
                  </a:cubicBezTo>
                  <a:close/>
                  <a:moveTo>
                    <a:pt x="324" y="37"/>
                  </a:moveTo>
                  <a:cubicBezTo>
                    <a:pt x="324" y="48"/>
                    <a:pt x="324" y="48"/>
                    <a:pt x="324" y="48"/>
                  </a:cubicBezTo>
                  <a:cubicBezTo>
                    <a:pt x="324" y="49"/>
                    <a:pt x="323" y="49"/>
                    <a:pt x="324" y="48"/>
                  </a:cubicBezTo>
                  <a:cubicBezTo>
                    <a:pt x="320" y="49"/>
                    <a:pt x="316" y="50"/>
                    <a:pt x="313" y="50"/>
                  </a:cubicBezTo>
                  <a:cubicBezTo>
                    <a:pt x="303" y="49"/>
                    <a:pt x="298" y="43"/>
                    <a:pt x="298" y="30"/>
                  </a:cubicBezTo>
                  <a:cubicBezTo>
                    <a:pt x="298" y="16"/>
                    <a:pt x="303" y="9"/>
                    <a:pt x="313" y="9"/>
                  </a:cubicBezTo>
                  <a:cubicBezTo>
                    <a:pt x="321" y="9"/>
                    <a:pt x="324" y="12"/>
                    <a:pt x="324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6"/>
                    <a:pt x="328" y="0"/>
                    <a:pt x="311" y="0"/>
                  </a:cubicBezTo>
                  <a:cubicBezTo>
                    <a:pt x="294" y="2"/>
                    <a:pt x="286" y="11"/>
                    <a:pt x="286" y="30"/>
                  </a:cubicBezTo>
                  <a:cubicBezTo>
                    <a:pt x="286" y="47"/>
                    <a:pt x="294" y="57"/>
                    <a:pt x="311" y="58"/>
                  </a:cubicBezTo>
                  <a:cubicBezTo>
                    <a:pt x="316" y="58"/>
                    <a:pt x="320" y="58"/>
                    <a:pt x="324" y="57"/>
                  </a:cubicBezTo>
                  <a:cubicBezTo>
                    <a:pt x="328" y="57"/>
                    <a:pt x="332" y="57"/>
                    <a:pt x="336" y="55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37"/>
                    <a:pt x="314" y="37"/>
                    <a:pt x="314" y="37"/>
                  </a:cubicBezTo>
                  <a:cubicBezTo>
                    <a:pt x="324" y="37"/>
                    <a:pt x="324" y="37"/>
                    <a:pt x="324" y="37"/>
                  </a:cubicBezTo>
                  <a:close/>
                  <a:moveTo>
                    <a:pt x="388" y="11"/>
                  </a:moveTo>
                  <a:cubicBezTo>
                    <a:pt x="395" y="11"/>
                    <a:pt x="395" y="11"/>
                    <a:pt x="395" y="11"/>
                  </a:cubicBezTo>
                  <a:cubicBezTo>
                    <a:pt x="405" y="11"/>
                    <a:pt x="411" y="17"/>
                    <a:pt x="411" y="30"/>
                  </a:cubicBezTo>
                  <a:cubicBezTo>
                    <a:pt x="411" y="42"/>
                    <a:pt x="405" y="48"/>
                    <a:pt x="395" y="48"/>
                  </a:cubicBezTo>
                  <a:cubicBezTo>
                    <a:pt x="388" y="48"/>
                    <a:pt x="388" y="48"/>
                    <a:pt x="388" y="48"/>
                  </a:cubicBezTo>
                  <a:cubicBezTo>
                    <a:pt x="388" y="11"/>
                    <a:pt x="388" y="11"/>
                    <a:pt x="388" y="11"/>
                  </a:cubicBezTo>
                  <a:close/>
                  <a:moveTo>
                    <a:pt x="377" y="57"/>
                  </a:moveTo>
                  <a:cubicBezTo>
                    <a:pt x="396" y="57"/>
                    <a:pt x="396" y="57"/>
                    <a:pt x="396" y="57"/>
                  </a:cubicBezTo>
                  <a:cubicBezTo>
                    <a:pt x="414" y="57"/>
                    <a:pt x="423" y="48"/>
                    <a:pt x="423" y="30"/>
                  </a:cubicBezTo>
                  <a:cubicBezTo>
                    <a:pt x="423" y="11"/>
                    <a:pt x="414" y="2"/>
                    <a:pt x="396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57"/>
                    <a:pt x="377" y="57"/>
                    <a:pt x="377" y="57"/>
                  </a:cubicBezTo>
                  <a:close/>
                  <a:moveTo>
                    <a:pt x="470" y="58"/>
                  </a:moveTo>
                  <a:cubicBezTo>
                    <a:pt x="486" y="57"/>
                    <a:pt x="495" y="48"/>
                    <a:pt x="495" y="30"/>
                  </a:cubicBezTo>
                  <a:cubicBezTo>
                    <a:pt x="495" y="11"/>
                    <a:pt x="486" y="1"/>
                    <a:pt x="470" y="0"/>
                  </a:cubicBezTo>
                  <a:cubicBezTo>
                    <a:pt x="453" y="1"/>
                    <a:pt x="444" y="11"/>
                    <a:pt x="443" y="30"/>
                  </a:cubicBezTo>
                  <a:cubicBezTo>
                    <a:pt x="444" y="48"/>
                    <a:pt x="452" y="57"/>
                    <a:pt x="470" y="58"/>
                  </a:cubicBezTo>
                  <a:close/>
                  <a:moveTo>
                    <a:pt x="470" y="9"/>
                  </a:moveTo>
                  <a:cubicBezTo>
                    <a:pt x="479" y="9"/>
                    <a:pt x="483" y="16"/>
                    <a:pt x="483" y="30"/>
                  </a:cubicBezTo>
                  <a:cubicBezTo>
                    <a:pt x="483" y="43"/>
                    <a:pt x="479" y="50"/>
                    <a:pt x="470" y="50"/>
                  </a:cubicBezTo>
                  <a:cubicBezTo>
                    <a:pt x="460" y="50"/>
                    <a:pt x="456" y="43"/>
                    <a:pt x="456" y="30"/>
                  </a:cubicBezTo>
                  <a:cubicBezTo>
                    <a:pt x="456" y="16"/>
                    <a:pt x="460" y="9"/>
                    <a:pt x="470" y="9"/>
                  </a:cubicBezTo>
                  <a:close/>
                  <a:moveTo>
                    <a:pt x="567" y="57"/>
                  </a:moveTo>
                  <a:cubicBezTo>
                    <a:pt x="567" y="2"/>
                    <a:pt x="567" y="2"/>
                    <a:pt x="567" y="2"/>
                  </a:cubicBezTo>
                  <a:cubicBezTo>
                    <a:pt x="556" y="2"/>
                    <a:pt x="556" y="2"/>
                    <a:pt x="556" y="2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35" y="2"/>
                    <a:pt x="535" y="2"/>
                    <a:pt x="535" y="2"/>
                  </a:cubicBezTo>
                  <a:cubicBezTo>
                    <a:pt x="518" y="2"/>
                    <a:pt x="518" y="2"/>
                    <a:pt x="518" y="2"/>
                  </a:cubicBezTo>
                  <a:cubicBezTo>
                    <a:pt x="518" y="57"/>
                    <a:pt x="518" y="57"/>
                    <a:pt x="518" y="57"/>
                  </a:cubicBezTo>
                  <a:cubicBezTo>
                    <a:pt x="528" y="57"/>
                    <a:pt x="528" y="57"/>
                    <a:pt x="528" y="57"/>
                  </a:cubicBezTo>
                  <a:cubicBezTo>
                    <a:pt x="528" y="11"/>
                    <a:pt x="528" y="11"/>
                    <a:pt x="528" y="11"/>
                  </a:cubicBezTo>
                  <a:cubicBezTo>
                    <a:pt x="529" y="11"/>
                    <a:pt x="529" y="11"/>
                    <a:pt x="529" y="11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7" y="57"/>
                    <a:pt x="567" y="57"/>
                    <a:pt x="567" y="57"/>
                  </a:cubicBezTo>
                  <a:close/>
                  <a:moveTo>
                    <a:pt x="627" y="37"/>
                  </a:moveTo>
                  <a:cubicBezTo>
                    <a:pt x="627" y="48"/>
                    <a:pt x="627" y="48"/>
                    <a:pt x="627" y="48"/>
                  </a:cubicBezTo>
                  <a:cubicBezTo>
                    <a:pt x="626" y="49"/>
                    <a:pt x="626" y="49"/>
                    <a:pt x="626" y="48"/>
                  </a:cubicBezTo>
                  <a:cubicBezTo>
                    <a:pt x="622" y="49"/>
                    <a:pt x="619" y="50"/>
                    <a:pt x="616" y="50"/>
                  </a:cubicBezTo>
                  <a:cubicBezTo>
                    <a:pt x="606" y="49"/>
                    <a:pt x="601" y="43"/>
                    <a:pt x="600" y="30"/>
                  </a:cubicBezTo>
                  <a:cubicBezTo>
                    <a:pt x="601" y="16"/>
                    <a:pt x="606" y="9"/>
                    <a:pt x="616" y="9"/>
                  </a:cubicBezTo>
                  <a:cubicBezTo>
                    <a:pt x="623" y="9"/>
                    <a:pt x="627" y="12"/>
                    <a:pt x="627" y="18"/>
                  </a:cubicBezTo>
                  <a:cubicBezTo>
                    <a:pt x="639" y="18"/>
                    <a:pt x="639" y="18"/>
                    <a:pt x="639" y="18"/>
                  </a:cubicBezTo>
                  <a:cubicBezTo>
                    <a:pt x="639" y="6"/>
                    <a:pt x="631" y="0"/>
                    <a:pt x="614" y="0"/>
                  </a:cubicBezTo>
                  <a:cubicBezTo>
                    <a:pt x="597" y="2"/>
                    <a:pt x="588" y="11"/>
                    <a:pt x="588" y="30"/>
                  </a:cubicBezTo>
                  <a:cubicBezTo>
                    <a:pt x="588" y="47"/>
                    <a:pt x="597" y="57"/>
                    <a:pt x="614" y="58"/>
                  </a:cubicBezTo>
                  <a:cubicBezTo>
                    <a:pt x="619" y="58"/>
                    <a:pt x="623" y="58"/>
                    <a:pt x="626" y="57"/>
                  </a:cubicBezTo>
                  <a:cubicBezTo>
                    <a:pt x="630" y="57"/>
                    <a:pt x="634" y="57"/>
                    <a:pt x="638" y="55"/>
                  </a:cubicBezTo>
                  <a:cubicBezTo>
                    <a:pt x="638" y="27"/>
                    <a:pt x="638" y="27"/>
                    <a:pt x="638" y="27"/>
                  </a:cubicBezTo>
                  <a:cubicBezTo>
                    <a:pt x="616" y="27"/>
                    <a:pt x="616" y="27"/>
                    <a:pt x="616" y="27"/>
                  </a:cubicBezTo>
                  <a:cubicBezTo>
                    <a:pt x="616" y="37"/>
                    <a:pt x="616" y="37"/>
                    <a:pt x="616" y="37"/>
                  </a:cubicBezTo>
                  <a:cubicBezTo>
                    <a:pt x="627" y="37"/>
                    <a:pt x="627" y="37"/>
                    <a:pt x="627" y="37"/>
                  </a:cubicBezTo>
                  <a:close/>
                  <a:moveTo>
                    <a:pt x="716" y="2"/>
                  </a:moveTo>
                  <a:cubicBezTo>
                    <a:pt x="716" y="32"/>
                    <a:pt x="716" y="32"/>
                    <a:pt x="716" y="32"/>
                  </a:cubicBezTo>
                  <a:cubicBezTo>
                    <a:pt x="716" y="39"/>
                    <a:pt x="715" y="43"/>
                    <a:pt x="713" y="45"/>
                  </a:cubicBezTo>
                  <a:cubicBezTo>
                    <a:pt x="712" y="48"/>
                    <a:pt x="708" y="50"/>
                    <a:pt x="704" y="50"/>
                  </a:cubicBezTo>
                  <a:cubicBezTo>
                    <a:pt x="699" y="50"/>
                    <a:pt x="696" y="48"/>
                    <a:pt x="694" y="45"/>
                  </a:cubicBezTo>
                  <a:cubicBezTo>
                    <a:pt x="692" y="43"/>
                    <a:pt x="692" y="39"/>
                    <a:pt x="692" y="32"/>
                  </a:cubicBezTo>
                  <a:cubicBezTo>
                    <a:pt x="692" y="2"/>
                    <a:pt x="692" y="2"/>
                    <a:pt x="692" y="2"/>
                  </a:cubicBezTo>
                  <a:cubicBezTo>
                    <a:pt x="680" y="2"/>
                    <a:pt x="680" y="2"/>
                    <a:pt x="680" y="2"/>
                  </a:cubicBezTo>
                  <a:cubicBezTo>
                    <a:pt x="680" y="36"/>
                    <a:pt x="680" y="36"/>
                    <a:pt x="680" y="36"/>
                  </a:cubicBezTo>
                  <a:cubicBezTo>
                    <a:pt x="680" y="50"/>
                    <a:pt x="688" y="57"/>
                    <a:pt x="704" y="58"/>
                  </a:cubicBezTo>
                  <a:cubicBezTo>
                    <a:pt x="719" y="57"/>
                    <a:pt x="727" y="50"/>
                    <a:pt x="728" y="36"/>
                  </a:cubicBezTo>
                  <a:cubicBezTo>
                    <a:pt x="728" y="2"/>
                    <a:pt x="728" y="2"/>
                    <a:pt x="728" y="2"/>
                  </a:cubicBezTo>
                  <a:cubicBezTo>
                    <a:pt x="716" y="2"/>
                    <a:pt x="716" y="2"/>
                    <a:pt x="716" y="2"/>
                  </a:cubicBezTo>
                  <a:close/>
                  <a:moveTo>
                    <a:pt x="801" y="57"/>
                  </a:moveTo>
                  <a:cubicBezTo>
                    <a:pt x="801" y="2"/>
                    <a:pt x="801" y="2"/>
                    <a:pt x="801" y="2"/>
                  </a:cubicBezTo>
                  <a:cubicBezTo>
                    <a:pt x="790" y="2"/>
                    <a:pt x="790" y="2"/>
                    <a:pt x="790" y="2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69" y="2"/>
                    <a:pt x="769" y="2"/>
                    <a:pt x="769" y="2"/>
                  </a:cubicBezTo>
                  <a:cubicBezTo>
                    <a:pt x="752" y="2"/>
                    <a:pt x="752" y="2"/>
                    <a:pt x="752" y="2"/>
                  </a:cubicBezTo>
                  <a:cubicBezTo>
                    <a:pt x="752" y="57"/>
                    <a:pt x="752" y="57"/>
                    <a:pt x="752" y="57"/>
                  </a:cubicBezTo>
                  <a:cubicBezTo>
                    <a:pt x="763" y="57"/>
                    <a:pt x="763" y="57"/>
                    <a:pt x="763" y="57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84" y="57"/>
                    <a:pt x="784" y="57"/>
                    <a:pt x="784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836" y="2"/>
                  </a:moveTo>
                  <a:cubicBezTo>
                    <a:pt x="824" y="2"/>
                    <a:pt x="824" y="2"/>
                    <a:pt x="824" y="2"/>
                  </a:cubicBezTo>
                  <a:cubicBezTo>
                    <a:pt x="824" y="57"/>
                    <a:pt x="824" y="57"/>
                    <a:pt x="824" y="57"/>
                  </a:cubicBezTo>
                  <a:cubicBezTo>
                    <a:pt x="836" y="57"/>
                    <a:pt x="836" y="57"/>
                    <a:pt x="836" y="57"/>
                  </a:cubicBezTo>
                  <a:cubicBezTo>
                    <a:pt x="836" y="2"/>
                    <a:pt x="836" y="2"/>
                    <a:pt x="836" y="2"/>
                  </a:cubicBezTo>
                  <a:close/>
                  <a:moveTo>
                    <a:pt x="875" y="57"/>
                  </a:moveTo>
                  <a:cubicBezTo>
                    <a:pt x="888" y="57"/>
                    <a:pt x="888" y="57"/>
                    <a:pt x="888" y="57"/>
                  </a:cubicBezTo>
                  <a:cubicBezTo>
                    <a:pt x="908" y="2"/>
                    <a:pt x="908" y="2"/>
                    <a:pt x="908" y="2"/>
                  </a:cubicBezTo>
                  <a:cubicBezTo>
                    <a:pt x="896" y="2"/>
                    <a:pt x="896" y="2"/>
                    <a:pt x="896" y="2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68" y="2"/>
                    <a:pt x="868" y="2"/>
                    <a:pt x="868" y="2"/>
                  </a:cubicBezTo>
                  <a:cubicBezTo>
                    <a:pt x="855" y="2"/>
                    <a:pt x="855" y="2"/>
                    <a:pt x="855" y="2"/>
                  </a:cubicBezTo>
                  <a:cubicBezTo>
                    <a:pt x="875" y="57"/>
                    <a:pt x="875" y="57"/>
                    <a:pt x="875" y="57"/>
                  </a:cubicBezTo>
                  <a:close/>
                  <a:moveTo>
                    <a:pt x="927" y="57"/>
                  </a:moveTo>
                  <a:cubicBezTo>
                    <a:pt x="964" y="57"/>
                    <a:pt x="964" y="57"/>
                    <a:pt x="964" y="57"/>
                  </a:cubicBezTo>
                  <a:cubicBezTo>
                    <a:pt x="964" y="48"/>
                    <a:pt x="964" y="48"/>
                    <a:pt x="964" y="48"/>
                  </a:cubicBezTo>
                  <a:cubicBezTo>
                    <a:pt x="939" y="48"/>
                    <a:pt x="939" y="48"/>
                    <a:pt x="939" y="48"/>
                  </a:cubicBezTo>
                  <a:cubicBezTo>
                    <a:pt x="939" y="33"/>
                    <a:pt x="939" y="33"/>
                    <a:pt x="939" y="33"/>
                  </a:cubicBezTo>
                  <a:cubicBezTo>
                    <a:pt x="962" y="33"/>
                    <a:pt x="962" y="33"/>
                    <a:pt x="962" y="33"/>
                  </a:cubicBezTo>
                  <a:cubicBezTo>
                    <a:pt x="962" y="24"/>
                    <a:pt x="962" y="24"/>
                    <a:pt x="962" y="24"/>
                  </a:cubicBezTo>
                  <a:cubicBezTo>
                    <a:pt x="939" y="24"/>
                    <a:pt x="939" y="24"/>
                    <a:pt x="939" y="24"/>
                  </a:cubicBezTo>
                  <a:cubicBezTo>
                    <a:pt x="939" y="11"/>
                    <a:pt x="939" y="11"/>
                    <a:pt x="939" y="11"/>
                  </a:cubicBezTo>
                  <a:cubicBezTo>
                    <a:pt x="963" y="11"/>
                    <a:pt x="963" y="11"/>
                    <a:pt x="963" y="11"/>
                  </a:cubicBezTo>
                  <a:cubicBezTo>
                    <a:pt x="963" y="2"/>
                    <a:pt x="963" y="2"/>
                    <a:pt x="963" y="2"/>
                  </a:cubicBezTo>
                  <a:cubicBezTo>
                    <a:pt x="927" y="2"/>
                    <a:pt x="927" y="2"/>
                    <a:pt x="927" y="2"/>
                  </a:cubicBezTo>
                  <a:cubicBezTo>
                    <a:pt x="927" y="57"/>
                    <a:pt x="927" y="57"/>
                    <a:pt x="927" y="57"/>
                  </a:cubicBezTo>
                  <a:close/>
                  <a:moveTo>
                    <a:pt x="998" y="11"/>
                  </a:moveTo>
                  <a:cubicBezTo>
                    <a:pt x="1008" y="11"/>
                    <a:pt x="1008" y="11"/>
                    <a:pt x="1008" y="11"/>
                  </a:cubicBezTo>
                  <a:cubicBezTo>
                    <a:pt x="1014" y="11"/>
                    <a:pt x="1016" y="13"/>
                    <a:pt x="1016" y="18"/>
                  </a:cubicBezTo>
                  <a:cubicBezTo>
                    <a:pt x="1016" y="23"/>
                    <a:pt x="1014" y="26"/>
                    <a:pt x="1008" y="26"/>
                  </a:cubicBezTo>
                  <a:cubicBezTo>
                    <a:pt x="998" y="26"/>
                    <a:pt x="998" y="26"/>
                    <a:pt x="998" y="26"/>
                  </a:cubicBezTo>
                  <a:cubicBezTo>
                    <a:pt x="998" y="11"/>
                    <a:pt x="998" y="11"/>
                    <a:pt x="998" y="11"/>
                  </a:cubicBezTo>
                  <a:close/>
                  <a:moveTo>
                    <a:pt x="998" y="35"/>
                  </a:moveTo>
                  <a:cubicBezTo>
                    <a:pt x="1011" y="35"/>
                    <a:pt x="1011" y="35"/>
                    <a:pt x="1011" y="35"/>
                  </a:cubicBezTo>
                  <a:cubicBezTo>
                    <a:pt x="1014" y="35"/>
                    <a:pt x="1015" y="37"/>
                    <a:pt x="1016" y="42"/>
                  </a:cubicBezTo>
                  <a:cubicBezTo>
                    <a:pt x="1016" y="47"/>
                    <a:pt x="1017" y="52"/>
                    <a:pt x="1018" y="57"/>
                  </a:cubicBezTo>
                  <a:cubicBezTo>
                    <a:pt x="1031" y="57"/>
                    <a:pt x="1031" y="57"/>
                    <a:pt x="1031" y="57"/>
                  </a:cubicBezTo>
                  <a:cubicBezTo>
                    <a:pt x="1029" y="55"/>
                    <a:pt x="1028" y="51"/>
                    <a:pt x="1028" y="44"/>
                  </a:cubicBezTo>
                  <a:cubicBezTo>
                    <a:pt x="1028" y="44"/>
                    <a:pt x="1028" y="43"/>
                    <a:pt x="1027" y="42"/>
                  </a:cubicBezTo>
                  <a:cubicBezTo>
                    <a:pt x="1027" y="34"/>
                    <a:pt x="1024" y="30"/>
                    <a:pt x="1018" y="30"/>
                  </a:cubicBezTo>
                  <a:cubicBezTo>
                    <a:pt x="1018" y="30"/>
                    <a:pt x="1018" y="30"/>
                    <a:pt x="1018" y="30"/>
                  </a:cubicBezTo>
                  <a:cubicBezTo>
                    <a:pt x="1025" y="28"/>
                    <a:pt x="1029" y="23"/>
                    <a:pt x="1029" y="16"/>
                  </a:cubicBezTo>
                  <a:cubicBezTo>
                    <a:pt x="1029" y="7"/>
                    <a:pt x="1022" y="2"/>
                    <a:pt x="1010" y="2"/>
                  </a:cubicBezTo>
                  <a:cubicBezTo>
                    <a:pt x="987" y="2"/>
                    <a:pt x="987" y="2"/>
                    <a:pt x="987" y="2"/>
                  </a:cubicBezTo>
                  <a:cubicBezTo>
                    <a:pt x="987" y="57"/>
                    <a:pt x="987" y="57"/>
                    <a:pt x="987" y="57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35"/>
                    <a:pt x="998" y="35"/>
                    <a:pt x="998" y="35"/>
                  </a:cubicBezTo>
                  <a:close/>
                  <a:moveTo>
                    <a:pt x="1092" y="18"/>
                  </a:moveTo>
                  <a:cubicBezTo>
                    <a:pt x="1091" y="7"/>
                    <a:pt x="1085" y="1"/>
                    <a:pt x="1073" y="0"/>
                  </a:cubicBezTo>
                  <a:cubicBezTo>
                    <a:pt x="1059" y="1"/>
                    <a:pt x="1051" y="7"/>
                    <a:pt x="1050" y="19"/>
                  </a:cubicBezTo>
                  <a:cubicBezTo>
                    <a:pt x="1050" y="26"/>
                    <a:pt x="1056" y="31"/>
                    <a:pt x="1068" y="34"/>
                  </a:cubicBezTo>
                  <a:cubicBezTo>
                    <a:pt x="1069" y="34"/>
                    <a:pt x="1069" y="34"/>
                    <a:pt x="1070" y="35"/>
                  </a:cubicBezTo>
                  <a:cubicBezTo>
                    <a:pt x="1077" y="36"/>
                    <a:pt x="1081" y="39"/>
                    <a:pt x="1081" y="42"/>
                  </a:cubicBezTo>
                  <a:cubicBezTo>
                    <a:pt x="1081" y="47"/>
                    <a:pt x="1077" y="49"/>
                    <a:pt x="1070" y="50"/>
                  </a:cubicBezTo>
                  <a:cubicBezTo>
                    <a:pt x="1064" y="49"/>
                    <a:pt x="1061" y="46"/>
                    <a:pt x="1061" y="39"/>
                  </a:cubicBezTo>
                  <a:cubicBezTo>
                    <a:pt x="1049" y="39"/>
                    <a:pt x="1049" y="39"/>
                    <a:pt x="1049" y="39"/>
                  </a:cubicBezTo>
                  <a:cubicBezTo>
                    <a:pt x="1049" y="52"/>
                    <a:pt x="1056" y="58"/>
                    <a:pt x="1070" y="58"/>
                  </a:cubicBezTo>
                  <a:cubicBezTo>
                    <a:pt x="1085" y="57"/>
                    <a:pt x="1093" y="51"/>
                    <a:pt x="1093" y="40"/>
                  </a:cubicBezTo>
                  <a:cubicBezTo>
                    <a:pt x="1093" y="32"/>
                    <a:pt x="1087" y="27"/>
                    <a:pt x="1074" y="24"/>
                  </a:cubicBezTo>
                  <a:cubicBezTo>
                    <a:pt x="1073" y="24"/>
                    <a:pt x="1073" y="24"/>
                    <a:pt x="1073" y="24"/>
                  </a:cubicBezTo>
                  <a:cubicBezTo>
                    <a:pt x="1066" y="23"/>
                    <a:pt x="1062" y="21"/>
                    <a:pt x="1063" y="16"/>
                  </a:cubicBezTo>
                  <a:cubicBezTo>
                    <a:pt x="1063" y="12"/>
                    <a:pt x="1066" y="10"/>
                    <a:pt x="1072" y="9"/>
                  </a:cubicBezTo>
                  <a:cubicBezTo>
                    <a:pt x="1077" y="9"/>
                    <a:pt x="1080" y="12"/>
                    <a:pt x="1080" y="18"/>
                  </a:cubicBezTo>
                  <a:cubicBezTo>
                    <a:pt x="1092" y="18"/>
                    <a:pt x="1092" y="18"/>
                    <a:pt x="1092" y="18"/>
                  </a:cubicBezTo>
                  <a:close/>
                  <a:moveTo>
                    <a:pt x="1127" y="2"/>
                  </a:moveTo>
                  <a:cubicBezTo>
                    <a:pt x="1115" y="2"/>
                    <a:pt x="1115" y="2"/>
                    <a:pt x="1115" y="2"/>
                  </a:cubicBezTo>
                  <a:cubicBezTo>
                    <a:pt x="1115" y="57"/>
                    <a:pt x="1115" y="57"/>
                    <a:pt x="1115" y="57"/>
                  </a:cubicBezTo>
                  <a:cubicBezTo>
                    <a:pt x="1127" y="57"/>
                    <a:pt x="1127" y="57"/>
                    <a:pt x="1127" y="57"/>
                  </a:cubicBezTo>
                  <a:cubicBezTo>
                    <a:pt x="1127" y="2"/>
                    <a:pt x="1127" y="2"/>
                    <a:pt x="1127" y="2"/>
                  </a:cubicBezTo>
                  <a:close/>
                  <a:moveTo>
                    <a:pt x="1146" y="11"/>
                  </a:moveTo>
                  <a:cubicBezTo>
                    <a:pt x="1162" y="11"/>
                    <a:pt x="1162" y="11"/>
                    <a:pt x="1162" y="11"/>
                  </a:cubicBezTo>
                  <a:cubicBezTo>
                    <a:pt x="1162" y="57"/>
                    <a:pt x="1162" y="57"/>
                    <a:pt x="1162" y="57"/>
                  </a:cubicBezTo>
                  <a:cubicBezTo>
                    <a:pt x="1174" y="57"/>
                    <a:pt x="1174" y="57"/>
                    <a:pt x="1174" y="57"/>
                  </a:cubicBezTo>
                  <a:cubicBezTo>
                    <a:pt x="1174" y="11"/>
                    <a:pt x="1174" y="11"/>
                    <a:pt x="1174" y="11"/>
                  </a:cubicBezTo>
                  <a:cubicBezTo>
                    <a:pt x="1190" y="11"/>
                    <a:pt x="1190" y="11"/>
                    <a:pt x="1190" y="11"/>
                  </a:cubicBezTo>
                  <a:cubicBezTo>
                    <a:pt x="1190" y="2"/>
                    <a:pt x="1190" y="2"/>
                    <a:pt x="1190" y="2"/>
                  </a:cubicBezTo>
                  <a:cubicBezTo>
                    <a:pt x="1146" y="2"/>
                    <a:pt x="1146" y="2"/>
                    <a:pt x="1146" y="2"/>
                  </a:cubicBezTo>
                  <a:cubicBezTo>
                    <a:pt x="1146" y="11"/>
                    <a:pt x="1146" y="11"/>
                    <a:pt x="1146" y="11"/>
                  </a:cubicBezTo>
                  <a:close/>
                  <a:moveTo>
                    <a:pt x="1224" y="57"/>
                  </a:moveTo>
                  <a:cubicBezTo>
                    <a:pt x="1236" y="57"/>
                    <a:pt x="1236" y="57"/>
                    <a:pt x="1236" y="57"/>
                  </a:cubicBezTo>
                  <a:cubicBezTo>
                    <a:pt x="1236" y="39"/>
                    <a:pt x="1236" y="39"/>
                    <a:pt x="1236" y="39"/>
                  </a:cubicBezTo>
                  <a:cubicBezTo>
                    <a:pt x="1254" y="2"/>
                    <a:pt x="1254" y="2"/>
                    <a:pt x="1254" y="2"/>
                  </a:cubicBezTo>
                  <a:cubicBezTo>
                    <a:pt x="1242" y="2"/>
                    <a:pt x="1242" y="2"/>
                    <a:pt x="1242" y="2"/>
                  </a:cubicBezTo>
                  <a:cubicBezTo>
                    <a:pt x="1231" y="27"/>
                    <a:pt x="1231" y="27"/>
                    <a:pt x="1231" y="27"/>
                  </a:cubicBezTo>
                  <a:cubicBezTo>
                    <a:pt x="1220" y="2"/>
                    <a:pt x="1220" y="2"/>
                    <a:pt x="1220" y="2"/>
                  </a:cubicBezTo>
                  <a:cubicBezTo>
                    <a:pt x="1206" y="2"/>
                    <a:pt x="1206" y="2"/>
                    <a:pt x="1206" y="2"/>
                  </a:cubicBezTo>
                  <a:cubicBezTo>
                    <a:pt x="1224" y="39"/>
                    <a:pt x="1224" y="39"/>
                    <a:pt x="1224" y="39"/>
                  </a:cubicBezTo>
                  <a:cubicBezTo>
                    <a:pt x="1224" y="57"/>
                    <a:pt x="1224" y="57"/>
                    <a:pt x="1224" y="57"/>
                  </a:cubicBezTo>
                  <a:close/>
                  <a:moveTo>
                    <a:pt x="1315" y="58"/>
                  </a:moveTo>
                  <a:cubicBezTo>
                    <a:pt x="1332" y="57"/>
                    <a:pt x="1340" y="48"/>
                    <a:pt x="1341" y="30"/>
                  </a:cubicBezTo>
                  <a:cubicBezTo>
                    <a:pt x="1340" y="11"/>
                    <a:pt x="1332" y="1"/>
                    <a:pt x="1315" y="0"/>
                  </a:cubicBezTo>
                  <a:cubicBezTo>
                    <a:pt x="1298" y="1"/>
                    <a:pt x="1289" y="11"/>
                    <a:pt x="1289" y="30"/>
                  </a:cubicBezTo>
                  <a:cubicBezTo>
                    <a:pt x="1289" y="48"/>
                    <a:pt x="1298" y="57"/>
                    <a:pt x="1315" y="58"/>
                  </a:cubicBezTo>
                  <a:close/>
                  <a:moveTo>
                    <a:pt x="1315" y="9"/>
                  </a:moveTo>
                  <a:cubicBezTo>
                    <a:pt x="1324" y="9"/>
                    <a:pt x="1329" y="16"/>
                    <a:pt x="1329" y="30"/>
                  </a:cubicBezTo>
                  <a:cubicBezTo>
                    <a:pt x="1329" y="43"/>
                    <a:pt x="1324" y="50"/>
                    <a:pt x="1315" y="50"/>
                  </a:cubicBezTo>
                  <a:cubicBezTo>
                    <a:pt x="1306" y="50"/>
                    <a:pt x="1301" y="43"/>
                    <a:pt x="1301" y="30"/>
                  </a:cubicBezTo>
                  <a:cubicBezTo>
                    <a:pt x="1301" y="16"/>
                    <a:pt x="1306" y="9"/>
                    <a:pt x="1315" y="9"/>
                  </a:cubicBezTo>
                  <a:close/>
                  <a:moveTo>
                    <a:pt x="1375" y="57"/>
                  </a:moveTo>
                  <a:cubicBezTo>
                    <a:pt x="1375" y="33"/>
                    <a:pt x="1375" y="33"/>
                    <a:pt x="1375" y="33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397" y="24"/>
                    <a:pt x="1397" y="24"/>
                    <a:pt x="1397" y="24"/>
                  </a:cubicBezTo>
                  <a:cubicBezTo>
                    <a:pt x="1375" y="24"/>
                    <a:pt x="1375" y="24"/>
                    <a:pt x="1375" y="24"/>
                  </a:cubicBezTo>
                  <a:cubicBezTo>
                    <a:pt x="1375" y="11"/>
                    <a:pt x="1375" y="11"/>
                    <a:pt x="1375" y="11"/>
                  </a:cubicBezTo>
                  <a:cubicBezTo>
                    <a:pt x="1399" y="11"/>
                    <a:pt x="1399" y="11"/>
                    <a:pt x="1399" y="11"/>
                  </a:cubicBezTo>
                  <a:cubicBezTo>
                    <a:pt x="1399" y="2"/>
                    <a:pt x="1399" y="2"/>
                    <a:pt x="1399" y="2"/>
                  </a:cubicBezTo>
                  <a:cubicBezTo>
                    <a:pt x="1363" y="2"/>
                    <a:pt x="1363" y="2"/>
                    <a:pt x="1363" y="2"/>
                  </a:cubicBezTo>
                  <a:cubicBezTo>
                    <a:pt x="1363" y="57"/>
                    <a:pt x="1363" y="57"/>
                    <a:pt x="1363" y="57"/>
                  </a:cubicBezTo>
                  <a:cubicBezTo>
                    <a:pt x="1375" y="57"/>
                    <a:pt x="1375" y="57"/>
                    <a:pt x="1375" y="57"/>
                  </a:cubicBezTo>
                  <a:close/>
                  <a:moveTo>
                    <a:pt x="1431" y="11"/>
                  </a:moveTo>
                  <a:cubicBezTo>
                    <a:pt x="1448" y="11"/>
                    <a:pt x="1448" y="11"/>
                    <a:pt x="1448" y="11"/>
                  </a:cubicBezTo>
                  <a:cubicBezTo>
                    <a:pt x="1448" y="57"/>
                    <a:pt x="1448" y="57"/>
                    <a:pt x="1448" y="57"/>
                  </a:cubicBezTo>
                  <a:cubicBezTo>
                    <a:pt x="1459" y="57"/>
                    <a:pt x="1459" y="57"/>
                    <a:pt x="1459" y="57"/>
                  </a:cubicBezTo>
                  <a:cubicBezTo>
                    <a:pt x="1459" y="11"/>
                    <a:pt x="1459" y="11"/>
                    <a:pt x="1459" y="11"/>
                  </a:cubicBezTo>
                  <a:cubicBezTo>
                    <a:pt x="1476" y="11"/>
                    <a:pt x="1476" y="11"/>
                    <a:pt x="1476" y="11"/>
                  </a:cubicBezTo>
                  <a:cubicBezTo>
                    <a:pt x="1476" y="2"/>
                    <a:pt x="1476" y="2"/>
                    <a:pt x="1476" y="2"/>
                  </a:cubicBezTo>
                  <a:cubicBezTo>
                    <a:pt x="1431" y="2"/>
                    <a:pt x="1431" y="2"/>
                    <a:pt x="1431" y="2"/>
                  </a:cubicBezTo>
                  <a:cubicBezTo>
                    <a:pt x="1431" y="11"/>
                    <a:pt x="1431" y="11"/>
                    <a:pt x="1431" y="11"/>
                  </a:cubicBezTo>
                  <a:close/>
                  <a:moveTo>
                    <a:pt x="1495" y="57"/>
                  </a:moveTo>
                  <a:cubicBezTo>
                    <a:pt x="1532" y="57"/>
                    <a:pt x="1532" y="57"/>
                    <a:pt x="1532" y="57"/>
                  </a:cubicBezTo>
                  <a:cubicBezTo>
                    <a:pt x="1532" y="48"/>
                    <a:pt x="1532" y="48"/>
                    <a:pt x="1532" y="48"/>
                  </a:cubicBezTo>
                  <a:cubicBezTo>
                    <a:pt x="1507" y="48"/>
                    <a:pt x="1507" y="48"/>
                    <a:pt x="1507" y="48"/>
                  </a:cubicBezTo>
                  <a:cubicBezTo>
                    <a:pt x="1507" y="33"/>
                    <a:pt x="1507" y="33"/>
                    <a:pt x="1507" y="33"/>
                  </a:cubicBezTo>
                  <a:cubicBezTo>
                    <a:pt x="1530" y="33"/>
                    <a:pt x="1530" y="33"/>
                    <a:pt x="1530" y="33"/>
                  </a:cubicBezTo>
                  <a:cubicBezTo>
                    <a:pt x="1530" y="24"/>
                    <a:pt x="1530" y="24"/>
                    <a:pt x="1530" y="24"/>
                  </a:cubicBezTo>
                  <a:cubicBezTo>
                    <a:pt x="1507" y="24"/>
                    <a:pt x="1507" y="24"/>
                    <a:pt x="1507" y="24"/>
                  </a:cubicBezTo>
                  <a:cubicBezTo>
                    <a:pt x="1507" y="11"/>
                    <a:pt x="1507" y="11"/>
                    <a:pt x="1507" y="11"/>
                  </a:cubicBezTo>
                  <a:cubicBezTo>
                    <a:pt x="1531" y="11"/>
                    <a:pt x="1531" y="11"/>
                    <a:pt x="1531" y="11"/>
                  </a:cubicBezTo>
                  <a:cubicBezTo>
                    <a:pt x="1531" y="2"/>
                    <a:pt x="1531" y="2"/>
                    <a:pt x="1531" y="2"/>
                  </a:cubicBezTo>
                  <a:cubicBezTo>
                    <a:pt x="1495" y="2"/>
                    <a:pt x="1495" y="2"/>
                    <a:pt x="1495" y="2"/>
                  </a:cubicBezTo>
                  <a:cubicBezTo>
                    <a:pt x="1495" y="57"/>
                    <a:pt x="1495" y="57"/>
                    <a:pt x="1495" y="57"/>
                  </a:cubicBezTo>
                  <a:close/>
                  <a:moveTo>
                    <a:pt x="1599" y="20"/>
                  </a:moveTo>
                  <a:cubicBezTo>
                    <a:pt x="1598" y="7"/>
                    <a:pt x="1590" y="1"/>
                    <a:pt x="1576" y="0"/>
                  </a:cubicBezTo>
                  <a:cubicBezTo>
                    <a:pt x="1561" y="1"/>
                    <a:pt x="1553" y="11"/>
                    <a:pt x="1553" y="30"/>
                  </a:cubicBezTo>
                  <a:cubicBezTo>
                    <a:pt x="1553" y="48"/>
                    <a:pt x="1561" y="57"/>
                    <a:pt x="1576" y="58"/>
                  </a:cubicBezTo>
                  <a:cubicBezTo>
                    <a:pt x="1590" y="58"/>
                    <a:pt x="1598" y="51"/>
                    <a:pt x="1599" y="39"/>
                  </a:cubicBezTo>
                  <a:cubicBezTo>
                    <a:pt x="1586" y="39"/>
                    <a:pt x="1586" y="39"/>
                    <a:pt x="1586" y="39"/>
                  </a:cubicBezTo>
                  <a:cubicBezTo>
                    <a:pt x="1586" y="46"/>
                    <a:pt x="1583" y="49"/>
                    <a:pt x="1576" y="50"/>
                  </a:cubicBezTo>
                  <a:cubicBezTo>
                    <a:pt x="1569" y="49"/>
                    <a:pt x="1566" y="43"/>
                    <a:pt x="1565" y="30"/>
                  </a:cubicBezTo>
                  <a:cubicBezTo>
                    <a:pt x="1566" y="16"/>
                    <a:pt x="1569" y="10"/>
                    <a:pt x="1576" y="9"/>
                  </a:cubicBezTo>
                  <a:cubicBezTo>
                    <a:pt x="1582" y="9"/>
                    <a:pt x="1586" y="13"/>
                    <a:pt x="1586" y="20"/>
                  </a:cubicBezTo>
                  <a:cubicBezTo>
                    <a:pt x="1599" y="20"/>
                    <a:pt x="1599" y="20"/>
                    <a:pt x="1599" y="20"/>
                  </a:cubicBezTo>
                  <a:close/>
                  <a:moveTo>
                    <a:pt x="1631" y="57"/>
                  </a:moveTo>
                  <a:cubicBezTo>
                    <a:pt x="1631" y="33"/>
                    <a:pt x="1631" y="33"/>
                    <a:pt x="1631" y="33"/>
                  </a:cubicBezTo>
                  <a:cubicBezTo>
                    <a:pt x="1652" y="33"/>
                    <a:pt x="1652" y="33"/>
                    <a:pt x="1652" y="33"/>
                  </a:cubicBezTo>
                  <a:cubicBezTo>
                    <a:pt x="1652" y="57"/>
                    <a:pt x="1652" y="57"/>
                    <a:pt x="1652" y="57"/>
                  </a:cubicBezTo>
                  <a:cubicBezTo>
                    <a:pt x="1664" y="57"/>
                    <a:pt x="1664" y="57"/>
                    <a:pt x="1664" y="57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52" y="2"/>
                    <a:pt x="1652" y="2"/>
                    <a:pt x="1652" y="2"/>
                  </a:cubicBezTo>
                  <a:cubicBezTo>
                    <a:pt x="1652" y="24"/>
                    <a:pt x="1652" y="24"/>
                    <a:pt x="1652" y="24"/>
                  </a:cubicBezTo>
                  <a:cubicBezTo>
                    <a:pt x="1631" y="24"/>
                    <a:pt x="1631" y="24"/>
                    <a:pt x="1631" y="24"/>
                  </a:cubicBezTo>
                  <a:cubicBezTo>
                    <a:pt x="1631" y="2"/>
                    <a:pt x="1631" y="2"/>
                    <a:pt x="1631" y="2"/>
                  </a:cubicBezTo>
                  <a:cubicBezTo>
                    <a:pt x="1620" y="2"/>
                    <a:pt x="1620" y="2"/>
                    <a:pt x="1620" y="2"/>
                  </a:cubicBezTo>
                  <a:cubicBezTo>
                    <a:pt x="1620" y="57"/>
                    <a:pt x="1620" y="57"/>
                    <a:pt x="1620" y="57"/>
                  </a:cubicBezTo>
                  <a:cubicBezTo>
                    <a:pt x="1631" y="57"/>
                    <a:pt x="1631" y="57"/>
                    <a:pt x="1631" y="57"/>
                  </a:cubicBezTo>
                  <a:close/>
                  <a:moveTo>
                    <a:pt x="1737" y="57"/>
                  </a:moveTo>
                  <a:cubicBezTo>
                    <a:pt x="1737" y="2"/>
                    <a:pt x="1737" y="2"/>
                    <a:pt x="1737" y="2"/>
                  </a:cubicBezTo>
                  <a:cubicBezTo>
                    <a:pt x="1726" y="2"/>
                    <a:pt x="1726" y="2"/>
                    <a:pt x="1726" y="2"/>
                  </a:cubicBezTo>
                  <a:cubicBezTo>
                    <a:pt x="1726" y="45"/>
                    <a:pt x="1726" y="45"/>
                    <a:pt x="1726" y="45"/>
                  </a:cubicBezTo>
                  <a:cubicBezTo>
                    <a:pt x="1725" y="45"/>
                    <a:pt x="1725" y="45"/>
                    <a:pt x="1725" y="45"/>
                  </a:cubicBezTo>
                  <a:cubicBezTo>
                    <a:pt x="1705" y="2"/>
                    <a:pt x="1705" y="2"/>
                    <a:pt x="1705" y="2"/>
                  </a:cubicBezTo>
                  <a:cubicBezTo>
                    <a:pt x="1687" y="2"/>
                    <a:pt x="1687" y="2"/>
                    <a:pt x="1687" y="2"/>
                  </a:cubicBezTo>
                  <a:cubicBezTo>
                    <a:pt x="1687" y="57"/>
                    <a:pt x="1687" y="57"/>
                    <a:pt x="1687" y="57"/>
                  </a:cubicBezTo>
                  <a:cubicBezTo>
                    <a:pt x="1698" y="57"/>
                    <a:pt x="1698" y="57"/>
                    <a:pt x="1698" y="57"/>
                  </a:cubicBezTo>
                  <a:cubicBezTo>
                    <a:pt x="1698" y="11"/>
                    <a:pt x="1698" y="11"/>
                    <a:pt x="1698" y="11"/>
                  </a:cubicBezTo>
                  <a:cubicBezTo>
                    <a:pt x="1699" y="11"/>
                    <a:pt x="1699" y="11"/>
                    <a:pt x="1699" y="11"/>
                  </a:cubicBezTo>
                  <a:cubicBezTo>
                    <a:pt x="1720" y="57"/>
                    <a:pt x="1720" y="57"/>
                    <a:pt x="1720" y="57"/>
                  </a:cubicBezTo>
                  <a:cubicBezTo>
                    <a:pt x="1737" y="57"/>
                    <a:pt x="1737" y="57"/>
                    <a:pt x="1737" y="57"/>
                  </a:cubicBezTo>
                  <a:close/>
                  <a:moveTo>
                    <a:pt x="1784" y="58"/>
                  </a:moveTo>
                  <a:cubicBezTo>
                    <a:pt x="1801" y="57"/>
                    <a:pt x="1810" y="48"/>
                    <a:pt x="1810" y="30"/>
                  </a:cubicBezTo>
                  <a:cubicBezTo>
                    <a:pt x="1810" y="11"/>
                    <a:pt x="1801" y="1"/>
                    <a:pt x="1784" y="0"/>
                  </a:cubicBezTo>
                  <a:cubicBezTo>
                    <a:pt x="1767" y="1"/>
                    <a:pt x="1759" y="11"/>
                    <a:pt x="1758" y="30"/>
                  </a:cubicBezTo>
                  <a:cubicBezTo>
                    <a:pt x="1759" y="48"/>
                    <a:pt x="1767" y="57"/>
                    <a:pt x="1784" y="58"/>
                  </a:cubicBezTo>
                  <a:close/>
                  <a:moveTo>
                    <a:pt x="1784" y="9"/>
                  </a:moveTo>
                  <a:cubicBezTo>
                    <a:pt x="1793" y="9"/>
                    <a:pt x="1798" y="16"/>
                    <a:pt x="1798" y="30"/>
                  </a:cubicBezTo>
                  <a:cubicBezTo>
                    <a:pt x="1798" y="43"/>
                    <a:pt x="1793" y="50"/>
                    <a:pt x="1784" y="50"/>
                  </a:cubicBezTo>
                  <a:cubicBezTo>
                    <a:pt x="1775" y="50"/>
                    <a:pt x="1771" y="43"/>
                    <a:pt x="1771" y="30"/>
                  </a:cubicBezTo>
                  <a:cubicBezTo>
                    <a:pt x="1771" y="16"/>
                    <a:pt x="1775" y="9"/>
                    <a:pt x="1784" y="9"/>
                  </a:cubicBezTo>
                  <a:close/>
                  <a:moveTo>
                    <a:pt x="1868" y="57"/>
                  </a:moveTo>
                  <a:cubicBezTo>
                    <a:pt x="1868" y="48"/>
                    <a:pt x="1868" y="48"/>
                    <a:pt x="1868" y="48"/>
                  </a:cubicBezTo>
                  <a:cubicBezTo>
                    <a:pt x="1844" y="48"/>
                    <a:pt x="1844" y="48"/>
                    <a:pt x="1844" y="48"/>
                  </a:cubicBezTo>
                  <a:cubicBezTo>
                    <a:pt x="1844" y="2"/>
                    <a:pt x="1844" y="2"/>
                    <a:pt x="1844" y="2"/>
                  </a:cubicBezTo>
                  <a:cubicBezTo>
                    <a:pt x="1833" y="2"/>
                    <a:pt x="1833" y="2"/>
                    <a:pt x="1833" y="2"/>
                  </a:cubicBezTo>
                  <a:cubicBezTo>
                    <a:pt x="1833" y="57"/>
                    <a:pt x="1833" y="57"/>
                    <a:pt x="1833" y="57"/>
                  </a:cubicBezTo>
                  <a:cubicBezTo>
                    <a:pt x="1868" y="57"/>
                    <a:pt x="1868" y="57"/>
                    <a:pt x="1868" y="57"/>
                  </a:cubicBezTo>
                  <a:close/>
                  <a:moveTo>
                    <a:pt x="1913" y="58"/>
                  </a:moveTo>
                  <a:cubicBezTo>
                    <a:pt x="1929" y="57"/>
                    <a:pt x="1938" y="48"/>
                    <a:pt x="1939" y="30"/>
                  </a:cubicBezTo>
                  <a:cubicBezTo>
                    <a:pt x="1938" y="11"/>
                    <a:pt x="1929" y="1"/>
                    <a:pt x="1913" y="0"/>
                  </a:cubicBezTo>
                  <a:cubicBezTo>
                    <a:pt x="1896" y="1"/>
                    <a:pt x="1887" y="11"/>
                    <a:pt x="1886" y="30"/>
                  </a:cubicBezTo>
                  <a:cubicBezTo>
                    <a:pt x="1887" y="48"/>
                    <a:pt x="1896" y="57"/>
                    <a:pt x="1913" y="58"/>
                  </a:cubicBezTo>
                  <a:close/>
                  <a:moveTo>
                    <a:pt x="1913" y="9"/>
                  </a:moveTo>
                  <a:cubicBezTo>
                    <a:pt x="1922" y="9"/>
                    <a:pt x="1926" y="16"/>
                    <a:pt x="1926" y="30"/>
                  </a:cubicBezTo>
                  <a:cubicBezTo>
                    <a:pt x="1926" y="43"/>
                    <a:pt x="1922" y="50"/>
                    <a:pt x="1913" y="50"/>
                  </a:cubicBezTo>
                  <a:cubicBezTo>
                    <a:pt x="1903" y="50"/>
                    <a:pt x="1899" y="43"/>
                    <a:pt x="1899" y="30"/>
                  </a:cubicBezTo>
                  <a:cubicBezTo>
                    <a:pt x="1899" y="16"/>
                    <a:pt x="1903" y="9"/>
                    <a:pt x="1913" y="9"/>
                  </a:cubicBezTo>
                  <a:close/>
                  <a:moveTo>
                    <a:pt x="1997" y="37"/>
                  </a:moveTo>
                  <a:cubicBezTo>
                    <a:pt x="1997" y="48"/>
                    <a:pt x="1997" y="48"/>
                    <a:pt x="1997" y="48"/>
                  </a:cubicBezTo>
                  <a:cubicBezTo>
                    <a:pt x="1997" y="49"/>
                    <a:pt x="1997" y="49"/>
                    <a:pt x="1997" y="48"/>
                  </a:cubicBezTo>
                  <a:cubicBezTo>
                    <a:pt x="1993" y="49"/>
                    <a:pt x="1989" y="50"/>
                    <a:pt x="1986" y="50"/>
                  </a:cubicBezTo>
                  <a:cubicBezTo>
                    <a:pt x="1976" y="49"/>
                    <a:pt x="1971" y="43"/>
                    <a:pt x="1971" y="30"/>
                  </a:cubicBezTo>
                  <a:cubicBezTo>
                    <a:pt x="1971" y="16"/>
                    <a:pt x="1976" y="9"/>
                    <a:pt x="1986" y="9"/>
                  </a:cubicBezTo>
                  <a:cubicBezTo>
                    <a:pt x="1994" y="9"/>
                    <a:pt x="1997" y="12"/>
                    <a:pt x="1997" y="18"/>
                  </a:cubicBezTo>
                  <a:cubicBezTo>
                    <a:pt x="2010" y="18"/>
                    <a:pt x="2010" y="18"/>
                    <a:pt x="2010" y="18"/>
                  </a:cubicBezTo>
                  <a:cubicBezTo>
                    <a:pt x="2010" y="6"/>
                    <a:pt x="2001" y="0"/>
                    <a:pt x="1984" y="0"/>
                  </a:cubicBezTo>
                  <a:cubicBezTo>
                    <a:pt x="1968" y="2"/>
                    <a:pt x="1959" y="11"/>
                    <a:pt x="1959" y="30"/>
                  </a:cubicBezTo>
                  <a:cubicBezTo>
                    <a:pt x="1959" y="47"/>
                    <a:pt x="1968" y="57"/>
                    <a:pt x="1984" y="58"/>
                  </a:cubicBezTo>
                  <a:cubicBezTo>
                    <a:pt x="1989" y="58"/>
                    <a:pt x="1994" y="58"/>
                    <a:pt x="1997" y="57"/>
                  </a:cubicBezTo>
                  <a:cubicBezTo>
                    <a:pt x="2001" y="57"/>
                    <a:pt x="2005" y="57"/>
                    <a:pt x="2009" y="55"/>
                  </a:cubicBezTo>
                  <a:cubicBezTo>
                    <a:pt x="2009" y="27"/>
                    <a:pt x="2009" y="27"/>
                    <a:pt x="2009" y="27"/>
                  </a:cubicBezTo>
                  <a:cubicBezTo>
                    <a:pt x="1987" y="27"/>
                    <a:pt x="1987" y="27"/>
                    <a:pt x="1987" y="27"/>
                  </a:cubicBezTo>
                  <a:cubicBezTo>
                    <a:pt x="1987" y="37"/>
                    <a:pt x="1987" y="37"/>
                    <a:pt x="1987" y="37"/>
                  </a:cubicBezTo>
                  <a:cubicBezTo>
                    <a:pt x="1997" y="37"/>
                    <a:pt x="1997" y="37"/>
                    <a:pt x="1997" y="37"/>
                  </a:cubicBezTo>
                  <a:close/>
                  <a:moveTo>
                    <a:pt x="2048" y="57"/>
                  </a:moveTo>
                  <a:cubicBezTo>
                    <a:pt x="2059" y="57"/>
                    <a:pt x="2059" y="57"/>
                    <a:pt x="2059" y="57"/>
                  </a:cubicBezTo>
                  <a:cubicBezTo>
                    <a:pt x="2059" y="39"/>
                    <a:pt x="2059" y="39"/>
                    <a:pt x="2059" y="39"/>
                  </a:cubicBezTo>
                  <a:cubicBezTo>
                    <a:pt x="2078" y="2"/>
                    <a:pt x="2078" y="2"/>
                    <a:pt x="2078" y="2"/>
                  </a:cubicBezTo>
                  <a:cubicBezTo>
                    <a:pt x="2066" y="2"/>
                    <a:pt x="2066" y="2"/>
                    <a:pt x="2066" y="2"/>
                  </a:cubicBezTo>
                  <a:cubicBezTo>
                    <a:pt x="2054" y="27"/>
                    <a:pt x="2054" y="27"/>
                    <a:pt x="2054" y="27"/>
                  </a:cubicBezTo>
                  <a:cubicBezTo>
                    <a:pt x="2043" y="2"/>
                    <a:pt x="2043" y="2"/>
                    <a:pt x="2043" y="2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48" y="39"/>
                    <a:pt x="2048" y="39"/>
                    <a:pt x="2048" y="39"/>
                  </a:cubicBezTo>
                  <a:lnTo>
                    <a:pt x="2048" y="57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="" xmlns:a16="http://schemas.microsoft.com/office/drawing/2014/main" id="{2095C190-61FA-4724-8B3B-5A25C1AE57C7}"/>
              </a:ext>
            </a:extLst>
          </p:cNvPr>
          <p:cNvGrpSpPr/>
          <p:nvPr userDrawn="1"/>
        </p:nvGrpSpPr>
        <p:grpSpPr>
          <a:xfrm>
            <a:off x="914398" y="1305546"/>
            <a:ext cx="4195026" cy="4195026"/>
            <a:chOff x="834929" y="914412"/>
            <a:chExt cx="5202926" cy="5202926"/>
          </a:xfrm>
        </p:grpSpPr>
        <p:sp>
          <p:nvSpPr>
            <p:cNvPr id="42" name="弧形 41">
              <a:extLst>
                <a:ext uri="{FF2B5EF4-FFF2-40B4-BE49-F238E27FC236}">
                  <a16:creationId xmlns="" xmlns:a16="http://schemas.microsoft.com/office/drawing/2014/main" id="{E4EEFC28-070F-4DA5-BC0D-C2F876A6CB1E}"/>
                </a:ext>
              </a:extLst>
            </p:cNvPr>
            <p:cNvSpPr/>
            <p:nvPr userDrawn="1"/>
          </p:nvSpPr>
          <p:spPr>
            <a:xfrm>
              <a:off x="1236236" y="1315719"/>
              <a:ext cx="4400313" cy="4400313"/>
            </a:xfrm>
            <a:prstGeom prst="arc">
              <a:avLst>
                <a:gd name="adj1" fmla="val 20351035"/>
                <a:gd name="adj2" fmla="val 951939"/>
              </a:avLst>
            </a:prstGeom>
            <a:noFill/>
            <a:ln w="6350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弧形 42">
              <a:extLst>
                <a:ext uri="{FF2B5EF4-FFF2-40B4-BE49-F238E27FC236}">
                  <a16:creationId xmlns="" xmlns:a16="http://schemas.microsoft.com/office/drawing/2014/main" id="{09698FBC-D722-47FF-8EE5-233C0519570B}"/>
                </a:ext>
              </a:extLst>
            </p:cNvPr>
            <p:cNvSpPr/>
            <p:nvPr userDrawn="1"/>
          </p:nvSpPr>
          <p:spPr>
            <a:xfrm>
              <a:off x="1090777" y="1170260"/>
              <a:ext cx="4691230" cy="4691230"/>
            </a:xfrm>
            <a:prstGeom prst="arc">
              <a:avLst>
                <a:gd name="adj1" fmla="val 9783818"/>
                <a:gd name="adj2" fmla="val 3712165"/>
              </a:avLst>
            </a:prstGeom>
            <a:noFill/>
            <a:ln w="82550">
              <a:gradFill flip="none" rotWithShape="1"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39000">
                    <a:srgbClr val="ED7685"/>
                  </a:gs>
                  <a:gs pos="100000">
                    <a:schemeClr val="bg1">
                      <a:alpha val="62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44" name="弧形 43">
              <a:extLst>
                <a:ext uri="{FF2B5EF4-FFF2-40B4-BE49-F238E27FC236}">
                  <a16:creationId xmlns="" xmlns:a16="http://schemas.microsoft.com/office/drawing/2014/main" id="{690195F1-F02B-47CB-A8D6-C99209C0C3A3}"/>
                </a:ext>
              </a:extLst>
            </p:cNvPr>
            <p:cNvSpPr/>
            <p:nvPr userDrawn="1"/>
          </p:nvSpPr>
          <p:spPr>
            <a:xfrm>
              <a:off x="1236236" y="1315719"/>
              <a:ext cx="4400313" cy="4400313"/>
            </a:xfrm>
            <a:prstGeom prst="arc">
              <a:avLst>
                <a:gd name="adj1" fmla="val 2840027"/>
                <a:gd name="adj2" fmla="val 13002114"/>
              </a:avLst>
            </a:prstGeom>
            <a:noFill/>
            <a:ln w="44450">
              <a:gradFill flip="none" rotWithShape="1">
                <a:gsLst>
                  <a:gs pos="51000">
                    <a:schemeClr val="accent1">
                      <a:lumMod val="20000"/>
                      <a:lumOff val="80000"/>
                    </a:schemeClr>
                  </a:gs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弧形 44">
              <a:extLst>
                <a:ext uri="{FF2B5EF4-FFF2-40B4-BE49-F238E27FC236}">
                  <a16:creationId xmlns="" xmlns:a16="http://schemas.microsoft.com/office/drawing/2014/main" id="{19F1B4EF-16CD-4346-83C3-C301862718CC}"/>
                </a:ext>
              </a:extLst>
            </p:cNvPr>
            <p:cNvSpPr/>
            <p:nvPr userDrawn="1"/>
          </p:nvSpPr>
          <p:spPr>
            <a:xfrm>
              <a:off x="834929" y="914412"/>
              <a:ext cx="5202926" cy="5202926"/>
            </a:xfrm>
            <a:prstGeom prst="arc">
              <a:avLst>
                <a:gd name="adj1" fmla="val 2030941"/>
                <a:gd name="adj2" fmla="val 13035672"/>
              </a:avLst>
            </a:prstGeom>
            <a:noFill/>
            <a:ln w="127000">
              <a:gradFill flip="none" rotWithShape="1">
                <a:gsLst>
                  <a:gs pos="49000">
                    <a:schemeClr val="accent1">
                      <a:lumMod val="60000"/>
                      <a:lumOff val="40000"/>
                      <a:alpha val="0"/>
                    </a:schemeClr>
                  </a:gs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弧形 45">
              <a:extLst>
                <a:ext uri="{FF2B5EF4-FFF2-40B4-BE49-F238E27FC236}">
                  <a16:creationId xmlns="" xmlns:a16="http://schemas.microsoft.com/office/drawing/2014/main" id="{2B22D808-F349-4451-8344-D3BB43FC70DB}"/>
                </a:ext>
              </a:extLst>
            </p:cNvPr>
            <p:cNvSpPr/>
            <p:nvPr userDrawn="1"/>
          </p:nvSpPr>
          <p:spPr>
            <a:xfrm rot="10010820">
              <a:off x="1090777" y="1170260"/>
              <a:ext cx="4691230" cy="4691230"/>
            </a:xfrm>
            <a:prstGeom prst="arc">
              <a:avLst>
                <a:gd name="adj1" fmla="val 17687200"/>
                <a:gd name="adj2" fmla="val 20488798"/>
              </a:avLst>
            </a:prstGeom>
            <a:noFill/>
            <a:ln w="825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1" name="图片占位符 40">
            <a:extLst>
              <a:ext uri="{FF2B5EF4-FFF2-40B4-BE49-F238E27FC236}">
                <a16:creationId xmlns="" xmlns:a16="http://schemas.microsoft.com/office/drawing/2014/main" id="{5EE96BBD-2CDA-4E01-81B8-6143975B0AE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304295" y="1695443"/>
            <a:ext cx="3384557" cy="3384557"/>
          </a:xfrm>
          <a:prstGeom prst="ellipse">
            <a:avLst/>
          </a:prstGeom>
          <a:ln>
            <a:gradFill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accent1"/>
                </a:gs>
              </a:gsLst>
              <a:lin ang="5400000" scaled="1"/>
            </a:gradFill>
          </a:ln>
        </p:spPr>
        <p:txBody>
          <a:bodyPr/>
          <a:lstStyle/>
          <a:p>
            <a:endParaRPr lang="zh-CN" altLang="en-US" dirty="0"/>
          </a:p>
        </p:txBody>
      </p:sp>
      <p:sp>
        <p:nvSpPr>
          <p:cNvPr id="31" name="文本框 30">
            <a:extLst>
              <a:ext uri="{FF2B5EF4-FFF2-40B4-BE49-F238E27FC236}">
                <a16:creationId xmlns="" xmlns:a16="http://schemas.microsoft.com/office/drawing/2014/main" id="{15A77975-CAE5-4568-A45E-9B6FC33F87A2}"/>
              </a:ext>
            </a:extLst>
          </p:cNvPr>
          <p:cNvSpPr txBox="1"/>
          <p:nvPr userDrawn="1"/>
        </p:nvSpPr>
        <p:spPr>
          <a:xfrm>
            <a:off x="10248900" y="6218011"/>
            <a:ext cx="142160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000" dirty="0">
                <a:solidFill>
                  <a:schemeClr val="tx2"/>
                </a:solidFill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团结  勤奋  求是  创新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="" xmlns:a16="http://schemas.microsoft.com/office/drawing/2014/main" id="{928996C6-764E-4379-8A74-6E97027615A5}"/>
              </a:ext>
            </a:extLst>
          </p:cNvPr>
          <p:cNvSpPr txBox="1"/>
          <p:nvPr userDrawn="1"/>
        </p:nvSpPr>
        <p:spPr>
          <a:xfrm>
            <a:off x="5838825" y="6239440"/>
            <a:ext cx="51435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91D84E01-7CAC-469D-A394-34B33E4D31AA}" type="slidenum">
              <a:rPr lang="zh-CN" altLang="en-US" sz="1000" smtClean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‹#›</a:t>
            </a:fld>
            <a:r>
              <a:rPr lang="en-US" altLang="zh-CN" sz="1000" dirty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/61</a:t>
            </a:r>
            <a:endParaRPr lang="zh-CN" altLang="en-US" sz="1000" dirty="0">
              <a:solidFill>
                <a:schemeClr val="tx2">
                  <a:lumMod val="75000"/>
                  <a:lumOff val="2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639129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393">
          <p15:clr>
            <a:srgbClr val="FBAE40"/>
          </p15:clr>
        </p15:guide>
        <p15:guide id="4" pos="7287">
          <p15:clr>
            <a:srgbClr val="FBAE40"/>
          </p15:clr>
        </p15:guide>
        <p15:guide id="5" orient="horz" pos="867" userDrawn="1">
          <p15:clr>
            <a:srgbClr val="FBAE40"/>
          </p15:clr>
        </p15:guide>
        <p15:guide id="6" orient="horz" pos="3430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三人介绍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椭圆 8">
            <a:extLst>
              <a:ext uri="{FF2B5EF4-FFF2-40B4-BE49-F238E27FC236}">
                <a16:creationId xmlns="" xmlns:a16="http://schemas.microsoft.com/office/drawing/2014/main" id="{7D44EDDC-4A4D-4D90-A1C7-28ACB33DA213}"/>
              </a:ext>
            </a:extLst>
          </p:cNvPr>
          <p:cNvSpPr/>
          <p:nvPr userDrawn="1"/>
        </p:nvSpPr>
        <p:spPr>
          <a:xfrm>
            <a:off x="52244" y="317500"/>
            <a:ext cx="588737" cy="58873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" name="直接连接符 10">
            <a:extLst>
              <a:ext uri="{FF2B5EF4-FFF2-40B4-BE49-F238E27FC236}">
                <a16:creationId xmlns="" xmlns:a16="http://schemas.microsoft.com/office/drawing/2014/main" id="{2BEFABB1-6D5A-481A-960B-C03F79E13543}"/>
              </a:ext>
            </a:extLst>
          </p:cNvPr>
          <p:cNvCxnSpPr>
            <a:cxnSpLocks/>
          </p:cNvCxnSpPr>
          <p:nvPr userDrawn="1"/>
        </p:nvCxnSpPr>
        <p:spPr>
          <a:xfrm flipH="1">
            <a:off x="0" y="6464232"/>
            <a:ext cx="12192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日期占位符 1">
            <a:extLst>
              <a:ext uri="{FF2B5EF4-FFF2-40B4-BE49-F238E27FC236}">
                <a16:creationId xmlns="" xmlns:a16="http://schemas.microsoft.com/office/drawing/2014/main" id="{B6455B3D-80AA-485C-9079-537ADB4E9388}"/>
              </a:ext>
            </a:extLst>
          </p:cNvPr>
          <p:cNvSpPr txBox="1">
            <a:spLocks/>
          </p:cNvSpPr>
          <p:nvPr userDrawn="1"/>
        </p:nvSpPr>
        <p:spPr>
          <a:xfrm>
            <a:off x="527379" y="6218011"/>
            <a:ext cx="2743200" cy="24622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思源宋体 CN" panose="02020400000000000000" pitchFamily="18" charset="-122"/>
                <a:ea typeface="思源宋体 CN" panose="02020400000000000000" pitchFamily="18" charset="-122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9B8BA154-C3C8-4167-8D81-07371FF20131}" type="datetimeFigureOut">
              <a:rPr lang="zh-CN" altLang="en-US" smtClean="0"/>
              <a:pPr/>
              <a:t>2020/5/12</a:t>
            </a:fld>
            <a:endParaRPr lang="zh-CN" altLang="en-US" dirty="0"/>
          </a:p>
        </p:txBody>
      </p:sp>
      <p:sp>
        <p:nvSpPr>
          <p:cNvPr id="14" name="平行四边形 13">
            <a:extLst>
              <a:ext uri="{FF2B5EF4-FFF2-40B4-BE49-F238E27FC236}">
                <a16:creationId xmlns="" xmlns:a16="http://schemas.microsoft.com/office/drawing/2014/main" id="{B81AC5AD-A8A6-48BC-B048-38139F3767CD}"/>
              </a:ext>
            </a:extLst>
          </p:cNvPr>
          <p:cNvSpPr/>
          <p:nvPr userDrawn="1"/>
        </p:nvSpPr>
        <p:spPr>
          <a:xfrm>
            <a:off x="346024" y="840993"/>
            <a:ext cx="11382426" cy="65243"/>
          </a:xfrm>
          <a:prstGeom prst="parallelogram">
            <a:avLst/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>
            <a:extLst>
              <a:ext uri="{FF2B5EF4-FFF2-40B4-BE49-F238E27FC236}">
                <a16:creationId xmlns="" xmlns:a16="http://schemas.microsoft.com/office/drawing/2014/main" id="{78207433-78D9-4014-84E4-D7509BF1C14A}"/>
              </a:ext>
            </a:extLst>
          </p:cNvPr>
          <p:cNvGrpSpPr/>
          <p:nvPr userDrawn="1"/>
        </p:nvGrpSpPr>
        <p:grpSpPr>
          <a:xfrm>
            <a:off x="11811018" y="595757"/>
            <a:ext cx="245390" cy="128440"/>
            <a:chOff x="4909622" y="1685731"/>
            <a:chExt cx="2144762" cy="1122596"/>
          </a:xfrm>
        </p:grpSpPr>
        <p:sp>
          <p:nvSpPr>
            <p:cNvPr id="16" name="菱形 15">
              <a:extLst>
                <a:ext uri="{FF2B5EF4-FFF2-40B4-BE49-F238E27FC236}">
                  <a16:creationId xmlns="" xmlns:a16="http://schemas.microsoft.com/office/drawing/2014/main" id="{0E9F1E0A-C7DE-4E0D-995A-29CB0CE71C9A}"/>
                </a:ext>
              </a:extLst>
            </p:cNvPr>
            <p:cNvSpPr/>
            <p:nvPr userDrawn="1"/>
          </p:nvSpPr>
          <p:spPr>
            <a:xfrm>
              <a:off x="4909622" y="1685731"/>
              <a:ext cx="2144762" cy="597096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="" xmlns:a16="http://schemas.microsoft.com/office/drawing/2014/main" id="{01225D6B-E914-4259-8E3C-F126301C0346}"/>
                </a:ext>
              </a:extLst>
            </p:cNvPr>
            <p:cNvSpPr/>
            <p:nvPr userDrawn="1"/>
          </p:nvSpPr>
          <p:spPr>
            <a:xfrm>
              <a:off x="5263336" y="2158024"/>
              <a:ext cx="1437335" cy="517398"/>
            </a:xfrm>
            <a:custGeom>
              <a:avLst/>
              <a:gdLst>
                <a:gd name="connsiteX0" fmla="*/ 0 w 1437335"/>
                <a:gd name="connsiteY0" fmla="*/ 0 h 517398"/>
                <a:gd name="connsiteX1" fmla="*/ 718667 w 1437335"/>
                <a:gd name="connsiteY1" fmla="*/ 200075 h 517398"/>
                <a:gd name="connsiteX2" fmla="*/ 1437335 w 1437335"/>
                <a:gd name="connsiteY2" fmla="*/ 0 h 517398"/>
                <a:gd name="connsiteX3" fmla="*/ 1437335 w 1437335"/>
                <a:gd name="connsiteY3" fmla="*/ 517398 h 517398"/>
                <a:gd name="connsiteX4" fmla="*/ 1396347 w 1437335"/>
                <a:gd name="connsiteY4" fmla="*/ 494706 h 517398"/>
                <a:gd name="connsiteX5" fmla="*/ 718667 w 1437335"/>
                <a:gd name="connsiteY5" fmla="*/ 366483 h 517398"/>
                <a:gd name="connsiteX6" fmla="*/ 40987 w 1437335"/>
                <a:gd name="connsiteY6" fmla="*/ 494706 h 517398"/>
                <a:gd name="connsiteX7" fmla="*/ 0 w 1437335"/>
                <a:gd name="connsiteY7" fmla="*/ 517398 h 51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335" h="517398">
                  <a:moveTo>
                    <a:pt x="0" y="0"/>
                  </a:moveTo>
                  <a:lnTo>
                    <a:pt x="718667" y="200075"/>
                  </a:lnTo>
                  <a:lnTo>
                    <a:pt x="1437335" y="0"/>
                  </a:lnTo>
                  <a:lnTo>
                    <a:pt x="1437335" y="517398"/>
                  </a:lnTo>
                  <a:lnTo>
                    <a:pt x="1396347" y="494706"/>
                  </a:lnTo>
                  <a:cubicBezTo>
                    <a:pt x="1222914" y="415483"/>
                    <a:pt x="983318" y="366483"/>
                    <a:pt x="718667" y="366483"/>
                  </a:cubicBezTo>
                  <a:cubicBezTo>
                    <a:pt x="454017" y="366483"/>
                    <a:pt x="214421" y="415483"/>
                    <a:pt x="40987" y="494706"/>
                  </a:cubicBezTo>
                  <a:lnTo>
                    <a:pt x="0" y="517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18" name="直接连接符 17">
              <a:extLst>
                <a:ext uri="{FF2B5EF4-FFF2-40B4-BE49-F238E27FC236}">
                  <a16:creationId xmlns="" xmlns:a16="http://schemas.microsoft.com/office/drawing/2014/main" id="{2EC9890D-60D1-4706-B3F4-DC5F6EAF0B60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080496" y="1995901"/>
              <a:ext cx="1" cy="77084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椭圆 18">
              <a:extLst>
                <a:ext uri="{FF2B5EF4-FFF2-40B4-BE49-F238E27FC236}">
                  <a16:creationId xmlns="" xmlns:a16="http://schemas.microsoft.com/office/drawing/2014/main" id="{3438A216-6195-4928-8B67-2E138E98E6F8}"/>
                </a:ext>
              </a:extLst>
            </p:cNvPr>
            <p:cNvSpPr/>
            <p:nvPr userDrawn="1"/>
          </p:nvSpPr>
          <p:spPr>
            <a:xfrm>
              <a:off x="5040571" y="2579759"/>
              <a:ext cx="79851" cy="7985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等腰三角形 19">
              <a:extLst>
                <a:ext uri="{FF2B5EF4-FFF2-40B4-BE49-F238E27FC236}">
                  <a16:creationId xmlns="" xmlns:a16="http://schemas.microsoft.com/office/drawing/2014/main" id="{7E77383A-561B-44BD-B1AB-2D3104FA4A28}"/>
                </a:ext>
              </a:extLst>
            </p:cNvPr>
            <p:cNvSpPr/>
            <p:nvPr userDrawn="1"/>
          </p:nvSpPr>
          <p:spPr>
            <a:xfrm>
              <a:off x="5021761" y="2637502"/>
              <a:ext cx="117470" cy="170825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" name="ïş1îdé">
            <a:extLst>
              <a:ext uri="{FF2B5EF4-FFF2-40B4-BE49-F238E27FC236}">
                <a16:creationId xmlns="" xmlns:a16="http://schemas.microsoft.com/office/drawing/2014/main" id="{699EA056-010A-4936-BD9D-37069D4350F7}"/>
              </a:ext>
            </a:extLst>
          </p:cNvPr>
          <p:cNvSpPr/>
          <p:nvPr userDrawn="1"/>
        </p:nvSpPr>
        <p:spPr bwMode="auto">
          <a:xfrm>
            <a:off x="167689" y="429746"/>
            <a:ext cx="357847" cy="364244"/>
          </a:xfrm>
          <a:custGeom>
            <a:avLst/>
            <a:gdLst>
              <a:gd name="T0" fmla="*/ 606 w 808"/>
              <a:gd name="T1" fmla="*/ 701 h 821"/>
              <a:gd name="T2" fmla="*/ 597 w 808"/>
              <a:gd name="T3" fmla="*/ 703 h 821"/>
              <a:gd name="T4" fmla="*/ 597 w 808"/>
              <a:gd name="T5" fmla="*/ 684 h 821"/>
              <a:gd name="T6" fmla="*/ 620 w 808"/>
              <a:gd name="T7" fmla="*/ 651 h 821"/>
              <a:gd name="T8" fmla="*/ 606 w 808"/>
              <a:gd name="T9" fmla="*/ 661 h 821"/>
              <a:gd name="T10" fmla="*/ 584 w 808"/>
              <a:gd name="T11" fmla="*/ 659 h 821"/>
              <a:gd name="T12" fmla="*/ 591 w 808"/>
              <a:gd name="T13" fmla="*/ 642 h 821"/>
              <a:gd name="T14" fmla="*/ 597 w 808"/>
              <a:gd name="T15" fmla="*/ 649 h 821"/>
              <a:gd name="T16" fmla="*/ 620 w 808"/>
              <a:gd name="T17" fmla="*/ 619 h 821"/>
              <a:gd name="T18" fmla="*/ 636 w 808"/>
              <a:gd name="T19" fmla="*/ 634 h 821"/>
              <a:gd name="T20" fmla="*/ 623 w 808"/>
              <a:gd name="T21" fmla="*/ 679 h 821"/>
              <a:gd name="T22" fmla="*/ 620 w 808"/>
              <a:gd name="T23" fmla="*/ 692 h 821"/>
              <a:gd name="T24" fmla="*/ 177 w 808"/>
              <a:gd name="T25" fmla="*/ 710 h 821"/>
              <a:gd name="T26" fmla="*/ 216 w 808"/>
              <a:gd name="T27" fmla="*/ 643 h 821"/>
              <a:gd name="T28" fmla="*/ 233 w 808"/>
              <a:gd name="T29" fmla="*/ 632 h 821"/>
              <a:gd name="T30" fmla="*/ 209 w 808"/>
              <a:gd name="T31" fmla="*/ 667 h 821"/>
              <a:gd name="T32" fmla="*/ 245 w 808"/>
              <a:gd name="T33" fmla="*/ 647 h 821"/>
              <a:gd name="T34" fmla="*/ 246 w 808"/>
              <a:gd name="T35" fmla="*/ 676 h 821"/>
              <a:gd name="T36" fmla="*/ 228 w 808"/>
              <a:gd name="T37" fmla="*/ 694 h 821"/>
              <a:gd name="T38" fmla="*/ 203 w 808"/>
              <a:gd name="T39" fmla="*/ 719 h 821"/>
              <a:gd name="T40" fmla="*/ 207 w 808"/>
              <a:gd name="T41" fmla="*/ 683 h 821"/>
              <a:gd name="T42" fmla="*/ 446 w 808"/>
              <a:gd name="T43" fmla="*/ 698 h 821"/>
              <a:gd name="T44" fmla="*/ 444 w 808"/>
              <a:gd name="T45" fmla="*/ 686 h 821"/>
              <a:gd name="T46" fmla="*/ 445 w 808"/>
              <a:gd name="T47" fmla="*/ 674 h 821"/>
              <a:gd name="T48" fmla="*/ 434 w 808"/>
              <a:gd name="T49" fmla="*/ 668 h 821"/>
              <a:gd name="T50" fmla="*/ 438 w 808"/>
              <a:gd name="T51" fmla="*/ 651 h 821"/>
              <a:gd name="T52" fmla="*/ 456 w 808"/>
              <a:gd name="T53" fmla="*/ 644 h 821"/>
              <a:gd name="T54" fmla="*/ 465 w 808"/>
              <a:gd name="T55" fmla="*/ 643 h 821"/>
              <a:gd name="T56" fmla="*/ 457 w 808"/>
              <a:gd name="T57" fmla="*/ 675 h 821"/>
              <a:gd name="T58" fmla="*/ 455 w 808"/>
              <a:gd name="T59" fmla="*/ 690 h 821"/>
              <a:gd name="T60" fmla="*/ 265 w 808"/>
              <a:gd name="T61" fmla="*/ 713 h 821"/>
              <a:gd name="T62" fmla="*/ 562 w 808"/>
              <a:gd name="T63" fmla="*/ 715 h 821"/>
              <a:gd name="T64" fmla="*/ 292 w 808"/>
              <a:gd name="T65" fmla="*/ 705 h 821"/>
              <a:gd name="T66" fmla="*/ 300 w 808"/>
              <a:gd name="T67" fmla="*/ 666 h 821"/>
              <a:gd name="T68" fmla="*/ 285 w 808"/>
              <a:gd name="T69" fmla="*/ 672 h 821"/>
              <a:gd name="T70" fmla="*/ 302 w 808"/>
              <a:gd name="T71" fmla="*/ 650 h 821"/>
              <a:gd name="T72" fmla="*/ 307 w 808"/>
              <a:gd name="T73" fmla="*/ 637 h 821"/>
              <a:gd name="T74" fmla="*/ 319 w 808"/>
              <a:gd name="T75" fmla="*/ 648 h 821"/>
              <a:gd name="T76" fmla="*/ 305 w 808"/>
              <a:gd name="T77" fmla="*/ 696 h 821"/>
              <a:gd name="T78" fmla="*/ 511 w 808"/>
              <a:gd name="T79" fmla="*/ 689 h 821"/>
              <a:gd name="T80" fmla="*/ 538 w 808"/>
              <a:gd name="T81" fmla="*/ 638 h 821"/>
              <a:gd name="T82" fmla="*/ 529 w 808"/>
              <a:gd name="T83" fmla="*/ 700 h 821"/>
              <a:gd name="T84" fmla="*/ 241 w 808"/>
              <a:gd name="T85" fmla="*/ 701 h 821"/>
              <a:gd name="T86" fmla="*/ 469 w 808"/>
              <a:gd name="T87" fmla="*/ 701 h 821"/>
              <a:gd name="T88" fmla="*/ 447 w 808"/>
              <a:gd name="T89" fmla="*/ 705 h 821"/>
              <a:gd name="T90" fmla="*/ 349 w 808"/>
              <a:gd name="T91" fmla="*/ 697 h 821"/>
              <a:gd name="T92" fmla="*/ 371 w 808"/>
              <a:gd name="T93" fmla="*/ 665 h 821"/>
              <a:gd name="T94" fmla="*/ 400 w 808"/>
              <a:gd name="T95" fmla="*/ 667 h 821"/>
              <a:gd name="T96" fmla="*/ 375 w 808"/>
              <a:gd name="T97" fmla="*/ 697 h 821"/>
              <a:gd name="T98" fmla="*/ 220 w 808"/>
              <a:gd name="T99" fmla="*/ 683 h 821"/>
              <a:gd name="T100" fmla="*/ 223 w 808"/>
              <a:gd name="T101" fmla="*/ 690 h 821"/>
              <a:gd name="T102" fmla="*/ 318 w 808"/>
              <a:gd name="T103" fmla="*/ 697 h 821"/>
              <a:gd name="T104" fmla="*/ 206 w 808"/>
              <a:gd name="T105" fmla="*/ 674 h 821"/>
              <a:gd name="T106" fmla="*/ 311 w 808"/>
              <a:gd name="T107" fmla="*/ 660 h 821"/>
              <a:gd name="T108" fmla="*/ 614 w 808"/>
              <a:gd name="T109" fmla="*/ 661 h 821"/>
              <a:gd name="T110" fmla="*/ 607 w 808"/>
              <a:gd name="T111" fmla="*/ 650 h 821"/>
              <a:gd name="T112" fmla="*/ 217 w 808"/>
              <a:gd name="T113" fmla="*/ 627 h 821"/>
              <a:gd name="T114" fmla="*/ 161 w 808"/>
              <a:gd name="T115" fmla="*/ 585 h 821"/>
              <a:gd name="T116" fmla="*/ 114 w 808"/>
              <a:gd name="T117" fmla="*/ 372 h 821"/>
              <a:gd name="T118" fmla="*/ 243 w 808"/>
              <a:gd name="T119" fmla="*/ 205 h 821"/>
              <a:gd name="T120" fmla="*/ 433 w 808"/>
              <a:gd name="T121" fmla="*/ 152 h 821"/>
              <a:gd name="T122" fmla="*/ 653 w 808"/>
              <a:gd name="T123" fmla="*/ 325 h 821"/>
              <a:gd name="T124" fmla="*/ 664 w 808"/>
              <a:gd name="T125" fmla="*/ 501 h 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8" h="821">
                <a:moveTo>
                  <a:pt x="404" y="821"/>
                </a:moveTo>
                <a:cubicBezTo>
                  <a:pt x="626" y="821"/>
                  <a:pt x="808" y="637"/>
                  <a:pt x="808" y="411"/>
                </a:cubicBezTo>
                <a:cubicBezTo>
                  <a:pt x="808" y="185"/>
                  <a:pt x="626" y="0"/>
                  <a:pt x="404" y="0"/>
                </a:cubicBezTo>
                <a:cubicBezTo>
                  <a:pt x="181" y="0"/>
                  <a:pt x="0" y="185"/>
                  <a:pt x="0" y="411"/>
                </a:cubicBezTo>
                <a:cubicBezTo>
                  <a:pt x="0" y="637"/>
                  <a:pt x="181" y="821"/>
                  <a:pt x="404" y="821"/>
                </a:cubicBezTo>
                <a:close/>
                <a:moveTo>
                  <a:pt x="404" y="3"/>
                </a:moveTo>
                <a:cubicBezTo>
                  <a:pt x="474" y="48"/>
                  <a:pt x="616" y="90"/>
                  <a:pt x="583" y="158"/>
                </a:cubicBezTo>
                <a:cubicBezTo>
                  <a:pt x="638" y="106"/>
                  <a:pt x="721" y="230"/>
                  <a:pt x="785" y="285"/>
                </a:cubicBezTo>
                <a:cubicBezTo>
                  <a:pt x="765" y="362"/>
                  <a:pt x="769" y="520"/>
                  <a:pt x="693" y="507"/>
                </a:cubicBezTo>
                <a:cubicBezTo>
                  <a:pt x="761" y="544"/>
                  <a:pt x="669" y="666"/>
                  <a:pt x="644" y="734"/>
                </a:cubicBezTo>
                <a:cubicBezTo>
                  <a:pt x="567" y="740"/>
                  <a:pt x="412" y="799"/>
                  <a:pt x="405" y="723"/>
                </a:cubicBezTo>
                <a:cubicBezTo>
                  <a:pt x="392" y="797"/>
                  <a:pt x="241" y="737"/>
                  <a:pt x="161" y="732"/>
                </a:cubicBezTo>
                <a:cubicBezTo>
                  <a:pt x="134" y="658"/>
                  <a:pt x="46" y="545"/>
                  <a:pt x="113" y="509"/>
                </a:cubicBezTo>
                <a:cubicBezTo>
                  <a:pt x="35" y="520"/>
                  <a:pt x="47" y="364"/>
                  <a:pt x="23" y="284"/>
                </a:cubicBezTo>
                <a:cubicBezTo>
                  <a:pt x="90" y="245"/>
                  <a:pt x="172" y="105"/>
                  <a:pt x="229" y="159"/>
                </a:cubicBezTo>
                <a:cubicBezTo>
                  <a:pt x="197" y="85"/>
                  <a:pt x="340" y="46"/>
                  <a:pt x="404" y="3"/>
                </a:cubicBezTo>
                <a:close/>
                <a:moveTo>
                  <a:pt x="609" y="729"/>
                </a:move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1" y="628"/>
                  <a:pt x="621" y="628"/>
                  <a:pt x="621" y="628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09" y="729"/>
                  <a:pt x="609" y="729"/>
                  <a:pt x="609" y="729"/>
                </a:cubicBezTo>
                <a:close/>
                <a:moveTo>
                  <a:pt x="176" y="724"/>
                </a:move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3"/>
                  <a:pt x="194" y="683"/>
                  <a:pt x="195" y="683"/>
                </a:cubicBezTo>
                <a:cubicBezTo>
                  <a:pt x="195" y="683"/>
                  <a:pt x="195" y="683"/>
                  <a:pt x="195" y="683"/>
                </a:cubicBezTo>
                <a:cubicBezTo>
                  <a:pt x="195" y="683"/>
                  <a:pt x="195" y="682"/>
                  <a:pt x="196" y="682"/>
                </a:cubicBezTo>
                <a:cubicBezTo>
                  <a:pt x="196" y="682"/>
                  <a:pt x="196" y="682"/>
                  <a:pt x="196" y="682"/>
                </a:cubicBezTo>
                <a:cubicBezTo>
                  <a:pt x="196" y="682"/>
                  <a:pt x="196" y="682"/>
                  <a:pt x="196" y="681"/>
                </a:cubicBezTo>
                <a:cubicBezTo>
                  <a:pt x="196" y="681"/>
                  <a:pt x="196" y="681"/>
                  <a:pt x="196" y="681"/>
                </a:cubicBezTo>
                <a:cubicBezTo>
                  <a:pt x="196" y="681"/>
                  <a:pt x="196" y="681"/>
                  <a:pt x="197" y="681"/>
                </a:cubicBezTo>
                <a:cubicBezTo>
                  <a:pt x="197" y="681"/>
                  <a:pt x="197" y="681"/>
                  <a:pt x="197" y="681"/>
                </a:cubicBezTo>
                <a:cubicBezTo>
                  <a:pt x="198" y="679"/>
                  <a:pt x="199" y="677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15" y="706"/>
                  <a:pt x="215" y="706"/>
                  <a:pt x="215" y="706"/>
                </a:cubicBezTo>
                <a:cubicBezTo>
                  <a:pt x="214" y="707"/>
                  <a:pt x="214" y="707"/>
                  <a:pt x="214" y="707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8"/>
                  <a:pt x="214" y="698"/>
                </a:cubicBezTo>
                <a:cubicBezTo>
                  <a:pt x="214" y="698"/>
                  <a:pt x="214" y="698"/>
                  <a:pt x="214" y="698"/>
                </a:cubicBezTo>
                <a:cubicBezTo>
                  <a:pt x="213" y="698"/>
                  <a:pt x="213" y="698"/>
                  <a:pt x="213" y="697"/>
                </a:cubicBezTo>
                <a:cubicBezTo>
                  <a:pt x="213" y="697"/>
                  <a:pt x="213" y="697"/>
                  <a:pt x="213" y="697"/>
                </a:cubicBezTo>
                <a:cubicBezTo>
                  <a:pt x="213" y="696"/>
                  <a:pt x="213" y="696"/>
                  <a:pt x="213" y="695"/>
                </a:cubicBezTo>
                <a:cubicBezTo>
                  <a:pt x="213" y="695"/>
                  <a:pt x="213" y="695"/>
                  <a:pt x="213" y="695"/>
                </a:cubicBezTo>
                <a:cubicBezTo>
                  <a:pt x="213" y="693"/>
                  <a:pt x="213" y="691"/>
                  <a:pt x="213" y="689"/>
                </a:cubicBezTo>
                <a:cubicBezTo>
                  <a:pt x="213" y="689"/>
                  <a:pt x="213" y="689"/>
                  <a:pt x="213" y="689"/>
                </a:cubicBezTo>
                <a:cubicBezTo>
                  <a:pt x="213" y="688"/>
                  <a:pt x="213" y="688"/>
                  <a:pt x="214" y="687"/>
                </a:cubicBezTo>
                <a:cubicBezTo>
                  <a:pt x="214" y="687"/>
                  <a:pt x="214" y="687"/>
                  <a:pt x="214" y="687"/>
                </a:cubicBezTo>
                <a:cubicBezTo>
                  <a:pt x="214" y="686"/>
                  <a:pt x="214" y="685"/>
                  <a:pt x="215" y="684"/>
                </a:cubicBezTo>
                <a:cubicBezTo>
                  <a:pt x="215" y="684"/>
                  <a:pt x="215" y="684"/>
                  <a:pt x="215" y="684"/>
                </a:cubicBezTo>
                <a:cubicBezTo>
                  <a:pt x="215" y="684"/>
                  <a:pt x="216" y="683"/>
                  <a:pt x="216" y="682"/>
                </a:cubicBezTo>
                <a:cubicBezTo>
                  <a:pt x="216" y="682"/>
                  <a:pt x="216" y="682"/>
                  <a:pt x="216" y="682"/>
                </a:cubicBezTo>
                <a:cubicBezTo>
                  <a:pt x="217" y="681"/>
                  <a:pt x="217" y="680"/>
                  <a:pt x="218" y="679"/>
                </a:cubicBezTo>
                <a:cubicBezTo>
                  <a:pt x="218" y="679"/>
                  <a:pt x="218" y="679"/>
                  <a:pt x="218" y="679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6" y="679"/>
                  <a:pt x="213" y="681"/>
                  <a:pt x="210" y="683"/>
                </a:cubicBezTo>
                <a:cubicBezTo>
                  <a:pt x="210" y="683"/>
                  <a:pt x="210" y="683"/>
                  <a:pt x="210" y="683"/>
                </a:cubicBezTo>
                <a:cubicBezTo>
                  <a:pt x="209" y="684"/>
                  <a:pt x="208" y="684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79"/>
                </a:cubicBezTo>
                <a:cubicBezTo>
                  <a:pt x="202" y="679"/>
                  <a:pt x="202" y="679"/>
                  <a:pt x="202" y="679"/>
                </a:cubicBezTo>
                <a:cubicBezTo>
                  <a:pt x="202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0" y="680"/>
                  <a:pt x="200" y="680"/>
                </a:cubicBezTo>
                <a:cubicBezTo>
                  <a:pt x="200" y="680"/>
                  <a:pt x="200" y="680"/>
                  <a:pt x="200" y="680"/>
                </a:cubicBezTo>
                <a:cubicBezTo>
                  <a:pt x="200" y="680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76" y="724"/>
                  <a:pt x="176" y="724"/>
                  <a:pt x="176" y="724"/>
                </a:cubicBezTo>
                <a:close/>
                <a:moveTo>
                  <a:pt x="425" y="723"/>
                </a:move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4" y="668"/>
                  <a:pt x="454" y="668"/>
                </a:cubicBezTo>
                <a:cubicBezTo>
                  <a:pt x="454" y="668"/>
                  <a:pt x="454" y="668"/>
                  <a:pt x="454" y="668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0"/>
                  <a:pt x="445" y="640"/>
                  <a:pt x="445" y="640"/>
                </a:cubicBezTo>
                <a:cubicBezTo>
                  <a:pt x="445" y="639"/>
                  <a:pt x="445" y="639"/>
                  <a:pt x="445" y="639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0" y="670"/>
                  <a:pt x="458" y="671"/>
                  <a:pt x="458" y="671"/>
                </a:cubicBezTo>
                <a:cubicBezTo>
                  <a:pt x="458" y="671"/>
                  <a:pt x="458" y="671"/>
                  <a:pt x="458" y="671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6" y="723"/>
                  <a:pt x="426" y="723"/>
                  <a:pt x="426" y="723"/>
                </a:cubicBezTo>
                <a:lnTo>
                  <a:pt x="425" y="723"/>
                </a:lnTo>
                <a:close/>
                <a:moveTo>
                  <a:pt x="270" y="716"/>
                </a:move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lose/>
                <a:moveTo>
                  <a:pt x="562" y="715"/>
                </a:moveTo>
                <a:cubicBezTo>
                  <a:pt x="562" y="715"/>
                  <a:pt x="562" y="715"/>
                  <a:pt x="562" y="715"/>
                </a:cubicBezTo>
                <a:cubicBezTo>
                  <a:pt x="562" y="715"/>
                  <a:pt x="562" y="715"/>
                  <a:pt x="562" y="715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2" y="715"/>
                  <a:pt x="562" y="715"/>
                  <a:pt x="562" y="715"/>
                </a:cubicBezTo>
                <a:close/>
                <a:moveTo>
                  <a:pt x="304" y="713"/>
                </a:moveTo>
                <a:cubicBezTo>
                  <a:pt x="302" y="712"/>
                  <a:pt x="302" y="712"/>
                  <a:pt x="302" y="712"/>
                </a:cubicBezTo>
                <a:cubicBezTo>
                  <a:pt x="302" y="712"/>
                  <a:pt x="302" y="712"/>
                  <a:pt x="302" y="712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1"/>
                  <a:pt x="302" y="621"/>
                  <a:pt x="302" y="621"/>
                </a:cubicBezTo>
                <a:cubicBezTo>
                  <a:pt x="303" y="621"/>
                  <a:pt x="303" y="621"/>
                  <a:pt x="303" y="621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lose/>
                <a:moveTo>
                  <a:pt x="506" y="712"/>
                </a:moveTo>
                <a:cubicBezTo>
                  <a:pt x="506" y="710"/>
                  <a:pt x="506" y="710"/>
                  <a:pt x="506" y="710"/>
                </a:cubicBezTo>
                <a:cubicBezTo>
                  <a:pt x="506" y="710"/>
                  <a:pt x="506" y="710"/>
                  <a:pt x="506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0"/>
                  <a:pt x="536" y="650"/>
                  <a:pt x="535" y="647"/>
                </a:cubicBezTo>
                <a:cubicBezTo>
                  <a:pt x="535" y="647"/>
                  <a:pt x="535" y="647"/>
                  <a:pt x="535" y="647"/>
                </a:cubicBezTo>
                <a:cubicBezTo>
                  <a:pt x="535" y="645"/>
                  <a:pt x="534" y="644"/>
                  <a:pt x="534" y="643"/>
                </a:cubicBezTo>
                <a:cubicBezTo>
                  <a:pt x="534" y="643"/>
                  <a:pt x="534" y="643"/>
                  <a:pt x="534" y="643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2" y="642"/>
                  <a:pt x="542" y="642"/>
                  <a:pt x="543" y="643"/>
                </a:cubicBezTo>
                <a:cubicBezTo>
                  <a:pt x="543" y="643"/>
                  <a:pt x="543" y="643"/>
                  <a:pt x="543" y="643"/>
                </a:cubicBezTo>
                <a:cubicBezTo>
                  <a:pt x="544" y="645"/>
                  <a:pt x="544" y="645"/>
                  <a:pt x="544" y="647"/>
                </a:cubicBezTo>
                <a:cubicBezTo>
                  <a:pt x="544" y="647"/>
                  <a:pt x="544" y="647"/>
                  <a:pt x="544" y="647"/>
                </a:cubicBezTo>
                <a:cubicBezTo>
                  <a:pt x="544" y="648"/>
                  <a:pt x="544" y="648"/>
                  <a:pt x="544" y="649"/>
                </a:cubicBezTo>
                <a:cubicBezTo>
                  <a:pt x="544" y="649"/>
                  <a:pt x="544" y="649"/>
                  <a:pt x="544" y="649"/>
                </a:cubicBezTo>
                <a:cubicBezTo>
                  <a:pt x="539" y="675"/>
                  <a:pt x="539" y="675"/>
                  <a:pt x="539" y="675"/>
                </a:cubicBezTo>
                <a:cubicBezTo>
                  <a:pt x="540" y="675"/>
                  <a:pt x="540" y="675"/>
                  <a:pt x="540" y="675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07" y="712"/>
                  <a:pt x="507" y="712"/>
                  <a:pt x="507" y="712"/>
                </a:cubicBezTo>
                <a:lnTo>
                  <a:pt x="506" y="712"/>
                </a:lnTo>
                <a:close/>
                <a:moveTo>
                  <a:pt x="242" y="710"/>
                </a:move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2" y="710"/>
                  <a:pt x="242" y="710"/>
                  <a:pt x="242" y="710"/>
                </a:cubicBezTo>
                <a:close/>
                <a:moveTo>
                  <a:pt x="468" y="708"/>
                </a:moveTo>
                <a:cubicBezTo>
                  <a:pt x="467" y="707"/>
                  <a:pt x="467" y="707"/>
                  <a:pt x="467" y="707"/>
                </a:cubicBezTo>
                <a:cubicBezTo>
                  <a:pt x="467" y="707"/>
                  <a:pt x="467" y="707"/>
                  <a:pt x="467" y="707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lose/>
                <a:moveTo>
                  <a:pt x="445" y="707"/>
                </a:move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lose/>
                <a:moveTo>
                  <a:pt x="352" y="706"/>
                </a:move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1" y="699"/>
                  <a:pt x="371" y="699"/>
                  <a:pt x="370" y="699"/>
                </a:cubicBezTo>
                <a:cubicBezTo>
                  <a:pt x="370" y="699"/>
                  <a:pt x="370" y="699"/>
                  <a:pt x="370" y="699"/>
                </a:cubicBezTo>
                <a:cubicBezTo>
                  <a:pt x="370" y="699"/>
                  <a:pt x="369" y="699"/>
                  <a:pt x="369" y="699"/>
                </a:cubicBezTo>
                <a:cubicBezTo>
                  <a:pt x="369" y="699"/>
                  <a:pt x="369" y="700"/>
                  <a:pt x="369" y="700"/>
                </a:cubicBezTo>
                <a:cubicBezTo>
                  <a:pt x="369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7" y="701"/>
                  <a:pt x="367" y="701"/>
                  <a:pt x="366" y="701"/>
                </a:cubicBezTo>
                <a:cubicBezTo>
                  <a:pt x="366" y="701"/>
                  <a:pt x="366" y="701"/>
                  <a:pt x="366" y="701"/>
                </a:cubicBezTo>
                <a:cubicBezTo>
                  <a:pt x="366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4" y="702"/>
                  <a:pt x="364" y="702"/>
                  <a:pt x="364" y="702"/>
                </a:cubicBezTo>
                <a:cubicBezTo>
                  <a:pt x="364" y="702"/>
                  <a:pt x="363" y="702"/>
                  <a:pt x="363" y="702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3" y="702"/>
                  <a:pt x="362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2" y="706"/>
                  <a:pt x="352" y="706"/>
                  <a:pt x="352" y="706"/>
                </a:cubicBezTo>
                <a:close/>
                <a:moveTo>
                  <a:pt x="218" y="701"/>
                </a:move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6" y="698"/>
                  <a:pt x="216" y="697"/>
                </a:cubicBezTo>
                <a:cubicBezTo>
                  <a:pt x="216" y="697"/>
                  <a:pt x="216" y="697"/>
                  <a:pt x="216" y="697"/>
                </a:cubicBezTo>
                <a:cubicBezTo>
                  <a:pt x="216" y="697"/>
                  <a:pt x="216" y="696"/>
                  <a:pt x="215" y="696"/>
                </a:cubicBezTo>
                <a:cubicBezTo>
                  <a:pt x="215" y="696"/>
                  <a:pt x="215" y="696"/>
                  <a:pt x="215" y="696"/>
                </a:cubicBezTo>
                <a:cubicBezTo>
                  <a:pt x="215" y="695"/>
                  <a:pt x="215" y="695"/>
                  <a:pt x="215" y="694"/>
                </a:cubicBezTo>
                <a:cubicBezTo>
                  <a:pt x="215" y="694"/>
                  <a:pt x="215" y="694"/>
                  <a:pt x="215" y="694"/>
                </a:cubicBezTo>
                <a:cubicBezTo>
                  <a:pt x="215" y="694"/>
                  <a:pt x="215" y="693"/>
                  <a:pt x="215" y="692"/>
                </a:cubicBezTo>
                <a:cubicBezTo>
                  <a:pt x="215" y="692"/>
                  <a:pt x="215" y="692"/>
                  <a:pt x="215" y="692"/>
                </a:cubicBezTo>
                <a:cubicBezTo>
                  <a:pt x="215" y="692"/>
                  <a:pt x="215" y="691"/>
                  <a:pt x="215" y="691"/>
                </a:cubicBezTo>
                <a:cubicBezTo>
                  <a:pt x="215" y="691"/>
                  <a:pt x="215" y="691"/>
                  <a:pt x="215" y="691"/>
                </a:cubicBezTo>
                <a:cubicBezTo>
                  <a:pt x="216" y="690"/>
                  <a:pt x="216" y="689"/>
                  <a:pt x="216" y="689"/>
                </a:cubicBezTo>
                <a:cubicBezTo>
                  <a:pt x="216" y="689"/>
                  <a:pt x="216" y="689"/>
                  <a:pt x="216" y="689"/>
                </a:cubicBezTo>
                <a:cubicBezTo>
                  <a:pt x="216" y="688"/>
                  <a:pt x="216" y="688"/>
                  <a:pt x="216" y="687"/>
                </a:cubicBezTo>
                <a:cubicBezTo>
                  <a:pt x="216" y="687"/>
                  <a:pt x="216" y="687"/>
                  <a:pt x="216" y="687"/>
                </a:cubicBezTo>
                <a:cubicBezTo>
                  <a:pt x="216" y="687"/>
                  <a:pt x="217" y="686"/>
                  <a:pt x="217" y="686"/>
                </a:cubicBezTo>
                <a:cubicBezTo>
                  <a:pt x="217" y="686"/>
                  <a:pt x="217" y="686"/>
                  <a:pt x="217" y="686"/>
                </a:cubicBezTo>
                <a:cubicBezTo>
                  <a:pt x="217" y="686"/>
                  <a:pt x="217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19" y="685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4" y="688"/>
                </a:cubicBezTo>
                <a:cubicBezTo>
                  <a:pt x="224" y="688"/>
                  <a:pt x="224" y="688"/>
                  <a:pt x="224" y="688"/>
                </a:cubicBezTo>
                <a:cubicBezTo>
                  <a:pt x="224" y="688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3" y="689"/>
                  <a:pt x="223" y="689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2" y="693"/>
                  <a:pt x="222" y="692"/>
                  <a:pt x="222" y="692"/>
                </a:cubicBezTo>
                <a:cubicBezTo>
                  <a:pt x="222" y="692"/>
                  <a:pt x="222" y="692"/>
                  <a:pt x="222" y="692"/>
                </a:cubicBezTo>
                <a:cubicBezTo>
                  <a:pt x="222" y="692"/>
                  <a:pt x="222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3"/>
                </a:cubicBezTo>
                <a:cubicBezTo>
                  <a:pt x="224" y="693"/>
                  <a:pt x="224" y="693"/>
                  <a:pt x="224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4"/>
                  <a:pt x="225" y="694"/>
                  <a:pt x="224" y="694"/>
                </a:cubicBezTo>
                <a:cubicBezTo>
                  <a:pt x="224" y="694"/>
                  <a:pt x="224" y="694"/>
                  <a:pt x="224" y="694"/>
                </a:cubicBezTo>
                <a:cubicBezTo>
                  <a:pt x="224" y="694"/>
                  <a:pt x="224" y="694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6"/>
                  <a:pt x="224" y="696"/>
                </a:cubicBezTo>
                <a:cubicBezTo>
                  <a:pt x="224" y="696"/>
                  <a:pt x="224" y="696"/>
                  <a:pt x="224" y="696"/>
                </a:cubicBezTo>
                <a:cubicBezTo>
                  <a:pt x="224" y="696"/>
                  <a:pt x="224" y="696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8"/>
                  <a:pt x="223" y="698"/>
                </a:cubicBezTo>
                <a:cubicBezTo>
                  <a:pt x="223" y="698"/>
                  <a:pt x="223" y="698"/>
                  <a:pt x="223" y="698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8" y="701"/>
                  <a:pt x="218" y="701"/>
                  <a:pt x="218" y="701"/>
                </a:cubicBezTo>
                <a:close/>
                <a:moveTo>
                  <a:pt x="318" y="698"/>
                </a:moveTo>
                <a:cubicBezTo>
                  <a:pt x="318" y="698"/>
                  <a:pt x="318" y="698"/>
                  <a:pt x="318" y="698"/>
                </a:cubicBezTo>
                <a:cubicBezTo>
                  <a:pt x="318" y="698"/>
                  <a:pt x="318" y="698"/>
                  <a:pt x="318" y="698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8"/>
                  <a:pt x="319" y="698"/>
                  <a:pt x="319" y="698"/>
                </a:cubicBezTo>
                <a:lnTo>
                  <a:pt x="318" y="698"/>
                </a:lnTo>
                <a:close/>
                <a:moveTo>
                  <a:pt x="203" y="679"/>
                </a:moveTo>
                <a:cubicBezTo>
                  <a:pt x="203" y="679"/>
                  <a:pt x="202" y="679"/>
                  <a:pt x="202" y="678"/>
                </a:cubicBezTo>
                <a:cubicBezTo>
                  <a:pt x="202" y="678"/>
                  <a:pt x="202" y="678"/>
                  <a:pt x="202" y="678"/>
                </a:cubicBezTo>
                <a:cubicBezTo>
                  <a:pt x="202" y="678"/>
                  <a:pt x="202" y="678"/>
                  <a:pt x="202" y="677"/>
                </a:cubicBezTo>
                <a:cubicBezTo>
                  <a:pt x="202" y="677"/>
                  <a:pt x="202" y="677"/>
                  <a:pt x="202" y="677"/>
                </a:cubicBezTo>
                <a:cubicBezTo>
                  <a:pt x="202" y="677"/>
                  <a:pt x="203" y="676"/>
                  <a:pt x="203" y="676"/>
                </a:cubicBezTo>
                <a:cubicBezTo>
                  <a:pt x="203" y="676"/>
                  <a:pt x="203" y="676"/>
                  <a:pt x="203" y="676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6" y="675"/>
                  <a:pt x="215" y="676"/>
                  <a:pt x="214" y="676"/>
                </a:cubicBezTo>
                <a:cubicBezTo>
                  <a:pt x="214" y="676"/>
                  <a:pt x="214" y="676"/>
                  <a:pt x="214" y="676"/>
                </a:cubicBezTo>
                <a:cubicBezTo>
                  <a:pt x="203" y="679"/>
                  <a:pt x="203" y="679"/>
                  <a:pt x="203" y="679"/>
                </a:cubicBezTo>
                <a:close/>
                <a:moveTo>
                  <a:pt x="305" y="665"/>
                </a:moveTo>
                <a:cubicBezTo>
                  <a:pt x="306" y="655"/>
                  <a:pt x="306" y="655"/>
                  <a:pt x="306" y="655"/>
                </a:cubicBezTo>
                <a:cubicBezTo>
                  <a:pt x="306" y="655"/>
                  <a:pt x="306" y="655"/>
                  <a:pt x="306" y="655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5" y="665"/>
                  <a:pt x="305" y="665"/>
                  <a:pt x="305" y="665"/>
                </a:cubicBezTo>
                <a:close/>
                <a:moveTo>
                  <a:pt x="598" y="662"/>
                </a:move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2"/>
                  <a:pt x="599" y="662"/>
                  <a:pt x="599" y="662"/>
                </a:cubicBezTo>
                <a:lnTo>
                  <a:pt x="598" y="662"/>
                </a:lnTo>
                <a:close/>
                <a:moveTo>
                  <a:pt x="615" y="662"/>
                </a:move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2"/>
                  <a:pt x="616" y="662"/>
                  <a:pt x="616" y="662"/>
                </a:cubicBezTo>
                <a:lnTo>
                  <a:pt x="615" y="662"/>
                </a:lnTo>
                <a:close/>
                <a:moveTo>
                  <a:pt x="607" y="656"/>
                </a:moveTo>
                <a:cubicBezTo>
                  <a:pt x="606" y="656"/>
                  <a:pt x="606" y="656"/>
                  <a:pt x="606" y="656"/>
                </a:cubicBezTo>
                <a:cubicBezTo>
                  <a:pt x="606" y="656"/>
                  <a:pt x="606" y="656"/>
                  <a:pt x="606" y="656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lose/>
                <a:moveTo>
                  <a:pt x="307" y="647"/>
                </a:moveTo>
                <a:cubicBezTo>
                  <a:pt x="307" y="647"/>
                  <a:pt x="307" y="647"/>
                  <a:pt x="307" y="647"/>
                </a:cubicBezTo>
                <a:cubicBezTo>
                  <a:pt x="307" y="647"/>
                  <a:pt x="307" y="647"/>
                  <a:pt x="307" y="647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7" y="647"/>
                  <a:pt x="307" y="647"/>
                  <a:pt x="307" y="647"/>
                </a:cubicBezTo>
                <a:close/>
                <a:moveTo>
                  <a:pt x="601" y="645"/>
                </a:moveTo>
                <a:cubicBezTo>
                  <a:pt x="601" y="645"/>
                  <a:pt x="601" y="645"/>
                  <a:pt x="601" y="645"/>
                </a:cubicBezTo>
                <a:close/>
                <a:moveTo>
                  <a:pt x="217" y="632"/>
                </a:moveTo>
                <a:cubicBezTo>
                  <a:pt x="217" y="632"/>
                  <a:pt x="217" y="632"/>
                  <a:pt x="217" y="632"/>
                </a:cubicBezTo>
                <a:cubicBezTo>
                  <a:pt x="217" y="632"/>
                  <a:pt x="217" y="632"/>
                  <a:pt x="217" y="632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7" y="632"/>
                  <a:pt x="217" y="632"/>
                  <a:pt x="217" y="632"/>
                </a:cubicBezTo>
                <a:close/>
                <a:moveTo>
                  <a:pt x="179" y="574"/>
                </a:moveTo>
                <a:cubicBezTo>
                  <a:pt x="174" y="578"/>
                  <a:pt x="174" y="578"/>
                  <a:pt x="174" y="578"/>
                </a:cubicBezTo>
                <a:cubicBezTo>
                  <a:pt x="164" y="563"/>
                  <a:pt x="164" y="563"/>
                  <a:pt x="164" y="563"/>
                </a:cubicBezTo>
                <a:cubicBezTo>
                  <a:pt x="181" y="551"/>
                  <a:pt x="181" y="551"/>
                  <a:pt x="181" y="551"/>
                </a:cubicBezTo>
                <a:cubicBezTo>
                  <a:pt x="190" y="565"/>
                  <a:pt x="190" y="565"/>
                  <a:pt x="190" y="565"/>
                </a:cubicBezTo>
                <a:cubicBezTo>
                  <a:pt x="192" y="567"/>
                  <a:pt x="193" y="569"/>
                  <a:pt x="193" y="571"/>
                </a:cubicBezTo>
                <a:cubicBezTo>
                  <a:pt x="194" y="572"/>
                  <a:pt x="194" y="574"/>
                  <a:pt x="194" y="576"/>
                </a:cubicBezTo>
                <a:cubicBezTo>
                  <a:pt x="194" y="578"/>
                  <a:pt x="193" y="580"/>
                  <a:pt x="192" y="582"/>
                </a:cubicBezTo>
                <a:cubicBezTo>
                  <a:pt x="190" y="585"/>
                  <a:pt x="188" y="586"/>
                  <a:pt x="185" y="588"/>
                </a:cubicBezTo>
                <a:cubicBezTo>
                  <a:pt x="180" y="592"/>
                  <a:pt x="176" y="593"/>
                  <a:pt x="172" y="593"/>
                </a:cubicBezTo>
                <a:cubicBezTo>
                  <a:pt x="168" y="592"/>
                  <a:pt x="164" y="589"/>
                  <a:pt x="161" y="585"/>
                </a:cubicBezTo>
                <a:cubicBezTo>
                  <a:pt x="152" y="571"/>
                  <a:pt x="152" y="571"/>
                  <a:pt x="152" y="571"/>
                </a:cubicBezTo>
                <a:cubicBezTo>
                  <a:pt x="157" y="568"/>
                  <a:pt x="157" y="568"/>
                  <a:pt x="157" y="568"/>
                </a:cubicBezTo>
                <a:cubicBezTo>
                  <a:pt x="166" y="581"/>
                  <a:pt x="166" y="581"/>
                  <a:pt x="166" y="581"/>
                </a:cubicBezTo>
                <a:cubicBezTo>
                  <a:pt x="168" y="584"/>
                  <a:pt x="170" y="585"/>
                  <a:pt x="172" y="585"/>
                </a:cubicBezTo>
                <a:cubicBezTo>
                  <a:pt x="174" y="585"/>
                  <a:pt x="177" y="584"/>
                  <a:pt x="181" y="582"/>
                </a:cubicBezTo>
                <a:cubicBezTo>
                  <a:pt x="184" y="579"/>
                  <a:pt x="186" y="577"/>
                  <a:pt x="186" y="575"/>
                </a:cubicBezTo>
                <a:cubicBezTo>
                  <a:pt x="187" y="573"/>
                  <a:pt x="187" y="571"/>
                  <a:pt x="185" y="568"/>
                </a:cubicBezTo>
                <a:cubicBezTo>
                  <a:pt x="180" y="561"/>
                  <a:pt x="180" y="561"/>
                  <a:pt x="180" y="561"/>
                </a:cubicBezTo>
                <a:cubicBezTo>
                  <a:pt x="173" y="566"/>
                  <a:pt x="173" y="566"/>
                  <a:pt x="173" y="566"/>
                </a:cubicBezTo>
                <a:cubicBezTo>
                  <a:pt x="179" y="574"/>
                  <a:pt x="179" y="574"/>
                  <a:pt x="179" y="574"/>
                </a:cubicBezTo>
                <a:close/>
                <a:moveTo>
                  <a:pt x="143" y="556"/>
                </a:moveTo>
                <a:cubicBezTo>
                  <a:pt x="162" y="546"/>
                  <a:pt x="162" y="546"/>
                  <a:pt x="162" y="546"/>
                </a:cubicBezTo>
                <a:cubicBezTo>
                  <a:pt x="165" y="545"/>
                  <a:pt x="166" y="543"/>
                  <a:pt x="167" y="541"/>
                </a:cubicBezTo>
                <a:cubicBezTo>
                  <a:pt x="168" y="540"/>
                  <a:pt x="167" y="537"/>
                  <a:pt x="166" y="535"/>
                </a:cubicBezTo>
                <a:cubicBezTo>
                  <a:pt x="165" y="532"/>
                  <a:pt x="163" y="531"/>
                  <a:pt x="162" y="530"/>
                </a:cubicBezTo>
                <a:cubicBezTo>
                  <a:pt x="160" y="530"/>
                  <a:pt x="158" y="530"/>
                  <a:pt x="155" y="532"/>
                </a:cubicBezTo>
                <a:cubicBezTo>
                  <a:pt x="136" y="541"/>
                  <a:pt x="136" y="541"/>
                  <a:pt x="136" y="541"/>
                </a:cubicBezTo>
                <a:cubicBezTo>
                  <a:pt x="132" y="535"/>
                  <a:pt x="132" y="535"/>
                  <a:pt x="132" y="535"/>
                </a:cubicBezTo>
                <a:cubicBezTo>
                  <a:pt x="151" y="525"/>
                  <a:pt x="151" y="525"/>
                  <a:pt x="151" y="525"/>
                </a:cubicBezTo>
                <a:cubicBezTo>
                  <a:pt x="154" y="524"/>
                  <a:pt x="155" y="523"/>
                  <a:pt x="157" y="523"/>
                </a:cubicBezTo>
                <a:cubicBezTo>
                  <a:pt x="158" y="522"/>
                  <a:pt x="160" y="522"/>
                  <a:pt x="161" y="522"/>
                </a:cubicBezTo>
                <a:cubicBezTo>
                  <a:pt x="163" y="523"/>
                  <a:pt x="165" y="524"/>
                  <a:pt x="166" y="526"/>
                </a:cubicBezTo>
                <a:cubicBezTo>
                  <a:pt x="168" y="527"/>
                  <a:pt x="170" y="529"/>
                  <a:pt x="171" y="532"/>
                </a:cubicBezTo>
                <a:cubicBezTo>
                  <a:pt x="173" y="535"/>
                  <a:pt x="173" y="538"/>
                  <a:pt x="174" y="540"/>
                </a:cubicBezTo>
                <a:cubicBezTo>
                  <a:pt x="174" y="542"/>
                  <a:pt x="174" y="544"/>
                  <a:pt x="173" y="546"/>
                </a:cubicBezTo>
                <a:cubicBezTo>
                  <a:pt x="172" y="547"/>
                  <a:pt x="172" y="548"/>
                  <a:pt x="170" y="549"/>
                </a:cubicBezTo>
                <a:cubicBezTo>
                  <a:pt x="169" y="550"/>
                  <a:pt x="168" y="551"/>
                  <a:pt x="165" y="553"/>
                </a:cubicBezTo>
                <a:cubicBezTo>
                  <a:pt x="146" y="562"/>
                  <a:pt x="146" y="562"/>
                  <a:pt x="146" y="562"/>
                </a:cubicBezTo>
                <a:cubicBezTo>
                  <a:pt x="143" y="556"/>
                  <a:pt x="143" y="556"/>
                  <a:pt x="143" y="556"/>
                </a:cubicBezTo>
                <a:close/>
                <a:moveTo>
                  <a:pt x="130" y="509"/>
                </a:moveTo>
                <a:cubicBezTo>
                  <a:pt x="141" y="499"/>
                  <a:pt x="141" y="499"/>
                  <a:pt x="141" y="499"/>
                </a:cubicBezTo>
                <a:cubicBezTo>
                  <a:pt x="145" y="509"/>
                  <a:pt x="145" y="509"/>
                  <a:pt x="145" y="509"/>
                </a:cubicBezTo>
                <a:cubicBezTo>
                  <a:pt x="130" y="509"/>
                  <a:pt x="130" y="509"/>
                  <a:pt x="130" y="509"/>
                </a:cubicBezTo>
                <a:close/>
                <a:moveTo>
                  <a:pt x="125" y="514"/>
                </a:moveTo>
                <a:cubicBezTo>
                  <a:pt x="122" y="507"/>
                  <a:pt x="122" y="507"/>
                  <a:pt x="122" y="507"/>
                </a:cubicBezTo>
                <a:cubicBezTo>
                  <a:pt x="151" y="481"/>
                  <a:pt x="151" y="481"/>
                  <a:pt x="151" y="481"/>
                </a:cubicBezTo>
                <a:cubicBezTo>
                  <a:pt x="153" y="489"/>
                  <a:pt x="153" y="489"/>
                  <a:pt x="153" y="489"/>
                </a:cubicBezTo>
                <a:cubicBezTo>
                  <a:pt x="147" y="495"/>
                  <a:pt x="147" y="495"/>
                  <a:pt x="147" y="495"/>
                </a:cubicBezTo>
                <a:cubicBezTo>
                  <a:pt x="152" y="509"/>
                  <a:pt x="152" y="509"/>
                  <a:pt x="152" y="509"/>
                </a:cubicBezTo>
                <a:cubicBezTo>
                  <a:pt x="160" y="510"/>
                  <a:pt x="160" y="510"/>
                  <a:pt x="160" y="510"/>
                </a:cubicBezTo>
                <a:cubicBezTo>
                  <a:pt x="163" y="517"/>
                  <a:pt x="163" y="517"/>
                  <a:pt x="163" y="517"/>
                </a:cubicBezTo>
                <a:cubicBezTo>
                  <a:pt x="125" y="514"/>
                  <a:pt x="125" y="514"/>
                  <a:pt x="125" y="514"/>
                </a:cubicBezTo>
                <a:close/>
                <a:moveTo>
                  <a:pt x="115" y="485"/>
                </a:moveTo>
                <a:cubicBezTo>
                  <a:pt x="113" y="475"/>
                  <a:pt x="113" y="475"/>
                  <a:pt x="113" y="475"/>
                </a:cubicBezTo>
                <a:cubicBezTo>
                  <a:pt x="135" y="456"/>
                  <a:pt x="135" y="456"/>
                  <a:pt x="135" y="456"/>
                </a:cubicBezTo>
                <a:cubicBezTo>
                  <a:pt x="111" y="461"/>
                  <a:pt x="111" y="461"/>
                  <a:pt x="111" y="461"/>
                </a:cubicBezTo>
                <a:cubicBezTo>
                  <a:pt x="109" y="454"/>
                  <a:pt x="109" y="454"/>
                  <a:pt x="109" y="454"/>
                </a:cubicBezTo>
                <a:cubicBezTo>
                  <a:pt x="144" y="447"/>
                  <a:pt x="144" y="447"/>
                  <a:pt x="144" y="447"/>
                </a:cubicBezTo>
                <a:cubicBezTo>
                  <a:pt x="145" y="456"/>
                  <a:pt x="145" y="456"/>
                  <a:pt x="145" y="456"/>
                </a:cubicBezTo>
                <a:cubicBezTo>
                  <a:pt x="122" y="476"/>
                  <a:pt x="122" y="476"/>
                  <a:pt x="122" y="476"/>
                </a:cubicBezTo>
                <a:cubicBezTo>
                  <a:pt x="148" y="471"/>
                  <a:pt x="148" y="471"/>
                  <a:pt x="148" y="471"/>
                </a:cubicBezTo>
                <a:cubicBezTo>
                  <a:pt x="149" y="478"/>
                  <a:pt x="149" y="478"/>
                  <a:pt x="149" y="478"/>
                </a:cubicBezTo>
                <a:cubicBezTo>
                  <a:pt x="115" y="485"/>
                  <a:pt x="115" y="485"/>
                  <a:pt x="115" y="485"/>
                </a:cubicBezTo>
                <a:close/>
                <a:moveTo>
                  <a:pt x="128" y="427"/>
                </a:moveTo>
                <a:cubicBezTo>
                  <a:pt x="121" y="427"/>
                  <a:pt x="121" y="427"/>
                  <a:pt x="121" y="427"/>
                </a:cubicBezTo>
                <a:cubicBezTo>
                  <a:pt x="121" y="410"/>
                  <a:pt x="121" y="410"/>
                  <a:pt x="121" y="410"/>
                </a:cubicBezTo>
                <a:cubicBezTo>
                  <a:pt x="142" y="409"/>
                  <a:pt x="142" y="409"/>
                  <a:pt x="142" y="409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42" y="428"/>
                  <a:pt x="142" y="431"/>
                  <a:pt x="142" y="432"/>
                </a:cubicBezTo>
                <a:cubicBezTo>
                  <a:pt x="141" y="434"/>
                  <a:pt x="140" y="435"/>
                  <a:pt x="139" y="437"/>
                </a:cubicBezTo>
                <a:cubicBezTo>
                  <a:pt x="138" y="439"/>
                  <a:pt x="136" y="440"/>
                  <a:pt x="134" y="441"/>
                </a:cubicBezTo>
                <a:cubicBezTo>
                  <a:pt x="132" y="442"/>
                  <a:pt x="129" y="442"/>
                  <a:pt x="126" y="443"/>
                </a:cubicBezTo>
                <a:cubicBezTo>
                  <a:pt x="119" y="443"/>
                  <a:pt x="115" y="441"/>
                  <a:pt x="112" y="439"/>
                </a:cubicBezTo>
                <a:cubicBezTo>
                  <a:pt x="109" y="436"/>
                  <a:pt x="107" y="432"/>
                  <a:pt x="107" y="426"/>
                </a:cubicBezTo>
                <a:cubicBezTo>
                  <a:pt x="107" y="410"/>
                  <a:pt x="107" y="410"/>
                  <a:pt x="107" y="410"/>
                </a:cubicBezTo>
                <a:cubicBezTo>
                  <a:pt x="113" y="410"/>
                  <a:pt x="113" y="410"/>
                  <a:pt x="113" y="410"/>
                </a:cubicBezTo>
                <a:cubicBezTo>
                  <a:pt x="113" y="426"/>
                  <a:pt x="113" y="426"/>
                  <a:pt x="113" y="426"/>
                </a:cubicBezTo>
                <a:cubicBezTo>
                  <a:pt x="113" y="429"/>
                  <a:pt x="114" y="431"/>
                  <a:pt x="116" y="432"/>
                </a:cubicBezTo>
                <a:cubicBezTo>
                  <a:pt x="118" y="434"/>
                  <a:pt x="121" y="434"/>
                  <a:pt x="125" y="434"/>
                </a:cubicBezTo>
                <a:cubicBezTo>
                  <a:pt x="129" y="434"/>
                  <a:pt x="132" y="433"/>
                  <a:pt x="133" y="432"/>
                </a:cubicBezTo>
                <a:cubicBezTo>
                  <a:pt x="135" y="431"/>
                  <a:pt x="136" y="428"/>
                  <a:pt x="136" y="425"/>
                </a:cubicBezTo>
                <a:cubicBezTo>
                  <a:pt x="136" y="417"/>
                  <a:pt x="136" y="417"/>
                  <a:pt x="136" y="417"/>
                </a:cubicBezTo>
                <a:cubicBezTo>
                  <a:pt x="127" y="417"/>
                  <a:pt x="127" y="417"/>
                  <a:pt x="127" y="417"/>
                </a:cubicBezTo>
                <a:cubicBezTo>
                  <a:pt x="128" y="427"/>
                  <a:pt x="128" y="427"/>
                  <a:pt x="128" y="427"/>
                </a:cubicBezTo>
                <a:close/>
                <a:moveTo>
                  <a:pt x="115" y="385"/>
                </a:moveTo>
                <a:cubicBezTo>
                  <a:pt x="115" y="385"/>
                  <a:pt x="115" y="385"/>
                  <a:pt x="115" y="385"/>
                </a:cubicBezTo>
                <a:cubicBezTo>
                  <a:pt x="115" y="382"/>
                  <a:pt x="116" y="379"/>
                  <a:pt x="117" y="378"/>
                </a:cubicBezTo>
                <a:cubicBezTo>
                  <a:pt x="119" y="377"/>
                  <a:pt x="122" y="377"/>
                  <a:pt x="127" y="377"/>
                </a:cubicBezTo>
                <a:cubicBezTo>
                  <a:pt x="131" y="377"/>
                  <a:pt x="134" y="378"/>
                  <a:pt x="135" y="379"/>
                </a:cubicBezTo>
                <a:cubicBezTo>
                  <a:pt x="137" y="381"/>
                  <a:pt x="138" y="383"/>
                  <a:pt x="137" y="386"/>
                </a:cubicBezTo>
                <a:cubicBezTo>
                  <a:pt x="137" y="395"/>
                  <a:pt x="137" y="395"/>
                  <a:pt x="137" y="395"/>
                </a:cubicBezTo>
                <a:cubicBezTo>
                  <a:pt x="114" y="394"/>
                  <a:pt x="114" y="394"/>
                  <a:pt x="114" y="394"/>
                </a:cubicBezTo>
                <a:cubicBezTo>
                  <a:pt x="115" y="385"/>
                  <a:pt x="115" y="385"/>
                  <a:pt x="115" y="385"/>
                </a:cubicBezTo>
                <a:close/>
                <a:moveTo>
                  <a:pt x="107" y="401"/>
                </a:moveTo>
                <a:cubicBezTo>
                  <a:pt x="108" y="384"/>
                  <a:pt x="108" y="384"/>
                  <a:pt x="108" y="384"/>
                </a:cubicBezTo>
                <a:cubicBezTo>
                  <a:pt x="109" y="378"/>
                  <a:pt x="111" y="374"/>
                  <a:pt x="114" y="372"/>
                </a:cubicBezTo>
                <a:cubicBezTo>
                  <a:pt x="117" y="369"/>
                  <a:pt x="122" y="368"/>
                  <a:pt x="128" y="369"/>
                </a:cubicBezTo>
                <a:cubicBezTo>
                  <a:pt x="131" y="369"/>
                  <a:pt x="134" y="370"/>
                  <a:pt x="136" y="371"/>
                </a:cubicBezTo>
                <a:cubicBezTo>
                  <a:pt x="138" y="372"/>
                  <a:pt x="140" y="373"/>
                  <a:pt x="141" y="375"/>
                </a:cubicBezTo>
                <a:cubicBezTo>
                  <a:pt x="142" y="377"/>
                  <a:pt x="143" y="378"/>
                  <a:pt x="143" y="380"/>
                </a:cubicBezTo>
                <a:cubicBezTo>
                  <a:pt x="144" y="381"/>
                  <a:pt x="144" y="384"/>
                  <a:pt x="144" y="387"/>
                </a:cubicBezTo>
                <a:cubicBezTo>
                  <a:pt x="142" y="403"/>
                  <a:pt x="142" y="403"/>
                  <a:pt x="142" y="403"/>
                </a:cubicBezTo>
                <a:cubicBezTo>
                  <a:pt x="107" y="401"/>
                  <a:pt x="107" y="401"/>
                  <a:pt x="107" y="401"/>
                </a:cubicBezTo>
                <a:close/>
                <a:moveTo>
                  <a:pt x="128" y="362"/>
                </a:moveTo>
                <a:cubicBezTo>
                  <a:pt x="123" y="361"/>
                  <a:pt x="118" y="359"/>
                  <a:pt x="116" y="355"/>
                </a:cubicBezTo>
                <a:cubicBezTo>
                  <a:pt x="114" y="351"/>
                  <a:pt x="114" y="347"/>
                  <a:pt x="115" y="341"/>
                </a:cubicBezTo>
                <a:cubicBezTo>
                  <a:pt x="116" y="335"/>
                  <a:pt x="119" y="331"/>
                  <a:pt x="122" y="329"/>
                </a:cubicBezTo>
                <a:cubicBezTo>
                  <a:pt x="126" y="327"/>
                  <a:pt x="131" y="326"/>
                  <a:pt x="137" y="328"/>
                </a:cubicBezTo>
                <a:cubicBezTo>
                  <a:pt x="143" y="329"/>
                  <a:pt x="147" y="332"/>
                  <a:pt x="149" y="335"/>
                </a:cubicBezTo>
                <a:cubicBezTo>
                  <a:pt x="152" y="339"/>
                  <a:pt x="152" y="343"/>
                  <a:pt x="151" y="349"/>
                </a:cubicBezTo>
                <a:cubicBezTo>
                  <a:pt x="149" y="355"/>
                  <a:pt x="147" y="359"/>
                  <a:pt x="143" y="361"/>
                </a:cubicBezTo>
                <a:cubicBezTo>
                  <a:pt x="140" y="364"/>
                  <a:pt x="135" y="364"/>
                  <a:pt x="128" y="362"/>
                </a:cubicBezTo>
                <a:close/>
                <a:moveTo>
                  <a:pt x="121" y="342"/>
                </a:moveTo>
                <a:cubicBezTo>
                  <a:pt x="122" y="339"/>
                  <a:pt x="123" y="337"/>
                  <a:pt x="125" y="336"/>
                </a:cubicBezTo>
                <a:cubicBezTo>
                  <a:pt x="128" y="335"/>
                  <a:pt x="131" y="335"/>
                  <a:pt x="135" y="336"/>
                </a:cubicBezTo>
                <a:cubicBezTo>
                  <a:pt x="139" y="337"/>
                  <a:pt x="142" y="338"/>
                  <a:pt x="143" y="340"/>
                </a:cubicBezTo>
                <a:cubicBezTo>
                  <a:pt x="145" y="342"/>
                  <a:pt x="145" y="345"/>
                  <a:pt x="145" y="348"/>
                </a:cubicBezTo>
                <a:cubicBezTo>
                  <a:pt x="144" y="351"/>
                  <a:pt x="142" y="353"/>
                  <a:pt x="140" y="354"/>
                </a:cubicBezTo>
                <a:cubicBezTo>
                  <a:pt x="138" y="355"/>
                  <a:pt x="135" y="355"/>
                  <a:pt x="130" y="354"/>
                </a:cubicBezTo>
                <a:cubicBezTo>
                  <a:pt x="126" y="353"/>
                  <a:pt x="124" y="352"/>
                  <a:pt x="122" y="350"/>
                </a:cubicBezTo>
                <a:cubicBezTo>
                  <a:pt x="121" y="348"/>
                  <a:pt x="120" y="345"/>
                  <a:pt x="121" y="342"/>
                </a:cubicBezTo>
                <a:close/>
                <a:moveTo>
                  <a:pt x="124" y="314"/>
                </a:moveTo>
                <a:cubicBezTo>
                  <a:pt x="127" y="305"/>
                  <a:pt x="127" y="305"/>
                  <a:pt x="127" y="305"/>
                </a:cubicBezTo>
                <a:cubicBezTo>
                  <a:pt x="156" y="301"/>
                  <a:pt x="156" y="301"/>
                  <a:pt x="156" y="301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5" y="284"/>
                  <a:pt x="135" y="284"/>
                  <a:pt x="135" y="284"/>
                </a:cubicBezTo>
                <a:cubicBezTo>
                  <a:pt x="168" y="298"/>
                  <a:pt x="168" y="298"/>
                  <a:pt x="168" y="298"/>
                </a:cubicBezTo>
                <a:cubicBezTo>
                  <a:pt x="165" y="306"/>
                  <a:pt x="165" y="306"/>
                  <a:pt x="165" y="306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59" y="320"/>
                  <a:pt x="159" y="320"/>
                  <a:pt x="159" y="320"/>
                </a:cubicBezTo>
                <a:cubicBezTo>
                  <a:pt x="156" y="327"/>
                  <a:pt x="156" y="327"/>
                  <a:pt x="156" y="327"/>
                </a:cubicBezTo>
                <a:cubicBezTo>
                  <a:pt x="124" y="314"/>
                  <a:pt x="124" y="314"/>
                  <a:pt x="124" y="314"/>
                </a:cubicBezTo>
                <a:close/>
                <a:moveTo>
                  <a:pt x="166" y="273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87" y="265"/>
                  <a:pt x="187" y="265"/>
                  <a:pt x="187" y="265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78" y="281"/>
                  <a:pt x="176" y="283"/>
                  <a:pt x="175" y="284"/>
                </a:cubicBezTo>
                <a:cubicBezTo>
                  <a:pt x="174" y="286"/>
                  <a:pt x="172" y="286"/>
                  <a:pt x="171" y="287"/>
                </a:cubicBezTo>
                <a:cubicBezTo>
                  <a:pt x="168" y="288"/>
                  <a:pt x="166" y="288"/>
                  <a:pt x="164" y="288"/>
                </a:cubicBezTo>
                <a:cubicBezTo>
                  <a:pt x="161" y="287"/>
                  <a:pt x="159" y="286"/>
                  <a:pt x="156" y="284"/>
                </a:cubicBezTo>
                <a:cubicBezTo>
                  <a:pt x="151" y="281"/>
                  <a:pt x="147" y="278"/>
                  <a:pt x="146" y="274"/>
                </a:cubicBezTo>
                <a:cubicBezTo>
                  <a:pt x="145" y="270"/>
                  <a:pt x="146" y="265"/>
                  <a:pt x="149" y="260"/>
                </a:cubicBezTo>
                <a:cubicBezTo>
                  <a:pt x="157" y="247"/>
                  <a:pt x="157" y="247"/>
                  <a:pt x="157" y="247"/>
                </a:cubicBezTo>
                <a:cubicBezTo>
                  <a:pt x="162" y="250"/>
                  <a:pt x="162" y="250"/>
                  <a:pt x="162" y="250"/>
                </a:cubicBezTo>
                <a:cubicBezTo>
                  <a:pt x="154" y="264"/>
                  <a:pt x="154" y="264"/>
                  <a:pt x="154" y="264"/>
                </a:cubicBezTo>
                <a:cubicBezTo>
                  <a:pt x="153" y="266"/>
                  <a:pt x="152" y="268"/>
                  <a:pt x="153" y="271"/>
                </a:cubicBezTo>
                <a:cubicBezTo>
                  <a:pt x="154" y="273"/>
                  <a:pt x="156" y="275"/>
                  <a:pt x="160" y="277"/>
                </a:cubicBezTo>
                <a:cubicBezTo>
                  <a:pt x="163" y="279"/>
                  <a:pt x="166" y="280"/>
                  <a:pt x="168" y="280"/>
                </a:cubicBezTo>
                <a:cubicBezTo>
                  <a:pt x="170" y="279"/>
                  <a:pt x="172" y="278"/>
                  <a:pt x="174" y="276"/>
                </a:cubicBezTo>
                <a:cubicBezTo>
                  <a:pt x="178" y="268"/>
                  <a:pt x="178" y="268"/>
                  <a:pt x="178" y="268"/>
                </a:cubicBezTo>
                <a:cubicBezTo>
                  <a:pt x="171" y="264"/>
                  <a:pt x="171" y="264"/>
                  <a:pt x="171" y="264"/>
                </a:cubicBezTo>
                <a:cubicBezTo>
                  <a:pt x="166" y="273"/>
                  <a:pt x="166" y="273"/>
                  <a:pt x="166" y="273"/>
                </a:cubicBezTo>
                <a:close/>
                <a:moveTo>
                  <a:pt x="197" y="199"/>
                </a:moveTo>
                <a:cubicBezTo>
                  <a:pt x="211" y="215"/>
                  <a:pt x="211" y="215"/>
                  <a:pt x="211" y="215"/>
                </a:cubicBezTo>
                <a:cubicBezTo>
                  <a:pt x="213" y="217"/>
                  <a:pt x="215" y="218"/>
                  <a:pt x="217" y="219"/>
                </a:cubicBezTo>
                <a:cubicBezTo>
                  <a:pt x="219" y="219"/>
                  <a:pt x="221" y="218"/>
                  <a:pt x="223" y="216"/>
                </a:cubicBezTo>
                <a:cubicBezTo>
                  <a:pt x="225" y="214"/>
                  <a:pt x="226" y="212"/>
                  <a:pt x="226" y="210"/>
                </a:cubicBezTo>
                <a:cubicBezTo>
                  <a:pt x="226" y="208"/>
                  <a:pt x="225" y="206"/>
                  <a:pt x="223" y="204"/>
                </a:cubicBezTo>
                <a:cubicBezTo>
                  <a:pt x="208" y="188"/>
                  <a:pt x="208" y="188"/>
                  <a:pt x="208" y="188"/>
                </a:cubicBezTo>
                <a:cubicBezTo>
                  <a:pt x="214" y="183"/>
                  <a:pt x="214" y="183"/>
                  <a:pt x="214" y="183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30" y="201"/>
                  <a:pt x="231" y="202"/>
                  <a:pt x="232" y="203"/>
                </a:cubicBezTo>
                <a:cubicBezTo>
                  <a:pt x="233" y="205"/>
                  <a:pt x="233" y="206"/>
                  <a:pt x="233" y="207"/>
                </a:cubicBezTo>
                <a:cubicBezTo>
                  <a:pt x="233" y="209"/>
                  <a:pt x="233" y="212"/>
                  <a:pt x="232" y="214"/>
                </a:cubicBezTo>
                <a:cubicBezTo>
                  <a:pt x="231" y="216"/>
                  <a:pt x="229" y="218"/>
                  <a:pt x="227" y="220"/>
                </a:cubicBezTo>
                <a:cubicBezTo>
                  <a:pt x="224" y="222"/>
                  <a:pt x="222" y="224"/>
                  <a:pt x="220" y="225"/>
                </a:cubicBezTo>
                <a:cubicBezTo>
                  <a:pt x="218" y="226"/>
                  <a:pt x="216" y="226"/>
                  <a:pt x="214" y="226"/>
                </a:cubicBezTo>
                <a:cubicBezTo>
                  <a:pt x="213" y="225"/>
                  <a:pt x="212" y="225"/>
                  <a:pt x="210" y="224"/>
                </a:cubicBezTo>
                <a:cubicBezTo>
                  <a:pt x="209" y="223"/>
                  <a:pt x="208" y="222"/>
                  <a:pt x="206" y="220"/>
                </a:cubicBezTo>
                <a:cubicBezTo>
                  <a:pt x="191" y="204"/>
                  <a:pt x="191" y="204"/>
                  <a:pt x="191" y="204"/>
                </a:cubicBezTo>
                <a:cubicBezTo>
                  <a:pt x="197" y="199"/>
                  <a:pt x="197" y="199"/>
                  <a:pt x="197" y="199"/>
                </a:cubicBezTo>
                <a:close/>
                <a:moveTo>
                  <a:pt x="222" y="175"/>
                </a:moveTo>
                <a:cubicBezTo>
                  <a:pt x="230" y="170"/>
                  <a:pt x="230" y="170"/>
                  <a:pt x="230" y="170"/>
                </a:cubicBezTo>
                <a:cubicBezTo>
                  <a:pt x="256" y="183"/>
                  <a:pt x="256" y="183"/>
                  <a:pt x="256" y="183"/>
                </a:cubicBezTo>
                <a:cubicBezTo>
                  <a:pt x="242" y="162"/>
                  <a:pt x="242" y="162"/>
                  <a:pt x="242" y="162"/>
                </a:cubicBezTo>
                <a:cubicBezTo>
                  <a:pt x="248" y="157"/>
                  <a:pt x="248" y="157"/>
                  <a:pt x="248" y="157"/>
                </a:cubicBezTo>
                <a:cubicBezTo>
                  <a:pt x="268" y="187"/>
                  <a:pt x="268" y="187"/>
                  <a:pt x="268" y="187"/>
                </a:cubicBezTo>
                <a:cubicBezTo>
                  <a:pt x="261" y="192"/>
                  <a:pt x="261" y="192"/>
                  <a:pt x="261" y="192"/>
                </a:cubicBezTo>
                <a:cubicBezTo>
                  <a:pt x="233" y="178"/>
                  <a:pt x="233" y="178"/>
                  <a:pt x="233" y="178"/>
                </a:cubicBezTo>
                <a:cubicBezTo>
                  <a:pt x="249" y="200"/>
                  <a:pt x="249" y="200"/>
                  <a:pt x="249" y="200"/>
                </a:cubicBezTo>
                <a:cubicBezTo>
                  <a:pt x="243" y="205"/>
                  <a:pt x="243" y="205"/>
                  <a:pt x="243" y="205"/>
                </a:cubicBezTo>
                <a:cubicBezTo>
                  <a:pt x="222" y="175"/>
                  <a:pt x="222" y="175"/>
                  <a:pt x="222" y="175"/>
                </a:cubicBezTo>
                <a:close/>
                <a:moveTo>
                  <a:pt x="282" y="180"/>
                </a:moveTo>
                <a:cubicBezTo>
                  <a:pt x="275" y="184"/>
                  <a:pt x="275" y="184"/>
                  <a:pt x="275" y="184"/>
                </a:cubicBezTo>
                <a:cubicBezTo>
                  <a:pt x="257" y="153"/>
                  <a:pt x="257" y="153"/>
                  <a:pt x="257" y="153"/>
                </a:cubicBezTo>
                <a:cubicBezTo>
                  <a:pt x="264" y="149"/>
                  <a:pt x="264" y="149"/>
                  <a:pt x="264" y="149"/>
                </a:cubicBezTo>
                <a:cubicBezTo>
                  <a:pt x="282" y="180"/>
                  <a:pt x="282" y="180"/>
                  <a:pt x="282" y="180"/>
                </a:cubicBezTo>
                <a:close/>
                <a:moveTo>
                  <a:pt x="297" y="172"/>
                </a:moveTo>
                <a:cubicBezTo>
                  <a:pt x="268" y="146"/>
                  <a:pt x="268" y="146"/>
                  <a:pt x="268" y="146"/>
                </a:cubicBezTo>
                <a:cubicBezTo>
                  <a:pt x="276" y="142"/>
                  <a:pt x="276" y="142"/>
                  <a:pt x="276" y="142"/>
                </a:cubicBezTo>
                <a:cubicBezTo>
                  <a:pt x="297" y="162"/>
                  <a:pt x="297" y="162"/>
                  <a:pt x="297" y="162"/>
                </a:cubicBezTo>
                <a:cubicBezTo>
                  <a:pt x="295" y="133"/>
                  <a:pt x="295" y="133"/>
                  <a:pt x="295" y="133"/>
                </a:cubicBezTo>
                <a:cubicBezTo>
                  <a:pt x="302" y="130"/>
                  <a:pt x="302" y="130"/>
                  <a:pt x="302" y="130"/>
                </a:cubicBezTo>
                <a:cubicBezTo>
                  <a:pt x="304" y="169"/>
                  <a:pt x="304" y="169"/>
                  <a:pt x="304" y="169"/>
                </a:cubicBezTo>
                <a:cubicBezTo>
                  <a:pt x="297" y="172"/>
                  <a:pt x="297" y="172"/>
                  <a:pt x="297" y="172"/>
                </a:cubicBezTo>
                <a:close/>
                <a:moveTo>
                  <a:pt x="325" y="130"/>
                </a:moveTo>
                <a:cubicBezTo>
                  <a:pt x="323" y="131"/>
                  <a:pt x="321" y="132"/>
                  <a:pt x="320" y="134"/>
                </a:cubicBezTo>
                <a:cubicBezTo>
                  <a:pt x="319" y="136"/>
                  <a:pt x="319" y="138"/>
                  <a:pt x="320" y="141"/>
                </a:cubicBezTo>
                <a:cubicBezTo>
                  <a:pt x="339" y="135"/>
                  <a:pt x="339" y="135"/>
                  <a:pt x="339" y="135"/>
                </a:cubicBezTo>
                <a:cubicBezTo>
                  <a:pt x="341" y="141"/>
                  <a:pt x="341" y="141"/>
                  <a:pt x="341" y="141"/>
                </a:cubicBezTo>
                <a:cubicBezTo>
                  <a:pt x="321" y="147"/>
                  <a:pt x="321" y="147"/>
                  <a:pt x="321" y="147"/>
                </a:cubicBezTo>
                <a:cubicBezTo>
                  <a:pt x="322" y="150"/>
                  <a:pt x="323" y="152"/>
                  <a:pt x="325" y="153"/>
                </a:cubicBezTo>
                <a:cubicBezTo>
                  <a:pt x="327" y="154"/>
                  <a:pt x="329" y="154"/>
                  <a:pt x="332" y="153"/>
                </a:cubicBezTo>
                <a:cubicBezTo>
                  <a:pt x="344" y="149"/>
                  <a:pt x="344" y="149"/>
                  <a:pt x="344" y="149"/>
                </a:cubicBezTo>
                <a:cubicBezTo>
                  <a:pt x="345" y="155"/>
                  <a:pt x="345" y="155"/>
                  <a:pt x="345" y="155"/>
                </a:cubicBezTo>
                <a:cubicBezTo>
                  <a:pt x="333" y="159"/>
                  <a:pt x="333" y="159"/>
                  <a:pt x="333" y="159"/>
                </a:cubicBezTo>
                <a:cubicBezTo>
                  <a:pt x="331" y="160"/>
                  <a:pt x="328" y="160"/>
                  <a:pt x="327" y="160"/>
                </a:cubicBezTo>
                <a:cubicBezTo>
                  <a:pt x="325" y="160"/>
                  <a:pt x="323" y="160"/>
                  <a:pt x="322" y="159"/>
                </a:cubicBezTo>
                <a:cubicBezTo>
                  <a:pt x="320" y="158"/>
                  <a:pt x="318" y="157"/>
                  <a:pt x="316" y="155"/>
                </a:cubicBezTo>
                <a:cubicBezTo>
                  <a:pt x="315" y="153"/>
                  <a:pt x="314" y="150"/>
                  <a:pt x="313" y="147"/>
                </a:cubicBezTo>
                <a:cubicBezTo>
                  <a:pt x="311" y="141"/>
                  <a:pt x="311" y="136"/>
                  <a:pt x="313" y="132"/>
                </a:cubicBezTo>
                <a:cubicBezTo>
                  <a:pt x="315" y="129"/>
                  <a:pt x="318" y="126"/>
                  <a:pt x="324" y="124"/>
                </a:cubicBezTo>
                <a:cubicBezTo>
                  <a:pt x="335" y="121"/>
                  <a:pt x="335" y="121"/>
                  <a:pt x="335" y="121"/>
                </a:cubicBezTo>
                <a:cubicBezTo>
                  <a:pt x="337" y="127"/>
                  <a:pt x="337" y="127"/>
                  <a:pt x="337" y="127"/>
                </a:cubicBezTo>
                <a:cubicBezTo>
                  <a:pt x="325" y="130"/>
                  <a:pt x="325" y="130"/>
                  <a:pt x="325" y="130"/>
                </a:cubicBezTo>
                <a:close/>
                <a:moveTo>
                  <a:pt x="364" y="122"/>
                </a:moveTo>
                <a:cubicBezTo>
                  <a:pt x="364" y="122"/>
                  <a:pt x="364" y="122"/>
                  <a:pt x="364" y="122"/>
                </a:cubicBezTo>
                <a:cubicBezTo>
                  <a:pt x="367" y="122"/>
                  <a:pt x="368" y="122"/>
                  <a:pt x="369" y="123"/>
                </a:cubicBezTo>
                <a:cubicBezTo>
                  <a:pt x="370" y="123"/>
                  <a:pt x="371" y="124"/>
                  <a:pt x="371" y="126"/>
                </a:cubicBezTo>
                <a:cubicBezTo>
                  <a:pt x="371" y="128"/>
                  <a:pt x="371" y="129"/>
                  <a:pt x="370" y="130"/>
                </a:cubicBezTo>
                <a:cubicBezTo>
                  <a:pt x="369" y="130"/>
                  <a:pt x="368" y="131"/>
                  <a:pt x="365" y="131"/>
                </a:cubicBezTo>
                <a:cubicBezTo>
                  <a:pt x="356" y="133"/>
                  <a:pt x="356" y="133"/>
                  <a:pt x="356" y="133"/>
                </a:cubicBezTo>
                <a:cubicBezTo>
                  <a:pt x="355" y="124"/>
                  <a:pt x="355" y="124"/>
                  <a:pt x="355" y="124"/>
                </a:cubicBezTo>
                <a:cubicBezTo>
                  <a:pt x="364" y="122"/>
                  <a:pt x="364" y="122"/>
                  <a:pt x="364" y="122"/>
                </a:cubicBezTo>
                <a:close/>
                <a:moveTo>
                  <a:pt x="347" y="118"/>
                </a:moveTo>
                <a:cubicBezTo>
                  <a:pt x="365" y="116"/>
                  <a:pt x="365" y="116"/>
                  <a:pt x="365" y="116"/>
                </a:cubicBezTo>
                <a:cubicBezTo>
                  <a:pt x="369" y="115"/>
                  <a:pt x="372" y="116"/>
                  <a:pt x="375" y="117"/>
                </a:cubicBezTo>
                <a:cubicBezTo>
                  <a:pt x="377" y="119"/>
                  <a:pt x="378" y="121"/>
                  <a:pt x="379" y="125"/>
                </a:cubicBezTo>
                <a:cubicBezTo>
                  <a:pt x="379" y="128"/>
                  <a:pt x="379" y="130"/>
                  <a:pt x="378" y="132"/>
                </a:cubicBezTo>
                <a:cubicBezTo>
                  <a:pt x="377" y="134"/>
                  <a:pt x="375" y="135"/>
                  <a:pt x="373" y="136"/>
                </a:cubicBezTo>
                <a:cubicBezTo>
                  <a:pt x="384" y="149"/>
                  <a:pt x="384" y="149"/>
                  <a:pt x="384" y="149"/>
                </a:cubicBezTo>
                <a:cubicBezTo>
                  <a:pt x="376" y="151"/>
                  <a:pt x="376" y="151"/>
                  <a:pt x="376" y="151"/>
                </a:cubicBezTo>
                <a:cubicBezTo>
                  <a:pt x="366" y="138"/>
                  <a:pt x="366" y="138"/>
                  <a:pt x="366" y="138"/>
                </a:cubicBezTo>
                <a:cubicBezTo>
                  <a:pt x="357" y="139"/>
                  <a:pt x="357" y="139"/>
                  <a:pt x="357" y="139"/>
                </a:cubicBezTo>
                <a:cubicBezTo>
                  <a:pt x="359" y="153"/>
                  <a:pt x="359" y="153"/>
                  <a:pt x="359" y="153"/>
                </a:cubicBezTo>
                <a:cubicBezTo>
                  <a:pt x="352" y="154"/>
                  <a:pt x="352" y="154"/>
                  <a:pt x="352" y="154"/>
                </a:cubicBezTo>
                <a:cubicBezTo>
                  <a:pt x="347" y="118"/>
                  <a:pt x="347" y="118"/>
                  <a:pt x="347" y="118"/>
                </a:cubicBezTo>
                <a:close/>
                <a:moveTo>
                  <a:pt x="419" y="121"/>
                </a:moveTo>
                <a:cubicBezTo>
                  <a:pt x="401" y="121"/>
                  <a:pt x="401" y="121"/>
                  <a:pt x="401" y="121"/>
                </a:cubicBezTo>
                <a:cubicBezTo>
                  <a:pt x="399" y="121"/>
                  <a:pt x="397" y="121"/>
                  <a:pt x="396" y="122"/>
                </a:cubicBezTo>
                <a:cubicBezTo>
                  <a:pt x="395" y="123"/>
                  <a:pt x="395" y="124"/>
                  <a:pt x="395" y="125"/>
                </a:cubicBezTo>
                <a:cubicBezTo>
                  <a:pt x="395" y="127"/>
                  <a:pt x="395" y="128"/>
                  <a:pt x="396" y="128"/>
                </a:cubicBezTo>
                <a:cubicBezTo>
                  <a:pt x="397" y="129"/>
                  <a:pt x="398" y="129"/>
                  <a:pt x="39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13" y="130"/>
                  <a:pt x="416" y="130"/>
                  <a:pt x="418" y="132"/>
                </a:cubicBezTo>
                <a:cubicBezTo>
                  <a:pt x="420" y="134"/>
                  <a:pt x="420" y="136"/>
                  <a:pt x="420" y="140"/>
                </a:cubicBezTo>
                <a:cubicBezTo>
                  <a:pt x="420" y="144"/>
                  <a:pt x="419" y="146"/>
                  <a:pt x="417" y="148"/>
                </a:cubicBezTo>
                <a:cubicBezTo>
                  <a:pt x="415" y="150"/>
                  <a:pt x="412" y="150"/>
                  <a:pt x="408" y="150"/>
                </a:cubicBezTo>
                <a:cubicBezTo>
                  <a:pt x="388" y="150"/>
                  <a:pt x="388" y="150"/>
                  <a:pt x="388" y="15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07" y="144"/>
                  <a:pt x="407" y="144"/>
                  <a:pt x="407" y="144"/>
                </a:cubicBezTo>
                <a:cubicBezTo>
                  <a:pt x="409" y="144"/>
                  <a:pt x="410" y="144"/>
                  <a:pt x="411" y="143"/>
                </a:cubicBezTo>
                <a:cubicBezTo>
                  <a:pt x="412" y="142"/>
                  <a:pt x="413" y="141"/>
                  <a:pt x="413" y="140"/>
                </a:cubicBezTo>
                <a:cubicBezTo>
                  <a:pt x="413" y="139"/>
                  <a:pt x="412" y="137"/>
                  <a:pt x="411" y="137"/>
                </a:cubicBezTo>
                <a:cubicBezTo>
                  <a:pt x="411" y="136"/>
                  <a:pt x="409" y="136"/>
                  <a:pt x="407" y="136"/>
                </a:cubicBezTo>
                <a:cubicBezTo>
                  <a:pt x="399" y="136"/>
                  <a:pt x="399" y="136"/>
                  <a:pt x="399" y="136"/>
                </a:cubicBezTo>
                <a:cubicBezTo>
                  <a:pt x="395" y="136"/>
                  <a:pt x="392" y="135"/>
                  <a:pt x="390" y="133"/>
                </a:cubicBezTo>
                <a:cubicBezTo>
                  <a:pt x="388" y="131"/>
                  <a:pt x="387" y="129"/>
                  <a:pt x="387" y="125"/>
                </a:cubicBezTo>
                <a:cubicBezTo>
                  <a:pt x="387" y="121"/>
                  <a:pt x="388" y="119"/>
                  <a:pt x="390" y="117"/>
                </a:cubicBezTo>
                <a:cubicBezTo>
                  <a:pt x="392" y="115"/>
                  <a:pt x="395" y="114"/>
                  <a:pt x="400" y="114"/>
                </a:cubicBezTo>
                <a:cubicBezTo>
                  <a:pt x="419" y="115"/>
                  <a:pt x="419" y="115"/>
                  <a:pt x="419" y="115"/>
                </a:cubicBezTo>
                <a:cubicBezTo>
                  <a:pt x="419" y="121"/>
                  <a:pt x="419" y="121"/>
                  <a:pt x="419" y="121"/>
                </a:cubicBezTo>
                <a:close/>
                <a:moveTo>
                  <a:pt x="433" y="152"/>
                </a:moveTo>
                <a:cubicBezTo>
                  <a:pt x="426" y="151"/>
                  <a:pt x="426" y="151"/>
                  <a:pt x="426" y="151"/>
                </a:cubicBezTo>
                <a:cubicBezTo>
                  <a:pt x="431" y="115"/>
                  <a:pt x="431" y="115"/>
                  <a:pt x="431" y="115"/>
                </a:cubicBezTo>
                <a:cubicBezTo>
                  <a:pt x="438" y="117"/>
                  <a:pt x="438" y="117"/>
                  <a:pt x="438" y="117"/>
                </a:cubicBezTo>
                <a:cubicBezTo>
                  <a:pt x="433" y="152"/>
                  <a:pt x="433" y="152"/>
                  <a:pt x="433" y="152"/>
                </a:cubicBezTo>
                <a:close/>
                <a:moveTo>
                  <a:pt x="453" y="126"/>
                </a:moveTo>
                <a:cubicBezTo>
                  <a:pt x="442" y="124"/>
                  <a:pt x="442" y="124"/>
                  <a:pt x="442" y="124"/>
                </a:cubicBezTo>
                <a:cubicBezTo>
                  <a:pt x="443" y="118"/>
                  <a:pt x="443" y="118"/>
                  <a:pt x="443" y="118"/>
                </a:cubicBezTo>
                <a:cubicBezTo>
                  <a:pt x="473" y="123"/>
                  <a:pt x="473" y="123"/>
                  <a:pt x="473" y="123"/>
                </a:cubicBezTo>
                <a:cubicBezTo>
                  <a:pt x="472" y="129"/>
                  <a:pt x="472" y="129"/>
                  <a:pt x="472" y="129"/>
                </a:cubicBezTo>
                <a:cubicBezTo>
                  <a:pt x="461" y="127"/>
                  <a:pt x="461" y="127"/>
                  <a:pt x="461" y="127"/>
                </a:cubicBezTo>
                <a:cubicBezTo>
                  <a:pt x="456" y="156"/>
                  <a:pt x="456" y="156"/>
                  <a:pt x="456" y="156"/>
                </a:cubicBezTo>
                <a:cubicBezTo>
                  <a:pt x="448" y="155"/>
                  <a:pt x="448" y="155"/>
                  <a:pt x="448" y="155"/>
                </a:cubicBezTo>
                <a:cubicBezTo>
                  <a:pt x="453" y="126"/>
                  <a:pt x="453" y="126"/>
                  <a:pt x="453" y="126"/>
                </a:cubicBezTo>
                <a:close/>
                <a:moveTo>
                  <a:pt x="477" y="124"/>
                </a:moveTo>
                <a:cubicBezTo>
                  <a:pt x="485" y="127"/>
                  <a:pt x="485" y="127"/>
                  <a:pt x="485" y="127"/>
                </a:cubicBezTo>
                <a:cubicBezTo>
                  <a:pt x="488" y="142"/>
                  <a:pt x="488" y="142"/>
                  <a:pt x="488" y="142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9" y="135"/>
                  <a:pt x="509" y="135"/>
                  <a:pt x="509" y="135"/>
                </a:cubicBezTo>
                <a:cubicBezTo>
                  <a:pt x="490" y="150"/>
                  <a:pt x="490" y="150"/>
                  <a:pt x="490" y="150"/>
                </a:cubicBezTo>
                <a:cubicBezTo>
                  <a:pt x="485" y="165"/>
                  <a:pt x="485" y="165"/>
                  <a:pt x="485" y="165"/>
                </a:cubicBezTo>
                <a:cubicBezTo>
                  <a:pt x="478" y="162"/>
                  <a:pt x="478" y="162"/>
                  <a:pt x="478" y="162"/>
                </a:cubicBezTo>
                <a:cubicBezTo>
                  <a:pt x="483" y="147"/>
                  <a:pt x="483" y="147"/>
                  <a:pt x="483" y="147"/>
                </a:cubicBezTo>
                <a:cubicBezTo>
                  <a:pt x="477" y="124"/>
                  <a:pt x="477" y="124"/>
                  <a:pt x="477" y="124"/>
                </a:cubicBezTo>
                <a:close/>
                <a:moveTo>
                  <a:pt x="541" y="171"/>
                </a:moveTo>
                <a:cubicBezTo>
                  <a:pt x="545" y="166"/>
                  <a:pt x="548" y="163"/>
                  <a:pt x="552" y="162"/>
                </a:cubicBezTo>
                <a:cubicBezTo>
                  <a:pt x="557" y="161"/>
                  <a:pt x="561" y="162"/>
                  <a:pt x="566" y="166"/>
                </a:cubicBezTo>
                <a:cubicBezTo>
                  <a:pt x="571" y="169"/>
                  <a:pt x="574" y="173"/>
                  <a:pt x="574" y="177"/>
                </a:cubicBezTo>
                <a:cubicBezTo>
                  <a:pt x="575" y="181"/>
                  <a:pt x="574" y="186"/>
                  <a:pt x="570" y="191"/>
                </a:cubicBezTo>
                <a:cubicBezTo>
                  <a:pt x="567" y="196"/>
                  <a:pt x="563" y="200"/>
                  <a:pt x="559" y="200"/>
                </a:cubicBezTo>
                <a:cubicBezTo>
                  <a:pt x="555" y="201"/>
                  <a:pt x="550" y="200"/>
                  <a:pt x="545" y="197"/>
                </a:cubicBezTo>
                <a:cubicBezTo>
                  <a:pt x="540" y="193"/>
                  <a:pt x="538" y="190"/>
                  <a:pt x="537" y="185"/>
                </a:cubicBezTo>
                <a:cubicBezTo>
                  <a:pt x="536" y="181"/>
                  <a:pt x="538" y="176"/>
                  <a:pt x="541" y="171"/>
                </a:cubicBezTo>
                <a:close/>
                <a:moveTo>
                  <a:pt x="563" y="171"/>
                </a:moveTo>
                <a:cubicBezTo>
                  <a:pt x="565" y="173"/>
                  <a:pt x="567" y="175"/>
                  <a:pt x="567" y="178"/>
                </a:cubicBezTo>
                <a:cubicBezTo>
                  <a:pt x="567" y="180"/>
                  <a:pt x="566" y="183"/>
                  <a:pt x="564" y="187"/>
                </a:cubicBezTo>
                <a:cubicBezTo>
                  <a:pt x="561" y="190"/>
                  <a:pt x="559" y="192"/>
                  <a:pt x="556" y="193"/>
                </a:cubicBezTo>
                <a:cubicBezTo>
                  <a:pt x="554" y="194"/>
                  <a:pt x="551" y="193"/>
                  <a:pt x="549" y="192"/>
                </a:cubicBezTo>
                <a:cubicBezTo>
                  <a:pt x="546" y="190"/>
                  <a:pt x="545" y="188"/>
                  <a:pt x="545" y="185"/>
                </a:cubicBezTo>
                <a:cubicBezTo>
                  <a:pt x="544" y="182"/>
                  <a:pt x="546" y="179"/>
                  <a:pt x="548" y="176"/>
                </a:cubicBezTo>
                <a:cubicBezTo>
                  <a:pt x="550" y="172"/>
                  <a:pt x="553" y="170"/>
                  <a:pt x="555" y="169"/>
                </a:cubicBezTo>
                <a:cubicBezTo>
                  <a:pt x="557" y="169"/>
                  <a:pt x="560" y="169"/>
                  <a:pt x="563" y="171"/>
                </a:cubicBezTo>
                <a:close/>
                <a:moveTo>
                  <a:pt x="574" y="198"/>
                </a:moveTo>
                <a:cubicBezTo>
                  <a:pt x="577" y="194"/>
                  <a:pt x="580" y="192"/>
                  <a:pt x="581" y="191"/>
                </a:cubicBezTo>
                <a:cubicBezTo>
                  <a:pt x="583" y="189"/>
                  <a:pt x="585" y="189"/>
                  <a:pt x="587" y="188"/>
                </a:cubicBezTo>
                <a:cubicBezTo>
                  <a:pt x="589" y="188"/>
                  <a:pt x="591" y="189"/>
                  <a:pt x="593" y="190"/>
                </a:cubicBezTo>
                <a:cubicBezTo>
                  <a:pt x="595" y="191"/>
                  <a:pt x="597" y="192"/>
                  <a:pt x="600" y="195"/>
                </a:cubicBezTo>
                <a:cubicBezTo>
                  <a:pt x="608" y="202"/>
                  <a:pt x="608" y="202"/>
                  <a:pt x="608" y="202"/>
                </a:cubicBezTo>
                <a:cubicBezTo>
                  <a:pt x="604" y="207"/>
                  <a:pt x="604" y="207"/>
                  <a:pt x="604" y="207"/>
                </a:cubicBezTo>
                <a:cubicBezTo>
                  <a:pt x="595" y="199"/>
                  <a:pt x="595" y="199"/>
                  <a:pt x="595" y="199"/>
                </a:cubicBezTo>
                <a:cubicBezTo>
                  <a:pt x="593" y="197"/>
                  <a:pt x="591" y="196"/>
                  <a:pt x="589" y="196"/>
                </a:cubicBezTo>
                <a:cubicBezTo>
                  <a:pt x="587" y="196"/>
                  <a:pt x="585" y="197"/>
                  <a:pt x="583" y="199"/>
                </a:cubicBezTo>
                <a:cubicBezTo>
                  <a:pt x="599" y="213"/>
                  <a:pt x="599" y="213"/>
                  <a:pt x="599" y="213"/>
                </a:cubicBezTo>
                <a:cubicBezTo>
                  <a:pt x="595" y="218"/>
                  <a:pt x="595" y="218"/>
                  <a:pt x="595" y="218"/>
                </a:cubicBezTo>
                <a:cubicBezTo>
                  <a:pt x="579" y="204"/>
                  <a:pt x="579" y="204"/>
                  <a:pt x="579" y="204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4" y="210"/>
                  <a:pt x="564" y="210"/>
                  <a:pt x="564" y="210"/>
                </a:cubicBezTo>
                <a:cubicBezTo>
                  <a:pt x="574" y="198"/>
                  <a:pt x="574" y="198"/>
                  <a:pt x="574" y="198"/>
                </a:cubicBezTo>
                <a:close/>
                <a:moveTo>
                  <a:pt x="641" y="254"/>
                </a:moveTo>
                <a:cubicBezTo>
                  <a:pt x="635" y="244"/>
                  <a:pt x="635" y="244"/>
                  <a:pt x="635" y="244"/>
                </a:cubicBezTo>
                <a:cubicBezTo>
                  <a:pt x="640" y="241"/>
                  <a:pt x="640" y="241"/>
                  <a:pt x="640" y="241"/>
                </a:cubicBezTo>
                <a:cubicBezTo>
                  <a:pt x="656" y="267"/>
                  <a:pt x="656" y="267"/>
                  <a:pt x="656" y="267"/>
                </a:cubicBezTo>
                <a:cubicBezTo>
                  <a:pt x="651" y="270"/>
                  <a:pt x="651" y="270"/>
                  <a:pt x="651" y="270"/>
                </a:cubicBezTo>
                <a:cubicBezTo>
                  <a:pt x="645" y="260"/>
                  <a:pt x="645" y="260"/>
                  <a:pt x="645" y="260"/>
                </a:cubicBezTo>
                <a:cubicBezTo>
                  <a:pt x="620" y="276"/>
                  <a:pt x="620" y="276"/>
                  <a:pt x="620" y="276"/>
                </a:cubicBezTo>
                <a:cubicBezTo>
                  <a:pt x="616" y="269"/>
                  <a:pt x="616" y="269"/>
                  <a:pt x="616" y="269"/>
                </a:cubicBezTo>
                <a:cubicBezTo>
                  <a:pt x="641" y="254"/>
                  <a:pt x="641" y="254"/>
                  <a:pt x="641" y="254"/>
                </a:cubicBezTo>
                <a:close/>
                <a:moveTo>
                  <a:pt x="662" y="290"/>
                </a:moveTo>
                <a:cubicBezTo>
                  <a:pt x="660" y="287"/>
                  <a:pt x="659" y="286"/>
                  <a:pt x="657" y="285"/>
                </a:cubicBezTo>
                <a:cubicBezTo>
                  <a:pt x="655" y="284"/>
                  <a:pt x="653" y="285"/>
                  <a:pt x="651" y="286"/>
                </a:cubicBezTo>
                <a:cubicBezTo>
                  <a:pt x="659" y="305"/>
                  <a:pt x="659" y="305"/>
                  <a:pt x="659" y="305"/>
                </a:cubicBezTo>
                <a:cubicBezTo>
                  <a:pt x="654" y="307"/>
                  <a:pt x="654" y="307"/>
                  <a:pt x="654" y="307"/>
                </a:cubicBezTo>
                <a:cubicBezTo>
                  <a:pt x="645" y="288"/>
                  <a:pt x="645" y="288"/>
                  <a:pt x="645" y="288"/>
                </a:cubicBezTo>
                <a:cubicBezTo>
                  <a:pt x="642" y="290"/>
                  <a:pt x="641" y="291"/>
                  <a:pt x="640" y="293"/>
                </a:cubicBezTo>
                <a:cubicBezTo>
                  <a:pt x="639" y="295"/>
                  <a:pt x="639" y="297"/>
                  <a:pt x="641" y="300"/>
                </a:cubicBezTo>
                <a:cubicBezTo>
                  <a:pt x="646" y="311"/>
                  <a:pt x="646" y="311"/>
                  <a:pt x="646" y="311"/>
                </a:cubicBezTo>
                <a:cubicBezTo>
                  <a:pt x="640" y="313"/>
                  <a:pt x="640" y="313"/>
                  <a:pt x="640" y="313"/>
                </a:cubicBezTo>
                <a:cubicBezTo>
                  <a:pt x="635" y="302"/>
                  <a:pt x="635" y="302"/>
                  <a:pt x="635" y="302"/>
                </a:cubicBezTo>
                <a:cubicBezTo>
                  <a:pt x="634" y="299"/>
                  <a:pt x="633" y="297"/>
                  <a:pt x="633" y="296"/>
                </a:cubicBezTo>
                <a:cubicBezTo>
                  <a:pt x="633" y="294"/>
                  <a:pt x="633" y="292"/>
                  <a:pt x="633" y="291"/>
                </a:cubicBezTo>
                <a:cubicBezTo>
                  <a:pt x="634" y="288"/>
                  <a:pt x="635" y="286"/>
                  <a:pt x="637" y="284"/>
                </a:cubicBezTo>
                <a:cubicBezTo>
                  <a:pt x="638" y="283"/>
                  <a:pt x="641" y="281"/>
                  <a:pt x="644" y="280"/>
                </a:cubicBezTo>
                <a:cubicBezTo>
                  <a:pt x="649" y="277"/>
                  <a:pt x="654" y="276"/>
                  <a:pt x="658" y="277"/>
                </a:cubicBezTo>
                <a:cubicBezTo>
                  <a:pt x="662" y="279"/>
                  <a:pt x="665" y="282"/>
                  <a:pt x="667" y="287"/>
                </a:cubicBezTo>
                <a:cubicBezTo>
                  <a:pt x="672" y="298"/>
                  <a:pt x="672" y="298"/>
                  <a:pt x="672" y="298"/>
                </a:cubicBezTo>
                <a:cubicBezTo>
                  <a:pt x="667" y="301"/>
                  <a:pt x="667" y="301"/>
                  <a:pt x="667" y="301"/>
                </a:cubicBezTo>
                <a:cubicBezTo>
                  <a:pt x="662" y="290"/>
                  <a:pt x="662" y="290"/>
                  <a:pt x="662" y="290"/>
                </a:cubicBezTo>
                <a:close/>
                <a:moveTo>
                  <a:pt x="675" y="325"/>
                </a:moveTo>
                <a:cubicBezTo>
                  <a:pt x="674" y="322"/>
                  <a:pt x="672" y="320"/>
                  <a:pt x="670" y="319"/>
                </a:cubicBezTo>
                <a:cubicBezTo>
                  <a:pt x="668" y="319"/>
                  <a:pt x="665" y="319"/>
                  <a:pt x="660" y="320"/>
                </a:cubicBezTo>
                <a:cubicBezTo>
                  <a:pt x="657" y="322"/>
                  <a:pt x="654" y="323"/>
                  <a:pt x="653" y="325"/>
                </a:cubicBezTo>
                <a:cubicBezTo>
                  <a:pt x="652" y="327"/>
                  <a:pt x="652" y="329"/>
                  <a:pt x="653" y="332"/>
                </a:cubicBezTo>
                <a:cubicBezTo>
                  <a:pt x="657" y="344"/>
                  <a:pt x="657" y="344"/>
                  <a:pt x="657" y="344"/>
                </a:cubicBezTo>
                <a:cubicBezTo>
                  <a:pt x="651" y="346"/>
                  <a:pt x="651" y="346"/>
                  <a:pt x="651" y="346"/>
                </a:cubicBezTo>
                <a:cubicBezTo>
                  <a:pt x="647" y="334"/>
                  <a:pt x="647" y="334"/>
                  <a:pt x="647" y="334"/>
                </a:cubicBezTo>
                <a:cubicBezTo>
                  <a:pt x="646" y="331"/>
                  <a:pt x="646" y="329"/>
                  <a:pt x="646" y="327"/>
                </a:cubicBezTo>
                <a:cubicBezTo>
                  <a:pt x="646" y="326"/>
                  <a:pt x="646" y="324"/>
                  <a:pt x="647" y="322"/>
                </a:cubicBezTo>
                <a:cubicBezTo>
                  <a:pt x="647" y="320"/>
                  <a:pt x="649" y="318"/>
                  <a:pt x="651" y="316"/>
                </a:cubicBezTo>
                <a:cubicBezTo>
                  <a:pt x="653" y="315"/>
                  <a:pt x="655" y="314"/>
                  <a:pt x="658" y="313"/>
                </a:cubicBezTo>
                <a:cubicBezTo>
                  <a:pt x="664" y="311"/>
                  <a:pt x="669" y="310"/>
                  <a:pt x="673" y="312"/>
                </a:cubicBezTo>
                <a:cubicBezTo>
                  <a:pt x="676" y="314"/>
                  <a:pt x="679" y="317"/>
                  <a:pt x="681" y="323"/>
                </a:cubicBezTo>
                <a:cubicBezTo>
                  <a:pt x="684" y="335"/>
                  <a:pt x="684" y="335"/>
                  <a:pt x="684" y="335"/>
                </a:cubicBezTo>
                <a:cubicBezTo>
                  <a:pt x="679" y="337"/>
                  <a:pt x="679" y="337"/>
                  <a:pt x="679" y="337"/>
                </a:cubicBezTo>
                <a:cubicBezTo>
                  <a:pt x="675" y="325"/>
                  <a:pt x="675" y="325"/>
                  <a:pt x="675" y="325"/>
                </a:cubicBezTo>
                <a:close/>
                <a:moveTo>
                  <a:pt x="689" y="352"/>
                </a:moveTo>
                <a:cubicBezTo>
                  <a:pt x="675" y="354"/>
                  <a:pt x="675" y="354"/>
                  <a:pt x="675" y="354"/>
                </a:cubicBezTo>
                <a:cubicBezTo>
                  <a:pt x="677" y="368"/>
                  <a:pt x="677" y="368"/>
                  <a:pt x="677" y="368"/>
                </a:cubicBezTo>
                <a:cubicBezTo>
                  <a:pt x="691" y="365"/>
                  <a:pt x="691" y="365"/>
                  <a:pt x="691" y="365"/>
                </a:cubicBezTo>
                <a:cubicBezTo>
                  <a:pt x="692" y="373"/>
                  <a:pt x="692" y="373"/>
                  <a:pt x="692" y="373"/>
                </a:cubicBezTo>
                <a:cubicBezTo>
                  <a:pt x="658" y="379"/>
                  <a:pt x="658" y="379"/>
                  <a:pt x="658" y="379"/>
                </a:cubicBezTo>
                <a:cubicBezTo>
                  <a:pt x="656" y="372"/>
                  <a:pt x="656" y="372"/>
                  <a:pt x="656" y="372"/>
                </a:cubicBezTo>
                <a:cubicBezTo>
                  <a:pt x="671" y="369"/>
                  <a:pt x="671" y="369"/>
                  <a:pt x="671" y="369"/>
                </a:cubicBezTo>
                <a:cubicBezTo>
                  <a:pt x="669" y="355"/>
                  <a:pt x="669" y="355"/>
                  <a:pt x="669" y="355"/>
                </a:cubicBezTo>
                <a:cubicBezTo>
                  <a:pt x="654" y="358"/>
                  <a:pt x="654" y="358"/>
                  <a:pt x="654" y="358"/>
                </a:cubicBezTo>
                <a:cubicBezTo>
                  <a:pt x="653" y="351"/>
                  <a:pt x="653" y="351"/>
                  <a:pt x="653" y="351"/>
                </a:cubicBezTo>
                <a:cubicBezTo>
                  <a:pt x="687" y="344"/>
                  <a:pt x="687" y="344"/>
                  <a:pt x="687" y="344"/>
                </a:cubicBezTo>
                <a:cubicBezTo>
                  <a:pt x="689" y="352"/>
                  <a:pt x="689" y="352"/>
                  <a:pt x="689" y="352"/>
                </a:cubicBezTo>
                <a:close/>
                <a:moveTo>
                  <a:pt x="695" y="386"/>
                </a:moveTo>
                <a:cubicBezTo>
                  <a:pt x="695" y="396"/>
                  <a:pt x="695" y="396"/>
                  <a:pt x="695" y="396"/>
                </a:cubicBezTo>
                <a:cubicBezTo>
                  <a:pt x="670" y="411"/>
                  <a:pt x="670" y="411"/>
                  <a:pt x="670" y="411"/>
                </a:cubicBezTo>
                <a:cubicBezTo>
                  <a:pt x="695" y="410"/>
                  <a:pt x="695" y="410"/>
                  <a:pt x="695" y="410"/>
                </a:cubicBezTo>
                <a:cubicBezTo>
                  <a:pt x="695" y="418"/>
                  <a:pt x="695" y="418"/>
                  <a:pt x="695" y="418"/>
                </a:cubicBezTo>
                <a:cubicBezTo>
                  <a:pt x="660" y="419"/>
                  <a:pt x="660" y="419"/>
                  <a:pt x="660" y="419"/>
                </a:cubicBezTo>
                <a:cubicBezTo>
                  <a:pt x="660" y="410"/>
                  <a:pt x="660" y="410"/>
                  <a:pt x="660" y="410"/>
                </a:cubicBezTo>
                <a:cubicBezTo>
                  <a:pt x="686" y="394"/>
                  <a:pt x="686" y="394"/>
                  <a:pt x="686" y="394"/>
                </a:cubicBezTo>
                <a:cubicBezTo>
                  <a:pt x="660" y="395"/>
                  <a:pt x="660" y="395"/>
                  <a:pt x="660" y="395"/>
                </a:cubicBezTo>
                <a:cubicBezTo>
                  <a:pt x="659" y="387"/>
                  <a:pt x="659" y="387"/>
                  <a:pt x="659" y="387"/>
                </a:cubicBezTo>
                <a:cubicBezTo>
                  <a:pt x="695" y="386"/>
                  <a:pt x="695" y="386"/>
                  <a:pt x="695" y="386"/>
                </a:cubicBezTo>
                <a:close/>
                <a:moveTo>
                  <a:pt x="677" y="425"/>
                </a:moveTo>
                <a:cubicBezTo>
                  <a:pt x="683" y="426"/>
                  <a:pt x="688" y="428"/>
                  <a:pt x="690" y="431"/>
                </a:cubicBezTo>
                <a:cubicBezTo>
                  <a:pt x="693" y="434"/>
                  <a:pt x="694" y="439"/>
                  <a:pt x="693" y="445"/>
                </a:cubicBezTo>
                <a:cubicBezTo>
                  <a:pt x="692" y="451"/>
                  <a:pt x="690" y="455"/>
                  <a:pt x="687" y="458"/>
                </a:cubicBezTo>
                <a:cubicBezTo>
                  <a:pt x="684" y="460"/>
                  <a:pt x="679" y="461"/>
                  <a:pt x="673" y="460"/>
                </a:cubicBezTo>
                <a:cubicBezTo>
                  <a:pt x="667" y="459"/>
                  <a:pt x="662" y="457"/>
                  <a:pt x="660" y="454"/>
                </a:cubicBezTo>
                <a:cubicBezTo>
                  <a:pt x="657" y="451"/>
                  <a:pt x="656" y="446"/>
                  <a:pt x="657" y="440"/>
                </a:cubicBezTo>
                <a:cubicBezTo>
                  <a:pt x="657" y="434"/>
                  <a:pt x="659" y="430"/>
                  <a:pt x="663" y="427"/>
                </a:cubicBezTo>
                <a:cubicBezTo>
                  <a:pt x="666" y="425"/>
                  <a:pt x="671" y="424"/>
                  <a:pt x="677" y="425"/>
                </a:cubicBezTo>
                <a:close/>
                <a:moveTo>
                  <a:pt x="687" y="444"/>
                </a:moveTo>
                <a:cubicBezTo>
                  <a:pt x="687" y="447"/>
                  <a:pt x="685" y="450"/>
                  <a:pt x="683" y="451"/>
                </a:cubicBezTo>
                <a:cubicBezTo>
                  <a:pt x="681" y="452"/>
                  <a:pt x="678" y="453"/>
                  <a:pt x="674" y="452"/>
                </a:cubicBezTo>
                <a:cubicBezTo>
                  <a:pt x="670" y="452"/>
                  <a:pt x="667" y="450"/>
                  <a:pt x="665" y="449"/>
                </a:cubicBezTo>
                <a:cubicBezTo>
                  <a:pt x="663" y="447"/>
                  <a:pt x="662" y="444"/>
                  <a:pt x="663" y="441"/>
                </a:cubicBezTo>
                <a:cubicBezTo>
                  <a:pt x="663" y="438"/>
                  <a:pt x="664" y="435"/>
                  <a:pt x="667" y="434"/>
                </a:cubicBezTo>
                <a:cubicBezTo>
                  <a:pt x="669" y="433"/>
                  <a:pt x="672" y="432"/>
                  <a:pt x="676" y="433"/>
                </a:cubicBezTo>
                <a:cubicBezTo>
                  <a:pt x="680" y="433"/>
                  <a:pt x="683" y="435"/>
                  <a:pt x="685" y="436"/>
                </a:cubicBezTo>
                <a:cubicBezTo>
                  <a:pt x="687" y="438"/>
                  <a:pt x="687" y="441"/>
                  <a:pt x="687" y="444"/>
                </a:cubicBezTo>
                <a:close/>
                <a:moveTo>
                  <a:pt x="651" y="478"/>
                </a:moveTo>
                <a:cubicBezTo>
                  <a:pt x="652" y="474"/>
                  <a:pt x="653" y="472"/>
                  <a:pt x="654" y="471"/>
                </a:cubicBezTo>
                <a:cubicBezTo>
                  <a:pt x="655" y="469"/>
                  <a:pt x="656" y="468"/>
                  <a:pt x="658" y="467"/>
                </a:cubicBezTo>
                <a:cubicBezTo>
                  <a:pt x="659" y="466"/>
                  <a:pt x="661" y="466"/>
                  <a:pt x="662" y="465"/>
                </a:cubicBezTo>
                <a:cubicBezTo>
                  <a:pt x="664" y="465"/>
                  <a:pt x="666" y="466"/>
                  <a:pt x="669" y="466"/>
                </a:cubicBezTo>
                <a:cubicBezTo>
                  <a:pt x="689" y="471"/>
                  <a:pt x="689" y="471"/>
                  <a:pt x="689" y="471"/>
                </a:cubicBezTo>
                <a:cubicBezTo>
                  <a:pt x="687" y="478"/>
                  <a:pt x="687" y="478"/>
                  <a:pt x="687" y="478"/>
                </a:cubicBezTo>
                <a:cubicBezTo>
                  <a:pt x="667" y="474"/>
                  <a:pt x="667" y="474"/>
                  <a:pt x="667" y="474"/>
                </a:cubicBezTo>
                <a:cubicBezTo>
                  <a:pt x="665" y="473"/>
                  <a:pt x="664" y="473"/>
                  <a:pt x="663" y="473"/>
                </a:cubicBezTo>
                <a:cubicBezTo>
                  <a:pt x="662" y="473"/>
                  <a:pt x="661" y="473"/>
                  <a:pt x="661" y="473"/>
                </a:cubicBezTo>
                <a:cubicBezTo>
                  <a:pt x="660" y="474"/>
                  <a:pt x="659" y="475"/>
                  <a:pt x="658" y="475"/>
                </a:cubicBezTo>
                <a:cubicBezTo>
                  <a:pt x="658" y="476"/>
                  <a:pt x="657" y="478"/>
                  <a:pt x="657" y="480"/>
                </a:cubicBezTo>
                <a:cubicBezTo>
                  <a:pt x="655" y="488"/>
                  <a:pt x="655" y="488"/>
                  <a:pt x="655" y="488"/>
                </a:cubicBezTo>
                <a:cubicBezTo>
                  <a:pt x="649" y="487"/>
                  <a:pt x="649" y="487"/>
                  <a:pt x="649" y="487"/>
                </a:cubicBezTo>
                <a:cubicBezTo>
                  <a:pt x="651" y="478"/>
                  <a:pt x="651" y="478"/>
                  <a:pt x="651" y="478"/>
                </a:cubicBezTo>
                <a:close/>
                <a:moveTo>
                  <a:pt x="667" y="494"/>
                </a:moveTo>
                <a:cubicBezTo>
                  <a:pt x="672" y="496"/>
                  <a:pt x="676" y="499"/>
                  <a:pt x="678" y="503"/>
                </a:cubicBezTo>
                <a:cubicBezTo>
                  <a:pt x="679" y="507"/>
                  <a:pt x="679" y="512"/>
                  <a:pt x="677" y="517"/>
                </a:cubicBezTo>
                <a:cubicBezTo>
                  <a:pt x="675" y="523"/>
                  <a:pt x="671" y="526"/>
                  <a:pt x="668" y="528"/>
                </a:cubicBezTo>
                <a:cubicBezTo>
                  <a:pt x="664" y="529"/>
                  <a:pt x="659" y="529"/>
                  <a:pt x="653" y="527"/>
                </a:cubicBezTo>
                <a:cubicBezTo>
                  <a:pt x="647" y="524"/>
                  <a:pt x="644" y="521"/>
                  <a:pt x="642" y="517"/>
                </a:cubicBezTo>
                <a:cubicBezTo>
                  <a:pt x="640" y="513"/>
                  <a:pt x="641" y="509"/>
                  <a:pt x="643" y="503"/>
                </a:cubicBezTo>
                <a:cubicBezTo>
                  <a:pt x="645" y="497"/>
                  <a:pt x="648" y="494"/>
                  <a:pt x="652" y="492"/>
                </a:cubicBezTo>
                <a:cubicBezTo>
                  <a:pt x="656" y="491"/>
                  <a:pt x="661" y="491"/>
                  <a:pt x="667" y="494"/>
                </a:cubicBezTo>
                <a:close/>
                <a:moveTo>
                  <a:pt x="671" y="515"/>
                </a:moveTo>
                <a:cubicBezTo>
                  <a:pt x="670" y="518"/>
                  <a:pt x="668" y="520"/>
                  <a:pt x="666" y="520"/>
                </a:cubicBezTo>
                <a:cubicBezTo>
                  <a:pt x="663" y="521"/>
                  <a:pt x="660" y="521"/>
                  <a:pt x="656" y="519"/>
                </a:cubicBezTo>
                <a:cubicBezTo>
                  <a:pt x="652" y="517"/>
                  <a:pt x="650" y="516"/>
                  <a:pt x="649" y="513"/>
                </a:cubicBezTo>
                <a:cubicBezTo>
                  <a:pt x="647" y="511"/>
                  <a:pt x="647" y="508"/>
                  <a:pt x="648" y="505"/>
                </a:cubicBezTo>
                <a:cubicBezTo>
                  <a:pt x="650" y="502"/>
                  <a:pt x="651" y="500"/>
                  <a:pt x="654" y="500"/>
                </a:cubicBezTo>
                <a:cubicBezTo>
                  <a:pt x="656" y="499"/>
                  <a:pt x="660" y="500"/>
                  <a:pt x="664" y="501"/>
                </a:cubicBezTo>
                <a:cubicBezTo>
                  <a:pt x="667" y="503"/>
                  <a:pt x="670" y="505"/>
                  <a:pt x="671" y="507"/>
                </a:cubicBezTo>
                <a:cubicBezTo>
                  <a:pt x="672" y="509"/>
                  <a:pt x="672" y="512"/>
                  <a:pt x="671" y="515"/>
                </a:cubicBezTo>
                <a:close/>
                <a:moveTo>
                  <a:pt x="641" y="544"/>
                </a:moveTo>
                <a:cubicBezTo>
                  <a:pt x="646" y="547"/>
                  <a:pt x="646" y="547"/>
                  <a:pt x="646" y="547"/>
                </a:cubicBezTo>
                <a:cubicBezTo>
                  <a:pt x="637" y="562"/>
                  <a:pt x="637" y="562"/>
                  <a:pt x="637" y="562"/>
                </a:cubicBezTo>
                <a:cubicBezTo>
                  <a:pt x="619" y="552"/>
                  <a:pt x="619" y="552"/>
                  <a:pt x="619" y="552"/>
                </a:cubicBezTo>
                <a:cubicBezTo>
                  <a:pt x="628" y="538"/>
                  <a:pt x="628" y="538"/>
                  <a:pt x="628" y="538"/>
                </a:cubicBezTo>
                <a:cubicBezTo>
                  <a:pt x="629" y="535"/>
                  <a:pt x="631" y="533"/>
                  <a:pt x="632" y="532"/>
                </a:cubicBezTo>
                <a:cubicBezTo>
                  <a:pt x="633" y="531"/>
                  <a:pt x="634" y="530"/>
                  <a:pt x="636" y="530"/>
                </a:cubicBezTo>
                <a:cubicBezTo>
                  <a:pt x="638" y="529"/>
                  <a:pt x="641" y="529"/>
                  <a:pt x="643" y="529"/>
                </a:cubicBezTo>
                <a:cubicBezTo>
                  <a:pt x="645" y="529"/>
                  <a:pt x="648" y="530"/>
                  <a:pt x="651" y="532"/>
                </a:cubicBezTo>
                <a:cubicBezTo>
                  <a:pt x="656" y="535"/>
                  <a:pt x="659" y="539"/>
                  <a:pt x="661" y="543"/>
                </a:cubicBezTo>
                <a:cubicBezTo>
                  <a:pt x="662" y="547"/>
                  <a:pt x="661" y="551"/>
                  <a:pt x="658" y="556"/>
                </a:cubicBezTo>
                <a:cubicBezTo>
                  <a:pt x="650" y="570"/>
                  <a:pt x="650" y="570"/>
                  <a:pt x="650" y="570"/>
                </a:cubicBezTo>
                <a:cubicBezTo>
                  <a:pt x="644" y="567"/>
                  <a:pt x="644" y="567"/>
                  <a:pt x="644" y="567"/>
                </a:cubicBezTo>
                <a:cubicBezTo>
                  <a:pt x="653" y="553"/>
                  <a:pt x="653" y="553"/>
                  <a:pt x="653" y="553"/>
                </a:cubicBezTo>
                <a:cubicBezTo>
                  <a:pt x="654" y="550"/>
                  <a:pt x="654" y="548"/>
                  <a:pt x="654" y="546"/>
                </a:cubicBezTo>
                <a:cubicBezTo>
                  <a:pt x="653" y="544"/>
                  <a:pt x="650" y="542"/>
                  <a:pt x="647" y="539"/>
                </a:cubicBezTo>
                <a:cubicBezTo>
                  <a:pt x="644" y="537"/>
                  <a:pt x="641" y="537"/>
                  <a:pt x="639" y="537"/>
                </a:cubicBezTo>
                <a:cubicBezTo>
                  <a:pt x="636" y="537"/>
                  <a:pt x="635" y="538"/>
                  <a:pt x="633" y="541"/>
                </a:cubicBezTo>
                <a:cubicBezTo>
                  <a:pt x="629" y="548"/>
                  <a:pt x="629" y="548"/>
                  <a:pt x="629" y="548"/>
                </a:cubicBezTo>
                <a:cubicBezTo>
                  <a:pt x="636" y="553"/>
                  <a:pt x="636" y="553"/>
                  <a:pt x="636" y="553"/>
                </a:cubicBezTo>
                <a:cubicBezTo>
                  <a:pt x="641" y="544"/>
                  <a:pt x="641" y="544"/>
                  <a:pt x="641" y="544"/>
                </a:cubicBezTo>
                <a:close/>
                <a:moveTo>
                  <a:pt x="648" y="574"/>
                </a:moveTo>
                <a:cubicBezTo>
                  <a:pt x="643" y="581"/>
                  <a:pt x="643" y="581"/>
                  <a:pt x="643" y="581"/>
                </a:cubicBezTo>
                <a:cubicBezTo>
                  <a:pt x="627" y="580"/>
                  <a:pt x="627" y="580"/>
                  <a:pt x="627" y="580"/>
                </a:cubicBezTo>
                <a:cubicBezTo>
                  <a:pt x="632" y="595"/>
                  <a:pt x="632" y="595"/>
                  <a:pt x="632" y="595"/>
                </a:cubicBezTo>
                <a:cubicBezTo>
                  <a:pt x="627" y="602"/>
                  <a:pt x="627" y="602"/>
                  <a:pt x="627" y="602"/>
                </a:cubicBezTo>
                <a:cubicBezTo>
                  <a:pt x="619" y="579"/>
                  <a:pt x="619" y="579"/>
                  <a:pt x="619" y="579"/>
                </a:cubicBezTo>
                <a:cubicBezTo>
                  <a:pt x="607" y="570"/>
                  <a:pt x="607" y="570"/>
                  <a:pt x="607" y="570"/>
                </a:cubicBezTo>
                <a:cubicBezTo>
                  <a:pt x="611" y="564"/>
                  <a:pt x="611" y="564"/>
                  <a:pt x="611" y="564"/>
                </a:cubicBezTo>
                <a:cubicBezTo>
                  <a:pt x="624" y="573"/>
                  <a:pt x="624" y="573"/>
                  <a:pt x="624" y="573"/>
                </a:cubicBezTo>
                <a:cubicBezTo>
                  <a:pt x="648" y="574"/>
                  <a:pt x="648" y="574"/>
                  <a:pt x="648" y="574"/>
                </a:cubicBezTo>
                <a:close/>
                <a:moveTo>
                  <a:pt x="264" y="535"/>
                </a:moveTo>
                <a:cubicBezTo>
                  <a:pt x="392" y="535"/>
                  <a:pt x="392" y="535"/>
                  <a:pt x="392" y="535"/>
                </a:cubicBezTo>
                <a:cubicBezTo>
                  <a:pt x="401" y="536"/>
                  <a:pt x="400" y="566"/>
                  <a:pt x="392" y="565"/>
                </a:cubicBezTo>
                <a:cubicBezTo>
                  <a:pt x="264" y="565"/>
                  <a:pt x="264" y="565"/>
                  <a:pt x="264" y="565"/>
                </a:cubicBezTo>
                <a:cubicBezTo>
                  <a:pt x="275" y="565"/>
                  <a:pt x="276" y="536"/>
                  <a:pt x="264" y="535"/>
                </a:cubicBezTo>
                <a:close/>
                <a:moveTo>
                  <a:pt x="550" y="535"/>
                </a:moveTo>
                <a:cubicBezTo>
                  <a:pt x="538" y="536"/>
                  <a:pt x="539" y="565"/>
                  <a:pt x="550" y="565"/>
                </a:cubicBezTo>
                <a:cubicBezTo>
                  <a:pt x="421" y="565"/>
                  <a:pt x="421" y="565"/>
                  <a:pt x="421" y="565"/>
                </a:cubicBezTo>
                <a:cubicBezTo>
                  <a:pt x="413" y="566"/>
                  <a:pt x="412" y="536"/>
                  <a:pt x="421" y="535"/>
                </a:cubicBezTo>
                <a:cubicBezTo>
                  <a:pt x="550" y="535"/>
                  <a:pt x="550" y="535"/>
                  <a:pt x="550" y="535"/>
                </a:cubicBezTo>
                <a:close/>
                <a:moveTo>
                  <a:pt x="495" y="212"/>
                </a:moveTo>
                <a:cubicBezTo>
                  <a:pt x="495" y="260"/>
                  <a:pt x="495" y="260"/>
                  <a:pt x="495" y="260"/>
                </a:cubicBezTo>
                <a:cubicBezTo>
                  <a:pt x="481" y="257"/>
                  <a:pt x="469" y="266"/>
                  <a:pt x="462" y="280"/>
                </a:cubicBezTo>
                <a:cubicBezTo>
                  <a:pt x="462" y="449"/>
                  <a:pt x="462" y="449"/>
                  <a:pt x="462" y="449"/>
                </a:cubicBezTo>
                <a:cubicBezTo>
                  <a:pt x="493" y="439"/>
                  <a:pt x="510" y="421"/>
                  <a:pt x="516" y="396"/>
                </a:cubicBezTo>
                <a:cubicBezTo>
                  <a:pt x="519" y="389"/>
                  <a:pt x="519" y="377"/>
                  <a:pt x="514" y="358"/>
                </a:cubicBezTo>
                <a:cubicBezTo>
                  <a:pt x="501" y="332"/>
                  <a:pt x="486" y="324"/>
                  <a:pt x="477" y="327"/>
                </a:cubicBezTo>
                <a:cubicBezTo>
                  <a:pt x="477" y="278"/>
                  <a:pt x="477" y="278"/>
                  <a:pt x="477" y="278"/>
                </a:cubicBezTo>
                <a:cubicBezTo>
                  <a:pt x="516" y="281"/>
                  <a:pt x="552" y="305"/>
                  <a:pt x="562" y="357"/>
                </a:cubicBezTo>
                <a:cubicBezTo>
                  <a:pt x="570" y="390"/>
                  <a:pt x="562" y="422"/>
                  <a:pt x="545" y="449"/>
                </a:cubicBezTo>
                <a:cubicBezTo>
                  <a:pt x="523" y="472"/>
                  <a:pt x="499" y="491"/>
                  <a:pt x="462" y="497"/>
                </a:cubicBezTo>
                <a:cubicBezTo>
                  <a:pt x="462" y="514"/>
                  <a:pt x="462" y="514"/>
                  <a:pt x="462" y="514"/>
                </a:cubicBezTo>
                <a:cubicBezTo>
                  <a:pt x="413" y="514"/>
                  <a:pt x="413" y="514"/>
                  <a:pt x="413" y="514"/>
                </a:cubicBezTo>
                <a:cubicBezTo>
                  <a:pt x="413" y="274"/>
                  <a:pt x="413" y="274"/>
                  <a:pt x="413" y="274"/>
                </a:cubicBezTo>
                <a:cubicBezTo>
                  <a:pt x="425" y="233"/>
                  <a:pt x="453" y="213"/>
                  <a:pt x="495" y="212"/>
                </a:cubicBezTo>
                <a:close/>
                <a:moveTo>
                  <a:pt x="316" y="212"/>
                </a:moveTo>
                <a:cubicBezTo>
                  <a:pt x="358" y="213"/>
                  <a:pt x="386" y="233"/>
                  <a:pt x="398" y="274"/>
                </a:cubicBezTo>
                <a:cubicBezTo>
                  <a:pt x="398" y="514"/>
                  <a:pt x="398" y="514"/>
                  <a:pt x="398" y="514"/>
                </a:cubicBezTo>
                <a:cubicBezTo>
                  <a:pt x="349" y="514"/>
                  <a:pt x="349" y="514"/>
                  <a:pt x="349" y="514"/>
                </a:cubicBezTo>
                <a:cubicBezTo>
                  <a:pt x="349" y="497"/>
                  <a:pt x="349" y="497"/>
                  <a:pt x="349" y="497"/>
                </a:cubicBezTo>
                <a:cubicBezTo>
                  <a:pt x="312" y="491"/>
                  <a:pt x="288" y="472"/>
                  <a:pt x="267" y="449"/>
                </a:cubicBezTo>
                <a:cubicBezTo>
                  <a:pt x="249" y="422"/>
                  <a:pt x="241" y="390"/>
                  <a:pt x="249" y="357"/>
                </a:cubicBezTo>
                <a:cubicBezTo>
                  <a:pt x="259" y="305"/>
                  <a:pt x="295" y="281"/>
                  <a:pt x="334" y="278"/>
                </a:cubicBezTo>
                <a:cubicBezTo>
                  <a:pt x="334" y="327"/>
                  <a:pt x="334" y="327"/>
                  <a:pt x="334" y="327"/>
                </a:cubicBezTo>
                <a:cubicBezTo>
                  <a:pt x="325" y="324"/>
                  <a:pt x="310" y="332"/>
                  <a:pt x="297" y="358"/>
                </a:cubicBezTo>
                <a:cubicBezTo>
                  <a:pt x="292" y="377"/>
                  <a:pt x="292" y="389"/>
                  <a:pt x="295" y="396"/>
                </a:cubicBezTo>
                <a:cubicBezTo>
                  <a:pt x="302" y="421"/>
                  <a:pt x="318" y="439"/>
                  <a:pt x="349" y="449"/>
                </a:cubicBezTo>
                <a:cubicBezTo>
                  <a:pt x="349" y="280"/>
                  <a:pt x="349" y="280"/>
                  <a:pt x="349" y="280"/>
                </a:cubicBezTo>
                <a:cubicBezTo>
                  <a:pt x="343" y="266"/>
                  <a:pt x="330" y="257"/>
                  <a:pt x="316" y="260"/>
                </a:cubicBezTo>
                <a:cubicBezTo>
                  <a:pt x="316" y="212"/>
                  <a:pt x="316" y="212"/>
                  <a:pt x="316" y="212"/>
                </a:cubicBezTo>
                <a:close/>
                <a:moveTo>
                  <a:pt x="249" y="587"/>
                </a:moveTo>
                <a:cubicBezTo>
                  <a:pt x="567" y="587"/>
                  <a:pt x="567" y="587"/>
                  <a:pt x="567" y="587"/>
                </a:cubicBezTo>
                <a:cubicBezTo>
                  <a:pt x="567" y="615"/>
                  <a:pt x="567" y="615"/>
                  <a:pt x="567" y="615"/>
                </a:cubicBezTo>
                <a:cubicBezTo>
                  <a:pt x="249" y="615"/>
                  <a:pt x="249" y="615"/>
                  <a:pt x="249" y="615"/>
                </a:cubicBezTo>
                <a:lnTo>
                  <a:pt x="249" y="5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grpSp>
        <p:nvGrpSpPr>
          <p:cNvPr id="22" name="组合 21">
            <a:extLst>
              <a:ext uri="{FF2B5EF4-FFF2-40B4-BE49-F238E27FC236}">
                <a16:creationId xmlns="" xmlns:a16="http://schemas.microsoft.com/office/drawing/2014/main" id="{8C05D8A9-2DBA-4979-8DF1-66CBD92BCF0D}"/>
              </a:ext>
            </a:extLst>
          </p:cNvPr>
          <p:cNvGrpSpPr/>
          <p:nvPr userDrawn="1"/>
        </p:nvGrpSpPr>
        <p:grpSpPr>
          <a:xfrm>
            <a:off x="11708692" y="775626"/>
            <a:ext cx="416708" cy="132419"/>
            <a:chOff x="11708692" y="775626"/>
            <a:chExt cx="416708" cy="132419"/>
          </a:xfrm>
        </p:grpSpPr>
        <p:sp>
          <p:nvSpPr>
            <p:cNvPr id="23" name="平行四边形 22">
              <a:extLst>
                <a:ext uri="{FF2B5EF4-FFF2-40B4-BE49-F238E27FC236}">
                  <a16:creationId xmlns="" xmlns:a16="http://schemas.microsoft.com/office/drawing/2014/main" id="{5BE8767E-977E-4CA8-84D9-F904B0A4D3F4}"/>
                </a:ext>
              </a:extLst>
            </p:cNvPr>
            <p:cNvSpPr/>
            <p:nvPr userDrawn="1"/>
          </p:nvSpPr>
          <p:spPr>
            <a:xfrm>
              <a:off x="11813479" y="77578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="" xmlns:a16="http://schemas.microsoft.com/office/drawing/2014/main" id="{C27DFA66-61AC-461F-A909-0474955CC3C2}"/>
                </a:ext>
              </a:extLst>
            </p:cNvPr>
            <p:cNvSpPr/>
            <p:nvPr userDrawn="1"/>
          </p:nvSpPr>
          <p:spPr>
            <a:xfrm>
              <a:off x="11708692" y="777435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="" xmlns:a16="http://schemas.microsoft.com/office/drawing/2014/main" id="{ACBF1A5F-9C9C-4794-9805-4A1719CA1906}"/>
                </a:ext>
              </a:extLst>
            </p:cNvPr>
            <p:cNvSpPr/>
            <p:nvPr userDrawn="1"/>
          </p:nvSpPr>
          <p:spPr>
            <a:xfrm>
              <a:off x="11918266" y="775626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="" xmlns:a16="http://schemas.microsoft.com/office/drawing/2014/main" id="{0EB87D9A-FFC3-49ED-882E-9A4F73921BA1}"/>
                </a:ext>
              </a:extLst>
            </p:cNvPr>
            <p:cNvSpPr/>
            <p:nvPr userDrawn="1"/>
          </p:nvSpPr>
          <p:spPr>
            <a:xfrm>
              <a:off x="12023053" y="77594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文本占位符 39">
            <a:extLst>
              <a:ext uri="{FF2B5EF4-FFF2-40B4-BE49-F238E27FC236}">
                <a16:creationId xmlns="" xmlns:a16="http://schemas.microsoft.com/office/drawing/2014/main" id="{544BF813-8C5E-49BE-A9B8-19801AD3364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2762" y="416944"/>
            <a:ext cx="9044633" cy="442056"/>
          </a:xfrm>
        </p:spPr>
        <p:txBody>
          <a:bodyPr/>
          <a:lstStyle>
            <a:lvl1pPr>
              <a:defRPr>
                <a:latin typeface="思源宋体 CN" panose="02020400000000000000" pitchFamily="18" charset="-122"/>
                <a:ea typeface="思源宋体 CN" panose="02020400000000000000" pitchFamily="18" charset="-122"/>
              </a:defRPr>
            </a:lvl1pPr>
          </a:lstStyle>
          <a:p>
            <a:pPr lvl="0"/>
            <a:r>
              <a:rPr lang="zh-CN" altLang="en-US" dirty="0"/>
              <a:t>三人团队介绍页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FDCF3DE0-8150-405A-A484-A003910AEE92}"/>
              </a:ext>
            </a:extLst>
          </p:cNvPr>
          <p:cNvGrpSpPr/>
          <p:nvPr userDrawn="1"/>
        </p:nvGrpSpPr>
        <p:grpSpPr>
          <a:xfrm>
            <a:off x="10732626" y="547392"/>
            <a:ext cx="885429" cy="291792"/>
            <a:chOff x="5449264" y="1071922"/>
            <a:chExt cx="2389271" cy="787380"/>
          </a:xfrm>
        </p:grpSpPr>
        <p:sp>
          <p:nvSpPr>
            <p:cNvPr id="28" name="isľïḑé">
              <a:extLst>
                <a:ext uri="{FF2B5EF4-FFF2-40B4-BE49-F238E27FC236}">
                  <a16:creationId xmlns="" xmlns:a16="http://schemas.microsoft.com/office/drawing/2014/main" id="{E4453E86-ACA4-49A1-9C4E-BAE695553851}"/>
                </a:ext>
              </a:extLst>
            </p:cNvPr>
            <p:cNvSpPr/>
            <p:nvPr userDrawn="1"/>
          </p:nvSpPr>
          <p:spPr bwMode="auto">
            <a:xfrm>
              <a:off x="5473627" y="1071922"/>
              <a:ext cx="2337222" cy="550391"/>
            </a:xfrm>
            <a:custGeom>
              <a:avLst/>
              <a:gdLst>
                <a:gd name="T0" fmla="*/ 1846 w 2033"/>
                <a:gd name="T1" fmla="*/ 379 h 478"/>
                <a:gd name="T2" fmla="*/ 1836 w 2033"/>
                <a:gd name="T3" fmla="*/ 368 h 478"/>
                <a:gd name="T4" fmla="*/ 1932 w 2033"/>
                <a:gd name="T5" fmla="*/ 256 h 478"/>
                <a:gd name="T6" fmla="*/ 1958 w 2033"/>
                <a:gd name="T7" fmla="*/ 124 h 478"/>
                <a:gd name="T8" fmla="*/ 1868 w 2033"/>
                <a:gd name="T9" fmla="*/ 215 h 478"/>
                <a:gd name="T10" fmla="*/ 1814 w 2033"/>
                <a:gd name="T11" fmla="*/ 242 h 478"/>
                <a:gd name="T12" fmla="*/ 1796 w 2033"/>
                <a:gd name="T13" fmla="*/ 130 h 478"/>
                <a:gd name="T14" fmla="*/ 1834 w 2033"/>
                <a:gd name="T15" fmla="*/ 154 h 478"/>
                <a:gd name="T16" fmla="*/ 1859 w 2033"/>
                <a:gd name="T17" fmla="*/ 124 h 478"/>
                <a:gd name="T18" fmla="*/ 1944 w 2033"/>
                <a:gd name="T19" fmla="*/ 46 h 478"/>
                <a:gd name="T20" fmla="*/ 2022 w 2033"/>
                <a:gd name="T21" fmla="*/ 84 h 478"/>
                <a:gd name="T22" fmla="*/ 1892 w 2033"/>
                <a:gd name="T23" fmla="*/ 315 h 478"/>
                <a:gd name="T24" fmla="*/ 1927 w 2033"/>
                <a:gd name="T25" fmla="*/ 338 h 478"/>
                <a:gd name="T26" fmla="*/ 2 w 2033"/>
                <a:gd name="T27" fmla="*/ 449 h 478"/>
                <a:gd name="T28" fmla="*/ 236 w 2033"/>
                <a:gd name="T29" fmla="*/ 99 h 478"/>
                <a:gd name="T30" fmla="*/ 119 w 2033"/>
                <a:gd name="T31" fmla="*/ 112 h 478"/>
                <a:gd name="T32" fmla="*/ 276 w 2033"/>
                <a:gd name="T33" fmla="*/ 88 h 478"/>
                <a:gd name="T34" fmla="*/ 237 w 2033"/>
                <a:gd name="T35" fmla="*/ 157 h 478"/>
                <a:gd name="T36" fmla="*/ 341 w 2033"/>
                <a:gd name="T37" fmla="*/ 184 h 478"/>
                <a:gd name="T38" fmla="*/ 308 w 2033"/>
                <a:gd name="T39" fmla="*/ 295 h 478"/>
                <a:gd name="T40" fmla="*/ 253 w 2033"/>
                <a:gd name="T41" fmla="*/ 338 h 478"/>
                <a:gd name="T42" fmla="*/ 133 w 2033"/>
                <a:gd name="T43" fmla="*/ 427 h 478"/>
                <a:gd name="T44" fmla="*/ 154 w 2033"/>
                <a:gd name="T45" fmla="*/ 285 h 478"/>
                <a:gd name="T46" fmla="*/ 1171 w 2033"/>
                <a:gd name="T47" fmla="*/ 371 h 478"/>
                <a:gd name="T48" fmla="*/ 1168 w 2033"/>
                <a:gd name="T49" fmla="*/ 314 h 478"/>
                <a:gd name="T50" fmla="*/ 1220 w 2033"/>
                <a:gd name="T51" fmla="*/ 245 h 478"/>
                <a:gd name="T52" fmla="*/ 1055 w 2033"/>
                <a:gd name="T53" fmla="*/ 234 h 478"/>
                <a:gd name="T54" fmla="*/ 1168 w 2033"/>
                <a:gd name="T55" fmla="*/ 165 h 478"/>
                <a:gd name="T56" fmla="*/ 1198 w 2033"/>
                <a:gd name="T57" fmla="*/ 87 h 478"/>
                <a:gd name="T58" fmla="*/ 1204 w 2033"/>
                <a:gd name="T59" fmla="*/ 161 h 478"/>
                <a:gd name="T60" fmla="*/ 1283 w 2033"/>
                <a:gd name="T61" fmla="*/ 170 h 478"/>
                <a:gd name="T62" fmla="*/ 1235 w 2033"/>
                <a:gd name="T63" fmla="*/ 256 h 478"/>
                <a:gd name="T64" fmla="*/ 1220 w 2033"/>
                <a:gd name="T65" fmla="*/ 318 h 478"/>
                <a:gd name="T66" fmla="*/ 405 w 2033"/>
                <a:gd name="T67" fmla="*/ 412 h 478"/>
                <a:gd name="T68" fmla="*/ 434 w 2033"/>
                <a:gd name="T69" fmla="*/ 422 h 478"/>
                <a:gd name="T70" fmla="*/ 574 w 2033"/>
                <a:gd name="T71" fmla="*/ 413 h 478"/>
                <a:gd name="T72" fmla="*/ 578 w 2033"/>
                <a:gd name="T73" fmla="*/ 255 h 478"/>
                <a:gd name="T74" fmla="*/ 638 w 2033"/>
                <a:gd name="T75" fmla="*/ 104 h 478"/>
                <a:gd name="T76" fmla="*/ 466 w 2033"/>
                <a:gd name="T77" fmla="*/ 159 h 478"/>
                <a:gd name="T78" fmla="*/ 535 w 2033"/>
                <a:gd name="T79" fmla="*/ 201 h 478"/>
                <a:gd name="T80" fmla="*/ 499 w 2033"/>
                <a:gd name="T81" fmla="*/ 257 h 478"/>
                <a:gd name="T82" fmla="*/ 556 w 2033"/>
                <a:gd name="T83" fmla="*/ 225 h 478"/>
                <a:gd name="T84" fmla="*/ 531 w 2033"/>
                <a:gd name="T85" fmla="*/ 386 h 478"/>
                <a:gd name="T86" fmla="*/ 1609 w 2033"/>
                <a:gd name="T87" fmla="*/ 256 h 478"/>
                <a:gd name="T88" fmla="*/ 1562 w 2033"/>
                <a:gd name="T89" fmla="*/ 107 h 478"/>
                <a:gd name="T90" fmla="*/ 1556 w 2033"/>
                <a:gd name="T91" fmla="*/ 279 h 478"/>
                <a:gd name="T92" fmla="*/ 324 w 2033"/>
                <a:gd name="T93" fmla="*/ 382 h 478"/>
                <a:gd name="T94" fmla="*/ 1283 w 2033"/>
                <a:gd name="T95" fmla="*/ 389 h 478"/>
                <a:gd name="T96" fmla="*/ 1184 w 2033"/>
                <a:gd name="T97" fmla="*/ 385 h 478"/>
                <a:gd name="T98" fmla="*/ 731 w 2033"/>
                <a:gd name="T99" fmla="*/ 348 h 478"/>
                <a:gd name="T100" fmla="*/ 913 w 2033"/>
                <a:gd name="T101" fmla="*/ 256 h 478"/>
                <a:gd name="T102" fmla="*/ 838 w 2033"/>
                <a:gd name="T103" fmla="*/ 191 h 478"/>
                <a:gd name="T104" fmla="*/ 957 w 2033"/>
                <a:gd name="T105" fmla="*/ 243 h 478"/>
                <a:gd name="T106" fmla="*/ 875 w 2033"/>
                <a:gd name="T107" fmla="*/ 347 h 478"/>
                <a:gd name="T108" fmla="*/ 229 w 2033"/>
                <a:gd name="T109" fmla="*/ 334 h 478"/>
                <a:gd name="T110" fmla="*/ 208 w 2033"/>
                <a:gd name="T111" fmla="*/ 302 h 478"/>
                <a:gd name="T112" fmla="*/ 190 w 2033"/>
                <a:gd name="T113" fmla="*/ 339 h 478"/>
                <a:gd name="T114" fmla="*/ 651 w 2033"/>
                <a:gd name="T115" fmla="*/ 339 h 478"/>
                <a:gd name="T116" fmla="*/ 149 w 2033"/>
                <a:gd name="T117" fmla="*/ 244 h 478"/>
                <a:gd name="T118" fmla="*/ 1847 w 2033"/>
                <a:gd name="T119" fmla="*/ 174 h 478"/>
                <a:gd name="T120" fmla="*/ 1907 w 2033"/>
                <a:gd name="T121" fmla="*/ 189 h 478"/>
                <a:gd name="T122" fmla="*/ 583 w 2033"/>
                <a:gd name="T123" fmla="*/ 131 h 478"/>
                <a:gd name="T124" fmla="*/ 209 w 2033"/>
                <a:gd name="T125" fmla="*/ 1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3" h="478">
                  <a:moveTo>
                    <a:pt x="1888" y="478"/>
                  </a:moveTo>
                  <a:cubicBezTo>
                    <a:pt x="1854" y="462"/>
                    <a:pt x="1854" y="462"/>
                    <a:pt x="1854" y="462"/>
                  </a:cubicBezTo>
                  <a:cubicBezTo>
                    <a:pt x="1854" y="462"/>
                    <a:pt x="1854" y="462"/>
                    <a:pt x="1854" y="462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18" y="275"/>
                    <a:pt x="1918" y="275"/>
                    <a:pt x="1918" y="275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863" y="283"/>
                    <a:pt x="1863" y="283"/>
                    <a:pt x="1863" y="283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64" y="262"/>
                    <a:pt x="1864" y="262"/>
                    <a:pt x="1864" y="262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4" y="126"/>
                    <a:pt x="1954" y="126"/>
                    <a:pt x="1954" y="126"/>
                  </a:cubicBezTo>
                  <a:cubicBezTo>
                    <a:pt x="1952" y="128"/>
                    <a:pt x="1952" y="128"/>
                    <a:pt x="1952" y="128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39" y="50"/>
                    <a:pt x="1939" y="50"/>
                    <a:pt x="1939" y="50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6" y="144"/>
                    <a:pt x="2006" y="144"/>
                    <a:pt x="2006" y="144"/>
                  </a:cubicBezTo>
                  <a:cubicBezTo>
                    <a:pt x="2003" y="142"/>
                    <a:pt x="2003" y="142"/>
                    <a:pt x="2003" y="142"/>
                  </a:cubicBezTo>
                  <a:cubicBezTo>
                    <a:pt x="1971" y="194"/>
                    <a:pt x="1971" y="194"/>
                    <a:pt x="1971" y="194"/>
                  </a:cubicBezTo>
                  <a:cubicBezTo>
                    <a:pt x="1967" y="195"/>
                    <a:pt x="1967" y="195"/>
                    <a:pt x="1967" y="195"/>
                  </a:cubicBezTo>
                  <a:cubicBezTo>
                    <a:pt x="1950" y="219"/>
                    <a:pt x="1950" y="219"/>
                    <a:pt x="1950" y="219"/>
                  </a:cubicBezTo>
                  <a:cubicBezTo>
                    <a:pt x="1948" y="221"/>
                    <a:pt x="1948" y="221"/>
                    <a:pt x="1948" y="221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89" y="478"/>
                    <a:pt x="1889" y="478"/>
                    <a:pt x="1889" y="478"/>
                  </a:cubicBezTo>
                  <a:lnTo>
                    <a:pt x="1888" y="478"/>
                  </a:lnTo>
                  <a:close/>
                  <a:moveTo>
                    <a:pt x="19" y="460"/>
                  </a:moveTo>
                  <a:cubicBezTo>
                    <a:pt x="16" y="460"/>
                    <a:pt x="16" y="460"/>
                    <a:pt x="16" y="460"/>
                  </a:cubicBezTo>
                  <a:cubicBezTo>
                    <a:pt x="16" y="460"/>
                    <a:pt x="16" y="460"/>
                    <a:pt x="16" y="460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5" y="288"/>
                    <a:pt x="95" y="288"/>
                    <a:pt x="96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7" y="288"/>
                    <a:pt x="98" y="287"/>
                    <a:pt x="98" y="287"/>
                  </a:cubicBezTo>
                  <a:cubicBezTo>
                    <a:pt x="98" y="287"/>
                    <a:pt x="98" y="287"/>
                    <a:pt x="98" y="287"/>
                  </a:cubicBezTo>
                  <a:cubicBezTo>
                    <a:pt x="99" y="287"/>
                    <a:pt x="99" y="286"/>
                    <a:pt x="99" y="285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1" y="283"/>
                    <a:pt x="103" y="282"/>
                    <a:pt x="105" y="280"/>
                  </a:cubicBezTo>
                  <a:cubicBezTo>
                    <a:pt x="105" y="280"/>
                    <a:pt x="105" y="280"/>
                    <a:pt x="105" y="280"/>
                  </a:cubicBezTo>
                  <a:cubicBezTo>
                    <a:pt x="105" y="279"/>
                    <a:pt x="105" y="279"/>
                    <a:pt x="106" y="278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7" y="277"/>
                    <a:pt x="108" y="276"/>
                    <a:pt x="109" y="275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13" y="268"/>
                    <a:pt x="117" y="261"/>
                    <a:pt x="121" y="254"/>
                  </a:cubicBezTo>
                  <a:cubicBezTo>
                    <a:pt x="121" y="254"/>
                    <a:pt x="121" y="254"/>
                    <a:pt x="121" y="254"/>
                  </a:cubicBezTo>
                  <a:cubicBezTo>
                    <a:pt x="120" y="254"/>
                    <a:pt x="120" y="254"/>
                    <a:pt x="119" y="254"/>
                  </a:cubicBezTo>
                  <a:cubicBezTo>
                    <a:pt x="119" y="254"/>
                    <a:pt x="119" y="254"/>
                    <a:pt x="119" y="254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9" y="181"/>
                    <a:pt x="219" y="181"/>
                    <a:pt x="219" y="181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189" y="384"/>
                    <a:pt x="189" y="384"/>
                    <a:pt x="189" y="384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1"/>
                    <a:pt x="182" y="350"/>
                    <a:pt x="181" y="349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81" y="346"/>
                    <a:pt x="180" y="345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79" y="341"/>
                    <a:pt x="178" y="338"/>
                    <a:pt x="177" y="334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7" y="326"/>
                    <a:pt x="178" y="319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0" y="308"/>
                    <a:pt x="181" y="304"/>
                    <a:pt x="182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4" y="297"/>
                    <a:pt x="185" y="293"/>
                    <a:pt x="187" y="290"/>
                  </a:cubicBezTo>
                  <a:cubicBezTo>
                    <a:pt x="187" y="290"/>
                    <a:pt x="187" y="290"/>
                    <a:pt x="187" y="290"/>
                  </a:cubicBezTo>
                  <a:cubicBezTo>
                    <a:pt x="189" y="287"/>
                    <a:pt x="191" y="283"/>
                    <a:pt x="193" y="280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76"/>
                    <a:pt x="197" y="273"/>
                    <a:pt x="199" y="269"/>
                  </a:cubicBezTo>
                  <a:cubicBezTo>
                    <a:pt x="199" y="269"/>
                    <a:pt x="199" y="269"/>
                    <a:pt x="199" y="26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194" y="268"/>
                    <a:pt x="181" y="276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3" y="288"/>
                    <a:pt x="160" y="289"/>
                    <a:pt x="154" y="285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3" y="285"/>
                    <a:pt x="152" y="285"/>
                    <a:pt x="151" y="285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0" y="285"/>
                    <a:pt x="150" y="284"/>
                    <a:pt x="149" y="283"/>
                  </a:cubicBezTo>
                  <a:cubicBezTo>
                    <a:pt x="149" y="283"/>
                    <a:pt x="149" y="283"/>
                    <a:pt x="149" y="283"/>
                  </a:cubicBezTo>
                  <a:cubicBezTo>
                    <a:pt x="148" y="283"/>
                    <a:pt x="147" y="282"/>
                    <a:pt x="146" y="282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5" y="281"/>
                    <a:pt x="145" y="280"/>
                    <a:pt x="145" y="279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2" y="278"/>
                    <a:pt x="140" y="276"/>
                    <a:pt x="138" y="274"/>
                  </a:cubicBezTo>
                  <a:cubicBezTo>
                    <a:pt x="138" y="274"/>
                    <a:pt x="138" y="274"/>
                    <a:pt x="138" y="274"/>
                  </a:cubicBezTo>
                  <a:cubicBezTo>
                    <a:pt x="138" y="274"/>
                    <a:pt x="137" y="273"/>
                    <a:pt x="136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6" y="273"/>
                    <a:pt x="135" y="273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3" y="272"/>
                    <a:pt x="133" y="272"/>
                    <a:pt x="132" y="271"/>
                  </a:cubicBezTo>
                  <a:cubicBezTo>
                    <a:pt x="132" y="271"/>
                    <a:pt x="132" y="271"/>
                    <a:pt x="132" y="271"/>
                  </a:cubicBezTo>
                  <a:cubicBezTo>
                    <a:pt x="132" y="271"/>
                    <a:pt x="131" y="270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0" y="270"/>
                    <a:pt x="129" y="270"/>
                    <a:pt x="128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7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5" y="272"/>
                    <a:pt x="125" y="273"/>
                    <a:pt x="125" y="273"/>
                  </a:cubicBezTo>
                  <a:cubicBezTo>
                    <a:pt x="125" y="273"/>
                    <a:pt x="125" y="273"/>
                    <a:pt x="125" y="273"/>
                  </a:cubicBezTo>
                  <a:cubicBezTo>
                    <a:pt x="124" y="274"/>
                    <a:pt x="124" y="274"/>
                    <a:pt x="123" y="275"/>
                  </a:cubicBezTo>
                  <a:cubicBezTo>
                    <a:pt x="123" y="275"/>
                    <a:pt x="123" y="275"/>
                    <a:pt x="123" y="275"/>
                  </a:cubicBezTo>
                  <a:cubicBezTo>
                    <a:pt x="123" y="276"/>
                    <a:pt x="123" y="277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9"/>
                    <a:pt x="122" y="279"/>
                    <a:pt x="122" y="280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1" y="280"/>
                    <a:pt x="120" y="280"/>
                    <a:pt x="119" y="281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18" y="281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20" y="459"/>
                    <a:pt x="20" y="459"/>
                    <a:pt x="20" y="459"/>
                  </a:cubicBezTo>
                  <a:lnTo>
                    <a:pt x="19" y="460"/>
                  </a:lnTo>
                  <a:close/>
                  <a:moveTo>
                    <a:pt x="1093" y="454"/>
                  </a:moveTo>
                  <a:cubicBezTo>
                    <a:pt x="1090" y="452"/>
                    <a:pt x="1090" y="452"/>
                    <a:pt x="1090" y="452"/>
                  </a:cubicBezTo>
                  <a:cubicBezTo>
                    <a:pt x="1090" y="452"/>
                    <a:pt x="1090" y="452"/>
                    <a:pt x="1090" y="452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2" y="223"/>
                    <a:pt x="1221" y="222"/>
                    <a:pt x="1218" y="220"/>
                  </a:cubicBezTo>
                  <a:cubicBezTo>
                    <a:pt x="1218" y="220"/>
                    <a:pt x="1218" y="220"/>
                    <a:pt x="1218" y="220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8" y="101"/>
                    <a:pt x="1178" y="101"/>
                    <a:pt x="1178" y="101"/>
                  </a:cubicBezTo>
                  <a:cubicBezTo>
                    <a:pt x="1178" y="99"/>
                    <a:pt x="1178" y="99"/>
                    <a:pt x="1178" y="99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44" y="229"/>
                    <a:pt x="1237" y="234"/>
                    <a:pt x="1237" y="235"/>
                  </a:cubicBezTo>
                  <a:cubicBezTo>
                    <a:pt x="1237" y="235"/>
                    <a:pt x="1237" y="235"/>
                    <a:pt x="1237" y="235"/>
                  </a:cubicBezTo>
                  <a:cubicBezTo>
                    <a:pt x="1237" y="236"/>
                    <a:pt x="1237" y="236"/>
                    <a:pt x="1237" y="236"/>
                  </a:cubicBezTo>
                  <a:cubicBezTo>
                    <a:pt x="1234" y="239"/>
                    <a:pt x="1234" y="239"/>
                    <a:pt x="1234" y="239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096" y="454"/>
                    <a:pt x="1096" y="454"/>
                    <a:pt x="1096" y="454"/>
                  </a:cubicBezTo>
                  <a:lnTo>
                    <a:pt x="1093" y="454"/>
                  </a:lnTo>
                  <a:close/>
                  <a:moveTo>
                    <a:pt x="425" y="424"/>
                  </a:moveTo>
                  <a:cubicBezTo>
                    <a:pt x="422" y="424"/>
                    <a:pt x="422" y="424"/>
                    <a:pt x="422" y="424"/>
                  </a:cubicBezTo>
                  <a:cubicBezTo>
                    <a:pt x="422" y="424"/>
                    <a:pt x="422" y="424"/>
                    <a:pt x="422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5" y="424"/>
                    <a:pt x="425" y="424"/>
                    <a:pt x="425" y="424"/>
                  </a:cubicBezTo>
                  <a:close/>
                  <a:moveTo>
                    <a:pt x="1686" y="419"/>
                  </a:moveTo>
                  <a:cubicBezTo>
                    <a:pt x="1683" y="419"/>
                    <a:pt x="1683" y="419"/>
                    <a:pt x="1683" y="419"/>
                  </a:cubicBezTo>
                  <a:cubicBezTo>
                    <a:pt x="1683" y="419"/>
                    <a:pt x="1683" y="419"/>
                    <a:pt x="1683" y="419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6" y="419"/>
                    <a:pt x="1686" y="419"/>
                    <a:pt x="1686" y="419"/>
                  </a:cubicBezTo>
                  <a:close/>
                  <a:moveTo>
                    <a:pt x="573" y="412"/>
                  </a:moveTo>
                  <a:cubicBezTo>
                    <a:pt x="574" y="413"/>
                    <a:pt x="574" y="413"/>
                    <a:pt x="574" y="413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66" y="20"/>
                    <a:pt x="566" y="20"/>
                    <a:pt x="566" y="20"/>
                  </a:cubicBezTo>
                  <a:cubicBezTo>
                    <a:pt x="561" y="19"/>
                    <a:pt x="561" y="19"/>
                    <a:pt x="561" y="19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71" y="412"/>
                    <a:pt x="571" y="412"/>
                    <a:pt x="571" y="412"/>
                  </a:cubicBezTo>
                  <a:lnTo>
                    <a:pt x="573" y="412"/>
                  </a:lnTo>
                  <a:close/>
                  <a:moveTo>
                    <a:pt x="1446" y="406"/>
                  </a:moveTo>
                  <a:cubicBezTo>
                    <a:pt x="1469" y="399"/>
                    <a:pt x="1469" y="399"/>
                    <a:pt x="1469" y="399"/>
                  </a:cubicBezTo>
                  <a:cubicBezTo>
                    <a:pt x="1469" y="399"/>
                    <a:pt x="1469" y="399"/>
                    <a:pt x="1469" y="399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590" y="251"/>
                    <a:pt x="1590" y="251"/>
                    <a:pt x="1590" y="251"/>
                  </a:cubicBezTo>
                  <a:cubicBezTo>
                    <a:pt x="1586" y="249"/>
                    <a:pt x="1586" y="249"/>
                    <a:pt x="1586" y="249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38"/>
                    <a:pt x="1607" y="134"/>
                    <a:pt x="1607" y="131"/>
                  </a:cubicBezTo>
                  <a:cubicBezTo>
                    <a:pt x="1607" y="131"/>
                    <a:pt x="1607" y="131"/>
                    <a:pt x="1607" y="131"/>
                  </a:cubicBezTo>
                  <a:cubicBezTo>
                    <a:pt x="1605" y="123"/>
                    <a:pt x="1605" y="122"/>
                    <a:pt x="1601" y="114"/>
                  </a:cubicBezTo>
                  <a:cubicBezTo>
                    <a:pt x="1601" y="114"/>
                    <a:pt x="1601" y="114"/>
                    <a:pt x="1601" y="114"/>
                  </a:cubicBezTo>
                  <a:cubicBezTo>
                    <a:pt x="1599" y="112"/>
                    <a:pt x="1597" y="109"/>
                    <a:pt x="1595" y="106"/>
                  </a:cubicBezTo>
                  <a:cubicBezTo>
                    <a:pt x="1595" y="106"/>
                    <a:pt x="1595" y="106"/>
                    <a:pt x="1595" y="106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4" y="80"/>
                    <a:pt x="1554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6" y="120"/>
                    <a:pt x="1566" y="125"/>
                    <a:pt x="1567" y="130"/>
                  </a:cubicBezTo>
                  <a:cubicBezTo>
                    <a:pt x="1567" y="130"/>
                    <a:pt x="1567" y="130"/>
                    <a:pt x="1567" y="130"/>
                  </a:cubicBezTo>
                  <a:cubicBezTo>
                    <a:pt x="1571" y="145"/>
                    <a:pt x="1574" y="143"/>
                    <a:pt x="1572" y="160"/>
                  </a:cubicBezTo>
                  <a:cubicBezTo>
                    <a:pt x="1572" y="160"/>
                    <a:pt x="1572" y="160"/>
                    <a:pt x="1572" y="160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2" y="406"/>
                    <a:pt x="1442" y="406"/>
                    <a:pt x="1442" y="406"/>
                  </a:cubicBezTo>
                  <a:lnTo>
                    <a:pt x="1446" y="406"/>
                  </a:lnTo>
                  <a:close/>
                  <a:moveTo>
                    <a:pt x="303" y="401"/>
                  </a:moveTo>
                  <a:cubicBezTo>
                    <a:pt x="312" y="401"/>
                    <a:pt x="312" y="401"/>
                    <a:pt x="312" y="401"/>
                  </a:cubicBezTo>
                  <a:cubicBezTo>
                    <a:pt x="312" y="401"/>
                    <a:pt x="312" y="401"/>
                    <a:pt x="312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3" y="401"/>
                    <a:pt x="303" y="401"/>
                    <a:pt x="303" y="401"/>
                  </a:cubicBezTo>
                  <a:close/>
                  <a:moveTo>
                    <a:pt x="1278" y="393"/>
                  </a:moveTo>
                  <a:cubicBezTo>
                    <a:pt x="1278" y="392"/>
                    <a:pt x="1278" y="392"/>
                    <a:pt x="1278" y="392"/>
                  </a:cubicBezTo>
                  <a:cubicBezTo>
                    <a:pt x="1278" y="392"/>
                    <a:pt x="1278" y="392"/>
                    <a:pt x="1278" y="392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8" y="393"/>
                    <a:pt x="1278" y="393"/>
                    <a:pt x="1278" y="393"/>
                  </a:cubicBezTo>
                  <a:close/>
                  <a:moveTo>
                    <a:pt x="1179" y="386"/>
                  </a:moveTo>
                  <a:cubicBezTo>
                    <a:pt x="1179" y="386"/>
                    <a:pt x="1179" y="386"/>
                    <a:pt x="1179" y="386"/>
                  </a:cubicBezTo>
                  <a:cubicBezTo>
                    <a:pt x="1179" y="386"/>
                    <a:pt x="1179" y="386"/>
                    <a:pt x="1179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9" y="386"/>
                    <a:pt x="1179" y="386"/>
                    <a:pt x="1179" y="386"/>
                  </a:cubicBezTo>
                  <a:close/>
                  <a:moveTo>
                    <a:pt x="778" y="381"/>
                  </a:moveTo>
                  <a:cubicBezTo>
                    <a:pt x="728" y="357"/>
                    <a:pt x="728" y="357"/>
                    <a:pt x="728" y="357"/>
                  </a:cubicBezTo>
                  <a:cubicBezTo>
                    <a:pt x="728" y="357"/>
                    <a:pt x="728" y="357"/>
                    <a:pt x="728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5" y="349"/>
                    <a:pt x="864" y="349"/>
                    <a:pt x="864" y="350"/>
                  </a:cubicBezTo>
                  <a:cubicBezTo>
                    <a:pt x="864" y="350"/>
                    <a:pt x="864" y="350"/>
                    <a:pt x="864" y="350"/>
                  </a:cubicBezTo>
                  <a:cubicBezTo>
                    <a:pt x="860" y="352"/>
                    <a:pt x="859" y="351"/>
                    <a:pt x="855" y="353"/>
                  </a:cubicBezTo>
                  <a:cubicBezTo>
                    <a:pt x="855" y="353"/>
                    <a:pt x="855" y="353"/>
                    <a:pt x="855" y="353"/>
                  </a:cubicBezTo>
                  <a:cubicBezTo>
                    <a:pt x="855" y="353"/>
                    <a:pt x="854" y="353"/>
                    <a:pt x="853" y="353"/>
                  </a:cubicBezTo>
                  <a:cubicBezTo>
                    <a:pt x="853" y="354"/>
                    <a:pt x="852" y="355"/>
                    <a:pt x="851" y="355"/>
                  </a:cubicBezTo>
                  <a:cubicBezTo>
                    <a:pt x="850" y="356"/>
                    <a:pt x="850" y="357"/>
                    <a:pt x="849" y="358"/>
                  </a:cubicBezTo>
                  <a:cubicBezTo>
                    <a:pt x="849" y="358"/>
                    <a:pt x="849" y="358"/>
                    <a:pt x="849" y="358"/>
                  </a:cubicBezTo>
                  <a:cubicBezTo>
                    <a:pt x="848" y="358"/>
                    <a:pt x="848" y="358"/>
                    <a:pt x="847" y="358"/>
                  </a:cubicBezTo>
                  <a:cubicBezTo>
                    <a:pt x="847" y="358"/>
                    <a:pt x="847" y="358"/>
                    <a:pt x="847" y="358"/>
                  </a:cubicBezTo>
                  <a:cubicBezTo>
                    <a:pt x="844" y="359"/>
                    <a:pt x="842" y="359"/>
                    <a:pt x="839" y="360"/>
                  </a:cubicBezTo>
                  <a:cubicBezTo>
                    <a:pt x="839" y="360"/>
                    <a:pt x="839" y="360"/>
                    <a:pt x="839" y="360"/>
                  </a:cubicBezTo>
                  <a:cubicBezTo>
                    <a:pt x="838" y="360"/>
                    <a:pt x="836" y="360"/>
                    <a:pt x="835" y="360"/>
                  </a:cubicBezTo>
                  <a:cubicBezTo>
                    <a:pt x="835" y="360"/>
                    <a:pt x="835" y="360"/>
                    <a:pt x="835" y="360"/>
                  </a:cubicBezTo>
                  <a:cubicBezTo>
                    <a:pt x="835" y="360"/>
                    <a:pt x="834" y="361"/>
                    <a:pt x="833" y="361"/>
                  </a:cubicBezTo>
                  <a:cubicBezTo>
                    <a:pt x="833" y="361"/>
                    <a:pt x="833" y="361"/>
                    <a:pt x="833" y="361"/>
                  </a:cubicBezTo>
                  <a:cubicBezTo>
                    <a:pt x="833" y="361"/>
                    <a:pt x="833" y="361"/>
                    <a:pt x="832" y="362"/>
                  </a:cubicBezTo>
                  <a:cubicBezTo>
                    <a:pt x="832" y="362"/>
                    <a:pt x="832" y="362"/>
                    <a:pt x="832" y="362"/>
                  </a:cubicBezTo>
                  <a:cubicBezTo>
                    <a:pt x="831" y="362"/>
                    <a:pt x="830" y="363"/>
                    <a:pt x="829" y="364"/>
                  </a:cubicBezTo>
                  <a:cubicBezTo>
                    <a:pt x="829" y="364"/>
                    <a:pt x="829" y="364"/>
                    <a:pt x="829" y="364"/>
                  </a:cubicBezTo>
                  <a:cubicBezTo>
                    <a:pt x="829" y="364"/>
                    <a:pt x="828" y="364"/>
                    <a:pt x="828" y="364"/>
                  </a:cubicBezTo>
                  <a:cubicBezTo>
                    <a:pt x="828" y="364"/>
                    <a:pt x="828" y="364"/>
                    <a:pt x="828" y="364"/>
                  </a:cubicBezTo>
                  <a:cubicBezTo>
                    <a:pt x="825" y="364"/>
                    <a:pt x="822" y="365"/>
                    <a:pt x="820" y="365"/>
                  </a:cubicBezTo>
                  <a:cubicBezTo>
                    <a:pt x="820" y="365"/>
                    <a:pt x="820" y="365"/>
                    <a:pt x="820" y="365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1" y="381"/>
                    <a:pt x="781" y="381"/>
                    <a:pt x="781" y="381"/>
                  </a:cubicBezTo>
                  <a:lnTo>
                    <a:pt x="778" y="381"/>
                  </a:lnTo>
                  <a:close/>
                  <a:moveTo>
                    <a:pt x="200" y="359"/>
                  </a:moveTo>
                  <a:cubicBezTo>
                    <a:pt x="204" y="360"/>
                    <a:pt x="204" y="360"/>
                    <a:pt x="204" y="360"/>
                  </a:cubicBezTo>
                  <a:cubicBezTo>
                    <a:pt x="204" y="360"/>
                    <a:pt x="204" y="360"/>
                    <a:pt x="204" y="360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5" y="347"/>
                    <a:pt x="226" y="346"/>
                    <a:pt x="227" y="345"/>
                  </a:cubicBezTo>
                  <a:cubicBezTo>
                    <a:pt x="227" y="345"/>
                    <a:pt x="227" y="345"/>
                    <a:pt x="227" y="345"/>
                  </a:cubicBezTo>
                  <a:cubicBezTo>
                    <a:pt x="227" y="344"/>
                    <a:pt x="227" y="343"/>
                    <a:pt x="227" y="342"/>
                  </a:cubicBezTo>
                  <a:cubicBezTo>
                    <a:pt x="227" y="342"/>
                    <a:pt x="227" y="342"/>
                    <a:pt x="227" y="342"/>
                  </a:cubicBezTo>
                  <a:cubicBezTo>
                    <a:pt x="227" y="341"/>
                    <a:pt x="227" y="340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8"/>
                    <a:pt x="227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6"/>
                    <a:pt x="228" y="335"/>
                    <a:pt x="229" y="334"/>
                  </a:cubicBezTo>
                  <a:cubicBezTo>
                    <a:pt x="229" y="334"/>
                    <a:pt x="229" y="334"/>
                    <a:pt x="229" y="334"/>
                  </a:cubicBezTo>
                  <a:cubicBezTo>
                    <a:pt x="229" y="333"/>
                    <a:pt x="229" y="332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0"/>
                    <a:pt x="229" y="329"/>
                    <a:pt x="230" y="328"/>
                  </a:cubicBezTo>
                  <a:cubicBezTo>
                    <a:pt x="230" y="328"/>
                    <a:pt x="230" y="328"/>
                    <a:pt x="230" y="328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4"/>
                    <a:pt x="229" y="324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28" y="323"/>
                    <a:pt x="227" y="323"/>
                    <a:pt x="225" y="324"/>
                  </a:cubicBezTo>
                  <a:cubicBezTo>
                    <a:pt x="225" y="324"/>
                    <a:pt x="225" y="324"/>
                    <a:pt x="225" y="324"/>
                  </a:cubicBezTo>
                  <a:cubicBezTo>
                    <a:pt x="225" y="324"/>
                    <a:pt x="224" y="324"/>
                    <a:pt x="224" y="324"/>
                  </a:cubicBezTo>
                  <a:cubicBezTo>
                    <a:pt x="224" y="324"/>
                    <a:pt x="224" y="324"/>
                    <a:pt x="224" y="324"/>
                  </a:cubicBezTo>
                  <a:cubicBezTo>
                    <a:pt x="223" y="324"/>
                    <a:pt x="221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19" y="324"/>
                    <a:pt x="218" y="324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7" y="325"/>
                    <a:pt x="216" y="325"/>
                    <a:pt x="215" y="325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4" y="325"/>
                    <a:pt x="214" y="325"/>
                    <a:pt x="213" y="325"/>
                  </a:cubicBezTo>
                  <a:cubicBezTo>
                    <a:pt x="213" y="325"/>
                    <a:pt x="213" y="325"/>
                    <a:pt x="213" y="325"/>
                  </a:cubicBezTo>
                  <a:cubicBezTo>
                    <a:pt x="212" y="325"/>
                    <a:pt x="211" y="325"/>
                    <a:pt x="211" y="325"/>
                  </a:cubicBezTo>
                  <a:cubicBezTo>
                    <a:pt x="211" y="325"/>
                    <a:pt x="211" y="325"/>
                    <a:pt x="211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4"/>
                    <a:pt x="209" y="323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1"/>
                    <a:pt x="210" y="321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19"/>
                    <a:pt x="210" y="319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3" y="316"/>
                    <a:pt x="213" y="316"/>
                  </a:cubicBezTo>
                  <a:cubicBezTo>
                    <a:pt x="213" y="316"/>
                    <a:pt x="213" y="316"/>
                    <a:pt x="213" y="316"/>
                  </a:cubicBezTo>
                  <a:cubicBezTo>
                    <a:pt x="213" y="316"/>
                    <a:pt x="214" y="316"/>
                    <a:pt x="214" y="316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5" y="316"/>
                    <a:pt x="215" y="316"/>
                    <a:pt x="216" y="315"/>
                  </a:cubicBezTo>
                  <a:cubicBezTo>
                    <a:pt x="216" y="315"/>
                    <a:pt x="216" y="315"/>
                    <a:pt x="216" y="315"/>
                  </a:cubicBezTo>
                  <a:cubicBezTo>
                    <a:pt x="217" y="315"/>
                    <a:pt x="218" y="315"/>
                    <a:pt x="218" y="315"/>
                  </a:cubicBezTo>
                  <a:cubicBezTo>
                    <a:pt x="218" y="315"/>
                    <a:pt x="218" y="315"/>
                    <a:pt x="218" y="315"/>
                  </a:cubicBezTo>
                  <a:cubicBezTo>
                    <a:pt x="219" y="315"/>
                    <a:pt x="220" y="314"/>
                    <a:pt x="220" y="313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21" y="313"/>
                    <a:pt x="221" y="313"/>
                    <a:pt x="221" y="312"/>
                  </a:cubicBezTo>
                  <a:cubicBezTo>
                    <a:pt x="221" y="312"/>
                    <a:pt x="221" y="312"/>
                    <a:pt x="221" y="312"/>
                  </a:cubicBezTo>
                  <a:cubicBezTo>
                    <a:pt x="223" y="312"/>
                    <a:pt x="224" y="312"/>
                    <a:pt x="225" y="311"/>
                  </a:cubicBezTo>
                  <a:cubicBezTo>
                    <a:pt x="225" y="311"/>
                    <a:pt x="225" y="311"/>
                    <a:pt x="225" y="311"/>
                  </a:cubicBezTo>
                  <a:cubicBezTo>
                    <a:pt x="225" y="311"/>
                    <a:pt x="225" y="311"/>
                    <a:pt x="225" y="310"/>
                  </a:cubicBezTo>
                  <a:cubicBezTo>
                    <a:pt x="225" y="310"/>
                    <a:pt x="225" y="310"/>
                    <a:pt x="225" y="310"/>
                  </a:cubicBezTo>
                  <a:cubicBezTo>
                    <a:pt x="227" y="310"/>
                    <a:pt x="228" y="309"/>
                    <a:pt x="229" y="309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8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30" y="305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09" y="302"/>
                    <a:pt x="208" y="302"/>
                    <a:pt x="208" y="302"/>
                  </a:cubicBezTo>
                  <a:cubicBezTo>
                    <a:pt x="208" y="302"/>
                    <a:pt x="208" y="302"/>
                    <a:pt x="208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6" y="302"/>
                    <a:pt x="206" y="302"/>
                    <a:pt x="206" y="301"/>
                  </a:cubicBezTo>
                  <a:cubicBezTo>
                    <a:pt x="206" y="301"/>
                    <a:pt x="206" y="301"/>
                    <a:pt x="206" y="301"/>
                  </a:cubicBezTo>
                  <a:cubicBezTo>
                    <a:pt x="206" y="301"/>
                    <a:pt x="206" y="300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8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6"/>
                    <a:pt x="206" y="295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207" y="294"/>
                    <a:pt x="208" y="292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1" y="292"/>
                    <a:pt x="200" y="293"/>
                    <a:pt x="199" y="294"/>
                  </a:cubicBezTo>
                  <a:cubicBezTo>
                    <a:pt x="199" y="294"/>
                    <a:pt x="199" y="294"/>
                    <a:pt x="199" y="294"/>
                  </a:cubicBezTo>
                  <a:cubicBezTo>
                    <a:pt x="198" y="295"/>
                    <a:pt x="197" y="296"/>
                    <a:pt x="195" y="297"/>
                  </a:cubicBezTo>
                  <a:cubicBezTo>
                    <a:pt x="195" y="297"/>
                    <a:pt x="195" y="297"/>
                    <a:pt x="195" y="297"/>
                  </a:cubicBezTo>
                  <a:cubicBezTo>
                    <a:pt x="194" y="299"/>
                    <a:pt x="194" y="300"/>
                    <a:pt x="193" y="301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92" y="304"/>
                    <a:pt x="192" y="307"/>
                    <a:pt x="191" y="310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1" y="312"/>
                    <a:pt x="190" y="315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89" y="320"/>
                    <a:pt x="189" y="322"/>
                    <a:pt x="189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9" y="327"/>
                    <a:pt x="189" y="330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0" y="335"/>
                    <a:pt x="190" y="337"/>
                    <a:pt x="190" y="339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1" y="342"/>
                    <a:pt x="192" y="344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9"/>
                    <a:pt x="194" y="351"/>
                    <a:pt x="195" y="353"/>
                  </a:cubicBezTo>
                  <a:cubicBezTo>
                    <a:pt x="195" y="353"/>
                    <a:pt x="195" y="353"/>
                    <a:pt x="195" y="353"/>
                  </a:cubicBezTo>
                  <a:cubicBezTo>
                    <a:pt x="200" y="359"/>
                    <a:pt x="200" y="359"/>
                    <a:pt x="200" y="359"/>
                  </a:cubicBezTo>
                  <a:close/>
                  <a:moveTo>
                    <a:pt x="634" y="347"/>
                  </a:moveTo>
                  <a:cubicBezTo>
                    <a:pt x="633" y="347"/>
                    <a:pt x="633" y="347"/>
                    <a:pt x="633" y="347"/>
                  </a:cubicBezTo>
                  <a:cubicBezTo>
                    <a:pt x="633" y="347"/>
                    <a:pt x="633" y="347"/>
                    <a:pt x="633" y="347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5" y="347"/>
                    <a:pt x="635" y="347"/>
                    <a:pt x="635" y="347"/>
                  </a:cubicBezTo>
                  <a:lnTo>
                    <a:pt x="634" y="347"/>
                  </a:lnTo>
                  <a:close/>
                  <a:moveTo>
                    <a:pt x="137" y="267"/>
                  </a:moveTo>
                  <a:cubicBezTo>
                    <a:pt x="181" y="255"/>
                    <a:pt x="181" y="255"/>
                    <a:pt x="181" y="255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6" y="253"/>
                    <a:pt x="191" y="251"/>
                    <a:pt x="196" y="250"/>
                  </a:cubicBezTo>
                  <a:cubicBezTo>
                    <a:pt x="196" y="250"/>
                    <a:pt x="196" y="250"/>
                    <a:pt x="196" y="250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4" y="256"/>
                    <a:pt x="133" y="258"/>
                    <a:pt x="132" y="260"/>
                  </a:cubicBezTo>
                  <a:cubicBezTo>
                    <a:pt x="132" y="260"/>
                    <a:pt x="132" y="260"/>
                    <a:pt x="132" y="260"/>
                  </a:cubicBezTo>
                  <a:cubicBezTo>
                    <a:pt x="132" y="262"/>
                    <a:pt x="131" y="263"/>
                    <a:pt x="131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3" y="265"/>
                    <a:pt x="135" y="266"/>
                    <a:pt x="137" y="267"/>
                  </a:cubicBezTo>
                  <a:close/>
                  <a:moveTo>
                    <a:pt x="576" y="207"/>
                  </a:moveTo>
                  <a:cubicBezTo>
                    <a:pt x="581" y="167"/>
                    <a:pt x="581" y="167"/>
                    <a:pt x="581" y="167"/>
                  </a:cubicBezTo>
                  <a:cubicBezTo>
                    <a:pt x="581" y="167"/>
                    <a:pt x="581" y="167"/>
                    <a:pt x="581" y="167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6" y="207"/>
                    <a:pt x="576" y="207"/>
                    <a:pt x="576" y="207"/>
                  </a:cubicBezTo>
                  <a:close/>
                  <a:moveTo>
                    <a:pt x="1844" y="194"/>
                  </a:moveTo>
                  <a:cubicBezTo>
                    <a:pt x="1845" y="193"/>
                    <a:pt x="1845" y="193"/>
                    <a:pt x="1845" y="193"/>
                  </a:cubicBezTo>
                  <a:cubicBezTo>
                    <a:pt x="1845" y="193"/>
                    <a:pt x="1845" y="193"/>
                    <a:pt x="1845" y="193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2" y="194"/>
                    <a:pt x="1842" y="194"/>
                    <a:pt x="1842" y="194"/>
                  </a:cubicBezTo>
                  <a:lnTo>
                    <a:pt x="1844" y="194"/>
                  </a:lnTo>
                  <a:close/>
                  <a:moveTo>
                    <a:pt x="1916" y="194"/>
                  </a:moveTo>
                  <a:cubicBezTo>
                    <a:pt x="1918" y="191"/>
                    <a:pt x="1918" y="191"/>
                    <a:pt x="1918" y="191"/>
                  </a:cubicBezTo>
                  <a:cubicBezTo>
                    <a:pt x="1918" y="191"/>
                    <a:pt x="1918" y="191"/>
                    <a:pt x="1918" y="191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4" y="194"/>
                    <a:pt x="1914" y="194"/>
                    <a:pt x="1914" y="194"/>
                  </a:cubicBezTo>
                  <a:lnTo>
                    <a:pt x="1916" y="194"/>
                  </a:lnTo>
                  <a:close/>
                  <a:moveTo>
                    <a:pt x="1879" y="168"/>
                  </a:moveTo>
                  <a:cubicBezTo>
                    <a:pt x="1881" y="168"/>
                    <a:pt x="1881" y="168"/>
                    <a:pt x="1881" y="168"/>
                  </a:cubicBezTo>
                  <a:cubicBezTo>
                    <a:pt x="1881" y="168"/>
                    <a:pt x="1881" y="168"/>
                    <a:pt x="1881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7" y="168"/>
                    <a:pt x="1877" y="168"/>
                    <a:pt x="1877" y="168"/>
                  </a:cubicBezTo>
                  <a:lnTo>
                    <a:pt x="1879" y="168"/>
                  </a:lnTo>
                  <a:close/>
                  <a:moveTo>
                    <a:pt x="583" y="131"/>
                  </a:moveTo>
                  <a:cubicBezTo>
                    <a:pt x="583" y="130"/>
                    <a:pt x="583" y="130"/>
                    <a:pt x="583" y="130"/>
                  </a:cubicBezTo>
                  <a:cubicBezTo>
                    <a:pt x="583" y="130"/>
                    <a:pt x="583" y="130"/>
                    <a:pt x="583" y="130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4" y="131"/>
                    <a:pt x="584" y="131"/>
                    <a:pt x="584" y="131"/>
                  </a:cubicBezTo>
                  <a:lnTo>
                    <a:pt x="583" y="131"/>
                  </a:lnTo>
                  <a:close/>
                  <a:moveTo>
                    <a:pt x="1853" y="121"/>
                  </a:moveTo>
                  <a:cubicBezTo>
                    <a:pt x="1854" y="121"/>
                    <a:pt x="1854" y="121"/>
                    <a:pt x="1854" y="121"/>
                  </a:cubicBezTo>
                  <a:lnTo>
                    <a:pt x="1853" y="121"/>
                  </a:lnTo>
                  <a:close/>
                  <a:moveTo>
                    <a:pt x="196" y="69"/>
                  </a:move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8"/>
                  </a:cubicBezTo>
                  <a:lnTo>
                    <a:pt x="196" y="69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29" name="ïṣḷîḍè">
              <a:extLst>
                <a:ext uri="{FF2B5EF4-FFF2-40B4-BE49-F238E27FC236}">
                  <a16:creationId xmlns="" xmlns:a16="http://schemas.microsoft.com/office/drawing/2014/main" id="{2BD98C23-3DCB-4AB0-93CC-57CD426B6939}"/>
                </a:ext>
              </a:extLst>
            </p:cNvPr>
            <p:cNvSpPr/>
            <p:nvPr userDrawn="1"/>
          </p:nvSpPr>
          <p:spPr bwMode="auto">
            <a:xfrm>
              <a:off x="5449264" y="1792856"/>
              <a:ext cx="2389271" cy="66446"/>
            </a:xfrm>
            <a:custGeom>
              <a:avLst/>
              <a:gdLst>
                <a:gd name="T0" fmla="*/ 28 w 2078"/>
                <a:gd name="T1" fmla="*/ 9 h 58"/>
                <a:gd name="T2" fmla="*/ 38 w 2078"/>
                <a:gd name="T3" fmla="*/ 57 h 58"/>
                <a:gd name="T4" fmla="*/ 111 w 2078"/>
                <a:gd name="T5" fmla="*/ 2 h 58"/>
                <a:gd name="T6" fmla="*/ 87 w 2078"/>
                <a:gd name="T7" fmla="*/ 2 h 58"/>
                <a:gd name="T8" fmla="*/ 111 w 2078"/>
                <a:gd name="T9" fmla="*/ 2 h 58"/>
                <a:gd name="T10" fmla="*/ 176 w 2078"/>
                <a:gd name="T11" fmla="*/ 2 h 58"/>
                <a:gd name="T12" fmla="*/ 169 w 2078"/>
                <a:gd name="T13" fmla="*/ 12 h 58"/>
                <a:gd name="T14" fmla="*/ 253 w 2078"/>
                <a:gd name="T15" fmla="*/ 45 h 58"/>
                <a:gd name="T16" fmla="*/ 226 w 2078"/>
                <a:gd name="T17" fmla="*/ 11 h 58"/>
                <a:gd name="T18" fmla="*/ 324 w 2078"/>
                <a:gd name="T19" fmla="*/ 48 h 58"/>
                <a:gd name="T20" fmla="*/ 311 w 2078"/>
                <a:gd name="T21" fmla="*/ 0 h 58"/>
                <a:gd name="T22" fmla="*/ 314 w 2078"/>
                <a:gd name="T23" fmla="*/ 27 h 58"/>
                <a:gd name="T24" fmla="*/ 395 w 2078"/>
                <a:gd name="T25" fmla="*/ 48 h 58"/>
                <a:gd name="T26" fmla="*/ 396 w 2078"/>
                <a:gd name="T27" fmla="*/ 2 h 58"/>
                <a:gd name="T28" fmla="*/ 443 w 2078"/>
                <a:gd name="T29" fmla="*/ 30 h 58"/>
                <a:gd name="T30" fmla="*/ 470 w 2078"/>
                <a:gd name="T31" fmla="*/ 9 h 58"/>
                <a:gd name="T32" fmla="*/ 535 w 2078"/>
                <a:gd name="T33" fmla="*/ 2 h 58"/>
                <a:gd name="T34" fmla="*/ 550 w 2078"/>
                <a:gd name="T35" fmla="*/ 57 h 58"/>
                <a:gd name="T36" fmla="*/ 600 w 2078"/>
                <a:gd name="T37" fmla="*/ 30 h 58"/>
                <a:gd name="T38" fmla="*/ 614 w 2078"/>
                <a:gd name="T39" fmla="*/ 58 h 58"/>
                <a:gd name="T40" fmla="*/ 627 w 2078"/>
                <a:gd name="T41" fmla="*/ 37 h 58"/>
                <a:gd name="T42" fmla="*/ 692 w 2078"/>
                <a:gd name="T43" fmla="*/ 32 h 58"/>
                <a:gd name="T44" fmla="*/ 728 w 2078"/>
                <a:gd name="T45" fmla="*/ 2 h 58"/>
                <a:gd name="T46" fmla="*/ 790 w 2078"/>
                <a:gd name="T47" fmla="*/ 45 h 58"/>
                <a:gd name="T48" fmla="*/ 763 w 2078"/>
                <a:gd name="T49" fmla="*/ 11 h 58"/>
                <a:gd name="T50" fmla="*/ 836 w 2078"/>
                <a:gd name="T51" fmla="*/ 57 h 58"/>
                <a:gd name="T52" fmla="*/ 882 w 2078"/>
                <a:gd name="T53" fmla="*/ 45 h 58"/>
                <a:gd name="T54" fmla="*/ 964 w 2078"/>
                <a:gd name="T55" fmla="*/ 57 h 58"/>
                <a:gd name="T56" fmla="*/ 939 w 2078"/>
                <a:gd name="T57" fmla="*/ 24 h 58"/>
                <a:gd name="T58" fmla="*/ 998 w 2078"/>
                <a:gd name="T59" fmla="*/ 11 h 58"/>
                <a:gd name="T60" fmla="*/ 998 w 2078"/>
                <a:gd name="T61" fmla="*/ 35 h 58"/>
                <a:gd name="T62" fmla="*/ 1027 w 2078"/>
                <a:gd name="T63" fmla="*/ 42 h 58"/>
                <a:gd name="T64" fmla="*/ 987 w 2078"/>
                <a:gd name="T65" fmla="*/ 57 h 58"/>
                <a:gd name="T66" fmla="*/ 1068 w 2078"/>
                <a:gd name="T67" fmla="*/ 34 h 58"/>
                <a:gd name="T68" fmla="*/ 1070 w 2078"/>
                <a:gd name="T69" fmla="*/ 58 h 58"/>
                <a:gd name="T70" fmla="*/ 1080 w 2078"/>
                <a:gd name="T71" fmla="*/ 18 h 58"/>
                <a:gd name="T72" fmla="*/ 1127 w 2078"/>
                <a:gd name="T73" fmla="*/ 2 h 58"/>
                <a:gd name="T74" fmla="*/ 1190 w 2078"/>
                <a:gd name="T75" fmla="*/ 11 h 58"/>
                <a:gd name="T76" fmla="*/ 1236 w 2078"/>
                <a:gd name="T77" fmla="*/ 39 h 58"/>
                <a:gd name="T78" fmla="*/ 1224 w 2078"/>
                <a:gd name="T79" fmla="*/ 39 h 58"/>
                <a:gd name="T80" fmla="*/ 1315 w 2078"/>
                <a:gd name="T81" fmla="*/ 58 h 58"/>
                <a:gd name="T82" fmla="*/ 1375 w 2078"/>
                <a:gd name="T83" fmla="*/ 57 h 58"/>
                <a:gd name="T84" fmla="*/ 1399 w 2078"/>
                <a:gd name="T85" fmla="*/ 11 h 58"/>
                <a:gd name="T86" fmla="*/ 1448 w 2078"/>
                <a:gd name="T87" fmla="*/ 11 h 58"/>
                <a:gd name="T88" fmla="*/ 1431 w 2078"/>
                <a:gd name="T89" fmla="*/ 2 h 58"/>
                <a:gd name="T90" fmla="*/ 1507 w 2078"/>
                <a:gd name="T91" fmla="*/ 33 h 58"/>
                <a:gd name="T92" fmla="*/ 1531 w 2078"/>
                <a:gd name="T93" fmla="*/ 2 h 58"/>
                <a:gd name="T94" fmla="*/ 1576 w 2078"/>
                <a:gd name="T95" fmla="*/ 58 h 58"/>
                <a:gd name="T96" fmla="*/ 1586 w 2078"/>
                <a:gd name="T97" fmla="*/ 20 h 58"/>
                <a:gd name="T98" fmla="*/ 1664 w 2078"/>
                <a:gd name="T99" fmla="*/ 57 h 58"/>
                <a:gd name="T100" fmla="*/ 1620 w 2078"/>
                <a:gd name="T101" fmla="*/ 2 h 58"/>
                <a:gd name="T102" fmla="*/ 1726 w 2078"/>
                <a:gd name="T103" fmla="*/ 45 h 58"/>
                <a:gd name="T104" fmla="*/ 1698 w 2078"/>
                <a:gd name="T105" fmla="*/ 11 h 58"/>
                <a:gd name="T106" fmla="*/ 1784 w 2078"/>
                <a:gd name="T107" fmla="*/ 0 h 58"/>
                <a:gd name="T108" fmla="*/ 1771 w 2078"/>
                <a:gd name="T109" fmla="*/ 30 h 58"/>
                <a:gd name="T110" fmla="*/ 1833 w 2078"/>
                <a:gd name="T111" fmla="*/ 2 h 58"/>
                <a:gd name="T112" fmla="*/ 1886 w 2078"/>
                <a:gd name="T113" fmla="*/ 30 h 58"/>
                <a:gd name="T114" fmla="*/ 1913 w 2078"/>
                <a:gd name="T115" fmla="*/ 9 h 58"/>
                <a:gd name="T116" fmla="*/ 1986 w 2078"/>
                <a:gd name="T117" fmla="*/ 9 h 58"/>
                <a:gd name="T118" fmla="*/ 1997 w 2078"/>
                <a:gd name="T119" fmla="*/ 57 h 58"/>
                <a:gd name="T120" fmla="*/ 2048 w 2078"/>
                <a:gd name="T121" fmla="*/ 57 h 58"/>
                <a:gd name="T122" fmla="*/ 2043 w 2078"/>
                <a:gd name="T12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78" h="58">
                  <a:moveTo>
                    <a:pt x="38" y="37"/>
                  </a:moveTo>
                  <a:cubicBezTo>
                    <a:pt x="38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4" y="49"/>
                    <a:pt x="30" y="50"/>
                    <a:pt x="28" y="50"/>
                  </a:cubicBezTo>
                  <a:cubicBezTo>
                    <a:pt x="18" y="49"/>
                    <a:pt x="12" y="43"/>
                    <a:pt x="12" y="30"/>
                  </a:cubicBezTo>
                  <a:cubicBezTo>
                    <a:pt x="12" y="16"/>
                    <a:pt x="18" y="9"/>
                    <a:pt x="28" y="9"/>
                  </a:cubicBezTo>
                  <a:cubicBezTo>
                    <a:pt x="35" y="9"/>
                    <a:pt x="38" y="12"/>
                    <a:pt x="3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6"/>
                    <a:pt x="43" y="0"/>
                    <a:pt x="25" y="0"/>
                  </a:cubicBezTo>
                  <a:cubicBezTo>
                    <a:pt x="9" y="2"/>
                    <a:pt x="0" y="11"/>
                    <a:pt x="0" y="30"/>
                  </a:cubicBezTo>
                  <a:cubicBezTo>
                    <a:pt x="0" y="47"/>
                    <a:pt x="9" y="57"/>
                    <a:pt x="25" y="58"/>
                  </a:cubicBezTo>
                  <a:cubicBezTo>
                    <a:pt x="31" y="58"/>
                    <a:pt x="35" y="58"/>
                    <a:pt x="38" y="57"/>
                  </a:cubicBezTo>
                  <a:cubicBezTo>
                    <a:pt x="42" y="57"/>
                    <a:pt x="46" y="57"/>
                    <a:pt x="50" y="55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111" y="2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1" y="39"/>
                    <a:pt x="110" y="43"/>
                    <a:pt x="108" y="45"/>
                  </a:cubicBezTo>
                  <a:cubicBezTo>
                    <a:pt x="107" y="48"/>
                    <a:pt x="103" y="50"/>
                    <a:pt x="99" y="50"/>
                  </a:cubicBezTo>
                  <a:cubicBezTo>
                    <a:pt x="94" y="50"/>
                    <a:pt x="91" y="48"/>
                    <a:pt x="89" y="45"/>
                  </a:cubicBezTo>
                  <a:cubicBezTo>
                    <a:pt x="87" y="43"/>
                    <a:pt x="87" y="39"/>
                    <a:pt x="87" y="3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50"/>
                    <a:pt x="83" y="57"/>
                    <a:pt x="99" y="58"/>
                  </a:cubicBezTo>
                  <a:cubicBezTo>
                    <a:pt x="114" y="57"/>
                    <a:pt x="122" y="50"/>
                    <a:pt x="123" y="36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11" y="2"/>
                    <a:pt x="111" y="2"/>
                    <a:pt x="111" y="2"/>
                  </a:cubicBezTo>
                  <a:close/>
                  <a:moveTo>
                    <a:pt x="154" y="57"/>
                  </a:moveTo>
                  <a:cubicBezTo>
                    <a:pt x="158" y="45"/>
                    <a:pt x="158" y="45"/>
                    <a:pt x="158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54" y="57"/>
                    <a:pt x="154" y="57"/>
                    <a:pt x="154" y="57"/>
                  </a:cubicBezTo>
                  <a:close/>
                  <a:moveTo>
                    <a:pt x="161" y="36"/>
                  </a:move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61" y="36"/>
                    <a:pt x="161" y="36"/>
                    <a:pt x="161" y="36"/>
                  </a:cubicBezTo>
                  <a:close/>
                  <a:moveTo>
                    <a:pt x="264" y="57"/>
                  </a:moveTo>
                  <a:cubicBezTo>
                    <a:pt x="264" y="2"/>
                    <a:pt x="264" y="2"/>
                    <a:pt x="264" y="2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64" y="57"/>
                    <a:pt x="264" y="57"/>
                    <a:pt x="264" y="57"/>
                  </a:cubicBezTo>
                  <a:close/>
                  <a:moveTo>
                    <a:pt x="324" y="37"/>
                  </a:moveTo>
                  <a:cubicBezTo>
                    <a:pt x="324" y="48"/>
                    <a:pt x="324" y="48"/>
                    <a:pt x="324" y="48"/>
                  </a:cubicBezTo>
                  <a:cubicBezTo>
                    <a:pt x="324" y="49"/>
                    <a:pt x="323" y="49"/>
                    <a:pt x="324" y="48"/>
                  </a:cubicBezTo>
                  <a:cubicBezTo>
                    <a:pt x="320" y="49"/>
                    <a:pt x="316" y="50"/>
                    <a:pt x="313" y="50"/>
                  </a:cubicBezTo>
                  <a:cubicBezTo>
                    <a:pt x="303" y="49"/>
                    <a:pt x="298" y="43"/>
                    <a:pt x="298" y="30"/>
                  </a:cubicBezTo>
                  <a:cubicBezTo>
                    <a:pt x="298" y="16"/>
                    <a:pt x="303" y="9"/>
                    <a:pt x="313" y="9"/>
                  </a:cubicBezTo>
                  <a:cubicBezTo>
                    <a:pt x="321" y="9"/>
                    <a:pt x="324" y="12"/>
                    <a:pt x="324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6"/>
                    <a:pt x="328" y="0"/>
                    <a:pt x="311" y="0"/>
                  </a:cubicBezTo>
                  <a:cubicBezTo>
                    <a:pt x="294" y="2"/>
                    <a:pt x="286" y="11"/>
                    <a:pt x="286" y="30"/>
                  </a:cubicBezTo>
                  <a:cubicBezTo>
                    <a:pt x="286" y="47"/>
                    <a:pt x="294" y="57"/>
                    <a:pt x="311" y="58"/>
                  </a:cubicBezTo>
                  <a:cubicBezTo>
                    <a:pt x="316" y="58"/>
                    <a:pt x="320" y="58"/>
                    <a:pt x="324" y="57"/>
                  </a:cubicBezTo>
                  <a:cubicBezTo>
                    <a:pt x="328" y="57"/>
                    <a:pt x="332" y="57"/>
                    <a:pt x="336" y="55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37"/>
                    <a:pt x="314" y="37"/>
                    <a:pt x="314" y="37"/>
                  </a:cubicBezTo>
                  <a:cubicBezTo>
                    <a:pt x="324" y="37"/>
                    <a:pt x="324" y="37"/>
                    <a:pt x="324" y="37"/>
                  </a:cubicBezTo>
                  <a:close/>
                  <a:moveTo>
                    <a:pt x="388" y="11"/>
                  </a:moveTo>
                  <a:cubicBezTo>
                    <a:pt x="395" y="11"/>
                    <a:pt x="395" y="11"/>
                    <a:pt x="395" y="11"/>
                  </a:cubicBezTo>
                  <a:cubicBezTo>
                    <a:pt x="405" y="11"/>
                    <a:pt x="411" y="17"/>
                    <a:pt x="411" y="30"/>
                  </a:cubicBezTo>
                  <a:cubicBezTo>
                    <a:pt x="411" y="42"/>
                    <a:pt x="405" y="48"/>
                    <a:pt x="395" y="48"/>
                  </a:cubicBezTo>
                  <a:cubicBezTo>
                    <a:pt x="388" y="48"/>
                    <a:pt x="388" y="48"/>
                    <a:pt x="388" y="48"/>
                  </a:cubicBezTo>
                  <a:cubicBezTo>
                    <a:pt x="388" y="11"/>
                    <a:pt x="388" y="11"/>
                    <a:pt x="388" y="11"/>
                  </a:cubicBezTo>
                  <a:close/>
                  <a:moveTo>
                    <a:pt x="377" y="57"/>
                  </a:moveTo>
                  <a:cubicBezTo>
                    <a:pt x="396" y="57"/>
                    <a:pt x="396" y="57"/>
                    <a:pt x="396" y="57"/>
                  </a:cubicBezTo>
                  <a:cubicBezTo>
                    <a:pt x="414" y="57"/>
                    <a:pt x="423" y="48"/>
                    <a:pt x="423" y="30"/>
                  </a:cubicBezTo>
                  <a:cubicBezTo>
                    <a:pt x="423" y="11"/>
                    <a:pt x="414" y="2"/>
                    <a:pt x="396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57"/>
                    <a:pt x="377" y="57"/>
                    <a:pt x="377" y="57"/>
                  </a:cubicBezTo>
                  <a:close/>
                  <a:moveTo>
                    <a:pt x="470" y="58"/>
                  </a:moveTo>
                  <a:cubicBezTo>
                    <a:pt x="486" y="57"/>
                    <a:pt x="495" y="48"/>
                    <a:pt x="495" y="30"/>
                  </a:cubicBezTo>
                  <a:cubicBezTo>
                    <a:pt x="495" y="11"/>
                    <a:pt x="486" y="1"/>
                    <a:pt x="470" y="0"/>
                  </a:cubicBezTo>
                  <a:cubicBezTo>
                    <a:pt x="453" y="1"/>
                    <a:pt x="444" y="11"/>
                    <a:pt x="443" y="30"/>
                  </a:cubicBezTo>
                  <a:cubicBezTo>
                    <a:pt x="444" y="48"/>
                    <a:pt x="452" y="57"/>
                    <a:pt x="470" y="58"/>
                  </a:cubicBezTo>
                  <a:close/>
                  <a:moveTo>
                    <a:pt x="470" y="9"/>
                  </a:moveTo>
                  <a:cubicBezTo>
                    <a:pt x="479" y="9"/>
                    <a:pt x="483" y="16"/>
                    <a:pt x="483" y="30"/>
                  </a:cubicBezTo>
                  <a:cubicBezTo>
                    <a:pt x="483" y="43"/>
                    <a:pt x="479" y="50"/>
                    <a:pt x="470" y="50"/>
                  </a:cubicBezTo>
                  <a:cubicBezTo>
                    <a:pt x="460" y="50"/>
                    <a:pt x="456" y="43"/>
                    <a:pt x="456" y="30"/>
                  </a:cubicBezTo>
                  <a:cubicBezTo>
                    <a:pt x="456" y="16"/>
                    <a:pt x="460" y="9"/>
                    <a:pt x="470" y="9"/>
                  </a:cubicBezTo>
                  <a:close/>
                  <a:moveTo>
                    <a:pt x="567" y="57"/>
                  </a:moveTo>
                  <a:cubicBezTo>
                    <a:pt x="567" y="2"/>
                    <a:pt x="567" y="2"/>
                    <a:pt x="567" y="2"/>
                  </a:cubicBezTo>
                  <a:cubicBezTo>
                    <a:pt x="556" y="2"/>
                    <a:pt x="556" y="2"/>
                    <a:pt x="556" y="2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35" y="2"/>
                    <a:pt x="535" y="2"/>
                    <a:pt x="535" y="2"/>
                  </a:cubicBezTo>
                  <a:cubicBezTo>
                    <a:pt x="518" y="2"/>
                    <a:pt x="518" y="2"/>
                    <a:pt x="518" y="2"/>
                  </a:cubicBezTo>
                  <a:cubicBezTo>
                    <a:pt x="518" y="57"/>
                    <a:pt x="518" y="57"/>
                    <a:pt x="518" y="57"/>
                  </a:cubicBezTo>
                  <a:cubicBezTo>
                    <a:pt x="528" y="57"/>
                    <a:pt x="528" y="57"/>
                    <a:pt x="528" y="57"/>
                  </a:cubicBezTo>
                  <a:cubicBezTo>
                    <a:pt x="528" y="11"/>
                    <a:pt x="528" y="11"/>
                    <a:pt x="528" y="11"/>
                  </a:cubicBezTo>
                  <a:cubicBezTo>
                    <a:pt x="529" y="11"/>
                    <a:pt x="529" y="11"/>
                    <a:pt x="529" y="11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7" y="57"/>
                    <a:pt x="567" y="57"/>
                    <a:pt x="567" y="57"/>
                  </a:cubicBezTo>
                  <a:close/>
                  <a:moveTo>
                    <a:pt x="627" y="37"/>
                  </a:moveTo>
                  <a:cubicBezTo>
                    <a:pt x="627" y="48"/>
                    <a:pt x="627" y="48"/>
                    <a:pt x="627" y="48"/>
                  </a:cubicBezTo>
                  <a:cubicBezTo>
                    <a:pt x="626" y="49"/>
                    <a:pt x="626" y="49"/>
                    <a:pt x="626" y="48"/>
                  </a:cubicBezTo>
                  <a:cubicBezTo>
                    <a:pt x="622" y="49"/>
                    <a:pt x="619" y="50"/>
                    <a:pt x="616" y="50"/>
                  </a:cubicBezTo>
                  <a:cubicBezTo>
                    <a:pt x="606" y="49"/>
                    <a:pt x="601" y="43"/>
                    <a:pt x="600" y="30"/>
                  </a:cubicBezTo>
                  <a:cubicBezTo>
                    <a:pt x="601" y="16"/>
                    <a:pt x="606" y="9"/>
                    <a:pt x="616" y="9"/>
                  </a:cubicBezTo>
                  <a:cubicBezTo>
                    <a:pt x="623" y="9"/>
                    <a:pt x="627" y="12"/>
                    <a:pt x="627" y="18"/>
                  </a:cubicBezTo>
                  <a:cubicBezTo>
                    <a:pt x="639" y="18"/>
                    <a:pt x="639" y="18"/>
                    <a:pt x="639" y="18"/>
                  </a:cubicBezTo>
                  <a:cubicBezTo>
                    <a:pt x="639" y="6"/>
                    <a:pt x="631" y="0"/>
                    <a:pt x="614" y="0"/>
                  </a:cubicBezTo>
                  <a:cubicBezTo>
                    <a:pt x="597" y="2"/>
                    <a:pt x="588" y="11"/>
                    <a:pt x="588" y="30"/>
                  </a:cubicBezTo>
                  <a:cubicBezTo>
                    <a:pt x="588" y="47"/>
                    <a:pt x="597" y="57"/>
                    <a:pt x="614" y="58"/>
                  </a:cubicBezTo>
                  <a:cubicBezTo>
                    <a:pt x="619" y="58"/>
                    <a:pt x="623" y="58"/>
                    <a:pt x="626" y="57"/>
                  </a:cubicBezTo>
                  <a:cubicBezTo>
                    <a:pt x="630" y="57"/>
                    <a:pt x="634" y="57"/>
                    <a:pt x="638" y="55"/>
                  </a:cubicBezTo>
                  <a:cubicBezTo>
                    <a:pt x="638" y="27"/>
                    <a:pt x="638" y="27"/>
                    <a:pt x="638" y="27"/>
                  </a:cubicBezTo>
                  <a:cubicBezTo>
                    <a:pt x="616" y="27"/>
                    <a:pt x="616" y="27"/>
                    <a:pt x="616" y="27"/>
                  </a:cubicBezTo>
                  <a:cubicBezTo>
                    <a:pt x="616" y="37"/>
                    <a:pt x="616" y="37"/>
                    <a:pt x="616" y="37"/>
                  </a:cubicBezTo>
                  <a:cubicBezTo>
                    <a:pt x="627" y="37"/>
                    <a:pt x="627" y="37"/>
                    <a:pt x="627" y="37"/>
                  </a:cubicBezTo>
                  <a:close/>
                  <a:moveTo>
                    <a:pt x="716" y="2"/>
                  </a:moveTo>
                  <a:cubicBezTo>
                    <a:pt x="716" y="32"/>
                    <a:pt x="716" y="32"/>
                    <a:pt x="716" y="32"/>
                  </a:cubicBezTo>
                  <a:cubicBezTo>
                    <a:pt x="716" y="39"/>
                    <a:pt x="715" y="43"/>
                    <a:pt x="713" y="45"/>
                  </a:cubicBezTo>
                  <a:cubicBezTo>
                    <a:pt x="712" y="48"/>
                    <a:pt x="708" y="50"/>
                    <a:pt x="704" y="50"/>
                  </a:cubicBezTo>
                  <a:cubicBezTo>
                    <a:pt x="699" y="50"/>
                    <a:pt x="696" y="48"/>
                    <a:pt x="694" y="45"/>
                  </a:cubicBezTo>
                  <a:cubicBezTo>
                    <a:pt x="692" y="43"/>
                    <a:pt x="692" y="39"/>
                    <a:pt x="692" y="32"/>
                  </a:cubicBezTo>
                  <a:cubicBezTo>
                    <a:pt x="692" y="2"/>
                    <a:pt x="692" y="2"/>
                    <a:pt x="692" y="2"/>
                  </a:cubicBezTo>
                  <a:cubicBezTo>
                    <a:pt x="680" y="2"/>
                    <a:pt x="680" y="2"/>
                    <a:pt x="680" y="2"/>
                  </a:cubicBezTo>
                  <a:cubicBezTo>
                    <a:pt x="680" y="36"/>
                    <a:pt x="680" y="36"/>
                    <a:pt x="680" y="36"/>
                  </a:cubicBezTo>
                  <a:cubicBezTo>
                    <a:pt x="680" y="50"/>
                    <a:pt x="688" y="57"/>
                    <a:pt x="704" y="58"/>
                  </a:cubicBezTo>
                  <a:cubicBezTo>
                    <a:pt x="719" y="57"/>
                    <a:pt x="727" y="50"/>
                    <a:pt x="728" y="36"/>
                  </a:cubicBezTo>
                  <a:cubicBezTo>
                    <a:pt x="728" y="2"/>
                    <a:pt x="728" y="2"/>
                    <a:pt x="728" y="2"/>
                  </a:cubicBezTo>
                  <a:cubicBezTo>
                    <a:pt x="716" y="2"/>
                    <a:pt x="716" y="2"/>
                    <a:pt x="716" y="2"/>
                  </a:cubicBezTo>
                  <a:close/>
                  <a:moveTo>
                    <a:pt x="801" y="57"/>
                  </a:moveTo>
                  <a:cubicBezTo>
                    <a:pt x="801" y="2"/>
                    <a:pt x="801" y="2"/>
                    <a:pt x="801" y="2"/>
                  </a:cubicBezTo>
                  <a:cubicBezTo>
                    <a:pt x="790" y="2"/>
                    <a:pt x="790" y="2"/>
                    <a:pt x="790" y="2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69" y="2"/>
                    <a:pt x="769" y="2"/>
                    <a:pt x="769" y="2"/>
                  </a:cubicBezTo>
                  <a:cubicBezTo>
                    <a:pt x="752" y="2"/>
                    <a:pt x="752" y="2"/>
                    <a:pt x="752" y="2"/>
                  </a:cubicBezTo>
                  <a:cubicBezTo>
                    <a:pt x="752" y="57"/>
                    <a:pt x="752" y="57"/>
                    <a:pt x="752" y="57"/>
                  </a:cubicBezTo>
                  <a:cubicBezTo>
                    <a:pt x="763" y="57"/>
                    <a:pt x="763" y="57"/>
                    <a:pt x="763" y="57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84" y="57"/>
                    <a:pt x="784" y="57"/>
                    <a:pt x="784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836" y="2"/>
                  </a:moveTo>
                  <a:cubicBezTo>
                    <a:pt x="824" y="2"/>
                    <a:pt x="824" y="2"/>
                    <a:pt x="824" y="2"/>
                  </a:cubicBezTo>
                  <a:cubicBezTo>
                    <a:pt x="824" y="57"/>
                    <a:pt x="824" y="57"/>
                    <a:pt x="824" y="57"/>
                  </a:cubicBezTo>
                  <a:cubicBezTo>
                    <a:pt x="836" y="57"/>
                    <a:pt x="836" y="57"/>
                    <a:pt x="836" y="57"/>
                  </a:cubicBezTo>
                  <a:cubicBezTo>
                    <a:pt x="836" y="2"/>
                    <a:pt x="836" y="2"/>
                    <a:pt x="836" y="2"/>
                  </a:cubicBezTo>
                  <a:close/>
                  <a:moveTo>
                    <a:pt x="875" y="57"/>
                  </a:moveTo>
                  <a:cubicBezTo>
                    <a:pt x="888" y="57"/>
                    <a:pt x="888" y="57"/>
                    <a:pt x="888" y="57"/>
                  </a:cubicBezTo>
                  <a:cubicBezTo>
                    <a:pt x="908" y="2"/>
                    <a:pt x="908" y="2"/>
                    <a:pt x="908" y="2"/>
                  </a:cubicBezTo>
                  <a:cubicBezTo>
                    <a:pt x="896" y="2"/>
                    <a:pt x="896" y="2"/>
                    <a:pt x="896" y="2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68" y="2"/>
                    <a:pt x="868" y="2"/>
                    <a:pt x="868" y="2"/>
                  </a:cubicBezTo>
                  <a:cubicBezTo>
                    <a:pt x="855" y="2"/>
                    <a:pt x="855" y="2"/>
                    <a:pt x="855" y="2"/>
                  </a:cubicBezTo>
                  <a:cubicBezTo>
                    <a:pt x="875" y="57"/>
                    <a:pt x="875" y="57"/>
                    <a:pt x="875" y="57"/>
                  </a:cubicBezTo>
                  <a:close/>
                  <a:moveTo>
                    <a:pt x="927" y="57"/>
                  </a:moveTo>
                  <a:cubicBezTo>
                    <a:pt x="964" y="57"/>
                    <a:pt x="964" y="57"/>
                    <a:pt x="964" y="57"/>
                  </a:cubicBezTo>
                  <a:cubicBezTo>
                    <a:pt x="964" y="48"/>
                    <a:pt x="964" y="48"/>
                    <a:pt x="964" y="48"/>
                  </a:cubicBezTo>
                  <a:cubicBezTo>
                    <a:pt x="939" y="48"/>
                    <a:pt x="939" y="48"/>
                    <a:pt x="939" y="48"/>
                  </a:cubicBezTo>
                  <a:cubicBezTo>
                    <a:pt x="939" y="33"/>
                    <a:pt x="939" y="33"/>
                    <a:pt x="939" y="33"/>
                  </a:cubicBezTo>
                  <a:cubicBezTo>
                    <a:pt x="962" y="33"/>
                    <a:pt x="962" y="33"/>
                    <a:pt x="962" y="33"/>
                  </a:cubicBezTo>
                  <a:cubicBezTo>
                    <a:pt x="962" y="24"/>
                    <a:pt x="962" y="24"/>
                    <a:pt x="962" y="24"/>
                  </a:cubicBezTo>
                  <a:cubicBezTo>
                    <a:pt x="939" y="24"/>
                    <a:pt x="939" y="24"/>
                    <a:pt x="939" y="24"/>
                  </a:cubicBezTo>
                  <a:cubicBezTo>
                    <a:pt x="939" y="11"/>
                    <a:pt x="939" y="11"/>
                    <a:pt x="939" y="11"/>
                  </a:cubicBezTo>
                  <a:cubicBezTo>
                    <a:pt x="963" y="11"/>
                    <a:pt x="963" y="11"/>
                    <a:pt x="963" y="11"/>
                  </a:cubicBezTo>
                  <a:cubicBezTo>
                    <a:pt x="963" y="2"/>
                    <a:pt x="963" y="2"/>
                    <a:pt x="963" y="2"/>
                  </a:cubicBezTo>
                  <a:cubicBezTo>
                    <a:pt x="927" y="2"/>
                    <a:pt x="927" y="2"/>
                    <a:pt x="927" y="2"/>
                  </a:cubicBezTo>
                  <a:cubicBezTo>
                    <a:pt x="927" y="57"/>
                    <a:pt x="927" y="57"/>
                    <a:pt x="927" y="57"/>
                  </a:cubicBezTo>
                  <a:close/>
                  <a:moveTo>
                    <a:pt x="998" y="11"/>
                  </a:moveTo>
                  <a:cubicBezTo>
                    <a:pt x="1008" y="11"/>
                    <a:pt x="1008" y="11"/>
                    <a:pt x="1008" y="11"/>
                  </a:cubicBezTo>
                  <a:cubicBezTo>
                    <a:pt x="1014" y="11"/>
                    <a:pt x="1016" y="13"/>
                    <a:pt x="1016" y="18"/>
                  </a:cubicBezTo>
                  <a:cubicBezTo>
                    <a:pt x="1016" y="23"/>
                    <a:pt x="1014" y="26"/>
                    <a:pt x="1008" y="26"/>
                  </a:cubicBezTo>
                  <a:cubicBezTo>
                    <a:pt x="998" y="26"/>
                    <a:pt x="998" y="26"/>
                    <a:pt x="998" y="26"/>
                  </a:cubicBezTo>
                  <a:cubicBezTo>
                    <a:pt x="998" y="11"/>
                    <a:pt x="998" y="11"/>
                    <a:pt x="998" y="11"/>
                  </a:cubicBezTo>
                  <a:close/>
                  <a:moveTo>
                    <a:pt x="998" y="35"/>
                  </a:moveTo>
                  <a:cubicBezTo>
                    <a:pt x="1011" y="35"/>
                    <a:pt x="1011" y="35"/>
                    <a:pt x="1011" y="35"/>
                  </a:cubicBezTo>
                  <a:cubicBezTo>
                    <a:pt x="1014" y="35"/>
                    <a:pt x="1015" y="37"/>
                    <a:pt x="1016" y="42"/>
                  </a:cubicBezTo>
                  <a:cubicBezTo>
                    <a:pt x="1016" y="47"/>
                    <a:pt x="1017" y="52"/>
                    <a:pt x="1018" y="57"/>
                  </a:cubicBezTo>
                  <a:cubicBezTo>
                    <a:pt x="1031" y="57"/>
                    <a:pt x="1031" y="57"/>
                    <a:pt x="1031" y="57"/>
                  </a:cubicBezTo>
                  <a:cubicBezTo>
                    <a:pt x="1029" y="55"/>
                    <a:pt x="1028" y="51"/>
                    <a:pt x="1028" y="44"/>
                  </a:cubicBezTo>
                  <a:cubicBezTo>
                    <a:pt x="1028" y="44"/>
                    <a:pt x="1028" y="43"/>
                    <a:pt x="1027" y="42"/>
                  </a:cubicBezTo>
                  <a:cubicBezTo>
                    <a:pt x="1027" y="34"/>
                    <a:pt x="1024" y="30"/>
                    <a:pt x="1018" y="30"/>
                  </a:cubicBezTo>
                  <a:cubicBezTo>
                    <a:pt x="1018" y="30"/>
                    <a:pt x="1018" y="30"/>
                    <a:pt x="1018" y="30"/>
                  </a:cubicBezTo>
                  <a:cubicBezTo>
                    <a:pt x="1025" y="28"/>
                    <a:pt x="1029" y="23"/>
                    <a:pt x="1029" y="16"/>
                  </a:cubicBezTo>
                  <a:cubicBezTo>
                    <a:pt x="1029" y="7"/>
                    <a:pt x="1022" y="2"/>
                    <a:pt x="1010" y="2"/>
                  </a:cubicBezTo>
                  <a:cubicBezTo>
                    <a:pt x="987" y="2"/>
                    <a:pt x="987" y="2"/>
                    <a:pt x="987" y="2"/>
                  </a:cubicBezTo>
                  <a:cubicBezTo>
                    <a:pt x="987" y="57"/>
                    <a:pt x="987" y="57"/>
                    <a:pt x="987" y="57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35"/>
                    <a:pt x="998" y="35"/>
                    <a:pt x="998" y="35"/>
                  </a:cubicBezTo>
                  <a:close/>
                  <a:moveTo>
                    <a:pt x="1092" y="18"/>
                  </a:moveTo>
                  <a:cubicBezTo>
                    <a:pt x="1091" y="7"/>
                    <a:pt x="1085" y="1"/>
                    <a:pt x="1073" y="0"/>
                  </a:cubicBezTo>
                  <a:cubicBezTo>
                    <a:pt x="1059" y="1"/>
                    <a:pt x="1051" y="7"/>
                    <a:pt x="1050" y="19"/>
                  </a:cubicBezTo>
                  <a:cubicBezTo>
                    <a:pt x="1050" y="26"/>
                    <a:pt x="1056" y="31"/>
                    <a:pt x="1068" y="34"/>
                  </a:cubicBezTo>
                  <a:cubicBezTo>
                    <a:pt x="1069" y="34"/>
                    <a:pt x="1069" y="34"/>
                    <a:pt x="1070" y="35"/>
                  </a:cubicBezTo>
                  <a:cubicBezTo>
                    <a:pt x="1077" y="36"/>
                    <a:pt x="1081" y="39"/>
                    <a:pt x="1081" y="42"/>
                  </a:cubicBezTo>
                  <a:cubicBezTo>
                    <a:pt x="1081" y="47"/>
                    <a:pt x="1077" y="49"/>
                    <a:pt x="1070" y="50"/>
                  </a:cubicBezTo>
                  <a:cubicBezTo>
                    <a:pt x="1064" y="49"/>
                    <a:pt x="1061" y="46"/>
                    <a:pt x="1061" y="39"/>
                  </a:cubicBezTo>
                  <a:cubicBezTo>
                    <a:pt x="1049" y="39"/>
                    <a:pt x="1049" y="39"/>
                    <a:pt x="1049" y="39"/>
                  </a:cubicBezTo>
                  <a:cubicBezTo>
                    <a:pt x="1049" y="52"/>
                    <a:pt x="1056" y="58"/>
                    <a:pt x="1070" y="58"/>
                  </a:cubicBezTo>
                  <a:cubicBezTo>
                    <a:pt x="1085" y="57"/>
                    <a:pt x="1093" y="51"/>
                    <a:pt x="1093" y="40"/>
                  </a:cubicBezTo>
                  <a:cubicBezTo>
                    <a:pt x="1093" y="32"/>
                    <a:pt x="1087" y="27"/>
                    <a:pt x="1074" y="24"/>
                  </a:cubicBezTo>
                  <a:cubicBezTo>
                    <a:pt x="1073" y="24"/>
                    <a:pt x="1073" y="24"/>
                    <a:pt x="1073" y="24"/>
                  </a:cubicBezTo>
                  <a:cubicBezTo>
                    <a:pt x="1066" y="23"/>
                    <a:pt x="1062" y="21"/>
                    <a:pt x="1063" y="16"/>
                  </a:cubicBezTo>
                  <a:cubicBezTo>
                    <a:pt x="1063" y="12"/>
                    <a:pt x="1066" y="10"/>
                    <a:pt x="1072" y="9"/>
                  </a:cubicBezTo>
                  <a:cubicBezTo>
                    <a:pt x="1077" y="9"/>
                    <a:pt x="1080" y="12"/>
                    <a:pt x="1080" y="18"/>
                  </a:cubicBezTo>
                  <a:cubicBezTo>
                    <a:pt x="1092" y="18"/>
                    <a:pt x="1092" y="18"/>
                    <a:pt x="1092" y="18"/>
                  </a:cubicBezTo>
                  <a:close/>
                  <a:moveTo>
                    <a:pt x="1127" y="2"/>
                  </a:moveTo>
                  <a:cubicBezTo>
                    <a:pt x="1115" y="2"/>
                    <a:pt x="1115" y="2"/>
                    <a:pt x="1115" y="2"/>
                  </a:cubicBezTo>
                  <a:cubicBezTo>
                    <a:pt x="1115" y="57"/>
                    <a:pt x="1115" y="57"/>
                    <a:pt x="1115" y="57"/>
                  </a:cubicBezTo>
                  <a:cubicBezTo>
                    <a:pt x="1127" y="57"/>
                    <a:pt x="1127" y="57"/>
                    <a:pt x="1127" y="57"/>
                  </a:cubicBezTo>
                  <a:cubicBezTo>
                    <a:pt x="1127" y="2"/>
                    <a:pt x="1127" y="2"/>
                    <a:pt x="1127" y="2"/>
                  </a:cubicBezTo>
                  <a:close/>
                  <a:moveTo>
                    <a:pt x="1146" y="11"/>
                  </a:moveTo>
                  <a:cubicBezTo>
                    <a:pt x="1162" y="11"/>
                    <a:pt x="1162" y="11"/>
                    <a:pt x="1162" y="11"/>
                  </a:cubicBezTo>
                  <a:cubicBezTo>
                    <a:pt x="1162" y="57"/>
                    <a:pt x="1162" y="57"/>
                    <a:pt x="1162" y="57"/>
                  </a:cubicBezTo>
                  <a:cubicBezTo>
                    <a:pt x="1174" y="57"/>
                    <a:pt x="1174" y="57"/>
                    <a:pt x="1174" y="57"/>
                  </a:cubicBezTo>
                  <a:cubicBezTo>
                    <a:pt x="1174" y="11"/>
                    <a:pt x="1174" y="11"/>
                    <a:pt x="1174" y="11"/>
                  </a:cubicBezTo>
                  <a:cubicBezTo>
                    <a:pt x="1190" y="11"/>
                    <a:pt x="1190" y="11"/>
                    <a:pt x="1190" y="11"/>
                  </a:cubicBezTo>
                  <a:cubicBezTo>
                    <a:pt x="1190" y="2"/>
                    <a:pt x="1190" y="2"/>
                    <a:pt x="1190" y="2"/>
                  </a:cubicBezTo>
                  <a:cubicBezTo>
                    <a:pt x="1146" y="2"/>
                    <a:pt x="1146" y="2"/>
                    <a:pt x="1146" y="2"/>
                  </a:cubicBezTo>
                  <a:cubicBezTo>
                    <a:pt x="1146" y="11"/>
                    <a:pt x="1146" y="11"/>
                    <a:pt x="1146" y="11"/>
                  </a:cubicBezTo>
                  <a:close/>
                  <a:moveTo>
                    <a:pt x="1224" y="57"/>
                  </a:moveTo>
                  <a:cubicBezTo>
                    <a:pt x="1236" y="57"/>
                    <a:pt x="1236" y="57"/>
                    <a:pt x="1236" y="57"/>
                  </a:cubicBezTo>
                  <a:cubicBezTo>
                    <a:pt x="1236" y="39"/>
                    <a:pt x="1236" y="39"/>
                    <a:pt x="1236" y="39"/>
                  </a:cubicBezTo>
                  <a:cubicBezTo>
                    <a:pt x="1254" y="2"/>
                    <a:pt x="1254" y="2"/>
                    <a:pt x="1254" y="2"/>
                  </a:cubicBezTo>
                  <a:cubicBezTo>
                    <a:pt x="1242" y="2"/>
                    <a:pt x="1242" y="2"/>
                    <a:pt x="1242" y="2"/>
                  </a:cubicBezTo>
                  <a:cubicBezTo>
                    <a:pt x="1231" y="27"/>
                    <a:pt x="1231" y="27"/>
                    <a:pt x="1231" y="27"/>
                  </a:cubicBezTo>
                  <a:cubicBezTo>
                    <a:pt x="1220" y="2"/>
                    <a:pt x="1220" y="2"/>
                    <a:pt x="1220" y="2"/>
                  </a:cubicBezTo>
                  <a:cubicBezTo>
                    <a:pt x="1206" y="2"/>
                    <a:pt x="1206" y="2"/>
                    <a:pt x="1206" y="2"/>
                  </a:cubicBezTo>
                  <a:cubicBezTo>
                    <a:pt x="1224" y="39"/>
                    <a:pt x="1224" y="39"/>
                    <a:pt x="1224" y="39"/>
                  </a:cubicBezTo>
                  <a:cubicBezTo>
                    <a:pt x="1224" y="57"/>
                    <a:pt x="1224" y="57"/>
                    <a:pt x="1224" y="57"/>
                  </a:cubicBezTo>
                  <a:close/>
                  <a:moveTo>
                    <a:pt x="1315" y="58"/>
                  </a:moveTo>
                  <a:cubicBezTo>
                    <a:pt x="1332" y="57"/>
                    <a:pt x="1340" y="48"/>
                    <a:pt x="1341" y="30"/>
                  </a:cubicBezTo>
                  <a:cubicBezTo>
                    <a:pt x="1340" y="11"/>
                    <a:pt x="1332" y="1"/>
                    <a:pt x="1315" y="0"/>
                  </a:cubicBezTo>
                  <a:cubicBezTo>
                    <a:pt x="1298" y="1"/>
                    <a:pt x="1289" y="11"/>
                    <a:pt x="1289" y="30"/>
                  </a:cubicBezTo>
                  <a:cubicBezTo>
                    <a:pt x="1289" y="48"/>
                    <a:pt x="1298" y="57"/>
                    <a:pt x="1315" y="58"/>
                  </a:cubicBezTo>
                  <a:close/>
                  <a:moveTo>
                    <a:pt x="1315" y="9"/>
                  </a:moveTo>
                  <a:cubicBezTo>
                    <a:pt x="1324" y="9"/>
                    <a:pt x="1329" y="16"/>
                    <a:pt x="1329" y="30"/>
                  </a:cubicBezTo>
                  <a:cubicBezTo>
                    <a:pt x="1329" y="43"/>
                    <a:pt x="1324" y="50"/>
                    <a:pt x="1315" y="50"/>
                  </a:cubicBezTo>
                  <a:cubicBezTo>
                    <a:pt x="1306" y="50"/>
                    <a:pt x="1301" y="43"/>
                    <a:pt x="1301" y="30"/>
                  </a:cubicBezTo>
                  <a:cubicBezTo>
                    <a:pt x="1301" y="16"/>
                    <a:pt x="1306" y="9"/>
                    <a:pt x="1315" y="9"/>
                  </a:cubicBezTo>
                  <a:close/>
                  <a:moveTo>
                    <a:pt x="1375" y="57"/>
                  </a:moveTo>
                  <a:cubicBezTo>
                    <a:pt x="1375" y="33"/>
                    <a:pt x="1375" y="33"/>
                    <a:pt x="1375" y="33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397" y="24"/>
                    <a:pt x="1397" y="24"/>
                    <a:pt x="1397" y="24"/>
                  </a:cubicBezTo>
                  <a:cubicBezTo>
                    <a:pt x="1375" y="24"/>
                    <a:pt x="1375" y="24"/>
                    <a:pt x="1375" y="24"/>
                  </a:cubicBezTo>
                  <a:cubicBezTo>
                    <a:pt x="1375" y="11"/>
                    <a:pt x="1375" y="11"/>
                    <a:pt x="1375" y="11"/>
                  </a:cubicBezTo>
                  <a:cubicBezTo>
                    <a:pt x="1399" y="11"/>
                    <a:pt x="1399" y="11"/>
                    <a:pt x="1399" y="11"/>
                  </a:cubicBezTo>
                  <a:cubicBezTo>
                    <a:pt x="1399" y="2"/>
                    <a:pt x="1399" y="2"/>
                    <a:pt x="1399" y="2"/>
                  </a:cubicBezTo>
                  <a:cubicBezTo>
                    <a:pt x="1363" y="2"/>
                    <a:pt x="1363" y="2"/>
                    <a:pt x="1363" y="2"/>
                  </a:cubicBezTo>
                  <a:cubicBezTo>
                    <a:pt x="1363" y="57"/>
                    <a:pt x="1363" y="57"/>
                    <a:pt x="1363" y="57"/>
                  </a:cubicBezTo>
                  <a:cubicBezTo>
                    <a:pt x="1375" y="57"/>
                    <a:pt x="1375" y="57"/>
                    <a:pt x="1375" y="57"/>
                  </a:cubicBezTo>
                  <a:close/>
                  <a:moveTo>
                    <a:pt x="1431" y="11"/>
                  </a:moveTo>
                  <a:cubicBezTo>
                    <a:pt x="1448" y="11"/>
                    <a:pt x="1448" y="11"/>
                    <a:pt x="1448" y="11"/>
                  </a:cubicBezTo>
                  <a:cubicBezTo>
                    <a:pt x="1448" y="57"/>
                    <a:pt x="1448" y="57"/>
                    <a:pt x="1448" y="57"/>
                  </a:cubicBezTo>
                  <a:cubicBezTo>
                    <a:pt x="1459" y="57"/>
                    <a:pt x="1459" y="57"/>
                    <a:pt x="1459" y="57"/>
                  </a:cubicBezTo>
                  <a:cubicBezTo>
                    <a:pt x="1459" y="11"/>
                    <a:pt x="1459" y="11"/>
                    <a:pt x="1459" y="11"/>
                  </a:cubicBezTo>
                  <a:cubicBezTo>
                    <a:pt x="1476" y="11"/>
                    <a:pt x="1476" y="11"/>
                    <a:pt x="1476" y="11"/>
                  </a:cubicBezTo>
                  <a:cubicBezTo>
                    <a:pt x="1476" y="2"/>
                    <a:pt x="1476" y="2"/>
                    <a:pt x="1476" y="2"/>
                  </a:cubicBezTo>
                  <a:cubicBezTo>
                    <a:pt x="1431" y="2"/>
                    <a:pt x="1431" y="2"/>
                    <a:pt x="1431" y="2"/>
                  </a:cubicBezTo>
                  <a:cubicBezTo>
                    <a:pt x="1431" y="11"/>
                    <a:pt x="1431" y="11"/>
                    <a:pt x="1431" y="11"/>
                  </a:cubicBezTo>
                  <a:close/>
                  <a:moveTo>
                    <a:pt x="1495" y="57"/>
                  </a:moveTo>
                  <a:cubicBezTo>
                    <a:pt x="1532" y="57"/>
                    <a:pt x="1532" y="57"/>
                    <a:pt x="1532" y="57"/>
                  </a:cubicBezTo>
                  <a:cubicBezTo>
                    <a:pt x="1532" y="48"/>
                    <a:pt x="1532" y="48"/>
                    <a:pt x="1532" y="48"/>
                  </a:cubicBezTo>
                  <a:cubicBezTo>
                    <a:pt x="1507" y="48"/>
                    <a:pt x="1507" y="48"/>
                    <a:pt x="1507" y="48"/>
                  </a:cubicBezTo>
                  <a:cubicBezTo>
                    <a:pt x="1507" y="33"/>
                    <a:pt x="1507" y="33"/>
                    <a:pt x="1507" y="33"/>
                  </a:cubicBezTo>
                  <a:cubicBezTo>
                    <a:pt x="1530" y="33"/>
                    <a:pt x="1530" y="33"/>
                    <a:pt x="1530" y="33"/>
                  </a:cubicBezTo>
                  <a:cubicBezTo>
                    <a:pt x="1530" y="24"/>
                    <a:pt x="1530" y="24"/>
                    <a:pt x="1530" y="24"/>
                  </a:cubicBezTo>
                  <a:cubicBezTo>
                    <a:pt x="1507" y="24"/>
                    <a:pt x="1507" y="24"/>
                    <a:pt x="1507" y="24"/>
                  </a:cubicBezTo>
                  <a:cubicBezTo>
                    <a:pt x="1507" y="11"/>
                    <a:pt x="1507" y="11"/>
                    <a:pt x="1507" y="11"/>
                  </a:cubicBezTo>
                  <a:cubicBezTo>
                    <a:pt x="1531" y="11"/>
                    <a:pt x="1531" y="11"/>
                    <a:pt x="1531" y="11"/>
                  </a:cubicBezTo>
                  <a:cubicBezTo>
                    <a:pt x="1531" y="2"/>
                    <a:pt x="1531" y="2"/>
                    <a:pt x="1531" y="2"/>
                  </a:cubicBezTo>
                  <a:cubicBezTo>
                    <a:pt x="1495" y="2"/>
                    <a:pt x="1495" y="2"/>
                    <a:pt x="1495" y="2"/>
                  </a:cubicBezTo>
                  <a:cubicBezTo>
                    <a:pt x="1495" y="57"/>
                    <a:pt x="1495" y="57"/>
                    <a:pt x="1495" y="57"/>
                  </a:cubicBezTo>
                  <a:close/>
                  <a:moveTo>
                    <a:pt x="1599" y="20"/>
                  </a:moveTo>
                  <a:cubicBezTo>
                    <a:pt x="1598" y="7"/>
                    <a:pt x="1590" y="1"/>
                    <a:pt x="1576" y="0"/>
                  </a:cubicBezTo>
                  <a:cubicBezTo>
                    <a:pt x="1561" y="1"/>
                    <a:pt x="1553" y="11"/>
                    <a:pt x="1553" y="30"/>
                  </a:cubicBezTo>
                  <a:cubicBezTo>
                    <a:pt x="1553" y="48"/>
                    <a:pt x="1561" y="57"/>
                    <a:pt x="1576" y="58"/>
                  </a:cubicBezTo>
                  <a:cubicBezTo>
                    <a:pt x="1590" y="58"/>
                    <a:pt x="1598" y="51"/>
                    <a:pt x="1599" y="39"/>
                  </a:cubicBezTo>
                  <a:cubicBezTo>
                    <a:pt x="1586" y="39"/>
                    <a:pt x="1586" y="39"/>
                    <a:pt x="1586" y="39"/>
                  </a:cubicBezTo>
                  <a:cubicBezTo>
                    <a:pt x="1586" y="46"/>
                    <a:pt x="1583" y="49"/>
                    <a:pt x="1576" y="50"/>
                  </a:cubicBezTo>
                  <a:cubicBezTo>
                    <a:pt x="1569" y="49"/>
                    <a:pt x="1566" y="43"/>
                    <a:pt x="1565" y="30"/>
                  </a:cubicBezTo>
                  <a:cubicBezTo>
                    <a:pt x="1566" y="16"/>
                    <a:pt x="1569" y="10"/>
                    <a:pt x="1576" y="9"/>
                  </a:cubicBezTo>
                  <a:cubicBezTo>
                    <a:pt x="1582" y="9"/>
                    <a:pt x="1586" y="13"/>
                    <a:pt x="1586" y="20"/>
                  </a:cubicBezTo>
                  <a:cubicBezTo>
                    <a:pt x="1599" y="20"/>
                    <a:pt x="1599" y="20"/>
                    <a:pt x="1599" y="20"/>
                  </a:cubicBezTo>
                  <a:close/>
                  <a:moveTo>
                    <a:pt x="1631" y="57"/>
                  </a:moveTo>
                  <a:cubicBezTo>
                    <a:pt x="1631" y="33"/>
                    <a:pt x="1631" y="33"/>
                    <a:pt x="1631" y="33"/>
                  </a:cubicBezTo>
                  <a:cubicBezTo>
                    <a:pt x="1652" y="33"/>
                    <a:pt x="1652" y="33"/>
                    <a:pt x="1652" y="33"/>
                  </a:cubicBezTo>
                  <a:cubicBezTo>
                    <a:pt x="1652" y="57"/>
                    <a:pt x="1652" y="57"/>
                    <a:pt x="1652" y="57"/>
                  </a:cubicBezTo>
                  <a:cubicBezTo>
                    <a:pt x="1664" y="57"/>
                    <a:pt x="1664" y="57"/>
                    <a:pt x="1664" y="57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52" y="2"/>
                    <a:pt x="1652" y="2"/>
                    <a:pt x="1652" y="2"/>
                  </a:cubicBezTo>
                  <a:cubicBezTo>
                    <a:pt x="1652" y="24"/>
                    <a:pt x="1652" y="24"/>
                    <a:pt x="1652" y="24"/>
                  </a:cubicBezTo>
                  <a:cubicBezTo>
                    <a:pt x="1631" y="24"/>
                    <a:pt x="1631" y="24"/>
                    <a:pt x="1631" y="24"/>
                  </a:cubicBezTo>
                  <a:cubicBezTo>
                    <a:pt x="1631" y="2"/>
                    <a:pt x="1631" y="2"/>
                    <a:pt x="1631" y="2"/>
                  </a:cubicBezTo>
                  <a:cubicBezTo>
                    <a:pt x="1620" y="2"/>
                    <a:pt x="1620" y="2"/>
                    <a:pt x="1620" y="2"/>
                  </a:cubicBezTo>
                  <a:cubicBezTo>
                    <a:pt x="1620" y="57"/>
                    <a:pt x="1620" y="57"/>
                    <a:pt x="1620" y="57"/>
                  </a:cubicBezTo>
                  <a:cubicBezTo>
                    <a:pt x="1631" y="57"/>
                    <a:pt x="1631" y="57"/>
                    <a:pt x="1631" y="57"/>
                  </a:cubicBezTo>
                  <a:close/>
                  <a:moveTo>
                    <a:pt x="1737" y="57"/>
                  </a:moveTo>
                  <a:cubicBezTo>
                    <a:pt x="1737" y="2"/>
                    <a:pt x="1737" y="2"/>
                    <a:pt x="1737" y="2"/>
                  </a:cubicBezTo>
                  <a:cubicBezTo>
                    <a:pt x="1726" y="2"/>
                    <a:pt x="1726" y="2"/>
                    <a:pt x="1726" y="2"/>
                  </a:cubicBezTo>
                  <a:cubicBezTo>
                    <a:pt x="1726" y="45"/>
                    <a:pt x="1726" y="45"/>
                    <a:pt x="1726" y="45"/>
                  </a:cubicBezTo>
                  <a:cubicBezTo>
                    <a:pt x="1725" y="45"/>
                    <a:pt x="1725" y="45"/>
                    <a:pt x="1725" y="45"/>
                  </a:cubicBezTo>
                  <a:cubicBezTo>
                    <a:pt x="1705" y="2"/>
                    <a:pt x="1705" y="2"/>
                    <a:pt x="1705" y="2"/>
                  </a:cubicBezTo>
                  <a:cubicBezTo>
                    <a:pt x="1687" y="2"/>
                    <a:pt x="1687" y="2"/>
                    <a:pt x="1687" y="2"/>
                  </a:cubicBezTo>
                  <a:cubicBezTo>
                    <a:pt x="1687" y="57"/>
                    <a:pt x="1687" y="57"/>
                    <a:pt x="1687" y="57"/>
                  </a:cubicBezTo>
                  <a:cubicBezTo>
                    <a:pt x="1698" y="57"/>
                    <a:pt x="1698" y="57"/>
                    <a:pt x="1698" y="57"/>
                  </a:cubicBezTo>
                  <a:cubicBezTo>
                    <a:pt x="1698" y="11"/>
                    <a:pt x="1698" y="11"/>
                    <a:pt x="1698" y="11"/>
                  </a:cubicBezTo>
                  <a:cubicBezTo>
                    <a:pt x="1699" y="11"/>
                    <a:pt x="1699" y="11"/>
                    <a:pt x="1699" y="11"/>
                  </a:cubicBezTo>
                  <a:cubicBezTo>
                    <a:pt x="1720" y="57"/>
                    <a:pt x="1720" y="57"/>
                    <a:pt x="1720" y="57"/>
                  </a:cubicBezTo>
                  <a:cubicBezTo>
                    <a:pt x="1737" y="57"/>
                    <a:pt x="1737" y="57"/>
                    <a:pt x="1737" y="57"/>
                  </a:cubicBezTo>
                  <a:close/>
                  <a:moveTo>
                    <a:pt x="1784" y="58"/>
                  </a:moveTo>
                  <a:cubicBezTo>
                    <a:pt x="1801" y="57"/>
                    <a:pt x="1810" y="48"/>
                    <a:pt x="1810" y="30"/>
                  </a:cubicBezTo>
                  <a:cubicBezTo>
                    <a:pt x="1810" y="11"/>
                    <a:pt x="1801" y="1"/>
                    <a:pt x="1784" y="0"/>
                  </a:cubicBezTo>
                  <a:cubicBezTo>
                    <a:pt x="1767" y="1"/>
                    <a:pt x="1759" y="11"/>
                    <a:pt x="1758" y="30"/>
                  </a:cubicBezTo>
                  <a:cubicBezTo>
                    <a:pt x="1759" y="48"/>
                    <a:pt x="1767" y="57"/>
                    <a:pt x="1784" y="58"/>
                  </a:cubicBezTo>
                  <a:close/>
                  <a:moveTo>
                    <a:pt x="1784" y="9"/>
                  </a:moveTo>
                  <a:cubicBezTo>
                    <a:pt x="1793" y="9"/>
                    <a:pt x="1798" y="16"/>
                    <a:pt x="1798" y="30"/>
                  </a:cubicBezTo>
                  <a:cubicBezTo>
                    <a:pt x="1798" y="43"/>
                    <a:pt x="1793" y="50"/>
                    <a:pt x="1784" y="50"/>
                  </a:cubicBezTo>
                  <a:cubicBezTo>
                    <a:pt x="1775" y="50"/>
                    <a:pt x="1771" y="43"/>
                    <a:pt x="1771" y="30"/>
                  </a:cubicBezTo>
                  <a:cubicBezTo>
                    <a:pt x="1771" y="16"/>
                    <a:pt x="1775" y="9"/>
                    <a:pt x="1784" y="9"/>
                  </a:cubicBezTo>
                  <a:close/>
                  <a:moveTo>
                    <a:pt x="1868" y="57"/>
                  </a:moveTo>
                  <a:cubicBezTo>
                    <a:pt x="1868" y="48"/>
                    <a:pt x="1868" y="48"/>
                    <a:pt x="1868" y="48"/>
                  </a:cubicBezTo>
                  <a:cubicBezTo>
                    <a:pt x="1844" y="48"/>
                    <a:pt x="1844" y="48"/>
                    <a:pt x="1844" y="48"/>
                  </a:cubicBezTo>
                  <a:cubicBezTo>
                    <a:pt x="1844" y="2"/>
                    <a:pt x="1844" y="2"/>
                    <a:pt x="1844" y="2"/>
                  </a:cubicBezTo>
                  <a:cubicBezTo>
                    <a:pt x="1833" y="2"/>
                    <a:pt x="1833" y="2"/>
                    <a:pt x="1833" y="2"/>
                  </a:cubicBezTo>
                  <a:cubicBezTo>
                    <a:pt x="1833" y="57"/>
                    <a:pt x="1833" y="57"/>
                    <a:pt x="1833" y="57"/>
                  </a:cubicBezTo>
                  <a:cubicBezTo>
                    <a:pt x="1868" y="57"/>
                    <a:pt x="1868" y="57"/>
                    <a:pt x="1868" y="57"/>
                  </a:cubicBezTo>
                  <a:close/>
                  <a:moveTo>
                    <a:pt x="1913" y="58"/>
                  </a:moveTo>
                  <a:cubicBezTo>
                    <a:pt x="1929" y="57"/>
                    <a:pt x="1938" y="48"/>
                    <a:pt x="1939" y="30"/>
                  </a:cubicBezTo>
                  <a:cubicBezTo>
                    <a:pt x="1938" y="11"/>
                    <a:pt x="1929" y="1"/>
                    <a:pt x="1913" y="0"/>
                  </a:cubicBezTo>
                  <a:cubicBezTo>
                    <a:pt x="1896" y="1"/>
                    <a:pt x="1887" y="11"/>
                    <a:pt x="1886" y="30"/>
                  </a:cubicBezTo>
                  <a:cubicBezTo>
                    <a:pt x="1887" y="48"/>
                    <a:pt x="1896" y="57"/>
                    <a:pt x="1913" y="58"/>
                  </a:cubicBezTo>
                  <a:close/>
                  <a:moveTo>
                    <a:pt x="1913" y="9"/>
                  </a:moveTo>
                  <a:cubicBezTo>
                    <a:pt x="1922" y="9"/>
                    <a:pt x="1926" y="16"/>
                    <a:pt x="1926" y="30"/>
                  </a:cubicBezTo>
                  <a:cubicBezTo>
                    <a:pt x="1926" y="43"/>
                    <a:pt x="1922" y="50"/>
                    <a:pt x="1913" y="50"/>
                  </a:cubicBezTo>
                  <a:cubicBezTo>
                    <a:pt x="1903" y="50"/>
                    <a:pt x="1899" y="43"/>
                    <a:pt x="1899" y="30"/>
                  </a:cubicBezTo>
                  <a:cubicBezTo>
                    <a:pt x="1899" y="16"/>
                    <a:pt x="1903" y="9"/>
                    <a:pt x="1913" y="9"/>
                  </a:cubicBezTo>
                  <a:close/>
                  <a:moveTo>
                    <a:pt x="1997" y="37"/>
                  </a:moveTo>
                  <a:cubicBezTo>
                    <a:pt x="1997" y="48"/>
                    <a:pt x="1997" y="48"/>
                    <a:pt x="1997" y="48"/>
                  </a:cubicBezTo>
                  <a:cubicBezTo>
                    <a:pt x="1997" y="49"/>
                    <a:pt x="1997" y="49"/>
                    <a:pt x="1997" y="48"/>
                  </a:cubicBezTo>
                  <a:cubicBezTo>
                    <a:pt x="1993" y="49"/>
                    <a:pt x="1989" y="50"/>
                    <a:pt x="1986" y="50"/>
                  </a:cubicBezTo>
                  <a:cubicBezTo>
                    <a:pt x="1976" y="49"/>
                    <a:pt x="1971" y="43"/>
                    <a:pt x="1971" y="30"/>
                  </a:cubicBezTo>
                  <a:cubicBezTo>
                    <a:pt x="1971" y="16"/>
                    <a:pt x="1976" y="9"/>
                    <a:pt x="1986" y="9"/>
                  </a:cubicBezTo>
                  <a:cubicBezTo>
                    <a:pt x="1994" y="9"/>
                    <a:pt x="1997" y="12"/>
                    <a:pt x="1997" y="18"/>
                  </a:cubicBezTo>
                  <a:cubicBezTo>
                    <a:pt x="2010" y="18"/>
                    <a:pt x="2010" y="18"/>
                    <a:pt x="2010" y="18"/>
                  </a:cubicBezTo>
                  <a:cubicBezTo>
                    <a:pt x="2010" y="6"/>
                    <a:pt x="2001" y="0"/>
                    <a:pt x="1984" y="0"/>
                  </a:cubicBezTo>
                  <a:cubicBezTo>
                    <a:pt x="1968" y="2"/>
                    <a:pt x="1959" y="11"/>
                    <a:pt x="1959" y="30"/>
                  </a:cubicBezTo>
                  <a:cubicBezTo>
                    <a:pt x="1959" y="47"/>
                    <a:pt x="1968" y="57"/>
                    <a:pt x="1984" y="58"/>
                  </a:cubicBezTo>
                  <a:cubicBezTo>
                    <a:pt x="1989" y="58"/>
                    <a:pt x="1994" y="58"/>
                    <a:pt x="1997" y="57"/>
                  </a:cubicBezTo>
                  <a:cubicBezTo>
                    <a:pt x="2001" y="57"/>
                    <a:pt x="2005" y="57"/>
                    <a:pt x="2009" y="55"/>
                  </a:cubicBezTo>
                  <a:cubicBezTo>
                    <a:pt x="2009" y="27"/>
                    <a:pt x="2009" y="27"/>
                    <a:pt x="2009" y="27"/>
                  </a:cubicBezTo>
                  <a:cubicBezTo>
                    <a:pt x="1987" y="27"/>
                    <a:pt x="1987" y="27"/>
                    <a:pt x="1987" y="27"/>
                  </a:cubicBezTo>
                  <a:cubicBezTo>
                    <a:pt x="1987" y="37"/>
                    <a:pt x="1987" y="37"/>
                    <a:pt x="1987" y="37"/>
                  </a:cubicBezTo>
                  <a:cubicBezTo>
                    <a:pt x="1997" y="37"/>
                    <a:pt x="1997" y="37"/>
                    <a:pt x="1997" y="37"/>
                  </a:cubicBezTo>
                  <a:close/>
                  <a:moveTo>
                    <a:pt x="2048" y="57"/>
                  </a:moveTo>
                  <a:cubicBezTo>
                    <a:pt x="2059" y="57"/>
                    <a:pt x="2059" y="57"/>
                    <a:pt x="2059" y="57"/>
                  </a:cubicBezTo>
                  <a:cubicBezTo>
                    <a:pt x="2059" y="39"/>
                    <a:pt x="2059" y="39"/>
                    <a:pt x="2059" y="39"/>
                  </a:cubicBezTo>
                  <a:cubicBezTo>
                    <a:pt x="2078" y="2"/>
                    <a:pt x="2078" y="2"/>
                    <a:pt x="2078" y="2"/>
                  </a:cubicBezTo>
                  <a:cubicBezTo>
                    <a:pt x="2066" y="2"/>
                    <a:pt x="2066" y="2"/>
                    <a:pt x="2066" y="2"/>
                  </a:cubicBezTo>
                  <a:cubicBezTo>
                    <a:pt x="2054" y="27"/>
                    <a:pt x="2054" y="27"/>
                    <a:pt x="2054" y="27"/>
                  </a:cubicBezTo>
                  <a:cubicBezTo>
                    <a:pt x="2043" y="2"/>
                    <a:pt x="2043" y="2"/>
                    <a:pt x="2043" y="2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48" y="39"/>
                    <a:pt x="2048" y="39"/>
                    <a:pt x="2048" y="39"/>
                  </a:cubicBezTo>
                  <a:lnTo>
                    <a:pt x="2048" y="57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="" xmlns:a16="http://schemas.microsoft.com/office/drawing/2014/main" id="{2095C190-61FA-4724-8B3B-5A25C1AE57C7}"/>
              </a:ext>
            </a:extLst>
          </p:cNvPr>
          <p:cNvGrpSpPr/>
          <p:nvPr userDrawn="1"/>
        </p:nvGrpSpPr>
        <p:grpSpPr>
          <a:xfrm>
            <a:off x="1426863" y="1504132"/>
            <a:ext cx="1866189" cy="1866189"/>
            <a:chOff x="834929" y="914412"/>
            <a:chExt cx="5202926" cy="5202926"/>
          </a:xfrm>
        </p:grpSpPr>
        <p:sp>
          <p:nvSpPr>
            <p:cNvPr id="42" name="弧形 41">
              <a:extLst>
                <a:ext uri="{FF2B5EF4-FFF2-40B4-BE49-F238E27FC236}">
                  <a16:creationId xmlns="" xmlns:a16="http://schemas.microsoft.com/office/drawing/2014/main" id="{E4EEFC28-070F-4DA5-BC0D-C2F876A6CB1E}"/>
                </a:ext>
              </a:extLst>
            </p:cNvPr>
            <p:cNvSpPr/>
            <p:nvPr userDrawn="1"/>
          </p:nvSpPr>
          <p:spPr>
            <a:xfrm>
              <a:off x="1236236" y="1315719"/>
              <a:ext cx="4400313" cy="4400313"/>
            </a:xfrm>
            <a:prstGeom prst="arc">
              <a:avLst>
                <a:gd name="adj1" fmla="val 20351035"/>
                <a:gd name="adj2" fmla="val 951939"/>
              </a:avLst>
            </a:prstGeom>
            <a:noFill/>
            <a:ln w="6350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弧形 42">
              <a:extLst>
                <a:ext uri="{FF2B5EF4-FFF2-40B4-BE49-F238E27FC236}">
                  <a16:creationId xmlns="" xmlns:a16="http://schemas.microsoft.com/office/drawing/2014/main" id="{09698FBC-D722-47FF-8EE5-233C0519570B}"/>
                </a:ext>
              </a:extLst>
            </p:cNvPr>
            <p:cNvSpPr/>
            <p:nvPr userDrawn="1"/>
          </p:nvSpPr>
          <p:spPr>
            <a:xfrm>
              <a:off x="1090777" y="1170260"/>
              <a:ext cx="4691230" cy="4691230"/>
            </a:xfrm>
            <a:prstGeom prst="arc">
              <a:avLst>
                <a:gd name="adj1" fmla="val 9783818"/>
                <a:gd name="adj2" fmla="val 3712165"/>
              </a:avLst>
            </a:prstGeom>
            <a:noFill/>
            <a:ln w="82550">
              <a:gradFill flip="none" rotWithShape="1"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39000">
                    <a:srgbClr val="ED7685"/>
                  </a:gs>
                  <a:gs pos="100000">
                    <a:schemeClr val="bg1">
                      <a:alpha val="62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弧形 43">
              <a:extLst>
                <a:ext uri="{FF2B5EF4-FFF2-40B4-BE49-F238E27FC236}">
                  <a16:creationId xmlns="" xmlns:a16="http://schemas.microsoft.com/office/drawing/2014/main" id="{690195F1-F02B-47CB-A8D6-C99209C0C3A3}"/>
                </a:ext>
              </a:extLst>
            </p:cNvPr>
            <p:cNvSpPr/>
            <p:nvPr userDrawn="1"/>
          </p:nvSpPr>
          <p:spPr>
            <a:xfrm>
              <a:off x="1236236" y="1315719"/>
              <a:ext cx="4400313" cy="4400313"/>
            </a:xfrm>
            <a:prstGeom prst="arc">
              <a:avLst>
                <a:gd name="adj1" fmla="val 2840027"/>
                <a:gd name="adj2" fmla="val 13002114"/>
              </a:avLst>
            </a:prstGeom>
            <a:noFill/>
            <a:ln w="44450">
              <a:gradFill flip="none" rotWithShape="1">
                <a:gsLst>
                  <a:gs pos="51000">
                    <a:schemeClr val="accent1">
                      <a:lumMod val="20000"/>
                      <a:lumOff val="80000"/>
                    </a:schemeClr>
                  </a:gs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弧形 44">
              <a:extLst>
                <a:ext uri="{FF2B5EF4-FFF2-40B4-BE49-F238E27FC236}">
                  <a16:creationId xmlns="" xmlns:a16="http://schemas.microsoft.com/office/drawing/2014/main" id="{19F1B4EF-16CD-4346-83C3-C301862718CC}"/>
                </a:ext>
              </a:extLst>
            </p:cNvPr>
            <p:cNvSpPr/>
            <p:nvPr userDrawn="1"/>
          </p:nvSpPr>
          <p:spPr>
            <a:xfrm>
              <a:off x="834929" y="914412"/>
              <a:ext cx="5202926" cy="5202926"/>
            </a:xfrm>
            <a:prstGeom prst="arc">
              <a:avLst>
                <a:gd name="adj1" fmla="val 2030941"/>
                <a:gd name="adj2" fmla="val 13035672"/>
              </a:avLst>
            </a:prstGeom>
            <a:noFill/>
            <a:ln w="127000">
              <a:gradFill flip="none" rotWithShape="1">
                <a:gsLst>
                  <a:gs pos="49000">
                    <a:schemeClr val="accent1">
                      <a:lumMod val="60000"/>
                      <a:lumOff val="40000"/>
                      <a:alpha val="0"/>
                    </a:schemeClr>
                  </a:gs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弧形 45">
              <a:extLst>
                <a:ext uri="{FF2B5EF4-FFF2-40B4-BE49-F238E27FC236}">
                  <a16:creationId xmlns="" xmlns:a16="http://schemas.microsoft.com/office/drawing/2014/main" id="{2B22D808-F349-4451-8344-D3BB43FC70DB}"/>
                </a:ext>
              </a:extLst>
            </p:cNvPr>
            <p:cNvSpPr/>
            <p:nvPr userDrawn="1"/>
          </p:nvSpPr>
          <p:spPr>
            <a:xfrm rot="10010820">
              <a:off x="1090777" y="1170260"/>
              <a:ext cx="4691230" cy="4691230"/>
            </a:xfrm>
            <a:prstGeom prst="arc">
              <a:avLst>
                <a:gd name="adj1" fmla="val 17687200"/>
                <a:gd name="adj2" fmla="val 20488798"/>
              </a:avLst>
            </a:prstGeom>
            <a:noFill/>
            <a:ln w="825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1" name="图片占位符 40">
            <a:extLst>
              <a:ext uri="{FF2B5EF4-FFF2-40B4-BE49-F238E27FC236}">
                <a16:creationId xmlns="" xmlns:a16="http://schemas.microsoft.com/office/drawing/2014/main" id="{5EE96BBD-2CDA-4E01-81B8-6143975B0AE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607134" y="1684403"/>
            <a:ext cx="1505646" cy="1505646"/>
          </a:xfrm>
          <a:prstGeom prst="ellipse">
            <a:avLst/>
          </a:prstGeom>
          <a:ln>
            <a:gradFill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accent1"/>
                </a:gs>
              </a:gsLst>
              <a:lin ang="5400000" scaled="1"/>
            </a:gradFill>
          </a:ln>
        </p:spPr>
        <p:txBody>
          <a:bodyPr/>
          <a:lstStyle/>
          <a:p>
            <a:endParaRPr lang="zh-CN" altLang="en-US" dirty="0"/>
          </a:p>
        </p:txBody>
      </p:sp>
      <p:grpSp>
        <p:nvGrpSpPr>
          <p:cNvPr id="52" name="组合 51">
            <a:extLst>
              <a:ext uri="{FF2B5EF4-FFF2-40B4-BE49-F238E27FC236}">
                <a16:creationId xmlns="" xmlns:a16="http://schemas.microsoft.com/office/drawing/2014/main" id="{D38FB7A1-735A-4EBF-8A65-F4966A3B54A8}"/>
              </a:ext>
            </a:extLst>
          </p:cNvPr>
          <p:cNvGrpSpPr/>
          <p:nvPr userDrawn="1"/>
        </p:nvGrpSpPr>
        <p:grpSpPr>
          <a:xfrm>
            <a:off x="5200017" y="1504132"/>
            <a:ext cx="1866189" cy="1866189"/>
            <a:chOff x="834929" y="914412"/>
            <a:chExt cx="5202926" cy="5202926"/>
          </a:xfrm>
        </p:grpSpPr>
        <p:sp>
          <p:nvSpPr>
            <p:cNvPr id="53" name="弧形 52">
              <a:extLst>
                <a:ext uri="{FF2B5EF4-FFF2-40B4-BE49-F238E27FC236}">
                  <a16:creationId xmlns="" xmlns:a16="http://schemas.microsoft.com/office/drawing/2014/main" id="{20A1E5A8-7458-4BC6-8DAD-A6B93C942773}"/>
                </a:ext>
              </a:extLst>
            </p:cNvPr>
            <p:cNvSpPr/>
            <p:nvPr userDrawn="1"/>
          </p:nvSpPr>
          <p:spPr>
            <a:xfrm>
              <a:off x="1236236" y="1315719"/>
              <a:ext cx="4400313" cy="4400313"/>
            </a:xfrm>
            <a:prstGeom prst="arc">
              <a:avLst>
                <a:gd name="adj1" fmla="val 20351035"/>
                <a:gd name="adj2" fmla="val 951939"/>
              </a:avLst>
            </a:prstGeom>
            <a:noFill/>
            <a:ln w="6350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" name="弧形 53">
              <a:extLst>
                <a:ext uri="{FF2B5EF4-FFF2-40B4-BE49-F238E27FC236}">
                  <a16:creationId xmlns="" xmlns:a16="http://schemas.microsoft.com/office/drawing/2014/main" id="{EA1C2887-6524-48A2-8120-352E0066F561}"/>
                </a:ext>
              </a:extLst>
            </p:cNvPr>
            <p:cNvSpPr/>
            <p:nvPr userDrawn="1"/>
          </p:nvSpPr>
          <p:spPr>
            <a:xfrm>
              <a:off x="1090777" y="1170260"/>
              <a:ext cx="4691230" cy="4691230"/>
            </a:xfrm>
            <a:prstGeom prst="arc">
              <a:avLst>
                <a:gd name="adj1" fmla="val 9783818"/>
                <a:gd name="adj2" fmla="val 3712165"/>
              </a:avLst>
            </a:prstGeom>
            <a:noFill/>
            <a:ln w="82550">
              <a:gradFill flip="none" rotWithShape="1"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39000">
                    <a:srgbClr val="ED7685"/>
                  </a:gs>
                  <a:gs pos="100000">
                    <a:schemeClr val="bg1">
                      <a:alpha val="62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弧形 54">
              <a:extLst>
                <a:ext uri="{FF2B5EF4-FFF2-40B4-BE49-F238E27FC236}">
                  <a16:creationId xmlns="" xmlns:a16="http://schemas.microsoft.com/office/drawing/2014/main" id="{D702C83A-0C2F-4017-930B-ECA0B11B6E45}"/>
                </a:ext>
              </a:extLst>
            </p:cNvPr>
            <p:cNvSpPr/>
            <p:nvPr userDrawn="1"/>
          </p:nvSpPr>
          <p:spPr>
            <a:xfrm>
              <a:off x="1236236" y="1315719"/>
              <a:ext cx="4400313" cy="4400313"/>
            </a:xfrm>
            <a:prstGeom prst="arc">
              <a:avLst>
                <a:gd name="adj1" fmla="val 2840027"/>
                <a:gd name="adj2" fmla="val 13002114"/>
              </a:avLst>
            </a:prstGeom>
            <a:noFill/>
            <a:ln w="44450">
              <a:gradFill flip="none" rotWithShape="1">
                <a:gsLst>
                  <a:gs pos="51000">
                    <a:schemeClr val="accent1">
                      <a:lumMod val="20000"/>
                      <a:lumOff val="80000"/>
                    </a:schemeClr>
                  </a:gs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弧形 55">
              <a:extLst>
                <a:ext uri="{FF2B5EF4-FFF2-40B4-BE49-F238E27FC236}">
                  <a16:creationId xmlns="" xmlns:a16="http://schemas.microsoft.com/office/drawing/2014/main" id="{6B4EC971-4F6E-460F-B205-2D585CCD023C}"/>
                </a:ext>
              </a:extLst>
            </p:cNvPr>
            <p:cNvSpPr/>
            <p:nvPr userDrawn="1"/>
          </p:nvSpPr>
          <p:spPr>
            <a:xfrm>
              <a:off x="834929" y="914412"/>
              <a:ext cx="5202926" cy="5202926"/>
            </a:xfrm>
            <a:prstGeom prst="arc">
              <a:avLst>
                <a:gd name="adj1" fmla="val 2030941"/>
                <a:gd name="adj2" fmla="val 13035672"/>
              </a:avLst>
            </a:prstGeom>
            <a:noFill/>
            <a:ln w="127000">
              <a:gradFill flip="none" rotWithShape="1">
                <a:gsLst>
                  <a:gs pos="49000">
                    <a:schemeClr val="accent1">
                      <a:lumMod val="60000"/>
                      <a:lumOff val="40000"/>
                      <a:alpha val="0"/>
                    </a:schemeClr>
                  </a:gs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弧形 56">
              <a:extLst>
                <a:ext uri="{FF2B5EF4-FFF2-40B4-BE49-F238E27FC236}">
                  <a16:creationId xmlns="" xmlns:a16="http://schemas.microsoft.com/office/drawing/2014/main" id="{89289FC2-A71B-401A-AC09-A69CFCDAC1D3}"/>
                </a:ext>
              </a:extLst>
            </p:cNvPr>
            <p:cNvSpPr/>
            <p:nvPr userDrawn="1"/>
          </p:nvSpPr>
          <p:spPr>
            <a:xfrm rot="10010820">
              <a:off x="1090777" y="1170260"/>
              <a:ext cx="4691230" cy="4691230"/>
            </a:xfrm>
            <a:prstGeom prst="arc">
              <a:avLst>
                <a:gd name="adj1" fmla="val 17687200"/>
                <a:gd name="adj2" fmla="val 20488798"/>
              </a:avLst>
            </a:prstGeom>
            <a:noFill/>
            <a:ln w="825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8" name="图片占位符 40">
            <a:extLst>
              <a:ext uri="{FF2B5EF4-FFF2-40B4-BE49-F238E27FC236}">
                <a16:creationId xmlns="" xmlns:a16="http://schemas.microsoft.com/office/drawing/2014/main" id="{6B364221-2380-4A48-B55C-2C3C269F145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380288" y="1684403"/>
            <a:ext cx="1505646" cy="1505646"/>
          </a:xfrm>
          <a:prstGeom prst="ellipse">
            <a:avLst/>
          </a:prstGeom>
          <a:ln>
            <a:gradFill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accent1"/>
                </a:gs>
              </a:gsLst>
              <a:lin ang="5400000" scaled="1"/>
            </a:gradFill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59" name="组合 58">
            <a:extLst>
              <a:ext uri="{FF2B5EF4-FFF2-40B4-BE49-F238E27FC236}">
                <a16:creationId xmlns="" xmlns:a16="http://schemas.microsoft.com/office/drawing/2014/main" id="{066D809F-61C3-41C9-99F4-7CDFFE74BC82}"/>
              </a:ext>
            </a:extLst>
          </p:cNvPr>
          <p:cNvGrpSpPr/>
          <p:nvPr userDrawn="1"/>
        </p:nvGrpSpPr>
        <p:grpSpPr>
          <a:xfrm>
            <a:off x="8973171" y="1504132"/>
            <a:ext cx="1866189" cy="1866189"/>
            <a:chOff x="834929" y="914412"/>
            <a:chExt cx="5202926" cy="5202926"/>
          </a:xfrm>
        </p:grpSpPr>
        <p:sp>
          <p:nvSpPr>
            <p:cNvPr id="60" name="弧形 59">
              <a:extLst>
                <a:ext uri="{FF2B5EF4-FFF2-40B4-BE49-F238E27FC236}">
                  <a16:creationId xmlns="" xmlns:a16="http://schemas.microsoft.com/office/drawing/2014/main" id="{0D27B489-B509-44D9-BB07-D32D22C1F5B6}"/>
                </a:ext>
              </a:extLst>
            </p:cNvPr>
            <p:cNvSpPr/>
            <p:nvPr userDrawn="1"/>
          </p:nvSpPr>
          <p:spPr>
            <a:xfrm>
              <a:off x="1236236" y="1315719"/>
              <a:ext cx="4400313" cy="4400313"/>
            </a:xfrm>
            <a:prstGeom prst="arc">
              <a:avLst>
                <a:gd name="adj1" fmla="val 20351035"/>
                <a:gd name="adj2" fmla="val 951939"/>
              </a:avLst>
            </a:prstGeom>
            <a:noFill/>
            <a:ln w="6350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弧形 60">
              <a:extLst>
                <a:ext uri="{FF2B5EF4-FFF2-40B4-BE49-F238E27FC236}">
                  <a16:creationId xmlns="" xmlns:a16="http://schemas.microsoft.com/office/drawing/2014/main" id="{EF4489C4-13CF-45C8-961A-067BD763D58B}"/>
                </a:ext>
              </a:extLst>
            </p:cNvPr>
            <p:cNvSpPr/>
            <p:nvPr userDrawn="1"/>
          </p:nvSpPr>
          <p:spPr>
            <a:xfrm>
              <a:off x="1090777" y="1170260"/>
              <a:ext cx="4691230" cy="4691230"/>
            </a:xfrm>
            <a:prstGeom prst="arc">
              <a:avLst>
                <a:gd name="adj1" fmla="val 9783818"/>
                <a:gd name="adj2" fmla="val 3712165"/>
              </a:avLst>
            </a:prstGeom>
            <a:noFill/>
            <a:ln w="82550">
              <a:gradFill flip="none" rotWithShape="1"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39000">
                    <a:srgbClr val="ED7685"/>
                  </a:gs>
                  <a:gs pos="100000">
                    <a:schemeClr val="bg1">
                      <a:alpha val="62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弧形 61">
              <a:extLst>
                <a:ext uri="{FF2B5EF4-FFF2-40B4-BE49-F238E27FC236}">
                  <a16:creationId xmlns="" xmlns:a16="http://schemas.microsoft.com/office/drawing/2014/main" id="{8291D017-1CE9-45F1-A253-F6D7144DE820}"/>
                </a:ext>
              </a:extLst>
            </p:cNvPr>
            <p:cNvSpPr/>
            <p:nvPr userDrawn="1"/>
          </p:nvSpPr>
          <p:spPr>
            <a:xfrm>
              <a:off x="1236236" y="1315719"/>
              <a:ext cx="4400313" cy="4400313"/>
            </a:xfrm>
            <a:prstGeom prst="arc">
              <a:avLst>
                <a:gd name="adj1" fmla="val 2840027"/>
                <a:gd name="adj2" fmla="val 13002114"/>
              </a:avLst>
            </a:prstGeom>
            <a:noFill/>
            <a:ln w="44450">
              <a:gradFill flip="none" rotWithShape="1">
                <a:gsLst>
                  <a:gs pos="51000">
                    <a:schemeClr val="accent1">
                      <a:lumMod val="20000"/>
                      <a:lumOff val="80000"/>
                    </a:schemeClr>
                  </a:gs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弧形 62">
              <a:extLst>
                <a:ext uri="{FF2B5EF4-FFF2-40B4-BE49-F238E27FC236}">
                  <a16:creationId xmlns="" xmlns:a16="http://schemas.microsoft.com/office/drawing/2014/main" id="{6BF436F7-88DD-475F-A359-D1B633141323}"/>
                </a:ext>
              </a:extLst>
            </p:cNvPr>
            <p:cNvSpPr/>
            <p:nvPr userDrawn="1"/>
          </p:nvSpPr>
          <p:spPr>
            <a:xfrm>
              <a:off x="834929" y="914412"/>
              <a:ext cx="5202926" cy="5202926"/>
            </a:xfrm>
            <a:prstGeom prst="arc">
              <a:avLst>
                <a:gd name="adj1" fmla="val 2030941"/>
                <a:gd name="adj2" fmla="val 13035672"/>
              </a:avLst>
            </a:prstGeom>
            <a:noFill/>
            <a:ln w="127000">
              <a:gradFill flip="none" rotWithShape="1">
                <a:gsLst>
                  <a:gs pos="49000">
                    <a:schemeClr val="accent1">
                      <a:lumMod val="60000"/>
                      <a:lumOff val="40000"/>
                      <a:alpha val="0"/>
                    </a:schemeClr>
                  </a:gs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弧形 63">
              <a:extLst>
                <a:ext uri="{FF2B5EF4-FFF2-40B4-BE49-F238E27FC236}">
                  <a16:creationId xmlns="" xmlns:a16="http://schemas.microsoft.com/office/drawing/2014/main" id="{81EF9D5F-8C25-4252-A6EF-CF475D4AFD99}"/>
                </a:ext>
              </a:extLst>
            </p:cNvPr>
            <p:cNvSpPr/>
            <p:nvPr userDrawn="1"/>
          </p:nvSpPr>
          <p:spPr>
            <a:xfrm rot="10010820">
              <a:off x="1090777" y="1170260"/>
              <a:ext cx="4691230" cy="4691230"/>
            </a:xfrm>
            <a:prstGeom prst="arc">
              <a:avLst>
                <a:gd name="adj1" fmla="val 17687200"/>
                <a:gd name="adj2" fmla="val 20488798"/>
              </a:avLst>
            </a:prstGeom>
            <a:noFill/>
            <a:ln w="825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5" name="图片占位符 40">
            <a:extLst>
              <a:ext uri="{FF2B5EF4-FFF2-40B4-BE49-F238E27FC236}">
                <a16:creationId xmlns="" xmlns:a16="http://schemas.microsoft.com/office/drawing/2014/main" id="{EADF2E97-F39B-4728-BE45-26547722F40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153442" y="1684403"/>
            <a:ext cx="1505646" cy="1505646"/>
          </a:xfrm>
          <a:prstGeom prst="ellipse">
            <a:avLst/>
          </a:prstGeom>
          <a:ln>
            <a:gradFill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accent1"/>
                </a:gs>
              </a:gsLst>
              <a:lin ang="5400000" scaled="1"/>
            </a:gradFill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8" name="文本框 47">
            <a:extLst>
              <a:ext uri="{FF2B5EF4-FFF2-40B4-BE49-F238E27FC236}">
                <a16:creationId xmlns="" xmlns:a16="http://schemas.microsoft.com/office/drawing/2014/main" id="{F41CDCA1-0BD3-41ED-BBA7-E8E88B90B991}"/>
              </a:ext>
            </a:extLst>
          </p:cNvPr>
          <p:cNvSpPr txBox="1"/>
          <p:nvPr userDrawn="1"/>
        </p:nvSpPr>
        <p:spPr>
          <a:xfrm>
            <a:off x="10248900" y="6218011"/>
            <a:ext cx="142160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000" dirty="0">
                <a:solidFill>
                  <a:schemeClr val="tx2"/>
                </a:solidFill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团结  勤奋  求是  创新</a:t>
            </a:r>
          </a:p>
        </p:txBody>
      </p:sp>
      <p:sp>
        <p:nvSpPr>
          <p:cNvPr id="49" name="文本框 48">
            <a:extLst>
              <a:ext uri="{FF2B5EF4-FFF2-40B4-BE49-F238E27FC236}">
                <a16:creationId xmlns="" xmlns:a16="http://schemas.microsoft.com/office/drawing/2014/main" id="{09A1ADD5-E237-4946-836B-BA26CEEAB27A}"/>
              </a:ext>
            </a:extLst>
          </p:cNvPr>
          <p:cNvSpPr txBox="1"/>
          <p:nvPr userDrawn="1"/>
        </p:nvSpPr>
        <p:spPr>
          <a:xfrm>
            <a:off x="5838825" y="6239440"/>
            <a:ext cx="51435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91D84E01-7CAC-469D-A394-34B33E4D31AA}" type="slidenum">
              <a:rPr lang="zh-CN" altLang="en-US" sz="1000" smtClean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‹#›</a:t>
            </a:fld>
            <a:r>
              <a:rPr lang="en-US" altLang="zh-CN" sz="1000" dirty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/61</a:t>
            </a:r>
            <a:endParaRPr lang="zh-CN" altLang="en-US" sz="1000" dirty="0">
              <a:solidFill>
                <a:schemeClr val="tx2">
                  <a:lumMod val="75000"/>
                  <a:lumOff val="2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743176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393">
          <p15:clr>
            <a:srgbClr val="FBAE40"/>
          </p15:clr>
        </p15:guide>
        <p15:guide id="4" pos="7287">
          <p15:clr>
            <a:srgbClr val="FBAE40"/>
          </p15:clr>
        </p15:guide>
        <p15:guide id="5" orient="horz" pos="867">
          <p15:clr>
            <a:srgbClr val="FBAE40"/>
          </p15:clr>
        </p15:guide>
        <p15:guide id="6" orient="horz" pos="3430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四人介绍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椭圆 8">
            <a:extLst>
              <a:ext uri="{FF2B5EF4-FFF2-40B4-BE49-F238E27FC236}">
                <a16:creationId xmlns="" xmlns:a16="http://schemas.microsoft.com/office/drawing/2014/main" id="{7D44EDDC-4A4D-4D90-A1C7-28ACB33DA213}"/>
              </a:ext>
            </a:extLst>
          </p:cNvPr>
          <p:cNvSpPr/>
          <p:nvPr userDrawn="1"/>
        </p:nvSpPr>
        <p:spPr>
          <a:xfrm>
            <a:off x="52244" y="317500"/>
            <a:ext cx="588737" cy="58873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" name="直接连接符 10">
            <a:extLst>
              <a:ext uri="{FF2B5EF4-FFF2-40B4-BE49-F238E27FC236}">
                <a16:creationId xmlns="" xmlns:a16="http://schemas.microsoft.com/office/drawing/2014/main" id="{2BEFABB1-6D5A-481A-960B-C03F79E13543}"/>
              </a:ext>
            </a:extLst>
          </p:cNvPr>
          <p:cNvCxnSpPr>
            <a:cxnSpLocks/>
          </p:cNvCxnSpPr>
          <p:nvPr userDrawn="1"/>
        </p:nvCxnSpPr>
        <p:spPr>
          <a:xfrm flipH="1">
            <a:off x="0" y="6464232"/>
            <a:ext cx="12192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日期占位符 1">
            <a:extLst>
              <a:ext uri="{FF2B5EF4-FFF2-40B4-BE49-F238E27FC236}">
                <a16:creationId xmlns="" xmlns:a16="http://schemas.microsoft.com/office/drawing/2014/main" id="{B6455B3D-80AA-485C-9079-537ADB4E9388}"/>
              </a:ext>
            </a:extLst>
          </p:cNvPr>
          <p:cNvSpPr txBox="1">
            <a:spLocks/>
          </p:cNvSpPr>
          <p:nvPr userDrawn="1"/>
        </p:nvSpPr>
        <p:spPr>
          <a:xfrm>
            <a:off x="527379" y="6218011"/>
            <a:ext cx="2743200" cy="24622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思源宋体 CN" panose="02020400000000000000" pitchFamily="18" charset="-122"/>
                <a:ea typeface="思源宋体 CN" panose="02020400000000000000" pitchFamily="18" charset="-122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9B8BA154-C3C8-4167-8D81-07371FF20131}" type="datetimeFigureOut">
              <a:rPr lang="zh-CN" altLang="en-US" smtClean="0"/>
              <a:pPr/>
              <a:t>2020/5/12</a:t>
            </a:fld>
            <a:endParaRPr lang="zh-CN" altLang="en-US" dirty="0"/>
          </a:p>
        </p:txBody>
      </p:sp>
      <p:sp>
        <p:nvSpPr>
          <p:cNvPr id="14" name="平行四边形 13">
            <a:extLst>
              <a:ext uri="{FF2B5EF4-FFF2-40B4-BE49-F238E27FC236}">
                <a16:creationId xmlns="" xmlns:a16="http://schemas.microsoft.com/office/drawing/2014/main" id="{B81AC5AD-A8A6-48BC-B048-38139F3767CD}"/>
              </a:ext>
            </a:extLst>
          </p:cNvPr>
          <p:cNvSpPr/>
          <p:nvPr userDrawn="1"/>
        </p:nvSpPr>
        <p:spPr>
          <a:xfrm>
            <a:off x="346024" y="840993"/>
            <a:ext cx="11382426" cy="65243"/>
          </a:xfrm>
          <a:prstGeom prst="parallelogram">
            <a:avLst/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>
            <a:extLst>
              <a:ext uri="{FF2B5EF4-FFF2-40B4-BE49-F238E27FC236}">
                <a16:creationId xmlns="" xmlns:a16="http://schemas.microsoft.com/office/drawing/2014/main" id="{78207433-78D9-4014-84E4-D7509BF1C14A}"/>
              </a:ext>
            </a:extLst>
          </p:cNvPr>
          <p:cNvGrpSpPr/>
          <p:nvPr userDrawn="1"/>
        </p:nvGrpSpPr>
        <p:grpSpPr>
          <a:xfrm>
            <a:off x="11811018" y="595757"/>
            <a:ext cx="245390" cy="128440"/>
            <a:chOff x="4909622" y="1685731"/>
            <a:chExt cx="2144762" cy="1122596"/>
          </a:xfrm>
        </p:grpSpPr>
        <p:sp>
          <p:nvSpPr>
            <p:cNvPr id="16" name="菱形 15">
              <a:extLst>
                <a:ext uri="{FF2B5EF4-FFF2-40B4-BE49-F238E27FC236}">
                  <a16:creationId xmlns="" xmlns:a16="http://schemas.microsoft.com/office/drawing/2014/main" id="{0E9F1E0A-C7DE-4E0D-995A-29CB0CE71C9A}"/>
                </a:ext>
              </a:extLst>
            </p:cNvPr>
            <p:cNvSpPr/>
            <p:nvPr userDrawn="1"/>
          </p:nvSpPr>
          <p:spPr>
            <a:xfrm>
              <a:off x="4909622" y="1685731"/>
              <a:ext cx="2144762" cy="597096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="" xmlns:a16="http://schemas.microsoft.com/office/drawing/2014/main" id="{01225D6B-E914-4259-8E3C-F126301C0346}"/>
                </a:ext>
              </a:extLst>
            </p:cNvPr>
            <p:cNvSpPr/>
            <p:nvPr userDrawn="1"/>
          </p:nvSpPr>
          <p:spPr>
            <a:xfrm>
              <a:off x="5263336" y="2158024"/>
              <a:ext cx="1437335" cy="517398"/>
            </a:xfrm>
            <a:custGeom>
              <a:avLst/>
              <a:gdLst>
                <a:gd name="connsiteX0" fmla="*/ 0 w 1437335"/>
                <a:gd name="connsiteY0" fmla="*/ 0 h 517398"/>
                <a:gd name="connsiteX1" fmla="*/ 718667 w 1437335"/>
                <a:gd name="connsiteY1" fmla="*/ 200075 h 517398"/>
                <a:gd name="connsiteX2" fmla="*/ 1437335 w 1437335"/>
                <a:gd name="connsiteY2" fmla="*/ 0 h 517398"/>
                <a:gd name="connsiteX3" fmla="*/ 1437335 w 1437335"/>
                <a:gd name="connsiteY3" fmla="*/ 517398 h 517398"/>
                <a:gd name="connsiteX4" fmla="*/ 1396347 w 1437335"/>
                <a:gd name="connsiteY4" fmla="*/ 494706 h 517398"/>
                <a:gd name="connsiteX5" fmla="*/ 718667 w 1437335"/>
                <a:gd name="connsiteY5" fmla="*/ 366483 h 517398"/>
                <a:gd name="connsiteX6" fmla="*/ 40987 w 1437335"/>
                <a:gd name="connsiteY6" fmla="*/ 494706 h 517398"/>
                <a:gd name="connsiteX7" fmla="*/ 0 w 1437335"/>
                <a:gd name="connsiteY7" fmla="*/ 517398 h 51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335" h="517398">
                  <a:moveTo>
                    <a:pt x="0" y="0"/>
                  </a:moveTo>
                  <a:lnTo>
                    <a:pt x="718667" y="200075"/>
                  </a:lnTo>
                  <a:lnTo>
                    <a:pt x="1437335" y="0"/>
                  </a:lnTo>
                  <a:lnTo>
                    <a:pt x="1437335" y="517398"/>
                  </a:lnTo>
                  <a:lnTo>
                    <a:pt x="1396347" y="494706"/>
                  </a:lnTo>
                  <a:cubicBezTo>
                    <a:pt x="1222914" y="415483"/>
                    <a:pt x="983318" y="366483"/>
                    <a:pt x="718667" y="366483"/>
                  </a:cubicBezTo>
                  <a:cubicBezTo>
                    <a:pt x="454017" y="366483"/>
                    <a:pt x="214421" y="415483"/>
                    <a:pt x="40987" y="494706"/>
                  </a:cubicBezTo>
                  <a:lnTo>
                    <a:pt x="0" y="517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18" name="直接连接符 17">
              <a:extLst>
                <a:ext uri="{FF2B5EF4-FFF2-40B4-BE49-F238E27FC236}">
                  <a16:creationId xmlns="" xmlns:a16="http://schemas.microsoft.com/office/drawing/2014/main" id="{2EC9890D-60D1-4706-B3F4-DC5F6EAF0B60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080496" y="1995901"/>
              <a:ext cx="1" cy="77084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椭圆 18">
              <a:extLst>
                <a:ext uri="{FF2B5EF4-FFF2-40B4-BE49-F238E27FC236}">
                  <a16:creationId xmlns="" xmlns:a16="http://schemas.microsoft.com/office/drawing/2014/main" id="{3438A216-6195-4928-8B67-2E138E98E6F8}"/>
                </a:ext>
              </a:extLst>
            </p:cNvPr>
            <p:cNvSpPr/>
            <p:nvPr userDrawn="1"/>
          </p:nvSpPr>
          <p:spPr>
            <a:xfrm>
              <a:off x="5040571" y="2579759"/>
              <a:ext cx="79851" cy="7985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等腰三角形 19">
              <a:extLst>
                <a:ext uri="{FF2B5EF4-FFF2-40B4-BE49-F238E27FC236}">
                  <a16:creationId xmlns="" xmlns:a16="http://schemas.microsoft.com/office/drawing/2014/main" id="{7E77383A-561B-44BD-B1AB-2D3104FA4A28}"/>
                </a:ext>
              </a:extLst>
            </p:cNvPr>
            <p:cNvSpPr/>
            <p:nvPr userDrawn="1"/>
          </p:nvSpPr>
          <p:spPr>
            <a:xfrm>
              <a:off x="5021761" y="2637502"/>
              <a:ext cx="117470" cy="170825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" name="ïş1îdé">
            <a:extLst>
              <a:ext uri="{FF2B5EF4-FFF2-40B4-BE49-F238E27FC236}">
                <a16:creationId xmlns="" xmlns:a16="http://schemas.microsoft.com/office/drawing/2014/main" id="{699EA056-010A-4936-BD9D-37069D4350F7}"/>
              </a:ext>
            </a:extLst>
          </p:cNvPr>
          <p:cNvSpPr/>
          <p:nvPr userDrawn="1"/>
        </p:nvSpPr>
        <p:spPr bwMode="auto">
          <a:xfrm>
            <a:off x="167689" y="429746"/>
            <a:ext cx="357847" cy="364244"/>
          </a:xfrm>
          <a:custGeom>
            <a:avLst/>
            <a:gdLst>
              <a:gd name="T0" fmla="*/ 606 w 808"/>
              <a:gd name="T1" fmla="*/ 701 h 821"/>
              <a:gd name="T2" fmla="*/ 597 w 808"/>
              <a:gd name="T3" fmla="*/ 703 h 821"/>
              <a:gd name="T4" fmla="*/ 597 w 808"/>
              <a:gd name="T5" fmla="*/ 684 h 821"/>
              <a:gd name="T6" fmla="*/ 620 w 808"/>
              <a:gd name="T7" fmla="*/ 651 h 821"/>
              <a:gd name="T8" fmla="*/ 606 w 808"/>
              <a:gd name="T9" fmla="*/ 661 h 821"/>
              <a:gd name="T10" fmla="*/ 584 w 808"/>
              <a:gd name="T11" fmla="*/ 659 h 821"/>
              <a:gd name="T12" fmla="*/ 591 w 808"/>
              <a:gd name="T13" fmla="*/ 642 h 821"/>
              <a:gd name="T14" fmla="*/ 597 w 808"/>
              <a:gd name="T15" fmla="*/ 649 h 821"/>
              <a:gd name="T16" fmla="*/ 620 w 808"/>
              <a:gd name="T17" fmla="*/ 619 h 821"/>
              <a:gd name="T18" fmla="*/ 636 w 808"/>
              <a:gd name="T19" fmla="*/ 634 h 821"/>
              <a:gd name="T20" fmla="*/ 623 w 808"/>
              <a:gd name="T21" fmla="*/ 679 h 821"/>
              <a:gd name="T22" fmla="*/ 620 w 808"/>
              <a:gd name="T23" fmla="*/ 692 h 821"/>
              <a:gd name="T24" fmla="*/ 177 w 808"/>
              <a:gd name="T25" fmla="*/ 710 h 821"/>
              <a:gd name="T26" fmla="*/ 216 w 808"/>
              <a:gd name="T27" fmla="*/ 643 h 821"/>
              <a:gd name="T28" fmla="*/ 233 w 808"/>
              <a:gd name="T29" fmla="*/ 632 h 821"/>
              <a:gd name="T30" fmla="*/ 209 w 808"/>
              <a:gd name="T31" fmla="*/ 667 h 821"/>
              <a:gd name="T32" fmla="*/ 245 w 808"/>
              <a:gd name="T33" fmla="*/ 647 h 821"/>
              <a:gd name="T34" fmla="*/ 246 w 808"/>
              <a:gd name="T35" fmla="*/ 676 h 821"/>
              <a:gd name="T36" fmla="*/ 228 w 808"/>
              <a:gd name="T37" fmla="*/ 694 h 821"/>
              <a:gd name="T38" fmla="*/ 203 w 808"/>
              <a:gd name="T39" fmla="*/ 719 h 821"/>
              <a:gd name="T40" fmla="*/ 207 w 808"/>
              <a:gd name="T41" fmla="*/ 683 h 821"/>
              <a:gd name="T42" fmla="*/ 446 w 808"/>
              <a:gd name="T43" fmla="*/ 698 h 821"/>
              <a:gd name="T44" fmla="*/ 444 w 808"/>
              <a:gd name="T45" fmla="*/ 686 h 821"/>
              <a:gd name="T46" fmla="*/ 445 w 808"/>
              <a:gd name="T47" fmla="*/ 674 h 821"/>
              <a:gd name="T48" fmla="*/ 434 w 808"/>
              <a:gd name="T49" fmla="*/ 668 h 821"/>
              <a:gd name="T50" fmla="*/ 438 w 808"/>
              <a:gd name="T51" fmla="*/ 651 h 821"/>
              <a:gd name="T52" fmla="*/ 456 w 808"/>
              <a:gd name="T53" fmla="*/ 644 h 821"/>
              <a:gd name="T54" fmla="*/ 465 w 808"/>
              <a:gd name="T55" fmla="*/ 643 h 821"/>
              <a:gd name="T56" fmla="*/ 457 w 808"/>
              <a:gd name="T57" fmla="*/ 675 h 821"/>
              <a:gd name="T58" fmla="*/ 455 w 808"/>
              <a:gd name="T59" fmla="*/ 690 h 821"/>
              <a:gd name="T60" fmla="*/ 265 w 808"/>
              <a:gd name="T61" fmla="*/ 713 h 821"/>
              <a:gd name="T62" fmla="*/ 562 w 808"/>
              <a:gd name="T63" fmla="*/ 715 h 821"/>
              <a:gd name="T64" fmla="*/ 292 w 808"/>
              <a:gd name="T65" fmla="*/ 705 h 821"/>
              <a:gd name="T66" fmla="*/ 300 w 808"/>
              <a:gd name="T67" fmla="*/ 666 h 821"/>
              <a:gd name="T68" fmla="*/ 285 w 808"/>
              <a:gd name="T69" fmla="*/ 672 h 821"/>
              <a:gd name="T70" fmla="*/ 302 w 808"/>
              <a:gd name="T71" fmla="*/ 650 h 821"/>
              <a:gd name="T72" fmla="*/ 307 w 808"/>
              <a:gd name="T73" fmla="*/ 637 h 821"/>
              <a:gd name="T74" fmla="*/ 319 w 808"/>
              <a:gd name="T75" fmla="*/ 648 h 821"/>
              <a:gd name="T76" fmla="*/ 305 w 808"/>
              <a:gd name="T77" fmla="*/ 696 h 821"/>
              <a:gd name="T78" fmla="*/ 511 w 808"/>
              <a:gd name="T79" fmla="*/ 689 h 821"/>
              <a:gd name="T80" fmla="*/ 538 w 808"/>
              <a:gd name="T81" fmla="*/ 638 h 821"/>
              <a:gd name="T82" fmla="*/ 529 w 808"/>
              <a:gd name="T83" fmla="*/ 700 h 821"/>
              <a:gd name="T84" fmla="*/ 241 w 808"/>
              <a:gd name="T85" fmla="*/ 701 h 821"/>
              <a:gd name="T86" fmla="*/ 469 w 808"/>
              <a:gd name="T87" fmla="*/ 701 h 821"/>
              <a:gd name="T88" fmla="*/ 447 w 808"/>
              <a:gd name="T89" fmla="*/ 705 h 821"/>
              <a:gd name="T90" fmla="*/ 349 w 808"/>
              <a:gd name="T91" fmla="*/ 697 h 821"/>
              <a:gd name="T92" fmla="*/ 371 w 808"/>
              <a:gd name="T93" fmla="*/ 665 h 821"/>
              <a:gd name="T94" fmla="*/ 400 w 808"/>
              <a:gd name="T95" fmla="*/ 667 h 821"/>
              <a:gd name="T96" fmla="*/ 375 w 808"/>
              <a:gd name="T97" fmla="*/ 697 h 821"/>
              <a:gd name="T98" fmla="*/ 220 w 808"/>
              <a:gd name="T99" fmla="*/ 683 h 821"/>
              <a:gd name="T100" fmla="*/ 223 w 808"/>
              <a:gd name="T101" fmla="*/ 690 h 821"/>
              <a:gd name="T102" fmla="*/ 318 w 808"/>
              <a:gd name="T103" fmla="*/ 697 h 821"/>
              <a:gd name="T104" fmla="*/ 206 w 808"/>
              <a:gd name="T105" fmla="*/ 674 h 821"/>
              <a:gd name="T106" fmla="*/ 311 w 808"/>
              <a:gd name="T107" fmla="*/ 660 h 821"/>
              <a:gd name="T108" fmla="*/ 614 w 808"/>
              <a:gd name="T109" fmla="*/ 661 h 821"/>
              <a:gd name="T110" fmla="*/ 607 w 808"/>
              <a:gd name="T111" fmla="*/ 650 h 821"/>
              <a:gd name="T112" fmla="*/ 217 w 808"/>
              <a:gd name="T113" fmla="*/ 627 h 821"/>
              <a:gd name="T114" fmla="*/ 161 w 808"/>
              <a:gd name="T115" fmla="*/ 585 h 821"/>
              <a:gd name="T116" fmla="*/ 114 w 808"/>
              <a:gd name="T117" fmla="*/ 372 h 821"/>
              <a:gd name="T118" fmla="*/ 243 w 808"/>
              <a:gd name="T119" fmla="*/ 205 h 821"/>
              <a:gd name="T120" fmla="*/ 433 w 808"/>
              <a:gd name="T121" fmla="*/ 152 h 821"/>
              <a:gd name="T122" fmla="*/ 653 w 808"/>
              <a:gd name="T123" fmla="*/ 325 h 821"/>
              <a:gd name="T124" fmla="*/ 664 w 808"/>
              <a:gd name="T125" fmla="*/ 501 h 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8" h="821">
                <a:moveTo>
                  <a:pt x="404" y="821"/>
                </a:moveTo>
                <a:cubicBezTo>
                  <a:pt x="626" y="821"/>
                  <a:pt x="808" y="637"/>
                  <a:pt x="808" y="411"/>
                </a:cubicBezTo>
                <a:cubicBezTo>
                  <a:pt x="808" y="185"/>
                  <a:pt x="626" y="0"/>
                  <a:pt x="404" y="0"/>
                </a:cubicBezTo>
                <a:cubicBezTo>
                  <a:pt x="181" y="0"/>
                  <a:pt x="0" y="185"/>
                  <a:pt x="0" y="411"/>
                </a:cubicBezTo>
                <a:cubicBezTo>
                  <a:pt x="0" y="637"/>
                  <a:pt x="181" y="821"/>
                  <a:pt x="404" y="821"/>
                </a:cubicBezTo>
                <a:close/>
                <a:moveTo>
                  <a:pt x="404" y="3"/>
                </a:moveTo>
                <a:cubicBezTo>
                  <a:pt x="474" y="48"/>
                  <a:pt x="616" y="90"/>
                  <a:pt x="583" y="158"/>
                </a:cubicBezTo>
                <a:cubicBezTo>
                  <a:pt x="638" y="106"/>
                  <a:pt x="721" y="230"/>
                  <a:pt x="785" y="285"/>
                </a:cubicBezTo>
                <a:cubicBezTo>
                  <a:pt x="765" y="362"/>
                  <a:pt x="769" y="520"/>
                  <a:pt x="693" y="507"/>
                </a:cubicBezTo>
                <a:cubicBezTo>
                  <a:pt x="761" y="544"/>
                  <a:pt x="669" y="666"/>
                  <a:pt x="644" y="734"/>
                </a:cubicBezTo>
                <a:cubicBezTo>
                  <a:pt x="567" y="740"/>
                  <a:pt x="412" y="799"/>
                  <a:pt x="405" y="723"/>
                </a:cubicBezTo>
                <a:cubicBezTo>
                  <a:pt x="392" y="797"/>
                  <a:pt x="241" y="737"/>
                  <a:pt x="161" y="732"/>
                </a:cubicBezTo>
                <a:cubicBezTo>
                  <a:pt x="134" y="658"/>
                  <a:pt x="46" y="545"/>
                  <a:pt x="113" y="509"/>
                </a:cubicBezTo>
                <a:cubicBezTo>
                  <a:pt x="35" y="520"/>
                  <a:pt x="47" y="364"/>
                  <a:pt x="23" y="284"/>
                </a:cubicBezTo>
                <a:cubicBezTo>
                  <a:pt x="90" y="245"/>
                  <a:pt x="172" y="105"/>
                  <a:pt x="229" y="159"/>
                </a:cubicBezTo>
                <a:cubicBezTo>
                  <a:pt x="197" y="85"/>
                  <a:pt x="340" y="46"/>
                  <a:pt x="404" y="3"/>
                </a:cubicBezTo>
                <a:close/>
                <a:moveTo>
                  <a:pt x="609" y="729"/>
                </a:move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1" y="628"/>
                  <a:pt x="621" y="628"/>
                  <a:pt x="621" y="628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09" y="729"/>
                  <a:pt x="609" y="729"/>
                  <a:pt x="609" y="729"/>
                </a:cubicBezTo>
                <a:close/>
                <a:moveTo>
                  <a:pt x="176" y="724"/>
                </a:move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3"/>
                  <a:pt x="194" y="683"/>
                  <a:pt x="195" y="683"/>
                </a:cubicBezTo>
                <a:cubicBezTo>
                  <a:pt x="195" y="683"/>
                  <a:pt x="195" y="683"/>
                  <a:pt x="195" y="683"/>
                </a:cubicBezTo>
                <a:cubicBezTo>
                  <a:pt x="195" y="683"/>
                  <a:pt x="195" y="682"/>
                  <a:pt x="196" y="682"/>
                </a:cubicBezTo>
                <a:cubicBezTo>
                  <a:pt x="196" y="682"/>
                  <a:pt x="196" y="682"/>
                  <a:pt x="196" y="682"/>
                </a:cubicBezTo>
                <a:cubicBezTo>
                  <a:pt x="196" y="682"/>
                  <a:pt x="196" y="682"/>
                  <a:pt x="196" y="681"/>
                </a:cubicBezTo>
                <a:cubicBezTo>
                  <a:pt x="196" y="681"/>
                  <a:pt x="196" y="681"/>
                  <a:pt x="196" y="681"/>
                </a:cubicBezTo>
                <a:cubicBezTo>
                  <a:pt x="196" y="681"/>
                  <a:pt x="196" y="681"/>
                  <a:pt x="197" y="681"/>
                </a:cubicBezTo>
                <a:cubicBezTo>
                  <a:pt x="197" y="681"/>
                  <a:pt x="197" y="681"/>
                  <a:pt x="197" y="681"/>
                </a:cubicBezTo>
                <a:cubicBezTo>
                  <a:pt x="198" y="679"/>
                  <a:pt x="199" y="677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15" y="706"/>
                  <a:pt x="215" y="706"/>
                  <a:pt x="215" y="706"/>
                </a:cubicBezTo>
                <a:cubicBezTo>
                  <a:pt x="214" y="707"/>
                  <a:pt x="214" y="707"/>
                  <a:pt x="214" y="707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8"/>
                  <a:pt x="214" y="698"/>
                </a:cubicBezTo>
                <a:cubicBezTo>
                  <a:pt x="214" y="698"/>
                  <a:pt x="214" y="698"/>
                  <a:pt x="214" y="698"/>
                </a:cubicBezTo>
                <a:cubicBezTo>
                  <a:pt x="213" y="698"/>
                  <a:pt x="213" y="698"/>
                  <a:pt x="213" y="697"/>
                </a:cubicBezTo>
                <a:cubicBezTo>
                  <a:pt x="213" y="697"/>
                  <a:pt x="213" y="697"/>
                  <a:pt x="213" y="697"/>
                </a:cubicBezTo>
                <a:cubicBezTo>
                  <a:pt x="213" y="696"/>
                  <a:pt x="213" y="696"/>
                  <a:pt x="213" y="695"/>
                </a:cubicBezTo>
                <a:cubicBezTo>
                  <a:pt x="213" y="695"/>
                  <a:pt x="213" y="695"/>
                  <a:pt x="213" y="695"/>
                </a:cubicBezTo>
                <a:cubicBezTo>
                  <a:pt x="213" y="693"/>
                  <a:pt x="213" y="691"/>
                  <a:pt x="213" y="689"/>
                </a:cubicBezTo>
                <a:cubicBezTo>
                  <a:pt x="213" y="689"/>
                  <a:pt x="213" y="689"/>
                  <a:pt x="213" y="689"/>
                </a:cubicBezTo>
                <a:cubicBezTo>
                  <a:pt x="213" y="688"/>
                  <a:pt x="213" y="688"/>
                  <a:pt x="214" y="687"/>
                </a:cubicBezTo>
                <a:cubicBezTo>
                  <a:pt x="214" y="687"/>
                  <a:pt x="214" y="687"/>
                  <a:pt x="214" y="687"/>
                </a:cubicBezTo>
                <a:cubicBezTo>
                  <a:pt x="214" y="686"/>
                  <a:pt x="214" y="685"/>
                  <a:pt x="215" y="684"/>
                </a:cubicBezTo>
                <a:cubicBezTo>
                  <a:pt x="215" y="684"/>
                  <a:pt x="215" y="684"/>
                  <a:pt x="215" y="684"/>
                </a:cubicBezTo>
                <a:cubicBezTo>
                  <a:pt x="215" y="684"/>
                  <a:pt x="216" y="683"/>
                  <a:pt x="216" y="682"/>
                </a:cubicBezTo>
                <a:cubicBezTo>
                  <a:pt x="216" y="682"/>
                  <a:pt x="216" y="682"/>
                  <a:pt x="216" y="682"/>
                </a:cubicBezTo>
                <a:cubicBezTo>
                  <a:pt x="217" y="681"/>
                  <a:pt x="217" y="680"/>
                  <a:pt x="218" y="679"/>
                </a:cubicBezTo>
                <a:cubicBezTo>
                  <a:pt x="218" y="679"/>
                  <a:pt x="218" y="679"/>
                  <a:pt x="218" y="679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6" y="679"/>
                  <a:pt x="213" y="681"/>
                  <a:pt x="210" y="683"/>
                </a:cubicBezTo>
                <a:cubicBezTo>
                  <a:pt x="210" y="683"/>
                  <a:pt x="210" y="683"/>
                  <a:pt x="210" y="683"/>
                </a:cubicBezTo>
                <a:cubicBezTo>
                  <a:pt x="209" y="684"/>
                  <a:pt x="208" y="684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79"/>
                </a:cubicBezTo>
                <a:cubicBezTo>
                  <a:pt x="202" y="679"/>
                  <a:pt x="202" y="679"/>
                  <a:pt x="202" y="679"/>
                </a:cubicBezTo>
                <a:cubicBezTo>
                  <a:pt x="202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0" y="680"/>
                  <a:pt x="200" y="680"/>
                </a:cubicBezTo>
                <a:cubicBezTo>
                  <a:pt x="200" y="680"/>
                  <a:pt x="200" y="680"/>
                  <a:pt x="200" y="680"/>
                </a:cubicBezTo>
                <a:cubicBezTo>
                  <a:pt x="200" y="680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76" y="724"/>
                  <a:pt x="176" y="724"/>
                  <a:pt x="176" y="724"/>
                </a:cubicBezTo>
                <a:close/>
                <a:moveTo>
                  <a:pt x="425" y="723"/>
                </a:move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4" y="668"/>
                  <a:pt x="454" y="668"/>
                </a:cubicBezTo>
                <a:cubicBezTo>
                  <a:pt x="454" y="668"/>
                  <a:pt x="454" y="668"/>
                  <a:pt x="454" y="668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0"/>
                  <a:pt x="445" y="640"/>
                  <a:pt x="445" y="640"/>
                </a:cubicBezTo>
                <a:cubicBezTo>
                  <a:pt x="445" y="639"/>
                  <a:pt x="445" y="639"/>
                  <a:pt x="445" y="639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0" y="670"/>
                  <a:pt x="458" y="671"/>
                  <a:pt x="458" y="671"/>
                </a:cubicBezTo>
                <a:cubicBezTo>
                  <a:pt x="458" y="671"/>
                  <a:pt x="458" y="671"/>
                  <a:pt x="458" y="671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6" y="723"/>
                  <a:pt x="426" y="723"/>
                  <a:pt x="426" y="723"/>
                </a:cubicBezTo>
                <a:lnTo>
                  <a:pt x="425" y="723"/>
                </a:lnTo>
                <a:close/>
                <a:moveTo>
                  <a:pt x="270" y="716"/>
                </a:move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lose/>
                <a:moveTo>
                  <a:pt x="562" y="715"/>
                </a:moveTo>
                <a:cubicBezTo>
                  <a:pt x="562" y="715"/>
                  <a:pt x="562" y="715"/>
                  <a:pt x="562" y="715"/>
                </a:cubicBezTo>
                <a:cubicBezTo>
                  <a:pt x="562" y="715"/>
                  <a:pt x="562" y="715"/>
                  <a:pt x="562" y="715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2" y="715"/>
                  <a:pt x="562" y="715"/>
                  <a:pt x="562" y="715"/>
                </a:cubicBezTo>
                <a:close/>
                <a:moveTo>
                  <a:pt x="304" y="713"/>
                </a:moveTo>
                <a:cubicBezTo>
                  <a:pt x="302" y="712"/>
                  <a:pt x="302" y="712"/>
                  <a:pt x="302" y="712"/>
                </a:cubicBezTo>
                <a:cubicBezTo>
                  <a:pt x="302" y="712"/>
                  <a:pt x="302" y="712"/>
                  <a:pt x="302" y="712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1"/>
                  <a:pt x="302" y="621"/>
                  <a:pt x="302" y="621"/>
                </a:cubicBezTo>
                <a:cubicBezTo>
                  <a:pt x="303" y="621"/>
                  <a:pt x="303" y="621"/>
                  <a:pt x="303" y="621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lose/>
                <a:moveTo>
                  <a:pt x="506" y="712"/>
                </a:moveTo>
                <a:cubicBezTo>
                  <a:pt x="506" y="710"/>
                  <a:pt x="506" y="710"/>
                  <a:pt x="506" y="710"/>
                </a:cubicBezTo>
                <a:cubicBezTo>
                  <a:pt x="506" y="710"/>
                  <a:pt x="506" y="710"/>
                  <a:pt x="506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0"/>
                  <a:pt x="536" y="650"/>
                  <a:pt x="535" y="647"/>
                </a:cubicBezTo>
                <a:cubicBezTo>
                  <a:pt x="535" y="647"/>
                  <a:pt x="535" y="647"/>
                  <a:pt x="535" y="647"/>
                </a:cubicBezTo>
                <a:cubicBezTo>
                  <a:pt x="535" y="645"/>
                  <a:pt x="534" y="644"/>
                  <a:pt x="534" y="643"/>
                </a:cubicBezTo>
                <a:cubicBezTo>
                  <a:pt x="534" y="643"/>
                  <a:pt x="534" y="643"/>
                  <a:pt x="534" y="643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2" y="642"/>
                  <a:pt x="542" y="642"/>
                  <a:pt x="543" y="643"/>
                </a:cubicBezTo>
                <a:cubicBezTo>
                  <a:pt x="543" y="643"/>
                  <a:pt x="543" y="643"/>
                  <a:pt x="543" y="643"/>
                </a:cubicBezTo>
                <a:cubicBezTo>
                  <a:pt x="544" y="645"/>
                  <a:pt x="544" y="645"/>
                  <a:pt x="544" y="647"/>
                </a:cubicBezTo>
                <a:cubicBezTo>
                  <a:pt x="544" y="647"/>
                  <a:pt x="544" y="647"/>
                  <a:pt x="544" y="647"/>
                </a:cubicBezTo>
                <a:cubicBezTo>
                  <a:pt x="544" y="648"/>
                  <a:pt x="544" y="648"/>
                  <a:pt x="544" y="649"/>
                </a:cubicBezTo>
                <a:cubicBezTo>
                  <a:pt x="544" y="649"/>
                  <a:pt x="544" y="649"/>
                  <a:pt x="544" y="649"/>
                </a:cubicBezTo>
                <a:cubicBezTo>
                  <a:pt x="539" y="675"/>
                  <a:pt x="539" y="675"/>
                  <a:pt x="539" y="675"/>
                </a:cubicBezTo>
                <a:cubicBezTo>
                  <a:pt x="540" y="675"/>
                  <a:pt x="540" y="675"/>
                  <a:pt x="540" y="675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07" y="712"/>
                  <a:pt x="507" y="712"/>
                  <a:pt x="507" y="712"/>
                </a:cubicBezTo>
                <a:lnTo>
                  <a:pt x="506" y="712"/>
                </a:lnTo>
                <a:close/>
                <a:moveTo>
                  <a:pt x="242" y="710"/>
                </a:move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2" y="710"/>
                  <a:pt x="242" y="710"/>
                  <a:pt x="242" y="710"/>
                </a:cubicBezTo>
                <a:close/>
                <a:moveTo>
                  <a:pt x="468" y="708"/>
                </a:moveTo>
                <a:cubicBezTo>
                  <a:pt x="467" y="707"/>
                  <a:pt x="467" y="707"/>
                  <a:pt x="467" y="707"/>
                </a:cubicBezTo>
                <a:cubicBezTo>
                  <a:pt x="467" y="707"/>
                  <a:pt x="467" y="707"/>
                  <a:pt x="467" y="707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lose/>
                <a:moveTo>
                  <a:pt x="445" y="707"/>
                </a:move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lose/>
                <a:moveTo>
                  <a:pt x="352" y="706"/>
                </a:move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1" y="699"/>
                  <a:pt x="371" y="699"/>
                  <a:pt x="370" y="699"/>
                </a:cubicBezTo>
                <a:cubicBezTo>
                  <a:pt x="370" y="699"/>
                  <a:pt x="370" y="699"/>
                  <a:pt x="370" y="699"/>
                </a:cubicBezTo>
                <a:cubicBezTo>
                  <a:pt x="370" y="699"/>
                  <a:pt x="369" y="699"/>
                  <a:pt x="369" y="699"/>
                </a:cubicBezTo>
                <a:cubicBezTo>
                  <a:pt x="369" y="699"/>
                  <a:pt x="369" y="700"/>
                  <a:pt x="369" y="700"/>
                </a:cubicBezTo>
                <a:cubicBezTo>
                  <a:pt x="369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7" y="701"/>
                  <a:pt x="367" y="701"/>
                  <a:pt x="366" y="701"/>
                </a:cubicBezTo>
                <a:cubicBezTo>
                  <a:pt x="366" y="701"/>
                  <a:pt x="366" y="701"/>
                  <a:pt x="366" y="701"/>
                </a:cubicBezTo>
                <a:cubicBezTo>
                  <a:pt x="366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4" y="702"/>
                  <a:pt x="364" y="702"/>
                  <a:pt x="364" y="702"/>
                </a:cubicBezTo>
                <a:cubicBezTo>
                  <a:pt x="364" y="702"/>
                  <a:pt x="363" y="702"/>
                  <a:pt x="363" y="702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3" y="702"/>
                  <a:pt x="362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2" y="706"/>
                  <a:pt x="352" y="706"/>
                  <a:pt x="352" y="706"/>
                </a:cubicBezTo>
                <a:close/>
                <a:moveTo>
                  <a:pt x="218" y="701"/>
                </a:move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6" y="698"/>
                  <a:pt x="216" y="697"/>
                </a:cubicBezTo>
                <a:cubicBezTo>
                  <a:pt x="216" y="697"/>
                  <a:pt x="216" y="697"/>
                  <a:pt x="216" y="697"/>
                </a:cubicBezTo>
                <a:cubicBezTo>
                  <a:pt x="216" y="697"/>
                  <a:pt x="216" y="696"/>
                  <a:pt x="215" y="696"/>
                </a:cubicBezTo>
                <a:cubicBezTo>
                  <a:pt x="215" y="696"/>
                  <a:pt x="215" y="696"/>
                  <a:pt x="215" y="696"/>
                </a:cubicBezTo>
                <a:cubicBezTo>
                  <a:pt x="215" y="695"/>
                  <a:pt x="215" y="695"/>
                  <a:pt x="215" y="694"/>
                </a:cubicBezTo>
                <a:cubicBezTo>
                  <a:pt x="215" y="694"/>
                  <a:pt x="215" y="694"/>
                  <a:pt x="215" y="694"/>
                </a:cubicBezTo>
                <a:cubicBezTo>
                  <a:pt x="215" y="694"/>
                  <a:pt x="215" y="693"/>
                  <a:pt x="215" y="692"/>
                </a:cubicBezTo>
                <a:cubicBezTo>
                  <a:pt x="215" y="692"/>
                  <a:pt x="215" y="692"/>
                  <a:pt x="215" y="692"/>
                </a:cubicBezTo>
                <a:cubicBezTo>
                  <a:pt x="215" y="692"/>
                  <a:pt x="215" y="691"/>
                  <a:pt x="215" y="691"/>
                </a:cubicBezTo>
                <a:cubicBezTo>
                  <a:pt x="215" y="691"/>
                  <a:pt x="215" y="691"/>
                  <a:pt x="215" y="691"/>
                </a:cubicBezTo>
                <a:cubicBezTo>
                  <a:pt x="216" y="690"/>
                  <a:pt x="216" y="689"/>
                  <a:pt x="216" y="689"/>
                </a:cubicBezTo>
                <a:cubicBezTo>
                  <a:pt x="216" y="689"/>
                  <a:pt x="216" y="689"/>
                  <a:pt x="216" y="689"/>
                </a:cubicBezTo>
                <a:cubicBezTo>
                  <a:pt x="216" y="688"/>
                  <a:pt x="216" y="688"/>
                  <a:pt x="216" y="687"/>
                </a:cubicBezTo>
                <a:cubicBezTo>
                  <a:pt x="216" y="687"/>
                  <a:pt x="216" y="687"/>
                  <a:pt x="216" y="687"/>
                </a:cubicBezTo>
                <a:cubicBezTo>
                  <a:pt x="216" y="687"/>
                  <a:pt x="217" y="686"/>
                  <a:pt x="217" y="686"/>
                </a:cubicBezTo>
                <a:cubicBezTo>
                  <a:pt x="217" y="686"/>
                  <a:pt x="217" y="686"/>
                  <a:pt x="217" y="686"/>
                </a:cubicBezTo>
                <a:cubicBezTo>
                  <a:pt x="217" y="686"/>
                  <a:pt x="217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19" y="685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4" y="688"/>
                </a:cubicBezTo>
                <a:cubicBezTo>
                  <a:pt x="224" y="688"/>
                  <a:pt x="224" y="688"/>
                  <a:pt x="224" y="688"/>
                </a:cubicBezTo>
                <a:cubicBezTo>
                  <a:pt x="224" y="688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3" y="689"/>
                  <a:pt x="223" y="689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2" y="693"/>
                  <a:pt x="222" y="692"/>
                  <a:pt x="222" y="692"/>
                </a:cubicBezTo>
                <a:cubicBezTo>
                  <a:pt x="222" y="692"/>
                  <a:pt x="222" y="692"/>
                  <a:pt x="222" y="692"/>
                </a:cubicBezTo>
                <a:cubicBezTo>
                  <a:pt x="222" y="692"/>
                  <a:pt x="222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3"/>
                </a:cubicBezTo>
                <a:cubicBezTo>
                  <a:pt x="224" y="693"/>
                  <a:pt x="224" y="693"/>
                  <a:pt x="224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4"/>
                  <a:pt x="225" y="694"/>
                  <a:pt x="224" y="694"/>
                </a:cubicBezTo>
                <a:cubicBezTo>
                  <a:pt x="224" y="694"/>
                  <a:pt x="224" y="694"/>
                  <a:pt x="224" y="694"/>
                </a:cubicBezTo>
                <a:cubicBezTo>
                  <a:pt x="224" y="694"/>
                  <a:pt x="224" y="694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6"/>
                  <a:pt x="224" y="696"/>
                </a:cubicBezTo>
                <a:cubicBezTo>
                  <a:pt x="224" y="696"/>
                  <a:pt x="224" y="696"/>
                  <a:pt x="224" y="696"/>
                </a:cubicBezTo>
                <a:cubicBezTo>
                  <a:pt x="224" y="696"/>
                  <a:pt x="224" y="696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8"/>
                  <a:pt x="223" y="698"/>
                </a:cubicBezTo>
                <a:cubicBezTo>
                  <a:pt x="223" y="698"/>
                  <a:pt x="223" y="698"/>
                  <a:pt x="223" y="698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8" y="701"/>
                  <a:pt x="218" y="701"/>
                  <a:pt x="218" y="701"/>
                </a:cubicBezTo>
                <a:close/>
                <a:moveTo>
                  <a:pt x="318" y="698"/>
                </a:moveTo>
                <a:cubicBezTo>
                  <a:pt x="318" y="698"/>
                  <a:pt x="318" y="698"/>
                  <a:pt x="318" y="698"/>
                </a:cubicBezTo>
                <a:cubicBezTo>
                  <a:pt x="318" y="698"/>
                  <a:pt x="318" y="698"/>
                  <a:pt x="318" y="698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8"/>
                  <a:pt x="319" y="698"/>
                  <a:pt x="319" y="698"/>
                </a:cubicBezTo>
                <a:lnTo>
                  <a:pt x="318" y="698"/>
                </a:lnTo>
                <a:close/>
                <a:moveTo>
                  <a:pt x="203" y="679"/>
                </a:moveTo>
                <a:cubicBezTo>
                  <a:pt x="203" y="679"/>
                  <a:pt x="202" y="679"/>
                  <a:pt x="202" y="678"/>
                </a:cubicBezTo>
                <a:cubicBezTo>
                  <a:pt x="202" y="678"/>
                  <a:pt x="202" y="678"/>
                  <a:pt x="202" y="678"/>
                </a:cubicBezTo>
                <a:cubicBezTo>
                  <a:pt x="202" y="678"/>
                  <a:pt x="202" y="678"/>
                  <a:pt x="202" y="677"/>
                </a:cubicBezTo>
                <a:cubicBezTo>
                  <a:pt x="202" y="677"/>
                  <a:pt x="202" y="677"/>
                  <a:pt x="202" y="677"/>
                </a:cubicBezTo>
                <a:cubicBezTo>
                  <a:pt x="202" y="677"/>
                  <a:pt x="203" y="676"/>
                  <a:pt x="203" y="676"/>
                </a:cubicBezTo>
                <a:cubicBezTo>
                  <a:pt x="203" y="676"/>
                  <a:pt x="203" y="676"/>
                  <a:pt x="203" y="676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6" y="675"/>
                  <a:pt x="215" y="676"/>
                  <a:pt x="214" y="676"/>
                </a:cubicBezTo>
                <a:cubicBezTo>
                  <a:pt x="214" y="676"/>
                  <a:pt x="214" y="676"/>
                  <a:pt x="214" y="676"/>
                </a:cubicBezTo>
                <a:cubicBezTo>
                  <a:pt x="203" y="679"/>
                  <a:pt x="203" y="679"/>
                  <a:pt x="203" y="679"/>
                </a:cubicBezTo>
                <a:close/>
                <a:moveTo>
                  <a:pt x="305" y="665"/>
                </a:moveTo>
                <a:cubicBezTo>
                  <a:pt x="306" y="655"/>
                  <a:pt x="306" y="655"/>
                  <a:pt x="306" y="655"/>
                </a:cubicBezTo>
                <a:cubicBezTo>
                  <a:pt x="306" y="655"/>
                  <a:pt x="306" y="655"/>
                  <a:pt x="306" y="655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5" y="665"/>
                  <a:pt x="305" y="665"/>
                  <a:pt x="305" y="665"/>
                </a:cubicBezTo>
                <a:close/>
                <a:moveTo>
                  <a:pt x="598" y="662"/>
                </a:move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2"/>
                  <a:pt x="599" y="662"/>
                  <a:pt x="599" y="662"/>
                </a:cubicBezTo>
                <a:lnTo>
                  <a:pt x="598" y="662"/>
                </a:lnTo>
                <a:close/>
                <a:moveTo>
                  <a:pt x="615" y="662"/>
                </a:move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2"/>
                  <a:pt x="616" y="662"/>
                  <a:pt x="616" y="662"/>
                </a:cubicBezTo>
                <a:lnTo>
                  <a:pt x="615" y="662"/>
                </a:lnTo>
                <a:close/>
                <a:moveTo>
                  <a:pt x="607" y="656"/>
                </a:moveTo>
                <a:cubicBezTo>
                  <a:pt x="606" y="656"/>
                  <a:pt x="606" y="656"/>
                  <a:pt x="606" y="656"/>
                </a:cubicBezTo>
                <a:cubicBezTo>
                  <a:pt x="606" y="656"/>
                  <a:pt x="606" y="656"/>
                  <a:pt x="606" y="656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lose/>
                <a:moveTo>
                  <a:pt x="307" y="647"/>
                </a:moveTo>
                <a:cubicBezTo>
                  <a:pt x="307" y="647"/>
                  <a:pt x="307" y="647"/>
                  <a:pt x="307" y="647"/>
                </a:cubicBezTo>
                <a:cubicBezTo>
                  <a:pt x="307" y="647"/>
                  <a:pt x="307" y="647"/>
                  <a:pt x="307" y="647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7" y="647"/>
                  <a:pt x="307" y="647"/>
                  <a:pt x="307" y="647"/>
                </a:cubicBezTo>
                <a:close/>
                <a:moveTo>
                  <a:pt x="601" y="645"/>
                </a:moveTo>
                <a:cubicBezTo>
                  <a:pt x="601" y="645"/>
                  <a:pt x="601" y="645"/>
                  <a:pt x="601" y="645"/>
                </a:cubicBezTo>
                <a:close/>
                <a:moveTo>
                  <a:pt x="217" y="632"/>
                </a:moveTo>
                <a:cubicBezTo>
                  <a:pt x="217" y="632"/>
                  <a:pt x="217" y="632"/>
                  <a:pt x="217" y="632"/>
                </a:cubicBezTo>
                <a:cubicBezTo>
                  <a:pt x="217" y="632"/>
                  <a:pt x="217" y="632"/>
                  <a:pt x="217" y="632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7" y="632"/>
                  <a:pt x="217" y="632"/>
                  <a:pt x="217" y="632"/>
                </a:cubicBezTo>
                <a:close/>
                <a:moveTo>
                  <a:pt x="179" y="574"/>
                </a:moveTo>
                <a:cubicBezTo>
                  <a:pt x="174" y="578"/>
                  <a:pt x="174" y="578"/>
                  <a:pt x="174" y="578"/>
                </a:cubicBezTo>
                <a:cubicBezTo>
                  <a:pt x="164" y="563"/>
                  <a:pt x="164" y="563"/>
                  <a:pt x="164" y="563"/>
                </a:cubicBezTo>
                <a:cubicBezTo>
                  <a:pt x="181" y="551"/>
                  <a:pt x="181" y="551"/>
                  <a:pt x="181" y="551"/>
                </a:cubicBezTo>
                <a:cubicBezTo>
                  <a:pt x="190" y="565"/>
                  <a:pt x="190" y="565"/>
                  <a:pt x="190" y="565"/>
                </a:cubicBezTo>
                <a:cubicBezTo>
                  <a:pt x="192" y="567"/>
                  <a:pt x="193" y="569"/>
                  <a:pt x="193" y="571"/>
                </a:cubicBezTo>
                <a:cubicBezTo>
                  <a:pt x="194" y="572"/>
                  <a:pt x="194" y="574"/>
                  <a:pt x="194" y="576"/>
                </a:cubicBezTo>
                <a:cubicBezTo>
                  <a:pt x="194" y="578"/>
                  <a:pt x="193" y="580"/>
                  <a:pt x="192" y="582"/>
                </a:cubicBezTo>
                <a:cubicBezTo>
                  <a:pt x="190" y="585"/>
                  <a:pt x="188" y="586"/>
                  <a:pt x="185" y="588"/>
                </a:cubicBezTo>
                <a:cubicBezTo>
                  <a:pt x="180" y="592"/>
                  <a:pt x="176" y="593"/>
                  <a:pt x="172" y="593"/>
                </a:cubicBezTo>
                <a:cubicBezTo>
                  <a:pt x="168" y="592"/>
                  <a:pt x="164" y="589"/>
                  <a:pt x="161" y="585"/>
                </a:cubicBezTo>
                <a:cubicBezTo>
                  <a:pt x="152" y="571"/>
                  <a:pt x="152" y="571"/>
                  <a:pt x="152" y="571"/>
                </a:cubicBezTo>
                <a:cubicBezTo>
                  <a:pt x="157" y="568"/>
                  <a:pt x="157" y="568"/>
                  <a:pt x="157" y="568"/>
                </a:cubicBezTo>
                <a:cubicBezTo>
                  <a:pt x="166" y="581"/>
                  <a:pt x="166" y="581"/>
                  <a:pt x="166" y="581"/>
                </a:cubicBezTo>
                <a:cubicBezTo>
                  <a:pt x="168" y="584"/>
                  <a:pt x="170" y="585"/>
                  <a:pt x="172" y="585"/>
                </a:cubicBezTo>
                <a:cubicBezTo>
                  <a:pt x="174" y="585"/>
                  <a:pt x="177" y="584"/>
                  <a:pt x="181" y="582"/>
                </a:cubicBezTo>
                <a:cubicBezTo>
                  <a:pt x="184" y="579"/>
                  <a:pt x="186" y="577"/>
                  <a:pt x="186" y="575"/>
                </a:cubicBezTo>
                <a:cubicBezTo>
                  <a:pt x="187" y="573"/>
                  <a:pt x="187" y="571"/>
                  <a:pt x="185" y="568"/>
                </a:cubicBezTo>
                <a:cubicBezTo>
                  <a:pt x="180" y="561"/>
                  <a:pt x="180" y="561"/>
                  <a:pt x="180" y="561"/>
                </a:cubicBezTo>
                <a:cubicBezTo>
                  <a:pt x="173" y="566"/>
                  <a:pt x="173" y="566"/>
                  <a:pt x="173" y="566"/>
                </a:cubicBezTo>
                <a:cubicBezTo>
                  <a:pt x="179" y="574"/>
                  <a:pt x="179" y="574"/>
                  <a:pt x="179" y="574"/>
                </a:cubicBezTo>
                <a:close/>
                <a:moveTo>
                  <a:pt x="143" y="556"/>
                </a:moveTo>
                <a:cubicBezTo>
                  <a:pt x="162" y="546"/>
                  <a:pt x="162" y="546"/>
                  <a:pt x="162" y="546"/>
                </a:cubicBezTo>
                <a:cubicBezTo>
                  <a:pt x="165" y="545"/>
                  <a:pt x="166" y="543"/>
                  <a:pt x="167" y="541"/>
                </a:cubicBezTo>
                <a:cubicBezTo>
                  <a:pt x="168" y="540"/>
                  <a:pt x="167" y="537"/>
                  <a:pt x="166" y="535"/>
                </a:cubicBezTo>
                <a:cubicBezTo>
                  <a:pt x="165" y="532"/>
                  <a:pt x="163" y="531"/>
                  <a:pt x="162" y="530"/>
                </a:cubicBezTo>
                <a:cubicBezTo>
                  <a:pt x="160" y="530"/>
                  <a:pt x="158" y="530"/>
                  <a:pt x="155" y="532"/>
                </a:cubicBezTo>
                <a:cubicBezTo>
                  <a:pt x="136" y="541"/>
                  <a:pt x="136" y="541"/>
                  <a:pt x="136" y="541"/>
                </a:cubicBezTo>
                <a:cubicBezTo>
                  <a:pt x="132" y="535"/>
                  <a:pt x="132" y="535"/>
                  <a:pt x="132" y="535"/>
                </a:cubicBezTo>
                <a:cubicBezTo>
                  <a:pt x="151" y="525"/>
                  <a:pt x="151" y="525"/>
                  <a:pt x="151" y="525"/>
                </a:cubicBezTo>
                <a:cubicBezTo>
                  <a:pt x="154" y="524"/>
                  <a:pt x="155" y="523"/>
                  <a:pt x="157" y="523"/>
                </a:cubicBezTo>
                <a:cubicBezTo>
                  <a:pt x="158" y="522"/>
                  <a:pt x="160" y="522"/>
                  <a:pt x="161" y="522"/>
                </a:cubicBezTo>
                <a:cubicBezTo>
                  <a:pt x="163" y="523"/>
                  <a:pt x="165" y="524"/>
                  <a:pt x="166" y="526"/>
                </a:cubicBezTo>
                <a:cubicBezTo>
                  <a:pt x="168" y="527"/>
                  <a:pt x="170" y="529"/>
                  <a:pt x="171" y="532"/>
                </a:cubicBezTo>
                <a:cubicBezTo>
                  <a:pt x="173" y="535"/>
                  <a:pt x="173" y="538"/>
                  <a:pt x="174" y="540"/>
                </a:cubicBezTo>
                <a:cubicBezTo>
                  <a:pt x="174" y="542"/>
                  <a:pt x="174" y="544"/>
                  <a:pt x="173" y="546"/>
                </a:cubicBezTo>
                <a:cubicBezTo>
                  <a:pt x="172" y="547"/>
                  <a:pt x="172" y="548"/>
                  <a:pt x="170" y="549"/>
                </a:cubicBezTo>
                <a:cubicBezTo>
                  <a:pt x="169" y="550"/>
                  <a:pt x="168" y="551"/>
                  <a:pt x="165" y="553"/>
                </a:cubicBezTo>
                <a:cubicBezTo>
                  <a:pt x="146" y="562"/>
                  <a:pt x="146" y="562"/>
                  <a:pt x="146" y="562"/>
                </a:cubicBezTo>
                <a:cubicBezTo>
                  <a:pt x="143" y="556"/>
                  <a:pt x="143" y="556"/>
                  <a:pt x="143" y="556"/>
                </a:cubicBezTo>
                <a:close/>
                <a:moveTo>
                  <a:pt x="130" y="509"/>
                </a:moveTo>
                <a:cubicBezTo>
                  <a:pt x="141" y="499"/>
                  <a:pt x="141" y="499"/>
                  <a:pt x="141" y="499"/>
                </a:cubicBezTo>
                <a:cubicBezTo>
                  <a:pt x="145" y="509"/>
                  <a:pt x="145" y="509"/>
                  <a:pt x="145" y="509"/>
                </a:cubicBezTo>
                <a:cubicBezTo>
                  <a:pt x="130" y="509"/>
                  <a:pt x="130" y="509"/>
                  <a:pt x="130" y="509"/>
                </a:cubicBezTo>
                <a:close/>
                <a:moveTo>
                  <a:pt x="125" y="514"/>
                </a:moveTo>
                <a:cubicBezTo>
                  <a:pt x="122" y="507"/>
                  <a:pt x="122" y="507"/>
                  <a:pt x="122" y="507"/>
                </a:cubicBezTo>
                <a:cubicBezTo>
                  <a:pt x="151" y="481"/>
                  <a:pt x="151" y="481"/>
                  <a:pt x="151" y="481"/>
                </a:cubicBezTo>
                <a:cubicBezTo>
                  <a:pt x="153" y="489"/>
                  <a:pt x="153" y="489"/>
                  <a:pt x="153" y="489"/>
                </a:cubicBezTo>
                <a:cubicBezTo>
                  <a:pt x="147" y="495"/>
                  <a:pt x="147" y="495"/>
                  <a:pt x="147" y="495"/>
                </a:cubicBezTo>
                <a:cubicBezTo>
                  <a:pt x="152" y="509"/>
                  <a:pt x="152" y="509"/>
                  <a:pt x="152" y="509"/>
                </a:cubicBezTo>
                <a:cubicBezTo>
                  <a:pt x="160" y="510"/>
                  <a:pt x="160" y="510"/>
                  <a:pt x="160" y="510"/>
                </a:cubicBezTo>
                <a:cubicBezTo>
                  <a:pt x="163" y="517"/>
                  <a:pt x="163" y="517"/>
                  <a:pt x="163" y="517"/>
                </a:cubicBezTo>
                <a:cubicBezTo>
                  <a:pt x="125" y="514"/>
                  <a:pt x="125" y="514"/>
                  <a:pt x="125" y="514"/>
                </a:cubicBezTo>
                <a:close/>
                <a:moveTo>
                  <a:pt x="115" y="485"/>
                </a:moveTo>
                <a:cubicBezTo>
                  <a:pt x="113" y="475"/>
                  <a:pt x="113" y="475"/>
                  <a:pt x="113" y="475"/>
                </a:cubicBezTo>
                <a:cubicBezTo>
                  <a:pt x="135" y="456"/>
                  <a:pt x="135" y="456"/>
                  <a:pt x="135" y="456"/>
                </a:cubicBezTo>
                <a:cubicBezTo>
                  <a:pt x="111" y="461"/>
                  <a:pt x="111" y="461"/>
                  <a:pt x="111" y="461"/>
                </a:cubicBezTo>
                <a:cubicBezTo>
                  <a:pt x="109" y="454"/>
                  <a:pt x="109" y="454"/>
                  <a:pt x="109" y="454"/>
                </a:cubicBezTo>
                <a:cubicBezTo>
                  <a:pt x="144" y="447"/>
                  <a:pt x="144" y="447"/>
                  <a:pt x="144" y="447"/>
                </a:cubicBezTo>
                <a:cubicBezTo>
                  <a:pt x="145" y="456"/>
                  <a:pt x="145" y="456"/>
                  <a:pt x="145" y="456"/>
                </a:cubicBezTo>
                <a:cubicBezTo>
                  <a:pt x="122" y="476"/>
                  <a:pt x="122" y="476"/>
                  <a:pt x="122" y="476"/>
                </a:cubicBezTo>
                <a:cubicBezTo>
                  <a:pt x="148" y="471"/>
                  <a:pt x="148" y="471"/>
                  <a:pt x="148" y="471"/>
                </a:cubicBezTo>
                <a:cubicBezTo>
                  <a:pt x="149" y="478"/>
                  <a:pt x="149" y="478"/>
                  <a:pt x="149" y="478"/>
                </a:cubicBezTo>
                <a:cubicBezTo>
                  <a:pt x="115" y="485"/>
                  <a:pt x="115" y="485"/>
                  <a:pt x="115" y="485"/>
                </a:cubicBezTo>
                <a:close/>
                <a:moveTo>
                  <a:pt x="128" y="427"/>
                </a:moveTo>
                <a:cubicBezTo>
                  <a:pt x="121" y="427"/>
                  <a:pt x="121" y="427"/>
                  <a:pt x="121" y="427"/>
                </a:cubicBezTo>
                <a:cubicBezTo>
                  <a:pt x="121" y="410"/>
                  <a:pt x="121" y="410"/>
                  <a:pt x="121" y="410"/>
                </a:cubicBezTo>
                <a:cubicBezTo>
                  <a:pt x="142" y="409"/>
                  <a:pt x="142" y="409"/>
                  <a:pt x="142" y="409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42" y="428"/>
                  <a:pt x="142" y="431"/>
                  <a:pt x="142" y="432"/>
                </a:cubicBezTo>
                <a:cubicBezTo>
                  <a:pt x="141" y="434"/>
                  <a:pt x="140" y="435"/>
                  <a:pt x="139" y="437"/>
                </a:cubicBezTo>
                <a:cubicBezTo>
                  <a:pt x="138" y="439"/>
                  <a:pt x="136" y="440"/>
                  <a:pt x="134" y="441"/>
                </a:cubicBezTo>
                <a:cubicBezTo>
                  <a:pt x="132" y="442"/>
                  <a:pt x="129" y="442"/>
                  <a:pt x="126" y="443"/>
                </a:cubicBezTo>
                <a:cubicBezTo>
                  <a:pt x="119" y="443"/>
                  <a:pt x="115" y="441"/>
                  <a:pt x="112" y="439"/>
                </a:cubicBezTo>
                <a:cubicBezTo>
                  <a:pt x="109" y="436"/>
                  <a:pt x="107" y="432"/>
                  <a:pt x="107" y="426"/>
                </a:cubicBezTo>
                <a:cubicBezTo>
                  <a:pt x="107" y="410"/>
                  <a:pt x="107" y="410"/>
                  <a:pt x="107" y="410"/>
                </a:cubicBezTo>
                <a:cubicBezTo>
                  <a:pt x="113" y="410"/>
                  <a:pt x="113" y="410"/>
                  <a:pt x="113" y="410"/>
                </a:cubicBezTo>
                <a:cubicBezTo>
                  <a:pt x="113" y="426"/>
                  <a:pt x="113" y="426"/>
                  <a:pt x="113" y="426"/>
                </a:cubicBezTo>
                <a:cubicBezTo>
                  <a:pt x="113" y="429"/>
                  <a:pt x="114" y="431"/>
                  <a:pt x="116" y="432"/>
                </a:cubicBezTo>
                <a:cubicBezTo>
                  <a:pt x="118" y="434"/>
                  <a:pt x="121" y="434"/>
                  <a:pt x="125" y="434"/>
                </a:cubicBezTo>
                <a:cubicBezTo>
                  <a:pt x="129" y="434"/>
                  <a:pt x="132" y="433"/>
                  <a:pt x="133" y="432"/>
                </a:cubicBezTo>
                <a:cubicBezTo>
                  <a:pt x="135" y="431"/>
                  <a:pt x="136" y="428"/>
                  <a:pt x="136" y="425"/>
                </a:cubicBezTo>
                <a:cubicBezTo>
                  <a:pt x="136" y="417"/>
                  <a:pt x="136" y="417"/>
                  <a:pt x="136" y="417"/>
                </a:cubicBezTo>
                <a:cubicBezTo>
                  <a:pt x="127" y="417"/>
                  <a:pt x="127" y="417"/>
                  <a:pt x="127" y="417"/>
                </a:cubicBezTo>
                <a:cubicBezTo>
                  <a:pt x="128" y="427"/>
                  <a:pt x="128" y="427"/>
                  <a:pt x="128" y="427"/>
                </a:cubicBezTo>
                <a:close/>
                <a:moveTo>
                  <a:pt x="115" y="385"/>
                </a:moveTo>
                <a:cubicBezTo>
                  <a:pt x="115" y="385"/>
                  <a:pt x="115" y="385"/>
                  <a:pt x="115" y="385"/>
                </a:cubicBezTo>
                <a:cubicBezTo>
                  <a:pt x="115" y="382"/>
                  <a:pt x="116" y="379"/>
                  <a:pt x="117" y="378"/>
                </a:cubicBezTo>
                <a:cubicBezTo>
                  <a:pt x="119" y="377"/>
                  <a:pt x="122" y="377"/>
                  <a:pt x="127" y="377"/>
                </a:cubicBezTo>
                <a:cubicBezTo>
                  <a:pt x="131" y="377"/>
                  <a:pt x="134" y="378"/>
                  <a:pt x="135" y="379"/>
                </a:cubicBezTo>
                <a:cubicBezTo>
                  <a:pt x="137" y="381"/>
                  <a:pt x="138" y="383"/>
                  <a:pt x="137" y="386"/>
                </a:cubicBezTo>
                <a:cubicBezTo>
                  <a:pt x="137" y="395"/>
                  <a:pt x="137" y="395"/>
                  <a:pt x="137" y="395"/>
                </a:cubicBezTo>
                <a:cubicBezTo>
                  <a:pt x="114" y="394"/>
                  <a:pt x="114" y="394"/>
                  <a:pt x="114" y="394"/>
                </a:cubicBezTo>
                <a:cubicBezTo>
                  <a:pt x="115" y="385"/>
                  <a:pt x="115" y="385"/>
                  <a:pt x="115" y="385"/>
                </a:cubicBezTo>
                <a:close/>
                <a:moveTo>
                  <a:pt x="107" y="401"/>
                </a:moveTo>
                <a:cubicBezTo>
                  <a:pt x="108" y="384"/>
                  <a:pt x="108" y="384"/>
                  <a:pt x="108" y="384"/>
                </a:cubicBezTo>
                <a:cubicBezTo>
                  <a:pt x="109" y="378"/>
                  <a:pt x="111" y="374"/>
                  <a:pt x="114" y="372"/>
                </a:cubicBezTo>
                <a:cubicBezTo>
                  <a:pt x="117" y="369"/>
                  <a:pt x="122" y="368"/>
                  <a:pt x="128" y="369"/>
                </a:cubicBezTo>
                <a:cubicBezTo>
                  <a:pt x="131" y="369"/>
                  <a:pt x="134" y="370"/>
                  <a:pt x="136" y="371"/>
                </a:cubicBezTo>
                <a:cubicBezTo>
                  <a:pt x="138" y="372"/>
                  <a:pt x="140" y="373"/>
                  <a:pt x="141" y="375"/>
                </a:cubicBezTo>
                <a:cubicBezTo>
                  <a:pt x="142" y="377"/>
                  <a:pt x="143" y="378"/>
                  <a:pt x="143" y="380"/>
                </a:cubicBezTo>
                <a:cubicBezTo>
                  <a:pt x="144" y="381"/>
                  <a:pt x="144" y="384"/>
                  <a:pt x="144" y="387"/>
                </a:cubicBezTo>
                <a:cubicBezTo>
                  <a:pt x="142" y="403"/>
                  <a:pt x="142" y="403"/>
                  <a:pt x="142" y="403"/>
                </a:cubicBezTo>
                <a:cubicBezTo>
                  <a:pt x="107" y="401"/>
                  <a:pt x="107" y="401"/>
                  <a:pt x="107" y="401"/>
                </a:cubicBezTo>
                <a:close/>
                <a:moveTo>
                  <a:pt x="128" y="362"/>
                </a:moveTo>
                <a:cubicBezTo>
                  <a:pt x="123" y="361"/>
                  <a:pt x="118" y="359"/>
                  <a:pt x="116" y="355"/>
                </a:cubicBezTo>
                <a:cubicBezTo>
                  <a:pt x="114" y="351"/>
                  <a:pt x="114" y="347"/>
                  <a:pt x="115" y="341"/>
                </a:cubicBezTo>
                <a:cubicBezTo>
                  <a:pt x="116" y="335"/>
                  <a:pt x="119" y="331"/>
                  <a:pt x="122" y="329"/>
                </a:cubicBezTo>
                <a:cubicBezTo>
                  <a:pt x="126" y="327"/>
                  <a:pt x="131" y="326"/>
                  <a:pt x="137" y="328"/>
                </a:cubicBezTo>
                <a:cubicBezTo>
                  <a:pt x="143" y="329"/>
                  <a:pt x="147" y="332"/>
                  <a:pt x="149" y="335"/>
                </a:cubicBezTo>
                <a:cubicBezTo>
                  <a:pt x="152" y="339"/>
                  <a:pt x="152" y="343"/>
                  <a:pt x="151" y="349"/>
                </a:cubicBezTo>
                <a:cubicBezTo>
                  <a:pt x="149" y="355"/>
                  <a:pt x="147" y="359"/>
                  <a:pt x="143" y="361"/>
                </a:cubicBezTo>
                <a:cubicBezTo>
                  <a:pt x="140" y="364"/>
                  <a:pt x="135" y="364"/>
                  <a:pt x="128" y="362"/>
                </a:cubicBezTo>
                <a:close/>
                <a:moveTo>
                  <a:pt x="121" y="342"/>
                </a:moveTo>
                <a:cubicBezTo>
                  <a:pt x="122" y="339"/>
                  <a:pt x="123" y="337"/>
                  <a:pt x="125" y="336"/>
                </a:cubicBezTo>
                <a:cubicBezTo>
                  <a:pt x="128" y="335"/>
                  <a:pt x="131" y="335"/>
                  <a:pt x="135" y="336"/>
                </a:cubicBezTo>
                <a:cubicBezTo>
                  <a:pt x="139" y="337"/>
                  <a:pt x="142" y="338"/>
                  <a:pt x="143" y="340"/>
                </a:cubicBezTo>
                <a:cubicBezTo>
                  <a:pt x="145" y="342"/>
                  <a:pt x="145" y="345"/>
                  <a:pt x="145" y="348"/>
                </a:cubicBezTo>
                <a:cubicBezTo>
                  <a:pt x="144" y="351"/>
                  <a:pt x="142" y="353"/>
                  <a:pt x="140" y="354"/>
                </a:cubicBezTo>
                <a:cubicBezTo>
                  <a:pt x="138" y="355"/>
                  <a:pt x="135" y="355"/>
                  <a:pt x="130" y="354"/>
                </a:cubicBezTo>
                <a:cubicBezTo>
                  <a:pt x="126" y="353"/>
                  <a:pt x="124" y="352"/>
                  <a:pt x="122" y="350"/>
                </a:cubicBezTo>
                <a:cubicBezTo>
                  <a:pt x="121" y="348"/>
                  <a:pt x="120" y="345"/>
                  <a:pt x="121" y="342"/>
                </a:cubicBezTo>
                <a:close/>
                <a:moveTo>
                  <a:pt x="124" y="314"/>
                </a:moveTo>
                <a:cubicBezTo>
                  <a:pt x="127" y="305"/>
                  <a:pt x="127" y="305"/>
                  <a:pt x="127" y="305"/>
                </a:cubicBezTo>
                <a:cubicBezTo>
                  <a:pt x="156" y="301"/>
                  <a:pt x="156" y="301"/>
                  <a:pt x="156" y="301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5" y="284"/>
                  <a:pt x="135" y="284"/>
                  <a:pt x="135" y="284"/>
                </a:cubicBezTo>
                <a:cubicBezTo>
                  <a:pt x="168" y="298"/>
                  <a:pt x="168" y="298"/>
                  <a:pt x="168" y="298"/>
                </a:cubicBezTo>
                <a:cubicBezTo>
                  <a:pt x="165" y="306"/>
                  <a:pt x="165" y="306"/>
                  <a:pt x="165" y="306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59" y="320"/>
                  <a:pt x="159" y="320"/>
                  <a:pt x="159" y="320"/>
                </a:cubicBezTo>
                <a:cubicBezTo>
                  <a:pt x="156" y="327"/>
                  <a:pt x="156" y="327"/>
                  <a:pt x="156" y="327"/>
                </a:cubicBezTo>
                <a:cubicBezTo>
                  <a:pt x="124" y="314"/>
                  <a:pt x="124" y="314"/>
                  <a:pt x="124" y="314"/>
                </a:cubicBezTo>
                <a:close/>
                <a:moveTo>
                  <a:pt x="166" y="273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87" y="265"/>
                  <a:pt x="187" y="265"/>
                  <a:pt x="187" y="265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78" y="281"/>
                  <a:pt x="176" y="283"/>
                  <a:pt x="175" y="284"/>
                </a:cubicBezTo>
                <a:cubicBezTo>
                  <a:pt x="174" y="286"/>
                  <a:pt x="172" y="286"/>
                  <a:pt x="171" y="287"/>
                </a:cubicBezTo>
                <a:cubicBezTo>
                  <a:pt x="168" y="288"/>
                  <a:pt x="166" y="288"/>
                  <a:pt x="164" y="288"/>
                </a:cubicBezTo>
                <a:cubicBezTo>
                  <a:pt x="161" y="287"/>
                  <a:pt x="159" y="286"/>
                  <a:pt x="156" y="284"/>
                </a:cubicBezTo>
                <a:cubicBezTo>
                  <a:pt x="151" y="281"/>
                  <a:pt x="147" y="278"/>
                  <a:pt x="146" y="274"/>
                </a:cubicBezTo>
                <a:cubicBezTo>
                  <a:pt x="145" y="270"/>
                  <a:pt x="146" y="265"/>
                  <a:pt x="149" y="260"/>
                </a:cubicBezTo>
                <a:cubicBezTo>
                  <a:pt x="157" y="247"/>
                  <a:pt x="157" y="247"/>
                  <a:pt x="157" y="247"/>
                </a:cubicBezTo>
                <a:cubicBezTo>
                  <a:pt x="162" y="250"/>
                  <a:pt x="162" y="250"/>
                  <a:pt x="162" y="250"/>
                </a:cubicBezTo>
                <a:cubicBezTo>
                  <a:pt x="154" y="264"/>
                  <a:pt x="154" y="264"/>
                  <a:pt x="154" y="264"/>
                </a:cubicBezTo>
                <a:cubicBezTo>
                  <a:pt x="153" y="266"/>
                  <a:pt x="152" y="268"/>
                  <a:pt x="153" y="271"/>
                </a:cubicBezTo>
                <a:cubicBezTo>
                  <a:pt x="154" y="273"/>
                  <a:pt x="156" y="275"/>
                  <a:pt x="160" y="277"/>
                </a:cubicBezTo>
                <a:cubicBezTo>
                  <a:pt x="163" y="279"/>
                  <a:pt x="166" y="280"/>
                  <a:pt x="168" y="280"/>
                </a:cubicBezTo>
                <a:cubicBezTo>
                  <a:pt x="170" y="279"/>
                  <a:pt x="172" y="278"/>
                  <a:pt x="174" y="276"/>
                </a:cubicBezTo>
                <a:cubicBezTo>
                  <a:pt x="178" y="268"/>
                  <a:pt x="178" y="268"/>
                  <a:pt x="178" y="268"/>
                </a:cubicBezTo>
                <a:cubicBezTo>
                  <a:pt x="171" y="264"/>
                  <a:pt x="171" y="264"/>
                  <a:pt x="171" y="264"/>
                </a:cubicBezTo>
                <a:cubicBezTo>
                  <a:pt x="166" y="273"/>
                  <a:pt x="166" y="273"/>
                  <a:pt x="166" y="273"/>
                </a:cubicBezTo>
                <a:close/>
                <a:moveTo>
                  <a:pt x="197" y="199"/>
                </a:moveTo>
                <a:cubicBezTo>
                  <a:pt x="211" y="215"/>
                  <a:pt x="211" y="215"/>
                  <a:pt x="211" y="215"/>
                </a:cubicBezTo>
                <a:cubicBezTo>
                  <a:pt x="213" y="217"/>
                  <a:pt x="215" y="218"/>
                  <a:pt x="217" y="219"/>
                </a:cubicBezTo>
                <a:cubicBezTo>
                  <a:pt x="219" y="219"/>
                  <a:pt x="221" y="218"/>
                  <a:pt x="223" y="216"/>
                </a:cubicBezTo>
                <a:cubicBezTo>
                  <a:pt x="225" y="214"/>
                  <a:pt x="226" y="212"/>
                  <a:pt x="226" y="210"/>
                </a:cubicBezTo>
                <a:cubicBezTo>
                  <a:pt x="226" y="208"/>
                  <a:pt x="225" y="206"/>
                  <a:pt x="223" y="204"/>
                </a:cubicBezTo>
                <a:cubicBezTo>
                  <a:pt x="208" y="188"/>
                  <a:pt x="208" y="188"/>
                  <a:pt x="208" y="188"/>
                </a:cubicBezTo>
                <a:cubicBezTo>
                  <a:pt x="214" y="183"/>
                  <a:pt x="214" y="183"/>
                  <a:pt x="214" y="183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30" y="201"/>
                  <a:pt x="231" y="202"/>
                  <a:pt x="232" y="203"/>
                </a:cubicBezTo>
                <a:cubicBezTo>
                  <a:pt x="233" y="205"/>
                  <a:pt x="233" y="206"/>
                  <a:pt x="233" y="207"/>
                </a:cubicBezTo>
                <a:cubicBezTo>
                  <a:pt x="233" y="209"/>
                  <a:pt x="233" y="212"/>
                  <a:pt x="232" y="214"/>
                </a:cubicBezTo>
                <a:cubicBezTo>
                  <a:pt x="231" y="216"/>
                  <a:pt x="229" y="218"/>
                  <a:pt x="227" y="220"/>
                </a:cubicBezTo>
                <a:cubicBezTo>
                  <a:pt x="224" y="222"/>
                  <a:pt x="222" y="224"/>
                  <a:pt x="220" y="225"/>
                </a:cubicBezTo>
                <a:cubicBezTo>
                  <a:pt x="218" y="226"/>
                  <a:pt x="216" y="226"/>
                  <a:pt x="214" y="226"/>
                </a:cubicBezTo>
                <a:cubicBezTo>
                  <a:pt x="213" y="225"/>
                  <a:pt x="212" y="225"/>
                  <a:pt x="210" y="224"/>
                </a:cubicBezTo>
                <a:cubicBezTo>
                  <a:pt x="209" y="223"/>
                  <a:pt x="208" y="222"/>
                  <a:pt x="206" y="220"/>
                </a:cubicBezTo>
                <a:cubicBezTo>
                  <a:pt x="191" y="204"/>
                  <a:pt x="191" y="204"/>
                  <a:pt x="191" y="204"/>
                </a:cubicBezTo>
                <a:cubicBezTo>
                  <a:pt x="197" y="199"/>
                  <a:pt x="197" y="199"/>
                  <a:pt x="197" y="199"/>
                </a:cubicBezTo>
                <a:close/>
                <a:moveTo>
                  <a:pt x="222" y="175"/>
                </a:moveTo>
                <a:cubicBezTo>
                  <a:pt x="230" y="170"/>
                  <a:pt x="230" y="170"/>
                  <a:pt x="230" y="170"/>
                </a:cubicBezTo>
                <a:cubicBezTo>
                  <a:pt x="256" y="183"/>
                  <a:pt x="256" y="183"/>
                  <a:pt x="256" y="183"/>
                </a:cubicBezTo>
                <a:cubicBezTo>
                  <a:pt x="242" y="162"/>
                  <a:pt x="242" y="162"/>
                  <a:pt x="242" y="162"/>
                </a:cubicBezTo>
                <a:cubicBezTo>
                  <a:pt x="248" y="157"/>
                  <a:pt x="248" y="157"/>
                  <a:pt x="248" y="157"/>
                </a:cubicBezTo>
                <a:cubicBezTo>
                  <a:pt x="268" y="187"/>
                  <a:pt x="268" y="187"/>
                  <a:pt x="268" y="187"/>
                </a:cubicBezTo>
                <a:cubicBezTo>
                  <a:pt x="261" y="192"/>
                  <a:pt x="261" y="192"/>
                  <a:pt x="261" y="192"/>
                </a:cubicBezTo>
                <a:cubicBezTo>
                  <a:pt x="233" y="178"/>
                  <a:pt x="233" y="178"/>
                  <a:pt x="233" y="178"/>
                </a:cubicBezTo>
                <a:cubicBezTo>
                  <a:pt x="249" y="200"/>
                  <a:pt x="249" y="200"/>
                  <a:pt x="249" y="200"/>
                </a:cubicBezTo>
                <a:cubicBezTo>
                  <a:pt x="243" y="205"/>
                  <a:pt x="243" y="205"/>
                  <a:pt x="243" y="205"/>
                </a:cubicBezTo>
                <a:cubicBezTo>
                  <a:pt x="222" y="175"/>
                  <a:pt x="222" y="175"/>
                  <a:pt x="222" y="175"/>
                </a:cubicBezTo>
                <a:close/>
                <a:moveTo>
                  <a:pt x="282" y="180"/>
                </a:moveTo>
                <a:cubicBezTo>
                  <a:pt x="275" y="184"/>
                  <a:pt x="275" y="184"/>
                  <a:pt x="275" y="184"/>
                </a:cubicBezTo>
                <a:cubicBezTo>
                  <a:pt x="257" y="153"/>
                  <a:pt x="257" y="153"/>
                  <a:pt x="257" y="153"/>
                </a:cubicBezTo>
                <a:cubicBezTo>
                  <a:pt x="264" y="149"/>
                  <a:pt x="264" y="149"/>
                  <a:pt x="264" y="149"/>
                </a:cubicBezTo>
                <a:cubicBezTo>
                  <a:pt x="282" y="180"/>
                  <a:pt x="282" y="180"/>
                  <a:pt x="282" y="180"/>
                </a:cubicBezTo>
                <a:close/>
                <a:moveTo>
                  <a:pt x="297" y="172"/>
                </a:moveTo>
                <a:cubicBezTo>
                  <a:pt x="268" y="146"/>
                  <a:pt x="268" y="146"/>
                  <a:pt x="268" y="146"/>
                </a:cubicBezTo>
                <a:cubicBezTo>
                  <a:pt x="276" y="142"/>
                  <a:pt x="276" y="142"/>
                  <a:pt x="276" y="142"/>
                </a:cubicBezTo>
                <a:cubicBezTo>
                  <a:pt x="297" y="162"/>
                  <a:pt x="297" y="162"/>
                  <a:pt x="297" y="162"/>
                </a:cubicBezTo>
                <a:cubicBezTo>
                  <a:pt x="295" y="133"/>
                  <a:pt x="295" y="133"/>
                  <a:pt x="295" y="133"/>
                </a:cubicBezTo>
                <a:cubicBezTo>
                  <a:pt x="302" y="130"/>
                  <a:pt x="302" y="130"/>
                  <a:pt x="302" y="130"/>
                </a:cubicBezTo>
                <a:cubicBezTo>
                  <a:pt x="304" y="169"/>
                  <a:pt x="304" y="169"/>
                  <a:pt x="304" y="169"/>
                </a:cubicBezTo>
                <a:cubicBezTo>
                  <a:pt x="297" y="172"/>
                  <a:pt x="297" y="172"/>
                  <a:pt x="297" y="172"/>
                </a:cubicBezTo>
                <a:close/>
                <a:moveTo>
                  <a:pt x="325" y="130"/>
                </a:moveTo>
                <a:cubicBezTo>
                  <a:pt x="323" y="131"/>
                  <a:pt x="321" y="132"/>
                  <a:pt x="320" y="134"/>
                </a:cubicBezTo>
                <a:cubicBezTo>
                  <a:pt x="319" y="136"/>
                  <a:pt x="319" y="138"/>
                  <a:pt x="320" y="141"/>
                </a:cubicBezTo>
                <a:cubicBezTo>
                  <a:pt x="339" y="135"/>
                  <a:pt x="339" y="135"/>
                  <a:pt x="339" y="135"/>
                </a:cubicBezTo>
                <a:cubicBezTo>
                  <a:pt x="341" y="141"/>
                  <a:pt x="341" y="141"/>
                  <a:pt x="341" y="141"/>
                </a:cubicBezTo>
                <a:cubicBezTo>
                  <a:pt x="321" y="147"/>
                  <a:pt x="321" y="147"/>
                  <a:pt x="321" y="147"/>
                </a:cubicBezTo>
                <a:cubicBezTo>
                  <a:pt x="322" y="150"/>
                  <a:pt x="323" y="152"/>
                  <a:pt x="325" y="153"/>
                </a:cubicBezTo>
                <a:cubicBezTo>
                  <a:pt x="327" y="154"/>
                  <a:pt x="329" y="154"/>
                  <a:pt x="332" y="153"/>
                </a:cubicBezTo>
                <a:cubicBezTo>
                  <a:pt x="344" y="149"/>
                  <a:pt x="344" y="149"/>
                  <a:pt x="344" y="149"/>
                </a:cubicBezTo>
                <a:cubicBezTo>
                  <a:pt x="345" y="155"/>
                  <a:pt x="345" y="155"/>
                  <a:pt x="345" y="155"/>
                </a:cubicBezTo>
                <a:cubicBezTo>
                  <a:pt x="333" y="159"/>
                  <a:pt x="333" y="159"/>
                  <a:pt x="333" y="159"/>
                </a:cubicBezTo>
                <a:cubicBezTo>
                  <a:pt x="331" y="160"/>
                  <a:pt x="328" y="160"/>
                  <a:pt x="327" y="160"/>
                </a:cubicBezTo>
                <a:cubicBezTo>
                  <a:pt x="325" y="160"/>
                  <a:pt x="323" y="160"/>
                  <a:pt x="322" y="159"/>
                </a:cubicBezTo>
                <a:cubicBezTo>
                  <a:pt x="320" y="158"/>
                  <a:pt x="318" y="157"/>
                  <a:pt x="316" y="155"/>
                </a:cubicBezTo>
                <a:cubicBezTo>
                  <a:pt x="315" y="153"/>
                  <a:pt x="314" y="150"/>
                  <a:pt x="313" y="147"/>
                </a:cubicBezTo>
                <a:cubicBezTo>
                  <a:pt x="311" y="141"/>
                  <a:pt x="311" y="136"/>
                  <a:pt x="313" y="132"/>
                </a:cubicBezTo>
                <a:cubicBezTo>
                  <a:pt x="315" y="129"/>
                  <a:pt x="318" y="126"/>
                  <a:pt x="324" y="124"/>
                </a:cubicBezTo>
                <a:cubicBezTo>
                  <a:pt x="335" y="121"/>
                  <a:pt x="335" y="121"/>
                  <a:pt x="335" y="121"/>
                </a:cubicBezTo>
                <a:cubicBezTo>
                  <a:pt x="337" y="127"/>
                  <a:pt x="337" y="127"/>
                  <a:pt x="337" y="127"/>
                </a:cubicBezTo>
                <a:cubicBezTo>
                  <a:pt x="325" y="130"/>
                  <a:pt x="325" y="130"/>
                  <a:pt x="325" y="130"/>
                </a:cubicBezTo>
                <a:close/>
                <a:moveTo>
                  <a:pt x="364" y="122"/>
                </a:moveTo>
                <a:cubicBezTo>
                  <a:pt x="364" y="122"/>
                  <a:pt x="364" y="122"/>
                  <a:pt x="364" y="122"/>
                </a:cubicBezTo>
                <a:cubicBezTo>
                  <a:pt x="367" y="122"/>
                  <a:pt x="368" y="122"/>
                  <a:pt x="369" y="123"/>
                </a:cubicBezTo>
                <a:cubicBezTo>
                  <a:pt x="370" y="123"/>
                  <a:pt x="371" y="124"/>
                  <a:pt x="371" y="126"/>
                </a:cubicBezTo>
                <a:cubicBezTo>
                  <a:pt x="371" y="128"/>
                  <a:pt x="371" y="129"/>
                  <a:pt x="370" y="130"/>
                </a:cubicBezTo>
                <a:cubicBezTo>
                  <a:pt x="369" y="130"/>
                  <a:pt x="368" y="131"/>
                  <a:pt x="365" y="131"/>
                </a:cubicBezTo>
                <a:cubicBezTo>
                  <a:pt x="356" y="133"/>
                  <a:pt x="356" y="133"/>
                  <a:pt x="356" y="133"/>
                </a:cubicBezTo>
                <a:cubicBezTo>
                  <a:pt x="355" y="124"/>
                  <a:pt x="355" y="124"/>
                  <a:pt x="355" y="124"/>
                </a:cubicBezTo>
                <a:cubicBezTo>
                  <a:pt x="364" y="122"/>
                  <a:pt x="364" y="122"/>
                  <a:pt x="364" y="122"/>
                </a:cubicBezTo>
                <a:close/>
                <a:moveTo>
                  <a:pt x="347" y="118"/>
                </a:moveTo>
                <a:cubicBezTo>
                  <a:pt x="365" y="116"/>
                  <a:pt x="365" y="116"/>
                  <a:pt x="365" y="116"/>
                </a:cubicBezTo>
                <a:cubicBezTo>
                  <a:pt x="369" y="115"/>
                  <a:pt x="372" y="116"/>
                  <a:pt x="375" y="117"/>
                </a:cubicBezTo>
                <a:cubicBezTo>
                  <a:pt x="377" y="119"/>
                  <a:pt x="378" y="121"/>
                  <a:pt x="379" y="125"/>
                </a:cubicBezTo>
                <a:cubicBezTo>
                  <a:pt x="379" y="128"/>
                  <a:pt x="379" y="130"/>
                  <a:pt x="378" y="132"/>
                </a:cubicBezTo>
                <a:cubicBezTo>
                  <a:pt x="377" y="134"/>
                  <a:pt x="375" y="135"/>
                  <a:pt x="373" y="136"/>
                </a:cubicBezTo>
                <a:cubicBezTo>
                  <a:pt x="384" y="149"/>
                  <a:pt x="384" y="149"/>
                  <a:pt x="384" y="149"/>
                </a:cubicBezTo>
                <a:cubicBezTo>
                  <a:pt x="376" y="151"/>
                  <a:pt x="376" y="151"/>
                  <a:pt x="376" y="151"/>
                </a:cubicBezTo>
                <a:cubicBezTo>
                  <a:pt x="366" y="138"/>
                  <a:pt x="366" y="138"/>
                  <a:pt x="366" y="138"/>
                </a:cubicBezTo>
                <a:cubicBezTo>
                  <a:pt x="357" y="139"/>
                  <a:pt x="357" y="139"/>
                  <a:pt x="357" y="139"/>
                </a:cubicBezTo>
                <a:cubicBezTo>
                  <a:pt x="359" y="153"/>
                  <a:pt x="359" y="153"/>
                  <a:pt x="359" y="153"/>
                </a:cubicBezTo>
                <a:cubicBezTo>
                  <a:pt x="352" y="154"/>
                  <a:pt x="352" y="154"/>
                  <a:pt x="352" y="154"/>
                </a:cubicBezTo>
                <a:cubicBezTo>
                  <a:pt x="347" y="118"/>
                  <a:pt x="347" y="118"/>
                  <a:pt x="347" y="118"/>
                </a:cubicBezTo>
                <a:close/>
                <a:moveTo>
                  <a:pt x="419" y="121"/>
                </a:moveTo>
                <a:cubicBezTo>
                  <a:pt x="401" y="121"/>
                  <a:pt x="401" y="121"/>
                  <a:pt x="401" y="121"/>
                </a:cubicBezTo>
                <a:cubicBezTo>
                  <a:pt x="399" y="121"/>
                  <a:pt x="397" y="121"/>
                  <a:pt x="396" y="122"/>
                </a:cubicBezTo>
                <a:cubicBezTo>
                  <a:pt x="395" y="123"/>
                  <a:pt x="395" y="124"/>
                  <a:pt x="395" y="125"/>
                </a:cubicBezTo>
                <a:cubicBezTo>
                  <a:pt x="395" y="127"/>
                  <a:pt x="395" y="128"/>
                  <a:pt x="396" y="128"/>
                </a:cubicBezTo>
                <a:cubicBezTo>
                  <a:pt x="397" y="129"/>
                  <a:pt x="398" y="129"/>
                  <a:pt x="39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13" y="130"/>
                  <a:pt x="416" y="130"/>
                  <a:pt x="418" y="132"/>
                </a:cubicBezTo>
                <a:cubicBezTo>
                  <a:pt x="420" y="134"/>
                  <a:pt x="420" y="136"/>
                  <a:pt x="420" y="140"/>
                </a:cubicBezTo>
                <a:cubicBezTo>
                  <a:pt x="420" y="144"/>
                  <a:pt x="419" y="146"/>
                  <a:pt x="417" y="148"/>
                </a:cubicBezTo>
                <a:cubicBezTo>
                  <a:pt x="415" y="150"/>
                  <a:pt x="412" y="150"/>
                  <a:pt x="408" y="150"/>
                </a:cubicBezTo>
                <a:cubicBezTo>
                  <a:pt x="388" y="150"/>
                  <a:pt x="388" y="150"/>
                  <a:pt x="388" y="15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07" y="144"/>
                  <a:pt x="407" y="144"/>
                  <a:pt x="407" y="144"/>
                </a:cubicBezTo>
                <a:cubicBezTo>
                  <a:pt x="409" y="144"/>
                  <a:pt x="410" y="144"/>
                  <a:pt x="411" y="143"/>
                </a:cubicBezTo>
                <a:cubicBezTo>
                  <a:pt x="412" y="142"/>
                  <a:pt x="413" y="141"/>
                  <a:pt x="413" y="140"/>
                </a:cubicBezTo>
                <a:cubicBezTo>
                  <a:pt x="413" y="139"/>
                  <a:pt x="412" y="137"/>
                  <a:pt x="411" y="137"/>
                </a:cubicBezTo>
                <a:cubicBezTo>
                  <a:pt x="411" y="136"/>
                  <a:pt x="409" y="136"/>
                  <a:pt x="407" y="136"/>
                </a:cubicBezTo>
                <a:cubicBezTo>
                  <a:pt x="399" y="136"/>
                  <a:pt x="399" y="136"/>
                  <a:pt x="399" y="136"/>
                </a:cubicBezTo>
                <a:cubicBezTo>
                  <a:pt x="395" y="136"/>
                  <a:pt x="392" y="135"/>
                  <a:pt x="390" y="133"/>
                </a:cubicBezTo>
                <a:cubicBezTo>
                  <a:pt x="388" y="131"/>
                  <a:pt x="387" y="129"/>
                  <a:pt x="387" y="125"/>
                </a:cubicBezTo>
                <a:cubicBezTo>
                  <a:pt x="387" y="121"/>
                  <a:pt x="388" y="119"/>
                  <a:pt x="390" y="117"/>
                </a:cubicBezTo>
                <a:cubicBezTo>
                  <a:pt x="392" y="115"/>
                  <a:pt x="395" y="114"/>
                  <a:pt x="400" y="114"/>
                </a:cubicBezTo>
                <a:cubicBezTo>
                  <a:pt x="419" y="115"/>
                  <a:pt x="419" y="115"/>
                  <a:pt x="419" y="115"/>
                </a:cubicBezTo>
                <a:cubicBezTo>
                  <a:pt x="419" y="121"/>
                  <a:pt x="419" y="121"/>
                  <a:pt x="419" y="121"/>
                </a:cubicBezTo>
                <a:close/>
                <a:moveTo>
                  <a:pt x="433" y="152"/>
                </a:moveTo>
                <a:cubicBezTo>
                  <a:pt x="426" y="151"/>
                  <a:pt x="426" y="151"/>
                  <a:pt x="426" y="151"/>
                </a:cubicBezTo>
                <a:cubicBezTo>
                  <a:pt x="431" y="115"/>
                  <a:pt x="431" y="115"/>
                  <a:pt x="431" y="115"/>
                </a:cubicBezTo>
                <a:cubicBezTo>
                  <a:pt x="438" y="117"/>
                  <a:pt x="438" y="117"/>
                  <a:pt x="438" y="117"/>
                </a:cubicBezTo>
                <a:cubicBezTo>
                  <a:pt x="433" y="152"/>
                  <a:pt x="433" y="152"/>
                  <a:pt x="433" y="152"/>
                </a:cubicBezTo>
                <a:close/>
                <a:moveTo>
                  <a:pt x="453" y="126"/>
                </a:moveTo>
                <a:cubicBezTo>
                  <a:pt x="442" y="124"/>
                  <a:pt x="442" y="124"/>
                  <a:pt x="442" y="124"/>
                </a:cubicBezTo>
                <a:cubicBezTo>
                  <a:pt x="443" y="118"/>
                  <a:pt x="443" y="118"/>
                  <a:pt x="443" y="118"/>
                </a:cubicBezTo>
                <a:cubicBezTo>
                  <a:pt x="473" y="123"/>
                  <a:pt x="473" y="123"/>
                  <a:pt x="473" y="123"/>
                </a:cubicBezTo>
                <a:cubicBezTo>
                  <a:pt x="472" y="129"/>
                  <a:pt x="472" y="129"/>
                  <a:pt x="472" y="129"/>
                </a:cubicBezTo>
                <a:cubicBezTo>
                  <a:pt x="461" y="127"/>
                  <a:pt x="461" y="127"/>
                  <a:pt x="461" y="127"/>
                </a:cubicBezTo>
                <a:cubicBezTo>
                  <a:pt x="456" y="156"/>
                  <a:pt x="456" y="156"/>
                  <a:pt x="456" y="156"/>
                </a:cubicBezTo>
                <a:cubicBezTo>
                  <a:pt x="448" y="155"/>
                  <a:pt x="448" y="155"/>
                  <a:pt x="448" y="155"/>
                </a:cubicBezTo>
                <a:cubicBezTo>
                  <a:pt x="453" y="126"/>
                  <a:pt x="453" y="126"/>
                  <a:pt x="453" y="126"/>
                </a:cubicBezTo>
                <a:close/>
                <a:moveTo>
                  <a:pt x="477" y="124"/>
                </a:moveTo>
                <a:cubicBezTo>
                  <a:pt x="485" y="127"/>
                  <a:pt x="485" y="127"/>
                  <a:pt x="485" y="127"/>
                </a:cubicBezTo>
                <a:cubicBezTo>
                  <a:pt x="488" y="142"/>
                  <a:pt x="488" y="142"/>
                  <a:pt x="488" y="142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9" y="135"/>
                  <a:pt x="509" y="135"/>
                  <a:pt x="509" y="135"/>
                </a:cubicBezTo>
                <a:cubicBezTo>
                  <a:pt x="490" y="150"/>
                  <a:pt x="490" y="150"/>
                  <a:pt x="490" y="150"/>
                </a:cubicBezTo>
                <a:cubicBezTo>
                  <a:pt x="485" y="165"/>
                  <a:pt x="485" y="165"/>
                  <a:pt x="485" y="165"/>
                </a:cubicBezTo>
                <a:cubicBezTo>
                  <a:pt x="478" y="162"/>
                  <a:pt x="478" y="162"/>
                  <a:pt x="478" y="162"/>
                </a:cubicBezTo>
                <a:cubicBezTo>
                  <a:pt x="483" y="147"/>
                  <a:pt x="483" y="147"/>
                  <a:pt x="483" y="147"/>
                </a:cubicBezTo>
                <a:cubicBezTo>
                  <a:pt x="477" y="124"/>
                  <a:pt x="477" y="124"/>
                  <a:pt x="477" y="124"/>
                </a:cubicBezTo>
                <a:close/>
                <a:moveTo>
                  <a:pt x="541" y="171"/>
                </a:moveTo>
                <a:cubicBezTo>
                  <a:pt x="545" y="166"/>
                  <a:pt x="548" y="163"/>
                  <a:pt x="552" y="162"/>
                </a:cubicBezTo>
                <a:cubicBezTo>
                  <a:pt x="557" y="161"/>
                  <a:pt x="561" y="162"/>
                  <a:pt x="566" y="166"/>
                </a:cubicBezTo>
                <a:cubicBezTo>
                  <a:pt x="571" y="169"/>
                  <a:pt x="574" y="173"/>
                  <a:pt x="574" y="177"/>
                </a:cubicBezTo>
                <a:cubicBezTo>
                  <a:pt x="575" y="181"/>
                  <a:pt x="574" y="186"/>
                  <a:pt x="570" y="191"/>
                </a:cubicBezTo>
                <a:cubicBezTo>
                  <a:pt x="567" y="196"/>
                  <a:pt x="563" y="200"/>
                  <a:pt x="559" y="200"/>
                </a:cubicBezTo>
                <a:cubicBezTo>
                  <a:pt x="555" y="201"/>
                  <a:pt x="550" y="200"/>
                  <a:pt x="545" y="197"/>
                </a:cubicBezTo>
                <a:cubicBezTo>
                  <a:pt x="540" y="193"/>
                  <a:pt x="538" y="190"/>
                  <a:pt x="537" y="185"/>
                </a:cubicBezTo>
                <a:cubicBezTo>
                  <a:pt x="536" y="181"/>
                  <a:pt x="538" y="176"/>
                  <a:pt x="541" y="171"/>
                </a:cubicBezTo>
                <a:close/>
                <a:moveTo>
                  <a:pt x="563" y="171"/>
                </a:moveTo>
                <a:cubicBezTo>
                  <a:pt x="565" y="173"/>
                  <a:pt x="567" y="175"/>
                  <a:pt x="567" y="178"/>
                </a:cubicBezTo>
                <a:cubicBezTo>
                  <a:pt x="567" y="180"/>
                  <a:pt x="566" y="183"/>
                  <a:pt x="564" y="187"/>
                </a:cubicBezTo>
                <a:cubicBezTo>
                  <a:pt x="561" y="190"/>
                  <a:pt x="559" y="192"/>
                  <a:pt x="556" y="193"/>
                </a:cubicBezTo>
                <a:cubicBezTo>
                  <a:pt x="554" y="194"/>
                  <a:pt x="551" y="193"/>
                  <a:pt x="549" y="192"/>
                </a:cubicBezTo>
                <a:cubicBezTo>
                  <a:pt x="546" y="190"/>
                  <a:pt x="545" y="188"/>
                  <a:pt x="545" y="185"/>
                </a:cubicBezTo>
                <a:cubicBezTo>
                  <a:pt x="544" y="182"/>
                  <a:pt x="546" y="179"/>
                  <a:pt x="548" y="176"/>
                </a:cubicBezTo>
                <a:cubicBezTo>
                  <a:pt x="550" y="172"/>
                  <a:pt x="553" y="170"/>
                  <a:pt x="555" y="169"/>
                </a:cubicBezTo>
                <a:cubicBezTo>
                  <a:pt x="557" y="169"/>
                  <a:pt x="560" y="169"/>
                  <a:pt x="563" y="171"/>
                </a:cubicBezTo>
                <a:close/>
                <a:moveTo>
                  <a:pt x="574" y="198"/>
                </a:moveTo>
                <a:cubicBezTo>
                  <a:pt x="577" y="194"/>
                  <a:pt x="580" y="192"/>
                  <a:pt x="581" y="191"/>
                </a:cubicBezTo>
                <a:cubicBezTo>
                  <a:pt x="583" y="189"/>
                  <a:pt x="585" y="189"/>
                  <a:pt x="587" y="188"/>
                </a:cubicBezTo>
                <a:cubicBezTo>
                  <a:pt x="589" y="188"/>
                  <a:pt x="591" y="189"/>
                  <a:pt x="593" y="190"/>
                </a:cubicBezTo>
                <a:cubicBezTo>
                  <a:pt x="595" y="191"/>
                  <a:pt x="597" y="192"/>
                  <a:pt x="600" y="195"/>
                </a:cubicBezTo>
                <a:cubicBezTo>
                  <a:pt x="608" y="202"/>
                  <a:pt x="608" y="202"/>
                  <a:pt x="608" y="202"/>
                </a:cubicBezTo>
                <a:cubicBezTo>
                  <a:pt x="604" y="207"/>
                  <a:pt x="604" y="207"/>
                  <a:pt x="604" y="207"/>
                </a:cubicBezTo>
                <a:cubicBezTo>
                  <a:pt x="595" y="199"/>
                  <a:pt x="595" y="199"/>
                  <a:pt x="595" y="199"/>
                </a:cubicBezTo>
                <a:cubicBezTo>
                  <a:pt x="593" y="197"/>
                  <a:pt x="591" y="196"/>
                  <a:pt x="589" y="196"/>
                </a:cubicBezTo>
                <a:cubicBezTo>
                  <a:pt x="587" y="196"/>
                  <a:pt x="585" y="197"/>
                  <a:pt x="583" y="199"/>
                </a:cubicBezTo>
                <a:cubicBezTo>
                  <a:pt x="599" y="213"/>
                  <a:pt x="599" y="213"/>
                  <a:pt x="599" y="213"/>
                </a:cubicBezTo>
                <a:cubicBezTo>
                  <a:pt x="595" y="218"/>
                  <a:pt x="595" y="218"/>
                  <a:pt x="595" y="218"/>
                </a:cubicBezTo>
                <a:cubicBezTo>
                  <a:pt x="579" y="204"/>
                  <a:pt x="579" y="204"/>
                  <a:pt x="579" y="204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4" y="210"/>
                  <a:pt x="564" y="210"/>
                  <a:pt x="564" y="210"/>
                </a:cubicBezTo>
                <a:cubicBezTo>
                  <a:pt x="574" y="198"/>
                  <a:pt x="574" y="198"/>
                  <a:pt x="574" y="198"/>
                </a:cubicBezTo>
                <a:close/>
                <a:moveTo>
                  <a:pt x="641" y="254"/>
                </a:moveTo>
                <a:cubicBezTo>
                  <a:pt x="635" y="244"/>
                  <a:pt x="635" y="244"/>
                  <a:pt x="635" y="244"/>
                </a:cubicBezTo>
                <a:cubicBezTo>
                  <a:pt x="640" y="241"/>
                  <a:pt x="640" y="241"/>
                  <a:pt x="640" y="241"/>
                </a:cubicBezTo>
                <a:cubicBezTo>
                  <a:pt x="656" y="267"/>
                  <a:pt x="656" y="267"/>
                  <a:pt x="656" y="267"/>
                </a:cubicBezTo>
                <a:cubicBezTo>
                  <a:pt x="651" y="270"/>
                  <a:pt x="651" y="270"/>
                  <a:pt x="651" y="270"/>
                </a:cubicBezTo>
                <a:cubicBezTo>
                  <a:pt x="645" y="260"/>
                  <a:pt x="645" y="260"/>
                  <a:pt x="645" y="260"/>
                </a:cubicBezTo>
                <a:cubicBezTo>
                  <a:pt x="620" y="276"/>
                  <a:pt x="620" y="276"/>
                  <a:pt x="620" y="276"/>
                </a:cubicBezTo>
                <a:cubicBezTo>
                  <a:pt x="616" y="269"/>
                  <a:pt x="616" y="269"/>
                  <a:pt x="616" y="269"/>
                </a:cubicBezTo>
                <a:cubicBezTo>
                  <a:pt x="641" y="254"/>
                  <a:pt x="641" y="254"/>
                  <a:pt x="641" y="254"/>
                </a:cubicBezTo>
                <a:close/>
                <a:moveTo>
                  <a:pt x="662" y="290"/>
                </a:moveTo>
                <a:cubicBezTo>
                  <a:pt x="660" y="287"/>
                  <a:pt x="659" y="286"/>
                  <a:pt x="657" y="285"/>
                </a:cubicBezTo>
                <a:cubicBezTo>
                  <a:pt x="655" y="284"/>
                  <a:pt x="653" y="285"/>
                  <a:pt x="651" y="286"/>
                </a:cubicBezTo>
                <a:cubicBezTo>
                  <a:pt x="659" y="305"/>
                  <a:pt x="659" y="305"/>
                  <a:pt x="659" y="305"/>
                </a:cubicBezTo>
                <a:cubicBezTo>
                  <a:pt x="654" y="307"/>
                  <a:pt x="654" y="307"/>
                  <a:pt x="654" y="307"/>
                </a:cubicBezTo>
                <a:cubicBezTo>
                  <a:pt x="645" y="288"/>
                  <a:pt x="645" y="288"/>
                  <a:pt x="645" y="288"/>
                </a:cubicBezTo>
                <a:cubicBezTo>
                  <a:pt x="642" y="290"/>
                  <a:pt x="641" y="291"/>
                  <a:pt x="640" y="293"/>
                </a:cubicBezTo>
                <a:cubicBezTo>
                  <a:pt x="639" y="295"/>
                  <a:pt x="639" y="297"/>
                  <a:pt x="641" y="300"/>
                </a:cubicBezTo>
                <a:cubicBezTo>
                  <a:pt x="646" y="311"/>
                  <a:pt x="646" y="311"/>
                  <a:pt x="646" y="311"/>
                </a:cubicBezTo>
                <a:cubicBezTo>
                  <a:pt x="640" y="313"/>
                  <a:pt x="640" y="313"/>
                  <a:pt x="640" y="313"/>
                </a:cubicBezTo>
                <a:cubicBezTo>
                  <a:pt x="635" y="302"/>
                  <a:pt x="635" y="302"/>
                  <a:pt x="635" y="302"/>
                </a:cubicBezTo>
                <a:cubicBezTo>
                  <a:pt x="634" y="299"/>
                  <a:pt x="633" y="297"/>
                  <a:pt x="633" y="296"/>
                </a:cubicBezTo>
                <a:cubicBezTo>
                  <a:pt x="633" y="294"/>
                  <a:pt x="633" y="292"/>
                  <a:pt x="633" y="291"/>
                </a:cubicBezTo>
                <a:cubicBezTo>
                  <a:pt x="634" y="288"/>
                  <a:pt x="635" y="286"/>
                  <a:pt x="637" y="284"/>
                </a:cubicBezTo>
                <a:cubicBezTo>
                  <a:pt x="638" y="283"/>
                  <a:pt x="641" y="281"/>
                  <a:pt x="644" y="280"/>
                </a:cubicBezTo>
                <a:cubicBezTo>
                  <a:pt x="649" y="277"/>
                  <a:pt x="654" y="276"/>
                  <a:pt x="658" y="277"/>
                </a:cubicBezTo>
                <a:cubicBezTo>
                  <a:pt x="662" y="279"/>
                  <a:pt x="665" y="282"/>
                  <a:pt x="667" y="287"/>
                </a:cubicBezTo>
                <a:cubicBezTo>
                  <a:pt x="672" y="298"/>
                  <a:pt x="672" y="298"/>
                  <a:pt x="672" y="298"/>
                </a:cubicBezTo>
                <a:cubicBezTo>
                  <a:pt x="667" y="301"/>
                  <a:pt x="667" y="301"/>
                  <a:pt x="667" y="301"/>
                </a:cubicBezTo>
                <a:cubicBezTo>
                  <a:pt x="662" y="290"/>
                  <a:pt x="662" y="290"/>
                  <a:pt x="662" y="290"/>
                </a:cubicBezTo>
                <a:close/>
                <a:moveTo>
                  <a:pt x="675" y="325"/>
                </a:moveTo>
                <a:cubicBezTo>
                  <a:pt x="674" y="322"/>
                  <a:pt x="672" y="320"/>
                  <a:pt x="670" y="319"/>
                </a:cubicBezTo>
                <a:cubicBezTo>
                  <a:pt x="668" y="319"/>
                  <a:pt x="665" y="319"/>
                  <a:pt x="660" y="320"/>
                </a:cubicBezTo>
                <a:cubicBezTo>
                  <a:pt x="657" y="322"/>
                  <a:pt x="654" y="323"/>
                  <a:pt x="653" y="325"/>
                </a:cubicBezTo>
                <a:cubicBezTo>
                  <a:pt x="652" y="327"/>
                  <a:pt x="652" y="329"/>
                  <a:pt x="653" y="332"/>
                </a:cubicBezTo>
                <a:cubicBezTo>
                  <a:pt x="657" y="344"/>
                  <a:pt x="657" y="344"/>
                  <a:pt x="657" y="344"/>
                </a:cubicBezTo>
                <a:cubicBezTo>
                  <a:pt x="651" y="346"/>
                  <a:pt x="651" y="346"/>
                  <a:pt x="651" y="346"/>
                </a:cubicBezTo>
                <a:cubicBezTo>
                  <a:pt x="647" y="334"/>
                  <a:pt x="647" y="334"/>
                  <a:pt x="647" y="334"/>
                </a:cubicBezTo>
                <a:cubicBezTo>
                  <a:pt x="646" y="331"/>
                  <a:pt x="646" y="329"/>
                  <a:pt x="646" y="327"/>
                </a:cubicBezTo>
                <a:cubicBezTo>
                  <a:pt x="646" y="326"/>
                  <a:pt x="646" y="324"/>
                  <a:pt x="647" y="322"/>
                </a:cubicBezTo>
                <a:cubicBezTo>
                  <a:pt x="647" y="320"/>
                  <a:pt x="649" y="318"/>
                  <a:pt x="651" y="316"/>
                </a:cubicBezTo>
                <a:cubicBezTo>
                  <a:pt x="653" y="315"/>
                  <a:pt x="655" y="314"/>
                  <a:pt x="658" y="313"/>
                </a:cubicBezTo>
                <a:cubicBezTo>
                  <a:pt x="664" y="311"/>
                  <a:pt x="669" y="310"/>
                  <a:pt x="673" y="312"/>
                </a:cubicBezTo>
                <a:cubicBezTo>
                  <a:pt x="676" y="314"/>
                  <a:pt x="679" y="317"/>
                  <a:pt x="681" y="323"/>
                </a:cubicBezTo>
                <a:cubicBezTo>
                  <a:pt x="684" y="335"/>
                  <a:pt x="684" y="335"/>
                  <a:pt x="684" y="335"/>
                </a:cubicBezTo>
                <a:cubicBezTo>
                  <a:pt x="679" y="337"/>
                  <a:pt x="679" y="337"/>
                  <a:pt x="679" y="337"/>
                </a:cubicBezTo>
                <a:cubicBezTo>
                  <a:pt x="675" y="325"/>
                  <a:pt x="675" y="325"/>
                  <a:pt x="675" y="325"/>
                </a:cubicBezTo>
                <a:close/>
                <a:moveTo>
                  <a:pt x="689" y="352"/>
                </a:moveTo>
                <a:cubicBezTo>
                  <a:pt x="675" y="354"/>
                  <a:pt x="675" y="354"/>
                  <a:pt x="675" y="354"/>
                </a:cubicBezTo>
                <a:cubicBezTo>
                  <a:pt x="677" y="368"/>
                  <a:pt x="677" y="368"/>
                  <a:pt x="677" y="368"/>
                </a:cubicBezTo>
                <a:cubicBezTo>
                  <a:pt x="691" y="365"/>
                  <a:pt x="691" y="365"/>
                  <a:pt x="691" y="365"/>
                </a:cubicBezTo>
                <a:cubicBezTo>
                  <a:pt x="692" y="373"/>
                  <a:pt x="692" y="373"/>
                  <a:pt x="692" y="373"/>
                </a:cubicBezTo>
                <a:cubicBezTo>
                  <a:pt x="658" y="379"/>
                  <a:pt x="658" y="379"/>
                  <a:pt x="658" y="379"/>
                </a:cubicBezTo>
                <a:cubicBezTo>
                  <a:pt x="656" y="372"/>
                  <a:pt x="656" y="372"/>
                  <a:pt x="656" y="372"/>
                </a:cubicBezTo>
                <a:cubicBezTo>
                  <a:pt x="671" y="369"/>
                  <a:pt x="671" y="369"/>
                  <a:pt x="671" y="369"/>
                </a:cubicBezTo>
                <a:cubicBezTo>
                  <a:pt x="669" y="355"/>
                  <a:pt x="669" y="355"/>
                  <a:pt x="669" y="355"/>
                </a:cubicBezTo>
                <a:cubicBezTo>
                  <a:pt x="654" y="358"/>
                  <a:pt x="654" y="358"/>
                  <a:pt x="654" y="358"/>
                </a:cubicBezTo>
                <a:cubicBezTo>
                  <a:pt x="653" y="351"/>
                  <a:pt x="653" y="351"/>
                  <a:pt x="653" y="351"/>
                </a:cubicBezTo>
                <a:cubicBezTo>
                  <a:pt x="687" y="344"/>
                  <a:pt x="687" y="344"/>
                  <a:pt x="687" y="344"/>
                </a:cubicBezTo>
                <a:cubicBezTo>
                  <a:pt x="689" y="352"/>
                  <a:pt x="689" y="352"/>
                  <a:pt x="689" y="352"/>
                </a:cubicBezTo>
                <a:close/>
                <a:moveTo>
                  <a:pt x="695" y="386"/>
                </a:moveTo>
                <a:cubicBezTo>
                  <a:pt x="695" y="396"/>
                  <a:pt x="695" y="396"/>
                  <a:pt x="695" y="396"/>
                </a:cubicBezTo>
                <a:cubicBezTo>
                  <a:pt x="670" y="411"/>
                  <a:pt x="670" y="411"/>
                  <a:pt x="670" y="411"/>
                </a:cubicBezTo>
                <a:cubicBezTo>
                  <a:pt x="695" y="410"/>
                  <a:pt x="695" y="410"/>
                  <a:pt x="695" y="410"/>
                </a:cubicBezTo>
                <a:cubicBezTo>
                  <a:pt x="695" y="418"/>
                  <a:pt x="695" y="418"/>
                  <a:pt x="695" y="418"/>
                </a:cubicBezTo>
                <a:cubicBezTo>
                  <a:pt x="660" y="419"/>
                  <a:pt x="660" y="419"/>
                  <a:pt x="660" y="419"/>
                </a:cubicBezTo>
                <a:cubicBezTo>
                  <a:pt x="660" y="410"/>
                  <a:pt x="660" y="410"/>
                  <a:pt x="660" y="410"/>
                </a:cubicBezTo>
                <a:cubicBezTo>
                  <a:pt x="686" y="394"/>
                  <a:pt x="686" y="394"/>
                  <a:pt x="686" y="394"/>
                </a:cubicBezTo>
                <a:cubicBezTo>
                  <a:pt x="660" y="395"/>
                  <a:pt x="660" y="395"/>
                  <a:pt x="660" y="395"/>
                </a:cubicBezTo>
                <a:cubicBezTo>
                  <a:pt x="659" y="387"/>
                  <a:pt x="659" y="387"/>
                  <a:pt x="659" y="387"/>
                </a:cubicBezTo>
                <a:cubicBezTo>
                  <a:pt x="695" y="386"/>
                  <a:pt x="695" y="386"/>
                  <a:pt x="695" y="386"/>
                </a:cubicBezTo>
                <a:close/>
                <a:moveTo>
                  <a:pt x="677" y="425"/>
                </a:moveTo>
                <a:cubicBezTo>
                  <a:pt x="683" y="426"/>
                  <a:pt x="688" y="428"/>
                  <a:pt x="690" y="431"/>
                </a:cubicBezTo>
                <a:cubicBezTo>
                  <a:pt x="693" y="434"/>
                  <a:pt x="694" y="439"/>
                  <a:pt x="693" y="445"/>
                </a:cubicBezTo>
                <a:cubicBezTo>
                  <a:pt x="692" y="451"/>
                  <a:pt x="690" y="455"/>
                  <a:pt x="687" y="458"/>
                </a:cubicBezTo>
                <a:cubicBezTo>
                  <a:pt x="684" y="460"/>
                  <a:pt x="679" y="461"/>
                  <a:pt x="673" y="460"/>
                </a:cubicBezTo>
                <a:cubicBezTo>
                  <a:pt x="667" y="459"/>
                  <a:pt x="662" y="457"/>
                  <a:pt x="660" y="454"/>
                </a:cubicBezTo>
                <a:cubicBezTo>
                  <a:pt x="657" y="451"/>
                  <a:pt x="656" y="446"/>
                  <a:pt x="657" y="440"/>
                </a:cubicBezTo>
                <a:cubicBezTo>
                  <a:pt x="657" y="434"/>
                  <a:pt x="659" y="430"/>
                  <a:pt x="663" y="427"/>
                </a:cubicBezTo>
                <a:cubicBezTo>
                  <a:pt x="666" y="425"/>
                  <a:pt x="671" y="424"/>
                  <a:pt x="677" y="425"/>
                </a:cubicBezTo>
                <a:close/>
                <a:moveTo>
                  <a:pt x="687" y="444"/>
                </a:moveTo>
                <a:cubicBezTo>
                  <a:pt x="687" y="447"/>
                  <a:pt x="685" y="450"/>
                  <a:pt x="683" y="451"/>
                </a:cubicBezTo>
                <a:cubicBezTo>
                  <a:pt x="681" y="452"/>
                  <a:pt x="678" y="453"/>
                  <a:pt x="674" y="452"/>
                </a:cubicBezTo>
                <a:cubicBezTo>
                  <a:pt x="670" y="452"/>
                  <a:pt x="667" y="450"/>
                  <a:pt x="665" y="449"/>
                </a:cubicBezTo>
                <a:cubicBezTo>
                  <a:pt x="663" y="447"/>
                  <a:pt x="662" y="444"/>
                  <a:pt x="663" y="441"/>
                </a:cubicBezTo>
                <a:cubicBezTo>
                  <a:pt x="663" y="438"/>
                  <a:pt x="664" y="435"/>
                  <a:pt x="667" y="434"/>
                </a:cubicBezTo>
                <a:cubicBezTo>
                  <a:pt x="669" y="433"/>
                  <a:pt x="672" y="432"/>
                  <a:pt x="676" y="433"/>
                </a:cubicBezTo>
                <a:cubicBezTo>
                  <a:pt x="680" y="433"/>
                  <a:pt x="683" y="435"/>
                  <a:pt x="685" y="436"/>
                </a:cubicBezTo>
                <a:cubicBezTo>
                  <a:pt x="687" y="438"/>
                  <a:pt x="687" y="441"/>
                  <a:pt x="687" y="444"/>
                </a:cubicBezTo>
                <a:close/>
                <a:moveTo>
                  <a:pt x="651" y="478"/>
                </a:moveTo>
                <a:cubicBezTo>
                  <a:pt x="652" y="474"/>
                  <a:pt x="653" y="472"/>
                  <a:pt x="654" y="471"/>
                </a:cubicBezTo>
                <a:cubicBezTo>
                  <a:pt x="655" y="469"/>
                  <a:pt x="656" y="468"/>
                  <a:pt x="658" y="467"/>
                </a:cubicBezTo>
                <a:cubicBezTo>
                  <a:pt x="659" y="466"/>
                  <a:pt x="661" y="466"/>
                  <a:pt x="662" y="465"/>
                </a:cubicBezTo>
                <a:cubicBezTo>
                  <a:pt x="664" y="465"/>
                  <a:pt x="666" y="466"/>
                  <a:pt x="669" y="466"/>
                </a:cubicBezTo>
                <a:cubicBezTo>
                  <a:pt x="689" y="471"/>
                  <a:pt x="689" y="471"/>
                  <a:pt x="689" y="471"/>
                </a:cubicBezTo>
                <a:cubicBezTo>
                  <a:pt x="687" y="478"/>
                  <a:pt x="687" y="478"/>
                  <a:pt x="687" y="478"/>
                </a:cubicBezTo>
                <a:cubicBezTo>
                  <a:pt x="667" y="474"/>
                  <a:pt x="667" y="474"/>
                  <a:pt x="667" y="474"/>
                </a:cubicBezTo>
                <a:cubicBezTo>
                  <a:pt x="665" y="473"/>
                  <a:pt x="664" y="473"/>
                  <a:pt x="663" y="473"/>
                </a:cubicBezTo>
                <a:cubicBezTo>
                  <a:pt x="662" y="473"/>
                  <a:pt x="661" y="473"/>
                  <a:pt x="661" y="473"/>
                </a:cubicBezTo>
                <a:cubicBezTo>
                  <a:pt x="660" y="474"/>
                  <a:pt x="659" y="475"/>
                  <a:pt x="658" y="475"/>
                </a:cubicBezTo>
                <a:cubicBezTo>
                  <a:pt x="658" y="476"/>
                  <a:pt x="657" y="478"/>
                  <a:pt x="657" y="480"/>
                </a:cubicBezTo>
                <a:cubicBezTo>
                  <a:pt x="655" y="488"/>
                  <a:pt x="655" y="488"/>
                  <a:pt x="655" y="488"/>
                </a:cubicBezTo>
                <a:cubicBezTo>
                  <a:pt x="649" y="487"/>
                  <a:pt x="649" y="487"/>
                  <a:pt x="649" y="487"/>
                </a:cubicBezTo>
                <a:cubicBezTo>
                  <a:pt x="651" y="478"/>
                  <a:pt x="651" y="478"/>
                  <a:pt x="651" y="478"/>
                </a:cubicBezTo>
                <a:close/>
                <a:moveTo>
                  <a:pt x="667" y="494"/>
                </a:moveTo>
                <a:cubicBezTo>
                  <a:pt x="672" y="496"/>
                  <a:pt x="676" y="499"/>
                  <a:pt x="678" y="503"/>
                </a:cubicBezTo>
                <a:cubicBezTo>
                  <a:pt x="679" y="507"/>
                  <a:pt x="679" y="512"/>
                  <a:pt x="677" y="517"/>
                </a:cubicBezTo>
                <a:cubicBezTo>
                  <a:pt x="675" y="523"/>
                  <a:pt x="671" y="526"/>
                  <a:pt x="668" y="528"/>
                </a:cubicBezTo>
                <a:cubicBezTo>
                  <a:pt x="664" y="529"/>
                  <a:pt x="659" y="529"/>
                  <a:pt x="653" y="527"/>
                </a:cubicBezTo>
                <a:cubicBezTo>
                  <a:pt x="647" y="524"/>
                  <a:pt x="644" y="521"/>
                  <a:pt x="642" y="517"/>
                </a:cubicBezTo>
                <a:cubicBezTo>
                  <a:pt x="640" y="513"/>
                  <a:pt x="641" y="509"/>
                  <a:pt x="643" y="503"/>
                </a:cubicBezTo>
                <a:cubicBezTo>
                  <a:pt x="645" y="497"/>
                  <a:pt x="648" y="494"/>
                  <a:pt x="652" y="492"/>
                </a:cubicBezTo>
                <a:cubicBezTo>
                  <a:pt x="656" y="491"/>
                  <a:pt x="661" y="491"/>
                  <a:pt x="667" y="494"/>
                </a:cubicBezTo>
                <a:close/>
                <a:moveTo>
                  <a:pt x="671" y="515"/>
                </a:moveTo>
                <a:cubicBezTo>
                  <a:pt x="670" y="518"/>
                  <a:pt x="668" y="520"/>
                  <a:pt x="666" y="520"/>
                </a:cubicBezTo>
                <a:cubicBezTo>
                  <a:pt x="663" y="521"/>
                  <a:pt x="660" y="521"/>
                  <a:pt x="656" y="519"/>
                </a:cubicBezTo>
                <a:cubicBezTo>
                  <a:pt x="652" y="517"/>
                  <a:pt x="650" y="516"/>
                  <a:pt x="649" y="513"/>
                </a:cubicBezTo>
                <a:cubicBezTo>
                  <a:pt x="647" y="511"/>
                  <a:pt x="647" y="508"/>
                  <a:pt x="648" y="505"/>
                </a:cubicBezTo>
                <a:cubicBezTo>
                  <a:pt x="650" y="502"/>
                  <a:pt x="651" y="500"/>
                  <a:pt x="654" y="500"/>
                </a:cubicBezTo>
                <a:cubicBezTo>
                  <a:pt x="656" y="499"/>
                  <a:pt x="660" y="500"/>
                  <a:pt x="664" y="501"/>
                </a:cubicBezTo>
                <a:cubicBezTo>
                  <a:pt x="667" y="503"/>
                  <a:pt x="670" y="505"/>
                  <a:pt x="671" y="507"/>
                </a:cubicBezTo>
                <a:cubicBezTo>
                  <a:pt x="672" y="509"/>
                  <a:pt x="672" y="512"/>
                  <a:pt x="671" y="515"/>
                </a:cubicBezTo>
                <a:close/>
                <a:moveTo>
                  <a:pt x="641" y="544"/>
                </a:moveTo>
                <a:cubicBezTo>
                  <a:pt x="646" y="547"/>
                  <a:pt x="646" y="547"/>
                  <a:pt x="646" y="547"/>
                </a:cubicBezTo>
                <a:cubicBezTo>
                  <a:pt x="637" y="562"/>
                  <a:pt x="637" y="562"/>
                  <a:pt x="637" y="562"/>
                </a:cubicBezTo>
                <a:cubicBezTo>
                  <a:pt x="619" y="552"/>
                  <a:pt x="619" y="552"/>
                  <a:pt x="619" y="552"/>
                </a:cubicBezTo>
                <a:cubicBezTo>
                  <a:pt x="628" y="538"/>
                  <a:pt x="628" y="538"/>
                  <a:pt x="628" y="538"/>
                </a:cubicBezTo>
                <a:cubicBezTo>
                  <a:pt x="629" y="535"/>
                  <a:pt x="631" y="533"/>
                  <a:pt x="632" y="532"/>
                </a:cubicBezTo>
                <a:cubicBezTo>
                  <a:pt x="633" y="531"/>
                  <a:pt x="634" y="530"/>
                  <a:pt x="636" y="530"/>
                </a:cubicBezTo>
                <a:cubicBezTo>
                  <a:pt x="638" y="529"/>
                  <a:pt x="641" y="529"/>
                  <a:pt x="643" y="529"/>
                </a:cubicBezTo>
                <a:cubicBezTo>
                  <a:pt x="645" y="529"/>
                  <a:pt x="648" y="530"/>
                  <a:pt x="651" y="532"/>
                </a:cubicBezTo>
                <a:cubicBezTo>
                  <a:pt x="656" y="535"/>
                  <a:pt x="659" y="539"/>
                  <a:pt x="661" y="543"/>
                </a:cubicBezTo>
                <a:cubicBezTo>
                  <a:pt x="662" y="547"/>
                  <a:pt x="661" y="551"/>
                  <a:pt x="658" y="556"/>
                </a:cubicBezTo>
                <a:cubicBezTo>
                  <a:pt x="650" y="570"/>
                  <a:pt x="650" y="570"/>
                  <a:pt x="650" y="570"/>
                </a:cubicBezTo>
                <a:cubicBezTo>
                  <a:pt x="644" y="567"/>
                  <a:pt x="644" y="567"/>
                  <a:pt x="644" y="567"/>
                </a:cubicBezTo>
                <a:cubicBezTo>
                  <a:pt x="653" y="553"/>
                  <a:pt x="653" y="553"/>
                  <a:pt x="653" y="553"/>
                </a:cubicBezTo>
                <a:cubicBezTo>
                  <a:pt x="654" y="550"/>
                  <a:pt x="654" y="548"/>
                  <a:pt x="654" y="546"/>
                </a:cubicBezTo>
                <a:cubicBezTo>
                  <a:pt x="653" y="544"/>
                  <a:pt x="650" y="542"/>
                  <a:pt x="647" y="539"/>
                </a:cubicBezTo>
                <a:cubicBezTo>
                  <a:pt x="644" y="537"/>
                  <a:pt x="641" y="537"/>
                  <a:pt x="639" y="537"/>
                </a:cubicBezTo>
                <a:cubicBezTo>
                  <a:pt x="636" y="537"/>
                  <a:pt x="635" y="538"/>
                  <a:pt x="633" y="541"/>
                </a:cubicBezTo>
                <a:cubicBezTo>
                  <a:pt x="629" y="548"/>
                  <a:pt x="629" y="548"/>
                  <a:pt x="629" y="548"/>
                </a:cubicBezTo>
                <a:cubicBezTo>
                  <a:pt x="636" y="553"/>
                  <a:pt x="636" y="553"/>
                  <a:pt x="636" y="553"/>
                </a:cubicBezTo>
                <a:cubicBezTo>
                  <a:pt x="641" y="544"/>
                  <a:pt x="641" y="544"/>
                  <a:pt x="641" y="544"/>
                </a:cubicBezTo>
                <a:close/>
                <a:moveTo>
                  <a:pt x="648" y="574"/>
                </a:moveTo>
                <a:cubicBezTo>
                  <a:pt x="643" y="581"/>
                  <a:pt x="643" y="581"/>
                  <a:pt x="643" y="581"/>
                </a:cubicBezTo>
                <a:cubicBezTo>
                  <a:pt x="627" y="580"/>
                  <a:pt x="627" y="580"/>
                  <a:pt x="627" y="580"/>
                </a:cubicBezTo>
                <a:cubicBezTo>
                  <a:pt x="632" y="595"/>
                  <a:pt x="632" y="595"/>
                  <a:pt x="632" y="595"/>
                </a:cubicBezTo>
                <a:cubicBezTo>
                  <a:pt x="627" y="602"/>
                  <a:pt x="627" y="602"/>
                  <a:pt x="627" y="602"/>
                </a:cubicBezTo>
                <a:cubicBezTo>
                  <a:pt x="619" y="579"/>
                  <a:pt x="619" y="579"/>
                  <a:pt x="619" y="579"/>
                </a:cubicBezTo>
                <a:cubicBezTo>
                  <a:pt x="607" y="570"/>
                  <a:pt x="607" y="570"/>
                  <a:pt x="607" y="570"/>
                </a:cubicBezTo>
                <a:cubicBezTo>
                  <a:pt x="611" y="564"/>
                  <a:pt x="611" y="564"/>
                  <a:pt x="611" y="564"/>
                </a:cubicBezTo>
                <a:cubicBezTo>
                  <a:pt x="624" y="573"/>
                  <a:pt x="624" y="573"/>
                  <a:pt x="624" y="573"/>
                </a:cubicBezTo>
                <a:cubicBezTo>
                  <a:pt x="648" y="574"/>
                  <a:pt x="648" y="574"/>
                  <a:pt x="648" y="574"/>
                </a:cubicBezTo>
                <a:close/>
                <a:moveTo>
                  <a:pt x="264" y="535"/>
                </a:moveTo>
                <a:cubicBezTo>
                  <a:pt x="392" y="535"/>
                  <a:pt x="392" y="535"/>
                  <a:pt x="392" y="535"/>
                </a:cubicBezTo>
                <a:cubicBezTo>
                  <a:pt x="401" y="536"/>
                  <a:pt x="400" y="566"/>
                  <a:pt x="392" y="565"/>
                </a:cubicBezTo>
                <a:cubicBezTo>
                  <a:pt x="264" y="565"/>
                  <a:pt x="264" y="565"/>
                  <a:pt x="264" y="565"/>
                </a:cubicBezTo>
                <a:cubicBezTo>
                  <a:pt x="275" y="565"/>
                  <a:pt x="276" y="536"/>
                  <a:pt x="264" y="535"/>
                </a:cubicBezTo>
                <a:close/>
                <a:moveTo>
                  <a:pt x="550" y="535"/>
                </a:moveTo>
                <a:cubicBezTo>
                  <a:pt x="538" y="536"/>
                  <a:pt x="539" y="565"/>
                  <a:pt x="550" y="565"/>
                </a:cubicBezTo>
                <a:cubicBezTo>
                  <a:pt x="421" y="565"/>
                  <a:pt x="421" y="565"/>
                  <a:pt x="421" y="565"/>
                </a:cubicBezTo>
                <a:cubicBezTo>
                  <a:pt x="413" y="566"/>
                  <a:pt x="412" y="536"/>
                  <a:pt x="421" y="535"/>
                </a:cubicBezTo>
                <a:cubicBezTo>
                  <a:pt x="550" y="535"/>
                  <a:pt x="550" y="535"/>
                  <a:pt x="550" y="535"/>
                </a:cubicBezTo>
                <a:close/>
                <a:moveTo>
                  <a:pt x="495" y="212"/>
                </a:moveTo>
                <a:cubicBezTo>
                  <a:pt x="495" y="260"/>
                  <a:pt x="495" y="260"/>
                  <a:pt x="495" y="260"/>
                </a:cubicBezTo>
                <a:cubicBezTo>
                  <a:pt x="481" y="257"/>
                  <a:pt x="469" y="266"/>
                  <a:pt x="462" y="280"/>
                </a:cubicBezTo>
                <a:cubicBezTo>
                  <a:pt x="462" y="449"/>
                  <a:pt x="462" y="449"/>
                  <a:pt x="462" y="449"/>
                </a:cubicBezTo>
                <a:cubicBezTo>
                  <a:pt x="493" y="439"/>
                  <a:pt x="510" y="421"/>
                  <a:pt x="516" y="396"/>
                </a:cubicBezTo>
                <a:cubicBezTo>
                  <a:pt x="519" y="389"/>
                  <a:pt x="519" y="377"/>
                  <a:pt x="514" y="358"/>
                </a:cubicBezTo>
                <a:cubicBezTo>
                  <a:pt x="501" y="332"/>
                  <a:pt x="486" y="324"/>
                  <a:pt x="477" y="327"/>
                </a:cubicBezTo>
                <a:cubicBezTo>
                  <a:pt x="477" y="278"/>
                  <a:pt x="477" y="278"/>
                  <a:pt x="477" y="278"/>
                </a:cubicBezTo>
                <a:cubicBezTo>
                  <a:pt x="516" y="281"/>
                  <a:pt x="552" y="305"/>
                  <a:pt x="562" y="357"/>
                </a:cubicBezTo>
                <a:cubicBezTo>
                  <a:pt x="570" y="390"/>
                  <a:pt x="562" y="422"/>
                  <a:pt x="545" y="449"/>
                </a:cubicBezTo>
                <a:cubicBezTo>
                  <a:pt x="523" y="472"/>
                  <a:pt x="499" y="491"/>
                  <a:pt x="462" y="497"/>
                </a:cubicBezTo>
                <a:cubicBezTo>
                  <a:pt x="462" y="514"/>
                  <a:pt x="462" y="514"/>
                  <a:pt x="462" y="514"/>
                </a:cubicBezTo>
                <a:cubicBezTo>
                  <a:pt x="413" y="514"/>
                  <a:pt x="413" y="514"/>
                  <a:pt x="413" y="514"/>
                </a:cubicBezTo>
                <a:cubicBezTo>
                  <a:pt x="413" y="274"/>
                  <a:pt x="413" y="274"/>
                  <a:pt x="413" y="274"/>
                </a:cubicBezTo>
                <a:cubicBezTo>
                  <a:pt x="425" y="233"/>
                  <a:pt x="453" y="213"/>
                  <a:pt x="495" y="212"/>
                </a:cubicBezTo>
                <a:close/>
                <a:moveTo>
                  <a:pt x="316" y="212"/>
                </a:moveTo>
                <a:cubicBezTo>
                  <a:pt x="358" y="213"/>
                  <a:pt x="386" y="233"/>
                  <a:pt x="398" y="274"/>
                </a:cubicBezTo>
                <a:cubicBezTo>
                  <a:pt x="398" y="514"/>
                  <a:pt x="398" y="514"/>
                  <a:pt x="398" y="514"/>
                </a:cubicBezTo>
                <a:cubicBezTo>
                  <a:pt x="349" y="514"/>
                  <a:pt x="349" y="514"/>
                  <a:pt x="349" y="514"/>
                </a:cubicBezTo>
                <a:cubicBezTo>
                  <a:pt x="349" y="497"/>
                  <a:pt x="349" y="497"/>
                  <a:pt x="349" y="497"/>
                </a:cubicBezTo>
                <a:cubicBezTo>
                  <a:pt x="312" y="491"/>
                  <a:pt x="288" y="472"/>
                  <a:pt x="267" y="449"/>
                </a:cubicBezTo>
                <a:cubicBezTo>
                  <a:pt x="249" y="422"/>
                  <a:pt x="241" y="390"/>
                  <a:pt x="249" y="357"/>
                </a:cubicBezTo>
                <a:cubicBezTo>
                  <a:pt x="259" y="305"/>
                  <a:pt x="295" y="281"/>
                  <a:pt x="334" y="278"/>
                </a:cubicBezTo>
                <a:cubicBezTo>
                  <a:pt x="334" y="327"/>
                  <a:pt x="334" y="327"/>
                  <a:pt x="334" y="327"/>
                </a:cubicBezTo>
                <a:cubicBezTo>
                  <a:pt x="325" y="324"/>
                  <a:pt x="310" y="332"/>
                  <a:pt x="297" y="358"/>
                </a:cubicBezTo>
                <a:cubicBezTo>
                  <a:pt x="292" y="377"/>
                  <a:pt x="292" y="389"/>
                  <a:pt x="295" y="396"/>
                </a:cubicBezTo>
                <a:cubicBezTo>
                  <a:pt x="302" y="421"/>
                  <a:pt x="318" y="439"/>
                  <a:pt x="349" y="449"/>
                </a:cubicBezTo>
                <a:cubicBezTo>
                  <a:pt x="349" y="280"/>
                  <a:pt x="349" y="280"/>
                  <a:pt x="349" y="280"/>
                </a:cubicBezTo>
                <a:cubicBezTo>
                  <a:pt x="343" y="266"/>
                  <a:pt x="330" y="257"/>
                  <a:pt x="316" y="260"/>
                </a:cubicBezTo>
                <a:cubicBezTo>
                  <a:pt x="316" y="212"/>
                  <a:pt x="316" y="212"/>
                  <a:pt x="316" y="212"/>
                </a:cubicBezTo>
                <a:close/>
                <a:moveTo>
                  <a:pt x="249" y="587"/>
                </a:moveTo>
                <a:cubicBezTo>
                  <a:pt x="567" y="587"/>
                  <a:pt x="567" y="587"/>
                  <a:pt x="567" y="587"/>
                </a:cubicBezTo>
                <a:cubicBezTo>
                  <a:pt x="567" y="615"/>
                  <a:pt x="567" y="615"/>
                  <a:pt x="567" y="615"/>
                </a:cubicBezTo>
                <a:cubicBezTo>
                  <a:pt x="249" y="615"/>
                  <a:pt x="249" y="615"/>
                  <a:pt x="249" y="615"/>
                </a:cubicBezTo>
                <a:lnTo>
                  <a:pt x="249" y="5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grpSp>
        <p:nvGrpSpPr>
          <p:cNvPr id="22" name="组合 21">
            <a:extLst>
              <a:ext uri="{FF2B5EF4-FFF2-40B4-BE49-F238E27FC236}">
                <a16:creationId xmlns="" xmlns:a16="http://schemas.microsoft.com/office/drawing/2014/main" id="{8C05D8A9-2DBA-4979-8DF1-66CBD92BCF0D}"/>
              </a:ext>
            </a:extLst>
          </p:cNvPr>
          <p:cNvGrpSpPr/>
          <p:nvPr userDrawn="1"/>
        </p:nvGrpSpPr>
        <p:grpSpPr>
          <a:xfrm>
            <a:off x="11708692" y="775626"/>
            <a:ext cx="416708" cy="132419"/>
            <a:chOff x="11708692" y="775626"/>
            <a:chExt cx="416708" cy="132419"/>
          </a:xfrm>
        </p:grpSpPr>
        <p:sp>
          <p:nvSpPr>
            <p:cNvPr id="23" name="平行四边形 22">
              <a:extLst>
                <a:ext uri="{FF2B5EF4-FFF2-40B4-BE49-F238E27FC236}">
                  <a16:creationId xmlns="" xmlns:a16="http://schemas.microsoft.com/office/drawing/2014/main" id="{5BE8767E-977E-4CA8-84D9-F904B0A4D3F4}"/>
                </a:ext>
              </a:extLst>
            </p:cNvPr>
            <p:cNvSpPr/>
            <p:nvPr userDrawn="1"/>
          </p:nvSpPr>
          <p:spPr>
            <a:xfrm>
              <a:off x="11813479" y="77578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="" xmlns:a16="http://schemas.microsoft.com/office/drawing/2014/main" id="{C27DFA66-61AC-461F-A909-0474955CC3C2}"/>
                </a:ext>
              </a:extLst>
            </p:cNvPr>
            <p:cNvSpPr/>
            <p:nvPr userDrawn="1"/>
          </p:nvSpPr>
          <p:spPr>
            <a:xfrm>
              <a:off x="11708692" y="777435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="" xmlns:a16="http://schemas.microsoft.com/office/drawing/2014/main" id="{ACBF1A5F-9C9C-4794-9805-4A1719CA1906}"/>
                </a:ext>
              </a:extLst>
            </p:cNvPr>
            <p:cNvSpPr/>
            <p:nvPr userDrawn="1"/>
          </p:nvSpPr>
          <p:spPr>
            <a:xfrm>
              <a:off x="11918266" y="775626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="" xmlns:a16="http://schemas.microsoft.com/office/drawing/2014/main" id="{0EB87D9A-FFC3-49ED-882E-9A4F73921BA1}"/>
                </a:ext>
              </a:extLst>
            </p:cNvPr>
            <p:cNvSpPr/>
            <p:nvPr userDrawn="1"/>
          </p:nvSpPr>
          <p:spPr>
            <a:xfrm>
              <a:off x="12023053" y="77594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文本占位符 39">
            <a:extLst>
              <a:ext uri="{FF2B5EF4-FFF2-40B4-BE49-F238E27FC236}">
                <a16:creationId xmlns="" xmlns:a16="http://schemas.microsoft.com/office/drawing/2014/main" id="{544BF813-8C5E-49BE-A9B8-19801AD3364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2762" y="416944"/>
            <a:ext cx="9044633" cy="442056"/>
          </a:xfrm>
        </p:spPr>
        <p:txBody>
          <a:bodyPr/>
          <a:lstStyle>
            <a:lvl1pPr>
              <a:defRPr>
                <a:latin typeface="思源宋体 CN" panose="02020400000000000000" pitchFamily="18" charset="-122"/>
                <a:ea typeface="思源宋体 CN" panose="02020400000000000000" pitchFamily="18" charset="-122"/>
              </a:defRPr>
            </a:lvl1pPr>
          </a:lstStyle>
          <a:p>
            <a:pPr lvl="0"/>
            <a:r>
              <a:rPr lang="zh-CN" altLang="en-US" dirty="0"/>
              <a:t>四人团队介绍页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FDCF3DE0-8150-405A-A484-A003910AEE92}"/>
              </a:ext>
            </a:extLst>
          </p:cNvPr>
          <p:cNvGrpSpPr/>
          <p:nvPr userDrawn="1"/>
        </p:nvGrpSpPr>
        <p:grpSpPr>
          <a:xfrm>
            <a:off x="10732626" y="547392"/>
            <a:ext cx="885429" cy="291792"/>
            <a:chOff x="5449264" y="1071922"/>
            <a:chExt cx="2389271" cy="787380"/>
          </a:xfrm>
        </p:grpSpPr>
        <p:sp>
          <p:nvSpPr>
            <p:cNvPr id="28" name="isľïḑé">
              <a:extLst>
                <a:ext uri="{FF2B5EF4-FFF2-40B4-BE49-F238E27FC236}">
                  <a16:creationId xmlns="" xmlns:a16="http://schemas.microsoft.com/office/drawing/2014/main" id="{E4453E86-ACA4-49A1-9C4E-BAE695553851}"/>
                </a:ext>
              </a:extLst>
            </p:cNvPr>
            <p:cNvSpPr/>
            <p:nvPr userDrawn="1"/>
          </p:nvSpPr>
          <p:spPr bwMode="auto">
            <a:xfrm>
              <a:off x="5473627" y="1071922"/>
              <a:ext cx="2337222" cy="550391"/>
            </a:xfrm>
            <a:custGeom>
              <a:avLst/>
              <a:gdLst>
                <a:gd name="T0" fmla="*/ 1846 w 2033"/>
                <a:gd name="T1" fmla="*/ 379 h 478"/>
                <a:gd name="T2" fmla="*/ 1836 w 2033"/>
                <a:gd name="T3" fmla="*/ 368 h 478"/>
                <a:gd name="T4" fmla="*/ 1932 w 2033"/>
                <a:gd name="T5" fmla="*/ 256 h 478"/>
                <a:gd name="T6" fmla="*/ 1958 w 2033"/>
                <a:gd name="T7" fmla="*/ 124 h 478"/>
                <a:gd name="T8" fmla="*/ 1868 w 2033"/>
                <a:gd name="T9" fmla="*/ 215 h 478"/>
                <a:gd name="T10" fmla="*/ 1814 w 2033"/>
                <a:gd name="T11" fmla="*/ 242 h 478"/>
                <a:gd name="T12" fmla="*/ 1796 w 2033"/>
                <a:gd name="T13" fmla="*/ 130 h 478"/>
                <a:gd name="T14" fmla="*/ 1834 w 2033"/>
                <a:gd name="T15" fmla="*/ 154 h 478"/>
                <a:gd name="T16" fmla="*/ 1859 w 2033"/>
                <a:gd name="T17" fmla="*/ 124 h 478"/>
                <a:gd name="T18" fmla="*/ 1944 w 2033"/>
                <a:gd name="T19" fmla="*/ 46 h 478"/>
                <a:gd name="T20" fmla="*/ 2022 w 2033"/>
                <a:gd name="T21" fmla="*/ 84 h 478"/>
                <a:gd name="T22" fmla="*/ 1892 w 2033"/>
                <a:gd name="T23" fmla="*/ 315 h 478"/>
                <a:gd name="T24" fmla="*/ 1927 w 2033"/>
                <a:gd name="T25" fmla="*/ 338 h 478"/>
                <a:gd name="T26" fmla="*/ 2 w 2033"/>
                <a:gd name="T27" fmla="*/ 449 h 478"/>
                <a:gd name="T28" fmla="*/ 236 w 2033"/>
                <a:gd name="T29" fmla="*/ 99 h 478"/>
                <a:gd name="T30" fmla="*/ 119 w 2033"/>
                <a:gd name="T31" fmla="*/ 112 h 478"/>
                <a:gd name="T32" fmla="*/ 276 w 2033"/>
                <a:gd name="T33" fmla="*/ 88 h 478"/>
                <a:gd name="T34" fmla="*/ 237 w 2033"/>
                <a:gd name="T35" fmla="*/ 157 h 478"/>
                <a:gd name="T36" fmla="*/ 341 w 2033"/>
                <a:gd name="T37" fmla="*/ 184 h 478"/>
                <a:gd name="T38" fmla="*/ 308 w 2033"/>
                <a:gd name="T39" fmla="*/ 295 h 478"/>
                <a:gd name="T40" fmla="*/ 253 w 2033"/>
                <a:gd name="T41" fmla="*/ 338 h 478"/>
                <a:gd name="T42" fmla="*/ 133 w 2033"/>
                <a:gd name="T43" fmla="*/ 427 h 478"/>
                <a:gd name="T44" fmla="*/ 154 w 2033"/>
                <a:gd name="T45" fmla="*/ 285 h 478"/>
                <a:gd name="T46" fmla="*/ 1171 w 2033"/>
                <a:gd name="T47" fmla="*/ 371 h 478"/>
                <a:gd name="T48" fmla="*/ 1168 w 2033"/>
                <a:gd name="T49" fmla="*/ 314 h 478"/>
                <a:gd name="T50" fmla="*/ 1220 w 2033"/>
                <a:gd name="T51" fmla="*/ 245 h 478"/>
                <a:gd name="T52" fmla="*/ 1055 w 2033"/>
                <a:gd name="T53" fmla="*/ 234 h 478"/>
                <a:gd name="T54" fmla="*/ 1168 w 2033"/>
                <a:gd name="T55" fmla="*/ 165 h 478"/>
                <a:gd name="T56" fmla="*/ 1198 w 2033"/>
                <a:gd name="T57" fmla="*/ 87 h 478"/>
                <a:gd name="T58" fmla="*/ 1204 w 2033"/>
                <a:gd name="T59" fmla="*/ 161 h 478"/>
                <a:gd name="T60" fmla="*/ 1283 w 2033"/>
                <a:gd name="T61" fmla="*/ 170 h 478"/>
                <a:gd name="T62" fmla="*/ 1235 w 2033"/>
                <a:gd name="T63" fmla="*/ 256 h 478"/>
                <a:gd name="T64" fmla="*/ 1220 w 2033"/>
                <a:gd name="T65" fmla="*/ 318 h 478"/>
                <a:gd name="T66" fmla="*/ 405 w 2033"/>
                <a:gd name="T67" fmla="*/ 412 h 478"/>
                <a:gd name="T68" fmla="*/ 434 w 2033"/>
                <a:gd name="T69" fmla="*/ 422 h 478"/>
                <a:gd name="T70" fmla="*/ 574 w 2033"/>
                <a:gd name="T71" fmla="*/ 413 h 478"/>
                <a:gd name="T72" fmla="*/ 578 w 2033"/>
                <a:gd name="T73" fmla="*/ 255 h 478"/>
                <a:gd name="T74" fmla="*/ 638 w 2033"/>
                <a:gd name="T75" fmla="*/ 104 h 478"/>
                <a:gd name="T76" fmla="*/ 466 w 2033"/>
                <a:gd name="T77" fmla="*/ 159 h 478"/>
                <a:gd name="T78" fmla="*/ 535 w 2033"/>
                <a:gd name="T79" fmla="*/ 201 h 478"/>
                <a:gd name="T80" fmla="*/ 499 w 2033"/>
                <a:gd name="T81" fmla="*/ 257 h 478"/>
                <a:gd name="T82" fmla="*/ 556 w 2033"/>
                <a:gd name="T83" fmla="*/ 225 h 478"/>
                <a:gd name="T84" fmla="*/ 531 w 2033"/>
                <a:gd name="T85" fmla="*/ 386 h 478"/>
                <a:gd name="T86" fmla="*/ 1609 w 2033"/>
                <a:gd name="T87" fmla="*/ 256 h 478"/>
                <a:gd name="T88" fmla="*/ 1562 w 2033"/>
                <a:gd name="T89" fmla="*/ 107 h 478"/>
                <a:gd name="T90" fmla="*/ 1556 w 2033"/>
                <a:gd name="T91" fmla="*/ 279 h 478"/>
                <a:gd name="T92" fmla="*/ 324 w 2033"/>
                <a:gd name="T93" fmla="*/ 382 h 478"/>
                <a:gd name="T94" fmla="*/ 1283 w 2033"/>
                <a:gd name="T95" fmla="*/ 389 h 478"/>
                <a:gd name="T96" fmla="*/ 1184 w 2033"/>
                <a:gd name="T97" fmla="*/ 385 h 478"/>
                <a:gd name="T98" fmla="*/ 731 w 2033"/>
                <a:gd name="T99" fmla="*/ 348 h 478"/>
                <a:gd name="T100" fmla="*/ 913 w 2033"/>
                <a:gd name="T101" fmla="*/ 256 h 478"/>
                <a:gd name="T102" fmla="*/ 838 w 2033"/>
                <a:gd name="T103" fmla="*/ 191 h 478"/>
                <a:gd name="T104" fmla="*/ 957 w 2033"/>
                <a:gd name="T105" fmla="*/ 243 h 478"/>
                <a:gd name="T106" fmla="*/ 875 w 2033"/>
                <a:gd name="T107" fmla="*/ 347 h 478"/>
                <a:gd name="T108" fmla="*/ 229 w 2033"/>
                <a:gd name="T109" fmla="*/ 334 h 478"/>
                <a:gd name="T110" fmla="*/ 208 w 2033"/>
                <a:gd name="T111" fmla="*/ 302 h 478"/>
                <a:gd name="T112" fmla="*/ 190 w 2033"/>
                <a:gd name="T113" fmla="*/ 339 h 478"/>
                <a:gd name="T114" fmla="*/ 651 w 2033"/>
                <a:gd name="T115" fmla="*/ 339 h 478"/>
                <a:gd name="T116" fmla="*/ 149 w 2033"/>
                <a:gd name="T117" fmla="*/ 244 h 478"/>
                <a:gd name="T118" fmla="*/ 1847 w 2033"/>
                <a:gd name="T119" fmla="*/ 174 h 478"/>
                <a:gd name="T120" fmla="*/ 1907 w 2033"/>
                <a:gd name="T121" fmla="*/ 189 h 478"/>
                <a:gd name="T122" fmla="*/ 583 w 2033"/>
                <a:gd name="T123" fmla="*/ 131 h 478"/>
                <a:gd name="T124" fmla="*/ 209 w 2033"/>
                <a:gd name="T125" fmla="*/ 1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3" h="478">
                  <a:moveTo>
                    <a:pt x="1888" y="478"/>
                  </a:moveTo>
                  <a:cubicBezTo>
                    <a:pt x="1854" y="462"/>
                    <a:pt x="1854" y="462"/>
                    <a:pt x="1854" y="462"/>
                  </a:cubicBezTo>
                  <a:cubicBezTo>
                    <a:pt x="1854" y="462"/>
                    <a:pt x="1854" y="462"/>
                    <a:pt x="1854" y="462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18" y="275"/>
                    <a:pt x="1918" y="275"/>
                    <a:pt x="1918" y="275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863" y="283"/>
                    <a:pt x="1863" y="283"/>
                    <a:pt x="1863" y="283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64" y="262"/>
                    <a:pt x="1864" y="262"/>
                    <a:pt x="1864" y="262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4" y="126"/>
                    <a:pt x="1954" y="126"/>
                    <a:pt x="1954" y="126"/>
                  </a:cubicBezTo>
                  <a:cubicBezTo>
                    <a:pt x="1952" y="128"/>
                    <a:pt x="1952" y="128"/>
                    <a:pt x="1952" y="128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39" y="50"/>
                    <a:pt x="1939" y="50"/>
                    <a:pt x="1939" y="50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6" y="144"/>
                    <a:pt x="2006" y="144"/>
                    <a:pt x="2006" y="144"/>
                  </a:cubicBezTo>
                  <a:cubicBezTo>
                    <a:pt x="2003" y="142"/>
                    <a:pt x="2003" y="142"/>
                    <a:pt x="2003" y="142"/>
                  </a:cubicBezTo>
                  <a:cubicBezTo>
                    <a:pt x="1971" y="194"/>
                    <a:pt x="1971" y="194"/>
                    <a:pt x="1971" y="194"/>
                  </a:cubicBezTo>
                  <a:cubicBezTo>
                    <a:pt x="1967" y="195"/>
                    <a:pt x="1967" y="195"/>
                    <a:pt x="1967" y="195"/>
                  </a:cubicBezTo>
                  <a:cubicBezTo>
                    <a:pt x="1950" y="219"/>
                    <a:pt x="1950" y="219"/>
                    <a:pt x="1950" y="219"/>
                  </a:cubicBezTo>
                  <a:cubicBezTo>
                    <a:pt x="1948" y="221"/>
                    <a:pt x="1948" y="221"/>
                    <a:pt x="1948" y="221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89" y="478"/>
                    <a:pt x="1889" y="478"/>
                    <a:pt x="1889" y="478"/>
                  </a:cubicBezTo>
                  <a:lnTo>
                    <a:pt x="1888" y="478"/>
                  </a:lnTo>
                  <a:close/>
                  <a:moveTo>
                    <a:pt x="19" y="460"/>
                  </a:moveTo>
                  <a:cubicBezTo>
                    <a:pt x="16" y="460"/>
                    <a:pt x="16" y="460"/>
                    <a:pt x="16" y="460"/>
                  </a:cubicBezTo>
                  <a:cubicBezTo>
                    <a:pt x="16" y="460"/>
                    <a:pt x="16" y="460"/>
                    <a:pt x="16" y="460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5" y="288"/>
                    <a:pt x="95" y="288"/>
                    <a:pt x="96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7" y="288"/>
                    <a:pt x="98" y="287"/>
                    <a:pt x="98" y="287"/>
                  </a:cubicBezTo>
                  <a:cubicBezTo>
                    <a:pt x="98" y="287"/>
                    <a:pt x="98" y="287"/>
                    <a:pt x="98" y="287"/>
                  </a:cubicBezTo>
                  <a:cubicBezTo>
                    <a:pt x="99" y="287"/>
                    <a:pt x="99" y="286"/>
                    <a:pt x="99" y="285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1" y="283"/>
                    <a:pt x="103" y="282"/>
                    <a:pt x="105" y="280"/>
                  </a:cubicBezTo>
                  <a:cubicBezTo>
                    <a:pt x="105" y="280"/>
                    <a:pt x="105" y="280"/>
                    <a:pt x="105" y="280"/>
                  </a:cubicBezTo>
                  <a:cubicBezTo>
                    <a:pt x="105" y="279"/>
                    <a:pt x="105" y="279"/>
                    <a:pt x="106" y="278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7" y="277"/>
                    <a:pt x="108" y="276"/>
                    <a:pt x="109" y="275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13" y="268"/>
                    <a:pt x="117" y="261"/>
                    <a:pt x="121" y="254"/>
                  </a:cubicBezTo>
                  <a:cubicBezTo>
                    <a:pt x="121" y="254"/>
                    <a:pt x="121" y="254"/>
                    <a:pt x="121" y="254"/>
                  </a:cubicBezTo>
                  <a:cubicBezTo>
                    <a:pt x="120" y="254"/>
                    <a:pt x="120" y="254"/>
                    <a:pt x="119" y="254"/>
                  </a:cubicBezTo>
                  <a:cubicBezTo>
                    <a:pt x="119" y="254"/>
                    <a:pt x="119" y="254"/>
                    <a:pt x="119" y="254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9" y="181"/>
                    <a:pt x="219" y="181"/>
                    <a:pt x="219" y="181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189" y="384"/>
                    <a:pt x="189" y="384"/>
                    <a:pt x="189" y="384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1"/>
                    <a:pt x="182" y="350"/>
                    <a:pt x="181" y="349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81" y="346"/>
                    <a:pt x="180" y="345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79" y="341"/>
                    <a:pt x="178" y="338"/>
                    <a:pt x="177" y="334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7" y="326"/>
                    <a:pt x="178" y="319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0" y="308"/>
                    <a:pt x="181" y="304"/>
                    <a:pt x="182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4" y="297"/>
                    <a:pt x="185" y="293"/>
                    <a:pt x="187" y="290"/>
                  </a:cubicBezTo>
                  <a:cubicBezTo>
                    <a:pt x="187" y="290"/>
                    <a:pt x="187" y="290"/>
                    <a:pt x="187" y="290"/>
                  </a:cubicBezTo>
                  <a:cubicBezTo>
                    <a:pt x="189" y="287"/>
                    <a:pt x="191" y="283"/>
                    <a:pt x="193" y="280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76"/>
                    <a:pt x="197" y="273"/>
                    <a:pt x="199" y="269"/>
                  </a:cubicBezTo>
                  <a:cubicBezTo>
                    <a:pt x="199" y="269"/>
                    <a:pt x="199" y="269"/>
                    <a:pt x="199" y="26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194" y="268"/>
                    <a:pt x="181" y="276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3" y="288"/>
                    <a:pt x="160" y="289"/>
                    <a:pt x="154" y="285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3" y="285"/>
                    <a:pt x="152" y="285"/>
                    <a:pt x="151" y="285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0" y="285"/>
                    <a:pt x="150" y="284"/>
                    <a:pt x="149" y="283"/>
                  </a:cubicBezTo>
                  <a:cubicBezTo>
                    <a:pt x="149" y="283"/>
                    <a:pt x="149" y="283"/>
                    <a:pt x="149" y="283"/>
                  </a:cubicBezTo>
                  <a:cubicBezTo>
                    <a:pt x="148" y="283"/>
                    <a:pt x="147" y="282"/>
                    <a:pt x="146" y="282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5" y="281"/>
                    <a:pt x="145" y="280"/>
                    <a:pt x="145" y="279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2" y="278"/>
                    <a:pt x="140" y="276"/>
                    <a:pt x="138" y="274"/>
                  </a:cubicBezTo>
                  <a:cubicBezTo>
                    <a:pt x="138" y="274"/>
                    <a:pt x="138" y="274"/>
                    <a:pt x="138" y="274"/>
                  </a:cubicBezTo>
                  <a:cubicBezTo>
                    <a:pt x="138" y="274"/>
                    <a:pt x="137" y="273"/>
                    <a:pt x="136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6" y="273"/>
                    <a:pt x="135" y="273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3" y="272"/>
                    <a:pt x="133" y="272"/>
                    <a:pt x="132" y="271"/>
                  </a:cubicBezTo>
                  <a:cubicBezTo>
                    <a:pt x="132" y="271"/>
                    <a:pt x="132" y="271"/>
                    <a:pt x="132" y="271"/>
                  </a:cubicBezTo>
                  <a:cubicBezTo>
                    <a:pt x="132" y="271"/>
                    <a:pt x="131" y="270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0" y="270"/>
                    <a:pt x="129" y="270"/>
                    <a:pt x="128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7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5" y="272"/>
                    <a:pt x="125" y="273"/>
                    <a:pt x="125" y="273"/>
                  </a:cubicBezTo>
                  <a:cubicBezTo>
                    <a:pt x="125" y="273"/>
                    <a:pt x="125" y="273"/>
                    <a:pt x="125" y="273"/>
                  </a:cubicBezTo>
                  <a:cubicBezTo>
                    <a:pt x="124" y="274"/>
                    <a:pt x="124" y="274"/>
                    <a:pt x="123" y="275"/>
                  </a:cubicBezTo>
                  <a:cubicBezTo>
                    <a:pt x="123" y="275"/>
                    <a:pt x="123" y="275"/>
                    <a:pt x="123" y="275"/>
                  </a:cubicBezTo>
                  <a:cubicBezTo>
                    <a:pt x="123" y="276"/>
                    <a:pt x="123" y="277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9"/>
                    <a:pt x="122" y="279"/>
                    <a:pt x="122" y="280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1" y="280"/>
                    <a:pt x="120" y="280"/>
                    <a:pt x="119" y="281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18" y="281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20" y="459"/>
                    <a:pt x="20" y="459"/>
                    <a:pt x="20" y="459"/>
                  </a:cubicBezTo>
                  <a:lnTo>
                    <a:pt x="19" y="460"/>
                  </a:lnTo>
                  <a:close/>
                  <a:moveTo>
                    <a:pt x="1093" y="454"/>
                  </a:moveTo>
                  <a:cubicBezTo>
                    <a:pt x="1090" y="452"/>
                    <a:pt x="1090" y="452"/>
                    <a:pt x="1090" y="452"/>
                  </a:cubicBezTo>
                  <a:cubicBezTo>
                    <a:pt x="1090" y="452"/>
                    <a:pt x="1090" y="452"/>
                    <a:pt x="1090" y="452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2" y="223"/>
                    <a:pt x="1221" y="222"/>
                    <a:pt x="1218" y="220"/>
                  </a:cubicBezTo>
                  <a:cubicBezTo>
                    <a:pt x="1218" y="220"/>
                    <a:pt x="1218" y="220"/>
                    <a:pt x="1218" y="220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8" y="101"/>
                    <a:pt x="1178" y="101"/>
                    <a:pt x="1178" y="101"/>
                  </a:cubicBezTo>
                  <a:cubicBezTo>
                    <a:pt x="1178" y="99"/>
                    <a:pt x="1178" y="99"/>
                    <a:pt x="1178" y="99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44" y="229"/>
                    <a:pt x="1237" y="234"/>
                    <a:pt x="1237" y="235"/>
                  </a:cubicBezTo>
                  <a:cubicBezTo>
                    <a:pt x="1237" y="235"/>
                    <a:pt x="1237" y="235"/>
                    <a:pt x="1237" y="235"/>
                  </a:cubicBezTo>
                  <a:cubicBezTo>
                    <a:pt x="1237" y="236"/>
                    <a:pt x="1237" y="236"/>
                    <a:pt x="1237" y="236"/>
                  </a:cubicBezTo>
                  <a:cubicBezTo>
                    <a:pt x="1234" y="239"/>
                    <a:pt x="1234" y="239"/>
                    <a:pt x="1234" y="239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096" y="454"/>
                    <a:pt x="1096" y="454"/>
                    <a:pt x="1096" y="454"/>
                  </a:cubicBezTo>
                  <a:lnTo>
                    <a:pt x="1093" y="454"/>
                  </a:lnTo>
                  <a:close/>
                  <a:moveTo>
                    <a:pt x="425" y="424"/>
                  </a:moveTo>
                  <a:cubicBezTo>
                    <a:pt x="422" y="424"/>
                    <a:pt x="422" y="424"/>
                    <a:pt x="422" y="424"/>
                  </a:cubicBezTo>
                  <a:cubicBezTo>
                    <a:pt x="422" y="424"/>
                    <a:pt x="422" y="424"/>
                    <a:pt x="422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5" y="424"/>
                    <a:pt x="425" y="424"/>
                    <a:pt x="425" y="424"/>
                  </a:cubicBezTo>
                  <a:close/>
                  <a:moveTo>
                    <a:pt x="1686" y="419"/>
                  </a:moveTo>
                  <a:cubicBezTo>
                    <a:pt x="1683" y="419"/>
                    <a:pt x="1683" y="419"/>
                    <a:pt x="1683" y="419"/>
                  </a:cubicBezTo>
                  <a:cubicBezTo>
                    <a:pt x="1683" y="419"/>
                    <a:pt x="1683" y="419"/>
                    <a:pt x="1683" y="419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6" y="419"/>
                    <a:pt x="1686" y="419"/>
                    <a:pt x="1686" y="419"/>
                  </a:cubicBezTo>
                  <a:close/>
                  <a:moveTo>
                    <a:pt x="573" y="412"/>
                  </a:moveTo>
                  <a:cubicBezTo>
                    <a:pt x="574" y="413"/>
                    <a:pt x="574" y="413"/>
                    <a:pt x="574" y="413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66" y="20"/>
                    <a:pt x="566" y="20"/>
                    <a:pt x="566" y="20"/>
                  </a:cubicBezTo>
                  <a:cubicBezTo>
                    <a:pt x="561" y="19"/>
                    <a:pt x="561" y="19"/>
                    <a:pt x="561" y="19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71" y="412"/>
                    <a:pt x="571" y="412"/>
                    <a:pt x="571" y="412"/>
                  </a:cubicBezTo>
                  <a:lnTo>
                    <a:pt x="573" y="412"/>
                  </a:lnTo>
                  <a:close/>
                  <a:moveTo>
                    <a:pt x="1446" y="406"/>
                  </a:moveTo>
                  <a:cubicBezTo>
                    <a:pt x="1469" y="399"/>
                    <a:pt x="1469" y="399"/>
                    <a:pt x="1469" y="399"/>
                  </a:cubicBezTo>
                  <a:cubicBezTo>
                    <a:pt x="1469" y="399"/>
                    <a:pt x="1469" y="399"/>
                    <a:pt x="1469" y="399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590" y="251"/>
                    <a:pt x="1590" y="251"/>
                    <a:pt x="1590" y="251"/>
                  </a:cubicBezTo>
                  <a:cubicBezTo>
                    <a:pt x="1586" y="249"/>
                    <a:pt x="1586" y="249"/>
                    <a:pt x="1586" y="249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38"/>
                    <a:pt x="1607" y="134"/>
                    <a:pt x="1607" y="131"/>
                  </a:cubicBezTo>
                  <a:cubicBezTo>
                    <a:pt x="1607" y="131"/>
                    <a:pt x="1607" y="131"/>
                    <a:pt x="1607" y="131"/>
                  </a:cubicBezTo>
                  <a:cubicBezTo>
                    <a:pt x="1605" y="123"/>
                    <a:pt x="1605" y="122"/>
                    <a:pt x="1601" y="114"/>
                  </a:cubicBezTo>
                  <a:cubicBezTo>
                    <a:pt x="1601" y="114"/>
                    <a:pt x="1601" y="114"/>
                    <a:pt x="1601" y="114"/>
                  </a:cubicBezTo>
                  <a:cubicBezTo>
                    <a:pt x="1599" y="112"/>
                    <a:pt x="1597" y="109"/>
                    <a:pt x="1595" y="106"/>
                  </a:cubicBezTo>
                  <a:cubicBezTo>
                    <a:pt x="1595" y="106"/>
                    <a:pt x="1595" y="106"/>
                    <a:pt x="1595" y="106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4" y="80"/>
                    <a:pt x="1554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6" y="120"/>
                    <a:pt x="1566" y="125"/>
                    <a:pt x="1567" y="130"/>
                  </a:cubicBezTo>
                  <a:cubicBezTo>
                    <a:pt x="1567" y="130"/>
                    <a:pt x="1567" y="130"/>
                    <a:pt x="1567" y="130"/>
                  </a:cubicBezTo>
                  <a:cubicBezTo>
                    <a:pt x="1571" y="145"/>
                    <a:pt x="1574" y="143"/>
                    <a:pt x="1572" y="160"/>
                  </a:cubicBezTo>
                  <a:cubicBezTo>
                    <a:pt x="1572" y="160"/>
                    <a:pt x="1572" y="160"/>
                    <a:pt x="1572" y="160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2" y="406"/>
                    <a:pt x="1442" y="406"/>
                    <a:pt x="1442" y="406"/>
                  </a:cubicBezTo>
                  <a:lnTo>
                    <a:pt x="1446" y="406"/>
                  </a:lnTo>
                  <a:close/>
                  <a:moveTo>
                    <a:pt x="303" y="401"/>
                  </a:moveTo>
                  <a:cubicBezTo>
                    <a:pt x="312" y="401"/>
                    <a:pt x="312" y="401"/>
                    <a:pt x="312" y="401"/>
                  </a:cubicBezTo>
                  <a:cubicBezTo>
                    <a:pt x="312" y="401"/>
                    <a:pt x="312" y="401"/>
                    <a:pt x="312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3" y="401"/>
                    <a:pt x="303" y="401"/>
                    <a:pt x="303" y="401"/>
                  </a:cubicBezTo>
                  <a:close/>
                  <a:moveTo>
                    <a:pt x="1278" y="393"/>
                  </a:moveTo>
                  <a:cubicBezTo>
                    <a:pt x="1278" y="392"/>
                    <a:pt x="1278" y="392"/>
                    <a:pt x="1278" y="392"/>
                  </a:cubicBezTo>
                  <a:cubicBezTo>
                    <a:pt x="1278" y="392"/>
                    <a:pt x="1278" y="392"/>
                    <a:pt x="1278" y="392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8" y="393"/>
                    <a:pt x="1278" y="393"/>
                    <a:pt x="1278" y="393"/>
                  </a:cubicBezTo>
                  <a:close/>
                  <a:moveTo>
                    <a:pt x="1179" y="386"/>
                  </a:moveTo>
                  <a:cubicBezTo>
                    <a:pt x="1179" y="386"/>
                    <a:pt x="1179" y="386"/>
                    <a:pt x="1179" y="386"/>
                  </a:cubicBezTo>
                  <a:cubicBezTo>
                    <a:pt x="1179" y="386"/>
                    <a:pt x="1179" y="386"/>
                    <a:pt x="1179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9" y="386"/>
                    <a:pt x="1179" y="386"/>
                    <a:pt x="1179" y="386"/>
                  </a:cubicBezTo>
                  <a:close/>
                  <a:moveTo>
                    <a:pt x="778" y="381"/>
                  </a:moveTo>
                  <a:cubicBezTo>
                    <a:pt x="728" y="357"/>
                    <a:pt x="728" y="357"/>
                    <a:pt x="728" y="357"/>
                  </a:cubicBezTo>
                  <a:cubicBezTo>
                    <a:pt x="728" y="357"/>
                    <a:pt x="728" y="357"/>
                    <a:pt x="728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5" y="349"/>
                    <a:pt x="864" y="349"/>
                    <a:pt x="864" y="350"/>
                  </a:cubicBezTo>
                  <a:cubicBezTo>
                    <a:pt x="864" y="350"/>
                    <a:pt x="864" y="350"/>
                    <a:pt x="864" y="350"/>
                  </a:cubicBezTo>
                  <a:cubicBezTo>
                    <a:pt x="860" y="352"/>
                    <a:pt x="859" y="351"/>
                    <a:pt x="855" y="353"/>
                  </a:cubicBezTo>
                  <a:cubicBezTo>
                    <a:pt x="855" y="353"/>
                    <a:pt x="855" y="353"/>
                    <a:pt x="855" y="353"/>
                  </a:cubicBezTo>
                  <a:cubicBezTo>
                    <a:pt x="855" y="353"/>
                    <a:pt x="854" y="353"/>
                    <a:pt x="853" y="353"/>
                  </a:cubicBezTo>
                  <a:cubicBezTo>
                    <a:pt x="853" y="354"/>
                    <a:pt x="852" y="355"/>
                    <a:pt x="851" y="355"/>
                  </a:cubicBezTo>
                  <a:cubicBezTo>
                    <a:pt x="850" y="356"/>
                    <a:pt x="850" y="357"/>
                    <a:pt x="849" y="358"/>
                  </a:cubicBezTo>
                  <a:cubicBezTo>
                    <a:pt x="849" y="358"/>
                    <a:pt x="849" y="358"/>
                    <a:pt x="849" y="358"/>
                  </a:cubicBezTo>
                  <a:cubicBezTo>
                    <a:pt x="848" y="358"/>
                    <a:pt x="848" y="358"/>
                    <a:pt x="847" y="358"/>
                  </a:cubicBezTo>
                  <a:cubicBezTo>
                    <a:pt x="847" y="358"/>
                    <a:pt x="847" y="358"/>
                    <a:pt x="847" y="358"/>
                  </a:cubicBezTo>
                  <a:cubicBezTo>
                    <a:pt x="844" y="359"/>
                    <a:pt x="842" y="359"/>
                    <a:pt x="839" y="360"/>
                  </a:cubicBezTo>
                  <a:cubicBezTo>
                    <a:pt x="839" y="360"/>
                    <a:pt x="839" y="360"/>
                    <a:pt x="839" y="360"/>
                  </a:cubicBezTo>
                  <a:cubicBezTo>
                    <a:pt x="838" y="360"/>
                    <a:pt x="836" y="360"/>
                    <a:pt x="835" y="360"/>
                  </a:cubicBezTo>
                  <a:cubicBezTo>
                    <a:pt x="835" y="360"/>
                    <a:pt x="835" y="360"/>
                    <a:pt x="835" y="360"/>
                  </a:cubicBezTo>
                  <a:cubicBezTo>
                    <a:pt x="835" y="360"/>
                    <a:pt x="834" y="361"/>
                    <a:pt x="833" y="361"/>
                  </a:cubicBezTo>
                  <a:cubicBezTo>
                    <a:pt x="833" y="361"/>
                    <a:pt x="833" y="361"/>
                    <a:pt x="833" y="361"/>
                  </a:cubicBezTo>
                  <a:cubicBezTo>
                    <a:pt x="833" y="361"/>
                    <a:pt x="833" y="361"/>
                    <a:pt x="832" y="362"/>
                  </a:cubicBezTo>
                  <a:cubicBezTo>
                    <a:pt x="832" y="362"/>
                    <a:pt x="832" y="362"/>
                    <a:pt x="832" y="362"/>
                  </a:cubicBezTo>
                  <a:cubicBezTo>
                    <a:pt x="831" y="362"/>
                    <a:pt x="830" y="363"/>
                    <a:pt x="829" y="364"/>
                  </a:cubicBezTo>
                  <a:cubicBezTo>
                    <a:pt x="829" y="364"/>
                    <a:pt x="829" y="364"/>
                    <a:pt x="829" y="364"/>
                  </a:cubicBezTo>
                  <a:cubicBezTo>
                    <a:pt x="829" y="364"/>
                    <a:pt x="828" y="364"/>
                    <a:pt x="828" y="364"/>
                  </a:cubicBezTo>
                  <a:cubicBezTo>
                    <a:pt x="828" y="364"/>
                    <a:pt x="828" y="364"/>
                    <a:pt x="828" y="364"/>
                  </a:cubicBezTo>
                  <a:cubicBezTo>
                    <a:pt x="825" y="364"/>
                    <a:pt x="822" y="365"/>
                    <a:pt x="820" y="365"/>
                  </a:cubicBezTo>
                  <a:cubicBezTo>
                    <a:pt x="820" y="365"/>
                    <a:pt x="820" y="365"/>
                    <a:pt x="820" y="365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1" y="381"/>
                    <a:pt x="781" y="381"/>
                    <a:pt x="781" y="381"/>
                  </a:cubicBezTo>
                  <a:lnTo>
                    <a:pt x="778" y="381"/>
                  </a:lnTo>
                  <a:close/>
                  <a:moveTo>
                    <a:pt x="200" y="359"/>
                  </a:moveTo>
                  <a:cubicBezTo>
                    <a:pt x="204" y="360"/>
                    <a:pt x="204" y="360"/>
                    <a:pt x="204" y="360"/>
                  </a:cubicBezTo>
                  <a:cubicBezTo>
                    <a:pt x="204" y="360"/>
                    <a:pt x="204" y="360"/>
                    <a:pt x="204" y="360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5" y="347"/>
                    <a:pt x="226" y="346"/>
                    <a:pt x="227" y="345"/>
                  </a:cubicBezTo>
                  <a:cubicBezTo>
                    <a:pt x="227" y="345"/>
                    <a:pt x="227" y="345"/>
                    <a:pt x="227" y="345"/>
                  </a:cubicBezTo>
                  <a:cubicBezTo>
                    <a:pt x="227" y="344"/>
                    <a:pt x="227" y="343"/>
                    <a:pt x="227" y="342"/>
                  </a:cubicBezTo>
                  <a:cubicBezTo>
                    <a:pt x="227" y="342"/>
                    <a:pt x="227" y="342"/>
                    <a:pt x="227" y="342"/>
                  </a:cubicBezTo>
                  <a:cubicBezTo>
                    <a:pt x="227" y="341"/>
                    <a:pt x="227" y="340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8"/>
                    <a:pt x="227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6"/>
                    <a:pt x="228" y="335"/>
                    <a:pt x="229" y="334"/>
                  </a:cubicBezTo>
                  <a:cubicBezTo>
                    <a:pt x="229" y="334"/>
                    <a:pt x="229" y="334"/>
                    <a:pt x="229" y="334"/>
                  </a:cubicBezTo>
                  <a:cubicBezTo>
                    <a:pt x="229" y="333"/>
                    <a:pt x="229" y="332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0"/>
                    <a:pt x="229" y="329"/>
                    <a:pt x="230" y="328"/>
                  </a:cubicBezTo>
                  <a:cubicBezTo>
                    <a:pt x="230" y="328"/>
                    <a:pt x="230" y="328"/>
                    <a:pt x="230" y="328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4"/>
                    <a:pt x="229" y="324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28" y="323"/>
                    <a:pt x="227" y="323"/>
                    <a:pt x="225" y="324"/>
                  </a:cubicBezTo>
                  <a:cubicBezTo>
                    <a:pt x="225" y="324"/>
                    <a:pt x="225" y="324"/>
                    <a:pt x="225" y="324"/>
                  </a:cubicBezTo>
                  <a:cubicBezTo>
                    <a:pt x="225" y="324"/>
                    <a:pt x="224" y="324"/>
                    <a:pt x="224" y="324"/>
                  </a:cubicBezTo>
                  <a:cubicBezTo>
                    <a:pt x="224" y="324"/>
                    <a:pt x="224" y="324"/>
                    <a:pt x="224" y="324"/>
                  </a:cubicBezTo>
                  <a:cubicBezTo>
                    <a:pt x="223" y="324"/>
                    <a:pt x="221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19" y="324"/>
                    <a:pt x="218" y="324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7" y="325"/>
                    <a:pt x="216" y="325"/>
                    <a:pt x="215" y="325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4" y="325"/>
                    <a:pt x="214" y="325"/>
                    <a:pt x="213" y="325"/>
                  </a:cubicBezTo>
                  <a:cubicBezTo>
                    <a:pt x="213" y="325"/>
                    <a:pt x="213" y="325"/>
                    <a:pt x="213" y="325"/>
                  </a:cubicBezTo>
                  <a:cubicBezTo>
                    <a:pt x="212" y="325"/>
                    <a:pt x="211" y="325"/>
                    <a:pt x="211" y="325"/>
                  </a:cubicBezTo>
                  <a:cubicBezTo>
                    <a:pt x="211" y="325"/>
                    <a:pt x="211" y="325"/>
                    <a:pt x="211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4"/>
                    <a:pt x="209" y="323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1"/>
                    <a:pt x="210" y="321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19"/>
                    <a:pt x="210" y="319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3" y="316"/>
                    <a:pt x="213" y="316"/>
                  </a:cubicBezTo>
                  <a:cubicBezTo>
                    <a:pt x="213" y="316"/>
                    <a:pt x="213" y="316"/>
                    <a:pt x="213" y="316"/>
                  </a:cubicBezTo>
                  <a:cubicBezTo>
                    <a:pt x="213" y="316"/>
                    <a:pt x="214" y="316"/>
                    <a:pt x="214" y="316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5" y="316"/>
                    <a:pt x="215" y="316"/>
                    <a:pt x="216" y="315"/>
                  </a:cubicBezTo>
                  <a:cubicBezTo>
                    <a:pt x="216" y="315"/>
                    <a:pt x="216" y="315"/>
                    <a:pt x="216" y="315"/>
                  </a:cubicBezTo>
                  <a:cubicBezTo>
                    <a:pt x="217" y="315"/>
                    <a:pt x="218" y="315"/>
                    <a:pt x="218" y="315"/>
                  </a:cubicBezTo>
                  <a:cubicBezTo>
                    <a:pt x="218" y="315"/>
                    <a:pt x="218" y="315"/>
                    <a:pt x="218" y="315"/>
                  </a:cubicBezTo>
                  <a:cubicBezTo>
                    <a:pt x="219" y="315"/>
                    <a:pt x="220" y="314"/>
                    <a:pt x="220" y="313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21" y="313"/>
                    <a:pt x="221" y="313"/>
                    <a:pt x="221" y="312"/>
                  </a:cubicBezTo>
                  <a:cubicBezTo>
                    <a:pt x="221" y="312"/>
                    <a:pt x="221" y="312"/>
                    <a:pt x="221" y="312"/>
                  </a:cubicBezTo>
                  <a:cubicBezTo>
                    <a:pt x="223" y="312"/>
                    <a:pt x="224" y="312"/>
                    <a:pt x="225" y="311"/>
                  </a:cubicBezTo>
                  <a:cubicBezTo>
                    <a:pt x="225" y="311"/>
                    <a:pt x="225" y="311"/>
                    <a:pt x="225" y="311"/>
                  </a:cubicBezTo>
                  <a:cubicBezTo>
                    <a:pt x="225" y="311"/>
                    <a:pt x="225" y="311"/>
                    <a:pt x="225" y="310"/>
                  </a:cubicBezTo>
                  <a:cubicBezTo>
                    <a:pt x="225" y="310"/>
                    <a:pt x="225" y="310"/>
                    <a:pt x="225" y="310"/>
                  </a:cubicBezTo>
                  <a:cubicBezTo>
                    <a:pt x="227" y="310"/>
                    <a:pt x="228" y="309"/>
                    <a:pt x="229" y="309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8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30" y="305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09" y="302"/>
                    <a:pt x="208" y="302"/>
                    <a:pt x="208" y="302"/>
                  </a:cubicBezTo>
                  <a:cubicBezTo>
                    <a:pt x="208" y="302"/>
                    <a:pt x="208" y="302"/>
                    <a:pt x="208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6" y="302"/>
                    <a:pt x="206" y="302"/>
                    <a:pt x="206" y="301"/>
                  </a:cubicBezTo>
                  <a:cubicBezTo>
                    <a:pt x="206" y="301"/>
                    <a:pt x="206" y="301"/>
                    <a:pt x="206" y="301"/>
                  </a:cubicBezTo>
                  <a:cubicBezTo>
                    <a:pt x="206" y="301"/>
                    <a:pt x="206" y="300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8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6"/>
                    <a:pt x="206" y="295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207" y="294"/>
                    <a:pt x="208" y="292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1" y="292"/>
                    <a:pt x="200" y="293"/>
                    <a:pt x="199" y="294"/>
                  </a:cubicBezTo>
                  <a:cubicBezTo>
                    <a:pt x="199" y="294"/>
                    <a:pt x="199" y="294"/>
                    <a:pt x="199" y="294"/>
                  </a:cubicBezTo>
                  <a:cubicBezTo>
                    <a:pt x="198" y="295"/>
                    <a:pt x="197" y="296"/>
                    <a:pt x="195" y="297"/>
                  </a:cubicBezTo>
                  <a:cubicBezTo>
                    <a:pt x="195" y="297"/>
                    <a:pt x="195" y="297"/>
                    <a:pt x="195" y="297"/>
                  </a:cubicBezTo>
                  <a:cubicBezTo>
                    <a:pt x="194" y="299"/>
                    <a:pt x="194" y="300"/>
                    <a:pt x="193" y="301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92" y="304"/>
                    <a:pt x="192" y="307"/>
                    <a:pt x="191" y="310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1" y="312"/>
                    <a:pt x="190" y="315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89" y="320"/>
                    <a:pt x="189" y="322"/>
                    <a:pt x="189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9" y="327"/>
                    <a:pt x="189" y="330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0" y="335"/>
                    <a:pt x="190" y="337"/>
                    <a:pt x="190" y="339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1" y="342"/>
                    <a:pt x="192" y="344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9"/>
                    <a:pt x="194" y="351"/>
                    <a:pt x="195" y="353"/>
                  </a:cubicBezTo>
                  <a:cubicBezTo>
                    <a:pt x="195" y="353"/>
                    <a:pt x="195" y="353"/>
                    <a:pt x="195" y="353"/>
                  </a:cubicBezTo>
                  <a:cubicBezTo>
                    <a:pt x="200" y="359"/>
                    <a:pt x="200" y="359"/>
                    <a:pt x="200" y="359"/>
                  </a:cubicBezTo>
                  <a:close/>
                  <a:moveTo>
                    <a:pt x="634" y="347"/>
                  </a:moveTo>
                  <a:cubicBezTo>
                    <a:pt x="633" y="347"/>
                    <a:pt x="633" y="347"/>
                    <a:pt x="633" y="347"/>
                  </a:cubicBezTo>
                  <a:cubicBezTo>
                    <a:pt x="633" y="347"/>
                    <a:pt x="633" y="347"/>
                    <a:pt x="633" y="347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5" y="347"/>
                    <a:pt x="635" y="347"/>
                    <a:pt x="635" y="347"/>
                  </a:cubicBezTo>
                  <a:lnTo>
                    <a:pt x="634" y="347"/>
                  </a:lnTo>
                  <a:close/>
                  <a:moveTo>
                    <a:pt x="137" y="267"/>
                  </a:moveTo>
                  <a:cubicBezTo>
                    <a:pt x="181" y="255"/>
                    <a:pt x="181" y="255"/>
                    <a:pt x="181" y="255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6" y="253"/>
                    <a:pt x="191" y="251"/>
                    <a:pt x="196" y="250"/>
                  </a:cubicBezTo>
                  <a:cubicBezTo>
                    <a:pt x="196" y="250"/>
                    <a:pt x="196" y="250"/>
                    <a:pt x="196" y="250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4" y="256"/>
                    <a:pt x="133" y="258"/>
                    <a:pt x="132" y="260"/>
                  </a:cubicBezTo>
                  <a:cubicBezTo>
                    <a:pt x="132" y="260"/>
                    <a:pt x="132" y="260"/>
                    <a:pt x="132" y="260"/>
                  </a:cubicBezTo>
                  <a:cubicBezTo>
                    <a:pt x="132" y="262"/>
                    <a:pt x="131" y="263"/>
                    <a:pt x="131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3" y="265"/>
                    <a:pt x="135" y="266"/>
                    <a:pt x="137" y="267"/>
                  </a:cubicBezTo>
                  <a:close/>
                  <a:moveTo>
                    <a:pt x="576" y="207"/>
                  </a:moveTo>
                  <a:cubicBezTo>
                    <a:pt x="581" y="167"/>
                    <a:pt x="581" y="167"/>
                    <a:pt x="581" y="167"/>
                  </a:cubicBezTo>
                  <a:cubicBezTo>
                    <a:pt x="581" y="167"/>
                    <a:pt x="581" y="167"/>
                    <a:pt x="581" y="167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6" y="207"/>
                    <a:pt x="576" y="207"/>
                    <a:pt x="576" y="207"/>
                  </a:cubicBezTo>
                  <a:close/>
                  <a:moveTo>
                    <a:pt x="1844" y="194"/>
                  </a:moveTo>
                  <a:cubicBezTo>
                    <a:pt x="1845" y="193"/>
                    <a:pt x="1845" y="193"/>
                    <a:pt x="1845" y="193"/>
                  </a:cubicBezTo>
                  <a:cubicBezTo>
                    <a:pt x="1845" y="193"/>
                    <a:pt x="1845" y="193"/>
                    <a:pt x="1845" y="193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2" y="194"/>
                    <a:pt x="1842" y="194"/>
                    <a:pt x="1842" y="194"/>
                  </a:cubicBezTo>
                  <a:lnTo>
                    <a:pt x="1844" y="194"/>
                  </a:lnTo>
                  <a:close/>
                  <a:moveTo>
                    <a:pt x="1916" y="194"/>
                  </a:moveTo>
                  <a:cubicBezTo>
                    <a:pt x="1918" y="191"/>
                    <a:pt x="1918" y="191"/>
                    <a:pt x="1918" y="191"/>
                  </a:cubicBezTo>
                  <a:cubicBezTo>
                    <a:pt x="1918" y="191"/>
                    <a:pt x="1918" y="191"/>
                    <a:pt x="1918" y="191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4" y="194"/>
                    <a:pt x="1914" y="194"/>
                    <a:pt x="1914" y="194"/>
                  </a:cubicBezTo>
                  <a:lnTo>
                    <a:pt x="1916" y="194"/>
                  </a:lnTo>
                  <a:close/>
                  <a:moveTo>
                    <a:pt x="1879" y="168"/>
                  </a:moveTo>
                  <a:cubicBezTo>
                    <a:pt x="1881" y="168"/>
                    <a:pt x="1881" y="168"/>
                    <a:pt x="1881" y="168"/>
                  </a:cubicBezTo>
                  <a:cubicBezTo>
                    <a:pt x="1881" y="168"/>
                    <a:pt x="1881" y="168"/>
                    <a:pt x="1881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7" y="168"/>
                    <a:pt x="1877" y="168"/>
                    <a:pt x="1877" y="168"/>
                  </a:cubicBezTo>
                  <a:lnTo>
                    <a:pt x="1879" y="168"/>
                  </a:lnTo>
                  <a:close/>
                  <a:moveTo>
                    <a:pt x="583" y="131"/>
                  </a:moveTo>
                  <a:cubicBezTo>
                    <a:pt x="583" y="130"/>
                    <a:pt x="583" y="130"/>
                    <a:pt x="583" y="130"/>
                  </a:cubicBezTo>
                  <a:cubicBezTo>
                    <a:pt x="583" y="130"/>
                    <a:pt x="583" y="130"/>
                    <a:pt x="583" y="130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4" y="131"/>
                    <a:pt x="584" y="131"/>
                    <a:pt x="584" y="131"/>
                  </a:cubicBezTo>
                  <a:lnTo>
                    <a:pt x="583" y="131"/>
                  </a:lnTo>
                  <a:close/>
                  <a:moveTo>
                    <a:pt x="1853" y="121"/>
                  </a:moveTo>
                  <a:cubicBezTo>
                    <a:pt x="1854" y="121"/>
                    <a:pt x="1854" y="121"/>
                    <a:pt x="1854" y="121"/>
                  </a:cubicBezTo>
                  <a:lnTo>
                    <a:pt x="1853" y="121"/>
                  </a:lnTo>
                  <a:close/>
                  <a:moveTo>
                    <a:pt x="196" y="69"/>
                  </a:move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8"/>
                  </a:cubicBezTo>
                  <a:lnTo>
                    <a:pt x="196" y="69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29" name="ïṣḷîḍè">
              <a:extLst>
                <a:ext uri="{FF2B5EF4-FFF2-40B4-BE49-F238E27FC236}">
                  <a16:creationId xmlns="" xmlns:a16="http://schemas.microsoft.com/office/drawing/2014/main" id="{2BD98C23-3DCB-4AB0-93CC-57CD426B6939}"/>
                </a:ext>
              </a:extLst>
            </p:cNvPr>
            <p:cNvSpPr/>
            <p:nvPr userDrawn="1"/>
          </p:nvSpPr>
          <p:spPr bwMode="auto">
            <a:xfrm>
              <a:off x="5449264" y="1792856"/>
              <a:ext cx="2389271" cy="66446"/>
            </a:xfrm>
            <a:custGeom>
              <a:avLst/>
              <a:gdLst>
                <a:gd name="T0" fmla="*/ 28 w 2078"/>
                <a:gd name="T1" fmla="*/ 9 h 58"/>
                <a:gd name="T2" fmla="*/ 38 w 2078"/>
                <a:gd name="T3" fmla="*/ 57 h 58"/>
                <a:gd name="T4" fmla="*/ 111 w 2078"/>
                <a:gd name="T5" fmla="*/ 2 h 58"/>
                <a:gd name="T6" fmla="*/ 87 w 2078"/>
                <a:gd name="T7" fmla="*/ 2 h 58"/>
                <a:gd name="T8" fmla="*/ 111 w 2078"/>
                <a:gd name="T9" fmla="*/ 2 h 58"/>
                <a:gd name="T10" fmla="*/ 176 w 2078"/>
                <a:gd name="T11" fmla="*/ 2 h 58"/>
                <a:gd name="T12" fmla="*/ 169 w 2078"/>
                <a:gd name="T13" fmla="*/ 12 h 58"/>
                <a:gd name="T14" fmla="*/ 253 w 2078"/>
                <a:gd name="T15" fmla="*/ 45 h 58"/>
                <a:gd name="T16" fmla="*/ 226 w 2078"/>
                <a:gd name="T17" fmla="*/ 11 h 58"/>
                <a:gd name="T18" fmla="*/ 324 w 2078"/>
                <a:gd name="T19" fmla="*/ 48 h 58"/>
                <a:gd name="T20" fmla="*/ 311 w 2078"/>
                <a:gd name="T21" fmla="*/ 0 h 58"/>
                <a:gd name="T22" fmla="*/ 314 w 2078"/>
                <a:gd name="T23" fmla="*/ 27 h 58"/>
                <a:gd name="T24" fmla="*/ 395 w 2078"/>
                <a:gd name="T25" fmla="*/ 48 h 58"/>
                <a:gd name="T26" fmla="*/ 396 w 2078"/>
                <a:gd name="T27" fmla="*/ 2 h 58"/>
                <a:gd name="T28" fmla="*/ 443 w 2078"/>
                <a:gd name="T29" fmla="*/ 30 h 58"/>
                <a:gd name="T30" fmla="*/ 470 w 2078"/>
                <a:gd name="T31" fmla="*/ 9 h 58"/>
                <a:gd name="T32" fmla="*/ 535 w 2078"/>
                <a:gd name="T33" fmla="*/ 2 h 58"/>
                <a:gd name="T34" fmla="*/ 550 w 2078"/>
                <a:gd name="T35" fmla="*/ 57 h 58"/>
                <a:gd name="T36" fmla="*/ 600 w 2078"/>
                <a:gd name="T37" fmla="*/ 30 h 58"/>
                <a:gd name="T38" fmla="*/ 614 w 2078"/>
                <a:gd name="T39" fmla="*/ 58 h 58"/>
                <a:gd name="T40" fmla="*/ 627 w 2078"/>
                <a:gd name="T41" fmla="*/ 37 h 58"/>
                <a:gd name="T42" fmla="*/ 692 w 2078"/>
                <a:gd name="T43" fmla="*/ 32 h 58"/>
                <a:gd name="T44" fmla="*/ 728 w 2078"/>
                <a:gd name="T45" fmla="*/ 2 h 58"/>
                <a:gd name="T46" fmla="*/ 790 w 2078"/>
                <a:gd name="T47" fmla="*/ 45 h 58"/>
                <a:gd name="T48" fmla="*/ 763 w 2078"/>
                <a:gd name="T49" fmla="*/ 11 h 58"/>
                <a:gd name="T50" fmla="*/ 836 w 2078"/>
                <a:gd name="T51" fmla="*/ 57 h 58"/>
                <a:gd name="T52" fmla="*/ 882 w 2078"/>
                <a:gd name="T53" fmla="*/ 45 h 58"/>
                <a:gd name="T54" fmla="*/ 964 w 2078"/>
                <a:gd name="T55" fmla="*/ 57 h 58"/>
                <a:gd name="T56" fmla="*/ 939 w 2078"/>
                <a:gd name="T57" fmla="*/ 24 h 58"/>
                <a:gd name="T58" fmla="*/ 998 w 2078"/>
                <a:gd name="T59" fmla="*/ 11 h 58"/>
                <a:gd name="T60" fmla="*/ 998 w 2078"/>
                <a:gd name="T61" fmla="*/ 35 h 58"/>
                <a:gd name="T62" fmla="*/ 1027 w 2078"/>
                <a:gd name="T63" fmla="*/ 42 h 58"/>
                <a:gd name="T64" fmla="*/ 987 w 2078"/>
                <a:gd name="T65" fmla="*/ 57 h 58"/>
                <a:gd name="T66" fmla="*/ 1068 w 2078"/>
                <a:gd name="T67" fmla="*/ 34 h 58"/>
                <a:gd name="T68" fmla="*/ 1070 w 2078"/>
                <a:gd name="T69" fmla="*/ 58 h 58"/>
                <a:gd name="T70" fmla="*/ 1080 w 2078"/>
                <a:gd name="T71" fmla="*/ 18 h 58"/>
                <a:gd name="T72" fmla="*/ 1127 w 2078"/>
                <a:gd name="T73" fmla="*/ 2 h 58"/>
                <a:gd name="T74" fmla="*/ 1190 w 2078"/>
                <a:gd name="T75" fmla="*/ 11 h 58"/>
                <a:gd name="T76" fmla="*/ 1236 w 2078"/>
                <a:gd name="T77" fmla="*/ 39 h 58"/>
                <a:gd name="T78" fmla="*/ 1224 w 2078"/>
                <a:gd name="T79" fmla="*/ 39 h 58"/>
                <a:gd name="T80" fmla="*/ 1315 w 2078"/>
                <a:gd name="T81" fmla="*/ 58 h 58"/>
                <a:gd name="T82" fmla="*/ 1375 w 2078"/>
                <a:gd name="T83" fmla="*/ 57 h 58"/>
                <a:gd name="T84" fmla="*/ 1399 w 2078"/>
                <a:gd name="T85" fmla="*/ 11 h 58"/>
                <a:gd name="T86" fmla="*/ 1448 w 2078"/>
                <a:gd name="T87" fmla="*/ 11 h 58"/>
                <a:gd name="T88" fmla="*/ 1431 w 2078"/>
                <a:gd name="T89" fmla="*/ 2 h 58"/>
                <a:gd name="T90" fmla="*/ 1507 w 2078"/>
                <a:gd name="T91" fmla="*/ 33 h 58"/>
                <a:gd name="T92" fmla="*/ 1531 w 2078"/>
                <a:gd name="T93" fmla="*/ 2 h 58"/>
                <a:gd name="T94" fmla="*/ 1576 w 2078"/>
                <a:gd name="T95" fmla="*/ 58 h 58"/>
                <a:gd name="T96" fmla="*/ 1586 w 2078"/>
                <a:gd name="T97" fmla="*/ 20 h 58"/>
                <a:gd name="T98" fmla="*/ 1664 w 2078"/>
                <a:gd name="T99" fmla="*/ 57 h 58"/>
                <a:gd name="T100" fmla="*/ 1620 w 2078"/>
                <a:gd name="T101" fmla="*/ 2 h 58"/>
                <a:gd name="T102" fmla="*/ 1726 w 2078"/>
                <a:gd name="T103" fmla="*/ 45 h 58"/>
                <a:gd name="T104" fmla="*/ 1698 w 2078"/>
                <a:gd name="T105" fmla="*/ 11 h 58"/>
                <a:gd name="T106" fmla="*/ 1784 w 2078"/>
                <a:gd name="T107" fmla="*/ 0 h 58"/>
                <a:gd name="T108" fmla="*/ 1771 w 2078"/>
                <a:gd name="T109" fmla="*/ 30 h 58"/>
                <a:gd name="T110" fmla="*/ 1833 w 2078"/>
                <a:gd name="T111" fmla="*/ 2 h 58"/>
                <a:gd name="T112" fmla="*/ 1886 w 2078"/>
                <a:gd name="T113" fmla="*/ 30 h 58"/>
                <a:gd name="T114" fmla="*/ 1913 w 2078"/>
                <a:gd name="T115" fmla="*/ 9 h 58"/>
                <a:gd name="T116" fmla="*/ 1986 w 2078"/>
                <a:gd name="T117" fmla="*/ 9 h 58"/>
                <a:gd name="T118" fmla="*/ 1997 w 2078"/>
                <a:gd name="T119" fmla="*/ 57 h 58"/>
                <a:gd name="T120" fmla="*/ 2048 w 2078"/>
                <a:gd name="T121" fmla="*/ 57 h 58"/>
                <a:gd name="T122" fmla="*/ 2043 w 2078"/>
                <a:gd name="T12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78" h="58">
                  <a:moveTo>
                    <a:pt x="38" y="37"/>
                  </a:moveTo>
                  <a:cubicBezTo>
                    <a:pt x="38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4" y="49"/>
                    <a:pt x="30" y="50"/>
                    <a:pt x="28" y="50"/>
                  </a:cubicBezTo>
                  <a:cubicBezTo>
                    <a:pt x="18" y="49"/>
                    <a:pt x="12" y="43"/>
                    <a:pt x="12" y="30"/>
                  </a:cubicBezTo>
                  <a:cubicBezTo>
                    <a:pt x="12" y="16"/>
                    <a:pt x="18" y="9"/>
                    <a:pt x="28" y="9"/>
                  </a:cubicBezTo>
                  <a:cubicBezTo>
                    <a:pt x="35" y="9"/>
                    <a:pt x="38" y="12"/>
                    <a:pt x="3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6"/>
                    <a:pt x="43" y="0"/>
                    <a:pt x="25" y="0"/>
                  </a:cubicBezTo>
                  <a:cubicBezTo>
                    <a:pt x="9" y="2"/>
                    <a:pt x="0" y="11"/>
                    <a:pt x="0" y="30"/>
                  </a:cubicBezTo>
                  <a:cubicBezTo>
                    <a:pt x="0" y="47"/>
                    <a:pt x="9" y="57"/>
                    <a:pt x="25" y="58"/>
                  </a:cubicBezTo>
                  <a:cubicBezTo>
                    <a:pt x="31" y="58"/>
                    <a:pt x="35" y="58"/>
                    <a:pt x="38" y="57"/>
                  </a:cubicBezTo>
                  <a:cubicBezTo>
                    <a:pt x="42" y="57"/>
                    <a:pt x="46" y="57"/>
                    <a:pt x="50" y="55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111" y="2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1" y="39"/>
                    <a:pt x="110" y="43"/>
                    <a:pt x="108" y="45"/>
                  </a:cubicBezTo>
                  <a:cubicBezTo>
                    <a:pt x="107" y="48"/>
                    <a:pt x="103" y="50"/>
                    <a:pt x="99" y="50"/>
                  </a:cubicBezTo>
                  <a:cubicBezTo>
                    <a:pt x="94" y="50"/>
                    <a:pt x="91" y="48"/>
                    <a:pt x="89" y="45"/>
                  </a:cubicBezTo>
                  <a:cubicBezTo>
                    <a:pt x="87" y="43"/>
                    <a:pt x="87" y="39"/>
                    <a:pt x="87" y="3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50"/>
                    <a:pt x="83" y="57"/>
                    <a:pt x="99" y="58"/>
                  </a:cubicBezTo>
                  <a:cubicBezTo>
                    <a:pt x="114" y="57"/>
                    <a:pt x="122" y="50"/>
                    <a:pt x="123" y="36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11" y="2"/>
                    <a:pt x="111" y="2"/>
                    <a:pt x="111" y="2"/>
                  </a:cubicBezTo>
                  <a:close/>
                  <a:moveTo>
                    <a:pt x="154" y="57"/>
                  </a:moveTo>
                  <a:cubicBezTo>
                    <a:pt x="158" y="45"/>
                    <a:pt x="158" y="45"/>
                    <a:pt x="158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54" y="57"/>
                    <a:pt x="154" y="57"/>
                    <a:pt x="154" y="57"/>
                  </a:cubicBezTo>
                  <a:close/>
                  <a:moveTo>
                    <a:pt x="161" y="36"/>
                  </a:move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61" y="36"/>
                    <a:pt x="161" y="36"/>
                    <a:pt x="161" y="36"/>
                  </a:cubicBezTo>
                  <a:close/>
                  <a:moveTo>
                    <a:pt x="264" y="57"/>
                  </a:moveTo>
                  <a:cubicBezTo>
                    <a:pt x="264" y="2"/>
                    <a:pt x="264" y="2"/>
                    <a:pt x="264" y="2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64" y="57"/>
                    <a:pt x="264" y="57"/>
                    <a:pt x="264" y="57"/>
                  </a:cubicBezTo>
                  <a:close/>
                  <a:moveTo>
                    <a:pt x="324" y="37"/>
                  </a:moveTo>
                  <a:cubicBezTo>
                    <a:pt x="324" y="48"/>
                    <a:pt x="324" y="48"/>
                    <a:pt x="324" y="48"/>
                  </a:cubicBezTo>
                  <a:cubicBezTo>
                    <a:pt x="324" y="49"/>
                    <a:pt x="323" y="49"/>
                    <a:pt x="324" y="48"/>
                  </a:cubicBezTo>
                  <a:cubicBezTo>
                    <a:pt x="320" y="49"/>
                    <a:pt x="316" y="50"/>
                    <a:pt x="313" y="50"/>
                  </a:cubicBezTo>
                  <a:cubicBezTo>
                    <a:pt x="303" y="49"/>
                    <a:pt x="298" y="43"/>
                    <a:pt x="298" y="30"/>
                  </a:cubicBezTo>
                  <a:cubicBezTo>
                    <a:pt x="298" y="16"/>
                    <a:pt x="303" y="9"/>
                    <a:pt x="313" y="9"/>
                  </a:cubicBezTo>
                  <a:cubicBezTo>
                    <a:pt x="321" y="9"/>
                    <a:pt x="324" y="12"/>
                    <a:pt x="324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6"/>
                    <a:pt x="328" y="0"/>
                    <a:pt x="311" y="0"/>
                  </a:cubicBezTo>
                  <a:cubicBezTo>
                    <a:pt x="294" y="2"/>
                    <a:pt x="286" y="11"/>
                    <a:pt x="286" y="30"/>
                  </a:cubicBezTo>
                  <a:cubicBezTo>
                    <a:pt x="286" y="47"/>
                    <a:pt x="294" y="57"/>
                    <a:pt x="311" y="58"/>
                  </a:cubicBezTo>
                  <a:cubicBezTo>
                    <a:pt x="316" y="58"/>
                    <a:pt x="320" y="58"/>
                    <a:pt x="324" y="57"/>
                  </a:cubicBezTo>
                  <a:cubicBezTo>
                    <a:pt x="328" y="57"/>
                    <a:pt x="332" y="57"/>
                    <a:pt x="336" y="55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37"/>
                    <a:pt x="314" y="37"/>
                    <a:pt x="314" y="37"/>
                  </a:cubicBezTo>
                  <a:cubicBezTo>
                    <a:pt x="324" y="37"/>
                    <a:pt x="324" y="37"/>
                    <a:pt x="324" y="37"/>
                  </a:cubicBezTo>
                  <a:close/>
                  <a:moveTo>
                    <a:pt x="388" y="11"/>
                  </a:moveTo>
                  <a:cubicBezTo>
                    <a:pt x="395" y="11"/>
                    <a:pt x="395" y="11"/>
                    <a:pt x="395" y="11"/>
                  </a:cubicBezTo>
                  <a:cubicBezTo>
                    <a:pt x="405" y="11"/>
                    <a:pt x="411" y="17"/>
                    <a:pt x="411" y="30"/>
                  </a:cubicBezTo>
                  <a:cubicBezTo>
                    <a:pt x="411" y="42"/>
                    <a:pt x="405" y="48"/>
                    <a:pt x="395" y="48"/>
                  </a:cubicBezTo>
                  <a:cubicBezTo>
                    <a:pt x="388" y="48"/>
                    <a:pt x="388" y="48"/>
                    <a:pt x="388" y="48"/>
                  </a:cubicBezTo>
                  <a:cubicBezTo>
                    <a:pt x="388" y="11"/>
                    <a:pt x="388" y="11"/>
                    <a:pt x="388" y="11"/>
                  </a:cubicBezTo>
                  <a:close/>
                  <a:moveTo>
                    <a:pt x="377" y="57"/>
                  </a:moveTo>
                  <a:cubicBezTo>
                    <a:pt x="396" y="57"/>
                    <a:pt x="396" y="57"/>
                    <a:pt x="396" y="57"/>
                  </a:cubicBezTo>
                  <a:cubicBezTo>
                    <a:pt x="414" y="57"/>
                    <a:pt x="423" y="48"/>
                    <a:pt x="423" y="30"/>
                  </a:cubicBezTo>
                  <a:cubicBezTo>
                    <a:pt x="423" y="11"/>
                    <a:pt x="414" y="2"/>
                    <a:pt x="396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57"/>
                    <a:pt x="377" y="57"/>
                    <a:pt x="377" y="57"/>
                  </a:cubicBezTo>
                  <a:close/>
                  <a:moveTo>
                    <a:pt x="470" y="58"/>
                  </a:moveTo>
                  <a:cubicBezTo>
                    <a:pt x="486" y="57"/>
                    <a:pt x="495" y="48"/>
                    <a:pt x="495" y="30"/>
                  </a:cubicBezTo>
                  <a:cubicBezTo>
                    <a:pt x="495" y="11"/>
                    <a:pt x="486" y="1"/>
                    <a:pt x="470" y="0"/>
                  </a:cubicBezTo>
                  <a:cubicBezTo>
                    <a:pt x="453" y="1"/>
                    <a:pt x="444" y="11"/>
                    <a:pt x="443" y="30"/>
                  </a:cubicBezTo>
                  <a:cubicBezTo>
                    <a:pt x="444" y="48"/>
                    <a:pt x="452" y="57"/>
                    <a:pt x="470" y="58"/>
                  </a:cubicBezTo>
                  <a:close/>
                  <a:moveTo>
                    <a:pt x="470" y="9"/>
                  </a:moveTo>
                  <a:cubicBezTo>
                    <a:pt x="479" y="9"/>
                    <a:pt x="483" y="16"/>
                    <a:pt x="483" y="30"/>
                  </a:cubicBezTo>
                  <a:cubicBezTo>
                    <a:pt x="483" y="43"/>
                    <a:pt x="479" y="50"/>
                    <a:pt x="470" y="50"/>
                  </a:cubicBezTo>
                  <a:cubicBezTo>
                    <a:pt x="460" y="50"/>
                    <a:pt x="456" y="43"/>
                    <a:pt x="456" y="30"/>
                  </a:cubicBezTo>
                  <a:cubicBezTo>
                    <a:pt x="456" y="16"/>
                    <a:pt x="460" y="9"/>
                    <a:pt x="470" y="9"/>
                  </a:cubicBezTo>
                  <a:close/>
                  <a:moveTo>
                    <a:pt x="567" y="57"/>
                  </a:moveTo>
                  <a:cubicBezTo>
                    <a:pt x="567" y="2"/>
                    <a:pt x="567" y="2"/>
                    <a:pt x="567" y="2"/>
                  </a:cubicBezTo>
                  <a:cubicBezTo>
                    <a:pt x="556" y="2"/>
                    <a:pt x="556" y="2"/>
                    <a:pt x="556" y="2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35" y="2"/>
                    <a:pt x="535" y="2"/>
                    <a:pt x="535" y="2"/>
                  </a:cubicBezTo>
                  <a:cubicBezTo>
                    <a:pt x="518" y="2"/>
                    <a:pt x="518" y="2"/>
                    <a:pt x="518" y="2"/>
                  </a:cubicBezTo>
                  <a:cubicBezTo>
                    <a:pt x="518" y="57"/>
                    <a:pt x="518" y="57"/>
                    <a:pt x="518" y="57"/>
                  </a:cubicBezTo>
                  <a:cubicBezTo>
                    <a:pt x="528" y="57"/>
                    <a:pt x="528" y="57"/>
                    <a:pt x="528" y="57"/>
                  </a:cubicBezTo>
                  <a:cubicBezTo>
                    <a:pt x="528" y="11"/>
                    <a:pt x="528" y="11"/>
                    <a:pt x="528" y="11"/>
                  </a:cubicBezTo>
                  <a:cubicBezTo>
                    <a:pt x="529" y="11"/>
                    <a:pt x="529" y="11"/>
                    <a:pt x="529" y="11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7" y="57"/>
                    <a:pt x="567" y="57"/>
                    <a:pt x="567" y="57"/>
                  </a:cubicBezTo>
                  <a:close/>
                  <a:moveTo>
                    <a:pt x="627" y="37"/>
                  </a:moveTo>
                  <a:cubicBezTo>
                    <a:pt x="627" y="48"/>
                    <a:pt x="627" y="48"/>
                    <a:pt x="627" y="48"/>
                  </a:cubicBezTo>
                  <a:cubicBezTo>
                    <a:pt x="626" y="49"/>
                    <a:pt x="626" y="49"/>
                    <a:pt x="626" y="48"/>
                  </a:cubicBezTo>
                  <a:cubicBezTo>
                    <a:pt x="622" y="49"/>
                    <a:pt x="619" y="50"/>
                    <a:pt x="616" y="50"/>
                  </a:cubicBezTo>
                  <a:cubicBezTo>
                    <a:pt x="606" y="49"/>
                    <a:pt x="601" y="43"/>
                    <a:pt x="600" y="30"/>
                  </a:cubicBezTo>
                  <a:cubicBezTo>
                    <a:pt x="601" y="16"/>
                    <a:pt x="606" y="9"/>
                    <a:pt x="616" y="9"/>
                  </a:cubicBezTo>
                  <a:cubicBezTo>
                    <a:pt x="623" y="9"/>
                    <a:pt x="627" y="12"/>
                    <a:pt x="627" y="18"/>
                  </a:cubicBezTo>
                  <a:cubicBezTo>
                    <a:pt x="639" y="18"/>
                    <a:pt x="639" y="18"/>
                    <a:pt x="639" y="18"/>
                  </a:cubicBezTo>
                  <a:cubicBezTo>
                    <a:pt x="639" y="6"/>
                    <a:pt x="631" y="0"/>
                    <a:pt x="614" y="0"/>
                  </a:cubicBezTo>
                  <a:cubicBezTo>
                    <a:pt x="597" y="2"/>
                    <a:pt x="588" y="11"/>
                    <a:pt x="588" y="30"/>
                  </a:cubicBezTo>
                  <a:cubicBezTo>
                    <a:pt x="588" y="47"/>
                    <a:pt x="597" y="57"/>
                    <a:pt x="614" y="58"/>
                  </a:cubicBezTo>
                  <a:cubicBezTo>
                    <a:pt x="619" y="58"/>
                    <a:pt x="623" y="58"/>
                    <a:pt x="626" y="57"/>
                  </a:cubicBezTo>
                  <a:cubicBezTo>
                    <a:pt x="630" y="57"/>
                    <a:pt x="634" y="57"/>
                    <a:pt x="638" y="55"/>
                  </a:cubicBezTo>
                  <a:cubicBezTo>
                    <a:pt x="638" y="27"/>
                    <a:pt x="638" y="27"/>
                    <a:pt x="638" y="27"/>
                  </a:cubicBezTo>
                  <a:cubicBezTo>
                    <a:pt x="616" y="27"/>
                    <a:pt x="616" y="27"/>
                    <a:pt x="616" y="27"/>
                  </a:cubicBezTo>
                  <a:cubicBezTo>
                    <a:pt x="616" y="37"/>
                    <a:pt x="616" y="37"/>
                    <a:pt x="616" y="37"/>
                  </a:cubicBezTo>
                  <a:cubicBezTo>
                    <a:pt x="627" y="37"/>
                    <a:pt x="627" y="37"/>
                    <a:pt x="627" y="37"/>
                  </a:cubicBezTo>
                  <a:close/>
                  <a:moveTo>
                    <a:pt x="716" y="2"/>
                  </a:moveTo>
                  <a:cubicBezTo>
                    <a:pt x="716" y="32"/>
                    <a:pt x="716" y="32"/>
                    <a:pt x="716" y="32"/>
                  </a:cubicBezTo>
                  <a:cubicBezTo>
                    <a:pt x="716" y="39"/>
                    <a:pt x="715" y="43"/>
                    <a:pt x="713" y="45"/>
                  </a:cubicBezTo>
                  <a:cubicBezTo>
                    <a:pt x="712" y="48"/>
                    <a:pt x="708" y="50"/>
                    <a:pt x="704" y="50"/>
                  </a:cubicBezTo>
                  <a:cubicBezTo>
                    <a:pt x="699" y="50"/>
                    <a:pt x="696" y="48"/>
                    <a:pt x="694" y="45"/>
                  </a:cubicBezTo>
                  <a:cubicBezTo>
                    <a:pt x="692" y="43"/>
                    <a:pt x="692" y="39"/>
                    <a:pt x="692" y="32"/>
                  </a:cubicBezTo>
                  <a:cubicBezTo>
                    <a:pt x="692" y="2"/>
                    <a:pt x="692" y="2"/>
                    <a:pt x="692" y="2"/>
                  </a:cubicBezTo>
                  <a:cubicBezTo>
                    <a:pt x="680" y="2"/>
                    <a:pt x="680" y="2"/>
                    <a:pt x="680" y="2"/>
                  </a:cubicBezTo>
                  <a:cubicBezTo>
                    <a:pt x="680" y="36"/>
                    <a:pt x="680" y="36"/>
                    <a:pt x="680" y="36"/>
                  </a:cubicBezTo>
                  <a:cubicBezTo>
                    <a:pt x="680" y="50"/>
                    <a:pt x="688" y="57"/>
                    <a:pt x="704" y="58"/>
                  </a:cubicBezTo>
                  <a:cubicBezTo>
                    <a:pt x="719" y="57"/>
                    <a:pt x="727" y="50"/>
                    <a:pt x="728" y="36"/>
                  </a:cubicBezTo>
                  <a:cubicBezTo>
                    <a:pt x="728" y="2"/>
                    <a:pt x="728" y="2"/>
                    <a:pt x="728" y="2"/>
                  </a:cubicBezTo>
                  <a:cubicBezTo>
                    <a:pt x="716" y="2"/>
                    <a:pt x="716" y="2"/>
                    <a:pt x="716" y="2"/>
                  </a:cubicBezTo>
                  <a:close/>
                  <a:moveTo>
                    <a:pt x="801" y="57"/>
                  </a:moveTo>
                  <a:cubicBezTo>
                    <a:pt x="801" y="2"/>
                    <a:pt x="801" y="2"/>
                    <a:pt x="801" y="2"/>
                  </a:cubicBezTo>
                  <a:cubicBezTo>
                    <a:pt x="790" y="2"/>
                    <a:pt x="790" y="2"/>
                    <a:pt x="790" y="2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69" y="2"/>
                    <a:pt x="769" y="2"/>
                    <a:pt x="769" y="2"/>
                  </a:cubicBezTo>
                  <a:cubicBezTo>
                    <a:pt x="752" y="2"/>
                    <a:pt x="752" y="2"/>
                    <a:pt x="752" y="2"/>
                  </a:cubicBezTo>
                  <a:cubicBezTo>
                    <a:pt x="752" y="57"/>
                    <a:pt x="752" y="57"/>
                    <a:pt x="752" y="57"/>
                  </a:cubicBezTo>
                  <a:cubicBezTo>
                    <a:pt x="763" y="57"/>
                    <a:pt x="763" y="57"/>
                    <a:pt x="763" y="57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84" y="57"/>
                    <a:pt x="784" y="57"/>
                    <a:pt x="784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836" y="2"/>
                  </a:moveTo>
                  <a:cubicBezTo>
                    <a:pt x="824" y="2"/>
                    <a:pt x="824" y="2"/>
                    <a:pt x="824" y="2"/>
                  </a:cubicBezTo>
                  <a:cubicBezTo>
                    <a:pt x="824" y="57"/>
                    <a:pt x="824" y="57"/>
                    <a:pt x="824" y="57"/>
                  </a:cubicBezTo>
                  <a:cubicBezTo>
                    <a:pt x="836" y="57"/>
                    <a:pt x="836" y="57"/>
                    <a:pt x="836" y="57"/>
                  </a:cubicBezTo>
                  <a:cubicBezTo>
                    <a:pt x="836" y="2"/>
                    <a:pt x="836" y="2"/>
                    <a:pt x="836" y="2"/>
                  </a:cubicBezTo>
                  <a:close/>
                  <a:moveTo>
                    <a:pt x="875" y="57"/>
                  </a:moveTo>
                  <a:cubicBezTo>
                    <a:pt x="888" y="57"/>
                    <a:pt x="888" y="57"/>
                    <a:pt x="888" y="57"/>
                  </a:cubicBezTo>
                  <a:cubicBezTo>
                    <a:pt x="908" y="2"/>
                    <a:pt x="908" y="2"/>
                    <a:pt x="908" y="2"/>
                  </a:cubicBezTo>
                  <a:cubicBezTo>
                    <a:pt x="896" y="2"/>
                    <a:pt x="896" y="2"/>
                    <a:pt x="896" y="2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68" y="2"/>
                    <a:pt x="868" y="2"/>
                    <a:pt x="868" y="2"/>
                  </a:cubicBezTo>
                  <a:cubicBezTo>
                    <a:pt x="855" y="2"/>
                    <a:pt x="855" y="2"/>
                    <a:pt x="855" y="2"/>
                  </a:cubicBezTo>
                  <a:cubicBezTo>
                    <a:pt x="875" y="57"/>
                    <a:pt x="875" y="57"/>
                    <a:pt x="875" y="57"/>
                  </a:cubicBezTo>
                  <a:close/>
                  <a:moveTo>
                    <a:pt x="927" y="57"/>
                  </a:moveTo>
                  <a:cubicBezTo>
                    <a:pt x="964" y="57"/>
                    <a:pt x="964" y="57"/>
                    <a:pt x="964" y="57"/>
                  </a:cubicBezTo>
                  <a:cubicBezTo>
                    <a:pt x="964" y="48"/>
                    <a:pt x="964" y="48"/>
                    <a:pt x="964" y="48"/>
                  </a:cubicBezTo>
                  <a:cubicBezTo>
                    <a:pt x="939" y="48"/>
                    <a:pt x="939" y="48"/>
                    <a:pt x="939" y="48"/>
                  </a:cubicBezTo>
                  <a:cubicBezTo>
                    <a:pt x="939" y="33"/>
                    <a:pt x="939" y="33"/>
                    <a:pt x="939" y="33"/>
                  </a:cubicBezTo>
                  <a:cubicBezTo>
                    <a:pt x="962" y="33"/>
                    <a:pt x="962" y="33"/>
                    <a:pt x="962" y="33"/>
                  </a:cubicBezTo>
                  <a:cubicBezTo>
                    <a:pt x="962" y="24"/>
                    <a:pt x="962" y="24"/>
                    <a:pt x="962" y="24"/>
                  </a:cubicBezTo>
                  <a:cubicBezTo>
                    <a:pt x="939" y="24"/>
                    <a:pt x="939" y="24"/>
                    <a:pt x="939" y="24"/>
                  </a:cubicBezTo>
                  <a:cubicBezTo>
                    <a:pt x="939" y="11"/>
                    <a:pt x="939" y="11"/>
                    <a:pt x="939" y="11"/>
                  </a:cubicBezTo>
                  <a:cubicBezTo>
                    <a:pt x="963" y="11"/>
                    <a:pt x="963" y="11"/>
                    <a:pt x="963" y="11"/>
                  </a:cubicBezTo>
                  <a:cubicBezTo>
                    <a:pt x="963" y="2"/>
                    <a:pt x="963" y="2"/>
                    <a:pt x="963" y="2"/>
                  </a:cubicBezTo>
                  <a:cubicBezTo>
                    <a:pt x="927" y="2"/>
                    <a:pt x="927" y="2"/>
                    <a:pt x="927" y="2"/>
                  </a:cubicBezTo>
                  <a:cubicBezTo>
                    <a:pt x="927" y="57"/>
                    <a:pt x="927" y="57"/>
                    <a:pt x="927" y="57"/>
                  </a:cubicBezTo>
                  <a:close/>
                  <a:moveTo>
                    <a:pt x="998" y="11"/>
                  </a:moveTo>
                  <a:cubicBezTo>
                    <a:pt x="1008" y="11"/>
                    <a:pt x="1008" y="11"/>
                    <a:pt x="1008" y="11"/>
                  </a:cubicBezTo>
                  <a:cubicBezTo>
                    <a:pt x="1014" y="11"/>
                    <a:pt x="1016" y="13"/>
                    <a:pt x="1016" y="18"/>
                  </a:cubicBezTo>
                  <a:cubicBezTo>
                    <a:pt x="1016" y="23"/>
                    <a:pt x="1014" y="26"/>
                    <a:pt x="1008" y="26"/>
                  </a:cubicBezTo>
                  <a:cubicBezTo>
                    <a:pt x="998" y="26"/>
                    <a:pt x="998" y="26"/>
                    <a:pt x="998" y="26"/>
                  </a:cubicBezTo>
                  <a:cubicBezTo>
                    <a:pt x="998" y="11"/>
                    <a:pt x="998" y="11"/>
                    <a:pt x="998" y="11"/>
                  </a:cubicBezTo>
                  <a:close/>
                  <a:moveTo>
                    <a:pt x="998" y="35"/>
                  </a:moveTo>
                  <a:cubicBezTo>
                    <a:pt x="1011" y="35"/>
                    <a:pt x="1011" y="35"/>
                    <a:pt x="1011" y="35"/>
                  </a:cubicBezTo>
                  <a:cubicBezTo>
                    <a:pt x="1014" y="35"/>
                    <a:pt x="1015" y="37"/>
                    <a:pt x="1016" y="42"/>
                  </a:cubicBezTo>
                  <a:cubicBezTo>
                    <a:pt x="1016" y="47"/>
                    <a:pt x="1017" y="52"/>
                    <a:pt x="1018" y="57"/>
                  </a:cubicBezTo>
                  <a:cubicBezTo>
                    <a:pt x="1031" y="57"/>
                    <a:pt x="1031" y="57"/>
                    <a:pt x="1031" y="57"/>
                  </a:cubicBezTo>
                  <a:cubicBezTo>
                    <a:pt x="1029" y="55"/>
                    <a:pt x="1028" y="51"/>
                    <a:pt x="1028" y="44"/>
                  </a:cubicBezTo>
                  <a:cubicBezTo>
                    <a:pt x="1028" y="44"/>
                    <a:pt x="1028" y="43"/>
                    <a:pt x="1027" y="42"/>
                  </a:cubicBezTo>
                  <a:cubicBezTo>
                    <a:pt x="1027" y="34"/>
                    <a:pt x="1024" y="30"/>
                    <a:pt x="1018" y="30"/>
                  </a:cubicBezTo>
                  <a:cubicBezTo>
                    <a:pt x="1018" y="30"/>
                    <a:pt x="1018" y="30"/>
                    <a:pt x="1018" y="30"/>
                  </a:cubicBezTo>
                  <a:cubicBezTo>
                    <a:pt x="1025" y="28"/>
                    <a:pt x="1029" y="23"/>
                    <a:pt x="1029" y="16"/>
                  </a:cubicBezTo>
                  <a:cubicBezTo>
                    <a:pt x="1029" y="7"/>
                    <a:pt x="1022" y="2"/>
                    <a:pt x="1010" y="2"/>
                  </a:cubicBezTo>
                  <a:cubicBezTo>
                    <a:pt x="987" y="2"/>
                    <a:pt x="987" y="2"/>
                    <a:pt x="987" y="2"/>
                  </a:cubicBezTo>
                  <a:cubicBezTo>
                    <a:pt x="987" y="57"/>
                    <a:pt x="987" y="57"/>
                    <a:pt x="987" y="57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35"/>
                    <a:pt x="998" y="35"/>
                    <a:pt x="998" y="35"/>
                  </a:cubicBezTo>
                  <a:close/>
                  <a:moveTo>
                    <a:pt x="1092" y="18"/>
                  </a:moveTo>
                  <a:cubicBezTo>
                    <a:pt x="1091" y="7"/>
                    <a:pt x="1085" y="1"/>
                    <a:pt x="1073" y="0"/>
                  </a:cubicBezTo>
                  <a:cubicBezTo>
                    <a:pt x="1059" y="1"/>
                    <a:pt x="1051" y="7"/>
                    <a:pt x="1050" y="19"/>
                  </a:cubicBezTo>
                  <a:cubicBezTo>
                    <a:pt x="1050" y="26"/>
                    <a:pt x="1056" y="31"/>
                    <a:pt x="1068" y="34"/>
                  </a:cubicBezTo>
                  <a:cubicBezTo>
                    <a:pt x="1069" y="34"/>
                    <a:pt x="1069" y="34"/>
                    <a:pt x="1070" y="35"/>
                  </a:cubicBezTo>
                  <a:cubicBezTo>
                    <a:pt x="1077" y="36"/>
                    <a:pt x="1081" y="39"/>
                    <a:pt x="1081" y="42"/>
                  </a:cubicBezTo>
                  <a:cubicBezTo>
                    <a:pt x="1081" y="47"/>
                    <a:pt x="1077" y="49"/>
                    <a:pt x="1070" y="50"/>
                  </a:cubicBezTo>
                  <a:cubicBezTo>
                    <a:pt x="1064" y="49"/>
                    <a:pt x="1061" y="46"/>
                    <a:pt x="1061" y="39"/>
                  </a:cubicBezTo>
                  <a:cubicBezTo>
                    <a:pt x="1049" y="39"/>
                    <a:pt x="1049" y="39"/>
                    <a:pt x="1049" y="39"/>
                  </a:cubicBezTo>
                  <a:cubicBezTo>
                    <a:pt x="1049" y="52"/>
                    <a:pt x="1056" y="58"/>
                    <a:pt x="1070" y="58"/>
                  </a:cubicBezTo>
                  <a:cubicBezTo>
                    <a:pt x="1085" y="57"/>
                    <a:pt x="1093" y="51"/>
                    <a:pt x="1093" y="40"/>
                  </a:cubicBezTo>
                  <a:cubicBezTo>
                    <a:pt x="1093" y="32"/>
                    <a:pt x="1087" y="27"/>
                    <a:pt x="1074" y="24"/>
                  </a:cubicBezTo>
                  <a:cubicBezTo>
                    <a:pt x="1073" y="24"/>
                    <a:pt x="1073" y="24"/>
                    <a:pt x="1073" y="24"/>
                  </a:cubicBezTo>
                  <a:cubicBezTo>
                    <a:pt x="1066" y="23"/>
                    <a:pt x="1062" y="21"/>
                    <a:pt x="1063" y="16"/>
                  </a:cubicBezTo>
                  <a:cubicBezTo>
                    <a:pt x="1063" y="12"/>
                    <a:pt x="1066" y="10"/>
                    <a:pt x="1072" y="9"/>
                  </a:cubicBezTo>
                  <a:cubicBezTo>
                    <a:pt x="1077" y="9"/>
                    <a:pt x="1080" y="12"/>
                    <a:pt x="1080" y="18"/>
                  </a:cubicBezTo>
                  <a:cubicBezTo>
                    <a:pt x="1092" y="18"/>
                    <a:pt x="1092" y="18"/>
                    <a:pt x="1092" y="18"/>
                  </a:cubicBezTo>
                  <a:close/>
                  <a:moveTo>
                    <a:pt x="1127" y="2"/>
                  </a:moveTo>
                  <a:cubicBezTo>
                    <a:pt x="1115" y="2"/>
                    <a:pt x="1115" y="2"/>
                    <a:pt x="1115" y="2"/>
                  </a:cubicBezTo>
                  <a:cubicBezTo>
                    <a:pt x="1115" y="57"/>
                    <a:pt x="1115" y="57"/>
                    <a:pt x="1115" y="57"/>
                  </a:cubicBezTo>
                  <a:cubicBezTo>
                    <a:pt x="1127" y="57"/>
                    <a:pt x="1127" y="57"/>
                    <a:pt x="1127" y="57"/>
                  </a:cubicBezTo>
                  <a:cubicBezTo>
                    <a:pt x="1127" y="2"/>
                    <a:pt x="1127" y="2"/>
                    <a:pt x="1127" y="2"/>
                  </a:cubicBezTo>
                  <a:close/>
                  <a:moveTo>
                    <a:pt x="1146" y="11"/>
                  </a:moveTo>
                  <a:cubicBezTo>
                    <a:pt x="1162" y="11"/>
                    <a:pt x="1162" y="11"/>
                    <a:pt x="1162" y="11"/>
                  </a:cubicBezTo>
                  <a:cubicBezTo>
                    <a:pt x="1162" y="57"/>
                    <a:pt x="1162" y="57"/>
                    <a:pt x="1162" y="57"/>
                  </a:cubicBezTo>
                  <a:cubicBezTo>
                    <a:pt x="1174" y="57"/>
                    <a:pt x="1174" y="57"/>
                    <a:pt x="1174" y="57"/>
                  </a:cubicBezTo>
                  <a:cubicBezTo>
                    <a:pt x="1174" y="11"/>
                    <a:pt x="1174" y="11"/>
                    <a:pt x="1174" y="11"/>
                  </a:cubicBezTo>
                  <a:cubicBezTo>
                    <a:pt x="1190" y="11"/>
                    <a:pt x="1190" y="11"/>
                    <a:pt x="1190" y="11"/>
                  </a:cubicBezTo>
                  <a:cubicBezTo>
                    <a:pt x="1190" y="2"/>
                    <a:pt x="1190" y="2"/>
                    <a:pt x="1190" y="2"/>
                  </a:cubicBezTo>
                  <a:cubicBezTo>
                    <a:pt x="1146" y="2"/>
                    <a:pt x="1146" y="2"/>
                    <a:pt x="1146" y="2"/>
                  </a:cubicBezTo>
                  <a:cubicBezTo>
                    <a:pt x="1146" y="11"/>
                    <a:pt x="1146" y="11"/>
                    <a:pt x="1146" y="11"/>
                  </a:cubicBezTo>
                  <a:close/>
                  <a:moveTo>
                    <a:pt x="1224" y="57"/>
                  </a:moveTo>
                  <a:cubicBezTo>
                    <a:pt x="1236" y="57"/>
                    <a:pt x="1236" y="57"/>
                    <a:pt x="1236" y="57"/>
                  </a:cubicBezTo>
                  <a:cubicBezTo>
                    <a:pt x="1236" y="39"/>
                    <a:pt x="1236" y="39"/>
                    <a:pt x="1236" y="39"/>
                  </a:cubicBezTo>
                  <a:cubicBezTo>
                    <a:pt x="1254" y="2"/>
                    <a:pt x="1254" y="2"/>
                    <a:pt x="1254" y="2"/>
                  </a:cubicBezTo>
                  <a:cubicBezTo>
                    <a:pt x="1242" y="2"/>
                    <a:pt x="1242" y="2"/>
                    <a:pt x="1242" y="2"/>
                  </a:cubicBezTo>
                  <a:cubicBezTo>
                    <a:pt x="1231" y="27"/>
                    <a:pt x="1231" y="27"/>
                    <a:pt x="1231" y="27"/>
                  </a:cubicBezTo>
                  <a:cubicBezTo>
                    <a:pt x="1220" y="2"/>
                    <a:pt x="1220" y="2"/>
                    <a:pt x="1220" y="2"/>
                  </a:cubicBezTo>
                  <a:cubicBezTo>
                    <a:pt x="1206" y="2"/>
                    <a:pt x="1206" y="2"/>
                    <a:pt x="1206" y="2"/>
                  </a:cubicBezTo>
                  <a:cubicBezTo>
                    <a:pt x="1224" y="39"/>
                    <a:pt x="1224" y="39"/>
                    <a:pt x="1224" y="39"/>
                  </a:cubicBezTo>
                  <a:cubicBezTo>
                    <a:pt x="1224" y="57"/>
                    <a:pt x="1224" y="57"/>
                    <a:pt x="1224" y="57"/>
                  </a:cubicBezTo>
                  <a:close/>
                  <a:moveTo>
                    <a:pt x="1315" y="58"/>
                  </a:moveTo>
                  <a:cubicBezTo>
                    <a:pt x="1332" y="57"/>
                    <a:pt x="1340" y="48"/>
                    <a:pt x="1341" y="30"/>
                  </a:cubicBezTo>
                  <a:cubicBezTo>
                    <a:pt x="1340" y="11"/>
                    <a:pt x="1332" y="1"/>
                    <a:pt x="1315" y="0"/>
                  </a:cubicBezTo>
                  <a:cubicBezTo>
                    <a:pt x="1298" y="1"/>
                    <a:pt x="1289" y="11"/>
                    <a:pt x="1289" y="30"/>
                  </a:cubicBezTo>
                  <a:cubicBezTo>
                    <a:pt x="1289" y="48"/>
                    <a:pt x="1298" y="57"/>
                    <a:pt x="1315" y="58"/>
                  </a:cubicBezTo>
                  <a:close/>
                  <a:moveTo>
                    <a:pt x="1315" y="9"/>
                  </a:moveTo>
                  <a:cubicBezTo>
                    <a:pt x="1324" y="9"/>
                    <a:pt x="1329" y="16"/>
                    <a:pt x="1329" y="30"/>
                  </a:cubicBezTo>
                  <a:cubicBezTo>
                    <a:pt x="1329" y="43"/>
                    <a:pt x="1324" y="50"/>
                    <a:pt x="1315" y="50"/>
                  </a:cubicBezTo>
                  <a:cubicBezTo>
                    <a:pt x="1306" y="50"/>
                    <a:pt x="1301" y="43"/>
                    <a:pt x="1301" y="30"/>
                  </a:cubicBezTo>
                  <a:cubicBezTo>
                    <a:pt x="1301" y="16"/>
                    <a:pt x="1306" y="9"/>
                    <a:pt x="1315" y="9"/>
                  </a:cubicBezTo>
                  <a:close/>
                  <a:moveTo>
                    <a:pt x="1375" y="57"/>
                  </a:moveTo>
                  <a:cubicBezTo>
                    <a:pt x="1375" y="33"/>
                    <a:pt x="1375" y="33"/>
                    <a:pt x="1375" y="33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397" y="24"/>
                    <a:pt x="1397" y="24"/>
                    <a:pt x="1397" y="24"/>
                  </a:cubicBezTo>
                  <a:cubicBezTo>
                    <a:pt x="1375" y="24"/>
                    <a:pt x="1375" y="24"/>
                    <a:pt x="1375" y="24"/>
                  </a:cubicBezTo>
                  <a:cubicBezTo>
                    <a:pt x="1375" y="11"/>
                    <a:pt x="1375" y="11"/>
                    <a:pt x="1375" y="11"/>
                  </a:cubicBezTo>
                  <a:cubicBezTo>
                    <a:pt x="1399" y="11"/>
                    <a:pt x="1399" y="11"/>
                    <a:pt x="1399" y="11"/>
                  </a:cubicBezTo>
                  <a:cubicBezTo>
                    <a:pt x="1399" y="2"/>
                    <a:pt x="1399" y="2"/>
                    <a:pt x="1399" y="2"/>
                  </a:cubicBezTo>
                  <a:cubicBezTo>
                    <a:pt x="1363" y="2"/>
                    <a:pt x="1363" y="2"/>
                    <a:pt x="1363" y="2"/>
                  </a:cubicBezTo>
                  <a:cubicBezTo>
                    <a:pt x="1363" y="57"/>
                    <a:pt x="1363" y="57"/>
                    <a:pt x="1363" y="57"/>
                  </a:cubicBezTo>
                  <a:cubicBezTo>
                    <a:pt x="1375" y="57"/>
                    <a:pt x="1375" y="57"/>
                    <a:pt x="1375" y="57"/>
                  </a:cubicBezTo>
                  <a:close/>
                  <a:moveTo>
                    <a:pt x="1431" y="11"/>
                  </a:moveTo>
                  <a:cubicBezTo>
                    <a:pt x="1448" y="11"/>
                    <a:pt x="1448" y="11"/>
                    <a:pt x="1448" y="11"/>
                  </a:cubicBezTo>
                  <a:cubicBezTo>
                    <a:pt x="1448" y="57"/>
                    <a:pt x="1448" y="57"/>
                    <a:pt x="1448" y="57"/>
                  </a:cubicBezTo>
                  <a:cubicBezTo>
                    <a:pt x="1459" y="57"/>
                    <a:pt x="1459" y="57"/>
                    <a:pt x="1459" y="57"/>
                  </a:cubicBezTo>
                  <a:cubicBezTo>
                    <a:pt x="1459" y="11"/>
                    <a:pt x="1459" y="11"/>
                    <a:pt x="1459" y="11"/>
                  </a:cubicBezTo>
                  <a:cubicBezTo>
                    <a:pt x="1476" y="11"/>
                    <a:pt x="1476" y="11"/>
                    <a:pt x="1476" y="11"/>
                  </a:cubicBezTo>
                  <a:cubicBezTo>
                    <a:pt x="1476" y="2"/>
                    <a:pt x="1476" y="2"/>
                    <a:pt x="1476" y="2"/>
                  </a:cubicBezTo>
                  <a:cubicBezTo>
                    <a:pt x="1431" y="2"/>
                    <a:pt x="1431" y="2"/>
                    <a:pt x="1431" y="2"/>
                  </a:cubicBezTo>
                  <a:cubicBezTo>
                    <a:pt x="1431" y="11"/>
                    <a:pt x="1431" y="11"/>
                    <a:pt x="1431" y="11"/>
                  </a:cubicBezTo>
                  <a:close/>
                  <a:moveTo>
                    <a:pt x="1495" y="57"/>
                  </a:moveTo>
                  <a:cubicBezTo>
                    <a:pt x="1532" y="57"/>
                    <a:pt x="1532" y="57"/>
                    <a:pt x="1532" y="57"/>
                  </a:cubicBezTo>
                  <a:cubicBezTo>
                    <a:pt x="1532" y="48"/>
                    <a:pt x="1532" y="48"/>
                    <a:pt x="1532" y="48"/>
                  </a:cubicBezTo>
                  <a:cubicBezTo>
                    <a:pt x="1507" y="48"/>
                    <a:pt x="1507" y="48"/>
                    <a:pt x="1507" y="48"/>
                  </a:cubicBezTo>
                  <a:cubicBezTo>
                    <a:pt x="1507" y="33"/>
                    <a:pt x="1507" y="33"/>
                    <a:pt x="1507" y="33"/>
                  </a:cubicBezTo>
                  <a:cubicBezTo>
                    <a:pt x="1530" y="33"/>
                    <a:pt x="1530" y="33"/>
                    <a:pt x="1530" y="33"/>
                  </a:cubicBezTo>
                  <a:cubicBezTo>
                    <a:pt x="1530" y="24"/>
                    <a:pt x="1530" y="24"/>
                    <a:pt x="1530" y="24"/>
                  </a:cubicBezTo>
                  <a:cubicBezTo>
                    <a:pt x="1507" y="24"/>
                    <a:pt x="1507" y="24"/>
                    <a:pt x="1507" y="24"/>
                  </a:cubicBezTo>
                  <a:cubicBezTo>
                    <a:pt x="1507" y="11"/>
                    <a:pt x="1507" y="11"/>
                    <a:pt x="1507" y="11"/>
                  </a:cubicBezTo>
                  <a:cubicBezTo>
                    <a:pt x="1531" y="11"/>
                    <a:pt x="1531" y="11"/>
                    <a:pt x="1531" y="11"/>
                  </a:cubicBezTo>
                  <a:cubicBezTo>
                    <a:pt x="1531" y="2"/>
                    <a:pt x="1531" y="2"/>
                    <a:pt x="1531" y="2"/>
                  </a:cubicBezTo>
                  <a:cubicBezTo>
                    <a:pt x="1495" y="2"/>
                    <a:pt x="1495" y="2"/>
                    <a:pt x="1495" y="2"/>
                  </a:cubicBezTo>
                  <a:cubicBezTo>
                    <a:pt x="1495" y="57"/>
                    <a:pt x="1495" y="57"/>
                    <a:pt x="1495" y="57"/>
                  </a:cubicBezTo>
                  <a:close/>
                  <a:moveTo>
                    <a:pt x="1599" y="20"/>
                  </a:moveTo>
                  <a:cubicBezTo>
                    <a:pt x="1598" y="7"/>
                    <a:pt x="1590" y="1"/>
                    <a:pt x="1576" y="0"/>
                  </a:cubicBezTo>
                  <a:cubicBezTo>
                    <a:pt x="1561" y="1"/>
                    <a:pt x="1553" y="11"/>
                    <a:pt x="1553" y="30"/>
                  </a:cubicBezTo>
                  <a:cubicBezTo>
                    <a:pt x="1553" y="48"/>
                    <a:pt x="1561" y="57"/>
                    <a:pt x="1576" y="58"/>
                  </a:cubicBezTo>
                  <a:cubicBezTo>
                    <a:pt x="1590" y="58"/>
                    <a:pt x="1598" y="51"/>
                    <a:pt x="1599" y="39"/>
                  </a:cubicBezTo>
                  <a:cubicBezTo>
                    <a:pt x="1586" y="39"/>
                    <a:pt x="1586" y="39"/>
                    <a:pt x="1586" y="39"/>
                  </a:cubicBezTo>
                  <a:cubicBezTo>
                    <a:pt x="1586" y="46"/>
                    <a:pt x="1583" y="49"/>
                    <a:pt x="1576" y="50"/>
                  </a:cubicBezTo>
                  <a:cubicBezTo>
                    <a:pt x="1569" y="49"/>
                    <a:pt x="1566" y="43"/>
                    <a:pt x="1565" y="30"/>
                  </a:cubicBezTo>
                  <a:cubicBezTo>
                    <a:pt x="1566" y="16"/>
                    <a:pt x="1569" y="10"/>
                    <a:pt x="1576" y="9"/>
                  </a:cubicBezTo>
                  <a:cubicBezTo>
                    <a:pt x="1582" y="9"/>
                    <a:pt x="1586" y="13"/>
                    <a:pt x="1586" y="20"/>
                  </a:cubicBezTo>
                  <a:cubicBezTo>
                    <a:pt x="1599" y="20"/>
                    <a:pt x="1599" y="20"/>
                    <a:pt x="1599" y="20"/>
                  </a:cubicBezTo>
                  <a:close/>
                  <a:moveTo>
                    <a:pt x="1631" y="57"/>
                  </a:moveTo>
                  <a:cubicBezTo>
                    <a:pt x="1631" y="33"/>
                    <a:pt x="1631" y="33"/>
                    <a:pt x="1631" y="33"/>
                  </a:cubicBezTo>
                  <a:cubicBezTo>
                    <a:pt x="1652" y="33"/>
                    <a:pt x="1652" y="33"/>
                    <a:pt x="1652" y="33"/>
                  </a:cubicBezTo>
                  <a:cubicBezTo>
                    <a:pt x="1652" y="57"/>
                    <a:pt x="1652" y="57"/>
                    <a:pt x="1652" y="57"/>
                  </a:cubicBezTo>
                  <a:cubicBezTo>
                    <a:pt x="1664" y="57"/>
                    <a:pt x="1664" y="57"/>
                    <a:pt x="1664" y="57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52" y="2"/>
                    <a:pt x="1652" y="2"/>
                    <a:pt x="1652" y="2"/>
                  </a:cubicBezTo>
                  <a:cubicBezTo>
                    <a:pt x="1652" y="24"/>
                    <a:pt x="1652" y="24"/>
                    <a:pt x="1652" y="24"/>
                  </a:cubicBezTo>
                  <a:cubicBezTo>
                    <a:pt x="1631" y="24"/>
                    <a:pt x="1631" y="24"/>
                    <a:pt x="1631" y="24"/>
                  </a:cubicBezTo>
                  <a:cubicBezTo>
                    <a:pt x="1631" y="2"/>
                    <a:pt x="1631" y="2"/>
                    <a:pt x="1631" y="2"/>
                  </a:cubicBezTo>
                  <a:cubicBezTo>
                    <a:pt x="1620" y="2"/>
                    <a:pt x="1620" y="2"/>
                    <a:pt x="1620" y="2"/>
                  </a:cubicBezTo>
                  <a:cubicBezTo>
                    <a:pt x="1620" y="57"/>
                    <a:pt x="1620" y="57"/>
                    <a:pt x="1620" y="57"/>
                  </a:cubicBezTo>
                  <a:cubicBezTo>
                    <a:pt x="1631" y="57"/>
                    <a:pt x="1631" y="57"/>
                    <a:pt x="1631" y="57"/>
                  </a:cubicBezTo>
                  <a:close/>
                  <a:moveTo>
                    <a:pt x="1737" y="57"/>
                  </a:moveTo>
                  <a:cubicBezTo>
                    <a:pt x="1737" y="2"/>
                    <a:pt x="1737" y="2"/>
                    <a:pt x="1737" y="2"/>
                  </a:cubicBezTo>
                  <a:cubicBezTo>
                    <a:pt x="1726" y="2"/>
                    <a:pt x="1726" y="2"/>
                    <a:pt x="1726" y="2"/>
                  </a:cubicBezTo>
                  <a:cubicBezTo>
                    <a:pt x="1726" y="45"/>
                    <a:pt x="1726" y="45"/>
                    <a:pt x="1726" y="45"/>
                  </a:cubicBezTo>
                  <a:cubicBezTo>
                    <a:pt x="1725" y="45"/>
                    <a:pt x="1725" y="45"/>
                    <a:pt x="1725" y="45"/>
                  </a:cubicBezTo>
                  <a:cubicBezTo>
                    <a:pt x="1705" y="2"/>
                    <a:pt x="1705" y="2"/>
                    <a:pt x="1705" y="2"/>
                  </a:cubicBezTo>
                  <a:cubicBezTo>
                    <a:pt x="1687" y="2"/>
                    <a:pt x="1687" y="2"/>
                    <a:pt x="1687" y="2"/>
                  </a:cubicBezTo>
                  <a:cubicBezTo>
                    <a:pt x="1687" y="57"/>
                    <a:pt x="1687" y="57"/>
                    <a:pt x="1687" y="57"/>
                  </a:cubicBezTo>
                  <a:cubicBezTo>
                    <a:pt x="1698" y="57"/>
                    <a:pt x="1698" y="57"/>
                    <a:pt x="1698" y="57"/>
                  </a:cubicBezTo>
                  <a:cubicBezTo>
                    <a:pt x="1698" y="11"/>
                    <a:pt x="1698" y="11"/>
                    <a:pt x="1698" y="11"/>
                  </a:cubicBezTo>
                  <a:cubicBezTo>
                    <a:pt x="1699" y="11"/>
                    <a:pt x="1699" y="11"/>
                    <a:pt x="1699" y="11"/>
                  </a:cubicBezTo>
                  <a:cubicBezTo>
                    <a:pt x="1720" y="57"/>
                    <a:pt x="1720" y="57"/>
                    <a:pt x="1720" y="57"/>
                  </a:cubicBezTo>
                  <a:cubicBezTo>
                    <a:pt x="1737" y="57"/>
                    <a:pt x="1737" y="57"/>
                    <a:pt x="1737" y="57"/>
                  </a:cubicBezTo>
                  <a:close/>
                  <a:moveTo>
                    <a:pt x="1784" y="58"/>
                  </a:moveTo>
                  <a:cubicBezTo>
                    <a:pt x="1801" y="57"/>
                    <a:pt x="1810" y="48"/>
                    <a:pt x="1810" y="30"/>
                  </a:cubicBezTo>
                  <a:cubicBezTo>
                    <a:pt x="1810" y="11"/>
                    <a:pt x="1801" y="1"/>
                    <a:pt x="1784" y="0"/>
                  </a:cubicBezTo>
                  <a:cubicBezTo>
                    <a:pt x="1767" y="1"/>
                    <a:pt x="1759" y="11"/>
                    <a:pt x="1758" y="30"/>
                  </a:cubicBezTo>
                  <a:cubicBezTo>
                    <a:pt x="1759" y="48"/>
                    <a:pt x="1767" y="57"/>
                    <a:pt x="1784" y="58"/>
                  </a:cubicBezTo>
                  <a:close/>
                  <a:moveTo>
                    <a:pt x="1784" y="9"/>
                  </a:moveTo>
                  <a:cubicBezTo>
                    <a:pt x="1793" y="9"/>
                    <a:pt x="1798" y="16"/>
                    <a:pt x="1798" y="30"/>
                  </a:cubicBezTo>
                  <a:cubicBezTo>
                    <a:pt x="1798" y="43"/>
                    <a:pt x="1793" y="50"/>
                    <a:pt x="1784" y="50"/>
                  </a:cubicBezTo>
                  <a:cubicBezTo>
                    <a:pt x="1775" y="50"/>
                    <a:pt x="1771" y="43"/>
                    <a:pt x="1771" y="30"/>
                  </a:cubicBezTo>
                  <a:cubicBezTo>
                    <a:pt x="1771" y="16"/>
                    <a:pt x="1775" y="9"/>
                    <a:pt x="1784" y="9"/>
                  </a:cubicBezTo>
                  <a:close/>
                  <a:moveTo>
                    <a:pt x="1868" y="57"/>
                  </a:moveTo>
                  <a:cubicBezTo>
                    <a:pt x="1868" y="48"/>
                    <a:pt x="1868" y="48"/>
                    <a:pt x="1868" y="48"/>
                  </a:cubicBezTo>
                  <a:cubicBezTo>
                    <a:pt x="1844" y="48"/>
                    <a:pt x="1844" y="48"/>
                    <a:pt x="1844" y="48"/>
                  </a:cubicBezTo>
                  <a:cubicBezTo>
                    <a:pt x="1844" y="2"/>
                    <a:pt x="1844" y="2"/>
                    <a:pt x="1844" y="2"/>
                  </a:cubicBezTo>
                  <a:cubicBezTo>
                    <a:pt x="1833" y="2"/>
                    <a:pt x="1833" y="2"/>
                    <a:pt x="1833" y="2"/>
                  </a:cubicBezTo>
                  <a:cubicBezTo>
                    <a:pt x="1833" y="57"/>
                    <a:pt x="1833" y="57"/>
                    <a:pt x="1833" y="57"/>
                  </a:cubicBezTo>
                  <a:cubicBezTo>
                    <a:pt x="1868" y="57"/>
                    <a:pt x="1868" y="57"/>
                    <a:pt x="1868" y="57"/>
                  </a:cubicBezTo>
                  <a:close/>
                  <a:moveTo>
                    <a:pt x="1913" y="58"/>
                  </a:moveTo>
                  <a:cubicBezTo>
                    <a:pt x="1929" y="57"/>
                    <a:pt x="1938" y="48"/>
                    <a:pt x="1939" y="30"/>
                  </a:cubicBezTo>
                  <a:cubicBezTo>
                    <a:pt x="1938" y="11"/>
                    <a:pt x="1929" y="1"/>
                    <a:pt x="1913" y="0"/>
                  </a:cubicBezTo>
                  <a:cubicBezTo>
                    <a:pt x="1896" y="1"/>
                    <a:pt x="1887" y="11"/>
                    <a:pt x="1886" y="30"/>
                  </a:cubicBezTo>
                  <a:cubicBezTo>
                    <a:pt x="1887" y="48"/>
                    <a:pt x="1896" y="57"/>
                    <a:pt x="1913" y="58"/>
                  </a:cubicBezTo>
                  <a:close/>
                  <a:moveTo>
                    <a:pt x="1913" y="9"/>
                  </a:moveTo>
                  <a:cubicBezTo>
                    <a:pt x="1922" y="9"/>
                    <a:pt x="1926" y="16"/>
                    <a:pt x="1926" y="30"/>
                  </a:cubicBezTo>
                  <a:cubicBezTo>
                    <a:pt x="1926" y="43"/>
                    <a:pt x="1922" y="50"/>
                    <a:pt x="1913" y="50"/>
                  </a:cubicBezTo>
                  <a:cubicBezTo>
                    <a:pt x="1903" y="50"/>
                    <a:pt x="1899" y="43"/>
                    <a:pt x="1899" y="30"/>
                  </a:cubicBezTo>
                  <a:cubicBezTo>
                    <a:pt x="1899" y="16"/>
                    <a:pt x="1903" y="9"/>
                    <a:pt x="1913" y="9"/>
                  </a:cubicBezTo>
                  <a:close/>
                  <a:moveTo>
                    <a:pt x="1997" y="37"/>
                  </a:moveTo>
                  <a:cubicBezTo>
                    <a:pt x="1997" y="48"/>
                    <a:pt x="1997" y="48"/>
                    <a:pt x="1997" y="48"/>
                  </a:cubicBezTo>
                  <a:cubicBezTo>
                    <a:pt x="1997" y="49"/>
                    <a:pt x="1997" y="49"/>
                    <a:pt x="1997" y="48"/>
                  </a:cubicBezTo>
                  <a:cubicBezTo>
                    <a:pt x="1993" y="49"/>
                    <a:pt x="1989" y="50"/>
                    <a:pt x="1986" y="50"/>
                  </a:cubicBezTo>
                  <a:cubicBezTo>
                    <a:pt x="1976" y="49"/>
                    <a:pt x="1971" y="43"/>
                    <a:pt x="1971" y="30"/>
                  </a:cubicBezTo>
                  <a:cubicBezTo>
                    <a:pt x="1971" y="16"/>
                    <a:pt x="1976" y="9"/>
                    <a:pt x="1986" y="9"/>
                  </a:cubicBezTo>
                  <a:cubicBezTo>
                    <a:pt x="1994" y="9"/>
                    <a:pt x="1997" y="12"/>
                    <a:pt x="1997" y="18"/>
                  </a:cubicBezTo>
                  <a:cubicBezTo>
                    <a:pt x="2010" y="18"/>
                    <a:pt x="2010" y="18"/>
                    <a:pt x="2010" y="18"/>
                  </a:cubicBezTo>
                  <a:cubicBezTo>
                    <a:pt x="2010" y="6"/>
                    <a:pt x="2001" y="0"/>
                    <a:pt x="1984" y="0"/>
                  </a:cubicBezTo>
                  <a:cubicBezTo>
                    <a:pt x="1968" y="2"/>
                    <a:pt x="1959" y="11"/>
                    <a:pt x="1959" y="30"/>
                  </a:cubicBezTo>
                  <a:cubicBezTo>
                    <a:pt x="1959" y="47"/>
                    <a:pt x="1968" y="57"/>
                    <a:pt x="1984" y="58"/>
                  </a:cubicBezTo>
                  <a:cubicBezTo>
                    <a:pt x="1989" y="58"/>
                    <a:pt x="1994" y="58"/>
                    <a:pt x="1997" y="57"/>
                  </a:cubicBezTo>
                  <a:cubicBezTo>
                    <a:pt x="2001" y="57"/>
                    <a:pt x="2005" y="57"/>
                    <a:pt x="2009" y="55"/>
                  </a:cubicBezTo>
                  <a:cubicBezTo>
                    <a:pt x="2009" y="27"/>
                    <a:pt x="2009" y="27"/>
                    <a:pt x="2009" y="27"/>
                  </a:cubicBezTo>
                  <a:cubicBezTo>
                    <a:pt x="1987" y="27"/>
                    <a:pt x="1987" y="27"/>
                    <a:pt x="1987" y="27"/>
                  </a:cubicBezTo>
                  <a:cubicBezTo>
                    <a:pt x="1987" y="37"/>
                    <a:pt x="1987" y="37"/>
                    <a:pt x="1987" y="37"/>
                  </a:cubicBezTo>
                  <a:cubicBezTo>
                    <a:pt x="1997" y="37"/>
                    <a:pt x="1997" y="37"/>
                    <a:pt x="1997" y="37"/>
                  </a:cubicBezTo>
                  <a:close/>
                  <a:moveTo>
                    <a:pt x="2048" y="57"/>
                  </a:moveTo>
                  <a:cubicBezTo>
                    <a:pt x="2059" y="57"/>
                    <a:pt x="2059" y="57"/>
                    <a:pt x="2059" y="57"/>
                  </a:cubicBezTo>
                  <a:cubicBezTo>
                    <a:pt x="2059" y="39"/>
                    <a:pt x="2059" y="39"/>
                    <a:pt x="2059" y="39"/>
                  </a:cubicBezTo>
                  <a:cubicBezTo>
                    <a:pt x="2078" y="2"/>
                    <a:pt x="2078" y="2"/>
                    <a:pt x="2078" y="2"/>
                  </a:cubicBezTo>
                  <a:cubicBezTo>
                    <a:pt x="2066" y="2"/>
                    <a:pt x="2066" y="2"/>
                    <a:pt x="2066" y="2"/>
                  </a:cubicBezTo>
                  <a:cubicBezTo>
                    <a:pt x="2054" y="27"/>
                    <a:pt x="2054" y="27"/>
                    <a:pt x="2054" y="27"/>
                  </a:cubicBezTo>
                  <a:cubicBezTo>
                    <a:pt x="2043" y="2"/>
                    <a:pt x="2043" y="2"/>
                    <a:pt x="2043" y="2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48" y="39"/>
                    <a:pt x="2048" y="39"/>
                    <a:pt x="2048" y="39"/>
                  </a:cubicBezTo>
                  <a:lnTo>
                    <a:pt x="2048" y="57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="" xmlns:a16="http://schemas.microsoft.com/office/drawing/2014/main" id="{2095C190-61FA-4724-8B3B-5A25C1AE57C7}"/>
              </a:ext>
            </a:extLst>
          </p:cNvPr>
          <p:cNvGrpSpPr/>
          <p:nvPr userDrawn="1"/>
        </p:nvGrpSpPr>
        <p:grpSpPr>
          <a:xfrm>
            <a:off x="1426863" y="1504132"/>
            <a:ext cx="1354437" cy="1354437"/>
            <a:chOff x="834929" y="914412"/>
            <a:chExt cx="5202926" cy="5202926"/>
          </a:xfrm>
        </p:grpSpPr>
        <p:sp>
          <p:nvSpPr>
            <p:cNvPr id="42" name="弧形 41">
              <a:extLst>
                <a:ext uri="{FF2B5EF4-FFF2-40B4-BE49-F238E27FC236}">
                  <a16:creationId xmlns="" xmlns:a16="http://schemas.microsoft.com/office/drawing/2014/main" id="{E4EEFC28-070F-4DA5-BC0D-C2F876A6CB1E}"/>
                </a:ext>
              </a:extLst>
            </p:cNvPr>
            <p:cNvSpPr/>
            <p:nvPr userDrawn="1"/>
          </p:nvSpPr>
          <p:spPr>
            <a:xfrm>
              <a:off x="1236236" y="1315719"/>
              <a:ext cx="4400313" cy="4400313"/>
            </a:xfrm>
            <a:prstGeom prst="arc">
              <a:avLst>
                <a:gd name="adj1" fmla="val 20351035"/>
                <a:gd name="adj2" fmla="val 951939"/>
              </a:avLst>
            </a:prstGeom>
            <a:noFill/>
            <a:ln w="6350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弧形 42">
              <a:extLst>
                <a:ext uri="{FF2B5EF4-FFF2-40B4-BE49-F238E27FC236}">
                  <a16:creationId xmlns="" xmlns:a16="http://schemas.microsoft.com/office/drawing/2014/main" id="{09698FBC-D722-47FF-8EE5-233C0519570B}"/>
                </a:ext>
              </a:extLst>
            </p:cNvPr>
            <p:cNvSpPr/>
            <p:nvPr userDrawn="1"/>
          </p:nvSpPr>
          <p:spPr>
            <a:xfrm>
              <a:off x="1090777" y="1170260"/>
              <a:ext cx="4691230" cy="4691230"/>
            </a:xfrm>
            <a:prstGeom prst="arc">
              <a:avLst>
                <a:gd name="adj1" fmla="val 9783818"/>
                <a:gd name="adj2" fmla="val 3712165"/>
              </a:avLst>
            </a:prstGeom>
            <a:noFill/>
            <a:ln w="82550">
              <a:gradFill flip="none" rotWithShape="1"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39000">
                    <a:srgbClr val="ED7685"/>
                  </a:gs>
                  <a:gs pos="100000">
                    <a:schemeClr val="bg1">
                      <a:alpha val="62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弧形 43">
              <a:extLst>
                <a:ext uri="{FF2B5EF4-FFF2-40B4-BE49-F238E27FC236}">
                  <a16:creationId xmlns="" xmlns:a16="http://schemas.microsoft.com/office/drawing/2014/main" id="{690195F1-F02B-47CB-A8D6-C99209C0C3A3}"/>
                </a:ext>
              </a:extLst>
            </p:cNvPr>
            <p:cNvSpPr/>
            <p:nvPr userDrawn="1"/>
          </p:nvSpPr>
          <p:spPr>
            <a:xfrm>
              <a:off x="1236236" y="1315719"/>
              <a:ext cx="4400313" cy="4400313"/>
            </a:xfrm>
            <a:prstGeom prst="arc">
              <a:avLst>
                <a:gd name="adj1" fmla="val 2840027"/>
                <a:gd name="adj2" fmla="val 13002114"/>
              </a:avLst>
            </a:prstGeom>
            <a:noFill/>
            <a:ln w="44450">
              <a:gradFill flip="none" rotWithShape="1">
                <a:gsLst>
                  <a:gs pos="51000">
                    <a:schemeClr val="accent1">
                      <a:lumMod val="20000"/>
                      <a:lumOff val="80000"/>
                    </a:schemeClr>
                  </a:gs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弧形 44">
              <a:extLst>
                <a:ext uri="{FF2B5EF4-FFF2-40B4-BE49-F238E27FC236}">
                  <a16:creationId xmlns="" xmlns:a16="http://schemas.microsoft.com/office/drawing/2014/main" id="{19F1B4EF-16CD-4346-83C3-C301862718CC}"/>
                </a:ext>
              </a:extLst>
            </p:cNvPr>
            <p:cNvSpPr/>
            <p:nvPr userDrawn="1"/>
          </p:nvSpPr>
          <p:spPr>
            <a:xfrm>
              <a:off x="834929" y="914412"/>
              <a:ext cx="5202926" cy="5202926"/>
            </a:xfrm>
            <a:prstGeom prst="arc">
              <a:avLst>
                <a:gd name="adj1" fmla="val 2030941"/>
                <a:gd name="adj2" fmla="val 13035672"/>
              </a:avLst>
            </a:prstGeom>
            <a:noFill/>
            <a:ln w="127000">
              <a:gradFill flip="none" rotWithShape="1">
                <a:gsLst>
                  <a:gs pos="49000">
                    <a:schemeClr val="accent1">
                      <a:lumMod val="60000"/>
                      <a:lumOff val="40000"/>
                      <a:alpha val="0"/>
                    </a:schemeClr>
                  </a:gs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弧形 45">
              <a:extLst>
                <a:ext uri="{FF2B5EF4-FFF2-40B4-BE49-F238E27FC236}">
                  <a16:creationId xmlns="" xmlns:a16="http://schemas.microsoft.com/office/drawing/2014/main" id="{2B22D808-F349-4451-8344-D3BB43FC70DB}"/>
                </a:ext>
              </a:extLst>
            </p:cNvPr>
            <p:cNvSpPr/>
            <p:nvPr userDrawn="1"/>
          </p:nvSpPr>
          <p:spPr>
            <a:xfrm rot="10010820">
              <a:off x="1090777" y="1170260"/>
              <a:ext cx="4691230" cy="4691230"/>
            </a:xfrm>
            <a:prstGeom prst="arc">
              <a:avLst>
                <a:gd name="adj1" fmla="val 17687200"/>
                <a:gd name="adj2" fmla="val 20488798"/>
              </a:avLst>
            </a:prstGeom>
            <a:noFill/>
            <a:ln w="825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1" name="图片占位符 40">
            <a:extLst>
              <a:ext uri="{FF2B5EF4-FFF2-40B4-BE49-F238E27FC236}">
                <a16:creationId xmlns="" xmlns:a16="http://schemas.microsoft.com/office/drawing/2014/main" id="{5EE96BBD-2CDA-4E01-81B8-6143975B0AE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557700" y="1634969"/>
            <a:ext cx="1092763" cy="1092763"/>
          </a:xfrm>
          <a:prstGeom prst="ellipse">
            <a:avLst/>
          </a:prstGeom>
          <a:ln>
            <a:gradFill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accent1"/>
                </a:gs>
              </a:gsLst>
              <a:lin ang="5400000" scaled="1"/>
            </a:gradFill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48" name="组合 47">
            <a:extLst>
              <a:ext uri="{FF2B5EF4-FFF2-40B4-BE49-F238E27FC236}">
                <a16:creationId xmlns="" xmlns:a16="http://schemas.microsoft.com/office/drawing/2014/main" id="{E3C1A3DE-A384-45B7-A898-F66987324960}"/>
              </a:ext>
            </a:extLst>
          </p:cNvPr>
          <p:cNvGrpSpPr/>
          <p:nvPr userDrawn="1"/>
        </p:nvGrpSpPr>
        <p:grpSpPr>
          <a:xfrm>
            <a:off x="1426863" y="3795653"/>
            <a:ext cx="1354437" cy="1354437"/>
            <a:chOff x="834929" y="914412"/>
            <a:chExt cx="5202926" cy="5202926"/>
          </a:xfrm>
        </p:grpSpPr>
        <p:sp>
          <p:nvSpPr>
            <p:cNvPr id="49" name="弧形 48">
              <a:extLst>
                <a:ext uri="{FF2B5EF4-FFF2-40B4-BE49-F238E27FC236}">
                  <a16:creationId xmlns="" xmlns:a16="http://schemas.microsoft.com/office/drawing/2014/main" id="{672CCF25-FE58-47B0-BB31-618FEA147487}"/>
                </a:ext>
              </a:extLst>
            </p:cNvPr>
            <p:cNvSpPr/>
            <p:nvPr userDrawn="1"/>
          </p:nvSpPr>
          <p:spPr>
            <a:xfrm>
              <a:off x="1236236" y="1315719"/>
              <a:ext cx="4400313" cy="4400313"/>
            </a:xfrm>
            <a:prstGeom prst="arc">
              <a:avLst>
                <a:gd name="adj1" fmla="val 20351035"/>
                <a:gd name="adj2" fmla="val 951939"/>
              </a:avLst>
            </a:prstGeom>
            <a:noFill/>
            <a:ln w="6350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弧形 49">
              <a:extLst>
                <a:ext uri="{FF2B5EF4-FFF2-40B4-BE49-F238E27FC236}">
                  <a16:creationId xmlns="" xmlns:a16="http://schemas.microsoft.com/office/drawing/2014/main" id="{8DE12461-CD4D-470D-89C0-E4092E37B1E0}"/>
                </a:ext>
              </a:extLst>
            </p:cNvPr>
            <p:cNvSpPr/>
            <p:nvPr userDrawn="1"/>
          </p:nvSpPr>
          <p:spPr>
            <a:xfrm>
              <a:off x="1090777" y="1170260"/>
              <a:ext cx="4691230" cy="4691230"/>
            </a:xfrm>
            <a:prstGeom prst="arc">
              <a:avLst>
                <a:gd name="adj1" fmla="val 9783818"/>
                <a:gd name="adj2" fmla="val 3712165"/>
              </a:avLst>
            </a:prstGeom>
            <a:noFill/>
            <a:ln w="82550">
              <a:gradFill flip="none" rotWithShape="1"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39000">
                    <a:srgbClr val="ED7685"/>
                  </a:gs>
                  <a:gs pos="100000">
                    <a:schemeClr val="bg1">
                      <a:alpha val="62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弧形 50">
              <a:extLst>
                <a:ext uri="{FF2B5EF4-FFF2-40B4-BE49-F238E27FC236}">
                  <a16:creationId xmlns="" xmlns:a16="http://schemas.microsoft.com/office/drawing/2014/main" id="{98C04443-4CBB-42FB-87D7-4761812BC69B}"/>
                </a:ext>
              </a:extLst>
            </p:cNvPr>
            <p:cNvSpPr/>
            <p:nvPr userDrawn="1"/>
          </p:nvSpPr>
          <p:spPr>
            <a:xfrm>
              <a:off x="1236236" y="1315719"/>
              <a:ext cx="4400313" cy="4400313"/>
            </a:xfrm>
            <a:prstGeom prst="arc">
              <a:avLst>
                <a:gd name="adj1" fmla="val 2840027"/>
                <a:gd name="adj2" fmla="val 13002114"/>
              </a:avLst>
            </a:prstGeom>
            <a:noFill/>
            <a:ln w="44450">
              <a:gradFill flip="none" rotWithShape="1">
                <a:gsLst>
                  <a:gs pos="51000">
                    <a:schemeClr val="accent1">
                      <a:lumMod val="20000"/>
                      <a:lumOff val="80000"/>
                    </a:schemeClr>
                  </a:gs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弧形 65">
              <a:extLst>
                <a:ext uri="{FF2B5EF4-FFF2-40B4-BE49-F238E27FC236}">
                  <a16:creationId xmlns="" xmlns:a16="http://schemas.microsoft.com/office/drawing/2014/main" id="{49C9FA28-EF88-43AD-8EB2-A5CC1CAD766D}"/>
                </a:ext>
              </a:extLst>
            </p:cNvPr>
            <p:cNvSpPr/>
            <p:nvPr userDrawn="1"/>
          </p:nvSpPr>
          <p:spPr>
            <a:xfrm>
              <a:off x="834929" y="914412"/>
              <a:ext cx="5202926" cy="5202926"/>
            </a:xfrm>
            <a:prstGeom prst="arc">
              <a:avLst>
                <a:gd name="adj1" fmla="val 2030941"/>
                <a:gd name="adj2" fmla="val 13035672"/>
              </a:avLst>
            </a:prstGeom>
            <a:noFill/>
            <a:ln w="127000">
              <a:gradFill flip="none" rotWithShape="1">
                <a:gsLst>
                  <a:gs pos="49000">
                    <a:schemeClr val="accent1">
                      <a:lumMod val="60000"/>
                      <a:lumOff val="40000"/>
                      <a:alpha val="0"/>
                    </a:schemeClr>
                  </a:gs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弧形 66">
              <a:extLst>
                <a:ext uri="{FF2B5EF4-FFF2-40B4-BE49-F238E27FC236}">
                  <a16:creationId xmlns="" xmlns:a16="http://schemas.microsoft.com/office/drawing/2014/main" id="{46DBDCE6-437C-49F0-B1A4-67CF0289D085}"/>
                </a:ext>
              </a:extLst>
            </p:cNvPr>
            <p:cNvSpPr/>
            <p:nvPr userDrawn="1"/>
          </p:nvSpPr>
          <p:spPr>
            <a:xfrm rot="10010820">
              <a:off x="1090777" y="1170260"/>
              <a:ext cx="4691230" cy="4691230"/>
            </a:xfrm>
            <a:prstGeom prst="arc">
              <a:avLst>
                <a:gd name="adj1" fmla="val 17687200"/>
                <a:gd name="adj2" fmla="val 20488798"/>
              </a:avLst>
            </a:prstGeom>
            <a:noFill/>
            <a:ln w="825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8" name="图片占位符 40">
            <a:extLst>
              <a:ext uri="{FF2B5EF4-FFF2-40B4-BE49-F238E27FC236}">
                <a16:creationId xmlns="" xmlns:a16="http://schemas.microsoft.com/office/drawing/2014/main" id="{ED639167-D02E-4364-85CB-859B5184301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557700" y="3926490"/>
            <a:ext cx="1092763" cy="1092763"/>
          </a:xfrm>
          <a:prstGeom prst="ellipse">
            <a:avLst/>
          </a:prstGeom>
          <a:ln>
            <a:gradFill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accent1"/>
                </a:gs>
              </a:gsLst>
              <a:lin ang="5400000" scaled="1"/>
            </a:gradFill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76" name="组合 75">
            <a:extLst>
              <a:ext uri="{FF2B5EF4-FFF2-40B4-BE49-F238E27FC236}">
                <a16:creationId xmlns="" xmlns:a16="http://schemas.microsoft.com/office/drawing/2014/main" id="{6DB57A46-56E7-40DB-9828-9E7FA5499196}"/>
              </a:ext>
            </a:extLst>
          </p:cNvPr>
          <p:cNvGrpSpPr/>
          <p:nvPr userDrawn="1"/>
        </p:nvGrpSpPr>
        <p:grpSpPr>
          <a:xfrm>
            <a:off x="6424337" y="1504132"/>
            <a:ext cx="1354437" cy="1354437"/>
            <a:chOff x="834929" y="914412"/>
            <a:chExt cx="5202926" cy="5202926"/>
          </a:xfrm>
        </p:grpSpPr>
        <p:sp>
          <p:nvSpPr>
            <p:cNvPr id="77" name="弧形 76">
              <a:extLst>
                <a:ext uri="{FF2B5EF4-FFF2-40B4-BE49-F238E27FC236}">
                  <a16:creationId xmlns="" xmlns:a16="http://schemas.microsoft.com/office/drawing/2014/main" id="{29DA53FB-A9D8-4CA1-9A1D-1C810F89F091}"/>
                </a:ext>
              </a:extLst>
            </p:cNvPr>
            <p:cNvSpPr/>
            <p:nvPr userDrawn="1"/>
          </p:nvSpPr>
          <p:spPr>
            <a:xfrm>
              <a:off x="1236236" y="1315719"/>
              <a:ext cx="4400313" cy="4400313"/>
            </a:xfrm>
            <a:prstGeom prst="arc">
              <a:avLst>
                <a:gd name="adj1" fmla="val 20351035"/>
                <a:gd name="adj2" fmla="val 951939"/>
              </a:avLst>
            </a:prstGeom>
            <a:noFill/>
            <a:ln w="6350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" name="弧形 77">
              <a:extLst>
                <a:ext uri="{FF2B5EF4-FFF2-40B4-BE49-F238E27FC236}">
                  <a16:creationId xmlns="" xmlns:a16="http://schemas.microsoft.com/office/drawing/2014/main" id="{6BE60FF8-8CAC-4242-84F0-543681BE1373}"/>
                </a:ext>
              </a:extLst>
            </p:cNvPr>
            <p:cNvSpPr/>
            <p:nvPr userDrawn="1"/>
          </p:nvSpPr>
          <p:spPr>
            <a:xfrm>
              <a:off x="1090777" y="1170260"/>
              <a:ext cx="4691230" cy="4691230"/>
            </a:xfrm>
            <a:prstGeom prst="arc">
              <a:avLst>
                <a:gd name="adj1" fmla="val 9783818"/>
                <a:gd name="adj2" fmla="val 3712165"/>
              </a:avLst>
            </a:prstGeom>
            <a:noFill/>
            <a:ln w="82550">
              <a:gradFill flip="none" rotWithShape="1"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39000">
                    <a:srgbClr val="ED7685"/>
                  </a:gs>
                  <a:gs pos="100000">
                    <a:schemeClr val="bg1">
                      <a:alpha val="62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" name="弧形 78">
              <a:extLst>
                <a:ext uri="{FF2B5EF4-FFF2-40B4-BE49-F238E27FC236}">
                  <a16:creationId xmlns="" xmlns:a16="http://schemas.microsoft.com/office/drawing/2014/main" id="{7008F488-4547-4E4E-92BA-27F043D70E23}"/>
                </a:ext>
              </a:extLst>
            </p:cNvPr>
            <p:cNvSpPr/>
            <p:nvPr userDrawn="1"/>
          </p:nvSpPr>
          <p:spPr>
            <a:xfrm>
              <a:off x="1236236" y="1315719"/>
              <a:ext cx="4400313" cy="4400313"/>
            </a:xfrm>
            <a:prstGeom prst="arc">
              <a:avLst>
                <a:gd name="adj1" fmla="val 2840027"/>
                <a:gd name="adj2" fmla="val 13002114"/>
              </a:avLst>
            </a:prstGeom>
            <a:noFill/>
            <a:ln w="44450">
              <a:gradFill flip="none" rotWithShape="1">
                <a:gsLst>
                  <a:gs pos="51000">
                    <a:schemeClr val="accent1">
                      <a:lumMod val="20000"/>
                      <a:lumOff val="80000"/>
                    </a:schemeClr>
                  </a:gs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" name="弧形 79">
              <a:extLst>
                <a:ext uri="{FF2B5EF4-FFF2-40B4-BE49-F238E27FC236}">
                  <a16:creationId xmlns="" xmlns:a16="http://schemas.microsoft.com/office/drawing/2014/main" id="{64B00DE4-4AED-4359-B9F4-350814B2D2D5}"/>
                </a:ext>
              </a:extLst>
            </p:cNvPr>
            <p:cNvSpPr/>
            <p:nvPr userDrawn="1"/>
          </p:nvSpPr>
          <p:spPr>
            <a:xfrm>
              <a:off x="834929" y="914412"/>
              <a:ext cx="5202926" cy="5202926"/>
            </a:xfrm>
            <a:prstGeom prst="arc">
              <a:avLst>
                <a:gd name="adj1" fmla="val 2030941"/>
                <a:gd name="adj2" fmla="val 13035672"/>
              </a:avLst>
            </a:prstGeom>
            <a:noFill/>
            <a:ln w="127000">
              <a:gradFill flip="none" rotWithShape="1">
                <a:gsLst>
                  <a:gs pos="49000">
                    <a:schemeClr val="accent1">
                      <a:lumMod val="60000"/>
                      <a:lumOff val="40000"/>
                      <a:alpha val="0"/>
                    </a:schemeClr>
                  </a:gs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" name="弧形 80">
              <a:extLst>
                <a:ext uri="{FF2B5EF4-FFF2-40B4-BE49-F238E27FC236}">
                  <a16:creationId xmlns="" xmlns:a16="http://schemas.microsoft.com/office/drawing/2014/main" id="{F8E50EED-AA8B-48A9-92E6-070B17D78C7A}"/>
                </a:ext>
              </a:extLst>
            </p:cNvPr>
            <p:cNvSpPr/>
            <p:nvPr userDrawn="1"/>
          </p:nvSpPr>
          <p:spPr>
            <a:xfrm rot="10010820">
              <a:off x="1090777" y="1170260"/>
              <a:ext cx="4691230" cy="4691230"/>
            </a:xfrm>
            <a:prstGeom prst="arc">
              <a:avLst>
                <a:gd name="adj1" fmla="val 17687200"/>
                <a:gd name="adj2" fmla="val 20488798"/>
              </a:avLst>
            </a:prstGeom>
            <a:noFill/>
            <a:ln w="825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82" name="图片占位符 40">
            <a:extLst>
              <a:ext uri="{FF2B5EF4-FFF2-40B4-BE49-F238E27FC236}">
                <a16:creationId xmlns="" xmlns:a16="http://schemas.microsoft.com/office/drawing/2014/main" id="{9A3D9F1C-B3C4-438E-887E-546A8027257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555174" y="1634969"/>
            <a:ext cx="1092763" cy="1092763"/>
          </a:xfrm>
          <a:prstGeom prst="ellipse">
            <a:avLst/>
          </a:prstGeom>
          <a:ln>
            <a:gradFill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accent1"/>
                </a:gs>
              </a:gsLst>
              <a:lin ang="5400000" scaled="1"/>
            </a:gradFill>
          </a:ln>
        </p:spPr>
        <p:txBody>
          <a:bodyPr/>
          <a:lstStyle/>
          <a:p>
            <a:endParaRPr lang="zh-CN" altLang="en-US" dirty="0"/>
          </a:p>
        </p:txBody>
      </p:sp>
      <p:grpSp>
        <p:nvGrpSpPr>
          <p:cNvPr id="83" name="组合 82">
            <a:extLst>
              <a:ext uri="{FF2B5EF4-FFF2-40B4-BE49-F238E27FC236}">
                <a16:creationId xmlns="" xmlns:a16="http://schemas.microsoft.com/office/drawing/2014/main" id="{FF02DD37-62EC-4310-A46E-F0BDC9E44085}"/>
              </a:ext>
            </a:extLst>
          </p:cNvPr>
          <p:cNvGrpSpPr/>
          <p:nvPr userDrawn="1"/>
        </p:nvGrpSpPr>
        <p:grpSpPr>
          <a:xfrm>
            <a:off x="6424337" y="3795653"/>
            <a:ext cx="1354437" cy="1354437"/>
            <a:chOff x="834929" y="914412"/>
            <a:chExt cx="5202926" cy="5202926"/>
          </a:xfrm>
        </p:grpSpPr>
        <p:sp>
          <p:nvSpPr>
            <p:cNvPr id="84" name="弧形 83">
              <a:extLst>
                <a:ext uri="{FF2B5EF4-FFF2-40B4-BE49-F238E27FC236}">
                  <a16:creationId xmlns="" xmlns:a16="http://schemas.microsoft.com/office/drawing/2014/main" id="{6D3F11A7-BC1C-4248-8D81-C54CC79660CB}"/>
                </a:ext>
              </a:extLst>
            </p:cNvPr>
            <p:cNvSpPr/>
            <p:nvPr userDrawn="1"/>
          </p:nvSpPr>
          <p:spPr>
            <a:xfrm>
              <a:off x="1236236" y="1315719"/>
              <a:ext cx="4400313" cy="4400313"/>
            </a:xfrm>
            <a:prstGeom prst="arc">
              <a:avLst>
                <a:gd name="adj1" fmla="val 20351035"/>
                <a:gd name="adj2" fmla="val 951939"/>
              </a:avLst>
            </a:prstGeom>
            <a:noFill/>
            <a:ln w="6350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" name="弧形 84">
              <a:extLst>
                <a:ext uri="{FF2B5EF4-FFF2-40B4-BE49-F238E27FC236}">
                  <a16:creationId xmlns="" xmlns:a16="http://schemas.microsoft.com/office/drawing/2014/main" id="{7EAF0F6F-ED8B-44A7-ABF1-42D08B4C9B42}"/>
                </a:ext>
              </a:extLst>
            </p:cNvPr>
            <p:cNvSpPr/>
            <p:nvPr userDrawn="1"/>
          </p:nvSpPr>
          <p:spPr>
            <a:xfrm>
              <a:off x="1090777" y="1170260"/>
              <a:ext cx="4691230" cy="4691230"/>
            </a:xfrm>
            <a:prstGeom prst="arc">
              <a:avLst>
                <a:gd name="adj1" fmla="val 9783818"/>
                <a:gd name="adj2" fmla="val 3712165"/>
              </a:avLst>
            </a:prstGeom>
            <a:noFill/>
            <a:ln w="82550">
              <a:gradFill flip="none" rotWithShape="1"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39000">
                    <a:srgbClr val="ED7685"/>
                  </a:gs>
                  <a:gs pos="100000">
                    <a:schemeClr val="bg1">
                      <a:alpha val="62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" name="弧形 85">
              <a:extLst>
                <a:ext uri="{FF2B5EF4-FFF2-40B4-BE49-F238E27FC236}">
                  <a16:creationId xmlns="" xmlns:a16="http://schemas.microsoft.com/office/drawing/2014/main" id="{240F7F12-BCCE-4236-B560-FF9172A5103D}"/>
                </a:ext>
              </a:extLst>
            </p:cNvPr>
            <p:cNvSpPr/>
            <p:nvPr userDrawn="1"/>
          </p:nvSpPr>
          <p:spPr>
            <a:xfrm>
              <a:off x="1236236" y="1315719"/>
              <a:ext cx="4400313" cy="4400313"/>
            </a:xfrm>
            <a:prstGeom prst="arc">
              <a:avLst>
                <a:gd name="adj1" fmla="val 2840027"/>
                <a:gd name="adj2" fmla="val 13002114"/>
              </a:avLst>
            </a:prstGeom>
            <a:noFill/>
            <a:ln w="44450">
              <a:gradFill flip="none" rotWithShape="1">
                <a:gsLst>
                  <a:gs pos="51000">
                    <a:schemeClr val="accent1">
                      <a:lumMod val="20000"/>
                      <a:lumOff val="80000"/>
                    </a:schemeClr>
                  </a:gs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" name="弧形 86">
              <a:extLst>
                <a:ext uri="{FF2B5EF4-FFF2-40B4-BE49-F238E27FC236}">
                  <a16:creationId xmlns="" xmlns:a16="http://schemas.microsoft.com/office/drawing/2014/main" id="{FC1EB09C-AB43-40A3-A2EC-D94C9F47436D}"/>
                </a:ext>
              </a:extLst>
            </p:cNvPr>
            <p:cNvSpPr/>
            <p:nvPr userDrawn="1"/>
          </p:nvSpPr>
          <p:spPr>
            <a:xfrm>
              <a:off x="834929" y="914412"/>
              <a:ext cx="5202926" cy="5202926"/>
            </a:xfrm>
            <a:prstGeom prst="arc">
              <a:avLst>
                <a:gd name="adj1" fmla="val 2030941"/>
                <a:gd name="adj2" fmla="val 13035672"/>
              </a:avLst>
            </a:prstGeom>
            <a:noFill/>
            <a:ln w="127000">
              <a:gradFill flip="none" rotWithShape="1">
                <a:gsLst>
                  <a:gs pos="49000">
                    <a:schemeClr val="accent1">
                      <a:lumMod val="60000"/>
                      <a:lumOff val="40000"/>
                      <a:alpha val="0"/>
                    </a:schemeClr>
                  </a:gs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" name="弧形 87">
              <a:extLst>
                <a:ext uri="{FF2B5EF4-FFF2-40B4-BE49-F238E27FC236}">
                  <a16:creationId xmlns="" xmlns:a16="http://schemas.microsoft.com/office/drawing/2014/main" id="{F559E2B4-926C-4247-8272-D0567490CF9E}"/>
                </a:ext>
              </a:extLst>
            </p:cNvPr>
            <p:cNvSpPr/>
            <p:nvPr userDrawn="1"/>
          </p:nvSpPr>
          <p:spPr>
            <a:xfrm rot="10010820">
              <a:off x="1090777" y="1170260"/>
              <a:ext cx="4691230" cy="4691230"/>
            </a:xfrm>
            <a:prstGeom prst="arc">
              <a:avLst>
                <a:gd name="adj1" fmla="val 17687200"/>
                <a:gd name="adj2" fmla="val 20488798"/>
              </a:avLst>
            </a:prstGeom>
            <a:noFill/>
            <a:ln w="8255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60000"/>
                      <a:lumOff val="40000"/>
                    </a:schemeClr>
                  </a:gs>
                </a:gsLst>
                <a:lin ang="189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89" name="图片占位符 40">
            <a:extLst>
              <a:ext uri="{FF2B5EF4-FFF2-40B4-BE49-F238E27FC236}">
                <a16:creationId xmlns="" xmlns:a16="http://schemas.microsoft.com/office/drawing/2014/main" id="{CE9CEDDC-D819-4EF3-BC1B-E833C707292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555174" y="3926490"/>
            <a:ext cx="1092763" cy="1092763"/>
          </a:xfrm>
          <a:prstGeom prst="ellipse">
            <a:avLst/>
          </a:prstGeom>
          <a:ln>
            <a:gradFill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accent1"/>
                </a:gs>
              </a:gsLst>
              <a:lin ang="5400000" scaled="1"/>
            </a:gradFill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52" name="文本框 51">
            <a:extLst>
              <a:ext uri="{FF2B5EF4-FFF2-40B4-BE49-F238E27FC236}">
                <a16:creationId xmlns="" xmlns:a16="http://schemas.microsoft.com/office/drawing/2014/main" id="{846C4AC9-9DA8-4AF3-8F70-42EB4CCD1B23}"/>
              </a:ext>
            </a:extLst>
          </p:cNvPr>
          <p:cNvSpPr txBox="1"/>
          <p:nvPr userDrawn="1"/>
        </p:nvSpPr>
        <p:spPr>
          <a:xfrm>
            <a:off x="10248900" y="6218011"/>
            <a:ext cx="142160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000" dirty="0">
                <a:solidFill>
                  <a:schemeClr val="tx2"/>
                </a:solidFill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团结  勤奋  求是  创新</a:t>
            </a:r>
          </a:p>
        </p:txBody>
      </p:sp>
      <p:sp>
        <p:nvSpPr>
          <p:cNvPr id="53" name="文本框 52">
            <a:extLst>
              <a:ext uri="{FF2B5EF4-FFF2-40B4-BE49-F238E27FC236}">
                <a16:creationId xmlns="" xmlns:a16="http://schemas.microsoft.com/office/drawing/2014/main" id="{FDFB0344-81BD-4702-8EE6-C018BA320AAC}"/>
              </a:ext>
            </a:extLst>
          </p:cNvPr>
          <p:cNvSpPr txBox="1"/>
          <p:nvPr userDrawn="1"/>
        </p:nvSpPr>
        <p:spPr>
          <a:xfrm>
            <a:off x="5838825" y="6239440"/>
            <a:ext cx="51435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91D84E01-7CAC-469D-A394-34B33E4D31AA}" type="slidenum">
              <a:rPr lang="zh-CN" altLang="en-US" sz="1000" smtClean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‹#›</a:t>
            </a:fld>
            <a:r>
              <a:rPr lang="en-US" altLang="zh-CN" sz="1000" dirty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/61</a:t>
            </a:r>
            <a:endParaRPr lang="zh-CN" altLang="en-US" sz="1000" dirty="0">
              <a:solidFill>
                <a:schemeClr val="tx2">
                  <a:lumMod val="75000"/>
                  <a:lumOff val="2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5879058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393">
          <p15:clr>
            <a:srgbClr val="FBAE40"/>
          </p15:clr>
        </p15:guide>
        <p15:guide id="4" pos="7287">
          <p15:clr>
            <a:srgbClr val="FBAE40"/>
          </p15:clr>
        </p15:guide>
        <p15:guide id="5" orient="horz" pos="867">
          <p15:clr>
            <a:srgbClr val="FBAE40"/>
          </p15:clr>
        </p15:guide>
        <p15:guide id="6" orient="horz" pos="3430">
          <p15:clr>
            <a:srgbClr val="FBAE40"/>
          </p15:clr>
        </p15:guide>
        <p15:guide id="7" pos="3840" userDrawn="1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一句话页面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="" xmlns:a16="http://schemas.microsoft.com/office/drawing/2014/main" id="{475CFFE7-E919-4B62-8EA6-DA962A51C7F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8654" y="0"/>
            <a:ext cx="12210654" cy="6858000"/>
          </a:xfrm>
          <a:prstGeom prst="rect">
            <a:avLst/>
          </a:prstGeom>
        </p:spPr>
      </p:pic>
      <p:sp>
        <p:nvSpPr>
          <p:cNvPr id="10" name="矩形 9">
            <a:extLst>
              <a:ext uri="{FF2B5EF4-FFF2-40B4-BE49-F238E27FC236}">
                <a16:creationId xmlns="" xmlns:a16="http://schemas.microsoft.com/office/drawing/2014/main" id="{C414F731-275E-494D-9329-0CFC758FDB77}"/>
              </a:ext>
            </a:extLst>
          </p:cNvPr>
          <p:cNvSpPr/>
          <p:nvPr userDrawn="1"/>
        </p:nvSpPr>
        <p:spPr>
          <a:xfrm>
            <a:off x="-44451" y="0"/>
            <a:ext cx="12236451" cy="6858000"/>
          </a:xfrm>
          <a:prstGeom prst="rect">
            <a:avLst/>
          </a:prstGeom>
          <a:solidFill>
            <a:schemeClr val="accent1">
              <a:alpha val="8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矩形 10">
            <a:extLst>
              <a:ext uri="{FF2B5EF4-FFF2-40B4-BE49-F238E27FC236}">
                <a16:creationId xmlns="" xmlns:a16="http://schemas.microsoft.com/office/drawing/2014/main" id="{49A9D369-53B1-4880-9485-D348C6443293}"/>
              </a:ext>
            </a:extLst>
          </p:cNvPr>
          <p:cNvSpPr/>
          <p:nvPr userDrawn="1"/>
        </p:nvSpPr>
        <p:spPr>
          <a:xfrm>
            <a:off x="-25004" y="14831"/>
            <a:ext cx="12210654" cy="6858000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50800">
                <a:schemeClr val="accent1">
                  <a:lumMod val="20000"/>
                  <a:lumOff val="80000"/>
                  <a:alpha val="38000"/>
                </a:schemeClr>
              </a:gs>
              <a:gs pos="100000">
                <a:schemeClr val="accent1">
                  <a:alpha val="5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2" name="矩形 11">
            <a:extLst>
              <a:ext uri="{FF2B5EF4-FFF2-40B4-BE49-F238E27FC236}">
                <a16:creationId xmlns="" xmlns:a16="http://schemas.microsoft.com/office/drawing/2014/main" id="{D4008464-24C9-40DD-B390-A3C649CAE3C1}"/>
              </a:ext>
            </a:extLst>
          </p:cNvPr>
          <p:cNvSpPr/>
          <p:nvPr userDrawn="1"/>
        </p:nvSpPr>
        <p:spPr>
          <a:xfrm>
            <a:off x="-44452" y="-559"/>
            <a:ext cx="12236451" cy="6880329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52000"/>
                </a:schemeClr>
              </a:gs>
              <a:gs pos="100000">
                <a:schemeClr val="accent1">
                  <a:alpha val="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87" name="676fecc8-5938-4c2a-98aa-ea8df123951c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419096C1-39D6-4A7D-A875-74944D7F2B69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5286010" y="629945"/>
            <a:ext cx="1619980" cy="439612"/>
            <a:chOff x="2647449" y="2492374"/>
            <a:chExt cx="6897103" cy="1871663"/>
          </a:xfrm>
          <a:solidFill>
            <a:schemeClr val="bg1"/>
          </a:solidFill>
        </p:grpSpPr>
        <p:sp>
          <p:nvSpPr>
            <p:cNvPr id="188" name="ïṡlîḓê">
              <a:extLst>
                <a:ext uri="{FF2B5EF4-FFF2-40B4-BE49-F238E27FC236}">
                  <a16:creationId xmlns="" xmlns:a16="http://schemas.microsoft.com/office/drawing/2014/main" id="{A7100E10-6816-4AA9-9CE2-B51AA0B8958A}"/>
                </a:ext>
              </a:extLst>
            </p:cNvPr>
            <p:cNvSpPr/>
            <p:nvPr userDrawn="1"/>
          </p:nvSpPr>
          <p:spPr bwMode="auto">
            <a:xfrm>
              <a:off x="4864297" y="2650172"/>
              <a:ext cx="4625464" cy="1089247"/>
            </a:xfrm>
            <a:custGeom>
              <a:avLst/>
              <a:gdLst>
                <a:gd name="T0" fmla="*/ 1846 w 2033"/>
                <a:gd name="T1" fmla="*/ 379 h 478"/>
                <a:gd name="T2" fmla="*/ 1836 w 2033"/>
                <a:gd name="T3" fmla="*/ 368 h 478"/>
                <a:gd name="T4" fmla="*/ 1932 w 2033"/>
                <a:gd name="T5" fmla="*/ 256 h 478"/>
                <a:gd name="T6" fmla="*/ 1958 w 2033"/>
                <a:gd name="T7" fmla="*/ 124 h 478"/>
                <a:gd name="T8" fmla="*/ 1868 w 2033"/>
                <a:gd name="T9" fmla="*/ 215 h 478"/>
                <a:gd name="T10" fmla="*/ 1814 w 2033"/>
                <a:gd name="T11" fmla="*/ 242 h 478"/>
                <a:gd name="T12" fmla="*/ 1796 w 2033"/>
                <a:gd name="T13" fmla="*/ 130 h 478"/>
                <a:gd name="T14" fmla="*/ 1834 w 2033"/>
                <a:gd name="T15" fmla="*/ 154 h 478"/>
                <a:gd name="T16" fmla="*/ 1859 w 2033"/>
                <a:gd name="T17" fmla="*/ 124 h 478"/>
                <a:gd name="T18" fmla="*/ 1944 w 2033"/>
                <a:gd name="T19" fmla="*/ 46 h 478"/>
                <a:gd name="T20" fmla="*/ 2022 w 2033"/>
                <a:gd name="T21" fmla="*/ 84 h 478"/>
                <a:gd name="T22" fmla="*/ 1892 w 2033"/>
                <a:gd name="T23" fmla="*/ 315 h 478"/>
                <a:gd name="T24" fmla="*/ 1927 w 2033"/>
                <a:gd name="T25" fmla="*/ 338 h 478"/>
                <a:gd name="T26" fmla="*/ 2 w 2033"/>
                <a:gd name="T27" fmla="*/ 449 h 478"/>
                <a:gd name="T28" fmla="*/ 236 w 2033"/>
                <a:gd name="T29" fmla="*/ 99 h 478"/>
                <a:gd name="T30" fmla="*/ 119 w 2033"/>
                <a:gd name="T31" fmla="*/ 112 h 478"/>
                <a:gd name="T32" fmla="*/ 276 w 2033"/>
                <a:gd name="T33" fmla="*/ 88 h 478"/>
                <a:gd name="T34" fmla="*/ 237 w 2033"/>
                <a:gd name="T35" fmla="*/ 157 h 478"/>
                <a:gd name="T36" fmla="*/ 341 w 2033"/>
                <a:gd name="T37" fmla="*/ 184 h 478"/>
                <a:gd name="T38" fmla="*/ 308 w 2033"/>
                <a:gd name="T39" fmla="*/ 295 h 478"/>
                <a:gd name="T40" fmla="*/ 253 w 2033"/>
                <a:gd name="T41" fmla="*/ 338 h 478"/>
                <a:gd name="T42" fmla="*/ 133 w 2033"/>
                <a:gd name="T43" fmla="*/ 427 h 478"/>
                <a:gd name="T44" fmla="*/ 154 w 2033"/>
                <a:gd name="T45" fmla="*/ 285 h 478"/>
                <a:gd name="T46" fmla="*/ 1171 w 2033"/>
                <a:gd name="T47" fmla="*/ 371 h 478"/>
                <a:gd name="T48" fmla="*/ 1168 w 2033"/>
                <a:gd name="T49" fmla="*/ 314 h 478"/>
                <a:gd name="T50" fmla="*/ 1220 w 2033"/>
                <a:gd name="T51" fmla="*/ 245 h 478"/>
                <a:gd name="T52" fmla="*/ 1055 w 2033"/>
                <a:gd name="T53" fmla="*/ 234 h 478"/>
                <a:gd name="T54" fmla="*/ 1168 w 2033"/>
                <a:gd name="T55" fmla="*/ 165 h 478"/>
                <a:gd name="T56" fmla="*/ 1198 w 2033"/>
                <a:gd name="T57" fmla="*/ 87 h 478"/>
                <a:gd name="T58" fmla="*/ 1204 w 2033"/>
                <a:gd name="T59" fmla="*/ 161 h 478"/>
                <a:gd name="T60" fmla="*/ 1283 w 2033"/>
                <a:gd name="T61" fmla="*/ 170 h 478"/>
                <a:gd name="T62" fmla="*/ 1235 w 2033"/>
                <a:gd name="T63" fmla="*/ 256 h 478"/>
                <a:gd name="T64" fmla="*/ 1220 w 2033"/>
                <a:gd name="T65" fmla="*/ 318 h 478"/>
                <a:gd name="T66" fmla="*/ 405 w 2033"/>
                <a:gd name="T67" fmla="*/ 412 h 478"/>
                <a:gd name="T68" fmla="*/ 434 w 2033"/>
                <a:gd name="T69" fmla="*/ 422 h 478"/>
                <a:gd name="T70" fmla="*/ 574 w 2033"/>
                <a:gd name="T71" fmla="*/ 413 h 478"/>
                <a:gd name="T72" fmla="*/ 578 w 2033"/>
                <a:gd name="T73" fmla="*/ 255 h 478"/>
                <a:gd name="T74" fmla="*/ 638 w 2033"/>
                <a:gd name="T75" fmla="*/ 104 h 478"/>
                <a:gd name="T76" fmla="*/ 466 w 2033"/>
                <a:gd name="T77" fmla="*/ 159 h 478"/>
                <a:gd name="T78" fmla="*/ 535 w 2033"/>
                <a:gd name="T79" fmla="*/ 201 h 478"/>
                <a:gd name="T80" fmla="*/ 499 w 2033"/>
                <a:gd name="T81" fmla="*/ 257 h 478"/>
                <a:gd name="T82" fmla="*/ 556 w 2033"/>
                <a:gd name="T83" fmla="*/ 225 h 478"/>
                <a:gd name="T84" fmla="*/ 531 w 2033"/>
                <a:gd name="T85" fmla="*/ 386 h 478"/>
                <a:gd name="T86" fmla="*/ 1609 w 2033"/>
                <a:gd name="T87" fmla="*/ 256 h 478"/>
                <a:gd name="T88" fmla="*/ 1562 w 2033"/>
                <a:gd name="T89" fmla="*/ 107 h 478"/>
                <a:gd name="T90" fmla="*/ 1556 w 2033"/>
                <a:gd name="T91" fmla="*/ 279 h 478"/>
                <a:gd name="T92" fmla="*/ 324 w 2033"/>
                <a:gd name="T93" fmla="*/ 382 h 478"/>
                <a:gd name="T94" fmla="*/ 1283 w 2033"/>
                <a:gd name="T95" fmla="*/ 389 h 478"/>
                <a:gd name="T96" fmla="*/ 1184 w 2033"/>
                <a:gd name="T97" fmla="*/ 385 h 478"/>
                <a:gd name="T98" fmla="*/ 731 w 2033"/>
                <a:gd name="T99" fmla="*/ 348 h 478"/>
                <a:gd name="T100" fmla="*/ 913 w 2033"/>
                <a:gd name="T101" fmla="*/ 256 h 478"/>
                <a:gd name="T102" fmla="*/ 838 w 2033"/>
                <a:gd name="T103" fmla="*/ 191 h 478"/>
                <a:gd name="T104" fmla="*/ 957 w 2033"/>
                <a:gd name="T105" fmla="*/ 243 h 478"/>
                <a:gd name="T106" fmla="*/ 875 w 2033"/>
                <a:gd name="T107" fmla="*/ 347 h 478"/>
                <a:gd name="T108" fmla="*/ 229 w 2033"/>
                <a:gd name="T109" fmla="*/ 334 h 478"/>
                <a:gd name="T110" fmla="*/ 208 w 2033"/>
                <a:gd name="T111" fmla="*/ 302 h 478"/>
                <a:gd name="T112" fmla="*/ 190 w 2033"/>
                <a:gd name="T113" fmla="*/ 339 h 478"/>
                <a:gd name="T114" fmla="*/ 651 w 2033"/>
                <a:gd name="T115" fmla="*/ 339 h 478"/>
                <a:gd name="T116" fmla="*/ 149 w 2033"/>
                <a:gd name="T117" fmla="*/ 244 h 478"/>
                <a:gd name="T118" fmla="*/ 1847 w 2033"/>
                <a:gd name="T119" fmla="*/ 174 h 478"/>
                <a:gd name="T120" fmla="*/ 1907 w 2033"/>
                <a:gd name="T121" fmla="*/ 189 h 478"/>
                <a:gd name="T122" fmla="*/ 583 w 2033"/>
                <a:gd name="T123" fmla="*/ 131 h 478"/>
                <a:gd name="T124" fmla="*/ 209 w 2033"/>
                <a:gd name="T125" fmla="*/ 1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3" h="478">
                  <a:moveTo>
                    <a:pt x="1888" y="478"/>
                  </a:moveTo>
                  <a:cubicBezTo>
                    <a:pt x="1854" y="462"/>
                    <a:pt x="1854" y="462"/>
                    <a:pt x="1854" y="462"/>
                  </a:cubicBezTo>
                  <a:cubicBezTo>
                    <a:pt x="1854" y="462"/>
                    <a:pt x="1854" y="462"/>
                    <a:pt x="1854" y="462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18" y="275"/>
                    <a:pt x="1918" y="275"/>
                    <a:pt x="1918" y="275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863" y="283"/>
                    <a:pt x="1863" y="283"/>
                    <a:pt x="1863" y="283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64" y="262"/>
                    <a:pt x="1864" y="262"/>
                    <a:pt x="1864" y="262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4" y="126"/>
                    <a:pt x="1954" y="126"/>
                    <a:pt x="1954" y="126"/>
                  </a:cubicBezTo>
                  <a:cubicBezTo>
                    <a:pt x="1952" y="128"/>
                    <a:pt x="1952" y="128"/>
                    <a:pt x="1952" y="128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39" y="50"/>
                    <a:pt x="1939" y="50"/>
                    <a:pt x="1939" y="50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6" y="144"/>
                    <a:pt x="2006" y="144"/>
                    <a:pt x="2006" y="144"/>
                  </a:cubicBezTo>
                  <a:cubicBezTo>
                    <a:pt x="2003" y="142"/>
                    <a:pt x="2003" y="142"/>
                    <a:pt x="2003" y="142"/>
                  </a:cubicBezTo>
                  <a:cubicBezTo>
                    <a:pt x="1971" y="194"/>
                    <a:pt x="1971" y="194"/>
                    <a:pt x="1971" y="194"/>
                  </a:cubicBezTo>
                  <a:cubicBezTo>
                    <a:pt x="1967" y="195"/>
                    <a:pt x="1967" y="195"/>
                    <a:pt x="1967" y="195"/>
                  </a:cubicBezTo>
                  <a:cubicBezTo>
                    <a:pt x="1950" y="219"/>
                    <a:pt x="1950" y="219"/>
                    <a:pt x="1950" y="219"/>
                  </a:cubicBezTo>
                  <a:cubicBezTo>
                    <a:pt x="1948" y="221"/>
                    <a:pt x="1948" y="221"/>
                    <a:pt x="1948" y="221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89" y="478"/>
                    <a:pt x="1889" y="478"/>
                    <a:pt x="1889" y="478"/>
                  </a:cubicBezTo>
                  <a:lnTo>
                    <a:pt x="1888" y="478"/>
                  </a:lnTo>
                  <a:close/>
                  <a:moveTo>
                    <a:pt x="19" y="460"/>
                  </a:moveTo>
                  <a:cubicBezTo>
                    <a:pt x="16" y="460"/>
                    <a:pt x="16" y="460"/>
                    <a:pt x="16" y="460"/>
                  </a:cubicBezTo>
                  <a:cubicBezTo>
                    <a:pt x="16" y="460"/>
                    <a:pt x="16" y="460"/>
                    <a:pt x="16" y="460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5" y="288"/>
                    <a:pt x="95" y="288"/>
                    <a:pt x="96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7" y="288"/>
                    <a:pt x="98" y="287"/>
                    <a:pt x="98" y="287"/>
                  </a:cubicBezTo>
                  <a:cubicBezTo>
                    <a:pt x="98" y="287"/>
                    <a:pt x="98" y="287"/>
                    <a:pt x="98" y="287"/>
                  </a:cubicBezTo>
                  <a:cubicBezTo>
                    <a:pt x="99" y="287"/>
                    <a:pt x="99" y="286"/>
                    <a:pt x="99" y="285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1" y="283"/>
                    <a:pt x="103" y="282"/>
                    <a:pt x="105" y="280"/>
                  </a:cubicBezTo>
                  <a:cubicBezTo>
                    <a:pt x="105" y="280"/>
                    <a:pt x="105" y="280"/>
                    <a:pt x="105" y="280"/>
                  </a:cubicBezTo>
                  <a:cubicBezTo>
                    <a:pt x="105" y="279"/>
                    <a:pt x="105" y="279"/>
                    <a:pt x="106" y="278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7" y="277"/>
                    <a:pt x="108" y="276"/>
                    <a:pt x="109" y="275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13" y="268"/>
                    <a:pt x="117" y="261"/>
                    <a:pt x="121" y="254"/>
                  </a:cubicBezTo>
                  <a:cubicBezTo>
                    <a:pt x="121" y="254"/>
                    <a:pt x="121" y="254"/>
                    <a:pt x="121" y="254"/>
                  </a:cubicBezTo>
                  <a:cubicBezTo>
                    <a:pt x="120" y="254"/>
                    <a:pt x="120" y="254"/>
                    <a:pt x="119" y="254"/>
                  </a:cubicBezTo>
                  <a:cubicBezTo>
                    <a:pt x="119" y="254"/>
                    <a:pt x="119" y="254"/>
                    <a:pt x="119" y="254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9" y="181"/>
                    <a:pt x="219" y="181"/>
                    <a:pt x="219" y="181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189" y="384"/>
                    <a:pt x="189" y="384"/>
                    <a:pt x="189" y="384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1"/>
                    <a:pt x="182" y="350"/>
                    <a:pt x="181" y="349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81" y="346"/>
                    <a:pt x="180" y="345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79" y="341"/>
                    <a:pt x="178" y="338"/>
                    <a:pt x="177" y="334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7" y="326"/>
                    <a:pt x="178" y="319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0" y="308"/>
                    <a:pt x="181" y="304"/>
                    <a:pt x="182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4" y="297"/>
                    <a:pt x="185" y="293"/>
                    <a:pt x="187" y="290"/>
                  </a:cubicBezTo>
                  <a:cubicBezTo>
                    <a:pt x="187" y="290"/>
                    <a:pt x="187" y="290"/>
                    <a:pt x="187" y="290"/>
                  </a:cubicBezTo>
                  <a:cubicBezTo>
                    <a:pt x="189" y="287"/>
                    <a:pt x="191" y="283"/>
                    <a:pt x="193" y="280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76"/>
                    <a:pt x="197" y="273"/>
                    <a:pt x="199" y="269"/>
                  </a:cubicBezTo>
                  <a:cubicBezTo>
                    <a:pt x="199" y="269"/>
                    <a:pt x="199" y="269"/>
                    <a:pt x="199" y="26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194" y="268"/>
                    <a:pt x="181" y="276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3" y="288"/>
                    <a:pt x="160" y="289"/>
                    <a:pt x="154" y="285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3" y="285"/>
                    <a:pt x="152" y="285"/>
                    <a:pt x="151" y="285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0" y="285"/>
                    <a:pt x="150" y="284"/>
                    <a:pt x="149" y="283"/>
                  </a:cubicBezTo>
                  <a:cubicBezTo>
                    <a:pt x="149" y="283"/>
                    <a:pt x="149" y="283"/>
                    <a:pt x="149" y="283"/>
                  </a:cubicBezTo>
                  <a:cubicBezTo>
                    <a:pt x="148" y="283"/>
                    <a:pt x="147" y="282"/>
                    <a:pt x="146" y="282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5" y="281"/>
                    <a:pt x="145" y="280"/>
                    <a:pt x="145" y="279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2" y="278"/>
                    <a:pt x="140" y="276"/>
                    <a:pt x="138" y="274"/>
                  </a:cubicBezTo>
                  <a:cubicBezTo>
                    <a:pt x="138" y="274"/>
                    <a:pt x="138" y="274"/>
                    <a:pt x="138" y="274"/>
                  </a:cubicBezTo>
                  <a:cubicBezTo>
                    <a:pt x="138" y="274"/>
                    <a:pt x="137" y="273"/>
                    <a:pt x="136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6" y="273"/>
                    <a:pt x="135" y="273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3" y="272"/>
                    <a:pt x="133" y="272"/>
                    <a:pt x="132" y="271"/>
                  </a:cubicBezTo>
                  <a:cubicBezTo>
                    <a:pt x="132" y="271"/>
                    <a:pt x="132" y="271"/>
                    <a:pt x="132" y="271"/>
                  </a:cubicBezTo>
                  <a:cubicBezTo>
                    <a:pt x="132" y="271"/>
                    <a:pt x="131" y="270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0" y="270"/>
                    <a:pt x="129" y="270"/>
                    <a:pt x="128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7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5" y="272"/>
                    <a:pt x="125" y="273"/>
                    <a:pt x="125" y="273"/>
                  </a:cubicBezTo>
                  <a:cubicBezTo>
                    <a:pt x="125" y="273"/>
                    <a:pt x="125" y="273"/>
                    <a:pt x="125" y="273"/>
                  </a:cubicBezTo>
                  <a:cubicBezTo>
                    <a:pt x="124" y="274"/>
                    <a:pt x="124" y="274"/>
                    <a:pt x="123" y="275"/>
                  </a:cubicBezTo>
                  <a:cubicBezTo>
                    <a:pt x="123" y="275"/>
                    <a:pt x="123" y="275"/>
                    <a:pt x="123" y="275"/>
                  </a:cubicBezTo>
                  <a:cubicBezTo>
                    <a:pt x="123" y="276"/>
                    <a:pt x="123" y="277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9"/>
                    <a:pt x="122" y="279"/>
                    <a:pt x="122" y="280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1" y="280"/>
                    <a:pt x="120" y="280"/>
                    <a:pt x="119" y="281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18" y="281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20" y="459"/>
                    <a:pt x="20" y="459"/>
                    <a:pt x="20" y="459"/>
                  </a:cubicBezTo>
                  <a:lnTo>
                    <a:pt x="19" y="460"/>
                  </a:lnTo>
                  <a:close/>
                  <a:moveTo>
                    <a:pt x="1093" y="454"/>
                  </a:moveTo>
                  <a:cubicBezTo>
                    <a:pt x="1090" y="452"/>
                    <a:pt x="1090" y="452"/>
                    <a:pt x="1090" y="452"/>
                  </a:cubicBezTo>
                  <a:cubicBezTo>
                    <a:pt x="1090" y="452"/>
                    <a:pt x="1090" y="452"/>
                    <a:pt x="1090" y="452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2" y="223"/>
                    <a:pt x="1221" y="222"/>
                    <a:pt x="1218" y="220"/>
                  </a:cubicBezTo>
                  <a:cubicBezTo>
                    <a:pt x="1218" y="220"/>
                    <a:pt x="1218" y="220"/>
                    <a:pt x="1218" y="220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8" y="101"/>
                    <a:pt x="1178" y="101"/>
                    <a:pt x="1178" y="101"/>
                  </a:cubicBezTo>
                  <a:cubicBezTo>
                    <a:pt x="1178" y="99"/>
                    <a:pt x="1178" y="99"/>
                    <a:pt x="1178" y="99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44" y="229"/>
                    <a:pt x="1237" y="234"/>
                    <a:pt x="1237" y="235"/>
                  </a:cubicBezTo>
                  <a:cubicBezTo>
                    <a:pt x="1237" y="235"/>
                    <a:pt x="1237" y="235"/>
                    <a:pt x="1237" y="235"/>
                  </a:cubicBezTo>
                  <a:cubicBezTo>
                    <a:pt x="1237" y="236"/>
                    <a:pt x="1237" y="236"/>
                    <a:pt x="1237" y="236"/>
                  </a:cubicBezTo>
                  <a:cubicBezTo>
                    <a:pt x="1234" y="239"/>
                    <a:pt x="1234" y="239"/>
                    <a:pt x="1234" y="239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096" y="454"/>
                    <a:pt x="1096" y="454"/>
                    <a:pt x="1096" y="454"/>
                  </a:cubicBezTo>
                  <a:lnTo>
                    <a:pt x="1093" y="454"/>
                  </a:lnTo>
                  <a:close/>
                  <a:moveTo>
                    <a:pt x="425" y="424"/>
                  </a:moveTo>
                  <a:cubicBezTo>
                    <a:pt x="422" y="424"/>
                    <a:pt x="422" y="424"/>
                    <a:pt x="422" y="424"/>
                  </a:cubicBezTo>
                  <a:cubicBezTo>
                    <a:pt x="422" y="424"/>
                    <a:pt x="422" y="424"/>
                    <a:pt x="422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5" y="424"/>
                    <a:pt x="425" y="424"/>
                    <a:pt x="425" y="424"/>
                  </a:cubicBezTo>
                  <a:close/>
                  <a:moveTo>
                    <a:pt x="1686" y="419"/>
                  </a:moveTo>
                  <a:cubicBezTo>
                    <a:pt x="1683" y="419"/>
                    <a:pt x="1683" y="419"/>
                    <a:pt x="1683" y="419"/>
                  </a:cubicBezTo>
                  <a:cubicBezTo>
                    <a:pt x="1683" y="419"/>
                    <a:pt x="1683" y="419"/>
                    <a:pt x="1683" y="419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6" y="419"/>
                    <a:pt x="1686" y="419"/>
                    <a:pt x="1686" y="419"/>
                  </a:cubicBezTo>
                  <a:close/>
                  <a:moveTo>
                    <a:pt x="573" y="412"/>
                  </a:moveTo>
                  <a:cubicBezTo>
                    <a:pt x="574" y="413"/>
                    <a:pt x="574" y="413"/>
                    <a:pt x="574" y="413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66" y="20"/>
                    <a:pt x="566" y="20"/>
                    <a:pt x="566" y="20"/>
                  </a:cubicBezTo>
                  <a:cubicBezTo>
                    <a:pt x="561" y="19"/>
                    <a:pt x="561" y="19"/>
                    <a:pt x="561" y="19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71" y="412"/>
                    <a:pt x="571" y="412"/>
                    <a:pt x="571" y="412"/>
                  </a:cubicBezTo>
                  <a:lnTo>
                    <a:pt x="573" y="412"/>
                  </a:lnTo>
                  <a:close/>
                  <a:moveTo>
                    <a:pt x="1446" y="406"/>
                  </a:moveTo>
                  <a:cubicBezTo>
                    <a:pt x="1469" y="399"/>
                    <a:pt x="1469" y="399"/>
                    <a:pt x="1469" y="399"/>
                  </a:cubicBezTo>
                  <a:cubicBezTo>
                    <a:pt x="1469" y="399"/>
                    <a:pt x="1469" y="399"/>
                    <a:pt x="1469" y="399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590" y="251"/>
                    <a:pt x="1590" y="251"/>
                    <a:pt x="1590" y="251"/>
                  </a:cubicBezTo>
                  <a:cubicBezTo>
                    <a:pt x="1586" y="249"/>
                    <a:pt x="1586" y="249"/>
                    <a:pt x="1586" y="249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38"/>
                    <a:pt x="1607" y="134"/>
                    <a:pt x="1607" y="131"/>
                  </a:cubicBezTo>
                  <a:cubicBezTo>
                    <a:pt x="1607" y="131"/>
                    <a:pt x="1607" y="131"/>
                    <a:pt x="1607" y="131"/>
                  </a:cubicBezTo>
                  <a:cubicBezTo>
                    <a:pt x="1605" y="123"/>
                    <a:pt x="1605" y="122"/>
                    <a:pt x="1601" y="114"/>
                  </a:cubicBezTo>
                  <a:cubicBezTo>
                    <a:pt x="1601" y="114"/>
                    <a:pt x="1601" y="114"/>
                    <a:pt x="1601" y="114"/>
                  </a:cubicBezTo>
                  <a:cubicBezTo>
                    <a:pt x="1599" y="112"/>
                    <a:pt x="1597" y="109"/>
                    <a:pt x="1595" y="106"/>
                  </a:cubicBezTo>
                  <a:cubicBezTo>
                    <a:pt x="1595" y="106"/>
                    <a:pt x="1595" y="106"/>
                    <a:pt x="1595" y="106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4" y="80"/>
                    <a:pt x="1554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6" y="120"/>
                    <a:pt x="1566" y="125"/>
                    <a:pt x="1567" y="130"/>
                  </a:cubicBezTo>
                  <a:cubicBezTo>
                    <a:pt x="1567" y="130"/>
                    <a:pt x="1567" y="130"/>
                    <a:pt x="1567" y="130"/>
                  </a:cubicBezTo>
                  <a:cubicBezTo>
                    <a:pt x="1571" y="145"/>
                    <a:pt x="1574" y="143"/>
                    <a:pt x="1572" y="160"/>
                  </a:cubicBezTo>
                  <a:cubicBezTo>
                    <a:pt x="1572" y="160"/>
                    <a:pt x="1572" y="160"/>
                    <a:pt x="1572" y="160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2" y="406"/>
                    <a:pt x="1442" y="406"/>
                    <a:pt x="1442" y="406"/>
                  </a:cubicBezTo>
                  <a:lnTo>
                    <a:pt x="1446" y="406"/>
                  </a:lnTo>
                  <a:close/>
                  <a:moveTo>
                    <a:pt x="303" y="401"/>
                  </a:moveTo>
                  <a:cubicBezTo>
                    <a:pt x="312" y="401"/>
                    <a:pt x="312" y="401"/>
                    <a:pt x="312" y="401"/>
                  </a:cubicBezTo>
                  <a:cubicBezTo>
                    <a:pt x="312" y="401"/>
                    <a:pt x="312" y="401"/>
                    <a:pt x="312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3" y="401"/>
                    <a:pt x="303" y="401"/>
                    <a:pt x="303" y="401"/>
                  </a:cubicBezTo>
                  <a:close/>
                  <a:moveTo>
                    <a:pt x="1278" y="393"/>
                  </a:moveTo>
                  <a:cubicBezTo>
                    <a:pt x="1278" y="392"/>
                    <a:pt x="1278" y="392"/>
                    <a:pt x="1278" y="392"/>
                  </a:cubicBezTo>
                  <a:cubicBezTo>
                    <a:pt x="1278" y="392"/>
                    <a:pt x="1278" y="392"/>
                    <a:pt x="1278" y="392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8" y="393"/>
                    <a:pt x="1278" y="393"/>
                    <a:pt x="1278" y="393"/>
                  </a:cubicBezTo>
                  <a:close/>
                  <a:moveTo>
                    <a:pt x="1179" y="386"/>
                  </a:moveTo>
                  <a:cubicBezTo>
                    <a:pt x="1179" y="386"/>
                    <a:pt x="1179" y="386"/>
                    <a:pt x="1179" y="386"/>
                  </a:cubicBezTo>
                  <a:cubicBezTo>
                    <a:pt x="1179" y="386"/>
                    <a:pt x="1179" y="386"/>
                    <a:pt x="1179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9" y="386"/>
                    <a:pt x="1179" y="386"/>
                    <a:pt x="1179" y="386"/>
                  </a:cubicBezTo>
                  <a:close/>
                  <a:moveTo>
                    <a:pt x="778" y="381"/>
                  </a:moveTo>
                  <a:cubicBezTo>
                    <a:pt x="728" y="357"/>
                    <a:pt x="728" y="357"/>
                    <a:pt x="728" y="357"/>
                  </a:cubicBezTo>
                  <a:cubicBezTo>
                    <a:pt x="728" y="357"/>
                    <a:pt x="728" y="357"/>
                    <a:pt x="728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5" y="349"/>
                    <a:pt x="864" y="349"/>
                    <a:pt x="864" y="350"/>
                  </a:cubicBezTo>
                  <a:cubicBezTo>
                    <a:pt x="864" y="350"/>
                    <a:pt x="864" y="350"/>
                    <a:pt x="864" y="350"/>
                  </a:cubicBezTo>
                  <a:cubicBezTo>
                    <a:pt x="860" y="352"/>
                    <a:pt x="859" y="351"/>
                    <a:pt x="855" y="353"/>
                  </a:cubicBezTo>
                  <a:cubicBezTo>
                    <a:pt x="855" y="353"/>
                    <a:pt x="855" y="353"/>
                    <a:pt x="855" y="353"/>
                  </a:cubicBezTo>
                  <a:cubicBezTo>
                    <a:pt x="855" y="353"/>
                    <a:pt x="854" y="353"/>
                    <a:pt x="853" y="353"/>
                  </a:cubicBezTo>
                  <a:cubicBezTo>
                    <a:pt x="853" y="354"/>
                    <a:pt x="852" y="355"/>
                    <a:pt x="851" y="355"/>
                  </a:cubicBezTo>
                  <a:cubicBezTo>
                    <a:pt x="850" y="356"/>
                    <a:pt x="850" y="357"/>
                    <a:pt x="849" y="358"/>
                  </a:cubicBezTo>
                  <a:cubicBezTo>
                    <a:pt x="849" y="358"/>
                    <a:pt x="849" y="358"/>
                    <a:pt x="849" y="358"/>
                  </a:cubicBezTo>
                  <a:cubicBezTo>
                    <a:pt x="848" y="358"/>
                    <a:pt x="848" y="358"/>
                    <a:pt x="847" y="358"/>
                  </a:cubicBezTo>
                  <a:cubicBezTo>
                    <a:pt x="847" y="358"/>
                    <a:pt x="847" y="358"/>
                    <a:pt x="847" y="358"/>
                  </a:cubicBezTo>
                  <a:cubicBezTo>
                    <a:pt x="844" y="359"/>
                    <a:pt x="842" y="359"/>
                    <a:pt x="839" y="360"/>
                  </a:cubicBezTo>
                  <a:cubicBezTo>
                    <a:pt x="839" y="360"/>
                    <a:pt x="839" y="360"/>
                    <a:pt x="839" y="360"/>
                  </a:cubicBezTo>
                  <a:cubicBezTo>
                    <a:pt x="838" y="360"/>
                    <a:pt x="836" y="360"/>
                    <a:pt x="835" y="360"/>
                  </a:cubicBezTo>
                  <a:cubicBezTo>
                    <a:pt x="835" y="360"/>
                    <a:pt x="835" y="360"/>
                    <a:pt x="835" y="360"/>
                  </a:cubicBezTo>
                  <a:cubicBezTo>
                    <a:pt x="835" y="360"/>
                    <a:pt x="834" y="361"/>
                    <a:pt x="833" y="361"/>
                  </a:cubicBezTo>
                  <a:cubicBezTo>
                    <a:pt x="833" y="361"/>
                    <a:pt x="833" y="361"/>
                    <a:pt x="833" y="361"/>
                  </a:cubicBezTo>
                  <a:cubicBezTo>
                    <a:pt x="833" y="361"/>
                    <a:pt x="833" y="361"/>
                    <a:pt x="832" y="362"/>
                  </a:cubicBezTo>
                  <a:cubicBezTo>
                    <a:pt x="832" y="362"/>
                    <a:pt x="832" y="362"/>
                    <a:pt x="832" y="362"/>
                  </a:cubicBezTo>
                  <a:cubicBezTo>
                    <a:pt x="831" y="362"/>
                    <a:pt x="830" y="363"/>
                    <a:pt x="829" y="364"/>
                  </a:cubicBezTo>
                  <a:cubicBezTo>
                    <a:pt x="829" y="364"/>
                    <a:pt x="829" y="364"/>
                    <a:pt x="829" y="364"/>
                  </a:cubicBezTo>
                  <a:cubicBezTo>
                    <a:pt x="829" y="364"/>
                    <a:pt x="828" y="364"/>
                    <a:pt x="828" y="364"/>
                  </a:cubicBezTo>
                  <a:cubicBezTo>
                    <a:pt x="828" y="364"/>
                    <a:pt x="828" y="364"/>
                    <a:pt x="828" y="364"/>
                  </a:cubicBezTo>
                  <a:cubicBezTo>
                    <a:pt x="825" y="364"/>
                    <a:pt x="822" y="365"/>
                    <a:pt x="820" y="365"/>
                  </a:cubicBezTo>
                  <a:cubicBezTo>
                    <a:pt x="820" y="365"/>
                    <a:pt x="820" y="365"/>
                    <a:pt x="820" y="365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1" y="381"/>
                    <a:pt x="781" y="381"/>
                    <a:pt x="781" y="381"/>
                  </a:cubicBezTo>
                  <a:lnTo>
                    <a:pt x="778" y="381"/>
                  </a:lnTo>
                  <a:close/>
                  <a:moveTo>
                    <a:pt x="200" y="359"/>
                  </a:moveTo>
                  <a:cubicBezTo>
                    <a:pt x="204" y="360"/>
                    <a:pt x="204" y="360"/>
                    <a:pt x="204" y="360"/>
                  </a:cubicBezTo>
                  <a:cubicBezTo>
                    <a:pt x="204" y="360"/>
                    <a:pt x="204" y="360"/>
                    <a:pt x="204" y="360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5" y="347"/>
                    <a:pt x="226" y="346"/>
                    <a:pt x="227" y="345"/>
                  </a:cubicBezTo>
                  <a:cubicBezTo>
                    <a:pt x="227" y="345"/>
                    <a:pt x="227" y="345"/>
                    <a:pt x="227" y="345"/>
                  </a:cubicBezTo>
                  <a:cubicBezTo>
                    <a:pt x="227" y="344"/>
                    <a:pt x="227" y="343"/>
                    <a:pt x="227" y="342"/>
                  </a:cubicBezTo>
                  <a:cubicBezTo>
                    <a:pt x="227" y="342"/>
                    <a:pt x="227" y="342"/>
                    <a:pt x="227" y="342"/>
                  </a:cubicBezTo>
                  <a:cubicBezTo>
                    <a:pt x="227" y="341"/>
                    <a:pt x="227" y="340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8"/>
                    <a:pt x="227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6"/>
                    <a:pt x="228" y="335"/>
                    <a:pt x="229" y="334"/>
                  </a:cubicBezTo>
                  <a:cubicBezTo>
                    <a:pt x="229" y="334"/>
                    <a:pt x="229" y="334"/>
                    <a:pt x="229" y="334"/>
                  </a:cubicBezTo>
                  <a:cubicBezTo>
                    <a:pt x="229" y="333"/>
                    <a:pt x="229" y="332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0"/>
                    <a:pt x="229" y="329"/>
                    <a:pt x="230" y="328"/>
                  </a:cubicBezTo>
                  <a:cubicBezTo>
                    <a:pt x="230" y="328"/>
                    <a:pt x="230" y="328"/>
                    <a:pt x="230" y="328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4"/>
                    <a:pt x="229" y="324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28" y="323"/>
                    <a:pt x="227" y="323"/>
                    <a:pt x="225" y="324"/>
                  </a:cubicBezTo>
                  <a:cubicBezTo>
                    <a:pt x="225" y="324"/>
                    <a:pt x="225" y="324"/>
                    <a:pt x="225" y="324"/>
                  </a:cubicBezTo>
                  <a:cubicBezTo>
                    <a:pt x="225" y="324"/>
                    <a:pt x="224" y="324"/>
                    <a:pt x="224" y="324"/>
                  </a:cubicBezTo>
                  <a:cubicBezTo>
                    <a:pt x="224" y="324"/>
                    <a:pt x="224" y="324"/>
                    <a:pt x="224" y="324"/>
                  </a:cubicBezTo>
                  <a:cubicBezTo>
                    <a:pt x="223" y="324"/>
                    <a:pt x="221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19" y="324"/>
                    <a:pt x="218" y="324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7" y="325"/>
                    <a:pt x="216" y="325"/>
                    <a:pt x="215" y="325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4" y="325"/>
                    <a:pt x="214" y="325"/>
                    <a:pt x="213" y="325"/>
                  </a:cubicBezTo>
                  <a:cubicBezTo>
                    <a:pt x="213" y="325"/>
                    <a:pt x="213" y="325"/>
                    <a:pt x="213" y="325"/>
                  </a:cubicBezTo>
                  <a:cubicBezTo>
                    <a:pt x="212" y="325"/>
                    <a:pt x="211" y="325"/>
                    <a:pt x="211" y="325"/>
                  </a:cubicBezTo>
                  <a:cubicBezTo>
                    <a:pt x="211" y="325"/>
                    <a:pt x="211" y="325"/>
                    <a:pt x="211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4"/>
                    <a:pt x="209" y="323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1"/>
                    <a:pt x="210" y="321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19"/>
                    <a:pt x="210" y="319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3" y="316"/>
                    <a:pt x="213" y="316"/>
                  </a:cubicBezTo>
                  <a:cubicBezTo>
                    <a:pt x="213" y="316"/>
                    <a:pt x="213" y="316"/>
                    <a:pt x="213" y="316"/>
                  </a:cubicBezTo>
                  <a:cubicBezTo>
                    <a:pt x="213" y="316"/>
                    <a:pt x="214" y="316"/>
                    <a:pt x="214" y="316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5" y="316"/>
                    <a:pt x="215" y="316"/>
                    <a:pt x="216" y="315"/>
                  </a:cubicBezTo>
                  <a:cubicBezTo>
                    <a:pt x="216" y="315"/>
                    <a:pt x="216" y="315"/>
                    <a:pt x="216" y="315"/>
                  </a:cubicBezTo>
                  <a:cubicBezTo>
                    <a:pt x="217" y="315"/>
                    <a:pt x="218" y="315"/>
                    <a:pt x="218" y="315"/>
                  </a:cubicBezTo>
                  <a:cubicBezTo>
                    <a:pt x="218" y="315"/>
                    <a:pt x="218" y="315"/>
                    <a:pt x="218" y="315"/>
                  </a:cubicBezTo>
                  <a:cubicBezTo>
                    <a:pt x="219" y="315"/>
                    <a:pt x="220" y="314"/>
                    <a:pt x="220" y="313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21" y="313"/>
                    <a:pt x="221" y="313"/>
                    <a:pt x="221" y="312"/>
                  </a:cubicBezTo>
                  <a:cubicBezTo>
                    <a:pt x="221" y="312"/>
                    <a:pt x="221" y="312"/>
                    <a:pt x="221" y="312"/>
                  </a:cubicBezTo>
                  <a:cubicBezTo>
                    <a:pt x="223" y="312"/>
                    <a:pt x="224" y="312"/>
                    <a:pt x="225" y="311"/>
                  </a:cubicBezTo>
                  <a:cubicBezTo>
                    <a:pt x="225" y="311"/>
                    <a:pt x="225" y="311"/>
                    <a:pt x="225" y="311"/>
                  </a:cubicBezTo>
                  <a:cubicBezTo>
                    <a:pt x="225" y="311"/>
                    <a:pt x="225" y="311"/>
                    <a:pt x="225" y="310"/>
                  </a:cubicBezTo>
                  <a:cubicBezTo>
                    <a:pt x="225" y="310"/>
                    <a:pt x="225" y="310"/>
                    <a:pt x="225" y="310"/>
                  </a:cubicBezTo>
                  <a:cubicBezTo>
                    <a:pt x="227" y="310"/>
                    <a:pt x="228" y="309"/>
                    <a:pt x="229" y="309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8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30" y="305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09" y="302"/>
                    <a:pt x="208" y="302"/>
                    <a:pt x="208" y="302"/>
                  </a:cubicBezTo>
                  <a:cubicBezTo>
                    <a:pt x="208" y="302"/>
                    <a:pt x="208" y="302"/>
                    <a:pt x="208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6" y="302"/>
                    <a:pt x="206" y="302"/>
                    <a:pt x="206" y="301"/>
                  </a:cubicBezTo>
                  <a:cubicBezTo>
                    <a:pt x="206" y="301"/>
                    <a:pt x="206" y="301"/>
                    <a:pt x="206" y="301"/>
                  </a:cubicBezTo>
                  <a:cubicBezTo>
                    <a:pt x="206" y="301"/>
                    <a:pt x="206" y="300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8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6"/>
                    <a:pt x="206" y="295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207" y="294"/>
                    <a:pt x="208" y="292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1" y="292"/>
                    <a:pt x="200" y="293"/>
                    <a:pt x="199" y="294"/>
                  </a:cubicBezTo>
                  <a:cubicBezTo>
                    <a:pt x="199" y="294"/>
                    <a:pt x="199" y="294"/>
                    <a:pt x="199" y="294"/>
                  </a:cubicBezTo>
                  <a:cubicBezTo>
                    <a:pt x="198" y="295"/>
                    <a:pt x="197" y="296"/>
                    <a:pt x="195" y="297"/>
                  </a:cubicBezTo>
                  <a:cubicBezTo>
                    <a:pt x="195" y="297"/>
                    <a:pt x="195" y="297"/>
                    <a:pt x="195" y="297"/>
                  </a:cubicBezTo>
                  <a:cubicBezTo>
                    <a:pt x="194" y="299"/>
                    <a:pt x="194" y="300"/>
                    <a:pt x="193" y="301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92" y="304"/>
                    <a:pt x="192" y="307"/>
                    <a:pt x="191" y="310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1" y="312"/>
                    <a:pt x="190" y="315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89" y="320"/>
                    <a:pt x="189" y="322"/>
                    <a:pt x="189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9" y="327"/>
                    <a:pt x="189" y="330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0" y="335"/>
                    <a:pt x="190" y="337"/>
                    <a:pt x="190" y="339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1" y="342"/>
                    <a:pt x="192" y="344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9"/>
                    <a:pt x="194" y="351"/>
                    <a:pt x="195" y="353"/>
                  </a:cubicBezTo>
                  <a:cubicBezTo>
                    <a:pt x="195" y="353"/>
                    <a:pt x="195" y="353"/>
                    <a:pt x="195" y="353"/>
                  </a:cubicBezTo>
                  <a:cubicBezTo>
                    <a:pt x="200" y="359"/>
                    <a:pt x="200" y="359"/>
                    <a:pt x="200" y="359"/>
                  </a:cubicBezTo>
                  <a:close/>
                  <a:moveTo>
                    <a:pt x="634" y="347"/>
                  </a:moveTo>
                  <a:cubicBezTo>
                    <a:pt x="633" y="347"/>
                    <a:pt x="633" y="347"/>
                    <a:pt x="633" y="347"/>
                  </a:cubicBezTo>
                  <a:cubicBezTo>
                    <a:pt x="633" y="347"/>
                    <a:pt x="633" y="347"/>
                    <a:pt x="633" y="347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5" y="347"/>
                    <a:pt x="635" y="347"/>
                    <a:pt x="635" y="347"/>
                  </a:cubicBezTo>
                  <a:lnTo>
                    <a:pt x="634" y="347"/>
                  </a:lnTo>
                  <a:close/>
                  <a:moveTo>
                    <a:pt x="137" y="267"/>
                  </a:moveTo>
                  <a:cubicBezTo>
                    <a:pt x="181" y="255"/>
                    <a:pt x="181" y="255"/>
                    <a:pt x="181" y="255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6" y="253"/>
                    <a:pt x="191" y="251"/>
                    <a:pt x="196" y="250"/>
                  </a:cubicBezTo>
                  <a:cubicBezTo>
                    <a:pt x="196" y="250"/>
                    <a:pt x="196" y="250"/>
                    <a:pt x="196" y="250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4" y="256"/>
                    <a:pt x="133" y="258"/>
                    <a:pt x="132" y="260"/>
                  </a:cubicBezTo>
                  <a:cubicBezTo>
                    <a:pt x="132" y="260"/>
                    <a:pt x="132" y="260"/>
                    <a:pt x="132" y="260"/>
                  </a:cubicBezTo>
                  <a:cubicBezTo>
                    <a:pt x="132" y="262"/>
                    <a:pt x="131" y="263"/>
                    <a:pt x="131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3" y="265"/>
                    <a:pt x="135" y="266"/>
                    <a:pt x="137" y="267"/>
                  </a:cubicBezTo>
                  <a:close/>
                  <a:moveTo>
                    <a:pt x="576" y="207"/>
                  </a:moveTo>
                  <a:cubicBezTo>
                    <a:pt x="581" y="167"/>
                    <a:pt x="581" y="167"/>
                    <a:pt x="581" y="167"/>
                  </a:cubicBezTo>
                  <a:cubicBezTo>
                    <a:pt x="581" y="167"/>
                    <a:pt x="581" y="167"/>
                    <a:pt x="581" y="167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6" y="207"/>
                    <a:pt x="576" y="207"/>
                    <a:pt x="576" y="207"/>
                  </a:cubicBezTo>
                  <a:close/>
                  <a:moveTo>
                    <a:pt x="1844" y="194"/>
                  </a:moveTo>
                  <a:cubicBezTo>
                    <a:pt x="1845" y="193"/>
                    <a:pt x="1845" y="193"/>
                    <a:pt x="1845" y="193"/>
                  </a:cubicBezTo>
                  <a:cubicBezTo>
                    <a:pt x="1845" y="193"/>
                    <a:pt x="1845" y="193"/>
                    <a:pt x="1845" y="193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2" y="194"/>
                    <a:pt x="1842" y="194"/>
                    <a:pt x="1842" y="194"/>
                  </a:cubicBezTo>
                  <a:lnTo>
                    <a:pt x="1844" y="194"/>
                  </a:lnTo>
                  <a:close/>
                  <a:moveTo>
                    <a:pt x="1916" y="194"/>
                  </a:moveTo>
                  <a:cubicBezTo>
                    <a:pt x="1918" y="191"/>
                    <a:pt x="1918" y="191"/>
                    <a:pt x="1918" y="191"/>
                  </a:cubicBezTo>
                  <a:cubicBezTo>
                    <a:pt x="1918" y="191"/>
                    <a:pt x="1918" y="191"/>
                    <a:pt x="1918" y="191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4" y="194"/>
                    <a:pt x="1914" y="194"/>
                    <a:pt x="1914" y="194"/>
                  </a:cubicBezTo>
                  <a:lnTo>
                    <a:pt x="1916" y="194"/>
                  </a:lnTo>
                  <a:close/>
                  <a:moveTo>
                    <a:pt x="1879" y="168"/>
                  </a:moveTo>
                  <a:cubicBezTo>
                    <a:pt x="1881" y="168"/>
                    <a:pt x="1881" y="168"/>
                    <a:pt x="1881" y="168"/>
                  </a:cubicBezTo>
                  <a:cubicBezTo>
                    <a:pt x="1881" y="168"/>
                    <a:pt x="1881" y="168"/>
                    <a:pt x="1881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7" y="168"/>
                    <a:pt x="1877" y="168"/>
                    <a:pt x="1877" y="168"/>
                  </a:cubicBezTo>
                  <a:lnTo>
                    <a:pt x="1879" y="168"/>
                  </a:lnTo>
                  <a:close/>
                  <a:moveTo>
                    <a:pt x="583" y="131"/>
                  </a:moveTo>
                  <a:cubicBezTo>
                    <a:pt x="583" y="130"/>
                    <a:pt x="583" y="130"/>
                    <a:pt x="583" y="130"/>
                  </a:cubicBezTo>
                  <a:cubicBezTo>
                    <a:pt x="583" y="130"/>
                    <a:pt x="583" y="130"/>
                    <a:pt x="583" y="130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4" y="131"/>
                    <a:pt x="584" y="131"/>
                    <a:pt x="584" y="131"/>
                  </a:cubicBezTo>
                  <a:lnTo>
                    <a:pt x="583" y="131"/>
                  </a:lnTo>
                  <a:close/>
                  <a:moveTo>
                    <a:pt x="1853" y="121"/>
                  </a:moveTo>
                  <a:cubicBezTo>
                    <a:pt x="1854" y="121"/>
                    <a:pt x="1854" y="121"/>
                    <a:pt x="1854" y="121"/>
                  </a:cubicBezTo>
                  <a:lnTo>
                    <a:pt x="1853" y="121"/>
                  </a:lnTo>
                  <a:close/>
                  <a:moveTo>
                    <a:pt x="196" y="69"/>
                  </a:move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8"/>
                  </a:cubicBezTo>
                  <a:lnTo>
                    <a:pt x="196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9" name="ïṧlïďê">
              <a:extLst>
                <a:ext uri="{FF2B5EF4-FFF2-40B4-BE49-F238E27FC236}">
                  <a16:creationId xmlns="" xmlns:a16="http://schemas.microsoft.com/office/drawing/2014/main" id="{F60BE995-2C5B-4F61-87D9-4800BBA022DF}"/>
                </a:ext>
              </a:extLst>
            </p:cNvPr>
            <p:cNvSpPr/>
            <p:nvPr userDrawn="1"/>
          </p:nvSpPr>
          <p:spPr bwMode="auto">
            <a:xfrm>
              <a:off x="4816081" y="4076932"/>
              <a:ext cx="4728471" cy="131499"/>
            </a:xfrm>
            <a:custGeom>
              <a:avLst/>
              <a:gdLst>
                <a:gd name="T0" fmla="*/ 28 w 2078"/>
                <a:gd name="T1" fmla="*/ 9 h 58"/>
                <a:gd name="T2" fmla="*/ 38 w 2078"/>
                <a:gd name="T3" fmla="*/ 57 h 58"/>
                <a:gd name="T4" fmla="*/ 111 w 2078"/>
                <a:gd name="T5" fmla="*/ 2 h 58"/>
                <a:gd name="T6" fmla="*/ 87 w 2078"/>
                <a:gd name="T7" fmla="*/ 2 h 58"/>
                <a:gd name="T8" fmla="*/ 111 w 2078"/>
                <a:gd name="T9" fmla="*/ 2 h 58"/>
                <a:gd name="T10" fmla="*/ 176 w 2078"/>
                <a:gd name="T11" fmla="*/ 2 h 58"/>
                <a:gd name="T12" fmla="*/ 169 w 2078"/>
                <a:gd name="T13" fmla="*/ 12 h 58"/>
                <a:gd name="T14" fmla="*/ 253 w 2078"/>
                <a:gd name="T15" fmla="*/ 45 h 58"/>
                <a:gd name="T16" fmla="*/ 226 w 2078"/>
                <a:gd name="T17" fmla="*/ 11 h 58"/>
                <a:gd name="T18" fmla="*/ 324 w 2078"/>
                <a:gd name="T19" fmla="*/ 48 h 58"/>
                <a:gd name="T20" fmla="*/ 311 w 2078"/>
                <a:gd name="T21" fmla="*/ 0 h 58"/>
                <a:gd name="T22" fmla="*/ 314 w 2078"/>
                <a:gd name="T23" fmla="*/ 27 h 58"/>
                <a:gd name="T24" fmla="*/ 395 w 2078"/>
                <a:gd name="T25" fmla="*/ 48 h 58"/>
                <a:gd name="T26" fmla="*/ 396 w 2078"/>
                <a:gd name="T27" fmla="*/ 2 h 58"/>
                <a:gd name="T28" fmla="*/ 443 w 2078"/>
                <a:gd name="T29" fmla="*/ 30 h 58"/>
                <a:gd name="T30" fmla="*/ 470 w 2078"/>
                <a:gd name="T31" fmla="*/ 9 h 58"/>
                <a:gd name="T32" fmla="*/ 535 w 2078"/>
                <a:gd name="T33" fmla="*/ 2 h 58"/>
                <a:gd name="T34" fmla="*/ 550 w 2078"/>
                <a:gd name="T35" fmla="*/ 57 h 58"/>
                <a:gd name="T36" fmla="*/ 600 w 2078"/>
                <a:gd name="T37" fmla="*/ 30 h 58"/>
                <a:gd name="T38" fmla="*/ 614 w 2078"/>
                <a:gd name="T39" fmla="*/ 58 h 58"/>
                <a:gd name="T40" fmla="*/ 627 w 2078"/>
                <a:gd name="T41" fmla="*/ 37 h 58"/>
                <a:gd name="T42" fmla="*/ 692 w 2078"/>
                <a:gd name="T43" fmla="*/ 32 h 58"/>
                <a:gd name="T44" fmla="*/ 728 w 2078"/>
                <a:gd name="T45" fmla="*/ 2 h 58"/>
                <a:gd name="T46" fmla="*/ 790 w 2078"/>
                <a:gd name="T47" fmla="*/ 45 h 58"/>
                <a:gd name="T48" fmla="*/ 763 w 2078"/>
                <a:gd name="T49" fmla="*/ 11 h 58"/>
                <a:gd name="T50" fmla="*/ 836 w 2078"/>
                <a:gd name="T51" fmla="*/ 57 h 58"/>
                <a:gd name="T52" fmla="*/ 882 w 2078"/>
                <a:gd name="T53" fmla="*/ 45 h 58"/>
                <a:gd name="T54" fmla="*/ 964 w 2078"/>
                <a:gd name="T55" fmla="*/ 57 h 58"/>
                <a:gd name="T56" fmla="*/ 939 w 2078"/>
                <a:gd name="T57" fmla="*/ 24 h 58"/>
                <a:gd name="T58" fmla="*/ 998 w 2078"/>
                <a:gd name="T59" fmla="*/ 11 h 58"/>
                <a:gd name="T60" fmla="*/ 998 w 2078"/>
                <a:gd name="T61" fmla="*/ 35 h 58"/>
                <a:gd name="T62" fmla="*/ 1027 w 2078"/>
                <a:gd name="T63" fmla="*/ 42 h 58"/>
                <a:gd name="T64" fmla="*/ 987 w 2078"/>
                <a:gd name="T65" fmla="*/ 57 h 58"/>
                <a:gd name="T66" fmla="*/ 1068 w 2078"/>
                <a:gd name="T67" fmla="*/ 34 h 58"/>
                <a:gd name="T68" fmla="*/ 1070 w 2078"/>
                <a:gd name="T69" fmla="*/ 58 h 58"/>
                <a:gd name="T70" fmla="*/ 1080 w 2078"/>
                <a:gd name="T71" fmla="*/ 18 h 58"/>
                <a:gd name="T72" fmla="*/ 1127 w 2078"/>
                <a:gd name="T73" fmla="*/ 2 h 58"/>
                <a:gd name="T74" fmla="*/ 1190 w 2078"/>
                <a:gd name="T75" fmla="*/ 11 h 58"/>
                <a:gd name="T76" fmla="*/ 1236 w 2078"/>
                <a:gd name="T77" fmla="*/ 39 h 58"/>
                <a:gd name="T78" fmla="*/ 1224 w 2078"/>
                <a:gd name="T79" fmla="*/ 39 h 58"/>
                <a:gd name="T80" fmla="*/ 1315 w 2078"/>
                <a:gd name="T81" fmla="*/ 58 h 58"/>
                <a:gd name="T82" fmla="*/ 1375 w 2078"/>
                <a:gd name="T83" fmla="*/ 57 h 58"/>
                <a:gd name="T84" fmla="*/ 1399 w 2078"/>
                <a:gd name="T85" fmla="*/ 11 h 58"/>
                <a:gd name="T86" fmla="*/ 1448 w 2078"/>
                <a:gd name="T87" fmla="*/ 11 h 58"/>
                <a:gd name="T88" fmla="*/ 1431 w 2078"/>
                <a:gd name="T89" fmla="*/ 2 h 58"/>
                <a:gd name="T90" fmla="*/ 1507 w 2078"/>
                <a:gd name="T91" fmla="*/ 33 h 58"/>
                <a:gd name="T92" fmla="*/ 1531 w 2078"/>
                <a:gd name="T93" fmla="*/ 2 h 58"/>
                <a:gd name="T94" fmla="*/ 1576 w 2078"/>
                <a:gd name="T95" fmla="*/ 58 h 58"/>
                <a:gd name="T96" fmla="*/ 1586 w 2078"/>
                <a:gd name="T97" fmla="*/ 20 h 58"/>
                <a:gd name="T98" fmla="*/ 1664 w 2078"/>
                <a:gd name="T99" fmla="*/ 57 h 58"/>
                <a:gd name="T100" fmla="*/ 1620 w 2078"/>
                <a:gd name="T101" fmla="*/ 2 h 58"/>
                <a:gd name="T102" fmla="*/ 1726 w 2078"/>
                <a:gd name="T103" fmla="*/ 45 h 58"/>
                <a:gd name="T104" fmla="*/ 1698 w 2078"/>
                <a:gd name="T105" fmla="*/ 11 h 58"/>
                <a:gd name="T106" fmla="*/ 1784 w 2078"/>
                <a:gd name="T107" fmla="*/ 0 h 58"/>
                <a:gd name="T108" fmla="*/ 1771 w 2078"/>
                <a:gd name="T109" fmla="*/ 30 h 58"/>
                <a:gd name="T110" fmla="*/ 1833 w 2078"/>
                <a:gd name="T111" fmla="*/ 2 h 58"/>
                <a:gd name="T112" fmla="*/ 1886 w 2078"/>
                <a:gd name="T113" fmla="*/ 30 h 58"/>
                <a:gd name="T114" fmla="*/ 1913 w 2078"/>
                <a:gd name="T115" fmla="*/ 9 h 58"/>
                <a:gd name="T116" fmla="*/ 1986 w 2078"/>
                <a:gd name="T117" fmla="*/ 9 h 58"/>
                <a:gd name="T118" fmla="*/ 1997 w 2078"/>
                <a:gd name="T119" fmla="*/ 57 h 58"/>
                <a:gd name="T120" fmla="*/ 2048 w 2078"/>
                <a:gd name="T121" fmla="*/ 57 h 58"/>
                <a:gd name="T122" fmla="*/ 2043 w 2078"/>
                <a:gd name="T12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78" h="58">
                  <a:moveTo>
                    <a:pt x="38" y="37"/>
                  </a:moveTo>
                  <a:cubicBezTo>
                    <a:pt x="38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4" y="49"/>
                    <a:pt x="30" y="50"/>
                    <a:pt x="28" y="50"/>
                  </a:cubicBezTo>
                  <a:cubicBezTo>
                    <a:pt x="18" y="49"/>
                    <a:pt x="12" y="43"/>
                    <a:pt x="12" y="30"/>
                  </a:cubicBezTo>
                  <a:cubicBezTo>
                    <a:pt x="12" y="16"/>
                    <a:pt x="18" y="9"/>
                    <a:pt x="28" y="9"/>
                  </a:cubicBezTo>
                  <a:cubicBezTo>
                    <a:pt x="35" y="9"/>
                    <a:pt x="38" y="12"/>
                    <a:pt x="3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6"/>
                    <a:pt x="43" y="0"/>
                    <a:pt x="25" y="0"/>
                  </a:cubicBezTo>
                  <a:cubicBezTo>
                    <a:pt x="9" y="2"/>
                    <a:pt x="0" y="11"/>
                    <a:pt x="0" y="30"/>
                  </a:cubicBezTo>
                  <a:cubicBezTo>
                    <a:pt x="0" y="47"/>
                    <a:pt x="9" y="57"/>
                    <a:pt x="25" y="58"/>
                  </a:cubicBezTo>
                  <a:cubicBezTo>
                    <a:pt x="31" y="58"/>
                    <a:pt x="35" y="58"/>
                    <a:pt x="38" y="57"/>
                  </a:cubicBezTo>
                  <a:cubicBezTo>
                    <a:pt x="42" y="57"/>
                    <a:pt x="46" y="57"/>
                    <a:pt x="50" y="55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111" y="2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1" y="39"/>
                    <a:pt x="110" y="43"/>
                    <a:pt x="108" y="45"/>
                  </a:cubicBezTo>
                  <a:cubicBezTo>
                    <a:pt x="107" y="48"/>
                    <a:pt x="103" y="50"/>
                    <a:pt x="99" y="50"/>
                  </a:cubicBezTo>
                  <a:cubicBezTo>
                    <a:pt x="94" y="50"/>
                    <a:pt x="91" y="48"/>
                    <a:pt x="89" y="45"/>
                  </a:cubicBezTo>
                  <a:cubicBezTo>
                    <a:pt x="87" y="43"/>
                    <a:pt x="87" y="39"/>
                    <a:pt x="87" y="3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50"/>
                    <a:pt x="83" y="57"/>
                    <a:pt x="99" y="58"/>
                  </a:cubicBezTo>
                  <a:cubicBezTo>
                    <a:pt x="114" y="57"/>
                    <a:pt x="122" y="50"/>
                    <a:pt x="123" y="36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11" y="2"/>
                    <a:pt x="111" y="2"/>
                    <a:pt x="111" y="2"/>
                  </a:cubicBezTo>
                  <a:close/>
                  <a:moveTo>
                    <a:pt x="154" y="57"/>
                  </a:moveTo>
                  <a:cubicBezTo>
                    <a:pt x="158" y="45"/>
                    <a:pt x="158" y="45"/>
                    <a:pt x="158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54" y="57"/>
                    <a:pt x="154" y="57"/>
                    <a:pt x="154" y="57"/>
                  </a:cubicBezTo>
                  <a:close/>
                  <a:moveTo>
                    <a:pt x="161" y="36"/>
                  </a:move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61" y="36"/>
                    <a:pt x="161" y="36"/>
                    <a:pt x="161" y="36"/>
                  </a:cubicBezTo>
                  <a:close/>
                  <a:moveTo>
                    <a:pt x="264" y="57"/>
                  </a:moveTo>
                  <a:cubicBezTo>
                    <a:pt x="264" y="2"/>
                    <a:pt x="264" y="2"/>
                    <a:pt x="264" y="2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64" y="57"/>
                    <a:pt x="264" y="57"/>
                    <a:pt x="264" y="57"/>
                  </a:cubicBezTo>
                  <a:close/>
                  <a:moveTo>
                    <a:pt x="324" y="37"/>
                  </a:moveTo>
                  <a:cubicBezTo>
                    <a:pt x="324" y="48"/>
                    <a:pt x="324" y="48"/>
                    <a:pt x="324" y="48"/>
                  </a:cubicBezTo>
                  <a:cubicBezTo>
                    <a:pt x="324" y="49"/>
                    <a:pt x="323" y="49"/>
                    <a:pt x="324" y="48"/>
                  </a:cubicBezTo>
                  <a:cubicBezTo>
                    <a:pt x="320" y="49"/>
                    <a:pt x="316" y="50"/>
                    <a:pt x="313" y="50"/>
                  </a:cubicBezTo>
                  <a:cubicBezTo>
                    <a:pt x="303" y="49"/>
                    <a:pt x="298" y="43"/>
                    <a:pt x="298" y="30"/>
                  </a:cubicBezTo>
                  <a:cubicBezTo>
                    <a:pt x="298" y="16"/>
                    <a:pt x="303" y="9"/>
                    <a:pt x="313" y="9"/>
                  </a:cubicBezTo>
                  <a:cubicBezTo>
                    <a:pt x="321" y="9"/>
                    <a:pt x="324" y="12"/>
                    <a:pt x="324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6"/>
                    <a:pt x="328" y="0"/>
                    <a:pt x="311" y="0"/>
                  </a:cubicBezTo>
                  <a:cubicBezTo>
                    <a:pt x="294" y="2"/>
                    <a:pt x="286" y="11"/>
                    <a:pt x="286" y="30"/>
                  </a:cubicBezTo>
                  <a:cubicBezTo>
                    <a:pt x="286" y="47"/>
                    <a:pt x="294" y="57"/>
                    <a:pt x="311" y="58"/>
                  </a:cubicBezTo>
                  <a:cubicBezTo>
                    <a:pt x="316" y="58"/>
                    <a:pt x="320" y="58"/>
                    <a:pt x="324" y="57"/>
                  </a:cubicBezTo>
                  <a:cubicBezTo>
                    <a:pt x="328" y="57"/>
                    <a:pt x="332" y="57"/>
                    <a:pt x="336" y="55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37"/>
                    <a:pt x="314" y="37"/>
                    <a:pt x="314" y="37"/>
                  </a:cubicBezTo>
                  <a:cubicBezTo>
                    <a:pt x="324" y="37"/>
                    <a:pt x="324" y="37"/>
                    <a:pt x="324" y="37"/>
                  </a:cubicBezTo>
                  <a:close/>
                  <a:moveTo>
                    <a:pt x="388" y="11"/>
                  </a:moveTo>
                  <a:cubicBezTo>
                    <a:pt x="395" y="11"/>
                    <a:pt x="395" y="11"/>
                    <a:pt x="395" y="11"/>
                  </a:cubicBezTo>
                  <a:cubicBezTo>
                    <a:pt x="405" y="11"/>
                    <a:pt x="411" y="17"/>
                    <a:pt x="411" y="30"/>
                  </a:cubicBezTo>
                  <a:cubicBezTo>
                    <a:pt x="411" y="42"/>
                    <a:pt x="405" y="48"/>
                    <a:pt x="395" y="48"/>
                  </a:cubicBezTo>
                  <a:cubicBezTo>
                    <a:pt x="388" y="48"/>
                    <a:pt x="388" y="48"/>
                    <a:pt x="388" y="48"/>
                  </a:cubicBezTo>
                  <a:cubicBezTo>
                    <a:pt x="388" y="11"/>
                    <a:pt x="388" y="11"/>
                    <a:pt x="388" y="11"/>
                  </a:cubicBezTo>
                  <a:close/>
                  <a:moveTo>
                    <a:pt x="377" y="57"/>
                  </a:moveTo>
                  <a:cubicBezTo>
                    <a:pt x="396" y="57"/>
                    <a:pt x="396" y="57"/>
                    <a:pt x="396" y="57"/>
                  </a:cubicBezTo>
                  <a:cubicBezTo>
                    <a:pt x="414" y="57"/>
                    <a:pt x="423" y="48"/>
                    <a:pt x="423" y="30"/>
                  </a:cubicBezTo>
                  <a:cubicBezTo>
                    <a:pt x="423" y="11"/>
                    <a:pt x="414" y="2"/>
                    <a:pt x="396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57"/>
                    <a:pt x="377" y="57"/>
                    <a:pt x="377" y="57"/>
                  </a:cubicBezTo>
                  <a:close/>
                  <a:moveTo>
                    <a:pt x="470" y="58"/>
                  </a:moveTo>
                  <a:cubicBezTo>
                    <a:pt x="486" y="57"/>
                    <a:pt x="495" y="48"/>
                    <a:pt x="495" y="30"/>
                  </a:cubicBezTo>
                  <a:cubicBezTo>
                    <a:pt x="495" y="11"/>
                    <a:pt x="486" y="1"/>
                    <a:pt x="470" y="0"/>
                  </a:cubicBezTo>
                  <a:cubicBezTo>
                    <a:pt x="453" y="1"/>
                    <a:pt x="444" y="11"/>
                    <a:pt x="443" y="30"/>
                  </a:cubicBezTo>
                  <a:cubicBezTo>
                    <a:pt x="444" y="48"/>
                    <a:pt x="452" y="57"/>
                    <a:pt x="470" y="58"/>
                  </a:cubicBezTo>
                  <a:close/>
                  <a:moveTo>
                    <a:pt x="470" y="9"/>
                  </a:moveTo>
                  <a:cubicBezTo>
                    <a:pt x="479" y="9"/>
                    <a:pt x="483" y="16"/>
                    <a:pt x="483" y="30"/>
                  </a:cubicBezTo>
                  <a:cubicBezTo>
                    <a:pt x="483" y="43"/>
                    <a:pt x="479" y="50"/>
                    <a:pt x="470" y="50"/>
                  </a:cubicBezTo>
                  <a:cubicBezTo>
                    <a:pt x="460" y="50"/>
                    <a:pt x="456" y="43"/>
                    <a:pt x="456" y="30"/>
                  </a:cubicBezTo>
                  <a:cubicBezTo>
                    <a:pt x="456" y="16"/>
                    <a:pt x="460" y="9"/>
                    <a:pt x="470" y="9"/>
                  </a:cubicBezTo>
                  <a:close/>
                  <a:moveTo>
                    <a:pt x="567" y="57"/>
                  </a:moveTo>
                  <a:cubicBezTo>
                    <a:pt x="567" y="2"/>
                    <a:pt x="567" y="2"/>
                    <a:pt x="567" y="2"/>
                  </a:cubicBezTo>
                  <a:cubicBezTo>
                    <a:pt x="556" y="2"/>
                    <a:pt x="556" y="2"/>
                    <a:pt x="556" y="2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35" y="2"/>
                    <a:pt x="535" y="2"/>
                    <a:pt x="535" y="2"/>
                  </a:cubicBezTo>
                  <a:cubicBezTo>
                    <a:pt x="518" y="2"/>
                    <a:pt x="518" y="2"/>
                    <a:pt x="518" y="2"/>
                  </a:cubicBezTo>
                  <a:cubicBezTo>
                    <a:pt x="518" y="57"/>
                    <a:pt x="518" y="57"/>
                    <a:pt x="518" y="57"/>
                  </a:cubicBezTo>
                  <a:cubicBezTo>
                    <a:pt x="528" y="57"/>
                    <a:pt x="528" y="57"/>
                    <a:pt x="528" y="57"/>
                  </a:cubicBezTo>
                  <a:cubicBezTo>
                    <a:pt x="528" y="11"/>
                    <a:pt x="528" y="11"/>
                    <a:pt x="528" y="11"/>
                  </a:cubicBezTo>
                  <a:cubicBezTo>
                    <a:pt x="529" y="11"/>
                    <a:pt x="529" y="11"/>
                    <a:pt x="529" y="11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7" y="57"/>
                    <a:pt x="567" y="57"/>
                    <a:pt x="567" y="57"/>
                  </a:cubicBezTo>
                  <a:close/>
                  <a:moveTo>
                    <a:pt x="627" y="37"/>
                  </a:moveTo>
                  <a:cubicBezTo>
                    <a:pt x="627" y="48"/>
                    <a:pt x="627" y="48"/>
                    <a:pt x="627" y="48"/>
                  </a:cubicBezTo>
                  <a:cubicBezTo>
                    <a:pt x="626" y="49"/>
                    <a:pt x="626" y="49"/>
                    <a:pt x="626" y="48"/>
                  </a:cubicBezTo>
                  <a:cubicBezTo>
                    <a:pt x="622" y="49"/>
                    <a:pt x="619" y="50"/>
                    <a:pt x="616" y="50"/>
                  </a:cubicBezTo>
                  <a:cubicBezTo>
                    <a:pt x="606" y="49"/>
                    <a:pt x="601" y="43"/>
                    <a:pt x="600" y="30"/>
                  </a:cubicBezTo>
                  <a:cubicBezTo>
                    <a:pt x="601" y="16"/>
                    <a:pt x="606" y="9"/>
                    <a:pt x="616" y="9"/>
                  </a:cubicBezTo>
                  <a:cubicBezTo>
                    <a:pt x="623" y="9"/>
                    <a:pt x="627" y="12"/>
                    <a:pt x="627" y="18"/>
                  </a:cubicBezTo>
                  <a:cubicBezTo>
                    <a:pt x="639" y="18"/>
                    <a:pt x="639" y="18"/>
                    <a:pt x="639" y="18"/>
                  </a:cubicBezTo>
                  <a:cubicBezTo>
                    <a:pt x="639" y="6"/>
                    <a:pt x="631" y="0"/>
                    <a:pt x="614" y="0"/>
                  </a:cubicBezTo>
                  <a:cubicBezTo>
                    <a:pt x="597" y="2"/>
                    <a:pt x="588" y="11"/>
                    <a:pt x="588" y="30"/>
                  </a:cubicBezTo>
                  <a:cubicBezTo>
                    <a:pt x="588" y="47"/>
                    <a:pt x="597" y="57"/>
                    <a:pt x="614" y="58"/>
                  </a:cubicBezTo>
                  <a:cubicBezTo>
                    <a:pt x="619" y="58"/>
                    <a:pt x="623" y="58"/>
                    <a:pt x="626" y="57"/>
                  </a:cubicBezTo>
                  <a:cubicBezTo>
                    <a:pt x="630" y="57"/>
                    <a:pt x="634" y="57"/>
                    <a:pt x="638" y="55"/>
                  </a:cubicBezTo>
                  <a:cubicBezTo>
                    <a:pt x="638" y="27"/>
                    <a:pt x="638" y="27"/>
                    <a:pt x="638" y="27"/>
                  </a:cubicBezTo>
                  <a:cubicBezTo>
                    <a:pt x="616" y="27"/>
                    <a:pt x="616" y="27"/>
                    <a:pt x="616" y="27"/>
                  </a:cubicBezTo>
                  <a:cubicBezTo>
                    <a:pt x="616" y="37"/>
                    <a:pt x="616" y="37"/>
                    <a:pt x="616" y="37"/>
                  </a:cubicBezTo>
                  <a:cubicBezTo>
                    <a:pt x="627" y="37"/>
                    <a:pt x="627" y="37"/>
                    <a:pt x="627" y="37"/>
                  </a:cubicBezTo>
                  <a:close/>
                  <a:moveTo>
                    <a:pt x="716" y="2"/>
                  </a:moveTo>
                  <a:cubicBezTo>
                    <a:pt x="716" y="32"/>
                    <a:pt x="716" y="32"/>
                    <a:pt x="716" y="32"/>
                  </a:cubicBezTo>
                  <a:cubicBezTo>
                    <a:pt x="716" y="39"/>
                    <a:pt x="715" y="43"/>
                    <a:pt x="713" y="45"/>
                  </a:cubicBezTo>
                  <a:cubicBezTo>
                    <a:pt x="712" y="48"/>
                    <a:pt x="708" y="50"/>
                    <a:pt x="704" y="50"/>
                  </a:cubicBezTo>
                  <a:cubicBezTo>
                    <a:pt x="699" y="50"/>
                    <a:pt x="696" y="48"/>
                    <a:pt x="694" y="45"/>
                  </a:cubicBezTo>
                  <a:cubicBezTo>
                    <a:pt x="692" y="43"/>
                    <a:pt x="692" y="39"/>
                    <a:pt x="692" y="32"/>
                  </a:cubicBezTo>
                  <a:cubicBezTo>
                    <a:pt x="692" y="2"/>
                    <a:pt x="692" y="2"/>
                    <a:pt x="692" y="2"/>
                  </a:cubicBezTo>
                  <a:cubicBezTo>
                    <a:pt x="680" y="2"/>
                    <a:pt x="680" y="2"/>
                    <a:pt x="680" y="2"/>
                  </a:cubicBezTo>
                  <a:cubicBezTo>
                    <a:pt x="680" y="36"/>
                    <a:pt x="680" y="36"/>
                    <a:pt x="680" y="36"/>
                  </a:cubicBezTo>
                  <a:cubicBezTo>
                    <a:pt x="680" y="50"/>
                    <a:pt x="688" y="57"/>
                    <a:pt x="704" y="58"/>
                  </a:cubicBezTo>
                  <a:cubicBezTo>
                    <a:pt x="719" y="57"/>
                    <a:pt x="727" y="50"/>
                    <a:pt x="728" y="36"/>
                  </a:cubicBezTo>
                  <a:cubicBezTo>
                    <a:pt x="728" y="2"/>
                    <a:pt x="728" y="2"/>
                    <a:pt x="728" y="2"/>
                  </a:cubicBezTo>
                  <a:cubicBezTo>
                    <a:pt x="716" y="2"/>
                    <a:pt x="716" y="2"/>
                    <a:pt x="716" y="2"/>
                  </a:cubicBezTo>
                  <a:close/>
                  <a:moveTo>
                    <a:pt x="801" y="57"/>
                  </a:moveTo>
                  <a:cubicBezTo>
                    <a:pt x="801" y="2"/>
                    <a:pt x="801" y="2"/>
                    <a:pt x="801" y="2"/>
                  </a:cubicBezTo>
                  <a:cubicBezTo>
                    <a:pt x="790" y="2"/>
                    <a:pt x="790" y="2"/>
                    <a:pt x="790" y="2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69" y="2"/>
                    <a:pt x="769" y="2"/>
                    <a:pt x="769" y="2"/>
                  </a:cubicBezTo>
                  <a:cubicBezTo>
                    <a:pt x="752" y="2"/>
                    <a:pt x="752" y="2"/>
                    <a:pt x="752" y="2"/>
                  </a:cubicBezTo>
                  <a:cubicBezTo>
                    <a:pt x="752" y="57"/>
                    <a:pt x="752" y="57"/>
                    <a:pt x="752" y="57"/>
                  </a:cubicBezTo>
                  <a:cubicBezTo>
                    <a:pt x="763" y="57"/>
                    <a:pt x="763" y="57"/>
                    <a:pt x="763" y="57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84" y="57"/>
                    <a:pt x="784" y="57"/>
                    <a:pt x="784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836" y="2"/>
                  </a:moveTo>
                  <a:cubicBezTo>
                    <a:pt x="824" y="2"/>
                    <a:pt x="824" y="2"/>
                    <a:pt x="824" y="2"/>
                  </a:cubicBezTo>
                  <a:cubicBezTo>
                    <a:pt x="824" y="57"/>
                    <a:pt x="824" y="57"/>
                    <a:pt x="824" y="57"/>
                  </a:cubicBezTo>
                  <a:cubicBezTo>
                    <a:pt x="836" y="57"/>
                    <a:pt x="836" y="57"/>
                    <a:pt x="836" y="57"/>
                  </a:cubicBezTo>
                  <a:cubicBezTo>
                    <a:pt x="836" y="2"/>
                    <a:pt x="836" y="2"/>
                    <a:pt x="836" y="2"/>
                  </a:cubicBezTo>
                  <a:close/>
                  <a:moveTo>
                    <a:pt x="875" y="57"/>
                  </a:moveTo>
                  <a:cubicBezTo>
                    <a:pt x="888" y="57"/>
                    <a:pt x="888" y="57"/>
                    <a:pt x="888" y="57"/>
                  </a:cubicBezTo>
                  <a:cubicBezTo>
                    <a:pt x="908" y="2"/>
                    <a:pt x="908" y="2"/>
                    <a:pt x="908" y="2"/>
                  </a:cubicBezTo>
                  <a:cubicBezTo>
                    <a:pt x="896" y="2"/>
                    <a:pt x="896" y="2"/>
                    <a:pt x="896" y="2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68" y="2"/>
                    <a:pt x="868" y="2"/>
                    <a:pt x="868" y="2"/>
                  </a:cubicBezTo>
                  <a:cubicBezTo>
                    <a:pt x="855" y="2"/>
                    <a:pt x="855" y="2"/>
                    <a:pt x="855" y="2"/>
                  </a:cubicBezTo>
                  <a:cubicBezTo>
                    <a:pt x="875" y="57"/>
                    <a:pt x="875" y="57"/>
                    <a:pt x="875" y="57"/>
                  </a:cubicBezTo>
                  <a:close/>
                  <a:moveTo>
                    <a:pt x="927" y="57"/>
                  </a:moveTo>
                  <a:cubicBezTo>
                    <a:pt x="964" y="57"/>
                    <a:pt x="964" y="57"/>
                    <a:pt x="964" y="57"/>
                  </a:cubicBezTo>
                  <a:cubicBezTo>
                    <a:pt x="964" y="48"/>
                    <a:pt x="964" y="48"/>
                    <a:pt x="964" y="48"/>
                  </a:cubicBezTo>
                  <a:cubicBezTo>
                    <a:pt x="939" y="48"/>
                    <a:pt x="939" y="48"/>
                    <a:pt x="939" y="48"/>
                  </a:cubicBezTo>
                  <a:cubicBezTo>
                    <a:pt x="939" y="33"/>
                    <a:pt x="939" y="33"/>
                    <a:pt x="939" y="33"/>
                  </a:cubicBezTo>
                  <a:cubicBezTo>
                    <a:pt x="962" y="33"/>
                    <a:pt x="962" y="33"/>
                    <a:pt x="962" y="33"/>
                  </a:cubicBezTo>
                  <a:cubicBezTo>
                    <a:pt x="962" y="24"/>
                    <a:pt x="962" y="24"/>
                    <a:pt x="962" y="24"/>
                  </a:cubicBezTo>
                  <a:cubicBezTo>
                    <a:pt x="939" y="24"/>
                    <a:pt x="939" y="24"/>
                    <a:pt x="939" y="24"/>
                  </a:cubicBezTo>
                  <a:cubicBezTo>
                    <a:pt x="939" y="11"/>
                    <a:pt x="939" y="11"/>
                    <a:pt x="939" y="11"/>
                  </a:cubicBezTo>
                  <a:cubicBezTo>
                    <a:pt x="963" y="11"/>
                    <a:pt x="963" y="11"/>
                    <a:pt x="963" y="11"/>
                  </a:cubicBezTo>
                  <a:cubicBezTo>
                    <a:pt x="963" y="2"/>
                    <a:pt x="963" y="2"/>
                    <a:pt x="963" y="2"/>
                  </a:cubicBezTo>
                  <a:cubicBezTo>
                    <a:pt x="927" y="2"/>
                    <a:pt x="927" y="2"/>
                    <a:pt x="927" y="2"/>
                  </a:cubicBezTo>
                  <a:cubicBezTo>
                    <a:pt x="927" y="57"/>
                    <a:pt x="927" y="57"/>
                    <a:pt x="927" y="57"/>
                  </a:cubicBezTo>
                  <a:close/>
                  <a:moveTo>
                    <a:pt x="998" y="11"/>
                  </a:moveTo>
                  <a:cubicBezTo>
                    <a:pt x="1008" y="11"/>
                    <a:pt x="1008" y="11"/>
                    <a:pt x="1008" y="11"/>
                  </a:cubicBezTo>
                  <a:cubicBezTo>
                    <a:pt x="1014" y="11"/>
                    <a:pt x="1016" y="13"/>
                    <a:pt x="1016" y="18"/>
                  </a:cubicBezTo>
                  <a:cubicBezTo>
                    <a:pt x="1016" y="23"/>
                    <a:pt x="1014" y="26"/>
                    <a:pt x="1008" y="26"/>
                  </a:cubicBezTo>
                  <a:cubicBezTo>
                    <a:pt x="998" y="26"/>
                    <a:pt x="998" y="26"/>
                    <a:pt x="998" y="26"/>
                  </a:cubicBezTo>
                  <a:cubicBezTo>
                    <a:pt x="998" y="11"/>
                    <a:pt x="998" y="11"/>
                    <a:pt x="998" y="11"/>
                  </a:cubicBezTo>
                  <a:close/>
                  <a:moveTo>
                    <a:pt x="998" y="35"/>
                  </a:moveTo>
                  <a:cubicBezTo>
                    <a:pt x="1011" y="35"/>
                    <a:pt x="1011" y="35"/>
                    <a:pt x="1011" y="35"/>
                  </a:cubicBezTo>
                  <a:cubicBezTo>
                    <a:pt x="1014" y="35"/>
                    <a:pt x="1015" y="37"/>
                    <a:pt x="1016" y="42"/>
                  </a:cubicBezTo>
                  <a:cubicBezTo>
                    <a:pt x="1016" y="47"/>
                    <a:pt x="1017" y="52"/>
                    <a:pt x="1018" y="57"/>
                  </a:cubicBezTo>
                  <a:cubicBezTo>
                    <a:pt x="1031" y="57"/>
                    <a:pt x="1031" y="57"/>
                    <a:pt x="1031" y="57"/>
                  </a:cubicBezTo>
                  <a:cubicBezTo>
                    <a:pt x="1029" y="55"/>
                    <a:pt x="1028" y="51"/>
                    <a:pt x="1028" y="44"/>
                  </a:cubicBezTo>
                  <a:cubicBezTo>
                    <a:pt x="1028" y="44"/>
                    <a:pt x="1028" y="43"/>
                    <a:pt x="1027" y="42"/>
                  </a:cubicBezTo>
                  <a:cubicBezTo>
                    <a:pt x="1027" y="34"/>
                    <a:pt x="1024" y="30"/>
                    <a:pt x="1018" y="30"/>
                  </a:cubicBezTo>
                  <a:cubicBezTo>
                    <a:pt x="1018" y="30"/>
                    <a:pt x="1018" y="30"/>
                    <a:pt x="1018" y="30"/>
                  </a:cubicBezTo>
                  <a:cubicBezTo>
                    <a:pt x="1025" y="28"/>
                    <a:pt x="1029" y="23"/>
                    <a:pt x="1029" y="16"/>
                  </a:cubicBezTo>
                  <a:cubicBezTo>
                    <a:pt x="1029" y="7"/>
                    <a:pt x="1022" y="2"/>
                    <a:pt x="1010" y="2"/>
                  </a:cubicBezTo>
                  <a:cubicBezTo>
                    <a:pt x="987" y="2"/>
                    <a:pt x="987" y="2"/>
                    <a:pt x="987" y="2"/>
                  </a:cubicBezTo>
                  <a:cubicBezTo>
                    <a:pt x="987" y="57"/>
                    <a:pt x="987" y="57"/>
                    <a:pt x="987" y="57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35"/>
                    <a:pt x="998" y="35"/>
                    <a:pt x="998" y="35"/>
                  </a:cubicBezTo>
                  <a:close/>
                  <a:moveTo>
                    <a:pt x="1092" y="18"/>
                  </a:moveTo>
                  <a:cubicBezTo>
                    <a:pt x="1091" y="7"/>
                    <a:pt x="1085" y="1"/>
                    <a:pt x="1073" y="0"/>
                  </a:cubicBezTo>
                  <a:cubicBezTo>
                    <a:pt x="1059" y="1"/>
                    <a:pt x="1051" y="7"/>
                    <a:pt x="1050" y="19"/>
                  </a:cubicBezTo>
                  <a:cubicBezTo>
                    <a:pt x="1050" y="26"/>
                    <a:pt x="1056" y="31"/>
                    <a:pt x="1068" y="34"/>
                  </a:cubicBezTo>
                  <a:cubicBezTo>
                    <a:pt x="1069" y="34"/>
                    <a:pt x="1069" y="34"/>
                    <a:pt x="1070" y="35"/>
                  </a:cubicBezTo>
                  <a:cubicBezTo>
                    <a:pt x="1077" y="36"/>
                    <a:pt x="1081" y="39"/>
                    <a:pt x="1081" y="42"/>
                  </a:cubicBezTo>
                  <a:cubicBezTo>
                    <a:pt x="1081" y="47"/>
                    <a:pt x="1077" y="49"/>
                    <a:pt x="1070" y="50"/>
                  </a:cubicBezTo>
                  <a:cubicBezTo>
                    <a:pt x="1064" y="49"/>
                    <a:pt x="1061" y="46"/>
                    <a:pt x="1061" y="39"/>
                  </a:cubicBezTo>
                  <a:cubicBezTo>
                    <a:pt x="1049" y="39"/>
                    <a:pt x="1049" y="39"/>
                    <a:pt x="1049" y="39"/>
                  </a:cubicBezTo>
                  <a:cubicBezTo>
                    <a:pt x="1049" y="52"/>
                    <a:pt x="1056" y="58"/>
                    <a:pt x="1070" y="58"/>
                  </a:cubicBezTo>
                  <a:cubicBezTo>
                    <a:pt x="1085" y="57"/>
                    <a:pt x="1093" y="51"/>
                    <a:pt x="1093" y="40"/>
                  </a:cubicBezTo>
                  <a:cubicBezTo>
                    <a:pt x="1093" y="32"/>
                    <a:pt x="1087" y="27"/>
                    <a:pt x="1074" y="24"/>
                  </a:cubicBezTo>
                  <a:cubicBezTo>
                    <a:pt x="1073" y="24"/>
                    <a:pt x="1073" y="24"/>
                    <a:pt x="1073" y="24"/>
                  </a:cubicBezTo>
                  <a:cubicBezTo>
                    <a:pt x="1066" y="23"/>
                    <a:pt x="1062" y="21"/>
                    <a:pt x="1063" y="16"/>
                  </a:cubicBezTo>
                  <a:cubicBezTo>
                    <a:pt x="1063" y="12"/>
                    <a:pt x="1066" y="10"/>
                    <a:pt x="1072" y="9"/>
                  </a:cubicBezTo>
                  <a:cubicBezTo>
                    <a:pt x="1077" y="9"/>
                    <a:pt x="1080" y="12"/>
                    <a:pt x="1080" y="18"/>
                  </a:cubicBezTo>
                  <a:cubicBezTo>
                    <a:pt x="1092" y="18"/>
                    <a:pt x="1092" y="18"/>
                    <a:pt x="1092" y="18"/>
                  </a:cubicBezTo>
                  <a:close/>
                  <a:moveTo>
                    <a:pt x="1127" y="2"/>
                  </a:moveTo>
                  <a:cubicBezTo>
                    <a:pt x="1115" y="2"/>
                    <a:pt x="1115" y="2"/>
                    <a:pt x="1115" y="2"/>
                  </a:cubicBezTo>
                  <a:cubicBezTo>
                    <a:pt x="1115" y="57"/>
                    <a:pt x="1115" y="57"/>
                    <a:pt x="1115" y="57"/>
                  </a:cubicBezTo>
                  <a:cubicBezTo>
                    <a:pt x="1127" y="57"/>
                    <a:pt x="1127" y="57"/>
                    <a:pt x="1127" y="57"/>
                  </a:cubicBezTo>
                  <a:cubicBezTo>
                    <a:pt x="1127" y="2"/>
                    <a:pt x="1127" y="2"/>
                    <a:pt x="1127" y="2"/>
                  </a:cubicBezTo>
                  <a:close/>
                  <a:moveTo>
                    <a:pt x="1146" y="11"/>
                  </a:moveTo>
                  <a:cubicBezTo>
                    <a:pt x="1162" y="11"/>
                    <a:pt x="1162" y="11"/>
                    <a:pt x="1162" y="11"/>
                  </a:cubicBezTo>
                  <a:cubicBezTo>
                    <a:pt x="1162" y="57"/>
                    <a:pt x="1162" y="57"/>
                    <a:pt x="1162" y="57"/>
                  </a:cubicBezTo>
                  <a:cubicBezTo>
                    <a:pt x="1174" y="57"/>
                    <a:pt x="1174" y="57"/>
                    <a:pt x="1174" y="57"/>
                  </a:cubicBezTo>
                  <a:cubicBezTo>
                    <a:pt x="1174" y="11"/>
                    <a:pt x="1174" y="11"/>
                    <a:pt x="1174" y="11"/>
                  </a:cubicBezTo>
                  <a:cubicBezTo>
                    <a:pt x="1190" y="11"/>
                    <a:pt x="1190" y="11"/>
                    <a:pt x="1190" y="11"/>
                  </a:cubicBezTo>
                  <a:cubicBezTo>
                    <a:pt x="1190" y="2"/>
                    <a:pt x="1190" y="2"/>
                    <a:pt x="1190" y="2"/>
                  </a:cubicBezTo>
                  <a:cubicBezTo>
                    <a:pt x="1146" y="2"/>
                    <a:pt x="1146" y="2"/>
                    <a:pt x="1146" y="2"/>
                  </a:cubicBezTo>
                  <a:cubicBezTo>
                    <a:pt x="1146" y="11"/>
                    <a:pt x="1146" y="11"/>
                    <a:pt x="1146" y="11"/>
                  </a:cubicBezTo>
                  <a:close/>
                  <a:moveTo>
                    <a:pt x="1224" y="57"/>
                  </a:moveTo>
                  <a:cubicBezTo>
                    <a:pt x="1236" y="57"/>
                    <a:pt x="1236" y="57"/>
                    <a:pt x="1236" y="57"/>
                  </a:cubicBezTo>
                  <a:cubicBezTo>
                    <a:pt x="1236" y="39"/>
                    <a:pt x="1236" y="39"/>
                    <a:pt x="1236" y="39"/>
                  </a:cubicBezTo>
                  <a:cubicBezTo>
                    <a:pt x="1254" y="2"/>
                    <a:pt x="1254" y="2"/>
                    <a:pt x="1254" y="2"/>
                  </a:cubicBezTo>
                  <a:cubicBezTo>
                    <a:pt x="1242" y="2"/>
                    <a:pt x="1242" y="2"/>
                    <a:pt x="1242" y="2"/>
                  </a:cubicBezTo>
                  <a:cubicBezTo>
                    <a:pt x="1231" y="27"/>
                    <a:pt x="1231" y="27"/>
                    <a:pt x="1231" y="27"/>
                  </a:cubicBezTo>
                  <a:cubicBezTo>
                    <a:pt x="1220" y="2"/>
                    <a:pt x="1220" y="2"/>
                    <a:pt x="1220" y="2"/>
                  </a:cubicBezTo>
                  <a:cubicBezTo>
                    <a:pt x="1206" y="2"/>
                    <a:pt x="1206" y="2"/>
                    <a:pt x="1206" y="2"/>
                  </a:cubicBezTo>
                  <a:cubicBezTo>
                    <a:pt x="1224" y="39"/>
                    <a:pt x="1224" y="39"/>
                    <a:pt x="1224" y="39"/>
                  </a:cubicBezTo>
                  <a:cubicBezTo>
                    <a:pt x="1224" y="57"/>
                    <a:pt x="1224" y="57"/>
                    <a:pt x="1224" y="57"/>
                  </a:cubicBezTo>
                  <a:close/>
                  <a:moveTo>
                    <a:pt x="1315" y="58"/>
                  </a:moveTo>
                  <a:cubicBezTo>
                    <a:pt x="1332" y="57"/>
                    <a:pt x="1340" y="48"/>
                    <a:pt x="1341" y="30"/>
                  </a:cubicBezTo>
                  <a:cubicBezTo>
                    <a:pt x="1340" y="11"/>
                    <a:pt x="1332" y="1"/>
                    <a:pt x="1315" y="0"/>
                  </a:cubicBezTo>
                  <a:cubicBezTo>
                    <a:pt x="1298" y="1"/>
                    <a:pt x="1289" y="11"/>
                    <a:pt x="1289" y="30"/>
                  </a:cubicBezTo>
                  <a:cubicBezTo>
                    <a:pt x="1289" y="48"/>
                    <a:pt x="1298" y="57"/>
                    <a:pt x="1315" y="58"/>
                  </a:cubicBezTo>
                  <a:close/>
                  <a:moveTo>
                    <a:pt x="1315" y="9"/>
                  </a:moveTo>
                  <a:cubicBezTo>
                    <a:pt x="1324" y="9"/>
                    <a:pt x="1329" y="16"/>
                    <a:pt x="1329" y="30"/>
                  </a:cubicBezTo>
                  <a:cubicBezTo>
                    <a:pt x="1329" y="43"/>
                    <a:pt x="1324" y="50"/>
                    <a:pt x="1315" y="50"/>
                  </a:cubicBezTo>
                  <a:cubicBezTo>
                    <a:pt x="1306" y="50"/>
                    <a:pt x="1301" y="43"/>
                    <a:pt x="1301" y="30"/>
                  </a:cubicBezTo>
                  <a:cubicBezTo>
                    <a:pt x="1301" y="16"/>
                    <a:pt x="1306" y="9"/>
                    <a:pt x="1315" y="9"/>
                  </a:cubicBezTo>
                  <a:close/>
                  <a:moveTo>
                    <a:pt x="1375" y="57"/>
                  </a:moveTo>
                  <a:cubicBezTo>
                    <a:pt x="1375" y="33"/>
                    <a:pt x="1375" y="33"/>
                    <a:pt x="1375" y="33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397" y="24"/>
                    <a:pt x="1397" y="24"/>
                    <a:pt x="1397" y="24"/>
                  </a:cubicBezTo>
                  <a:cubicBezTo>
                    <a:pt x="1375" y="24"/>
                    <a:pt x="1375" y="24"/>
                    <a:pt x="1375" y="24"/>
                  </a:cubicBezTo>
                  <a:cubicBezTo>
                    <a:pt x="1375" y="11"/>
                    <a:pt x="1375" y="11"/>
                    <a:pt x="1375" y="11"/>
                  </a:cubicBezTo>
                  <a:cubicBezTo>
                    <a:pt x="1399" y="11"/>
                    <a:pt x="1399" y="11"/>
                    <a:pt x="1399" y="11"/>
                  </a:cubicBezTo>
                  <a:cubicBezTo>
                    <a:pt x="1399" y="2"/>
                    <a:pt x="1399" y="2"/>
                    <a:pt x="1399" y="2"/>
                  </a:cubicBezTo>
                  <a:cubicBezTo>
                    <a:pt x="1363" y="2"/>
                    <a:pt x="1363" y="2"/>
                    <a:pt x="1363" y="2"/>
                  </a:cubicBezTo>
                  <a:cubicBezTo>
                    <a:pt x="1363" y="57"/>
                    <a:pt x="1363" y="57"/>
                    <a:pt x="1363" y="57"/>
                  </a:cubicBezTo>
                  <a:cubicBezTo>
                    <a:pt x="1375" y="57"/>
                    <a:pt x="1375" y="57"/>
                    <a:pt x="1375" y="57"/>
                  </a:cubicBezTo>
                  <a:close/>
                  <a:moveTo>
                    <a:pt x="1431" y="11"/>
                  </a:moveTo>
                  <a:cubicBezTo>
                    <a:pt x="1448" y="11"/>
                    <a:pt x="1448" y="11"/>
                    <a:pt x="1448" y="11"/>
                  </a:cubicBezTo>
                  <a:cubicBezTo>
                    <a:pt x="1448" y="57"/>
                    <a:pt x="1448" y="57"/>
                    <a:pt x="1448" y="57"/>
                  </a:cubicBezTo>
                  <a:cubicBezTo>
                    <a:pt x="1459" y="57"/>
                    <a:pt x="1459" y="57"/>
                    <a:pt x="1459" y="57"/>
                  </a:cubicBezTo>
                  <a:cubicBezTo>
                    <a:pt x="1459" y="11"/>
                    <a:pt x="1459" y="11"/>
                    <a:pt x="1459" y="11"/>
                  </a:cubicBezTo>
                  <a:cubicBezTo>
                    <a:pt x="1476" y="11"/>
                    <a:pt x="1476" y="11"/>
                    <a:pt x="1476" y="11"/>
                  </a:cubicBezTo>
                  <a:cubicBezTo>
                    <a:pt x="1476" y="2"/>
                    <a:pt x="1476" y="2"/>
                    <a:pt x="1476" y="2"/>
                  </a:cubicBezTo>
                  <a:cubicBezTo>
                    <a:pt x="1431" y="2"/>
                    <a:pt x="1431" y="2"/>
                    <a:pt x="1431" y="2"/>
                  </a:cubicBezTo>
                  <a:cubicBezTo>
                    <a:pt x="1431" y="11"/>
                    <a:pt x="1431" y="11"/>
                    <a:pt x="1431" y="11"/>
                  </a:cubicBezTo>
                  <a:close/>
                  <a:moveTo>
                    <a:pt x="1495" y="57"/>
                  </a:moveTo>
                  <a:cubicBezTo>
                    <a:pt x="1532" y="57"/>
                    <a:pt x="1532" y="57"/>
                    <a:pt x="1532" y="57"/>
                  </a:cubicBezTo>
                  <a:cubicBezTo>
                    <a:pt x="1532" y="48"/>
                    <a:pt x="1532" y="48"/>
                    <a:pt x="1532" y="48"/>
                  </a:cubicBezTo>
                  <a:cubicBezTo>
                    <a:pt x="1507" y="48"/>
                    <a:pt x="1507" y="48"/>
                    <a:pt x="1507" y="48"/>
                  </a:cubicBezTo>
                  <a:cubicBezTo>
                    <a:pt x="1507" y="33"/>
                    <a:pt x="1507" y="33"/>
                    <a:pt x="1507" y="33"/>
                  </a:cubicBezTo>
                  <a:cubicBezTo>
                    <a:pt x="1530" y="33"/>
                    <a:pt x="1530" y="33"/>
                    <a:pt x="1530" y="33"/>
                  </a:cubicBezTo>
                  <a:cubicBezTo>
                    <a:pt x="1530" y="24"/>
                    <a:pt x="1530" y="24"/>
                    <a:pt x="1530" y="24"/>
                  </a:cubicBezTo>
                  <a:cubicBezTo>
                    <a:pt x="1507" y="24"/>
                    <a:pt x="1507" y="24"/>
                    <a:pt x="1507" y="24"/>
                  </a:cubicBezTo>
                  <a:cubicBezTo>
                    <a:pt x="1507" y="11"/>
                    <a:pt x="1507" y="11"/>
                    <a:pt x="1507" y="11"/>
                  </a:cubicBezTo>
                  <a:cubicBezTo>
                    <a:pt x="1531" y="11"/>
                    <a:pt x="1531" y="11"/>
                    <a:pt x="1531" y="11"/>
                  </a:cubicBezTo>
                  <a:cubicBezTo>
                    <a:pt x="1531" y="2"/>
                    <a:pt x="1531" y="2"/>
                    <a:pt x="1531" y="2"/>
                  </a:cubicBezTo>
                  <a:cubicBezTo>
                    <a:pt x="1495" y="2"/>
                    <a:pt x="1495" y="2"/>
                    <a:pt x="1495" y="2"/>
                  </a:cubicBezTo>
                  <a:cubicBezTo>
                    <a:pt x="1495" y="57"/>
                    <a:pt x="1495" y="57"/>
                    <a:pt x="1495" y="57"/>
                  </a:cubicBezTo>
                  <a:close/>
                  <a:moveTo>
                    <a:pt x="1599" y="20"/>
                  </a:moveTo>
                  <a:cubicBezTo>
                    <a:pt x="1598" y="7"/>
                    <a:pt x="1590" y="1"/>
                    <a:pt x="1576" y="0"/>
                  </a:cubicBezTo>
                  <a:cubicBezTo>
                    <a:pt x="1561" y="1"/>
                    <a:pt x="1553" y="11"/>
                    <a:pt x="1553" y="30"/>
                  </a:cubicBezTo>
                  <a:cubicBezTo>
                    <a:pt x="1553" y="48"/>
                    <a:pt x="1561" y="57"/>
                    <a:pt x="1576" y="58"/>
                  </a:cubicBezTo>
                  <a:cubicBezTo>
                    <a:pt x="1590" y="58"/>
                    <a:pt x="1598" y="51"/>
                    <a:pt x="1599" y="39"/>
                  </a:cubicBezTo>
                  <a:cubicBezTo>
                    <a:pt x="1586" y="39"/>
                    <a:pt x="1586" y="39"/>
                    <a:pt x="1586" y="39"/>
                  </a:cubicBezTo>
                  <a:cubicBezTo>
                    <a:pt x="1586" y="46"/>
                    <a:pt x="1583" y="49"/>
                    <a:pt x="1576" y="50"/>
                  </a:cubicBezTo>
                  <a:cubicBezTo>
                    <a:pt x="1569" y="49"/>
                    <a:pt x="1566" y="43"/>
                    <a:pt x="1565" y="30"/>
                  </a:cubicBezTo>
                  <a:cubicBezTo>
                    <a:pt x="1566" y="16"/>
                    <a:pt x="1569" y="10"/>
                    <a:pt x="1576" y="9"/>
                  </a:cubicBezTo>
                  <a:cubicBezTo>
                    <a:pt x="1582" y="9"/>
                    <a:pt x="1586" y="13"/>
                    <a:pt x="1586" y="20"/>
                  </a:cubicBezTo>
                  <a:cubicBezTo>
                    <a:pt x="1599" y="20"/>
                    <a:pt x="1599" y="20"/>
                    <a:pt x="1599" y="20"/>
                  </a:cubicBezTo>
                  <a:close/>
                  <a:moveTo>
                    <a:pt x="1631" y="57"/>
                  </a:moveTo>
                  <a:cubicBezTo>
                    <a:pt x="1631" y="33"/>
                    <a:pt x="1631" y="33"/>
                    <a:pt x="1631" y="33"/>
                  </a:cubicBezTo>
                  <a:cubicBezTo>
                    <a:pt x="1652" y="33"/>
                    <a:pt x="1652" y="33"/>
                    <a:pt x="1652" y="33"/>
                  </a:cubicBezTo>
                  <a:cubicBezTo>
                    <a:pt x="1652" y="57"/>
                    <a:pt x="1652" y="57"/>
                    <a:pt x="1652" y="57"/>
                  </a:cubicBezTo>
                  <a:cubicBezTo>
                    <a:pt x="1664" y="57"/>
                    <a:pt x="1664" y="57"/>
                    <a:pt x="1664" y="57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52" y="2"/>
                    <a:pt x="1652" y="2"/>
                    <a:pt x="1652" y="2"/>
                  </a:cubicBezTo>
                  <a:cubicBezTo>
                    <a:pt x="1652" y="24"/>
                    <a:pt x="1652" y="24"/>
                    <a:pt x="1652" y="24"/>
                  </a:cubicBezTo>
                  <a:cubicBezTo>
                    <a:pt x="1631" y="24"/>
                    <a:pt x="1631" y="24"/>
                    <a:pt x="1631" y="24"/>
                  </a:cubicBezTo>
                  <a:cubicBezTo>
                    <a:pt x="1631" y="2"/>
                    <a:pt x="1631" y="2"/>
                    <a:pt x="1631" y="2"/>
                  </a:cubicBezTo>
                  <a:cubicBezTo>
                    <a:pt x="1620" y="2"/>
                    <a:pt x="1620" y="2"/>
                    <a:pt x="1620" y="2"/>
                  </a:cubicBezTo>
                  <a:cubicBezTo>
                    <a:pt x="1620" y="57"/>
                    <a:pt x="1620" y="57"/>
                    <a:pt x="1620" y="57"/>
                  </a:cubicBezTo>
                  <a:cubicBezTo>
                    <a:pt x="1631" y="57"/>
                    <a:pt x="1631" y="57"/>
                    <a:pt x="1631" y="57"/>
                  </a:cubicBezTo>
                  <a:close/>
                  <a:moveTo>
                    <a:pt x="1737" y="57"/>
                  </a:moveTo>
                  <a:cubicBezTo>
                    <a:pt x="1737" y="2"/>
                    <a:pt x="1737" y="2"/>
                    <a:pt x="1737" y="2"/>
                  </a:cubicBezTo>
                  <a:cubicBezTo>
                    <a:pt x="1726" y="2"/>
                    <a:pt x="1726" y="2"/>
                    <a:pt x="1726" y="2"/>
                  </a:cubicBezTo>
                  <a:cubicBezTo>
                    <a:pt x="1726" y="45"/>
                    <a:pt x="1726" y="45"/>
                    <a:pt x="1726" y="45"/>
                  </a:cubicBezTo>
                  <a:cubicBezTo>
                    <a:pt x="1725" y="45"/>
                    <a:pt x="1725" y="45"/>
                    <a:pt x="1725" y="45"/>
                  </a:cubicBezTo>
                  <a:cubicBezTo>
                    <a:pt x="1705" y="2"/>
                    <a:pt x="1705" y="2"/>
                    <a:pt x="1705" y="2"/>
                  </a:cubicBezTo>
                  <a:cubicBezTo>
                    <a:pt x="1687" y="2"/>
                    <a:pt x="1687" y="2"/>
                    <a:pt x="1687" y="2"/>
                  </a:cubicBezTo>
                  <a:cubicBezTo>
                    <a:pt x="1687" y="57"/>
                    <a:pt x="1687" y="57"/>
                    <a:pt x="1687" y="57"/>
                  </a:cubicBezTo>
                  <a:cubicBezTo>
                    <a:pt x="1698" y="57"/>
                    <a:pt x="1698" y="57"/>
                    <a:pt x="1698" y="57"/>
                  </a:cubicBezTo>
                  <a:cubicBezTo>
                    <a:pt x="1698" y="11"/>
                    <a:pt x="1698" y="11"/>
                    <a:pt x="1698" y="11"/>
                  </a:cubicBezTo>
                  <a:cubicBezTo>
                    <a:pt x="1699" y="11"/>
                    <a:pt x="1699" y="11"/>
                    <a:pt x="1699" y="11"/>
                  </a:cubicBezTo>
                  <a:cubicBezTo>
                    <a:pt x="1720" y="57"/>
                    <a:pt x="1720" y="57"/>
                    <a:pt x="1720" y="57"/>
                  </a:cubicBezTo>
                  <a:cubicBezTo>
                    <a:pt x="1737" y="57"/>
                    <a:pt x="1737" y="57"/>
                    <a:pt x="1737" y="57"/>
                  </a:cubicBezTo>
                  <a:close/>
                  <a:moveTo>
                    <a:pt x="1784" y="58"/>
                  </a:moveTo>
                  <a:cubicBezTo>
                    <a:pt x="1801" y="57"/>
                    <a:pt x="1810" y="48"/>
                    <a:pt x="1810" y="30"/>
                  </a:cubicBezTo>
                  <a:cubicBezTo>
                    <a:pt x="1810" y="11"/>
                    <a:pt x="1801" y="1"/>
                    <a:pt x="1784" y="0"/>
                  </a:cubicBezTo>
                  <a:cubicBezTo>
                    <a:pt x="1767" y="1"/>
                    <a:pt x="1759" y="11"/>
                    <a:pt x="1758" y="30"/>
                  </a:cubicBezTo>
                  <a:cubicBezTo>
                    <a:pt x="1759" y="48"/>
                    <a:pt x="1767" y="57"/>
                    <a:pt x="1784" y="58"/>
                  </a:cubicBezTo>
                  <a:close/>
                  <a:moveTo>
                    <a:pt x="1784" y="9"/>
                  </a:moveTo>
                  <a:cubicBezTo>
                    <a:pt x="1793" y="9"/>
                    <a:pt x="1798" y="16"/>
                    <a:pt x="1798" y="30"/>
                  </a:cubicBezTo>
                  <a:cubicBezTo>
                    <a:pt x="1798" y="43"/>
                    <a:pt x="1793" y="50"/>
                    <a:pt x="1784" y="50"/>
                  </a:cubicBezTo>
                  <a:cubicBezTo>
                    <a:pt x="1775" y="50"/>
                    <a:pt x="1771" y="43"/>
                    <a:pt x="1771" y="30"/>
                  </a:cubicBezTo>
                  <a:cubicBezTo>
                    <a:pt x="1771" y="16"/>
                    <a:pt x="1775" y="9"/>
                    <a:pt x="1784" y="9"/>
                  </a:cubicBezTo>
                  <a:close/>
                  <a:moveTo>
                    <a:pt x="1868" y="57"/>
                  </a:moveTo>
                  <a:cubicBezTo>
                    <a:pt x="1868" y="48"/>
                    <a:pt x="1868" y="48"/>
                    <a:pt x="1868" y="48"/>
                  </a:cubicBezTo>
                  <a:cubicBezTo>
                    <a:pt x="1844" y="48"/>
                    <a:pt x="1844" y="48"/>
                    <a:pt x="1844" y="48"/>
                  </a:cubicBezTo>
                  <a:cubicBezTo>
                    <a:pt x="1844" y="2"/>
                    <a:pt x="1844" y="2"/>
                    <a:pt x="1844" y="2"/>
                  </a:cubicBezTo>
                  <a:cubicBezTo>
                    <a:pt x="1833" y="2"/>
                    <a:pt x="1833" y="2"/>
                    <a:pt x="1833" y="2"/>
                  </a:cubicBezTo>
                  <a:cubicBezTo>
                    <a:pt x="1833" y="57"/>
                    <a:pt x="1833" y="57"/>
                    <a:pt x="1833" y="57"/>
                  </a:cubicBezTo>
                  <a:cubicBezTo>
                    <a:pt x="1868" y="57"/>
                    <a:pt x="1868" y="57"/>
                    <a:pt x="1868" y="57"/>
                  </a:cubicBezTo>
                  <a:close/>
                  <a:moveTo>
                    <a:pt x="1913" y="58"/>
                  </a:moveTo>
                  <a:cubicBezTo>
                    <a:pt x="1929" y="57"/>
                    <a:pt x="1938" y="48"/>
                    <a:pt x="1939" y="30"/>
                  </a:cubicBezTo>
                  <a:cubicBezTo>
                    <a:pt x="1938" y="11"/>
                    <a:pt x="1929" y="1"/>
                    <a:pt x="1913" y="0"/>
                  </a:cubicBezTo>
                  <a:cubicBezTo>
                    <a:pt x="1896" y="1"/>
                    <a:pt x="1887" y="11"/>
                    <a:pt x="1886" y="30"/>
                  </a:cubicBezTo>
                  <a:cubicBezTo>
                    <a:pt x="1887" y="48"/>
                    <a:pt x="1896" y="57"/>
                    <a:pt x="1913" y="58"/>
                  </a:cubicBezTo>
                  <a:close/>
                  <a:moveTo>
                    <a:pt x="1913" y="9"/>
                  </a:moveTo>
                  <a:cubicBezTo>
                    <a:pt x="1922" y="9"/>
                    <a:pt x="1926" y="16"/>
                    <a:pt x="1926" y="30"/>
                  </a:cubicBezTo>
                  <a:cubicBezTo>
                    <a:pt x="1926" y="43"/>
                    <a:pt x="1922" y="50"/>
                    <a:pt x="1913" y="50"/>
                  </a:cubicBezTo>
                  <a:cubicBezTo>
                    <a:pt x="1903" y="50"/>
                    <a:pt x="1899" y="43"/>
                    <a:pt x="1899" y="30"/>
                  </a:cubicBezTo>
                  <a:cubicBezTo>
                    <a:pt x="1899" y="16"/>
                    <a:pt x="1903" y="9"/>
                    <a:pt x="1913" y="9"/>
                  </a:cubicBezTo>
                  <a:close/>
                  <a:moveTo>
                    <a:pt x="1997" y="37"/>
                  </a:moveTo>
                  <a:cubicBezTo>
                    <a:pt x="1997" y="48"/>
                    <a:pt x="1997" y="48"/>
                    <a:pt x="1997" y="48"/>
                  </a:cubicBezTo>
                  <a:cubicBezTo>
                    <a:pt x="1997" y="49"/>
                    <a:pt x="1997" y="49"/>
                    <a:pt x="1997" y="48"/>
                  </a:cubicBezTo>
                  <a:cubicBezTo>
                    <a:pt x="1993" y="49"/>
                    <a:pt x="1989" y="50"/>
                    <a:pt x="1986" y="50"/>
                  </a:cubicBezTo>
                  <a:cubicBezTo>
                    <a:pt x="1976" y="49"/>
                    <a:pt x="1971" y="43"/>
                    <a:pt x="1971" y="30"/>
                  </a:cubicBezTo>
                  <a:cubicBezTo>
                    <a:pt x="1971" y="16"/>
                    <a:pt x="1976" y="9"/>
                    <a:pt x="1986" y="9"/>
                  </a:cubicBezTo>
                  <a:cubicBezTo>
                    <a:pt x="1994" y="9"/>
                    <a:pt x="1997" y="12"/>
                    <a:pt x="1997" y="18"/>
                  </a:cubicBezTo>
                  <a:cubicBezTo>
                    <a:pt x="2010" y="18"/>
                    <a:pt x="2010" y="18"/>
                    <a:pt x="2010" y="18"/>
                  </a:cubicBezTo>
                  <a:cubicBezTo>
                    <a:pt x="2010" y="6"/>
                    <a:pt x="2001" y="0"/>
                    <a:pt x="1984" y="0"/>
                  </a:cubicBezTo>
                  <a:cubicBezTo>
                    <a:pt x="1968" y="2"/>
                    <a:pt x="1959" y="11"/>
                    <a:pt x="1959" y="30"/>
                  </a:cubicBezTo>
                  <a:cubicBezTo>
                    <a:pt x="1959" y="47"/>
                    <a:pt x="1968" y="57"/>
                    <a:pt x="1984" y="58"/>
                  </a:cubicBezTo>
                  <a:cubicBezTo>
                    <a:pt x="1989" y="58"/>
                    <a:pt x="1994" y="58"/>
                    <a:pt x="1997" y="57"/>
                  </a:cubicBezTo>
                  <a:cubicBezTo>
                    <a:pt x="2001" y="57"/>
                    <a:pt x="2005" y="57"/>
                    <a:pt x="2009" y="55"/>
                  </a:cubicBezTo>
                  <a:cubicBezTo>
                    <a:pt x="2009" y="27"/>
                    <a:pt x="2009" y="27"/>
                    <a:pt x="2009" y="27"/>
                  </a:cubicBezTo>
                  <a:cubicBezTo>
                    <a:pt x="1987" y="27"/>
                    <a:pt x="1987" y="27"/>
                    <a:pt x="1987" y="27"/>
                  </a:cubicBezTo>
                  <a:cubicBezTo>
                    <a:pt x="1987" y="37"/>
                    <a:pt x="1987" y="37"/>
                    <a:pt x="1987" y="37"/>
                  </a:cubicBezTo>
                  <a:cubicBezTo>
                    <a:pt x="1997" y="37"/>
                    <a:pt x="1997" y="37"/>
                    <a:pt x="1997" y="37"/>
                  </a:cubicBezTo>
                  <a:close/>
                  <a:moveTo>
                    <a:pt x="2048" y="57"/>
                  </a:moveTo>
                  <a:cubicBezTo>
                    <a:pt x="2059" y="57"/>
                    <a:pt x="2059" y="57"/>
                    <a:pt x="2059" y="57"/>
                  </a:cubicBezTo>
                  <a:cubicBezTo>
                    <a:pt x="2059" y="39"/>
                    <a:pt x="2059" y="39"/>
                    <a:pt x="2059" y="39"/>
                  </a:cubicBezTo>
                  <a:cubicBezTo>
                    <a:pt x="2078" y="2"/>
                    <a:pt x="2078" y="2"/>
                    <a:pt x="2078" y="2"/>
                  </a:cubicBezTo>
                  <a:cubicBezTo>
                    <a:pt x="2066" y="2"/>
                    <a:pt x="2066" y="2"/>
                    <a:pt x="2066" y="2"/>
                  </a:cubicBezTo>
                  <a:cubicBezTo>
                    <a:pt x="2054" y="27"/>
                    <a:pt x="2054" y="27"/>
                    <a:pt x="2054" y="27"/>
                  </a:cubicBezTo>
                  <a:cubicBezTo>
                    <a:pt x="2043" y="2"/>
                    <a:pt x="2043" y="2"/>
                    <a:pt x="2043" y="2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48" y="39"/>
                    <a:pt x="2048" y="39"/>
                    <a:pt x="2048" y="39"/>
                  </a:cubicBezTo>
                  <a:lnTo>
                    <a:pt x="2048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0" name="ïş1îdé">
              <a:extLst>
                <a:ext uri="{FF2B5EF4-FFF2-40B4-BE49-F238E27FC236}">
                  <a16:creationId xmlns="" xmlns:a16="http://schemas.microsoft.com/office/drawing/2014/main" id="{DEA90481-31F5-4AD1-9D11-A8CF1AADC87A}"/>
                </a:ext>
              </a:extLst>
            </p:cNvPr>
            <p:cNvSpPr/>
            <p:nvPr userDrawn="1"/>
          </p:nvSpPr>
          <p:spPr bwMode="auto">
            <a:xfrm>
              <a:off x="2647449" y="2492374"/>
              <a:ext cx="1838789" cy="1871663"/>
            </a:xfrm>
            <a:custGeom>
              <a:avLst/>
              <a:gdLst>
                <a:gd name="T0" fmla="*/ 606 w 808"/>
                <a:gd name="T1" fmla="*/ 701 h 821"/>
                <a:gd name="T2" fmla="*/ 597 w 808"/>
                <a:gd name="T3" fmla="*/ 703 h 821"/>
                <a:gd name="T4" fmla="*/ 597 w 808"/>
                <a:gd name="T5" fmla="*/ 684 h 821"/>
                <a:gd name="T6" fmla="*/ 620 w 808"/>
                <a:gd name="T7" fmla="*/ 651 h 821"/>
                <a:gd name="T8" fmla="*/ 606 w 808"/>
                <a:gd name="T9" fmla="*/ 661 h 821"/>
                <a:gd name="T10" fmla="*/ 584 w 808"/>
                <a:gd name="T11" fmla="*/ 659 h 821"/>
                <a:gd name="T12" fmla="*/ 591 w 808"/>
                <a:gd name="T13" fmla="*/ 642 h 821"/>
                <a:gd name="T14" fmla="*/ 597 w 808"/>
                <a:gd name="T15" fmla="*/ 649 h 821"/>
                <a:gd name="T16" fmla="*/ 620 w 808"/>
                <a:gd name="T17" fmla="*/ 619 h 821"/>
                <a:gd name="T18" fmla="*/ 636 w 808"/>
                <a:gd name="T19" fmla="*/ 634 h 821"/>
                <a:gd name="T20" fmla="*/ 623 w 808"/>
                <a:gd name="T21" fmla="*/ 679 h 821"/>
                <a:gd name="T22" fmla="*/ 620 w 808"/>
                <a:gd name="T23" fmla="*/ 692 h 821"/>
                <a:gd name="T24" fmla="*/ 177 w 808"/>
                <a:gd name="T25" fmla="*/ 710 h 821"/>
                <a:gd name="T26" fmla="*/ 216 w 808"/>
                <a:gd name="T27" fmla="*/ 643 h 821"/>
                <a:gd name="T28" fmla="*/ 233 w 808"/>
                <a:gd name="T29" fmla="*/ 632 h 821"/>
                <a:gd name="T30" fmla="*/ 209 w 808"/>
                <a:gd name="T31" fmla="*/ 667 h 821"/>
                <a:gd name="T32" fmla="*/ 245 w 808"/>
                <a:gd name="T33" fmla="*/ 647 h 821"/>
                <a:gd name="T34" fmla="*/ 246 w 808"/>
                <a:gd name="T35" fmla="*/ 676 h 821"/>
                <a:gd name="T36" fmla="*/ 228 w 808"/>
                <a:gd name="T37" fmla="*/ 694 h 821"/>
                <a:gd name="T38" fmla="*/ 203 w 808"/>
                <a:gd name="T39" fmla="*/ 719 h 821"/>
                <a:gd name="T40" fmla="*/ 207 w 808"/>
                <a:gd name="T41" fmla="*/ 683 h 821"/>
                <a:gd name="T42" fmla="*/ 446 w 808"/>
                <a:gd name="T43" fmla="*/ 698 h 821"/>
                <a:gd name="T44" fmla="*/ 444 w 808"/>
                <a:gd name="T45" fmla="*/ 686 h 821"/>
                <a:gd name="T46" fmla="*/ 445 w 808"/>
                <a:gd name="T47" fmla="*/ 674 h 821"/>
                <a:gd name="T48" fmla="*/ 434 w 808"/>
                <a:gd name="T49" fmla="*/ 668 h 821"/>
                <a:gd name="T50" fmla="*/ 438 w 808"/>
                <a:gd name="T51" fmla="*/ 651 h 821"/>
                <a:gd name="T52" fmla="*/ 456 w 808"/>
                <a:gd name="T53" fmla="*/ 644 h 821"/>
                <a:gd name="T54" fmla="*/ 465 w 808"/>
                <a:gd name="T55" fmla="*/ 643 h 821"/>
                <a:gd name="T56" fmla="*/ 457 w 808"/>
                <a:gd name="T57" fmla="*/ 675 h 821"/>
                <a:gd name="T58" fmla="*/ 455 w 808"/>
                <a:gd name="T59" fmla="*/ 690 h 821"/>
                <a:gd name="T60" fmla="*/ 265 w 808"/>
                <a:gd name="T61" fmla="*/ 713 h 821"/>
                <a:gd name="T62" fmla="*/ 562 w 808"/>
                <a:gd name="T63" fmla="*/ 715 h 821"/>
                <a:gd name="T64" fmla="*/ 292 w 808"/>
                <a:gd name="T65" fmla="*/ 705 h 821"/>
                <a:gd name="T66" fmla="*/ 300 w 808"/>
                <a:gd name="T67" fmla="*/ 666 h 821"/>
                <a:gd name="T68" fmla="*/ 285 w 808"/>
                <a:gd name="T69" fmla="*/ 672 h 821"/>
                <a:gd name="T70" fmla="*/ 302 w 808"/>
                <a:gd name="T71" fmla="*/ 650 h 821"/>
                <a:gd name="T72" fmla="*/ 307 w 808"/>
                <a:gd name="T73" fmla="*/ 637 h 821"/>
                <a:gd name="T74" fmla="*/ 319 w 808"/>
                <a:gd name="T75" fmla="*/ 648 h 821"/>
                <a:gd name="T76" fmla="*/ 305 w 808"/>
                <a:gd name="T77" fmla="*/ 696 h 821"/>
                <a:gd name="T78" fmla="*/ 511 w 808"/>
                <a:gd name="T79" fmla="*/ 689 h 821"/>
                <a:gd name="T80" fmla="*/ 538 w 808"/>
                <a:gd name="T81" fmla="*/ 638 h 821"/>
                <a:gd name="T82" fmla="*/ 529 w 808"/>
                <a:gd name="T83" fmla="*/ 700 h 821"/>
                <a:gd name="T84" fmla="*/ 241 w 808"/>
                <a:gd name="T85" fmla="*/ 701 h 821"/>
                <a:gd name="T86" fmla="*/ 469 w 808"/>
                <a:gd name="T87" fmla="*/ 701 h 821"/>
                <a:gd name="T88" fmla="*/ 447 w 808"/>
                <a:gd name="T89" fmla="*/ 705 h 821"/>
                <a:gd name="T90" fmla="*/ 349 w 808"/>
                <a:gd name="T91" fmla="*/ 697 h 821"/>
                <a:gd name="T92" fmla="*/ 371 w 808"/>
                <a:gd name="T93" fmla="*/ 665 h 821"/>
                <a:gd name="T94" fmla="*/ 400 w 808"/>
                <a:gd name="T95" fmla="*/ 667 h 821"/>
                <a:gd name="T96" fmla="*/ 375 w 808"/>
                <a:gd name="T97" fmla="*/ 697 h 821"/>
                <a:gd name="T98" fmla="*/ 220 w 808"/>
                <a:gd name="T99" fmla="*/ 683 h 821"/>
                <a:gd name="T100" fmla="*/ 223 w 808"/>
                <a:gd name="T101" fmla="*/ 690 h 821"/>
                <a:gd name="T102" fmla="*/ 318 w 808"/>
                <a:gd name="T103" fmla="*/ 697 h 821"/>
                <a:gd name="T104" fmla="*/ 206 w 808"/>
                <a:gd name="T105" fmla="*/ 674 h 821"/>
                <a:gd name="T106" fmla="*/ 311 w 808"/>
                <a:gd name="T107" fmla="*/ 660 h 821"/>
                <a:gd name="T108" fmla="*/ 614 w 808"/>
                <a:gd name="T109" fmla="*/ 661 h 821"/>
                <a:gd name="T110" fmla="*/ 607 w 808"/>
                <a:gd name="T111" fmla="*/ 650 h 821"/>
                <a:gd name="T112" fmla="*/ 217 w 808"/>
                <a:gd name="T113" fmla="*/ 627 h 821"/>
                <a:gd name="T114" fmla="*/ 161 w 808"/>
                <a:gd name="T115" fmla="*/ 585 h 821"/>
                <a:gd name="T116" fmla="*/ 114 w 808"/>
                <a:gd name="T117" fmla="*/ 372 h 821"/>
                <a:gd name="T118" fmla="*/ 243 w 808"/>
                <a:gd name="T119" fmla="*/ 205 h 821"/>
                <a:gd name="T120" fmla="*/ 433 w 808"/>
                <a:gd name="T121" fmla="*/ 152 h 821"/>
                <a:gd name="T122" fmla="*/ 653 w 808"/>
                <a:gd name="T123" fmla="*/ 325 h 821"/>
                <a:gd name="T124" fmla="*/ 664 w 808"/>
                <a:gd name="T125" fmla="*/ 501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8" h="821">
                  <a:moveTo>
                    <a:pt x="404" y="821"/>
                  </a:moveTo>
                  <a:cubicBezTo>
                    <a:pt x="626" y="821"/>
                    <a:pt x="808" y="637"/>
                    <a:pt x="808" y="411"/>
                  </a:cubicBezTo>
                  <a:cubicBezTo>
                    <a:pt x="808" y="185"/>
                    <a:pt x="626" y="0"/>
                    <a:pt x="404" y="0"/>
                  </a:cubicBezTo>
                  <a:cubicBezTo>
                    <a:pt x="181" y="0"/>
                    <a:pt x="0" y="185"/>
                    <a:pt x="0" y="411"/>
                  </a:cubicBezTo>
                  <a:cubicBezTo>
                    <a:pt x="0" y="637"/>
                    <a:pt x="181" y="821"/>
                    <a:pt x="404" y="821"/>
                  </a:cubicBezTo>
                  <a:close/>
                  <a:moveTo>
                    <a:pt x="404" y="3"/>
                  </a:moveTo>
                  <a:cubicBezTo>
                    <a:pt x="474" y="48"/>
                    <a:pt x="616" y="90"/>
                    <a:pt x="583" y="158"/>
                  </a:cubicBezTo>
                  <a:cubicBezTo>
                    <a:pt x="638" y="106"/>
                    <a:pt x="721" y="230"/>
                    <a:pt x="785" y="285"/>
                  </a:cubicBezTo>
                  <a:cubicBezTo>
                    <a:pt x="765" y="362"/>
                    <a:pt x="769" y="520"/>
                    <a:pt x="693" y="507"/>
                  </a:cubicBezTo>
                  <a:cubicBezTo>
                    <a:pt x="761" y="544"/>
                    <a:pt x="669" y="666"/>
                    <a:pt x="644" y="734"/>
                  </a:cubicBezTo>
                  <a:cubicBezTo>
                    <a:pt x="567" y="740"/>
                    <a:pt x="412" y="799"/>
                    <a:pt x="405" y="723"/>
                  </a:cubicBezTo>
                  <a:cubicBezTo>
                    <a:pt x="392" y="797"/>
                    <a:pt x="241" y="737"/>
                    <a:pt x="161" y="732"/>
                  </a:cubicBezTo>
                  <a:cubicBezTo>
                    <a:pt x="134" y="658"/>
                    <a:pt x="46" y="545"/>
                    <a:pt x="113" y="509"/>
                  </a:cubicBezTo>
                  <a:cubicBezTo>
                    <a:pt x="35" y="520"/>
                    <a:pt x="47" y="364"/>
                    <a:pt x="23" y="284"/>
                  </a:cubicBezTo>
                  <a:cubicBezTo>
                    <a:pt x="90" y="245"/>
                    <a:pt x="172" y="105"/>
                    <a:pt x="229" y="159"/>
                  </a:cubicBezTo>
                  <a:cubicBezTo>
                    <a:pt x="197" y="85"/>
                    <a:pt x="340" y="46"/>
                    <a:pt x="404" y="3"/>
                  </a:cubicBezTo>
                  <a:close/>
                  <a:moveTo>
                    <a:pt x="609" y="729"/>
                  </a:moveTo>
                  <a:cubicBezTo>
                    <a:pt x="601" y="725"/>
                    <a:pt x="601" y="725"/>
                    <a:pt x="601" y="725"/>
                  </a:cubicBezTo>
                  <a:cubicBezTo>
                    <a:pt x="601" y="725"/>
                    <a:pt x="601" y="725"/>
                    <a:pt x="601" y="725"/>
                  </a:cubicBezTo>
                  <a:cubicBezTo>
                    <a:pt x="601" y="725"/>
                    <a:pt x="601" y="725"/>
                    <a:pt x="601" y="725"/>
                  </a:cubicBezTo>
                  <a:cubicBezTo>
                    <a:pt x="601" y="725"/>
                    <a:pt x="601" y="725"/>
                    <a:pt x="601" y="725"/>
                  </a:cubicBezTo>
                  <a:cubicBezTo>
                    <a:pt x="600" y="725"/>
                    <a:pt x="600" y="725"/>
                    <a:pt x="600" y="725"/>
                  </a:cubicBezTo>
                  <a:cubicBezTo>
                    <a:pt x="600" y="725"/>
                    <a:pt x="600" y="725"/>
                    <a:pt x="600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7" y="725"/>
                    <a:pt x="597" y="725"/>
                    <a:pt x="597" y="725"/>
                  </a:cubicBezTo>
                  <a:cubicBezTo>
                    <a:pt x="597" y="725"/>
                    <a:pt x="597" y="725"/>
                    <a:pt x="597" y="725"/>
                  </a:cubicBezTo>
                  <a:cubicBezTo>
                    <a:pt x="596" y="725"/>
                    <a:pt x="596" y="725"/>
                    <a:pt x="596" y="725"/>
                  </a:cubicBezTo>
                  <a:cubicBezTo>
                    <a:pt x="596" y="725"/>
                    <a:pt x="596" y="725"/>
                    <a:pt x="596" y="725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2"/>
                    <a:pt x="595" y="722"/>
                    <a:pt x="595" y="722"/>
                  </a:cubicBezTo>
                  <a:cubicBezTo>
                    <a:pt x="595" y="722"/>
                    <a:pt x="595" y="722"/>
                    <a:pt x="595" y="722"/>
                  </a:cubicBezTo>
                  <a:cubicBezTo>
                    <a:pt x="596" y="722"/>
                    <a:pt x="596" y="722"/>
                    <a:pt x="596" y="722"/>
                  </a:cubicBezTo>
                  <a:cubicBezTo>
                    <a:pt x="596" y="722"/>
                    <a:pt x="596" y="722"/>
                    <a:pt x="596" y="722"/>
                  </a:cubicBezTo>
                  <a:cubicBezTo>
                    <a:pt x="598" y="722"/>
                    <a:pt x="598" y="722"/>
                    <a:pt x="598" y="722"/>
                  </a:cubicBezTo>
                  <a:cubicBezTo>
                    <a:pt x="598" y="722"/>
                    <a:pt x="598" y="722"/>
                    <a:pt x="598" y="722"/>
                  </a:cubicBezTo>
                  <a:cubicBezTo>
                    <a:pt x="600" y="722"/>
                    <a:pt x="600" y="722"/>
                    <a:pt x="600" y="722"/>
                  </a:cubicBezTo>
                  <a:cubicBezTo>
                    <a:pt x="600" y="722"/>
                    <a:pt x="600" y="722"/>
                    <a:pt x="600" y="722"/>
                  </a:cubicBezTo>
                  <a:cubicBezTo>
                    <a:pt x="602" y="722"/>
                    <a:pt x="602" y="722"/>
                    <a:pt x="602" y="722"/>
                  </a:cubicBezTo>
                  <a:cubicBezTo>
                    <a:pt x="602" y="722"/>
                    <a:pt x="602" y="722"/>
                    <a:pt x="602" y="722"/>
                  </a:cubicBezTo>
                  <a:cubicBezTo>
                    <a:pt x="603" y="722"/>
                    <a:pt x="603" y="722"/>
                    <a:pt x="603" y="722"/>
                  </a:cubicBezTo>
                  <a:cubicBezTo>
                    <a:pt x="603" y="722"/>
                    <a:pt x="603" y="722"/>
                    <a:pt x="603" y="722"/>
                  </a:cubicBezTo>
                  <a:cubicBezTo>
                    <a:pt x="605" y="722"/>
                    <a:pt x="605" y="722"/>
                    <a:pt x="605" y="722"/>
                  </a:cubicBezTo>
                  <a:cubicBezTo>
                    <a:pt x="605" y="722"/>
                    <a:pt x="605" y="722"/>
                    <a:pt x="605" y="722"/>
                  </a:cubicBezTo>
                  <a:cubicBezTo>
                    <a:pt x="606" y="721"/>
                    <a:pt x="606" y="721"/>
                    <a:pt x="606" y="721"/>
                  </a:cubicBezTo>
                  <a:cubicBezTo>
                    <a:pt x="606" y="721"/>
                    <a:pt x="606" y="721"/>
                    <a:pt x="606" y="721"/>
                  </a:cubicBezTo>
                  <a:cubicBezTo>
                    <a:pt x="608" y="719"/>
                    <a:pt x="608" y="719"/>
                    <a:pt x="608" y="719"/>
                  </a:cubicBezTo>
                  <a:cubicBezTo>
                    <a:pt x="608" y="719"/>
                    <a:pt x="608" y="719"/>
                    <a:pt x="608" y="719"/>
                  </a:cubicBezTo>
                  <a:cubicBezTo>
                    <a:pt x="608" y="717"/>
                    <a:pt x="608" y="717"/>
                    <a:pt x="608" y="717"/>
                  </a:cubicBezTo>
                  <a:cubicBezTo>
                    <a:pt x="608" y="717"/>
                    <a:pt x="608" y="717"/>
                    <a:pt x="608" y="717"/>
                  </a:cubicBezTo>
                  <a:cubicBezTo>
                    <a:pt x="608" y="715"/>
                    <a:pt x="608" y="715"/>
                    <a:pt x="608" y="715"/>
                  </a:cubicBezTo>
                  <a:cubicBezTo>
                    <a:pt x="608" y="715"/>
                    <a:pt x="608" y="715"/>
                    <a:pt x="608" y="715"/>
                  </a:cubicBezTo>
                  <a:cubicBezTo>
                    <a:pt x="608" y="712"/>
                    <a:pt x="608" y="712"/>
                    <a:pt x="608" y="712"/>
                  </a:cubicBezTo>
                  <a:cubicBezTo>
                    <a:pt x="608" y="712"/>
                    <a:pt x="608" y="712"/>
                    <a:pt x="608" y="712"/>
                  </a:cubicBezTo>
                  <a:cubicBezTo>
                    <a:pt x="608" y="710"/>
                    <a:pt x="608" y="710"/>
                    <a:pt x="608" y="710"/>
                  </a:cubicBezTo>
                  <a:cubicBezTo>
                    <a:pt x="608" y="710"/>
                    <a:pt x="608" y="710"/>
                    <a:pt x="608" y="710"/>
                  </a:cubicBezTo>
                  <a:cubicBezTo>
                    <a:pt x="608" y="707"/>
                    <a:pt x="608" y="707"/>
                    <a:pt x="608" y="707"/>
                  </a:cubicBezTo>
                  <a:cubicBezTo>
                    <a:pt x="608" y="707"/>
                    <a:pt x="608" y="707"/>
                    <a:pt x="608" y="707"/>
                  </a:cubicBezTo>
                  <a:cubicBezTo>
                    <a:pt x="608" y="705"/>
                    <a:pt x="608" y="705"/>
                    <a:pt x="608" y="705"/>
                  </a:cubicBezTo>
                  <a:cubicBezTo>
                    <a:pt x="608" y="705"/>
                    <a:pt x="608" y="705"/>
                    <a:pt x="608" y="705"/>
                  </a:cubicBezTo>
                  <a:cubicBezTo>
                    <a:pt x="608" y="702"/>
                    <a:pt x="608" y="702"/>
                    <a:pt x="608" y="702"/>
                  </a:cubicBezTo>
                  <a:cubicBezTo>
                    <a:pt x="608" y="702"/>
                    <a:pt x="608" y="702"/>
                    <a:pt x="608" y="702"/>
                  </a:cubicBezTo>
                  <a:cubicBezTo>
                    <a:pt x="608" y="700"/>
                    <a:pt x="608" y="700"/>
                    <a:pt x="608" y="700"/>
                  </a:cubicBezTo>
                  <a:cubicBezTo>
                    <a:pt x="608" y="700"/>
                    <a:pt x="608" y="700"/>
                    <a:pt x="608" y="700"/>
                  </a:cubicBezTo>
                  <a:cubicBezTo>
                    <a:pt x="606" y="701"/>
                    <a:pt x="606" y="701"/>
                    <a:pt x="606" y="701"/>
                  </a:cubicBezTo>
                  <a:cubicBezTo>
                    <a:pt x="606" y="701"/>
                    <a:pt x="606" y="701"/>
                    <a:pt x="606" y="701"/>
                  </a:cubicBezTo>
                  <a:cubicBezTo>
                    <a:pt x="604" y="702"/>
                    <a:pt x="604" y="702"/>
                    <a:pt x="604" y="702"/>
                  </a:cubicBezTo>
                  <a:cubicBezTo>
                    <a:pt x="604" y="702"/>
                    <a:pt x="604" y="702"/>
                    <a:pt x="604" y="702"/>
                  </a:cubicBezTo>
                  <a:cubicBezTo>
                    <a:pt x="603" y="703"/>
                    <a:pt x="603" y="703"/>
                    <a:pt x="603" y="703"/>
                  </a:cubicBezTo>
                  <a:cubicBezTo>
                    <a:pt x="603" y="703"/>
                    <a:pt x="603" y="703"/>
                    <a:pt x="603" y="703"/>
                  </a:cubicBezTo>
                  <a:cubicBezTo>
                    <a:pt x="601" y="704"/>
                    <a:pt x="601" y="704"/>
                    <a:pt x="601" y="704"/>
                  </a:cubicBezTo>
                  <a:cubicBezTo>
                    <a:pt x="601" y="704"/>
                    <a:pt x="601" y="704"/>
                    <a:pt x="601" y="704"/>
                  </a:cubicBezTo>
                  <a:cubicBezTo>
                    <a:pt x="599" y="705"/>
                    <a:pt x="599" y="705"/>
                    <a:pt x="599" y="705"/>
                  </a:cubicBezTo>
                  <a:cubicBezTo>
                    <a:pt x="599" y="705"/>
                    <a:pt x="599" y="705"/>
                    <a:pt x="599" y="705"/>
                  </a:cubicBezTo>
                  <a:cubicBezTo>
                    <a:pt x="598" y="706"/>
                    <a:pt x="598" y="706"/>
                    <a:pt x="598" y="706"/>
                  </a:cubicBezTo>
                  <a:cubicBezTo>
                    <a:pt x="598" y="706"/>
                    <a:pt x="598" y="706"/>
                    <a:pt x="598" y="706"/>
                  </a:cubicBezTo>
                  <a:cubicBezTo>
                    <a:pt x="596" y="708"/>
                    <a:pt x="596" y="708"/>
                    <a:pt x="596" y="708"/>
                  </a:cubicBezTo>
                  <a:cubicBezTo>
                    <a:pt x="596" y="708"/>
                    <a:pt x="596" y="708"/>
                    <a:pt x="596" y="708"/>
                  </a:cubicBezTo>
                  <a:cubicBezTo>
                    <a:pt x="594" y="708"/>
                    <a:pt x="594" y="708"/>
                    <a:pt x="594" y="708"/>
                  </a:cubicBezTo>
                  <a:cubicBezTo>
                    <a:pt x="594" y="708"/>
                    <a:pt x="594" y="708"/>
                    <a:pt x="594" y="708"/>
                  </a:cubicBezTo>
                  <a:cubicBezTo>
                    <a:pt x="593" y="709"/>
                    <a:pt x="593" y="709"/>
                    <a:pt x="593" y="709"/>
                  </a:cubicBezTo>
                  <a:cubicBezTo>
                    <a:pt x="593" y="709"/>
                    <a:pt x="593" y="709"/>
                    <a:pt x="593" y="709"/>
                  </a:cubicBezTo>
                  <a:cubicBezTo>
                    <a:pt x="592" y="710"/>
                    <a:pt x="592" y="710"/>
                    <a:pt x="592" y="710"/>
                  </a:cubicBezTo>
                  <a:cubicBezTo>
                    <a:pt x="592" y="710"/>
                    <a:pt x="592" y="710"/>
                    <a:pt x="592" y="710"/>
                  </a:cubicBezTo>
                  <a:cubicBezTo>
                    <a:pt x="590" y="710"/>
                    <a:pt x="590" y="710"/>
                    <a:pt x="590" y="710"/>
                  </a:cubicBezTo>
                  <a:cubicBezTo>
                    <a:pt x="590" y="710"/>
                    <a:pt x="590" y="710"/>
                    <a:pt x="590" y="710"/>
                  </a:cubicBezTo>
                  <a:cubicBezTo>
                    <a:pt x="589" y="711"/>
                    <a:pt x="589" y="711"/>
                    <a:pt x="589" y="711"/>
                  </a:cubicBezTo>
                  <a:cubicBezTo>
                    <a:pt x="589" y="711"/>
                    <a:pt x="589" y="711"/>
                    <a:pt x="589" y="711"/>
                  </a:cubicBezTo>
                  <a:cubicBezTo>
                    <a:pt x="588" y="712"/>
                    <a:pt x="588" y="712"/>
                    <a:pt x="588" y="712"/>
                  </a:cubicBezTo>
                  <a:cubicBezTo>
                    <a:pt x="588" y="712"/>
                    <a:pt x="588" y="712"/>
                    <a:pt x="588" y="712"/>
                  </a:cubicBezTo>
                  <a:cubicBezTo>
                    <a:pt x="587" y="712"/>
                    <a:pt x="587" y="712"/>
                    <a:pt x="587" y="712"/>
                  </a:cubicBezTo>
                  <a:cubicBezTo>
                    <a:pt x="587" y="712"/>
                    <a:pt x="587" y="712"/>
                    <a:pt x="587" y="712"/>
                  </a:cubicBezTo>
                  <a:cubicBezTo>
                    <a:pt x="585" y="712"/>
                    <a:pt x="585" y="712"/>
                    <a:pt x="585" y="712"/>
                  </a:cubicBezTo>
                  <a:cubicBezTo>
                    <a:pt x="585" y="712"/>
                    <a:pt x="585" y="712"/>
                    <a:pt x="585" y="712"/>
                  </a:cubicBezTo>
                  <a:cubicBezTo>
                    <a:pt x="584" y="711"/>
                    <a:pt x="584" y="711"/>
                    <a:pt x="584" y="711"/>
                  </a:cubicBezTo>
                  <a:cubicBezTo>
                    <a:pt x="584" y="711"/>
                    <a:pt x="584" y="711"/>
                    <a:pt x="584" y="711"/>
                  </a:cubicBezTo>
                  <a:cubicBezTo>
                    <a:pt x="584" y="712"/>
                    <a:pt x="584" y="712"/>
                    <a:pt x="584" y="712"/>
                  </a:cubicBezTo>
                  <a:cubicBezTo>
                    <a:pt x="584" y="712"/>
                    <a:pt x="584" y="712"/>
                    <a:pt x="584" y="712"/>
                  </a:cubicBezTo>
                  <a:cubicBezTo>
                    <a:pt x="583" y="712"/>
                    <a:pt x="583" y="712"/>
                    <a:pt x="583" y="712"/>
                  </a:cubicBezTo>
                  <a:cubicBezTo>
                    <a:pt x="583" y="712"/>
                    <a:pt x="583" y="712"/>
                    <a:pt x="583" y="712"/>
                  </a:cubicBezTo>
                  <a:cubicBezTo>
                    <a:pt x="582" y="712"/>
                    <a:pt x="582" y="712"/>
                    <a:pt x="582" y="712"/>
                  </a:cubicBezTo>
                  <a:cubicBezTo>
                    <a:pt x="582" y="712"/>
                    <a:pt x="582" y="712"/>
                    <a:pt x="582" y="712"/>
                  </a:cubicBezTo>
                  <a:cubicBezTo>
                    <a:pt x="582" y="711"/>
                    <a:pt x="582" y="711"/>
                    <a:pt x="582" y="711"/>
                  </a:cubicBezTo>
                  <a:cubicBezTo>
                    <a:pt x="582" y="711"/>
                    <a:pt x="582" y="711"/>
                    <a:pt x="582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0" y="711"/>
                    <a:pt x="580" y="711"/>
                    <a:pt x="580" y="711"/>
                  </a:cubicBezTo>
                  <a:cubicBezTo>
                    <a:pt x="580" y="711"/>
                    <a:pt x="580" y="711"/>
                    <a:pt x="580" y="711"/>
                  </a:cubicBezTo>
                  <a:cubicBezTo>
                    <a:pt x="580" y="710"/>
                    <a:pt x="580" y="710"/>
                    <a:pt x="580" y="710"/>
                  </a:cubicBezTo>
                  <a:cubicBezTo>
                    <a:pt x="580" y="710"/>
                    <a:pt x="580" y="710"/>
                    <a:pt x="580" y="710"/>
                  </a:cubicBezTo>
                  <a:cubicBezTo>
                    <a:pt x="579" y="709"/>
                    <a:pt x="579" y="709"/>
                    <a:pt x="579" y="709"/>
                  </a:cubicBezTo>
                  <a:cubicBezTo>
                    <a:pt x="579" y="709"/>
                    <a:pt x="579" y="709"/>
                    <a:pt x="579" y="709"/>
                  </a:cubicBezTo>
                  <a:cubicBezTo>
                    <a:pt x="580" y="709"/>
                    <a:pt x="580" y="709"/>
                    <a:pt x="580" y="709"/>
                  </a:cubicBezTo>
                  <a:cubicBezTo>
                    <a:pt x="580" y="709"/>
                    <a:pt x="580" y="709"/>
                    <a:pt x="580" y="709"/>
                  </a:cubicBezTo>
                  <a:cubicBezTo>
                    <a:pt x="592" y="704"/>
                    <a:pt x="592" y="704"/>
                    <a:pt x="592" y="704"/>
                  </a:cubicBezTo>
                  <a:cubicBezTo>
                    <a:pt x="592" y="704"/>
                    <a:pt x="592" y="704"/>
                    <a:pt x="592" y="704"/>
                  </a:cubicBezTo>
                  <a:cubicBezTo>
                    <a:pt x="592" y="705"/>
                    <a:pt x="592" y="705"/>
                    <a:pt x="592" y="705"/>
                  </a:cubicBezTo>
                  <a:cubicBezTo>
                    <a:pt x="592" y="705"/>
                    <a:pt x="592" y="705"/>
                    <a:pt x="592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8" y="702"/>
                    <a:pt x="598" y="702"/>
                    <a:pt x="598" y="702"/>
                  </a:cubicBezTo>
                  <a:cubicBezTo>
                    <a:pt x="598" y="702"/>
                    <a:pt x="598" y="702"/>
                    <a:pt x="598" y="702"/>
                  </a:cubicBezTo>
                  <a:cubicBezTo>
                    <a:pt x="599" y="702"/>
                    <a:pt x="599" y="702"/>
                    <a:pt x="599" y="702"/>
                  </a:cubicBezTo>
                  <a:cubicBezTo>
                    <a:pt x="599" y="702"/>
                    <a:pt x="599" y="702"/>
                    <a:pt x="599" y="702"/>
                  </a:cubicBezTo>
                  <a:cubicBezTo>
                    <a:pt x="599" y="701"/>
                    <a:pt x="599" y="701"/>
                    <a:pt x="599" y="701"/>
                  </a:cubicBezTo>
                  <a:cubicBezTo>
                    <a:pt x="599" y="701"/>
                    <a:pt x="599" y="701"/>
                    <a:pt x="599" y="701"/>
                  </a:cubicBezTo>
                  <a:cubicBezTo>
                    <a:pt x="600" y="701"/>
                    <a:pt x="600" y="701"/>
                    <a:pt x="600" y="701"/>
                  </a:cubicBezTo>
                  <a:cubicBezTo>
                    <a:pt x="600" y="701"/>
                    <a:pt x="600" y="701"/>
                    <a:pt x="600" y="701"/>
                  </a:cubicBezTo>
                  <a:cubicBezTo>
                    <a:pt x="601" y="701"/>
                    <a:pt x="601" y="701"/>
                    <a:pt x="601" y="701"/>
                  </a:cubicBezTo>
                  <a:cubicBezTo>
                    <a:pt x="601" y="701"/>
                    <a:pt x="601" y="701"/>
                    <a:pt x="601" y="701"/>
                  </a:cubicBezTo>
                  <a:cubicBezTo>
                    <a:pt x="601" y="700"/>
                    <a:pt x="601" y="700"/>
                    <a:pt x="601" y="700"/>
                  </a:cubicBezTo>
                  <a:cubicBezTo>
                    <a:pt x="601" y="700"/>
                    <a:pt x="601" y="700"/>
                    <a:pt x="601" y="700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3" y="698"/>
                    <a:pt x="603" y="698"/>
                    <a:pt x="603" y="698"/>
                  </a:cubicBezTo>
                  <a:cubicBezTo>
                    <a:pt x="603" y="698"/>
                    <a:pt x="603" y="698"/>
                    <a:pt x="603" y="698"/>
                  </a:cubicBezTo>
                  <a:cubicBezTo>
                    <a:pt x="603" y="697"/>
                    <a:pt x="603" y="697"/>
                    <a:pt x="603" y="697"/>
                  </a:cubicBezTo>
                  <a:cubicBezTo>
                    <a:pt x="603" y="697"/>
                    <a:pt x="603" y="697"/>
                    <a:pt x="603" y="697"/>
                  </a:cubicBezTo>
                  <a:cubicBezTo>
                    <a:pt x="604" y="697"/>
                    <a:pt x="604" y="697"/>
                    <a:pt x="604" y="697"/>
                  </a:cubicBezTo>
                  <a:cubicBezTo>
                    <a:pt x="604" y="697"/>
                    <a:pt x="604" y="697"/>
                    <a:pt x="604" y="697"/>
                  </a:cubicBezTo>
                  <a:cubicBezTo>
                    <a:pt x="604" y="696"/>
                    <a:pt x="604" y="696"/>
                    <a:pt x="604" y="696"/>
                  </a:cubicBezTo>
                  <a:cubicBezTo>
                    <a:pt x="604" y="696"/>
                    <a:pt x="604" y="696"/>
                    <a:pt x="604" y="696"/>
                  </a:cubicBezTo>
                  <a:cubicBezTo>
                    <a:pt x="605" y="696"/>
                    <a:pt x="605" y="696"/>
                    <a:pt x="605" y="696"/>
                  </a:cubicBezTo>
                  <a:cubicBezTo>
                    <a:pt x="605" y="696"/>
                    <a:pt x="605" y="696"/>
                    <a:pt x="605" y="696"/>
                  </a:cubicBezTo>
                  <a:cubicBezTo>
                    <a:pt x="606" y="695"/>
                    <a:pt x="606" y="695"/>
                    <a:pt x="606" y="695"/>
                  </a:cubicBezTo>
                  <a:cubicBezTo>
                    <a:pt x="606" y="695"/>
                    <a:pt x="606" y="695"/>
                    <a:pt x="606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3"/>
                    <a:pt x="607" y="693"/>
                    <a:pt x="607" y="693"/>
                  </a:cubicBezTo>
                  <a:cubicBezTo>
                    <a:pt x="607" y="693"/>
                    <a:pt x="607" y="693"/>
                    <a:pt x="607" y="693"/>
                  </a:cubicBezTo>
                  <a:cubicBezTo>
                    <a:pt x="606" y="693"/>
                    <a:pt x="606" y="693"/>
                    <a:pt x="606" y="693"/>
                  </a:cubicBezTo>
                  <a:cubicBezTo>
                    <a:pt x="606" y="693"/>
                    <a:pt x="606" y="693"/>
                    <a:pt x="606" y="693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7" y="691"/>
                    <a:pt x="607" y="691"/>
                    <a:pt x="607" y="691"/>
                  </a:cubicBezTo>
                  <a:cubicBezTo>
                    <a:pt x="607" y="691"/>
                    <a:pt x="607" y="691"/>
                    <a:pt x="607" y="691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598" y="684"/>
                    <a:pt x="598" y="684"/>
                    <a:pt x="598" y="684"/>
                  </a:cubicBezTo>
                  <a:cubicBezTo>
                    <a:pt x="598" y="684"/>
                    <a:pt x="598" y="684"/>
                    <a:pt x="598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6" y="684"/>
                    <a:pt x="596" y="684"/>
                    <a:pt x="596" y="684"/>
                  </a:cubicBezTo>
                  <a:cubicBezTo>
                    <a:pt x="596" y="684"/>
                    <a:pt x="596" y="684"/>
                    <a:pt x="596" y="684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7" y="681"/>
                    <a:pt x="597" y="681"/>
                    <a:pt x="597" y="681"/>
                  </a:cubicBezTo>
                  <a:cubicBezTo>
                    <a:pt x="597" y="681"/>
                    <a:pt x="597" y="681"/>
                    <a:pt x="597" y="681"/>
                  </a:cubicBezTo>
                  <a:cubicBezTo>
                    <a:pt x="620" y="670"/>
                    <a:pt x="620" y="670"/>
                    <a:pt x="620" y="670"/>
                  </a:cubicBezTo>
                  <a:cubicBezTo>
                    <a:pt x="620" y="670"/>
                    <a:pt x="620" y="670"/>
                    <a:pt x="620" y="670"/>
                  </a:cubicBezTo>
                  <a:cubicBezTo>
                    <a:pt x="621" y="668"/>
                    <a:pt x="621" y="668"/>
                    <a:pt x="621" y="668"/>
                  </a:cubicBezTo>
                  <a:cubicBezTo>
                    <a:pt x="621" y="668"/>
                    <a:pt x="621" y="668"/>
                    <a:pt x="621" y="668"/>
                  </a:cubicBezTo>
                  <a:cubicBezTo>
                    <a:pt x="622" y="665"/>
                    <a:pt x="622" y="665"/>
                    <a:pt x="622" y="665"/>
                  </a:cubicBezTo>
                  <a:cubicBezTo>
                    <a:pt x="622" y="665"/>
                    <a:pt x="622" y="665"/>
                    <a:pt x="622" y="665"/>
                  </a:cubicBezTo>
                  <a:cubicBezTo>
                    <a:pt x="624" y="663"/>
                    <a:pt x="624" y="663"/>
                    <a:pt x="624" y="663"/>
                  </a:cubicBezTo>
                  <a:cubicBezTo>
                    <a:pt x="624" y="663"/>
                    <a:pt x="624" y="663"/>
                    <a:pt x="624" y="663"/>
                  </a:cubicBezTo>
                  <a:cubicBezTo>
                    <a:pt x="626" y="660"/>
                    <a:pt x="626" y="660"/>
                    <a:pt x="626" y="660"/>
                  </a:cubicBezTo>
                  <a:cubicBezTo>
                    <a:pt x="626" y="660"/>
                    <a:pt x="626" y="660"/>
                    <a:pt x="626" y="660"/>
                  </a:cubicBezTo>
                  <a:cubicBezTo>
                    <a:pt x="627" y="658"/>
                    <a:pt x="627" y="658"/>
                    <a:pt x="627" y="658"/>
                  </a:cubicBezTo>
                  <a:cubicBezTo>
                    <a:pt x="627" y="658"/>
                    <a:pt x="627" y="658"/>
                    <a:pt x="627" y="658"/>
                  </a:cubicBezTo>
                  <a:cubicBezTo>
                    <a:pt x="628" y="655"/>
                    <a:pt x="628" y="655"/>
                    <a:pt x="628" y="655"/>
                  </a:cubicBezTo>
                  <a:cubicBezTo>
                    <a:pt x="628" y="655"/>
                    <a:pt x="628" y="655"/>
                    <a:pt x="628" y="655"/>
                  </a:cubicBezTo>
                  <a:cubicBezTo>
                    <a:pt x="630" y="653"/>
                    <a:pt x="630" y="653"/>
                    <a:pt x="630" y="653"/>
                  </a:cubicBezTo>
                  <a:cubicBezTo>
                    <a:pt x="630" y="653"/>
                    <a:pt x="630" y="653"/>
                    <a:pt x="630" y="653"/>
                  </a:cubicBezTo>
                  <a:cubicBezTo>
                    <a:pt x="631" y="650"/>
                    <a:pt x="631" y="650"/>
                    <a:pt x="631" y="650"/>
                  </a:cubicBezTo>
                  <a:cubicBezTo>
                    <a:pt x="631" y="650"/>
                    <a:pt x="631" y="650"/>
                    <a:pt x="631" y="650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2"/>
                    <a:pt x="633" y="642"/>
                    <a:pt x="633" y="642"/>
                  </a:cubicBezTo>
                  <a:cubicBezTo>
                    <a:pt x="633" y="642"/>
                    <a:pt x="633" y="642"/>
                    <a:pt x="633" y="642"/>
                  </a:cubicBezTo>
                  <a:cubicBezTo>
                    <a:pt x="632" y="642"/>
                    <a:pt x="632" y="642"/>
                    <a:pt x="632" y="642"/>
                  </a:cubicBezTo>
                  <a:cubicBezTo>
                    <a:pt x="632" y="642"/>
                    <a:pt x="632" y="642"/>
                    <a:pt x="632" y="642"/>
                  </a:cubicBezTo>
                  <a:cubicBezTo>
                    <a:pt x="631" y="642"/>
                    <a:pt x="631" y="642"/>
                    <a:pt x="631" y="642"/>
                  </a:cubicBezTo>
                  <a:cubicBezTo>
                    <a:pt x="631" y="642"/>
                    <a:pt x="631" y="642"/>
                    <a:pt x="631" y="642"/>
                  </a:cubicBezTo>
                  <a:cubicBezTo>
                    <a:pt x="629" y="643"/>
                    <a:pt x="629" y="643"/>
                    <a:pt x="629" y="643"/>
                  </a:cubicBezTo>
                  <a:cubicBezTo>
                    <a:pt x="629" y="643"/>
                    <a:pt x="629" y="643"/>
                    <a:pt x="629" y="643"/>
                  </a:cubicBezTo>
                  <a:cubicBezTo>
                    <a:pt x="628" y="643"/>
                    <a:pt x="628" y="643"/>
                    <a:pt x="628" y="643"/>
                  </a:cubicBezTo>
                  <a:cubicBezTo>
                    <a:pt x="628" y="643"/>
                    <a:pt x="628" y="643"/>
                    <a:pt x="628" y="643"/>
                  </a:cubicBezTo>
                  <a:cubicBezTo>
                    <a:pt x="627" y="644"/>
                    <a:pt x="627" y="644"/>
                    <a:pt x="627" y="644"/>
                  </a:cubicBezTo>
                  <a:cubicBezTo>
                    <a:pt x="627" y="644"/>
                    <a:pt x="627" y="644"/>
                    <a:pt x="627" y="644"/>
                  </a:cubicBezTo>
                  <a:cubicBezTo>
                    <a:pt x="626" y="645"/>
                    <a:pt x="626" y="645"/>
                    <a:pt x="626" y="645"/>
                  </a:cubicBezTo>
                  <a:cubicBezTo>
                    <a:pt x="626" y="645"/>
                    <a:pt x="626" y="645"/>
                    <a:pt x="626" y="645"/>
                  </a:cubicBezTo>
                  <a:cubicBezTo>
                    <a:pt x="625" y="645"/>
                    <a:pt x="625" y="645"/>
                    <a:pt x="625" y="645"/>
                  </a:cubicBezTo>
                  <a:cubicBezTo>
                    <a:pt x="625" y="645"/>
                    <a:pt x="625" y="645"/>
                    <a:pt x="625" y="645"/>
                  </a:cubicBezTo>
                  <a:cubicBezTo>
                    <a:pt x="624" y="646"/>
                    <a:pt x="624" y="646"/>
                    <a:pt x="624" y="646"/>
                  </a:cubicBezTo>
                  <a:cubicBezTo>
                    <a:pt x="624" y="646"/>
                    <a:pt x="624" y="646"/>
                    <a:pt x="624" y="646"/>
                  </a:cubicBezTo>
                  <a:cubicBezTo>
                    <a:pt x="620" y="649"/>
                    <a:pt x="620" y="649"/>
                    <a:pt x="620" y="649"/>
                  </a:cubicBezTo>
                  <a:cubicBezTo>
                    <a:pt x="620" y="649"/>
                    <a:pt x="620" y="649"/>
                    <a:pt x="620" y="649"/>
                  </a:cubicBezTo>
                  <a:cubicBezTo>
                    <a:pt x="620" y="650"/>
                    <a:pt x="620" y="650"/>
                    <a:pt x="620" y="650"/>
                  </a:cubicBezTo>
                  <a:cubicBezTo>
                    <a:pt x="620" y="650"/>
                    <a:pt x="620" y="650"/>
                    <a:pt x="620" y="650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1" y="651"/>
                    <a:pt x="621" y="651"/>
                    <a:pt x="621" y="651"/>
                  </a:cubicBezTo>
                  <a:cubicBezTo>
                    <a:pt x="621" y="651"/>
                    <a:pt x="621" y="651"/>
                    <a:pt x="621" y="651"/>
                  </a:cubicBezTo>
                  <a:cubicBezTo>
                    <a:pt x="621" y="652"/>
                    <a:pt x="621" y="652"/>
                    <a:pt x="621" y="652"/>
                  </a:cubicBezTo>
                  <a:cubicBezTo>
                    <a:pt x="621" y="652"/>
                    <a:pt x="621" y="652"/>
                    <a:pt x="621" y="652"/>
                  </a:cubicBezTo>
                  <a:cubicBezTo>
                    <a:pt x="622" y="654"/>
                    <a:pt x="622" y="654"/>
                    <a:pt x="622" y="654"/>
                  </a:cubicBezTo>
                  <a:cubicBezTo>
                    <a:pt x="622" y="654"/>
                    <a:pt x="622" y="654"/>
                    <a:pt x="622" y="654"/>
                  </a:cubicBezTo>
                  <a:cubicBezTo>
                    <a:pt x="622" y="655"/>
                    <a:pt x="622" y="655"/>
                    <a:pt x="622" y="655"/>
                  </a:cubicBezTo>
                  <a:cubicBezTo>
                    <a:pt x="622" y="655"/>
                    <a:pt x="622" y="655"/>
                    <a:pt x="622" y="655"/>
                  </a:cubicBezTo>
                  <a:cubicBezTo>
                    <a:pt x="622" y="656"/>
                    <a:pt x="622" y="656"/>
                    <a:pt x="622" y="656"/>
                  </a:cubicBezTo>
                  <a:cubicBezTo>
                    <a:pt x="622" y="656"/>
                    <a:pt x="622" y="656"/>
                    <a:pt x="622" y="656"/>
                  </a:cubicBezTo>
                  <a:cubicBezTo>
                    <a:pt x="622" y="657"/>
                    <a:pt x="622" y="657"/>
                    <a:pt x="622" y="657"/>
                  </a:cubicBezTo>
                  <a:cubicBezTo>
                    <a:pt x="622" y="657"/>
                    <a:pt x="622" y="657"/>
                    <a:pt x="622" y="657"/>
                  </a:cubicBezTo>
                  <a:cubicBezTo>
                    <a:pt x="622" y="658"/>
                    <a:pt x="622" y="658"/>
                    <a:pt x="622" y="658"/>
                  </a:cubicBezTo>
                  <a:cubicBezTo>
                    <a:pt x="622" y="658"/>
                    <a:pt x="622" y="658"/>
                    <a:pt x="622" y="658"/>
                  </a:cubicBezTo>
                  <a:cubicBezTo>
                    <a:pt x="621" y="659"/>
                    <a:pt x="621" y="659"/>
                    <a:pt x="621" y="659"/>
                  </a:cubicBezTo>
                  <a:cubicBezTo>
                    <a:pt x="621" y="659"/>
                    <a:pt x="621" y="659"/>
                    <a:pt x="621" y="659"/>
                  </a:cubicBezTo>
                  <a:cubicBezTo>
                    <a:pt x="621" y="660"/>
                    <a:pt x="621" y="660"/>
                    <a:pt x="621" y="660"/>
                  </a:cubicBezTo>
                  <a:cubicBezTo>
                    <a:pt x="621" y="660"/>
                    <a:pt x="621" y="660"/>
                    <a:pt x="621" y="660"/>
                  </a:cubicBezTo>
                  <a:cubicBezTo>
                    <a:pt x="613" y="668"/>
                    <a:pt x="613" y="668"/>
                    <a:pt x="613" y="668"/>
                  </a:cubicBezTo>
                  <a:cubicBezTo>
                    <a:pt x="613" y="668"/>
                    <a:pt x="613" y="668"/>
                    <a:pt x="613" y="668"/>
                  </a:cubicBezTo>
                  <a:cubicBezTo>
                    <a:pt x="613" y="669"/>
                    <a:pt x="613" y="669"/>
                    <a:pt x="613" y="669"/>
                  </a:cubicBezTo>
                  <a:cubicBezTo>
                    <a:pt x="613" y="669"/>
                    <a:pt x="613" y="669"/>
                    <a:pt x="613" y="669"/>
                  </a:cubicBezTo>
                  <a:cubicBezTo>
                    <a:pt x="612" y="668"/>
                    <a:pt x="612" y="668"/>
                    <a:pt x="612" y="668"/>
                  </a:cubicBezTo>
                  <a:cubicBezTo>
                    <a:pt x="612" y="668"/>
                    <a:pt x="612" y="668"/>
                    <a:pt x="612" y="668"/>
                  </a:cubicBezTo>
                  <a:cubicBezTo>
                    <a:pt x="615" y="662"/>
                    <a:pt x="615" y="662"/>
                    <a:pt x="615" y="662"/>
                  </a:cubicBezTo>
                  <a:cubicBezTo>
                    <a:pt x="615" y="662"/>
                    <a:pt x="615" y="662"/>
                    <a:pt x="615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05" y="670"/>
                    <a:pt x="605" y="670"/>
                    <a:pt x="605" y="670"/>
                  </a:cubicBezTo>
                  <a:cubicBezTo>
                    <a:pt x="605" y="670"/>
                    <a:pt x="605" y="670"/>
                    <a:pt x="605" y="670"/>
                  </a:cubicBezTo>
                  <a:cubicBezTo>
                    <a:pt x="604" y="670"/>
                    <a:pt x="604" y="670"/>
                    <a:pt x="604" y="670"/>
                  </a:cubicBezTo>
                  <a:cubicBezTo>
                    <a:pt x="604" y="670"/>
                    <a:pt x="604" y="670"/>
                    <a:pt x="604" y="670"/>
                  </a:cubicBezTo>
                  <a:cubicBezTo>
                    <a:pt x="603" y="670"/>
                    <a:pt x="603" y="670"/>
                    <a:pt x="603" y="670"/>
                  </a:cubicBezTo>
                  <a:cubicBezTo>
                    <a:pt x="603" y="670"/>
                    <a:pt x="603" y="670"/>
                    <a:pt x="603" y="670"/>
                  </a:cubicBezTo>
                  <a:cubicBezTo>
                    <a:pt x="603" y="669"/>
                    <a:pt x="603" y="669"/>
                    <a:pt x="603" y="669"/>
                  </a:cubicBezTo>
                  <a:cubicBezTo>
                    <a:pt x="603" y="669"/>
                    <a:pt x="603" y="669"/>
                    <a:pt x="603" y="669"/>
                  </a:cubicBezTo>
                  <a:cubicBezTo>
                    <a:pt x="603" y="668"/>
                    <a:pt x="603" y="668"/>
                    <a:pt x="603" y="668"/>
                  </a:cubicBezTo>
                  <a:cubicBezTo>
                    <a:pt x="603" y="668"/>
                    <a:pt x="603" y="668"/>
                    <a:pt x="603" y="668"/>
                  </a:cubicBezTo>
                  <a:cubicBezTo>
                    <a:pt x="604" y="668"/>
                    <a:pt x="604" y="668"/>
                    <a:pt x="604" y="668"/>
                  </a:cubicBezTo>
                  <a:cubicBezTo>
                    <a:pt x="604" y="668"/>
                    <a:pt x="604" y="668"/>
                    <a:pt x="604" y="668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5" y="666"/>
                    <a:pt x="605" y="666"/>
                    <a:pt x="605" y="666"/>
                  </a:cubicBezTo>
                  <a:cubicBezTo>
                    <a:pt x="605" y="666"/>
                    <a:pt x="605" y="666"/>
                    <a:pt x="605" y="666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1"/>
                    <a:pt x="607" y="661"/>
                    <a:pt x="607" y="661"/>
                  </a:cubicBezTo>
                  <a:cubicBezTo>
                    <a:pt x="607" y="661"/>
                    <a:pt x="607" y="661"/>
                    <a:pt x="607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0"/>
                    <a:pt x="606" y="660"/>
                    <a:pt x="606" y="660"/>
                  </a:cubicBezTo>
                  <a:cubicBezTo>
                    <a:pt x="606" y="660"/>
                    <a:pt x="606" y="660"/>
                    <a:pt x="606" y="660"/>
                  </a:cubicBezTo>
                  <a:cubicBezTo>
                    <a:pt x="604" y="661"/>
                    <a:pt x="604" y="661"/>
                    <a:pt x="604" y="661"/>
                  </a:cubicBezTo>
                  <a:cubicBezTo>
                    <a:pt x="604" y="661"/>
                    <a:pt x="604" y="661"/>
                    <a:pt x="604" y="661"/>
                  </a:cubicBezTo>
                  <a:cubicBezTo>
                    <a:pt x="602" y="662"/>
                    <a:pt x="602" y="662"/>
                    <a:pt x="602" y="662"/>
                  </a:cubicBezTo>
                  <a:cubicBezTo>
                    <a:pt x="602" y="662"/>
                    <a:pt x="602" y="662"/>
                    <a:pt x="602" y="662"/>
                  </a:cubicBezTo>
                  <a:cubicBezTo>
                    <a:pt x="601" y="663"/>
                    <a:pt x="601" y="663"/>
                    <a:pt x="601" y="663"/>
                  </a:cubicBezTo>
                  <a:cubicBezTo>
                    <a:pt x="601" y="663"/>
                    <a:pt x="601" y="663"/>
                    <a:pt x="601" y="663"/>
                  </a:cubicBezTo>
                  <a:cubicBezTo>
                    <a:pt x="600" y="663"/>
                    <a:pt x="600" y="663"/>
                    <a:pt x="600" y="663"/>
                  </a:cubicBezTo>
                  <a:cubicBezTo>
                    <a:pt x="600" y="663"/>
                    <a:pt x="600" y="663"/>
                    <a:pt x="600" y="663"/>
                  </a:cubicBezTo>
                  <a:cubicBezTo>
                    <a:pt x="598" y="665"/>
                    <a:pt x="598" y="665"/>
                    <a:pt x="598" y="665"/>
                  </a:cubicBezTo>
                  <a:cubicBezTo>
                    <a:pt x="598" y="665"/>
                    <a:pt x="598" y="665"/>
                    <a:pt x="598" y="665"/>
                  </a:cubicBezTo>
                  <a:cubicBezTo>
                    <a:pt x="597" y="666"/>
                    <a:pt x="597" y="666"/>
                    <a:pt x="597" y="666"/>
                  </a:cubicBezTo>
                  <a:cubicBezTo>
                    <a:pt x="597" y="666"/>
                    <a:pt x="597" y="666"/>
                    <a:pt x="597" y="666"/>
                  </a:cubicBezTo>
                  <a:cubicBezTo>
                    <a:pt x="595" y="667"/>
                    <a:pt x="595" y="667"/>
                    <a:pt x="595" y="667"/>
                  </a:cubicBezTo>
                  <a:cubicBezTo>
                    <a:pt x="595" y="667"/>
                    <a:pt x="595" y="667"/>
                    <a:pt x="595" y="667"/>
                  </a:cubicBezTo>
                  <a:cubicBezTo>
                    <a:pt x="595" y="668"/>
                    <a:pt x="595" y="668"/>
                    <a:pt x="595" y="668"/>
                  </a:cubicBezTo>
                  <a:cubicBezTo>
                    <a:pt x="595" y="668"/>
                    <a:pt x="595" y="668"/>
                    <a:pt x="595" y="668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0" y="673"/>
                    <a:pt x="590" y="673"/>
                    <a:pt x="590" y="673"/>
                  </a:cubicBezTo>
                  <a:cubicBezTo>
                    <a:pt x="590" y="673"/>
                    <a:pt x="590" y="673"/>
                    <a:pt x="590" y="673"/>
                  </a:cubicBezTo>
                  <a:cubicBezTo>
                    <a:pt x="590" y="671"/>
                    <a:pt x="590" y="671"/>
                    <a:pt x="590" y="671"/>
                  </a:cubicBezTo>
                  <a:cubicBezTo>
                    <a:pt x="590" y="671"/>
                    <a:pt x="590" y="671"/>
                    <a:pt x="590" y="671"/>
                  </a:cubicBezTo>
                  <a:cubicBezTo>
                    <a:pt x="589" y="669"/>
                    <a:pt x="589" y="669"/>
                    <a:pt x="589" y="669"/>
                  </a:cubicBezTo>
                  <a:cubicBezTo>
                    <a:pt x="589" y="669"/>
                    <a:pt x="589" y="669"/>
                    <a:pt x="589" y="669"/>
                  </a:cubicBezTo>
                  <a:cubicBezTo>
                    <a:pt x="588" y="668"/>
                    <a:pt x="588" y="668"/>
                    <a:pt x="588" y="668"/>
                  </a:cubicBezTo>
                  <a:cubicBezTo>
                    <a:pt x="588" y="668"/>
                    <a:pt x="588" y="668"/>
                    <a:pt x="588" y="668"/>
                  </a:cubicBezTo>
                  <a:cubicBezTo>
                    <a:pt x="587" y="666"/>
                    <a:pt x="587" y="666"/>
                    <a:pt x="587" y="666"/>
                  </a:cubicBezTo>
                  <a:cubicBezTo>
                    <a:pt x="587" y="666"/>
                    <a:pt x="587" y="666"/>
                    <a:pt x="587" y="666"/>
                  </a:cubicBezTo>
                  <a:cubicBezTo>
                    <a:pt x="586" y="664"/>
                    <a:pt x="586" y="664"/>
                    <a:pt x="586" y="664"/>
                  </a:cubicBezTo>
                  <a:cubicBezTo>
                    <a:pt x="586" y="664"/>
                    <a:pt x="586" y="664"/>
                    <a:pt x="586" y="664"/>
                  </a:cubicBezTo>
                  <a:cubicBezTo>
                    <a:pt x="585" y="662"/>
                    <a:pt x="585" y="662"/>
                    <a:pt x="585" y="662"/>
                  </a:cubicBezTo>
                  <a:cubicBezTo>
                    <a:pt x="585" y="662"/>
                    <a:pt x="585" y="662"/>
                    <a:pt x="585" y="662"/>
                  </a:cubicBezTo>
                  <a:cubicBezTo>
                    <a:pt x="584" y="661"/>
                    <a:pt x="584" y="661"/>
                    <a:pt x="584" y="661"/>
                  </a:cubicBezTo>
                  <a:cubicBezTo>
                    <a:pt x="584" y="661"/>
                    <a:pt x="584" y="661"/>
                    <a:pt x="584" y="661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4" y="659"/>
                    <a:pt x="584" y="659"/>
                    <a:pt x="584" y="659"/>
                  </a:cubicBezTo>
                  <a:cubicBezTo>
                    <a:pt x="584" y="659"/>
                    <a:pt x="584" y="659"/>
                    <a:pt x="584" y="659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7" y="658"/>
                    <a:pt x="587" y="658"/>
                    <a:pt x="587" y="658"/>
                  </a:cubicBezTo>
                  <a:cubicBezTo>
                    <a:pt x="587" y="658"/>
                    <a:pt x="587" y="658"/>
                    <a:pt x="587" y="658"/>
                  </a:cubicBezTo>
                  <a:cubicBezTo>
                    <a:pt x="588" y="658"/>
                    <a:pt x="588" y="658"/>
                    <a:pt x="588" y="658"/>
                  </a:cubicBezTo>
                  <a:cubicBezTo>
                    <a:pt x="588" y="658"/>
                    <a:pt x="588" y="658"/>
                    <a:pt x="588" y="658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4" y="656"/>
                    <a:pt x="594" y="656"/>
                    <a:pt x="594" y="656"/>
                  </a:cubicBezTo>
                  <a:cubicBezTo>
                    <a:pt x="594" y="656"/>
                    <a:pt x="594" y="656"/>
                    <a:pt x="594" y="656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7" y="645"/>
                    <a:pt x="587" y="645"/>
                    <a:pt x="587" y="645"/>
                  </a:cubicBezTo>
                  <a:cubicBezTo>
                    <a:pt x="587" y="645"/>
                    <a:pt x="587" y="645"/>
                    <a:pt x="587" y="645"/>
                  </a:cubicBezTo>
                  <a:cubicBezTo>
                    <a:pt x="586" y="644"/>
                    <a:pt x="586" y="644"/>
                    <a:pt x="586" y="644"/>
                  </a:cubicBezTo>
                  <a:cubicBezTo>
                    <a:pt x="586" y="644"/>
                    <a:pt x="586" y="644"/>
                    <a:pt x="586" y="644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2"/>
                    <a:pt x="585" y="642"/>
                    <a:pt x="585" y="642"/>
                  </a:cubicBezTo>
                  <a:cubicBezTo>
                    <a:pt x="585" y="642"/>
                    <a:pt x="585" y="642"/>
                    <a:pt x="585" y="642"/>
                  </a:cubicBezTo>
                  <a:cubicBezTo>
                    <a:pt x="585" y="641"/>
                    <a:pt x="585" y="641"/>
                    <a:pt x="585" y="641"/>
                  </a:cubicBezTo>
                  <a:cubicBezTo>
                    <a:pt x="585" y="641"/>
                    <a:pt x="585" y="641"/>
                    <a:pt x="585" y="641"/>
                  </a:cubicBezTo>
                  <a:cubicBezTo>
                    <a:pt x="585" y="640"/>
                    <a:pt x="585" y="640"/>
                    <a:pt x="585" y="640"/>
                  </a:cubicBezTo>
                  <a:cubicBezTo>
                    <a:pt x="585" y="640"/>
                    <a:pt x="585" y="640"/>
                    <a:pt x="585" y="640"/>
                  </a:cubicBezTo>
                  <a:cubicBezTo>
                    <a:pt x="585" y="639"/>
                    <a:pt x="585" y="639"/>
                    <a:pt x="585" y="639"/>
                  </a:cubicBezTo>
                  <a:cubicBezTo>
                    <a:pt x="585" y="639"/>
                    <a:pt x="585" y="639"/>
                    <a:pt x="585" y="639"/>
                  </a:cubicBezTo>
                  <a:cubicBezTo>
                    <a:pt x="587" y="639"/>
                    <a:pt x="587" y="639"/>
                    <a:pt x="587" y="639"/>
                  </a:cubicBezTo>
                  <a:cubicBezTo>
                    <a:pt x="587" y="639"/>
                    <a:pt x="587" y="639"/>
                    <a:pt x="587" y="639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9" y="640"/>
                    <a:pt x="589" y="640"/>
                    <a:pt x="589" y="640"/>
                  </a:cubicBezTo>
                  <a:cubicBezTo>
                    <a:pt x="589" y="640"/>
                    <a:pt x="589" y="640"/>
                    <a:pt x="589" y="640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1" y="642"/>
                    <a:pt x="591" y="642"/>
                    <a:pt x="591" y="642"/>
                  </a:cubicBezTo>
                  <a:cubicBezTo>
                    <a:pt x="591" y="642"/>
                    <a:pt x="591" y="642"/>
                    <a:pt x="591" y="642"/>
                  </a:cubicBezTo>
                  <a:cubicBezTo>
                    <a:pt x="592" y="642"/>
                    <a:pt x="592" y="642"/>
                    <a:pt x="592" y="642"/>
                  </a:cubicBezTo>
                  <a:cubicBezTo>
                    <a:pt x="592" y="642"/>
                    <a:pt x="592" y="642"/>
                    <a:pt x="592" y="642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7"/>
                    <a:pt x="594" y="647"/>
                    <a:pt x="594" y="647"/>
                  </a:cubicBezTo>
                  <a:cubicBezTo>
                    <a:pt x="594" y="647"/>
                    <a:pt x="594" y="647"/>
                    <a:pt x="594" y="647"/>
                  </a:cubicBezTo>
                  <a:cubicBezTo>
                    <a:pt x="594" y="648"/>
                    <a:pt x="594" y="648"/>
                    <a:pt x="594" y="648"/>
                  </a:cubicBezTo>
                  <a:cubicBezTo>
                    <a:pt x="594" y="648"/>
                    <a:pt x="594" y="648"/>
                    <a:pt x="594" y="648"/>
                  </a:cubicBezTo>
                  <a:cubicBezTo>
                    <a:pt x="594" y="649"/>
                    <a:pt x="594" y="649"/>
                    <a:pt x="594" y="649"/>
                  </a:cubicBezTo>
                  <a:cubicBezTo>
                    <a:pt x="594" y="649"/>
                    <a:pt x="594" y="649"/>
                    <a:pt x="594" y="649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6" y="651"/>
                    <a:pt x="596" y="651"/>
                    <a:pt x="596" y="651"/>
                  </a:cubicBezTo>
                  <a:cubicBezTo>
                    <a:pt x="596" y="651"/>
                    <a:pt x="596" y="651"/>
                    <a:pt x="596" y="651"/>
                  </a:cubicBezTo>
                  <a:cubicBezTo>
                    <a:pt x="597" y="652"/>
                    <a:pt x="597" y="652"/>
                    <a:pt x="597" y="652"/>
                  </a:cubicBezTo>
                  <a:cubicBezTo>
                    <a:pt x="597" y="652"/>
                    <a:pt x="597" y="652"/>
                    <a:pt x="597" y="652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49"/>
                    <a:pt x="601" y="649"/>
                    <a:pt x="601" y="649"/>
                  </a:cubicBezTo>
                  <a:cubicBezTo>
                    <a:pt x="601" y="649"/>
                    <a:pt x="601" y="649"/>
                    <a:pt x="601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7" y="650"/>
                    <a:pt x="597" y="650"/>
                    <a:pt x="597" y="650"/>
                  </a:cubicBezTo>
                  <a:cubicBezTo>
                    <a:pt x="597" y="650"/>
                    <a:pt x="597" y="650"/>
                    <a:pt x="597" y="650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7"/>
                    <a:pt x="596" y="647"/>
                    <a:pt x="596" y="647"/>
                  </a:cubicBezTo>
                  <a:cubicBezTo>
                    <a:pt x="596" y="647"/>
                    <a:pt x="596" y="647"/>
                    <a:pt x="596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8" y="646"/>
                    <a:pt x="598" y="646"/>
                    <a:pt x="598" y="646"/>
                  </a:cubicBezTo>
                  <a:cubicBezTo>
                    <a:pt x="598" y="646"/>
                    <a:pt x="598" y="646"/>
                    <a:pt x="598" y="646"/>
                  </a:cubicBezTo>
                  <a:cubicBezTo>
                    <a:pt x="599" y="646"/>
                    <a:pt x="599" y="646"/>
                    <a:pt x="599" y="646"/>
                  </a:cubicBezTo>
                  <a:cubicBezTo>
                    <a:pt x="599" y="646"/>
                    <a:pt x="599" y="646"/>
                    <a:pt x="599" y="646"/>
                  </a:cubicBezTo>
                  <a:cubicBezTo>
                    <a:pt x="600" y="646"/>
                    <a:pt x="600" y="646"/>
                    <a:pt x="600" y="646"/>
                  </a:cubicBezTo>
                  <a:cubicBezTo>
                    <a:pt x="600" y="646"/>
                    <a:pt x="600" y="646"/>
                    <a:pt x="600" y="646"/>
                  </a:cubicBezTo>
                  <a:cubicBezTo>
                    <a:pt x="601" y="646"/>
                    <a:pt x="601" y="646"/>
                    <a:pt x="601" y="646"/>
                  </a:cubicBezTo>
                  <a:cubicBezTo>
                    <a:pt x="601" y="646"/>
                    <a:pt x="601" y="646"/>
                    <a:pt x="601" y="646"/>
                  </a:cubicBezTo>
                  <a:cubicBezTo>
                    <a:pt x="603" y="645"/>
                    <a:pt x="603" y="645"/>
                    <a:pt x="603" y="645"/>
                  </a:cubicBezTo>
                  <a:cubicBezTo>
                    <a:pt x="603" y="645"/>
                    <a:pt x="603" y="645"/>
                    <a:pt x="603" y="645"/>
                  </a:cubicBezTo>
                  <a:cubicBezTo>
                    <a:pt x="604" y="645"/>
                    <a:pt x="604" y="645"/>
                    <a:pt x="604" y="645"/>
                  </a:cubicBezTo>
                  <a:cubicBezTo>
                    <a:pt x="604" y="645"/>
                    <a:pt x="604" y="645"/>
                    <a:pt x="604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6" y="642"/>
                    <a:pt x="606" y="642"/>
                    <a:pt x="606" y="642"/>
                  </a:cubicBezTo>
                  <a:cubicBezTo>
                    <a:pt x="606" y="642"/>
                    <a:pt x="606" y="642"/>
                    <a:pt x="606" y="642"/>
                  </a:cubicBezTo>
                  <a:cubicBezTo>
                    <a:pt x="613" y="629"/>
                    <a:pt x="613" y="629"/>
                    <a:pt x="613" y="629"/>
                  </a:cubicBezTo>
                  <a:cubicBezTo>
                    <a:pt x="613" y="629"/>
                    <a:pt x="613" y="629"/>
                    <a:pt x="613" y="629"/>
                  </a:cubicBezTo>
                  <a:cubicBezTo>
                    <a:pt x="614" y="627"/>
                    <a:pt x="614" y="627"/>
                    <a:pt x="614" y="627"/>
                  </a:cubicBezTo>
                  <a:cubicBezTo>
                    <a:pt x="614" y="627"/>
                    <a:pt x="614" y="627"/>
                    <a:pt x="614" y="627"/>
                  </a:cubicBezTo>
                  <a:cubicBezTo>
                    <a:pt x="614" y="626"/>
                    <a:pt x="614" y="626"/>
                    <a:pt x="614" y="626"/>
                  </a:cubicBezTo>
                  <a:cubicBezTo>
                    <a:pt x="614" y="626"/>
                    <a:pt x="614" y="626"/>
                    <a:pt x="614" y="626"/>
                  </a:cubicBezTo>
                  <a:cubicBezTo>
                    <a:pt x="614" y="625"/>
                    <a:pt x="614" y="625"/>
                    <a:pt x="614" y="625"/>
                  </a:cubicBezTo>
                  <a:cubicBezTo>
                    <a:pt x="614" y="625"/>
                    <a:pt x="614" y="625"/>
                    <a:pt x="614" y="625"/>
                  </a:cubicBezTo>
                  <a:cubicBezTo>
                    <a:pt x="614" y="623"/>
                    <a:pt x="614" y="623"/>
                    <a:pt x="614" y="623"/>
                  </a:cubicBezTo>
                  <a:cubicBezTo>
                    <a:pt x="614" y="623"/>
                    <a:pt x="614" y="623"/>
                    <a:pt x="614" y="623"/>
                  </a:cubicBezTo>
                  <a:cubicBezTo>
                    <a:pt x="614" y="622"/>
                    <a:pt x="614" y="622"/>
                    <a:pt x="614" y="622"/>
                  </a:cubicBezTo>
                  <a:cubicBezTo>
                    <a:pt x="614" y="622"/>
                    <a:pt x="614" y="622"/>
                    <a:pt x="614" y="622"/>
                  </a:cubicBezTo>
                  <a:cubicBezTo>
                    <a:pt x="614" y="621"/>
                    <a:pt x="614" y="621"/>
                    <a:pt x="614" y="621"/>
                  </a:cubicBezTo>
                  <a:cubicBezTo>
                    <a:pt x="614" y="621"/>
                    <a:pt x="614" y="621"/>
                    <a:pt x="614" y="621"/>
                  </a:cubicBezTo>
                  <a:cubicBezTo>
                    <a:pt x="614" y="619"/>
                    <a:pt x="614" y="619"/>
                    <a:pt x="614" y="619"/>
                  </a:cubicBezTo>
                  <a:cubicBezTo>
                    <a:pt x="614" y="619"/>
                    <a:pt x="614" y="619"/>
                    <a:pt x="614" y="619"/>
                  </a:cubicBezTo>
                  <a:cubicBezTo>
                    <a:pt x="613" y="618"/>
                    <a:pt x="613" y="618"/>
                    <a:pt x="613" y="618"/>
                  </a:cubicBezTo>
                  <a:cubicBezTo>
                    <a:pt x="613" y="618"/>
                    <a:pt x="613" y="618"/>
                    <a:pt x="613" y="618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6" y="616"/>
                    <a:pt x="616" y="616"/>
                    <a:pt x="616" y="616"/>
                  </a:cubicBezTo>
                  <a:cubicBezTo>
                    <a:pt x="616" y="616"/>
                    <a:pt x="616" y="616"/>
                    <a:pt x="616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8" y="617"/>
                    <a:pt x="618" y="617"/>
                    <a:pt x="618" y="617"/>
                  </a:cubicBezTo>
                  <a:cubicBezTo>
                    <a:pt x="618" y="617"/>
                    <a:pt x="618" y="617"/>
                    <a:pt x="618" y="617"/>
                  </a:cubicBezTo>
                  <a:cubicBezTo>
                    <a:pt x="619" y="617"/>
                    <a:pt x="619" y="617"/>
                    <a:pt x="619" y="617"/>
                  </a:cubicBezTo>
                  <a:cubicBezTo>
                    <a:pt x="619" y="617"/>
                    <a:pt x="619" y="617"/>
                    <a:pt x="619" y="617"/>
                  </a:cubicBezTo>
                  <a:cubicBezTo>
                    <a:pt x="620" y="618"/>
                    <a:pt x="620" y="618"/>
                    <a:pt x="620" y="618"/>
                  </a:cubicBezTo>
                  <a:cubicBezTo>
                    <a:pt x="620" y="618"/>
                    <a:pt x="620" y="618"/>
                    <a:pt x="620" y="618"/>
                  </a:cubicBezTo>
                  <a:cubicBezTo>
                    <a:pt x="620" y="619"/>
                    <a:pt x="620" y="619"/>
                    <a:pt x="620" y="619"/>
                  </a:cubicBezTo>
                  <a:cubicBezTo>
                    <a:pt x="620" y="619"/>
                    <a:pt x="620" y="619"/>
                    <a:pt x="620" y="619"/>
                  </a:cubicBezTo>
                  <a:cubicBezTo>
                    <a:pt x="621" y="620"/>
                    <a:pt x="621" y="620"/>
                    <a:pt x="621" y="620"/>
                  </a:cubicBezTo>
                  <a:cubicBezTo>
                    <a:pt x="621" y="620"/>
                    <a:pt x="621" y="620"/>
                    <a:pt x="621" y="620"/>
                  </a:cubicBezTo>
                  <a:cubicBezTo>
                    <a:pt x="622" y="621"/>
                    <a:pt x="622" y="621"/>
                    <a:pt x="622" y="621"/>
                  </a:cubicBezTo>
                  <a:cubicBezTo>
                    <a:pt x="622" y="621"/>
                    <a:pt x="622" y="621"/>
                    <a:pt x="622" y="621"/>
                  </a:cubicBezTo>
                  <a:cubicBezTo>
                    <a:pt x="622" y="622"/>
                    <a:pt x="622" y="622"/>
                    <a:pt x="622" y="622"/>
                  </a:cubicBezTo>
                  <a:cubicBezTo>
                    <a:pt x="622" y="622"/>
                    <a:pt x="622" y="622"/>
                    <a:pt x="622" y="622"/>
                  </a:cubicBezTo>
                  <a:cubicBezTo>
                    <a:pt x="623" y="623"/>
                    <a:pt x="623" y="623"/>
                    <a:pt x="623" y="623"/>
                  </a:cubicBezTo>
                  <a:cubicBezTo>
                    <a:pt x="623" y="623"/>
                    <a:pt x="623" y="623"/>
                    <a:pt x="623" y="623"/>
                  </a:cubicBezTo>
                  <a:cubicBezTo>
                    <a:pt x="623" y="625"/>
                    <a:pt x="623" y="625"/>
                    <a:pt x="623" y="625"/>
                  </a:cubicBezTo>
                  <a:cubicBezTo>
                    <a:pt x="623" y="625"/>
                    <a:pt x="623" y="625"/>
                    <a:pt x="623" y="625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1" y="628"/>
                    <a:pt x="621" y="628"/>
                    <a:pt x="621" y="628"/>
                  </a:cubicBezTo>
                  <a:cubicBezTo>
                    <a:pt x="620" y="629"/>
                    <a:pt x="620" y="629"/>
                    <a:pt x="620" y="629"/>
                  </a:cubicBezTo>
                  <a:cubicBezTo>
                    <a:pt x="620" y="629"/>
                    <a:pt x="620" y="629"/>
                    <a:pt x="620" y="629"/>
                  </a:cubicBezTo>
                  <a:cubicBezTo>
                    <a:pt x="619" y="630"/>
                    <a:pt x="619" y="630"/>
                    <a:pt x="619" y="630"/>
                  </a:cubicBezTo>
                  <a:cubicBezTo>
                    <a:pt x="619" y="630"/>
                    <a:pt x="619" y="630"/>
                    <a:pt x="619" y="630"/>
                  </a:cubicBezTo>
                  <a:cubicBezTo>
                    <a:pt x="618" y="631"/>
                    <a:pt x="618" y="631"/>
                    <a:pt x="618" y="631"/>
                  </a:cubicBezTo>
                  <a:cubicBezTo>
                    <a:pt x="618" y="631"/>
                    <a:pt x="618" y="631"/>
                    <a:pt x="618" y="631"/>
                  </a:cubicBezTo>
                  <a:cubicBezTo>
                    <a:pt x="617" y="633"/>
                    <a:pt x="617" y="633"/>
                    <a:pt x="617" y="633"/>
                  </a:cubicBezTo>
                  <a:cubicBezTo>
                    <a:pt x="617" y="633"/>
                    <a:pt x="617" y="633"/>
                    <a:pt x="617" y="633"/>
                  </a:cubicBezTo>
                  <a:cubicBezTo>
                    <a:pt x="616" y="634"/>
                    <a:pt x="616" y="634"/>
                    <a:pt x="616" y="634"/>
                  </a:cubicBezTo>
                  <a:cubicBezTo>
                    <a:pt x="616" y="634"/>
                    <a:pt x="616" y="634"/>
                    <a:pt x="616" y="634"/>
                  </a:cubicBezTo>
                  <a:cubicBezTo>
                    <a:pt x="615" y="636"/>
                    <a:pt x="615" y="636"/>
                    <a:pt x="615" y="636"/>
                  </a:cubicBezTo>
                  <a:cubicBezTo>
                    <a:pt x="615" y="636"/>
                    <a:pt x="615" y="636"/>
                    <a:pt x="615" y="636"/>
                  </a:cubicBezTo>
                  <a:cubicBezTo>
                    <a:pt x="614" y="637"/>
                    <a:pt x="614" y="637"/>
                    <a:pt x="614" y="637"/>
                  </a:cubicBezTo>
                  <a:cubicBezTo>
                    <a:pt x="614" y="637"/>
                    <a:pt x="614" y="637"/>
                    <a:pt x="614" y="637"/>
                  </a:cubicBezTo>
                  <a:cubicBezTo>
                    <a:pt x="613" y="638"/>
                    <a:pt x="613" y="638"/>
                    <a:pt x="613" y="638"/>
                  </a:cubicBezTo>
                  <a:cubicBezTo>
                    <a:pt x="613" y="638"/>
                    <a:pt x="613" y="638"/>
                    <a:pt x="613" y="638"/>
                  </a:cubicBezTo>
                  <a:cubicBezTo>
                    <a:pt x="609" y="644"/>
                    <a:pt x="609" y="644"/>
                    <a:pt x="609" y="644"/>
                  </a:cubicBezTo>
                  <a:cubicBezTo>
                    <a:pt x="609" y="644"/>
                    <a:pt x="609" y="644"/>
                    <a:pt x="609" y="644"/>
                  </a:cubicBezTo>
                  <a:cubicBezTo>
                    <a:pt x="609" y="645"/>
                    <a:pt x="609" y="645"/>
                    <a:pt x="609" y="645"/>
                  </a:cubicBezTo>
                  <a:cubicBezTo>
                    <a:pt x="609" y="645"/>
                    <a:pt x="609" y="645"/>
                    <a:pt x="609" y="645"/>
                  </a:cubicBezTo>
                  <a:cubicBezTo>
                    <a:pt x="610" y="645"/>
                    <a:pt x="610" y="645"/>
                    <a:pt x="610" y="645"/>
                  </a:cubicBezTo>
                  <a:cubicBezTo>
                    <a:pt x="610" y="645"/>
                    <a:pt x="610" y="645"/>
                    <a:pt x="610" y="645"/>
                  </a:cubicBezTo>
                  <a:cubicBezTo>
                    <a:pt x="611" y="646"/>
                    <a:pt x="611" y="646"/>
                    <a:pt x="611" y="646"/>
                  </a:cubicBezTo>
                  <a:cubicBezTo>
                    <a:pt x="611" y="646"/>
                    <a:pt x="611" y="646"/>
                    <a:pt x="611" y="646"/>
                  </a:cubicBezTo>
                  <a:cubicBezTo>
                    <a:pt x="612" y="647"/>
                    <a:pt x="612" y="647"/>
                    <a:pt x="612" y="647"/>
                  </a:cubicBezTo>
                  <a:cubicBezTo>
                    <a:pt x="612" y="647"/>
                    <a:pt x="612" y="647"/>
                    <a:pt x="612" y="647"/>
                  </a:cubicBezTo>
                  <a:cubicBezTo>
                    <a:pt x="614" y="647"/>
                    <a:pt x="614" y="647"/>
                    <a:pt x="614" y="647"/>
                  </a:cubicBezTo>
                  <a:cubicBezTo>
                    <a:pt x="614" y="647"/>
                    <a:pt x="614" y="647"/>
                    <a:pt x="614" y="647"/>
                  </a:cubicBezTo>
                  <a:cubicBezTo>
                    <a:pt x="615" y="648"/>
                    <a:pt x="615" y="648"/>
                    <a:pt x="615" y="648"/>
                  </a:cubicBezTo>
                  <a:cubicBezTo>
                    <a:pt x="615" y="648"/>
                    <a:pt x="615" y="648"/>
                    <a:pt x="615" y="648"/>
                  </a:cubicBezTo>
                  <a:cubicBezTo>
                    <a:pt x="616" y="648"/>
                    <a:pt x="616" y="648"/>
                    <a:pt x="616" y="648"/>
                  </a:cubicBezTo>
                  <a:cubicBezTo>
                    <a:pt x="616" y="648"/>
                    <a:pt x="616" y="648"/>
                    <a:pt x="616" y="648"/>
                  </a:cubicBezTo>
                  <a:cubicBezTo>
                    <a:pt x="618" y="647"/>
                    <a:pt x="618" y="647"/>
                    <a:pt x="618" y="647"/>
                  </a:cubicBezTo>
                  <a:cubicBezTo>
                    <a:pt x="618" y="647"/>
                    <a:pt x="618" y="647"/>
                    <a:pt x="618" y="647"/>
                  </a:cubicBezTo>
                  <a:cubicBezTo>
                    <a:pt x="619" y="646"/>
                    <a:pt x="619" y="646"/>
                    <a:pt x="619" y="646"/>
                  </a:cubicBezTo>
                  <a:cubicBezTo>
                    <a:pt x="619" y="646"/>
                    <a:pt x="619" y="646"/>
                    <a:pt x="619" y="646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7" y="639"/>
                    <a:pt x="627" y="639"/>
                    <a:pt x="627" y="639"/>
                  </a:cubicBezTo>
                  <a:cubicBezTo>
                    <a:pt x="627" y="639"/>
                    <a:pt x="627" y="639"/>
                    <a:pt x="627" y="639"/>
                  </a:cubicBezTo>
                  <a:cubicBezTo>
                    <a:pt x="635" y="634"/>
                    <a:pt x="635" y="634"/>
                    <a:pt x="635" y="634"/>
                  </a:cubicBezTo>
                  <a:cubicBezTo>
                    <a:pt x="635" y="634"/>
                    <a:pt x="635" y="634"/>
                    <a:pt x="635" y="634"/>
                  </a:cubicBezTo>
                  <a:cubicBezTo>
                    <a:pt x="636" y="634"/>
                    <a:pt x="636" y="634"/>
                    <a:pt x="636" y="634"/>
                  </a:cubicBezTo>
                  <a:cubicBezTo>
                    <a:pt x="636" y="634"/>
                    <a:pt x="636" y="634"/>
                    <a:pt x="636" y="634"/>
                  </a:cubicBezTo>
                  <a:cubicBezTo>
                    <a:pt x="637" y="634"/>
                    <a:pt x="637" y="634"/>
                    <a:pt x="637" y="634"/>
                  </a:cubicBezTo>
                  <a:cubicBezTo>
                    <a:pt x="637" y="634"/>
                    <a:pt x="637" y="634"/>
                    <a:pt x="637" y="634"/>
                  </a:cubicBezTo>
                  <a:cubicBezTo>
                    <a:pt x="638" y="634"/>
                    <a:pt x="638" y="634"/>
                    <a:pt x="638" y="634"/>
                  </a:cubicBezTo>
                  <a:cubicBezTo>
                    <a:pt x="638" y="634"/>
                    <a:pt x="638" y="634"/>
                    <a:pt x="638" y="634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40" y="636"/>
                    <a:pt x="640" y="636"/>
                    <a:pt x="640" y="636"/>
                  </a:cubicBezTo>
                  <a:cubicBezTo>
                    <a:pt x="640" y="636"/>
                    <a:pt x="640" y="636"/>
                    <a:pt x="640" y="636"/>
                  </a:cubicBezTo>
                  <a:cubicBezTo>
                    <a:pt x="641" y="636"/>
                    <a:pt x="641" y="636"/>
                    <a:pt x="641" y="636"/>
                  </a:cubicBezTo>
                  <a:cubicBezTo>
                    <a:pt x="641" y="636"/>
                    <a:pt x="641" y="636"/>
                    <a:pt x="641" y="636"/>
                  </a:cubicBezTo>
                  <a:cubicBezTo>
                    <a:pt x="643" y="636"/>
                    <a:pt x="643" y="636"/>
                    <a:pt x="643" y="636"/>
                  </a:cubicBezTo>
                  <a:cubicBezTo>
                    <a:pt x="643" y="636"/>
                    <a:pt x="643" y="636"/>
                    <a:pt x="643" y="636"/>
                  </a:cubicBezTo>
                  <a:cubicBezTo>
                    <a:pt x="643" y="638"/>
                    <a:pt x="643" y="638"/>
                    <a:pt x="643" y="638"/>
                  </a:cubicBezTo>
                  <a:cubicBezTo>
                    <a:pt x="643" y="638"/>
                    <a:pt x="643" y="638"/>
                    <a:pt x="643" y="638"/>
                  </a:cubicBezTo>
                  <a:cubicBezTo>
                    <a:pt x="643" y="639"/>
                    <a:pt x="643" y="639"/>
                    <a:pt x="643" y="639"/>
                  </a:cubicBezTo>
                  <a:cubicBezTo>
                    <a:pt x="643" y="639"/>
                    <a:pt x="643" y="639"/>
                    <a:pt x="643" y="639"/>
                  </a:cubicBezTo>
                  <a:cubicBezTo>
                    <a:pt x="642" y="640"/>
                    <a:pt x="642" y="640"/>
                    <a:pt x="642" y="640"/>
                  </a:cubicBezTo>
                  <a:cubicBezTo>
                    <a:pt x="642" y="640"/>
                    <a:pt x="642" y="640"/>
                    <a:pt x="642" y="640"/>
                  </a:cubicBezTo>
                  <a:cubicBezTo>
                    <a:pt x="642" y="641"/>
                    <a:pt x="642" y="641"/>
                    <a:pt x="642" y="641"/>
                  </a:cubicBezTo>
                  <a:cubicBezTo>
                    <a:pt x="642" y="641"/>
                    <a:pt x="642" y="641"/>
                    <a:pt x="642" y="641"/>
                  </a:cubicBezTo>
                  <a:cubicBezTo>
                    <a:pt x="642" y="643"/>
                    <a:pt x="642" y="643"/>
                    <a:pt x="642" y="643"/>
                  </a:cubicBezTo>
                  <a:cubicBezTo>
                    <a:pt x="642" y="643"/>
                    <a:pt x="642" y="643"/>
                    <a:pt x="642" y="643"/>
                  </a:cubicBezTo>
                  <a:cubicBezTo>
                    <a:pt x="642" y="644"/>
                    <a:pt x="642" y="644"/>
                    <a:pt x="642" y="644"/>
                  </a:cubicBezTo>
                  <a:cubicBezTo>
                    <a:pt x="642" y="644"/>
                    <a:pt x="642" y="644"/>
                    <a:pt x="642" y="644"/>
                  </a:cubicBezTo>
                  <a:cubicBezTo>
                    <a:pt x="641" y="645"/>
                    <a:pt x="641" y="645"/>
                    <a:pt x="641" y="645"/>
                  </a:cubicBezTo>
                  <a:cubicBezTo>
                    <a:pt x="641" y="645"/>
                    <a:pt x="641" y="645"/>
                    <a:pt x="641" y="645"/>
                  </a:cubicBezTo>
                  <a:cubicBezTo>
                    <a:pt x="640" y="646"/>
                    <a:pt x="640" y="646"/>
                    <a:pt x="640" y="646"/>
                  </a:cubicBezTo>
                  <a:cubicBezTo>
                    <a:pt x="640" y="646"/>
                    <a:pt x="640" y="646"/>
                    <a:pt x="640" y="646"/>
                  </a:cubicBezTo>
                  <a:cubicBezTo>
                    <a:pt x="639" y="646"/>
                    <a:pt x="639" y="646"/>
                    <a:pt x="639" y="646"/>
                  </a:cubicBezTo>
                  <a:cubicBezTo>
                    <a:pt x="639" y="646"/>
                    <a:pt x="639" y="646"/>
                    <a:pt x="639" y="646"/>
                  </a:cubicBezTo>
                  <a:cubicBezTo>
                    <a:pt x="639" y="647"/>
                    <a:pt x="639" y="647"/>
                    <a:pt x="639" y="647"/>
                  </a:cubicBezTo>
                  <a:cubicBezTo>
                    <a:pt x="639" y="647"/>
                    <a:pt x="639" y="647"/>
                    <a:pt x="639" y="647"/>
                  </a:cubicBezTo>
                  <a:cubicBezTo>
                    <a:pt x="638" y="647"/>
                    <a:pt x="638" y="647"/>
                    <a:pt x="638" y="647"/>
                  </a:cubicBezTo>
                  <a:cubicBezTo>
                    <a:pt x="638" y="647"/>
                    <a:pt x="638" y="647"/>
                    <a:pt x="638" y="647"/>
                  </a:cubicBezTo>
                  <a:cubicBezTo>
                    <a:pt x="638" y="648"/>
                    <a:pt x="638" y="648"/>
                    <a:pt x="638" y="648"/>
                  </a:cubicBezTo>
                  <a:cubicBezTo>
                    <a:pt x="638" y="648"/>
                    <a:pt x="638" y="648"/>
                    <a:pt x="638" y="648"/>
                  </a:cubicBezTo>
                  <a:cubicBezTo>
                    <a:pt x="638" y="649"/>
                    <a:pt x="638" y="649"/>
                    <a:pt x="638" y="649"/>
                  </a:cubicBezTo>
                  <a:cubicBezTo>
                    <a:pt x="638" y="649"/>
                    <a:pt x="638" y="649"/>
                    <a:pt x="638" y="649"/>
                  </a:cubicBezTo>
                  <a:cubicBezTo>
                    <a:pt x="637" y="649"/>
                    <a:pt x="637" y="649"/>
                    <a:pt x="637" y="649"/>
                  </a:cubicBezTo>
                  <a:cubicBezTo>
                    <a:pt x="637" y="649"/>
                    <a:pt x="637" y="649"/>
                    <a:pt x="637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27" y="662"/>
                    <a:pt x="627" y="662"/>
                    <a:pt x="627" y="662"/>
                  </a:cubicBezTo>
                  <a:cubicBezTo>
                    <a:pt x="627" y="662"/>
                    <a:pt x="627" y="662"/>
                    <a:pt x="627" y="662"/>
                  </a:cubicBezTo>
                  <a:cubicBezTo>
                    <a:pt x="623" y="668"/>
                    <a:pt x="623" y="668"/>
                    <a:pt x="623" y="668"/>
                  </a:cubicBezTo>
                  <a:cubicBezTo>
                    <a:pt x="623" y="668"/>
                    <a:pt x="623" y="668"/>
                    <a:pt x="623" y="668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5" y="669"/>
                    <a:pt x="625" y="669"/>
                    <a:pt x="625" y="669"/>
                  </a:cubicBezTo>
                  <a:cubicBezTo>
                    <a:pt x="625" y="669"/>
                    <a:pt x="625" y="669"/>
                    <a:pt x="625" y="669"/>
                  </a:cubicBezTo>
                  <a:cubicBezTo>
                    <a:pt x="625" y="668"/>
                    <a:pt x="625" y="668"/>
                    <a:pt x="625" y="668"/>
                  </a:cubicBezTo>
                  <a:cubicBezTo>
                    <a:pt x="625" y="668"/>
                    <a:pt x="625" y="668"/>
                    <a:pt x="625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7" y="668"/>
                    <a:pt x="627" y="668"/>
                    <a:pt x="627" y="668"/>
                  </a:cubicBezTo>
                  <a:cubicBezTo>
                    <a:pt x="627" y="668"/>
                    <a:pt x="627" y="668"/>
                    <a:pt x="627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70"/>
                    <a:pt x="629" y="670"/>
                    <a:pt x="629" y="670"/>
                  </a:cubicBezTo>
                  <a:cubicBezTo>
                    <a:pt x="629" y="670"/>
                    <a:pt x="629" y="670"/>
                    <a:pt x="629" y="670"/>
                  </a:cubicBezTo>
                  <a:cubicBezTo>
                    <a:pt x="630" y="671"/>
                    <a:pt x="630" y="671"/>
                    <a:pt x="630" y="671"/>
                  </a:cubicBezTo>
                  <a:cubicBezTo>
                    <a:pt x="630" y="671"/>
                    <a:pt x="630" y="671"/>
                    <a:pt x="630" y="671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3"/>
                    <a:pt x="630" y="673"/>
                    <a:pt x="630" y="673"/>
                  </a:cubicBezTo>
                  <a:cubicBezTo>
                    <a:pt x="630" y="673"/>
                    <a:pt x="630" y="673"/>
                    <a:pt x="630" y="673"/>
                  </a:cubicBezTo>
                  <a:cubicBezTo>
                    <a:pt x="630" y="674"/>
                    <a:pt x="630" y="674"/>
                    <a:pt x="630" y="674"/>
                  </a:cubicBezTo>
                  <a:cubicBezTo>
                    <a:pt x="630" y="674"/>
                    <a:pt x="630" y="674"/>
                    <a:pt x="630" y="674"/>
                  </a:cubicBezTo>
                  <a:cubicBezTo>
                    <a:pt x="623" y="679"/>
                    <a:pt x="623" y="679"/>
                    <a:pt x="623" y="679"/>
                  </a:cubicBezTo>
                  <a:cubicBezTo>
                    <a:pt x="623" y="679"/>
                    <a:pt x="623" y="679"/>
                    <a:pt x="623" y="679"/>
                  </a:cubicBezTo>
                  <a:cubicBezTo>
                    <a:pt x="610" y="690"/>
                    <a:pt x="610" y="690"/>
                    <a:pt x="610" y="690"/>
                  </a:cubicBezTo>
                  <a:cubicBezTo>
                    <a:pt x="610" y="690"/>
                    <a:pt x="610" y="690"/>
                    <a:pt x="610" y="690"/>
                  </a:cubicBezTo>
                  <a:cubicBezTo>
                    <a:pt x="611" y="691"/>
                    <a:pt x="611" y="691"/>
                    <a:pt x="611" y="691"/>
                  </a:cubicBezTo>
                  <a:cubicBezTo>
                    <a:pt x="611" y="691"/>
                    <a:pt x="611" y="691"/>
                    <a:pt x="611" y="691"/>
                  </a:cubicBezTo>
                  <a:cubicBezTo>
                    <a:pt x="617" y="688"/>
                    <a:pt x="617" y="688"/>
                    <a:pt x="617" y="688"/>
                  </a:cubicBezTo>
                  <a:cubicBezTo>
                    <a:pt x="617" y="688"/>
                    <a:pt x="617" y="688"/>
                    <a:pt x="617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9" y="688"/>
                    <a:pt x="619" y="688"/>
                    <a:pt x="619" y="688"/>
                  </a:cubicBezTo>
                  <a:cubicBezTo>
                    <a:pt x="619" y="688"/>
                    <a:pt x="619" y="688"/>
                    <a:pt x="619" y="688"/>
                  </a:cubicBezTo>
                  <a:cubicBezTo>
                    <a:pt x="620" y="687"/>
                    <a:pt x="620" y="687"/>
                    <a:pt x="620" y="687"/>
                  </a:cubicBezTo>
                  <a:cubicBezTo>
                    <a:pt x="620" y="687"/>
                    <a:pt x="620" y="687"/>
                    <a:pt x="620" y="687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2" y="688"/>
                    <a:pt x="622" y="688"/>
                    <a:pt x="622" y="688"/>
                  </a:cubicBezTo>
                  <a:cubicBezTo>
                    <a:pt x="622" y="688"/>
                    <a:pt x="622" y="688"/>
                    <a:pt x="622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9"/>
                    <a:pt x="624" y="689"/>
                    <a:pt x="624" y="689"/>
                  </a:cubicBezTo>
                  <a:cubicBezTo>
                    <a:pt x="624" y="689"/>
                    <a:pt x="624" y="689"/>
                    <a:pt x="624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6" y="689"/>
                    <a:pt x="626" y="689"/>
                    <a:pt x="626" y="689"/>
                  </a:cubicBezTo>
                  <a:cubicBezTo>
                    <a:pt x="626" y="689"/>
                    <a:pt x="626" y="689"/>
                    <a:pt x="626" y="689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1"/>
                    <a:pt x="626" y="691"/>
                    <a:pt x="626" y="691"/>
                  </a:cubicBezTo>
                  <a:cubicBezTo>
                    <a:pt x="626" y="691"/>
                    <a:pt x="626" y="691"/>
                    <a:pt x="626" y="691"/>
                  </a:cubicBezTo>
                  <a:cubicBezTo>
                    <a:pt x="626" y="692"/>
                    <a:pt x="626" y="692"/>
                    <a:pt x="626" y="692"/>
                  </a:cubicBezTo>
                  <a:cubicBezTo>
                    <a:pt x="626" y="692"/>
                    <a:pt x="626" y="692"/>
                    <a:pt x="626" y="692"/>
                  </a:cubicBezTo>
                  <a:cubicBezTo>
                    <a:pt x="625" y="692"/>
                    <a:pt x="625" y="692"/>
                    <a:pt x="625" y="692"/>
                  </a:cubicBezTo>
                  <a:cubicBezTo>
                    <a:pt x="625" y="692"/>
                    <a:pt x="625" y="692"/>
                    <a:pt x="625" y="692"/>
                  </a:cubicBezTo>
                  <a:cubicBezTo>
                    <a:pt x="625" y="693"/>
                    <a:pt x="625" y="693"/>
                    <a:pt x="625" y="693"/>
                  </a:cubicBezTo>
                  <a:cubicBezTo>
                    <a:pt x="625" y="693"/>
                    <a:pt x="625" y="693"/>
                    <a:pt x="625" y="693"/>
                  </a:cubicBezTo>
                  <a:cubicBezTo>
                    <a:pt x="625" y="694"/>
                    <a:pt x="625" y="694"/>
                    <a:pt x="625" y="694"/>
                  </a:cubicBezTo>
                  <a:cubicBezTo>
                    <a:pt x="625" y="694"/>
                    <a:pt x="625" y="694"/>
                    <a:pt x="625" y="694"/>
                  </a:cubicBezTo>
                  <a:cubicBezTo>
                    <a:pt x="624" y="694"/>
                    <a:pt x="624" y="694"/>
                    <a:pt x="624" y="694"/>
                  </a:cubicBezTo>
                  <a:cubicBezTo>
                    <a:pt x="624" y="694"/>
                    <a:pt x="624" y="694"/>
                    <a:pt x="624" y="694"/>
                  </a:cubicBezTo>
                  <a:cubicBezTo>
                    <a:pt x="623" y="695"/>
                    <a:pt x="623" y="695"/>
                    <a:pt x="623" y="695"/>
                  </a:cubicBezTo>
                  <a:cubicBezTo>
                    <a:pt x="623" y="695"/>
                    <a:pt x="623" y="695"/>
                    <a:pt x="623" y="695"/>
                  </a:cubicBezTo>
                  <a:cubicBezTo>
                    <a:pt x="622" y="695"/>
                    <a:pt x="622" y="695"/>
                    <a:pt x="622" y="695"/>
                  </a:cubicBezTo>
                  <a:cubicBezTo>
                    <a:pt x="622" y="695"/>
                    <a:pt x="622" y="695"/>
                    <a:pt x="622" y="695"/>
                  </a:cubicBezTo>
                  <a:cubicBezTo>
                    <a:pt x="621" y="696"/>
                    <a:pt x="621" y="696"/>
                    <a:pt x="621" y="696"/>
                  </a:cubicBezTo>
                  <a:cubicBezTo>
                    <a:pt x="621" y="696"/>
                    <a:pt x="621" y="696"/>
                    <a:pt x="621" y="696"/>
                  </a:cubicBezTo>
                  <a:cubicBezTo>
                    <a:pt x="621" y="697"/>
                    <a:pt x="621" y="697"/>
                    <a:pt x="621" y="697"/>
                  </a:cubicBezTo>
                  <a:cubicBezTo>
                    <a:pt x="621" y="697"/>
                    <a:pt x="621" y="697"/>
                    <a:pt x="621" y="697"/>
                  </a:cubicBezTo>
                  <a:cubicBezTo>
                    <a:pt x="620" y="698"/>
                    <a:pt x="620" y="698"/>
                    <a:pt x="620" y="698"/>
                  </a:cubicBezTo>
                  <a:cubicBezTo>
                    <a:pt x="620" y="698"/>
                    <a:pt x="620" y="698"/>
                    <a:pt x="620" y="698"/>
                  </a:cubicBezTo>
                  <a:cubicBezTo>
                    <a:pt x="619" y="699"/>
                    <a:pt x="619" y="699"/>
                    <a:pt x="619" y="699"/>
                  </a:cubicBezTo>
                  <a:cubicBezTo>
                    <a:pt x="619" y="699"/>
                    <a:pt x="619" y="699"/>
                    <a:pt x="619" y="699"/>
                  </a:cubicBezTo>
                  <a:cubicBezTo>
                    <a:pt x="618" y="700"/>
                    <a:pt x="618" y="700"/>
                    <a:pt x="618" y="700"/>
                  </a:cubicBezTo>
                  <a:cubicBezTo>
                    <a:pt x="618" y="700"/>
                    <a:pt x="618" y="700"/>
                    <a:pt x="618" y="700"/>
                  </a:cubicBezTo>
                  <a:cubicBezTo>
                    <a:pt x="616" y="700"/>
                    <a:pt x="616" y="700"/>
                    <a:pt x="616" y="700"/>
                  </a:cubicBezTo>
                  <a:cubicBezTo>
                    <a:pt x="616" y="700"/>
                    <a:pt x="616" y="700"/>
                    <a:pt x="616" y="700"/>
                  </a:cubicBezTo>
                  <a:cubicBezTo>
                    <a:pt x="616" y="699"/>
                    <a:pt x="616" y="699"/>
                    <a:pt x="616" y="699"/>
                  </a:cubicBezTo>
                  <a:cubicBezTo>
                    <a:pt x="616" y="699"/>
                    <a:pt x="616" y="699"/>
                    <a:pt x="616" y="699"/>
                  </a:cubicBezTo>
                  <a:cubicBezTo>
                    <a:pt x="616" y="698"/>
                    <a:pt x="616" y="698"/>
                    <a:pt x="616" y="698"/>
                  </a:cubicBezTo>
                  <a:cubicBezTo>
                    <a:pt x="616" y="698"/>
                    <a:pt x="616" y="698"/>
                    <a:pt x="616" y="698"/>
                  </a:cubicBezTo>
                  <a:cubicBezTo>
                    <a:pt x="617" y="697"/>
                    <a:pt x="617" y="697"/>
                    <a:pt x="617" y="697"/>
                  </a:cubicBezTo>
                  <a:cubicBezTo>
                    <a:pt x="617" y="697"/>
                    <a:pt x="617" y="697"/>
                    <a:pt x="617" y="697"/>
                  </a:cubicBezTo>
                  <a:cubicBezTo>
                    <a:pt x="618" y="696"/>
                    <a:pt x="618" y="696"/>
                    <a:pt x="618" y="696"/>
                  </a:cubicBezTo>
                  <a:cubicBezTo>
                    <a:pt x="618" y="696"/>
                    <a:pt x="618" y="696"/>
                    <a:pt x="618" y="696"/>
                  </a:cubicBezTo>
                  <a:cubicBezTo>
                    <a:pt x="618" y="695"/>
                    <a:pt x="618" y="695"/>
                    <a:pt x="618" y="695"/>
                  </a:cubicBezTo>
                  <a:cubicBezTo>
                    <a:pt x="618" y="695"/>
                    <a:pt x="618" y="695"/>
                    <a:pt x="618" y="695"/>
                  </a:cubicBezTo>
                  <a:cubicBezTo>
                    <a:pt x="619" y="695"/>
                    <a:pt x="619" y="695"/>
                    <a:pt x="619" y="695"/>
                  </a:cubicBezTo>
                  <a:cubicBezTo>
                    <a:pt x="619" y="695"/>
                    <a:pt x="619" y="695"/>
                    <a:pt x="619" y="695"/>
                  </a:cubicBezTo>
                  <a:cubicBezTo>
                    <a:pt x="619" y="694"/>
                    <a:pt x="619" y="694"/>
                    <a:pt x="619" y="694"/>
                  </a:cubicBezTo>
                  <a:cubicBezTo>
                    <a:pt x="619" y="694"/>
                    <a:pt x="619" y="694"/>
                    <a:pt x="619" y="694"/>
                  </a:cubicBezTo>
                  <a:cubicBezTo>
                    <a:pt x="620" y="692"/>
                    <a:pt x="620" y="692"/>
                    <a:pt x="620" y="692"/>
                  </a:cubicBezTo>
                  <a:cubicBezTo>
                    <a:pt x="620" y="692"/>
                    <a:pt x="620" y="692"/>
                    <a:pt x="620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2" y="697"/>
                    <a:pt x="612" y="697"/>
                    <a:pt x="612" y="697"/>
                  </a:cubicBezTo>
                  <a:cubicBezTo>
                    <a:pt x="612" y="697"/>
                    <a:pt x="612" y="697"/>
                    <a:pt x="612" y="697"/>
                  </a:cubicBezTo>
                  <a:cubicBezTo>
                    <a:pt x="612" y="701"/>
                    <a:pt x="612" y="701"/>
                    <a:pt x="612" y="701"/>
                  </a:cubicBezTo>
                  <a:cubicBezTo>
                    <a:pt x="612" y="701"/>
                    <a:pt x="612" y="701"/>
                    <a:pt x="612" y="701"/>
                  </a:cubicBezTo>
                  <a:cubicBezTo>
                    <a:pt x="613" y="705"/>
                    <a:pt x="613" y="705"/>
                    <a:pt x="613" y="705"/>
                  </a:cubicBezTo>
                  <a:cubicBezTo>
                    <a:pt x="613" y="705"/>
                    <a:pt x="613" y="705"/>
                    <a:pt x="613" y="705"/>
                  </a:cubicBezTo>
                  <a:cubicBezTo>
                    <a:pt x="613" y="709"/>
                    <a:pt x="613" y="709"/>
                    <a:pt x="613" y="709"/>
                  </a:cubicBezTo>
                  <a:cubicBezTo>
                    <a:pt x="613" y="709"/>
                    <a:pt x="613" y="709"/>
                    <a:pt x="613" y="709"/>
                  </a:cubicBezTo>
                  <a:cubicBezTo>
                    <a:pt x="613" y="712"/>
                    <a:pt x="613" y="712"/>
                    <a:pt x="613" y="712"/>
                  </a:cubicBezTo>
                  <a:cubicBezTo>
                    <a:pt x="613" y="712"/>
                    <a:pt x="613" y="712"/>
                    <a:pt x="613" y="712"/>
                  </a:cubicBezTo>
                  <a:cubicBezTo>
                    <a:pt x="613" y="716"/>
                    <a:pt x="613" y="716"/>
                    <a:pt x="613" y="716"/>
                  </a:cubicBezTo>
                  <a:cubicBezTo>
                    <a:pt x="613" y="716"/>
                    <a:pt x="613" y="716"/>
                    <a:pt x="613" y="716"/>
                  </a:cubicBezTo>
                  <a:cubicBezTo>
                    <a:pt x="612" y="720"/>
                    <a:pt x="612" y="720"/>
                    <a:pt x="612" y="720"/>
                  </a:cubicBezTo>
                  <a:cubicBezTo>
                    <a:pt x="612" y="720"/>
                    <a:pt x="612" y="720"/>
                    <a:pt x="612" y="720"/>
                  </a:cubicBezTo>
                  <a:cubicBezTo>
                    <a:pt x="612" y="724"/>
                    <a:pt x="612" y="724"/>
                    <a:pt x="612" y="724"/>
                  </a:cubicBezTo>
                  <a:cubicBezTo>
                    <a:pt x="612" y="724"/>
                    <a:pt x="612" y="724"/>
                    <a:pt x="612" y="724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9"/>
                    <a:pt x="610" y="729"/>
                    <a:pt x="610" y="729"/>
                  </a:cubicBezTo>
                  <a:cubicBezTo>
                    <a:pt x="610" y="729"/>
                    <a:pt x="610" y="729"/>
                    <a:pt x="610" y="729"/>
                  </a:cubicBezTo>
                  <a:cubicBezTo>
                    <a:pt x="609" y="729"/>
                    <a:pt x="609" y="729"/>
                    <a:pt x="609" y="729"/>
                  </a:cubicBezTo>
                  <a:close/>
                  <a:moveTo>
                    <a:pt x="176" y="724"/>
                  </a:move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3" y="724"/>
                    <a:pt x="173" y="724"/>
                    <a:pt x="173" y="724"/>
                  </a:cubicBezTo>
                  <a:cubicBezTo>
                    <a:pt x="173" y="724"/>
                    <a:pt x="173" y="724"/>
                    <a:pt x="173" y="724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1"/>
                    <a:pt x="172" y="721"/>
                    <a:pt x="172" y="721"/>
                  </a:cubicBezTo>
                  <a:cubicBezTo>
                    <a:pt x="172" y="721"/>
                    <a:pt x="172" y="721"/>
                    <a:pt x="172" y="721"/>
                  </a:cubicBezTo>
                  <a:cubicBezTo>
                    <a:pt x="171" y="720"/>
                    <a:pt x="171" y="720"/>
                    <a:pt x="171" y="720"/>
                  </a:cubicBezTo>
                  <a:cubicBezTo>
                    <a:pt x="171" y="720"/>
                    <a:pt x="171" y="720"/>
                    <a:pt x="171" y="720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2" y="718"/>
                    <a:pt x="172" y="718"/>
                    <a:pt x="172" y="718"/>
                  </a:cubicBezTo>
                  <a:cubicBezTo>
                    <a:pt x="172" y="718"/>
                    <a:pt x="172" y="718"/>
                    <a:pt x="172" y="718"/>
                  </a:cubicBezTo>
                  <a:cubicBezTo>
                    <a:pt x="175" y="714"/>
                    <a:pt x="175" y="714"/>
                    <a:pt x="175" y="714"/>
                  </a:cubicBezTo>
                  <a:cubicBezTo>
                    <a:pt x="175" y="714"/>
                    <a:pt x="175" y="714"/>
                    <a:pt x="175" y="714"/>
                  </a:cubicBezTo>
                  <a:cubicBezTo>
                    <a:pt x="177" y="710"/>
                    <a:pt x="177" y="710"/>
                    <a:pt x="177" y="710"/>
                  </a:cubicBezTo>
                  <a:cubicBezTo>
                    <a:pt x="177" y="710"/>
                    <a:pt x="177" y="710"/>
                    <a:pt x="177" y="710"/>
                  </a:cubicBezTo>
                  <a:cubicBezTo>
                    <a:pt x="180" y="706"/>
                    <a:pt x="180" y="706"/>
                    <a:pt x="180" y="706"/>
                  </a:cubicBezTo>
                  <a:cubicBezTo>
                    <a:pt x="180" y="706"/>
                    <a:pt x="180" y="706"/>
                    <a:pt x="180" y="706"/>
                  </a:cubicBezTo>
                  <a:cubicBezTo>
                    <a:pt x="183" y="701"/>
                    <a:pt x="183" y="701"/>
                    <a:pt x="183" y="701"/>
                  </a:cubicBezTo>
                  <a:cubicBezTo>
                    <a:pt x="183" y="701"/>
                    <a:pt x="183" y="701"/>
                    <a:pt x="183" y="701"/>
                  </a:cubicBezTo>
                  <a:cubicBezTo>
                    <a:pt x="185" y="697"/>
                    <a:pt x="185" y="697"/>
                    <a:pt x="185" y="697"/>
                  </a:cubicBezTo>
                  <a:cubicBezTo>
                    <a:pt x="185" y="697"/>
                    <a:pt x="185" y="697"/>
                    <a:pt x="185" y="697"/>
                  </a:cubicBezTo>
                  <a:cubicBezTo>
                    <a:pt x="188" y="693"/>
                    <a:pt x="188" y="693"/>
                    <a:pt x="188" y="693"/>
                  </a:cubicBezTo>
                  <a:cubicBezTo>
                    <a:pt x="188" y="693"/>
                    <a:pt x="188" y="693"/>
                    <a:pt x="188" y="693"/>
                  </a:cubicBezTo>
                  <a:cubicBezTo>
                    <a:pt x="191" y="688"/>
                    <a:pt x="191" y="688"/>
                    <a:pt x="191" y="688"/>
                  </a:cubicBezTo>
                  <a:cubicBezTo>
                    <a:pt x="191" y="688"/>
                    <a:pt x="191" y="688"/>
                    <a:pt x="191" y="688"/>
                  </a:cubicBezTo>
                  <a:cubicBezTo>
                    <a:pt x="193" y="684"/>
                    <a:pt x="193" y="684"/>
                    <a:pt x="193" y="684"/>
                  </a:cubicBezTo>
                  <a:cubicBezTo>
                    <a:pt x="193" y="684"/>
                    <a:pt x="193" y="684"/>
                    <a:pt x="193" y="684"/>
                  </a:cubicBezTo>
                  <a:cubicBezTo>
                    <a:pt x="193" y="684"/>
                    <a:pt x="194" y="684"/>
                    <a:pt x="194" y="684"/>
                  </a:cubicBezTo>
                  <a:cubicBezTo>
                    <a:pt x="194" y="684"/>
                    <a:pt x="194" y="684"/>
                    <a:pt x="194" y="684"/>
                  </a:cubicBezTo>
                  <a:cubicBezTo>
                    <a:pt x="194" y="684"/>
                    <a:pt x="194" y="684"/>
                    <a:pt x="194" y="684"/>
                  </a:cubicBezTo>
                  <a:cubicBezTo>
                    <a:pt x="194" y="684"/>
                    <a:pt x="194" y="684"/>
                    <a:pt x="194" y="684"/>
                  </a:cubicBezTo>
                  <a:cubicBezTo>
                    <a:pt x="194" y="683"/>
                    <a:pt x="194" y="683"/>
                    <a:pt x="195" y="683"/>
                  </a:cubicBezTo>
                  <a:cubicBezTo>
                    <a:pt x="195" y="683"/>
                    <a:pt x="195" y="683"/>
                    <a:pt x="195" y="683"/>
                  </a:cubicBezTo>
                  <a:cubicBezTo>
                    <a:pt x="195" y="683"/>
                    <a:pt x="195" y="682"/>
                    <a:pt x="196" y="682"/>
                  </a:cubicBezTo>
                  <a:cubicBezTo>
                    <a:pt x="196" y="682"/>
                    <a:pt x="196" y="682"/>
                    <a:pt x="196" y="682"/>
                  </a:cubicBezTo>
                  <a:cubicBezTo>
                    <a:pt x="196" y="682"/>
                    <a:pt x="196" y="682"/>
                    <a:pt x="196" y="681"/>
                  </a:cubicBezTo>
                  <a:cubicBezTo>
                    <a:pt x="196" y="681"/>
                    <a:pt x="196" y="681"/>
                    <a:pt x="196" y="681"/>
                  </a:cubicBezTo>
                  <a:cubicBezTo>
                    <a:pt x="196" y="681"/>
                    <a:pt x="196" y="681"/>
                    <a:pt x="197" y="681"/>
                  </a:cubicBezTo>
                  <a:cubicBezTo>
                    <a:pt x="197" y="681"/>
                    <a:pt x="197" y="681"/>
                    <a:pt x="197" y="681"/>
                  </a:cubicBezTo>
                  <a:cubicBezTo>
                    <a:pt x="198" y="679"/>
                    <a:pt x="199" y="677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200" y="672"/>
                    <a:pt x="200" y="672"/>
                    <a:pt x="200" y="672"/>
                  </a:cubicBezTo>
                  <a:cubicBezTo>
                    <a:pt x="200" y="672"/>
                    <a:pt x="200" y="672"/>
                    <a:pt x="200" y="672"/>
                  </a:cubicBezTo>
                  <a:cubicBezTo>
                    <a:pt x="202" y="671"/>
                    <a:pt x="202" y="671"/>
                    <a:pt x="202" y="671"/>
                  </a:cubicBezTo>
                  <a:cubicBezTo>
                    <a:pt x="202" y="671"/>
                    <a:pt x="202" y="671"/>
                    <a:pt x="202" y="671"/>
                  </a:cubicBezTo>
                  <a:cubicBezTo>
                    <a:pt x="204" y="669"/>
                    <a:pt x="204" y="669"/>
                    <a:pt x="204" y="669"/>
                  </a:cubicBezTo>
                  <a:cubicBezTo>
                    <a:pt x="204" y="669"/>
                    <a:pt x="204" y="669"/>
                    <a:pt x="204" y="669"/>
                  </a:cubicBezTo>
                  <a:cubicBezTo>
                    <a:pt x="206" y="667"/>
                    <a:pt x="206" y="667"/>
                    <a:pt x="206" y="667"/>
                  </a:cubicBezTo>
                  <a:cubicBezTo>
                    <a:pt x="206" y="667"/>
                    <a:pt x="206" y="667"/>
                    <a:pt x="206" y="667"/>
                  </a:cubicBezTo>
                  <a:cubicBezTo>
                    <a:pt x="207" y="665"/>
                    <a:pt x="207" y="665"/>
                    <a:pt x="207" y="665"/>
                  </a:cubicBezTo>
                  <a:cubicBezTo>
                    <a:pt x="207" y="665"/>
                    <a:pt x="207" y="665"/>
                    <a:pt x="207" y="665"/>
                  </a:cubicBezTo>
                  <a:cubicBezTo>
                    <a:pt x="209" y="662"/>
                    <a:pt x="209" y="662"/>
                    <a:pt x="209" y="662"/>
                  </a:cubicBezTo>
                  <a:cubicBezTo>
                    <a:pt x="209" y="662"/>
                    <a:pt x="209" y="662"/>
                    <a:pt x="209" y="662"/>
                  </a:cubicBezTo>
                  <a:cubicBezTo>
                    <a:pt x="210" y="660"/>
                    <a:pt x="210" y="660"/>
                    <a:pt x="210" y="660"/>
                  </a:cubicBezTo>
                  <a:cubicBezTo>
                    <a:pt x="210" y="660"/>
                    <a:pt x="210" y="660"/>
                    <a:pt x="210" y="660"/>
                  </a:cubicBezTo>
                  <a:cubicBezTo>
                    <a:pt x="212" y="658"/>
                    <a:pt x="212" y="658"/>
                    <a:pt x="212" y="658"/>
                  </a:cubicBezTo>
                  <a:cubicBezTo>
                    <a:pt x="212" y="658"/>
                    <a:pt x="212" y="658"/>
                    <a:pt x="212" y="658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4" y="639"/>
                    <a:pt x="224" y="639"/>
                    <a:pt x="224" y="639"/>
                  </a:cubicBezTo>
                  <a:cubicBezTo>
                    <a:pt x="224" y="639"/>
                    <a:pt x="224" y="639"/>
                    <a:pt x="224" y="639"/>
                  </a:cubicBezTo>
                  <a:cubicBezTo>
                    <a:pt x="222" y="640"/>
                    <a:pt x="222" y="640"/>
                    <a:pt x="222" y="640"/>
                  </a:cubicBezTo>
                  <a:cubicBezTo>
                    <a:pt x="222" y="640"/>
                    <a:pt x="222" y="640"/>
                    <a:pt x="222" y="640"/>
                  </a:cubicBezTo>
                  <a:cubicBezTo>
                    <a:pt x="220" y="641"/>
                    <a:pt x="220" y="641"/>
                    <a:pt x="220" y="641"/>
                  </a:cubicBezTo>
                  <a:cubicBezTo>
                    <a:pt x="220" y="641"/>
                    <a:pt x="220" y="641"/>
                    <a:pt x="220" y="641"/>
                  </a:cubicBezTo>
                  <a:cubicBezTo>
                    <a:pt x="218" y="642"/>
                    <a:pt x="218" y="642"/>
                    <a:pt x="218" y="642"/>
                  </a:cubicBezTo>
                  <a:cubicBezTo>
                    <a:pt x="218" y="642"/>
                    <a:pt x="218" y="642"/>
                    <a:pt x="218" y="642"/>
                  </a:cubicBezTo>
                  <a:cubicBezTo>
                    <a:pt x="216" y="643"/>
                    <a:pt x="216" y="643"/>
                    <a:pt x="216" y="643"/>
                  </a:cubicBezTo>
                  <a:cubicBezTo>
                    <a:pt x="216" y="643"/>
                    <a:pt x="216" y="643"/>
                    <a:pt x="216" y="643"/>
                  </a:cubicBezTo>
                  <a:cubicBezTo>
                    <a:pt x="214" y="645"/>
                    <a:pt x="214" y="645"/>
                    <a:pt x="214" y="645"/>
                  </a:cubicBezTo>
                  <a:cubicBezTo>
                    <a:pt x="214" y="645"/>
                    <a:pt x="214" y="645"/>
                    <a:pt x="214" y="645"/>
                  </a:cubicBezTo>
                  <a:cubicBezTo>
                    <a:pt x="212" y="646"/>
                    <a:pt x="212" y="646"/>
                    <a:pt x="212" y="646"/>
                  </a:cubicBezTo>
                  <a:cubicBezTo>
                    <a:pt x="212" y="646"/>
                    <a:pt x="212" y="646"/>
                    <a:pt x="212" y="646"/>
                  </a:cubicBezTo>
                  <a:cubicBezTo>
                    <a:pt x="210" y="647"/>
                    <a:pt x="210" y="647"/>
                    <a:pt x="210" y="647"/>
                  </a:cubicBezTo>
                  <a:cubicBezTo>
                    <a:pt x="210" y="647"/>
                    <a:pt x="210" y="647"/>
                    <a:pt x="210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5" y="646"/>
                    <a:pt x="205" y="646"/>
                    <a:pt x="205" y="646"/>
                  </a:cubicBezTo>
                  <a:cubicBezTo>
                    <a:pt x="205" y="646"/>
                    <a:pt x="205" y="646"/>
                    <a:pt x="205" y="646"/>
                  </a:cubicBezTo>
                  <a:cubicBezTo>
                    <a:pt x="204" y="646"/>
                    <a:pt x="204" y="646"/>
                    <a:pt x="204" y="646"/>
                  </a:cubicBezTo>
                  <a:cubicBezTo>
                    <a:pt x="204" y="646"/>
                    <a:pt x="204" y="646"/>
                    <a:pt x="204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5"/>
                    <a:pt x="203" y="645"/>
                    <a:pt x="203" y="645"/>
                  </a:cubicBezTo>
                  <a:cubicBezTo>
                    <a:pt x="203" y="645"/>
                    <a:pt x="203" y="645"/>
                    <a:pt x="203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199" y="645"/>
                    <a:pt x="199" y="645"/>
                    <a:pt x="199" y="645"/>
                  </a:cubicBezTo>
                  <a:cubicBezTo>
                    <a:pt x="199" y="645"/>
                    <a:pt x="199" y="645"/>
                    <a:pt x="199" y="645"/>
                  </a:cubicBezTo>
                  <a:cubicBezTo>
                    <a:pt x="199" y="644"/>
                    <a:pt x="199" y="644"/>
                    <a:pt x="199" y="644"/>
                  </a:cubicBezTo>
                  <a:cubicBezTo>
                    <a:pt x="199" y="644"/>
                    <a:pt x="199" y="644"/>
                    <a:pt x="199" y="644"/>
                  </a:cubicBezTo>
                  <a:cubicBezTo>
                    <a:pt x="199" y="642"/>
                    <a:pt x="199" y="642"/>
                    <a:pt x="199" y="642"/>
                  </a:cubicBezTo>
                  <a:cubicBezTo>
                    <a:pt x="199" y="642"/>
                    <a:pt x="199" y="642"/>
                    <a:pt x="199" y="642"/>
                  </a:cubicBezTo>
                  <a:cubicBezTo>
                    <a:pt x="209" y="639"/>
                    <a:pt x="209" y="639"/>
                    <a:pt x="209" y="639"/>
                  </a:cubicBezTo>
                  <a:cubicBezTo>
                    <a:pt x="209" y="639"/>
                    <a:pt x="209" y="639"/>
                    <a:pt x="209" y="639"/>
                  </a:cubicBezTo>
                  <a:cubicBezTo>
                    <a:pt x="212" y="639"/>
                    <a:pt x="212" y="639"/>
                    <a:pt x="212" y="639"/>
                  </a:cubicBezTo>
                  <a:cubicBezTo>
                    <a:pt x="212" y="639"/>
                    <a:pt x="212" y="639"/>
                    <a:pt x="212" y="639"/>
                  </a:cubicBezTo>
                  <a:cubicBezTo>
                    <a:pt x="215" y="639"/>
                    <a:pt x="215" y="639"/>
                    <a:pt x="215" y="639"/>
                  </a:cubicBezTo>
                  <a:cubicBezTo>
                    <a:pt x="215" y="639"/>
                    <a:pt x="215" y="639"/>
                    <a:pt x="215" y="639"/>
                  </a:cubicBezTo>
                  <a:cubicBezTo>
                    <a:pt x="217" y="638"/>
                    <a:pt x="217" y="638"/>
                    <a:pt x="217" y="638"/>
                  </a:cubicBezTo>
                  <a:cubicBezTo>
                    <a:pt x="217" y="638"/>
                    <a:pt x="217" y="638"/>
                    <a:pt x="217" y="638"/>
                  </a:cubicBezTo>
                  <a:cubicBezTo>
                    <a:pt x="220" y="637"/>
                    <a:pt x="220" y="637"/>
                    <a:pt x="220" y="637"/>
                  </a:cubicBezTo>
                  <a:cubicBezTo>
                    <a:pt x="220" y="637"/>
                    <a:pt x="220" y="637"/>
                    <a:pt x="220" y="637"/>
                  </a:cubicBezTo>
                  <a:cubicBezTo>
                    <a:pt x="223" y="636"/>
                    <a:pt x="223" y="636"/>
                    <a:pt x="223" y="636"/>
                  </a:cubicBezTo>
                  <a:cubicBezTo>
                    <a:pt x="223" y="636"/>
                    <a:pt x="223" y="636"/>
                    <a:pt x="223" y="636"/>
                  </a:cubicBezTo>
                  <a:cubicBezTo>
                    <a:pt x="225" y="635"/>
                    <a:pt x="225" y="635"/>
                    <a:pt x="225" y="635"/>
                  </a:cubicBezTo>
                  <a:cubicBezTo>
                    <a:pt x="225" y="635"/>
                    <a:pt x="225" y="635"/>
                    <a:pt x="225" y="635"/>
                  </a:cubicBezTo>
                  <a:cubicBezTo>
                    <a:pt x="228" y="634"/>
                    <a:pt x="228" y="634"/>
                    <a:pt x="228" y="634"/>
                  </a:cubicBezTo>
                  <a:cubicBezTo>
                    <a:pt x="228" y="634"/>
                    <a:pt x="228" y="634"/>
                    <a:pt x="228" y="634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4"/>
                    <a:pt x="234" y="634"/>
                    <a:pt x="234" y="634"/>
                  </a:cubicBezTo>
                  <a:cubicBezTo>
                    <a:pt x="234" y="634"/>
                    <a:pt x="234" y="634"/>
                    <a:pt x="234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8"/>
                    <a:pt x="236" y="638"/>
                    <a:pt x="236" y="638"/>
                  </a:cubicBezTo>
                  <a:cubicBezTo>
                    <a:pt x="236" y="638"/>
                    <a:pt x="236" y="638"/>
                    <a:pt x="236" y="638"/>
                  </a:cubicBezTo>
                  <a:cubicBezTo>
                    <a:pt x="235" y="638"/>
                    <a:pt x="235" y="638"/>
                    <a:pt x="235" y="638"/>
                  </a:cubicBezTo>
                  <a:cubicBezTo>
                    <a:pt x="235" y="638"/>
                    <a:pt x="235" y="638"/>
                    <a:pt x="235" y="638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29" y="642"/>
                    <a:pt x="229" y="642"/>
                    <a:pt x="229" y="642"/>
                  </a:cubicBezTo>
                  <a:cubicBezTo>
                    <a:pt x="229" y="642"/>
                    <a:pt x="229" y="642"/>
                    <a:pt x="229" y="642"/>
                  </a:cubicBezTo>
                  <a:cubicBezTo>
                    <a:pt x="226" y="645"/>
                    <a:pt x="226" y="645"/>
                    <a:pt x="226" y="645"/>
                  </a:cubicBezTo>
                  <a:cubicBezTo>
                    <a:pt x="226" y="645"/>
                    <a:pt x="226" y="645"/>
                    <a:pt x="226" y="645"/>
                  </a:cubicBezTo>
                  <a:cubicBezTo>
                    <a:pt x="223" y="648"/>
                    <a:pt x="223" y="648"/>
                    <a:pt x="223" y="648"/>
                  </a:cubicBezTo>
                  <a:cubicBezTo>
                    <a:pt x="223" y="648"/>
                    <a:pt x="223" y="648"/>
                    <a:pt x="223" y="648"/>
                  </a:cubicBezTo>
                  <a:cubicBezTo>
                    <a:pt x="220" y="652"/>
                    <a:pt x="220" y="652"/>
                    <a:pt x="220" y="652"/>
                  </a:cubicBezTo>
                  <a:cubicBezTo>
                    <a:pt x="220" y="652"/>
                    <a:pt x="220" y="652"/>
                    <a:pt x="220" y="652"/>
                  </a:cubicBezTo>
                  <a:cubicBezTo>
                    <a:pt x="217" y="656"/>
                    <a:pt x="217" y="656"/>
                    <a:pt x="217" y="656"/>
                  </a:cubicBezTo>
                  <a:cubicBezTo>
                    <a:pt x="217" y="656"/>
                    <a:pt x="217" y="656"/>
                    <a:pt x="217" y="656"/>
                  </a:cubicBezTo>
                  <a:cubicBezTo>
                    <a:pt x="215" y="659"/>
                    <a:pt x="215" y="659"/>
                    <a:pt x="215" y="659"/>
                  </a:cubicBezTo>
                  <a:cubicBezTo>
                    <a:pt x="215" y="659"/>
                    <a:pt x="215" y="659"/>
                    <a:pt x="215" y="659"/>
                  </a:cubicBezTo>
                  <a:cubicBezTo>
                    <a:pt x="212" y="663"/>
                    <a:pt x="212" y="663"/>
                    <a:pt x="212" y="663"/>
                  </a:cubicBezTo>
                  <a:cubicBezTo>
                    <a:pt x="212" y="663"/>
                    <a:pt x="212" y="663"/>
                    <a:pt x="212" y="663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1" y="667"/>
                    <a:pt x="211" y="667"/>
                    <a:pt x="211" y="667"/>
                  </a:cubicBezTo>
                  <a:cubicBezTo>
                    <a:pt x="211" y="667"/>
                    <a:pt x="211" y="667"/>
                    <a:pt x="211" y="667"/>
                  </a:cubicBezTo>
                  <a:cubicBezTo>
                    <a:pt x="222" y="661"/>
                    <a:pt x="222" y="661"/>
                    <a:pt x="222" y="661"/>
                  </a:cubicBezTo>
                  <a:cubicBezTo>
                    <a:pt x="222" y="661"/>
                    <a:pt x="222" y="661"/>
                    <a:pt x="222" y="661"/>
                  </a:cubicBezTo>
                  <a:cubicBezTo>
                    <a:pt x="222" y="659"/>
                    <a:pt x="222" y="659"/>
                    <a:pt x="222" y="659"/>
                  </a:cubicBezTo>
                  <a:cubicBezTo>
                    <a:pt x="222" y="659"/>
                    <a:pt x="222" y="659"/>
                    <a:pt x="222" y="659"/>
                  </a:cubicBezTo>
                  <a:cubicBezTo>
                    <a:pt x="222" y="653"/>
                    <a:pt x="222" y="653"/>
                    <a:pt x="222" y="653"/>
                  </a:cubicBezTo>
                  <a:cubicBezTo>
                    <a:pt x="222" y="653"/>
                    <a:pt x="222" y="653"/>
                    <a:pt x="222" y="653"/>
                  </a:cubicBezTo>
                  <a:cubicBezTo>
                    <a:pt x="223" y="652"/>
                    <a:pt x="223" y="652"/>
                    <a:pt x="223" y="652"/>
                  </a:cubicBezTo>
                  <a:cubicBezTo>
                    <a:pt x="223" y="652"/>
                    <a:pt x="223" y="652"/>
                    <a:pt x="223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5" y="652"/>
                    <a:pt x="225" y="652"/>
                    <a:pt x="225" y="652"/>
                  </a:cubicBezTo>
                  <a:cubicBezTo>
                    <a:pt x="225" y="652"/>
                    <a:pt x="225" y="652"/>
                    <a:pt x="225" y="652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6"/>
                    <a:pt x="226" y="656"/>
                    <a:pt x="226" y="656"/>
                  </a:cubicBezTo>
                  <a:cubicBezTo>
                    <a:pt x="226" y="656"/>
                    <a:pt x="226" y="656"/>
                    <a:pt x="226" y="656"/>
                  </a:cubicBezTo>
                  <a:cubicBezTo>
                    <a:pt x="225" y="656"/>
                    <a:pt x="225" y="656"/>
                    <a:pt x="225" y="656"/>
                  </a:cubicBezTo>
                  <a:cubicBezTo>
                    <a:pt x="225" y="656"/>
                    <a:pt x="225" y="656"/>
                    <a:pt x="225" y="656"/>
                  </a:cubicBezTo>
                  <a:cubicBezTo>
                    <a:pt x="225" y="657"/>
                    <a:pt x="225" y="657"/>
                    <a:pt x="225" y="657"/>
                  </a:cubicBezTo>
                  <a:cubicBezTo>
                    <a:pt x="225" y="657"/>
                    <a:pt x="225" y="657"/>
                    <a:pt x="225" y="657"/>
                  </a:cubicBezTo>
                  <a:cubicBezTo>
                    <a:pt x="226" y="657"/>
                    <a:pt x="226" y="657"/>
                    <a:pt x="226" y="657"/>
                  </a:cubicBezTo>
                  <a:cubicBezTo>
                    <a:pt x="226" y="657"/>
                    <a:pt x="226" y="657"/>
                    <a:pt x="226" y="657"/>
                  </a:cubicBezTo>
                  <a:cubicBezTo>
                    <a:pt x="227" y="657"/>
                    <a:pt x="227" y="657"/>
                    <a:pt x="227" y="657"/>
                  </a:cubicBezTo>
                  <a:cubicBezTo>
                    <a:pt x="227" y="657"/>
                    <a:pt x="227" y="657"/>
                    <a:pt x="227" y="657"/>
                  </a:cubicBezTo>
                  <a:cubicBezTo>
                    <a:pt x="229" y="657"/>
                    <a:pt x="229" y="657"/>
                    <a:pt x="229" y="657"/>
                  </a:cubicBezTo>
                  <a:cubicBezTo>
                    <a:pt x="229" y="657"/>
                    <a:pt x="229" y="657"/>
                    <a:pt x="229" y="657"/>
                  </a:cubicBezTo>
                  <a:cubicBezTo>
                    <a:pt x="230" y="656"/>
                    <a:pt x="230" y="656"/>
                    <a:pt x="230" y="656"/>
                  </a:cubicBezTo>
                  <a:cubicBezTo>
                    <a:pt x="230" y="656"/>
                    <a:pt x="230" y="656"/>
                    <a:pt x="230" y="656"/>
                  </a:cubicBezTo>
                  <a:cubicBezTo>
                    <a:pt x="232" y="655"/>
                    <a:pt x="232" y="655"/>
                    <a:pt x="232" y="655"/>
                  </a:cubicBezTo>
                  <a:cubicBezTo>
                    <a:pt x="232" y="655"/>
                    <a:pt x="232" y="655"/>
                    <a:pt x="232" y="655"/>
                  </a:cubicBezTo>
                  <a:cubicBezTo>
                    <a:pt x="233" y="655"/>
                    <a:pt x="233" y="655"/>
                    <a:pt x="233" y="655"/>
                  </a:cubicBezTo>
                  <a:cubicBezTo>
                    <a:pt x="233" y="655"/>
                    <a:pt x="233" y="655"/>
                    <a:pt x="233" y="655"/>
                  </a:cubicBezTo>
                  <a:cubicBezTo>
                    <a:pt x="235" y="654"/>
                    <a:pt x="235" y="654"/>
                    <a:pt x="235" y="654"/>
                  </a:cubicBezTo>
                  <a:cubicBezTo>
                    <a:pt x="235" y="654"/>
                    <a:pt x="235" y="654"/>
                    <a:pt x="235" y="654"/>
                  </a:cubicBezTo>
                  <a:cubicBezTo>
                    <a:pt x="236" y="653"/>
                    <a:pt x="236" y="653"/>
                    <a:pt x="236" y="653"/>
                  </a:cubicBezTo>
                  <a:cubicBezTo>
                    <a:pt x="236" y="653"/>
                    <a:pt x="236" y="653"/>
                    <a:pt x="236" y="653"/>
                  </a:cubicBezTo>
                  <a:cubicBezTo>
                    <a:pt x="238" y="652"/>
                    <a:pt x="238" y="652"/>
                    <a:pt x="238" y="652"/>
                  </a:cubicBezTo>
                  <a:cubicBezTo>
                    <a:pt x="238" y="652"/>
                    <a:pt x="238" y="652"/>
                    <a:pt x="238" y="652"/>
                  </a:cubicBezTo>
                  <a:cubicBezTo>
                    <a:pt x="240" y="644"/>
                    <a:pt x="240" y="644"/>
                    <a:pt x="240" y="644"/>
                  </a:cubicBezTo>
                  <a:cubicBezTo>
                    <a:pt x="240" y="644"/>
                    <a:pt x="240" y="644"/>
                    <a:pt x="240" y="644"/>
                  </a:cubicBezTo>
                  <a:cubicBezTo>
                    <a:pt x="241" y="644"/>
                    <a:pt x="241" y="644"/>
                    <a:pt x="241" y="644"/>
                  </a:cubicBezTo>
                  <a:cubicBezTo>
                    <a:pt x="241" y="644"/>
                    <a:pt x="241" y="644"/>
                    <a:pt x="241" y="644"/>
                  </a:cubicBezTo>
                  <a:cubicBezTo>
                    <a:pt x="242" y="645"/>
                    <a:pt x="242" y="645"/>
                    <a:pt x="242" y="645"/>
                  </a:cubicBezTo>
                  <a:cubicBezTo>
                    <a:pt x="242" y="645"/>
                    <a:pt x="242" y="645"/>
                    <a:pt x="242" y="645"/>
                  </a:cubicBezTo>
                  <a:cubicBezTo>
                    <a:pt x="243" y="645"/>
                    <a:pt x="243" y="645"/>
                    <a:pt x="243" y="645"/>
                  </a:cubicBezTo>
                  <a:cubicBezTo>
                    <a:pt x="243" y="645"/>
                    <a:pt x="243" y="645"/>
                    <a:pt x="243" y="645"/>
                  </a:cubicBezTo>
                  <a:cubicBezTo>
                    <a:pt x="244" y="645"/>
                    <a:pt x="244" y="645"/>
                    <a:pt x="244" y="645"/>
                  </a:cubicBezTo>
                  <a:cubicBezTo>
                    <a:pt x="244" y="645"/>
                    <a:pt x="244" y="645"/>
                    <a:pt x="244" y="645"/>
                  </a:cubicBezTo>
                  <a:cubicBezTo>
                    <a:pt x="244" y="646"/>
                    <a:pt x="244" y="646"/>
                    <a:pt x="244" y="646"/>
                  </a:cubicBezTo>
                  <a:cubicBezTo>
                    <a:pt x="244" y="646"/>
                    <a:pt x="244" y="646"/>
                    <a:pt x="244" y="646"/>
                  </a:cubicBezTo>
                  <a:cubicBezTo>
                    <a:pt x="245" y="647"/>
                    <a:pt x="245" y="647"/>
                    <a:pt x="245" y="647"/>
                  </a:cubicBezTo>
                  <a:cubicBezTo>
                    <a:pt x="245" y="647"/>
                    <a:pt x="245" y="647"/>
                    <a:pt x="245" y="647"/>
                  </a:cubicBezTo>
                  <a:cubicBezTo>
                    <a:pt x="246" y="648"/>
                    <a:pt x="246" y="648"/>
                    <a:pt x="246" y="648"/>
                  </a:cubicBezTo>
                  <a:cubicBezTo>
                    <a:pt x="246" y="648"/>
                    <a:pt x="246" y="648"/>
                    <a:pt x="246" y="648"/>
                  </a:cubicBezTo>
                  <a:cubicBezTo>
                    <a:pt x="247" y="648"/>
                    <a:pt x="247" y="648"/>
                    <a:pt x="247" y="648"/>
                  </a:cubicBezTo>
                  <a:cubicBezTo>
                    <a:pt x="247" y="648"/>
                    <a:pt x="247" y="648"/>
                    <a:pt x="247" y="648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5" y="649"/>
                    <a:pt x="245" y="649"/>
                    <a:pt x="245" y="649"/>
                  </a:cubicBezTo>
                  <a:cubicBezTo>
                    <a:pt x="245" y="649"/>
                    <a:pt x="245" y="649"/>
                    <a:pt x="245" y="649"/>
                  </a:cubicBezTo>
                  <a:cubicBezTo>
                    <a:pt x="245" y="650"/>
                    <a:pt x="245" y="650"/>
                    <a:pt x="245" y="650"/>
                  </a:cubicBezTo>
                  <a:cubicBezTo>
                    <a:pt x="245" y="650"/>
                    <a:pt x="245" y="650"/>
                    <a:pt x="245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3" y="650"/>
                    <a:pt x="243" y="650"/>
                    <a:pt x="243" y="650"/>
                  </a:cubicBezTo>
                  <a:cubicBezTo>
                    <a:pt x="243" y="650"/>
                    <a:pt x="243" y="650"/>
                    <a:pt x="243" y="650"/>
                  </a:cubicBezTo>
                  <a:cubicBezTo>
                    <a:pt x="238" y="657"/>
                    <a:pt x="238" y="657"/>
                    <a:pt x="238" y="657"/>
                  </a:cubicBezTo>
                  <a:cubicBezTo>
                    <a:pt x="238" y="657"/>
                    <a:pt x="238" y="657"/>
                    <a:pt x="238" y="657"/>
                  </a:cubicBezTo>
                  <a:cubicBezTo>
                    <a:pt x="235" y="664"/>
                    <a:pt x="235" y="664"/>
                    <a:pt x="235" y="664"/>
                  </a:cubicBezTo>
                  <a:cubicBezTo>
                    <a:pt x="235" y="664"/>
                    <a:pt x="235" y="664"/>
                    <a:pt x="235" y="664"/>
                  </a:cubicBezTo>
                  <a:cubicBezTo>
                    <a:pt x="240" y="663"/>
                    <a:pt x="240" y="663"/>
                    <a:pt x="240" y="663"/>
                  </a:cubicBezTo>
                  <a:cubicBezTo>
                    <a:pt x="240" y="663"/>
                    <a:pt x="240" y="663"/>
                    <a:pt x="240" y="663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1"/>
                    <a:pt x="252" y="661"/>
                    <a:pt x="252" y="661"/>
                  </a:cubicBezTo>
                  <a:cubicBezTo>
                    <a:pt x="252" y="661"/>
                    <a:pt x="252" y="661"/>
                    <a:pt x="252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0" y="667"/>
                    <a:pt x="240" y="667"/>
                    <a:pt x="240" y="667"/>
                  </a:cubicBezTo>
                  <a:cubicBezTo>
                    <a:pt x="240" y="667"/>
                    <a:pt x="240" y="667"/>
                    <a:pt x="240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8" y="668"/>
                    <a:pt x="238" y="668"/>
                    <a:pt x="238" y="668"/>
                  </a:cubicBezTo>
                  <a:cubicBezTo>
                    <a:pt x="238" y="668"/>
                    <a:pt x="238" y="668"/>
                    <a:pt x="238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6" y="668"/>
                    <a:pt x="236" y="668"/>
                    <a:pt x="236" y="668"/>
                  </a:cubicBezTo>
                  <a:cubicBezTo>
                    <a:pt x="236" y="668"/>
                    <a:pt x="236" y="668"/>
                    <a:pt x="236" y="668"/>
                  </a:cubicBezTo>
                  <a:cubicBezTo>
                    <a:pt x="231" y="670"/>
                    <a:pt x="231" y="670"/>
                    <a:pt x="231" y="670"/>
                  </a:cubicBezTo>
                  <a:cubicBezTo>
                    <a:pt x="231" y="670"/>
                    <a:pt x="231" y="670"/>
                    <a:pt x="231" y="670"/>
                  </a:cubicBezTo>
                  <a:cubicBezTo>
                    <a:pt x="230" y="671"/>
                    <a:pt x="230" y="671"/>
                    <a:pt x="230" y="671"/>
                  </a:cubicBezTo>
                  <a:cubicBezTo>
                    <a:pt x="230" y="671"/>
                    <a:pt x="230" y="671"/>
                    <a:pt x="230" y="671"/>
                  </a:cubicBezTo>
                  <a:cubicBezTo>
                    <a:pt x="231" y="672"/>
                    <a:pt x="231" y="672"/>
                    <a:pt x="231" y="672"/>
                  </a:cubicBezTo>
                  <a:cubicBezTo>
                    <a:pt x="231" y="672"/>
                    <a:pt x="231" y="672"/>
                    <a:pt x="231" y="672"/>
                  </a:cubicBezTo>
                  <a:cubicBezTo>
                    <a:pt x="231" y="673"/>
                    <a:pt x="231" y="673"/>
                    <a:pt x="231" y="673"/>
                  </a:cubicBezTo>
                  <a:cubicBezTo>
                    <a:pt x="231" y="673"/>
                    <a:pt x="231" y="673"/>
                    <a:pt x="231" y="673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5"/>
                    <a:pt x="232" y="675"/>
                    <a:pt x="232" y="675"/>
                  </a:cubicBezTo>
                  <a:cubicBezTo>
                    <a:pt x="232" y="675"/>
                    <a:pt x="232" y="675"/>
                    <a:pt x="232" y="675"/>
                  </a:cubicBezTo>
                  <a:cubicBezTo>
                    <a:pt x="232" y="676"/>
                    <a:pt x="232" y="676"/>
                    <a:pt x="232" y="676"/>
                  </a:cubicBezTo>
                  <a:cubicBezTo>
                    <a:pt x="232" y="676"/>
                    <a:pt x="232" y="676"/>
                    <a:pt x="232" y="676"/>
                  </a:cubicBezTo>
                  <a:cubicBezTo>
                    <a:pt x="232" y="677"/>
                    <a:pt x="232" y="677"/>
                    <a:pt x="232" y="677"/>
                  </a:cubicBezTo>
                  <a:cubicBezTo>
                    <a:pt x="232" y="677"/>
                    <a:pt x="232" y="677"/>
                    <a:pt x="232" y="677"/>
                  </a:cubicBezTo>
                  <a:cubicBezTo>
                    <a:pt x="233" y="678"/>
                    <a:pt x="233" y="678"/>
                    <a:pt x="233" y="678"/>
                  </a:cubicBezTo>
                  <a:cubicBezTo>
                    <a:pt x="233" y="678"/>
                    <a:pt x="233" y="678"/>
                    <a:pt x="233" y="678"/>
                  </a:cubicBezTo>
                  <a:cubicBezTo>
                    <a:pt x="245" y="675"/>
                    <a:pt x="245" y="675"/>
                    <a:pt x="245" y="675"/>
                  </a:cubicBezTo>
                  <a:cubicBezTo>
                    <a:pt x="245" y="675"/>
                    <a:pt x="245" y="675"/>
                    <a:pt x="245" y="675"/>
                  </a:cubicBezTo>
                  <a:cubicBezTo>
                    <a:pt x="246" y="676"/>
                    <a:pt x="246" y="676"/>
                    <a:pt x="246" y="676"/>
                  </a:cubicBezTo>
                  <a:cubicBezTo>
                    <a:pt x="246" y="676"/>
                    <a:pt x="246" y="676"/>
                    <a:pt x="246" y="676"/>
                  </a:cubicBezTo>
                  <a:cubicBezTo>
                    <a:pt x="246" y="677"/>
                    <a:pt x="246" y="677"/>
                    <a:pt x="246" y="677"/>
                  </a:cubicBezTo>
                  <a:cubicBezTo>
                    <a:pt x="246" y="677"/>
                    <a:pt x="246" y="677"/>
                    <a:pt x="246" y="677"/>
                  </a:cubicBezTo>
                  <a:cubicBezTo>
                    <a:pt x="247" y="677"/>
                    <a:pt x="247" y="677"/>
                    <a:pt x="247" y="677"/>
                  </a:cubicBezTo>
                  <a:cubicBezTo>
                    <a:pt x="247" y="677"/>
                    <a:pt x="247" y="677"/>
                    <a:pt x="247" y="677"/>
                  </a:cubicBezTo>
                  <a:cubicBezTo>
                    <a:pt x="247" y="678"/>
                    <a:pt x="247" y="678"/>
                    <a:pt x="247" y="678"/>
                  </a:cubicBezTo>
                  <a:cubicBezTo>
                    <a:pt x="247" y="678"/>
                    <a:pt x="247" y="678"/>
                    <a:pt x="247" y="678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80"/>
                    <a:pt x="247" y="680"/>
                    <a:pt x="247" y="680"/>
                  </a:cubicBezTo>
                  <a:cubicBezTo>
                    <a:pt x="247" y="680"/>
                    <a:pt x="247" y="680"/>
                    <a:pt x="247" y="680"/>
                  </a:cubicBezTo>
                  <a:cubicBezTo>
                    <a:pt x="247" y="681"/>
                    <a:pt x="247" y="681"/>
                    <a:pt x="247" y="681"/>
                  </a:cubicBezTo>
                  <a:cubicBezTo>
                    <a:pt x="247" y="681"/>
                    <a:pt x="247" y="681"/>
                    <a:pt x="247" y="681"/>
                  </a:cubicBezTo>
                  <a:cubicBezTo>
                    <a:pt x="246" y="681"/>
                    <a:pt x="246" y="681"/>
                    <a:pt x="246" y="681"/>
                  </a:cubicBezTo>
                  <a:cubicBezTo>
                    <a:pt x="246" y="681"/>
                    <a:pt x="246" y="681"/>
                    <a:pt x="246" y="681"/>
                  </a:cubicBezTo>
                  <a:cubicBezTo>
                    <a:pt x="245" y="682"/>
                    <a:pt x="245" y="682"/>
                    <a:pt x="245" y="682"/>
                  </a:cubicBezTo>
                  <a:cubicBezTo>
                    <a:pt x="245" y="682"/>
                    <a:pt x="245" y="682"/>
                    <a:pt x="245" y="682"/>
                  </a:cubicBezTo>
                  <a:cubicBezTo>
                    <a:pt x="244" y="683"/>
                    <a:pt x="244" y="683"/>
                    <a:pt x="244" y="683"/>
                  </a:cubicBezTo>
                  <a:cubicBezTo>
                    <a:pt x="244" y="683"/>
                    <a:pt x="244" y="683"/>
                    <a:pt x="244" y="683"/>
                  </a:cubicBezTo>
                  <a:cubicBezTo>
                    <a:pt x="244" y="684"/>
                    <a:pt x="244" y="684"/>
                    <a:pt x="244" y="684"/>
                  </a:cubicBezTo>
                  <a:cubicBezTo>
                    <a:pt x="244" y="684"/>
                    <a:pt x="244" y="684"/>
                    <a:pt x="244" y="684"/>
                  </a:cubicBezTo>
                  <a:cubicBezTo>
                    <a:pt x="243" y="685"/>
                    <a:pt x="243" y="685"/>
                    <a:pt x="243" y="685"/>
                  </a:cubicBezTo>
                  <a:cubicBezTo>
                    <a:pt x="243" y="685"/>
                    <a:pt x="243" y="685"/>
                    <a:pt x="243" y="685"/>
                  </a:cubicBezTo>
                  <a:cubicBezTo>
                    <a:pt x="242" y="686"/>
                    <a:pt x="242" y="686"/>
                    <a:pt x="242" y="686"/>
                  </a:cubicBezTo>
                  <a:cubicBezTo>
                    <a:pt x="242" y="686"/>
                    <a:pt x="242" y="686"/>
                    <a:pt x="242" y="686"/>
                  </a:cubicBezTo>
                  <a:cubicBezTo>
                    <a:pt x="242" y="688"/>
                    <a:pt x="242" y="688"/>
                    <a:pt x="242" y="688"/>
                  </a:cubicBezTo>
                  <a:cubicBezTo>
                    <a:pt x="242" y="688"/>
                    <a:pt x="242" y="688"/>
                    <a:pt x="242" y="688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32" y="699"/>
                    <a:pt x="232" y="699"/>
                    <a:pt x="232" y="699"/>
                  </a:cubicBezTo>
                  <a:cubicBezTo>
                    <a:pt x="232" y="699"/>
                    <a:pt x="232" y="699"/>
                    <a:pt x="232" y="69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33" y="681"/>
                    <a:pt x="233" y="681"/>
                    <a:pt x="233" y="681"/>
                  </a:cubicBezTo>
                  <a:cubicBezTo>
                    <a:pt x="233" y="681"/>
                    <a:pt x="233" y="681"/>
                    <a:pt x="233" y="681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6" y="684"/>
                    <a:pt x="236" y="684"/>
                    <a:pt x="236" y="684"/>
                  </a:cubicBezTo>
                  <a:cubicBezTo>
                    <a:pt x="236" y="684"/>
                    <a:pt x="236" y="684"/>
                    <a:pt x="236" y="684"/>
                  </a:cubicBezTo>
                  <a:cubicBezTo>
                    <a:pt x="235" y="685"/>
                    <a:pt x="235" y="685"/>
                    <a:pt x="235" y="685"/>
                  </a:cubicBezTo>
                  <a:cubicBezTo>
                    <a:pt x="235" y="685"/>
                    <a:pt x="235" y="685"/>
                    <a:pt x="235" y="685"/>
                  </a:cubicBezTo>
                  <a:cubicBezTo>
                    <a:pt x="233" y="686"/>
                    <a:pt x="233" y="686"/>
                    <a:pt x="233" y="686"/>
                  </a:cubicBezTo>
                  <a:cubicBezTo>
                    <a:pt x="233" y="686"/>
                    <a:pt x="233" y="686"/>
                    <a:pt x="233" y="686"/>
                  </a:cubicBezTo>
                  <a:cubicBezTo>
                    <a:pt x="232" y="687"/>
                    <a:pt x="232" y="687"/>
                    <a:pt x="232" y="687"/>
                  </a:cubicBezTo>
                  <a:cubicBezTo>
                    <a:pt x="232" y="687"/>
                    <a:pt x="232" y="687"/>
                    <a:pt x="232" y="687"/>
                  </a:cubicBezTo>
                  <a:cubicBezTo>
                    <a:pt x="230" y="688"/>
                    <a:pt x="230" y="688"/>
                    <a:pt x="230" y="688"/>
                  </a:cubicBezTo>
                  <a:cubicBezTo>
                    <a:pt x="230" y="688"/>
                    <a:pt x="230" y="688"/>
                    <a:pt x="230" y="688"/>
                  </a:cubicBezTo>
                  <a:cubicBezTo>
                    <a:pt x="229" y="689"/>
                    <a:pt x="229" y="689"/>
                    <a:pt x="229" y="689"/>
                  </a:cubicBezTo>
                  <a:cubicBezTo>
                    <a:pt x="229" y="689"/>
                    <a:pt x="229" y="689"/>
                    <a:pt x="229" y="689"/>
                  </a:cubicBezTo>
                  <a:cubicBezTo>
                    <a:pt x="228" y="690"/>
                    <a:pt x="228" y="690"/>
                    <a:pt x="228" y="690"/>
                  </a:cubicBezTo>
                  <a:cubicBezTo>
                    <a:pt x="228" y="690"/>
                    <a:pt x="228" y="690"/>
                    <a:pt x="228" y="690"/>
                  </a:cubicBezTo>
                  <a:cubicBezTo>
                    <a:pt x="227" y="692"/>
                    <a:pt x="227" y="692"/>
                    <a:pt x="227" y="692"/>
                  </a:cubicBezTo>
                  <a:cubicBezTo>
                    <a:pt x="227" y="692"/>
                    <a:pt x="227" y="692"/>
                    <a:pt x="227" y="692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20" y="703"/>
                    <a:pt x="220" y="703"/>
                    <a:pt x="220" y="703"/>
                  </a:cubicBezTo>
                  <a:cubicBezTo>
                    <a:pt x="220" y="703"/>
                    <a:pt x="220" y="703"/>
                    <a:pt x="220" y="703"/>
                  </a:cubicBezTo>
                  <a:cubicBezTo>
                    <a:pt x="215" y="706"/>
                    <a:pt x="215" y="706"/>
                    <a:pt x="215" y="706"/>
                  </a:cubicBezTo>
                  <a:cubicBezTo>
                    <a:pt x="214" y="707"/>
                    <a:pt x="214" y="707"/>
                    <a:pt x="214" y="707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9" y="713"/>
                    <a:pt x="209" y="713"/>
                    <a:pt x="209" y="713"/>
                  </a:cubicBezTo>
                  <a:cubicBezTo>
                    <a:pt x="209" y="713"/>
                    <a:pt x="209" y="713"/>
                    <a:pt x="209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1" y="712"/>
                    <a:pt x="211" y="712"/>
                    <a:pt x="211" y="712"/>
                  </a:cubicBezTo>
                  <a:cubicBezTo>
                    <a:pt x="211" y="712"/>
                    <a:pt x="211" y="712"/>
                    <a:pt x="211" y="712"/>
                  </a:cubicBezTo>
                  <a:cubicBezTo>
                    <a:pt x="212" y="712"/>
                    <a:pt x="212" y="712"/>
                    <a:pt x="212" y="712"/>
                  </a:cubicBezTo>
                  <a:cubicBezTo>
                    <a:pt x="212" y="712"/>
                    <a:pt x="212" y="712"/>
                    <a:pt x="212" y="712"/>
                  </a:cubicBezTo>
                  <a:cubicBezTo>
                    <a:pt x="213" y="712"/>
                    <a:pt x="213" y="712"/>
                    <a:pt x="213" y="712"/>
                  </a:cubicBezTo>
                  <a:cubicBezTo>
                    <a:pt x="213" y="712"/>
                    <a:pt x="213" y="712"/>
                    <a:pt x="213" y="712"/>
                  </a:cubicBezTo>
                  <a:cubicBezTo>
                    <a:pt x="214" y="711"/>
                    <a:pt x="214" y="711"/>
                    <a:pt x="214" y="711"/>
                  </a:cubicBezTo>
                  <a:cubicBezTo>
                    <a:pt x="214" y="711"/>
                    <a:pt x="214" y="711"/>
                    <a:pt x="214" y="711"/>
                  </a:cubicBezTo>
                  <a:cubicBezTo>
                    <a:pt x="214" y="710"/>
                    <a:pt x="214" y="710"/>
                    <a:pt x="214" y="710"/>
                  </a:cubicBezTo>
                  <a:cubicBezTo>
                    <a:pt x="214" y="710"/>
                    <a:pt x="214" y="710"/>
                    <a:pt x="214" y="710"/>
                  </a:cubicBezTo>
                  <a:cubicBezTo>
                    <a:pt x="221" y="707"/>
                    <a:pt x="221" y="707"/>
                    <a:pt x="221" y="707"/>
                  </a:cubicBezTo>
                  <a:cubicBezTo>
                    <a:pt x="221" y="707"/>
                    <a:pt x="221" y="707"/>
                    <a:pt x="221" y="707"/>
                  </a:cubicBezTo>
                  <a:cubicBezTo>
                    <a:pt x="219" y="709"/>
                    <a:pt x="219" y="709"/>
                    <a:pt x="219" y="709"/>
                  </a:cubicBezTo>
                  <a:cubicBezTo>
                    <a:pt x="219" y="709"/>
                    <a:pt x="219" y="709"/>
                    <a:pt x="219" y="709"/>
                  </a:cubicBezTo>
                  <a:cubicBezTo>
                    <a:pt x="217" y="710"/>
                    <a:pt x="217" y="710"/>
                    <a:pt x="217" y="710"/>
                  </a:cubicBezTo>
                  <a:cubicBezTo>
                    <a:pt x="217" y="710"/>
                    <a:pt x="217" y="710"/>
                    <a:pt x="217" y="710"/>
                  </a:cubicBezTo>
                  <a:cubicBezTo>
                    <a:pt x="215" y="712"/>
                    <a:pt x="215" y="712"/>
                    <a:pt x="215" y="712"/>
                  </a:cubicBezTo>
                  <a:cubicBezTo>
                    <a:pt x="215" y="712"/>
                    <a:pt x="215" y="712"/>
                    <a:pt x="215" y="712"/>
                  </a:cubicBezTo>
                  <a:cubicBezTo>
                    <a:pt x="214" y="713"/>
                    <a:pt x="214" y="713"/>
                    <a:pt x="214" y="713"/>
                  </a:cubicBezTo>
                  <a:cubicBezTo>
                    <a:pt x="214" y="713"/>
                    <a:pt x="214" y="713"/>
                    <a:pt x="214" y="713"/>
                  </a:cubicBezTo>
                  <a:cubicBezTo>
                    <a:pt x="212" y="715"/>
                    <a:pt x="212" y="715"/>
                    <a:pt x="212" y="715"/>
                  </a:cubicBezTo>
                  <a:cubicBezTo>
                    <a:pt x="212" y="715"/>
                    <a:pt x="212" y="715"/>
                    <a:pt x="212" y="715"/>
                  </a:cubicBezTo>
                  <a:cubicBezTo>
                    <a:pt x="210" y="716"/>
                    <a:pt x="210" y="716"/>
                    <a:pt x="210" y="716"/>
                  </a:cubicBezTo>
                  <a:cubicBezTo>
                    <a:pt x="210" y="716"/>
                    <a:pt x="210" y="716"/>
                    <a:pt x="210" y="716"/>
                  </a:cubicBezTo>
                  <a:cubicBezTo>
                    <a:pt x="208" y="717"/>
                    <a:pt x="208" y="717"/>
                    <a:pt x="208" y="717"/>
                  </a:cubicBezTo>
                  <a:cubicBezTo>
                    <a:pt x="208" y="717"/>
                    <a:pt x="208" y="717"/>
                    <a:pt x="208" y="717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3" y="719"/>
                    <a:pt x="203" y="719"/>
                    <a:pt x="203" y="719"/>
                  </a:cubicBezTo>
                  <a:cubicBezTo>
                    <a:pt x="203" y="719"/>
                    <a:pt x="203" y="719"/>
                    <a:pt x="203" y="719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7"/>
                    <a:pt x="203" y="717"/>
                    <a:pt x="203" y="717"/>
                  </a:cubicBezTo>
                  <a:cubicBezTo>
                    <a:pt x="203" y="717"/>
                    <a:pt x="203" y="717"/>
                    <a:pt x="203" y="717"/>
                  </a:cubicBezTo>
                  <a:cubicBezTo>
                    <a:pt x="202" y="717"/>
                    <a:pt x="202" y="717"/>
                    <a:pt x="202" y="717"/>
                  </a:cubicBezTo>
                  <a:cubicBezTo>
                    <a:pt x="202" y="717"/>
                    <a:pt x="202" y="717"/>
                    <a:pt x="202" y="717"/>
                  </a:cubicBezTo>
                  <a:cubicBezTo>
                    <a:pt x="202" y="716"/>
                    <a:pt x="202" y="716"/>
                    <a:pt x="202" y="716"/>
                  </a:cubicBezTo>
                  <a:cubicBezTo>
                    <a:pt x="202" y="716"/>
                    <a:pt x="202" y="716"/>
                    <a:pt x="202" y="716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4"/>
                    <a:pt x="201" y="714"/>
                    <a:pt x="201" y="714"/>
                  </a:cubicBezTo>
                  <a:cubicBezTo>
                    <a:pt x="201" y="714"/>
                    <a:pt x="201" y="714"/>
                    <a:pt x="201" y="714"/>
                  </a:cubicBezTo>
                  <a:cubicBezTo>
                    <a:pt x="202" y="713"/>
                    <a:pt x="202" y="713"/>
                    <a:pt x="202" y="713"/>
                  </a:cubicBezTo>
                  <a:cubicBezTo>
                    <a:pt x="202" y="713"/>
                    <a:pt x="202" y="713"/>
                    <a:pt x="202" y="713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6" y="702"/>
                    <a:pt x="216" y="702"/>
                    <a:pt x="216" y="702"/>
                  </a:cubicBezTo>
                  <a:cubicBezTo>
                    <a:pt x="216" y="702"/>
                    <a:pt x="216" y="702"/>
                    <a:pt x="216" y="702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699"/>
                    <a:pt x="214" y="699"/>
                    <a:pt x="214" y="699"/>
                  </a:cubicBezTo>
                  <a:cubicBezTo>
                    <a:pt x="214" y="699"/>
                    <a:pt x="214" y="699"/>
                    <a:pt x="214" y="699"/>
                  </a:cubicBezTo>
                  <a:cubicBezTo>
                    <a:pt x="214" y="699"/>
                    <a:pt x="214" y="698"/>
                    <a:pt x="214" y="698"/>
                  </a:cubicBezTo>
                  <a:cubicBezTo>
                    <a:pt x="214" y="698"/>
                    <a:pt x="214" y="698"/>
                    <a:pt x="214" y="698"/>
                  </a:cubicBezTo>
                  <a:cubicBezTo>
                    <a:pt x="213" y="698"/>
                    <a:pt x="213" y="698"/>
                    <a:pt x="213" y="697"/>
                  </a:cubicBezTo>
                  <a:cubicBezTo>
                    <a:pt x="213" y="697"/>
                    <a:pt x="213" y="697"/>
                    <a:pt x="213" y="697"/>
                  </a:cubicBezTo>
                  <a:cubicBezTo>
                    <a:pt x="213" y="696"/>
                    <a:pt x="213" y="696"/>
                    <a:pt x="213" y="695"/>
                  </a:cubicBezTo>
                  <a:cubicBezTo>
                    <a:pt x="213" y="695"/>
                    <a:pt x="213" y="695"/>
                    <a:pt x="213" y="695"/>
                  </a:cubicBezTo>
                  <a:cubicBezTo>
                    <a:pt x="213" y="693"/>
                    <a:pt x="213" y="691"/>
                    <a:pt x="213" y="689"/>
                  </a:cubicBezTo>
                  <a:cubicBezTo>
                    <a:pt x="213" y="689"/>
                    <a:pt x="213" y="689"/>
                    <a:pt x="213" y="689"/>
                  </a:cubicBezTo>
                  <a:cubicBezTo>
                    <a:pt x="213" y="688"/>
                    <a:pt x="213" y="688"/>
                    <a:pt x="214" y="687"/>
                  </a:cubicBezTo>
                  <a:cubicBezTo>
                    <a:pt x="214" y="687"/>
                    <a:pt x="214" y="687"/>
                    <a:pt x="214" y="687"/>
                  </a:cubicBezTo>
                  <a:cubicBezTo>
                    <a:pt x="214" y="686"/>
                    <a:pt x="214" y="685"/>
                    <a:pt x="215" y="684"/>
                  </a:cubicBezTo>
                  <a:cubicBezTo>
                    <a:pt x="215" y="684"/>
                    <a:pt x="215" y="684"/>
                    <a:pt x="215" y="684"/>
                  </a:cubicBezTo>
                  <a:cubicBezTo>
                    <a:pt x="215" y="684"/>
                    <a:pt x="216" y="683"/>
                    <a:pt x="216" y="682"/>
                  </a:cubicBezTo>
                  <a:cubicBezTo>
                    <a:pt x="216" y="682"/>
                    <a:pt x="216" y="682"/>
                    <a:pt x="216" y="682"/>
                  </a:cubicBezTo>
                  <a:cubicBezTo>
                    <a:pt x="217" y="681"/>
                    <a:pt x="217" y="680"/>
                    <a:pt x="218" y="679"/>
                  </a:cubicBezTo>
                  <a:cubicBezTo>
                    <a:pt x="218" y="679"/>
                    <a:pt x="218" y="679"/>
                    <a:pt x="218" y="679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6" y="679"/>
                    <a:pt x="213" y="681"/>
                    <a:pt x="210" y="683"/>
                  </a:cubicBezTo>
                  <a:cubicBezTo>
                    <a:pt x="210" y="683"/>
                    <a:pt x="210" y="683"/>
                    <a:pt x="210" y="683"/>
                  </a:cubicBezTo>
                  <a:cubicBezTo>
                    <a:pt x="209" y="684"/>
                    <a:pt x="208" y="684"/>
                    <a:pt x="207" y="683"/>
                  </a:cubicBezTo>
                  <a:cubicBezTo>
                    <a:pt x="207" y="683"/>
                    <a:pt x="207" y="683"/>
                    <a:pt x="207" y="683"/>
                  </a:cubicBezTo>
                  <a:cubicBezTo>
                    <a:pt x="207" y="683"/>
                    <a:pt x="207" y="683"/>
                    <a:pt x="207" y="683"/>
                  </a:cubicBezTo>
                  <a:cubicBezTo>
                    <a:pt x="207" y="683"/>
                    <a:pt x="207" y="683"/>
                    <a:pt x="207" y="683"/>
                  </a:cubicBezTo>
                  <a:cubicBezTo>
                    <a:pt x="206" y="683"/>
                    <a:pt x="206" y="683"/>
                    <a:pt x="206" y="683"/>
                  </a:cubicBezTo>
                  <a:cubicBezTo>
                    <a:pt x="206" y="683"/>
                    <a:pt x="206" y="683"/>
                    <a:pt x="206" y="683"/>
                  </a:cubicBezTo>
                  <a:cubicBezTo>
                    <a:pt x="206" y="683"/>
                    <a:pt x="206" y="682"/>
                    <a:pt x="205" y="682"/>
                  </a:cubicBezTo>
                  <a:cubicBezTo>
                    <a:pt x="205" y="682"/>
                    <a:pt x="205" y="682"/>
                    <a:pt x="205" y="682"/>
                  </a:cubicBezTo>
                  <a:cubicBezTo>
                    <a:pt x="205" y="682"/>
                    <a:pt x="205" y="682"/>
                    <a:pt x="205" y="682"/>
                  </a:cubicBezTo>
                  <a:cubicBezTo>
                    <a:pt x="205" y="682"/>
                    <a:pt x="205" y="682"/>
                    <a:pt x="205" y="682"/>
                  </a:cubicBezTo>
                  <a:cubicBezTo>
                    <a:pt x="204" y="681"/>
                    <a:pt x="204" y="681"/>
                    <a:pt x="204" y="681"/>
                  </a:cubicBezTo>
                  <a:cubicBezTo>
                    <a:pt x="204" y="681"/>
                    <a:pt x="204" y="681"/>
                    <a:pt x="204" y="681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2" y="680"/>
                    <a:pt x="202" y="680"/>
                    <a:pt x="202" y="680"/>
                  </a:cubicBezTo>
                  <a:cubicBezTo>
                    <a:pt x="202" y="680"/>
                    <a:pt x="202" y="680"/>
                    <a:pt x="202" y="680"/>
                  </a:cubicBezTo>
                  <a:cubicBezTo>
                    <a:pt x="202" y="680"/>
                    <a:pt x="202" y="680"/>
                    <a:pt x="202" y="679"/>
                  </a:cubicBezTo>
                  <a:cubicBezTo>
                    <a:pt x="202" y="679"/>
                    <a:pt x="202" y="679"/>
                    <a:pt x="202" y="679"/>
                  </a:cubicBezTo>
                  <a:cubicBezTo>
                    <a:pt x="202" y="680"/>
                    <a:pt x="201" y="680"/>
                    <a:pt x="201" y="680"/>
                  </a:cubicBezTo>
                  <a:cubicBezTo>
                    <a:pt x="201" y="680"/>
                    <a:pt x="201" y="680"/>
                    <a:pt x="201" y="680"/>
                  </a:cubicBezTo>
                  <a:cubicBezTo>
                    <a:pt x="201" y="680"/>
                    <a:pt x="201" y="680"/>
                    <a:pt x="201" y="680"/>
                  </a:cubicBezTo>
                  <a:cubicBezTo>
                    <a:pt x="201" y="680"/>
                    <a:pt x="201" y="680"/>
                    <a:pt x="201" y="680"/>
                  </a:cubicBezTo>
                  <a:cubicBezTo>
                    <a:pt x="201" y="680"/>
                    <a:pt x="200" y="680"/>
                    <a:pt x="200" y="680"/>
                  </a:cubicBezTo>
                  <a:cubicBezTo>
                    <a:pt x="200" y="680"/>
                    <a:pt x="200" y="680"/>
                    <a:pt x="200" y="680"/>
                  </a:cubicBezTo>
                  <a:cubicBezTo>
                    <a:pt x="200" y="680"/>
                    <a:pt x="200" y="681"/>
                    <a:pt x="200" y="681"/>
                  </a:cubicBezTo>
                  <a:cubicBezTo>
                    <a:pt x="200" y="681"/>
                    <a:pt x="200" y="681"/>
                    <a:pt x="200" y="681"/>
                  </a:cubicBezTo>
                  <a:cubicBezTo>
                    <a:pt x="200" y="681"/>
                    <a:pt x="200" y="681"/>
                    <a:pt x="200" y="681"/>
                  </a:cubicBezTo>
                  <a:cubicBezTo>
                    <a:pt x="200" y="681"/>
                    <a:pt x="200" y="681"/>
                    <a:pt x="200" y="681"/>
                  </a:cubicBezTo>
                  <a:cubicBezTo>
                    <a:pt x="200" y="682"/>
                    <a:pt x="200" y="682"/>
                    <a:pt x="200" y="682"/>
                  </a:cubicBezTo>
                  <a:cubicBezTo>
                    <a:pt x="200" y="682"/>
                    <a:pt x="200" y="682"/>
                    <a:pt x="200" y="682"/>
                  </a:cubicBezTo>
                  <a:cubicBezTo>
                    <a:pt x="200" y="682"/>
                    <a:pt x="199" y="682"/>
                    <a:pt x="199" y="682"/>
                  </a:cubicBezTo>
                  <a:cubicBezTo>
                    <a:pt x="199" y="682"/>
                    <a:pt x="199" y="682"/>
                    <a:pt x="199" y="682"/>
                  </a:cubicBezTo>
                  <a:cubicBezTo>
                    <a:pt x="199" y="682"/>
                    <a:pt x="199" y="682"/>
                    <a:pt x="199" y="682"/>
                  </a:cubicBezTo>
                  <a:cubicBezTo>
                    <a:pt x="199" y="682"/>
                    <a:pt x="199" y="682"/>
                    <a:pt x="199" y="682"/>
                  </a:cubicBezTo>
                  <a:cubicBezTo>
                    <a:pt x="193" y="692"/>
                    <a:pt x="193" y="692"/>
                    <a:pt x="193" y="692"/>
                  </a:cubicBezTo>
                  <a:cubicBezTo>
                    <a:pt x="193" y="692"/>
                    <a:pt x="193" y="692"/>
                    <a:pt x="193" y="692"/>
                  </a:cubicBezTo>
                  <a:cubicBezTo>
                    <a:pt x="186" y="705"/>
                    <a:pt x="186" y="705"/>
                    <a:pt x="186" y="705"/>
                  </a:cubicBezTo>
                  <a:cubicBezTo>
                    <a:pt x="186" y="705"/>
                    <a:pt x="186" y="705"/>
                    <a:pt x="186" y="705"/>
                  </a:cubicBezTo>
                  <a:cubicBezTo>
                    <a:pt x="176" y="724"/>
                    <a:pt x="176" y="724"/>
                    <a:pt x="176" y="724"/>
                  </a:cubicBezTo>
                  <a:close/>
                  <a:moveTo>
                    <a:pt x="425" y="723"/>
                  </a:moveTo>
                  <a:cubicBezTo>
                    <a:pt x="424" y="722"/>
                    <a:pt x="424" y="722"/>
                    <a:pt x="424" y="722"/>
                  </a:cubicBezTo>
                  <a:cubicBezTo>
                    <a:pt x="424" y="722"/>
                    <a:pt x="424" y="722"/>
                    <a:pt x="424" y="722"/>
                  </a:cubicBezTo>
                  <a:cubicBezTo>
                    <a:pt x="424" y="722"/>
                    <a:pt x="424" y="722"/>
                    <a:pt x="424" y="722"/>
                  </a:cubicBezTo>
                  <a:cubicBezTo>
                    <a:pt x="424" y="722"/>
                    <a:pt x="424" y="722"/>
                    <a:pt x="424" y="722"/>
                  </a:cubicBezTo>
                  <a:cubicBezTo>
                    <a:pt x="423" y="721"/>
                    <a:pt x="423" y="721"/>
                    <a:pt x="423" y="721"/>
                  </a:cubicBezTo>
                  <a:cubicBezTo>
                    <a:pt x="423" y="721"/>
                    <a:pt x="423" y="721"/>
                    <a:pt x="423" y="721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19"/>
                    <a:pt x="423" y="719"/>
                    <a:pt x="423" y="719"/>
                  </a:cubicBezTo>
                  <a:cubicBezTo>
                    <a:pt x="423" y="719"/>
                    <a:pt x="423" y="719"/>
                    <a:pt x="423" y="719"/>
                  </a:cubicBezTo>
                  <a:cubicBezTo>
                    <a:pt x="423" y="718"/>
                    <a:pt x="423" y="718"/>
                    <a:pt x="423" y="718"/>
                  </a:cubicBezTo>
                  <a:cubicBezTo>
                    <a:pt x="423" y="718"/>
                    <a:pt x="423" y="718"/>
                    <a:pt x="423" y="718"/>
                  </a:cubicBezTo>
                  <a:cubicBezTo>
                    <a:pt x="424" y="717"/>
                    <a:pt x="424" y="717"/>
                    <a:pt x="424" y="717"/>
                  </a:cubicBezTo>
                  <a:cubicBezTo>
                    <a:pt x="424" y="717"/>
                    <a:pt x="424" y="717"/>
                    <a:pt x="424" y="717"/>
                  </a:cubicBezTo>
                  <a:cubicBezTo>
                    <a:pt x="425" y="716"/>
                    <a:pt x="425" y="716"/>
                    <a:pt x="425" y="716"/>
                  </a:cubicBezTo>
                  <a:cubicBezTo>
                    <a:pt x="425" y="716"/>
                    <a:pt x="425" y="716"/>
                    <a:pt x="425" y="716"/>
                  </a:cubicBezTo>
                  <a:cubicBezTo>
                    <a:pt x="427" y="715"/>
                    <a:pt x="427" y="715"/>
                    <a:pt x="427" y="715"/>
                  </a:cubicBezTo>
                  <a:cubicBezTo>
                    <a:pt x="427" y="715"/>
                    <a:pt x="427" y="715"/>
                    <a:pt x="427" y="715"/>
                  </a:cubicBezTo>
                  <a:cubicBezTo>
                    <a:pt x="428" y="714"/>
                    <a:pt x="428" y="714"/>
                    <a:pt x="428" y="714"/>
                  </a:cubicBezTo>
                  <a:cubicBezTo>
                    <a:pt x="428" y="714"/>
                    <a:pt x="428" y="714"/>
                    <a:pt x="428" y="714"/>
                  </a:cubicBezTo>
                  <a:cubicBezTo>
                    <a:pt x="430" y="713"/>
                    <a:pt x="430" y="713"/>
                    <a:pt x="430" y="713"/>
                  </a:cubicBezTo>
                  <a:cubicBezTo>
                    <a:pt x="430" y="713"/>
                    <a:pt x="430" y="713"/>
                    <a:pt x="430" y="713"/>
                  </a:cubicBezTo>
                  <a:cubicBezTo>
                    <a:pt x="431" y="712"/>
                    <a:pt x="431" y="712"/>
                    <a:pt x="431" y="712"/>
                  </a:cubicBezTo>
                  <a:cubicBezTo>
                    <a:pt x="431" y="712"/>
                    <a:pt x="431" y="712"/>
                    <a:pt x="431" y="712"/>
                  </a:cubicBezTo>
                  <a:cubicBezTo>
                    <a:pt x="433" y="711"/>
                    <a:pt x="433" y="711"/>
                    <a:pt x="433" y="711"/>
                  </a:cubicBezTo>
                  <a:cubicBezTo>
                    <a:pt x="433" y="711"/>
                    <a:pt x="433" y="711"/>
                    <a:pt x="433" y="711"/>
                  </a:cubicBezTo>
                  <a:cubicBezTo>
                    <a:pt x="434" y="710"/>
                    <a:pt x="434" y="710"/>
                    <a:pt x="434" y="710"/>
                  </a:cubicBezTo>
                  <a:cubicBezTo>
                    <a:pt x="434" y="710"/>
                    <a:pt x="434" y="710"/>
                    <a:pt x="434" y="710"/>
                  </a:cubicBezTo>
                  <a:cubicBezTo>
                    <a:pt x="436" y="709"/>
                    <a:pt x="436" y="709"/>
                    <a:pt x="436" y="709"/>
                  </a:cubicBezTo>
                  <a:cubicBezTo>
                    <a:pt x="436" y="709"/>
                    <a:pt x="436" y="709"/>
                    <a:pt x="436" y="709"/>
                  </a:cubicBezTo>
                  <a:cubicBezTo>
                    <a:pt x="442" y="704"/>
                    <a:pt x="442" y="704"/>
                    <a:pt x="442" y="704"/>
                  </a:cubicBezTo>
                  <a:cubicBezTo>
                    <a:pt x="442" y="704"/>
                    <a:pt x="442" y="704"/>
                    <a:pt x="442" y="704"/>
                  </a:cubicBezTo>
                  <a:cubicBezTo>
                    <a:pt x="443" y="703"/>
                    <a:pt x="443" y="703"/>
                    <a:pt x="443" y="703"/>
                  </a:cubicBezTo>
                  <a:cubicBezTo>
                    <a:pt x="443" y="703"/>
                    <a:pt x="443" y="703"/>
                    <a:pt x="443" y="703"/>
                  </a:cubicBezTo>
                  <a:cubicBezTo>
                    <a:pt x="444" y="703"/>
                    <a:pt x="444" y="703"/>
                    <a:pt x="444" y="703"/>
                  </a:cubicBezTo>
                  <a:cubicBezTo>
                    <a:pt x="444" y="703"/>
                    <a:pt x="444" y="703"/>
                    <a:pt x="444" y="703"/>
                  </a:cubicBezTo>
                  <a:cubicBezTo>
                    <a:pt x="444" y="702"/>
                    <a:pt x="444" y="702"/>
                    <a:pt x="444" y="702"/>
                  </a:cubicBezTo>
                  <a:cubicBezTo>
                    <a:pt x="444" y="702"/>
                    <a:pt x="444" y="702"/>
                    <a:pt x="444" y="702"/>
                  </a:cubicBezTo>
                  <a:cubicBezTo>
                    <a:pt x="445" y="700"/>
                    <a:pt x="445" y="700"/>
                    <a:pt x="445" y="700"/>
                  </a:cubicBezTo>
                  <a:cubicBezTo>
                    <a:pt x="445" y="700"/>
                    <a:pt x="445" y="700"/>
                    <a:pt x="445" y="700"/>
                  </a:cubicBezTo>
                  <a:cubicBezTo>
                    <a:pt x="446" y="699"/>
                    <a:pt x="446" y="699"/>
                    <a:pt x="446" y="699"/>
                  </a:cubicBezTo>
                  <a:cubicBezTo>
                    <a:pt x="446" y="699"/>
                    <a:pt x="446" y="699"/>
                    <a:pt x="446" y="699"/>
                  </a:cubicBezTo>
                  <a:cubicBezTo>
                    <a:pt x="446" y="698"/>
                    <a:pt x="446" y="698"/>
                    <a:pt x="446" y="698"/>
                  </a:cubicBezTo>
                  <a:cubicBezTo>
                    <a:pt x="446" y="698"/>
                    <a:pt x="446" y="698"/>
                    <a:pt x="446" y="698"/>
                  </a:cubicBezTo>
                  <a:cubicBezTo>
                    <a:pt x="446" y="697"/>
                    <a:pt x="446" y="697"/>
                    <a:pt x="446" y="697"/>
                  </a:cubicBezTo>
                  <a:cubicBezTo>
                    <a:pt x="446" y="697"/>
                    <a:pt x="446" y="697"/>
                    <a:pt x="446" y="697"/>
                  </a:cubicBezTo>
                  <a:cubicBezTo>
                    <a:pt x="446" y="696"/>
                    <a:pt x="446" y="696"/>
                    <a:pt x="446" y="696"/>
                  </a:cubicBezTo>
                  <a:cubicBezTo>
                    <a:pt x="446" y="696"/>
                    <a:pt x="446" y="696"/>
                    <a:pt x="446" y="696"/>
                  </a:cubicBezTo>
                  <a:cubicBezTo>
                    <a:pt x="444" y="695"/>
                    <a:pt x="444" y="695"/>
                    <a:pt x="444" y="695"/>
                  </a:cubicBezTo>
                  <a:cubicBezTo>
                    <a:pt x="444" y="695"/>
                    <a:pt x="444" y="695"/>
                    <a:pt x="444" y="695"/>
                  </a:cubicBezTo>
                  <a:cubicBezTo>
                    <a:pt x="444" y="696"/>
                    <a:pt x="444" y="696"/>
                    <a:pt x="444" y="696"/>
                  </a:cubicBezTo>
                  <a:cubicBezTo>
                    <a:pt x="444" y="696"/>
                    <a:pt x="444" y="696"/>
                    <a:pt x="444" y="696"/>
                  </a:cubicBezTo>
                  <a:cubicBezTo>
                    <a:pt x="444" y="697"/>
                    <a:pt x="444" y="697"/>
                    <a:pt x="444" y="697"/>
                  </a:cubicBezTo>
                  <a:cubicBezTo>
                    <a:pt x="444" y="697"/>
                    <a:pt x="444" y="697"/>
                    <a:pt x="444" y="697"/>
                  </a:cubicBezTo>
                  <a:cubicBezTo>
                    <a:pt x="443" y="697"/>
                    <a:pt x="443" y="697"/>
                    <a:pt x="443" y="697"/>
                  </a:cubicBezTo>
                  <a:cubicBezTo>
                    <a:pt x="443" y="697"/>
                    <a:pt x="443" y="697"/>
                    <a:pt x="443" y="697"/>
                  </a:cubicBezTo>
                  <a:cubicBezTo>
                    <a:pt x="443" y="698"/>
                    <a:pt x="443" y="698"/>
                    <a:pt x="443" y="698"/>
                  </a:cubicBezTo>
                  <a:cubicBezTo>
                    <a:pt x="443" y="698"/>
                    <a:pt x="443" y="698"/>
                    <a:pt x="443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1" y="699"/>
                    <a:pt x="441" y="699"/>
                    <a:pt x="441" y="699"/>
                  </a:cubicBezTo>
                  <a:cubicBezTo>
                    <a:pt x="441" y="699"/>
                    <a:pt x="441" y="699"/>
                    <a:pt x="441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6"/>
                    <a:pt x="436" y="696"/>
                    <a:pt x="436" y="696"/>
                  </a:cubicBezTo>
                  <a:cubicBezTo>
                    <a:pt x="436" y="696"/>
                    <a:pt x="436" y="696"/>
                    <a:pt x="436" y="696"/>
                  </a:cubicBezTo>
                  <a:cubicBezTo>
                    <a:pt x="443" y="692"/>
                    <a:pt x="443" y="692"/>
                    <a:pt x="443" y="692"/>
                  </a:cubicBezTo>
                  <a:cubicBezTo>
                    <a:pt x="443" y="692"/>
                    <a:pt x="443" y="692"/>
                    <a:pt x="443" y="692"/>
                  </a:cubicBezTo>
                  <a:cubicBezTo>
                    <a:pt x="442" y="692"/>
                    <a:pt x="442" y="692"/>
                    <a:pt x="442" y="692"/>
                  </a:cubicBezTo>
                  <a:cubicBezTo>
                    <a:pt x="442" y="692"/>
                    <a:pt x="442" y="692"/>
                    <a:pt x="442" y="692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5"/>
                    <a:pt x="444" y="685"/>
                    <a:pt x="444" y="685"/>
                  </a:cubicBezTo>
                  <a:cubicBezTo>
                    <a:pt x="444" y="685"/>
                    <a:pt x="444" y="685"/>
                    <a:pt x="444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40" y="684"/>
                    <a:pt x="440" y="684"/>
                    <a:pt x="440" y="684"/>
                  </a:cubicBezTo>
                  <a:cubicBezTo>
                    <a:pt x="440" y="684"/>
                    <a:pt x="440" y="684"/>
                    <a:pt x="440" y="684"/>
                  </a:cubicBezTo>
                  <a:cubicBezTo>
                    <a:pt x="441" y="683"/>
                    <a:pt x="441" y="683"/>
                    <a:pt x="441" y="683"/>
                  </a:cubicBezTo>
                  <a:cubicBezTo>
                    <a:pt x="441" y="683"/>
                    <a:pt x="441" y="683"/>
                    <a:pt x="441" y="683"/>
                  </a:cubicBezTo>
                  <a:cubicBezTo>
                    <a:pt x="443" y="682"/>
                    <a:pt x="443" y="682"/>
                    <a:pt x="443" y="682"/>
                  </a:cubicBezTo>
                  <a:cubicBezTo>
                    <a:pt x="443" y="682"/>
                    <a:pt x="443" y="682"/>
                    <a:pt x="443" y="682"/>
                  </a:cubicBezTo>
                  <a:cubicBezTo>
                    <a:pt x="445" y="681"/>
                    <a:pt x="445" y="681"/>
                    <a:pt x="445" y="681"/>
                  </a:cubicBezTo>
                  <a:cubicBezTo>
                    <a:pt x="445" y="681"/>
                    <a:pt x="445" y="681"/>
                    <a:pt x="445" y="681"/>
                  </a:cubicBezTo>
                  <a:cubicBezTo>
                    <a:pt x="446" y="680"/>
                    <a:pt x="446" y="680"/>
                    <a:pt x="446" y="680"/>
                  </a:cubicBezTo>
                  <a:cubicBezTo>
                    <a:pt x="446" y="680"/>
                    <a:pt x="446" y="680"/>
                    <a:pt x="446" y="680"/>
                  </a:cubicBezTo>
                  <a:cubicBezTo>
                    <a:pt x="448" y="679"/>
                    <a:pt x="448" y="679"/>
                    <a:pt x="448" y="679"/>
                  </a:cubicBezTo>
                  <a:cubicBezTo>
                    <a:pt x="448" y="679"/>
                    <a:pt x="448" y="679"/>
                    <a:pt x="448" y="679"/>
                  </a:cubicBezTo>
                  <a:cubicBezTo>
                    <a:pt x="449" y="678"/>
                    <a:pt x="449" y="678"/>
                    <a:pt x="449" y="678"/>
                  </a:cubicBezTo>
                  <a:cubicBezTo>
                    <a:pt x="449" y="678"/>
                    <a:pt x="449" y="678"/>
                    <a:pt x="449" y="678"/>
                  </a:cubicBezTo>
                  <a:cubicBezTo>
                    <a:pt x="450" y="677"/>
                    <a:pt x="450" y="677"/>
                    <a:pt x="450" y="677"/>
                  </a:cubicBezTo>
                  <a:cubicBezTo>
                    <a:pt x="450" y="677"/>
                    <a:pt x="450" y="677"/>
                    <a:pt x="450" y="677"/>
                  </a:cubicBezTo>
                  <a:cubicBezTo>
                    <a:pt x="451" y="676"/>
                    <a:pt x="451" y="676"/>
                    <a:pt x="451" y="676"/>
                  </a:cubicBezTo>
                  <a:cubicBezTo>
                    <a:pt x="451" y="676"/>
                    <a:pt x="451" y="676"/>
                    <a:pt x="451" y="676"/>
                  </a:cubicBezTo>
                  <a:cubicBezTo>
                    <a:pt x="452" y="676"/>
                    <a:pt x="452" y="676"/>
                    <a:pt x="452" y="676"/>
                  </a:cubicBezTo>
                  <a:cubicBezTo>
                    <a:pt x="452" y="676"/>
                    <a:pt x="452" y="676"/>
                    <a:pt x="452" y="676"/>
                  </a:cubicBezTo>
                  <a:cubicBezTo>
                    <a:pt x="454" y="675"/>
                    <a:pt x="454" y="675"/>
                    <a:pt x="454" y="675"/>
                  </a:cubicBezTo>
                  <a:cubicBezTo>
                    <a:pt x="454" y="675"/>
                    <a:pt x="454" y="675"/>
                    <a:pt x="454" y="675"/>
                  </a:cubicBezTo>
                  <a:cubicBezTo>
                    <a:pt x="454" y="674"/>
                    <a:pt x="454" y="674"/>
                    <a:pt x="454" y="674"/>
                  </a:cubicBezTo>
                  <a:cubicBezTo>
                    <a:pt x="454" y="674"/>
                    <a:pt x="454" y="674"/>
                    <a:pt x="454" y="674"/>
                  </a:cubicBezTo>
                  <a:cubicBezTo>
                    <a:pt x="455" y="672"/>
                    <a:pt x="455" y="672"/>
                    <a:pt x="455" y="672"/>
                  </a:cubicBezTo>
                  <a:cubicBezTo>
                    <a:pt x="455" y="672"/>
                    <a:pt x="455" y="672"/>
                    <a:pt x="455" y="672"/>
                  </a:cubicBezTo>
                  <a:cubicBezTo>
                    <a:pt x="455" y="671"/>
                    <a:pt x="455" y="671"/>
                    <a:pt x="455" y="671"/>
                  </a:cubicBezTo>
                  <a:cubicBezTo>
                    <a:pt x="455" y="671"/>
                    <a:pt x="455" y="671"/>
                    <a:pt x="455" y="671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5" y="669"/>
                    <a:pt x="455" y="669"/>
                    <a:pt x="455" y="669"/>
                  </a:cubicBezTo>
                  <a:cubicBezTo>
                    <a:pt x="455" y="669"/>
                    <a:pt x="455" y="669"/>
                    <a:pt x="455" y="669"/>
                  </a:cubicBezTo>
                  <a:cubicBezTo>
                    <a:pt x="455" y="669"/>
                    <a:pt x="454" y="668"/>
                    <a:pt x="454" y="668"/>
                  </a:cubicBezTo>
                  <a:cubicBezTo>
                    <a:pt x="454" y="668"/>
                    <a:pt x="454" y="668"/>
                    <a:pt x="454" y="668"/>
                  </a:cubicBezTo>
                  <a:cubicBezTo>
                    <a:pt x="454" y="667"/>
                    <a:pt x="454" y="667"/>
                    <a:pt x="454" y="667"/>
                  </a:cubicBezTo>
                  <a:cubicBezTo>
                    <a:pt x="454" y="667"/>
                    <a:pt x="454" y="667"/>
                    <a:pt x="454" y="667"/>
                  </a:cubicBezTo>
                  <a:cubicBezTo>
                    <a:pt x="453" y="667"/>
                    <a:pt x="453" y="667"/>
                    <a:pt x="453" y="667"/>
                  </a:cubicBezTo>
                  <a:cubicBezTo>
                    <a:pt x="453" y="667"/>
                    <a:pt x="453" y="667"/>
                    <a:pt x="453" y="667"/>
                  </a:cubicBezTo>
                  <a:cubicBezTo>
                    <a:pt x="451" y="669"/>
                    <a:pt x="451" y="669"/>
                    <a:pt x="451" y="669"/>
                  </a:cubicBezTo>
                  <a:cubicBezTo>
                    <a:pt x="451" y="669"/>
                    <a:pt x="451" y="669"/>
                    <a:pt x="451" y="669"/>
                  </a:cubicBezTo>
                  <a:cubicBezTo>
                    <a:pt x="450" y="670"/>
                    <a:pt x="450" y="670"/>
                    <a:pt x="450" y="670"/>
                  </a:cubicBezTo>
                  <a:cubicBezTo>
                    <a:pt x="450" y="670"/>
                    <a:pt x="450" y="670"/>
                    <a:pt x="450" y="670"/>
                  </a:cubicBezTo>
                  <a:cubicBezTo>
                    <a:pt x="448" y="672"/>
                    <a:pt x="448" y="672"/>
                    <a:pt x="448" y="672"/>
                  </a:cubicBezTo>
                  <a:cubicBezTo>
                    <a:pt x="448" y="672"/>
                    <a:pt x="448" y="672"/>
                    <a:pt x="448" y="672"/>
                  </a:cubicBezTo>
                  <a:cubicBezTo>
                    <a:pt x="447" y="673"/>
                    <a:pt x="447" y="673"/>
                    <a:pt x="447" y="673"/>
                  </a:cubicBezTo>
                  <a:cubicBezTo>
                    <a:pt x="447" y="673"/>
                    <a:pt x="447" y="673"/>
                    <a:pt x="447" y="673"/>
                  </a:cubicBezTo>
                  <a:cubicBezTo>
                    <a:pt x="445" y="674"/>
                    <a:pt x="445" y="674"/>
                    <a:pt x="445" y="674"/>
                  </a:cubicBezTo>
                  <a:cubicBezTo>
                    <a:pt x="445" y="674"/>
                    <a:pt x="445" y="674"/>
                    <a:pt x="445" y="674"/>
                  </a:cubicBezTo>
                  <a:cubicBezTo>
                    <a:pt x="444" y="675"/>
                    <a:pt x="444" y="675"/>
                    <a:pt x="444" y="675"/>
                  </a:cubicBezTo>
                  <a:cubicBezTo>
                    <a:pt x="444" y="675"/>
                    <a:pt x="444" y="675"/>
                    <a:pt x="444" y="675"/>
                  </a:cubicBezTo>
                  <a:cubicBezTo>
                    <a:pt x="442" y="676"/>
                    <a:pt x="442" y="676"/>
                    <a:pt x="442" y="676"/>
                  </a:cubicBezTo>
                  <a:cubicBezTo>
                    <a:pt x="442" y="676"/>
                    <a:pt x="442" y="676"/>
                    <a:pt x="442" y="676"/>
                  </a:cubicBezTo>
                  <a:cubicBezTo>
                    <a:pt x="440" y="675"/>
                    <a:pt x="440" y="675"/>
                    <a:pt x="440" y="675"/>
                  </a:cubicBezTo>
                  <a:cubicBezTo>
                    <a:pt x="440" y="675"/>
                    <a:pt x="440" y="675"/>
                    <a:pt x="440" y="675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3"/>
                    <a:pt x="440" y="673"/>
                    <a:pt x="440" y="673"/>
                  </a:cubicBezTo>
                  <a:cubicBezTo>
                    <a:pt x="440" y="673"/>
                    <a:pt x="440" y="673"/>
                    <a:pt x="440" y="673"/>
                  </a:cubicBezTo>
                  <a:cubicBezTo>
                    <a:pt x="441" y="672"/>
                    <a:pt x="441" y="672"/>
                    <a:pt x="441" y="672"/>
                  </a:cubicBezTo>
                  <a:cubicBezTo>
                    <a:pt x="441" y="672"/>
                    <a:pt x="441" y="672"/>
                    <a:pt x="441" y="672"/>
                  </a:cubicBezTo>
                  <a:cubicBezTo>
                    <a:pt x="441" y="671"/>
                    <a:pt x="441" y="671"/>
                    <a:pt x="441" y="671"/>
                  </a:cubicBezTo>
                  <a:cubicBezTo>
                    <a:pt x="441" y="671"/>
                    <a:pt x="441" y="671"/>
                    <a:pt x="441" y="671"/>
                  </a:cubicBezTo>
                  <a:cubicBezTo>
                    <a:pt x="441" y="670"/>
                    <a:pt x="441" y="670"/>
                    <a:pt x="441" y="670"/>
                  </a:cubicBezTo>
                  <a:cubicBezTo>
                    <a:pt x="441" y="670"/>
                    <a:pt x="441" y="670"/>
                    <a:pt x="441" y="670"/>
                  </a:cubicBezTo>
                  <a:cubicBezTo>
                    <a:pt x="441" y="669"/>
                    <a:pt x="441" y="669"/>
                    <a:pt x="441" y="669"/>
                  </a:cubicBezTo>
                  <a:cubicBezTo>
                    <a:pt x="441" y="669"/>
                    <a:pt x="441" y="669"/>
                    <a:pt x="441" y="669"/>
                  </a:cubicBezTo>
                  <a:cubicBezTo>
                    <a:pt x="441" y="668"/>
                    <a:pt x="441" y="668"/>
                    <a:pt x="441" y="668"/>
                  </a:cubicBezTo>
                  <a:cubicBezTo>
                    <a:pt x="441" y="668"/>
                    <a:pt x="441" y="668"/>
                    <a:pt x="441" y="668"/>
                  </a:cubicBezTo>
                  <a:cubicBezTo>
                    <a:pt x="435" y="671"/>
                    <a:pt x="435" y="671"/>
                    <a:pt x="435" y="671"/>
                  </a:cubicBezTo>
                  <a:cubicBezTo>
                    <a:pt x="435" y="671"/>
                    <a:pt x="435" y="671"/>
                    <a:pt x="435" y="671"/>
                  </a:cubicBezTo>
                  <a:cubicBezTo>
                    <a:pt x="428" y="676"/>
                    <a:pt x="428" y="676"/>
                    <a:pt x="428" y="676"/>
                  </a:cubicBezTo>
                  <a:cubicBezTo>
                    <a:pt x="428" y="676"/>
                    <a:pt x="428" y="676"/>
                    <a:pt x="428" y="676"/>
                  </a:cubicBezTo>
                  <a:cubicBezTo>
                    <a:pt x="426" y="676"/>
                    <a:pt x="426" y="676"/>
                    <a:pt x="426" y="676"/>
                  </a:cubicBezTo>
                  <a:cubicBezTo>
                    <a:pt x="426" y="676"/>
                    <a:pt x="426" y="676"/>
                    <a:pt x="426" y="676"/>
                  </a:cubicBezTo>
                  <a:cubicBezTo>
                    <a:pt x="425" y="676"/>
                    <a:pt x="425" y="676"/>
                    <a:pt x="425" y="676"/>
                  </a:cubicBezTo>
                  <a:cubicBezTo>
                    <a:pt x="425" y="676"/>
                    <a:pt x="425" y="676"/>
                    <a:pt x="425" y="676"/>
                  </a:cubicBezTo>
                  <a:cubicBezTo>
                    <a:pt x="424" y="676"/>
                    <a:pt x="424" y="676"/>
                    <a:pt x="424" y="676"/>
                  </a:cubicBezTo>
                  <a:cubicBezTo>
                    <a:pt x="424" y="676"/>
                    <a:pt x="424" y="676"/>
                    <a:pt x="424" y="676"/>
                  </a:cubicBezTo>
                  <a:cubicBezTo>
                    <a:pt x="422" y="676"/>
                    <a:pt x="422" y="676"/>
                    <a:pt x="422" y="676"/>
                  </a:cubicBezTo>
                  <a:cubicBezTo>
                    <a:pt x="422" y="676"/>
                    <a:pt x="422" y="676"/>
                    <a:pt x="422" y="676"/>
                  </a:cubicBezTo>
                  <a:cubicBezTo>
                    <a:pt x="421" y="675"/>
                    <a:pt x="421" y="675"/>
                    <a:pt x="421" y="675"/>
                  </a:cubicBezTo>
                  <a:cubicBezTo>
                    <a:pt x="421" y="675"/>
                    <a:pt x="421" y="675"/>
                    <a:pt x="421" y="675"/>
                  </a:cubicBezTo>
                  <a:cubicBezTo>
                    <a:pt x="420" y="674"/>
                    <a:pt x="420" y="674"/>
                    <a:pt x="420" y="674"/>
                  </a:cubicBezTo>
                  <a:cubicBezTo>
                    <a:pt x="420" y="674"/>
                    <a:pt x="420" y="674"/>
                    <a:pt x="420" y="674"/>
                  </a:cubicBezTo>
                  <a:cubicBezTo>
                    <a:pt x="418" y="674"/>
                    <a:pt x="418" y="674"/>
                    <a:pt x="418" y="674"/>
                  </a:cubicBezTo>
                  <a:cubicBezTo>
                    <a:pt x="418" y="674"/>
                    <a:pt x="418" y="674"/>
                    <a:pt x="418" y="674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2"/>
                    <a:pt x="417" y="672"/>
                    <a:pt x="417" y="672"/>
                  </a:cubicBezTo>
                  <a:cubicBezTo>
                    <a:pt x="417" y="672"/>
                    <a:pt x="417" y="672"/>
                    <a:pt x="417" y="672"/>
                  </a:cubicBezTo>
                  <a:cubicBezTo>
                    <a:pt x="416" y="672"/>
                    <a:pt x="416" y="672"/>
                    <a:pt x="416" y="672"/>
                  </a:cubicBezTo>
                  <a:cubicBezTo>
                    <a:pt x="416" y="672"/>
                    <a:pt x="416" y="672"/>
                    <a:pt x="416" y="672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7" y="670"/>
                    <a:pt x="417" y="670"/>
                    <a:pt x="417" y="670"/>
                  </a:cubicBezTo>
                  <a:cubicBezTo>
                    <a:pt x="417" y="670"/>
                    <a:pt x="417" y="670"/>
                    <a:pt x="417" y="670"/>
                  </a:cubicBezTo>
                  <a:cubicBezTo>
                    <a:pt x="418" y="670"/>
                    <a:pt x="418" y="670"/>
                    <a:pt x="418" y="670"/>
                  </a:cubicBezTo>
                  <a:cubicBezTo>
                    <a:pt x="418" y="670"/>
                    <a:pt x="418" y="670"/>
                    <a:pt x="418" y="670"/>
                  </a:cubicBezTo>
                  <a:cubicBezTo>
                    <a:pt x="419" y="670"/>
                    <a:pt x="419" y="670"/>
                    <a:pt x="419" y="670"/>
                  </a:cubicBezTo>
                  <a:cubicBezTo>
                    <a:pt x="419" y="670"/>
                    <a:pt x="419" y="670"/>
                    <a:pt x="419" y="670"/>
                  </a:cubicBezTo>
                  <a:cubicBezTo>
                    <a:pt x="420" y="670"/>
                    <a:pt x="420" y="670"/>
                    <a:pt x="420" y="670"/>
                  </a:cubicBezTo>
                  <a:cubicBezTo>
                    <a:pt x="420" y="670"/>
                    <a:pt x="420" y="670"/>
                    <a:pt x="420" y="670"/>
                  </a:cubicBezTo>
                  <a:cubicBezTo>
                    <a:pt x="421" y="670"/>
                    <a:pt x="421" y="670"/>
                    <a:pt x="421" y="670"/>
                  </a:cubicBezTo>
                  <a:cubicBezTo>
                    <a:pt x="421" y="670"/>
                    <a:pt x="421" y="670"/>
                    <a:pt x="421" y="670"/>
                  </a:cubicBezTo>
                  <a:cubicBezTo>
                    <a:pt x="422" y="670"/>
                    <a:pt x="422" y="670"/>
                    <a:pt x="422" y="670"/>
                  </a:cubicBezTo>
                  <a:cubicBezTo>
                    <a:pt x="422" y="670"/>
                    <a:pt x="422" y="670"/>
                    <a:pt x="422" y="670"/>
                  </a:cubicBezTo>
                  <a:cubicBezTo>
                    <a:pt x="423" y="670"/>
                    <a:pt x="423" y="670"/>
                    <a:pt x="423" y="670"/>
                  </a:cubicBezTo>
                  <a:cubicBezTo>
                    <a:pt x="423" y="670"/>
                    <a:pt x="423" y="670"/>
                    <a:pt x="423" y="670"/>
                  </a:cubicBezTo>
                  <a:cubicBezTo>
                    <a:pt x="425" y="669"/>
                    <a:pt x="425" y="669"/>
                    <a:pt x="425" y="669"/>
                  </a:cubicBezTo>
                  <a:cubicBezTo>
                    <a:pt x="425" y="669"/>
                    <a:pt x="425" y="669"/>
                    <a:pt x="425" y="669"/>
                  </a:cubicBezTo>
                  <a:cubicBezTo>
                    <a:pt x="426" y="669"/>
                    <a:pt x="426" y="669"/>
                    <a:pt x="426" y="669"/>
                  </a:cubicBezTo>
                  <a:cubicBezTo>
                    <a:pt x="426" y="669"/>
                    <a:pt x="426" y="669"/>
                    <a:pt x="426" y="669"/>
                  </a:cubicBezTo>
                  <a:cubicBezTo>
                    <a:pt x="428" y="669"/>
                    <a:pt x="428" y="669"/>
                    <a:pt x="428" y="669"/>
                  </a:cubicBezTo>
                  <a:cubicBezTo>
                    <a:pt x="428" y="669"/>
                    <a:pt x="428" y="669"/>
                    <a:pt x="428" y="669"/>
                  </a:cubicBezTo>
                  <a:cubicBezTo>
                    <a:pt x="429" y="669"/>
                    <a:pt x="429" y="669"/>
                    <a:pt x="429" y="669"/>
                  </a:cubicBezTo>
                  <a:cubicBezTo>
                    <a:pt x="429" y="669"/>
                    <a:pt x="429" y="669"/>
                    <a:pt x="429" y="669"/>
                  </a:cubicBezTo>
                  <a:cubicBezTo>
                    <a:pt x="431" y="669"/>
                    <a:pt x="431" y="669"/>
                    <a:pt x="431" y="669"/>
                  </a:cubicBezTo>
                  <a:cubicBezTo>
                    <a:pt x="431" y="669"/>
                    <a:pt x="431" y="669"/>
                    <a:pt x="431" y="669"/>
                  </a:cubicBezTo>
                  <a:cubicBezTo>
                    <a:pt x="432" y="669"/>
                    <a:pt x="432" y="669"/>
                    <a:pt x="432" y="669"/>
                  </a:cubicBezTo>
                  <a:cubicBezTo>
                    <a:pt x="432" y="669"/>
                    <a:pt x="432" y="669"/>
                    <a:pt x="432" y="669"/>
                  </a:cubicBezTo>
                  <a:cubicBezTo>
                    <a:pt x="434" y="668"/>
                    <a:pt x="434" y="668"/>
                    <a:pt x="434" y="668"/>
                  </a:cubicBezTo>
                  <a:cubicBezTo>
                    <a:pt x="434" y="668"/>
                    <a:pt x="434" y="668"/>
                    <a:pt x="434" y="668"/>
                  </a:cubicBezTo>
                  <a:cubicBezTo>
                    <a:pt x="435" y="668"/>
                    <a:pt x="435" y="668"/>
                    <a:pt x="435" y="668"/>
                  </a:cubicBezTo>
                  <a:cubicBezTo>
                    <a:pt x="435" y="668"/>
                    <a:pt x="435" y="668"/>
                    <a:pt x="435" y="668"/>
                  </a:cubicBezTo>
                  <a:cubicBezTo>
                    <a:pt x="437" y="667"/>
                    <a:pt x="437" y="667"/>
                    <a:pt x="437" y="667"/>
                  </a:cubicBezTo>
                  <a:cubicBezTo>
                    <a:pt x="437" y="667"/>
                    <a:pt x="437" y="667"/>
                    <a:pt x="437" y="667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6" y="659"/>
                    <a:pt x="446" y="659"/>
                    <a:pt x="446" y="659"/>
                  </a:cubicBezTo>
                  <a:cubicBezTo>
                    <a:pt x="446" y="659"/>
                    <a:pt x="446" y="659"/>
                    <a:pt x="446" y="659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7"/>
                    <a:pt x="445" y="657"/>
                    <a:pt x="445" y="657"/>
                  </a:cubicBezTo>
                  <a:cubicBezTo>
                    <a:pt x="445" y="657"/>
                    <a:pt x="445" y="657"/>
                    <a:pt x="445" y="657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5"/>
                    <a:pt x="445" y="655"/>
                    <a:pt x="445" y="655"/>
                  </a:cubicBezTo>
                  <a:cubicBezTo>
                    <a:pt x="445" y="655"/>
                    <a:pt x="445" y="655"/>
                    <a:pt x="445" y="655"/>
                  </a:cubicBezTo>
                  <a:cubicBezTo>
                    <a:pt x="445" y="654"/>
                    <a:pt x="445" y="654"/>
                    <a:pt x="445" y="654"/>
                  </a:cubicBezTo>
                  <a:cubicBezTo>
                    <a:pt x="445" y="654"/>
                    <a:pt x="445" y="654"/>
                    <a:pt x="445" y="654"/>
                  </a:cubicBezTo>
                  <a:cubicBezTo>
                    <a:pt x="445" y="653"/>
                    <a:pt x="445" y="653"/>
                    <a:pt x="445" y="653"/>
                  </a:cubicBezTo>
                  <a:cubicBezTo>
                    <a:pt x="445" y="653"/>
                    <a:pt x="445" y="653"/>
                    <a:pt x="445" y="653"/>
                  </a:cubicBezTo>
                  <a:cubicBezTo>
                    <a:pt x="444" y="653"/>
                    <a:pt x="444" y="653"/>
                    <a:pt x="444" y="653"/>
                  </a:cubicBezTo>
                  <a:cubicBezTo>
                    <a:pt x="444" y="653"/>
                    <a:pt x="444" y="653"/>
                    <a:pt x="444" y="653"/>
                  </a:cubicBezTo>
                  <a:cubicBezTo>
                    <a:pt x="443" y="654"/>
                    <a:pt x="443" y="654"/>
                    <a:pt x="443" y="654"/>
                  </a:cubicBezTo>
                  <a:cubicBezTo>
                    <a:pt x="443" y="654"/>
                    <a:pt x="443" y="654"/>
                    <a:pt x="443" y="654"/>
                  </a:cubicBezTo>
                  <a:cubicBezTo>
                    <a:pt x="442" y="655"/>
                    <a:pt x="442" y="655"/>
                    <a:pt x="442" y="655"/>
                  </a:cubicBezTo>
                  <a:cubicBezTo>
                    <a:pt x="442" y="655"/>
                    <a:pt x="442" y="655"/>
                    <a:pt x="442" y="655"/>
                  </a:cubicBezTo>
                  <a:cubicBezTo>
                    <a:pt x="441" y="656"/>
                    <a:pt x="441" y="656"/>
                    <a:pt x="441" y="656"/>
                  </a:cubicBezTo>
                  <a:cubicBezTo>
                    <a:pt x="441" y="656"/>
                    <a:pt x="441" y="656"/>
                    <a:pt x="441" y="656"/>
                  </a:cubicBezTo>
                  <a:cubicBezTo>
                    <a:pt x="440" y="656"/>
                    <a:pt x="440" y="656"/>
                    <a:pt x="440" y="656"/>
                  </a:cubicBezTo>
                  <a:cubicBezTo>
                    <a:pt x="440" y="656"/>
                    <a:pt x="440" y="656"/>
                    <a:pt x="440" y="656"/>
                  </a:cubicBezTo>
                  <a:cubicBezTo>
                    <a:pt x="439" y="656"/>
                    <a:pt x="439" y="656"/>
                    <a:pt x="439" y="656"/>
                  </a:cubicBezTo>
                  <a:cubicBezTo>
                    <a:pt x="439" y="656"/>
                    <a:pt x="439" y="656"/>
                    <a:pt x="439" y="656"/>
                  </a:cubicBezTo>
                  <a:cubicBezTo>
                    <a:pt x="438" y="656"/>
                    <a:pt x="438" y="656"/>
                    <a:pt x="438" y="656"/>
                  </a:cubicBezTo>
                  <a:cubicBezTo>
                    <a:pt x="438" y="656"/>
                    <a:pt x="438" y="656"/>
                    <a:pt x="438" y="656"/>
                  </a:cubicBezTo>
                  <a:cubicBezTo>
                    <a:pt x="437" y="656"/>
                    <a:pt x="437" y="656"/>
                    <a:pt x="437" y="656"/>
                  </a:cubicBezTo>
                  <a:cubicBezTo>
                    <a:pt x="437" y="656"/>
                    <a:pt x="437" y="656"/>
                    <a:pt x="437" y="656"/>
                  </a:cubicBezTo>
                  <a:cubicBezTo>
                    <a:pt x="436" y="656"/>
                    <a:pt x="436" y="656"/>
                    <a:pt x="436" y="656"/>
                  </a:cubicBezTo>
                  <a:cubicBezTo>
                    <a:pt x="436" y="656"/>
                    <a:pt x="436" y="656"/>
                    <a:pt x="436" y="656"/>
                  </a:cubicBezTo>
                  <a:cubicBezTo>
                    <a:pt x="436" y="655"/>
                    <a:pt x="436" y="655"/>
                    <a:pt x="436" y="655"/>
                  </a:cubicBezTo>
                  <a:cubicBezTo>
                    <a:pt x="436" y="655"/>
                    <a:pt x="436" y="655"/>
                    <a:pt x="436" y="655"/>
                  </a:cubicBezTo>
                  <a:cubicBezTo>
                    <a:pt x="436" y="654"/>
                    <a:pt x="436" y="654"/>
                    <a:pt x="436" y="654"/>
                  </a:cubicBezTo>
                  <a:cubicBezTo>
                    <a:pt x="436" y="654"/>
                    <a:pt x="436" y="654"/>
                    <a:pt x="436" y="654"/>
                  </a:cubicBezTo>
                  <a:cubicBezTo>
                    <a:pt x="435" y="654"/>
                    <a:pt x="435" y="654"/>
                    <a:pt x="435" y="654"/>
                  </a:cubicBezTo>
                  <a:cubicBezTo>
                    <a:pt x="435" y="654"/>
                    <a:pt x="435" y="654"/>
                    <a:pt x="435" y="654"/>
                  </a:cubicBezTo>
                  <a:cubicBezTo>
                    <a:pt x="435" y="652"/>
                    <a:pt x="435" y="652"/>
                    <a:pt x="435" y="652"/>
                  </a:cubicBezTo>
                  <a:cubicBezTo>
                    <a:pt x="435" y="652"/>
                    <a:pt x="435" y="652"/>
                    <a:pt x="435" y="652"/>
                  </a:cubicBezTo>
                  <a:cubicBezTo>
                    <a:pt x="434" y="652"/>
                    <a:pt x="434" y="652"/>
                    <a:pt x="434" y="652"/>
                  </a:cubicBezTo>
                  <a:cubicBezTo>
                    <a:pt x="434" y="652"/>
                    <a:pt x="434" y="652"/>
                    <a:pt x="434" y="652"/>
                  </a:cubicBezTo>
                  <a:cubicBezTo>
                    <a:pt x="434" y="651"/>
                    <a:pt x="434" y="651"/>
                    <a:pt x="434" y="651"/>
                  </a:cubicBezTo>
                  <a:cubicBezTo>
                    <a:pt x="434" y="651"/>
                    <a:pt x="434" y="651"/>
                    <a:pt x="434" y="651"/>
                  </a:cubicBezTo>
                  <a:cubicBezTo>
                    <a:pt x="435" y="650"/>
                    <a:pt x="435" y="650"/>
                    <a:pt x="435" y="650"/>
                  </a:cubicBezTo>
                  <a:cubicBezTo>
                    <a:pt x="435" y="650"/>
                    <a:pt x="435" y="650"/>
                    <a:pt x="435" y="650"/>
                  </a:cubicBezTo>
                  <a:cubicBezTo>
                    <a:pt x="436" y="649"/>
                    <a:pt x="436" y="649"/>
                    <a:pt x="436" y="649"/>
                  </a:cubicBezTo>
                  <a:cubicBezTo>
                    <a:pt x="436" y="649"/>
                    <a:pt x="436" y="649"/>
                    <a:pt x="436" y="649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9" y="651"/>
                    <a:pt x="439" y="651"/>
                    <a:pt x="439" y="651"/>
                  </a:cubicBezTo>
                  <a:cubicBezTo>
                    <a:pt x="439" y="651"/>
                    <a:pt x="439" y="651"/>
                    <a:pt x="439" y="651"/>
                  </a:cubicBezTo>
                  <a:cubicBezTo>
                    <a:pt x="440" y="651"/>
                    <a:pt x="440" y="651"/>
                    <a:pt x="440" y="651"/>
                  </a:cubicBezTo>
                  <a:cubicBezTo>
                    <a:pt x="440" y="651"/>
                    <a:pt x="440" y="651"/>
                    <a:pt x="440" y="651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2" y="650"/>
                    <a:pt x="442" y="650"/>
                    <a:pt x="442" y="650"/>
                  </a:cubicBezTo>
                  <a:cubicBezTo>
                    <a:pt x="442" y="650"/>
                    <a:pt x="442" y="650"/>
                    <a:pt x="442" y="650"/>
                  </a:cubicBezTo>
                  <a:cubicBezTo>
                    <a:pt x="443" y="650"/>
                    <a:pt x="443" y="650"/>
                    <a:pt x="443" y="650"/>
                  </a:cubicBezTo>
                  <a:cubicBezTo>
                    <a:pt x="443" y="650"/>
                    <a:pt x="443" y="650"/>
                    <a:pt x="443" y="650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5" y="647"/>
                    <a:pt x="445" y="647"/>
                    <a:pt x="445" y="647"/>
                  </a:cubicBezTo>
                  <a:cubicBezTo>
                    <a:pt x="445" y="647"/>
                    <a:pt x="445" y="647"/>
                    <a:pt x="445" y="647"/>
                  </a:cubicBezTo>
                  <a:cubicBezTo>
                    <a:pt x="445" y="640"/>
                    <a:pt x="445" y="640"/>
                    <a:pt x="445" y="640"/>
                  </a:cubicBezTo>
                  <a:cubicBezTo>
                    <a:pt x="445" y="639"/>
                    <a:pt x="445" y="639"/>
                    <a:pt x="445" y="639"/>
                  </a:cubicBezTo>
                  <a:cubicBezTo>
                    <a:pt x="445" y="633"/>
                    <a:pt x="445" y="633"/>
                    <a:pt x="445" y="633"/>
                  </a:cubicBezTo>
                  <a:cubicBezTo>
                    <a:pt x="445" y="633"/>
                    <a:pt x="445" y="633"/>
                    <a:pt x="445" y="633"/>
                  </a:cubicBezTo>
                  <a:cubicBezTo>
                    <a:pt x="445" y="634"/>
                    <a:pt x="445" y="634"/>
                    <a:pt x="445" y="634"/>
                  </a:cubicBezTo>
                  <a:cubicBezTo>
                    <a:pt x="445" y="634"/>
                    <a:pt x="445" y="634"/>
                    <a:pt x="445" y="634"/>
                  </a:cubicBezTo>
                  <a:cubicBezTo>
                    <a:pt x="446" y="634"/>
                    <a:pt x="446" y="634"/>
                    <a:pt x="446" y="634"/>
                  </a:cubicBezTo>
                  <a:cubicBezTo>
                    <a:pt x="446" y="634"/>
                    <a:pt x="446" y="634"/>
                    <a:pt x="446" y="634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8" y="636"/>
                    <a:pt x="448" y="636"/>
                    <a:pt x="448" y="636"/>
                  </a:cubicBezTo>
                  <a:cubicBezTo>
                    <a:pt x="448" y="636"/>
                    <a:pt x="448" y="636"/>
                    <a:pt x="448" y="636"/>
                  </a:cubicBezTo>
                  <a:cubicBezTo>
                    <a:pt x="449" y="636"/>
                    <a:pt x="449" y="636"/>
                    <a:pt x="449" y="636"/>
                  </a:cubicBezTo>
                  <a:cubicBezTo>
                    <a:pt x="449" y="636"/>
                    <a:pt x="449" y="636"/>
                    <a:pt x="449" y="636"/>
                  </a:cubicBezTo>
                  <a:cubicBezTo>
                    <a:pt x="449" y="637"/>
                    <a:pt x="449" y="637"/>
                    <a:pt x="449" y="637"/>
                  </a:cubicBezTo>
                  <a:cubicBezTo>
                    <a:pt x="449" y="637"/>
                    <a:pt x="449" y="637"/>
                    <a:pt x="449" y="637"/>
                  </a:cubicBezTo>
                  <a:cubicBezTo>
                    <a:pt x="450" y="637"/>
                    <a:pt x="450" y="637"/>
                    <a:pt x="450" y="637"/>
                  </a:cubicBezTo>
                  <a:cubicBezTo>
                    <a:pt x="450" y="637"/>
                    <a:pt x="450" y="637"/>
                    <a:pt x="450" y="637"/>
                  </a:cubicBezTo>
                  <a:cubicBezTo>
                    <a:pt x="451" y="639"/>
                    <a:pt x="451" y="639"/>
                    <a:pt x="451" y="639"/>
                  </a:cubicBezTo>
                  <a:cubicBezTo>
                    <a:pt x="451" y="639"/>
                    <a:pt x="451" y="639"/>
                    <a:pt x="451" y="639"/>
                  </a:cubicBezTo>
                  <a:cubicBezTo>
                    <a:pt x="451" y="640"/>
                    <a:pt x="451" y="640"/>
                    <a:pt x="451" y="640"/>
                  </a:cubicBezTo>
                  <a:cubicBezTo>
                    <a:pt x="451" y="640"/>
                    <a:pt x="451" y="640"/>
                    <a:pt x="451" y="640"/>
                  </a:cubicBezTo>
                  <a:cubicBezTo>
                    <a:pt x="451" y="642"/>
                    <a:pt x="451" y="642"/>
                    <a:pt x="451" y="642"/>
                  </a:cubicBezTo>
                  <a:cubicBezTo>
                    <a:pt x="451" y="642"/>
                    <a:pt x="451" y="642"/>
                    <a:pt x="451" y="642"/>
                  </a:cubicBezTo>
                  <a:cubicBezTo>
                    <a:pt x="450" y="644"/>
                    <a:pt x="450" y="644"/>
                    <a:pt x="450" y="644"/>
                  </a:cubicBezTo>
                  <a:cubicBezTo>
                    <a:pt x="450" y="644"/>
                    <a:pt x="450" y="644"/>
                    <a:pt x="450" y="644"/>
                  </a:cubicBezTo>
                  <a:cubicBezTo>
                    <a:pt x="450" y="646"/>
                    <a:pt x="450" y="646"/>
                    <a:pt x="450" y="646"/>
                  </a:cubicBezTo>
                  <a:cubicBezTo>
                    <a:pt x="450" y="646"/>
                    <a:pt x="450" y="646"/>
                    <a:pt x="450" y="646"/>
                  </a:cubicBezTo>
                  <a:cubicBezTo>
                    <a:pt x="450" y="648"/>
                    <a:pt x="450" y="648"/>
                    <a:pt x="450" y="648"/>
                  </a:cubicBezTo>
                  <a:cubicBezTo>
                    <a:pt x="450" y="648"/>
                    <a:pt x="450" y="648"/>
                    <a:pt x="450" y="648"/>
                  </a:cubicBezTo>
                  <a:cubicBezTo>
                    <a:pt x="450" y="649"/>
                    <a:pt x="450" y="649"/>
                    <a:pt x="450" y="649"/>
                  </a:cubicBezTo>
                  <a:cubicBezTo>
                    <a:pt x="450" y="649"/>
                    <a:pt x="450" y="649"/>
                    <a:pt x="450" y="649"/>
                  </a:cubicBezTo>
                  <a:cubicBezTo>
                    <a:pt x="451" y="650"/>
                    <a:pt x="451" y="650"/>
                    <a:pt x="451" y="650"/>
                  </a:cubicBezTo>
                  <a:cubicBezTo>
                    <a:pt x="451" y="650"/>
                    <a:pt x="451" y="650"/>
                    <a:pt x="451" y="650"/>
                  </a:cubicBezTo>
                  <a:cubicBezTo>
                    <a:pt x="452" y="650"/>
                    <a:pt x="452" y="650"/>
                    <a:pt x="452" y="650"/>
                  </a:cubicBezTo>
                  <a:cubicBezTo>
                    <a:pt x="452" y="650"/>
                    <a:pt x="452" y="650"/>
                    <a:pt x="452" y="650"/>
                  </a:cubicBezTo>
                  <a:cubicBezTo>
                    <a:pt x="453" y="650"/>
                    <a:pt x="453" y="650"/>
                    <a:pt x="453" y="650"/>
                  </a:cubicBezTo>
                  <a:cubicBezTo>
                    <a:pt x="453" y="650"/>
                    <a:pt x="453" y="650"/>
                    <a:pt x="453" y="650"/>
                  </a:cubicBezTo>
                  <a:cubicBezTo>
                    <a:pt x="453" y="649"/>
                    <a:pt x="453" y="649"/>
                    <a:pt x="453" y="649"/>
                  </a:cubicBezTo>
                  <a:cubicBezTo>
                    <a:pt x="453" y="649"/>
                    <a:pt x="453" y="649"/>
                    <a:pt x="453" y="649"/>
                  </a:cubicBezTo>
                  <a:cubicBezTo>
                    <a:pt x="453" y="648"/>
                    <a:pt x="453" y="648"/>
                    <a:pt x="453" y="648"/>
                  </a:cubicBezTo>
                  <a:cubicBezTo>
                    <a:pt x="453" y="648"/>
                    <a:pt x="453" y="648"/>
                    <a:pt x="453" y="648"/>
                  </a:cubicBezTo>
                  <a:cubicBezTo>
                    <a:pt x="454" y="647"/>
                    <a:pt x="454" y="647"/>
                    <a:pt x="454" y="647"/>
                  </a:cubicBezTo>
                  <a:cubicBezTo>
                    <a:pt x="454" y="647"/>
                    <a:pt x="454" y="647"/>
                    <a:pt x="454" y="647"/>
                  </a:cubicBezTo>
                  <a:cubicBezTo>
                    <a:pt x="453" y="646"/>
                    <a:pt x="453" y="646"/>
                    <a:pt x="453" y="646"/>
                  </a:cubicBezTo>
                  <a:cubicBezTo>
                    <a:pt x="453" y="646"/>
                    <a:pt x="453" y="646"/>
                    <a:pt x="453" y="646"/>
                  </a:cubicBezTo>
                  <a:cubicBezTo>
                    <a:pt x="453" y="645"/>
                    <a:pt x="453" y="645"/>
                    <a:pt x="453" y="645"/>
                  </a:cubicBezTo>
                  <a:cubicBezTo>
                    <a:pt x="453" y="645"/>
                    <a:pt x="453" y="645"/>
                    <a:pt x="453" y="645"/>
                  </a:cubicBezTo>
                  <a:cubicBezTo>
                    <a:pt x="453" y="644"/>
                    <a:pt x="453" y="644"/>
                    <a:pt x="453" y="644"/>
                  </a:cubicBezTo>
                  <a:cubicBezTo>
                    <a:pt x="453" y="644"/>
                    <a:pt x="453" y="644"/>
                    <a:pt x="453" y="644"/>
                  </a:cubicBezTo>
                  <a:cubicBezTo>
                    <a:pt x="453" y="643"/>
                    <a:pt x="453" y="643"/>
                    <a:pt x="453" y="643"/>
                  </a:cubicBezTo>
                  <a:cubicBezTo>
                    <a:pt x="453" y="643"/>
                    <a:pt x="453" y="643"/>
                    <a:pt x="453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5" y="643"/>
                    <a:pt x="455" y="643"/>
                    <a:pt x="455" y="643"/>
                  </a:cubicBezTo>
                  <a:cubicBezTo>
                    <a:pt x="455" y="643"/>
                    <a:pt x="455" y="643"/>
                    <a:pt x="455" y="643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8" y="644"/>
                    <a:pt x="458" y="644"/>
                    <a:pt x="458" y="644"/>
                  </a:cubicBezTo>
                  <a:cubicBezTo>
                    <a:pt x="458" y="644"/>
                    <a:pt x="458" y="644"/>
                    <a:pt x="458" y="644"/>
                  </a:cubicBezTo>
                  <a:cubicBezTo>
                    <a:pt x="460" y="640"/>
                    <a:pt x="460" y="640"/>
                    <a:pt x="460" y="640"/>
                  </a:cubicBezTo>
                  <a:cubicBezTo>
                    <a:pt x="460" y="640"/>
                    <a:pt x="460" y="640"/>
                    <a:pt x="460" y="640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1" y="653"/>
                    <a:pt x="451" y="653"/>
                    <a:pt x="451" y="653"/>
                  </a:cubicBezTo>
                  <a:cubicBezTo>
                    <a:pt x="451" y="653"/>
                    <a:pt x="451" y="653"/>
                    <a:pt x="451" y="653"/>
                  </a:cubicBezTo>
                  <a:cubicBezTo>
                    <a:pt x="451" y="654"/>
                    <a:pt x="451" y="654"/>
                    <a:pt x="451" y="654"/>
                  </a:cubicBezTo>
                  <a:cubicBezTo>
                    <a:pt x="451" y="654"/>
                    <a:pt x="451" y="654"/>
                    <a:pt x="451" y="654"/>
                  </a:cubicBezTo>
                  <a:cubicBezTo>
                    <a:pt x="450" y="655"/>
                    <a:pt x="450" y="655"/>
                    <a:pt x="450" y="655"/>
                  </a:cubicBezTo>
                  <a:cubicBezTo>
                    <a:pt x="450" y="655"/>
                    <a:pt x="450" y="655"/>
                    <a:pt x="450" y="655"/>
                  </a:cubicBezTo>
                  <a:cubicBezTo>
                    <a:pt x="450" y="656"/>
                    <a:pt x="450" y="656"/>
                    <a:pt x="450" y="656"/>
                  </a:cubicBezTo>
                  <a:cubicBezTo>
                    <a:pt x="450" y="656"/>
                    <a:pt x="450" y="656"/>
                    <a:pt x="450" y="656"/>
                  </a:cubicBezTo>
                  <a:cubicBezTo>
                    <a:pt x="450" y="658"/>
                    <a:pt x="450" y="658"/>
                    <a:pt x="450" y="658"/>
                  </a:cubicBezTo>
                  <a:cubicBezTo>
                    <a:pt x="450" y="658"/>
                    <a:pt x="450" y="658"/>
                    <a:pt x="450" y="658"/>
                  </a:cubicBezTo>
                  <a:cubicBezTo>
                    <a:pt x="450" y="659"/>
                    <a:pt x="450" y="659"/>
                    <a:pt x="450" y="659"/>
                  </a:cubicBezTo>
                  <a:cubicBezTo>
                    <a:pt x="450" y="659"/>
                    <a:pt x="450" y="659"/>
                    <a:pt x="450" y="659"/>
                  </a:cubicBezTo>
                  <a:cubicBezTo>
                    <a:pt x="450" y="660"/>
                    <a:pt x="450" y="660"/>
                    <a:pt x="450" y="660"/>
                  </a:cubicBezTo>
                  <a:cubicBezTo>
                    <a:pt x="450" y="660"/>
                    <a:pt x="450" y="660"/>
                    <a:pt x="450" y="660"/>
                  </a:cubicBezTo>
                  <a:cubicBezTo>
                    <a:pt x="451" y="660"/>
                    <a:pt x="451" y="660"/>
                    <a:pt x="451" y="660"/>
                  </a:cubicBezTo>
                  <a:cubicBezTo>
                    <a:pt x="451" y="660"/>
                    <a:pt x="451" y="660"/>
                    <a:pt x="451" y="660"/>
                  </a:cubicBezTo>
                  <a:cubicBezTo>
                    <a:pt x="460" y="656"/>
                    <a:pt x="460" y="656"/>
                    <a:pt x="460" y="656"/>
                  </a:cubicBezTo>
                  <a:cubicBezTo>
                    <a:pt x="460" y="656"/>
                    <a:pt x="460" y="656"/>
                    <a:pt x="460" y="656"/>
                  </a:cubicBezTo>
                  <a:cubicBezTo>
                    <a:pt x="464" y="632"/>
                    <a:pt x="464" y="632"/>
                    <a:pt x="464" y="632"/>
                  </a:cubicBezTo>
                  <a:cubicBezTo>
                    <a:pt x="464" y="632"/>
                    <a:pt x="464" y="632"/>
                    <a:pt x="464" y="632"/>
                  </a:cubicBezTo>
                  <a:cubicBezTo>
                    <a:pt x="464" y="631"/>
                    <a:pt x="464" y="631"/>
                    <a:pt x="464" y="631"/>
                  </a:cubicBezTo>
                  <a:cubicBezTo>
                    <a:pt x="464" y="631"/>
                    <a:pt x="464" y="631"/>
                    <a:pt x="464" y="631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29"/>
                    <a:pt x="463" y="629"/>
                    <a:pt x="463" y="629"/>
                  </a:cubicBezTo>
                  <a:cubicBezTo>
                    <a:pt x="463" y="629"/>
                    <a:pt x="463" y="629"/>
                    <a:pt x="463" y="629"/>
                  </a:cubicBezTo>
                  <a:cubicBezTo>
                    <a:pt x="463" y="628"/>
                    <a:pt x="463" y="628"/>
                    <a:pt x="463" y="628"/>
                  </a:cubicBezTo>
                  <a:cubicBezTo>
                    <a:pt x="463" y="628"/>
                    <a:pt x="463" y="628"/>
                    <a:pt x="463" y="628"/>
                  </a:cubicBezTo>
                  <a:cubicBezTo>
                    <a:pt x="463" y="627"/>
                    <a:pt x="463" y="627"/>
                    <a:pt x="463" y="627"/>
                  </a:cubicBezTo>
                  <a:cubicBezTo>
                    <a:pt x="463" y="627"/>
                    <a:pt x="463" y="627"/>
                    <a:pt x="463" y="627"/>
                  </a:cubicBezTo>
                  <a:cubicBezTo>
                    <a:pt x="463" y="626"/>
                    <a:pt x="463" y="626"/>
                    <a:pt x="463" y="626"/>
                  </a:cubicBezTo>
                  <a:cubicBezTo>
                    <a:pt x="463" y="626"/>
                    <a:pt x="463" y="626"/>
                    <a:pt x="463" y="626"/>
                  </a:cubicBezTo>
                  <a:cubicBezTo>
                    <a:pt x="464" y="625"/>
                    <a:pt x="464" y="625"/>
                    <a:pt x="464" y="625"/>
                  </a:cubicBezTo>
                  <a:cubicBezTo>
                    <a:pt x="464" y="625"/>
                    <a:pt x="464" y="625"/>
                    <a:pt x="464" y="625"/>
                  </a:cubicBezTo>
                  <a:cubicBezTo>
                    <a:pt x="464" y="626"/>
                    <a:pt x="464" y="626"/>
                    <a:pt x="464" y="626"/>
                  </a:cubicBezTo>
                  <a:cubicBezTo>
                    <a:pt x="464" y="626"/>
                    <a:pt x="464" y="626"/>
                    <a:pt x="464" y="626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6" y="625"/>
                    <a:pt x="466" y="625"/>
                    <a:pt x="466" y="625"/>
                  </a:cubicBezTo>
                  <a:cubicBezTo>
                    <a:pt x="466" y="625"/>
                    <a:pt x="466" y="625"/>
                    <a:pt x="466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8" y="625"/>
                    <a:pt x="468" y="625"/>
                    <a:pt x="468" y="625"/>
                  </a:cubicBezTo>
                  <a:cubicBezTo>
                    <a:pt x="468" y="625"/>
                    <a:pt x="468" y="625"/>
                    <a:pt x="468" y="625"/>
                  </a:cubicBezTo>
                  <a:cubicBezTo>
                    <a:pt x="469" y="625"/>
                    <a:pt x="469" y="625"/>
                    <a:pt x="469" y="625"/>
                  </a:cubicBezTo>
                  <a:cubicBezTo>
                    <a:pt x="469" y="625"/>
                    <a:pt x="469" y="625"/>
                    <a:pt x="469" y="625"/>
                  </a:cubicBezTo>
                  <a:cubicBezTo>
                    <a:pt x="469" y="629"/>
                    <a:pt x="469" y="629"/>
                    <a:pt x="469" y="629"/>
                  </a:cubicBezTo>
                  <a:cubicBezTo>
                    <a:pt x="469" y="629"/>
                    <a:pt x="469" y="629"/>
                    <a:pt x="469" y="629"/>
                  </a:cubicBezTo>
                  <a:cubicBezTo>
                    <a:pt x="468" y="632"/>
                    <a:pt x="468" y="632"/>
                    <a:pt x="468" y="632"/>
                  </a:cubicBezTo>
                  <a:cubicBezTo>
                    <a:pt x="468" y="632"/>
                    <a:pt x="468" y="632"/>
                    <a:pt x="468" y="632"/>
                  </a:cubicBezTo>
                  <a:cubicBezTo>
                    <a:pt x="467" y="636"/>
                    <a:pt x="467" y="636"/>
                    <a:pt x="467" y="636"/>
                  </a:cubicBezTo>
                  <a:cubicBezTo>
                    <a:pt x="467" y="636"/>
                    <a:pt x="467" y="636"/>
                    <a:pt x="467" y="636"/>
                  </a:cubicBezTo>
                  <a:cubicBezTo>
                    <a:pt x="467" y="639"/>
                    <a:pt x="467" y="639"/>
                    <a:pt x="467" y="639"/>
                  </a:cubicBezTo>
                  <a:cubicBezTo>
                    <a:pt x="467" y="639"/>
                    <a:pt x="467" y="639"/>
                    <a:pt x="467" y="639"/>
                  </a:cubicBezTo>
                  <a:cubicBezTo>
                    <a:pt x="465" y="643"/>
                    <a:pt x="465" y="643"/>
                    <a:pt x="465" y="643"/>
                  </a:cubicBezTo>
                  <a:cubicBezTo>
                    <a:pt x="465" y="643"/>
                    <a:pt x="465" y="643"/>
                    <a:pt x="465" y="643"/>
                  </a:cubicBezTo>
                  <a:cubicBezTo>
                    <a:pt x="465" y="647"/>
                    <a:pt x="465" y="647"/>
                    <a:pt x="465" y="647"/>
                  </a:cubicBezTo>
                  <a:cubicBezTo>
                    <a:pt x="465" y="647"/>
                    <a:pt x="465" y="647"/>
                    <a:pt x="465" y="647"/>
                  </a:cubicBezTo>
                  <a:cubicBezTo>
                    <a:pt x="464" y="650"/>
                    <a:pt x="464" y="650"/>
                    <a:pt x="464" y="650"/>
                  </a:cubicBezTo>
                  <a:cubicBezTo>
                    <a:pt x="464" y="650"/>
                    <a:pt x="464" y="650"/>
                    <a:pt x="464" y="650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74" y="652"/>
                    <a:pt x="474" y="652"/>
                    <a:pt x="474" y="652"/>
                  </a:cubicBezTo>
                  <a:cubicBezTo>
                    <a:pt x="474" y="652"/>
                    <a:pt x="474" y="652"/>
                    <a:pt x="474" y="652"/>
                  </a:cubicBezTo>
                  <a:cubicBezTo>
                    <a:pt x="477" y="658"/>
                    <a:pt x="477" y="658"/>
                    <a:pt x="477" y="658"/>
                  </a:cubicBezTo>
                  <a:cubicBezTo>
                    <a:pt x="477" y="658"/>
                    <a:pt x="477" y="658"/>
                    <a:pt x="477" y="658"/>
                  </a:cubicBezTo>
                  <a:cubicBezTo>
                    <a:pt x="475" y="657"/>
                    <a:pt x="475" y="657"/>
                    <a:pt x="475" y="657"/>
                  </a:cubicBezTo>
                  <a:cubicBezTo>
                    <a:pt x="475" y="657"/>
                    <a:pt x="475" y="657"/>
                    <a:pt x="475" y="657"/>
                  </a:cubicBezTo>
                  <a:cubicBezTo>
                    <a:pt x="473" y="657"/>
                    <a:pt x="473" y="657"/>
                    <a:pt x="473" y="657"/>
                  </a:cubicBezTo>
                  <a:cubicBezTo>
                    <a:pt x="473" y="657"/>
                    <a:pt x="473" y="657"/>
                    <a:pt x="473" y="657"/>
                  </a:cubicBezTo>
                  <a:cubicBezTo>
                    <a:pt x="471" y="656"/>
                    <a:pt x="471" y="656"/>
                    <a:pt x="471" y="656"/>
                  </a:cubicBezTo>
                  <a:cubicBezTo>
                    <a:pt x="471" y="656"/>
                    <a:pt x="471" y="656"/>
                    <a:pt x="471" y="656"/>
                  </a:cubicBezTo>
                  <a:cubicBezTo>
                    <a:pt x="469" y="656"/>
                    <a:pt x="469" y="656"/>
                    <a:pt x="469" y="656"/>
                  </a:cubicBezTo>
                  <a:cubicBezTo>
                    <a:pt x="469" y="656"/>
                    <a:pt x="469" y="656"/>
                    <a:pt x="469" y="656"/>
                  </a:cubicBezTo>
                  <a:cubicBezTo>
                    <a:pt x="467" y="656"/>
                    <a:pt x="467" y="656"/>
                    <a:pt x="467" y="656"/>
                  </a:cubicBezTo>
                  <a:cubicBezTo>
                    <a:pt x="467" y="656"/>
                    <a:pt x="467" y="656"/>
                    <a:pt x="467" y="656"/>
                  </a:cubicBezTo>
                  <a:cubicBezTo>
                    <a:pt x="465" y="657"/>
                    <a:pt x="465" y="657"/>
                    <a:pt x="465" y="657"/>
                  </a:cubicBezTo>
                  <a:cubicBezTo>
                    <a:pt x="465" y="657"/>
                    <a:pt x="465" y="657"/>
                    <a:pt x="465" y="657"/>
                  </a:cubicBezTo>
                  <a:cubicBezTo>
                    <a:pt x="462" y="657"/>
                    <a:pt x="462" y="657"/>
                    <a:pt x="462" y="657"/>
                  </a:cubicBezTo>
                  <a:cubicBezTo>
                    <a:pt x="462" y="657"/>
                    <a:pt x="462" y="657"/>
                    <a:pt x="462" y="657"/>
                  </a:cubicBezTo>
                  <a:cubicBezTo>
                    <a:pt x="461" y="658"/>
                    <a:pt x="461" y="658"/>
                    <a:pt x="461" y="658"/>
                  </a:cubicBezTo>
                  <a:cubicBezTo>
                    <a:pt x="461" y="658"/>
                    <a:pt x="461" y="658"/>
                    <a:pt x="461" y="658"/>
                  </a:cubicBezTo>
                  <a:cubicBezTo>
                    <a:pt x="446" y="666"/>
                    <a:pt x="446" y="666"/>
                    <a:pt x="446" y="666"/>
                  </a:cubicBezTo>
                  <a:cubicBezTo>
                    <a:pt x="446" y="666"/>
                    <a:pt x="446" y="666"/>
                    <a:pt x="446" y="666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70"/>
                    <a:pt x="445" y="670"/>
                    <a:pt x="445" y="670"/>
                  </a:cubicBezTo>
                  <a:cubicBezTo>
                    <a:pt x="445" y="670"/>
                    <a:pt x="445" y="670"/>
                    <a:pt x="445" y="670"/>
                  </a:cubicBezTo>
                  <a:cubicBezTo>
                    <a:pt x="446" y="670"/>
                    <a:pt x="446" y="670"/>
                    <a:pt x="446" y="670"/>
                  </a:cubicBezTo>
                  <a:cubicBezTo>
                    <a:pt x="446" y="670"/>
                    <a:pt x="446" y="670"/>
                    <a:pt x="446" y="670"/>
                  </a:cubicBezTo>
                  <a:cubicBezTo>
                    <a:pt x="447" y="670"/>
                    <a:pt x="447" y="670"/>
                    <a:pt x="447" y="670"/>
                  </a:cubicBezTo>
                  <a:cubicBezTo>
                    <a:pt x="447" y="670"/>
                    <a:pt x="447" y="670"/>
                    <a:pt x="447" y="670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8" y="664"/>
                    <a:pt x="458" y="664"/>
                    <a:pt x="458" y="664"/>
                  </a:cubicBezTo>
                  <a:cubicBezTo>
                    <a:pt x="458" y="664"/>
                    <a:pt x="458" y="664"/>
                    <a:pt x="458" y="664"/>
                  </a:cubicBezTo>
                  <a:cubicBezTo>
                    <a:pt x="459" y="664"/>
                    <a:pt x="459" y="664"/>
                    <a:pt x="459" y="664"/>
                  </a:cubicBezTo>
                  <a:cubicBezTo>
                    <a:pt x="459" y="664"/>
                    <a:pt x="459" y="664"/>
                    <a:pt x="459" y="664"/>
                  </a:cubicBezTo>
                  <a:cubicBezTo>
                    <a:pt x="460" y="664"/>
                    <a:pt x="460" y="664"/>
                    <a:pt x="460" y="664"/>
                  </a:cubicBezTo>
                  <a:cubicBezTo>
                    <a:pt x="460" y="664"/>
                    <a:pt x="460" y="664"/>
                    <a:pt x="460" y="664"/>
                  </a:cubicBezTo>
                  <a:cubicBezTo>
                    <a:pt x="461" y="664"/>
                    <a:pt x="461" y="664"/>
                    <a:pt x="461" y="664"/>
                  </a:cubicBezTo>
                  <a:cubicBezTo>
                    <a:pt x="461" y="664"/>
                    <a:pt x="461" y="664"/>
                    <a:pt x="461" y="664"/>
                  </a:cubicBezTo>
                  <a:cubicBezTo>
                    <a:pt x="462" y="665"/>
                    <a:pt x="462" y="665"/>
                    <a:pt x="462" y="665"/>
                  </a:cubicBezTo>
                  <a:cubicBezTo>
                    <a:pt x="462" y="665"/>
                    <a:pt x="462" y="665"/>
                    <a:pt x="462" y="665"/>
                  </a:cubicBezTo>
                  <a:cubicBezTo>
                    <a:pt x="463" y="665"/>
                    <a:pt x="463" y="665"/>
                    <a:pt x="463" y="665"/>
                  </a:cubicBezTo>
                  <a:cubicBezTo>
                    <a:pt x="463" y="665"/>
                    <a:pt x="463" y="665"/>
                    <a:pt x="463" y="665"/>
                  </a:cubicBezTo>
                  <a:cubicBezTo>
                    <a:pt x="460" y="670"/>
                    <a:pt x="458" y="671"/>
                    <a:pt x="458" y="671"/>
                  </a:cubicBezTo>
                  <a:cubicBezTo>
                    <a:pt x="458" y="671"/>
                    <a:pt x="458" y="671"/>
                    <a:pt x="458" y="671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7"/>
                    <a:pt x="458" y="677"/>
                    <a:pt x="458" y="677"/>
                  </a:cubicBezTo>
                  <a:cubicBezTo>
                    <a:pt x="458" y="677"/>
                    <a:pt x="458" y="677"/>
                    <a:pt x="458" y="677"/>
                  </a:cubicBezTo>
                  <a:cubicBezTo>
                    <a:pt x="458" y="678"/>
                    <a:pt x="458" y="678"/>
                    <a:pt x="458" y="678"/>
                  </a:cubicBezTo>
                  <a:cubicBezTo>
                    <a:pt x="458" y="678"/>
                    <a:pt x="458" y="678"/>
                    <a:pt x="458" y="678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6" y="679"/>
                    <a:pt x="456" y="679"/>
                    <a:pt x="456" y="679"/>
                  </a:cubicBezTo>
                  <a:cubicBezTo>
                    <a:pt x="456" y="679"/>
                    <a:pt x="456" y="679"/>
                    <a:pt x="456" y="679"/>
                  </a:cubicBezTo>
                  <a:cubicBezTo>
                    <a:pt x="456" y="680"/>
                    <a:pt x="456" y="680"/>
                    <a:pt x="456" y="680"/>
                  </a:cubicBezTo>
                  <a:cubicBezTo>
                    <a:pt x="456" y="680"/>
                    <a:pt x="456" y="680"/>
                    <a:pt x="456" y="680"/>
                  </a:cubicBezTo>
                  <a:cubicBezTo>
                    <a:pt x="455" y="680"/>
                    <a:pt x="455" y="680"/>
                    <a:pt x="455" y="680"/>
                  </a:cubicBezTo>
                  <a:cubicBezTo>
                    <a:pt x="455" y="680"/>
                    <a:pt x="455" y="680"/>
                    <a:pt x="455" y="680"/>
                  </a:cubicBezTo>
                  <a:cubicBezTo>
                    <a:pt x="455" y="681"/>
                    <a:pt x="455" y="681"/>
                    <a:pt x="455" y="681"/>
                  </a:cubicBezTo>
                  <a:cubicBezTo>
                    <a:pt x="455" y="681"/>
                    <a:pt x="455" y="681"/>
                    <a:pt x="455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6" y="683"/>
                    <a:pt x="456" y="683"/>
                    <a:pt x="456" y="683"/>
                  </a:cubicBezTo>
                  <a:cubicBezTo>
                    <a:pt x="456" y="683"/>
                    <a:pt x="456" y="683"/>
                    <a:pt x="456" y="683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5" y="686"/>
                    <a:pt x="455" y="686"/>
                    <a:pt x="455" y="686"/>
                  </a:cubicBezTo>
                  <a:cubicBezTo>
                    <a:pt x="455" y="686"/>
                    <a:pt x="455" y="686"/>
                    <a:pt x="455" y="686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8"/>
                    <a:pt x="455" y="688"/>
                    <a:pt x="455" y="688"/>
                  </a:cubicBezTo>
                  <a:cubicBezTo>
                    <a:pt x="455" y="688"/>
                    <a:pt x="455" y="688"/>
                    <a:pt x="455" y="688"/>
                  </a:cubicBezTo>
                  <a:cubicBezTo>
                    <a:pt x="456" y="688"/>
                    <a:pt x="456" y="688"/>
                    <a:pt x="456" y="688"/>
                  </a:cubicBezTo>
                  <a:cubicBezTo>
                    <a:pt x="456" y="688"/>
                    <a:pt x="456" y="688"/>
                    <a:pt x="456" y="688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5" y="690"/>
                    <a:pt x="455" y="690"/>
                    <a:pt x="455" y="690"/>
                  </a:cubicBezTo>
                  <a:cubicBezTo>
                    <a:pt x="455" y="690"/>
                    <a:pt x="455" y="690"/>
                    <a:pt x="455" y="690"/>
                  </a:cubicBezTo>
                  <a:cubicBezTo>
                    <a:pt x="455" y="691"/>
                    <a:pt x="455" y="691"/>
                    <a:pt x="455" y="691"/>
                  </a:cubicBezTo>
                  <a:cubicBezTo>
                    <a:pt x="455" y="691"/>
                    <a:pt x="455" y="691"/>
                    <a:pt x="455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1" y="712"/>
                    <a:pt x="451" y="712"/>
                    <a:pt x="451" y="712"/>
                  </a:cubicBezTo>
                  <a:cubicBezTo>
                    <a:pt x="451" y="712"/>
                    <a:pt x="451" y="712"/>
                    <a:pt x="451" y="712"/>
                  </a:cubicBezTo>
                  <a:cubicBezTo>
                    <a:pt x="449" y="712"/>
                    <a:pt x="449" y="712"/>
                    <a:pt x="449" y="712"/>
                  </a:cubicBezTo>
                  <a:cubicBezTo>
                    <a:pt x="449" y="712"/>
                    <a:pt x="449" y="712"/>
                    <a:pt x="449" y="712"/>
                  </a:cubicBezTo>
                  <a:cubicBezTo>
                    <a:pt x="449" y="711"/>
                    <a:pt x="449" y="711"/>
                    <a:pt x="449" y="711"/>
                  </a:cubicBezTo>
                  <a:cubicBezTo>
                    <a:pt x="449" y="711"/>
                    <a:pt x="449" y="711"/>
                    <a:pt x="449" y="711"/>
                  </a:cubicBezTo>
                  <a:cubicBezTo>
                    <a:pt x="448" y="710"/>
                    <a:pt x="448" y="710"/>
                    <a:pt x="448" y="710"/>
                  </a:cubicBezTo>
                  <a:cubicBezTo>
                    <a:pt x="448" y="710"/>
                    <a:pt x="448" y="710"/>
                    <a:pt x="448" y="710"/>
                  </a:cubicBezTo>
                  <a:cubicBezTo>
                    <a:pt x="447" y="710"/>
                    <a:pt x="447" y="710"/>
                    <a:pt x="447" y="710"/>
                  </a:cubicBezTo>
                  <a:cubicBezTo>
                    <a:pt x="447" y="710"/>
                    <a:pt x="447" y="710"/>
                    <a:pt x="447" y="710"/>
                  </a:cubicBezTo>
                  <a:cubicBezTo>
                    <a:pt x="446" y="709"/>
                    <a:pt x="446" y="709"/>
                    <a:pt x="446" y="709"/>
                  </a:cubicBezTo>
                  <a:cubicBezTo>
                    <a:pt x="446" y="709"/>
                    <a:pt x="446" y="709"/>
                    <a:pt x="446" y="709"/>
                  </a:cubicBezTo>
                  <a:cubicBezTo>
                    <a:pt x="444" y="709"/>
                    <a:pt x="444" y="709"/>
                    <a:pt x="444" y="709"/>
                  </a:cubicBezTo>
                  <a:cubicBezTo>
                    <a:pt x="444" y="709"/>
                    <a:pt x="444" y="709"/>
                    <a:pt x="444" y="709"/>
                  </a:cubicBezTo>
                  <a:cubicBezTo>
                    <a:pt x="443" y="709"/>
                    <a:pt x="443" y="709"/>
                    <a:pt x="443" y="709"/>
                  </a:cubicBezTo>
                  <a:cubicBezTo>
                    <a:pt x="443" y="709"/>
                    <a:pt x="443" y="709"/>
                    <a:pt x="443" y="709"/>
                  </a:cubicBezTo>
                  <a:cubicBezTo>
                    <a:pt x="442" y="708"/>
                    <a:pt x="442" y="708"/>
                    <a:pt x="442" y="708"/>
                  </a:cubicBezTo>
                  <a:cubicBezTo>
                    <a:pt x="442" y="708"/>
                    <a:pt x="442" y="708"/>
                    <a:pt x="442" y="708"/>
                  </a:cubicBezTo>
                  <a:cubicBezTo>
                    <a:pt x="441" y="708"/>
                    <a:pt x="441" y="708"/>
                    <a:pt x="441" y="708"/>
                  </a:cubicBezTo>
                  <a:cubicBezTo>
                    <a:pt x="441" y="708"/>
                    <a:pt x="441" y="708"/>
                    <a:pt x="441" y="708"/>
                  </a:cubicBezTo>
                  <a:cubicBezTo>
                    <a:pt x="439" y="708"/>
                    <a:pt x="439" y="708"/>
                    <a:pt x="439" y="708"/>
                  </a:cubicBezTo>
                  <a:cubicBezTo>
                    <a:pt x="439" y="708"/>
                    <a:pt x="439" y="708"/>
                    <a:pt x="439" y="708"/>
                  </a:cubicBezTo>
                  <a:cubicBezTo>
                    <a:pt x="434" y="712"/>
                    <a:pt x="434" y="712"/>
                    <a:pt x="434" y="712"/>
                  </a:cubicBezTo>
                  <a:cubicBezTo>
                    <a:pt x="434" y="712"/>
                    <a:pt x="434" y="712"/>
                    <a:pt x="434" y="712"/>
                  </a:cubicBezTo>
                  <a:cubicBezTo>
                    <a:pt x="432" y="713"/>
                    <a:pt x="432" y="713"/>
                    <a:pt x="432" y="713"/>
                  </a:cubicBezTo>
                  <a:cubicBezTo>
                    <a:pt x="432" y="713"/>
                    <a:pt x="432" y="713"/>
                    <a:pt x="432" y="713"/>
                  </a:cubicBezTo>
                  <a:cubicBezTo>
                    <a:pt x="431" y="715"/>
                    <a:pt x="431" y="715"/>
                    <a:pt x="431" y="715"/>
                  </a:cubicBezTo>
                  <a:cubicBezTo>
                    <a:pt x="431" y="715"/>
                    <a:pt x="431" y="715"/>
                    <a:pt x="431" y="715"/>
                  </a:cubicBezTo>
                  <a:cubicBezTo>
                    <a:pt x="430" y="716"/>
                    <a:pt x="430" y="716"/>
                    <a:pt x="430" y="716"/>
                  </a:cubicBezTo>
                  <a:cubicBezTo>
                    <a:pt x="430" y="716"/>
                    <a:pt x="430" y="716"/>
                    <a:pt x="430" y="716"/>
                  </a:cubicBezTo>
                  <a:cubicBezTo>
                    <a:pt x="430" y="718"/>
                    <a:pt x="430" y="718"/>
                    <a:pt x="430" y="718"/>
                  </a:cubicBezTo>
                  <a:cubicBezTo>
                    <a:pt x="430" y="718"/>
                    <a:pt x="430" y="718"/>
                    <a:pt x="430" y="718"/>
                  </a:cubicBezTo>
                  <a:cubicBezTo>
                    <a:pt x="429" y="719"/>
                    <a:pt x="429" y="719"/>
                    <a:pt x="429" y="719"/>
                  </a:cubicBezTo>
                  <a:cubicBezTo>
                    <a:pt x="429" y="719"/>
                    <a:pt x="429" y="719"/>
                    <a:pt x="429" y="719"/>
                  </a:cubicBezTo>
                  <a:cubicBezTo>
                    <a:pt x="428" y="721"/>
                    <a:pt x="428" y="721"/>
                    <a:pt x="428" y="721"/>
                  </a:cubicBezTo>
                  <a:cubicBezTo>
                    <a:pt x="428" y="721"/>
                    <a:pt x="428" y="721"/>
                    <a:pt x="428" y="721"/>
                  </a:cubicBezTo>
                  <a:cubicBezTo>
                    <a:pt x="427" y="722"/>
                    <a:pt x="427" y="722"/>
                    <a:pt x="427" y="722"/>
                  </a:cubicBezTo>
                  <a:cubicBezTo>
                    <a:pt x="427" y="722"/>
                    <a:pt x="427" y="722"/>
                    <a:pt x="427" y="722"/>
                  </a:cubicBezTo>
                  <a:cubicBezTo>
                    <a:pt x="426" y="723"/>
                    <a:pt x="426" y="723"/>
                    <a:pt x="426" y="723"/>
                  </a:cubicBezTo>
                  <a:lnTo>
                    <a:pt x="425" y="723"/>
                  </a:lnTo>
                  <a:close/>
                  <a:moveTo>
                    <a:pt x="270" y="716"/>
                  </a:move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7" y="715"/>
                    <a:pt x="267" y="715"/>
                    <a:pt x="267" y="715"/>
                  </a:cubicBezTo>
                  <a:cubicBezTo>
                    <a:pt x="267" y="715"/>
                    <a:pt x="267" y="715"/>
                    <a:pt x="267" y="715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1"/>
                    <a:pt x="264" y="711"/>
                    <a:pt x="264" y="711"/>
                  </a:cubicBezTo>
                  <a:cubicBezTo>
                    <a:pt x="264" y="711"/>
                    <a:pt x="264" y="711"/>
                    <a:pt x="264" y="711"/>
                  </a:cubicBezTo>
                  <a:cubicBezTo>
                    <a:pt x="265" y="710"/>
                    <a:pt x="265" y="710"/>
                    <a:pt x="265" y="710"/>
                  </a:cubicBezTo>
                  <a:cubicBezTo>
                    <a:pt x="265" y="710"/>
                    <a:pt x="265" y="710"/>
                    <a:pt x="265" y="710"/>
                  </a:cubicBezTo>
                  <a:cubicBezTo>
                    <a:pt x="266" y="710"/>
                    <a:pt x="266" y="710"/>
                    <a:pt x="266" y="710"/>
                  </a:cubicBezTo>
                  <a:cubicBezTo>
                    <a:pt x="266" y="710"/>
                    <a:pt x="266" y="710"/>
                    <a:pt x="266" y="710"/>
                  </a:cubicBezTo>
                  <a:cubicBezTo>
                    <a:pt x="267" y="710"/>
                    <a:pt x="267" y="710"/>
                    <a:pt x="267" y="710"/>
                  </a:cubicBezTo>
                  <a:cubicBezTo>
                    <a:pt x="267" y="710"/>
                    <a:pt x="267" y="710"/>
                    <a:pt x="267" y="710"/>
                  </a:cubicBezTo>
                  <a:cubicBezTo>
                    <a:pt x="268" y="710"/>
                    <a:pt x="268" y="710"/>
                    <a:pt x="268" y="710"/>
                  </a:cubicBezTo>
                  <a:cubicBezTo>
                    <a:pt x="268" y="710"/>
                    <a:pt x="268" y="710"/>
                    <a:pt x="268" y="710"/>
                  </a:cubicBezTo>
                  <a:cubicBezTo>
                    <a:pt x="269" y="710"/>
                    <a:pt x="269" y="710"/>
                    <a:pt x="269" y="710"/>
                  </a:cubicBezTo>
                  <a:cubicBezTo>
                    <a:pt x="269" y="710"/>
                    <a:pt x="269" y="710"/>
                    <a:pt x="269" y="710"/>
                  </a:cubicBezTo>
                  <a:cubicBezTo>
                    <a:pt x="271" y="710"/>
                    <a:pt x="271" y="710"/>
                    <a:pt x="271" y="710"/>
                  </a:cubicBezTo>
                  <a:cubicBezTo>
                    <a:pt x="271" y="710"/>
                    <a:pt x="271" y="710"/>
                    <a:pt x="271" y="710"/>
                  </a:cubicBezTo>
                  <a:cubicBezTo>
                    <a:pt x="272" y="709"/>
                    <a:pt x="272" y="709"/>
                    <a:pt x="272" y="709"/>
                  </a:cubicBezTo>
                  <a:cubicBezTo>
                    <a:pt x="272" y="709"/>
                    <a:pt x="272" y="709"/>
                    <a:pt x="272" y="709"/>
                  </a:cubicBezTo>
                  <a:cubicBezTo>
                    <a:pt x="273" y="709"/>
                    <a:pt x="273" y="709"/>
                    <a:pt x="273" y="709"/>
                  </a:cubicBezTo>
                  <a:cubicBezTo>
                    <a:pt x="273" y="709"/>
                    <a:pt x="273" y="709"/>
                    <a:pt x="273" y="709"/>
                  </a:cubicBezTo>
                  <a:cubicBezTo>
                    <a:pt x="274" y="708"/>
                    <a:pt x="274" y="708"/>
                    <a:pt x="274" y="708"/>
                  </a:cubicBezTo>
                  <a:cubicBezTo>
                    <a:pt x="274" y="708"/>
                    <a:pt x="274" y="708"/>
                    <a:pt x="274" y="708"/>
                  </a:cubicBezTo>
                  <a:cubicBezTo>
                    <a:pt x="275" y="708"/>
                    <a:pt x="275" y="708"/>
                    <a:pt x="275" y="708"/>
                  </a:cubicBezTo>
                  <a:cubicBezTo>
                    <a:pt x="275" y="708"/>
                    <a:pt x="275" y="708"/>
                    <a:pt x="275" y="708"/>
                  </a:cubicBezTo>
                  <a:cubicBezTo>
                    <a:pt x="277" y="707"/>
                    <a:pt x="277" y="707"/>
                    <a:pt x="277" y="707"/>
                  </a:cubicBezTo>
                  <a:cubicBezTo>
                    <a:pt x="277" y="707"/>
                    <a:pt x="277" y="707"/>
                    <a:pt x="277" y="707"/>
                  </a:cubicBezTo>
                  <a:cubicBezTo>
                    <a:pt x="278" y="706"/>
                    <a:pt x="278" y="706"/>
                    <a:pt x="278" y="706"/>
                  </a:cubicBezTo>
                  <a:cubicBezTo>
                    <a:pt x="278" y="706"/>
                    <a:pt x="278" y="706"/>
                    <a:pt x="278" y="706"/>
                  </a:cubicBezTo>
                  <a:cubicBezTo>
                    <a:pt x="279" y="705"/>
                    <a:pt x="279" y="705"/>
                    <a:pt x="279" y="705"/>
                  </a:cubicBezTo>
                  <a:cubicBezTo>
                    <a:pt x="279" y="705"/>
                    <a:pt x="279" y="705"/>
                    <a:pt x="279" y="705"/>
                  </a:cubicBezTo>
                  <a:cubicBezTo>
                    <a:pt x="280" y="704"/>
                    <a:pt x="280" y="704"/>
                    <a:pt x="280" y="704"/>
                  </a:cubicBezTo>
                  <a:cubicBezTo>
                    <a:pt x="280" y="704"/>
                    <a:pt x="280" y="704"/>
                    <a:pt x="280" y="704"/>
                  </a:cubicBezTo>
                  <a:cubicBezTo>
                    <a:pt x="281" y="703"/>
                    <a:pt x="281" y="703"/>
                    <a:pt x="281" y="703"/>
                  </a:cubicBezTo>
                  <a:cubicBezTo>
                    <a:pt x="281" y="703"/>
                    <a:pt x="281" y="703"/>
                    <a:pt x="281" y="703"/>
                  </a:cubicBezTo>
                  <a:cubicBezTo>
                    <a:pt x="282" y="701"/>
                    <a:pt x="282" y="701"/>
                    <a:pt x="282" y="701"/>
                  </a:cubicBezTo>
                  <a:cubicBezTo>
                    <a:pt x="282" y="701"/>
                    <a:pt x="282" y="701"/>
                    <a:pt x="282" y="701"/>
                  </a:cubicBezTo>
                  <a:cubicBezTo>
                    <a:pt x="283" y="700"/>
                    <a:pt x="283" y="700"/>
                    <a:pt x="283" y="700"/>
                  </a:cubicBezTo>
                  <a:cubicBezTo>
                    <a:pt x="283" y="700"/>
                    <a:pt x="283" y="700"/>
                    <a:pt x="283" y="700"/>
                  </a:cubicBezTo>
                  <a:cubicBezTo>
                    <a:pt x="284" y="701"/>
                    <a:pt x="284" y="701"/>
                    <a:pt x="284" y="701"/>
                  </a:cubicBezTo>
                  <a:cubicBezTo>
                    <a:pt x="284" y="701"/>
                    <a:pt x="284" y="701"/>
                    <a:pt x="284" y="701"/>
                  </a:cubicBezTo>
                  <a:cubicBezTo>
                    <a:pt x="283" y="703"/>
                    <a:pt x="283" y="703"/>
                    <a:pt x="283" y="703"/>
                  </a:cubicBezTo>
                  <a:cubicBezTo>
                    <a:pt x="283" y="703"/>
                    <a:pt x="283" y="703"/>
                    <a:pt x="283" y="703"/>
                  </a:cubicBezTo>
                  <a:cubicBezTo>
                    <a:pt x="282" y="704"/>
                    <a:pt x="282" y="704"/>
                    <a:pt x="282" y="704"/>
                  </a:cubicBezTo>
                  <a:cubicBezTo>
                    <a:pt x="282" y="704"/>
                    <a:pt x="282" y="704"/>
                    <a:pt x="282" y="704"/>
                  </a:cubicBezTo>
                  <a:cubicBezTo>
                    <a:pt x="280" y="706"/>
                    <a:pt x="280" y="706"/>
                    <a:pt x="280" y="706"/>
                  </a:cubicBezTo>
                  <a:cubicBezTo>
                    <a:pt x="280" y="706"/>
                    <a:pt x="280" y="706"/>
                    <a:pt x="280" y="706"/>
                  </a:cubicBezTo>
                  <a:cubicBezTo>
                    <a:pt x="279" y="707"/>
                    <a:pt x="279" y="707"/>
                    <a:pt x="279" y="707"/>
                  </a:cubicBezTo>
                  <a:cubicBezTo>
                    <a:pt x="279" y="707"/>
                    <a:pt x="279" y="707"/>
                    <a:pt x="279" y="707"/>
                  </a:cubicBezTo>
                  <a:cubicBezTo>
                    <a:pt x="277" y="709"/>
                    <a:pt x="277" y="709"/>
                    <a:pt x="277" y="709"/>
                  </a:cubicBezTo>
                  <a:cubicBezTo>
                    <a:pt x="277" y="709"/>
                    <a:pt x="277" y="709"/>
                    <a:pt x="277" y="709"/>
                  </a:cubicBezTo>
                  <a:cubicBezTo>
                    <a:pt x="276" y="711"/>
                    <a:pt x="276" y="711"/>
                    <a:pt x="276" y="711"/>
                  </a:cubicBezTo>
                  <a:cubicBezTo>
                    <a:pt x="276" y="711"/>
                    <a:pt x="276" y="711"/>
                    <a:pt x="276" y="711"/>
                  </a:cubicBezTo>
                  <a:cubicBezTo>
                    <a:pt x="274" y="713"/>
                    <a:pt x="274" y="713"/>
                    <a:pt x="274" y="713"/>
                  </a:cubicBezTo>
                  <a:cubicBezTo>
                    <a:pt x="274" y="713"/>
                    <a:pt x="274" y="713"/>
                    <a:pt x="274" y="713"/>
                  </a:cubicBezTo>
                  <a:cubicBezTo>
                    <a:pt x="274" y="715"/>
                    <a:pt x="274" y="715"/>
                    <a:pt x="274" y="715"/>
                  </a:cubicBezTo>
                  <a:cubicBezTo>
                    <a:pt x="274" y="715"/>
                    <a:pt x="274" y="715"/>
                    <a:pt x="274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1" y="715"/>
                    <a:pt x="271" y="715"/>
                    <a:pt x="271" y="715"/>
                  </a:cubicBezTo>
                  <a:cubicBezTo>
                    <a:pt x="271" y="715"/>
                    <a:pt x="271" y="715"/>
                    <a:pt x="271" y="715"/>
                  </a:cubicBezTo>
                  <a:cubicBezTo>
                    <a:pt x="271" y="716"/>
                    <a:pt x="271" y="716"/>
                    <a:pt x="271" y="716"/>
                  </a:cubicBezTo>
                  <a:cubicBezTo>
                    <a:pt x="271" y="716"/>
                    <a:pt x="271" y="716"/>
                    <a:pt x="271" y="716"/>
                  </a:cubicBezTo>
                  <a:cubicBezTo>
                    <a:pt x="270" y="716"/>
                    <a:pt x="270" y="716"/>
                    <a:pt x="270" y="716"/>
                  </a:cubicBezTo>
                  <a:cubicBezTo>
                    <a:pt x="270" y="716"/>
                    <a:pt x="270" y="716"/>
                    <a:pt x="270" y="716"/>
                  </a:cubicBezTo>
                  <a:cubicBezTo>
                    <a:pt x="270" y="716"/>
                    <a:pt x="270" y="716"/>
                    <a:pt x="270" y="716"/>
                  </a:cubicBezTo>
                  <a:close/>
                  <a:moveTo>
                    <a:pt x="562" y="715"/>
                  </a:moveTo>
                  <a:cubicBezTo>
                    <a:pt x="562" y="715"/>
                    <a:pt x="562" y="715"/>
                    <a:pt x="562" y="715"/>
                  </a:cubicBezTo>
                  <a:cubicBezTo>
                    <a:pt x="562" y="715"/>
                    <a:pt x="562" y="715"/>
                    <a:pt x="562" y="715"/>
                  </a:cubicBezTo>
                  <a:cubicBezTo>
                    <a:pt x="561" y="714"/>
                    <a:pt x="561" y="714"/>
                    <a:pt x="561" y="714"/>
                  </a:cubicBezTo>
                  <a:cubicBezTo>
                    <a:pt x="561" y="714"/>
                    <a:pt x="561" y="714"/>
                    <a:pt x="561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8" y="713"/>
                    <a:pt x="558" y="713"/>
                    <a:pt x="558" y="713"/>
                  </a:cubicBezTo>
                  <a:cubicBezTo>
                    <a:pt x="558" y="713"/>
                    <a:pt x="558" y="713"/>
                    <a:pt x="558" y="713"/>
                  </a:cubicBezTo>
                  <a:cubicBezTo>
                    <a:pt x="557" y="713"/>
                    <a:pt x="557" y="713"/>
                    <a:pt x="557" y="713"/>
                  </a:cubicBezTo>
                  <a:cubicBezTo>
                    <a:pt x="557" y="713"/>
                    <a:pt x="557" y="713"/>
                    <a:pt x="557" y="713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9" y="698"/>
                    <a:pt x="559" y="698"/>
                    <a:pt x="559" y="698"/>
                  </a:cubicBezTo>
                  <a:cubicBezTo>
                    <a:pt x="559" y="698"/>
                    <a:pt x="559" y="698"/>
                    <a:pt x="559" y="698"/>
                  </a:cubicBezTo>
                  <a:cubicBezTo>
                    <a:pt x="559" y="700"/>
                    <a:pt x="559" y="700"/>
                    <a:pt x="559" y="700"/>
                  </a:cubicBezTo>
                  <a:cubicBezTo>
                    <a:pt x="559" y="700"/>
                    <a:pt x="559" y="700"/>
                    <a:pt x="559" y="700"/>
                  </a:cubicBezTo>
                  <a:cubicBezTo>
                    <a:pt x="561" y="702"/>
                    <a:pt x="561" y="702"/>
                    <a:pt x="561" y="702"/>
                  </a:cubicBezTo>
                  <a:cubicBezTo>
                    <a:pt x="561" y="702"/>
                    <a:pt x="561" y="702"/>
                    <a:pt x="561" y="702"/>
                  </a:cubicBezTo>
                  <a:cubicBezTo>
                    <a:pt x="562" y="704"/>
                    <a:pt x="562" y="704"/>
                    <a:pt x="562" y="704"/>
                  </a:cubicBezTo>
                  <a:cubicBezTo>
                    <a:pt x="562" y="704"/>
                    <a:pt x="562" y="704"/>
                    <a:pt x="562" y="704"/>
                  </a:cubicBezTo>
                  <a:cubicBezTo>
                    <a:pt x="563" y="706"/>
                    <a:pt x="563" y="706"/>
                    <a:pt x="563" y="706"/>
                  </a:cubicBezTo>
                  <a:cubicBezTo>
                    <a:pt x="563" y="706"/>
                    <a:pt x="563" y="706"/>
                    <a:pt x="563" y="706"/>
                  </a:cubicBezTo>
                  <a:cubicBezTo>
                    <a:pt x="564" y="708"/>
                    <a:pt x="564" y="708"/>
                    <a:pt x="564" y="708"/>
                  </a:cubicBezTo>
                  <a:cubicBezTo>
                    <a:pt x="564" y="708"/>
                    <a:pt x="564" y="708"/>
                    <a:pt x="564" y="708"/>
                  </a:cubicBezTo>
                  <a:cubicBezTo>
                    <a:pt x="565" y="710"/>
                    <a:pt x="565" y="710"/>
                    <a:pt x="565" y="710"/>
                  </a:cubicBezTo>
                  <a:cubicBezTo>
                    <a:pt x="565" y="710"/>
                    <a:pt x="565" y="710"/>
                    <a:pt x="565" y="710"/>
                  </a:cubicBezTo>
                  <a:cubicBezTo>
                    <a:pt x="565" y="712"/>
                    <a:pt x="565" y="712"/>
                    <a:pt x="565" y="712"/>
                  </a:cubicBezTo>
                  <a:cubicBezTo>
                    <a:pt x="565" y="712"/>
                    <a:pt x="565" y="712"/>
                    <a:pt x="565" y="712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3" y="714"/>
                    <a:pt x="563" y="714"/>
                    <a:pt x="563" y="714"/>
                  </a:cubicBezTo>
                  <a:cubicBezTo>
                    <a:pt x="563" y="714"/>
                    <a:pt x="563" y="714"/>
                    <a:pt x="563" y="714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2" y="715"/>
                    <a:pt x="562" y="715"/>
                    <a:pt x="562" y="715"/>
                  </a:cubicBezTo>
                  <a:close/>
                  <a:moveTo>
                    <a:pt x="304" y="713"/>
                  </a:moveTo>
                  <a:cubicBezTo>
                    <a:pt x="302" y="712"/>
                    <a:pt x="302" y="712"/>
                    <a:pt x="302" y="712"/>
                  </a:cubicBezTo>
                  <a:cubicBezTo>
                    <a:pt x="302" y="712"/>
                    <a:pt x="302" y="712"/>
                    <a:pt x="302" y="712"/>
                  </a:cubicBezTo>
                  <a:cubicBezTo>
                    <a:pt x="301" y="711"/>
                    <a:pt x="301" y="711"/>
                    <a:pt x="301" y="711"/>
                  </a:cubicBezTo>
                  <a:cubicBezTo>
                    <a:pt x="301" y="711"/>
                    <a:pt x="301" y="711"/>
                    <a:pt x="301" y="711"/>
                  </a:cubicBezTo>
                  <a:cubicBezTo>
                    <a:pt x="300" y="710"/>
                    <a:pt x="300" y="710"/>
                    <a:pt x="300" y="710"/>
                  </a:cubicBezTo>
                  <a:cubicBezTo>
                    <a:pt x="300" y="710"/>
                    <a:pt x="300" y="710"/>
                    <a:pt x="300" y="710"/>
                  </a:cubicBezTo>
                  <a:cubicBezTo>
                    <a:pt x="298" y="708"/>
                    <a:pt x="298" y="708"/>
                    <a:pt x="298" y="708"/>
                  </a:cubicBezTo>
                  <a:cubicBezTo>
                    <a:pt x="298" y="708"/>
                    <a:pt x="298" y="708"/>
                    <a:pt x="298" y="708"/>
                  </a:cubicBezTo>
                  <a:cubicBezTo>
                    <a:pt x="296" y="708"/>
                    <a:pt x="296" y="708"/>
                    <a:pt x="296" y="708"/>
                  </a:cubicBezTo>
                  <a:cubicBezTo>
                    <a:pt x="296" y="708"/>
                    <a:pt x="296" y="708"/>
                    <a:pt x="296" y="708"/>
                  </a:cubicBezTo>
                  <a:cubicBezTo>
                    <a:pt x="294" y="707"/>
                    <a:pt x="294" y="707"/>
                    <a:pt x="294" y="707"/>
                  </a:cubicBezTo>
                  <a:cubicBezTo>
                    <a:pt x="294" y="707"/>
                    <a:pt x="294" y="707"/>
                    <a:pt x="294" y="707"/>
                  </a:cubicBezTo>
                  <a:cubicBezTo>
                    <a:pt x="292" y="706"/>
                    <a:pt x="292" y="706"/>
                    <a:pt x="292" y="706"/>
                  </a:cubicBezTo>
                  <a:cubicBezTo>
                    <a:pt x="292" y="706"/>
                    <a:pt x="292" y="706"/>
                    <a:pt x="292" y="706"/>
                  </a:cubicBezTo>
                  <a:cubicBezTo>
                    <a:pt x="291" y="706"/>
                    <a:pt x="291" y="706"/>
                    <a:pt x="291" y="706"/>
                  </a:cubicBezTo>
                  <a:cubicBezTo>
                    <a:pt x="291" y="706"/>
                    <a:pt x="291" y="706"/>
                    <a:pt x="291" y="706"/>
                  </a:cubicBezTo>
                  <a:cubicBezTo>
                    <a:pt x="291" y="705"/>
                    <a:pt x="291" y="705"/>
                    <a:pt x="291" y="705"/>
                  </a:cubicBezTo>
                  <a:cubicBezTo>
                    <a:pt x="291" y="705"/>
                    <a:pt x="291" y="705"/>
                    <a:pt x="291" y="705"/>
                  </a:cubicBezTo>
                  <a:cubicBezTo>
                    <a:pt x="292" y="705"/>
                    <a:pt x="292" y="705"/>
                    <a:pt x="292" y="705"/>
                  </a:cubicBezTo>
                  <a:cubicBezTo>
                    <a:pt x="292" y="705"/>
                    <a:pt x="292" y="705"/>
                    <a:pt x="292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5" y="705"/>
                    <a:pt x="295" y="705"/>
                    <a:pt x="295" y="705"/>
                  </a:cubicBezTo>
                  <a:cubicBezTo>
                    <a:pt x="295" y="705"/>
                    <a:pt x="295" y="705"/>
                    <a:pt x="295" y="705"/>
                  </a:cubicBezTo>
                  <a:cubicBezTo>
                    <a:pt x="296" y="705"/>
                    <a:pt x="296" y="705"/>
                    <a:pt x="296" y="705"/>
                  </a:cubicBezTo>
                  <a:cubicBezTo>
                    <a:pt x="296" y="705"/>
                    <a:pt x="296" y="705"/>
                    <a:pt x="296" y="705"/>
                  </a:cubicBezTo>
                  <a:cubicBezTo>
                    <a:pt x="297" y="705"/>
                    <a:pt x="297" y="705"/>
                    <a:pt x="297" y="705"/>
                  </a:cubicBezTo>
                  <a:cubicBezTo>
                    <a:pt x="297" y="705"/>
                    <a:pt x="297" y="705"/>
                    <a:pt x="297" y="705"/>
                  </a:cubicBezTo>
                  <a:cubicBezTo>
                    <a:pt x="298" y="705"/>
                    <a:pt x="298" y="705"/>
                    <a:pt x="298" y="705"/>
                  </a:cubicBezTo>
                  <a:cubicBezTo>
                    <a:pt x="298" y="705"/>
                    <a:pt x="298" y="705"/>
                    <a:pt x="298" y="705"/>
                  </a:cubicBezTo>
                  <a:cubicBezTo>
                    <a:pt x="299" y="705"/>
                    <a:pt x="299" y="705"/>
                    <a:pt x="299" y="705"/>
                  </a:cubicBezTo>
                  <a:cubicBezTo>
                    <a:pt x="299" y="705"/>
                    <a:pt x="299" y="705"/>
                    <a:pt x="299" y="705"/>
                  </a:cubicBezTo>
                  <a:cubicBezTo>
                    <a:pt x="300" y="704"/>
                    <a:pt x="300" y="704"/>
                    <a:pt x="300" y="704"/>
                  </a:cubicBezTo>
                  <a:cubicBezTo>
                    <a:pt x="300" y="704"/>
                    <a:pt x="300" y="704"/>
                    <a:pt x="300" y="70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8" y="684"/>
                    <a:pt x="298" y="684"/>
                    <a:pt x="298" y="684"/>
                  </a:cubicBezTo>
                  <a:cubicBezTo>
                    <a:pt x="298" y="684"/>
                    <a:pt x="298" y="684"/>
                    <a:pt x="298" y="684"/>
                  </a:cubicBezTo>
                  <a:cubicBezTo>
                    <a:pt x="298" y="683"/>
                    <a:pt x="298" y="683"/>
                    <a:pt x="298" y="683"/>
                  </a:cubicBezTo>
                  <a:cubicBezTo>
                    <a:pt x="298" y="683"/>
                    <a:pt x="298" y="683"/>
                    <a:pt x="298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2"/>
                    <a:pt x="297" y="682"/>
                    <a:pt x="297" y="682"/>
                  </a:cubicBezTo>
                  <a:cubicBezTo>
                    <a:pt x="297" y="682"/>
                    <a:pt x="297" y="682"/>
                    <a:pt x="297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8" y="680"/>
                    <a:pt x="298" y="680"/>
                    <a:pt x="298" y="680"/>
                  </a:cubicBezTo>
                  <a:cubicBezTo>
                    <a:pt x="298" y="680"/>
                    <a:pt x="298" y="680"/>
                    <a:pt x="298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300" y="679"/>
                    <a:pt x="300" y="679"/>
                    <a:pt x="300" y="679"/>
                  </a:cubicBezTo>
                  <a:cubicBezTo>
                    <a:pt x="300" y="679"/>
                    <a:pt x="300" y="679"/>
                    <a:pt x="300" y="679"/>
                  </a:cubicBezTo>
                  <a:cubicBezTo>
                    <a:pt x="301" y="679"/>
                    <a:pt x="301" y="679"/>
                    <a:pt x="301" y="679"/>
                  </a:cubicBezTo>
                  <a:cubicBezTo>
                    <a:pt x="301" y="679"/>
                    <a:pt x="301" y="679"/>
                    <a:pt x="301" y="679"/>
                  </a:cubicBezTo>
                  <a:cubicBezTo>
                    <a:pt x="302" y="669"/>
                    <a:pt x="302" y="669"/>
                    <a:pt x="302" y="669"/>
                  </a:cubicBezTo>
                  <a:cubicBezTo>
                    <a:pt x="302" y="669"/>
                    <a:pt x="302" y="669"/>
                    <a:pt x="302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2"/>
                    <a:pt x="302" y="662"/>
                    <a:pt x="302" y="662"/>
                  </a:cubicBezTo>
                  <a:cubicBezTo>
                    <a:pt x="302" y="662"/>
                    <a:pt x="302" y="662"/>
                    <a:pt x="302" y="662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298" y="663"/>
                    <a:pt x="298" y="663"/>
                    <a:pt x="298" y="663"/>
                  </a:cubicBezTo>
                  <a:cubicBezTo>
                    <a:pt x="298" y="663"/>
                    <a:pt x="298" y="663"/>
                    <a:pt x="298" y="663"/>
                  </a:cubicBezTo>
                  <a:cubicBezTo>
                    <a:pt x="296" y="664"/>
                    <a:pt x="296" y="664"/>
                    <a:pt x="296" y="664"/>
                  </a:cubicBezTo>
                  <a:cubicBezTo>
                    <a:pt x="296" y="664"/>
                    <a:pt x="296" y="664"/>
                    <a:pt x="296" y="664"/>
                  </a:cubicBezTo>
                  <a:cubicBezTo>
                    <a:pt x="294" y="667"/>
                    <a:pt x="294" y="667"/>
                    <a:pt x="294" y="667"/>
                  </a:cubicBezTo>
                  <a:cubicBezTo>
                    <a:pt x="294" y="667"/>
                    <a:pt x="294" y="667"/>
                    <a:pt x="294" y="667"/>
                  </a:cubicBezTo>
                  <a:cubicBezTo>
                    <a:pt x="293" y="668"/>
                    <a:pt x="293" y="668"/>
                    <a:pt x="293" y="668"/>
                  </a:cubicBezTo>
                  <a:cubicBezTo>
                    <a:pt x="293" y="668"/>
                    <a:pt x="293" y="668"/>
                    <a:pt x="293" y="668"/>
                  </a:cubicBezTo>
                  <a:cubicBezTo>
                    <a:pt x="292" y="671"/>
                    <a:pt x="292" y="671"/>
                    <a:pt x="292" y="671"/>
                  </a:cubicBezTo>
                  <a:cubicBezTo>
                    <a:pt x="292" y="671"/>
                    <a:pt x="292" y="671"/>
                    <a:pt x="292" y="671"/>
                  </a:cubicBezTo>
                  <a:cubicBezTo>
                    <a:pt x="291" y="673"/>
                    <a:pt x="291" y="673"/>
                    <a:pt x="291" y="673"/>
                  </a:cubicBezTo>
                  <a:cubicBezTo>
                    <a:pt x="291" y="673"/>
                    <a:pt x="291" y="673"/>
                    <a:pt x="291" y="673"/>
                  </a:cubicBezTo>
                  <a:cubicBezTo>
                    <a:pt x="289" y="675"/>
                    <a:pt x="289" y="675"/>
                    <a:pt x="289" y="675"/>
                  </a:cubicBezTo>
                  <a:cubicBezTo>
                    <a:pt x="289" y="675"/>
                    <a:pt x="289" y="675"/>
                    <a:pt x="289" y="675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6"/>
                    <a:pt x="285" y="676"/>
                    <a:pt x="285" y="676"/>
                  </a:cubicBezTo>
                  <a:cubicBezTo>
                    <a:pt x="285" y="676"/>
                    <a:pt x="285" y="676"/>
                    <a:pt x="285" y="676"/>
                  </a:cubicBezTo>
                  <a:cubicBezTo>
                    <a:pt x="284" y="675"/>
                    <a:pt x="284" y="675"/>
                    <a:pt x="284" y="675"/>
                  </a:cubicBezTo>
                  <a:cubicBezTo>
                    <a:pt x="284" y="675"/>
                    <a:pt x="284" y="675"/>
                    <a:pt x="284" y="675"/>
                  </a:cubicBezTo>
                  <a:cubicBezTo>
                    <a:pt x="284" y="674"/>
                    <a:pt x="284" y="674"/>
                    <a:pt x="284" y="674"/>
                  </a:cubicBezTo>
                  <a:cubicBezTo>
                    <a:pt x="284" y="674"/>
                    <a:pt x="284" y="674"/>
                    <a:pt x="284" y="674"/>
                  </a:cubicBezTo>
                  <a:cubicBezTo>
                    <a:pt x="284" y="673"/>
                    <a:pt x="284" y="673"/>
                    <a:pt x="284" y="673"/>
                  </a:cubicBezTo>
                  <a:cubicBezTo>
                    <a:pt x="284" y="673"/>
                    <a:pt x="284" y="673"/>
                    <a:pt x="284" y="673"/>
                  </a:cubicBezTo>
                  <a:cubicBezTo>
                    <a:pt x="285" y="672"/>
                    <a:pt x="285" y="672"/>
                    <a:pt x="285" y="672"/>
                  </a:cubicBezTo>
                  <a:cubicBezTo>
                    <a:pt x="285" y="672"/>
                    <a:pt x="285" y="672"/>
                    <a:pt x="285" y="672"/>
                  </a:cubicBezTo>
                  <a:cubicBezTo>
                    <a:pt x="286" y="671"/>
                    <a:pt x="286" y="671"/>
                    <a:pt x="286" y="671"/>
                  </a:cubicBezTo>
                  <a:cubicBezTo>
                    <a:pt x="286" y="671"/>
                    <a:pt x="286" y="671"/>
                    <a:pt x="286" y="671"/>
                  </a:cubicBezTo>
                  <a:cubicBezTo>
                    <a:pt x="287" y="670"/>
                    <a:pt x="287" y="670"/>
                    <a:pt x="287" y="670"/>
                  </a:cubicBezTo>
                  <a:cubicBezTo>
                    <a:pt x="287" y="670"/>
                    <a:pt x="287" y="670"/>
                    <a:pt x="287" y="670"/>
                  </a:cubicBezTo>
                  <a:cubicBezTo>
                    <a:pt x="287" y="668"/>
                    <a:pt x="287" y="668"/>
                    <a:pt x="287" y="668"/>
                  </a:cubicBezTo>
                  <a:cubicBezTo>
                    <a:pt x="287" y="668"/>
                    <a:pt x="287" y="668"/>
                    <a:pt x="287" y="668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5"/>
                    <a:pt x="289" y="665"/>
                    <a:pt x="289" y="665"/>
                  </a:cubicBezTo>
                  <a:cubicBezTo>
                    <a:pt x="289" y="665"/>
                    <a:pt x="289" y="665"/>
                    <a:pt x="289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4"/>
                    <a:pt x="290" y="664"/>
                    <a:pt x="290" y="664"/>
                  </a:cubicBezTo>
                  <a:cubicBezTo>
                    <a:pt x="290" y="664"/>
                    <a:pt x="290" y="664"/>
                    <a:pt x="290" y="664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1" y="668"/>
                    <a:pt x="291" y="668"/>
                    <a:pt x="291" y="668"/>
                  </a:cubicBezTo>
                  <a:cubicBezTo>
                    <a:pt x="291" y="668"/>
                    <a:pt x="291" y="668"/>
                    <a:pt x="291" y="668"/>
                  </a:cubicBezTo>
                  <a:cubicBezTo>
                    <a:pt x="292" y="667"/>
                    <a:pt x="292" y="667"/>
                    <a:pt x="292" y="667"/>
                  </a:cubicBezTo>
                  <a:cubicBezTo>
                    <a:pt x="292" y="667"/>
                    <a:pt x="292" y="667"/>
                    <a:pt x="292" y="667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294" y="665"/>
                    <a:pt x="294" y="665"/>
                    <a:pt x="294" y="665"/>
                  </a:cubicBezTo>
                  <a:cubicBezTo>
                    <a:pt x="294" y="665"/>
                    <a:pt x="294" y="665"/>
                    <a:pt x="294" y="665"/>
                  </a:cubicBezTo>
                  <a:cubicBezTo>
                    <a:pt x="295" y="664"/>
                    <a:pt x="295" y="664"/>
                    <a:pt x="295" y="664"/>
                  </a:cubicBezTo>
                  <a:cubicBezTo>
                    <a:pt x="295" y="664"/>
                    <a:pt x="295" y="664"/>
                    <a:pt x="295" y="664"/>
                  </a:cubicBezTo>
                  <a:cubicBezTo>
                    <a:pt x="295" y="663"/>
                    <a:pt x="295" y="663"/>
                    <a:pt x="295" y="663"/>
                  </a:cubicBezTo>
                  <a:cubicBezTo>
                    <a:pt x="295" y="663"/>
                    <a:pt x="295" y="663"/>
                    <a:pt x="295" y="663"/>
                  </a:cubicBezTo>
                  <a:cubicBezTo>
                    <a:pt x="296" y="663"/>
                    <a:pt x="296" y="663"/>
                    <a:pt x="296" y="663"/>
                  </a:cubicBezTo>
                  <a:cubicBezTo>
                    <a:pt x="296" y="663"/>
                    <a:pt x="296" y="663"/>
                    <a:pt x="296" y="663"/>
                  </a:cubicBezTo>
                  <a:cubicBezTo>
                    <a:pt x="300" y="659"/>
                    <a:pt x="300" y="659"/>
                    <a:pt x="300" y="659"/>
                  </a:cubicBezTo>
                  <a:cubicBezTo>
                    <a:pt x="300" y="659"/>
                    <a:pt x="300" y="659"/>
                    <a:pt x="300" y="659"/>
                  </a:cubicBezTo>
                  <a:cubicBezTo>
                    <a:pt x="301" y="659"/>
                    <a:pt x="301" y="659"/>
                    <a:pt x="301" y="659"/>
                  </a:cubicBezTo>
                  <a:cubicBezTo>
                    <a:pt x="301" y="659"/>
                    <a:pt x="301" y="659"/>
                    <a:pt x="301" y="659"/>
                  </a:cubicBezTo>
                  <a:cubicBezTo>
                    <a:pt x="301" y="658"/>
                    <a:pt x="301" y="658"/>
                    <a:pt x="301" y="658"/>
                  </a:cubicBezTo>
                  <a:cubicBezTo>
                    <a:pt x="301" y="658"/>
                    <a:pt x="301" y="658"/>
                    <a:pt x="301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7"/>
                    <a:pt x="302" y="657"/>
                    <a:pt x="302" y="657"/>
                  </a:cubicBezTo>
                  <a:cubicBezTo>
                    <a:pt x="302" y="657"/>
                    <a:pt x="302" y="657"/>
                    <a:pt x="302" y="657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5"/>
                    <a:pt x="302" y="655"/>
                    <a:pt x="302" y="655"/>
                  </a:cubicBezTo>
                  <a:cubicBezTo>
                    <a:pt x="302" y="655"/>
                    <a:pt x="302" y="655"/>
                    <a:pt x="302" y="655"/>
                  </a:cubicBezTo>
                  <a:cubicBezTo>
                    <a:pt x="302" y="654"/>
                    <a:pt x="302" y="654"/>
                    <a:pt x="302" y="654"/>
                  </a:cubicBezTo>
                  <a:cubicBezTo>
                    <a:pt x="302" y="654"/>
                    <a:pt x="302" y="654"/>
                    <a:pt x="302" y="654"/>
                  </a:cubicBezTo>
                  <a:cubicBezTo>
                    <a:pt x="296" y="656"/>
                    <a:pt x="296" y="656"/>
                    <a:pt x="296" y="656"/>
                  </a:cubicBezTo>
                  <a:cubicBezTo>
                    <a:pt x="296" y="656"/>
                    <a:pt x="296" y="656"/>
                    <a:pt x="296" y="656"/>
                  </a:cubicBezTo>
                  <a:cubicBezTo>
                    <a:pt x="302" y="652"/>
                    <a:pt x="302" y="652"/>
                    <a:pt x="302" y="652"/>
                  </a:cubicBezTo>
                  <a:cubicBezTo>
                    <a:pt x="302" y="652"/>
                    <a:pt x="302" y="652"/>
                    <a:pt x="302" y="652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0"/>
                    <a:pt x="302" y="650"/>
                    <a:pt x="302" y="650"/>
                  </a:cubicBezTo>
                  <a:cubicBezTo>
                    <a:pt x="302" y="650"/>
                    <a:pt x="302" y="650"/>
                    <a:pt x="302" y="650"/>
                  </a:cubicBezTo>
                  <a:cubicBezTo>
                    <a:pt x="303" y="650"/>
                    <a:pt x="303" y="650"/>
                    <a:pt x="303" y="650"/>
                  </a:cubicBezTo>
                  <a:cubicBezTo>
                    <a:pt x="303" y="650"/>
                    <a:pt x="303" y="650"/>
                    <a:pt x="303" y="650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8"/>
                    <a:pt x="303" y="648"/>
                    <a:pt x="303" y="648"/>
                  </a:cubicBezTo>
                  <a:cubicBezTo>
                    <a:pt x="303" y="648"/>
                    <a:pt x="303" y="648"/>
                    <a:pt x="303" y="648"/>
                  </a:cubicBezTo>
                  <a:cubicBezTo>
                    <a:pt x="303" y="647"/>
                    <a:pt x="303" y="647"/>
                    <a:pt x="303" y="647"/>
                  </a:cubicBezTo>
                  <a:cubicBezTo>
                    <a:pt x="303" y="647"/>
                    <a:pt x="303" y="647"/>
                    <a:pt x="303" y="647"/>
                  </a:cubicBezTo>
                  <a:cubicBezTo>
                    <a:pt x="302" y="647"/>
                    <a:pt x="302" y="647"/>
                    <a:pt x="302" y="647"/>
                  </a:cubicBezTo>
                  <a:cubicBezTo>
                    <a:pt x="302" y="647"/>
                    <a:pt x="302" y="647"/>
                    <a:pt x="302" y="647"/>
                  </a:cubicBezTo>
                  <a:cubicBezTo>
                    <a:pt x="296" y="651"/>
                    <a:pt x="296" y="651"/>
                    <a:pt x="296" y="651"/>
                  </a:cubicBezTo>
                  <a:cubicBezTo>
                    <a:pt x="296" y="651"/>
                    <a:pt x="296" y="651"/>
                    <a:pt x="296" y="651"/>
                  </a:cubicBezTo>
                  <a:cubicBezTo>
                    <a:pt x="295" y="652"/>
                    <a:pt x="295" y="652"/>
                    <a:pt x="295" y="652"/>
                  </a:cubicBezTo>
                  <a:cubicBezTo>
                    <a:pt x="295" y="652"/>
                    <a:pt x="295" y="652"/>
                    <a:pt x="295" y="652"/>
                  </a:cubicBezTo>
                  <a:cubicBezTo>
                    <a:pt x="294" y="653"/>
                    <a:pt x="294" y="653"/>
                    <a:pt x="294" y="653"/>
                  </a:cubicBezTo>
                  <a:cubicBezTo>
                    <a:pt x="294" y="653"/>
                    <a:pt x="294" y="653"/>
                    <a:pt x="294" y="653"/>
                  </a:cubicBezTo>
                  <a:cubicBezTo>
                    <a:pt x="293" y="654"/>
                    <a:pt x="293" y="654"/>
                    <a:pt x="293" y="654"/>
                  </a:cubicBezTo>
                  <a:cubicBezTo>
                    <a:pt x="293" y="654"/>
                    <a:pt x="293" y="654"/>
                    <a:pt x="293" y="654"/>
                  </a:cubicBezTo>
                  <a:cubicBezTo>
                    <a:pt x="292" y="655"/>
                    <a:pt x="292" y="655"/>
                    <a:pt x="292" y="655"/>
                  </a:cubicBezTo>
                  <a:cubicBezTo>
                    <a:pt x="292" y="655"/>
                    <a:pt x="292" y="655"/>
                    <a:pt x="292" y="655"/>
                  </a:cubicBezTo>
                  <a:cubicBezTo>
                    <a:pt x="290" y="656"/>
                    <a:pt x="290" y="656"/>
                    <a:pt x="290" y="656"/>
                  </a:cubicBezTo>
                  <a:cubicBezTo>
                    <a:pt x="290" y="656"/>
                    <a:pt x="290" y="656"/>
                    <a:pt x="290" y="656"/>
                  </a:cubicBezTo>
                  <a:cubicBezTo>
                    <a:pt x="289" y="656"/>
                    <a:pt x="289" y="656"/>
                    <a:pt x="289" y="656"/>
                  </a:cubicBezTo>
                  <a:cubicBezTo>
                    <a:pt x="289" y="656"/>
                    <a:pt x="289" y="656"/>
                    <a:pt x="289" y="656"/>
                  </a:cubicBezTo>
                  <a:cubicBezTo>
                    <a:pt x="287" y="656"/>
                    <a:pt x="287" y="656"/>
                    <a:pt x="287" y="656"/>
                  </a:cubicBezTo>
                  <a:cubicBezTo>
                    <a:pt x="287" y="656"/>
                    <a:pt x="287" y="656"/>
                    <a:pt x="287" y="656"/>
                  </a:cubicBezTo>
                  <a:cubicBezTo>
                    <a:pt x="286" y="656"/>
                    <a:pt x="286" y="656"/>
                    <a:pt x="286" y="656"/>
                  </a:cubicBezTo>
                  <a:cubicBezTo>
                    <a:pt x="286" y="656"/>
                    <a:pt x="286" y="656"/>
                    <a:pt x="286" y="656"/>
                  </a:cubicBezTo>
                  <a:cubicBezTo>
                    <a:pt x="285" y="656"/>
                    <a:pt x="285" y="656"/>
                    <a:pt x="285" y="656"/>
                  </a:cubicBezTo>
                  <a:cubicBezTo>
                    <a:pt x="285" y="656"/>
                    <a:pt x="285" y="656"/>
                    <a:pt x="285" y="656"/>
                  </a:cubicBezTo>
                  <a:cubicBezTo>
                    <a:pt x="284" y="656"/>
                    <a:pt x="284" y="656"/>
                    <a:pt x="284" y="656"/>
                  </a:cubicBezTo>
                  <a:cubicBezTo>
                    <a:pt x="284" y="656"/>
                    <a:pt x="284" y="656"/>
                    <a:pt x="284" y="656"/>
                  </a:cubicBezTo>
                  <a:cubicBezTo>
                    <a:pt x="283" y="656"/>
                    <a:pt x="283" y="656"/>
                    <a:pt x="283" y="656"/>
                  </a:cubicBezTo>
                  <a:cubicBezTo>
                    <a:pt x="283" y="656"/>
                    <a:pt x="283" y="656"/>
                    <a:pt x="283" y="656"/>
                  </a:cubicBezTo>
                  <a:cubicBezTo>
                    <a:pt x="282" y="656"/>
                    <a:pt x="282" y="656"/>
                    <a:pt x="282" y="656"/>
                  </a:cubicBezTo>
                  <a:cubicBezTo>
                    <a:pt x="282" y="656"/>
                    <a:pt x="282" y="656"/>
                    <a:pt x="282" y="656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8" y="650"/>
                    <a:pt x="288" y="650"/>
                    <a:pt x="288" y="650"/>
                  </a:cubicBezTo>
                  <a:cubicBezTo>
                    <a:pt x="288" y="650"/>
                    <a:pt x="288" y="650"/>
                    <a:pt x="288" y="650"/>
                  </a:cubicBezTo>
                  <a:cubicBezTo>
                    <a:pt x="302" y="644"/>
                    <a:pt x="302" y="644"/>
                    <a:pt x="302" y="644"/>
                  </a:cubicBezTo>
                  <a:cubicBezTo>
                    <a:pt x="302" y="644"/>
                    <a:pt x="302" y="644"/>
                    <a:pt x="302" y="644"/>
                  </a:cubicBezTo>
                  <a:cubicBezTo>
                    <a:pt x="302" y="642"/>
                    <a:pt x="302" y="642"/>
                    <a:pt x="302" y="642"/>
                  </a:cubicBezTo>
                  <a:cubicBezTo>
                    <a:pt x="302" y="642"/>
                    <a:pt x="302" y="642"/>
                    <a:pt x="302" y="642"/>
                  </a:cubicBezTo>
                  <a:cubicBezTo>
                    <a:pt x="303" y="639"/>
                    <a:pt x="303" y="639"/>
                    <a:pt x="303" y="639"/>
                  </a:cubicBezTo>
                  <a:cubicBezTo>
                    <a:pt x="303" y="639"/>
                    <a:pt x="303" y="639"/>
                    <a:pt x="303" y="639"/>
                  </a:cubicBezTo>
                  <a:cubicBezTo>
                    <a:pt x="303" y="636"/>
                    <a:pt x="303" y="636"/>
                    <a:pt x="303" y="636"/>
                  </a:cubicBezTo>
                  <a:cubicBezTo>
                    <a:pt x="303" y="636"/>
                    <a:pt x="303" y="636"/>
                    <a:pt x="303" y="636"/>
                  </a:cubicBezTo>
                  <a:cubicBezTo>
                    <a:pt x="303" y="632"/>
                    <a:pt x="303" y="632"/>
                    <a:pt x="303" y="632"/>
                  </a:cubicBezTo>
                  <a:cubicBezTo>
                    <a:pt x="303" y="632"/>
                    <a:pt x="303" y="632"/>
                    <a:pt x="303" y="632"/>
                  </a:cubicBezTo>
                  <a:cubicBezTo>
                    <a:pt x="302" y="630"/>
                    <a:pt x="302" y="630"/>
                    <a:pt x="302" y="630"/>
                  </a:cubicBezTo>
                  <a:cubicBezTo>
                    <a:pt x="302" y="630"/>
                    <a:pt x="302" y="630"/>
                    <a:pt x="302" y="630"/>
                  </a:cubicBezTo>
                  <a:cubicBezTo>
                    <a:pt x="302" y="627"/>
                    <a:pt x="302" y="627"/>
                    <a:pt x="302" y="627"/>
                  </a:cubicBezTo>
                  <a:cubicBezTo>
                    <a:pt x="302" y="627"/>
                    <a:pt x="302" y="627"/>
                    <a:pt x="302" y="627"/>
                  </a:cubicBezTo>
                  <a:cubicBezTo>
                    <a:pt x="302" y="624"/>
                    <a:pt x="302" y="624"/>
                    <a:pt x="302" y="624"/>
                  </a:cubicBezTo>
                  <a:cubicBezTo>
                    <a:pt x="302" y="624"/>
                    <a:pt x="302" y="624"/>
                    <a:pt x="302" y="624"/>
                  </a:cubicBezTo>
                  <a:cubicBezTo>
                    <a:pt x="302" y="621"/>
                    <a:pt x="302" y="621"/>
                    <a:pt x="302" y="621"/>
                  </a:cubicBezTo>
                  <a:cubicBezTo>
                    <a:pt x="303" y="621"/>
                    <a:pt x="303" y="621"/>
                    <a:pt x="303" y="621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09" y="627"/>
                    <a:pt x="309" y="627"/>
                    <a:pt x="309" y="627"/>
                  </a:cubicBezTo>
                  <a:cubicBezTo>
                    <a:pt x="309" y="627"/>
                    <a:pt x="309" y="627"/>
                    <a:pt x="309" y="627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9" y="630"/>
                    <a:pt x="309" y="630"/>
                    <a:pt x="309" y="630"/>
                  </a:cubicBezTo>
                  <a:cubicBezTo>
                    <a:pt x="309" y="630"/>
                    <a:pt x="309" y="630"/>
                    <a:pt x="309" y="630"/>
                  </a:cubicBezTo>
                  <a:cubicBezTo>
                    <a:pt x="309" y="631"/>
                    <a:pt x="309" y="631"/>
                    <a:pt x="309" y="631"/>
                  </a:cubicBezTo>
                  <a:cubicBezTo>
                    <a:pt x="309" y="631"/>
                    <a:pt x="309" y="631"/>
                    <a:pt x="309" y="631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08" y="634"/>
                    <a:pt x="308" y="634"/>
                    <a:pt x="308" y="634"/>
                  </a:cubicBezTo>
                  <a:cubicBezTo>
                    <a:pt x="308" y="634"/>
                    <a:pt x="308" y="634"/>
                    <a:pt x="308" y="634"/>
                  </a:cubicBezTo>
                  <a:cubicBezTo>
                    <a:pt x="308" y="635"/>
                    <a:pt x="308" y="635"/>
                    <a:pt x="308" y="635"/>
                  </a:cubicBezTo>
                  <a:cubicBezTo>
                    <a:pt x="308" y="635"/>
                    <a:pt x="308" y="635"/>
                    <a:pt x="308" y="635"/>
                  </a:cubicBezTo>
                  <a:cubicBezTo>
                    <a:pt x="308" y="636"/>
                    <a:pt x="308" y="636"/>
                    <a:pt x="308" y="636"/>
                  </a:cubicBezTo>
                  <a:cubicBezTo>
                    <a:pt x="308" y="636"/>
                    <a:pt x="308" y="636"/>
                    <a:pt x="308" y="636"/>
                  </a:cubicBezTo>
                  <a:cubicBezTo>
                    <a:pt x="307" y="637"/>
                    <a:pt x="307" y="637"/>
                    <a:pt x="307" y="637"/>
                  </a:cubicBezTo>
                  <a:cubicBezTo>
                    <a:pt x="307" y="637"/>
                    <a:pt x="307" y="637"/>
                    <a:pt x="307" y="637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40"/>
                    <a:pt x="307" y="640"/>
                    <a:pt x="307" y="640"/>
                  </a:cubicBezTo>
                  <a:cubicBezTo>
                    <a:pt x="307" y="640"/>
                    <a:pt x="307" y="640"/>
                    <a:pt x="307" y="640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8" y="642"/>
                    <a:pt x="308" y="642"/>
                    <a:pt x="308" y="642"/>
                  </a:cubicBezTo>
                  <a:cubicBezTo>
                    <a:pt x="308" y="642"/>
                    <a:pt x="308" y="642"/>
                    <a:pt x="308" y="642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07" y="649"/>
                    <a:pt x="307" y="649"/>
                    <a:pt x="307" y="649"/>
                  </a:cubicBezTo>
                  <a:cubicBezTo>
                    <a:pt x="307" y="649"/>
                    <a:pt x="307" y="649"/>
                    <a:pt x="307" y="649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3"/>
                    <a:pt x="306" y="653"/>
                    <a:pt x="306" y="653"/>
                  </a:cubicBezTo>
                  <a:cubicBezTo>
                    <a:pt x="306" y="653"/>
                    <a:pt x="306" y="653"/>
                    <a:pt x="306" y="653"/>
                  </a:cubicBezTo>
                  <a:cubicBezTo>
                    <a:pt x="307" y="653"/>
                    <a:pt x="307" y="653"/>
                    <a:pt x="307" y="653"/>
                  </a:cubicBezTo>
                  <a:cubicBezTo>
                    <a:pt x="307" y="653"/>
                    <a:pt x="307" y="653"/>
                    <a:pt x="307" y="653"/>
                  </a:cubicBezTo>
                  <a:cubicBezTo>
                    <a:pt x="308" y="653"/>
                    <a:pt x="308" y="653"/>
                    <a:pt x="308" y="653"/>
                  </a:cubicBezTo>
                  <a:cubicBezTo>
                    <a:pt x="308" y="653"/>
                    <a:pt x="308" y="653"/>
                    <a:pt x="308" y="653"/>
                  </a:cubicBezTo>
                  <a:cubicBezTo>
                    <a:pt x="310" y="652"/>
                    <a:pt x="310" y="652"/>
                    <a:pt x="310" y="652"/>
                  </a:cubicBezTo>
                  <a:cubicBezTo>
                    <a:pt x="310" y="652"/>
                    <a:pt x="310" y="652"/>
                    <a:pt x="310" y="652"/>
                  </a:cubicBezTo>
                  <a:cubicBezTo>
                    <a:pt x="311" y="650"/>
                    <a:pt x="311" y="650"/>
                    <a:pt x="311" y="650"/>
                  </a:cubicBezTo>
                  <a:cubicBezTo>
                    <a:pt x="311" y="650"/>
                    <a:pt x="311" y="650"/>
                    <a:pt x="311" y="650"/>
                  </a:cubicBezTo>
                  <a:cubicBezTo>
                    <a:pt x="312" y="649"/>
                    <a:pt x="312" y="649"/>
                    <a:pt x="312" y="649"/>
                  </a:cubicBezTo>
                  <a:cubicBezTo>
                    <a:pt x="312" y="649"/>
                    <a:pt x="312" y="649"/>
                    <a:pt x="312" y="649"/>
                  </a:cubicBezTo>
                  <a:cubicBezTo>
                    <a:pt x="314" y="649"/>
                    <a:pt x="314" y="649"/>
                    <a:pt x="314" y="649"/>
                  </a:cubicBezTo>
                  <a:cubicBezTo>
                    <a:pt x="314" y="649"/>
                    <a:pt x="314" y="649"/>
                    <a:pt x="314" y="649"/>
                  </a:cubicBezTo>
                  <a:cubicBezTo>
                    <a:pt x="315" y="648"/>
                    <a:pt x="315" y="648"/>
                    <a:pt x="315" y="648"/>
                  </a:cubicBezTo>
                  <a:cubicBezTo>
                    <a:pt x="315" y="648"/>
                    <a:pt x="315" y="648"/>
                    <a:pt x="315" y="648"/>
                  </a:cubicBezTo>
                  <a:cubicBezTo>
                    <a:pt x="317" y="648"/>
                    <a:pt x="317" y="648"/>
                    <a:pt x="317" y="648"/>
                  </a:cubicBezTo>
                  <a:cubicBezTo>
                    <a:pt x="317" y="648"/>
                    <a:pt x="317" y="648"/>
                    <a:pt x="317" y="648"/>
                  </a:cubicBezTo>
                  <a:cubicBezTo>
                    <a:pt x="319" y="648"/>
                    <a:pt x="319" y="648"/>
                    <a:pt x="319" y="648"/>
                  </a:cubicBezTo>
                  <a:cubicBezTo>
                    <a:pt x="319" y="648"/>
                    <a:pt x="319" y="648"/>
                    <a:pt x="319" y="648"/>
                  </a:cubicBezTo>
                  <a:cubicBezTo>
                    <a:pt x="320" y="648"/>
                    <a:pt x="320" y="648"/>
                    <a:pt x="320" y="648"/>
                  </a:cubicBezTo>
                  <a:cubicBezTo>
                    <a:pt x="320" y="648"/>
                    <a:pt x="320" y="648"/>
                    <a:pt x="320" y="648"/>
                  </a:cubicBezTo>
                  <a:cubicBezTo>
                    <a:pt x="320" y="649"/>
                    <a:pt x="320" y="649"/>
                    <a:pt x="320" y="649"/>
                  </a:cubicBezTo>
                  <a:cubicBezTo>
                    <a:pt x="320" y="649"/>
                    <a:pt x="320" y="649"/>
                    <a:pt x="320" y="649"/>
                  </a:cubicBezTo>
                  <a:cubicBezTo>
                    <a:pt x="321" y="649"/>
                    <a:pt x="321" y="649"/>
                    <a:pt x="321" y="649"/>
                  </a:cubicBezTo>
                  <a:cubicBezTo>
                    <a:pt x="321" y="649"/>
                    <a:pt x="321" y="649"/>
                    <a:pt x="321" y="649"/>
                  </a:cubicBezTo>
                  <a:cubicBezTo>
                    <a:pt x="321" y="650"/>
                    <a:pt x="321" y="650"/>
                    <a:pt x="321" y="650"/>
                  </a:cubicBezTo>
                  <a:cubicBezTo>
                    <a:pt x="321" y="650"/>
                    <a:pt x="321" y="650"/>
                    <a:pt x="321" y="650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2"/>
                    <a:pt x="321" y="652"/>
                    <a:pt x="321" y="652"/>
                  </a:cubicBezTo>
                  <a:cubicBezTo>
                    <a:pt x="321" y="652"/>
                    <a:pt x="321" y="652"/>
                    <a:pt x="321" y="652"/>
                  </a:cubicBezTo>
                  <a:cubicBezTo>
                    <a:pt x="322" y="653"/>
                    <a:pt x="322" y="653"/>
                    <a:pt x="322" y="653"/>
                  </a:cubicBezTo>
                  <a:cubicBezTo>
                    <a:pt x="322" y="653"/>
                    <a:pt x="322" y="653"/>
                    <a:pt x="322" y="653"/>
                  </a:cubicBezTo>
                  <a:cubicBezTo>
                    <a:pt x="315" y="659"/>
                    <a:pt x="315" y="659"/>
                    <a:pt x="315" y="659"/>
                  </a:cubicBezTo>
                  <a:cubicBezTo>
                    <a:pt x="315" y="659"/>
                    <a:pt x="315" y="659"/>
                    <a:pt x="315" y="659"/>
                  </a:cubicBezTo>
                  <a:cubicBezTo>
                    <a:pt x="309" y="664"/>
                    <a:pt x="309" y="664"/>
                    <a:pt x="309" y="664"/>
                  </a:cubicBezTo>
                  <a:cubicBezTo>
                    <a:pt x="309" y="664"/>
                    <a:pt x="309" y="664"/>
                    <a:pt x="309" y="664"/>
                  </a:cubicBezTo>
                  <a:cubicBezTo>
                    <a:pt x="304" y="669"/>
                    <a:pt x="304" y="669"/>
                    <a:pt x="304" y="669"/>
                  </a:cubicBezTo>
                  <a:cubicBezTo>
                    <a:pt x="304" y="669"/>
                    <a:pt x="304" y="669"/>
                    <a:pt x="304" y="669"/>
                  </a:cubicBezTo>
                  <a:cubicBezTo>
                    <a:pt x="303" y="676"/>
                    <a:pt x="303" y="676"/>
                    <a:pt x="303" y="676"/>
                  </a:cubicBezTo>
                  <a:cubicBezTo>
                    <a:pt x="303" y="676"/>
                    <a:pt x="303" y="676"/>
                    <a:pt x="303" y="676"/>
                  </a:cubicBezTo>
                  <a:cubicBezTo>
                    <a:pt x="304" y="676"/>
                    <a:pt x="304" y="676"/>
                    <a:pt x="304" y="676"/>
                  </a:cubicBezTo>
                  <a:cubicBezTo>
                    <a:pt x="304" y="676"/>
                    <a:pt x="304" y="676"/>
                    <a:pt x="304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6" y="676"/>
                    <a:pt x="306" y="676"/>
                    <a:pt x="306" y="676"/>
                  </a:cubicBezTo>
                  <a:cubicBezTo>
                    <a:pt x="306" y="676"/>
                    <a:pt x="306" y="676"/>
                    <a:pt x="306" y="676"/>
                  </a:cubicBezTo>
                  <a:cubicBezTo>
                    <a:pt x="306" y="675"/>
                    <a:pt x="306" y="675"/>
                    <a:pt x="306" y="675"/>
                  </a:cubicBezTo>
                  <a:cubicBezTo>
                    <a:pt x="306" y="675"/>
                    <a:pt x="306" y="675"/>
                    <a:pt x="306" y="675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8" y="673"/>
                    <a:pt x="308" y="673"/>
                    <a:pt x="308" y="673"/>
                  </a:cubicBezTo>
                  <a:cubicBezTo>
                    <a:pt x="308" y="673"/>
                    <a:pt x="308" y="673"/>
                    <a:pt x="308" y="673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9" y="670"/>
                    <a:pt x="309" y="670"/>
                    <a:pt x="309" y="670"/>
                  </a:cubicBezTo>
                  <a:cubicBezTo>
                    <a:pt x="309" y="670"/>
                    <a:pt x="309" y="670"/>
                    <a:pt x="309" y="670"/>
                  </a:cubicBezTo>
                  <a:cubicBezTo>
                    <a:pt x="309" y="671"/>
                    <a:pt x="309" y="671"/>
                    <a:pt x="309" y="671"/>
                  </a:cubicBezTo>
                  <a:cubicBezTo>
                    <a:pt x="309" y="671"/>
                    <a:pt x="309" y="671"/>
                    <a:pt x="309" y="671"/>
                  </a:cubicBezTo>
                  <a:cubicBezTo>
                    <a:pt x="309" y="672"/>
                    <a:pt x="309" y="672"/>
                    <a:pt x="309" y="672"/>
                  </a:cubicBezTo>
                  <a:cubicBezTo>
                    <a:pt x="309" y="672"/>
                    <a:pt x="309" y="672"/>
                    <a:pt x="309" y="672"/>
                  </a:cubicBezTo>
                  <a:cubicBezTo>
                    <a:pt x="309" y="673"/>
                    <a:pt x="309" y="673"/>
                    <a:pt x="309" y="673"/>
                  </a:cubicBezTo>
                  <a:cubicBezTo>
                    <a:pt x="309" y="673"/>
                    <a:pt x="309" y="673"/>
                    <a:pt x="309" y="673"/>
                  </a:cubicBezTo>
                  <a:cubicBezTo>
                    <a:pt x="309" y="674"/>
                    <a:pt x="309" y="674"/>
                    <a:pt x="309" y="674"/>
                  </a:cubicBezTo>
                  <a:cubicBezTo>
                    <a:pt x="309" y="674"/>
                    <a:pt x="309" y="674"/>
                    <a:pt x="309" y="674"/>
                  </a:cubicBezTo>
                  <a:cubicBezTo>
                    <a:pt x="309" y="675"/>
                    <a:pt x="309" y="675"/>
                    <a:pt x="309" y="675"/>
                  </a:cubicBezTo>
                  <a:cubicBezTo>
                    <a:pt x="309" y="675"/>
                    <a:pt x="309" y="675"/>
                    <a:pt x="309" y="675"/>
                  </a:cubicBezTo>
                  <a:cubicBezTo>
                    <a:pt x="309" y="676"/>
                    <a:pt x="309" y="676"/>
                    <a:pt x="309" y="676"/>
                  </a:cubicBezTo>
                  <a:cubicBezTo>
                    <a:pt x="309" y="676"/>
                    <a:pt x="309" y="676"/>
                    <a:pt x="309" y="676"/>
                  </a:cubicBezTo>
                  <a:cubicBezTo>
                    <a:pt x="308" y="676"/>
                    <a:pt x="308" y="676"/>
                    <a:pt x="308" y="676"/>
                  </a:cubicBezTo>
                  <a:cubicBezTo>
                    <a:pt x="308" y="676"/>
                    <a:pt x="308" y="676"/>
                    <a:pt x="308" y="676"/>
                  </a:cubicBezTo>
                  <a:cubicBezTo>
                    <a:pt x="308" y="677"/>
                    <a:pt x="308" y="677"/>
                    <a:pt x="308" y="677"/>
                  </a:cubicBezTo>
                  <a:cubicBezTo>
                    <a:pt x="308" y="677"/>
                    <a:pt x="308" y="677"/>
                    <a:pt x="308" y="677"/>
                  </a:cubicBezTo>
                  <a:cubicBezTo>
                    <a:pt x="304" y="681"/>
                    <a:pt x="304" y="681"/>
                    <a:pt x="304" y="681"/>
                  </a:cubicBezTo>
                  <a:cubicBezTo>
                    <a:pt x="304" y="681"/>
                    <a:pt x="304" y="681"/>
                    <a:pt x="304" y="681"/>
                  </a:cubicBezTo>
                  <a:cubicBezTo>
                    <a:pt x="304" y="685"/>
                    <a:pt x="304" y="685"/>
                    <a:pt x="304" y="685"/>
                  </a:cubicBezTo>
                  <a:cubicBezTo>
                    <a:pt x="304" y="685"/>
                    <a:pt x="304" y="685"/>
                    <a:pt x="304" y="685"/>
                  </a:cubicBezTo>
                  <a:cubicBezTo>
                    <a:pt x="304" y="688"/>
                    <a:pt x="304" y="688"/>
                    <a:pt x="304" y="688"/>
                  </a:cubicBezTo>
                  <a:cubicBezTo>
                    <a:pt x="304" y="688"/>
                    <a:pt x="304" y="688"/>
                    <a:pt x="304" y="688"/>
                  </a:cubicBezTo>
                  <a:cubicBezTo>
                    <a:pt x="304" y="692"/>
                    <a:pt x="304" y="692"/>
                    <a:pt x="304" y="692"/>
                  </a:cubicBezTo>
                  <a:cubicBezTo>
                    <a:pt x="304" y="692"/>
                    <a:pt x="304" y="692"/>
                    <a:pt x="304" y="692"/>
                  </a:cubicBezTo>
                  <a:cubicBezTo>
                    <a:pt x="305" y="696"/>
                    <a:pt x="305" y="696"/>
                    <a:pt x="305" y="696"/>
                  </a:cubicBezTo>
                  <a:cubicBezTo>
                    <a:pt x="305" y="696"/>
                    <a:pt x="305" y="696"/>
                    <a:pt x="305" y="696"/>
                  </a:cubicBezTo>
                  <a:cubicBezTo>
                    <a:pt x="305" y="701"/>
                    <a:pt x="305" y="701"/>
                    <a:pt x="305" y="701"/>
                  </a:cubicBezTo>
                  <a:cubicBezTo>
                    <a:pt x="305" y="701"/>
                    <a:pt x="305" y="701"/>
                    <a:pt x="305" y="701"/>
                  </a:cubicBezTo>
                  <a:cubicBezTo>
                    <a:pt x="306" y="704"/>
                    <a:pt x="306" y="704"/>
                    <a:pt x="306" y="704"/>
                  </a:cubicBezTo>
                  <a:cubicBezTo>
                    <a:pt x="306" y="704"/>
                    <a:pt x="306" y="704"/>
                    <a:pt x="306" y="704"/>
                  </a:cubicBezTo>
                  <a:cubicBezTo>
                    <a:pt x="306" y="708"/>
                    <a:pt x="306" y="708"/>
                    <a:pt x="306" y="708"/>
                  </a:cubicBezTo>
                  <a:cubicBezTo>
                    <a:pt x="306" y="708"/>
                    <a:pt x="306" y="708"/>
                    <a:pt x="306" y="708"/>
                  </a:cubicBezTo>
                  <a:cubicBezTo>
                    <a:pt x="306" y="712"/>
                    <a:pt x="306" y="712"/>
                    <a:pt x="306" y="712"/>
                  </a:cubicBezTo>
                  <a:cubicBezTo>
                    <a:pt x="306" y="712"/>
                    <a:pt x="306" y="712"/>
                    <a:pt x="306" y="712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4" y="713"/>
                    <a:pt x="304" y="713"/>
                    <a:pt x="304" y="713"/>
                  </a:cubicBezTo>
                  <a:cubicBezTo>
                    <a:pt x="304" y="713"/>
                    <a:pt x="304" y="713"/>
                    <a:pt x="304" y="713"/>
                  </a:cubicBezTo>
                  <a:cubicBezTo>
                    <a:pt x="304" y="713"/>
                    <a:pt x="304" y="713"/>
                    <a:pt x="304" y="713"/>
                  </a:cubicBezTo>
                  <a:close/>
                  <a:moveTo>
                    <a:pt x="506" y="712"/>
                  </a:moveTo>
                  <a:cubicBezTo>
                    <a:pt x="506" y="710"/>
                    <a:pt x="506" y="710"/>
                    <a:pt x="506" y="710"/>
                  </a:cubicBezTo>
                  <a:cubicBezTo>
                    <a:pt x="506" y="710"/>
                    <a:pt x="506" y="710"/>
                    <a:pt x="506" y="710"/>
                  </a:cubicBezTo>
                  <a:cubicBezTo>
                    <a:pt x="507" y="710"/>
                    <a:pt x="507" y="710"/>
                    <a:pt x="507" y="710"/>
                  </a:cubicBezTo>
                  <a:cubicBezTo>
                    <a:pt x="507" y="710"/>
                    <a:pt x="507" y="710"/>
                    <a:pt x="507" y="710"/>
                  </a:cubicBezTo>
                  <a:cubicBezTo>
                    <a:pt x="509" y="709"/>
                    <a:pt x="509" y="709"/>
                    <a:pt x="509" y="709"/>
                  </a:cubicBezTo>
                  <a:cubicBezTo>
                    <a:pt x="509" y="709"/>
                    <a:pt x="509" y="709"/>
                    <a:pt x="509" y="709"/>
                  </a:cubicBezTo>
                  <a:cubicBezTo>
                    <a:pt x="511" y="708"/>
                    <a:pt x="511" y="708"/>
                    <a:pt x="511" y="708"/>
                  </a:cubicBezTo>
                  <a:cubicBezTo>
                    <a:pt x="511" y="708"/>
                    <a:pt x="511" y="708"/>
                    <a:pt x="511" y="708"/>
                  </a:cubicBezTo>
                  <a:cubicBezTo>
                    <a:pt x="512" y="708"/>
                    <a:pt x="512" y="708"/>
                    <a:pt x="512" y="708"/>
                  </a:cubicBezTo>
                  <a:cubicBezTo>
                    <a:pt x="512" y="708"/>
                    <a:pt x="512" y="708"/>
                    <a:pt x="512" y="708"/>
                  </a:cubicBezTo>
                  <a:cubicBezTo>
                    <a:pt x="514" y="707"/>
                    <a:pt x="514" y="707"/>
                    <a:pt x="514" y="707"/>
                  </a:cubicBezTo>
                  <a:cubicBezTo>
                    <a:pt x="514" y="707"/>
                    <a:pt x="514" y="707"/>
                    <a:pt x="514" y="707"/>
                  </a:cubicBezTo>
                  <a:cubicBezTo>
                    <a:pt x="516" y="706"/>
                    <a:pt x="516" y="706"/>
                    <a:pt x="516" y="706"/>
                  </a:cubicBezTo>
                  <a:cubicBezTo>
                    <a:pt x="516" y="706"/>
                    <a:pt x="516" y="706"/>
                    <a:pt x="516" y="706"/>
                  </a:cubicBezTo>
                  <a:cubicBezTo>
                    <a:pt x="517" y="705"/>
                    <a:pt x="517" y="705"/>
                    <a:pt x="517" y="705"/>
                  </a:cubicBezTo>
                  <a:cubicBezTo>
                    <a:pt x="517" y="705"/>
                    <a:pt x="517" y="705"/>
                    <a:pt x="517" y="705"/>
                  </a:cubicBezTo>
                  <a:cubicBezTo>
                    <a:pt x="520" y="703"/>
                    <a:pt x="520" y="703"/>
                    <a:pt x="520" y="703"/>
                  </a:cubicBezTo>
                  <a:cubicBezTo>
                    <a:pt x="520" y="703"/>
                    <a:pt x="520" y="703"/>
                    <a:pt x="520" y="703"/>
                  </a:cubicBezTo>
                  <a:cubicBezTo>
                    <a:pt x="522" y="701"/>
                    <a:pt x="522" y="701"/>
                    <a:pt x="522" y="701"/>
                  </a:cubicBezTo>
                  <a:cubicBezTo>
                    <a:pt x="522" y="701"/>
                    <a:pt x="522" y="701"/>
                    <a:pt x="522" y="701"/>
                  </a:cubicBezTo>
                  <a:cubicBezTo>
                    <a:pt x="525" y="699"/>
                    <a:pt x="525" y="699"/>
                    <a:pt x="525" y="699"/>
                  </a:cubicBezTo>
                  <a:cubicBezTo>
                    <a:pt x="525" y="699"/>
                    <a:pt x="525" y="699"/>
                    <a:pt x="525" y="699"/>
                  </a:cubicBezTo>
                  <a:cubicBezTo>
                    <a:pt x="527" y="696"/>
                    <a:pt x="527" y="696"/>
                    <a:pt x="527" y="696"/>
                  </a:cubicBezTo>
                  <a:cubicBezTo>
                    <a:pt x="527" y="696"/>
                    <a:pt x="527" y="696"/>
                    <a:pt x="527" y="696"/>
                  </a:cubicBezTo>
                  <a:cubicBezTo>
                    <a:pt x="528" y="693"/>
                    <a:pt x="528" y="693"/>
                    <a:pt x="528" y="693"/>
                  </a:cubicBezTo>
                  <a:cubicBezTo>
                    <a:pt x="528" y="693"/>
                    <a:pt x="528" y="693"/>
                    <a:pt x="528" y="693"/>
                  </a:cubicBezTo>
                  <a:cubicBezTo>
                    <a:pt x="530" y="690"/>
                    <a:pt x="530" y="690"/>
                    <a:pt x="530" y="690"/>
                  </a:cubicBezTo>
                  <a:cubicBezTo>
                    <a:pt x="530" y="690"/>
                    <a:pt x="530" y="690"/>
                    <a:pt x="530" y="690"/>
                  </a:cubicBezTo>
                  <a:cubicBezTo>
                    <a:pt x="531" y="687"/>
                    <a:pt x="531" y="687"/>
                    <a:pt x="531" y="687"/>
                  </a:cubicBezTo>
                  <a:cubicBezTo>
                    <a:pt x="531" y="687"/>
                    <a:pt x="531" y="687"/>
                    <a:pt x="531" y="687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1"/>
                    <a:pt x="532" y="681"/>
                    <a:pt x="532" y="681"/>
                  </a:cubicBezTo>
                  <a:cubicBezTo>
                    <a:pt x="532" y="681"/>
                    <a:pt x="532" y="681"/>
                    <a:pt x="532" y="681"/>
                  </a:cubicBezTo>
                  <a:cubicBezTo>
                    <a:pt x="529" y="682"/>
                    <a:pt x="529" y="682"/>
                    <a:pt x="529" y="682"/>
                  </a:cubicBezTo>
                  <a:cubicBezTo>
                    <a:pt x="529" y="682"/>
                    <a:pt x="529" y="682"/>
                    <a:pt x="529" y="682"/>
                  </a:cubicBezTo>
                  <a:cubicBezTo>
                    <a:pt x="526" y="682"/>
                    <a:pt x="526" y="682"/>
                    <a:pt x="526" y="682"/>
                  </a:cubicBezTo>
                  <a:cubicBezTo>
                    <a:pt x="526" y="682"/>
                    <a:pt x="526" y="682"/>
                    <a:pt x="526" y="682"/>
                  </a:cubicBezTo>
                  <a:cubicBezTo>
                    <a:pt x="523" y="684"/>
                    <a:pt x="523" y="684"/>
                    <a:pt x="523" y="684"/>
                  </a:cubicBezTo>
                  <a:cubicBezTo>
                    <a:pt x="523" y="684"/>
                    <a:pt x="523" y="684"/>
                    <a:pt x="523" y="684"/>
                  </a:cubicBezTo>
                  <a:cubicBezTo>
                    <a:pt x="520" y="685"/>
                    <a:pt x="520" y="685"/>
                    <a:pt x="520" y="685"/>
                  </a:cubicBezTo>
                  <a:cubicBezTo>
                    <a:pt x="520" y="685"/>
                    <a:pt x="520" y="685"/>
                    <a:pt x="520" y="685"/>
                  </a:cubicBezTo>
                  <a:cubicBezTo>
                    <a:pt x="517" y="686"/>
                    <a:pt x="517" y="686"/>
                    <a:pt x="517" y="686"/>
                  </a:cubicBezTo>
                  <a:cubicBezTo>
                    <a:pt x="517" y="686"/>
                    <a:pt x="517" y="686"/>
                    <a:pt x="517" y="686"/>
                  </a:cubicBezTo>
                  <a:cubicBezTo>
                    <a:pt x="514" y="688"/>
                    <a:pt x="514" y="688"/>
                    <a:pt x="514" y="688"/>
                  </a:cubicBezTo>
                  <a:cubicBezTo>
                    <a:pt x="514" y="688"/>
                    <a:pt x="514" y="688"/>
                    <a:pt x="514" y="688"/>
                  </a:cubicBezTo>
                  <a:cubicBezTo>
                    <a:pt x="511" y="689"/>
                    <a:pt x="511" y="689"/>
                    <a:pt x="511" y="689"/>
                  </a:cubicBezTo>
                  <a:cubicBezTo>
                    <a:pt x="511" y="689"/>
                    <a:pt x="511" y="689"/>
                    <a:pt x="511" y="689"/>
                  </a:cubicBezTo>
                  <a:cubicBezTo>
                    <a:pt x="508" y="690"/>
                    <a:pt x="508" y="690"/>
                    <a:pt x="508" y="690"/>
                  </a:cubicBezTo>
                  <a:cubicBezTo>
                    <a:pt x="508" y="690"/>
                    <a:pt x="508" y="690"/>
                    <a:pt x="508" y="690"/>
                  </a:cubicBezTo>
                  <a:cubicBezTo>
                    <a:pt x="501" y="694"/>
                    <a:pt x="501" y="694"/>
                    <a:pt x="501" y="694"/>
                  </a:cubicBezTo>
                  <a:cubicBezTo>
                    <a:pt x="501" y="694"/>
                    <a:pt x="501" y="694"/>
                    <a:pt x="501" y="694"/>
                  </a:cubicBezTo>
                  <a:cubicBezTo>
                    <a:pt x="500" y="694"/>
                    <a:pt x="500" y="694"/>
                    <a:pt x="500" y="694"/>
                  </a:cubicBezTo>
                  <a:cubicBezTo>
                    <a:pt x="500" y="694"/>
                    <a:pt x="500" y="694"/>
                    <a:pt x="500" y="694"/>
                  </a:cubicBezTo>
                  <a:cubicBezTo>
                    <a:pt x="499" y="695"/>
                    <a:pt x="499" y="695"/>
                    <a:pt x="499" y="695"/>
                  </a:cubicBezTo>
                  <a:cubicBezTo>
                    <a:pt x="499" y="695"/>
                    <a:pt x="499" y="695"/>
                    <a:pt x="499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7" y="696"/>
                    <a:pt x="497" y="696"/>
                    <a:pt x="497" y="696"/>
                  </a:cubicBezTo>
                  <a:cubicBezTo>
                    <a:pt x="497" y="696"/>
                    <a:pt x="497" y="696"/>
                    <a:pt x="497" y="696"/>
                  </a:cubicBezTo>
                  <a:cubicBezTo>
                    <a:pt x="496" y="696"/>
                    <a:pt x="496" y="696"/>
                    <a:pt x="496" y="696"/>
                  </a:cubicBezTo>
                  <a:cubicBezTo>
                    <a:pt x="496" y="696"/>
                    <a:pt x="496" y="696"/>
                    <a:pt x="496" y="696"/>
                  </a:cubicBezTo>
                  <a:cubicBezTo>
                    <a:pt x="495" y="696"/>
                    <a:pt x="495" y="696"/>
                    <a:pt x="495" y="696"/>
                  </a:cubicBezTo>
                  <a:cubicBezTo>
                    <a:pt x="495" y="696"/>
                    <a:pt x="495" y="696"/>
                    <a:pt x="495" y="696"/>
                  </a:cubicBezTo>
                  <a:cubicBezTo>
                    <a:pt x="494" y="695"/>
                    <a:pt x="494" y="695"/>
                    <a:pt x="494" y="695"/>
                  </a:cubicBezTo>
                  <a:cubicBezTo>
                    <a:pt x="494" y="695"/>
                    <a:pt x="494" y="695"/>
                    <a:pt x="494" y="695"/>
                  </a:cubicBezTo>
                  <a:cubicBezTo>
                    <a:pt x="487" y="690"/>
                    <a:pt x="487" y="690"/>
                    <a:pt x="487" y="690"/>
                  </a:cubicBezTo>
                  <a:cubicBezTo>
                    <a:pt x="487" y="690"/>
                    <a:pt x="487" y="690"/>
                    <a:pt x="487" y="690"/>
                  </a:cubicBezTo>
                  <a:cubicBezTo>
                    <a:pt x="490" y="690"/>
                    <a:pt x="490" y="690"/>
                    <a:pt x="490" y="690"/>
                  </a:cubicBezTo>
                  <a:cubicBezTo>
                    <a:pt x="490" y="690"/>
                    <a:pt x="490" y="690"/>
                    <a:pt x="490" y="690"/>
                  </a:cubicBezTo>
                  <a:cubicBezTo>
                    <a:pt x="493" y="689"/>
                    <a:pt x="493" y="689"/>
                    <a:pt x="493" y="689"/>
                  </a:cubicBezTo>
                  <a:cubicBezTo>
                    <a:pt x="493" y="689"/>
                    <a:pt x="493" y="689"/>
                    <a:pt x="493" y="689"/>
                  </a:cubicBezTo>
                  <a:cubicBezTo>
                    <a:pt x="496" y="688"/>
                    <a:pt x="496" y="688"/>
                    <a:pt x="496" y="688"/>
                  </a:cubicBezTo>
                  <a:cubicBezTo>
                    <a:pt x="496" y="688"/>
                    <a:pt x="496" y="688"/>
                    <a:pt x="496" y="688"/>
                  </a:cubicBezTo>
                  <a:cubicBezTo>
                    <a:pt x="499" y="686"/>
                    <a:pt x="499" y="686"/>
                    <a:pt x="499" y="686"/>
                  </a:cubicBezTo>
                  <a:cubicBezTo>
                    <a:pt x="499" y="686"/>
                    <a:pt x="499" y="686"/>
                    <a:pt x="499" y="686"/>
                  </a:cubicBezTo>
                  <a:cubicBezTo>
                    <a:pt x="502" y="685"/>
                    <a:pt x="502" y="685"/>
                    <a:pt x="502" y="685"/>
                  </a:cubicBezTo>
                  <a:cubicBezTo>
                    <a:pt x="502" y="685"/>
                    <a:pt x="502" y="685"/>
                    <a:pt x="502" y="685"/>
                  </a:cubicBezTo>
                  <a:cubicBezTo>
                    <a:pt x="506" y="684"/>
                    <a:pt x="506" y="684"/>
                    <a:pt x="506" y="684"/>
                  </a:cubicBezTo>
                  <a:cubicBezTo>
                    <a:pt x="506" y="684"/>
                    <a:pt x="506" y="684"/>
                    <a:pt x="506" y="684"/>
                  </a:cubicBezTo>
                  <a:cubicBezTo>
                    <a:pt x="509" y="683"/>
                    <a:pt x="509" y="683"/>
                    <a:pt x="509" y="683"/>
                  </a:cubicBezTo>
                  <a:cubicBezTo>
                    <a:pt x="509" y="683"/>
                    <a:pt x="509" y="683"/>
                    <a:pt x="509" y="683"/>
                  </a:cubicBezTo>
                  <a:cubicBezTo>
                    <a:pt x="512" y="683"/>
                    <a:pt x="512" y="683"/>
                    <a:pt x="512" y="683"/>
                  </a:cubicBezTo>
                  <a:cubicBezTo>
                    <a:pt x="512" y="683"/>
                    <a:pt x="512" y="683"/>
                    <a:pt x="512" y="683"/>
                  </a:cubicBezTo>
                  <a:cubicBezTo>
                    <a:pt x="522" y="679"/>
                    <a:pt x="522" y="679"/>
                    <a:pt x="522" y="679"/>
                  </a:cubicBezTo>
                  <a:cubicBezTo>
                    <a:pt x="522" y="679"/>
                    <a:pt x="522" y="679"/>
                    <a:pt x="522" y="679"/>
                  </a:cubicBezTo>
                  <a:cubicBezTo>
                    <a:pt x="533" y="677"/>
                    <a:pt x="533" y="677"/>
                    <a:pt x="533" y="677"/>
                  </a:cubicBezTo>
                  <a:cubicBezTo>
                    <a:pt x="533" y="677"/>
                    <a:pt x="533" y="677"/>
                    <a:pt x="533" y="677"/>
                  </a:cubicBezTo>
                  <a:cubicBezTo>
                    <a:pt x="534" y="674"/>
                    <a:pt x="534" y="674"/>
                    <a:pt x="534" y="674"/>
                  </a:cubicBezTo>
                  <a:cubicBezTo>
                    <a:pt x="534" y="674"/>
                    <a:pt x="534" y="674"/>
                    <a:pt x="534" y="674"/>
                  </a:cubicBezTo>
                  <a:cubicBezTo>
                    <a:pt x="536" y="671"/>
                    <a:pt x="536" y="671"/>
                    <a:pt x="536" y="671"/>
                  </a:cubicBezTo>
                  <a:cubicBezTo>
                    <a:pt x="536" y="671"/>
                    <a:pt x="536" y="671"/>
                    <a:pt x="536" y="671"/>
                  </a:cubicBezTo>
                  <a:cubicBezTo>
                    <a:pt x="536" y="668"/>
                    <a:pt x="536" y="668"/>
                    <a:pt x="536" y="668"/>
                  </a:cubicBezTo>
                  <a:cubicBezTo>
                    <a:pt x="536" y="668"/>
                    <a:pt x="536" y="668"/>
                    <a:pt x="536" y="668"/>
                  </a:cubicBezTo>
                  <a:cubicBezTo>
                    <a:pt x="536" y="664"/>
                    <a:pt x="536" y="664"/>
                    <a:pt x="536" y="664"/>
                  </a:cubicBezTo>
                  <a:cubicBezTo>
                    <a:pt x="536" y="664"/>
                    <a:pt x="536" y="664"/>
                    <a:pt x="536" y="664"/>
                  </a:cubicBezTo>
                  <a:cubicBezTo>
                    <a:pt x="536" y="661"/>
                    <a:pt x="536" y="661"/>
                    <a:pt x="536" y="661"/>
                  </a:cubicBezTo>
                  <a:cubicBezTo>
                    <a:pt x="536" y="661"/>
                    <a:pt x="536" y="661"/>
                    <a:pt x="536" y="661"/>
                  </a:cubicBezTo>
                  <a:cubicBezTo>
                    <a:pt x="536" y="657"/>
                    <a:pt x="536" y="657"/>
                    <a:pt x="536" y="657"/>
                  </a:cubicBezTo>
                  <a:cubicBezTo>
                    <a:pt x="536" y="657"/>
                    <a:pt x="536" y="657"/>
                    <a:pt x="536" y="657"/>
                  </a:cubicBezTo>
                  <a:cubicBezTo>
                    <a:pt x="536" y="654"/>
                    <a:pt x="536" y="654"/>
                    <a:pt x="536" y="654"/>
                  </a:cubicBezTo>
                  <a:cubicBezTo>
                    <a:pt x="536" y="654"/>
                    <a:pt x="536" y="654"/>
                    <a:pt x="536" y="654"/>
                  </a:cubicBezTo>
                  <a:cubicBezTo>
                    <a:pt x="536" y="650"/>
                    <a:pt x="536" y="650"/>
                    <a:pt x="535" y="647"/>
                  </a:cubicBezTo>
                  <a:cubicBezTo>
                    <a:pt x="535" y="647"/>
                    <a:pt x="535" y="647"/>
                    <a:pt x="535" y="647"/>
                  </a:cubicBezTo>
                  <a:cubicBezTo>
                    <a:pt x="535" y="645"/>
                    <a:pt x="534" y="644"/>
                    <a:pt x="534" y="643"/>
                  </a:cubicBezTo>
                  <a:cubicBezTo>
                    <a:pt x="534" y="643"/>
                    <a:pt x="534" y="643"/>
                    <a:pt x="534" y="643"/>
                  </a:cubicBezTo>
                  <a:cubicBezTo>
                    <a:pt x="534" y="641"/>
                    <a:pt x="534" y="641"/>
                    <a:pt x="534" y="641"/>
                  </a:cubicBezTo>
                  <a:cubicBezTo>
                    <a:pt x="534" y="641"/>
                    <a:pt x="534" y="641"/>
                    <a:pt x="534" y="641"/>
                  </a:cubicBezTo>
                  <a:cubicBezTo>
                    <a:pt x="533" y="639"/>
                    <a:pt x="533" y="639"/>
                    <a:pt x="533" y="639"/>
                  </a:cubicBezTo>
                  <a:cubicBezTo>
                    <a:pt x="533" y="639"/>
                    <a:pt x="533" y="639"/>
                    <a:pt x="533" y="639"/>
                  </a:cubicBezTo>
                  <a:cubicBezTo>
                    <a:pt x="532" y="637"/>
                    <a:pt x="532" y="637"/>
                    <a:pt x="532" y="637"/>
                  </a:cubicBezTo>
                  <a:cubicBezTo>
                    <a:pt x="532" y="637"/>
                    <a:pt x="532" y="637"/>
                    <a:pt x="532" y="637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2" y="635"/>
                    <a:pt x="532" y="635"/>
                    <a:pt x="532" y="635"/>
                  </a:cubicBezTo>
                  <a:cubicBezTo>
                    <a:pt x="532" y="635"/>
                    <a:pt x="532" y="635"/>
                    <a:pt x="532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6" y="637"/>
                    <a:pt x="536" y="637"/>
                    <a:pt x="536" y="637"/>
                  </a:cubicBezTo>
                  <a:cubicBezTo>
                    <a:pt x="536" y="637"/>
                    <a:pt x="536" y="637"/>
                    <a:pt x="536" y="637"/>
                  </a:cubicBezTo>
                  <a:cubicBezTo>
                    <a:pt x="538" y="638"/>
                    <a:pt x="538" y="638"/>
                    <a:pt x="538" y="638"/>
                  </a:cubicBezTo>
                  <a:cubicBezTo>
                    <a:pt x="538" y="638"/>
                    <a:pt x="538" y="638"/>
                    <a:pt x="538" y="638"/>
                  </a:cubicBezTo>
                  <a:cubicBezTo>
                    <a:pt x="540" y="640"/>
                    <a:pt x="540" y="640"/>
                    <a:pt x="540" y="640"/>
                  </a:cubicBezTo>
                  <a:cubicBezTo>
                    <a:pt x="540" y="640"/>
                    <a:pt x="540" y="640"/>
                    <a:pt x="540" y="640"/>
                  </a:cubicBezTo>
                  <a:cubicBezTo>
                    <a:pt x="541" y="641"/>
                    <a:pt x="541" y="641"/>
                    <a:pt x="541" y="641"/>
                  </a:cubicBezTo>
                  <a:cubicBezTo>
                    <a:pt x="541" y="641"/>
                    <a:pt x="541" y="641"/>
                    <a:pt x="541" y="641"/>
                  </a:cubicBezTo>
                  <a:cubicBezTo>
                    <a:pt x="542" y="642"/>
                    <a:pt x="542" y="642"/>
                    <a:pt x="543" y="643"/>
                  </a:cubicBezTo>
                  <a:cubicBezTo>
                    <a:pt x="543" y="643"/>
                    <a:pt x="543" y="643"/>
                    <a:pt x="543" y="643"/>
                  </a:cubicBezTo>
                  <a:cubicBezTo>
                    <a:pt x="544" y="645"/>
                    <a:pt x="544" y="645"/>
                    <a:pt x="544" y="647"/>
                  </a:cubicBezTo>
                  <a:cubicBezTo>
                    <a:pt x="544" y="647"/>
                    <a:pt x="544" y="647"/>
                    <a:pt x="544" y="647"/>
                  </a:cubicBezTo>
                  <a:cubicBezTo>
                    <a:pt x="544" y="648"/>
                    <a:pt x="544" y="648"/>
                    <a:pt x="544" y="649"/>
                  </a:cubicBezTo>
                  <a:cubicBezTo>
                    <a:pt x="544" y="649"/>
                    <a:pt x="544" y="649"/>
                    <a:pt x="544" y="649"/>
                  </a:cubicBezTo>
                  <a:cubicBezTo>
                    <a:pt x="539" y="675"/>
                    <a:pt x="539" y="675"/>
                    <a:pt x="539" y="675"/>
                  </a:cubicBezTo>
                  <a:cubicBezTo>
                    <a:pt x="540" y="675"/>
                    <a:pt x="540" y="675"/>
                    <a:pt x="540" y="675"/>
                  </a:cubicBezTo>
                  <a:cubicBezTo>
                    <a:pt x="543" y="674"/>
                    <a:pt x="543" y="674"/>
                    <a:pt x="543" y="674"/>
                  </a:cubicBezTo>
                  <a:cubicBezTo>
                    <a:pt x="543" y="674"/>
                    <a:pt x="543" y="674"/>
                    <a:pt x="543" y="674"/>
                  </a:cubicBezTo>
                  <a:cubicBezTo>
                    <a:pt x="545" y="674"/>
                    <a:pt x="545" y="674"/>
                    <a:pt x="545" y="674"/>
                  </a:cubicBezTo>
                  <a:cubicBezTo>
                    <a:pt x="545" y="674"/>
                    <a:pt x="545" y="674"/>
                    <a:pt x="545" y="674"/>
                  </a:cubicBezTo>
                  <a:cubicBezTo>
                    <a:pt x="548" y="672"/>
                    <a:pt x="548" y="672"/>
                    <a:pt x="548" y="672"/>
                  </a:cubicBezTo>
                  <a:cubicBezTo>
                    <a:pt x="548" y="672"/>
                    <a:pt x="548" y="672"/>
                    <a:pt x="548" y="672"/>
                  </a:cubicBezTo>
                  <a:cubicBezTo>
                    <a:pt x="551" y="671"/>
                    <a:pt x="551" y="671"/>
                    <a:pt x="551" y="671"/>
                  </a:cubicBezTo>
                  <a:cubicBezTo>
                    <a:pt x="551" y="671"/>
                    <a:pt x="551" y="671"/>
                    <a:pt x="551" y="671"/>
                  </a:cubicBezTo>
                  <a:cubicBezTo>
                    <a:pt x="553" y="670"/>
                    <a:pt x="553" y="670"/>
                    <a:pt x="553" y="670"/>
                  </a:cubicBezTo>
                  <a:cubicBezTo>
                    <a:pt x="553" y="670"/>
                    <a:pt x="553" y="670"/>
                    <a:pt x="553" y="670"/>
                  </a:cubicBezTo>
                  <a:cubicBezTo>
                    <a:pt x="555" y="668"/>
                    <a:pt x="555" y="668"/>
                    <a:pt x="555" y="668"/>
                  </a:cubicBezTo>
                  <a:cubicBezTo>
                    <a:pt x="555" y="668"/>
                    <a:pt x="555" y="668"/>
                    <a:pt x="555" y="668"/>
                  </a:cubicBezTo>
                  <a:cubicBezTo>
                    <a:pt x="557" y="666"/>
                    <a:pt x="557" y="666"/>
                    <a:pt x="557" y="666"/>
                  </a:cubicBezTo>
                  <a:cubicBezTo>
                    <a:pt x="557" y="666"/>
                    <a:pt x="557" y="666"/>
                    <a:pt x="557" y="666"/>
                  </a:cubicBezTo>
                  <a:cubicBezTo>
                    <a:pt x="559" y="664"/>
                    <a:pt x="559" y="664"/>
                    <a:pt x="559" y="664"/>
                  </a:cubicBezTo>
                  <a:cubicBezTo>
                    <a:pt x="559" y="664"/>
                    <a:pt x="559" y="664"/>
                    <a:pt x="559" y="664"/>
                  </a:cubicBezTo>
                  <a:cubicBezTo>
                    <a:pt x="560" y="665"/>
                    <a:pt x="560" y="665"/>
                    <a:pt x="560" y="665"/>
                  </a:cubicBezTo>
                  <a:cubicBezTo>
                    <a:pt x="560" y="665"/>
                    <a:pt x="560" y="665"/>
                    <a:pt x="560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2" y="665"/>
                    <a:pt x="562" y="665"/>
                    <a:pt x="562" y="665"/>
                  </a:cubicBezTo>
                  <a:cubicBezTo>
                    <a:pt x="562" y="665"/>
                    <a:pt x="562" y="665"/>
                    <a:pt x="562" y="665"/>
                  </a:cubicBezTo>
                  <a:cubicBezTo>
                    <a:pt x="563" y="666"/>
                    <a:pt x="563" y="666"/>
                    <a:pt x="563" y="666"/>
                  </a:cubicBezTo>
                  <a:cubicBezTo>
                    <a:pt x="563" y="666"/>
                    <a:pt x="563" y="666"/>
                    <a:pt x="563" y="666"/>
                  </a:cubicBezTo>
                  <a:cubicBezTo>
                    <a:pt x="564" y="666"/>
                    <a:pt x="564" y="666"/>
                    <a:pt x="564" y="666"/>
                  </a:cubicBezTo>
                  <a:cubicBezTo>
                    <a:pt x="564" y="666"/>
                    <a:pt x="564" y="666"/>
                    <a:pt x="564" y="666"/>
                  </a:cubicBezTo>
                  <a:cubicBezTo>
                    <a:pt x="564" y="667"/>
                    <a:pt x="564" y="667"/>
                    <a:pt x="564" y="667"/>
                  </a:cubicBezTo>
                  <a:cubicBezTo>
                    <a:pt x="564" y="667"/>
                    <a:pt x="564" y="667"/>
                    <a:pt x="564" y="667"/>
                  </a:cubicBezTo>
                  <a:cubicBezTo>
                    <a:pt x="565" y="667"/>
                    <a:pt x="565" y="667"/>
                    <a:pt x="565" y="667"/>
                  </a:cubicBezTo>
                  <a:cubicBezTo>
                    <a:pt x="565" y="667"/>
                    <a:pt x="565" y="667"/>
                    <a:pt x="565" y="667"/>
                  </a:cubicBezTo>
                  <a:cubicBezTo>
                    <a:pt x="547" y="676"/>
                    <a:pt x="547" y="676"/>
                    <a:pt x="547" y="676"/>
                  </a:cubicBezTo>
                  <a:cubicBezTo>
                    <a:pt x="547" y="676"/>
                    <a:pt x="547" y="676"/>
                    <a:pt x="547" y="676"/>
                  </a:cubicBezTo>
                  <a:cubicBezTo>
                    <a:pt x="546" y="676"/>
                    <a:pt x="546" y="676"/>
                    <a:pt x="546" y="676"/>
                  </a:cubicBezTo>
                  <a:cubicBezTo>
                    <a:pt x="546" y="676"/>
                    <a:pt x="546" y="676"/>
                    <a:pt x="546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4" y="676"/>
                    <a:pt x="544" y="676"/>
                    <a:pt x="544" y="676"/>
                  </a:cubicBezTo>
                  <a:cubicBezTo>
                    <a:pt x="544" y="676"/>
                    <a:pt x="544" y="676"/>
                    <a:pt x="544" y="676"/>
                  </a:cubicBezTo>
                  <a:cubicBezTo>
                    <a:pt x="544" y="677"/>
                    <a:pt x="544" y="677"/>
                    <a:pt x="544" y="677"/>
                  </a:cubicBezTo>
                  <a:cubicBezTo>
                    <a:pt x="544" y="677"/>
                    <a:pt x="544" y="677"/>
                    <a:pt x="544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1" y="678"/>
                    <a:pt x="541" y="678"/>
                    <a:pt x="541" y="678"/>
                  </a:cubicBezTo>
                  <a:cubicBezTo>
                    <a:pt x="541" y="678"/>
                    <a:pt x="541" y="678"/>
                    <a:pt x="541" y="678"/>
                  </a:cubicBezTo>
                  <a:cubicBezTo>
                    <a:pt x="540" y="678"/>
                    <a:pt x="540" y="678"/>
                    <a:pt x="540" y="678"/>
                  </a:cubicBezTo>
                  <a:cubicBezTo>
                    <a:pt x="540" y="678"/>
                    <a:pt x="540" y="678"/>
                    <a:pt x="540" y="678"/>
                  </a:cubicBezTo>
                  <a:cubicBezTo>
                    <a:pt x="540" y="679"/>
                    <a:pt x="540" y="679"/>
                    <a:pt x="540" y="679"/>
                  </a:cubicBezTo>
                  <a:cubicBezTo>
                    <a:pt x="540" y="679"/>
                    <a:pt x="540" y="679"/>
                    <a:pt x="540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8" y="679"/>
                    <a:pt x="538" y="679"/>
                    <a:pt x="538" y="679"/>
                  </a:cubicBezTo>
                  <a:cubicBezTo>
                    <a:pt x="538" y="679"/>
                    <a:pt x="538" y="679"/>
                    <a:pt x="538" y="679"/>
                  </a:cubicBezTo>
                  <a:cubicBezTo>
                    <a:pt x="535" y="690"/>
                    <a:pt x="535" y="690"/>
                    <a:pt x="535" y="690"/>
                  </a:cubicBezTo>
                  <a:cubicBezTo>
                    <a:pt x="535" y="690"/>
                    <a:pt x="535" y="690"/>
                    <a:pt x="535" y="690"/>
                  </a:cubicBezTo>
                  <a:cubicBezTo>
                    <a:pt x="531" y="698"/>
                    <a:pt x="531" y="698"/>
                    <a:pt x="531" y="698"/>
                  </a:cubicBezTo>
                  <a:cubicBezTo>
                    <a:pt x="531" y="698"/>
                    <a:pt x="531" y="698"/>
                    <a:pt x="531" y="698"/>
                  </a:cubicBezTo>
                  <a:cubicBezTo>
                    <a:pt x="530" y="699"/>
                    <a:pt x="530" y="699"/>
                    <a:pt x="530" y="699"/>
                  </a:cubicBezTo>
                  <a:cubicBezTo>
                    <a:pt x="530" y="699"/>
                    <a:pt x="530" y="699"/>
                    <a:pt x="530" y="699"/>
                  </a:cubicBezTo>
                  <a:cubicBezTo>
                    <a:pt x="529" y="700"/>
                    <a:pt x="529" y="700"/>
                    <a:pt x="529" y="700"/>
                  </a:cubicBezTo>
                  <a:cubicBezTo>
                    <a:pt x="529" y="700"/>
                    <a:pt x="529" y="700"/>
                    <a:pt x="529" y="700"/>
                  </a:cubicBezTo>
                  <a:cubicBezTo>
                    <a:pt x="528" y="701"/>
                    <a:pt x="528" y="701"/>
                    <a:pt x="528" y="701"/>
                  </a:cubicBezTo>
                  <a:cubicBezTo>
                    <a:pt x="528" y="701"/>
                    <a:pt x="528" y="701"/>
                    <a:pt x="528" y="701"/>
                  </a:cubicBezTo>
                  <a:cubicBezTo>
                    <a:pt x="527" y="702"/>
                    <a:pt x="527" y="702"/>
                    <a:pt x="527" y="702"/>
                  </a:cubicBezTo>
                  <a:cubicBezTo>
                    <a:pt x="527" y="702"/>
                    <a:pt x="527" y="702"/>
                    <a:pt x="527" y="702"/>
                  </a:cubicBezTo>
                  <a:cubicBezTo>
                    <a:pt x="526" y="703"/>
                    <a:pt x="526" y="703"/>
                    <a:pt x="526" y="703"/>
                  </a:cubicBezTo>
                  <a:cubicBezTo>
                    <a:pt x="526" y="703"/>
                    <a:pt x="526" y="703"/>
                    <a:pt x="526" y="703"/>
                  </a:cubicBezTo>
                  <a:cubicBezTo>
                    <a:pt x="525" y="704"/>
                    <a:pt x="525" y="704"/>
                    <a:pt x="525" y="704"/>
                  </a:cubicBezTo>
                  <a:cubicBezTo>
                    <a:pt x="525" y="704"/>
                    <a:pt x="525" y="704"/>
                    <a:pt x="525" y="704"/>
                  </a:cubicBezTo>
                  <a:cubicBezTo>
                    <a:pt x="523" y="705"/>
                    <a:pt x="523" y="705"/>
                    <a:pt x="523" y="705"/>
                  </a:cubicBezTo>
                  <a:cubicBezTo>
                    <a:pt x="523" y="705"/>
                    <a:pt x="523" y="705"/>
                    <a:pt x="523" y="705"/>
                  </a:cubicBezTo>
                  <a:cubicBezTo>
                    <a:pt x="521" y="705"/>
                    <a:pt x="521" y="705"/>
                    <a:pt x="521" y="705"/>
                  </a:cubicBezTo>
                  <a:cubicBezTo>
                    <a:pt x="521" y="705"/>
                    <a:pt x="521" y="705"/>
                    <a:pt x="521" y="705"/>
                  </a:cubicBezTo>
                  <a:cubicBezTo>
                    <a:pt x="515" y="708"/>
                    <a:pt x="515" y="708"/>
                    <a:pt x="515" y="708"/>
                  </a:cubicBezTo>
                  <a:cubicBezTo>
                    <a:pt x="515" y="708"/>
                    <a:pt x="515" y="708"/>
                    <a:pt x="515" y="708"/>
                  </a:cubicBezTo>
                  <a:cubicBezTo>
                    <a:pt x="515" y="709"/>
                    <a:pt x="515" y="709"/>
                    <a:pt x="515" y="709"/>
                  </a:cubicBezTo>
                  <a:cubicBezTo>
                    <a:pt x="515" y="709"/>
                    <a:pt x="515" y="709"/>
                    <a:pt x="515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3" y="709"/>
                    <a:pt x="513" y="709"/>
                    <a:pt x="513" y="709"/>
                  </a:cubicBezTo>
                  <a:cubicBezTo>
                    <a:pt x="513" y="709"/>
                    <a:pt x="513" y="709"/>
                    <a:pt x="513" y="709"/>
                  </a:cubicBezTo>
                  <a:cubicBezTo>
                    <a:pt x="513" y="710"/>
                    <a:pt x="513" y="710"/>
                    <a:pt x="513" y="710"/>
                  </a:cubicBezTo>
                  <a:cubicBezTo>
                    <a:pt x="513" y="710"/>
                    <a:pt x="513" y="710"/>
                    <a:pt x="513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07" y="712"/>
                    <a:pt x="507" y="712"/>
                    <a:pt x="507" y="712"/>
                  </a:cubicBezTo>
                  <a:lnTo>
                    <a:pt x="506" y="712"/>
                  </a:lnTo>
                  <a:close/>
                  <a:moveTo>
                    <a:pt x="242" y="710"/>
                  </a:move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8"/>
                    <a:pt x="240" y="708"/>
                    <a:pt x="240" y="708"/>
                  </a:cubicBezTo>
                  <a:cubicBezTo>
                    <a:pt x="240" y="708"/>
                    <a:pt x="240" y="708"/>
                    <a:pt x="240" y="708"/>
                  </a:cubicBezTo>
                  <a:cubicBezTo>
                    <a:pt x="240" y="706"/>
                    <a:pt x="240" y="706"/>
                    <a:pt x="240" y="706"/>
                  </a:cubicBezTo>
                  <a:cubicBezTo>
                    <a:pt x="240" y="706"/>
                    <a:pt x="240" y="706"/>
                    <a:pt x="240" y="706"/>
                  </a:cubicBezTo>
                  <a:cubicBezTo>
                    <a:pt x="239" y="705"/>
                    <a:pt x="239" y="705"/>
                    <a:pt x="239" y="705"/>
                  </a:cubicBezTo>
                  <a:cubicBezTo>
                    <a:pt x="239" y="705"/>
                    <a:pt x="239" y="705"/>
                    <a:pt x="239" y="705"/>
                  </a:cubicBezTo>
                  <a:cubicBezTo>
                    <a:pt x="239" y="704"/>
                    <a:pt x="239" y="704"/>
                    <a:pt x="239" y="704"/>
                  </a:cubicBezTo>
                  <a:cubicBezTo>
                    <a:pt x="239" y="704"/>
                    <a:pt x="239" y="704"/>
                    <a:pt x="239" y="704"/>
                  </a:cubicBezTo>
                  <a:cubicBezTo>
                    <a:pt x="238" y="703"/>
                    <a:pt x="238" y="703"/>
                    <a:pt x="238" y="703"/>
                  </a:cubicBezTo>
                  <a:cubicBezTo>
                    <a:pt x="238" y="703"/>
                    <a:pt x="238" y="703"/>
                    <a:pt x="238" y="703"/>
                  </a:cubicBezTo>
                  <a:cubicBezTo>
                    <a:pt x="237" y="702"/>
                    <a:pt x="237" y="702"/>
                    <a:pt x="237" y="702"/>
                  </a:cubicBezTo>
                  <a:cubicBezTo>
                    <a:pt x="237" y="702"/>
                    <a:pt x="237" y="702"/>
                    <a:pt x="237" y="702"/>
                  </a:cubicBezTo>
                  <a:cubicBezTo>
                    <a:pt x="236" y="701"/>
                    <a:pt x="236" y="701"/>
                    <a:pt x="236" y="701"/>
                  </a:cubicBezTo>
                  <a:cubicBezTo>
                    <a:pt x="236" y="701"/>
                    <a:pt x="236" y="701"/>
                    <a:pt x="236" y="701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699"/>
                    <a:pt x="235" y="699"/>
                    <a:pt x="235" y="699"/>
                  </a:cubicBezTo>
                  <a:cubicBezTo>
                    <a:pt x="235" y="699"/>
                    <a:pt x="235" y="699"/>
                    <a:pt x="235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7" y="699"/>
                    <a:pt x="237" y="699"/>
                    <a:pt x="237" y="699"/>
                  </a:cubicBezTo>
                  <a:cubicBezTo>
                    <a:pt x="237" y="699"/>
                    <a:pt x="237" y="699"/>
                    <a:pt x="237" y="699"/>
                  </a:cubicBezTo>
                  <a:cubicBezTo>
                    <a:pt x="238" y="699"/>
                    <a:pt x="238" y="699"/>
                    <a:pt x="238" y="699"/>
                  </a:cubicBezTo>
                  <a:cubicBezTo>
                    <a:pt x="238" y="699"/>
                    <a:pt x="238" y="699"/>
                    <a:pt x="238" y="699"/>
                  </a:cubicBezTo>
                  <a:cubicBezTo>
                    <a:pt x="239" y="700"/>
                    <a:pt x="239" y="700"/>
                    <a:pt x="239" y="700"/>
                  </a:cubicBezTo>
                  <a:cubicBezTo>
                    <a:pt x="239" y="700"/>
                    <a:pt x="239" y="700"/>
                    <a:pt x="239" y="700"/>
                  </a:cubicBezTo>
                  <a:cubicBezTo>
                    <a:pt x="241" y="701"/>
                    <a:pt x="241" y="701"/>
                    <a:pt x="241" y="701"/>
                  </a:cubicBezTo>
                  <a:cubicBezTo>
                    <a:pt x="241" y="701"/>
                    <a:pt x="241" y="701"/>
                    <a:pt x="241" y="701"/>
                  </a:cubicBezTo>
                  <a:cubicBezTo>
                    <a:pt x="242" y="702"/>
                    <a:pt x="242" y="702"/>
                    <a:pt x="242" y="702"/>
                  </a:cubicBezTo>
                  <a:cubicBezTo>
                    <a:pt x="242" y="702"/>
                    <a:pt x="242" y="702"/>
                    <a:pt x="242" y="702"/>
                  </a:cubicBezTo>
                  <a:cubicBezTo>
                    <a:pt x="244" y="703"/>
                    <a:pt x="244" y="703"/>
                    <a:pt x="244" y="703"/>
                  </a:cubicBezTo>
                  <a:cubicBezTo>
                    <a:pt x="244" y="703"/>
                    <a:pt x="244" y="703"/>
                    <a:pt x="244" y="703"/>
                  </a:cubicBezTo>
                  <a:cubicBezTo>
                    <a:pt x="245" y="704"/>
                    <a:pt x="245" y="704"/>
                    <a:pt x="245" y="704"/>
                  </a:cubicBezTo>
                  <a:cubicBezTo>
                    <a:pt x="245" y="704"/>
                    <a:pt x="245" y="704"/>
                    <a:pt x="245" y="704"/>
                  </a:cubicBezTo>
                  <a:cubicBezTo>
                    <a:pt x="246" y="705"/>
                    <a:pt x="246" y="705"/>
                    <a:pt x="246" y="705"/>
                  </a:cubicBezTo>
                  <a:cubicBezTo>
                    <a:pt x="246" y="705"/>
                    <a:pt x="246" y="705"/>
                    <a:pt x="246" y="705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5" y="709"/>
                    <a:pt x="245" y="709"/>
                    <a:pt x="245" y="709"/>
                  </a:cubicBezTo>
                  <a:cubicBezTo>
                    <a:pt x="245" y="709"/>
                    <a:pt x="245" y="709"/>
                    <a:pt x="245" y="709"/>
                  </a:cubicBezTo>
                  <a:cubicBezTo>
                    <a:pt x="245" y="710"/>
                    <a:pt x="245" y="710"/>
                    <a:pt x="245" y="710"/>
                  </a:cubicBezTo>
                  <a:cubicBezTo>
                    <a:pt x="245" y="710"/>
                    <a:pt x="245" y="710"/>
                    <a:pt x="245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2" y="710"/>
                    <a:pt x="242" y="710"/>
                    <a:pt x="242" y="710"/>
                  </a:cubicBezTo>
                  <a:close/>
                  <a:moveTo>
                    <a:pt x="468" y="708"/>
                  </a:moveTo>
                  <a:cubicBezTo>
                    <a:pt x="467" y="707"/>
                    <a:pt x="467" y="707"/>
                    <a:pt x="467" y="707"/>
                  </a:cubicBezTo>
                  <a:cubicBezTo>
                    <a:pt x="467" y="707"/>
                    <a:pt x="467" y="707"/>
                    <a:pt x="467" y="707"/>
                  </a:cubicBezTo>
                  <a:cubicBezTo>
                    <a:pt x="466" y="706"/>
                    <a:pt x="466" y="706"/>
                    <a:pt x="466" y="706"/>
                  </a:cubicBezTo>
                  <a:cubicBezTo>
                    <a:pt x="466" y="706"/>
                    <a:pt x="466" y="706"/>
                    <a:pt x="466" y="706"/>
                  </a:cubicBezTo>
                  <a:cubicBezTo>
                    <a:pt x="465" y="705"/>
                    <a:pt x="465" y="705"/>
                    <a:pt x="465" y="705"/>
                  </a:cubicBezTo>
                  <a:cubicBezTo>
                    <a:pt x="465" y="705"/>
                    <a:pt x="465" y="705"/>
                    <a:pt x="465" y="705"/>
                  </a:cubicBezTo>
                  <a:cubicBezTo>
                    <a:pt x="464" y="704"/>
                    <a:pt x="464" y="704"/>
                    <a:pt x="464" y="704"/>
                  </a:cubicBezTo>
                  <a:cubicBezTo>
                    <a:pt x="464" y="704"/>
                    <a:pt x="464" y="704"/>
                    <a:pt x="464" y="704"/>
                  </a:cubicBezTo>
                  <a:cubicBezTo>
                    <a:pt x="463" y="703"/>
                    <a:pt x="463" y="703"/>
                    <a:pt x="463" y="703"/>
                  </a:cubicBezTo>
                  <a:cubicBezTo>
                    <a:pt x="463" y="703"/>
                    <a:pt x="463" y="703"/>
                    <a:pt x="463" y="703"/>
                  </a:cubicBezTo>
                  <a:cubicBezTo>
                    <a:pt x="461" y="702"/>
                    <a:pt x="461" y="702"/>
                    <a:pt x="461" y="702"/>
                  </a:cubicBezTo>
                  <a:cubicBezTo>
                    <a:pt x="461" y="702"/>
                    <a:pt x="461" y="702"/>
                    <a:pt x="461" y="702"/>
                  </a:cubicBezTo>
                  <a:cubicBezTo>
                    <a:pt x="460" y="701"/>
                    <a:pt x="460" y="701"/>
                    <a:pt x="460" y="701"/>
                  </a:cubicBezTo>
                  <a:cubicBezTo>
                    <a:pt x="460" y="701"/>
                    <a:pt x="460" y="701"/>
                    <a:pt x="460" y="701"/>
                  </a:cubicBezTo>
                  <a:cubicBezTo>
                    <a:pt x="459" y="701"/>
                    <a:pt x="459" y="701"/>
                    <a:pt x="459" y="701"/>
                  </a:cubicBezTo>
                  <a:cubicBezTo>
                    <a:pt x="459" y="701"/>
                    <a:pt x="459" y="701"/>
                    <a:pt x="459" y="701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3" y="699"/>
                    <a:pt x="463" y="699"/>
                    <a:pt x="463" y="699"/>
                  </a:cubicBezTo>
                  <a:cubicBezTo>
                    <a:pt x="463" y="699"/>
                    <a:pt x="463" y="699"/>
                    <a:pt x="463" y="699"/>
                  </a:cubicBezTo>
                  <a:cubicBezTo>
                    <a:pt x="464" y="699"/>
                    <a:pt x="464" y="699"/>
                    <a:pt x="464" y="699"/>
                  </a:cubicBezTo>
                  <a:cubicBezTo>
                    <a:pt x="464" y="699"/>
                    <a:pt x="464" y="699"/>
                    <a:pt x="464" y="699"/>
                  </a:cubicBezTo>
                  <a:cubicBezTo>
                    <a:pt x="465" y="699"/>
                    <a:pt x="465" y="699"/>
                    <a:pt x="465" y="699"/>
                  </a:cubicBezTo>
                  <a:cubicBezTo>
                    <a:pt x="465" y="699"/>
                    <a:pt x="465" y="699"/>
                    <a:pt x="465" y="699"/>
                  </a:cubicBezTo>
                  <a:cubicBezTo>
                    <a:pt x="466" y="699"/>
                    <a:pt x="466" y="699"/>
                    <a:pt x="466" y="699"/>
                  </a:cubicBezTo>
                  <a:cubicBezTo>
                    <a:pt x="466" y="699"/>
                    <a:pt x="466" y="699"/>
                    <a:pt x="466" y="699"/>
                  </a:cubicBezTo>
                  <a:cubicBezTo>
                    <a:pt x="467" y="699"/>
                    <a:pt x="467" y="699"/>
                    <a:pt x="467" y="699"/>
                  </a:cubicBezTo>
                  <a:cubicBezTo>
                    <a:pt x="467" y="699"/>
                    <a:pt x="467" y="699"/>
                    <a:pt x="467" y="699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9" y="700"/>
                    <a:pt x="469" y="700"/>
                    <a:pt x="469" y="700"/>
                  </a:cubicBezTo>
                  <a:cubicBezTo>
                    <a:pt x="469" y="700"/>
                    <a:pt x="469" y="700"/>
                    <a:pt x="469" y="700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4"/>
                    <a:pt x="471" y="704"/>
                    <a:pt x="471" y="704"/>
                  </a:cubicBezTo>
                  <a:cubicBezTo>
                    <a:pt x="471" y="704"/>
                    <a:pt x="471" y="704"/>
                    <a:pt x="471" y="704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7"/>
                    <a:pt x="470" y="707"/>
                    <a:pt x="470" y="707"/>
                  </a:cubicBezTo>
                  <a:cubicBezTo>
                    <a:pt x="470" y="707"/>
                    <a:pt x="470" y="707"/>
                    <a:pt x="470" y="707"/>
                  </a:cubicBezTo>
                  <a:cubicBezTo>
                    <a:pt x="469" y="707"/>
                    <a:pt x="469" y="707"/>
                    <a:pt x="469" y="707"/>
                  </a:cubicBezTo>
                  <a:cubicBezTo>
                    <a:pt x="469" y="707"/>
                    <a:pt x="469" y="707"/>
                    <a:pt x="469" y="707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lose/>
                  <a:moveTo>
                    <a:pt x="445" y="707"/>
                  </a:move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3" y="707"/>
                    <a:pt x="443" y="707"/>
                    <a:pt x="443" y="707"/>
                  </a:cubicBezTo>
                  <a:cubicBezTo>
                    <a:pt x="443" y="707"/>
                    <a:pt x="443" y="707"/>
                    <a:pt x="443" y="707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5" y="704"/>
                    <a:pt x="445" y="704"/>
                    <a:pt x="445" y="704"/>
                  </a:cubicBezTo>
                  <a:cubicBezTo>
                    <a:pt x="445" y="704"/>
                    <a:pt x="445" y="704"/>
                    <a:pt x="445" y="704"/>
                  </a:cubicBezTo>
                  <a:cubicBezTo>
                    <a:pt x="445" y="703"/>
                    <a:pt x="445" y="703"/>
                    <a:pt x="445" y="703"/>
                  </a:cubicBezTo>
                  <a:cubicBezTo>
                    <a:pt x="445" y="703"/>
                    <a:pt x="445" y="703"/>
                    <a:pt x="445" y="703"/>
                  </a:cubicBezTo>
                  <a:cubicBezTo>
                    <a:pt x="446" y="702"/>
                    <a:pt x="446" y="702"/>
                    <a:pt x="446" y="702"/>
                  </a:cubicBezTo>
                  <a:cubicBezTo>
                    <a:pt x="446" y="702"/>
                    <a:pt x="446" y="702"/>
                    <a:pt x="446" y="702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lose/>
                  <a:moveTo>
                    <a:pt x="352" y="706"/>
                  </a:move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8"/>
                    <a:pt x="340" y="698"/>
                    <a:pt x="340" y="698"/>
                  </a:cubicBezTo>
                  <a:cubicBezTo>
                    <a:pt x="340" y="698"/>
                    <a:pt x="340" y="698"/>
                    <a:pt x="340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2" y="697"/>
                    <a:pt x="342" y="697"/>
                    <a:pt x="342" y="697"/>
                  </a:cubicBezTo>
                  <a:cubicBezTo>
                    <a:pt x="342" y="697"/>
                    <a:pt x="342" y="697"/>
                    <a:pt x="342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5" y="697"/>
                    <a:pt x="345" y="697"/>
                    <a:pt x="345" y="697"/>
                  </a:cubicBezTo>
                  <a:cubicBezTo>
                    <a:pt x="345" y="697"/>
                    <a:pt x="345" y="697"/>
                    <a:pt x="345" y="697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7"/>
                    <a:pt x="346" y="697"/>
                    <a:pt x="346" y="697"/>
                  </a:cubicBezTo>
                  <a:cubicBezTo>
                    <a:pt x="346" y="697"/>
                    <a:pt x="346" y="697"/>
                    <a:pt x="346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52" y="697"/>
                    <a:pt x="352" y="697"/>
                    <a:pt x="352" y="697"/>
                  </a:cubicBezTo>
                  <a:cubicBezTo>
                    <a:pt x="352" y="697"/>
                    <a:pt x="352" y="697"/>
                    <a:pt x="352" y="697"/>
                  </a:cubicBezTo>
                  <a:cubicBezTo>
                    <a:pt x="355" y="697"/>
                    <a:pt x="355" y="697"/>
                    <a:pt x="355" y="697"/>
                  </a:cubicBezTo>
                  <a:cubicBezTo>
                    <a:pt x="355" y="697"/>
                    <a:pt x="355" y="697"/>
                    <a:pt x="355" y="697"/>
                  </a:cubicBezTo>
                  <a:cubicBezTo>
                    <a:pt x="358" y="696"/>
                    <a:pt x="358" y="696"/>
                    <a:pt x="358" y="696"/>
                  </a:cubicBezTo>
                  <a:cubicBezTo>
                    <a:pt x="358" y="696"/>
                    <a:pt x="358" y="696"/>
                    <a:pt x="358" y="696"/>
                  </a:cubicBezTo>
                  <a:cubicBezTo>
                    <a:pt x="361" y="695"/>
                    <a:pt x="361" y="695"/>
                    <a:pt x="361" y="695"/>
                  </a:cubicBezTo>
                  <a:cubicBezTo>
                    <a:pt x="361" y="695"/>
                    <a:pt x="361" y="695"/>
                    <a:pt x="361" y="695"/>
                  </a:cubicBezTo>
                  <a:cubicBezTo>
                    <a:pt x="364" y="694"/>
                    <a:pt x="364" y="694"/>
                    <a:pt x="364" y="694"/>
                  </a:cubicBezTo>
                  <a:cubicBezTo>
                    <a:pt x="364" y="694"/>
                    <a:pt x="364" y="694"/>
                    <a:pt x="364" y="694"/>
                  </a:cubicBezTo>
                  <a:cubicBezTo>
                    <a:pt x="367" y="693"/>
                    <a:pt x="367" y="693"/>
                    <a:pt x="367" y="693"/>
                  </a:cubicBezTo>
                  <a:cubicBezTo>
                    <a:pt x="367" y="693"/>
                    <a:pt x="367" y="693"/>
                    <a:pt x="367" y="693"/>
                  </a:cubicBezTo>
                  <a:cubicBezTo>
                    <a:pt x="370" y="691"/>
                    <a:pt x="370" y="691"/>
                    <a:pt x="370" y="691"/>
                  </a:cubicBezTo>
                  <a:cubicBezTo>
                    <a:pt x="370" y="691"/>
                    <a:pt x="370" y="691"/>
                    <a:pt x="370" y="691"/>
                  </a:cubicBezTo>
                  <a:cubicBezTo>
                    <a:pt x="372" y="688"/>
                    <a:pt x="372" y="688"/>
                    <a:pt x="372" y="688"/>
                  </a:cubicBezTo>
                  <a:cubicBezTo>
                    <a:pt x="372" y="688"/>
                    <a:pt x="372" y="688"/>
                    <a:pt x="372" y="688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1" y="679"/>
                    <a:pt x="381" y="679"/>
                    <a:pt x="381" y="679"/>
                  </a:cubicBezTo>
                  <a:cubicBezTo>
                    <a:pt x="381" y="679"/>
                    <a:pt x="381" y="679"/>
                    <a:pt x="381" y="679"/>
                  </a:cubicBezTo>
                  <a:cubicBezTo>
                    <a:pt x="381" y="678"/>
                    <a:pt x="381" y="678"/>
                    <a:pt x="381" y="678"/>
                  </a:cubicBezTo>
                  <a:cubicBezTo>
                    <a:pt x="381" y="678"/>
                    <a:pt x="381" y="678"/>
                    <a:pt x="381" y="678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3" y="677"/>
                    <a:pt x="383" y="677"/>
                    <a:pt x="383" y="677"/>
                  </a:cubicBezTo>
                  <a:cubicBezTo>
                    <a:pt x="383" y="677"/>
                    <a:pt x="383" y="677"/>
                    <a:pt x="383" y="677"/>
                  </a:cubicBezTo>
                  <a:cubicBezTo>
                    <a:pt x="383" y="676"/>
                    <a:pt x="383" y="676"/>
                    <a:pt x="383" y="676"/>
                  </a:cubicBezTo>
                  <a:cubicBezTo>
                    <a:pt x="383" y="676"/>
                    <a:pt x="383" y="676"/>
                    <a:pt x="383" y="676"/>
                  </a:cubicBezTo>
                  <a:cubicBezTo>
                    <a:pt x="384" y="676"/>
                    <a:pt x="384" y="676"/>
                    <a:pt x="384" y="676"/>
                  </a:cubicBezTo>
                  <a:cubicBezTo>
                    <a:pt x="384" y="676"/>
                    <a:pt x="384" y="676"/>
                    <a:pt x="384" y="676"/>
                  </a:cubicBezTo>
                  <a:cubicBezTo>
                    <a:pt x="385" y="674"/>
                    <a:pt x="385" y="674"/>
                    <a:pt x="385" y="674"/>
                  </a:cubicBezTo>
                  <a:cubicBezTo>
                    <a:pt x="385" y="674"/>
                    <a:pt x="385" y="674"/>
                    <a:pt x="385" y="674"/>
                  </a:cubicBezTo>
                  <a:cubicBezTo>
                    <a:pt x="387" y="673"/>
                    <a:pt x="387" y="673"/>
                    <a:pt x="387" y="673"/>
                  </a:cubicBezTo>
                  <a:cubicBezTo>
                    <a:pt x="387" y="673"/>
                    <a:pt x="387" y="673"/>
                    <a:pt x="387" y="673"/>
                  </a:cubicBezTo>
                  <a:cubicBezTo>
                    <a:pt x="388" y="671"/>
                    <a:pt x="388" y="671"/>
                    <a:pt x="388" y="671"/>
                  </a:cubicBezTo>
                  <a:cubicBezTo>
                    <a:pt x="388" y="671"/>
                    <a:pt x="388" y="671"/>
                    <a:pt x="388" y="671"/>
                  </a:cubicBezTo>
                  <a:cubicBezTo>
                    <a:pt x="390" y="670"/>
                    <a:pt x="390" y="670"/>
                    <a:pt x="390" y="670"/>
                  </a:cubicBezTo>
                  <a:cubicBezTo>
                    <a:pt x="390" y="670"/>
                    <a:pt x="390" y="670"/>
                    <a:pt x="390" y="670"/>
                  </a:cubicBezTo>
                  <a:cubicBezTo>
                    <a:pt x="391" y="668"/>
                    <a:pt x="391" y="668"/>
                    <a:pt x="391" y="668"/>
                  </a:cubicBezTo>
                  <a:cubicBezTo>
                    <a:pt x="391" y="668"/>
                    <a:pt x="391" y="668"/>
                    <a:pt x="391" y="668"/>
                  </a:cubicBezTo>
                  <a:cubicBezTo>
                    <a:pt x="392" y="667"/>
                    <a:pt x="392" y="667"/>
                    <a:pt x="392" y="667"/>
                  </a:cubicBezTo>
                  <a:cubicBezTo>
                    <a:pt x="392" y="667"/>
                    <a:pt x="392" y="667"/>
                    <a:pt x="392" y="667"/>
                  </a:cubicBezTo>
                  <a:cubicBezTo>
                    <a:pt x="393" y="665"/>
                    <a:pt x="393" y="665"/>
                    <a:pt x="393" y="665"/>
                  </a:cubicBezTo>
                  <a:cubicBezTo>
                    <a:pt x="393" y="665"/>
                    <a:pt x="393" y="665"/>
                    <a:pt x="393" y="665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3" y="662"/>
                    <a:pt x="393" y="662"/>
                    <a:pt x="393" y="662"/>
                  </a:cubicBezTo>
                  <a:cubicBezTo>
                    <a:pt x="393" y="662"/>
                    <a:pt x="393" y="662"/>
                    <a:pt x="393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390" y="662"/>
                    <a:pt x="390" y="662"/>
                    <a:pt x="390" y="662"/>
                  </a:cubicBezTo>
                  <a:cubicBezTo>
                    <a:pt x="390" y="662"/>
                    <a:pt x="390" y="662"/>
                    <a:pt x="390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6" y="663"/>
                    <a:pt x="386" y="663"/>
                    <a:pt x="386" y="663"/>
                  </a:cubicBezTo>
                  <a:cubicBezTo>
                    <a:pt x="386" y="663"/>
                    <a:pt x="386" y="663"/>
                    <a:pt x="386" y="663"/>
                  </a:cubicBezTo>
                  <a:cubicBezTo>
                    <a:pt x="384" y="663"/>
                    <a:pt x="384" y="663"/>
                    <a:pt x="384" y="663"/>
                  </a:cubicBezTo>
                  <a:cubicBezTo>
                    <a:pt x="384" y="663"/>
                    <a:pt x="384" y="663"/>
                    <a:pt x="384" y="663"/>
                  </a:cubicBezTo>
                  <a:cubicBezTo>
                    <a:pt x="382" y="664"/>
                    <a:pt x="382" y="664"/>
                    <a:pt x="382" y="664"/>
                  </a:cubicBezTo>
                  <a:cubicBezTo>
                    <a:pt x="382" y="664"/>
                    <a:pt x="382" y="664"/>
                    <a:pt x="382" y="664"/>
                  </a:cubicBezTo>
                  <a:cubicBezTo>
                    <a:pt x="380" y="664"/>
                    <a:pt x="380" y="664"/>
                    <a:pt x="380" y="664"/>
                  </a:cubicBezTo>
                  <a:cubicBezTo>
                    <a:pt x="380" y="664"/>
                    <a:pt x="380" y="664"/>
                    <a:pt x="380" y="664"/>
                  </a:cubicBezTo>
                  <a:cubicBezTo>
                    <a:pt x="378" y="664"/>
                    <a:pt x="378" y="664"/>
                    <a:pt x="378" y="664"/>
                  </a:cubicBezTo>
                  <a:cubicBezTo>
                    <a:pt x="378" y="664"/>
                    <a:pt x="378" y="664"/>
                    <a:pt x="378" y="664"/>
                  </a:cubicBezTo>
                  <a:cubicBezTo>
                    <a:pt x="376" y="665"/>
                    <a:pt x="376" y="665"/>
                    <a:pt x="376" y="665"/>
                  </a:cubicBezTo>
                  <a:cubicBezTo>
                    <a:pt x="376" y="665"/>
                    <a:pt x="376" y="665"/>
                    <a:pt x="376" y="665"/>
                  </a:cubicBezTo>
                  <a:cubicBezTo>
                    <a:pt x="374" y="665"/>
                    <a:pt x="374" y="665"/>
                    <a:pt x="374" y="665"/>
                  </a:cubicBezTo>
                  <a:cubicBezTo>
                    <a:pt x="374" y="665"/>
                    <a:pt x="374" y="665"/>
                    <a:pt x="374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69" y="665"/>
                    <a:pt x="369" y="665"/>
                    <a:pt x="369" y="665"/>
                  </a:cubicBezTo>
                  <a:cubicBezTo>
                    <a:pt x="369" y="665"/>
                    <a:pt x="369" y="665"/>
                    <a:pt x="369" y="665"/>
                  </a:cubicBezTo>
                  <a:cubicBezTo>
                    <a:pt x="369" y="664"/>
                    <a:pt x="369" y="664"/>
                    <a:pt x="369" y="664"/>
                  </a:cubicBezTo>
                  <a:cubicBezTo>
                    <a:pt x="369" y="664"/>
                    <a:pt x="369" y="664"/>
                    <a:pt x="369" y="664"/>
                  </a:cubicBezTo>
                  <a:cubicBezTo>
                    <a:pt x="368" y="664"/>
                    <a:pt x="368" y="664"/>
                    <a:pt x="368" y="664"/>
                  </a:cubicBezTo>
                  <a:cubicBezTo>
                    <a:pt x="368" y="664"/>
                    <a:pt x="368" y="664"/>
                    <a:pt x="368" y="664"/>
                  </a:cubicBezTo>
                  <a:cubicBezTo>
                    <a:pt x="368" y="663"/>
                    <a:pt x="368" y="663"/>
                    <a:pt x="368" y="663"/>
                  </a:cubicBezTo>
                  <a:cubicBezTo>
                    <a:pt x="368" y="663"/>
                    <a:pt x="368" y="663"/>
                    <a:pt x="368" y="663"/>
                  </a:cubicBezTo>
                  <a:cubicBezTo>
                    <a:pt x="367" y="663"/>
                    <a:pt x="367" y="663"/>
                    <a:pt x="367" y="663"/>
                  </a:cubicBezTo>
                  <a:cubicBezTo>
                    <a:pt x="367" y="663"/>
                    <a:pt x="367" y="663"/>
                    <a:pt x="367" y="663"/>
                  </a:cubicBezTo>
                  <a:cubicBezTo>
                    <a:pt x="367" y="662"/>
                    <a:pt x="367" y="662"/>
                    <a:pt x="367" y="662"/>
                  </a:cubicBezTo>
                  <a:cubicBezTo>
                    <a:pt x="367" y="662"/>
                    <a:pt x="367" y="662"/>
                    <a:pt x="367" y="662"/>
                  </a:cubicBezTo>
                  <a:cubicBezTo>
                    <a:pt x="366" y="662"/>
                    <a:pt x="366" y="662"/>
                    <a:pt x="366" y="662"/>
                  </a:cubicBezTo>
                  <a:cubicBezTo>
                    <a:pt x="366" y="662"/>
                    <a:pt x="366" y="662"/>
                    <a:pt x="366" y="662"/>
                  </a:cubicBezTo>
                  <a:cubicBezTo>
                    <a:pt x="366" y="661"/>
                    <a:pt x="366" y="661"/>
                    <a:pt x="366" y="661"/>
                  </a:cubicBezTo>
                  <a:cubicBezTo>
                    <a:pt x="366" y="661"/>
                    <a:pt x="366" y="661"/>
                    <a:pt x="366" y="661"/>
                  </a:cubicBezTo>
                  <a:cubicBezTo>
                    <a:pt x="365" y="660"/>
                    <a:pt x="365" y="660"/>
                    <a:pt x="365" y="660"/>
                  </a:cubicBezTo>
                  <a:cubicBezTo>
                    <a:pt x="365" y="660"/>
                    <a:pt x="365" y="660"/>
                    <a:pt x="365" y="660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7"/>
                    <a:pt x="367" y="657"/>
                    <a:pt x="367" y="657"/>
                  </a:cubicBezTo>
                  <a:cubicBezTo>
                    <a:pt x="367" y="657"/>
                    <a:pt x="367" y="657"/>
                    <a:pt x="367" y="657"/>
                  </a:cubicBezTo>
                  <a:cubicBezTo>
                    <a:pt x="368" y="658"/>
                    <a:pt x="368" y="658"/>
                    <a:pt x="368" y="658"/>
                  </a:cubicBezTo>
                  <a:cubicBezTo>
                    <a:pt x="368" y="658"/>
                    <a:pt x="368" y="658"/>
                    <a:pt x="368" y="658"/>
                  </a:cubicBezTo>
                  <a:cubicBezTo>
                    <a:pt x="369" y="658"/>
                    <a:pt x="369" y="658"/>
                    <a:pt x="369" y="658"/>
                  </a:cubicBezTo>
                  <a:cubicBezTo>
                    <a:pt x="369" y="658"/>
                    <a:pt x="369" y="658"/>
                    <a:pt x="369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1" y="658"/>
                    <a:pt x="371" y="658"/>
                    <a:pt x="371" y="658"/>
                  </a:cubicBezTo>
                  <a:cubicBezTo>
                    <a:pt x="371" y="658"/>
                    <a:pt x="371" y="658"/>
                    <a:pt x="371" y="658"/>
                  </a:cubicBezTo>
                  <a:cubicBezTo>
                    <a:pt x="372" y="658"/>
                    <a:pt x="372" y="658"/>
                    <a:pt x="372" y="658"/>
                  </a:cubicBezTo>
                  <a:cubicBezTo>
                    <a:pt x="372" y="658"/>
                    <a:pt x="372" y="658"/>
                    <a:pt x="372" y="658"/>
                  </a:cubicBezTo>
                  <a:cubicBezTo>
                    <a:pt x="373" y="659"/>
                    <a:pt x="373" y="659"/>
                    <a:pt x="373" y="659"/>
                  </a:cubicBezTo>
                  <a:cubicBezTo>
                    <a:pt x="373" y="659"/>
                    <a:pt x="373" y="659"/>
                    <a:pt x="373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98" y="658"/>
                    <a:pt x="398" y="658"/>
                    <a:pt x="398" y="658"/>
                  </a:cubicBezTo>
                  <a:cubicBezTo>
                    <a:pt x="398" y="658"/>
                    <a:pt x="398" y="658"/>
                    <a:pt x="398" y="658"/>
                  </a:cubicBezTo>
                  <a:cubicBezTo>
                    <a:pt x="399" y="658"/>
                    <a:pt x="399" y="658"/>
                    <a:pt x="399" y="658"/>
                  </a:cubicBezTo>
                  <a:cubicBezTo>
                    <a:pt x="399" y="658"/>
                    <a:pt x="399" y="658"/>
                    <a:pt x="399" y="658"/>
                  </a:cubicBezTo>
                  <a:cubicBezTo>
                    <a:pt x="399" y="659"/>
                    <a:pt x="399" y="659"/>
                    <a:pt x="399" y="659"/>
                  </a:cubicBezTo>
                  <a:cubicBezTo>
                    <a:pt x="399" y="659"/>
                    <a:pt x="399" y="659"/>
                    <a:pt x="399" y="659"/>
                  </a:cubicBezTo>
                  <a:cubicBezTo>
                    <a:pt x="400" y="660"/>
                    <a:pt x="400" y="660"/>
                    <a:pt x="400" y="660"/>
                  </a:cubicBezTo>
                  <a:cubicBezTo>
                    <a:pt x="400" y="660"/>
                    <a:pt x="400" y="660"/>
                    <a:pt x="400" y="660"/>
                  </a:cubicBezTo>
                  <a:cubicBezTo>
                    <a:pt x="401" y="661"/>
                    <a:pt x="401" y="661"/>
                    <a:pt x="401" y="661"/>
                  </a:cubicBezTo>
                  <a:cubicBezTo>
                    <a:pt x="401" y="661"/>
                    <a:pt x="401" y="661"/>
                    <a:pt x="401" y="661"/>
                  </a:cubicBezTo>
                  <a:cubicBezTo>
                    <a:pt x="401" y="662"/>
                    <a:pt x="401" y="662"/>
                    <a:pt x="401" y="662"/>
                  </a:cubicBezTo>
                  <a:cubicBezTo>
                    <a:pt x="401" y="662"/>
                    <a:pt x="401" y="662"/>
                    <a:pt x="401" y="662"/>
                  </a:cubicBezTo>
                  <a:cubicBezTo>
                    <a:pt x="401" y="663"/>
                    <a:pt x="401" y="663"/>
                    <a:pt x="401" y="663"/>
                  </a:cubicBezTo>
                  <a:cubicBezTo>
                    <a:pt x="401" y="663"/>
                    <a:pt x="401" y="663"/>
                    <a:pt x="401" y="663"/>
                  </a:cubicBezTo>
                  <a:cubicBezTo>
                    <a:pt x="401" y="664"/>
                    <a:pt x="401" y="664"/>
                    <a:pt x="401" y="664"/>
                  </a:cubicBezTo>
                  <a:cubicBezTo>
                    <a:pt x="401" y="664"/>
                    <a:pt x="401" y="664"/>
                    <a:pt x="401" y="664"/>
                  </a:cubicBezTo>
                  <a:cubicBezTo>
                    <a:pt x="401" y="665"/>
                    <a:pt x="401" y="665"/>
                    <a:pt x="401" y="665"/>
                  </a:cubicBezTo>
                  <a:cubicBezTo>
                    <a:pt x="401" y="665"/>
                    <a:pt x="401" y="665"/>
                    <a:pt x="401" y="665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7"/>
                    <a:pt x="400" y="667"/>
                    <a:pt x="400" y="667"/>
                  </a:cubicBezTo>
                  <a:cubicBezTo>
                    <a:pt x="400" y="667"/>
                    <a:pt x="400" y="667"/>
                    <a:pt x="400" y="667"/>
                  </a:cubicBezTo>
                  <a:cubicBezTo>
                    <a:pt x="399" y="667"/>
                    <a:pt x="399" y="667"/>
                    <a:pt x="399" y="667"/>
                  </a:cubicBezTo>
                  <a:cubicBezTo>
                    <a:pt x="399" y="667"/>
                    <a:pt x="399" y="667"/>
                    <a:pt x="399" y="667"/>
                  </a:cubicBezTo>
                  <a:cubicBezTo>
                    <a:pt x="399" y="668"/>
                    <a:pt x="399" y="668"/>
                    <a:pt x="399" y="668"/>
                  </a:cubicBezTo>
                  <a:cubicBezTo>
                    <a:pt x="399" y="668"/>
                    <a:pt x="399" y="668"/>
                    <a:pt x="399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9"/>
                    <a:pt x="398" y="669"/>
                    <a:pt x="398" y="669"/>
                  </a:cubicBezTo>
                  <a:cubicBezTo>
                    <a:pt x="398" y="669"/>
                    <a:pt x="398" y="669"/>
                    <a:pt x="398" y="669"/>
                  </a:cubicBezTo>
                  <a:cubicBezTo>
                    <a:pt x="396" y="670"/>
                    <a:pt x="396" y="670"/>
                    <a:pt x="396" y="670"/>
                  </a:cubicBezTo>
                  <a:cubicBezTo>
                    <a:pt x="396" y="670"/>
                    <a:pt x="396" y="670"/>
                    <a:pt x="396" y="670"/>
                  </a:cubicBezTo>
                  <a:cubicBezTo>
                    <a:pt x="395" y="672"/>
                    <a:pt x="395" y="672"/>
                    <a:pt x="395" y="672"/>
                  </a:cubicBezTo>
                  <a:cubicBezTo>
                    <a:pt x="395" y="672"/>
                    <a:pt x="395" y="672"/>
                    <a:pt x="395" y="672"/>
                  </a:cubicBezTo>
                  <a:cubicBezTo>
                    <a:pt x="393" y="673"/>
                    <a:pt x="393" y="673"/>
                    <a:pt x="393" y="673"/>
                  </a:cubicBezTo>
                  <a:cubicBezTo>
                    <a:pt x="393" y="673"/>
                    <a:pt x="393" y="673"/>
                    <a:pt x="393" y="673"/>
                  </a:cubicBezTo>
                  <a:cubicBezTo>
                    <a:pt x="392" y="675"/>
                    <a:pt x="392" y="675"/>
                    <a:pt x="392" y="675"/>
                  </a:cubicBezTo>
                  <a:cubicBezTo>
                    <a:pt x="392" y="675"/>
                    <a:pt x="392" y="675"/>
                    <a:pt x="392" y="675"/>
                  </a:cubicBezTo>
                  <a:cubicBezTo>
                    <a:pt x="391" y="676"/>
                    <a:pt x="391" y="676"/>
                    <a:pt x="391" y="676"/>
                  </a:cubicBezTo>
                  <a:cubicBezTo>
                    <a:pt x="391" y="676"/>
                    <a:pt x="391" y="676"/>
                    <a:pt x="391" y="676"/>
                  </a:cubicBezTo>
                  <a:cubicBezTo>
                    <a:pt x="390" y="677"/>
                    <a:pt x="390" y="677"/>
                    <a:pt x="390" y="677"/>
                  </a:cubicBezTo>
                  <a:cubicBezTo>
                    <a:pt x="390" y="677"/>
                    <a:pt x="390" y="677"/>
                    <a:pt x="390" y="677"/>
                  </a:cubicBezTo>
                  <a:cubicBezTo>
                    <a:pt x="388" y="679"/>
                    <a:pt x="388" y="679"/>
                    <a:pt x="388" y="679"/>
                  </a:cubicBezTo>
                  <a:cubicBezTo>
                    <a:pt x="388" y="679"/>
                    <a:pt x="388" y="679"/>
                    <a:pt x="388" y="679"/>
                  </a:cubicBezTo>
                  <a:cubicBezTo>
                    <a:pt x="387" y="679"/>
                    <a:pt x="387" y="679"/>
                    <a:pt x="387" y="679"/>
                  </a:cubicBezTo>
                  <a:cubicBezTo>
                    <a:pt x="387" y="679"/>
                    <a:pt x="387" y="679"/>
                    <a:pt x="387" y="679"/>
                  </a:cubicBezTo>
                  <a:cubicBezTo>
                    <a:pt x="381" y="688"/>
                    <a:pt x="381" y="688"/>
                    <a:pt x="381" y="688"/>
                  </a:cubicBezTo>
                  <a:cubicBezTo>
                    <a:pt x="381" y="688"/>
                    <a:pt x="381" y="688"/>
                    <a:pt x="381" y="688"/>
                  </a:cubicBezTo>
                  <a:cubicBezTo>
                    <a:pt x="382" y="690"/>
                    <a:pt x="382" y="690"/>
                    <a:pt x="382" y="690"/>
                  </a:cubicBezTo>
                  <a:cubicBezTo>
                    <a:pt x="382" y="690"/>
                    <a:pt x="382" y="690"/>
                    <a:pt x="382" y="690"/>
                  </a:cubicBezTo>
                  <a:cubicBezTo>
                    <a:pt x="383" y="690"/>
                    <a:pt x="383" y="690"/>
                    <a:pt x="383" y="690"/>
                  </a:cubicBezTo>
                  <a:cubicBezTo>
                    <a:pt x="383" y="690"/>
                    <a:pt x="383" y="690"/>
                    <a:pt x="383" y="690"/>
                  </a:cubicBezTo>
                  <a:cubicBezTo>
                    <a:pt x="385" y="690"/>
                    <a:pt x="385" y="690"/>
                    <a:pt x="385" y="690"/>
                  </a:cubicBezTo>
                  <a:cubicBezTo>
                    <a:pt x="385" y="690"/>
                    <a:pt x="385" y="690"/>
                    <a:pt x="385" y="690"/>
                  </a:cubicBezTo>
                  <a:cubicBezTo>
                    <a:pt x="386" y="690"/>
                    <a:pt x="386" y="690"/>
                    <a:pt x="386" y="690"/>
                  </a:cubicBezTo>
                  <a:cubicBezTo>
                    <a:pt x="386" y="690"/>
                    <a:pt x="386" y="690"/>
                    <a:pt x="386" y="690"/>
                  </a:cubicBezTo>
                  <a:cubicBezTo>
                    <a:pt x="388" y="689"/>
                    <a:pt x="388" y="689"/>
                    <a:pt x="388" y="689"/>
                  </a:cubicBezTo>
                  <a:cubicBezTo>
                    <a:pt x="388" y="689"/>
                    <a:pt x="388" y="689"/>
                    <a:pt x="388" y="689"/>
                  </a:cubicBezTo>
                  <a:cubicBezTo>
                    <a:pt x="390" y="688"/>
                    <a:pt x="390" y="688"/>
                    <a:pt x="390" y="688"/>
                  </a:cubicBezTo>
                  <a:cubicBezTo>
                    <a:pt x="390" y="688"/>
                    <a:pt x="390" y="688"/>
                    <a:pt x="390" y="688"/>
                  </a:cubicBezTo>
                  <a:cubicBezTo>
                    <a:pt x="391" y="688"/>
                    <a:pt x="391" y="688"/>
                    <a:pt x="391" y="688"/>
                  </a:cubicBezTo>
                  <a:cubicBezTo>
                    <a:pt x="391" y="688"/>
                    <a:pt x="391" y="688"/>
                    <a:pt x="391" y="688"/>
                  </a:cubicBezTo>
                  <a:cubicBezTo>
                    <a:pt x="392" y="687"/>
                    <a:pt x="392" y="687"/>
                    <a:pt x="392" y="687"/>
                  </a:cubicBezTo>
                  <a:cubicBezTo>
                    <a:pt x="392" y="687"/>
                    <a:pt x="392" y="687"/>
                    <a:pt x="392" y="687"/>
                  </a:cubicBezTo>
                  <a:cubicBezTo>
                    <a:pt x="394" y="686"/>
                    <a:pt x="394" y="686"/>
                    <a:pt x="394" y="686"/>
                  </a:cubicBezTo>
                  <a:cubicBezTo>
                    <a:pt x="394" y="686"/>
                    <a:pt x="394" y="686"/>
                    <a:pt x="394" y="686"/>
                  </a:cubicBezTo>
                  <a:cubicBezTo>
                    <a:pt x="394" y="687"/>
                    <a:pt x="394" y="687"/>
                    <a:pt x="394" y="687"/>
                  </a:cubicBezTo>
                  <a:cubicBezTo>
                    <a:pt x="394" y="687"/>
                    <a:pt x="394" y="687"/>
                    <a:pt x="394" y="687"/>
                  </a:cubicBezTo>
                  <a:cubicBezTo>
                    <a:pt x="395" y="687"/>
                    <a:pt x="395" y="687"/>
                    <a:pt x="395" y="687"/>
                  </a:cubicBezTo>
                  <a:cubicBezTo>
                    <a:pt x="395" y="687"/>
                    <a:pt x="395" y="687"/>
                    <a:pt x="395" y="687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1"/>
                    <a:pt x="395" y="691"/>
                    <a:pt x="395" y="691"/>
                  </a:cubicBezTo>
                  <a:cubicBezTo>
                    <a:pt x="395" y="691"/>
                    <a:pt x="395" y="691"/>
                    <a:pt x="395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2" y="691"/>
                    <a:pt x="392" y="691"/>
                    <a:pt x="392" y="691"/>
                  </a:cubicBezTo>
                  <a:cubicBezTo>
                    <a:pt x="392" y="691"/>
                    <a:pt x="392" y="691"/>
                    <a:pt x="392" y="691"/>
                  </a:cubicBezTo>
                  <a:cubicBezTo>
                    <a:pt x="392" y="692"/>
                    <a:pt x="392" y="692"/>
                    <a:pt x="392" y="692"/>
                  </a:cubicBezTo>
                  <a:cubicBezTo>
                    <a:pt x="392" y="692"/>
                    <a:pt x="392" y="692"/>
                    <a:pt x="392" y="692"/>
                  </a:cubicBezTo>
                  <a:cubicBezTo>
                    <a:pt x="376" y="696"/>
                    <a:pt x="376" y="696"/>
                    <a:pt x="376" y="696"/>
                  </a:cubicBezTo>
                  <a:cubicBezTo>
                    <a:pt x="376" y="696"/>
                    <a:pt x="376" y="696"/>
                    <a:pt x="376" y="696"/>
                  </a:cubicBezTo>
                  <a:cubicBezTo>
                    <a:pt x="376" y="697"/>
                    <a:pt x="376" y="697"/>
                    <a:pt x="376" y="697"/>
                  </a:cubicBezTo>
                  <a:cubicBezTo>
                    <a:pt x="376" y="697"/>
                    <a:pt x="376" y="697"/>
                    <a:pt x="376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1" y="699"/>
                    <a:pt x="371" y="699"/>
                    <a:pt x="370" y="699"/>
                  </a:cubicBezTo>
                  <a:cubicBezTo>
                    <a:pt x="370" y="699"/>
                    <a:pt x="370" y="699"/>
                    <a:pt x="370" y="699"/>
                  </a:cubicBezTo>
                  <a:cubicBezTo>
                    <a:pt x="370" y="699"/>
                    <a:pt x="369" y="699"/>
                    <a:pt x="369" y="699"/>
                  </a:cubicBezTo>
                  <a:cubicBezTo>
                    <a:pt x="369" y="699"/>
                    <a:pt x="369" y="700"/>
                    <a:pt x="369" y="700"/>
                  </a:cubicBezTo>
                  <a:cubicBezTo>
                    <a:pt x="369" y="700"/>
                    <a:pt x="368" y="700"/>
                    <a:pt x="368" y="700"/>
                  </a:cubicBezTo>
                  <a:cubicBezTo>
                    <a:pt x="368" y="700"/>
                    <a:pt x="368" y="700"/>
                    <a:pt x="368" y="700"/>
                  </a:cubicBezTo>
                  <a:cubicBezTo>
                    <a:pt x="368" y="700"/>
                    <a:pt x="368" y="700"/>
                    <a:pt x="368" y="700"/>
                  </a:cubicBezTo>
                  <a:cubicBezTo>
                    <a:pt x="368" y="700"/>
                    <a:pt x="368" y="700"/>
                    <a:pt x="368" y="700"/>
                  </a:cubicBezTo>
                  <a:cubicBezTo>
                    <a:pt x="367" y="701"/>
                    <a:pt x="367" y="701"/>
                    <a:pt x="366" y="701"/>
                  </a:cubicBezTo>
                  <a:cubicBezTo>
                    <a:pt x="366" y="701"/>
                    <a:pt x="366" y="701"/>
                    <a:pt x="366" y="701"/>
                  </a:cubicBezTo>
                  <a:cubicBezTo>
                    <a:pt x="366" y="701"/>
                    <a:pt x="365" y="701"/>
                    <a:pt x="365" y="701"/>
                  </a:cubicBezTo>
                  <a:cubicBezTo>
                    <a:pt x="365" y="701"/>
                    <a:pt x="365" y="701"/>
                    <a:pt x="365" y="701"/>
                  </a:cubicBezTo>
                  <a:cubicBezTo>
                    <a:pt x="365" y="701"/>
                    <a:pt x="365" y="701"/>
                    <a:pt x="365" y="701"/>
                  </a:cubicBezTo>
                  <a:cubicBezTo>
                    <a:pt x="365" y="701"/>
                    <a:pt x="365" y="701"/>
                    <a:pt x="365" y="701"/>
                  </a:cubicBezTo>
                  <a:cubicBezTo>
                    <a:pt x="365" y="701"/>
                    <a:pt x="364" y="701"/>
                    <a:pt x="364" y="701"/>
                  </a:cubicBezTo>
                  <a:cubicBezTo>
                    <a:pt x="364" y="701"/>
                    <a:pt x="364" y="701"/>
                    <a:pt x="364" y="701"/>
                  </a:cubicBezTo>
                  <a:cubicBezTo>
                    <a:pt x="364" y="701"/>
                    <a:pt x="364" y="701"/>
                    <a:pt x="364" y="702"/>
                  </a:cubicBezTo>
                  <a:cubicBezTo>
                    <a:pt x="364" y="702"/>
                    <a:pt x="364" y="702"/>
                    <a:pt x="364" y="702"/>
                  </a:cubicBezTo>
                  <a:cubicBezTo>
                    <a:pt x="364" y="702"/>
                    <a:pt x="363" y="702"/>
                    <a:pt x="363" y="702"/>
                  </a:cubicBezTo>
                  <a:cubicBezTo>
                    <a:pt x="363" y="702"/>
                    <a:pt x="363" y="702"/>
                    <a:pt x="363" y="702"/>
                  </a:cubicBezTo>
                  <a:cubicBezTo>
                    <a:pt x="363" y="702"/>
                    <a:pt x="362" y="702"/>
                    <a:pt x="361" y="702"/>
                  </a:cubicBezTo>
                  <a:cubicBezTo>
                    <a:pt x="361" y="702"/>
                    <a:pt x="361" y="702"/>
                    <a:pt x="361" y="702"/>
                  </a:cubicBezTo>
                  <a:cubicBezTo>
                    <a:pt x="361" y="702"/>
                    <a:pt x="361" y="702"/>
                    <a:pt x="361" y="702"/>
                  </a:cubicBezTo>
                  <a:cubicBezTo>
                    <a:pt x="361" y="702"/>
                    <a:pt x="361" y="702"/>
                    <a:pt x="361" y="702"/>
                  </a:cubicBezTo>
                  <a:cubicBezTo>
                    <a:pt x="360" y="702"/>
                    <a:pt x="360" y="702"/>
                    <a:pt x="360" y="702"/>
                  </a:cubicBezTo>
                  <a:cubicBezTo>
                    <a:pt x="360" y="702"/>
                    <a:pt x="360" y="702"/>
                    <a:pt x="360" y="702"/>
                  </a:cubicBezTo>
                  <a:cubicBezTo>
                    <a:pt x="360" y="703"/>
                    <a:pt x="360" y="703"/>
                    <a:pt x="360" y="703"/>
                  </a:cubicBezTo>
                  <a:cubicBezTo>
                    <a:pt x="360" y="703"/>
                    <a:pt x="360" y="703"/>
                    <a:pt x="360" y="703"/>
                  </a:cubicBezTo>
                  <a:cubicBezTo>
                    <a:pt x="359" y="704"/>
                    <a:pt x="359" y="704"/>
                    <a:pt x="359" y="704"/>
                  </a:cubicBezTo>
                  <a:cubicBezTo>
                    <a:pt x="359" y="704"/>
                    <a:pt x="359" y="704"/>
                    <a:pt x="359" y="704"/>
                  </a:cubicBezTo>
                  <a:cubicBezTo>
                    <a:pt x="358" y="704"/>
                    <a:pt x="358" y="704"/>
                    <a:pt x="358" y="704"/>
                  </a:cubicBezTo>
                  <a:cubicBezTo>
                    <a:pt x="358" y="704"/>
                    <a:pt x="358" y="704"/>
                    <a:pt x="358" y="704"/>
                  </a:cubicBezTo>
                  <a:cubicBezTo>
                    <a:pt x="357" y="705"/>
                    <a:pt x="357" y="705"/>
                    <a:pt x="357" y="705"/>
                  </a:cubicBezTo>
                  <a:cubicBezTo>
                    <a:pt x="357" y="705"/>
                    <a:pt x="357" y="705"/>
                    <a:pt x="357" y="705"/>
                  </a:cubicBezTo>
                  <a:cubicBezTo>
                    <a:pt x="356" y="705"/>
                    <a:pt x="356" y="705"/>
                    <a:pt x="356" y="705"/>
                  </a:cubicBezTo>
                  <a:cubicBezTo>
                    <a:pt x="356" y="705"/>
                    <a:pt x="356" y="705"/>
                    <a:pt x="356" y="705"/>
                  </a:cubicBezTo>
                  <a:cubicBezTo>
                    <a:pt x="355" y="706"/>
                    <a:pt x="355" y="706"/>
                    <a:pt x="355" y="706"/>
                  </a:cubicBezTo>
                  <a:cubicBezTo>
                    <a:pt x="355" y="706"/>
                    <a:pt x="355" y="706"/>
                    <a:pt x="355" y="706"/>
                  </a:cubicBezTo>
                  <a:cubicBezTo>
                    <a:pt x="353" y="706"/>
                    <a:pt x="353" y="706"/>
                    <a:pt x="353" y="706"/>
                  </a:cubicBezTo>
                  <a:cubicBezTo>
                    <a:pt x="353" y="706"/>
                    <a:pt x="353" y="706"/>
                    <a:pt x="353" y="706"/>
                  </a:cubicBezTo>
                  <a:cubicBezTo>
                    <a:pt x="352" y="706"/>
                    <a:pt x="352" y="706"/>
                    <a:pt x="352" y="706"/>
                  </a:cubicBezTo>
                  <a:close/>
                  <a:moveTo>
                    <a:pt x="218" y="701"/>
                  </a:moveTo>
                  <a:cubicBezTo>
                    <a:pt x="217" y="699"/>
                    <a:pt x="217" y="699"/>
                    <a:pt x="217" y="699"/>
                  </a:cubicBezTo>
                  <a:cubicBezTo>
                    <a:pt x="217" y="699"/>
                    <a:pt x="217" y="699"/>
                    <a:pt x="217" y="699"/>
                  </a:cubicBezTo>
                  <a:cubicBezTo>
                    <a:pt x="217" y="699"/>
                    <a:pt x="216" y="698"/>
                    <a:pt x="216" y="697"/>
                  </a:cubicBezTo>
                  <a:cubicBezTo>
                    <a:pt x="216" y="697"/>
                    <a:pt x="216" y="697"/>
                    <a:pt x="216" y="697"/>
                  </a:cubicBezTo>
                  <a:cubicBezTo>
                    <a:pt x="216" y="697"/>
                    <a:pt x="216" y="696"/>
                    <a:pt x="215" y="696"/>
                  </a:cubicBezTo>
                  <a:cubicBezTo>
                    <a:pt x="215" y="696"/>
                    <a:pt x="215" y="696"/>
                    <a:pt x="215" y="696"/>
                  </a:cubicBezTo>
                  <a:cubicBezTo>
                    <a:pt x="215" y="695"/>
                    <a:pt x="215" y="695"/>
                    <a:pt x="215" y="694"/>
                  </a:cubicBezTo>
                  <a:cubicBezTo>
                    <a:pt x="215" y="694"/>
                    <a:pt x="215" y="694"/>
                    <a:pt x="215" y="694"/>
                  </a:cubicBezTo>
                  <a:cubicBezTo>
                    <a:pt x="215" y="694"/>
                    <a:pt x="215" y="693"/>
                    <a:pt x="215" y="692"/>
                  </a:cubicBezTo>
                  <a:cubicBezTo>
                    <a:pt x="215" y="692"/>
                    <a:pt x="215" y="692"/>
                    <a:pt x="215" y="692"/>
                  </a:cubicBezTo>
                  <a:cubicBezTo>
                    <a:pt x="215" y="692"/>
                    <a:pt x="215" y="691"/>
                    <a:pt x="215" y="691"/>
                  </a:cubicBezTo>
                  <a:cubicBezTo>
                    <a:pt x="215" y="691"/>
                    <a:pt x="215" y="691"/>
                    <a:pt x="215" y="691"/>
                  </a:cubicBezTo>
                  <a:cubicBezTo>
                    <a:pt x="216" y="690"/>
                    <a:pt x="216" y="689"/>
                    <a:pt x="216" y="689"/>
                  </a:cubicBezTo>
                  <a:cubicBezTo>
                    <a:pt x="216" y="689"/>
                    <a:pt x="216" y="689"/>
                    <a:pt x="216" y="689"/>
                  </a:cubicBezTo>
                  <a:cubicBezTo>
                    <a:pt x="216" y="688"/>
                    <a:pt x="216" y="688"/>
                    <a:pt x="216" y="687"/>
                  </a:cubicBezTo>
                  <a:cubicBezTo>
                    <a:pt x="216" y="687"/>
                    <a:pt x="216" y="687"/>
                    <a:pt x="216" y="687"/>
                  </a:cubicBezTo>
                  <a:cubicBezTo>
                    <a:pt x="216" y="687"/>
                    <a:pt x="217" y="686"/>
                    <a:pt x="217" y="686"/>
                  </a:cubicBezTo>
                  <a:cubicBezTo>
                    <a:pt x="217" y="686"/>
                    <a:pt x="217" y="686"/>
                    <a:pt x="217" y="686"/>
                  </a:cubicBezTo>
                  <a:cubicBezTo>
                    <a:pt x="217" y="686"/>
                    <a:pt x="217" y="685"/>
                    <a:pt x="218" y="685"/>
                  </a:cubicBezTo>
                  <a:cubicBezTo>
                    <a:pt x="218" y="685"/>
                    <a:pt x="218" y="685"/>
                    <a:pt x="218" y="685"/>
                  </a:cubicBezTo>
                  <a:cubicBezTo>
                    <a:pt x="218" y="685"/>
                    <a:pt x="218" y="685"/>
                    <a:pt x="218" y="685"/>
                  </a:cubicBezTo>
                  <a:cubicBezTo>
                    <a:pt x="218" y="685"/>
                    <a:pt x="218" y="685"/>
                    <a:pt x="218" y="685"/>
                  </a:cubicBezTo>
                  <a:cubicBezTo>
                    <a:pt x="219" y="683"/>
                    <a:pt x="219" y="683"/>
                    <a:pt x="219" y="683"/>
                  </a:cubicBezTo>
                  <a:cubicBezTo>
                    <a:pt x="219" y="683"/>
                    <a:pt x="219" y="683"/>
                    <a:pt x="219" y="683"/>
                  </a:cubicBezTo>
                  <a:cubicBezTo>
                    <a:pt x="220" y="683"/>
                    <a:pt x="220" y="683"/>
                    <a:pt x="220" y="683"/>
                  </a:cubicBezTo>
                  <a:cubicBezTo>
                    <a:pt x="220" y="683"/>
                    <a:pt x="220" y="683"/>
                    <a:pt x="220" y="683"/>
                  </a:cubicBezTo>
                  <a:cubicBezTo>
                    <a:pt x="221" y="682"/>
                    <a:pt x="221" y="682"/>
                    <a:pt x="221" y="682"/>
                  </a:cubicBezTo>
                  <a:cubicBezTo>
                    <a:pt x="221" y="682"/>
                    <a:pt x="221" y="682"/>
                    <a:pt x="221" y="682"/>
                  </a:cubicBezTo>
                  <a:cubicBezTo>
                    <a:pt x="221" y="681"/>
                    <a:pt x="221" y="681"/>
                    <a:pt x="221" y="681"/>
                  </a:cubicBezTo>
                  <a:cubicBezTo>
                    <a:pt x="221" y="681"/>
                    <a:pt x="221" y="681"/>
                    <a:pt x="221" y="681"/>
                  </a:cubicBezTo>
                  <a:cubicBezTo>
                    <a:pt x="221" y="679"/>
                    <a:pt x="221" y="679"/>
                    <a:pt x="221" y="679"/>
                  </a:cubicBezTo>
                  <a:cubicBezTo>
                    <a:pt x="221" y="679"/>
                    <a:pt x="221" y="679"/>
                    <a:pt x="221" y="679"/>
                  </a:cubicBezTo>
                  <a:cubicBezTo>
                    <a:pt x="226" y="674"/>
                    <a:pt x="226" y="674"/>
                    <a:pt x="226" y="674"/>
                  </a:cubicBezTo>
                  <a:cubicBezTo>
                    <a:pt x="226" y="674"/>
                    <a:pt x="226" y="674"/>
                    <a:pt x="226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5"/>
                    <a:pt x="228" y="675"/>
                    <a:pt x="228" y="675"/>
                  </a:cubicBezTo>
                  <a:cubicBezTo>
                    <a:pt x="228" y="675"/>
                    <a:pt x="228" y="675"/>
                    <a:pt x="228" y="675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7"/>
                    <a:pt x="229" y="677"/>
                    <a:pt x="229" y="677"/>
                  </a:cubicBezTo>
                  <a:cubicBezTo>
                    <a:pt x="229" y="677"/>
                    <a:pt x="229" y="677"/>
                    <a:pt x="229" y="677"/>
                  </a:cubicBezTo>
                  <a:cubicBezTo>
                    <a:pt x="229" y="678"/>
                    <a:pt x="229" y="678"/>
                    <a:pt x="229" y="678"/>
                  </a:cubicBezTo>
                  <a:cubicBezTo>
                    <a:pt x="229" y="678"/>
                    <a:pt x="229" y="678"/>
                    <a:pt x="229" y="678"/>
                  </a:cubicBezTo>
                  <a:cubicBezTo>
                    <a:pt x="229" y="679"/>
                    <a:pt x="229" y="679"/>
                    <a:pt x="229" y="679"/>
                  </a:cubicBezTo>
                  <a:cubicBezTo>
                    <a:pt x="229" y="679"/>
                    <a:pt x="229" y="679"/>
                    <a:pt x="229" y="679"/>
                  </a:cubicBezTo>
                  <a:cubicBezTo>
                    <a:pt x="230" y="679"/>
                    <a:pt x="230" y="679"/>
                    <a:pt x="230" y="679"/>
                  </a:cubicBezTo>
                  <a:cubicBezTo>
                    <a:pt x="230" y="679"/>
                    <a:pt x="230" y="679"/>
                    <a:pt x="230" y="679"/>
                  </a:cubicBezTo>
                  <a:cubicBezTo>
                    <a:pt x="229" y="681"/>
                    <a:pt x="229" y="681"/>
                    <a:pt x="229" y="681"/>
                  </a:cubicBezTo>
                  <a:cubicBezTo>
                    <a:pt x="229" y="681"/>
                    <a:pt x="229" y="681"/>
                    <a:pt x="229" y="681"/>
                  </a:cubicBezTo>
                  <a:cubicBezTo>
                    <a:pt x="228" y="681"/>
                    <a:pt x="228" y="681"/>
                    <a:pt x="228" y="681"/>
                  </a:cubicBezTo>
                  <a:cubicBezTo>
                    <a:pt x="228" y="681"/>
                    <a:pt x="228" y="681"/>
                    <a:pt x="228" y="681"/>
                  </a:cubicBezTo>
                  <a:cubicBezTo>
                    <a:pt x="226" y="682"/>
                    <a:pt x="226" y="682"/>
                    <a:pt x="226" y="682"/>
                  </a:cubicBezTo>
                  <a:cubicBezTo>
                    <a:pt x="226" y="682"/>
                    <a:pt x="226" y="682"/>
                    <a:pt x="226" y="682"/>
                  </a:cubicBezTo>
                  <a:cubicBezTo>
                    <a:pt x="225" y="683"/>
                    <a:pt x="225" y="683"/>
                    <a:pt x="225" y="683"/>
                  </a:cubicBezTo>
                  <a:cubicBezTo>
                    <a:pt x="225" y="683"/>
                    <a:pt x="225" y="683"/>
                    <a:pt x="225" y="683"/>
                  </a:cubicBezTo>
                  <a:cubicBezTo>
                    <a:pt x="224" y="683"/>
                    <a:pt x="224" y="683"/>
                    <a:pt x="224" y="683"/>
                  </a:cubicBezTo>
                  <a:cubicBezTo>
                    <a:pt x="224" y="683"/>
                    <a:pt x="224" y="683"/>
                    <a:pt x="224" y="683"/>
                  </a:cubicBezTo>
                  <a:cubicBezTo>
                    <a:pt x="223" y="684"/>
                    <a:pt x="223" y="684"/>
                    <a:pt x="223" y="684"/>
                  </a:cubicBezTo>
                  <a:cubicBezTo>
                    <a:pt x="223" y="684"/>
                    <a:pt x="223" y="684"/>
                    <a:pt x="223" y="684"/>
                  </a:cubicBezTo>
                  <a:cubicBezTo>
                    <a:pt x="221" y="684"/>
                    <a:pt x="221" y="684"/>
                    <a:pt x="221" y="684"/>
                  </a:cubicBezTo>
                  <a:cubicBezTo>
                    <a:pt x="221" y="684"/>
                    <a:pt x="221" y="684"/>
                    <a:pt x="221" y="684"/>
                  </a:cubicBezTo>
                  <a:cubicBezTo>
                    <a:pt x="220" y="685"/>
                    <a:pt x="220" y="685"/>
                    <a:pt x="220" y="685"/>
                  </a:cubicBezTo>
                  <a:cubicBezTo>
                    <a:pt x="220" y="685"/>
                    <a:pt x="220" y="685"/>
                    <a:pt x="220" y="685"/>
                  </a:cubicBezTo>
                  <a:cubicBezTo>
                    <a:pt x="220" y="685"/>
                    <a:pt x="219" y="685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20" y="687"/>
                    <a:pt x="220" y="687"/>
                  </a:cubicBezTo>
                  <a:cubicBezTo>
                    <a:pt x="220" y="687"/>
                    <a:pt x="220" y="687"/>
                    <a:pt x="220" y="687"/>
                  </a:cubicBezTo>
                  <a:cubicBezTo>
                    <a:pt x="220" y="687"/>
                    <a:pt x="220" y="687"/>
                    <a:pt x="220" y="687"/>
                  </a:cubicBezTo>
                  <a:cubicBezTo>
                    <a:pt x="220" y="687"/>
                    <a:pt x="220" y="687"/>
                    <a:pt x="220" y="687"/>
                  </a:cubicBezTo>
                  <a:cubicBezTo>
                    <a:pt x="226" y="685"/>
                    <a:pt x="226" y="685"/>
                    <a:pt x="226" y="685"/>
                  </a:cubicBezTo>
                  <a:cubicBezTo>
                    <a:pt x="226" y="685"/>
                    <a:pt x="226" y="685"/>
                    <a:pt x="226" y="685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5" y="686"/>
                    <a:pt x="225" y="686"/>
                    <a:pt x="225" y="686"/>
                  </a:cubicBezTo>
                  <a:cubicBezTo>
                    <a:pt x="225" y="686"/>
                    <a:pt x="225" y="686"/>
                    <a:pt x="225" y="686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8"/>
                    <a:pt x="225" y="688"/>
                    <a:pt x="225" y="688"/>
                  </a:cubicBezTo>
                  <a:cubicBezTo>
                    <a:pt x="225" y="688"/>
                    <a:pt x="225" y="688"/>
                    <a:pt x="225" y="688"/>
                  </a:cubicBezTo>
                  <a:cubicBezTo>
                    <a:pt x="225" y="688"/>
                    <a:pt x="225" y="688"/>
                    <a:pt x="224" y="688"/>
                  </a:cubicBezTo>
                  <a:cubicBezTo>
                    <a:pt x="224" y="688"/>
                    <a:pt x="224" y="688"/>
                    <a:pt x="224" y="688"/>
                  </a:cubicBezTo>
                  <a:cubicBezTo>
                    <a:pt x="224" y="688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3" y="689"/>
                    <a:pt x="223" y="689"/>
                    <a:pt x="223" y="690"/>
                  </a:cubicBezTo>
                  <a:cubicBezTo>
                    <a:pt x="223" y="690"/>
                    <a:pt x="223" y="690"/>
                    <a:pt x="223" y="690"/>
                  </a:cubicBezTo>
                  <a:cubicBezTo>
                    <a:pt x="223" y="690"/>
                    <a:pt x="223" y="690"/>
                    <a:pt x="223" y="690"/>
                  </a:cubicBezTo>
                  <a:cubicBezTo>
                    <a:pt x="223" y="690"/>
                    <a:pt x="223" y="690"/>
                    <a:pt x="223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3"/>
                  </a:cubicBezTo>
                  <a:cubicBezTo>
                    <a:pt x="220" y="693"/>
                    <a:pt x="220" y="693"/>
                    <a:pt x="220" y="693"/>
                  </a:cubicBezTo>
                  <a:cubicBezTo>
                    <a:pt x="220" y="693"/>
                    <a:pt x="220" y="693"/>
                    <a:pt x="220" y="693"/>
                  </a:cubicBezTo>
                  <a:cubicBezTo>
                    <a:pt x="220" y="693"/>
                    <a:pt x="220" y="693"/>
                    <a:pt x="220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2" y="693"/>
                    <a:pt x="222" y="692"/>
                    <a:pt x="222" y="692"/>
                  </a:cubicBezTo>
                  <a:cubicBezTo>
                    <a:pt x="222" y="692"/>
                    <a:pt x="222" y="692"/>
                    <a:pt x="222" y="692"/>
                  </a:cubicBezTo>
                  <a:cubicBezTo>
                    <a:pt x="222" y="692"/>
                    <a:pt x="222" y="692"/>
                    <a:pt x="223" y="692"/>
                  </a:cubicBezTo>
                  <a:cubicBezTo>
                    <a:pt x="223" y="692"/>
                    <a:pt x="223" y="692"/>
                    <a:pt x="223" y="692"/>
                  </a:cubicBezTo>
                  <a:cubicBezTo>
                    <a:pt x="223" y="692"/>
                    <a:pt x="223" y="692"/>
                    <a:pt x="223" y="692"/>
                  </a:cubicBezTo>
                  <a:cubicBezTo>
                    <a:pt x="223" y="692"/>
                    <a:pt x="223" y="692"/>
                    <a:pt x="223" y="692"/>
                  </a:cubicBezTo>
                  <a:cubicBezTo>
                    <a:pt x="223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3"/>
                  </a:cubicBezTo>
                  <a:cubicBezTo>
                    <a:pt x="224" y="693"/>
                    <a:pt x="224" y="693"/>
                    <a:pt x="224" y="693"/>
                  </a:cubicBezTo>
                  <a:cubicBezTo>
                    <a:pt x="225" y="693"/>
                    <a:pt x="225" y="693"/>
                    <a:pt x="225" y="693"/>
                  </a:cubicBezTo>
                  <a:cubicBezTo>
                    <a:pt x="225" y="693"/>
                    <a:pt x="225" y="693"/>
                    <a:pt x="225" y="693"/>
                  </a:cubicBezTo>
                  <a:cubicBezTo>
                    <a:pt x="225" y="694"/>
                    <a:pt x="225" y="694"/>
                    <a:pt x="224" y="694"/>
                  </a:cubicBezTo>
                  <a:cubicBezTo>
                    <a:pt x="224" y="694"/>
                    <a:pt x="224" y="694"/>
                    <a:pt x="224" y="694"/>
                  </a:cubicBezTo>
                  <a:cubicBezTo>
                    <a:pt x="224" y="694"/>
                    <a:pt x="224" y="694"/>
                    <a:pt x="224" y="695"/>
                  </a:cubicBezTo>
                  <a:cubicBezTo>
                    <a:pt x="224" y="695"/>
                    <a:pt x="224" y="695"/>
                    <a:pt x="224" y="695"/>
                  </a:cubicBezTo>
                  <a:cubicBezTo>
                    <a:pt x="224" y="695"/>
                    <a:pt x="224" y="695"/>
                    <a:pt x="224" y="695"/>
                  </a:cubicBezTo>
                  <a:cubicBezTo>
                    <a:pt x="224" y="695"/>
                    <a:pt x="224" y="695"/>
                    <a:pt x="224" y="695"/>
                  </a:cubicBezTo>
                  <a:cubicBezTo>
                    <a:pt x="224" y="695"/>
                    <a:pt x="224" y="696"/>
                    <a:pt x="224" y="696"/>
                  </a:cubicBezTo>
                  <a:cubicBezTo>
                    <a:pt x="224" y="696"/>
                    <a:pt x="224" y="696"/>
                    <a:pt x="224" y="696"/>
                  </a:cubicBezTo>
                  <a:cubicBezTo>
                    <a:pt x="224" y="696"/>
                    <a:pt x="224" y="696"/>
                    <a:pt x="224" y="697"/>
                  </a:cubicBezTo>
                  <a:cubicBezTo>
                    <a:pt x="224" y="697"/>
                    <a:pt x="224" y="697"/>
                    <a:pt x="224" y="697"/>
                  </a:cubicBezTo>
                  <a:cubicBezTo>
                    <a:pt x="224" y="697"/>
                    <a:pt x="224" y="697"/>
                    <a:pt x="224" y="697"/>
                  </a:cubicBezTo>
                  <a:cubicBezTo>
                    <a:pt x="224" y="697"/>
                    <a:pt x="224" y="697"/>
                    <a:pt x="224" y="697"/>
                  </a:cubicBezTo>
                  <a:cubicBezTo>
                    <a:pt x="224" y="697"/>
                    <a:pt x="224" y="698"/>
                    <a:pt x="223" y="698"/>
                  </a:cubicBezTo>
                  <a:cubicBezTo>
                    <a:pt x="223" y="698"/>
                    <a:pt x="223" y="698"/>
                    <a:pt x="223" y="698"/>
                  </a:cubicBezTo>
                  <a:cubicBezTo>
                    <a:pt x="223" y="699"/>
                    <a:pt x="223" y="699"/>
                    <a:pt x="223" y="699"/>
                  </a:cubicBezTo>
                  <a:cubicBezTo>
                    <a:pt x="223" y="699"/>
                    <a:pt x="223" y="699"/>
                    <a:pt x="223" y="699"/>
                  </a:cubicBezTo>
                  <a:cubicBezTo>
                    <a:pt x="222" y="699"/>
                    <a:pt x="222" y="699"/>
                    <a:pt x="222" y="699"/>
                  </a:cubicBezTo>
                  <a:cubicBezTo>
                    <a:pt x="222" y="699"/>
                    <a:pt x="222" y="699"/>
                    <a:pt x="222" y="699"/>
                  </a:cubicBezTo>
                  <a:cubicBezTo>
                    <a:pt x="221" y="700"/>
                    <a:pt x="221" y="700"/>
                    <a:pt x="221" y="700"/>
                  </a:cubicBezTo>
                  <a:cubicBezTo>
                    <a:pt x="221" y="700"/>
                    <a:pt x="221" y="700"/>
                    <a:pt x="221" y="700"/>
                  </a:cubicBezTo>
                  <a:cubicBezTo>
                    <a:pt x="220" y="700"/>
                    <a:pt x="220" y="700"/>
                    <a:pt x="220" y="700"/>
                  </a:cubicBezTo>
                  <a:cubicBezTo>
                    <a:pt x="220" y="700"/>
                    <a:pt x="220" y="700"/>
                    <a:pt x="220" y="700"/>
                  </a:cubicBezTo>
                  <a:cubicBezTo>
                    <a:pt x="220" y="701"/>
                    <a:pt x="220" y="701"/>
                    <a:pt x="220" y="701"/>
                  </a:cubicBezTo>
                  <a:cubicBezTo>
                    <a:pt x="220" y="701"/>
                    <a:pt x="220" y="701"/>
                    <a:pt x="220" y="701"/>
                  </a:cubicBezTo>
                  <a:cubicBezTo>
                    <a:pt x="219" y="701"/>
                    <a:pt x="219" y="701"/>
                    <a:pt x="219" y="701"/>
                  </a:cubicBezTo>
                  <a:cubicBezTo>
                    <a:pt x="219" y="701"/>
                    <a:pt x="219" y="701"/>
                    <a:pt x="219" y="701"/>
                  </a:cubicBezTo>
                  <a:cubicBezTo>
                    <a:pt x="218" y="701"/>
                    <a:pt x="218" y="701"/>
                    <a:pt x="218" y="701"/>
                  </a:cubicBezTo>
                  <a:close/>
                  <a:moveTo>
                    <a:pt x="318" y="698"/>
                  </a:moveTo>
                  <a:cubicBezTo>
                    <a:pt x="318" y="698"/>
                    <a:pt x="318" y="698"/>
                    <a:pt x="318" y="698"/>
                  </a:cubicBezTo>
                  <a:cubicBezTo>
                    <a:pt x="318" y="698"/>
                    <a:pt x="318" y="698"/>
                    <a:pt x="318" y="698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7" y="697"/>
                    <a:pt x="317" y="697"/>
                    <a:pt x="317" y="697"/>
                  </a:cubicBezTo>
                  <a:cubicBezTo>
                    <a:pt x="317" y="697"/>
                    <a:pt x="317" y="697"/>
                    <a:pt x="317" y="697"/>
                  </a:cubicBezTo>
                  <a:cubicBezTo>
                    <a:pt x="317" y="696"/>
                    <a:pt x="317" y="696"/>
                    <a:pt x="317" y="696"/>
                  </a:cubicBezTo>
                  <a:cubicBezTo>
                    <a:pt x="317" y="696"/>
                    <a:pt x="317" y="696"/>
                    <a:pt x="317" y="696"/>
                  </a:cubicBezTo>
                  <a:cubicBezTo>
                    <a:pt x="317" y="695"/>
                    <a:pt x="317" y="695"/>
                    <a:pt x="317" y="695"/>
                  </a:cubicBezTo>
                  <a:cubicBezTo>
                    <a:pt x="317" y="695"/>
                    <a:pt x="317" y="695"/>
                    <a:pt x="317" y="695"/>
                  </a:cubicBezTo>
                  <a:cubicBezTo>
                    <a:pt x="318" y="694"/>
                    <a:pt x="318" y="694"/>
                    <a:pt x="318" y="694"/>
                  </a:cubicBezTo>
                  <a:cubicBezTo>
                    <a:pt x="318" y="694"/>
                    <a:pt x="318" y="694"/>
                    <a:pt x="318" y="694"/>
                  </a:cubicBezTo>
                  <a:cubicBezTo>
                    <a:pt x="317" y="694"/>
                    <a:pt x="317" y="694"/>
                    <a:pt x="317" y="694"/>
                  </a:cubicBezTo>
                  <a:cubicBezTo>
                    <a:pt x="317" y="694"/>
                    <a:pt x="317" y="694"/>
                    <a:pt x="317" y="694"/>
                  </a:cubicBezTo>
                  <a:cubicBezTo>
                    <a:pt x="317" y="693"/>
                    <a:pt x="317" y="693"/>
                    <a:pt x="317" y="693"/>
                  </a:cubicBezTo>
                  <a:cubicBezTo>
                    <a:pt x="317" y="693"/>
                    <a:pt x="317" y="693"/>
                    <a:pt x="317" y="693"/>
                  </a:cubicBezTo>
                  <a:cubicBezTo>
                    <a:pt x="316" y="692"/>
                    <a:pt x="316" y="692"/>
                    <a:pt x="316" y="692"/>
                  </a:cubicBezTo>
                  <a:cubicBezTo>
                    <a:pt x="316" y="692"/>
                    <a:pt x="316" y="692"/>
                    <a:pt x="316" y="692"/>
                  </a:cubicBezTo>
                  <a:cubicBezTo>
                    <a:pt x="316" y="691"/>
                    <a:pt x="316" y="691"/>
                    <a:pt x="316" y="691"/>
                  </a:cubicBezTo>
                  <a:cubicBezTo>
                    <a:pt x="316" y="691"/>
                    <a:pt x="316" y="691"/>
                    <a:pt x="316" y="691"/>
                  </a:cubicBezTo>
                  <a:cubicBezTo>
                    <a:pt x="315" y="690"/>
                    <a:pt x="315" y="690"/>
                    <a:pt x="315" y="690"/>
                  </a:cubicBezTo>
                  <a:cubicBezTo>
                    <a:pt x="315" y="690"/>
                    <a:pt x="315" y="690"/>
                    <a:pt x="315" y="690"/>
                  </a:cubicBezTo>
                  <a:cubicBezTo>
                    <a:pt x="315" y="689"/>
                    <a:pt x="315" y="689"/>
                    <a:pt x="315" y="689"/>
                  </a:cubicBezTo>
                  <a:cubicBezTo>
                    <a:pt x="315" y="689"/>
                    <a:pt x="315" y="689"/>
                    <a:pt x="315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4" y="688"/>
                    <a:pt x="314" y="688"/>
                    <a:pt x="314" y="688"/>
                  </a:cubicBezTo>
                  <a:cubicBezTo>
                    <a:pt x="314" y="688"/>
                    <a:pt x="314" y="688"/>
                    <a:pt x="314" y="688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7" y="689"/>
                    <a:pt x="317" y="689"/>
                    <a:pt x="317" y="689"/>
                  </a:cubicBezTo>
                  <a:cubicBezTo>
                    <a:pt x="317" y="689"/>
                    <a:pt x="317" y="689"/>
                    <a:pt x="317" y="689"/>
                  </a:cubicBezTo>
                  <a:cubicBezTo>
                    <a:pt x="319" y="689"/>
                    <a:pt x="319" y="689"/>
                    <a:pt x="319" y="689"/>
                  </a:cubicBezTo>
                  <a:cubicBezTo>
                    <a:pt x="319" y="689"/>
                    <a:pt x="319" y="689"/>
                    <a:pt x="319" y="689"/>
                  </a:cubicBezTo>
                  <a:cubicBezTo>
                    <a:pt x="320" y="690"/>
                    <a:pt x="320" y="690"/>
                    <a:pt x="320" y="690"/>
                  </a:cubicBezTo>
                  <a:cubicBezTo>
                    <a:pt x="320" y="690"/>
                    <a:pt x="320" y="690"/>
                    <a:pt x="320" y="690"/>
                  </a:cubicBezTo>
                  <a:cubicBezTo>
                    <a:pt x="322" y="691"/>
                    <a:pt x="322" y="691"/>
                    <a:pt x="322" y="691"/>
                  </a:cubicBezTo>
                  <a:cubicBezTo>
                    <a:pt x="322" y="691"/>
                    <a:pt x="322" y="691"/>
                    <a:pt x="322" y="691"/>
                  </a:cubicBezTo>
                  <a:cubicBezTo>
                    <a:pt x="323" y="692"/>
                    <a:pt x="323" y="692"/>
                    <a:pt x="323" y="692"/>
                  </a:cubicBezTo>
                  <a:cubicBezTo>
                    <a:pt x="323" y="692"/>
                    <a:pt x="323" y="692"/>
                    <a:pt x="323" y="692"/>
                  </a:cubicBezTo>
                  <a:cubicBezTo>
                    <a:pt x="324" y="693"/>
                    <a:pt x="324" y="693"/>
                    <a:pt x="324" y="693"/>
                  </a:cubicBezTo>
                  <a:cubicBezTo>
                    <a:pt x="324" y="693"/>
                    <a:pt x="324" y="693"/>
                    <a:pt x="324" y="693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3" y="695"/>
                    <a:pt x="323" y="695"/>
                    <a:pt x="323" y="695"/>
                  </a:cubicBezTo>
                  <a:cubicBezTo>
                    <a:pt x="323" y="695"/>
                    <a:pt x="323" y="695"/>
                    <a:pt x="323" y="695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0" y="697"/>
                    <a:pt x="320" y="697"/>
                    <a:pt x="320" y="697"/>
                  </a:cubicBezTo>
                  <a:cubicBezTo>
                    <a:pt x="320" y="697"/>
                    <a:pt x="320" y="697"/>
                    <a:pt x="320" y="697"/>
                  </a:cubicBezTo>
                  <a:cubicBezTo>
                    <a:pt x="319" y="697"/>
                    <a:pt x="319" y="697"/>
                    <a:pt x="319" y="697"/>
                  </a:cubicBezTo>
                  <a:cubicBezTo>
                    <a:pt x="319" y="697"/>
                    <a:pt x="319" y="697"/>
                    <a:pt x="319" y="697"/>
                  </a:cubicBezTo>
                  <a:cubicBezTo>
                    <a:pt x="319" y="698"/>
                    <a:pt x="319" y="698"/>
                    <a:pt x="319" y="698"/>
                  </a:cubicBezTo>
                  <a:lnTo>
                    <a:pt x="318" y="698"/>
                  </a:lnTo>
                  <a:close/>
                  <a:moveTo>
                    <a:pt x="203" y="679"/>
                  </a:moveTo>
                  <a:cubicBezTo>
                    <a:pt x="203" y="679"/>
                    <a:pt x="202" y="679"/>
                    <a:pt x="202" y="678"/>
                  </a:cubicBezTo>
                  <a:cubicBezTo>
                    <a:pt x="202" y="678"/>
                    <a:pt x="202" y="678"/>
                    <a:pt x="202" y="678"/>
                  </a:cubicBezTo>
                  <a:cubicBezTo>
                    <a:pt x="202" y="678"/>
                    <a:pt x="202" y="678"/>
                    <a:pt x="202" y="677"/>
                  </a:cubicBezTo>
                  <a:cubicBezTo>
                    <a:pt x="202" y="677"/>
                    <a:pt x="202" y="677"/>
                    <a:pt x="202" y="677"/>
                  </a:cubicBezTo>
                  <a:cubicBezTo>
                    <a:pt x="202" y="677"/>
                    <a:pt x="203" y="676"/>
                    <a:pt x="203" y="676"/>
                  </a:cubicBezTo>
                  <a:cubicBezTo>
                    <a:pt x="203" y="676"/>
                    <a:pt x="203" y="676"/>
                    <a:pt x="203" y="676"/>
                  </a:cubicBezTo>
                  <a:cubicBezTo>
                    <a:pt x="204" y="675"/>
                    <a:pt x="204" y="675"/>
                    <a:pt x="204" y="675"/>
                  </a:cubicBezTo>
                  <a:cubicBezTo>
                    <a:pt x="204" y="675"/>
                    <a:pt x="204" y="675"/>
                    <a:pt x="204" y="675"/>
                  </a:cubicBezTo>
                  <a:cubicBezTo>
                    <a:pt x="205" y="674"/>
                    <a:pt x="205" y="674"/>
                    <a:pt x="205" y="674"/>
                  </a:cubicBezTo>
                  <a:cubicBezTo>
                    <a:pt x="205" y="674"/>
                    <a:pt x="205" y="674"/>
                    <a:pt x="205" y="674"/>
                  </a:cubicBezTo>
                  <a:cubicBezTo>
                    <a:pt x="206" y="674"/>
                    <a:pt x="206" y="674"/>
                    <a:pt x="206" y="674"/>
                  </a:cubicBezTo>
                  <a:cubicBezTo>
                    <a:pt x="206" y="674"/>
                    <a:pt x="206" y="674"/>
                    <a:pt x="206" y="674"/>
                  </a:cubicBezTo>
                  <a:cubicBezTo>
                    <a:pt x="207" y="673"/>
                    <a:pt x="207" y="673"/>
                    <a:pt x="207" y="673"/>
                  </a:cubicBezTo>
                  <a:cubicBezTo>
                    <a:pt x="207" y="673"/>
                    <a:pt x="207" y="673"/>
                    <a:pt x="207" y="673"/>
                  </a:cubicBezTo>
                  <a:cubicBezTo>
                    <a:pt x="209" y="672"/>
                    <a:pt x="209" y="672"/>
                    <a:pt x="209" y="672"/>
                  </a:cubicBezTo>
                  <a:cubicBezTo>
                    <a:pt x="209" y="672"/>
                    <a:pt x="209" y="672"/>
                    <a:pt x="209" y="672"/>
                  </a:cubicBezTo>
                  <a:cubicBezTo>
                    <a:pt x="210" y="671"/>
                    <a:pt x="210" y="671"/>
                    <a:pt x="210" y="671"/>
                  </a:cubicBezTo>
                  <a:cubicBezTo>
                    <a:pt x="210" y="671"/>
                    <a:pt x="210" y="671"/>
                    <a:pt x="210" y="671"/>
                  </a:cubicBezTo>
                  <a:cubicBezTo>
                    <a:pt x="220" y="665"/>
                    <a:pt x="220" y="665"/>
                    <a:pt x="220" y="665"/>
                  </a:cubicBezTo>
                  <a:cubicBezTo>
                    <a:pt x="220" y="665"/>
                    <a:pt x="220" y="665"/>
                    <a:pt x="220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3" y="665"/>
                    <a:pt x="223" y="665"/>
                    <a:pt x="223" y="665"/>
                  </a:cubicBezTo>
                  <a:cubicBezTo>
                    <a:pt x="223" y="665"/>
                    <a:pt x="223" y="665"/>
                    <a:pt x="223" y="665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4" y="666"/>
                    <a:pt x="224" y="666"/>
                    <a:pt x="224" y="666"/>
                  </a:cubicBezTo>
                  <a:cubicBezTo>
                    <a:pt x="224" y="666"/>
                    <a:pt x="224" y="666"/>
                    <a:pt x="224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2"/>
                    <a:pt x="225" y="662"/>
                    <a:pt x="225" y="662"/>
                  </a:cubicBezTo>
                  <a:cubicBezTo>
                    <a:pt x="225" y="662"/>
                    <a:pt x="225" y="662"/>
                    <a:pt x="225" y="662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4" y="661"/>
                    <a:pt x="234" y="661"/>
                    <a:pt x="234" y="661"/>
                  </a:cubicBezTo>
                  <a:cubicBezTo>
                    <a:pt x="234" y="661"/>
                    <a:pt x="234" y="661"/>
                    <a:pt x="234" y="661"/>
                  </a:cubicBezTo>
                  <a:cubicBezTo>
                    <a:pt x="232" y="664"/>
                    <a:pt x="232" y="664"/>
                    <a:pt x="232" y="664"/>
                  </a:cubicBezTo>
                  <a:cubicBezTo>
                    <a:pt x="232" y="664"/>
                    <a:pt x="232" y="664"/>
                    <a:pt x="232" y="664"/>
                  </a:cubicBezTo>
                  <a:cubicBezTo>
                    <a:pt x="229" y="667"/>
                    <a:pt x="229" y="667"/>
                    <a:pt x="229" y="667"/>
                  </a:cubicBezTo>
                  <a:cubicBezTo>
                    <a:pt x="229" y="667"/>
                    <a:pt x="229" y="667"/>
                    <a:pt x="229" y="667"/>
                  </a:cubicBezTo>
                  <a:cubicBezTo>
                    <a:pt x="226" y="669"/>
                    <a:pt x="226" y="669"/>
                    <a:pt x="226" y="669"/>
                  </a:cubicBezTo>
                  <a:cubicBezTo>
                    <a:pt x="226" y="669"/>
                    <a:pt x="226" y="669"/>
                    <a:pt x="226" y="669"/>
                  </a:cubicBezTo>
                  <a:cubicBezTo>
                    <a:pt x="223" y="671"/>
                    <a:pt x="223" y="671"/>
                    <a:pt x="223" y="671"/>
                  </a:cubicBezTo>
                  <a:cubicBezTo>
                    <a:pt x="223" y="671"/>
                    <a:pt x="223" y="671"/>
                    <a:pt x="223" y="671"/>
                  </a:cubicBezTo>
                  <a:cubicBezTo>
                    <a:pt x="220" y="673"/>
                    <a:pt x="220" y="673"/>
                    <a:pt x="220" y="673"/>
                  </a:cubicBezTo>
                  <a:cubicBezTo>
                    <a:pt x="220" y="673"/>
                    <a:pt x="220" y="673"/>
                    <a:pt x="220" y="673"/>
                  </a:cubicBezTo>
                  <a:cubicBezTo>
                    <a:pt x="217" y="675"/>
                    <a:pt x="217" y="675"/>
                    <a:pt x="217" y="675"/>
                  </a:cubicBezTo>
                  <a:cubicBezTo>
                    <a:pt x="217" y="675"/>
                    <a:pt x="217" y="675"/>
                    <a:pt x="217" y="675"/>
                  </a:cubicBezTo>
                  <a:cubicBezTo>
                    <a:pt x="216" y="675"/>
                    <a:pt x="215" y="676"/>
                    <a:pt x="214" y="676"/>
                  </a:cubicBezTo>
                  <a:cubicBezTo>
                    <a:pt x="214" y="676"/>
                    <a:pt x="214" y="676"/>
                    <a:pt x="214" y="676"/>
                  </a:cubicBezTo>
                  <a:cubicBezTo>
                    <a:pt x="203" y="679"/>
                    <a:pt x="203" y="679"/>
                    <a:pt x="203" y="679"/>
                  </a:cubicBezTo>
                  <a:close/>
                  <a:moveTo>
                    <a:pt x="305" y="665"/>
                  </a:moveTo>
                  <a:cubicBezTo>
                    <a:pt x="306" y="655"/>
                    <a:pt x="306" y="655"/>
                    <a:pt x="306" y="655"/>
                  </a:cubicBezTo>
                  <a:cubicBezTo>
                    <a:pt x="306" y="655"/>
                    <a:pt x="306" y="655"/>
                    <a:pt x="306" y="655"/>
                  </a:cubicBezTo>
                  <a:cubicBezTo>
                    <a:pt x="317" y="649"/>
                    <a:pt x="317" y="649"/>
                    <a:pt x="317" y="649"/>
                  </a:cubicBezTo>
                  <a:cubicBezTo>
                    <a:pt x="317" y="649"/>
                    <a:pt x="317" y="649"/>
                    <a:pt x="317" y="649"/>
                  </a:cubicBezTo>
                  <a:cubicBezTo>
                    <a:pt x="318" y="649"/>
                    <a:pt x="318" y="649"/>
                    <a:pt x="318" y="649"/>
                  </a:cubicBezTo>
                  <a:cubicBezTo>
                    <a:pt x="318" y="649"/>
                    <a:pt x="318" y="649"/>
                    <a:pt x="318" y="649"/>
                  </a:cubicBezTo>
                  <a:cubicBezTo>
                    <a:pt x="318" y="651"/>
                    <a:pt x="318" y="651"/>
                    <a:pt x="318" y="651"/>
                  </a:cubicBezTo>
                  <a:cubicBezTo>
                    <a:pt x="318" y="651"/>
                    <a:pt x="318" y="651"/>
                    <a:pt x="318" y="651"/>
                  </a:cubicBezTo>
                  <a:cubicBezTo>
                    <a:pt x="317" y="653"/>
                    <a:pt x="317" y="653"/>
                    <a:pt x="317" y="653"/>
                  </a:cubicBezTo>
                  <a:cubicBezTo>
                    <a:pt x="317" y="653"/>
                    <a:pt x="317" y="653"/>
                    <a:pt x="317" y="653"/>
                  </a:cubicBezTo>
                  <a:cubicBezTo>
                    <a:pt x="316" y="654"/>
                    <a:pt x="316" y="654"/>
                    <a:pt x="316" y="654"/>
                  </a:cubicBezTo>
                  <a:cubicBezTo>
                    <a:pt x="316" y="654"/>
                    <a:pt x="316" y="654"/>
                    <a:pt x="316" y="654"/>
                  </a:cubicBezTo>
                  <a:cubicBezTo>
                    <a:pt x="315" y="656"/>
                    <a:pt x="315" y="656"/>
                    <a:pt x="315" y="656"/>
                  </a:cubicBezTo>
                  <a:cubicBezTo>
                    <a:pt x="315" y="656"/>
                    <a:pt x="315" y="656"/>
                    <a:pt x="315" y="656"/>
                  </a:cubicBezTo>
                  <a:cubicBezTo>
                    <a:pt x="313" y="657"/>
                    <a:pt x="313" y="657"/>
                    <a:pt x="313" y="657"/>
                  </a:cubicBezTo>
                  <a:cubicBezTo>
                    <a:pt x="313" y="657"/>
                    <a:pt x="313" y="657"/>
                    <a:pt x="313" y="657"/>
                  </a:cubicBezTo>
                  <a:cubicBezTo>
                    <a:pt x="312" y="659"/>
                    <a:pt x="312" y="659"/>
                    <a:pt x="312" y="659"/>
                  </a:cubicBezTo>
                  <a:cubicBezTo>
                    <a:pt x="312" y="659"/>
                    <a:pt x="312" y="659"/>
                    <a:pt x="312" y="659"/>
                  </a:cubicBezTo>
                  <a:cubicBezTo>
                    <a:pt x="311" y="660"/>
                    <a:pt x="311" y="660"/>
                    <a:pt x="311" y="660"/>
                  </a:cubicBezTo>
                  <a:cubicBezTo>
                    <a:pt x="311" y="660"/>
                    <a:pt x="311" y="660"/>
                    <a:pt x="311" y="660"/>
                  </a:cubicBezTo>
                  <a:cubicBezTo>
                    <a:pt x="310" y="661"/>
                    <a:pt x="310" y="661"/>
                    <a:pt x="310" y="661"/>
                  </a:cubicBezTo>
                  <a:cubicBezTo>
                    <a:pt x="310" y="661"/>
                    <a:pt x="310" y="661"/>
                    <a:pt x="310" y="661"/>
                  </a:cubicBezTo>
                  <a:cubicBezTo>
                    <a:pt x="309" y="662"/>
                    <a:pt x="309" y="662"/>
                    <a:pt x="309" y="662"/>
                  </a:cubicBezTo>
                  <a:cubicBezTo>
                    <a:pt x="309" y="662"/>
                    <a:pt x="309" y="662"/>
                    <a:pt x="309" y="662"/>
                  </a:cubicBezTo>
                  <a:cubicBezTo>
                    <a:pt x="309" y="663"/>
                    <a:pt x="309" y="663"/>
                    <a:pt x="309" y="663"/>
                  </a:cubicBezTo>
                  <a:cubicBezTo>
                    <a:pt x="309" y="663"/>
                    <a:pt x="309" y="663"/>
                    <a:pt x="309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7" y="664"/>
                    <a:pt x="307" y="664"/>
                    <a:pt x="307" y="664"/>
                  </a:cubicBezTo>
                  <a:cubicBezTo>
                    <a:pt x="307" y="664"/>
                    <a:pt x="307" y="664"/>
                    <a:pt x="307" y="664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5" y="665"/>
                    <a:pt x="305" y="665"/>
                    <a:pt x="305" y="665"/>
                  </a:cubicBezTo>
                  <a:close/>
                  <a:moveTo>
                    <a:pt x="598" y="662"/>
                  </a:moveTo>
                  <a:cubicBezTo>
                    <a:pt x="598" y="661"/>
                    <a:pt x="598" y="661"/>
                    <a:pt x="598" y="661"/>
                  </a:cubicBezTo>
                  <a:cubicBezTo>
                    <a:pt x="598" y="661"/>
                    <a:pt x="598" y="661"/>
                    <a:pt x="598" y="661"/>
                  </a:cubicBezTo>
                  <a:cubicBezTo>
                    <a:pt x="598" y="661"/>
                    <a:pt x="598" y="661"/>
                    <a:pt x="598" y="661"/>
                  </a:cubicBezTo>
                  <a:cubicBezTo>
                    <a:pt x="598" y="661"/>
                    <a:pt x="598" y="661"/>
                    <a:pt x="598" y="661"/>
                  </a:cubicBezTo>
                  <a:cubicBezTo>
                    <a:pt x="598" y="660"/>
                    <a:pt x="598" y="660"/>
                    <a:pt x="598" y="660"/>
                  </a:cubicBezTo>
                  <a:cubicBezTo>
                    <a:pt x="598" y="660"/>
                    <a:pt x="598" y="660"/>
                    <a:pt x="598" y="660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600" y="656"/>
                    <a:pt x="600" y="656"/>
                    <a:pt x="600" y="656"/>
                  </a:cubicBezTo>
                  <a:cubicBezTo>
                    <a:pt x="600" y="656"/>
                    <a:pt x="600" y="656"/>
                    <a:pt x="600" y="656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1" y="658"/>
                    <a:pt x="601" y="658"/>
                    <a:pt x="601" y="658"/>
                  </a:cubicBezTo>
                  <a:cubicBezTo>
                    <a:pt x="601" y="658"/>
                    <a:pt x="601" y="658"/>
                    <a:pt x="601" y="658"/>
                  </a:cubicBezTo>
                  <a:cubicBezTo>
                    <a:pt x="601" y="659"/>
                    <a:pt x="601" y="659"/>
                    <a:pt x="601" y="659"/>
                  </a:cubicBezTo>
                  <a:cubicBezTo>
                    <a:pt x="601" y="659"/>
                    <a:pt x="601" y="659"/>
                    <a:pt x="601" y="659"/>
                  </a:cubicBezTo>
                  <a:cubicBezTo>
                    <a:pt x="602" y="659"/>
                    <a:pt x="602" y="659"/>
                    <a:pt x="602" y="659"/>
                  </a:cubicBezTo>
                  <a:cubicBezTo>
                    <a:pt x="602" y="659"/>
                    <a:pt x="602" y="659"/>
                    <a:pt x="602" y="659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1"/>
                    <a:pt x="601" y="661"/>
                    <a:pt x="601" y="661"/>
                  </a:cubicBezTo>
                  <a:cubicBezTo>
                    <a:pt x="601" y="661"/>
                    <a:pt x="601" y="661"/>
                    <a:pt x="601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599" y="661"/>
                    <a:pt x="599" y="661"/>
                    <a:pt x="599" y="661"/>
                  </a:cubicBezTo>
                  <a:cubicBezTo>
                    <a:pt x="599" y="661"/>
                    <a:pt x="599" y="661"/>
                    <a:pt x="599" y="661"/>
                  </a:cubicBezTo>
                  <a:cubicBezTo>
                    <a:pt x="599" y="662"/>
                    <a:pt x="599" y="662"/>
                    <a:pt x="599" y="662"/>
                  </a:cubicBezTo>
                  <a:lnTo>
                    <a:pt x="598" y="662"/>
                  </a:lnTo>
                  <a:close/>
                  <a:moveTo>
                    <a:pt x="615" y="662"/>
                  </a:move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3" y="661"/>
                    <a:pt x="613" y="661"/>
                    <a:pt x="613" y="661"/>
                  </a:cubicBezTo>
                  <a:cubicBezTo>
                    <a:pt x="613" y="661"/>
                    <a:pt x="613" y="661"/>
                    <a:pt x="613" y="661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59"/>
                    <a:pt x="613" y="659"/>
                    <a:pt x="613" y="659"/>
                  </a:cubicBezTo>
                  <a:cubicBezTo>
                    <a:pt x="613" y="659"/>
                    <a:pt x="613" y="659"/>
                    <a:pt x="613" y="659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7"/>
                    <a:pt x="613" y="657"/>
                    <a:pt x="613" y="657"/>
                  </a:cubicBezTo>
                  <a:cubicBezTo>
                    <a:pt x="613" y="657"/>
                    <a:pt x="613" y="657"/>
                    <a:pt x="613" y="657"/>
                  </a:cubicBezTo>
                  <a:cubicBezTo>
                    <a:pt x="614" y="656"/>
                    <a:pt x="614" y="656"/>
                    <a:pt x="614" y="656"/>
                  </a:cubicBezTo>
                  <a:cubicBezTo>
                    <a:pt x="614" y="656"/>
                    <a:pt x="614" y="656"/>
                    <a:pt x="614" y="656"/>
                  </a:cubicBezTo>
                  <a:cubicBezTo>
                    <a:pt x="613" y="656"/>
                    <a:pt x="613" y="656"/>
                    <a:pt x="613" y="656"/>
                  </a:cubicBezTo>
                  <a:cubicBezTo>
                    <a:pt x="613" y="656"/>
                    <a:pt x="613" y="656"/>
                    <a:pt x="613" y="656"/>
                  </a:cubicBezTo>
                  <a:cubicBezTo>
                    <a:pt x="613" y="655"/>
                    <a:pt x="613" y="655"/>
                    <a:pt x="613" y="655"/>
                  </a:cubicBezTo>
                  <a:cubicBezTo>
                    <a:pt x="613" y="655"/>
                    <a:pt x="613" y="655"/>
                    <a:pt x="613" y="655"/>
                  </a:cubicBezTo>
                  <a:cubicBezTo>
                    <a:pt x="613" y="654"/>
                    <a:pt x="613" y="654"/>
                    <a:pt x="613" y="654"/>
                  </a:cubicBezTo>
                  <a:cubicBezTo>
                    <a:pt x="613" y="654"/>
                    <a:pt x="613" y="654"/>
                    <a:pt x="613" y="654"/>
                  </a:cubicBezTo>
                  <a:cubicBezTo>
                    <a:pt x="614" y="654"/>
                    <a:pt x="614" y="654"/>
                    <a:pt x="614" y="654"/>
                  </a:cubicBezTo>
                  <a:cubicBezTo>
                    <a:pt x="614" y="654"/>
                    <a:pt x="614" y="654"/>
                    <a:pt x="614" y="654"/>
                  </a:cubicBezTo>
                  <a:cubicBezTo>
                    <a:pt x="615" y="653"/>
                    <a:pt x="615" y="653"/>
                    <a:pt x="615" y="653"/>
                  </a:cubicBezTo>
                  <a:cubicBezTo>
                    <a:pt x="615" y="653"/>
                    <a:pt x="615" y="653"/>
                    <a:pt x="615" y="653"/>
                  </a:cubicBezTo>
                  <a:cubicBezTo>
                    <a:pt x="617" y="654"/>
                    <a:pt x="617" y="654"/>
                    <a:pt x="617" y="654"/>
                  </a:cubicBezTo>
                  <a:cubicBezTo>
                    <a:pt x="617" y="654"/>
                    <a:pt x="617" y="654"/>
                    <a:pt x="617" y="654"/>
                  </a:cubicBezTo>
                  <a:cubicBezTo>
                    <a:pt x="617" y="655"/>
                    <a:pt x="617" y="655"/>
                    <a:pt x="617" y="655"/>
                  </a:cubicBezTo>
                  <a:cubicBezTo>
                    <a:pt x="617" y="655"/>
                    <a:pt x="617" y="655"/>
                    <a:pt x="617" y="655"/>
                  </a:cubicBezTo>
                  <a:cubicBezTo>
                    <a:pt x="617" y="656"/>
                    <a:pt x="617" y="656"/>
                    <a:pt x="617" y="656"/>
                  </a:cubicBezTo>
                  <a:cubicBezTo>
                    <a:pt x="617" y="656"/>
                    <a:pt x="617" y="656"/>
                    <a:pt x="617" y="656"/>
                  </a:cubicBezTo>
                  <a:cubicBezTo>
                    <a:pt x="617" y="657"/>
                    <a:pt x="617" y="657"/>
                    <a:pt x="617" y="657"/>
                  </a:cubicBezTo>
                  <a:cubicBezTo>
                    <a:pt x="617" y="657"/>
                    <a:pt x="617" y="657"/>
                    <a:pt x="617" y="657"/>
                  </a:cubicBezTo>
                  <a:cubicBezTo>
                    <a:pt x="617" y="658"/>
                    <a:pt x="617" y="658"/>
                    <a:pt x="617" y="658"/>
                  </a:cubicBezTo>
                  <a:cubicBezTo>
                    <a:pt x="617" y="658"/>
                    <a:pt x="617" y="658"/>
                    <a:pt x="617" y="658"/>
                  </a:cubicBezTo>
                  <a:cubicBezTo>
                    <a:pt x="617" y="659"/>
                    <a:pt x="617" y="659"/>
                    <a:pt x="617" y="659"/>
                  </a:cubicBezTo>
                  <a:cubicBezTo>
                    <a:pt x="617" y="659"/>
                    <a:pt x="617" y="659"/>
                    <a:pt x="617" y="659"/>
                  </a:cubicBezTo>
                  <a:cubicBezTo>
                    <a:pt x="617" y="660"/>
                    <a:pt x="617" y="660"/>
                    <a:pt x="617" y="660"/>
                  </a:cubicBezTo>
                  <a:cubicBezTo>
                    <a:pt x="617" y="660"/>
                    <a:pt x="617" y="660"/>
                    <a:pt x="617" y="660"/>
                  </a:cubicBezTo>
                  <a:cubicBezTo>
                    <a:pt x="616" y="661"/>
                    <a:pt x="616" y="661"/>
                    <a:pt x="616" y="661"/>
                  </a:cubicBezTo>
                  <a:cubicBezTo>
                    <a:pt x="616" y="661"/>
                    <a:pt x="616" y="661"/>
                    <a:pt x="616" y="661"/>
                  </a:cubicBezTo>
                  <a:cubicBezTo>
                    <a:pt x="616" y="662"/>
                    <a:pt x="616" y="662"/>
                    <a:pt x="616" y="662"/>
                  </a:cubicBezTo>
                  <a:lnTo>
                    <a:pt x="615" y="662"/>
                  </a:lnTo>
                  <a:close/>
                  <a:moveTo>
                    <a:pt x="607" y="656"/>
                  </a:moveTo>
                  <a:cubicBezTo>
                    <a:pt x="606" y="656"/>
                    <a:pt x="606" y="656"/>
                    <a:pt x="606" y="656"/>
                  </a:cubicBezTo>
                  <a:cubicBezTo>
                    <a:pt x="606" y="656"/>
                    <a:pt x="606" y="656"/>
                    <a:pt x="606" y="656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4" y="652"/>
                    <a:pt x="604" y="652"/>
                    <a:pt x="604" y="652"/>
                  </a:cubicBezTo>
                  <a:cubicBezTo>
                    <a:pt x="604" y="652"/>
                    <a:pt x="604" y="652"/>
                    <a:pt x="604" y="652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5" y="651"/>
                    <a:pt x="605" y="651"/>
                    <a:pt x="605" y="651"/>
                  </a:cubicBezTo>
                  <a:cubicBezTo>
                    <a:pt x="605" y="651"/>
                    <a:pt x="605" y="651"/>
                    <a:pt x="605" y="651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6" y="650"/>
                    <a:pt x="606" y="650"/>
                    <a:pt x="606" y="650"/>
                  </a:cubicBezTo>
                  <a:cubicBezTo>
                    <a:pt x="606" y="650"/>
                    <a:pt x="606" y="650"/>
                    <a:pt x="606" y="650"/>
                  </a:cubicBezTo>
                  <a:cubicBezTo>
                    <a:pt x="607" y="650"/>
                    <a:pt x="607" y="650"/>
                    <a:pt x="607" y="650"/>
                  </a:cubicBezTo>
                  <a:cubicBezTo>
                    <a:pt x="607" y="650"/>
                    <a:pt x="607" y="650"/>
                    <a:pt x="607" y="650"/>
                  </a:cubicBezTo>
                  <a:cubicBezTo>
                    <a:pt x="608" y="651"/>
                    <a:pt x="608" y="651"/>
                    <a:pt x="608" y="651"/>
                  </a:cubicBezTo>
                  <a:cubicBezTo>
                    <a:pt x="608" y="651"/>
                    <a:pt x="608" y="651"/>
                    <a:pt x="608" y="651"/>
                  </a:cubicBezTo>
                  <a:cubicBezTo>
                    <a:pt x="609" y="651"/>
                    <a:pt x="609" y="651"/>
                    <a:pt x="609" y="651"/>
                  </a:cubicBezTo>
                  <a:cubicBezTo>
                    <a:pt x="609" y="651"/>
                    <a:pt x="609" y="651"/>
                    <a:pt x="609" y="651"/>
                  </a:cubicBezTo>
                  <a:cubicBezTo>
                    <a:pt x="609" y="652"/>
                    <a:pt x="609" y="652"/>
                    <a:pt x="609" y="652"/>
                  </a:cubicBezTo>
                  <a:cubicBezTo>
                    <a:pt x="609" y="652"/>
                    <a:pt x="609" y="652"/>
                    <a:pt x="609" y="652"/>
                  </a:cubicBezTo>
                  <a:cubicBezTo>
                    <a:pt x="610" y="653"/>
                    <a:pt x="610" y="653"/>
                    <a:pt x="610" y="653"/>
                  </a:cubicBezTo>
                  <a:cubicBezTo>
                    <a:pt x="610" y="653"/>
                    <a:pt x="610" y="653"/>
                    <a:pt x="610" y="653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09" y="654"/>
                    <a:pt x="609" y="654"/>
                    <a:pt x="609" y="654"/>
                  </a:cubicBezTo>
                  <a:cubicBezTo>
                    <a:pt x="609" y="654"/>
                    <a:pt x="609" y="654"/>
                    <a:pt x="609" y="654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6"/>
                    <a:pt x="608" y="656"/>
                    <a:pt x="608" y="656"/>
                  </a:cubicBezTo>
                  <a:cubicBezTo>
                    <a:pt x="608" y="656"/>
                    <a:pt x="608" y="656"/>
                    <a:pt x="608" y="656"/>
                  </a:cubicBezTo>
                  <a:cubicBezTo>
                    <a:pt x="607" y="656"/>
                    <a:pt x="607" y="656"/>
                    <a:pt x="607" y="656"/>
                  </a:cubicBezTo>
                  <a:cubicBezTo>
                    <a:pt x="607" y="656"/>
                    <a:pt x="607" y="656"/>
                    <a:pt x="607" y="656"/>
                  </a:cubicBezTo>
                  <a:cubicBezTo>
                    <a:pt x="607" y="656"/>
                    <a:pt x="607" y="656"/>
                    <a:pt x="607" y="656"/>
                  </a:cubicBezTo>
                  <a:close/>
                  <a:moveTo>
                    <a:pt x="307" y="647"/>
                  </a:moveTo>
                  <a:cubicBezTo>
                    <a:pt x="307" y="647"/>
                    <a:pt x="307" y="647"/>
                    <a:pt x="307" y="647"/>
                  </a:cubicBezTo>
                  <a:cubicBezTo>
                    <a:pt x="307" y="647"/>
                    <a:pt x="307" y="647"/>
                    <a:pt x="307" y="647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4"/>
                    <a:pt x="307" y="644"/>
                    <a:pt x="307" y="644"/>
                  </a:cubicBezTo>
                  <a:cubicBezTo>
                    <a:pt x="307" y="644"/>
                    <a:pt x="307" y="644"/>
                    <a:pt x="307" y="644"/>
                  </a:cubicBezTo>
                  <a:cubicBezTo>
                    <a:pt x="312" y="642"/>
                    <a:pt x="312" y="642"/>
                    <a:pt x="312" y="642"/>
                  </a:cubicBezTo>
                  <a:cubicBezTo>
                    <a:pt x="312" y="642"/>
                    <a:pt x="312" y="642"/>
                    <a:pt x="312" y="642"/>
                  </a:cubicBezTo>
                  <a:cubicBezTo>
                    <a:pt x="312" y="643"/>
                    <a:pt x="312" y="643"/>
                    <a:pt x="312" y="643"/>
                  </a:cubicBezTo>
                  <a:cubicBezTo>
                    <a:pt x="312" y="643"/>
                    <a:pt x="312" y="643"/>
                    <a:pt x="312" y="643"/>
                  </a:cubicBezTo>
                  <a:cubicBezTo>
                    <a:pt x="311" y="644"/>
                    <a:pt x="311" y="644"/>
                    <a:pt x="311" y="644"/>
                  </a:cubicBezTo>
                  <a:cubicBezTo>
                    <a:pt x="311" y="644"/>
                    <a:pt x="311" y="644"/>
                    <a:pt x="311" y="644"/>
                  </a:cubicBezTo>
                  <a:cubicBezTo>
                    <a:pt x="310" y="644"/>
                    <a:pt x="310" y="644"/>
                    <a:pt x="310" y="644"/>
                  </a:cubicBezTo>
                  <a:cubicBezTo>
                    <a:pt x="310" y="644"/>
                    <a:pt x="310" y="644"/>
                    <a:pt x="310" y="644"/>
                  </a:cubicBezTo>
                  <a:cubicBezTo>
                    <a:pt x="310" y="645"/>
                    <a:pt x="310" y="645"/>
                    <a:pt x="310" y="645"/>
                  </a:cubicBezTo>
                  <a:cubicBezTo>
                    <a:pt x="310" y="645"/>
                    <a:pt x="310" y="645"/>
                    <a:pt x="310" y="645"/>
                  </a:cubicBezTo>
                  <a:cubicBezTo>
                    <a:pt x="309" y="646"/>
                    <a:pt x="309" y="646"/>
                    <a:pt x="309" y="646"/>
                  </a:cubicBezTo>
                  <a:cubicBezTo>
                    <a:pt x="309" y="646"/>
                    <a:pt x="309" y="646"/>
                    <a:pt x="309" y="646"/>
                  </a:cubicBezTo>
                  <a:cubicBezTo>
                    <a:pt x="308" y="646"/>
                    <a:pt x="308" y="646"/>
                    <a:pt x="308" y="646"/>
                  </a:cubicBezTo>
                  <a:cubicBezTo>
                    <a:pt x="308" y="646"/>
                    <a:pt x="308" y="646"/>
                    <a:pt x="308" y="646"/>
                  </a:cubicBezTo>
                  <a:cubicBezTo>
                    <a:pt x="308" y="647"/>
                    <a:pt x="308" y="647"/>
                    <a:pt x="308" y="647"/>
                  </a:cubicBezTo>
                  <a:cubicBezTo>
                    <a:pt x="308" y="647"/>
                    <a:pt x="308" y="647"/>
                    <a:pt x="308" y="647"/>
                  </a:cubicBezTo>
                  <a:cubicBezTo>
                    <a:pt x="307" y="647"/>
                    <a:pt x="307" y="647"/>
                    <a:pt x="307" y="647"/>
                  </a:cubicBezTo>
                  <a:close/>
                  <a:moveTo>
                    <a:pt x="601" y="645"/>
                  </a:moveTo>
                  <a:cubicBezTo>
                    <a:pt x="601" y="645"/>
                    <a:pt x="601" y="645"/>
                    <a:pt x="601" y="645"/>
                  </a:cubicBezTo>
                  <a:close/>
                  <a:moveTo>
                    <a:pt x="217" y="632"/>
                  </a:moveTo>
                  <a:cubicBezTo>
                    <a:pt x="217" y="632"/>
                    <a:pt x="217" y="632"/>
                    <a:pt x="217" y="632"/>
                  </a:cubicBezTo>
                  <a:cubicBezTo>
                    <a:pt x="217" y="632"/>
                    <a:pt x="217" y="632"/>
                    <a:pt x="217" y="632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0"/>
                    <a:pt x="217" y="630"/>
                    <a:pt x="217" y="630"/>
                  </a:cubicBezTo>
                  <a:cubicBezTo>
                    <a:pt x="217" y="630"/>
                    <a:pt x="217" y="630"/>
                    <a:pt x="217" y="630"/>
                  </a:cubicBezTo>
                  <a:cubicBezTo>
                    <a:pt x="218" y="630"/>
                    <a:pt x="218" y="630"/>
                    <a:pt x="218" y="630"/>
                  </a:cubicBezTo>
                  <a:cubicBezTo>
                    <a:pt x="218" y="630"/>
                    <a:pt x="218" y="630"/>
                    <a:pt x="218" y="630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8"/>
                    <a:pt x="218" y="628"/>
                    <a:pt x="218" y="628"/>
                  </a:cubicBezTo>
                  <a:cubicBezTo>
                    <a:pt x="218" y="628"/>
                    <a:pt x="218" y="628"/>
                    <a:pt x="218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6" y="627"/>
                    <a:pt x="216" y="627"/>
                    <a:pt x="216" y="627"/>
                  </a:cubicBezTo>
                  <a:cubicBezTo>
                    <a:pt x="216" y="627"/>
                    <a:pt x="216" y="627"/>
                    <a:pt x="216" y="627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19"/>
                    <a:pt x="210" y="619"/>
                    <a:pt x="210" y="619"/>
                  </a:cubicBezTo>
                  <a:cubicBezTo>
                    <a:pt x="210" y="619"/>
                    <a:pt x="210" y="619"/>
                    <a:pt x="210" y="619"/>
                  </a:cubicBezTo>
                  <a:cubicBezTo>
                    <a:pt x="213" y="619"/>
                    <a:pt x="213" y="619"/>
                    <a:pt x="213" y="619"/>
                  </a:cubicBezTo>
                  <a:cubicBezTo>
                    <a:pt x="213" y="619"/>
                    <a:pt x="213" y="619"/>
                    <a:pt x="213" y="619"/>
                  </a:cubicBezTo>
                  <a:cubicBezTo>
                    <a:pt x="215" y="620"/>
                    <a:pt x="215" y="620"/>
                    <a:pt x="215" y="620"/>
                  </a:cubicBezTo>
                  <a:cubicBezTo>
                    <a:pt x="215" y="620"/>
                    <a:pt x="215" y="620"/>
                    <a:pt x="215" y="620"/>
                  </a:cubicBezTo>
                  <a:cubicBezTo>
                    <a:pt x="217" y="620"/>
                    <a:pt x="217" y="620"/>
                    <a:pt x="217" y="620"/>
                  </a:cubicBezTo>
                  <a:cubicBezTo>
                    <a:pt x="217" y="620"/>
                    <a:pt x="217" y="620"/>
                    <a:pt x="217" y="620"/>
                  </a:cubicBezTo>
                  <a:cubicBezTo>
                    <a:pt x="220" y="621"/>
                    <a:pt x="220" y="621"/>
                    <a:pt x="220" y="621"/>
                  </a:cubicBezTo>
                  <a:cubicBezTo>
                    <a:pt x="220" y="621"/>
                    <a:pt x="220" y="621"/>
                    <a:pt x="220" y="621"/>
                  </a:cubicBezTo>
                  <a:cubicBezTo>
                    <a:pt x="222" y="622"/>
                    <a:pt x="222" y="622"/>
                    <a:pt x="222" y="622"/>
                  </a:cubicBezTo>
                  <a:cubicBezTo>
                    <a:pt x="222" y="622"/>
                    <a:pt x="222" y="622"/>
                    <a:pt x="222" y="622"/>
                  </a:cubicBezTo>
                  <a:cubicBezTo>
                    <a:pt x="224" y="623"/>
                    <a:pt x="224" y="623"/>
                    <a:pt x="224" y="623"/>
                  </a:cubicBezTo>
                  <a:cubicBezTo>
                    <a:pt x="224" y="623"/>
                    <a:pt x="224" y="623"/>
                    <a:pt x="224" y="623"/>
                  </a:cubicBezTo>
                  <a:cubicBezTo>
                    <a:pt x="226" y="624"/>
                    <a:pt x="226" y="624"/>
                    <a:pt x="226" y="624"/>
                  </a:cubicBezTo>
                  <a:cubicBezTo>
                    <a:pt x="226" y="624"/>
                    <a:pt x="226" y="624"/>
                    <a:pt x="226" y="624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8"/>
                    <a:pt x="229" y="628"/>
                    <a:pt x="229" y="628"/>
                  </a:cubicBezTo>
                  <a:cubicBezTo>
                    <a:pt x="229" y="628"/>
                    <a:pt x="229" y="628"/>
                    <a:pt x="229" y="628"/>
                  </a:cubicBezTo>
                  <a:cubicBezTo>
                    <a:pt x="230" y="628"/>
                    <a:pt x="230" y="628"/>
                    <a:pt x="230" y="628"/>
                  </a:cubicBezTo>
                  <a:cubicBezTo>
                    <a:pt x="230" y="628"/>
                    <a:pt x="230" y="628"/>
                    <a:pt x="230" y="628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30"/>
                    <a:pt x="230" y="630"/>
                    <a:pt x="230" y="630"/>
                  </a:cubicBezTo>
                  <a:cubicBezTo>
                    <a:pt x="230" y="630"/>
                    <a:pt x="230" y="630"/>
                    <a:pt x="230" y="630"/>
                  </a:cubicBezTo>
                  <a:cubicBezTo>
                    <a:pt x="229" y="631"/>
                    <a:pt x="229" y="631"/>
                    <a:pt x="229" y="631"/>
                  </a:cubicBezTo>
                  <a:cubicBezTo>
                    <a:pt x="229" y="631"/>
                    <a:pt x="229" y="631"/>
                    <a:pt x="229" y="631"/>
                  </a:cubicBezTo>
                  <a:cubicBezTo>
                    <a:pt x="227" y="632"/>
                    <a:pt x="227" y="632"/>
                    <a:pt x="227" y="632"/>
                  </a:cubicBezTo>
                  <a:cubicBezTo>
                    <a:pt x="227" y="632"/>
                    <a:pt x="227" y="632"/>
                    <a:pt x="227" y="632"/>
                  </a:cubicBezTo>
                  <a:cubicBezTo>
                    <a:pt x="226" y="632"/>
                    <a:pt x="226" y="632"/>
                    <a:pt x="226" y="632"/>
                  </a:cubicBezTo>
                  <a:cubicBezTo>
                    <a:pt x="226" y="632"/>
                    <a:pt x="226" y="632"/>
                    <a:pt x="226" y="632"/>
                  </a:cubicBezTo>
                  <a:cubicBezTo>
                    <a:pt x="224" y="632"/>
                    <a:pt x="224" y="632"/>
                    <a:pt x="224" y="632"/>
                  </a:cubicBezTo>
                  <a:cubicBezTo>
                    <a:pt x="224" y="632"/>
                    <a:pt x="224" y="632"/>
                    <a:pt x="224" y="632"/>
                  </a:cubicBezTo>
                  <a:cubicBezTo>
                    <a:pt x="222" y="632"/>
                    <a:pt x="222" y="632"/>
                    <a:pt x="222" y="632"/>
                  </a:cubicBezTo>
                  <a:cubicBezTo>
                    <a:pt x="222" y="632"/>
                    <a:pt x="222" y="632"/>
                    <a:pt x="222" y="632"/>
                  </a:cubicBezTo>
                  <a:cubicBezTo>
                    <a:pt x="220" y="632"/>
                    <a:pt x="220" y="632"/>
                    <a:pt x="220" y="632"/>
                  </a:cubicBezTo>
                  <a:cubicBezTo>
                    <a:pt x="220" y="632"/>
                    <a:pt x="220" y="632"/>
                    <a:pt x="220" y="632"/>
                  </a:cubicBezTo>
                  <a:cubicBezTo>
                    <a:pt x="218" y="632"/>
                    <a:pt x="218" y="632"/>
                    <a:pt x="218" y="632"/>
                  </a:cubicBezTo>
                  <a:cubicBezTo>
                    <a:pt x="218" y="632"/>
                    <a:pt x="218" y="632"/>
                    <a:pt x="218" y="632"/>
                  </a:cubicBezTo>
                  <a:cubicBezTo>
                    <a:pt x="217" y="632"/>
                    <a:pt x="217" y="632"/>
                    <a:pt x="217" y="632"/>
                  </a:cubicBezTo>
                  <a:close/>
                  <a:moveTo>
                    <a:pt x="179" y="574"/>
                  </a:moveTo>
                  <a:cubicBezTo>
                    <a:pt x="174" y="578"/>
                    <a:pt x="174" y="578"/>
                    <a:pt x="174" y="578"/>
                  </a:cubicBezTo>
                  <a:cubicBezTo>
                    <a:pt x="164" y="563"/>
                    <a:pt x="164" y="563"/>
                    <a:pt x="164" y="563"/>
                  </a:cubicBezTo>
                  <a:cubicBezTo>
                    <a:pt x="181" y="551"/>
                    <a:pt x="181" y="551"/>
                    <a:pt x="181" y="551"/>
                  </a:cubicBezTo>
                  <a:cubicBezTo>
                    <a:pt x="190" y="565"/>
                    <a:pt x="190" y="565"/>
                    <a:pt x="190" y="565"/>
                  </a:cubicBezTo>
                  <a:cubicBezTo>
                    <a:pt x="192" y="567"/>
                    <a:pt x="193" y="569"/>
                    <a:pt x="193" y="571"/>
                  </a:cubicBezTo>
                  <a:cubicBezTo>
                    <a:pt x="194" y="572"/>
                    <a:pt x="194" y="574"/>
                    <a:pt x="194" y="576"/>
                  </a:cubicBezTo>
                  <a:cubicBezTo>
                    <a:pt x="194" y="578"/>
                    <a:pt x="193" y="580"/>
                    <a:pt x="192" y="582"/>
                  </a:cubicBezTo>
                  <a:cubicBezTo>
                    <a:pt x="190" y="585"/>
                    <a:pt x="188" y="586"/>
                    <a:pt x="185" y="588"/>
                  </a:cubicBezTo>
                  <a:cubicBezTo>
                    <a:pt x="180" y="592"/>
                    <a:pt x="176" y="593"/>
                    <a:pt x="172" y="593"/>
                  </a:cubicBezTo>
                  <a:cubicBezTo>
                    <a:pt x="168" y="592"/>
                    <a:pt x="164" y="589"/>
                    <a:pt x="161" y="585"/>
                  </a:cubicBezTo>
                  <a:cubicBezTo>
                    <a:pt x="152" y="571"/>
                    <a:pt x="152" y="571"/>
                    <a:pt x="152" y="571"/>
                  </a:cubicBezTo>
                  <a:cubicBezTo>
                    <a:pt x="157" y="568"/>
                    <a:pt x="157" y="568"/>
                    <a:pt x="157" y="568"/>
                  </a:cubicBezTo>
                  <a:cubicBezTo>
                    <a:pt x="166" y="581"/>
                    <a:pt x="166" y="581"/>
                    <a:pt x="166" y="581"/>
                  </a:cubicBezTo>
                  <a:cubicBezTo>
                    <a:pt x="168" y="584"/>
                    <a:pt x="170" y="585"/>
                    <a:pt x="172" y="585"/>
                  </a:cubicBezTo>
                  <a:cubicBezTo>
                    <a:pt x="174" y="585"/>
                    <a:pt x="177" y="584"/>
                    <a:pt x="181" y="582"/>
                  </a:cubicBezTo>
                  <a:cubicBezTo>
                    <a:pt x="184" y="579"/>
                    <a:pt x="186" y="577"/>
                    <a:pt x="186" y="575"/>
                  </a:cubicBezTo>
                  <a:cubicBezTo>
                    <a:pt x="187" y="573"/>
                    <a:pt x="187" y="571"/>
                    <a:pt x="185" y="568"/>
                  </a:cubicBezTo>
                  <a:cubicBezTo>
                    <a:pt x="180" y="561"/>
                    <a:pt x="180" y="561"/>
                    <a:pt x="180" y="561"/>
                  </a:cubicBezTo>
                  <a:cubicBezTo>
                    <a:pt x="173" y="566"/>
                    <a:pt x="173" y="566"/>
                    <a:pt x="173" y="566"/>
                  </a:cubicBezTo>
                  <a:cubicBezTo>
                    <a:pt x="179" y="574"/>
                    <a:pt x="179" y="574"/>
                    <a:pt x="179" y="574"/>
                  </a:cubicBezTo>
                  <a:close/>
                  <a:moveTo>
                    <a:pt x="143" y="556"/>
                  </a:moveTo>
                  <a:cubicBezTo>
                    <a:pt x="162" y="546"/>
                    <a:pt x="162" y="546"/>
                    <a:pt x="162" y="546"/>
                  </a:cubicBezTo>
                  <a:cubicBezTo>
                    <a:pt x="165" y="545"/>
                    <a:pt x="166" y="543"/>
                    <a:pt x="167" y="541"/>
                  </a:cubicBezTo>
                  <a:cubicBezTo>
                    <a:pt x="168" y="540"/>
                    <a:pt x="167" y="537"/>
                    <a:pt x="166" y="535"/>
                  </a:cubicBezTo>
                  <a:cubicBezTo>
                    <a:pt x="165" y="532"/>
                    <a:pt x="163" y="531"/>
                    <a:pt x="162" y="530"/>
                  </a:cubicBezTo>
                  <a:cubicBezTo>
                    <a:pt x="160" y="530"/>
                    <a:pt x="158" y="530"/>
                    <a:pt x="155" y="532"/>
                  </a:cubicBezTo>
                  <a:cubicBezTo>
                    <a:pt x="136" y="541"/>
                    <a:pt x="136" y="541"/>
                    <a:pt x="136" y="541"/>
                  </a:cubicBezTo>
                  <a:cubicBezTo>
                    <a:pt x="132" y="535"/>
                    <a:pt x="132" y="535"/>
                    <a:pt x="132" y="535"/>
                  </a:cubicBezTo>
                  <a:cubicBezTo>
                    <a:pt x="151" y="525"/>
                    <a:pt x="151" y="525"/>
                    <a:pt x="151" y="525"/>
                  </a:cubicBezTo>
                  <a:cubicBezTo>
                    <a:pt x="154" y="524"/>
                    <a:pt x="155" y="523"/>
                    <a:pt x="157" y="523"/>
                  </a:cubicBezTo>
                  <a:cubicBezTo>
                    <a:pt x="158" y="522"/>
                    <a:pt x="160" y="522"/>
                    <a:pt x="161" y="522"/>
                  </a:cubicBezTo>
                  <a:cubicBezTo>
                    <a:pt x="163" y="523"/>
                    <a:pt x="165" y="524"/>
                    <a:pt x="166" y="526"/>
                  </a:cubicBezTo>
                  <a:cubicBezTo>
                    <a:pt x="168" y="527"/>
                    <a:pt x="170" y="529"/>
                    <a:pt x="171" y="532"/>
                  </a:cubicBezTo>
                  <a:cubicBezTo>
                    <a:pt x="173" y="535"/>
                    <a:pt x="173" y="538"/>
                    <a:pt x="174" y="540"/>
                  </a:cubicBezTo>
                  <a:cubicBezTo>
                    <a:pt x="174" y="542"/>
                    <a:pt x="174" y="544"/>
                    <a:pt x="173" y="546"/>
                  </a:cubicBezTo>
                  <a:cubicBezTo>
                    <a:pt x="172" y="547"/>
                    <a:pt x="172" y="548"/>
                    <a:pt x="170" y="549"/>
                  </a:cubicBezTo>
                  <a:cubicBezTo>
                    <a:pt x="169" y="550"/>
                    <a:pt x="168" y="551"/>
                    <a:pt x="165" y="553"/>
                  </a:cubicBezTo>
                  <a:cubicBezTo>
                    <a:pt x="146" y="562"/>
                    <a:pt x="146" y="562"/>
                    <a:pt x="146" y="562"/>
                  </a:cubicBezTo>
                  <a:cubicBezTo>
                    <a:pt x="143" y="556"/>
                    <a:pt x="143" y="556"/>
                    <a:pt x="143" y="556"/>
                  </a:cubicBezTo>
                  <a:close/>
                  <a:moveTo>
                    <a:pt x="130" y="509"/>
                  </a:moveTo>
                  <a:cubicBezTo>
                    <a:pt x="141" y="499"/>
                    <a:pt x="141" y="499"/>
                    <a:pt x="141" y="499"/>
                  </a:cubicBezTo>
                  <a:cubicBezTo>
                    <a:pt x="145" y="509"/>
                    <a:pt x="145" y="509"/>
                    <a:pt x="145" y="509"/>
                  </a:cubicBezTo>
                  <a:cubicBezTo>
                    <a:pt x="130" y="509"/>
                    <a:pt x="130" y="509"/>
                    <a:pt x="130" y="509"/>
                  </a:cubicBezTo>
                  <a:close/>
                  <a:moveTo>
                    <a:pt x="125" y="514"/>
                  </a:moveTo>
                  <a:cubicBezTo>
                    <a:pt x="122" y="507"/>
                    <a:pt x="122" y="507"/>
                    <a:pt x="122" y="507"/>
                  </a:cubicBezTo>
                  <a:cubicBezTo>
                    <a:pt x="151" y="481"/>
                    <a:pt x="151" y="481"/>
                    <a:pt x="151" y="481"/>
                  </a:cubicBezTo>
                  <a:cubicBezTo>
                    <a:pt x="153" y="489"/>
                    <a:pt x="153" y="489"/>
                    <a:pt x="153" y="489"/>
                  </a:cubicBezTo>
                  <a:cubicBezTo>
                    <a:pt x="147" y="495"/>
                    <a:pt x="147" y="495"/>
                    <a:pt x="147" y="495"/>
                  </a:cubicBezTo>
                  <a:cubicBezTo>
                    <a:pt x="152" y="509"/>
                    <a:pt x="152" y="509"/>
                    <a:pt x="152" y="509"/>
                  </a:cubicBezTo>
                  <a:cubicBezTo>
                    <a:pt x="160" y="510"/>
                    <a:pt x="160" y="510"/>
                    <a:pt x="160" y="510"/>
                  </a:cubicBezTo>
                  <a:cubicBezTo>
                    <a:pt x="163" y="517"/>
                    <a:pt x="163" y="517"/>
                    <a:pt x="163" y="517"/>
                  </a:cubicBezTo>
                  <a:cubicBezTo>
                    <a:pt x="125" y="514"/>
                    <a:pt x="125" y="514"/>
                    <a:pt x="125" y="514"/>
                  </a:cubicBezTo>
                  <a:close/>
                  <a:moveTo>
                    <a:pt x="115" y="485"/>
                  </a:moveTo>
                  <a:cubicBezTo>
                    <a:pt x="113" y="475"/>
                    <a:pt x="113" y="475"/>
                    <a:pt x="113" y="475"/>
                  </a:cubicBezTo>
                  <a:cubicBezTo>
                    <a:pt x="135" y="456"/>
                    <a:pt x="135" y="456"/>
                    <a:pt x="135" y="456"/>
                  </a:cubicBezTo>
                  <a:cubicBezTo>
                    <a:pt x="111" y="461"/>
                    <a:pt x="111" y="461"/>
                    <a:pt x="111" y="461"/>
                  </a:cubicBezTo>
                  <a:cubicBezTo>
                    <a:pt x="109" y="454"/>
                    <a:pt x="109" y="454"/>
                    <a:pt x="109" y="454"/>
                  </a:cubicBezTo>
                  <a:cubicBezTo>
                    <a:pt x="144" y="447"/>
                    <a:pt x="144" y="447"/>
                    <a:pt x="144" y="447"/>
                  </a:cubicBezTo>
                  <a:cubicBezTo>
                    <a:pt x="145" y="456"/>
                    <a:pt x="145" y="456"/>
                    <a:pt x="145" y="456"/>
                  </a:cubicBezTo>
                  <a:cubicBezTo>
                    <a:pt x="122" y="476"/>
                    <a:pt x="122" y="476"/>
                    <a:pt x="122" y="476"/>
                  </a:cubicBezTo>
                  <a:cubicBezTo>
                    <a:pt x="148" y="471"/>
                    <a:pt x="148" y="471"/>
                    <a:pt x="148" y="471"/>
                  </a:cubicBezTo>
                  <a:cubicBezTo>
                    <a:pt x="149" y="478"/>
                    <a:pt x="149" y="478"/>
                    <a:pt x="149" y="478"/>
                  </a:cubicBezTo>
                  <a:cubicBezTo>
                    <a:pt x="115" y="485"/>
                    <a:pt x="115" y="485"/>
                    <a:pt x="115" y="485"/>
                  </a:cubicBezTo>
                  <a:close/>
                  <a:moveTo>
                    <a:pt x="128" y="427"/>
                  </a:moveTo>
                  <a:cubicBezTo>
                    <a:pt x="121" y="427"/>
                    <a:pt x="121" y="427"/>
                    <a:pt x="121" y="427"/>
                  </a:cubicBezTo>
                  <a:cubicBezTo>
                    <a:pt x="121" y="410"/>
                    <a:pt x="121" y="410"/>
                    <a:pt x="121" y="410"/>
                  </a:cubicBezTo>
                  <a:cubicBezTo>
                    <a:pt x="142" y="409"/>
                    <a:pt x="142" y="409"/>
                    <a:pt x="142" y="409"/>
                  </a:cubicBezTo>
                  <a:cubicBezTo>
                    <a:pt x="142" y="425"/>
                    <a:pt x="142" y="425"/>
                    <a:pt x="142" y="425"/>
                  </a:cubicBezTo>
                  <a:cubicBezTo>
                    <a:pt x="142" y="428"/>
                    <a:pt x="142" y="431"/>
                    <a:pt x="142" y="432"/>
                  </a:cubicBezTo>
                  <a:cubicBezTo>
                    <a:pt x="141" y="434"/>
                    <a:pt x="140" y="435"/>
                    <a:pt x="139" y="437"/>
                  </a:cubicBezTo>
                  <a:cubicBezTo>
                    <a:pt x="138" y="439"/>
                    <a:pt x="136" y="440"/>
                    <a:pt x="134" y="441"/>
                  </a:cubicBezTo>
                  <a:cubicBezTo>
                    <a:pt x="132" y="442"/>
                    <a:pt x="129" y="442"/>
                    <a:pt x="126" y="443"/>
                  </a:cubicBezTo>
                  <a:cubicBezTo>
                    <a:pt x="119" y="443"/>
                    <a:pt x="115" y="441"/>
                    <a:pt x="112" y="439"/>
                  </a:cubicBezTo>
                  <a:cubicBezTo>
                    <a:pt x="109" y="436"/>
                    <a:pt x="107" y="432"/>
                    <a:pt x="107" y="426"/>
                  </a:cubicBezTo>
                  <a:cubicBezTo>
                    <a:pt x="107" y="410"/>
                    <a:pt x="107" y="410"/>
                    <a:pt x="107" y="410"/>
                  </a:cubicBezTo>
                  <a:cubicBezTo>
                    <a:pt x="113" y="410"/>
                    <a:pt x="113" y="410"/>
                    <a:pt x="113" y="410"/>
                  </a:cubicBezTo>
                  <a:cubicBezTo>
                    <a:pt x="113" y="426"/>
                    <a:pt x="113" y="426"/>
                    <a:pt x="113" y="426"/>
                  </a:cubicBezTo>
                  <a:cubicBezTo>
                    <a:pt x="113" y="429"/>
                    <a:pt x="114" y="431"/>
                    <a:pt x="116" y="432"/>
                  </a:cubicBezTo>
                  <a:cubicBezTo>
                    <a:pt x="118" y="434"/>
                    <a:pt x="121" y="434"/>
                    <a:pt x="125" y="434"/>
                  </a:cubicBezTo>
                  <a:cubicBezTo>
                    <a:pt x="129" y="434"/>
                    <a:pt x="132" y="433"/>
                    <a:pt x="133" y="432"/>
                  </a:cubicBezTo>
                  <a:cubicBezTo>
                    <a:pt x="135" y="431"/>
                    <a:pt x="136" y="428"/>
                    <a:pt x="136" y="425"/>
                  </a:cubicBezTo>
                  <a:cubicBezTo>
                    <a:pt x="136" y="417"/>
                    <a:pt x="136" y="417"/>
                    <a:pt x="136" y="417"/>
                  </a:cubicBezTo>
                  <a:cubicBezTo>
                    <a:pt x="127" y="417"/>
                    <a:pt x="127" y="417"/>
                    <a:pt x="127" y="417"/>
                  </a:cubicBezTo>
                  <a:cubicBezTo>
                    <a:pt x="128" y="427"/>
                    <a:pt x="128" y="427"/>
                    <a:pt x="128" y="427"/>
                  </a:cubicBezTo>
                  <a:close/>
                  <a:moveTo>
                    <a:pt x="115" y="385"/>
                  </a:moveTo>
                  <a:cubicBezTo>
                    <a:pt x="115" y="385"/>
                    <a:pt x="115" y="385"/>
                    <a:pt x="115" y="385"/>
                  </a:cubicBezTo>
                  <a:cubicBezTo>
                    <a:pt x="115" y="382"/>
                    <a:pt x="116" y="379"/>
                    <a:pt x="117" y="378"/>
                  </a:cubicBezTo>
                  <a:cubicBezTo>
                    <a:pt x="119" y="377"/>
                    <a:pt x="122" y="377"/>
                    <a:pt x="127" y="377"/>
                  </a:cubicBezTo>
                  <a:cubicBezTo>
                    <a:pt x="131" y="377"/>
                    <a:pt x="134" y="378"/>
                    <a:pt x="135" y="379"/>
                  </a:cubicBezTo>
                  <a:cubicBezTo>
                    <a:pt x="137" y="381"/>
                    <a:pt x="138" y="383"/>
                    <a:pt x="137" y="386"/>
                  </a:cubicBezTo>
                  <a:cubicBezTo>
                    <a:pt x="137" y="395"/>
                    <a:pt x="137" y="395"/>
                    <a:pt x="137" y="395"/>
                  </a:cubicBezTo>
                  <a:cubicBezTo>
                    <a:pt x="114" y="394"/>
                    <a:pt x="114" y="394"/>
                    <a:pt x="114" y="394"/>
                  </a:cubicBezTo>
                  <a:cubicBezTo>
                    <a:pt x="115" y="385"/>
                    <a:pt x="115" y="385"/>
                    <a:pt x="115" y="385"/>
                  </a:cubicBezTo>
                  <a:close/>
                  <a:moveTo>
                    <a:pt x="107" y="401"/>
                  </a:moveTo>
                  <a:cubicBezTo>
                    <a:pt x="108" y="384"/>
                    <a:pt x="108" y="384"/>
                    <a:pt x="108" y="384"/>
                  </a:cubicBezTo>
                  <a:cubicBezTo>
                    <a:pt x="109" y="378"/>
                    <a:pt x="111" y="374"/>
                    <a:pt x="114" y="372"/>
                  </a:cubicBezTo>
                  <a:cubicBezTo>
                    <a:pt x="117" y="369"/>
                    <a:pt x="122" y="368"/>
                    <a:pt x="128" y="369"/>
                  </a:cubicBezTo>
                  <a:cubicBezTo>
                    <a:pt x="131" y="369"/>
                    <a:pt x="134" y="370"/>
                    <a:pt x="136" y="371"/>
                  </a:cubicBezTo>
                  <a:cubicBezTo>
                    <a:pt x="138" y="372"/>
                    <a:pt x="140" y="373"/>
                    <a:pt x="141" y="375"/>
                  </a:cubicBezTo>
                  <a:cubicBezTo>
                    <a:pt x="142" y="377"/>
                    <a:pt x="143" y="378"/>
                    <a:pt x="143" y="380"/>
                  </a:cubicBezTo>
                  <a:cubicBezTo>
                    <a:pt x="144" y="381"/>
                    <a:pt x="144" y="384"/>
                    <a:pt x="144" y="387"/>
                  </a:cubicBezTo>
                  <a:cubicBezTo>
                    <a:pt x="142" y="403"/>
                    <a:pt x="142" y="403"/>
                    <a:pt x="142" y="403"/>
                  </a:cubicBezTo>
                  <a:cubicBezTo>
                    <a:pt x="107" y="401"/>
                    <a:pt x="107" y="401"/>
                    <a:pt x="107" y="401"/>
                  </a:cubicBezTo>
                  <a:close/>
                  <a:moveTo>
                    <a:pt x="128" y="362"/>
                  </a:moveTo>
                  <a:cubicBezTo>
                    <a:pt x="123" y="361"/>
                    <a:pt x="118" y="359"/>
                    <a:pt x="116" y="355"/>
                  </a:cubicBezTo>
                  <a:cubicBezTo>
                    <a:pt x="114" y="351"/>
                    <a:pt x="114" y="347"/>
                    <a:pt x="115" y="341"/>
                  </a:cubicBezTo>
                  <a:cubicBezTo>
                    <a:pt x="116" y="335"/>
                    <a:pt x="119" y="331"/>
                    <a:pt x="122" y="329"/>
                  </a:cubicBezTo>
                  <a:cubicBezTo>
                    <a:pt x="126" y="327"/>
                    <a:pt x="131" y="326"/>
                    <a:pt x="137" y="328"/>
                  </a:cubicBezTo>
                  <a:cubicBezTo>
                    <a:pt x="143" y="329"/>
                    <a:pt x="147" y="332"/>
                    <a:pt x="149" y="335"/>
                  </a:cubicBezTo>
                  <a:cubicBezTo>
                    <a:pt x="152" y="339"/>
                    <a:pt x="152" y="343"/>
                    <a:pt x="151" y="349"/>
                  </a:cubicBezTo>
                  <a:cubicBezTo>
                    <a:pt x="149" y="355"/>
                    <a:pt x="147" y="359"/>
                    <a:pt x="143" y="361"/>
                  </a:cubicBezTo>
                  <a:cubicBezTo>
                    <a:pt x="140" y="364"/>
                    <a:pt x="135" y="364"/>
                    <a:pt x="128" y="362"/>
                  </a:cubicBezTo>
                  <a:close/>
                  <a:moveTo>
                    <a:pt x="121" y="342"/>
                  </a:moveTo>
                  <a:cubicBezTo>
                    <a:pt x="122" y="339"/>
                    <a:pt x="123" y="337"/>
                    <a:pt x="125" y="336"/>
                  </a:cubicBezTo>
                  <a:cubicBezTo>
                    <a:pt x="128" y="335"/>
                    <a:pt x="131" y="335"/>
                    <a:pt x="135" y="336"/>
                  </a:cubicBezTo>
                  <a:cubicBezTo>
                    <a:pt x="139" y="337"/>
                    <a:pt x="142" y="338"/>
                    <a:pt x="143" y="340"/>
                  </a:cubicBezTo>
                  <a:cubicBezTo>
                    <a:pt x="145" y="342"/>
                    <a:pt x="145" y="345"/>
                    <a:pt x="145" y="348"/>
                  </a:cubicBezTo>
                  <a:cubicBezTo>
                    <a:pt x="144" y="351"/>
                    <a:pt x="142" y="353"/>
                    <a:pt x="140" y="354"/>
                  </a:cubicBezTo>
                  <a:cubicBezTo>
                    <a:pt x="138" y="355"/>
                    <a:pt x="135" y="355"/>
                    <a:pt x="130" y="354"/>
                  </a:cubicBezTo>
                  <a:cubicBezTo>
                    <a:pt x="126" y="353"/>
                    <a:pt x="124" y="352"/>
                    <a:pt x="122" y="350"/>
                  </a:cubicBezTo>
                  <a:cubicBezTo>
                    <a:pt x="121" y="348"/>
                    <a:pt x="120" y="345"/>
                    <a:pt x="121" y="342"/>
                  </a:cubicBezTo>
                  <a:close/>
                  <a:moveTo>
                    <a:pt x="124" y="314"/>
                  </a:moveTo>
                  <a:cubicBezTo>
                    <a:pt x="127" y="305"/>
                    <a:pt x="127" y="305"/>
                    <a:pt x="127" y="305"/>
                  </a:cubicBezTo>
                  <a:cubicBezTo>
                    <a:pt x="156" y="301"/>
                    <a:pt x="156" y="301"/>
                    <a:pt x="156" y="301"/>
                  </a:cubicBezTo>
                  <a:cubicBezTo>
                    <a:pt x="133" y="292"/>
                    <a:pt x="133" y="292"/>
                    <a:pt x="133" y="292"/>
                  </a:cubicBezTo>
                  <a:cubicBezTo>
                    <a:pt x="135" y="284"/>
                    <a:pt x="135" y="284"/>
                    <a:pt x="135" y="284"/>
                  </a:cubicBezTo>
                  <a:cubicBezTo>
                    <a:pt x="168" y="298"/>
                    <a:pt x="168" y="298"/>
                    <a:pt x="168" y="298"/>
                  </a:cubicBezTo>
                  <a:cubicBezTo>
                    <a:pt x="165" y="306"/>
                    <a:pt x="165" y="306"/>
                    <a:pt x="165" y="306"/>
                  </a:cubicBezTo>
                  <a:cubicBezTo>
                    <a:pt x="135" y="310"/>
                    <a:pt x="135" y="310"/>
                    <a:pt x="135" y="310"/>
                  </a:cubicBezTo>
                  <a:cubicBezTo>
                    <a:pt x="159" y="320"/>
                    <a:pt x="159" y="320"/>
                    <a:pt x="159" y="320"/>
                  </a:cubicBezTo>
                  <a:cubicBezTo>
                    <a:pt x="156" y="327"/>
                    <a:pt x="156" y="327"/>
                    <a:pt x="156" y="327"/>
                  </a:cubicBezTo>
                  <a:cubicBezTo>
                    <a:pt x="124" y="314"/>
                    <a:pt x="124" y="314"/>
                    <a:pt x="124" y="314"/>
                  </a:cubicBezTo>
                  <a:close/>
                  <a:moveTo>
                    <a:pt x="166" y="273"/>
                  </a:moveTo>
                  <a:cubicBezTo>
                    <a:pt x="160" y="269"/>
                    <a:pt x="160" y="269"/>
                    <a:pt x="160" y="269"/>
                  </a:cubicBezTo>
                  <a:cubicBezTo>
                    <a:pt x="169" y="254"/>
                    <a:pt x="169" y="254"/>
                    <a:pt x="169" y="254"/>
                  </a:cubicBezTo>
                  <a:cubicBezTo>
                    <a:pt x="187" y="265"/>
                    <a:pt x="187" y="265"/>
                    <a:pt x="187" y="265"/>
                  </a:cubicBezTo>
                  <a:cubicBezTo>
                    <a:pt x="179" y="279"/>
                    <a:pt x="179" y="279"/>
                    <a:pt x="179" y="279"/>
                  </a:cubicBezTo>
                  <a:cubicBezTo>
                    <a:pt x="178" y="281"/>
                    <a:pt x="176" y="283"/>
                    <a:pt x="175" y="284"/>
                  </a:cubicBezTo>
                  <a:cubicBezTo>
                    <a:pt x="174" y="286"/>
                    <a:pt x="172" y="286"/>
                    <a:pt x="171" y="287"/>
                  </a:cubicBezTo>
                  <a:cubicBezTo>
                    <a:pt x="168" y="288"/>
                    <a:pt x="166" y="288"/>
                    <a:pt x="164" y="288"/>
                  </a:cubicBezTo>
                  <a:cubicBezTo>
                    <a:pt x="161" y="287"/>
                    <a:pt x="159" y="286"/>
                    <a:pt x="156" y="284"/>
                  </a:cubicBezTo>
                  <a:cubicBezTo>
                    <a:pt x="151" y="281"/>
                    <a:pt x="147" y="278"/>
                    <a:pt x="146" y="274"/>
                  </a:cubicBezTo>
                  <a:cubicBezTo>
                    <a:pt x="145" y="270"/>
                    <a:pt x="146" y="265"/>
                    <a:pt x="149" y="260"/>
                  </a:cubicBezTo>
                  <a:cubicBezTo>
                    <a:pt x="157" y="247"/>
                    <a:pt x="157" y="247"/>
                    <a:pt x="157" y="247"/>
                  </a:cubicBezTo>
                  <a:cubicBezTo>
                    <a:pt x="162" y="250"/>
                    <a:pt x="162" y="250"/>
                    <a:pt x="162" y="250"/>
                  </a:cubicBezTo>
                  <a:cubicBezTo>
                    <a:pt x="154" y="264"/>
                    <a:pt x="154" y="264"/>
                    <a:pt x="154" y="264"/>
                  </a:cubicBezTo>
                  <a:cubicBezTo>
                    <a:pt x="153" y="266"/>
                    <a:pt x="152" y="268"/>
                    <a:pt x="153" y="271"/>
                  </a:cubicBezTo>
                  <a:cubicBezTo>
                    <a:pt x="154" y="273"/>
                    <a:pt x="156" y="275"/>
                    <a:pt x="160" y="277"/>
                  </a:cubicBezTo>
                  <a:cubicBezTo>
                    <a:pt x="163" y="279"/>
                    <a:pt x="166" y="280"/>
                    <a:pt x="168" y="280"/>
                  </a:cubicBezTo>
                  <a:cubicBezTo>
                    <a:pt x="170" y="279"/>
                    <a:pt x="172" y="278"/>
                    <a:pt x="174" y="276"/>
                  </a:cubicBezTo>
                  <a:cubicBezTo>
                    <a:pt x="178" y="268"/>
                    <a:pt x="178" y="268"/>
                    <a:pt x="178" y="268"/>
                  </a:cubicBezTo>
                  <a:cubicBezTo>
                    <a:pt x="171" y="264"/>
                    <a:pt x="171" y="264"/>
                    <a:pt x="171" y="264"/>
                  </a:cubicBezTo>
                  <a:cubicBezTo>
                    <a:pt x="166" y="273"/>
                    <a:pt x="166" y="273"/>
                    <a:pt x="166" y="273"/>
                  </a:cubicBezTo>
                  <a:close/>
                  <a:moveTo>
                    <a:pt x="197" y="199"/>
                  </a:moveTo>
                  <a:cubicBezTo>
                    <a:pt x="211" y="215"/>
                    <a:pt x="211" y="215"/>
                    <a:pt x="211" y="215"/>
                  </a:cubicBezTo>
                  <a:cubicBezTo>
                    <a:pt x="213" y="217"/>
                    <a:pt x="215" y="218"/>
                    <a:pt x="217" y="219"/>
                  </a:cubicBezTo>
                  <a:cubicBezTo>
                    <a:pt x="219" y="219"/>
                    <a:pt x="221" y="218"/>
                    <a:pt x="223" y="216"/>
                  </a:cubicBezTo>
                  <a:cubicBezTo>
                    <a:pt x="225" y="214"/>
                    <a:pt x="226" y="212"/>
                    <a:pt x="226" y="210"/>
                  </a:cubicBezTo>
                  <a:cubicBezTo>
                    <a:pt x="226" y="208"/>
                    <a:pt x="225" y="206"/>
                    <a:pt x="223" y="204"/>
                  </a:cubicBezTo>
                  <a:cubicBezTo>
                    <a:pt x="208" y="188"/>
                    <a:pt x="208" y="188"/>
                    <a:pt x="208" y="188"/>
                  </a:cubicBezTo>
                  <a:cubicBezTo>
                    <a:pt x="214" y="183"/>
                    <a:pt x="214" y="183"/>
                    <a:pt x="214" y="183"/>
                  </a:cubicBezTo>
                  <a:cubicBezTo>
                    <a:pt x="228" y="199"/>
                    <a:pt x="228" y="199"/>
                    <a:pt x="228" y="199"/>
                  </a:cubicBezTo>
                  <a:cubicBezTo>
                    <a:pt x="230" y="201"/>
                    <a:pt x="231" y="202"/>
                    <a:pt x="232" y="203"/>
                  </a:cubicBezTo>
                  <a:cubicBezTo>
                    <a:pt x="233" y="205"/>
                    <a:pt x="233" y="206"/>
                    <a:pt x="233" y="207"/>
                  </a:cubicBezTo>
                  <a:cubicBezTo>
                    <a:pt x="233" y="209"/>
                    <a:pt x="233" y="212"/>
                    <a:pt x="232" y="214"/>
                  </a:cubicBezTo>
                  <a:cubicBezTo>
                    <a:pt x="231" y="216"/>
                    <a:pt x="229" y="218"/>
                    <a:pt x="227" y="220"/>
                  </a:cubicBezTo>
                  <a:cubicBezTo>
                    <a:pt x="224" y="222"/>
                    <a:pt x="222" y="224"/>
                    <a:pt x="220" y="225"/>
                  </a:cubicBezTo>
                  <a:cubicBezTo>
                    <a:pt x="218" y="226"/>
                    <a:pt x="216" y="226"/>
                    <a:pt x="214" y="226"/>
                  </a:cubicBezTo>
                  <a:cubicBezTo>
                    <a:pt x="213" y="225"/>
                    <a:pt x="212" y="225"/>
                    <a:pt x="210" y="224"/>
                  </a:cubicBezTo>
                  <a:cubicBezTo>
                    <a:pt x="209" y="223"/>
                    <a:pt x="208" y="222"/>
                    <a:pt x="206" y="220"/>
                  </a:cubicBezTo>
                  <a:cubicBezTo>
                    <a:pt x="191" y="204"/>
                    <a:pt x="191" y="204"/>
                    <a:pt x="191" y="204"/>
                  </a:cubicBezTo>
                  <a:cubicBezTo>
                    <a:pt x="197" y="199"/>
                    <a:pt x="197" y="199"/>
                    <a:pt x="197" y="199"/>
                  </a:cubicBezTo>
                  <a:close/>
                  <a:moveTo>
                    <a:pt x="222" y="175"/>
                  </a:moveTo>
                  <a:cubicBezTo>
                    <a:pt x="230" y="170"/>
                    <a:pt x="230" y="170"/>
                    <a:pt x="230" y="170"/>
                  </a:cubicBezTo>
                  <a:cubicBezTo>
                    <a:pt x="256" y="183"/>
                    <a:pt x="256" y="183"/>
                    <a:pt x="256" y="183"/>
                  </a:cubicBezTo>
                  <a:cubicBezTo>
                    <a:pt x="242" y="162"/>
                    <a:pt x="242" y="162"/>
                    <a:pt x="242" y="162"/>
                  </a:cubicBezTo>
                  <a:cubicBezTo>
                    <a:pt x="248" y="157"/>
                    <a:pt x="248" y="157"/>
                    <a:pt x="248" y="157"/>
                  </a:cubicBezTo>
                  <a:cubicBezTo>
                    <a:pt x="268" y="187"/>
                    <a:pt x="268" y="187"/>
                    <a:pt x="268" y="187"/>
                  </a:cubicBezTo>
                  <a:cubicBezTo>
                    <a:pt x="261" y="192"/>
                    <a:pt x="261" y="192"/>
                    <a:pt x="261" y="192"/>
                  </a:cubicBezTo>
                  <a:cubicBezTo>
                    <a:pt x="233" y="178"/>
                    <a:pt x="233" y="178"/>
                    <a:pt x="233" y="178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3" y="205"/>
                    <a:pt x="243" y="205"/>
                    <a:pt x="243" y="205"/>
                  </a:cubicBezTo>
                  <a:cubicBezTo>
                    <a:pt x="222" y="175"/>
                    <a:pt x="222" y="175"/>
                    <a:pt x="222" y="175"/>
                  </a:cubicBezTo>
                  <a:close/>
                  <a:moveTo>
                    <a:pt x="282" y="180"/>
                  </a:moveTo>
                  <a:cubicBezTo>
                    <a:pt x="275" y="184"/>
                    <a:pt x="275" y="184"/>
                    <a:pt x="275" y="184"/>
                  </a:cubicBezTo>
                  <a:cubicBezTo>
                    <a:pt x="257" y="153"/>
                    <a:pt x="257" y="153"/>
                    <a:pt x="257" y="153"/>
                  </a:cubicBezTo>
                  <a:cubicBezTo>
                    <a:pt x="264" y="149"/>
                    <a:pt x="264" y="149"/>
                    <a:pt x="264" y="149"/>
                  </a:cubicBezTo>
                  <a:cubicBezTo>
                    <a:pt x="282" y="180"/>
                    <a:pt x="282" y="180"/>
                    <a:pt x="282" y="180"/>
                  </a:cubicBezTo>
                  <a:close/>
                  <a:moveTo>
                    <a:pt x="297" y="172"/>
                  </a:moveTo>
                  <a:cubicBezTo>
                    <a:pt x="268" y="146"/>
                    <a:pt x="268" y="146"/>
                    <a:pt x="268" y="146"/>
                  </a:cubicBezTo>
                  <a:cubicBezTo>
                    <a:pt x="276" y="142"/>
                    <a:pt x="276" y="142"/>
                    <a:pt x="276" y="142"/>
                  </a:cubicBezTo>
                  <a:cubicBezTo>
                    <a:pt x="297" y="162"/>
                    <a:pt x="297" y="162"/>
                    <a:pt x="297" y="162"/>
                  </a:cubicBezTo>
                  <a:cubicBezTo>
                    <a:pt x="295" y="133"/>
                    <a:pt x="295" y="133"/>
                    <a:pt x="295" y="133"/>
                  </a:cubicBezTo>
                  <a:cubicBezTo>
                    <a:pt x="302" y="130"/>
                    <a:pt x="302" y="130"/>
                    <a:pt x="302" y="130"/>
                  </a:cubicBezTo>
                  <a:cubicBezTo>
                    <a:pt x="304" y="169"/>
                    <a:pt x="304" y="169"/>
                    <a:pt x="304" y="169"/>
                  </a:cubicBezTo>
                  <a:cubicBezTo>
                    <a:pt x="297" y="172"/>
                    <a:pt x="297" y="172"/>
                    <a:pt x="297" y="172"/>
                  </a:cubicBezTo>
                  <a:close/>
                  <a:moveTo>
                    <a:pt x="325" y="130"/>
                  </a:moveTo>
                  <a:cubicBezTo>
                    <a:pt x="323" y="131"/>
                    <a:pt x="321" y="132"/>
                    <a:pt x="320" y="134"/>
                  </a:cubicBezTo>
                  <a:cubicBezTo>
                    <a:pt x="319" y="136"/>
                    <a:pt x="319" y="138"/>
                    <a:pt x="320" y="141"/>
                  </a:cubicBezTo>
                  <a:cubicBezTo>
                    <a:pt x="339" y="135"/>
                    <a:pt x="339" y="135"/>
                    <a:pt x="339" y="135"/>
                  </a:cubicBezTo>
                  <a:cubicBezTo>
                    <a:pt x="341" y="141"/>
                    <a:pt x="341" y="141"/>
                    <a:pt x="341" y="141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322" y="150"/>
                    <a:pt x="323" y="152"/>
                    <a:pt x="325" y="153"/>
                  </a:cubicBezTo>
                  <a:cubicBezTo>
                    <a:pt x="327" y="154"/>
                    <a:pt x="329" y="154"/>
                    <a:pt x="332" y="153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5" y="155"/>
                    <a:pt x="345" y="155"/>
                    <a:pt x="345" y="155"/>
                  </a:cubicBezTo>
                  <a:cubicBezTo>
                    <a:pt x="333" y="159"/>
                    <a:pt x="333" y="159"/>
                    <a:pt x="333" y="159"/>
                  </a:cubicBezTo>
                  <a:cubicBezTo>
                    <a:pt x="331" y="160"/>
                    <a:pt x="328" y="160"/>
                    <a:pt x="327" y="160"/>
                  </a:cubicBezTo>
                  <a:cubicBezTo>
                    <a:pt x="325" y="160"/>
                    <a:pt x="323" y="160"/>
                    <a:pt x="322" y="159"/>
                  </a:cubicBezTo>
                  <a:cubicBezTo>
                    <a:pt x="320" y="158"/>
                    <a:pt x="318" y="157"/>
                    <a:pt x="316" y="155"/>
                  </a:cubicBezTo>
                  <a:cubicBezTo>
                    <a:pt x="315" y="153"/>
                    <a:pt x="314" y="150"/>
                    <a:pt x="313" y="147"/>
                  </a:cubicBezTo>
                  <a:cubicBezTo>
                    <a:pt x="311" y="141"/>
                    <a:pt x="311" y="136"/>
                    <a:pt x="313" y="132"/>
                  </a:cubicBezTo>
                  <a:cubicBezTo>
                    <a:pt x="315" y="129"/>
                    <a:pt x="318" y="126"/>
                    <a:pt x="324" y="124"/>
                  </a:cubicBezTo>
                  <a:cubicBezTo>
                    <a:pt x="335" y="121"/>
                    <a:pt x="335" y="121"/>
                    <a:pt x="335" y="121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25" y="130"/>
                    <a:pt x="325" y="130"/>
                    <a:pt x="325" y="130"/>
                  </a:cubicBezTo>
                  <a:close/>
                  <a:moveTo>
                    <a:pt x="364" y="122"/>
                  </a:moveTo>
                  <a:cubicBezTo>
                    <a:pt x="364" y="122"/>
                    <a:pt x="364" y="122"/>
                    <a:pt x="364" y="122"/>
                  </a:cubicBezTo>
                  <a:cubicBezTo>
                    <a:pt x="367" y="122"/>
                    <a:pt x="368" y="122"/>
                    <a:pt x="369" y="123"/>
                  </a:cubicBezTo>
                  <a:cubicBezTo>
                    <a:pt x="370" y="123"/>
                    <a:pt x="371" y="124"/>
                    <a:pt x="371" y="126"/>
                  </a:cubicBezTo>
                  <a:cubicBezTo>
                    <a:pt x="371" y="128"/>
                    <a:pt x="371" y="129"/>
                    <a:pt x="370" y="130"/>
                  </a:cubicBezTo>
                  <a:cubicBezTo>
                    <a:pt x="369" y="130"/>
                    <a:pt x="368" y="131"/>
                    <a:pt x="365" y="131"/>
                  </a:cubicBezTo>
                  <a:cubicBezTo>
                    <a:pt x="356" y="133"/>
                    <a:pt x="356" y="133"/>
                    <a:pt x="356" y="133"/>
                  </a:cubicBezTo>
                  <a:cubicBezTo>
                    <a:pt x="355" y="124"/>
                    <a:pt x="355" y="124"/>
                    <a:pt x="355" y="124"/>
                  </a:cubicBezTo>
                  <a:cubicBezTo>
                    <a:pt x="364" y="122"/>
                    <a:pt x="364" y="122"/>
                    <a:pt x="364" y="122"/>
                  </a:cubicBezTo>
                  <a:close/>
                  <a:moveTo>
                    <a:pt x="347" y="118"/>
                  </a:moveTo>
                  <a:cubicBezTo>
                    <a:pt x="365" y="116"/>
                    <a:pt x="365" y="116"/>
                    <a:pt x="365" y="116"/>
                  </a:cubicBezTo>
                  <a:cubicBezTo>
                    <a:pt x="369" y="115"/>
                    <a:pt x="372" y="116"/>
                    <a:pt x="375" y="117"/>
                  </a:cubicBezTo>
                  <a:cubicBezTo>
                    <a:pt x="377" y="119"/>
                    <a:pt x="378" y="121"/>
                    <a:pt x="379" y="125"/>
                  </a:cubicBezTo>
                  <a:cubicBezTo>
                    <a:pt x="379" y="128"/>
                    <a:pt x="379" y="130"/>
                    <a:pt x="378" y="132"/>
                  </a:cubicBezTo>
                  <a:cubicBezTo>
                    <a:pt x="377" y="134"/>
                    <a:pt x="375" y="135"/>
                    <a:pt x="373" y="136"/>
                  </a:cubicBezTo>
                  <a:cubicBezTo>
                    <a:pt x="384" y="149"/>
                    <a:pt x="384" y="149"/>
                    <a:pt x="384" y="149"/>
                  </a:cubicBezTo>
                  <a:cubicBezTo>
                    <a:pt x="376" y="151"/>
                    <a:pt x="376" y="151"/>
                    <a:pt x="376" y="151"/>
                  </a:cubicBezTo>
                  <a:cubicBezTo>
                    <a:pt x="366" y="138"/>
                    <a:pt x="366" y="138"/>
                    <a:pt x="366" y="138"/>
                  </a:cubicBezTo>
                  <a:cubicBezTo>
                    <a:pt x="357" y="139"/>
                    <a:pt x="357" y="139"/>
                    <a:pt x="357" y="139"/>
                  </a:cubicBezTo>
                  <a:cubicBezTo>
                    <a:pt x="359" y="153"/>
                    <a:pt x="359" y="153"/>
                    <a:pt x="359" y="153"/>
                  </a:cubicBezTo>
                  <a:cubicBezTo>
                    <a:pt x="352" y="154"/>
                    <a:pt x="352" y="154"/>
                    <a:pt x="352" y="154"/>
                  </a:cubicBezTo>
                  <a:cubicBezTo>
                    <a:pt x="347" y="118"/>
                    <a:pt x="347" y="118"/>
                    <a:pt x="347" y="118"/>
                  </a:cubicBezTo>
                  <a:close/>
                  <a:moveTo>
                    <a:pt x="419" y="121"/>
                  </a:moveTo>
                  <a:cubicBezTo>
                    <a:pt x="401" y="121"/>
                    <a:pt x="401" y="121"/>
                    <a:pt x="401" y="121"/>
                  </a:cubicBezTo>
                  <a:cubicBezTo>
                    <a:pt x="399" y="121"/>
                    <a:pt x="397" y="121"/>
                    <a:pt x="396" y="122"/>
                  </a:cubicBezTo>
                  <a:cubicBezTo>
                    <a:pt x="395" y="123"/>
                    <a:pt x="395" y="124"/>
                    <a:pt x="395" y="125"/>
                  </a:cubicBezTo>
                  <a:cubicBezTo>
                    <a:pt x="395" y="127"/>
                    <a:pt x="395" y="128"/>
                    <a:pt x="396" y="128"/>
                  </a:cubicBezTo>
                  <a:cubicBezTo>
                    <a:pt x="397" y="129"/>
                    <a:pt x="398" y="129"/>
                    <a:pt x="399" y="129"/>
                  </a:cubicBezTo>
                  <a:cubicBezTo>
                    <a:pt x="409" y="129"/>
                    <a:pt x="409" y="129"/>
                    <a:pt x="409" y="129"/>
                  </a:cubicBezTo>
                  <a:cubicBezTo>
                    <a:pt x="413" y="130"/>
                    <a:pt x="416" y="130"/>
                    <a:pt x="418" y="132"/>
                  </a:cubicBezTo>
                  <a:cubicBezTo>
                    <a:pt x="420" y="134"/>
                    <a:pt x="420" y="136"/>
                    <a:pt x="420" y="140"/>
                  </a:cubicBezTo>
                  <a:cubicBezTo>
                    <a:pt x="420" y="144"/>
                    <a:pt x="419" y="146"/>
                    <a:pt x="417" y="148"/>
                  </a:cubicBezTo>
                  <a:cubicBezTo>
                    <a:pt x="415" y="150"/>
                    <a:pt x="412" y="150"/>
                    <a:pt x="408" y="150"/>
                  </a:cubicBezTo>
                  <a:cubicBezTo>
                    <a:pt x="388" y="150"/>
                    <a:pt x="388" y="150"/>
                    <a:pt x="388" y="150"/>
                  </a:cubicBezTo>
                  <a:cubicBezTo>
                    <a:pt x="388" y="144"/>
                    <a:pt x="388" y="144"/>
                    <a:pt x="388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9" y="144"/>
                    <a:pt x="410" y="144"/>
                    <a:pt x="411" y="143"/>
                  </a:cubicBezTo>
                  <a:cubicBezTo>
                    <a:pt x="412" y="142"/>
                    <a:pt x="413" y="141"/>
                    <a:pt x="413" y="140"/>
                  </a:cubicBezTo>
                  <a:cubicBezTo>
                    <a:pt x="413" y="139"/>
                    <a:pt x="412" y="137"/>
                    <a:pt x="411" y="137"/>
                  </a:cubicBezTo>
                  <a:cubicBezTo>
                    <a:pt x="411" y="136"/>
                    <a:pt x="409" y="136"/>
                    <a:pt x="407" y="136"/>
                  </a:cubicBezTo>
                  <a:cubicBezTo>
                    <a:pt x="399" y="136"/>
                    <a:pt x="399" y="136"/>
                    <a:pt x="399" y="136"/>
                  </a:cubicBezTo>
                  <a:cubicBezTo>
                    <a:pt x="395" y="136"/>
                    <a:pt x="392" y="135"/>
                    <a:pt x="390" y="133"/>
                  </a:cubicBezTo>
                  <a:cubicBezTo>
                    <a:pt x="388" y="131"/>
                    <a:pt x="387" y="129"/>
                    <a:pt x="387" y="125"/>
                  </a:cubicBezTo>
                  <a:cubicBezTo>
                    <a:pt x="387" y="121"/>
                    <a:pt x="388" y="119"/>
                    <a:pt x="390" y="117"/>
                  </a:cubicBezTo>
                  <a:cubicBezTo>
                    <a:pt x="392" y="115"/>
                    <a:pt x="395" y="114"/>
                    <a:pt x="400" y="114"/>
                  </a:cubicBezTo>
                  <a:cubicBezTo>
                    <a:pt x="419" y="115"/>
                    <a:pt x="419" y="115"/>
                    <a:pt x="419" y="115"/>
                  </a:cubicBezTo>
                  <a:cubicBezTo>
                    <a:pt x="419" y="121"/>
                    <a:pt x="419" y="121"/>
                    <a:pt x="419" y="121"/>
                  </a:cubicBezTo>
                  <a:close/>
                  <a:moveTo>
                    <a:pt x="433" y="152"/>
                  </a:moveTo>
                  <a:cubicBezTo>
                    <a:pt x="426" y="151"/>
                    <a:pt x="426" y="151"/>
                    <a:pt x="426" y="151"/>
                  </a:cubicBezTo>
                  <a:cubicBezTo>
                    <a:pt x="431" y="115"/>
                    <a:pt x="431" y="115"/>
                    <a:pt x="431" y="115"/>
                  </a:cubicBezTo>
                  <a:cubicBezTo>
                    <a:pt x="438" y="117"/>
                    <a:pt x="438" y="117"/>
                    <a:pt x="438" y="117"/>
                  </a:cubicBezTo>
                  <a:cubicBezTo>
                    <a:pt x="433" y="152"/>
                    <a:pt x="433" y="152"/>
                    <a:pt x="433" y="152"/>
                  </a:cubicBezTo>
                  <a:close/>
                  <a:moveTo>
                    <a:pt x="453" y="126"/>
                  </a:moveTo>
                  <a:cubicBezTo>
                    <a:pt x="442" y="124"/>
                    <a:pt x="442" y="124"/>
                    <a:pt x="442" y="124"/>
                  </a:cubicBezTo>
                  <a:cubicBezTo>
                    <a:pt x="443" y="118"/>
                    <a:pt x="443" y="118"/>
                    <a:pt x="443" y="118"/>
                  </a:cubicBezTo>
                  <a:cubicBezTo>
                    <a:pt x="473" y="123"/>
                    <a:pt x="473" y="123"/>
                    <a:pt x="473" y="123"/>
                  </a:cubicBezTo>
                  <a:cubicBezTo>
                    <a:pt x="472" y="129"/>
                    <a:pt x="472" y="129"/>
                    <a:pt x="472" y="129"/>
                  </a:cubicBezTo>
                  <a:cubicBezTo>
                    <a:pt x="461" y="127"/>
                    <a:pt x="461" y="127"/>
                    <a:pt x="461" y="127"/>
                  </a:cubicBezTo>
                  <a:cubicBezTo>
                    <a:pt x="456" y="156"/>
                    <a:pt x="456" y="156"/>
                    <a:pt x="456" y="156"/>
                  </a:cubicBezTo>
                  <a:cubicBezTo>
                    <a:pt x="448" y="155"/>
                    <a:pt x="448" y="155"/>
                    <a:pt x="448" y="155"/>
                  </a:cubicBezTo>
                  <a:cubicBezTo>
                    <a:pt x="453" y="126"/>
                    <a:pt x="453" y="126"/>
                    <a:pt x="453" y="126"/>
                  </a:cubicBezTo>
                  <a:close/>
                  <a:moveTo>
                    <a:pt x="477" y="124"/>
                  </a:moveTo>
                  <a:cubicBezTo>
                    <a:pt x="485" y="127"/>
                    <a:pt x="485" y="127"/>
                    <a:pt x="485" y="127"/>
                  </a:cubicBezTo>
                  <a:cubicBezTo>
                    <a:pt x="488" y="142"/>
                    <a:pt x="488" y="142"/>
                    <a:pt x="488" y="142"/>
                  </a:cubicBezTo>
                  <a:cubicBezTo>
                    <a:pt x="501" y="132"/>
                    <a:pt x="501" y="132"/>
                    <a:pt x="501" y="132"/>
                  </a:cubicBezTo>
                  <a:cubicBezTo>
                    <a:pt x="509" y="135"/>
                    <a:pt x="509" y="135"/>
                    <a:pt x="509" y="135"/>
                  </a:cubicBezTo>
                  <a:cubicBezTo>
                    <a:pt x="490" y="150"/>
                    <a:pt x="490" y="150"/>
                    <a:pt x="490" y="150"/>
                  </a:cubicBezTo>
                  <a:cubicBezTo>
                    <a:pt x="485" y="165"/>
                    <a:pt x="485" y="165"/>
                    <a:pt x="485" y="165"/>
                  </a:cubicBezTo>
                  <a:cubicBezTo>
                    <a:pt x="478" y="162"/>
                    <a:pt x="478" y="162"/>
                    <a:pt x="478" y="162"/>
                  </a:cubicBezTo>
                  <a:cubicBezTo>
                    <a:pt x="483" y="147"/>
                    <a:pt x="483" y="147"/>
                    <a:pt x="483" y="147"/>
                  </a:cubicBezTo>
                  <a:cubicBezTo>
                    <a:pt x="477" y="124"/>
                    <a:pt x="477" y="124"/>
                    <a:pt x="477" y="124"/>
                  </a:cubicBezTo>
                  <a:close/>
                  <a:moveTo>
                    <a:pt x="541" y="171"/>
                  </a:moveTo>
                  <a:cubicBezTo>
                    <a:pt x="545" y="166"/>
                    <a:pt x="548" y="163"/>
                    <a:pt x="552" y="162"/>
                  </a:cubicBezTo>
                  <a:cubicBezTo>
                    <a:pt x="557" y="161"/>
                    <a:pt x="561" y="162"/>
                    <a:pt x="566" y="166"/>
                  </a:cubicBezTo>
                  <a:cubicBezTo>
                    <a:pt x="571" y="169"/>
                    <a:pt x="574" y="173"/>
                    <a:pt x="574" y="177"/>
                  </a:cubicBezTo>
                  <a:cubicBezTo>
                    <a:pt x="575" y="181"/>
                    <a:pt x="574" y="186"/>
                    <a:pt x="570" y="191"/>
                  </a:cubicBezTo>
                  <a:cubicBezTo>
                    <a:pt x="567" y="196"/>
                    <a:pt x="563" y="200"/>
                    <a:pt x="559" y="200"/>
                  </a:cubicBezTo>
                  <a:cubicBezTo>
                    <a:pt x="555" y="201"/>
                    <a:pt x="550" y="200"/>
                    <a:pt x="545" y="197"/>
                  </a:cubicBezTo>
                  <a:cubicBezTo>
                    <a:pt x="540" y="193"/>
                    <a:pt x="538" y="190"/>
                    <a:pt x="537" y="185"/>
                  </a:cubicBezTo>
                  <a:cubicBezTo>
                    <a:pt x="536" y="181"/>
                    <a:pt x="538" y="176"/>
                    <a:pt x="541" y="171"/>
                  </a:cubicBezTo>
                  <a:close/>
                  <a:moveTo>
                    <a:pt x="563" y="171"/>
                  </a:moveTo>
                  <a:cubicBezTo>
                    <a:pt x="565" y="173"/>
                    <a:pt x="567" y="175"/>
                    <a:pt x="567" y="178"/>
                  </a:cubicBezTo>
                  <a:cubicBezTo>
                    <a:pt x="567" y="180"/>
                    <a:pt x="566" y="183"/>
                    <a:pt x="564" y="187"/>
                  </a:cubicBezTo>
                  <a:cubicBezTo>
                    <a:pt x="561" y="190"/>
                    <a:pt x="559" y="192"/>
                    <a:pt x="556" y="193"/>
                  </a:cubicBezTo>
                  <a:cubicBezTo>
                    <a:pt x="554" y="194"/>
                    <a:pt x="551" y="193"/>
                    <a:pt x="549" y="192"/>
                  </a:cubicBezTo>
                  <a:cubicBezTo>
                    <a:pt x="546" y="190"/>
                    <a:pt x="545" y="188"/>
                    <a:pt x="545" y="185"/>
                  </a:cubicBezTo>
                  <a:cubicBezTo>
                    <a:pt x="544" y="182"/>
                    <a:pt x="546" y="179"/>
                    <a:pt x="548" y="176"/>
                  </a:cubicBezTo>
                  <a:cubicBezTo>
                    <a:pt x="550" y="172"/>
                    <a:pt x="553" y="170"/>
                    <a:pt x="555" y="169"/>
                  </a:cubicBezTo>
                  <a:cubicBezTo>
                    <a:pt x="557" y="169"/>
                    <a:pt x="560" y="169"/>
                    <a:pt x="563" y="171"/>
                  </a:cubicBezTo>
                  <a:close/>
                  <a:moveTo>
                    <a:pt x="574" y="198"/>
                  </a:moveTo>
                  <a:cubicBezTo>
                    <a:pt x="577" y="194"/>
                    <a:pt x="580" y="192"/>
                    <a:pt x="581" y="191"/>
                  </a:cubicBezTo>
                  <a:cubicBezTo>
                    <a:pt x="583" y="189"/>
                    <a:pt x="585" y="189"/>
                    <a:pt x="587" y="188"/>
                  </a:cubicBezTo>
                  <a:cubicBezTo>
                    <a:pt x="589" y="188"/>
                    <a:pt x="591" y="189"/>
                    <a:pt x="593" y="190"/>
                  </a:cubicBezTo>
                  <a:cubicBezTo>
                    <a:pt x="595" y="191"/>
                    <a:pt x="597" y="192"/>
                    <a:pt x="600" y="195"/>
                  </a:cubicBezTo>
                  <a:cubicBezTo>
                    <a:pt x="608" y="202"/>
                    <a:pt x="608" y="202"/>
                    <a:pt x="608" y="202"/>
                  </a:cubicBezTo>
                  <a:cubicBezTo>
                    <a:pt x="604" y="207"/>
                    <a:pt x="604" y="207"/>
                    <a:pt x="604" y="207"/>
                  </a:cubicBezTo>
                  <a:cubicBezTo>
                    <a:pt x="595" y="199"/>
                    <a:pt x="595" y="199"/>
                    <a:pt x="595" y="199"/>
                  </a:cubicBezTo>
                  <a:cubicBezTo>
                    <a:pt x="593" y="197"/>
                    <a:pt x="591" y="196"/>
                    <a:pt x="589" y="196"/>
                  </a:cubicBezTo>
                  <a:cubicBezTo>
                    <a:pt x="587" y="196"/>
                    <a:pt x="585" y="197"/>
                    <a:pt x="583" y="199"/>
                  </a:cubicBezTo>
                  <a:cubicBezTo>
                    <a:pt x="599" y="213"/>
                    <a:pt x="599" y="213"/>
                    <a:pt x="599" y="213"/>
                  </a:cubicBezTo>
                  <a:cubicBezTo>
                    <a:pt x="595" y="218"/>
                    <a:pt x="595" y="218"/>
                    <a:pt x="595" y="218"/>
                  </a:cubicBezTo>
                  <a:cubicBezTo>
                    <a:pt x="579" y="204"/>
                    <a:pt x="579" y="204"/>
                    <a:pt x="579" y="204"/>
                  </a:cubicBezTo>
                  <a:cubicBezTo>
                    <a:pt x="569" y="215"/>
                    <a:pt x="569" y="215"/>
                    <a:pt x="569" y="215"/>
                  </a:cubicBezTo>
                  <a:cubicBezTo>
                    <a:pt x="564" y="210"/>
                    <a:pt x="564" y="210"/>
                    <a:pt x="564" y="210"/>
                  </a:cubicBezTo>
                  <a:cubicBezTo>
                    <a:pt x="574" y="198"/>
                    <a:pt x="574" y="198"/>
                    <a:pt x="574" y="198"/>
                  </a:cubicBezTo>
                  <a:close/>
                  <a:moveTo>
                    <a:pt x="641" y="254"/>
                  </a:moveTo>
                  <a:cubicBezTo>
                    <a:pt x="635" y="244"/>
                    <a:pt x="635" y="244"/>
                    <a:pt x="635" y="244"/>
                  </a:cubicBezTo>
                  <a:cubicBezTo>
                    <a:pt x="640" y="241"/>
                    <a:pt x="640" y="241"/>
                    <a:pt x="640" y="241"/>
                  </a:cubicBezTo>
                  <a:cubicBezTo>
                    <a:pt x="656" y="267"/>
                    <a:pt x="656" y="267"/>
                    <a:pt x="656" y="267"/>
                  </a:cubicBezTo>
                  <a:cubicBezTo>
                    <a:pt x="651" y="270"/>
                    <a:pt x="651" y="270"/>
                    <a:pt x="651" y="270"/>
                  </a:cubicBezTo>
                  <a:cubicBezTo>
                    <a:pt x="645" y="260"/>
                    <a:pt x="645" y="260"/>
                    <a:pt x="645" y="260"/>
                  </a:cubicBezTo>
                  <a:cubicBezTo>
                    <a:pt x="620" y="276"/>
                    <a:pt x="620" y="276"/>
                    <a:pt x="620" y="276"/>
                  </a:cubicBezTo>
                  <a:cubicBezTo>
                    <a:pt x="616" y="269"/>
                    <a:pt x="616" y="269"/>
                    <a:pt x="616" y="269"/>
                  </a:cubicBezTo>
                  <a:cubicBezTo>
                    <a:pt x="641" y="254"/>
                    <a:pt x="641" y="254"/>
                    <a:pt x="641" y="254"/>
                  </a:cubicBezTo>
                  <a:close/>
                  <a:moveTo>
                    <a:pt x="662" y="290"/>
                  </a:moveTo>
                  <a:cubicBezTo>
                    <a:pt x="660" y="287"/>
                    <a:pt x="659" y="286"/>
                    <a:pt x="657" y="285"/>
                  </a:cubicBezTo>
                  <a:cubicBezTo>
                    <a:pt x="655" y="284"/>
                    <a:pt x="653" y="285"/>
                    <a:pt x="651" y="286"/>
                  </a:cubicBezTo>
                  <a:cubicBezTo>
                    <a:pt x="659" y="305"/>
                    <a:pt x="659" y="305"/>
                    <a:pt x="659" y="305"/>
                  </a:cubicBezTo>
                  <a:cubicBezTo>
                    <a:pt x="654" y="307"/>
                    <a:pt x="654" y="307"/>
                    <a:pt x="654" y="307"/>
                  </a:cubicBezTo>
                  <a:cubicBezTo>
                    <a:pt x="645" y="288"/>
                    <a:pt x="645" y="288"/>
                    <a:pt x="645" y="288"/>
                  </a:cubicBezTo>
                  <a:cubicBezTo>
                    <a:pt x="642" y="290"/>
                    <a:pt x="641" y="291"/>
                    <a:pt x="640" y="293"/>
                  </a:cubicBezTo>
                  <a:cubicBezTo>
                    <a:pt x="639" y="295"/>
                    <a:pt x="639" y="297"/>
                    <a:pt x="641" y="300"/>
                  </a:cubicBezTo>
                  <a:cubicBezTo>
                    <a:pt x="646" y="311"/>
                    <a:pt x="646" y="311"/>
                    <a:pt x="646" y="311"/>
                  </a:cubicBezTo>
                  <a:cubicBezTo>
                    <a:pt x="640" y="313"/>
                    <a:pt x="640" y="313"/>
                    <a:pt x="640" y="313"/>
                  </a:cubicBezTo>
                  <a:cubicBezTo>
                    <a:pt x="635" y="302"/>
                    <a:pt x="635" y="302"/>
                    <a:pt x="635" y="302"/>
                  </a:cubicBezTo>
                  <a:cubicBezTo>
                    <a:pt x="634" y="299"/>
                    <a:pt x="633" y="297"/>
                    <a:pt x="633" y="296"/>
                  </a:cubicBezTo>
                  <a:cubicBezTo>
                    <a:pt x="633" y="294"/>
                    <a:pt x="633" y="292"/>
                    <a:pt x="633" y="291"/>
                  </a:cubicBezTo>
                  <a:cubicBezTo>
                    <a:pt x="634" y="288"/>
                    <a:pt x="635" y="286"/>
                    <a:pt x="637" y="284"/>
                  </a:cubicBezTo>
                  <a:cubicBezTo>
                    <a:pt x="638" y="283"/>
                    <a:pt x="641" y="281"/>
                    <a:pt x="644" y="280"/>
                  </a:cubicBezTo>
                  <a:cubicBezTo>
                    <a:pt x="649" y="277"/>
                    <a:pt x="654" y="276"/>
                    <a:pt x="658" y="277"/>
                  </a:cubicBezTo>
                  <a:cubicBezTo>
                    <a:pt x="662" y="279"/>
                    <a:pt x="665" y="282"/>
                    <a:pt x="667" y="287"/>
                  </a:cubicBezTo>
                  <a:cubicBezTo>
                    <a:pt x="672" y="298"/>
                    <a:pt x="672" y="298"/>
                    <a:pt x="672" y="298"/>
                  </a:cubicBezTo>
                  <a:cubicBezTo>
                    <a:pt x="667" y="301"/>
                    <a:pt x="667" y="301"/>
                    <a:pt x="667" y="301"/>
                  </a:cubicBezTo>
                  <a:cubicBezTo>
                    <a:pt x="662" y="290"/>
                    <a:pt x="662" y="290"/>
                    <a:pt x="662" y="290"/>
                  </a:cubicBezTo>
                  <a:close/>
                  <a:moveTo>
                    <a:pt x="675" y="325"/>
                  </a:moveTo>
                  <a:cubicBezTo>
                    <a:pt x="674" y="322"/>
                    <a:pt x="672" y="320"/>
                    <a:pt x="670" y="319"/>
                  </a:cubicBezTo>
                  <a:cubicBezTo>
                    <a:pt x="668" y="319"/>
                    <a:pt x="665" y="319"/>
                    <a:pt x="660" y="320"/>
                  </a:cubicBezTo>
                  <a:cubicBezTo>
                    <a:pt x="657" y="322"/>
                    <a:pt x="654" y="323"/>
                    <a:pt x="653" y="325"/>
                  </a:cubicBezTo>
                  <a:cubicBezTo>
                    <a:pt x="652" y="327"/>
                    <a:pt x="652" y="329"/>
                    <a:pt x="653" y="332"/>
                  </a:cubicBezTo>
                  <a:cubicBezTo>
                    <a:pt x="657" y="344"/>
                    <a:pt x="657" y="344"/>
                    <a:pt x="657" y="344"/>
                  </a:cubicBezTo>
                  <a:cubicBezTo>
                    <a:pt x="651" y="346"/>
                    <a:pt x="651" y="346"/>
                    <a:pt x="651" y="346"/>
                  </a:cubicBezTo>
                  <a:cubicBezTo>
                    <a:pt x="647" y="334"/>
                    <a:pt x="647" y="334"/>
                    <a:pt x="647" y="334"/>
                  </a:cubicBezTo>
                  <a:cubicBezTo>
                    <a:pt x="646" y="331"/>
                    <a:pt x="646" y="329"/>
                    <a:pt x="646" y="327"/>
                  </a:cubicBezTo>
                  <a:cubicBezTo>
                    <a:pt x="646" y="326"/>
                    <a:pt x="646" y="324"/>
                    <a:pt x="647" y="322"/>
                  </a:cubicBezTo>
                  <a:cubicBezTo>
                    <a:pt x="647" y="320"/>
                    <a:pt x="649" y="318"/>
                    <a:pt x="651" y="316"/>
                  </a:cubicBezTo>
                  <a:cubicBezTo>
                    <a:pt x="653" y="315"/>
                    <a:pt x="655" y="314"/>
                    <a:pt x="658" y="313"/>
                  </a:cubicBezTo>
                  <a:cubicBezTo>
                    <a:pt x="664" y="311"/>
                    <a:pt x="669" y="310"/>
                    <a:pt x="673" y="312"/>
                  </a:cubicBezTo>
                  <a:cubicBezTo>
                    <a:pt x="676" y="314"/>
                    <a:pt x="679" y="317"/>
                    <a:pt x="681" y="323"/>
                  </a:cubicBezTo>
                  <a:cubicBezTo>
                    <a:pt x="684" y="335"/>
                    <a:pt x="684" y="335"/>
                    <a:pt x="684" y="335"/>
                  </a:cubicBezTo>
                  <a:cubicBezTo>
                    <a:pt x="679" y="337"/>
                    <a:pt x="679" y="337"/>
                    <a:pt x="679" y="337"/>
                  </a:cubicBezTo>
                  <a:cubicBezTo>
                    <a:pt x="675" y="325"/>
                    <a:pt x="675" y="325"/>
                    <a:pt x="675" y="325"/>
                  </a:cubicBezTo>
                  <a:close/>
                  <a:moveTo>
                    <a:pt x="689" y="352"/>
                  </a:moveTo>
                  <a:cubicBezTo>
                    <a:pt x="675" y="354"/>
                    <a:pt x="675" y="354"/>
                    <a:pt x="675" y="354"/>
                  </a:cubicBezTo>
                  <a:cubicBezTo>
                    <a:pt x="677" y="368"/>
                    <a:pt x="677" y="368"/>
                    <a:pt x="677" y="368"/>
                  </a:cubicBezTo>
                  <a:cubicBezTo>
                    <a:pt x="691" y="365"/>
                    <a:pt x="691" y="365"/>
                    <a:pt x="691" y="365"/>
                  </a:cubicBezTo>
                  <a:cubicBezTo>
                    <a:pt x="692" y="373"/>
                    <a:pt x="692" y="373"/>
                    <a:pt x="692" y="373"/>
                  </a:cubicBezTo>
                  <a:cubicBezTo>
                    <a:pt x="658" y="379"/>
                    <a:pt x="658" y="379"/>
                    <a:pt x="658" y="379"/>
                  </a:cubicBezTo>
                  <a:cubicBezTo>
                    <a:pt x="656" y="372"/>
                    <a:pt x="656" y="372"/>
                    <a:pt x="656" y="372"/>
                  </a:cubicBezTo>
                  <a:cubicBezTo>
                    <a:pt x="671" y="369"/>
                    <a:pt x="671" y="369"/>
                    <a:pt x="671" y="369"/>
                  </a:cubicBezTo>
                  <a:cubicBezTo>
                    <a:pt x="669" y="355"/>
                    <a:pt x="669" y="355"/>
                    <a:pt x="669" y="355"/>
                  </a:cubicBezTo>
                  <a:cubicBezTo>
                    <a:pt x="654" y="358"/>
                    <a:pt x="654" y="358"/>
                    <a:pt x="654" y="358"/>
                  </a:cubicBezTo>
                  <a:cubicBezTo>
                    <a:pt x="653" y="351"/>
                    <a:pt x="653" y="351"/>
                    <a:pt x="653" y="351"/>
                  </a:cubicBezTo>
                  <a:cubicBezTo>
                    <a:pt x="687" y="344"/>
                    <a:pt x="687" y="344"/>
                    <a:pt x="687" y="344"/>
                  </a:cubicBezTo>
                  <a:cubicBezTo>
                    <a:pt x="689" y="352"/>
                    <a:pt x="689" y="352"/>
                    <a:pt x="689" y="352"/>
                  </a:cubicBezTo>
                  <a:close/>
                  <a:moveTo>
                    <a:pt x="695" y="386"/>
                  </a:moveTo>
                  <a:cubicBezTo>
                    <a:pt x="695" y="396"/>
                    <a:pt x="695" y="396"/>
                    <a:pt x="695" y="396"/>
                  </a:cubicBezTo>
                  <a:cubicBezTo>
                    <a:pt x="670" y="411"/>
                    <a:pt x="670" y="411"/>
                    <a:pt x="670" y="411"/>
                  </a:cubicBezTo>
                  <a:cubicBezTo>
                    <a:pt x="695" y="410"/>
                    <a:pt x="695" y="410"/>
                    <a:pt x="695" y="410"/>
                  </a:cubicBezTo>
                  <a:cubicBezTo>
                    <a:pt x="695" y="418"/>
                    <a:pt x="695" y="418"/>
                    <a:pt x="695" y="418"/>
                  </a:cubicBezTo>
                  <a:cubicBezTo>
                    <a:pt x="660" y="419"/>
                    <a:pt x="660" y="419"/>
                    <a:pt x="660" y="419"/>
                  </a:cubicBezTo>
                  <a:cubicBezTo>
                    <a:pt x="660" y="410"/>
                    <a:pt x="660" y="410"/>
                    <a:pt x="660" y="410"/>
                  </a:cubicBezTo>
                  <a:cubicBezTo>
                    <a:pt x="686" y="394"/>
                    <a:pt x="686" y="394"/>
                    <a:pt x="686" y="394"/>
                  </a:cubicBezTo>
                  <a:cubicBezTo>
                    <a:pt x="660" y="395"/>
                    <a:pt x="660" y="395"/>
                    <a:pt x="660" y="395"/>
                  </a:cubicBezTo>
                  <a:cubicBezTo>
                    <a:pt x="659" y="387"/>
                    <a:pt x="659" y="387"/>
                    <a:pt x="659" y="387"/>
                  </a:cubicBezTo>
                  <a:cubicBezTo>
                    <a:pt x="695" y="386"/>
                    <a:pt x="695" y="386"/>
                    <a:pt x="695" y="386"/>
                  </a:cubicBezTo>
                  <a:close/>
                  <a:moveTo>
                    <a:pt x="677" y="425"/>
                  </a:moveTo>
                  <a:cubicBezTo>
                    <a:pt x="683" y="426"/>
                    <a:pt x="688" y="428"/>
                    <a:pt x="690" y="431"/>
                  </a:cubicBezTo>
                  <a:cubicBezTo>
                    <a:pt x="693" y="434"/>
                    <a:pt x="694" y="439"/>
                    <a:pt x="693" y="445"/>
                  </a:cubicBezTo>
                  <a:cubicBezTo>
                    <a:pt x="692" y="451"/>
                    <a:pt x="690" y="455"/>
                    <a:pt x="687" y="458"/>
                  </a:cubicBezTo>
                  <a:cubicBezTo>
                    <a:pt x="684" y="460"/>
                    <a:pt x="679" y="461"/>
                    <a:pt x="673" y="460"/>
                  </a:cubicBezTo>
                  <a:cubicBezTo>
                    <a:pt x="667" y="459"/>
                    <a:pt x="662" y="457"/>
                    <a:pt x="660" y="454"/>
                  </a:cubicBezTo>
                  <a:cubicBezTo>
                    <a:pt x="657" y="451"/>
                    <a:pt x="656" y="446"/>
                    <a:pt x="657" y="440"/>
                  </a:cubicBezTo>
                  <a:cubicBezTo>
                    <a:pt x="657" y="434"/>
                    <a:pt x="659" y="430"/>
                    <a:pt x="663" y="427"/>
                  </a:cubicBezTo>
                  <a:cubicBezTo>
                    <a:pt x="666" y="425"/>
                    <a:pt x="671" y="424"/>
                    <a:pt x="677" y="425"/>
                  </a:cubicBezTo>
                  <a:close/>
                  <a:moveTo>
                    <a:pt x="687" y="444"/>
                  </a:moveTo>
                  <a:cubicBezTo>
                    <a:pt x="687" y="447"/>
                    <a:pt x="685" y="450"/>
                    <a:pt x="683" y="451"/>
                  </a:cubicBezTo>
                  <a:cubicBezTo>
                    <a:pt x="681" y="452"/>
                    <a:pt x="678" y="453"/>
                    <a:pt x="674" y="452"/>
                  </a:cubicBezTo>
                  <a:cubicBezTo>
                    <a:pt x="670" y="452"/>
                    <a:pt x="667" y="450"/>
                    <a:pt x="665" y="449"/>
                  </a:cubicBezTo>
                  <a:cubicBezTo>
                    <a:pt x="663" y="447"/>
                    <a:pt x="662" y="444"/>
                    <a:pt x="663" y="441"/>
                  </a:cubicBezTo>
                  <a:cubicBezTo>
                    <a:pt x="663" y="438"/>
                    <a:pt x="664" y="435"/>
                    <a:pt x="667" y="434"/>
                  </a:cubicBezTo>
                  <a:cubicBezTo>
                    <a:pt x="669" y="433"/>
                    <a:pt x="672" y="432"/>
                    <a:pt x="676" y="433"/>
                  </a:cubicBezTo>
                  <a:cubicBezTo>
                    <a:pt x="680" y="433"/>
                    <a:pt x="683" y="435"/>
                    <a:pt x="685" y="436"/>
                  </a:cubicBezTo>
                  <a:cubicBezTo>
                    <a:pt x="687" y="438"/>
                    <a:pt x="687" y="441"/>
                    <a:pt x="687" y="444"/>
                  </a:cubicBezTo>
                  <a:close/>
                  <a:moveTo>
                    <a:pt x="651" y="478"/>
                  </a:moveTo>
                  <a:cubicBezTo>
                    <a:pt x="652" y="474"/>
                    <a:pt x="653" y="472"/>
                    <a:pt x="654" y="471"/>
                  </a:cubicBezTo>
                  <a:cubicBezTo>
                    <a:pt x="655" y="469"/>
                    <a:pt x="656" y="468"/>
                    <a:pt x="658" y="467"/>
                  </a:cubicBezTo>
                  <a:cubicBezTo>
                    <a:pt x="659" y="466"/>
                    <a:pt x="661" y="466"/>
                    <a:pt x="662" y="465"/>
                  </a:cubicBezTo>
                  <a:cubicBezTo>
                    <a:pt x="664" y="465"/>
                    <a:pt x="666" y="466"/>
                    <a:pt x="669" y="466"/>
                  </a:cubicBezTo>
                  <a:cubicBezTo>
                    <a:pt x="689" y="471"/>
                    <a:pt x="689" y="471"/>
                    <a:pt x="689" y="471"/>
                  </a:cubicBezTo>
                  <a:cubicBezTo>
                    <a:pt x="687" y="478"/>
                    <a:pt x="687" y="478"/>
                    <a:pt x="687" y="478"/>
                  </a:cubicBezTo>
                  <a:cubicBezTo>
                    <a:pt x="667" y="474"/>
                    <a:pt x="667" y="474"/>
                    <a:pt x="667" y="474"/>
                  </a:cubicBezTo>
                  <a:cubicBezTo>
                    <a:pt x="665" y="473"/>
                    <a:pt x="664" y="473"/>
                    <a:pt x="663" y="473"/>
                  </a:cubicBezTo>
                  <a:cubicBezTo>
                    <a:pt x="662" y="473"/>
                    <a:pt x="661" y="473"/>
                    <a:pt x="661" y="473"/>
                  </a:cubicBezTo>
                  <a:cubicBezTo>
                    <a:pt x="660" y="474"/>
                    <a:pt x="659" y="475"/>
                    <a:pt x="658" y="475"/>
                  </a:cubicBezTo>
                  <a:cubicBezTo>
                    <a:pt x="658" y="476"/>
                    <a:pt x="657" y="478"/>
                    <a:pt x="657" y="480"/>
                  </a:cubicBezTo>
                  <a:cubicBezTo>
                    <a:pt x="655" y="488"/>
                    <a:pt x="655" y="488"/>
                    <a:pt x="655" y="488"/>
                  </a:cubicBezTo>
                  <a:cubicBezTo>
                    <a:pt x="649" y="487"/>
                    <a:pt x="649" y="487"/>
                    <a:pt x="649" y="487"/>
                  </a:cubicBezTo>
                  <a:cubicBezTo>
                    <a:pt x="651" y="478"/>
                    <a:pt x="651" y="478"/>
                    <a:pt x="651" y="478"/>
                  </a:cubicBezTo>
                  <a:close/>
                  <a:moveTo>
                    <a:pt x="667" y="494"/>
                  </a:moveTo>
                  <a:cubicBezTo>
                    <a:pt x="672" y="496"/>
                    <a:pt x="676" y="499"/>
                    <a:pt x="678" y="503"/>
                  </a:cubicBezTo>
                  <a:cubicBezTo>
                    <a:pt x="679" y="507"/>
                    <a:pt x="679" y="512"/>
                    <a:pt x="677" y="517"/>
                  </a:cubicBezTo>
                  <a:cubicBezTo>
                    <a:pt x="675" y="523"/>
                    <a:pt x="671" y="526"/>
                    <a:pt x="668" y="528"/>
                  </a:cubicBezTo>
                  <a:cubicBezTo>
                    <a:pt x="664" y="529"/>
                    <a:pt x="659" y="529"/>
                    <a:pt x="653" y="527"/>
                  </a:cubicBezTo>
                  <a:cubicBezTo>
                    <a:pt x="647" y="524"/>
                    <a:pt x="644" y="521"/>
                    <a:pt x="642" y="517"/>
                  </a:cubicBezTo>
                  <a:cubicBezTo>
                    <a:pt x="640" y="513"/>
                    <a:pt x="641" y="509"/>
                    <a:pt x="643" y="503"/>
                  </a:cubicBezTo>
                  <a:cubicBezTo>
                    <a:pt x="645" y="497"/>
                    <a:pt x="648" y="494"/>
                    <a:pt x="652" y="492"/>
                  </a:cubicBezTo>
                  <a:cubicBezTo>
                    <a:pt x="656" y="491"/>
                    <a:pt x="661" y="491"/>
                    <a:pt x="667" y="494"/>
                  </a:cubicBezTo>
                  <a:close/>
                  <a:moveTo>
                    <a:pt x="671" y="515"/>
                  </a:moveTo>
                  <a:cubicBezTo>
                    <a:pt x="670" y="518"/>
                    <a:pt x="668" y="520"/>
                    <a:pt x="666" y="520"/>
                  </a:cubicBezTo>
                  <a:cubicBezTo>
                    <a:pt x="663" y="521"/>
                    <a:pt x="660" y="521"/>
                    <a:pt x="656" y="519"/>
                  </a:cubicBezTo>
                  <a:cubicBezTo>
                    <a:pt x="652" y="517"/>
                    <a:pt x="650" y="516"/>
                    <a:pt x="649" y="513"/>
                  </a:cubicBezTo>
                  <a:cubicBezTo>
                    <a:pt x="647" y="511"/>
                    <a:pt x="647" y="508"/>
                    <a:pt x="648" y="505"/>
                  </a:cubicBezTo>
                  <a:cubicBezTo>
                    <a:pt x="650" y="502"/>
                    <a:pt x="651" y="500"/>
                    <a:pt x="654" y="500"/>
                  </a:cubicBezTo>
                  <a:cubicBezTo>
                    <a:pt x="656" y="499"/>
                    <a:pt x="660" y="500"/>
                    <a:pt x="664" y="501"/>
                  </a:cubicBezTo>
                  <a:cubicBezTo>
                    <a:pt x="667" y="503"/>
                    <a:pt x="670" y="505"/>
                    <a:pt x="671" y="507"/>
                  </a:cubicBezTo>
                  <a:cubicBezTo>
                    <a:pt x="672" y="509"/>
                    <a:pt x="672" y="512"/>
                    <a:pt x="671" y="515"/>
                  </a:cubicBezTo>
                  <a:close/>
                  <a:moveTo>
                    <a:pt x="641" y="544"/>
                  </a:moveTo>
                  <a:cubicBezTo>
                    <a:pt x="646" y="547"/>
                    <a:pt x="646" y="547"/>
                    <a:pt x="646" y="547"/>
                  </a:cubicBezTo>
                  <a:cubicBezTo>
                    <a:pt x="637" y="562"/>
                    <a:pt x="637" y="562"/>
                    <a:pt x="637" y="562"/>
                  </a:cubicBezTo>
                  <a:cubicBezTo>
                    <a:pt x="619" y="552"/>
                    <a:pt x="619" y="552"/>
                    <a:pt x="619" y="552"/>
                  </a:cubicBezTo>
                  <a:cubicBezTo>
                    <a:pt x="628" y="538"/>
                    <a:pt x="628" y="538"/>
                    <a:pt x="628" y="538"/>
                  </a:cubicBezTo>
                  <a:cubicBezTo>
                    <a:pt x="629" y="535"/>
                    <a:pt x="631" y="533"/>
                    <a:pt x="632" y="532"/>
                  </a:cubicBezTo>
                  <a:cubicBezTo>
                    <a:pt x="633" y="531"/>
                    <a:pt x="634" y="530"/>
                    <a:pt x="636" y="530"/>
                  </a:cubicBezTo>
                  <a:cubicBezTo>
                    <a:pt x="638" y="529"/>
                    <a:pt x="641" y="529"/>
                    <a:pt x="643" y="529"/>
                  </a:cubicBezTo>
                  <a:cubicBezTo>
                    <a:pt x="645" y="529"/>
                    <a:pt x="648" y="530"/>
                    <a:pt x="651" y="532"/>
                  </a:cubicBezTo>
                  <a:cubicBezTo>
                    <a:pt x="656" y="535"/>
                    <a:pt x="659" y="539"/>
                    <a:pt x="661" y="543"/>
                  </a:cubicBezTo>
                  <a:cubicBezTo>
                    <a:pt x="662" y="547"/>
                    <a:pt x="661" y="551"/>
                    <a:pt x="658" y="556"/>
                  </a:cubicBezTo>
                  <a:cubicBezTo>
                    <a:pt x="650" y="570"/>
                    <a:pt x="650" y="570"/>
                    <a:pt x="650" y="570"/>
                  </a:cubicBezTo>
                  <a:cubicBezTo>
                    <a:pt x="644" y="567"/>
                    <a:pt x="644" y="567"/>
                    <a:pt x="644" y="567"/>
                  </a:cubicBezTo>
                  <a:cubicBezTo>
                    <a:pt x="653" y="553"/>
                    <a:pt x="653" y="553"/>
                    <a:pt x="653" y="553"/>
                  </a:cubicBezTo>
                  <a:cubicBezTo>
                    <a:pt x="654" y="550"/>
                    <a:pt x="654" y="548"/>
                    <a:pt x="654" y="546"/>
                  </a:cubicBezTo>
                  <a:cubicBezTo>
                    <a:pt x="653" y="544"/>
                    <a:pt x="650" y="542"/>
                    <a:pt x="647" y="539"/>
                  </a:cubicBezTo>
                  <a:cubicBezTo>
                    <a:pt x="644" y="537"/>
                    <a:pt x="641" y="537"/>
                    <a:pt x="639" y="537"/>
                  </a:cubicBezTo>
                  <a:cubicBezTo>
                    <a:pt x="636" y="537"/>
                    <a:pt x="635" y="538"/>
                    <a:pt x="633" y="541"/>
                  </a:cubicBezTo>
                  <a:cubicBezTo>
                    <a:pt x="629" y="548"/>
                    <a:pt x="629" y="548"/>
                    <a:pt x="629" y="548"/>
                  </a:cubicBezTo>
                  <a:cubicBezTo>
                    <a:pt x="636" y="553"/>
                    <a:pt x="636" y="553"/>
                    <a:pt x="636" y="553"/>
                  </a:cubicBezTo>
                  <a:cubicBezTo>
                    <a:pt x="641" y="544"/>
                    <a:pt x="641" y="544"/>
                    <a:pt x="641" y="544"/>
                  </a:cubicBezTo>
                  <a:close/>
                  <a:moveTo>
                    <a:pt x="648" y="574"/>
                  </a:moveTo>
                  <a:cubicBezTo>
                    <a:pt x="643" y="581"/>
                    <a:pt x="643" y="581"/>
                    <a:pt x="643" y="581"/>
                  </a:cubicBezTo>
                  <a:cubicBezTo>
                    <a:pt x="627" y="580"/>
                    <a:pt x="627" y="580"/>
                    <a:pt x="627" y="580"/>
                  </a:cubicBezTo>
                  <a:cubicBezTo>
                    <a:pt x="632" y="595"/>
                    <a:pt x="632" y="595"/>
                    <a:pt x="632" y="595"/>
                  </a:cubicBezTo>
                  <a:cubicBezTo>
                    <a:pt x="627" y="602"/>
                    <a:pt x="627" y="602"/>
                    <a:pt x="627" y="602"/>
                  </a:cubicBezTo>
                  <a:cubicBezTo>
                    <a:pt x="619" y="579"/>
                    <a:pt x="619" y="579"/>
                    <a:pt x="619" y="579"/>
                  </a:cubicBezTo>
                  <a:cubicBezTo>
                    <a:pt x="607" y="570"/>
                    <a:pt x="607" y="570"/>
                    <a:pt x="607" y="570"/>
                  </a:cubicBezTo>
                  <a:cubicBezTo>
                    <a:pt x="611" y="564"/>
                    <a:pt x="611" y="564"/>
                    <a:pt x="611" y="564"/>
                  </a:cubicBezTo>
                  <a:cubicBezTo>
                    <a:pt x="624" y="573"/>
                    <a:pt x="624" y="573"/>
                    <a:pt x="624" y="573"/>
                  </a:cubicBezTo>
                  <a:cubicBezTo>
                    <a:pt x="648" y="574"/>
                    <a:pt x="648" y="574"/>
                    <a:pt x="648" y="574"/>
                  </a:cubicBezTo>
                  <a:close/>
                  <a:moveTo>
                    <a:pt x="264" y="535"/>
                  </a:moveTo>
                  <a:cubicBezTo>
                    <a:pt x="392" y="535"/>
                    <a:pt x="392" y="535"/>
                    <a:pt x="392" y="535"/>
                  </a:cubicBezTo>
                  <a:cubicBezTo>
                    <a:pt x="401" y="536"/>
                    <a:pt x="400" y="566"/>
                    <a:pt x="392" y="565"/>
                  </a:cubicBezTo>
                  <a:cubicBezTo>
                    <a:pt x="264" y="565"/>
                    <a:pt x="264" y="565"/>
                    <a:pt x="264" y="565"/>
                  </a:cubicBezTo>
                  <a:cubicBezTo>
                    <a:pt x="275" y="565"/>
                    <a:pt x="276" y="536"/>
                    <a:pt x="264" y="535"/>
                  </a:cubicBezTo>
                  <a:close/>
                  <a:moveTo>
                    <a:pt x="550" y="535"/>
                  </a:moveTo>
                  <a:cubicBezTo>
                    <a:pt x="538" y="536"/>
                    <a:pt x="539" y="565"/>
                    <a:pt x="550" y="565"/>
                  </a:cubicBezTo>
                  <a:cubicBezTo>
                    <a:pt x="421" y="565"/>
                    <a:pt x="421" y="565"/>
                    <a:pt x="421" y="565"/>
                  </a:cubicBezTo>
                  <a:cubicBezTo>
                    <a:pt x="413" y="566"/>
                    <a:pt x="412" y="536"/>
                    <a:pt x="421" y="535"/>
                  </a:cubicBezTo>
                  <a:cubicBezTo>
                    <a:pt x="550" y="535"/>
                    <a:pt x="550" y="535"/>
                    <a:pt x="550" y="535"/>
                  </a:cubicBezTo>
                  <a:close/>
                  <a:moveTo>
                    <a:pt x="495" y="212"/>
                  </a:moveTo>
                  <a:cubicBezTo>
                    <a:pt x="495" y="260"/>
                    <a:pt x="495" y="260"/>
                    <a:pt x="495" y="260"/>
                  </a:cubicBezTo>
                  <a:cubicBezTo>
                    <a:pt x="481" y="257"/>
                    <a:pt x="469" y="266"/>
                    <a:pt x="462" y="280"/>
                  </a:cubicBezTo>
                  <a:cubicBezTo>
                    <a:pt x="462" y="449"/>
                    <a:pt x="462" y="449"/>
                    <a:pt x="462" y="449"/>
                  </a:cubicBezTo>
                  <a:cubicBezTo>
                    <a:pt x="493" y="439"/>
                    <a:pt x="510" y="421"/>
                    <a:pt x="516" y="396"/>
                  </a:cubicBezTo>
                  <a:cubicBezTo>
                    <a:pt x="519" y="389"/>
                    <a:pt x="519" y="377"/>
                    <a:pt x="514" y="358"/>
                  </a:cubicBezTo>
                  <a:cubicBezTo>
                    <a:pt x="501" y="332"/>
                    <a:pt x="486" y="324"/>
                    <a:pt x="477" y="327"/>
                  </a:cubicBezTo>
                  <a:cubicBezTo>
                    <a:pt x="477" y="278"/>
                    <a:pt x="477" y="278"/>
                    <a:pt x="477" y="278"/>
                  </a:cubicBezTo>
                  <a:cubicBezTo>
                    <a:pt x="516" y="281"/>
                    <a:pt x="552" y="305"/>
                    <a:pt x="562" y="357"/>
                  </a:cubicBezTo>
                  <a:cubicBezTo>
                    <a:pt x="570" y="390"/>
                    <a:pt x="562" y="422"/>
                    <a:pt x="545" y="449"/>
                  </a:cubicBezTo>
                  <a:cubicBezTo>
                    <a:pt x="523" y="472"/>
                    <a:pt x="499" y="491"/>
                    <a:pt x="462" y="497"/>
                  </a:cubicBezTo>
                  <a:cubicBezTo>
                    <a:pt x="462" y="514"/>
                    <a:pt x="462" y="514"/>
                    <a:pt x="462" y="514"/>
                  </a:cubicBezTo>
                  <a:cubicBezTo>
                    <a:pt x="413" y="514"/>
                    <a:pt x="413" y="514"/>
                    <a:pt x="413" y="514"/>
                  </a:cubicBezTo>
                  <a:cubicBezTo>
                    <a:pt x="413" y="274"/>
                    <a:pt x="413" y="274"/>
                    <a:pt x="413" y="274"/>
                  </a:cubicBezTo>
                  <a:cubicBezTo>
                    <a:pt x="425" y="233"/>
                    <a:pt x="453" y="213"/>
                    <a:pt x="495" y="212"/>
                  </a:cubicBezTo>
                  <a:close/>
                  <a:moveTo>
                    <a:pt x="316" y="212"/>
                  </a:moveTo>
                  <a:cubicBezTo>
                    <a:pt x="358" y="213"/>
                    <a:pt x="386" y="233"/>
                    <a:pt x="398" y="274"/>
                  </a:cubicBezTo>
                  <a:cubicBezTo>
                    <a:pt x="398" y="514"/>
                    <a:pt x="398" y="514"/>
                    <a:pt x="398" y="514"/>
                  </a:cubicBezTo>
                  <a:cubicBezTo>
                    <a:pt x="349" y="514"/>
                    <a:pt x="349" y="514"/>
                    <a:pt x="349" y="514"/>
                  </a:cubicBezTo>
                  <a:cubicBezTo>
                    <a:pt x="349" y="497"/>
                    <a:pt x="349" y="497"/>
                    <a:pt x="349" y="497"/>
                  </a:cubicBezTo>
                  <a:cubicBezTo>
                    <a:pt x="312" y="491"/>
                    <a:pt x="288" y="472"/>
                    <a:pt x="267" y="449"/>
                  </a:cubicBezTo>
                  <a:cubicBezTo>
                    <a:pt x="249" y="422"/>
                    <a:pt x="241" y="390"/>
                    <a:pt x="249" y="357"/>
                  </a:cubicBezTo>
                  <a:cubicBezTo>
                    <a:pt x="259" y="305"/>
                    <a:pt x="295" y="281"/>
                    <a:pt x="334" y="278"/>
                  </a:cubicBezTo>
                  <a:cubicBezTo>
                    <a:pt x="334" y="327"/>
                    <a:pt x="334" y="327"/>
                    <a:pt x="334" y="327"/>
                  </a:cubicBezTo>
                  <a:cubicBezTo>
                    <a:pt x="325" y="324"/>
                    <a:pt x="310" y="332"/>
                    <a:pt x="297" y="358"/>
                  </a:cubicBezTo>
                  <a:cubicBezTo>
                    <a:pt x="292" y="377"/>
                    <a:pt x="292" y="389"/>
                    <a:pt x="295" y="396"/>
                  </a:cubicBezTo>
                  <a:cubicBezTo>
                    <a:pt x="302" y="421"/>
                    <a:pt x="318" y="439"/>
                    <a:pt x="349" y="449"/>
                  </a:cubicBezTo>
                  <a:cubicBezTo>
                    <a:pt x="349" y="280"/>
                    <a:pt x="349" y="280"/>
                    <a:pt x="349" y="280"/>
                  </a:cubicBezTo>
                  <a:cubicBezTo>
                    <a:pt x="343" y="266"/>
                    <a:pt x="330" y="257"/>
                    <a:pt x="316" y="260"/>
                  </a:cubicBezTo>
                  <a:cubicBezTo>
                    <a:pt x="316" y="212"/>
                    <a:pt x="316" y="212"/>
                    <a:pt x="316" y="212"/>
                  </a:cubicBezTo>
                  <a:close/>
                  <a:moveTo>
                    <a:pt x="249" y="587"/>
                  </a:moveTo>
                  <a:cubicBezTo>
                    <a:pt x="567" y="587"/>
                    <a:pt x="567" y="587"/>
                    <a:pt x="567" y="587"/>
                  </a:cubicBezTo>
                  <a:cubicBezTo>
                    <a:pt x="567" y="615"/>
                    <a:pt x="567" y="615"/>
                    <a:pt x="567" y="615"/>
                  </a:cubicBezTo>
                  <a:cubicBezTo>
                    <a:pt x="249" y="615"/>
                    <a:pt x="249" y="615"/>
                    <a:pt x="249" y="615"/>
                  </a:cubicBezTo>
                  <a:lnTo>
                    <a:pt x="249" y="5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203" name="组合 202">
            <a:extLst>
              <a:ext uri="{FF2B5EF4-FFF2-40B4-BE49-F238E27FC236}">
                <a16:creationId xmlns="" xmlns:a16="http://schemas.microsoft.com/office/drawing/2014/main" id="{3D415306-D148-4EBC-A3D6-52606ECB41D5}"/>
              </a:ext>
            </a:extLst>
          </p:cNvPr>
          <p:cNvGrpSpPr/>
          <p:nvPr userDrawn="1"/>
        </p:nvGrpSpPr>
        <p:grpSpPr>
          <a:xfrm>
            <a:off x="2981371" y="5092290"/>
            <a:ext cx="3321336" cy="0"/>
            <a:chOff x="1481081" y="5003800"/>
            <a:chExt cx="3321336" cy="0"/>
          </a:xfrm>
        </p:grpSpPr>
        <p:cxnSp>
          <p:nvCxnSpPr>
            <p:cNvPr id="196" name="直接连接符 195">
              <a:extLst>
                <a:ext uri="{FF2B5EF4-FFF2-40B4-BE49-F238E27FC236}">
                  <a16:creationId xmlns="" xmlns:a16="http://schemas.microsoft.com/office/drawing/2014/main" id="{BD236DD2-5AFB-4FB6-9DEA-A45D68A9A80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695718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直接连接符 196">
              <a:extLst>
                <a:ext uri="{FF2B5EF4-FFF2-40B4-BE49-F238E27FC236}">
                  <a16:creationId xmlns="" xmlns:a16="http://schemas.microsoft.com/office/drawing/2014/main" id="{C7AE7D93-54B7-4AE3-8A2A-15A56AC563A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296700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直接连接符 197">
              <a:extLst>
                <a:ext uri="{FF2B5EF4-FFF2-40B4-BE49-F238E27FC236}">
                  <a16:creationId xmlns="" xmlns:a16="http://schemas.microsoft.com/office/drawing/2014/main" id="{35E08A48-9C93-447B-A77C-1382F92F1E5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481081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直接连接符 198">
              <a:extLst>
                <a:ext uri="{FF2B5EF4-FFF2-40B4-BE49-F238E27FC236}">
                  <a16:creationId xmlns="" xmlns:a16="http://schemas.microsoft.com/office/drawing/2014/main" id="{0C5706E7-AD5D-4C29-BA4D-172709C1279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926643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直接连接符 199">
              <a:extLst>
                <a:ext uri="{FF2B5EF4-FFF2-40B4-BE49-F238E27FC236}">
                  <a16:creationId xmlns="" xmlns:a16="http://schemas.microsoft.com/office/drawing/2014/main" id="{2BFF8DE1-38A8-43EF-BF29-79BD7611E14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030055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直接连接符 200">
              <a:extLst>
                <a:ext uri="{FF2B5EF4-FFF2-40B4-BE49-F238E27FC236}">
                  <a16:creationId xmlns="" xmlns:a16="http://schemas.microsoft.com/office/drawing/2014/main" id="{5A238652-B3A1-4BA8-BCFD-905656D38DC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545766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4" name="组合 203" hidden="1">
            <a:extLst>
              <a:ext uri="{FF2B5EF4-FFF2-40B4-BE49-F238E27FC236}">
                <a16:creationId xmlns="" xmlns:a16="http://schemas.microsoft.com/office/drawing/2014/main" id="{1BB2B923-FA17-48C6-AC65-CAF891A9DE52}"/>
              </a:ext>
            </a:extLst>
          </p:cNvPr>
          <p:cNvGrpSpPr/>
          <p:nvPr userDrawn="1"/>
        </p:nvGrpSpPr>
        <p:grpSpPr>
          <a:xfrm>
            <a:off x="7449334" y="1663290"/>
            <a:ext cx="1696635" cy="0"/>
            <a:chOff x="1540680" y="5003800"/>
            <a:chExt cx="3266321" cy="0"/>
          </a:xfrm>
        </p:grpSpPr>
        <p:cxnSp>
          <p:nvCxnSpPr>
            <p:cNvPr id="205" name="直接连接符 204">
              <a:extLst>
                <a:ext uri="{FF2B5EF4-FFF2-40B4-BE49-F238E27FC236}">
                  <a16:creationId xmlns="" xmlns:a16="http://schemas.microsoft.com/office/drawing/2014/main" id="{D53835C2-BC4C-47BC-9788-8A3A8F06EB8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805741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>
                      <a:alpha val="50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直接连接符 205">
              <a:extLst>
                <a:ext uri="{FF2B5EF4-FFF2-40B4-BE49-F238E27FC236}">
                  <a16:creationId xmlns="" xmlns:a16="http://schemas.microsoft.com/office/drawing/2014/main" id="{020923C3-716A-4FC2-A40B-BD3EF5A3EF8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383804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>
                      <a:alpha val="50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直接连接符 206">
              <a:extLst>
                <a:ext uri="{FF2B5EF4-FFF2-40B4-BE49-F238E27FC236}">
                  <a16:creationId xmlns="" xmlns:a16="http://schemas.microsoft.com/office/drawing/2014/main" id="{DCF5F03D-3596-4151-848A-883AA5D938A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540680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>
                      <a:alpha val="50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直接连接符 207">
              <a:extLst>
                <a:ext uri="{FF2B5EF4-FFF2-40B4-BE49-F238E27FC236}">
                  <a16:creationId xmlns="" xmlns:a16="http://schemas.microsoft.com/office/drawing/2014/main" id="{A36AEA14-0313-4A01-9A73-278699BACDA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050422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>
                      <a:alpha val="50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直接连接符 208">
              <a:extLst>
                <a:ext uri="{FF2B5EF4-FFF2-40B4-BE49-F238E27FC236}">
                  <a16:creationId xmlns="" xmlns:a16="http://schemas.microsoft.com/office/drawing/2014/main" id="{EBDB4E7E-3F5E-4BD0-A38B-CB809D8B619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135498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>
                      <a:alpha val="50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直接连接符 209">
              <a:extLst>
                <a:ext uri="{FF2B5EF4-FFF2-40B4-BE49-F238E27FC236}">
                  <a16:creationId xmlns="" xmlns:a16="http://schemas.microsoft.com/office/drawing/2014/main" id="{A896D2C3-F7A2-4199-A150-36FD272DF35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550350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>
                      <a:alpha val="50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90" name="直接连接符 289" hidden="1">
            <a:extLst>
              <a:ext uri="{FF2B5EF4-FFF2-40B4-BE49-F238E27FC236}">
                <a16:creationId xmlns="" xmlns:a16="http://schemas.microsoft.com/office/drawing/2014/main" id="{C5A07638-5B01-4A20-B839-F4A3F683BA89}"/>
              </a:ext>
            </a:extLst>
          </p:cNvPr>
          <p:cNvCxnSpPr>
            <a:cxnSpLocks/>
          </p:cNvCxnSpPr>
          <p:nvPr userDrawn="1"/>
        </p:nvCxnSpPr>
        <p:spPr>
          <a:xfrm flipH="1" flipV="1">
            <a:off x="2401504" y="5747962"/>
            <a:ext cx="97026" cy="695372"/>
          </a:xfrm>
          <a:prstGeom prst="line">
            <a:avLst/>
          </a:prstGeom>
          <a:ln w="25400" cap="rnd">
            <a:gradFill flip="none" rotWithShape="1">
              <a:gsLst>
                <a:gs pos="0">
                  <a:schemeClr val="bg1">
                    <a:alpha val="0"/>
                  </a:schemeClr>
                </a:gs>
                <a:gs pos="51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6" name="直接连接符 295" hidden="1">
            <a:extLst>
              <a:ext uri="{FF2B5EF4-FFF2-40B4-BE49-F238E27FC236}">
                <a16:creationId xmlns="" xmlns:a16="http://schemas.microsoft.com/office/drawing/2014/main" id="{C3CFD60D-F43B-4964-A953-AC2845840DE9}"/>
              </a:ext>
            </a:extLst>
          </p:cNvPr>
          <p:cNvCxnSpPr>
            <a:cxnSpLocks/>
          </p:cNvCxnSpPr>
          <p:nvPr userDrawn="1"/>
        </p:nvCxnSpPr>
        <p:spPr>
          <a:xfrm flipH="1" flipV="1">
            <a:off x="4033350" y="5953004"/>
            <a:ext cx="558137" cy="434629"/>
          </a:xfrm>
          <a:prstGeom prst="line">
            <a:avLst/>
          </a:prstGeom>
          <a:ln w="25400" cap="rnd">
            <a:gradFill flip="none" rotWithShape="1">
              <a:gsLst>
                <a:gs pos="0">
                  <a:schemeClr val="bg1">
                    <a:alpha val="0"/>
                  </a:schemeClr>
                </a:gs>
                <a:gs pos="51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直接连接符 302" hidden="1">
            <a:extLst>
              <a:ext uri="{FF2B5EF4-FFF2-40B4-BE49-F238E27FC236}">
                <a16:creationId xmlns="" xmlns:a16="http://schemas.microsoft.com/office/drawing/2014/main" id="{1B25A018-75D7-4705-95D4-A6B636E85792}"/>
              </a:ext>
            </a:extLst>
          </p:cNvPr>
          <p:cNvCxnSpPr>
            <a:cxnSpLocks/>
          </p:cNvCxnSpPr>
          <p:nvPr userDrawn="1"/>
        </p:nvCxnSpPr>
        <p:spPr>
          <a:xfrm flipH="1" flipV="1">
            <a:off x="5539106" y="5857875"/>
            <a:ext cx="755236" cy="321515"/>
          </a:xfrm>
          <a:prstGeom prst="line">
            <a:avLst/>
          </a:prstGeom>
          <a:ln w="25400" cap="rnd">
            <a:gradFill flip="none" rotWithShape="1">
              <a:gsLst>
                <a:gs pos="0">
                  <a:schemeClr val="bg1">
                    <a:alpha val="0"/>
                  </a:schemeClr>
                </a:gs>
                <a:gs pos="51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直接连接符 305" hidden="1">
            <a:extLst>
              <a:ext uri="{FF2B5EF4-FFF2-40B4-BE49-F238E27FC236}">
                <a16:creationId xmlns="" xmlns:a16="http://schemas.microsoft.com/office/drawing/2014/main" id="{9920AE91-E8D7-4EBE-A872-32756464BAAC}"/>
              </a:ext>
            </a:extLst>
          </p:cNvPr>
          <p:cNvCxnSpPr>
            <a:cxnSpLocks/>
          </p:cNvCxnSpPr>
          <p:nvPr userDrawn="1"/>
        </p:nvCxnSpPr>
        <p:spPr>
          <a:xfrm flipH="1" flipV="1">
            <a:off x="6096001" y="5553077"/>
            <a:ext cx="901922" cy="285929"/>
          </a:xfrm>
          <a:prstGeom prst="line">
            <a:avLst/>
          </a:prstGeom>
          <a:ln w="25400" cap="rnd">
            <a:gradFill flip="none" rotWithShape="1">
              <a:gsLst>
                <a:gs pos="0">
                  <a:schemeClr val="bg1">
                    <a:alpha val="0"/>
                  </a:schemeClr>
                </a:gs>
                <a:gs pos="51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直接连接符 308" hidden="1">
            <a:extLst>
              <a:ext uri="{FF2B5EF4-FFF2-40B4-BE49-F238E27FC236}">
                <a16:creationId xmlns="" xmlns:a16="http://schemas.microsoft.com/office/drawing/2014/main" id="{1DB58923-7279-4C05-859E-D878BD021F93}"/>
              </a:ext>
            </a:extLst>
          </p:cNvPr>
          <p:cNvCxnSpPr>
            <a:cxnSpLocks/>
          </p:cNvCxnSpPr>
          <p:nvPr userDrawn="1"/>
        </p:nvCxnSpPr>
        <p:spPr>
          <a:xfrm flipV="1">
            <a:off x="553968" y="5671076"/>
            <a:ext cx="579220" cy="549445"/>
          </a:xfrm>
          <a:prstGeom prst="line">
            <a:avLst/>
          </a:prstGeom>
          <a:ln w="25400" cap="rnd">
            <a:gradFill flip="none" rotWithShape="1">
              <a:gsLst>
                <a:gs pos="0">
                  <a:schemeClr val="bg1">
                    <a:alpha val="0"/>
                  </a:schemeClr>
                </a:gs>
                <a:gs pos="51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直接连接符 311" hidden="1">
            <a:extLst>
              <a:ext uri="{FF2B5EF4-FFF2-40B4-BE49-F238E27FC236}">
                <a16:creationId xmlns="" xmlns:a16="http://schemas.microsoft.com/office/drawing/2014/main" id="{0215351C-9E36-48E0-B513-858C747F5DAE}"/>
              </a:ext>
            </a:extLst>
          </p:cNvPr>
          <p:cNvCxnSpPr>
            <a:cxnSpLocks/>
          </p:cNvCxnSpPr>
          <p:nvPr userDrawn="1"/>
        </p:nvCxnSpPr>
        <p:spPr>
          <a:xfrm flipV="1">
            <a:off x="167834" y="5270034"/>
            <a:ext cx="614742" cy="266102"/>
          </a:xfrm>
          <a:prstGeom prst="line">
            <a:avLst/>
          </a:prstGeom>
          <a:ln w="25400" cap="rnd">
            <a:gradFill flip="none" rotWithShape="1">
              <a:gsLst>
                <a:gs pos="0">
                  <a:schemeClr val="bg1">
                    <a:alpha val="0"/>
                  </a:schemeClr>
                </a:gs>
                <a:gs pos="51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接连接符 87">
            <a:extLst>
              <a:ext uri="{FF2B5EF4-FFF2-40B4-BE49-F238E27FC236}">
                <a16:creationId xmlns="" xmlns:a16="http://schemas.microsoft.com/office/drawing/2014/main" id="{75C44506-71E1-4D5A-B0C6-779B06AA6DD8}"/>
              </a:ext>
            </a:extLst>
          </p:cNvPr>
          <p:cNvCxnSpPr>
            <a:cxnSpLocks/>
          </p:cNvCxnSpPr>
          <p:nvPr userDrawn="1"/>
        </p:nvCxnSpPr>
        <p:spPr>
          <a:xfrm flipV="1">
            <a:off x="-31353" y="5092292"/>
            <a:ext cx="2981030" cy="1802309"/>
          </a:xfrm>
          <a:prstGeom prst="line">
            <a:avLst/>
          </a:prstGeom>
          <a:ln w="15875" cap="rnd">
            <a:gradFill flip="none" rotWithShape="1"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99000">
                  <a:schemeClr val="accent1">
                    <a:lumMod val="40000"/>
                    <a:lumOff val="60000"/>
                    <a:alpha val="42000"/>
                  </a:schemeClr>
                </a:gs>
              </a:gsLst>
              <a:lin ang="0" scaled="1"/>
              <a:tileRect/>
            </a:gra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接连接符 91">
            <a:extLst>
              <a:ext uri="{FF2B5EF4-FFF2-40B4-BE49-F238E27FC236}">
                <a16:creationId xmlns="" xmlns:a16="http://schemas.microsoft.com/office/drawing/2014/main" id="{2ACA8A0D-98FE-4015-AE18-B4D70473D270}"/>
              </a:ext>
            </a:extLst>
          </p:cNvPr>
          <p:cNvCxnSpPr>
            <a:cxnSpLocks/>
          </p:cNvCxnSpPr>
          <p:nvPr userDrawn="1"/>
        </p:nvCxnSpPr>
        <p:spPr>
          <a:xfrm flipH="1" flipV="1">
            <a:off x="9145969" y="5092290"/>
            <a:ext cx="3039682" cy="1780542"/>
          </a:xfrm>
          <a:prstGeom prst="line">
            <a:avLst/>
          </a:prstGeom>
          <a:ln w="15875" cap="rnd">
            <a:gradFill flip="none" rotWithShape="1"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99000">
                  <a:schemeClr val="accent1">
                    <a:lumMod val="40000"/>
                    <a:lumOff val="60000"/>
                    <a:alpha val="42000"/>
                  </a:schemeClr>
                </a:gs>
              </a:gsLst>
              <a:lin ang="0" scaled="1"/>
              <a:tileRect/>
            </a:gra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接连接符 95">
            <a:extLst>
              <a:ext uri="{FF2B5EF4-FFF2-40B4-BE49-F238E27FC236}">
                <a16:creationId xmlns="" xmlns:a16="http://schemas.microsoft.com/office/drawing/2014/main" id="{0AC7806D-7211-4F08-B70D-C96A327DCA3A}"/>
              </a:ext>
            </a:extLst>
          </p:cNvPr>
          <p:cNvCxnSpPr>
            <a:cxnSpLocks/>
          </p:cNvCxnSpPr>
          <p:nvPr userDrawn="1"/>
        </p:nvCxnSpPr>
        <p:spPr>
          <a:xfrm>
            <a:off x="-119844" y="0"/>
            <a:ext cx="3071718" cy="1765709"/>
          </a:xfrm>
          <a:prstGeom prst="line">
            <a:avLst/>
          </a:prstGeom>
          <a:ln w="15875" cap="rnd">
            <a:gradFill flip="none" rotWithShape="1"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99000">
                  <a:schemeClr val="accent1">
                    <a:lumMod val="40000"/>
                    <a:lumOff val="60000"/>
                    <a:alpha val="42000"/>
                  </a:schemeClr>
                </a:gs>
              </a:gsLst>
              <a:lin ang="0" scaled="1"/>
              <a:tileRect/>
            </a:gra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直接连接符 96">
            <a:extLst>
              <a:ext uri="{FF2B5EF4-FFF2-40B4-BE49-F238E27FC236}">
                <a16:creationId xmlns="" xmlns:a16="http://schemas.microsoft.com/office/drawing/2014/main" id="{BEC3620C-FC34-4EC4-8E7D-74F4E1FA326F}"/>
              </a:ext>
            </a:extLst>
          </p:cNvPr>
          <p:cNvCxnSpPr>
            <a:cxnSpLocks/>
          </p:cNvCxnSpPr>
          <p:nvPr userDrawn="1"/>
        </p:nvCxnSpPr>
        <p:spPr>
          <a:xfrm flipH="1">
            <a:off x="9288865" y="-117252"/>
            <a:ext cx="3039682" cy="1780542"/>
          </a:xfrm>
          <a:prstGeom prst="line">
            <a:avLst/>
          </a:prstGeom>
          <a:ln w="15875" cap="rnd">
            <a:gradFill flip="none" rotWithShape="1"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99000">
                  <a:schemeClr val="accent1">
                    <a:lumMod val="40000"/>
                    <a:lumOff val="60000"/>
                    <a:alpha val="42000"/>
                  </a:schemeClr>
                </a:gs>
              </a:gsLst>
              <a:lin ang="0" scaled="1"/>
              <a:tileRect/>
            </a:gra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2" name="组合 101">
            <a:extLst>
              <a:ext uri="{FF2B5EF4-FFF2-40B4-BE49-F238E27FC236}">
                <a16:creationId xmlns="" xmlns:a16="http://schemas.microsoft.com/office/drawing/2014/main" id="{0E84C3DF-6BBD-429E-B37F-C02F571F21DB}"/>
              </a:ext>
            </a:extLst>
          </p:cNvPr>
          <p:cNvGrpSpPr/>
          <p:nvPr userDrawn="1"/>
        </p:nvGrpSpPr>
        <p:grpSpPr>
          <a:xfrm>
            <a:off x="5901684" y="1677218"/>
            <a:ext cx="3321336" cy="0"/>
            <a:chOff x="1481081" y="5003800"/>
            <a:chExt cx="3321336" cy="0"/>
          </a:xfrm>
        </p:grpSpPr>
        <p:cxnSp>
          <p:nvCxnSpPr>
            <p:cNvPr id="103" name="直接连接符 102">
              <a:extLst>
                <a:ext uri="{FF2B5EF4-FFF2-40B4-BE49-F238E27FC236}">
                  <a16:creationId xmlns="" xmlns:a16="http://schemas.microsoft.com/office/drawing/2014/main" id="{4AD31161-0ABC-4898-9DB8-BEA43795F56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695718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接连接符 103">
              <a:extLst>
                <a:ext uri="{FF2B5EF4-FFF2-40B4-BE49-F238E27FC236}">
                  <a16:creationId xmlns="" xmlns:a16="http://schemas.microsoft.com/office/drawing/2014/main" id="{635730B2-B8DE-42A2-9875-8F57977308C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296700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接连接符 104">
              <a:extLst>
                <a:ext uri="{FF2B5EF4-FFF2-40B4-BE49-F238E27FC236}">
                  <a16:creationId xmlns="" xmlns:a16="http://schemas.microsoft.com/office/drawing/2014/main" id="{86D9C288-48BE-42DA-A5BC-EA081407012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481081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接连接符 105">
              <a:extLst>
                <a:ext uri="{FF2B5EF4-FFF2-40B4-BE49-F238E27FC236}">
                  <a16:creationId xmlns="" xmlns:a16="http://schemas.microsoft.com/office/drawing/2014/main" id="{A89FD6CD-DF98-479F-B4DD-BAF40C403F6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926643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直接连接符 106">
              <a:extLst>
                <a:ext uri="{FF2B5EF4-FFF2-40B4-BE49-F238E27FC236}">
                  <a16:creationId xmlns="" xmlns:a16="http://schemas.microsoft.com/office/drawing/2014/main" id="{CECA4CD7-61EE-4739-A5E9-67A7C7A4891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030055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直接连接符 107">
              <a:extLst>
                <a:ext uri="{FF2B5EF4-FFF2-40B4-BE49-F238E27FC236}">
                  <a16:creationId xmlns="" xmlns:a16="http://schemas.microsoft.com/office/drawing/2014/main" id="{2EE4525C-13C3-4F87-8BE0-0226DF87613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545766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" name="组合 108">
            <a:extLst>
              <a:ext uri="{FF2B5EF4-FFF2-40B4-BE49-F238E27FC236}">
                <a16:creationId xmlns="" xmlns:a16="http://schemas.microsoft.com/office/drawing/2014/main" id="{79475265-6E9A-4AD3-83FE-6FA9A74226FE}"/>
              </a:ext>
            </a:extLst>
          </p:cNvPr>
          <p:cNvGrpSpPr/>
          <p:nvPr userDrawn="1"/>
        </p:nvGrpSpPr>
        <p:grpSpPr>
          <a:xfrm rot="16200000">
            <a:off x="7501395" y="3431622"/>
            <a:ext cx="3321336" cy="0"/>
            <a:chOff x="1481081" y="5003800"/>
            <a:chExt cx="3321336" cy="0"/>
          </a:xfrm>
        </p:grpSpPr>
        <p:cxnSp>
          <p:nvCxnSpPr>
            <p:cNvPr id="110" name="直接连接符 109">
              <a:extLst>
                <a:ext uri="{FF2B5EF4-FFF2-40B4-BE49-F238E27FC236}">
                  <a16:creationId xmlns="" xmlns:a16="http://schemas.microsoft.com/office/drawing/2014/main" id="{F1BF649F-4882-4EEE-93C0-099CE9531D5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695718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直接连接符 110">
              <a:extLst>
                <a:ext uri="{FF2B5EF4-FFF2-40B4-BE49-F238E27FC236}">
                  <a16:creationId xmlns="" xmlns:a16="http://schemas.microsoft.com/office/drawing/2014/main" id="{F610F1EE-8FE6-4CE6-BE00-B1E37C79972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296700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直接连接符 111">
              <a:extLst>
                <a:ext uri="{FF2B5EF4-FFF2-40B4-BE49-F238E27FC236}">
                  <a16:creationId xmlns="" xmlns:a16="http://schemas.microsoft.com/office/drawing/2014/main" id="{F220535C-767F-442B-B74E-2DC745FA542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481081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直接连接符 112">
              <a:extLst>
                <a:ext uri="{FF2B5EF4-FFF2-40B4-BE49-F238E27FC236}">
                  <a16:creationId xmlns="" xmlns:a16="http://schemas.microsoft.com/office/drawing/2014/main" id="{08A91F5D-15A7-40FA-A78C-665E300E0A4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926643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直接连接符 113">
              <a:extLst>
                <a:ext uri="{FF2B5EF4-FFF2-40B4-BE49-F238E27FC236}">
                  <a16:creationId xmlns="" xmlns:a16="http://schemas.microsoft.com/office/drawing/2014/main" id="{30581187-021B-4AAF-A07A-6B30AD9312A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030055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直接连接符 114">
              <a:extLst>
                <a:ext uri="{FF2B5EF4-FFF2-40B4-BE49-F238E27FC236}">
                  <a16:creationId xmlns="" xmlns:a16="http://schemas.microsoft.com/office/drawing/2014/main" id="{DFCD2837-9FD4-4432-AD92-F7B4AABCDAA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545766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6" name="组合 115">
            <a:extLst>
              <a:ext uri="{FF2B5EF4-FFF2-40B4-BE49-F238E27FC236}">
                <a16:creationId xmlns="" xmlns:a16="http://schemas.microsoft.com/office/drawing/2014/main" id="{A4B49FC6-3443-4938-9C98-95FED7502175}"/>
              </a:ext>
            </a:extLst>
          </p:cNvPr>
          <p:cNvGrpSpPr/>
          <p:nvPr userDrawn="1"/>
        </p:nvGrpSpPr>
        <p:grpSpPr>
          <a:xfrm rot="16200000">
            <a:off x="1277577" y="3461120"/>
            <a:ext cx="3321336" cy="0"/>
            <a:chOff x="1481081" y="5003800"/>
            <a:chExt cx="3321336" cy="0"/>
          </a:xfrm>
        </p:grpSpPr>
        <p:cxnSp>
          <p:nvCxnSpPr>
            <p:cNvPr id="117" name="直接连接符 116">
              <a:extLst>
                <a:ext uri="{FF2B5EF4-FFF2-40B4-BE49-F238E27FC236}">
                  <a16:creationId xmlns="" xmlns:a16="http://schemas.microsoft.com/office/drawing/2014/main" id="{940408DD-620C-4749-B79C-B4C4BF2699C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695718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直接连接符 117">
              <a:extLst>
                <a:ext uri="{FF2B5EF4-FFF2-40B4-BE49-F238E27FC236}">
                  <a16:creationId xmlns="" xmlns:a16="http://schemas.microsoft.com/office/drawing/2014/main" id="{4236EFE4-C8ED-47DE-AC0A-4736DA0ACB5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296700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直接连接符 118">
              <a:extLst>
                <a:ext uri="{FF2B5EF4-FFF2-40B4-BE49-F238E27FC236}">
                  <a16:creationId xmlns="" xmlns:a16="http://schemas.microsoft.com/office/drawing/2014/main" id="{3CC73473-3E37-44F9-A6EB-7D55915F93D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481081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直接连接符 119">
              <a:extLst>
                <a:ext uri="{FF2B5EF4-FFF2-40B4-BE49-F238E27FC236}">
                  <a16:creationId xmlns="" xmlns:a16="http://schemas.microsoft.com/office/drawing/2014/main" id="{BE4003B7-E3FC-48D5-9F71-CC88B81E2D6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926643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直接连接符 120">
              <a:extLst>
                <a:ext uri="{FF2B5EF4-FFF2-40B4-BE49-F238E27FC236}">
                  <a16:creationId xmlns="" xmlns:a16="http://schemas.microsoft.com/office/drawing/2014/main" id="{5D5E3983-F609-4E42-9C78-BE097BA6EFB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030055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直接连接符 121">
              <a:extLst>
                <a:ext uri="{FF2B5EF4-FFF2-40B4-BE49-F238E27FC236}">
                  <a16:creationId xmlns="" xmlns:a16="http://schemas.microsoft.com/office/drawing/2014/main" id="{0B6EF1D0-F439-4467-BC33-E3622A52C94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545766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2122999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391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结束页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íšļiḑe" hidden="1">
            <a:extLst>
              <a:ext uri="{FF2B5EF4-FFF2-40B4-BE49-F238E27FC236}">
                <a16:creationId xmlns="" xmlns:a16="http://schemas.microsoft.com/office/drawing/2014/main" id="{4287EB93-2CDA-4842-9A3F-EE2B541B77C3}"/>
              </a:ext>
            </a:extLst>
          </p:cNvPr>
          <p:cNvSpPr/>
          <p:nvPr userDrawn="1"/>
        </p:nvSpPr>
        <p:spPr bwMode="auto">
          <a:xfrm>
            <a:off x="7398446" y="779304"/>
            <a:ext cx="4625464" cy="1089247"/>
          </a:xfrm>
          <a:custGeom>
            <a:avLst/>
            <a:gdLst>
              <a:gd name="T0" fmla="*/ 1846 w 2033"/>
              <a:gd name="T1" fmla="*/ 379 h 478"/>
              <a:gd name="T2" fmla="*/ 1836 w 2033"/>
              <a:gd name="T3" fmla="*/ 368 h 478"/>
              <a:gd name="T4" fmla="*/ 1932 w 2033"/>
              <a:gd name="T5" fmla="*/ 256 h 478"/>
              <a:gd name="T6" fmla="*/ 1958 w 2033"/>
              <a:gd name="T7" fmla="*/ 124 h 478"/>
              <a:gd name="T8" fmla="*/ 1868 w 2033"/>
              <a:gd name="T9" fmla="*/ 215 h 478"/>
              <a:gd name="T10" fmla="*/ 1814 w 2033"/>
              <a:gd name="T11" fmla="*/ 242 h 478"/>
              <a:gd name="T12" fmla="*/ 1796 w 2033"/>
              <a:gd name="T13" fmla="*/ 130 h 478"/>
              <a:gd name="T14" fmla="*/ 1834 w 2033"/>
              <a:gd name="T15" fmla="*/ 154 h 478"/>
              <a:gd name="T16" fmla="*/ 1859 w 2033"/>
              <a:gd name="T17" fmla="*/ 124 h 478"/>
              <a:gd name="T18" fmla="*/ 1944 w 2033"/>
              <a:gd name="T19" fmla="*/ 46 h 478"/>
              <a:gd name="T20" fmla="*/ 2022 w 2033"/>
              <a:gd name="T21" fmla="*/ 84 h 478"/>
              <a:gd name="T22" fmla="*/ 1892 w 2033"/>
              <a:gd name="T23" fmla="*/ 315 h 478"/>
              <a:gd name="T24" fmla="*/ 1927 w 2033"/>
              <a:gd name="T25" fmla="*/ 338 h 478"/>
              <a:gd name="T26" fmla="*/ 2 w 2033"/>
              <a:gd name="T27" fmla="*/ 449 h 478"/>
              <a:gd name="T28" fmla="*/ 236 w 2033"/>
              <a:gd name="T29" fmla="*/ 99 h 478"/>
              <a:gd name="T30" fmla="*/ 119 w 2033"/>
              <a:gd name="T31" fmla="*/ 112 h 478"/>
              <a:gd name="T32" fmla="*/ 276 w 2033"/>
              <a:gd name="T33" fmla="*/ 88 h 478"/>
              <a:gd name="T34" fmla="*/ 237 w 2033"/>
              <a:gd name="T35" fmla="*/ 157 h 478"/>
              <a:gd name="T36" fmla="*/ 341 w 2033"/>
              <a:gd name="T37" fmla="*/ 184 h 478"/>
              <a:gd name="T38" fmla="*/ 308 w 2033"/>
              <a:gd name="T39" fmla="*/ 295 h 478"/>
              <a:gd name="T40" fmla="*/ 253 w 2033"/>
              <a:gd name="T41" fmla="*/ 338 h 478"/>
              <a:gd name="T42" fmla="*/ 133 w 2033"/>
              <a:gd name="T43" fmla="*/ 427 h 478"/>
              <a:gd name="T44" fmla="*/ 154 w 2033"/>
              <a:gd name="T45" fmla="*/ 285 h 478"/>
              <a:gd name="T46" fmla="*/ 1171 w 2033"/>
              <a:gd name="T47" fmla="*/ 371 h 478"/>
              <a:gd name="T48" fmla="*/ 1168 w 2033"/>
              <a:gd name="T49" fmla="*/ 314 h 478"/>
              <a:gd name="T50" fmla="*/ 1220 w 2033"/>
              <a:gd name="T51" fmla="*/ 245 h 478"/>
              <a:gd name="T52" fmla="*/ 1055 w 2033"/>
              <a:gd name="T53" fmla="*/ 234 h 478"/>
              <a:gd name="T54" fmla="*/ 1168 w 2033"/>
              <a:gd name="T55" fmla="*/ 165 h 478"/>
              <a:gd name="T56" fmla="*/ 1198 w 2033"/>
              <a:gd name="T57" fmla="*/ 87 h 478"/>
              <a:gd name="T58" fmla="*/ 1204 w 2033"/>
              <a:gd name="T59" fmla="*/ 161 h 478"/>
              <a:gd name="T60" fmla="*/ 1283 w 2033"/>
              <a:gd name="T61" fmla="*/ 170 h 478"/>
              <a:gd name="T62" fmla="*/ 1235 w 2033"/>
              <a:gd name="T63" fmla="*/ 256 h 478"/>
              <a:gd name="T64" fmla="*/ 1220 w 2033"/>
              <a:gd name="T65" fmla="*/ 318 h 478"/>
              <a:gd name="T66" fmla="*/ 405 w 2033"/>
              <a:gd name="T67" fmla="*/ 412 h 478"/>
              <a:gd name="T68" fmla="*/ 434 w 2033"/>
              <a:gd name="T69" fmla="*/ 422 h 478"/>
              <a:gd name="T70" fmla="*/ 574 w 2033"/>
              <a:gd name="T71" fmla="*/ 413 h 478"/>
              <a:gd name="T72" fmla="*/ 578 w 2033"/>
              <a:gd name="T73" fmla="*/ 255 h 478"/>
              <a:gd name="T74" fmla="*/ 638 w 2033"/>
              <a:gd name="T75" fmla="*/ 104 h 478"/>
              <a:gd name="T76" fmla="*/ 466 w 2033"/>
              <a:gd name="T77" fmla="*/ 159 h 478"/>
              <a:gd name="T78" fmla="*/ 535 w 2033"/>
              <a:gd name="T79" fmla="*/ 201 h 478"/>
              <a:gd name="T80" fmla="*/ 499 w 2033"/>
              <a:gd name="T81" fmla="*/ 257 h 478"/>
              <a:gd name="T82" fmla="*/ 556 w 2033"/>
              <a:gd name="T83" fmla="*/ 225 h 478"/>
              <a:gd name="T84" fmla="*/ 531 w 2033"/>
              <a:gd name="T85" fmla="*/ 386 h 478"/>
              <a:gd name="T86" fmla="*/ 1609 w 2033"/>
              <a:gd name="T87" fmla="*/ 256 h 478"/>
              <a:gd name="T88" fmla="*/ 1562 w 2033"/>
              <a:gd name="T89" fmla="*/ 107 h 478"/>
              <a:gd name="T90" fmla="*/ 1556 w 2033"/>
              <a:gd name="T91" fmla="*/ 279 h 478"/>
              <a:gd name="T92" fmla="*/ 324 w 2033"/>
              <a:gd name="T93" fmla="*/ 382 h 478"/>
              <a:gd name="T94" fmla="*/ 1283 w 2033"/>
              <a:gd name="T95" fmla="*/ 389 h 478"/>
              <a:gd name="T96" fmla="*/ 1184 w 2033"/>
              <a:gd name="T97" fmla="*/ 385 h 478"/>
              <a:gd name="T98" fmla="*/ 731 w 2033"/>
              <a:gd name="T99" fmla="*/ 348 h 478"/>
              <a:gd name="T100" fmla="*/ 913 w 2033"/>
              <a:gd name="T101" fmla="*/ 256 h 478"/>
              <a:gd name="T102" fmla="*/ 838 w 2033"/>
              <a:gd name="T103" fmla="*/ 191 h 478"/>
              <a:gd name="T104" fmla="*/ 957 w 2033"/>
              <a:gd name="T105" fmla="*/ 243 h 478"/>
              <a:gd name="T106" fmla="*/ 875 w 2033"/>
              <a:gd name="T107" fmla="*/ 347 h 478"/>
              <a:gd name="T108" fmla="*/ 229 w 2033"/>
              <a:gd name="T109" fmla="*/ 334 h 478"/>
              <a:gd name="T110" fmla="*/ 208 w 2033"/>
              <a:gd name="T111" fmla="*/ 302 h 478"/>
              <a:gd name="T112" fmla="*/ 190 w 2033"/>
              <a:gd name="T113" fmla="*/ 339 h 478"/>
              <a:gd name="T114" fmla="*/ 651 w 2033"/>
              <a:gd name="T115" fmla="*/ 339 h 478"/>
              <a:gd name="T116" fmla="*/ 149 w 2033"/>
              <a:gd name="T117" fmla="*/ 244 h 478"/>
              <a:gd name="T118" fmla="*/ 1847 w 2033"/>
              <a:gd name="T119" fmla="*/ 174 h 478"/>
              <a:gd name="T120" fmla="*/ 1907 w 2033"/>
              <a:gd name="T121" fmla="*/ 189 h 478"/>
              <a:gd name="T122" fmla="*/ 583 w 2033"/>
              <a:gd name="T123" fmla="*/ 131 h 478"/>
              <a:gd name="T124" fmla="*/ 209 w 2033"/>
              <a:gd name="T125" fmla="*/ 19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33" h="478">
                <a:moveTo>
                  <a:pt x="1888" y="478"/>
                </a:moveTo>
                <a:cubicBezTo>
                  <a:pt x="1854" y="462"/>
                  <a:pt x="1854" y="462"/>
                  <a:pt x="1854" y="462"/>
                </a:cubicBezTo>
                <a:cubicBezTo>
                  <a:pt x="1854" y="462"/>
                  <a:pt x="1854" y="462"/>
                  <a:pt x="1854" y="462"/>
                </a:cubicBezTo>
                <a:cubicBezTo>
                  <a:pt x="1851" y="463"/>
                  <a:pt x="1851" y="463"/>
                  <a:pt x="1851" y="463"/>
                </a:cubicBezTo>
                <a:cubicBezTo>
                  <a:pt x="1851" y="463"/>
                  <a:pt x="1851" y="463"/>
                  <a:pt x="1851" y="463"/>
                </a:cubicBezTo>
                <a:cubicBezTo>
                  <a:pt x="1849" y="463"/>
                  <a:pt x="1849" y="463"/>
                  <a:pt x="1849" y="463"/>
                </a:cubicBezTo>
                <a:cubicBezTo>
                  <a:pt x="1849" y="463"/>
                  <a:pt x="1849" y="463"/>
                  <a:pt x="1849" y="463"/>
                </a:cubicBezTo>
                <a:cubicBezTo>
                  <a:pt x="1846" y="463"/>
                  <a:pt x="1846" y="463"/>
                  <a:pt x="1846" y="463"/>
                </a:cubicBezTo>
                <a:cubicBezTo>
                  <a:pt x="1846" y="463"/>
                  <a:pt x="1846" y="463"/>
                  <a:pt x="1846" y="463"/>
                </a:cubicBezTo>
                <a:cubicBezTo>
                  <a:pt x="1844" y="462"/>
                  <a:pt x="1844" y="462"/>
                  <a:pt x="1844" y="462"/>
                </a:cubicBezTo>
                <a:cubicBezTo>
                  <a:pt x="1844" y="462"/>
                  <a:pt x="1844" y="462"/>
                  <a:pt x="1844" y="462"/>
                </a:cubicBezTo>
                <a:cubicBezTo>
                  <a:pt x="1841" y="462"/>
                  <a:pt x="1841" y="462"/>
                  <a:pt x="1841" y="462"/>
                </a:cubicBezTo>
                <a:cubicBezTo>
                  <a:pt x="1841" y="462"/>
                  <a:pt x="1841" y="462"/>
                  <a:pt x="1841" y="462"/>
                </a:cubicBezTo>
                <a:cubicBezTo>
                  <a:pt x="1838" y="462"/>
                  <a:pt x="1838" y="462"/>
                  <a:pt x="1838" y="462"/>
                </a:cubicBezTo>
                <a:cubicBezTo>
                  <a:pt x="1838" y="462"/>
                  <a:pt x="1838" y="462"/>
                  <a:pt x="1838" y="462"/>
                </a:cubicBezTo>
                <a:cubicBezTo>
                  <a:pt x="1835" y="462"/>
                  <a:pt x="1835" y="462"/>
                  <a:pt x="1835" y="462"/>
                </a:cubicBezTo>
                <a:cubicBezTo>
                  <a:pt x="1835" y="462"/>
                  <a:pt x="1835" y="462"/>
                  <a:pt x="1835" y="462"/>
                </a:cubicBezTo>
                <a:cubicBezTo>
                  <a:pt x="1833" y="462"/>
                  <a:pt x="1833" y="462"/>
                  <a:pt x="1833" y="462"/>
                </a:cubicBezTo>
                <a:cubicBezTo>
                  <a:pt x="1833" y="462"/>
                  <a:pt x="1833" y="462"/>
                  <a:pt x="1833" y="462"/>
                </a:cubicBezTo>
                <a:cubicBezTo>
                  <a:pt x="1829" y="460"/>
                  <a:pt x="1829" y="460"/>
                  <a:pt x="1829" y="460"/>
                </a:cubicBezTo>
                <a:cubicBezTo>
                  <a:pt x="1829" y="460"/>
                  <a:pt x="1829" y="460"/>
                  <a:pt x="1829" y="460"/>
                </a:cubicBezTo>
                <a:cubicBezTo>
                  <a:pt x="1827" y="460"/>
                  <a:pt x="1827" y="460"/>
                  <a:pt x="1827" y="460"/>
                </a:cubicBezTo>
                <a:cubicBezTo>
                  <a:pt x="1827" y="460"/>
                  <a:pt x="1827" y="460"/>
                  <a:pt x="1827" y="460"/>
                </a:cubicBezTo>
                <a:cubicBezTo>
                  <a:pt x="1827" y="460"/>
                  <a:pt x="1827" y="460"/>
                  <a:pt x="1827" y="460"/>
                </a:cubicBezTo>
                <a:cubicBezTo>
                  <a:pt x="1827" y="460"/>
                  <a:pt x="1827" y="460"/>
                  <a:pt x="1827" y="460"/>
                </a:cubicBezTo>
                <a:cubicBezTo>
                  <a:pt x="1827" y="459"/>
                  <a:pt x="1827" y="459"/>
                  <a:pt x="1827" y="459"/>
                </a:cubicBezTo>
                <a:cubicBezTo>
                  <a:pt x="1827" y="459"/>
                  <a:pt x="1827" y="459"/>
                  <a:pt x="1827" y="459"/>
                </a:cubicBezTo>
                <a:cubicBezTo>
                  <a:pt x="1827" y="457"/>
                  <a:pt x="1827" y="457"/>
                  <a:pt x="1827" y="457"/>
                </a:cubicBezTo>
                <a:cubicBezTo>
                  <a:pt x="1827" y="457"/>
                  <a:pt x="1827" y="457"/>
                  <a:pt x="1827" y="457"/>
                </a:cubicBezTo>
                <a:cubicBezTo>
                  <a:pt x="1827" y="456"/>
                  <a:pt x="1827" y="456"/>
                  <a:pt x="1827" y="456"/>
                </a:cubicBezTo>
                <a:cubicBezTo>
                  <a:pt x="1827" y="456"/>
                  <a:pt x="1827" y="456"/>
                  <a:pt x="1827" y="456"/>
                </a:cubicBezTo>
                <a:cubicBezTo>
                  <a:pt x="1827" y="454"/>
                  <a:pt x="1827" y="454"/>
                  <a:pt x="1827" y="454"/>
                </a:cubicBezTo>
                <a:cubicBezTo>
                  <a:pt x="1827" y="454"/>
                  <a:pt x="1827" y="454"/>
                  <a:pt x="1827" y="454"/>
                </a:cubicBezTo>
                <a:cubicBezTo>
                  <a:pt x="1827" y="453"/>
                  <a:pt x="1827" y="453"/>
                  <a:pt x="1827" y="453"/>
                </a:cubicBezTo>
                <a:cubicBezTo>
                  <a:pt x="1827" y="453"/>
                  <a:pt x="1827" y="453"/>
                  <a:pt x="1827" y="453"/>
                </a:cubicBezTo>
                <a:cubicBezTo>
                  <a:pt x="1827" y="452"/>
                  <a:pt x="1827" y="452"/>
                  <a:pt x="1827" y="452"/>
                </a:cubicBezTo>
                <a:cubicBezTo>
                  <a:pt x="1827" y="452"/>
                  <a:pt x="1827" y="452"/>
                  <a:pt x="1827" y="452"/>
                </a:cubicBezTo>
                <a:cubicBezTo>
                  <a:pt x="1832" y="450"/>
                  <a:pt x="1832" y="450"/>
                  <a:pt x="1832" y="450"/>
                </a:cubicBezTo>
                <a:cubicBezTo>
                  <a:pt x="1832" y="450"/>
                  <a:pt x="1832" y="450"/>
                  <a:pt x="1832" y="450"/>
                </a:cubicBezTo>
                <a:cubicBezTo>
                  <a:pt x="1840" y="449"/>
                  <a:pt x="1840" y="449"/>
                  <a:pt x="1840" y="449"/>
                </a:cubicBezTo>
                <a:cubicBezTo>
                  <a:pt x="1840" y="449"/>
                  <a:pt x="1840" y="449"/>
                  <a:pt x="1840" y="449"/>
                </a:cubicBezTo>
                <a:cubicBezTo>
                  <a:pt x="1847" y="449"/>
                  <a:pt x="1847" y="449"/>
                  <a:pt x="1847" y="449"/>
                </a:cubicBezTo>
                <a:cubicBezTo>
                  <a:pt x="1847" y="449"/>
                  <a:pt x="1847" y="449"/>
                  <a:pt x="1847" y="449"/>
                </a:cubicBezTo>
                <a:cubicBezTo>
                  <a:pt x="1855" y="449"/>
                  <a:pt x="1855" y="449"/>
                  <a:pt x="1855" y="449"/>
                </a:cubicBezTo>
                <a:cubicBezTo>
                  <a:pt x="1855" y="449"/>
                  <a:pt x="1855" y="449"/>
                  <a:pt x="1855" y="449"/>
                </a:cubicBezTo>
                <a:cubicBezTo>
                  <a:pt x="1863" y="450"/>
                  <a:pt x="1863" y="450"/>
                  <a:pt x="1863" y="450"/>
                </a:cubicBezTo>
                <a:cubicBezTo>
                  <a:pt x="1863" y="450"/>
                  <a:pt x="1863" y="450"/>
                  <a:pt x="1863" y="450"/>
                </a:cubicBezTo>
                <a:cubicBezTo>
                  <a:pt x="1870" y="449"/>
                  <a:pt x="1870" y="449"/>
                  <a:pt x="1870" y="449"/>
                </a:cubicBezTo>
                <a:cubicBezTo>
                  <a:pt x="1870" y="449"/>
                  <a:pt x="1870" y="449"/>
                  <a:pt x="1870" y="449"/>
                </a:cubicBezTo>
                <a:cubicBezTo>
                  <a:pt x="1876" y="446"/>
                  <a:pt x="1876" y="446"/>
                  <a:pt x="1876" y="446"/>
                </a:cubicBezTo>
                <a:cubicBezTo>
                  <a:pt x="1876" y="446"/>
                  <a:pt x="1876" y="446"/>
                  <a:pt x="1876" y="446"/>
                </a:cubicBezTo>
                <a:cubicBezTo>
                  <a:pt x="1883" y="439"/>
                  <a:pt x="1883" y="439"/>
                  <a:pt x="1883" y="439"/>
                </a:cubicBezTo>
                <a:cubicBezTo>
                  <a:pt x="1883" y="439"/>
                  <a:pt x="1883" y="439"/>
                  <a:pt x="1883" y="439"/>
                </a:cubicBezTo>
                <a:cubicBezTo>
                  <a:pt x="1883" y="430"/>
                  <a:pt x="1883" y="430"/>
                  <a:pt x="1883" y="430"/>
                </a:cubicBezTo>
                <a:cubicBezTo>
                  <a:pt x="1883" y="430"/>
                  <a:pt x="1883" y="430"/>
                  <a:pt x="1883" y="430"/>
                </a:cubicBezTo>
                <a:cubicBezTo>
                  <a:pt x="1884" y="420"/>
                  <a:pt x="1884" y="420"/>
                  <a:pt x="1884" y="420"/>
                </a:cubicBezTo>
                <a:cubicBezTo>
                  <a:pt x="1884" y="420"/>
                  <a:pt x="1884" y="420"/>
                  <a:pt x="1884" y="420"/>
                </a:cubicBezTo>
                <a:cubicBezTo>
                  <a:pt x="1884" y="410"/>
                  <a:pt x="1884" y="410"/>
                  <a:pt x="1884" y="410"/>
                </a:cubicBezTo>
                <a:cubicBezTo>
                  <a:pt x="1884" y="410"/>
                  <a:pt x="1884" y="410"/>
                  <a:pt x="1884" y="410"/>
                </a:cubicBezTo>
                <a:cubicBezTo>
                  <a:pt x="1885" y="398"/>
                  <a:pt x="1885" y="398"/>
                  <a:pt x="1885" y="398"/>
                </a:cubicBezTo>
                <a:cubicBezTo>
                  <a:pt x="1885" y="398"/>
                  <a:pt x="1885" y="398"/>
                  <a:pt x="1885" y="398"/>
                </a:cubicBezTo>
                <a:cubicBezTo>
                  <a:pt x="1885" y="388"/>
                  <a:pt x="1885" y="388"/>
                  <a:pt x="1885" y="388"/>
                </a:cubicBezTo>
                <a:cubicBezTo>
                  <a:pt x="1885" y="388"/>
                  <a:pt x="1885" y="388"/>
                  <a:pt x="1885" y="388"/>
                </a:cubicBezTo>
                <a:cubicBezTo>
                  <a:pt x="1885" y="377"/>
                  <a:pt x="1885" y="377"/>
                  <a:pt x="1885" y="377"/>
                </a:cubicBezTo>
                <a:cubicBezTo>
                  <a:pt x="1885" y="377"/>
                  <a:pt x="1885" y="377"/>
                  <a:pt x="1885" y="377"/>
                </a:cubicBezTo>
                <a:cubicBezTo>
                  <a:pt x="1884" y="367"/>
                  <a:pt x="1884" y="367"/>
                  <a:pt x="1884" y="367"/>
                </a:cubicBezTo>
                <a:cubicBezTo>
                  <a:pt x="1884" y="367"/>
                  <a:pt x="1884" y="367"/>
                  <a:pt x="1884" y="367"/>
                </a:cubicBezTo>
                <a:cubicBezTo>
                  <a:pt x="1883" y="356"/>
                  <a:pt x="1883" y="356"/>
                  <a:pt x="1883" y="356"/>
                </a:cubicBezTo>
                <a:cubicBezTo>
                  <a:pt x="1883" y="356"/>
                  <a:pt x="1883" y="356"/>
                  <a:pt x="1883" y="356"/>
                </a:cubicBezTo>
                <a:cubicBezTo>
                  <a:pt x="1875" y="360"/>
                  <a:pt x="1875" y="360"/>
                  <a:pt x="1875" y="360"/>
                </a:cubicBezTo>
                <a:cubicBezTo>
                  <a:pt x="1875" y="360"/>
                  <a:pt x="1875" y="360"/>
                  <a:pt x="1875" y="360"/>
                </a:cubicBezTo>
                <a:cubicBezTo>
                  <a:pt x="1868" y="364"/>
                  <a:pt x="1868" y="364"/>
                  <a:pt x="1868" y="364"/>
                </a:cubicBezTo>
                <a:cubicBezTo>
                  <a:pt x="1868" y="364"/>
                  <a:pt x="1868" y="364"/>
                  <a:pt x="1868" y="364"/>
                </a:cubicBezTo>
                <a:cubicBezTo>
                  <a:pt x="1860" y="368"/>
                  <a:pt x="1860" y="368"/>
                  <a:pt x="1860" y="368"/>
                </a:cubicBezTo>
                <a:cubicBezTo>
                  <a:pt x="1860" y="368"/>
                  <a:pt x="1860" y="368"/>
                  <a:pt x="1860" y="368"/>
                </a:cubicBezTo>
                <a:cubicBezTo>
                  <a:pt x="1854" y="373"/>
                  <a:pt x="1854" y="373"/>
                  <a:pt x="1854" y="373"/>
                </a:cubicBezTo>
                <a:cubicBezTo>
                  <a:pt x="1854" y="373"/>
                  <a:pt x="1854" y="373"/>
                  <a:pt x="1854" y="373"/>
                </a:cubicBezTo>
                <a:cubicBezTo>
                  <a:pt x="1846" y="379"/>
                  <a:pt x="1846" y="379"/>
                  <a:pt x="1846" y="379"/>
                </a:cubicBezTo>
                <a:cubicBezTo>
                  <a:pt x="1846" y="379"/>
                  <a:pt x="1846" y="379"/>
                  <a:pt x="1846" y="379"/>
                </a:cubicBezTo>
                <a:cubicBezTo>
                  <a:pt x="1838" y="383"/>
                  <a:pt x="1838" y="383"/>
                  <a:pt x="1838" y="383"/>
                </a:cubicBezTo>
                <a:cubicBezTo>
                  <a:pt x="1838" y="383"/>
                  <a:pt x="1838" y="383"/>
                  <a:pt x="1838" y="383"/>
                </a:cubicBezTo>
                <a:cubicBezTo>
                  <a:pt x="1830" y="389"/>
                  <a:pt x="1830" y="389"/>
                  <a:pt x="1830" y="389"/>
                </a:cubicBezTo>
                <a:cubicBezTo>
                  <a:pt x="1830" y="389"/>
                  <a:pt x="1830" y="389"/>
                  <a:pt x="1830" y="389"/>
                </a:cubicBezTo>
                <a:cubicBezTo>
                  <a:pt x="1823" y="392"/>
                  <a:pt x="1823" y="392"/>
                  <a:pt x="1823" y="392"/>
                </a:cubicBezTo>
                <a:cubicBezTo>
                  <a:pt x="1823" y="392"/>
                  <a:pt x="1823" y="392"/>
                  <a:pt x="1823" y="392"/>
                </a:cubicBezTo>
                <a:cubicBezTo>
                  <a:pt x="1817" y="396"/>
                  <a:pt x="1817" y="396"/>
                  <a:pt x="1817" y="396"/>
                </a:cubicBezTo>
                <a:cubicBezTo>
                  <a:pt x="1817" y="396"/>
                  <a:pt x="1817" y="396"/>
                  <a:pt x="1817" y="396"/>
                </a:cubicBezTo>
                <a:cubicBezTo>
                  <a:pt x="1812" y="398"/>
                  <a:pt x="1812" y="398"/>
                  <a:pt x="1812" y="398"/>
                </a:cubicBezTo>
                <a:cubicBezTo>
                  <a:pt x="1812" y="398"/>
                  <a:pt x="1812" y="398"/>
                  <a:pt x="1812" y="398"/>
                </a:cubicBezTo>
                <a:cubicBezTo>
                  <a:pt x="1807" y="401"/>
                  <a:pt x="1807" y="401"/>
                  <a:pt x="1807" y="401"/>
                </a:cubicBezTo>
                <a:cubicBezTo>
                  <a:pt x="1807" y="401"/>
                  <a:pt x="1807" y="401"/>
                  <a:pt x="1807" y="401"/>
                </a:cubicBezTo>
                <a:cubicBezTo>
                  <a:pt x="1803" y="403"/>
                  <a:pt x="1803" y="403"/>
                  <a:pt x="1803" y="403"/>
                </a:cubicBezTo>
                <a:cubicBezTo>
                  <a:pt x="1803" y="403"/>
                  <a:pt x="1803" y="403"/>
                  <a:pt x="1803" y="403"/>
                </a:cubicBezTo>
                <a:cubicBezTo>
                  <a:pt x="1798" y="406"/>
                  <a:pt x="1798" y="406"/>
                  <a:pt x="1798" y="406"/>
                </a:cubicBezTo>
                <a:cubicBezTo>
                  <a:pt x="1798" y="406"/>
                  <a:pt x="1798" y="406"/>
                  <a:pt x="1798" y="406"/>
                </a:cubicBezTo>
                <a:cubicBezTo>
                  <a:pt x="1792" y="407"/>
                  <a:pt x="1792" y="407"/>
                  <a:pt x="1792" y="407"/>
                </a:cubicBezTo>
                <a:cubicBezTo>
                  <a:pt x="1792" y="407"/>
                  <a:pt x="1792" y="407"/>
                  <a:pt x="1792" y="407"/>
                </a:cubicBezTo>
                <a:cubicBezTo>
                  <a:pt x="1786" y="407"/>
                  <a:pt x="1786" y="407"/>
                  <a:pt x="1786" y="407"/>
                </a:cubicBezTo>
                <a:cubicBezTo>
                  <a:pt x="1786" y="407"/>
                  <a:pt x="1786" y="407"/>
                  <a:pt x="1786" y="407"/>
                </a:cubicBezTo>
                <a:cubicBezTo>
                  <a:pt x="1781" y="405"/>
                  <a:pt x="1781" y="405"/>
                  <a:pt x="1781" y="405"/>
                </a:cubicBezTo>
                <a:cubicBezTo>
                  <a:pt x="1781" y="405"/>
                  <a:pt x="1781" y="405"/>
                  <a:pt x="1781" y="405"/>
                </a:cubicBezTo>
                <a:cubicBezTo>
                  <a:pt x="1777" y="406"/>
                  <a:pt x="1777" y="406"/>
                  <a:pt x="1777" y="406"/>
                </a:cubicBezTo>
                <a:cubicBezTo>
                  <a:pt x="1777" y="406"/>
                  <a:pt x="1777" y="406"/>
                  <a:pt x="1777" y="406"/>
                </a:cubicBezTo>
                <a:cubicBezTo>
                  <a:pt x="1774" y="406"/>
                  <a:pt x="1774" y="406"/>
                  <a:pt x="1774" y="406"/>
                </a:cubicBezTo>
                <a:cubicBezTo>
                  <a:pt x="1774" y="406"/>
                  <a:pt x="1774" y="406"/>
                  <a:pt x="1774" y="406"/>
                </a:cubicBezTo>
                <a:cubicBezTo>
                  <a:pt x="1772" y="406"/>
                  <a:pt x="1772" y="406"/>
                  <a:pt x="1772" y="406"/>
                </a:cubicBezTo>
                <a:cubicBezTo>
                  <a:pt x="1772" y="406"/>
                  <a:pt x="1772" y="406"/>
                  <a:pt x="1772" y="406"/>
                </a:cubicBezTo>
                <a:cubicBezTo>
                  <a:pt x="1770" y="405"/>
                  <a:pt x="1770" y="405"/>
                  <a:pt x="1770" y="405"/>
                </a:cubicBezTo>
                <a:cubicBezTo>
                  <a:pt x="1770" y="405"/>
                  <a:pt x="1770" y="405"/>
                  <a:pt x="1770" y="405"/>
                </a:cubicBezTo>
                <a:cubicBezTo>
                  <a:pt x="1767" y="405"/>
                  <a:pt x="1767" y="405"/>
                  <a:pt x="1767" y="405"/>
                </a:cubicBezTo>
                <a:cubicBezTo>
                  <a:pt x="1767" y="405"/>
                  <a:pt x="1767" y="405"/>
                  <a:pt x="1767" y="405"/>
                </a:cubicBezTo>
                <a:cubicBezTo>
                  <a:pt x="1765" y="403"/>
                  <a:pt x="1765" y="403"/>
                  <a:pt x="1765" y="403"/>
                </a:cubicBezTo>
                <a:cubicBezTo>
                  <a:pt x="1765" y="403"/>
                  <a:pt x="1765" y="403"/>
                  <a:pt x="1765" y="403"/>
                </a:cubicBezTo>
                <a:cubicBezTo>
                  <a:pt x="1763" y="402"/>
                  <a:pt x="1763" y="402"/>
                  <a:pt x="1763" y="402"/>
                </a:cubicBezTo>
                <a:cubicBezTo>
                  <a:pt x="1763" y="402"/>
                  <a:pt x="1763" y="402"/>
                  <a:pt x="1763" y="402"/>
                </a:cubicBezTo>
                <a:cubicBezTo>
                  <a:pt x="1761" y="399"/>
                  <a:pt x="1761" y="399"/>
                  <a:pt x="1761" y="399"/>
                </a:cubicBezTo>
                <a:cubicBezTo>
                  <a:pt x="1761" y="399"/>
                  <a:pt x="1761" y="399"/>
                  <a:pt x="1761" y="399"/>
                </a:cubicBezTo>
                <a:cubicBezTo>
                  <a:pt x="1760" y="396"/>
                  <a:pt x="1760" y="396"/>
                  <a:pt x="1760" y="396"/>
                </a:cubicBezTo>
                <a:cubicBezTo>
                  <a:pt x="1760" y="396"/>
                  <a:pt x="1760" y="396"/>
                  <a:pt x="1760" y="396"/>
                </a:cubicBezTo>
                <a:cubicBezTo>
                  <a:pt x="1763" y="394"/>
                  <a:pt x="1763" y="394"/>
                  <a:pt x="1763" y="394"/>
                </a:cubicBezTo>
                <a:cubicBezTo>
                  <a:pt x="1763" y="394"/>
                  <a:pt x="1763" y="394"/>
                  <a:pt x="1763" y="394"/>
                </a:cubicBezTo>
                <a:cubicBezTo>
                  <a:pt x="1815" y="376"/>
                  <a:pt x="1815" y="376"/>
                  <a:pt x="1815" y="376"/>
                </a:cubicBezTo>
                <a:cubicBezTo>
                  <a:pt x="1815" y="376"/>
                  <a:pt x="1815" y="376"/>
                  <a:pt x="1815" y="376"/>
                </a:cubicBezTo>
                <a:cubicBezTo>
                  <a:pt x="1815" y="377"/>
                  <a:pt x="1815" y="377"/>
                  <a:pt x="1815" y="377"/>
                </a:cubicBezTo>
                <a:cubicBezTo>
                  <a:pt x="1815" y="377"/>
                  <a:pt x="1815" y="377"/>
                  <a:pt x="1815" y="377"/>
                </a:cubicBezTo>
                <a:cubicBezTo>
                  <a:pt x="1816" y="377"/>
                  <a:pt x="1816" y="377"/>
                  <a:pt x="1816" y="377"/>
                </a:cubicBezTo>
                <a:cubicBezTo>
                  <a:pt x="1816" y="377"/>
                  <a:pt x="1816" y="377"/>
                  <a:pt x="1816" y="377"/>
                </a:cubicBezTo>
                <a:cubicBezTo>
                  <a:pt x="1817" y="377"/>
                  <a:pt x="1817" y="377"/>
                  <a:pt x="1817" y="377"/>
                </a:cubicBezTo>
                <a:cubicBezTo>
                  <a:pt x="1817" y="377"/>
                  <a:pt x="1817" y="377"/>
                  <a:pt x="1817" y="377"/>
                </a:cubicBezTo>
                <a:cubicBezTo>
                  <a:pt x="1818" y="377"/>
                  <a:pt x="1818" y="377"/>
                  <a:pt x="1818" y="377"/>
                </a:cubicBezTo>
                <a:cubicBezTo>
                  <a:pt x="1818" y="377"/>
                  <a:pt x="1818" y="377"/>
                  <a:pt x="1818" y="377"/>
                </a:cubicBezTo>
                <a:cubicBezTo>
                  <a:pt x="1819" y="377"/>
                  <a:pt x="1819" y="377"/>
                  <a:pt x="1819" y="377"/>
                </a:cubicBezTo>
                <a:cubicBezTo>
                  <a:pt x="1819" y="377"/>
                  <a:pt x="1819" y="377"/>
                  <a:pt x="1819" y="377"/>
                </a:cubicBezTo>
                <a:cubicBezTo>
                  <a:pt x="1821" y="376"/>
                  <a:pt x="1821" y="376"/>
                  <a:pt x="1821" y="376"/>
                </a:cubicBezTo>
                <a:cubicBezTo>
                  <a:pt x="1821" y="376"/>
                  <a:pt x="1821" y="376"/>
                  <a:pt x="1821" y="376"/>
                </a:cubicBezTo>
                <a:cubicBezTo>
                  <a:pt x="1822" y="375"/>
                  <a:pt x="1822" y="375"/>
                  <a:pt x="1822" y="375"/>
                </a:cubicBezTo>
                <a:cubicBezTo>
                  <a:pt x="1822" y="375"/>
                  <a:pt x="1822" y="375"/>
                  <a:pt x="1822" y="375"/>
                </a:cubicBezTo>
                <a:cubicBezTo>
                  <a:pt x="1824" y="374"/>
                  <a:pt x="1824" y="374"/>
                  <a:pt x="1824" y="374"/>
                </a:cubicBezTo>
                <a:cubicBezTo>
                  <a:pt x="1824" y="374"/>
                  <a:pt x="1824" y="374"/>
                  <a:pt x="1824" y="374"/>
                </a:cubicBezTo>
                <a:cubicBezTo>
                  <a:pt x="1824" y="374"/>
                  <a:pt x="1824" y="374"/>
                  <a:pt x="1824" y="374"/>
                </a:cubicBezTo>
                <a:cubicBezTo>
                  <a:pt x="1824" y="374"/>
                  <a:pt x="1824" y="374"/>
                  <a:pt x="1824" y="374"/>
                </a:cubicBezTo>
                <a:cubicBezTo>
                  <a:pt x="1825" y="373"/>
                  <a:pt x="1825" y="373"/>
                  <a:pt x="1825" y="373"/>
                </a:cubicBezTo>
                <a:cubicBezTo>
                  <a:pt x="1825" y="373"/>
                  <a:pt x="1825" y="373"/>
                  <a:pt x="1825" y="373"/>
                </a:cubicBezTo>
                <a:cubicBezTo>
                  <a:pt x="1826" y="373"/>
                  <a:pt x="1826" y="373"/>
                  <a:pt x="1826" y="373"/>
                </a:cubicBezTo>
                <a:cubicBezTo>
                  <a:pt x="1826" y="373"/>
                  <a:pt x="1826" y="373"/>
                  <a:pt x="1826" y="373"/>
                </a:cubicBezTo>
                <a:cubicBezTo>
                  <a:pt x="1828" y="372"/>
                  <a:pt x="1828" y="372"/>
                  <a:pt x="1828" y="372"/>
                </a:cubicBezTo>
                <a:cubicBezTo>
                  <a:pt x="1828" y="372"/>
                  <a:pt x="1828" y="372"/>
                  <a:pt x="1828" y="372"/>
                </a:cubicBezTo>
                <a:cubicBezTo>
                  <a:pt x="1829" y="372"/>
                  <a:pt x="1829" y="372"/>
                  <a:pt x="1829" y="372"/>
                </a:cubicBezTo>
                <a:cubicBezTo>
                  <a:pt x="1829" y="372"/>
                  <a:pt x="1829" y="372"/>
                  <a:pt x="1829" y="372"/>
                </a:cubicBezTo>
                <a:cubicBezTo>
                  <a:pt x="1831" y="371"/>
                  <a:pt x="1831" y="371"/>
                  <a:pt x="1831" y="371"/>
                </a:cubicBezTo>
                <a:cubicBezTo>
                  <a:pt x="1831" y="371"/>
                  <a:pt x="1831" y="371"/>
                  <a:pt x="1831" y="371"/>
                </a:cubicBezTo>
                <a:cubicBezTo>
                  <a:pt x="1833" y="371"/>
                  <a:pt x="1833" y="371"/>
                  <a:pt x="1833" y="371"/>
                </a:cubicBezTo>
                <a:cubicBezTo>
                  <a:pt x="1833" y="371"/>
                  <a:pt x="1833" y="371"/>
                  <a:pt x="1833" y="371"/>
                </a:cubicBezTo>
                <a:cubicBezTo>
                  <a:pt x="1835" y="369"/>
                  <a:pt x="1835" y="369"/>
                  <a:pt x="1835" y="369"/>
                </a:cubicBezTo>
                <a:cubicBezTo>
                  <a:pt x="1835" y="369"/>
                  <a:pt x="1835" y="369"/>
                  <a:pt x="1835" y="369"/>
                </a:cubicBezTo>
                <a:cubicBezTo>
                  <a:pt x="1836" y="368"/>
                  <a:pt x="1836" y="368"/>
                  <a:pt x="1836" y="368"/>
                </a:cubicBezTo>
                <a:cubicBezTo>
                  <a:pt x="1836" y="368"/>
                  <a:pt x="1836" y="368"/>
                  <a:pt x="1836" y="368"/>
                </a:cubicBezTo>
                <a:cubicBezTo>
                  <a:pt x="1840" y="367"/>
                  <a:pt x="1840" y="367"/>
                  <a:pt x="1840" y="367"/>
                </a:cubicBezTo>
                <a:cubicBezTo>
                  <a:pt x="1840" y="367"/>
                  <a:pt x="1840" y="367"/>
                  <a:pt x="1840" y="367"/>
                </a:cubicBezTo>
                <a:cubicBezTo>
                  <a:pt x="1843" y="365"/>
                  <a:pt x="1843" y="365"/>
                  <a:pt x="1843" y="365"/>
                </a:cubicBezTo>
                <a:cubicBezTo>
                  <a:pt x="1843" y="365"/>
                  <a:pt x="1843" y="365"/>
                  <a:pt x="1843" y="365"/>
                </a:cubicBezTo>
                <a:cubicBezTo>
                  <a:pt x="1846" y="363"/>
                  <a:pt x="1846" y="363"/>
                  <a:pt x="1846" y="363"/>
                </a:cubicBezTo>
                <a:cubicBezTo>
                  <a:pt x="1846" y="363"/>
                  <a:pt x="1846" y="363"/>
                  <a:pt x="1846" y="363"/>
                </a:cubicBezTo>
                <a:cubicBezTo>
                  <a:pt x="1848" y="361"/>
                  <a:pt x="1848" y="361"/>
                  <a:pt x="1848" y="361"/>
                </a:cubicBezTo>
                <a:cubicBezTo>
                  <a:pt x="1848" y="361"/>
                  <a:pt x="1848" y="361"/>
                  <a:pt x="1848" y="361"/>
                </a:cubicBezTo>
                <a:cubicBezTo>
                  <a:pt x="1851" y="359"/>
                  <a:pt x="1851" y="359"/>
                  <a:pt x="1851" y="359"/>
                </a:cubicBezTo>
                <a:cubicBezTo>
                  <a:pt x="1851" y="359"/>
                  <a:pt x="1851" y="359"/>
                  <a:pt x="1851" y="359"/>
                </a:cubicBezTo>
                <a:cubicBezTo>
                  <a:pt x="1854" y="356"/>
                  <a:pt x="1854" y="356"/>
                  <a:pt x="1854" y="356"/>
                </a:cubicBezTo>
                <a:cubicBezTo>
                  <a:pt x="1854" y="356"/>
                  <a:pt x="1854" y="356"/>
                  <a:pt x="1854" y="356"/>
                </a:cubicBezTo>
                <a:cubicBezTo>
                  <a:pt x="1857" y="353"/>
                  <a:pt x="1857" y="353"/>
                  <a:pt x="1857" y="353"/>
                </a:cubicBezTo>
                <a:cubicBezTo>
                  <a:pt x="1857" y="353"/>
                  <a:pt x="1857" y="353"/>
                  <a:pt x="1857" y="353"/>
                </a:cubicBezTo>
                <a:cubicBezTo>
                  <a:pt x="1858" y="351"/>
                  <a:pt x="1858" y="351"/>
                  <a:pt x="1858" y="351"/>
                </a:cubicBezTo>
                <a:cubicBezTo>
                  <a:pt x="1858" y="351"/>
                  <a:pt x="1858" y="351"/>
                  <a:pt x="1858" y="351"/>
                </a:cubicBezTo>
                <a:cubicBezTo>
                  <a:pt x="1862" y="348"/>
                  <a:pt x="1862" y="348"/>
                  <a:pt x="1862" y="348"/>
                </a:cubicBezTo>
                <a:cubicBezTo>
                  <a:pt x="1862" y="348"/>
                  <a:pt x="1862" y="348"/>
                  <a:pt x="1862" y="348"/>
                </a:cubicBezTo>
                <a:cubicBezTo>
                  <a:pt x="1863" y="346"/>
                  <a:pt x="1863" y="346"/>
                  <a:pt x="1863" y="346"/>
                </a:cubicBezTo>
                <a:cubicBezTo>
                  <a:pt x="1863" y="346"/>
                  <a:pt x="1863" y="346"/>
                  <a:pt x="1863" y="346"/>
                </a:cubicBezTo>
                <a:cubicBezTo>
                  <a:pt x="1866" y="343"/>
                  <a:pt x="1866" y="343"/>
                  <a:pt x="1866" y="343"/>
                </a:cubicBezTo>
                <a:cubicBezTo>
                  <a:pt x="1866" y="343"/>
                  <a:pt x="1866" y="343"/>
                  <a:pt x="1866" y="343"/>
                </a:cubicBezTo>
                <a:cubicBezTo>
                  <a:pt x="1867" y="341"/>
                  <a:pt x="1867" y="341"/>
                  <a:pt x="1867" y="341"/>
                </a:cubicBezTo>
                <a:cubicBezTo>
                  <a:pt x="1867" y="341"/>
                  <a:pt x="1867" y="341"/>
                  <a:pt x="1867" y="341"/>
                </a:cubicBezTo>
                <a:cubicBezTo>
                  <a:pt x="1870" y="338"/>
                  <a:pt x="1870" y="338"/>
                  <a:pt x="1870" y="338"/>
                </a:cubicBezTo>
                <a:cubicBezTo>
                  <a:pt x="1870" y="338"/>
                  <a:pt x="1870" y="338"/>
                  <a:pt x="1870" y="338"/>
                </a:cubicBezTo>
                <a:cubicBezTo>
                  <a:pt x="1873" y="337"/>
                  <a:pt x="1873" y="337"/>
                  <a:pt x="1873" y="337"/>
                </a:cubicBezTo>
                <a:cubicBezTo>
                  <a:pt x="1873" y="337"/>
                  <a:pt x="1873" y="337"/>
                  <a:pt x="1873" y="337"/>
                </a:cubicBezTo>
                <a:cubicBezTo>
                  <a:pt x="1877" y="335"/>
                  <a:pt x="1877" y="335"/>
                  <a:pt x="1877" y="335"/>
                </a:cubicBezTo>
                <a:cubicBezTo>
                  <a:pt x="1877" y="335"/>
                  <a:pt x="1877" y="335"/>
                  <a:pt x="1877" y="335"/>
                </a:cubicBezTo>
                <a:cubicBezTo>
                  <a:pt x="1877" y="334"/>
                  <a:pt x="1877" y="334"/>
                  <a:pt x="1877" y="334"/>
                </a:cubicBezTo>
                <a:cubicBezTo>
                  <a:pt x="1877" y="334"/>
                  <a:pt x="1877" y="334"/>
                  <a:pt x="1877" y="334"/>
                </a:cubicBezTo>
                <a:cubicBezTo>
                  <a:pt x="1877" y="332"/>
                  <a:pt x="1877" y="332"/>
                  <a:pt x="1877" y="332"/>
                </a:cubicBezTo>
                <a:cubicBezTo>
                  <a:pt x="1877" y="332"/>
                  <a:pt x="1877" y="332"/>
                  <a:pt x="1877" y="332"/>
                </a:cubicBezTo>
                <a:cubicBezTo>
                  <a:pt x="1877" y="330"/>
                  <a:pt x="1877" y="330"/>
                  <a:pt x="1877" y="330"/>
                </a:cubicBezTo>
                <a:cubicBezTo>
                  <a:pt x="1877" y="330"/>
                  <a:pt x="1877" y="330"/>
                  <a:pt x="1877" y="330"/>
                </a:cubicBezTo>
                <a:cubicBezTo>
                  <a:pt x="1877" y="327"/>
                  <a:pt x="1877" y="327"/>
                  <a:pt x="1877" y="327"/>
                </a:cubicBezTo>
                <a:cubicBezTo>
                  <a:pt x="1877" y="327"/>
                  <a:pt x="1877" y="327"/>
                  <a:pt x="1877" y="327"/>
                </a:cubicBezTo>
                <a:cubicBezTo>
                  <a:pt x="1876" y="325"/>
                  <a:pt x="1876" y="325"/>
                  <a:pt x="1876" y="325"/>
                </a:cubicBezTo>
                <a:cubicBezTo>
                  <a:pt x="1876" y="325"/>
                  <a:pt x="1876" y="325"/>
                  <a:pt x="1876" y="325"/>
                </a:cubicBezTo>
                <a:cubicBezTo>
                  <a:pt x="1876" y="323"/>
                  <a:pt x="1876" y="323"/>
                  <a:pt x="1876" y="323"/>
                </a:cubicBezTo>
                <a:cubicBezTo>
                  <a:pt x="1876" y="323"/>
                  <a:pt x="1876" y="323"/>
                  <a:pt x="1876" y="323"/>
                </a:cubicBezTo>
                <a:cubicBezTo>
                  <a:pt x="1876" y="321"/>
                  <a:pt x="1876" y="321"/>
                  <a:pt x="1876" y="321"/>
                </a:cubicBezTo>
                <a:cubicBezTo>
                  <a:pt x="1876" y="321"/>
                  <a:pt x="1876" y="321"/>
                  <a:pt x="1876" y="321"/>
                </a:cubicBezTo>
                <a:cubicBezTo>
                  <a:pt x="1877" y="318"/>
                  <a:pt x="1877" y="318"/>
                  <a:pt x="1877" y="318"/>
                </a:cubicBezTo>
                <a:cubicBezTo>
                  <a:pt x="1877" y="318"/>
                  <a:pt x="1877" y="318"/>
                  <a:pt x="1877" y="318"/>
                </a:cubicBezTo>
                <a:cubicBezTo>
                  <a:pt x="1897" y="294"/>
                  <a:pt x="1897" y="294"/>
                  <a:pt x="1897" y="294"/>
                </a:cubicBezTo>
                <a:cubicBezTo>
                  <a:pt x="1897" y="294"/>
                  <a:pt x="1897" y="294"/>
                  <a:pt x="1897" y="294"/>
                </a:cubicBezTo>
                <a:cubicBezTo>
                  <a:pt x="1897" y="294"/>
                  <a:pt x="1897" y="294"/>
                  <a:pt x="1897" y="294"/>
                </a:cubicBezTo>
                <a:cubicBezTo>
                  <a:pt x="1897" y="294"/>
                  <a:pt x="1897" y="294"/>
                  <a:pt x="1897" y="294"/>
                </a:cubicBezTo>
                <a:cubicBezTo>
                  <a:pt x="1898" y="294"/>
                  <a:pt x="1898" y="294"/>
                  <a:pt x="1898" y="294"/>
                </a:cubicBezTo>
                <a:cubicBezTo>
                  <a:pt x="1898" y="294"/>
                  <a:pt x="1898" y="294"/>
                  <a:pt x="1898" y="294"/>
                </a:cubicBezTo>
                <a:cubicBezTo>
                  <a:pt x="1900" y="294"/>
                  <a:pt x="1900" y="294"/>
                  <a:pt x="1900" y="294"/>
                </a:cubicBezTo>
                <a:cubicBezTo>
                  <a:pt x="1900" y="294"/>
                  <a:pt x="1900" y="294"/>
                  <a:pt x="1900" y="294"/>
                </a:cubicBezTo>
                <a:cubicBezTo>
                  <a:pt x="1900" y="293"/>
                  <a:pt x="1900" y="293"/>
                  <a:pt x="1900" y="293"/>
                </a:cubicBezTo>
                <a:cubicBezTo>
                  <a:pt x="1900" y="293"/>
                  <a:pt x="1900" y="293"/>
                  <a:pt x="1900" y="293"/>
                </a:cubicBezTo>
                <a:cubicBezTo>
                  <a:pt x="1901" y="293"/>
                  <a:pt x="1901" y="293"/>
                  <a:pt x="1901" y="293"/>
                </a:cubicBezTo>
                <a:cubicBezTo>
                  <a:pt x="1901" y="293"/>
                  <a:pt x="1901" y="293"/>
                  <a:pt x="1901" y="293"/>
                </a:cubicBezTo>
                <a:cubicBezTo>
                  <a:pt x="1902" y="293"/>
                  <a:pt x="1902" y="293"/>
                  <a:pt x="1902" y="293"/>
                </a:cubicBezTo>
                <a:cubicBezTo>
                  <a:pt x="1902" y="293"/>
                  <a:pt x="1902" y="293"/>
                  <a:pt x="1902" y="293"/>
                </a:cubicBezTo>
                <a:cubicBezTo>
                  <a:pt x="1904" y="292"/>
                  <a:pt x="1904" y="292"/>
                  <a:pt x="1904" y="292"/>
                </a:cubicBezTo>
                <a:cubicBezTo>
                  <a:pt x="1904" y="292"/>
                  <a:pt x="1904" y="292"/>
                  <a:pt x="1904" y="292"/>
                </a:cubicBezTo>
                <a:cubicBezTo>
                  <a:pt x="1906" y="291"/>
                  <a:pt x="1906" y="291"/>
                  <a:pt x="1906" y="291"/>
                </a:cubicBezTo>
                <a:cubicBezTo>
                  <a:pt x="1906" y="291"/>
                  <a:pt x="1906" y="291"/>
                  <a:pt x="1906" y="291"/>
                </a:cubicBezTo>
                <a:cubicBezTo>
                  <a:pt x="1918" y="275"/>
                  <a:pt x="1918" y="275"/>
                  <a:pt x="1918" y="275"/>
                </a:cubicBezTo>
                <a:cubicBezTo>
                  <a:pt x="1932" y="261"/>
                  <a:pt x="1932" y="261"/>
                  <a:pt x="1932" y="261"/>
                </a:cubicBezTo>
                <a:cubicBezTo>
                  <a:pt x="1932" y="261"/>
                  <a:pt x="1932" y="261"/>
                  <a:pt x="1932" y="261"/>
                </a:cubicBezTo>
                <a:cubicBezTo>
                  <a:pt x="1931" y="261"/>
                  <a:pt x="1931" y="261"/>
                  <a:pt x="1931" y="261"/>
                </a:cubicBezTo>
                <a:cubicBezTo>
                  <a:pt x="1931" y="261"/>
                  <a:pt x="1931" y="261"/>
                  <a:pt x="1931" y="261"/>
                </a:cubicBezTo>
                <a:cubicBezTo>
                  <a:pt x="1931" y="259"/>
                  <a:pt x="1931" y="259"/>
                  <a:pt x="1931" y="259"/>
                </a:cubicBezTo>
                <a:cubicBezTo>
                  <a:pt x="1931" y="259"/>
                  <a:pt x="1931" y="259"/>
                  <a:pt x="1931" y="259"/>
                </a:cubicBezTo>
                <a:cubicBezTo>
                  <a:pt x="1931" y="258"/>
                  <a:pt x="1931" y="258"/>
                  <a:pt x="1931" y="258"/>
                </a:cubicBezTo>
                <a:cubicBezTo>
                  <a:pt x="1931" y="258"/>
                  <a:pt x="1931" y="258"/>
                  <a:pt x="1931" y="258"/>
                </a:cubicBezTo>
                <a:cubicBezTo>
                  <a:pt x="1932" y="256"/>
                  <a:pt x="1932" y="256"/>
                  <a:pt x="1932" y="256"/>
                </a:cubicBezTo>
                <a:cubicBezTo>
                  <a:pt x="1932" y="256"/>
                  <a:pt x="1932" y="256"/>
                  <a:pt x="1932" y="256"/>
                </a:cubicBezTo>
                <a:cubicBezTo>
                  <a:pt x="1932" y="256"/>
                  <a:pt x="1932" y="256"/>
                  <a:pt x="1932" y="256"/>
                </a:cubicBezTo>
                <a:cubicBezTo>
                  <a:pt x="1932" y="256"/>
                  <a:pt x="1932" y="256"/>
                  <a:pt x="1932" y="256"/>
                </a:cubicBezTo>
                <a:cubicBezTo>
                  <a:pt x="1932" y="254"/>
                  <a:pt x="1932" y="254"/>
                  <a:pt x="1932" y="254"/>
                </a:cubicBezTo>
                <a:cubicBezTo>
                  <a:pt x="1932" y="254"/>
                  <a:pt x="1932" y="254"/>
                  <a:pt x="1932" y="254"/>
                </a:cubicBezTo>
                <a:cubicBezTo>
                  <a:pt x="1932" y="252"/>
                  <a:pt x="1932" y="252"/>
                  <a:pt x="1932" y="252"/>
                </a:cubicBezTo>
                <a:cubicBezTo>
                  <a:pt x="1932" y="252"/>
                  <a:pt x="1932" y="252"/>
                  <a:pt x="1932" y="252"/>
                </a:cubicBezTo>
                <a:cubicBezTo>
                  <a:pt x="1932" y="250"/>
                  <a:pt x="1932" y="250"/>
                  <a:pt x="1932" y="250"/>
                </a:cubicBezTo>
                <a:cubicBezTo>
                  <a:pt x="1932" y="250"/>
                  <a:pt x="1932" y="250"/>
                  <a:pt x="1932" y="250"/>
                </a:cubicBezTo>
                <a:cubicBezTo>
                  <a:pt x="1863" y="283"/>
                  <a:pt x="1863" y="283"/>
                  <a:pt x="1863" y="283"/>
                </a:cubicBezTo>
                <a:cubicBezTo>
                  <a:pt x="1838" y="288"/>
                  <a:pt x="1838" y="288"/>
                  <a:pt x="1838" y="288"/>
                </a:cubicBezTo>
                <a:cubicBezTo>
                  <a:pt x="1838" y="288"/>
                  <a:pt x="1838" y="288"/>
                  <a:pt x="1838" y="288"/>
                </a:cubicBezTo>
                <a:cubicBezTo>
                  <a:pt x="1836" y="288"/>
                  <a:pt x="1836" y="288"/>
                  <a:pt x="1836" y="288"/>
                </a:cubicBezTo>
                <a:cubicBezTo>
                  <a:pt x="1836" y="288"/>
                  <a:pt x="1836" y="288"/>
                  <a:pt x="1836" y="288"/>
                </a:cubicBezTo>
                <a:cubicBezTo>
                  <a:pt x="1836" y="288"/>
                  <a:pt x="1836" y="288"/>
                  <a:pt x="1836" y="288"/>
                </a:cubicBezTo>
                <a:cubicBezTo>
                  <a:pt x="1836" y="288"/>
                  <a:pt x="1836" y="288"/>
                  <a:pt x="1836" y="288"/>
                </a:cubicBezTo>
                <a:cubicBezTo>
                  <a:pt x="1834" y="288"/>
                  <a:pt x="1834" y="288"/>
                  <a:pt x="1834" y="288"/>
                </a:cubicBezTo>
                <a:cubicBezTo>
                  <a:pt x="1834" y="288"/>
                  <a:pt x="1834" y="288"/>
                  <a:pt x="1834" y="288"/>
                </a:cubicBezTo>
                <a:cubicBezTo>
                  <a:pt x="1834" y="287"/>
                  <a:pt x="1834" y="287"/>
                  <a:pt x="1834" y="287"/>
                </a:cubicBezTo>
                <a:cubicBezTo>
                  <a:pt x="1834" y="287"/>
                  <a:pt x="1834" y="287"/>
                  <a:pt x="1834" y="287"/>
                </a:cubicBezTo>
                <a:cubicBezTo>
                  <a:pt x="1833" y="287"/>
                  <a:pt x="1833" y="287"/>
                  <a:pt x="1833" y="287"/>
                </a:cubicBezTo>
                <a:cubicBezTo>
                  <a:pt x="1833" y="287"/>
                  <a:pt x="1833" y="287"/>
                  <a:pt x="1833" y="287"/>
                </a:cubicBezTo>
                <a:cubicBezTo>
                  <a:pt x="1832" y="286"/>
                  <a:pt x="1832" y="286"/>
                  <a:pt x="1832" y="286"/>
                </a:cubicBezTo>
                <a:cubicBezTo>
                  <a:pt x="1832" y="286"/>
                  <a:pt x="1832" y="286"/>
                  <a:pt x="1832" y="286"/>
                </a:cubicBezTo>
                <a:cubicBezTo>
                  <a:pt x="1832" y="285"/>
                  <a:pt x="1832" y="285"/>
                  <a:pt x="1832" y="285"/>
                </a:cubicBezTo>
                <a:cubicBezTo>
                  <a:pt x="1832" y="285"/>
                  <a:pt x="1832" y="285"/>
                  <a:pt x="1832" y="285"/>
                </a:cubicBezTo>
                <a:cubicBezTo>
                  <a:pt x="1832" y="283"/>
                  <a:pt x="1832" y="283"/>
                  <a:pt x="1832" y="283"/>
                </a:cubicBezTo>
                <a:cubicBezTo>
                  <a:pt x="1832" y="283"/>
                  <a:pt x="1832" y="283"/>
                  <a:pt x="1832" y="283"/>
                </a:cubicBezTo>
                <a:cubicBezTo>
                  <a:pt x="1834" y="277"/>
                  <a:pt x="1834" y="277"/>
                  <a:pt x="1834" y="277"/>
                </a:cubicBezTo>
                <a:cubicBezTo>
                  <a:pt x="1834" y="277"/>
                  <a:pt x="1834" y="277"/>
                  <a:pt x="1834" y="277"/>
                </a:cubicBezTo>
                <a:cubicBezTo>
                  <a:pt x="1864" y="262"/>
                  <a:pt x="1864" y="262"/>
                  <a:pt x="1864" y="262"/>
                </a:cubicBezTo>
                <a:cubicBezTo>
                  <a:pt x="1933" y="229"/>
                  <a:pt x="1933" y="229"/>
                  <a:pt x="1933" y="229"/>
                </a:cubicBezTo>
                <a:cubicBezTo>
                  <a:pt x="1933" y="229"/>
                  <a:pt x="1933" y="229"/>
                  <a:pt x="1933" y="229"/>
                </a:cubicBezTo>
                <a:cubicBezTo>
                  <a:pt x="1939" y="220"/>
                  <a:pt x="1939" y="220"/>
                  <a:pt x="1939" y="220"/>
                </a:cubicBezTo>
                <a:cubicBezTo>
                  <a:pt x="1939" y="220"/>
                  <a:pt x="1939" y="220"/>
                  <a:pt x="1939" y="220"/>
                </a:cubicBezTo>
                <a:cubicBezTo>
                  <a:pt x="1946" y="210"/>
                  <a:pt x="1946" y="210"/>
                  <a:pt x="1946" y="210"/>
                </a:cubicBezTo>
                <a:cubicBezTo>
                  <a:pt x="1946" y="210"/>
                  <a:pt x="1946" y="210"/>
                  <a:pt x="1946" y="210"/>
                </a:cubicBezTo>
                <a:cubicBezTo>
                  <a:pt x="1952" y="200"/>
                  <a:pt x="1952" y="200"/>
                  <a:pt x="1952" y="200"/>
                </a:cubicBezTo>
                <a:cubicBezTo>
                  <a:pt x="1952" y="200"/>
                  <a:pt x="1952" y="200"/>
                  <a:pt x="1952" y="200"/>
                </a:cubicBezTo>
                <a:cubicBezTo>
                  <a:pt x="1959" y="188"/>
                  <a:pt x="1959" y="188"/>
                  <a:pt x="1959" y="188"/>
                </a:cubicBezTo>
                <a:cubicBezTo>
                  <a:pt x="1959" y="188"/>
                  <a:pt x="1959" y="188"/>
                  <a:pt x="1959" y="188"/>
                </a:cubicBezTo>
                <a:cubicBezTo>
                  <a:pt x="1965" y="177"/>
                  <a:pt x="1965" y="177"/>
                  <a:pt x="1965" y="177"/>
                </a:cubicBezTo>
                <a:cubicBezTo>
                  <a:pt x="1965" y="177"/>
                  <a:pt x="1965" y="177"/>
                  <a:pt x="1965" y="177"/>
                </a:cubicBezTo>
                <a:cubicBezTo>
                  <a:pt x="1971" y="166"/>
                  <a:pt x="1971" y="166"/>
                  <a:pt x="1971" y="166"/>
                </a:cubicBezTo>
                <a:cubicBezTo>
                  <a:pt x="1971" y="166"/>
                  <a:pt x="1971" y="166"/>
                  <a:pt x="1971" y="166"/>
                </a:cubicBezTo>
                <a:cubicBezTo>
                  <a:pt x="1977" y="156"/>
                  <a:pt x="1977" y="156"/>
                  <a:pt x="1977" y="156"/>
                </a:cubicBezTo>
                <a:cubicBezTo>
                  <a:pt x="1977" y="156"/>
                  <a:pt x="1977" y="156"/>
                  <a:pt x="1977" y="156"/>
                </a:cubicBezTo>
                <a:cubicBezTo>
                  <a:pt x="1984" y="144"/>
                  <a:pt x="1984" y="144"/>
                  <a:pt x="1984" y="144"/>
                </a:cubicBezTo>
                <a:cubicBezTo>
                  <a:pt x="1984" y="144"/>
                  <a:pt x="1984" y="144"/>
                  <a:pt x="1984" y="144"/>
                </a:cubicBezTo>
                <a:cubicBezTo>
                  <a:pt x="1996" y="117"/>
                  <a:pt x="1996" y="117"/>
                  <a:pt x="1996" y="117"/>
                </a:cubicBezTo>
                <a:cubicBezTo>
                  <a:pt x="1996" y="117"/>
                  <a:pt x="1996" y="117"/>
                  <a:pt x="1996" y="117"/>
                </a:cubicBezTo>
                <a:cubicBezTo>
                  <a:pt x="1995" y="117"/>
                  <a:pt x="1995" y="117"/>
                  <a:pt x="1995" y="117"/>
                </a:cubicBezTo>
                <a:cubicBezTo>
                  <a:pt x="1995" y="117"/>
                  <a:pt x="1995" y="117"/>
                  <a:pt x="1995" y="117"/>
                </a:cubicBezTo>
                <a:cubicBezTo>
                  <a:pt x="1994" y="117"/>
                  <a:pt x="1994" y="117"/>
                  <a:pt x="1994" y="117"/>
                </a:cubicBezTo>
                <a:cubicBezTo>
                  <a:pt x="1994" y="117"/>
                  <a:pt x="1994" y="117"/>
                  <a:pt x="1994" y="117"/>
                </a:cubicBezTo>
                <a:cubicBezTo>
                  <a:pt x="1993" y="116"/>
                  <a:pt x="1993" y="116"/>
                  <a:pt x="1993" y="116"/>
                </a:cubicBezTo>
                <a:cubicBezTo>
                  <a:pt x="1993" y="116"/>
                  <a:pt x="1993" y="116"/>
                  <a:pt x="1993" y="116"/>
                </a:cubicBezTo>
                <a:cubicBezTo>
                  <a:pt x="1993" y="115"/>
                  <a:pt x="1993" y="115"/>
                  <a:pt x="1993" y="115"/>
                </a:cubicBezTo>
                <a:cubicBezTo>
                  <a:pt x="1993" y="115"/>
                  <a:pt x="1993" y="115"/>
                  <a:pt x="1993" y="115"/>
                </a:cubicBezTo>
                <a:cubicBezTo>
                  <a:pt x="1992" y="114"/>
                  <a:pt x="1992" y="114"/>
                  <a:pt x="1992" y="114"/>
                </a:cubicBezTo>
                <a:cubicBezTo>
                  <a:pt x="1992" y="114"/>
                  <a:pt x="1992" y="114"/>
                  <a:pt x="1992" y="114"/>
                </a:cubicBezTo>
                <a:cubicBezTo>
                  <a:pt x="1992" y="114"/>
                  <a:pt x="1992" y="114"/>
                  <a:pt x="1992" y="114"/>
                </a:cubicBezTo>
                <a:cubicBezTo>
                  <a:pt x="1992" y="114"/>
                  <a:pt x="1992" y="114"/>
                  <a:pt x="1992" y="114"/>
                </a:cubicBezTo>
                <a:cubicBezTo>
                  <a:pt x="1991" y="113"/>
                  <a:pt x="1991" y="113"/>
                  <a:pt x="1991" y="113"/>
                </a:cubicBezTo>
                <a:cubicBezTo>
                  <a:pt x="1991" y="113"/>
                  <a:pt x="1991" y="113"/>
                  <a:pt x="1991" y="113"/>
                </a:cubicBezTo>
                <a:cubicBezTo>
                  <a:pt x="1991" y="111"/>
                  <a:pt x="1991" y="111"/>
                  <a:pt x="1991" y="111"/>
                </a:cubicBezTo>
                <a:cubicBezTo>
                  <a:pt x="1991" y="111"/>
                  <a:pt x="1991" y="111"/>
                  <a:pt x="1991" y="111"/>
                </a:cubicBezTo>
                <a:cubicBezTo>
                  <a:pt x="1985" y="111"/>
                  <a:pt x="1985" y="111"/>
                  <a:pt x="1985" y="111"/>
                </a:cubicBezTo>
                <a:cubicBezTo>
                  <a:pt x="1985" y="111"/>
                  <a:pt x="1985" y="111"/>
                  <a:pt x="1985" y="111"/>
                </a:cubicBezTo>
                <a:cubicBezTo>
                  <a:pt x="1980" y="112"/>
                  <a:pt x="1980" y="112"/>
                  <a:pt x="1980" y="112"/>
                </a:cubicBezTo>
                <a:cubicBezTo>
                  <a:pt x="1980" y="112"/>
                  <a:pt x="1980" y="112"/>
                  <a:pt x="1980" y="112"/>
                </a:cubicBezTo>
                <a:cubicBezTo>
                  <a:pt x="1975" y="114"/>
                  <a:pt x="1975" y="114"/>
                  <a:pt x="1975" y="114"/>
                </a:cubicBezTo>
                <a:cubicBezTo>
                  <a:pt x="1975" y="114"/>
                  <a:pt x="1975" y="114"/>
                  <a:pt x="1975" y="114"/>
                </a:cubicBezTo>
                <a:cubicBezTo>
                  <a:pt x="1971" y="114"/>
                  <a:pt x="1971" y="114"/>
                  <a:pt x="1971" y="114"/>
                </a:cubicBezTo>
                <a:cubicBezTo>
                  <a:pt x="1971" y="114"/>
                  <a:pt x="1971" y="114"/>
                  <a:pt x="1971" y="114"/>
                </a:cubicBezTo>
                <a:cubicBezTo>
                  <a:pt x="1967" y="118"/>
                  <a:pt x="1967" y="118"/>
                  <a:pt x="1967" y="118"/>
                </a:cubicBezTo>
                <a:cubicBezTo>
                  <a:pt x="1967" y="118"/>
                  <a:pt x="1967" y="118"/>
                  <a:pt x="1967" y="118"/>
                </a:cubicBezTo>
                <a:cubicBezTo>
                  <a:pt x="1962" y="121"/>
                  <a:pt x="1962" y="121"/>
                  <a:pt x="1962" y="121"/>
                </a:cubicBezTo>
                <a:cubicBezTo>
                  <a:pt x="1962" y="121"/>
                  <a:pt x="1962" y="121"/>
                  <a:pt x="1962" y="121"/>
                </a:cubicBezTo>
                <a:cubicBezTo>
                  <a:pt x="1958" y="124"/>
                  <a:pt x="1958" y="124"/>
                  <a:pt x="1958" y="124"/>
                </a:cubicBezTo>
                <a:cubicBezTo>
                  <a:pt x="1958" y="124"/>
                  <a:pt x="1958" y="124"/>
                  <a:pt x="1958" y="124"/>
                </a:cubicBezTo>
                <a:cubicBezTo>
                  <a:pt x="1954" y="126"/>
                  <a:pt x="1954" y="126"/>
                  <a:pt x="1954" y="126"/>
                </a:cubicBezTo>
                <a:cubicBezTo>
                  <a:pt x="1952" y="128"/>
                  <a:pt x="1952" y="128"/>
                  <a:pt x="1952" y="128"/>
                </a:cubicBezTo>
                <a:cubicBezTo>
                  <a:pt x="1933" y="141"/>
                  <a:pt x="1933" y="141"/>
                  <a:pt x="1933" y="141"/>
                </a:cubicBezTo>
                <a:cubicBezTo>
                  <a:pt x="1933" y="141"/>
                  <a:pt x="1933" y="141"/>
                  <a:pt x="1933" y="141"/>
                </a:cubicBezTo>
                <a:cubicBezTo>
                  <a:pt x="1933" y="146"/>
                  <a:pt x="1933" y="146"/>
                  <a:pt x="1933" y="146"/>
                </a:cubicBezTo>
                <a:cubicBezTo>
                  <a:pt x="1933" y="146"/>
                  <a:pt x="1933" y="146"/>
                  <a:pt x="1933" y="146"/>
                </a:cubicBezTo>
                <a:cubicBezTo>
                  <a:pt x="1933" y="147"/>
                  <a:pt x="1933" y="147"/>
                  <a:pt x="1933" y="147"/>
                </a:cubicBezTo>
                <a:cubicBezTo>
                  <a:pt x="1933" y="147"/>
                  <a:pt x="1933" y="147"/>
                  <a:pt x="1933" y="147"/>
                </a:cubicBezTo>
                <a:cubicBezTo>
                  <a:pt x="1934" y="147"/>
                  <a:pt x="1934" y="147"/>
                  <a:pt x="1934" y="147"/>
                </a:cubicBezTo>
                <a:cubicBezTo>
                  <a:pt x="1934" y="147"/>
                  <a:pt x="1934" y="147"/>
                  <a:pt x="1934" y="147"/>
                </a:cubicBezTo>
                <a:cubicBezTo>
                  <a:pt x="1934" y="148"/>
                  <a:pt x="1934" y="148"/>
                  <a:pt x="1934" y="148"/>
                </a:cubicBezTo>
                <a:cubicBezTo>
                  <a:pt x="1934" y="148"/>
                  <a:pt x="1934" y="148"/>
                  <a:pt x="1934" y="148"/>
                </a:cubicBezTo>
                <a:cubicBezTo>
                  <a:pt x="1935" y="148"/>
                  <a:pt x="1935" y="148"/>
                  <a:pt x="1935" y="148"/>
                </a:cubicBezTo>
                <a:cubicBezTo>
                  <a:pt x="1935" y="148"/>
                  <a:pt x="1935" y="148"/>
                  <a:pt x="1935" y="148"/>
                </a:cubicBezTo>
                <a:cubicBezTo>
                  <a:pt x="1935" y="149"/>
                  <a:pt x="1935" y="149"/>
                  <a:pt x="1935" y="149"/>
                </a:cubicBezTo>
                <a:cubicBezTo>
                  <a:pt x="1935" y="149"/>
                  <a:pt x="1935" y="149"/>
                  <a:pt x="1935" y="149"/>
                </a:cubicBezTo>
                <a:cubicBezTo>
                  <a:pt x="1935" y="150"/>
                  <a:pt x="1935" y="150"/>
                  <a:pt x="1935" y="150"/>
                </a:cubicBezTo>
                <a:cubicBezTo>
                  <a:pt x="1935" y="150"/>
                  <a:pt x="1935" y="150"/>
                  <a:pt x="1935" y="150"/>
                </a:cubicBezTo>
                <a:cubicBezTo>
                  <a:pt x="1936" y="150"/>
                  <a:pt x="1936" y="150"/>
                  <a:pt x="1936" y="150"/>
                </a:cubicBezTo>
                <a:cubicBezTo>
                  <a:pt x="1936" y="150"/>
                  <a:pt x="1936" y="150"/>
                  <a:pt x="1936" y="150"/>
                </a:cubicBezTo>
                <a:cubicBezTo>
                  <a:pt x="1938" y="150"/>
                  <a:pt x="1938" y="150"/>
                  <a:pt x="1938" y="150"/>
                </a:cubicBezTo>
                <a:cubicBezTo>
                  <a:pt x="1938" y="150"/>
                  <a:pt x="1938" y="150"/>
                  <a:pt x="1938" y="150"/>
                </a:cubicBezTo>
                <a:cubicBezTo>
                  <a:pt x="1940" y="155"/>
                  <a:pt x="1940" y="155"/>
                  <a:pt x="1940" y="155"/>
                </a:cubicBezTo>
                <a:cubicBezTo>
                  <a:pt x="1940" y="155"/>
                  <a:pt x="1940" y="155"/>
                  <a:pt x="1940" y="155"/>
                </a:cubicBezTo>
                <a:cubicBezTo>
                  <a:pt x="1943" y="159"/>
                  <a:pt x="1943" y="159"/>
                  <a:pt x="1943" y="159"/>
                </a:cubicBezTo>
                <a:cubicBezTo>
                  <a:pt x="1943" y="159"/>
                  <a:pt x="1943" y="159"/>
                  <a:pt x="1943" y="159"/>
                </a:cubicBezTo>
                <a:cubicBezTo>
                  <a:pt x="1944" y="164"/>
                  <a:pt x="1944" y="164"/>
                  <a:pt x="1944" y="164"/>
                </a:cubicBezTo>
                <a:cubicBezTo>
                  <a:pt x="1944" y="164"/>
                  <a:pt x="1944" y="164"/>
                  <a:pt x="1944" y="164"/>
                </a:cubicBezTo>
                <a:cubicBezTo>
                  <a:pt x="1944" y="168"/>
                  <a:pt x="1944" y="168"/>
                  <a:pt x="1944" y="168"/>
                </a:cubicBezTo>
                <a:cubicBezTo>
                  <a:pt x="1944" y="168"/>
                  <a:pt x="1944" y="168"/>
                  <a:pt x="1944" y="168"/>
                </a:cubicBezTo>
                <a:cubicBezTo>
                  <a:pt x="1943" y="173"/>
                  <a:pt x="1943" y="173"/>
                  <a:pt x="1943" y="173"/>
                </a:cubicBezTo>
                <a:cubicBezTo>
                  <a:pt x="1943" y="173"/>
                  <a:pt x="1943" y="173"/>
                  <a:pt x="1943" y="173"/>
                </a:cubicBezTo>
                <a:cubicBezTo>
                  <a:pt x="1942" y="178"/>
                  <a:pt x="1942" y="178"/>
                  <a:pt x="1942" y="178"/>
                </a:cubicBezTo>
                <a:cubicBezTo>
                  <a:pt x="1942" y="178"/>
                  <a:pt x="1942" y="178"/>
                  <a:pt x="1942" y="178"/>
                </a:cubicBezTo>
                <a:cubicBezTo>
                  <a:pt x="1939" y="183"/>
                  <a:pt x="1939" y="183"/>
                  <a:pt x="1939" y="183"/>
                </a:cubicBezTo>
                <a:cubicBezTo>
                  <a:pt x="1939" y="183"/>
                  <a:pt x="1939" y="183"/>
                  <a:pt x="1939" y="183"/>
                </a:cubicBezTo>
                <a:cubicBezTo>
                  <a:pt x="1938" y="187"/>
                  <a:pt x="1938" y="187"/>
                  <a:pt x="1938" y="187"/>
                </a:cubicBezTo>
                <a:cubicBezTo>
                  <a:pt x="1938" y="187"/>
                  <a:pt x="1938" y="187"/>
                  <a:pt x="1938" y="187"/>
                </a:cubicBezTo>
                <a:cubicBezTo>
                  <a:pt x="1907" y="222"/>
                  <a:pt x="1907" y="222"/>
                  <a:pt x="1907" y="222"/>
                </a:cubicBezTo>
                <a:cubicBezTo>
                  <a:pt x="1907" y="222"/>
                  <a:pt x="1907" y="222"/>
                  <a:pt x="1907" y="222"/>
                </a:cubicBezTo>
                <a:cubicBezTo>
                  <a:pt x="1904" y="225"/>
                  <a:pt x="1904" y="225"/>
                  <a:pt x="1904" y="225"/>
                </a:cubicBezTo>
                <a:cubicBezTo>
                  <a:pt x="1904" y="225"/>
                  <a:pt x="1904" y="225"/>
                  <a:pt x="1904" y="225"/>
                </a:cubicBezTo>
                <a:cubicBezTo>
                  <a:pt x="1900" y="221"/>
                  <a:pt x="1900" y="221"/>
                  <a:pt x="1900" y="221"/>
                </a:cubicBezTo>
                <a:cubicBezTo>
                  <a:pt x="1900" y="221"/>
                  <a:pt x="1900" y="221"/>
                  <a:pt x="1900" y="221"/>
                </a:cubicBezTo>
                <a:cubicBezTo>
                  <a:pt x="1913" y="197"/>
                  <a:pt x="1913" y="197"/>
                  <a:pt x="1913" y="197"/>
                </a:cubicBezTo>
                <a:cubicBezTo>
                  <a:pt x="1913" y="197"/>
                  <a:pt x="1913" y="197"/>
                  <a:pt x="1913" y="197"/>
                </a:cubicBezTo>
                <a:cubicBezTo>
                  <a:pt x="1910" y="197"/>
                  <a:pt x="1910" y="197"/>
                  <a:pt x="1910" y="197"/>
                </a:cubicBezTo>
                <a:cubicBezTo>
                  <a:pt x="1910" y="197"/>
                  <a:pt x="1910" y="197"/>
                  <a:pt x="1910" y="197"/>
                </a:cubicBezTo>
                <a:cubicBezTo>
                  <a:pt x="1908" y="196"/>
                  <a:pt x="1908" y="196"/>
                  <a:pt x="1908" y="196"/>
                </a:cubicBezTo>
                <a:cubicBezTo>
                  <a:pt x="1908" y="196"/>
                  <a:pt x="1908" y="196"/>
                  <a:pt x="1908" y="196"/>
                </a:cubicBezTo>
                <a:cubicBezTo>
                  <a:pt x="1906" y="196"/>
                  <a:pt x="1906" y="196"/>
                  <a:pt x="1906" y="196"/>
                </a:cubicBezTo>
                <a:cubicBezTo>
                  <a:pt x="1906" y="196"/>
                  <a:pt x="1906" y="196"/>
                  <a:pt x="1906" y="196"/>
                </a:cubicBezTo>
                <a:cubicBezTo>
                  <a:pt x="1904" y="195"/>
                  <a:pt x="1904" y="195"/>
                  <a:pt x="1904" y="195"/>
                </a:cubicBezTo>
                <a:cubicBezTo>
                  <a:pt x="1904" y="195"/>
                  <a:pt x="1904" y="195"/>
                  <a:pt x="1904" y="195"/>
                </a:cubicBezTo>
                <a:cubicBezTo>
                  <a:pt x="1900" y="196"/>
                  <a:pt x="1900" y="196"/>
                  <a:pt x="1900" y="196"/>
                </a:cubicBezTo>
                <a:cubicBezTo>
                  <a:pt x="1900" y="196"/>
                  <a:pt x="1900" y="196"/>
                  <a:pt x="1900" y="196"/>
                </a:cubicBezTo>
                <a:cubicBezTo>
                  <a:pt x="1898" y="196"/>
                  <a:pt x="1898" y="196"/>
                  <a:pt x="1898" y="196"/>
                </a:cubicBezTo>
                <a:cubicBezTo>
                  <a:pt x="1898" y="196"/>
                  <a:pt x="1898" y="196"/>
                  <a:pt x="1898" y="196"/>
                </a:cubicBezTo>
                <a:cubicBezTo>
                  <a:pt x="1896" y="196"/>
                  <a:pt x="1896" y="196"/>
                  <a:pt x="1896" y="196"/>
                </a:cubicBezTo>
                <a:cubicBezTo>
                  <a:pt x="1896" y="196"/>
                  <a:pt x="1896" y="196"/>
                  <a:pt x="1896" y="196"/>
                </a:cubicBezTo>
                <a:cubicBezTo>
                  <a:pt x="1894" y="196"/>
                  <a:pt x="1894" y="196"/>
                  <a:pt x="1894" y="196"/>
                </a:cubicBezTo>
                <a:cubicBezTo>
                  <a:pt x="1894" y="196"/>
                  <a:pt x="1894" y="196"/>
                  <a:pt x="1894" y="196"/>
                </a:cubicBezTo>
                <a:cubicBezTo>
                  <a:pt x="1869" y="229"/>
                  <a:pt x="1869" y="229"/>
                  <a:pt x="1869" y="229"/>
                </a:cubicBezTo>
                <a:cubicBezTo>
                  <a:pt x="1869" y="229"/>
                  <a:pt x="1869" y="229"/>
                  <a:pt x="1869" y="229"/>
                </a:cubicBezTo>
                <a:cubicBezTo>
                  <a:pt x="1864" y="229"/>
                  <a:pt x="1864" y="229"/>
                  <a:pt x="1864" y="229"/>
                </a:cubicBezTo>
                <a:cubicBezTo>
                  <a:pt x="1864" y="229"/>
                  <a:pt x="1864" y="229"/>
                  <a:pt x="1864" y="229"/>
                </a:cubicBezTo>
                <a:cubicBezTo>
                  <a:pt x="1862" y="228"/>
                  <a:pt x="1862" y="228"/>
                  <a:pt x="1862" y="228"/>
                </a:cubicBezTo>
                <a:cubicBezTo>
                  <a:pt x="1862" y="228"/>
                  <a:pt x="1862" y="228"/>
                  <a:pt x="1862" y="228"/>
                </a:cubicBezTo>
                <a:cubicBezTo>
                  <a:pt x="1863" y="225"/>
                  <a:pt x="1863" y="225"/>
                  <a:pt x="1863" y="225"/>
                </a:cubicBezTo>
                <a:cubicBezTo>
                  <a:pt x="1863" y="225"/>
                  <a:pt x="1863" y="225"/>
                  <a:pt x="1863" y="225"/>
                </a:cubicBezTo>
                <a:cubicBezTo>
                  <a:pt x="1863" y="223"/>
                  <a:pt x="1863" y="223"/>
                  <a:pt x="1863" y="223"/>
                </a:cubicBezTo>
                <a:cubicBezTo>
                  <a:pt x="1863" y="223"/>
                  <a:pt x="1863" y="223"/>
                  <a:pt x="1863" y="223"/>
                </a:cubicBezTo>
                <a:cubicBezTo>
                  <a:pt x="1865" y="220"/>
                  <a:pt x="1865" y="220"/>
                  <a:pt x="1865" y="220"/>
                </a:cubicBezTo>
                <a:cubicBezTo>
                  <a:pt x="1865" y="220"/>
                  <a:pt x="1865" y="220"/>
                  <a:pt x="1865" y="220"/>
                </a:cubicBezTo>
                <a:cubicBezTo>
                  <a:pt x="1866" y="218"/>
                  <a:pt x="1866" y="218"/>
                  <a:pt x="1866" y="218"/>
                </a:cubicBezTo>
                <a:cubicBezTo>
                  <a:pt x="1866" y="218"/>
                  <a:pt x="1866" y="218"/>
                  <a:pt x="1866" y="218"/>
                </a:cubicBezTo>
                <a:cubicBezTo>
                  <a:pt x="1868" y="215"/>
                  <a:pt x="1868" y="215"/>
                  <a:pt x="1868" y="215"/>
                </a:cubicBezTo>
                <a:cubicBezTo>
                  <a:pt x="1868" y="215"/>
                  <a:pt x="1868" y="215"/>
                  <a:pt x="1868" y="215"/>
                </a:cubicBezTo>
                <a:cubicBezTo>
                  <a:pt x="1869" y="213"/>
                  <a:pt x="1869" y="213"/>
                  <a:pt x="1869" y="213"/>
                </a:cubicBezTo>
                <a:cubicBezTo>
                  <a:pt x="1869" y="213"/>
                  <a:pt x="1869" y="213"/>
                  <a:pt x="1869" y="213"/>
                </a:cubicBezTo>
                <a:cubicBezTo>
                  <a:pt x="1870" y="210"/>
                  <a:pt x="1870" y="210"/>
                  <a:pt x="1870" y="210"/>
                </a:cubicBezTo>
                <a:cubicBezTo>
                  <a:pt x="1870" y="210"/>
                  <a:pt x="1870" y="210"/>
                  <a:pt x="1870" y="210"/>
                </a:cubicBezTo>
                <a:cubicBezTo>
                  <a:pt x="1870" y="209"/>
                  <a:pt x="1870" y="209"/>
                  <a:pt x="1870" y="209"/>
                </a:cubicBezTo>
                <a:cubicBezTo>
                  <a:pt x="1870" y="209"/>
                  <a:pt x="1870" y="209"/>
                  <a:pt x="1870" y="209"/>
                </a:cubicBezTo>
                <a:cubicBezTo>
                  <a:pt x="1871" y="208"/>
                  <a:pt x="1871" y="208"/>
                  <a:pt x="1871" y="208"/>
                </a:cubicBezTo>
                <a:cubicBezTo>
                  <a:pt x="1871" y="208"/>
                  <a:pt x="1871" y="208"/>
                  <a:pt x="1871" y="208"/>
                </a:cubicBezTo>
                <a:cubicBezTo>
                  <a:pt x="1872" y="207"/>
                  <a:pt x="1872" y="207"/>
                  <a:pt x="1872" y="207"/>
                </a:cubicBezTo>
                <a:cubicBezTo>
                  <a:pt x="1872" y="207"/>
                  <a:pt x="1872" y="207"/>
                  <a:pt x="1872" y="207"/>
                </a:cubicBezTo>
                <a:cubicBezTo>
                  <a:pt x="1874" y="205"/>
                  <a:pt x="1874" y="205"/>
                  <a:pt x="1874" y="205"/>
                </a:cubicBezTo>
                <a:cubicBezTo>
                  <a:pt x="1874" y="205"/>
                  <a:pt x="1874" y="205"/>
                  <a:pt x="1874" y="205"/>
                </a:cubicBezTo>
                <a:cubicBezTo>
                  <a:pt x="1875" y="204"/>
                  <a:pt x="1875" y="204"/>
                  <a:pt x="1875" y="204"/>
                </a:cubicBezTo>
                <a:cubicBezTo>
                  <a:pt x="1875" y="204"/>
                  <a:pt x="1875" y="204"/>
                  <a:pt x="1875" y="204"/>
                </a:cubicBezTo>
                <a:cubicBezTo>
                  <a:pt x="1876" y="202"/>
                  <a:pt x="1876" y="202"/>
                  <a:pt x="1876" y="202"/>
                </a:cubicBezTo>
                <a:cubicBezTo>
                  <a:pt x="1876" y="202"/>
                  <a:pt x="1876" y="202"/>
                  <a:pt x="1876" y="202"/>
                </a:cubicBezTo>
                <a:cubicBezTo>
                  <a:pt x="1877" y="200"/>
                  <a:pt x="1877" y="200"/>
                  <a:pt x="1877" y="200"/>
                </a:cubicBezTo>
                <a:cubicBezTo>
                  <a:pt x="1877" y="200"/>
                  <a:pt x="1877" y="200"/>
                  <a:pt x="1877" y="200"/>
                </a:cubicBezTo>
                <a:cubicBezTo>
                  <a:pt x="1879" y="198"/>
                  <a:pt x="1879" y="198"/>
                  <a:pt x="1879" y="198"/>
                </a:cubicBezTo>
                <a:cubicBezTo>
                  <a:pt x="1879" y="198"/>
                  <a:pt x="1879" y="198"/>
                  <a:pt x="1879" y="198"/>
                </a:cubicBezTo>
                <a:cubicBezTo>
                  <a:pt x="1879" y="194"/>
                  <a:pt x="1879" y="194"/>
                  <a:pt x="1879" y="194"/>
                </a:cubicBezTo>
                <a:cubicBezTo>
                  <a:pt x="1879" y="194"/>
                  <a:pt x="1879" y="194"/>
                  <a:pt x="1879" y="194"/>
                </a:cubicBezTo>
                <a:cubicBezTo>
                  <a:pt x="1878" y="194"/>
                  <a:pt x="1878" y="194"/>
                  <a:pt x="1878" y="194"/>
                </a:cubicBezTo>
                <a:cubicBezTo>
                  <a:pt x="1878" y="194"/>
                  <a:pt x="1878" y="194"/>
                  <a:pt x="1878" y="194"/>
                </a:cubicBezTo>
                <a:cubicBezTo>
                  <a:pt x="1877" y="193"/>
                  <a:pt x="1877" y="193"/>
                  <a:pt x="1877" y="193"/>
                </a:cubicBezTo>
                <a:cubicBezTo>
                  <a:pt x="1877" y="193"/>
                  <a:pt x="1877" y="193"/>
                  <a:pt x="1877" y="193"/>
                </a:cubicBezTo>
                <a:cubicBezTo>
                  <a:pt x="1876" y="192"/>
                  <a:pt x="1876" y="192"/>
                  <a:pt x="1876" y="192"/>
                </a:cubicBezTo>
                <a:cubicBezTo>
                  <a:pt x="1876" y="192"/>
                  <a:pt x="1876" y="192"/>
                  <a:pt x="1876" y="192"/>
                </a:cubicBezTo>
                <a:cubicBezTo>
                  <a:pt x="1876" y="191"/>
                  <a:pt x="1876" y="191"/>
                  <a:pt x="1876" y="191"/>
                </a:cubicBezTo>
                <a:cubicBezTo>
                  <a:pt x="1876" y="191"/>
                  <a:pt x="1876" y="191"/>
                  <a:pt x="1876" y="191"/>
                </a:cubicBezTo>
                <a:cubicBezTo>
                  <a:pt x="1875" y="191"/>
                  <a:pt x="1875" y="191"/>
                  <a:pt x="1875" y="191"/>
                </a:cubicBezTo>
                <a:cubicBezTo>
                  <a:pt x="1875" y="191"/>
                  <a:pt x="1875" y="191"/>
                  <a:pt x="1875" y="191"/>
                </a:cubicBezTo>
                <a:cubicBezTo>
                  <a:pt x="1874" y="190"/>
                  <a:pt x="1874" y="190"/>
                  <a:pt x="1874" y="190"/>
                </a:cubicBezTo>
                <a:cubicBezTo>
                  <a:pt x="1874" y="190"/>
                  <a:pt x="1874" y="190"/>
                  <a:pt x="1874" y="190"/>
                </a:cubicBezTo>
                <a:cubicBezTo>
                  <a:pt x="1873" y="189"/>
                  <a:pt x="1873" y="189"/>
                  <a:pt x="1873" y="189"/>
                </a:cubicBezTo>
                <a:cubicBezTo>
                  <a:pt x="1873" y="189"/>
                  <a:pt x="1873" y="189"/>
                  <a:pt x="1873" y="189"/>
                </a:cubicBezTo>
                <a:cubicBezTo>
                  <a:pt x="1873" y="188"/>
                  <a:pt x="1873" y="188"/>
                  <a:pt x="1873" y="188"/>
                </a:cubicBezTo>
                <a:cubicBezTo>
                  <a:pt x="1873" y="188"/>
                  <a:pt x="1873" y="188"/>
                  <a:pt x="1873" y="188"/>
                </a:cubicBezTo>
                <a:cubicBezTo>
                  <a:pt x="1865" y="191"/>
                  <a:pt x="1865" y="191"/>
                  <a:pt x="1865" y="191"/>
                </a:cubicBezTo>
                <a:cubicBezTo>
                  <a:pt x="1865" y="191"/>
                  <a:pt x="1865" y="191"/>
                  <a:pt x="1865" y="191"/>
                </a:cubicBezTo>
                <a:cubicBezTo>
                  <a:pt x="1858" y="194"/>
                  <a:pt x="1858" y="194"/>
                  <a:pt x="1858" y="194"/>
                </a:cubicBezTo>
                <a:cubicBezTo>
                  <a:pt x="1858" y="194"/>
                  <a:pt x="1858" y="194"/>
                  <a:pt x="1858" y="194"/>
                </a:cubicBezTo>
                <a:cubicBezTo>
                  <a:pt x="1852" y="198"/>
                  <a:pt x="1852" y="198"/>
                  <a:pt x="1852" y="198"/>
                </a:cubicBezTo>
                <a:cubicBezTo>
                  <a:pt x="1852" y="198"/>
                  <a:pt x="1852" y="198"/>
                  <a:pt x="1852" y="198"/>
                </a:cubicBezTo>
                <a:cubicBezTo>
                  <a:pt x="1847" y="201"/>
                  <a:pt x="1847" y="201"/>
                  <a:pt x="1847" y="201"/>
                </a:cubicBezTo>
                <a:cubicBezTo>
                  <a:pt x="1847" y="201"/>
                  <a:pt x="1847" y="201"/>
                  <a:pt x="1847" y="201"/>
                </a:cubicBezTo>
                <a:cubicBezTo>
                  <a:pt x="1841" y="207"/>
                  <a:pt x="1841" y="207"/>
                  <a:pt x="1841" y="207"/>
                </a:cubicBezTo>
                <a:cubicBezTo>
                  <a:pt x="1841" y="207"/>
                  <a:pt x="1841" y="207"/>
                  <a:pt x="1841" y="207"/>
                </a:cubicBezTo>
                <a:cubicBezTo>
                  <a:pt x="1835" y="212"/>
                  <a:pt x="1835" y="212"/>
                  <a:pt x="1835" y="212"/>
                </a:cubicBezTo>
                <a:cubicBezTo>
                  <a:pt x="1835" y="212"/>
                  <a:pt x="1835" y="212"/>
                  <a:pt x="1835" y="212"/>
                </a:cubicBezTo>
                <a:cubicBezTo>
                  <a:pt x="1829" y="216"/>
                  <a:pt x="1829" y="216"/>
                  <a:pt x="1829" y="216"/>
                </a:cubicBezTo>
                <a:cubicBezTo>
                  <a:pt x="1829" y="216"/>
                  <a:pt x="1829" y="216"/>
                  <a:pt x="1829" y="216"/>
                </a:cubicBezTo>
                <a:cubicBezTo>
                  <a:pt x="1825" y="221"/>
                  <a:pt x="1825" y="221"/>
                  <a:pt x="1825" y="221"/>
                </a:cubicBezTo>
                <a:cubicBezTo>
                  <a:pt x="1825" y="221"/>
                  <a:pt x="1825" y="221"/>
                  <a:pt x="1825" y="221"/>
                </a:cubicBezTo>
                <a:cubicBezTo>
                  <a:pt x="1824" y="224"/>
                  <a:pt x="1824" y="224"/>
                  <a:pt x="1824" y="224"/>
                </a:cubicBezTo>
                <a:cubicBezTo>
                  <a:pt x="1824" y="224"/>
                  <a:pt x="1824" y="224"/>
                  <a:pt x="1824" y="224"/>
                </a:cubicBezTo>
                <a:cubicBezTo>
                  <a:pt x="1824" y="226"/>
                  <a:pt x="1824" y="226"/>
                  <a:pt x="1824" y="226"/>
                </a:cubicBezTo>
                <a:cubicBezTo>
                  <a:pt x="1824" y="226"/>
                  <a:pt x="1824" y="226"/>
                  <a:pt x="1824" y="226"/>
                </a:cubicBezTo>
                <a:cubicBezTo>
                  <a:pt x="1824" y="228"/>
                  <a:pt x="1824" y="228"/>
                  <a:pt x="1824" y="228"/>
                </a:cubicBezTo>
                <a:cubicBezTo>
                  <a:pt x="1824" y="228"/>
                  <a:pt x="1824" y="228"/>
                  <a:pt x="1824" y="228"/>
                </a:cubicBezTo>
                <a:cubicBezTo>
                  <a:pt x="1824" y="229"/>
                  <a:pt x="1824" y="229"/>
                  <a:pt x="1824" y="229"/>
                </a:cubicBezTo>
                <a:cubicBezTo>
                  <a:pt x="1824" y="229"/>
                  <a:pt x="1824" y="229"/>
                  <a:pt x="1824" y="229"/>
                </a:cubicBezTo>
                <a:cubicBezTo>
                  <a:pt x="1823" y="232"/>
                  <a:pt x="1823" y="232"/>
                  <a:pt x="1823" y="232"/>
                </a:cubicBezTo>
                <a:cubicBezTo>
                  <a:pt x="1823" y="232"/>
                  <a:pt x="1823" y="232"/>
                  <a:pt x="1823" y="232"/>
                </a:cubicBezTo>
                <a:cubicBezTo>
                  <a:pt x="1823" y="234"/>
                  <a:pt x="1823" y="234"/>
                  <a:pt x="1823" y="234"/>
                </a:cubicBezTo>
                <a:cubicBezTo>
                  <a:pt x="1823" y="234"/>
                  <a:pt x="1823" y="234"/>
                  <a:pt x="1823" y="234"/>
                </a:cubicBezTo>
                <a:cubicBezTo>
                  <a:pt x="1822" y="236"/>
                  <a:pt x="1822" y="236"/>
                  <a:pt x="1822" y="236"/>
                </a:cubicBezTo>
                <a:cubicBezTo>
                  <a:pt x="1822" y="236"/>
                  <a:pt x="1822" y="236"/>
                  <a:pt x="1822" y="236"/>
                </a:cubicBezTo>
                <a:cubicBezTo>
                  <a:pt x="1822" y="238"/>
                  <a:pt x="1822" y="238"/>
                  <a:pt x="1822" y="238"/>
                </a:cubicBezTo>
                <a:cubicBezTo>
                  <a:pt x="1822" y="238"/>
                  <a:pt x="1822" y="238"/>
                  <a:pt x="1822" y="238"/>
                </a:cubicBezTo>
                <a:cubicBezTo>
                  <a:pt x="1819" y="239"/>
                  <a:pt x="1819" y="239"/>
                  <a:pt x="1819" y="239"/>
                </a:cubicBezTo>
                <a:cubicBezTo>
                  <a:pt x="1819" y="239"/>
                  <a:pt x="1819" y="239"/>
                  <a:pt x="1819" y="239"/>
                </a:cubicBezTo>
                <a:cubicBezTo>
                  <a:pt x="1817" y="240"/>
                  <a:pt x="1817" y="240"/>
                  <a:pt x="1817" y="240"/>
                </a:cubicBezTo>
                <a:cubicBezTo>
                  <a:pt x="1817" y="240"/>
                  <a:pt x="1817" y="240"/>
                  <a:pt x="1817" y="240"/>
                </a:cubicBezTo>
                <a:cubicBezTo>
                  <a:pt x="1815" y="241"/>
                  <a:pt x="1815" y="241"/>
                  <a:pt x="1815" y="241"/>
                </a:cubicBezTo>
                <a:cubicBezTo>
                  <a:pt x="1815" y="241"/>
                  <a:pt x="1815" y="241"/>
                  <a:pt x="1815" y="241"/>
                </a:cubicBezTo>
                <a:cubicBezTo>
                  <a:pt x="1814" y="242"/>
                  <a:pt x="1814" y="242"/>
                  <a:pt x="1814" y="242"/>
                </a:cubicBezTo>
                <a:cubicBezTo>
                  <a:pt x="1814" y="242"/>
                  <a:pt x="1814" y="242"/>
                  <a:pt x="1814" y="242"/>
                </a:cubicBezTo>
                <a:cubicBezTo>
                  <a:pt x="1812" y="243"/>
                  <a:pt x="1812" y="243"/>
                  <a:pt x="1812" y="243"/>
                </a:cubicBezTo>
                <a:cubicBezTo>
                  <a:pt x="1812" y="243"/>
                  <a:pt x="1812" y="243"/>
                  <a:pt x="1812" y="243"/>
                </a:cubicBezTo>
                <a:cubicBezTo>
                  <a:pt x="1810" y="243"/>
                  <a:pt x="1810" y="243"/>
                  <a:pt x="1810" y="243"/>
                </a:cubicBezTo>
                <a:cubicBezTo>
                  <a:pt x="1810" y="243"/>
                  <a:pt x="1810" y="243"/>
                  <a:pt x="1810" y="243"/>
                </a:cubicBezTo>
                <a:cubicBezTo>
                  <a:pt x="1808" y="243"/>
                  <a:pt x="1808" y="243"/>
                  <a:pt x="1808" y="243"/>
                </a:cubicBezTo>
                <a:cubicBezTo>
                  <a:pt x="1808" y="243"/>
                  <a:pt x="1808" y="243"/>
                  <a:pt x="1808" y="243"/>
                </a:cubicBezTo>
                <a:cubicBezTo>
                  <a:pt x="1807" y="242"/>
                  <a:pt x="1807" y="242"/>
                  <a:pt x="1807" y="242"/>
                </a:cubicBezTo>
                <a:cubicBezTo>
                  <a:pt x="1807" y="242"/>
                  <a:pt x="1807" y="242"/>
                  <a:pt x="1807" y="242"/>
                </a:cubicBezTo>
                <a:cubicBezTo>
                  <a:pt x="1804" y="235"/>
                  <a:pt x="1804" y="235"/>
                  <a:pt x="1804" y="235"/>
                </a:cubicBezTo>
                <a:cubicBezTo>
                  <a:pt x="1804" y="235"/>
                  <a:pt x="1804" y="235"/>
                  <a:pt x="1804" y="235"/>
                </a:cubicBezTo>
                <a:cubicBezTo>
                  <a:pt x="1800" y="227"/>
                  <a:pt x="1800" y="227"/>
                  <a:pt x="1800" y="227"/>
                </a:cubicBezTo>
                <a:cubicBezTo>
                  <a:pt x="1800" y="227"/>
                  <a:pt x="1800" y="227"/>
                  <a:pt x="1800" y="227"/>
                </a:cubicBezTo>
                <a:cubicBezTo>
                  <a:pt x="1798" y="219"/>
                  <a:pt x="1798" y="219"/>
                  <a:pt x="1798" y="219"/>
                </a:cubicBezTo>
                <a:cubicBezTo>
                  <a:pt x="1798" y="219"/>
                  <a:pt x="1798" y="219"/>
                  <a:pt x="1798" y="219"/>
                </a:cubicBezTo>
                <a:cubicBezTo>
                  <a:pt x="1794" y="211"/>
                  <a:pt x="1794" y="211"/>
                  <a:pt x="1794" y="211"/>
                </a:cubicBezTo>
                <a:cubicBezTo>
                  <a:pt x="1794" y="211"/>
                  <a:pt x="1794" y="211"/>
                  <a:pt x="1794" y="211"/>
                </a:cubicBezTo>
                <a:cubicBezTo>
                  <a:pt x="1790" y="204"/>
                  <a:pt x="1790" y="204"/>
                  <a:pt x="1790" y="204"/>
                </a:cubicBezTo>
                <a:cubicBezTo>
                  <a:pt x="1790" y="204"/>
                  <a:pt x="1790" y="204"/>
                  <a:pt x="1790" y="204"/>
                </a:cubicBezTo>
                <a:cubicBezTo>
                  <a:pt x="1786" y="197"/>
                  <a:pt x="1786" y="197"/>
                  <a:pt x="1786" y="197"/>
                </a:cubicBezTo>
                <a:cubicBezTo>
                  <a:pt x="1786" y="197"/>
                  <a:pt x="1786" y="197"/>
                  <a:pt x="1786" y="197"/>
                </a:cubicBezTo>
                <a:cubicBezTo>
                  <a:pt x="1781" y="191"/>
                  <a:pt x="1781" y="191"/>
                  <a:pt x="1781" y="191"/>
                </a:cubicBezTo>
                <a:cubicBezTo>
                  <a:pt x="1781" y="191"/>
                  <a:pt x="1781" y="191"/>
                  <a:pt x="1781" y="191"/>
                </a:cubicBezTo>
                <a:cubicBezTo>
                  <a:pt x="1775" y="185"/>
                  <a:pt x="1775" y="185"/>
                  <a:pt x="1775" y="185"/>
                </a:cubicBezTo>
                <a:cubicBezTo>
                  <a:pt x="1775" y="185"/>
                  <a:pt x="1775" y="185"/>
                  <a:pt x="1775" y="185"/>
                </a:cubicBezTo>
                <a:cubicBezTo>
                  <a:pt x="1775" y="185"/>
                  <a:pt x="1775" y="185"/>
                  <a:pt x="1775" y="185"/>
                </a:cubicBezTo>
                <a:cubicBezTo>
                  <a:pt x="1775" y="185"/>
                  <a:pt x="1775" y="185"/>
                  <a:pt x="1775" y="185"/>
                </a:cubicBezTo>
                <a:cubicBezTo>
                  <a:pt x="1775" y="184"/>
                  <a:pt x="1775" y="184"/>
                  <a:pt x="1775" y="184"/>
                </a:cubicBezTo>
                <a:cubicBezTo>
                  <a:pt x="1775" y="184"/>
                  <a:pt x="1775" y="184"/>
                  <a:pt x="1775" y="184"/>
                </a:cubicBezTo>
                <a:cubicBezTo>
                  <a:pt x="1775" y="183"/>
                  <a:pt x="1775" y="183"/>
                  <a:pt x="1775" y="183"/>
                </a:cubicBezTo>
                <a:cubicBezTo>
                  <a:pt x="1775" y="183"/>
                  <a:pt x="1775" y="183"/>
                  <a:pt x="1775" y="183"/>
                </a:cubicBezTo>
                <a:cubicBezTo>
                  <a:pt x="1775" y="183"/>
                  <a:pt x="1775" y="183"/>
                  <a:pt x="1775" y="183"/>
                </a:cubicBezTo>
                <a:cubicBezTo>
                  <a:pt x="1775" y="183"/>
                  <a:pt x="1775" y="183"/>
                  <a:pt x="1775" y="183"/>
                </a:cubicBezTo>
                <a:cubicBezTo>
                  <a:pt x="1776" y="182"/>
                  <a:pt x="1776" y="182"/>
                  <a:pt x="1776" y="182"/>
                </a:cubicBezTo>
                <a:cubicBezTo>
                  <a:pt x="1776" y="182"/>
                  <a:pt x="1776" y="182"/>
                  <a:pt x="1776" y="182"/>
                </a:cubicBezTo>
                <a:cubicBezTo>
                  <a:pt x="1777" y="181"/>
                  <a:pt x="1777" y="181"/>
                  <a:pt x="1777" y="181"/>
                </a:cubicBezTo>
                <a:cubicBezTo>
                  <a:pt x="1777" y="181"/>
                  <a:pt x="1777" y="181"/>
                  <a:pt x="1777" y="181"/>
                </a:cubicBezTo>
                <a:cubicBezTo>
                  <a:pt x="1779" y="179"/>
                  <a:pt x="1779" y="179"/>
                  <a:pt x="1779" y="179"/>
                </a:cubicBezTo>
                <a:cubicBezTo>
                  <a:pt x="1779" y="179"/>
                  <a:pt x="1779" y="179"/>
                  <a:pt x="1779" y="179"/>
                </a:cubicBezTo>
                <a:cubicBezTo>
                  <a:pt x="1780" y="179"/>
                  <a:pt x="1780" y="179"/>
                  <a:pt x="1780" y="179"/>
                </a:cubicBezTo>
                <a:cubicBezTo>
                  <a:pt x="1780" y="179"/>
                  <a:pt x="1780" y="179"/>
                  <a:pt x="1780" y="179"/>
                </a:cubicBezTo>
                <a:cubicBezTo>
                  <a:pt x="1782" y="179"/>
                  <a:pt x="1782" y="179"/>
                  <a:pt x="1782" y="179"/>
                </a:cubicBezTo>
                <a:cubicBezTo>
                  <a:pt x="1782" y="179"/>
                  <a:pt x="1782" y="179"/>
                  <a:pt x="1782" y="179"/>
                </a:cubicBezTo>
                <a:cubicBezTo>
                  <a:pt x="1784" y="179"/>
                  <a:pt x="1784" y="179"/>
                  <a:pt x="1784" y="179"/>
                </a:cubicBezTo>
                <a:cubicBezTo>
                  <a:pt x="1784" y="179"/>
                  <a:pt x="1784" y="179"/>
                  <a:pt x="1784" y="179"/>
                </a:cubicBezTo>
                <a:cubicBezTo>
                  <a:pt x="1786" y="178"/>
                  <a:pt x="1786" y="178"/>
                  <a:pt x="1786" y="178"/>
                </a:cubicBezTo>
                <a:cubicBezTo>
                  <a:pt x="1786" y="178"/>
                  <a:pt x="1786" y="178"/>
                  <a:pt x="1786" y="178"/>
                </a:cubicBezTo>
                <a:cubicBezTo>
                  <a:pt x="1788" y="179"/>
                  <a:pt x="1788" y="179"/>
                  <a:pt x="1788" y="179"/>
                </a:cubicBezTo>
                <a:cubicBezTo>
                  <a:pt x="1788" y="179"/>
                  <a:pt x="1788" y="179"/>
                  <a:pt x="1788" y="179"/>
                </a:cubicBezTo>
                <a:cubicBezTo>
                  <a:pt x="1790" y="179"/>
                  <a:pt x="1790" y="179"/>
                  <a:pt x="1790" y="179"/>
                </a:cubicBezTo>
                <a:cubicBezTo>
                  <a:pt x="1790" y="179"/>
                  <a:pt x="1790" y="179"/>
                  <a:pt x="1790" y="179"/>
                </a:cubicBezTo>
                <a:cubicBezTo>
                  <a:pt x="1792" y="179"/>
                  <a:pt x="1792" y="179"/>
                  <a:pt x="1792" y="179"/>
                </a:cubicBezTo>
                <a:cubicBezTo>
                  <a:pt x="1792" y="179"/>
                  <a:pt x="1792" y="179"/>
                  <a:pt x="1792" y="179"/>
                </a:cubicBezTo>
                <a:cubicBezTo>
                  <a:pt x="1795" y="179"/>
                  <a:pt x="1795" y="179"/>
                  <a:pt x="1795" y="179"/>
                </a:cubicBezTo>
                <a:cubicBezTo>
                  <a:pt x="1795" y="179"/>
                  <a:pt x="1795" y="179"/>
                  <a:pt x="1795" y="179"/>
                </a:cubicBezTo>
                <a:cubicBezTo>
                  <a:pt x="1821" y="209"/>
                  <a:pt x="1821" y="209"/>
                  <a:pt x="1821" y="209"/>
                </a:cubicBezTo>
                <a:cubicBezTo>
                  <a:pt x="1821" y="209"/>
                  <a:pt x="1821" y="209"/>
                  <a:pt x="1821" y="209"/>
                </a:cubicBezTo>
                <a:cubicBezTo>
                  <a:pt x="1822" y="209"/>
                  <a:pt x="1822" y="209"/>
                  <a:pt x="1822" y="209"/>
                </a:cubicBezTo>
                <a:cubicBezTo>
                  <a:pt x="1822" y="209"/>
                  <a:pt x="1822" y="209"/>
                  <a:pt x="1822" y="209"/>
                </a:cubicBezTo>
                <a:cubicBezTo>
                  <a:pt x="1824" y="209"/>
                  <a:pt x="1824" y="209"/>
                  <a:pt x="1824" y="209"/>
                </a:cubicBezTo>
                <a:cubicBezTo>
                  <a:pt x="1824" y="209"/>
                  <a:pt x="1824" y="209"/>
                  <a:pt x="1824" y="209"/>
                </a:cubicBezTo>
                <a:cubicBezTo>
                  <a:pt x="1825" y="209"/>
                  <a:pt x="1825" y="209"/>
                  <a:pt x="1825" y="209"/>
                </a:cubicBezTo>
                <a:cubicBezTo>
                  <a:pt x="1825" y="209"/>
                  <a:pt x="1825" y="209"/>
                  <a:pt x="1825" y="209"/>
                </a:cubicBezTo>
                <a:cubicBezTo>
                  <a:pt x="1827" y="208"/>
                  <a:pt x="1827" y="208"/>
                  <a:pt x="1827" y="208"/>
                </a:cubicBezTo>
                <a:cubicBezTo>
                  <a:pt x="1827" y="208"/>
                  <a:pt x="1827" y="208"/>
                  <a:pt x="1827" y="208"/>
                </a:cubicBezTo>
                <a:cubicBezTo>
                  <a:pt x="1828" y="208"/>
                  <a:pt x="1828" y="208"/>
                  <a:pt x="1828" y="208"/>
                </a:cubicBezTo>
                <a:cubicBezTo>
                  <a:pt x="1828" y="208"/>
                  <a:pt x="1828" y="208"/>
                  <a:pt x="1828" y="208"/>
                </a:cubicBezTo>
                <a:cubicBezTo>
                  <a:pt x="1829" y="206"/>
                  <a:pt x="1829" y="206"/>
                  <a:pt x="1829" y="206"/>
                </a:cubicBezTo>
                <a:cubicBezTo>
                  <a:pt x="1829" y="206"/>
                  <a:pt x="1829" y="206"/>
                  <a:pt x="1829" y="206"/>
                </a:cubicBezTo>
                <a:cubicBezTo>
                  <a:pt x="1830" y="205"/>
                  <a:pt x="1830" y="205"/>
                  <a:pt x="1830" y="205"/>
                </a:cubicBezTo>
                <a:cubicBezTo>
                  <a:pt x="1830" y="205"/>
                  <a:pt x="1830" y="205"/>
                  <a:pt x="1830" y="205"/>
                </a:cubicBezTo>
                <a:cubicBezTo>
                  <a:pt x="1832" y="202"/>
                  <a:pt x="1832" y="202"/>
                  <a:pt x="1832" y="202"/>
                </a:cubicBezTo>
                <a:cubicBezTo>
                  <a:pt x="1832" y="202"/>
                  <a:pt x="1832" y="202"/>
                  <a:pt x="1832" y="202"/>
                </a:cubicBezTo>
                <a:cubicBezTo>
                  <a:pt x="1821" y="171"/>
                  <a:pt x="1821" y="171"/>
                  <a:pt x="1821" y="171"/>
                </a:cubicBezTo>
                <a:cubicBezTo>
                  <a:pt x="1821" y="171"/>
                  <a:pt x="1821" y="171"/>
                  <a:pt x="1821" y="171"/>
                </a:cubicBezTo>
                <a:cubicBezTo>
                  <a:pt x="1798" y="130"/>
                  <a:pt x="1798" y="130"/>
                  <a:pt x="1798" y="130"/>
                </a:cubicBezTo>
                <a:cubicBezTo>
                  <a:pt x="1798" y="130"/>
                  <a:pt x="1798" y="130"/>
                  <a:pt x="1798" y="130"/>
                </a:cubicBezTo>
                <a:cubicBezTo>
                  <a:pt x="1796" y="130"/>
                  <a:pt x="1796" y="130"/>
                  <a:pt x="1796" y="130"/>
                </a:cubicBezTo>
                <a:cubicBezTo>
                  <a:pt x="1796" y="130"/>
                  <a:pt x="1796" y="130"/>
                  <a:pt x="1796" y="130"/>
                </a:cubicBezTo>
                <a:cubicBezTo>
                  <a:pt x="1796" y="128"/>
                  <a:pt x="1796" y="128"/>
                  <a:pt x="1796" y="128"/>
                </a:cubicBezTo>
                <a:cubicBezTo>
                  <a:pt x="1796" y="128"/>
                  <a:pt x="1796" y="128"/>
                  <a:pt x="1796" y="128"/>
                </a:cubicBezTo>
                <a:cubicBezTo>
                  <a:pt x="1796" y="128"/>
                  <a:pt x="1796" y="128"/>
                  <a:pt x="1796" y="128"/>
                </a:cubicBezTo>
                <a:cubicBezTo>
                  <a:pt x="1796" y="128"/>
                  <a:pt x="1796" y="128"/>
                  <a:pt x="1796" y="128"/>
                </a:cubicBezTo>
                <a:cubicBezTo>
                  <a:pt x="1796" y="127"/>
                  <a:pt x="1796" y="127"/>
                  <a:pt x="1796" y="127"/>
                </a:cubicBezTo>
                <a:cubicBezTo>
                  <a:pt x="1796" y="127"/>
                  <a:pt x="1796" y="127"/>
                  <a:pt x="1796" y="127"/>
                </a:cubicBezTo>
                <a:cubicBezTo>
                  <a:pt x="1795" y="126"/>
                  <a:pt x="1795" y="126"/>
                  <a:pt x="1795" y="126"/>
                </a:cubicBezTo>
                <a:cubicBezTo>
                  <a:pt x="1795" y="126"/>
                  <a:pt x="1795" y="126"/>
                  <a:pt x="1795" y="126"/>
                </a:cubicBezTo>
                <a:cubicBezTo>
                  <a:pt x="1795" y="124"/>
                  <a:pt x="1795" y="124"/>
                  <a:pt x="1795" y="124"/>
                </a:cubicBezTo>
                <a:cubicBezTo>
                  <a:pt x="1795" y="124"/>
                  <a:pt x="1795" y="124"/>
                  <a:pt x="1795" y="124"/>
                </a:cubicBezTo>
                <a:cubicBezTo>
                  <a:pt x="1795" y="123"/>
                  <a:pt x="1795" y="123"/>
                  <a:pt x="1795" y="123"/>
                </a:cubicBezTo>
                <a:cubicBezTo>
                  <a:pt x="1795" y="123"/>
                  <a:pt x="1795" y="123"/>
                  <a:pt x="1795" y="123"/>
                </a:cubicBezTo>
                <a:cubicBezTo>
                  <a:pt x="1795" y="121"/>
                  <a:pt x="1795" y="121"/>
                  <a:pt x="1795" y="121"/>
                </a:cubicBezTo>
                <a:cubicBezTo>
                  <a:pt x="1795" y="121"/>
                  <a:pt x="1795" y="121"/>
                  <a:pt x="1795" y="121"/>
                </a:cubicBezTo>
                <a:cubicBezTo>
                  <a:pt x="1792" y="121"/>
                  <a:pt x="1792" y="121"/>
                  <a:pt x="1792" y="121"/>
                </a:cubicBezTo>
                <a:cubicBezTo>
                  <a:pt x="1792" y="121"/>
                  <a:pt x="1792" y="121"/>
                  <a:pt x="1792" y="121"/>
                </a:cubicBezTo>
                <a:cubicBezTo>
                  <a:pt x="1789" y="118"/>
                  <a:pt x="1789" y="118"/>
                  <a:pt x="1789" y="118"/>
                </a:cubicBezTo>
                <a:cubicBezTo>
                  <a:pt x="1789" y="118"/>
                  <a:pt x="1789" y="118"/>
                  <a:pt x="1789" y="118"/>
                </a:cubicBezTo>
                <a:cubicBezTo>
                  <a:pt x="1786" y="115"/>
                  <a:pt x="1786" y="115"/>
                  <a:pt x="1786" y="115"/>
                </a:cubicBezTo>
                <a:cubicBezTo>
                  <a:pt x="1786" y="115"/>
                  <a:pt x="1786" y="115"/>
                  <a:pt x="1786" y="115"/>
                </a:cubicBezTo>
                <a:cubicBezTo>
                  <a:pt x="1786" y="113"/>
                  <a:pt x="1786" y="113"/>
                  <a:pt x="1786" y="113"/>
                </a:cubicBezTo>
                <a:cubicBezTo>
                  <a:pt x="1786" y="113"/>
                  <a:pt x="1786" y="113"/>
                  <a:pt x="1786" y="113"/>
                </a:cubicBezTo>
                <a:cubicBezTo>
                  <a:pt x="1784" y="110"/>
                  <a:pt x="1784" y="110"/>
                  <a:pt x="1784" y="110"/>
                </a:cubicBezTo>
                <a:cubicBezTo>
                  <a:pt x="1784" y="110"/>
                  <a:pt x="1784" y="110"/>
                  <a:pt x="1784" y="110"/>
                </a:cubicBezTo>
                <a:cubicBezTo>
                  <a:pt x="1784" y="107"/>
                  <a:pt x="1784" y="107"/>
                  <a:pt x="1784" y="107"/>
                </a:cubicBezTo>
                <a:cubicBezTo>
                  <a:pt x="1784" y="107"/>
                  <a:pt x="1784" y="107"/>
                  <a:pt x="1784" y="107"/>
                </a:cubicBezTo>
                <a:cubicBezTo>
                  <a:pt x="1784" y="103"/>
                  <a:pt x="1784" y="103"/>
                  <a:pt x="1784" y="103"/>
                </a:cubicBezTo>
                <a:cubicBezTo>
                  <a:pt x="1784" y="103"/>
                  <a:pt x="1784" y="103"/>
                  <a:pt x="1784" y="103"/>
                </a:cubicBezTo>
                <a:cubicBezTo>
                  <a:pt x="1786" y="99"/>
                  <a:pt x="1786" y="99"/>
                  <a:pt x="1786" y="99"/>
                </a:cubicBezTo>
                <a:cubicBezTo>
                  <a:pt x="1786" y="99"/>
                  <a:pt x="1786" y="99"/>
                  <a:pt x="1786" y="99"/>
                </a:cubicBezTo>
                <a:cubicBezTo>
                  <a:pt x="1793" y="99"/>
                  <a:pt x="1793" y="99"/>
                  <a:pt x="1793" y="99"/>
                </a:cubicBezTo>
                <a:cubicBezTo>
                  <a:pt x="1793" y="99"/>
                  <a:pt x="1793" y="99"/>
                  <a:pt x="1793" y="99"/>
                </a:cubicBezTo>
                <a:cubicBezTo>
                  <a:pt x="1795" y="100"/>
                  <a:pt x="1795" y="100"/>
                  <a:pt x="1795" y="100"/>
                </a:cubicBezTo>
                <a:cubicBezTo>
                  <a:pt x="1795" y="100"/>
                  <a:pt x="1795" y="100"/>
                  <a:pt x="1795" y="100"/>
                </a:cubicBezTo>
                <a:cubicBezTo>
                  <a:pt x="1798" y="101"/>
                  <a:pt x="1798" y="101"/>
                  <a:pt x="1798" y="101"/>
                </a:cubicBezTo>
                <a:cubicBezTo>
                  <a:pt x="1798" y="101"/>
                  <a:pt x="1798" y="101"/>
                  <a:pt x="1798" y="101"/>
                </a:cubicBezTo>
                <a:cubicBezTo>
                  <a:pt x="1802" y="103"/>
                  <a:pt x="1802" y="103"/>
                  <a:pt x="1802" y="103"/>
                </a:cubicBezTo>
                <a:cubicBezTo>
                  <a:pt x="1802" y="103"/>
                  <a:pt x="1802" y="103"/>
                  <a:pt x="1802" y="103"/>
                </a:cubicBezTo>
                <a:cubicBezTo>
                  <a:pt x="1805" y="104"/>
                  <a:pt x="1805" y="104"/>
                  <a:pt x="1805" y="104"/>
                </a:cubicBezTo>
                <a:cubicBezTo>
                  <a:pt x="1805" y="104"/>
                  <a:pt x="1805" y="104"/>
                  <a:pt x="1805" y="104"/>
                </a:cubicBezTo>
                <a:cubicBezTo>
                  <a:pt x="1807" y="107"/>
                  <a:pt x="1807" y="107"/>
                  <a:pt x="1807" y="107"/>
                </a:cubicBezTo>
                <a:cubicBezTo>
                  <a:pt x="1807" y="107"/>
                  <a:pt x="1807" y="107"/>
                  <a:pt x="1807" y="107"/>
                </a:cubicBezTo>
                <a:cubicBezTo>
                  <a:pt x="1810" y="109"/>
                  <a:pt x="1810" y="109"/>
                  <a:pt x="1810" y="109"/>
                </a:cubicBezTo>
                <a:cubicBezTo>
                  <a:pt x="1810" y="109"/>
                  <a:pt x="1810" y="109"/>
                  <a:pt x="1810" y="109"/>
                </a:cubicBezTo>
                <a:cubicBezTo>
                  <a:pt x="1812" y="112"/>
                  <a:pt x="1812" y="112"/>
                  <a:pt x="1812" y="112"/>
                </a:cubicBezTo>
                <a:cubicBezTo>
                  <a:pt x="1812" y="112"/>
                  <a:pt x="1812" y="112"/>
                  <a:pt x="1812" y="112"/>
                </a:cubicBezTo>
                <a:cubicBezTo>
                  <a:pt x="1814" y="114"/>
                  <a:pt x="1814" y="114"/>
                  <a:pt x="1814" y="114"/>
                </a:cubicBezTo>
                <a:cubicBezTo>
                  <a:pt x="1814" y="114"/>
                  <a:pt x="1814" y="114"/>
                  <a:pt x="1814" y="114"/>
                </a:cubicBezTo>
                <a:cubicBezTo>
                  <a:pt x="1815" y="116"/>
                  <a:pt x="1815" y="116"/>
                  <a:pt x="1815" y="116"/>
                </a:cubicBezTo>
                <a:cubicBezTo>
                  <a:pt x="1815" y="116"/>
                  <a:pt x="1815" y="116"/>
                  <a:pt x="1815" y="116"/>
                </a:cubicBezTo>
                <a:cubicBezTo>
                  <a:pt x="1816" y="117"/>
                  <a:pt x="1816" y="117"/>
                  <a:pt x="1816" y="117"/>
                </a:cubicBezTo>
                <a:cubicBezTo>
                  <a:pt x="1816" y="117"/>
                  <a:pt x="1816" y="117"/>
                  <a:pt x="1816" y="117"/>
                </a:cubicBezTo>
                <a:cubicBezTo>
                  <a:pt x="1817" y="119"/>
                  <a:pt x="1817" y="119"/>
                  <a:pt x="1817" y="119"/>
                </a:cubicBezTo>
                <a:cubicBezTo>
                  <a:pt x="1817" y="119"/>
                  <a:pt x="1817" y="119"/>
                  <a:pt x="1817" y="119"/>
                </a:cubicBezTo>
                <a:cubicBezTo>
                  <a:pt x="1818" y="120"/>
                  <a:pt x="1818" y="120"/>
                  <a:pt x="1818" y="120"/>
                </a:cubicBezTo>
                <a:cubicBezTo>
                  <a:pt x="1818" y="120"/>
                  <a:pt x="1818" y="120"/>
                  <a:pt x="1818" y="120"/>
                </a:cubicBezTo>
                <a:cubicBezTo>
                  <a:pt x="1818" y="122"/>
                  <a:pt x="1818" y="122"/>
                  <a:pt x="1818" y="122"/>
                </a:cubicBezTo>
                <a:cubicBezTo>
                  <a:pt x="1818" y="122"/>
                  <a:pt x="1818" y="122"/>
                  <a:pt x="1818" y="122"/>
                </a:cubicBezTo>
                <a:cubicBezTo>
                  <a:pt x="1819" y="124"/>
                  <a:pt x="1819" y="124"/>
                  <a:pt x="1819" y="124"/>
                </a:cubicBezTo>
                <a:cubicBezTo>
                  <a:pt x="1819" y="124"/>
                  <a:pt x="1819" y="124"/>
                  <a:pt x="1819" y="124"/>
                </a:cubicBezTo>
                <a:cubicBezTo>
                  <a:pt x="1821" y="126"/>
                  <a:pt x="1821" y="126"/>
                  <a:pt x="1821" y="126"/>
                </a:cubicBezTo>
                <a:cubicBezTo>
                  <a:pt x="1821" y="126"/>
                  <a:pt x="1821" y="126"/>
                  <a:pt x="1821" y="126"/>
                </a:cubicBezTo>
                <a:cubicBezTo>
                  <a:pt x="1823" y="126"/>
                  <a:pt x="1823" y="126"/>
                  <a:pt x="1823" y="126"/>
                </a:cubicBezTo>
                <a:cubicBezTo>
                  <a:pt x="1823" y="126"/>
                  <a:pt x="1823" y="126"/>
                  <a:pt x="1823" y="126"/>
                </a:cubicBezTo>
                <a:cubicBezTo>
                  <a:pt x="1822" y="131"/>
                  <a:pt x="1822" y="131"/>
                  <a:pt x="1822" y="131"/>
                </a:cubicBezTo>
                <a:cubicBezTo>
                  <a:pt x="1822" y="131"/>
                  <a:pt x="1822" y="131"/>
                  <a:pt x="1822" y="131"/>
                </a:cubicBezTo>
                <a:cubicBezTo>
                  <a:pt x="1822" y="135"/>
                  <a:pt x="1822" y="135"/>
                  <a:pt x="1822" y="135"/>
                </a:cubicBezTo>
                <a:cubicBezTo>
                  <a:pt x="1822" y="135"/>
                  <a:pt x="1822" y="135"/>
                  <a:pt x="1822" y="135"/>
                </a:cubicBezTo>
                <a:cubicBezTo>
                  <a:pt x="1823" y="140"/>
                  <a:pt x="1823" y="140"/>
                  <a:pt x="1823" y="140"/>
                </a:cubicBezTo>
                <a:cubicBezTo>
                  <a:pt x="1823" y="140"/>
                  <a:pt x="1823" y="140"/>
                  <a:pt x="1823" y="140"/>
                </a:cubicBezTo>
                <a:cubicBezTo>
                  <a:pt x="1826" y="142"/>
                  <a:pt x="1826" y="142"/>
                  <a:pt x="1826" y="142"/>
                </a:cubicBezTo>
                <a:cubicBezTo>
                  <a:pt x="1826" y="142"/>
                  <a:pt x="1826" y="142"/>
                  <a:pt x="1826" y="142"/>
                </a:cubicBezTo>
                <a:cubicBezTo>
                  <a:pt x="1828" y="146"/>
                  <a:pt x="1828" y="146"/>
                  <a:pt x="1828" y="146"/>
                </a:cubicBezTo>
                <a:cubicBezTo>
                  <a:pt x="1828" y="146"/>
                  <a:pt x="1828" y="146"/>
                  <a:pt x="1828" y="146"/>
                </a:cubicBezTo>
                <a:cubicBezTo>
                  <a:pt x="1831" y="150"/>
                  <a:pt x="1831" y="150"/>
                  <a:pt x="1831" y="150"/>
                </a:cubicBezTo>
                <a:cubicBezTo>
                  <a:pt x="1831" y="150"/>
                  <a:pt x="1831" y="150"/>
                  <a:pt x="1831" y="150"/>
                </a:cubicBezTo>
                <a:cubicBezTo>
                  <a:pt x="1834" y="154"/>
                  <a:pt x="1834" y="154"/>
                  <a:pt x="1834" y="154"/>
                </a:cubicBezTo>
                <a:cubicBezTo>
                  <a:pt x="1834" y="154"/>
                  <a:pt x="1834" y="154"/>
                  <a:pt x="1834" y="154"/>
                </a:cubicBezTo>
                <a:cubicBezTo>
                  <a:pt x="1837" y="157"/>
                  <a:pt x="1837" y="157"/>
                  <a:pt x="1837" y="157"/>
                </a:cubicBezTo>
                <a:cubicBezTo>
                  <a:pt x="1837" y="157"/>
                  <a:pt x="1837" y="157"/>
                  <a:pt x="1837" y="157"/>
                </a:cubicBezTo>
                <a:cubicBezTo>
                  <a:pt x="1837" y="157"/>
                  <a:pt x="1837" y="157"/>
                  <a:pt x="1837" y="157"/>
                </a:cubicBezTo>
                <a:cubicBezTo>
                  <a:pt x="1837" y="157"/>
                  <a:pt x="1837" y="157"/>
                  <a:pt x="1837" y="157"/>
                </a:cubicBezTo>
                <a:cubicBezTo>
                  <a:pt x="1838" y="157"/>
                  <a:pt x="1838" y="157"/>
                  <a:pt x="1838" y="157"/>
                </a:cubicBezTo>
                <a:cubicBezTo>
                  <a:pt x="1838" y="157"/>
                  <a:pt x="1838" y="157"/>
                  <a:pt x="1838" y="157"/>
                </a:cubicBezTo>
                <a:cubicBezTo>
                  <a:pt x="1840" y="157"/>
                  <a:pt x="1840" y="157"/>
                  <a:pt x="1840" y="157"/>
                </a:cubicBezTo>
                <a:cubicBezTo>
                  <a:pt x="1840" y="157"/>
                  <a:pt x="1840" y="157"/>
                  <a:pt x="1840" y="157"/>
                </a:cubicBezTo>
                <a:cubicBezTo>
                  <a:pt x="1841" y="157"/>
                  <a:pt x="1841" y="157"/>
                  <a:pt x="1841" y="157"/>
                </a:cubicBezTo>
                <a:cubicBezTo>
                  <a:pt x="1841" y="157"/>
                  <a:pt x="1841" y="157"/>
                  <a:pt x="1841" y="157"/>
                </a:cubicBezTo>
                <a:cubicBezTo>
                  <a:pt x="1842" y="157"/>
                  <a:pt x="1842" y="157"/>
                  <a:pt x="1842" y="157"/>
                </a:cubicBezTo>
                <a:cubicBezTo>
                  <a:pt x="1842" y="157"/>
                  <a:pt x="1842" y="157"/>
                  <a:pt x="1842" y="157"/>
                </a:cubicBezTo>
                <a:cubicBezTo>
                  <a:pt x="1843" y="157"/>
                  <a:pt x="1843" y="157"/>
                  <a:pt x="1843" y="157"/>
                </a:cubicBezTo>
                <a:cubicBezTo>
                  <a:pt x="1843" y="157"/>
                  <a:pt x="1843" y="157"/>
                  <a:pt x="1843" y="157"/>
                </a:cubicBezTo>
                <a:cubicBezTo>
                  <a:pt x="1844" y="157"/>
                  <a:pt x="1844" y="157"/>
                  <a:pt x="1844" y="157"/>
                </a:cubicBezTo>
                <a:cubicBezTo>
                  <a:pt x="1844" y="157"/>
                  <a:pt x="1844" y="157"/>
                  <a:pt x="1844" y="157"/>
                </a:cubicBezTo>
                <a:cubicBezTo>
                  <a:pt x="1846" y="157"/>
                  <a:pt x="1846" y="157"/>
                  <a:pt x="1846" y="157"/>
                </a:cubicBezTo>
                <a:cubicBezTo>
                  <a:pt x="1846" y="157"/>
                  <a:pt x="1846" y="157"/>
                  <a:pt x="1846" y="157"/>
                </a:cubicBezTo>
                <a:cubicBezTo>
                  <a:pt x="1846" y="156"/>
                  <a:pt x="1846" y="156"/>
                  <a:pt x="1846" y="156"/>
                </a:cubicBezTo>
                <a:cubicBezTo>
                  <a:pt x="1846" y="156"/>
                  <a:pt x="1846" y="156"/>
                  <a:pt x="1846" y="156"/>
                </a:cubicBezTo>
                <a:cubicBezTo>
                  <a:pt x="1848" y="154"/>
                  <a:pt x="1848" y="154"/>
                  <a:pt x="1848" y="154"/>
                </a:cubicBezTo>
                <a:cubicBezTo>
                  <a:pt x="1848" y="154"/>
                  <a:pt x="1848" y="154"/>
                  <a:pt x="1848" y="154"/>
                </a:cubicBezTo>
                <a:cubicBezTo>
                  <a:pt x="1849" y="153"/>
                  <a:pt x="1849" y="153"/>
                  <a:pt x="1849" y="153"/>
                </a:cubicBezTo>
                <a:cubicBezTo>
                  <a:pt x="1849" y="153"/>
                  <a:pt x="1849" y="153"/>
                  <a:pt x="1849" y="153"/>
                </a:cubicBezTo>
                <a:cubicBezTo>
                  <a:pt x="1851" y="150"/>
                  <a:pt x="1851" y="150"/>
                  <a:pt x="1851" y="150"/>
                </a:cubicBezTo>
                <a:cubicBezTo>
                  <a:pt x="1851" y="150"/>
                  <a:pt x="1851" y="150"/>
                  <a:pt x="1851" y="150"/>
                </a:cubicBezTo>
                <a:cubicBezTo>
                  <a:pt x="1851" y="148"/>
                  <a:pt x="1851" y="148"/>
                  <a:pt x="1851" y="148"/>
                </a:cubicBezTo>
                <a:cubicBezTo>
                  <a:pt x="1851" y="148"/>
                  <a:pt x="1851" y="148"/>
                  <a:pt x="1851" y="148"/>
                </a:cubicBezTo>
                <a:cubicBezTo>
                  <a:pt x="1852" y="145"/>
                  <a:pt x="1852" y="145"/>
                  <a:pt x="1852" y="145"/>
                </a:cubicBezTo>
                <a:cubicBezTo>
                  <a:pt x="1852" y="145"/>
                  <a:pt x="1852" y="145"/>
                  <a:pt x="1852" y="145"/>
                </a:cubicBezTo>
                <a:cubicBezTo>
                  <a:pt x="1852" y="143"/>
                  <a:pt x="1852" y="143"/>
                  <a:pt x="1852" y="143"/>
                </a:cubicBezTo>
                <a:cubicBezTo>
                  <a:pt x="1852" y="143"/>
                  <a:pt x="1852" y="143"/>
                  <a:pt x="1852" y="143"/>
                </a:cubicBezTo>
                <a:cubicBezTo>
                  <a:pt x="1853" y="141"/>
                  <a:pt x="1853" y="141"/>
                  <a:pt x="1853" y="141"/>
                </a:cubicBezTo>
                <a:cubicBezTo>
                  <a:pt x="1853" y="141"/>
                  <a:pt x="1853" y="141"/>
                  <a:pt x="1853" y="141"/>
                </a:cubicBezTo>
                <a:cubicBezTo>
                  <a:pt x="1850" y="142"/>
                  <a:pt x="1850" y="142"/>
                  <a:pt x="1850" y="142"/>
                </a:cubicBezTo>
                <a:cubicBezTo>
                  <a:pt x="1850" y="142"/>
                  <a:pt x="1850" y="142"/>
                  <a:pt x="1850" y="142"/>
                </a:cubicBezTo>
                <a:cubicBezTo>
                  <a:pt x="1848" y="142"/>
                  <a:pt x="1848" y="142"/>
                  <a:pt x="1848" y="142"/>
                </a:cubicBezTo>
                <a:cubicBezTo>
                  <a:pt x="1848" y="142"/>
                  <a:pt x="1848" y="142"/>
                  <a:pt x="1848" y="142"/>
                </a:cubicBezTo>
                <a:cubicBezTo>
                  <a:pt x="1845" y="142"/>
                  <a:pt x="1845" y="142"/>
                  <a:pt x="1845" y="142"/>
                </a:cubicBezTo>
                <a:cubicBezTo>
                  <a:pt x="1845" y="142"/>
                  <a:pt x="1845" y="142"/>
                  <a:pt x="1845" y="142"/>
                </a:cubicBezTo>
                <a:cubicBezTo>
                  <a:pt x="1844" y="142"/>
                  <a:pt x="1844" y="142"/>
                  <a:pt x="1844" y="142"/>
                </a:cubicBezTo>
                <a:cubicBezTo>
                  <a:pt x="1844" y="142"/>
                  <a:pt x="1844" y="142"/>
                  <a:pt x="1844" y="142"/>
                </a:cubicBezTo>
                <a:cubicBezTo>
                  <a:pt x="1842" y="143"/>
                  <a:pt x="1842" y="143"/>
                  <a:pt x="1842" y="143"/>
                </a:cubicBezTo>
                <a:cubicBezTo>
                  <a:pt x="1842" y="143"/>
                  <a:pt x="1842" y="143"/>
                  <a:pt x="1842" y="143"/>
                </a:cubicBezTo>
                <a:cubicBezTo>
                  <a:pt x="1840" y="143"/>
                  <a:pt x="1840" y="143"/>
                  <a:pt x="1840" y="143"/>
                </a:cubicBezTo>
                <a:cubicBezTo>
                  <a:pt x="1840" y="143"/>
                  <a:pt x="1840" y="143"/>
                  <a:pt x="1840" y="143"/>
                </a:cubicBezTo>
                <a:cubicBezTo>
                  <a:pt x="1837" y="143"/>
                  <a:pt x="1837" y="143"/>
                  <a:pt x="1837" y="143"/>
                </a:cubicBezTo>
                <a:cubicBezTo>
                  <a:pt x="1837" y="143"/>
                  <a:pt x="1837" y="143"/>
                  <a:pt x="1837" y="143"/>
                </a:cubicBezTo>
                <a:cubicBezTo>
                  <a:pt x="1835" y="142"/>
                  <a:pt x="1835" y="142"/>
                  <a:pt x="1835" y="142"/>
                </a:cubicBezTo>
                <a:cubicBezTo>
                  <a:pt x="1835" y="142"/>
                  <a:pt x="1835" y="142"/>
                  <a:pt x="1835" y="142"/>
                </a:cubicBezTo>
                <a:cubicBezTo>
                  <a:pt x="1834" y="142"/>
                  <a:pt x="1834" y="142"/>
                  <a:pt x="1834" y="142"/>
                </a:cubicBezTo>
                <a:cubicBezTo>
                  <a:pt x="1834" y="142"/>
                  <a:pt x="1834" y="142"/>
                  <a:pt x="1834" y="142"/>
                </a:cubicBezTo>
                <a:cubicBezTo>
                  <a:pt x="1833" y="141"/>
                  <a:pt x="1833" y="141"/>
                  <a:pt x="1833" y="141"/>
                </a:cubicBezTo>
                <a:cubicBezTo>
                  <a:pt x="1833" y="141"/>
                  <a:pt x="1833" y="141"/>
                  <a:pt x="1833" y="141"/>
                </a:cubicBezTo>
                <a:cubicBezTo>
                  <a:pt x="1832" y="140"/>
                  <a:pt x="1832" y="140"/>
                  <a:pt x="1832" y="140"/>
                </a:cubicBezTo>
                <a:cubicBezTo>
                  <a:pt x="1832" y="140"/>
                  <a:pt x="1832" y="140"/>
                  <a:pt x="1832" y="140"/>
                </a:cubicBezTo>
                <a:cubicBezTo>
                  <a:pt x="1832" y="138"/>
                  <a:pt x="1832" y="138"/>
                  <a:pt x="1832" y="138"/>
                </a:cubicBezTo>
                <a:cubicBezTo>
                  <a:pt x="1832" y="138"/>
                  <a:pt x="1832" y="138"/>
                  <a:pt x="1832" y="138"/>
                </a:cubicBezTo>
                <a:cubicBezTo>
                  <a:pt x="1832" y="137"/>
                  <a:pt x="1832" y="137"/>
                  <a:pt x="1832" y="137"/>
                </a:cubicBezTo>
                <a:cubicBezTo>
                  <a:pt x="1832" y="137"/>
                  <a:pt x="1832" y="137"/>
                  <a:pt x="1832" y="137"/>
                </a:cubicBezTo>
                <a:cubicBezTo>
                  <a:pt x="1832" y="134"/>
                  <a:pt x="1832" y="134"/>
                  <a:pt x="1832" y="134"/>
                </a:cubicBezTo>
                <a:cubicBezTo>
                  <a:pt x="1832" y="134"/>
                  <a:pt x="1832" y="134"/>
                  <a:pt x="1832" y="134"/>
                </a:cubicBezTo>
                <a:cubicBezTo>
                  <a:pt x="1832" y="133"/>
                  <a:pt x="1832" y="133"/>
                  <a:pt x="1832" y="133"/>
                </a:cubicBezTo>
                <a:cubicBezTo>
                  <a:pt x="1832" y="133"/>
                  <a:pt x="1832" y="133"/>
                  <a:pt x="1832" y="133"/>
                </a:cubicBezTo>
                <a:cubicBezTo>
                  <a:pt x="1834" y="130"/>
                  <a:pt x="1834" y="130"/>
                  <a:pt x="1834" y="130"/>
                </a:cubicBezTo>
                <a:cubicBezTo>
                  <a:pt x="1834" y="130"/>
                  <a:pt x="1834" y="130"/>
                  <a:pt x="1834" y="130"/>
                </a:cubicBezTo>
                <a:cubicBezTo>
                  <a:pt x="1837" y="129"/>
                  <a:pt x="1837" y="129"/>
                  <a:pt x="1837" y="129"/>
                </a:cubicBezTo>
                <a:cubicBezTo>
                  <a:pt x="1837" y="129"/>
                  <a:pt x="1837" y="129"/>
                  <a:pt x="1837" y="129"/>
                </a:cubicBezTo>
                <a:cubicBezTo>
                  <a:pt x="1841" y="128"/>
                  <a:pt x="1841" y="128"/>
                  <a:pt x="1841" y="128"/>
                </a:cubicBezTo>
                <a:cubicBezTo>
                  <a:pt x="1841" y="128"/>
                  <a:pt x="1841" y="128"/>
                  <a:pt x="1841" y="128"/>
                </a:cubicBezTo>
                <a:cubicBezTo>
                  <a:pt x="1845" y="128"/>
                  <a:pt x="1845" y="128"/>
                  <a:pt x="1845" y="128"/>
                </a:cubicBezTo>
                <a:cubicBezTo>
                  <a:pt x="1845" y="128"/>
                  <a:pt x="1845" y="128"/>
                  <a:pt x="1845" y="128"/>
                </a:cubicBezTo>
                <a:cubicBezTo>
                  <a:pt x="1850" y="126"/>
                  <a:pt x="1850" y="126"/>
                  <a:pt x="1850" y="126"/>
                </a:cubicBezTo>
                <a:cubicBezTo>
                  <a:pt x="1850" y="126"/>
                  <a:pt x="1850" y="126"/>
                  <a:pt x="1850" y="126"/>
                </a:cubicBezTo>
                <a:cubicBezTo>
                  <a:pt x="1854" y="126"/>
                  <a:pt x="1854" y="126"/>
                  <a:pt x="1854" y="126"/>
                </a:cubicBezTo>
                <a:cubicBezTo>
                  <a:pt x="1854" y="126"/>
                  <a:pt x="1854" y="126"/>
                  <a:pt x="1854" y="126"/>
                </a:cubicBezTo>
                <a:cubicBezTo>
                  <a:pt x="1859" y="124"/>
                  <a:pt x="1859" y="124"/>
                  <a:pt x="1859" y="124"/>
                </a:cubicBezTo>
                <a:cubicBezTo>
                  <a:pt x="1859" y="124"/>
                  <a:pt x="1859" y="124"/>
                  <a:pt x="1859" y="124"/>
                </a:cubicBezTo>
                <a:cubicBezTo>
                  <a:pt x="1864" y="123"/>
                  <a:pt x="1864" y="123"/>
                  <a:pt x="1864" y="123"/>
                </a:cubicBezTo>
                <a:cubicBezTo>
                  <a:pt x="1864" y="123"/>
                  <a:pt x="1864" y="123"/>
                  <a:pt x="1864" y="123"/>
                </a:cubicBezTo>
                <a:cubicBezTo>
                  <a:pt x="1869" y="121"/>
                  <a:pt x="1869" y="121"/>
                  <a:pt x="1869" y="121"/>
                </a:cubicBezTo>
                <a:cubicBezTo>
                  <a:pt x="1869" y="121"/>
                  <a:pt x="1869" y="121"/>
                  <a:pt x="1869" y="121"/>
                </a:cubicBezTo>
                <a:cubicBezTo>
                  <a:pt x="1869" y="121"/>
                  <a:pt x="1869" y="121"/>
                  <a:pt x="1869" y="121"/>
                </a:cubicBezTo>
                <a:cubicBezTo>
                  <a:pt x="1869" y="121"/>
                  <a:pt x="1869" y="121"/>
                  <a:pt x="1869" y="121"/>
                </a:cubicBezTo>
                <a:cubicBezTo>
                  <a:pt x="1869" y="119"/>
                  <a:pt x="1869" y="119"/>
                  <a:pt x="1869" y="119"/>
                </a:cubicBezTo>
                <a:cubicBezTo>
                  <a:pt x="1869" y="119"/>
                  <a:pt x="1869" y="119"/>
                  <a:pt x="1869" y="119"/>
                </a:cubicBezTo>
                <a:cubicBezTo>
                  <a:pt x="1869" y="118"/>
                  <a:pt x="1869" y="118"/>
                  <a:pt x="1869" y="118"/>
                </a:cubicBezTo>
                <a:cubicBezTo>
                  <a:pt x="1869" y="118"/>
                  <a:pt x="1869" y="118"/>
                  <a:pt x="1869" y="118"/>
                </a:cubicBezTo>
                <a:cubicBezTo>
                  <a:pt x="1870" y="116"/>
                  <a:pt x="1870" y="116"/>
                  <a:pt x="1870" y="116"/>
                </a:cubicBezTo>
                <a:cubicBezTo>
                  <a:pt x="1870" y="116"/>
                  <a:pt x="1870" y="116"/>
                  <a:pt x="1870" y="116"/>
                </a:cubicBezTo>
                <a:cubicBezTo>
                  <a:pt x="1870" y="115"/>
                  <a:pt x="1870" y="115"/>
                  <a:pt x="1870" y="115"/>
                </a:cubicBezTo>
                <a:cubicBezTo>
                  <a:pt x="1870" y="115"/>
                  <a:pt x="1870" y="115"/>
                  <a:pt x="1870" y="115"/>
                </a:cubicBezTo>
                <a:cubicBezTo>
                  <a:pt x="1871" y="114"/>
                  <a:pt x="1871" y="114"/>
                  <a:pt x="1871" y="114"/>
                </a:cubicBezTo>
                <a:cubicBezTo>
                  <a:pt x="1871" y="114"/>
                  <a:pt x="1871" y="114"/>
                  <a:pt x="1871" y="114"/>
                </a:cubicBezTo>
                <a:cubicBezTo>
                  <a:pt x="1872" y="113"/>
                  <a:pt x="1872" y="113"/>
                  <a:pt x="1872" y="113"/>
                </a:cubicBezTo>
                <a:cubicBezTo>
                  <a:pt x="1872" y="113"/>
                  <a:pt x="1872" y="113"/>
                  <a:pt x="1872" y="113"/>
                </a:cubicBezTo>
                <a:cubicBezTo>
                  <a:pt x="1873" y="111"/>
                  <a:pt x="1873" y="111"/>
                  <a:pt x="1873" y="111"/>
                </a:cubicBezTo>
                <a:cubicBezTo>
                  <a:pt x="1873" y="111"/>
                  <a:pt x="1873" y="111"/>
                  <a:pt x="1873" y="111"/>
                </a:cubicBezTo>
                <a:cubicBezTo>
                  <a:pt x="1907" y="54"/>
                  <a:pt x="1907" y="54"/>
                  <a:pt x="1907" y="54"/>
                </a:cubicBezTo>
                <a:cubicBezTo>
                  <a:pt x="1907" y="54"/>
                  <a:pt x="1907" y="54"/>
                  <a:pt x="1907" y="54"/>
                </a:cubicBezTo>
                <a:cubicBezTo>
                  <a:pt x="1908" y="48"/>
                  <a:pt x="1908" y="48"/>
                  <a:pt x="1908" y="48"/>
                </a:cubicBezTo>
                <a:cubicBezTo>
                  <a:pt x="1908" y="48"/>
                  <a:pt x="1908" y="48"/>
                  <a:pt x="1908" y="48"/>
                </a:cubicBezTo>
                <a:cubicBezTo>
                  <a:pt x="1909" y="43"/>
                  <a:pt x="1909" y="43"/>
                  <a:pt x="1909" y="43"/>
                </a:cubicBezTo>
                <a:cubicBezTo>
                  <a:pt x="1909" y="43"/>
                  <a:pt x="1909" y="43"/>
                  <a:pt x="1909" y="43"/>
                </a:cubicBezTo>
                <a:cubicBezTo>
                  <a:pt x="1909" y="37"/>
                  <a:pt x="1909" y="37"/>
                  <a:pt x="1909" y="37"/>
                </a:cubicBezTo>
                <a:cubicBezTo>
                  <a:pt x="1909" y="37"/>
                  <a:pt x="1909" y="37"/>
                  <a:pt x="1909" y="37"/>
                </a:cubicBezTo>
                <a:cubicBezTo>
                  <a:pt x="1910" y="32"/>
                  <a:pt x="1910" y="32"/>
                  <a:pt x="1910" y="32"/>
                </a:cubicBezTo>
                <a:cubicBezTo>
                  <a:pt x="1910" y="32"/>
                  <a:pt x="1910" y="32"/>
                  <a:pt x="1910" y="32"/>
                </a:cubicBezTo>
                <a:cubicBezTo>
                  <a:pt x="1909" y="26"/>
                  <a:pt x="1909" y="26"/>
                  <a:pt x="1909" y="26"/>
                </a:cubicBezTo>
                <a:cubicBezTo>
                  <a:pt x="1909" y="26"/>
                  <a:pt x="1909" y="26"/>
                  <a:pt x="1909" y="26"/>
                </a:cubicBezTo>
                <a:cubicBezTo>
                  <a:pt x="1909" y="19"/>
                  <a:pt x="1909" y="19"/>
                  <a:pt x="1909" y="19"/>
                </a:cubicBezTo>
                <a:cubicBezTo>
                  <a:pt x="1909" y="19"/>
                  <a:pt x="1909" y="19"/>
                  <a:pt x="1909" y="19"/>
                </a:cubicBezTo>
                <a:cubicBezTo>
                  <a:pt x="1908" y="14"/>
                  <a:pt x="1908" y="14"/>
                  <a:pt x="1908" y="14"/>
                </a:cubicBezTo>
                <a:cubicBezTo>
                  <a:pt x="1908" y="14"/>
                  <a:pt x="1908" y="14"/>
                  <a:pt x="1908" y="14"/>
                </a:cubicBezTo>
                <a:cubicBezTo>
                  <a:pt x="1907" y="7"/>
                  <a:pt x="1907" y="7"/>
                  <a:pt x="1907" y="7"/>
                </a:cubicBezTo>
                <a:cubicBezTo>
                  <a:pt x="1907" y="7"/>
                  <a:pt x="1907" y="7"/>
                  <a:pt x="1907" y="7"/>
                </a:cubicBezTo>
                <a:cubicBezTo>
                  <a:pt x="1910" y="2"/>
                  <a:pt x="1910" y="2"/>
                  <a:pt x="1910" y="2"/>
                </a:cubicBezTo>
                <a:cubicBezTo>
                  <a:pt x="1910" y="2"/>
                  <a:pt x="1910" y="2"/>
                  <a:pt x="1910" y="2"/>
                </a:cubicBezTo>
                <a:cubicBezTo>
                  <a:pt x="1911" y="1"/>
                  <a:pt x="1911" y="1"/>
                  <a:pt x="1911" y="1"/>
                </a:cubicBezTo>
                <a:cubicBezTo>
                  <a:pt x="1911" y="1"/>
                  <a:pt x="1911" y="1"/>
                  <a:pt x="1911" y="1"/>
                </a:cubicBezTo>
                <a:cubicBezTo>
                  <a:pt x="1913" y="0"/>
                  <a:pt x="1913" y="0"/>
                  <a:pt x="1913" y="0"/>
                </a:cubicBezTo>
                <a:cubicBezTo>
                  <a:pt x="1913" y="0"/>
                  <a:pt x="1913" y="0"/>
                  <a:pt x="1913" y="0"/>
                </a:cubicBezTo>
                <a:cubicBezTo>
                  <a:pt x="1915" y="0"/>
                  <a:pt x="1915" y="0"/>
                  <a:pt x="1915" y="0"/>
                </a:cubicBezTo>
                <a:cubicBezTo>
                  <a:pt x="1915" y="0"/>
                  <a:pt x="1915" y="0"/>
                  <a:pt x="1915" y="0"/>
                </a:cubicBezTo>
                <a:cubicBezTo>
                  <a:pt x="1918" y="0"/>
                  <a:pt x="1918" y="0"/>
                  <a:pt x="1918" y="0"/>
                </a:cubicBezTo>
                <a:cubicBezTo>
                  <a:pt x="1918" y="0"/>
                  <a:pt x="1918" y="0"/>
                  <a:pt x="1918" y="0"/>
                </a:cubicBezTo>
                <a:cubicBezTo>
                  <a:pt x="1920" y="1"/>
                  <a:pt x="1920" y="1"/>
                  <a:pt x="1920" y="1"/>
                </a:cubicBezTo>
                <a:cubicBezTo>
                  <a:pt x="1920" y="1"/>
                  <a:pt x="1920" y="1"/>
                  <a:pt x="1920" y="1"/>
                </a:cubicBezTo>
                <a:cubicBezTo>
                  <a:pt x="1924" y="2"/>
                  <a:pt x="1924" y="2"/>
                  <a:pt x="1924" y="2"/>
                </a:cubicBezTo>
                <a:cubicBezTo>
                  <a:pt x="1924" y="2"/>
                  <a:pt x="1924" y="2"/>
                  <a:pt x="1924" y="2"/>
                </a:cubicBezTo>
                <a:cubicBezTo>
                  <a:pt x="1927" y="3"/>
                  <a:pt x="1927" y="3"/>
                  <a:pt x="1927" y="3"/>
                </a:cubicBezTo>
                <a:cubicBezTo>
                  <a:pt x="1927" y="3"/>
                  <a:pt x="1927" y="3"/>
                  <a:pt x="1927" y="3"/>
                </a:cubicBezTo>
                <a:cubicBezTo>
                  <a:pt x="1930" y="3"/>
                  <a:pt x="1930" y="3"/>
                  <a:pt x="1930" y="3"/>
                </a:cubicBezTo>
                <a:cubicBezTo>
                  <a:pt x="1930" y="3"/>
                  <a:pt x="1930" y="3"/>
                  <a:pt x="1930" y="3"/>
                </a:cubicBezTo>
                <a:cubicBezTo>
                  <a:pt x="1933" y="7"/>
                  <a:pt x="1933" y="7"/>
                  <a:pt x="1933" y="7"/>
                </a:cubicBezTo>
                <a:cubicBezTo>
                  <a:pt x="1933" y="7"/>
                  <a:pt x="1933" y="7"/>
                  <a:pt x="1933" y="7"/>
                </a:cubicBezTo>
                <a:cubicBezTo>
                  <a:pt x="1936" y="12"/>
                  <a:pt x="1936" y="12"/>
                  <a:pt x="1936" y="12"/>
                </a:cubicBezTo>
                <a:cubicBezTo>
                  <a:pt x="1936" y="12"/>
                  <a:pt x="1936" y="12"/>
                  <a:pt x="1936" y="12"/>
                </a:cubicBezTo>
                <a:cubicBezTo>
                  <a:pt x="1939" y="17"/>
                  <a:pt x="1939" y="17"/>
                  <a:pt x="1939" y="17"/>
                </a:cubicBezTo>
                <a:cubicBezTo>
                  <a:pt x="1939" y="17"/>
                  <a:pt x="1939" y="17"/>
                  <a:pt x="1939" y="17"/>
                </a:cubicBezTo>
                <a:cubicBezTo>
                  <a:pt x="1944" y="20"/>
                  <a:pt x="1944" y="20"/>
                  <a:pt x="1944" y="20"/>
                </a:cubicBezTo>
                <a:cubicBezTo>
                  <a:pt x="1944" y="20"/>
                  <a:pt x="1944" y="20"/>
                  <a:pt x="1944" y="20"/>
                </a:cubicBezTo>
                <a:cubicBezTo>
                  <a:pt x="1946" y="26"/>
                  <a:pt x="1946" y="26"/>
                  <a:pt x="1946" y="26"/>
                </a:cubicBezTo>
                <a:cubicBezTo>
                  <a:pt x="1946" y="26"/>
                  <a:pt x="1946" y="26"/>
                  <a:pt x="1946" y="26"/>
                </a:cubicBezTo>
                <a:cubicBezTo>
                  <a:pt x="1948" y="32"/>
                  <a:pt x="1948" y="32"/>
                  <a:pt x="1948" y="32"/>
                </a:cubicBezTo>
                <a:cubicBezTo>
                  <a:pt x="1948" y="32"/>
                  <a:pt x="1948" y="32"/>
                  <a:pt x="1948" y="32"/>
                </a:cubicBezTo>
                <a:cubicBezTo>
                  <a:pt x="1947" y="37"/>
                  <a:pt x="1947" y="37"/>
                  <a:pt x="1947" y="37"/>
                </a:cubicBezTo>
                <a:cubicBezTo>
                  <a:pt x="1947" y="37"/>
                  <a:pt x="1947" y="37"/>
                  <a:pt x="1947" y="37"/>
                </a:cubicBezTo>
                <a:cubicBezTo>
                  <a:pt x="1946" y="43"/>
                  <a:pt x="1946" y="43"/>
                  <a:pt x="1946" y="43"/>
                </a:cubicBezTo>
                <a:cubicBezTo>
                  <a:pt x="1946" y="43"/>
                  <a:pt x="1946" y="43"/>
                  <a:pt x="1946" y="43"/>
                </a:cubicBezTo>
                <a:cubicBezTo>
                  <a:pt x="1944" y="44"/>
                  <a:pt x="1944" y="44"/>
                  <a:pt x="1944" y="44"/>
                </a:cubicBezTo>
                <a:cubicBezTo>
                  <a:pt x="1944" y="44"/>
                  <a:pt x="1944" y="44"/>
                  <a:pt x="1944" y="44"/>
                </a:cubicBezTo>
                <a:cubicBezTo>
                  <a:pt x="1944" y="45"/>
                  <a:pt x="1944" y="45"/>
                  <a:pt x="1944" y="45"/>
                </a:cubicBezTo>
                <a:cubicBezTo>
                  <a:pt x="1944" y="45"/>
                  <a:pt x="1944" y="45"/>
                  <a:pt x="1944" y="45"/>
                </a:cubicBezTo>
                <a:cubicBezTo>
                  <a:pt x="1944" y="46"/>
                  <a:pt x="1944" y="46"/>
                  <a:pt x="1944" y="46"/>
                </a:cubicBezTo>
                <a:cubicBezTo>
                  <a:pt x="1944" y="46"/>
                  <a:pt x="1944" y="46"/>
                  <a:pt x="1944" y="46"/>
                </a:cubicBezTo>
                <a:cubicBezTo>
                  <a:pt x="1944" y="46"/>
                  <a:pt x="1944" y="46"/>
                  <a:pt x="1944" y="46"/>
                </a:cubicBezTo>
                <a:cubicBezTo>
                  <a:pt x="1944" y="46"/>
                  <a:pt x="1944" y="46"/>
                  <a:pt x="1944" y="46"/>
                </a:cubicBezTo>
                <a:cubicBezTo>
                  <a:pt x="1944" y="47"/>
                  <a:pt x="1944" y="47"/>
                  <a:pt x="1944" y="47"/>
                </a:cubicBezTo>
                <a:cubicBezTo>
                  <a:pt x="1944" y="47"/>
                  <a:pt x="1944" y="47"/>
                  <a:pt x="1944" y="47"/>
                </a:cubicBezTo>
                <a:cubicBezTo>
                  <a:pt x="1944" y="47"/>
                  <a:pt x="1944" y="47"/>
                  <a:pt x="1944" y="47"/>
                </a:cubicBezTo>
                <a:cubicBezTo>
                  <a:pt x="1944" y="47"/>
                  <a:pt x="1944" y="47"/>
                  <a:pt x="1944" y="47"/>
                </a:cubicBezTo>
                <a:cubicBezTo>
                  <a:pt x="1943" y="48"/>
                  <a:pt x="1943" y="48"/>
                  <a:pt x="1943" y="48"/>
                </a:cubicBezTo>
                <a:cubicBezTo>
                  <a:pt x="1943" y="48"/>
                  <a:pt x="1943" y="48"/>
                  <a:pt x="1943" y="48"/>
                </a:cubicBezTo>
                <a:cubicBezTo>
                  <a:pt x="1943" y="48"/>
                  <a:pt x="1943" y="48"/>
                  <a:pt x="1943" y="48"/>
                </a:cubicBezTo>
                <a:cubicBezTo>
                  <a:pt x="1939" y="50"/>
                  <a:pt x="1939" y="50"/>
                  <a:pt x="1939" y="50"/>
                </a:cubicBezTo>
                <a:cubicBezTo>
                  <a:pt x="1933" y="55"/>
                  <a:pt x="1933" y="55"/>
                  <a:pt x="1933" y="55"/>
                </a:cubicBezTo>
                <a:cubicBezTo>
                  <a:pt x="1933" y="55"/>
                  <a:pt x="1933" y="55"/>
                  <a:pt x="1933" y="55"/>
                </a:cubicBezTo>
                <a:cubicBezTo>
                  <a:pt x="1929" y="60"/>
                  <a:pt x="1929" y="60"/>
                  <a:pt x="1929" y="60"/>
                </a:cubicBezTo>
                <a:cubicBezTo>
                  <a:pt x="1929" y="60"/>
                  <a:pt x="1929" y="60"/>
                  <a:pt x="1929" y="60"/>
                </a:cubicBezTo>
                <a:cubicBezTo>
                  <a:pt x="1926" y="65"/>
                  <a:pt x="1926" y="65"/>
                  <a:pt x="1926" y="65"/>
                </a:cubicBezTo>
                <a:cubicBezTo>
                  <a:pt x="1926" y="65"/>
                  <a:pt x="1926" y="65"/>
                  <a:pt x="1926" y="65"/>
                </a:cubicBezTo>
                <a:cubicBezTo>
                  <a:pt x="1923" y="71"/>
                  <a:pt x="1923" y="71"/>
                  <a:pt x="1923" y="71"/>
                </a:cubicBezTo>
                <a:cubicBezTo>
                  <a:pt x="1923" y="71"/>
                  <a:pt x="1923" y="71"/>
                  <a:pt x="1923" y="71"/>
                </a:cubicBezTo>
                <a:cubicBezTo>
                  <a:pt x="1918" y="77"/>
                  <a:pt x="1918" y="77"/>
                  <a:pt x="1918" y="77"/>
                </a:cubicBezTo>
                <a:cubicBezTo>
                  <a:pt x="1918" y="77"/>
                  <a:pt x="1918" y="77"/>
                  <a:pt x="1918" y="77"/>
                </a:cubicBezTo>
                <a:cubicBezTo>
                  <a:pt x="1914" y="83"/>
                  <a:pt x="1914" y="83"/>
                  <a:pt x="1914" y="83"/>
                </a:cubicBezTo>
                <a:cubicBezTo>
                  <a:pt x="1914" y="83"/>
                  <a:pt x="1914" y="83"/>
                  <a:pt x="1914" y="83"/>
                </a:cubicBezTo>
                <a:cubicBezTo>
                  <a:pt x="1910" y="88"/>
                  <a:pt x="1910" y="88"/>
                  <a:pt x="1910" y="88"/>
                </a:cubicBezTo>
                <a:cubicBezTo>
                  <a:pt x="1910" y="88"/>
                  <a:pt x="1910" y="88"/>
                  <a:pt x="1910" y="88"/>
                </a:cubicBezTo>
                <a:cubicBezTo>
                  <a:pt x="1906" y="92"/>
                  <a:pt x="1906" y="92"/>
                  <a:pt x="1906" y="92"/>
                </a:cubicBezTo>
                <a:cubicBezTo>
                  <a:pt x="1906" y="92"/>
                  <a:pt x="1906" y="92"/>
                  <a:pt x="1906" y="92"/>
                </a:cubicBezTo>
                <a:cubicBezTo>
                  <a:pt x="1888" y="120"/>
                  <a:pt x="1888" y="120"/>
                  <a:pt x="1888" y="120"/>
                </a:cubicBezTo>
                <a:cubicBezTo>
                  <a:pt x="1888" y="120"/>
                  <a:pt x="1888" y="120"/>
                  <a:pt x="1888" y="120"/>
                </a:cubicBezTo>
                <a:cubicBezTo>
                  <a:pt x="1888" y="123"/>
                  <a:pt x="1888" y="123"/>
                  <a:pt x="1888" y="123"/>
                </a:cubicBezTo>
                <a:cubicBezTo>
                  <a:pt x="1888" y="123"/>
                  <a:pt x="1888" y="123"/>
                  <a:pt x="1888" y="123"/>
                </a:cubicBezTo>
                <a:cubicBezTo>
                  <a:pt x="1892" y="125"/>
                  <a:pt x="1892" y="125"/>
                  <a:pt x="1892" y="125"/>
                </a:cubicBezTo>
                <a:cubicBezTo>
                  <a:pt x="1892" y="125"/>
                  <a:pt x="1892" y="125"/>
                  <a:pt x="1892" y="125"/>
                </a:cubicBezTo>
                <a:cubicBezTo>
                  <a:pt x="1897" y="127"/>
                  <a:pt x="1897" y="127"/>
                  <a:pt x="1897" y="127"/>
                </a:cubicBezTo>
                <a:cubicBezTo>
                  <a:pt x="1897" y="127"/>
                  <a:pt x="1897" y="127"/>
                  <a:pt x="1897" y="127"/>
                </a:cubicBezTo>
                <a:cubicBezTo>
                  <a:pt x="1901" y="129"/>
                  <a:pt x="1901" y="129"/>
                  <a:pt x="1901" y="129"/>
                </a:cubicBezTo>
                <a:cubicBezTo>
                  <a:pt x="1901" y="129"/>
                  <a:pt x="1901" y="129"/>
                  <a:pt x="1901" y="129"/>
                </a:cubicBezTo>
                <a:cubicBezTo>
                  <a:pt x="1908" y="131"/>
                  <a:pt x="1908" y="131"/>
                  <a:pt x="1908" y="131"/>
                </a:cubicBezTo>
                <a:cubicBezTo>
                  <a:pt x="1908" y="131"/>
                  <a:pt x="1908" y="131"/>
                  <a:pt x="1908" y="131"/>
                </a:cubicBezTo>
                <a:cubicBezTo>
                  <a:pt x="1913" y="134"/>
                  <a:pt x="1913" y="134"/>
                  <a:pt x="1913" y="134"/>
                </a:cubicBezTo>
                <a:cubicBezTo>
                  <a:pt x="1913" y="134"/>
                  <a:pt x="1913" y="134"/>
                  <a:pt x="1913" y="134"/>
                </a:cubicBezTo>
                <a:cubicBezTo>
                  <a:pt x="1919" y="134"/>
                  <a:pt x="1919" y="134"/>
                  <a:pt x="1919" y="134"/>
                </a:cubicBezTo>
                <a:cubicBezTo>
                  <a:pt x="1919" y="134"/>
                  <a:pt x="1919" y="134"/>
                  <a:pt x="1919" y="134"/>
                </a:cubicBezTo>
                <a:cubicBezTo>
                  <a:pt x="1926" y="133"/>
                  <a:pt x="1926" y="133"/>
                  <a:pt x="1926" y="133"/>
                </a:cubicBezTo>
                <a:cubicBezTo>
                  <a:pt x="1926" y="133"/>
                  <a:pt x="1926" y="133"/>
                  <a:pt x="1926" y="133"/>
                </a:cubicBezTo>
                <a:cubicBezTo>
                  <a:pt x="1932" y="128"/>
                  <a:pt x="1932" y="128"/>
                  <a:pt x="1932" y="128"/>
                </a:cubicBezTo>
                <a:cubicBezTo>
                  <a:pt x="1932" y="128"/>
                  <a:pt x="1932" y="128"/>
                  <a:pt x="1932" y="128"/>
                </a:cubicBezTo>
                <a:cubicBezTo>
                  <a:pt x="1955" y="108"/>
                  <a:pt x="1955" y="108"/>
                  <a:pt x="1955" y="108"/>
                </a:cubicBezTo>
                <a:cubicBezTo>
                  <a:pt x="1955" y="108"/>
                  <a:pt x="1955" y="108"/>
                  <a:pt x="1955" y="108"/>
                </a:cubicBezTo>
                <a:cubicBezTo>
                  <a:pt x="1956" y="108"/>
                  <a:pt x="1956" y="108"/>
                  <a:pt x="1956" y="108"/>
                </a:cubicBezTo>
                <a:cubicBezTo>
                  <a:pt x="1956" y="108"/>
                  <a:pt x="1956" y="108"/>
                  <a:pt x="1956" y="108"/>
                </a:cubicBezTo>
                <a:cubicBezTo>
                  <a:pt x="1957" y="107"/>
                  <a:pt x="1957" y="107"/>
                  <a:pt x="1957" y="107"/>
                </a:cubicBezTo>
                <a:cubicBezTo>
                  <a:pt x="1957" y="107"/>
                  <a:pt x="1957" y="107"/>
                  <a:pt x="1957" y="107"/>
                </a:cubicBezTo>
                <a:cubicBezTo>
                  <a:pt x="1958" y="107"/>
                  <a:pt x="1958" y="107"/>
                  <a:pt x="1958" y="107"/>
                </a:cubicBezTo>
                <a:cubicBezTo>
                  <a:pt x="1958" y="107"/>
                  <a:pt x="1958" y="107"/>
                  <a:pt x="1958" y="107"/>
                </a:cubicBezTo>
                <a:cubicBezTo>
                  <a:pt x="1959" y="105"/>
                  <a:pt x="1959" y="105"/>
                  <a:pt x="1959" y="105"/>
                </a:cubicBezTo>
                <a:cubicBezTo>
                  <a:pt x="1959" y="105"/>
                  <a:pt x="1959" y="105"/>
                  <a:pt x="1959" y="105"/>
                </a:cubicBezTo>
                <a:cubicBezTo>
                  <a:pt x="1959" y="104"/>
                  <a:pt x="1959" y="104"/>
                  <a:pt x="1959" y="104"/>
                </a:cubicBezTo>
                <a:cubicBezTo>
                  <a:pt x="1959" y="104"/>
                  <a:pt x="1959" y="104"/>
                  <a:pt x="1959" y="104"/>
                </a:cubicBezTo>
                <a:cubicBezTo>
                  <a:pt x="1960" y="102"/>
                  <a:pt x="1960" y="102"/>
                  <a:pt x="1960" y="102"/>
                </a:cubicBezTo>
                <a:cubicBezTo>
                  <a:pt x="1960" y="102"/>
                  <a:pt x="1960" y="102"/>
                  <a:pt x="1960" y="102"/>
                </a:cubicBezTo>
                <a:cubicBezTo>
                  <a:pt x="1961" y="101"/>
                  <a:pt x="1961" y="101"/>
                  <a:pt x="1961" y="101"/>
                </a:cubicBezTo>
                <a:cubicBezTo>
                  <a:pt x="1961" y="101"/>
                  <a:pt x="1961" y="101"/>
                  <a:pt x="1961" y="101"/>
                </a:cubicBezTo>
                <a:cubicBezTo>
                  <a:pt x="1963" y="99"/>
                  <a:pt x="1963" y="99"/>
                  <a:pt x="1963" y="99"/>
                </a:cubicBezTo>
                <a:cubicBezTo>
                  <a:pt x="1963" y="99"/>
                  <a:pt x="1963" y="99"/>
                  <a:pt x="1963" y="99"/>
                </a:cubicBezTo>
                <a:cubicBezTo>
                  <a:pt x="1999" y="77"/>
                  <a:pt x="1999" y="77"/>
                  <a:pt x="1999" y="77"/>
                </a:cubicBezTo>
                <a:cubicBezTo>
                  <a:pt x="1999" y="77"/>
                  <a:pt x="1999" y="77"/>
                  <a:pt x="1999" y="77"/>
                </a:cubicBezTo>
                <a:cubicBezTo>
                  <a:pt x="2003" y="77"/>
                  <a:pt x="2003" y="77"/>
                  <a:pt x="2003" y="77"/>
                </a:cubicBezTo>
                <a:cubicBezTo>
                  <a:pt x="2003" y="77"/>
                  <a:pt x="2003" y="77"/>
                  <a:pt x="2003" y="77"/>
                </a:cubicBezTo>
                <a:cubicBezTo>
                  <a:pt x="2007" y="76"/>
                  <a:pt x="2007" y="76"/>
                  <a:pt x="2007" y="76"/>
                </a:cubicBezTo>
                <a:cubicBezTo>
                  <a:pt x="2007" y="76"/>
                  <a:pt x="2007" y="76"/>
                  <a:pt x="2007" y="76"/>
                </a:cubicBezTo>
                <a:cubicBezTo>
                  <a:pt x="2011" y="78"/>
                  <a:pt x="2011" y="78"/>
                  <a:pt x="2011" y="78"/>
                </a:cubicBezTo>
                <a:cubicBezTo>
                  <a:pt x="2011" y="78"/>
                  <a:pt x="2011" y="78"/>
                  <a:pt x="2011" y="78"/>
                </a:cubicBezTo>
                <a:cubicBezTo>
                  <a:pt x="2015" y="79"/>
                  <a:pt x="2015" y="79"/>
                  <a:pt x="2015" y="79"/>
                </a:cubicBezTo>
                <a:cubicBezTo>
                  <a:pt x="2015" y="79"/>
                  <a:pt x="2015" y="79"/>
                  <a:pt x="2015" y="79"/>
                </a:cubicBezTo>
                <a:cubicBezTo>
                  <a:pt x="2018" y="82"/>
                  <a:pt x="2018" y="82"/>
                  <a:pt x="2018" y="82"/>
                </a:cubicBezTo>
                <a:cubicBezTo>
                  <a:pt x="2018" y="82"/>
                  <a:pt x="2018" y="82"/>
                  <a:pt x="2018" y="82"/>
                </a:cubicBezTo>
                <a:cubicBezTo>
                  <a:pt x="2022" y="84"/>
                  <a:pt x="2022" y="84"/>
                  <a:pt x="2022" y="84"/>
                </a:cubicBezTo>
                <a:cubicBezTo>
                  <a:pt x="2022" y="84"/>
                  <a:pt x="2022" y="84"/>
                  <a:pt x="2022" y="84"/>
                </a:cubicBezTo>
                <a:cubicBezTo>
                  <a:pt x="2027" y="86"/>
                  <a:pt x="2027" y="86"/>
                  <a:pt x="2027" y="86"/>
                </a:cubicBezTo>
                <a:cubicBezTo>
                  <a:pt x="2027" y="86"/>
                  <a:pt x="2027" y="86"/>
                  <a:pt x="2027" y="86"/>
                </a:cubicBezTo>
                <a:cubicBezTo>
                  <a:pt x="2033" y="86"/>
                  <a:pt x="2033" y="86"/>
                  <a:pt x="2033" y="86"/>
                </a:cubicBezTo>
                <a:cubicBezTo>
                  <a:pt x="2033" y="86"/>
                  <a:pt x="2033" y="86"/>
                  <a:pt x="2033" y="86"/>
                </a:cubicBezTo>
                <a:cubicBezTo>
                  <a:pt x="2032" y="92"/>
                  <a:pt x="2032" y="92"/>
                  <a:pt x="2032" y="92"/>
                </a:cubicBezTo>
                <a:cubicBezTo>
                  <a:pt x="2032" y="92"/>
                  <a:pt x="2032" y="92"/>
                  <a:pt x="2032" y="92"/>
                </a:cubicBezTo>
                <a:cubicBezTo>
                  <a:pt x="2032" y="98"/>
                  <a:pt x="2032" y="98"/>
                  <a:pt x="2032" y="98"/>
                </a:cubicBezTo>
                <a:cubicBezTo>
                  <a:pt x="2032" y="98"/>
                  <a:pt x="2032" y="98"/>
                  <a:pt x="2032" y="98"/>
                </a:cubicBezTo>
                <a:cubicBezTo>
                  <a:pt x="2031" y="103"/>
                  <a:pt x="2031" y="103"/>
                  <a:pt x="2031" y="103"/>
                </a:cubicBezTo>
                <a:cubicBezTo>
                  <a:pt x="2031" y="103"/>
                  <a:pt x="2031" y="103"/>
                  <a:pt x="2031" y="103"/>
                </a:cubicBezTo>
                <a:cubicBezTo>
                  <a:pt x="2031" y="108"/>
                  <a:pt x="2031" y="108"/>
                  <a:pt x="2031" y="108"/>
                </a:cubicBezTo>
                <a:cubicBezTo>
                  <a:pt x="2031" y="108"/>
                  <a:pt x="2031" y="108"/>
                  <a:pt x="2031" y="108"/>
                </a:cubicBezTo>
                <a:cubicBezTo>
                  <a:pt x="2029" y="114"/>
                  <a:pt x="2029" y="114"/>
                  <a:pt x="2029" y="114"/>
                </a:cubicBezTo>
                <a:cubicBezTo>
                  <a:pt x="2029" y="114"/>
                  <a:pt x="2029" y="114"/>
                  <a:pt x="2029" y="114"/>
                </a:cubicBezTo>
                <a:cubicBezTo>
                  <a:pt x="2028" y="119"/>
                  <a:pt x="2028" y="119"/>
                  <a:pt x="2028" y="119"/>
                </a:cubicBezTo>
                <a:cubicBezTo>
                  <a:pt x="2028" y="119"/>
                  <a:pt x="2028" y="119"/>
                  <a:pt x="2028" y="119"/>
                </a:cubicBezTo>
                <a:cubicBezTo>
                  <a:pt x="2024" y="124"/>
                  <a:pt x="2024" y="124"/>
                  <a:pt x="2024" y="124"/>
                </a:cubicBezTo>
                <a:cubicBezTo>
                  <a:pt x="2024" y="124"/>
                  <a:pt x="2024" y="124"/>
                  <a:pt x="2024" y="124"/>
                </a:cubicBezTo>
                <a:cubicBezTo>
                  <a:pt x="2021" y="127"/>
                  <a:pt x="2021" y="127"/>
                  <a:pt x="2021" y="127"/>
                </a:cubicBezTo>
                <a:cubicBezTo>
                  <a:pt x="2021" y="127"/>
                  <a:pt x="2021" y="127"/>
                  <a:pt x="2021" y="127"/>
                </a:cubicBezTo>
                <a:cubicBezTo>
                  <a:pt x="2018" y="128"/>
                  <a:pt x="2018" y="128"/>
                  <a:pt x="2018" y="128"/>
                </a:cubicBezTo>
                <a:cubicBezTo>
                  <a:pt x="2018" y="128"/>
                  <a:pt x="2018" y="128"/>
                  <a:pt x="2018" y="128"/>
                </a:cubicBezTo>
                <a:cubicBezTo>
                  <a:pt x="2016" y="130"/>
                  <a:pt x="2016" y="130"/>
                  <a:pt x="2016" y="130"/>
                </a:cubicBezTo>
                <a:cubicBezTo>
                  <a:pt x="2016" y="130"/>
                  <a:pt x="2016" y="130"/>
                  <a:pt x="2016" y="130"/>
                </a:cubicBezTo>
                <a:cubicBezTo>
                  <a:pt x="2014" y="133"/>
                  <a:pt x="2014" y="133"/>
                  <a:pt x="2014" y="133"/>
                </a:cubicBezTo>
                <a:cubicBezTo>
                  <a:pt x="2014" y="133"/>
                  <a:pt x="2014" y="133"/>
                  <a:pt x="2014" y="133"/>
                </a:cubicBezTo>
                <a:cubicBezTo>
                  <a:pt x="2013" y="135"/>
                  <a:pt x="2013" y="135"/>
                  <a:pt x="2013" y="135"/>
                </a:cubicBezTo>
                <a:cubicBezTo>
                  <a:pt x="2013" y="135"/>
                  <a:pt x="2013" y="135"/>
                  <a:pt x="2013" y="135"/>
                </a:cubicBezTo>
                <a:cubicBezTo>
                  <a:pt x="2011" y="138"/>
                  <a:pt x="2011" y="138"/>
                  <a:pt x="2011" y="138"/>
                </a:cubicBezTo>
                <a:cubicBezTo>
                  <a:pt x="2011" y="138"/>
                  <a:pt x="2011" y="138"/>
                  <a:pt x="2011" y="138"/>
                </a:cubicBezTo>
                <a:cubicBezTo>
                  <a:pt x="2009" y="140"/>
                  <a:pt x="2009" y="140"/>
                  <a:pt x="2009" y="140"/>
                </a:cubicBezTo>
                <a:cubicBezTo>
                  <a:pt x="2009" y="140"/>
                  <a:pt x="2009" y="140"/>
                  <a:pt x="2009" y="140"/>
                </a:cubicBezTo>
                <a:cubicBezTo>
                  <a:pt x="2005" y="142"/>
                  <a:pt x="2005" y="142"/>
                  <a:pt x="2005" y="142"/>
                </a:cubicBezTo>
                <a:cubicBezTo>
                  <a:pt x="2005" y="142"/>
                  <a:pt x="2005" y="142"/>
                  <a:pt x="2005" y="142"/>
                </a:cubicBezTo>
                <a:cubicBezTo>
                  <a:pt x="2006" y="144"/>
                  <a:pt x="2006" y="144"/>
                  <a:pt x="2006" y="144"/>
                </a:cubicBezTo>
                <a:cubicBezTo>
                  <a:pt x="2003" y="142"/>
                  <a:pt x="2003" y="142"/>
                  <a:pt x="2003" y="142"/>
                </a:cubicBezTo>
                <a:cubicBezTo>
                  <a:pt x="1971" y="194"/>
                  <a:pt x="1971" y="194"/>
                  <a:pt x="1971" y="194"/>
                </a:cubicBezTo>
                <a:cubicBezTo>
                  <a:pt x="1967" y="195"/>
                  <a:pt x="1967" y="195"/>
                  <a:pt x="1967" y="195"/>
                </a:cubicBezTo>
                <a:cubicBezTo>
                  <a:pt x="1950" y="219"/>
                  <a:pt x="1950" y="219"/>
                  <a:pt x="1950" y="219"/>
                </a:cubicBezTo>
                <a:cubicBezTo>
                  <a:pt x="1948" y="221"/>
                  <a:pt x="1948" y="221"/>
                  <a:pt x="1948" y="221"/>
                </a:cubicBezTo>
                <a:cubicBezTo>
                  <a:pt x="1952" y="225"/>
                  <a:pt x="1952" y="225"/>
                  <a:pt x="1952" y="225"/>
                </a:cubicBezTo>
                <a:cubicBezTo>
                  <a:pt x="1952" y="225"/>
                  <a:pt x="1952" y="225"/>
                  <a:pt x="1952" y="225"/>
                </a:cubicBezTo>
                <a:cubicBezTo>
                  <a:pt x="1953" y="225"/>
                  <a:pt x="1953" y="225"/>
                  <a:pt x="1953" y="225"/>
                </a:cubicBezTo>
                <a:cubicBezTo>
                  <a:pt x="1953" y="225"/>
                  <a:pt x="1953" y="225"/>
                  <a:pt x="1953" y="225"/>
                </a:cubicBezTo>
                <a:cubicBezTo>
                  <a:pt x="1956" y="224"/>
                  <a:pt x="1956" y="224"/>
                  <a:pt x="1956" y="224"/>
                </a:cubicBezTo>
                <a:cubicBezTo>
                  <a:pt x="1956" y="224"/>
                  <a:pt x="1956" y="224"/>
                  <a:pt x="1956" y="224"/>
                </a:cubicBezTo>
                <a:cubicBezTo>
                  <a:pt x="1957" y="223"/>
                  <a:pt x="1957" y="223"/>
                  <a:pt x="1957" y="223"/>
                </a:cubicBezTo>
                <a:cubicBezTo>
                  <a:pt x="1957" y="223"/>
                  <a:pt x="1957" y="223"/>
                  <a:pt x="1957" y="223"/>
                </a:cubicBezTo>
                <a:cubicBezTo>
                  <a:pt x="1960" y="222"/>
                  <a:pt x="1960" y="222"/>
                  <a:pt x="1960" y="222"/>
                </a:cubicBezTo>
                <a:cubicBezTo>
                  <a:pt x="1960" y="222"/>
                  <a:pt x="1960" y="222"/>
                  <a:pt x="1960" y="222"/>
                </a:cubicBezTo>
                <a:cubicBezTo>
                  <a:pt x="1962" y="222"/>
                  <a:pt x="1962" y="222"/>
                  <a:pt x="1962" y="222"/>
                </a:cubicBezTo>
                <a:cubicBezTo>
                  <a:pt x="1962" y="222"/>
                  <a:pt x="1962" y="222"/>
                  <a:pt x="1962" y="222"/>
                </a:cubicBezTo>
                <a:cubicBezTo>
                  <a:pt x="1965" y="221"/>
                  <a:pt x="1965" y="221"/>
                  <a:pt x="1965" y="221"/>
                </a:cubicBezTo>
                <a:cubicBezTo>
                  <a:pt x="1965" y="221"/>
                  <a:pt x="1965" y="221"/>
                  <a:pt x="1965" y="221"/>
                </a:cubicBezTo>
                <a:cubicBezTo>
                  <a:pt x="1968" y="221"/>
                  <a:pt x="1968" y="221"/>
                  <a:pt x="1968" y="221"/>
                </a:cubicBezTo>
                <a:cubicBezTo>
                  <a:pt x="1968" y="221"/>
                  <a:pt x="1968" y="221"/>
                  <a:pt x="1968" y="221"/>
                </a:cubicBezTo>
                <a:cubicBezTo>
                  <a:pt x="1971" y="220"/>
                  <a:pt x="1971" y="220"/>
                  <a:pt x="1971" y="220"/>
                </a:cubicBezTo>
                <a:cubicBezTo>
                  <a:pt x="1971" y="220"/>
                  <a:pt x="1971" y="220"/>
                  <a:pt x="1971" y="220"/>
                </a:cubicBezTo>
                <a:cubicBezTo>
                  <a:pt x="1972" y="224"/>
                  <a:pt x="1972" y="224"/>
                  <a:pt x="1972" y="224"/>
                </a:cubicBezTo>
                <a:cubicBezTo>
                  <a:pt x="1972" y="224"/>
                  <a:pt x="1972" y="224"/>
                  <a:pt x="1972" y="224"/>
                </a:cubicBezTo>
                <a:cubicBezTo>
                  <a:pt x="1973" y="227"/>
                  <a:pt x="1973" y="227"/>
                  <a:pt x="1973" y="227"/>
                </a:cubicBezTo>
                <a:cubicBezTo>
                  <a:pt x="1973" y="227"/>
                  <a:pt x="1973" y="227"/>
                  <a:pt x="1973" y="227"/>
                </a:cubicBezTo>
                <a:cubicBezTo>
                  <a:pt x="1974" y="229"/>
                  <a:pt x="1974" y="229"/>
                  <a:pt x="1974" y="229"/>
                </a:cubicBezTo>
                <a:cubicBezTo>
                  <a:pt x="1974" y="229"/>
                  <a:pt x="1974" y="229"/>
                  <a:pt x="1974" y="229"/>
                </a:cubicBezTo>
                <a:cubicBezTo>
                  <a:pt x="1976" y="232"/>
                  <a:pt x="1976" y="232"/>
                  <a:pt x="1976" y="232"/>
                </a:cubicBezTo>
                <a:cubicBezTo>
                  <a:pt x="1976" y="232"/>
                  <a:pt x="1976" y="232"/>
                  <a:pt x="1976" y="232"/>
                </a:cubicBezTo>
                <a:cubicBezTo>
                  <a:pt x="1976" y="236"/>
                  <a:pt x="1976" y="236"/>
                  <a:pt x="1976" y="236"/>
                </a:cubicBezTo>
                <a:cubicBezTo>
                  <a:pt x="1976" y="236"/>
                  <a:pt x="1976" y="236"/>
                  <a:pt x="1976" y="236"/>
                </a:cubicBezTo>
                <a:cubicBezTo>
                  <a:pt x="1977" y="240"/>
                  <a:pt x="1977" y="240"/>
                  <a:pt x="1977" y="240"/>
                </a:cubicBezTo>
                <a:cubicBezTo>
                  <a:pt x="1977" y="240"/>
                  <a:pt x="1977" y="240"/>
                  <a:pt x="1977" y="240"/>
                </a:cubicBezTo>
                <a:cubicBezTo>
                  <a:pt x="1977" y="243"/>
                  <a:pt x="1977" y="243"/>
                  <a:pt x="1977" y="243"/>
                </a:cubicBezTo>
                <a:cubicBezTo>
                  <a:pt x="1977" y="243"/>
                  <a:pt x="1977" y="243"/>
                  <a:pt x="1977" y="243"/>
                </a:cubicBezTo>
                <a:cubicBezTo>
                  <a:pt x="1977" y="245"/>
                  <a:pt x="1977" y="245"/>
                  <a:pt x="1977" y="245"/>
                </a:cubicBezTo>
                <a:cubicBezTo>
                  <a:pt x="1977" y="245"/>
                  <a:pt x="1977" y="245"/>
                  <a:pt x="1977" y="245"/>
                </a:cubicBezTo>
                <a:cubicBezTo>
                  <a:pt x="1947" y="267"/>
                  <a:pt x="1947" y="267"/>
                  <a:pt x="1947" y="267"/>
                </a:cubicBezTo>
                <a:cubicBezTo>
                  <a:pt x="1947" y="267"/>
                  <a:pt x="1947" y="267"/>
                  <a:pt x="1947" y="267"/>
                </a:cubicBezTo>
                <a:cubicBezTo>
                  <a:pt x="1892" y="315"/>
                  <a:pt x="1892" y="315"/>
                  <a:pt x="1892" y="315"/>
                </a:cubicBezTo>
                <a:cubicBezTo>
                  <a:pt x="1892" y="315"/>
                  <a:pt x="1892" y="315"/>
                  <a:pt x="1892" y="315"/>
                </a:cubicBezTo>
                <a:cubicBezTo>
                  <a:pt x="1894" y="319"/>
                  <a:pt x="1894" y="319"/>
                  <a:pt x="1894" y="319"/>
                </a:cubicBezTo>
                <a:cubicBezTo>
                  <a:pt x="1894" y="319"/>
                  <a:pt x="1894" y="319"/>
                  <a:pt x="1894" y="319"/>
                </a:cubicBezTo>
                <a:cubicBezTo>
                  <a:pt x="1923" y="307"/>
                  <a:pt x="1923" y="307"/>
                  <a:pt x="1923" y="307"/>
                </a:cubicBezTo>
                <a:cubicBezTo>
                  <a:pt x="1923" y="307"/>
                  <a:pt x="1923" y="307"/>
                  <a:pt x="1923" y="307"/>
                </a:cubicBezTo>
                <a:cubicBezTo>
                  <a:pt x="1925" y="306"/>
                  <a:pt x="1925" y="306"/>
                  <a:pt x="1925" y="306"/>
                </a:cubicBezTo>
                <a:cubicBezTo>
                  <a:pt x="1925" y="306"/>
                  <a:pt x="1925" y="306"/>
                  <a:pt x="1925" y="306"/>
                </a:cubicBezTo>
                <a:cubicBezTo>
                  <a:pt x="1928" y="305"/>
                  <a:pt x="1928" y="305"/>
                  <a:pt x="1928" y="305"/>
                </a:cubicBezTo>
                <a:cubicBezTo>
                  <a:pt x="1928" y="305"/>
                  <a:pt x="1928" y="305"/>
                  <a:pt x="1928" y="305"/>
                </a:cubicBezTo>
                <a:cubicBezTo>
                  <a:pt x="1931" y="304"/>
                  <a:pt x="1931" y="304"/>
                  <a:pt x="1931" y="304"/>
                </a:cubicBezTo>
                <a:cubicBezTo>
                  <a:pt x="1931" y="304"/>
                  <a:pt x="1931" y="304"/>
                  <a:pt x="1931" y="304"/>
                </a:cubicBezTo>
                <a:cubicBezTo>
                  <a:pt x="1934" y="303"/>
                  <a:pt x="1934" y="303"/>
                  <a:pt x="1934" y="303"/>
                </a:cubicBezTo>
                <a:cubicBezTo>
                  <a:pt x="1934" y="303"/>
                  <a:pt x="1934" y="303"/>
                  <a:pt x="1934" y="303"/>
                </a:cubicBezTo>
                <a:cubicBezTo>
                  <a:pt x="1937" y="304"/>
                  <a:pt x="1937" y="304"/>
                  <a:pt x="1937" y="304"/>
                </a:cubicBezTo>
                <a:cubicBezTo>
                  <a:pt x="1937" y="304"/>
                  <a:pt x="1937" y="304"/>
                  <a:pt x="1937" y="304"/>
                </a:cubicBezTo>
                <a:cubicBezTo>
                  <a:pt x="1940" y="304"/>
                  <a:pt x="1940" y="304"/>
                  <a:pt x="1940" y="304"/>
                </a:cubicBezTo>
                <a:cubicBezTo>
                  <a:pt x="1940" y="304"/>
                  <a:pt x="1940" y="304"/>
                  <a:pt x="1940" y="304"/>
                </a:cubicBezTo>
                <a:cubicBezTo>
                  <a:pt x="1944" y="305"/>
                  <a:pt x="1944" y="305"/>
                  <a:pt x="1944" y="305"/>
                </a:cubicBezTo>
                <a:cubicBezTo>
                  <a:pt x="1944" y="305"/>
                  <a:pt x="1944" y="305"/>
                  <a:pt x="1944" y="305"/>
                </a:cubicBezTo>
                <a:cubicBezTo>
                  <a:pt x="1949" y="305"/>
                  <a:pt x="1949" y="305"/>
                  <a:pt x="1949" y="305"/>
                </a:cubicBezTo>
                <a:cubicBezTo>
                  <a:pt x="1949" y="305"/>
                  <a:pt x="1949" y="305"/>
                  <a:pt x="1949" y="305"/>
                </a:cubicBezTo>
                <a:cubicBezTo>
                  <a:pt x="1950" y="306"/>
                  <a:pt x="1950" y="306"/>
                  <a:pt x="1950" y="306"/>
                </a:cubicBezTo>
                <a:cubicBezTo>
                  <a:pt x="1950" y="306"/>
                  <a:pt x="1950" y="306"/>
                  <a:pt x="1950" y="306"/>
                </a:cubicBezTo>
                <a:cubicBezTo>
                  <a:pt x="1951" y="307"/>
                  <a:pt x="1951" y="307"/>
                  <a:pt x="1951" y="307"/>
                </a:cubicBezTo>
                <a:cubicBezTo>
                  <a:pt x="1951" y="307"/>
                  <a:pt x="1951" y="307"/>
                  <a:pt x="1951" y="307"/>
                </a:cubicBezTo>
                <a:cubicBezTo>
                  <a:pt x="1952" y="308"/>
                  <a:pt x="1952" y="308"/>
                  <a:pt x="1952" y="308"/>
                </a:cubicBezTo>
                <a:cubicBezTo>
                  <a:pt x="1952" y="308"/>
                  <a:pt x="1952" y="308"/>
                  <a:pt x="1952" y="308"/>
                </a:cubicBezTo>
                <a:cubicBezTo>
                  <a:pt x="1953" y="308"/>
                  <a:pt x="1953" y="308"/>
                  <a:pt x="1953" y="308"/>
                </a:cubicBezTo>
                <a:cubicBezTo>
                  <a:pt x="1953" y="308"/>
                  <a:pt x="1953" y="308"/>
                  <a:pt x="1953" y="308"/>
                </a:cubicBezTo>
                <a:cubicBezTo>
                  <a:pt x="1954" y="309"/>
                  <a:pt x="1954" y="309"/>
                  <a:pt x="1954" y="309"/>
                </a:cubicBezTo>
                <a:cubicBezTo>
                  <a:pt x="1954" y="309"/>
                  <a:pt x="1954" y="309"/>
                  <a:pt x="1954" y="309"/>
                </a:cubicBezTo>
                <a:cubicBezTo>
                  <a:pt x="1955" y="310"/>
                  <a:pt x="1955" y="310"/>
                  <a:pt x="1955" y="310"/>
                </a:cubicBezTo>
                <a:cubicBezTo>
                  <a:pt x="1955" y="310"/>
                  <a:pt x="1955" y="310"/>
                  <a:pt x="1955" y="310"/>
                </a:cubicBezTo>
                <a:cubicBezTo>
                  <a:pt x="1956" y="310"/>
                  <a:pt x="1956" y="310"/>
                  <a:pt x="1956" y="310"/>
                </a:cubicBezTo>
                <a:cubicBezTo>
                  <a:pt x="1956" y="310"/>
                  <a:pt x="1956" y="310"/>
                  <a:pt x="1956" y="310"/>
                </a:cubicBezTo>
                <a:cubicBezTo>
                  <a:pt x="1959" y="310"/>
                  <a:pt x="1959" y="310"/>
                  <a:pt x="1959" y="310"/>
                </a:cubicBezTo>
                <a:cubicBezTo>
                  <a:pt x="1959" y="310"/>
                  <a:pt x="1959" y="310"/>
                  <a:pt x="1959" y="310"/>
                </a:cubicBezTo>
                <a:cubicBezTo>
                  <a:pt x="1959" y="313"/>
                  <a:pt x="1959" y="313"/>
                  <a:pt x="1959" y="313"/>
                </a:cubicBezTo>
                <a:cubicBezTo>
                  <a:pt x="1959" y="313"/>
                  <a:pt x="1959" y="313"/>
                  <a:pt x="1959" y="313"/>
                </a:cubicBezTo>
                <a:cubicBezTo>
                  <a:pt x="1960" y="316"/>
                  <a:pt x="1960" y="316"/>
                  <a:pt x="1960" y="316"/>
                </a:cubicBezTo>
                <a:cubicBezTo>
                  <a:pt x="1960" y="316"/>
                  <a:pt x="1960" y="316"/>
                  <a:pt x="1960" y="316"/>
                </a:cubicBezTo>
                <a:cubicBezTo>
                  <a:pt x="1960" y="319"/>
                  <a:pt x="1960" y="319"/>
                  <a:pt x="1960" y="319"/>
                </a:cubicBezTo>
                <a:cubicBezTo>
                  <a:pt x="1960" y="319"/>
                  <a:pt x="1960" y="319"/>
                  <a:pt x="1960" y="319"/>
                </a:cubicBezTo>
                <a:cubicBezTo>
                  <a:pt x="1960" y="322"/>
                  <a:pt x="1960" y="322"/>
                  <a:pt x="1960" y="322"/>
                </a:cubicBezTo>
                <a:cubicBezTo>
                  <a:pt x="1960" y="322"/>
                  <a:pt x="1960" y="322"/>
                  <a:pt x="1960" y="322"/>
                </a:cubicBezTo>
                <a:cubicBezTo>
                  <a:pt x="1958" y="324"/>
                  <a:pt x="1958" y="324"/>
                  <a:pt x="1958" y="324"/>
                </a:cubicBezTo>
                <a:cubicBezTo>
                  <a:pt x="1958" y="324"/>
                  <a:pt x="1958" y="324"/>
                  <a:pt x="1958" y="324"/>
                </a:cubicBezTo>
                <a:cubicBezTo>
                  <a:pt x="1957" y="326"/>
                  <a:pt x="1957" y="326"/>
                  <a:pt x="1957" y="326"/>
                </a:cubicBezTo>
                <a:cubicBezTo>
                  <a:pt x="1957" y="326"/>
                  <a:pt x="1957" y="326"/>
                  <a:pt x="1957" y="326"/>
                </a:cubicBezTo>
                <a:cubicBezTo>
                  <a:pt x="1955" y="329"/>
                  <a:pt x="1955" y="329"/>
                  <a:pt x="1955" y="329"/>
                </a:cubicBezTo>
                <a:cubicBezTo>
                  <a:pt x="1955" y="329"/>
                  <a:pt x="1955" y="329"/>
                  <a:pt x="1955" y="329"/>
                </a:cubicBezTo>
                <a:cubicBezTo>
                  <a:pt x="1954" y="331"/>
                  <a:pt x="1954" y="331"/>
                  <a:pt x="1954" y="331"/>
                </a:cubicBezTo>
                <a:cubicBezTo>
                  <a:pt x="1954" y="331"/>
                  <a:pt x="1954" y="331"/>
                  <a:pt x="1954" y="331"/>
                </a:cubicBezTo>
                <a:cubicBezTo>
                  <a:pt x="1948" y="335"/>
                  <a:pt x="1948" y="335"/>
                  <a:pt x="1948" y="335"/>
                </a:cubicBezTo>
                <a:cubicBezTo>
                  <a:pt x="1948" y="335"/>
                  <a:pt x="1948" y="335"/>
                  <a:pt x="1948" y="335"/>
                </a:cubicBezTo>
                <a:cubicBezTo>
                  <a:pt x="1944" y="338"/>
                  <a:pt x="1944" y="338"/>
                  <a:pt x="1944" y="338"/>
                </a:cubicBezTo>
                <a:cubicBezTo>
                  <a:pt x="1944" y="338"/>
                  <a:pt x="1944" y="338"/>
                  <a:pt x="1944" y="338"/>
                </a:cubicBezTo>
                <a:cubicBezTo>
                  <a:pt x="1940" y="341"/>
                  <a:pt x="1940" y="341"/>
                  <a:pt x="1940" y="341"/>
                </a:cubicBezTo>
                <a:cubicBezTo>
                  <a:pt x="1940" y="341"/>
                  <a:pt x="1940" y="341"/>
                  <a:pt x="1940" y="341"/>
                </a:cubicBezTo>
                <a:cubicBezTo>
                  <a:pt x="1937" y="345"/>
                  <a:pt x="1937" y="345"/>
                  <a:pt x="1937" y="345"/>
                </a:cubicBezTo>
                <a:cubicBezTo>
                  <a:pt x="1937" y="345"/>
                  <a:pt x="1937" y="345"/>
                  <a:pt x="1937" y="345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0" y="353"/>
                  <a:pt x="1930" y="353"/>
                  <a:pt x="1930" y="353"/>
                </a:cubicBezTo>
                <a:cubicBezTo>
                  <a:pt x="1930" y="353"/>
                  <a:pt x="1930" y="353"/>
                  <a:pt x="1930" y="353"/>
                </a:cubicBezTo>
                <a:cubicBezTo>
                  <a:pt x="1925" y="356"/>
                  <a:pt x="1925" y="356"/>
                  <a:pt x="1925" y="356"/>
                </a:cubicBezTo>
                <a:cubicBezTo>
                  <a:pt x="1925" y="356"/>
                  <a:pt x="1925" y="356"/>
                  <a:pt x="1925" y="356"/>
                </a:cubicBezTo>
                <a:cubicBezTo>
                  <a:pt x="1919" y="356"/>
                  <a:pt x="1919" y="356"/>
                  <a:pt x="1919" y="356"/>
                </a:cubicBezTo>
                <a:cubicBezTo>
                  <a:pt x="1919" y="356"/>
                  <a:pt x="1919" y="356"/>
                  <a:pt x="1919" y="356"/>
                </a:cubicBezTo>
                <a:cubicBezTo>
                  <a:pt x="1917" y="353"/>
                  <a:pt x="1917" y="353"/>
                  <a:pt x="1917" y="353"/>
                </a:cubicBezTo>
                <a:cubicBezTo>
                  <a:pt x="1917" y="353"/>
                  <a:pt x="1917" y="353"/>
                  <a:pt x="1917" y="353"/>
                </a:cubicBezTo>
                <a:cubicBezTo>
                  <a:pt x="1918" y="348"/>
                  <a:pt x="1918" y="348"/>
                  <a:pt x="1918" y="348"/>
                </a:cubicBezTo>
                <a:cubicBezTo>
                  <a:pt x="1918" y="348"/>
                  <a:pt x="1918" y="348"/>
                  <a:pt x="1918" y="348"/>
                </a:cubicBezTo>
                <a:cubicBezTo>
                  <a:pt x="1921" y="344"/>
                  <a:pt x="1921" y="344"/>
                  <a:pt x="1921" y="344"/>
                </a:cubicBezTo>
                <a:cubicBezTo>
                  <a:pt x="1921" y="344"/>
                  <a:pt x="1921" y="344"/>
                  <a:pt x="1921" y="344"/>
                </a:cubicBezTo>
                <a:cubicBezTo>
                  <a:pt x="1925" y="340"/>
                  <a:pt x="1925" y="340"/>
                  <a:pt x="1925" y="340"/>
                </a:cubicBezTo>
                <a:cubicBezTo>
                  <a:pt x="1925" y="340"/>
                  <a:pt x="1925" y="340"/>
                  <a:pt x="1925" y="340"/>
                </a:cubicBezTo>
                <a:cubicBezTo>
                  <a:pt x="1927" y="338"/>
                  <a:pt x="1927" y="338"/>
                  <a:pt x="1927" y="338"/>
                </a:cubicBezTo>
                <a:cubicBezTo>
                  <a:pt x="1927" y="338"/>
                  <a:pt x="1927" y="338"/>
                  <a:pt x="1927" y="338"/>
                </a:cubicBezTo>
                <a:cubicBezTo>
                  <a:pt x="1930" y="334"/>
                  <a:pt x="1930" y="334"/>
                  <a:pt x="1930" y="334"/>
                </a:cubicBezTo>
                <a:cubicBezTo>
                  <a:pt x="1930" y="334"/>
                  <a:pt x="1930" y="334"/>
                  <a:pt x="1930" y="334"/>
                </a:cubicBezTo>
                <a:cubicBezTo>
                  <a:pt x="1932" y="330"/>
                  <a:pt x="1932" y="330"/>
                  <a:pt x="1932" y="330"/>
                </a:cubicBezTo>
                <a:cubicBezTo>
                  <a:pt x="1932" y="330"/>
                  <a:pt x="1932" y="330"/>
                  <a:pt x="1932" y="330"/>
                </a:cubicBezTo>
                <a:cubicBezTo>
                  <a:pt x="1933" y="324"/>
                  <a:pt x="1933" y="324"/>
                  <a:pt x="1933" y="324"/>
                </a:cubicBezTo>
                <a:cubicBezTo>
                  <a:pt x="1933" y="324"/>
                  <a:pt x="1933" y="324"/>
                  <a:pt x="1933" y="324"/>
                </a:cubicBezTo>
                <a:cubicBezTo>
                  <a:pt x="1931" y="324"/>
                  <a:pt x="1931" y="324"/>
                  <a:pt x="1931" y="324"/>
                </a:cubicBezTo>
                <a:cubicBezTo>
                  <a:pt x="1931" y="324"/>
                  <a:pt x="1931" y="324"/>
                  <a:pt x="1931" y="324"/>
                </a:cubicBezTo>
                <a:cubicBezTo>
                  <a:pt x="1929" y="324"/>
                  <a:pt x="1929" y="324"/>
                  <a:pt x="1929" y="324"/>
                </a:cubicBezTo>
                <a:cubicBezTo>
                  <a:pt x="1929" y="324"/>
                  <a:pt x="1929" y="324"/>
                  <a:pt x="1929" y="324"/>
                </a:cubicBezTo>
                <a:cubicBezTo>
                  <a:pt x="1927" y="324"/>
                  <a:pt x="1927" y="324"/>
                  <a:pt x="1927" y="324"/>
                </a:cubicBezTo>
                <a:cubicBezTo>
                  <a:pt x="1927" y="324"/>
                  <a:pt x="1927" y="324"/>
                  <a:pt x="1927" y="324"/>
                </a:cubicBezTo>
                <a:cubicBezTo>
                  <a:pt x="1926" y="323"/>
                  <a:pt x="1926" y="323"/>
                  <a:pt x="1926" y="323"/>
                </a:cubicBezTo>
                <a:cubicBezTo>
                  <a:pt x="1926" y="323"/>
                  <a:pt x="1926" y="323"/>
                  <a:pt x="1926" y="323"/>
                </a:cubicBezTo>
                <a:cubicBezTo>
                  <a:pt x="1924" y="324"/>
                  <a:pt x="1924" y="324"/>
                  <a:pt x="1924" y="324"/>
                </a:cubicBezTo>
                <a:cubicBezTo>
                  <a:pt x="1924" y="324"/>
                  <a:pt x="1924" y="324"/>
                  <a:pt x="1924" y="324"/>
                </a:cubicBezTo>
                <a:cubicBezTo>
                  <a:pt x="1921" y="324"/>
                  <a:pt x="1921" y="324"/>
                  <a:pt x="1921" y="324"/>
                </a:cubicBezTo>
                <a:cubicBezTo>
                  <a:pt x="1921" y="324"/>
                  <a:pt x="1921" y="324"/>
                  <a:pt x="1921" y="324"/>
                </a:cubicBezTo>
                <a:cubicBezTo>
                  <a:pt x="1919" y="324"/>
                  <a:pt x="1919" y="324"/>
                  <a:pt x="1919" y="324"/>
                </a:cubicBezTo>
                <a:cubicBezTo>
                  <a:pt x="1919" y="324"/>
                  <a:pt x="1919" y="324"/>
                  <a:pt x="1919" y="324"/>
                </a:cubicBezTo>
                <a:cubicBezTo>
                  <a:pt x="1918" y="324"/>
                  <a:pt x="1918" y="324"/>
                  <a:pt x="1918" y="324"/>
                </a:cubicBezTo>
                <a:cubicBezTo>
                  <a:pt x="1918" y="324"/>
                  <a:pt x="1918" y="324"/>
                  <a:pt x="1918" y="324"/>
                </a:cubicBezTo>
                <a:cubicBezTo>
                  <a:pt x="1900" y="344"/>
                  <a:pt x="1900" y="344"/>
                  <a:pt x="1900" y="344"/>
                </a:cubicBezTo>
                <a:cubicBezTo>
                  <a:pt x="1900" y="344"/>
                  <a:pt x="1900" y="344"/>
                  <a:pt x="1900" y="344"/>
                </a:cubicBezTo>
                <a:cubicBezTo>
                  <a:pt x="1901" y="361"/>
                  <a:pt x="1901" y="361"/>
                  <a:pt x="1901" y="361"/>
                </a:cubicBezTo>
                <a:cubicBezTo>
                  <a:pt x="1901" y="361"/>
                  <a:pt x="1901" y="361"/>
                  <a:pt x="1901" y="361"/>
                </a:cubicBezTo>
                <a:cubicBezTo>
                  <a:pt x="1905" y="377"/>
                  <a:pt x="1905" y="377"/>
                  <a:pt x="1905" y="377"/>
                </a:cubicBezTo>
                <a:cubicBezTo>
                  <a:pt x="1905" y="377"/>
                  <a:pt x="1905" y="377"/>
                  <a:pt x="1905" y="377"/>
                </a:cubicBezTo>
                <a:cubicBezTo>
                  <a:pt x="1905" y="394"/>
                  <a:pt x="1905" y="394"/>
                  <a:pt x="1905" y="394"/>
                </a:cubicBezTo>
                <a:cubicBezTo>
                  <a:pt x="1905" y="394"/>
                  <a:pt x="1905" y="394"/>
                  <a:pt x="1905" y="394"/>
                </a:cubicBezTo>
                <a:cubicBezTo>
                  <a:pt x="1906" y="410"/>
                  <a:pt x="1906" y="410"/>
                  <a:pt x="1906" y="410"/>
                </a:cubicBezTo>
                <a:cubicBezTo>
                  <a:pt x="1906" y="410"/>
                  <a:pt x="1906" y="410"/>
                  <a:pt x="1906" y="410"/>
                </a:cubicBezTo>
                <a:cubicBezTo>
                  <a:pt x="1904" y="426"/>
                  <a:pt x="1904" y="426"/>
                  <a:pt x="1904" y="426"/>
                </a:cubicBezTo>
                <a:cubicBezTo>
                  <a:pt x="1904" y="426"/>
                  <a:pt x="1904" y="426"/>
                  <a:pt x="1904" y="426"/>
                </a:cubicBezTo>
                <a:cubicBezTo>
                  <a:pt x="1902" y="442"/>
                  <a:pt x="1902" y="442"/>
                  <a:pt x="1902" y="442"/>
                </a:cubicBezTo>
                <a:cubicBezTo>
                  <a:pt x="1902" y="442"/>
                  <a:pt x="1902" y="442"/>
                  <a:pt x="1902" y="442"/>
                </a:cubicBezTo>
                <a:cubicBezTo>
                  <a:pt x="1900" y="459"/>
                  <a:pt x="1900" y="459"/>
                  <a:pt x="1900" y="459"/>
                </a:cubicBezTo>
                <a:cubicBezTo>
                  <a:pt x="1900" y="459"/>
                  <a:pt x="1900" y="459"/>
                  <a:pt x="1900" y="459"/>
                </a:cubicBezTo>
                <a:cubicBezTo>
                  <a:pt x="1900" y="475"/>
                  <a:pt x="1900" y="475"/>
                  <a:pt x="1900" y="475"/>
                </a:cubicBezTo>
                <a:cubicBezTo>
                  <a:pt x="1900" y="475"/>
                  <a:pt x="1900" y="475"/>
                  <a:pt x="1900" y="475"/>
                </a:cubicBezTo>
                <a:cubicBezTo>
                  <a:pt x="1898" y="476"/>
                  <a:pt x="1898" y="476"/>
                  <a:pt x="1898" y="476"/>
                </a:cubicBezTo>
                <a:cubicBezTo>
                  <a:pt x="1898" y="476"/>
                  <a:pt x="1898" y="476"/>
                  <a:pt x="1898" y="476"/>
                </a:cubicBezTo>
                <a:cubicBezTo>
                  <a:pt x="1897" y="477"/>
                  <a:pt x="1897" y="477"/>
                  <a:pt x="1897" y="477"/>
                </a:cubicBezTo>
                <a:cubicBezTo>
                  <a:pt x="1897" y="477"/>
                  <a:pt x="1897" y="477"/>
                  <a:pt x="1897" y="477"/>
                </a:cubicBezTo>
                <a:cubicBezTo>
                  <a:pt x="1896" y="477"/>
                  <a:pt x="1896" y="477"/>
                  <a:pt x="1896" y="477"/>
                </a:cubicBezTo>
                <a:cubicBezTo>
                  <a:pt x="1896" y="477"/>
                  <a:pt x="1896" y="477"/>
                  <a:pt x="1896" y="477"/>
                </a:cubicBezTo>
                <a:cubicBezTo>
                  <a:pt x="1895" y="477"/>
                  <a:pt x="1895" y="477"/>
                  <a:pt x="1895" y="477"/>
                </a:cubicBezTo>
                <a:cubicBezTo>
                  <a:pt x="1895" y="477"/>
                  <a:pt x="1895" y="477"/>
                  <a:pt x="1895" y="477"/>
                </a:cubicBezTo>
                <a:cubicBezTo>
                  <a:pt x="1893" y="478"/>
                  <a:pt x="1893" y="478"/>
                  <a:pt x="1893" y="478"/>
                </a:cubicBezTo>
                <a:cubicBezTo>
                  <a:pt x="1893" y="478"/>
                  <a:pt x="1893" y="478"/>
                  <a:pt x="1893" y="478"/>
                </a:cubicBezTo>
                <a:cubicBezTo>
                  <a:pt x="1892" y="478"/>
                  <a:pt x="1892" y="478"/>
                  <a:pt x="1892" y="478"/>
                </a:cubicBezTo>
                <a:cubicBezTo>
                  <a:pt x="1892" y="478"/>
                  <a:pt x="1892" y="478"/>
                  <a:pt x="1892" y="478"/>
                </a:cubicBezTo>
                <a:cubicBezTo>
                  <a:pt x="1890" y="478"/>
                  <a:pt x="1890" y="478"/>
                  <a:pt x="1890" y="478"/>
                </a:cubicBezTo>
                <a:cubicBezTo>
                  <a:pt x="1890" y="478"/>
                  <a:pt x="1890" y="478"/>
                  <a:pt x="1890" y="478"/>
                </a:cubicBezTo>
                <a:cubicBezTo>
                  <a:pt x="1889" y="478"/>
                  <a:pt x="1889" y="478"/>
                  <a:pt x="1889" y="478"/>
                </a:cubicBezTo>
                <a:lnTo>
                  <a:pt x="1888" y="478"/>
                </a:lnTo>
                <a:close/>
                <a:moveTo>
                  <a:pt x="19" y="460"/>
                </a:moveTo>
                <a:cubicBezTo>
                  <a:pt x="16" y="460"/>
                  <a:pt x="16" y="460"/>
                  <a:pt x="16" y="460"/>
                </a:cubicBezTo>
                <a:cubicBezTo>
                  <a:pt x="16" y="460"/>
                  <a:pt x="16" y="460"/>
                  <a:pt x="16" y="460"/>
                </a:cubicBezTo>
                <a:cubicBezTo>
                  <a:pt x="15" y="459"/>
                  <a:pt x="15" y="459"/>
                  <a:pt x="15" y="459"/>
                </a:cubicBezTo>
                <a:cubicBezTo>
                  <a:pt x="15" y="459"/>
                  <a:pt x="15" y="459"/>
                  <a:pt x="15" y="459"/>
                </a:cubicBezTo>
                <a:cubicBezTo>
                  <a:pt x="13" y="459"/>
                  <a:pt x="13" y="459"/>
                  <a:pt x="13" y="459"/>
                </a:cubicBezTo>
                <a:cubicBezTo>
                  <a:pt x="13" y="459"/>
                  <a:pt x="13" y="459"/>
                  <a:pt x="13" y="459"/>
                </a:cubicBezTo>
                <a:cubicBezTo>
                  <a:pt x="12" y="458"/>
                  <a:pt x="12" y="458"/>
                  <a:pt x="12" y="458"/>
                </a:cubicBezTo>
                <a:cubicBezTo>
                  <a:pt x="12" y="458"/>
                  <a:pt x="12" y="458"/>
                  <a:pt x="12" y="458"/>
                </a:cubicBezTo>
                <a:cubicBezTo>
                  <a:pt x="10" y="458"/>
                  <a:pt x="10" y="458"/>
                  <a:pt x="10" y="458"/>
                </a:cubicBezTo>
                <a:cubicBezTo>
                  <a:pt x="10" y="458"/>
                  <a:pt x="10" y="458"/>
                  <a:pt x="10" y="458"/>
                </a:cubicBezTo>
                <a:cubicBezTo>
                  <a:pt x="9" y="458"/>
                  <a:pt x="9" y="458"/>
                  <a:pt x="9" y="458"/>
                </a:cubicBezTo>
                <a:cubicBezTo>
                  <a:pt x="9" y="458"/>
                  <a:pt x="9" y="458"/>
                  <a:pt x="9" y="458"/>
                </a:cubicBezTo>
                <a:cubicBezTo>
                  <a:pt x="8" y="457"/>
                  <a:pt x="8" y="457"/>
                  <a:pt x="8" y="457"/>
                </a:cubicBezTo>
                <a:cubicBezTo>
                  <a:pt x="8" y="457"/>
                  <a:pt x="8" y="457"/>
                  <a:pt x="8" y="457"/>
                </a:cubicBezTo>
                <a:cubicBezTo>
                  <a:pt x="7" y="455"/>
                  <a:pt x="7" y="455"/>
                  <a:pt x="7" y="455"/>
                </a:cubicBezTo>
                <a:cubicBezTo>
                  <a:pt x="7" y="455"/>
                  <a:pt x="7" y="455"/>
                  <a:pt x="7" y="455"/>
                </a:cubicBezTo>
                <a:cubicBezTo>
                  <a:pt x="5" y="453"/>
                  <a:pt x="5" y="453"/>
                  <a:pt x="5" y="453"/>
                </a:cubicBezTo>
                <a:cubicBezTo>
                  <a:pt x="5" y="453"/>
                  <a:pt x="5" y="453"/>
                  <a:pt x="5" y="453"/>
                </a:cubicBezTo>
                <a:cubicBezTo>
                  <a:pt x="4" y="452"/>
                  <a:pt x="4" y="452"/>
                  <a:pt x="4" y="452"/>
                </a:cubicBezTo>
                <a:cubicBezTo>
                  <a:pt x="4" y="452"/>
                  <a:pt x="4" y="452"/>
                  <a:pt x="4" y="452"/>
                </a:cubicBezTo>
                <a:cubicBezTo>
                  <a:pt x="2" y="449"/>
                  <a:pt x="2" y="449"/>
                  <a:pt x="2" y="449"/>
                </a:cubicBezTo>
                <a:cubicBezTo>
                  <a:pt x="2" y="449"/>
                  <a:pt x="2" y="449"/>
                  <a:pt x="2" y="449"/>
                </a:cubicBezTo>
                <a:cubicBezTo>
                  <a:pt x="2" y="446"/>
                  <a:pt x="2" y="446"/>
                  <a:pt x="2" y="446"/>
                </a:cubicBezTo>
                <a:cubicBezTo>
                  <a:pt x="2" y="446"/>
                  <a:pt x="2" y="446"/>
                  <a:pt x="2" y="446"/>
                </a:cubicBezTo>
                <a:cubicBezTo>
                  <a:pt x="0" y="443"/>
                  <a:pt x="0" y="443"/>
                  <a:pt x="0" y="443"/>
                </a:cubicBezTo>
                <a:cubicBezTo>
                  <a:pt x="0" y="443"/>
                  <a:pt x="0" y="443"/>
                  <a:pt x="0" y="443"/>
                </a:cubicBezTo>
                <a:cubicBezTo>
                  <a:pt x="0" y="439"/>
                  <a:pt x="0" y="439"/>
                  <a:pt x="0" y="439"/>
                </a:cubicBezTo>
                <a:cubicBezTo>
                  <a:pt x="0" y="439"/>
                  <a:pt x="0" y="439"/>
                  <a:pt x="0" y="439"/>
                </a:cubicBezTo>
                <a:cubicBezTo>
                  <a:pt x="0" y="437"/>
                  <a:pt x="0" y="437"/>
                  <a:pt x="0" y="437"/>
                </a:cubicBezTo>
                <a:cubicBezTo>
                  <a:pt x="0" y="437"/>
                  <a:pt x="0" y="437"/>
                  <a:pt x="0" y="437"/>
                </a:cubicBezTo>
                <a:cubicBezTo>
                  <a:pt x="2" y="433"/>
                  <a:pt x="2" y="433"/>
                  <a:pt x="2" y="433"/>
                </a:cubicBezTo>
                <a:cubicBezTo>
                  <a:pt x="2" y="433"/>
                  <a:pt x="2" y="433"/>
                  <a:pt x="2" y="433"/>
                </a:cubicBezTo>
                <a:cubicBezTo>
                  <a:pt x="13" y="416"/>
                  <a:pt x="13" y="416"/>
                  <a:pt x="13" y="416"/>
                </a:cubicBezTo>
                <a:cubicBezTo>
                  <a:pt x="13" y="416"/>
                  <a:pt x="13" y="416"/>
                  <a:pt x="13" y="416"/>
                </a:cubicBezTo>
                <a:cubicBezTo>
                  <a:pt x="26" y="399"/>
                  <a:pt x="26" y="399"/>
                  <a:pt x="26" y="399"/>
                </a:cubicBezTo>
                <a:cubicBezTo>
                  <a:pt x="26" y="399"/>
                  <a:pt x="26" y="399"/>
                  <a:pt x="26" y="399"/>
                </a:cubicBezTo>
                <a:cubicBezTo>
                  <a:pt x="37" y="381"/>
                  <a:pt x="37" y="381"/>
                  <a:pt x="37" y="381"/>
                </a:cubicBezTo>
                <a:cubicBezTo>
                  <a:pt x="37" y="381"/>
                  <a:pt x="37" y="381"/>
                  <a:pt x="37" y="381"/>
                </a:cubicBezTo>
                <a:cubicBezTo>
                  <a:pt x="49" y="363"/>
                  <a:pt x="49" y="363"/>
                  <a:pt x="49" y="363"/>
                </a:cubicBezTo>
                <a:cubicBezTo>
                  <a:pt x="49" y="363"/>
                  <a:pt x="49" y="363"/>
                  <a:pt x="49" y="363"/>
                </a:cubicBezTo>
                <a:cubicBezTo>
                  <a:pt x="60" y="345"/>
                  <a:pt x="60" y="345"/>
                  <a:pt x="60" y="345"/>
                </a:cubicBezTo>
                <a:cubicBezTo>
                  <a:pt x="60" y="345"/>
                  <a:pt x="60" y="345"/>
                  <a:pt x="60" y="345"/>
                </a:cubicBezTo>
                <a:cubicBezTo>
                  <a:pt x="71" y="326"/>
                  <a:pt x="71" y="326"/>
                  <a:pt x="71" y="326"/>
                </a:cubicBezTo>
                <a:cubicBezTo>
                  <a:pt x="71" y="326"/>
                  <a:pt x="71" y="326"/>
                  <a:pt x="71" y="326"/>
                </a:cubicBezTo>
                <a:cubicBezTo>
                  <a:pt x="83" y="308"/>
                  <a:pt x="83" y="308"/>
                  <a:pt x="83" y="308"/>
                </a:cubicBezTo>
                <a:cubicBezTo>
                  <a:pt x="83" y="308"/>
                  <a:pt x="83" y="308"/>
                  <a:pt x="83" y="308"/>
                </a:cubicBezTo>
                <a:cubicBezTo>
                  <a:pt x="94" y="288"/>
                  <a:pt x="94" y="288"/>
                  <a:pt x="94" y="288"/>
                </a:cubicBezTo>
                <a:cubicBezTo>
                  <a:pt x="94" y="288"/>
                  <a:pt x="94" y="288"/>
                  <a:pt x="94" y="288"/>
                </a:cubicBezTo>
                <a:cubicBezTo>
                  <a:pt x="95" y="288"/>
                  <a:pt x="95" y="288"/>
                  <a:pt x="96" y="288"/>
                </a:cubicBezTo>
                <a:cubicBezTo>
                  <a:pt x="96" y="288"/>
                  <a:pt x="96" y="288"/>
                  <a:pt x="96" y="288"/>
                </a:cubicBezTo>
                <a:cubicBezTo>
                  <a:pt x="97" y="288"/>
                  <a:pt x="98" y="287"/>
                  <a:pt x="98" y="287"/>
                </a:cubicBezTo>
                <a:cubicBezTo>
                  <a:pt x="98" y="287"/>
                  <a:pt x="98" y="287"/>
                  <a:pt x="98" y="287"/>
                </a:cubicBezTo>
                <a:cubicBezTo>
                  <a:pt x="99" y="287"/>
                  <a:pt x="99" y="286"/>
                  <a:pt x="99" y="285"/>
                </a:cubicBezTo>
                <a:cubicBezTo>
                  <a:pt x="99" y="285"/>
                  <a:pt x="99" y="285"/>
                  <a:pt x="99" y="285"/>
                </a:cubicBezTo>
                <a:cubicBezTo>
                  <a:pt x="101" y="283"/>
                  <a:pt x="103" y="282"/>
                  <a:pt x="105" y="280"/>
                </a:cubicBezTo>
                <a:cubicBezTo>
                  <a:pt x="105" y="280"/>
                  <a:pt x="105" y="280"/>
                  <a:pt x="105" y="280"/>
                </a:cubicBezTo>
                <a:cubicBezTo>
                  <a:pt x="105" y="279"/>
                  <a:pt x="105" y="279"/>
                  <a:pt x="106" y="278"/>
                </a:cubicBezTo>
                <a:cubicBezTo>
                  <a:pt x="106" y="278"/>
                  <a:pt x="106" y="278"/>
                  <a:pt x="106" y="278"/>
                </a:cubicBezTo>
                <a:cubicBezTo>
                  <a:pt x="107" y="277"/>
                  <a:pt x="108" y="276"/>
                  <a:pt x="109" y="275"/>
                </a:cubicBezTo>
                <a:cubicBezTo>
                  <a:pt x="109" y="275"/>
                  <a:pt x="109" y="275"/>
                  <a:pt x="109" y="275"/>
                </a:cubicBezTo>
                <a:cubicBezTo>
                  <a:pt x="113" y="268"/>
                  <a:pt x="117" y="261"/>
                  <a:pt x="121" y="254"/>
                </a:cubicBezTo>
                <a:cubicBezTo>
                  <a:pt x="121" y="254"/>
                  <a:pt x="121" y="254"/>
                  <a:pt x="121" y="254"/>
                </a:cubicBezTo>
                <a:cubicBezTo>
                  <a:pt x="120" y="254"/>
                  <a:pt x="120" y="254"/>
                  <a:pt x="119" y="254"/>
                </a:cubicBezTo>
                <a:cubicBezTo>
                  <a:pt x="119" y="254"/>
                  <a:pt x="119" y="254"/>
                  <a:pt x="119" y="254"/>
                </a:cubicBezTo>
                <a:cubicBezTo>
                  <a:pt x="118" y="253"/>
                  <a:pt x="118" y="253"/>
                  <a:pt x="118" y="253"/>
                </a:cubicBezTo>
                <a:cubicBezTo>
                  <a:pt x="118" y="253"/>
                  <a:pt x="118" y="253"/>
                  <a:pt x="118" y="253"/>
                </a:cubicBezTo>
                <a:cubicBezTo>
                  <a:pt x="117" y="252"/>
                  <a:pt x="117" y="252"/>
                  <a:pt x="117" y="252"/>
                </a:cubicBezTo>
                <a:cubicBezTo>
                  <a:pt x="117" y="252"/>
                  <a:pt x="117" y="252"/>
                  <a:pt x="117" y="252"/>
                </a:cubicBezTo>
                <a:cubicBezTo>
                  <a:pt x="117" y="251"/>
                  <a:pt x="117" y="251"/>
                  <a:pt x="117" y="251"/>
                </a:cubicBezTo>
                <a:cubicBezTo>
                  <a:pt x="117" y="251"/>
                  <a:pt x="117" y="251"/>
                  <a:pt x="117" y="251"/>
                </a:cubicBezTo>
                <a:cubicBezTo>
                  <a:pt x="116" y="250"/>
                  <a:pt x="116" y="250"/>
                  <a:pt x="116" y="250"/>
                </a:cubicBezTo>
                <a:cubicBezTo>
                  <a:pt x="116" y="250"/>
                  <a:pt x="116" y="250"/>
                  <a:pt x="116" y="250"/>
                </a:cubicBezTo>
                <a:cubicBezTo>
                  <a:pt x="116" y="249"/>
                  <a:pt x="116" y="249"/>
                  <a:pt x="116" y="249"/>
                </a:cubicBezTo>
                <a:cubicBezTo>
                  <a:pt x="116" y="249"/>
                  <a:pt x="116" y="249"/>
                  <a:pt x="116" y="249"/>
                </a:cubicBezTo>
                <a:cubicBezTo>
                  <a:pt x="115" y="248"/>
                  <a:pt x="115" y="248"/>
                  <a:pt x="115" y="248"/>
                </a:cubicBezTo>
                <a:cubicBezTo>
                  <a:pt x="115" y="248"/>
                  <a:pt x="115" y="248"/>
                  <a:pt x="115" y="248"/>
                </a:cubicBezTo>
                <a:cubicBezTo>
                  <a:pt x="115" y="245"/>
                  <a:pt x="115" y="245"/>
                  <a:pt x="115" y="245"/>
                </a:cubicBezTo>
                <a:cubicBezTo>
                  <a:pt x="115" y="245"/>
                  <a:pt x="115" y="245"/>
                  <a:pt x="115" y="245"/>
                </a:cubicBezTo>
                <a:cubicBezTo>
                  <a:pt x="123" y="240"/>
                  <a:pt x="123" y="240"/>
                  <a:pt x="123" y="240"/>
                </a:cubicBezTo>
                <a:cubicBezTo>
                  <a:pt x="123" y="240"/>
                  <a:pt x="123" y="240"/>
                  <a:pt x="123" y="240"/>
                </a:cubicBezTo>
                <a:cubicBezTo>
                  <a:pt x="132" y="232"/>
                  <a:pt x="132" y="232"/>
                  <a:pt x="132" y="232"/>
                </a:cubicBezTo>
                <a:cubicBezTo>
                  <a:pt x="132" y="232"/>
                  <a:pt x="132" y="232"/>
                  <a:pt x="132" y="232"/>
                </a:cubicBezTo>
                <a:cubicBezTo>
                  <a:pt x="139" y="224"/>
                  <a:pt x="139" y="224"/>
                  <a:pt x="139" y="224"/>
                </a:cubicBezTo>
                <a:cubicBezTo>
                  <a:pt x="139" y="224"/>
                  <a:pt x="139" y="224"/>
                  <a:pt x="139" y="224"/>
                </a:cubicBezTo>
                <a:cubicBezTo>
                  <a:pt x="148" y="214"/>
                  <a:pt x="148" y="214"/>
                  <a:pt x="148" y="214"/>
                </a:cubicBezTo>
                <a:cubicBezTo>
                  <a:pt x="148" y="214"/>
                  <a:pt x="148" y="214"/>
                  <a:pt x="148" y="214"/>
                </a:cubicBezTo>
                <a:cubicBezTo>
                  <a:pt x="154" y="206"/>
                  <a:pt x="154" y="206"/>
                  <a:pt x="154" y="206"/>
                </a:cubicBezTo>
                <a:cubicBezTo>
                  <a:pt x="154" y="206"/>
                  <a:pt x="154" y="206"/>
                  <a:pt x="154" y="206"/>
                </a:cubicBezTo>
                <a:cubicBezTo>
                  <a:pt x="160" y="196"/>
                  <a:pt x="160" y="196"/>
                  <a:pt x="160" y="196"/>
                </a:cubicBezTo>
                <a:cubicBezTo>
                  <a:pt x="160" y="196"/>
                  <a:pt x="160" y="196"/>
                  <a:pt x="160" y="196"/>
                </a:cubicBezTo>
                <a:cubicBezTo>
                  <a:pt x="167" y="186"/>
                  <a:pt x="167" y="186"/>
                  <a:pt x="167" y="186"/>
                </a:cubicBezTo>
                <a:cubicBezTo>
                  <a:pt x="167" y="186"/>
                  <a:pt x="167" y="186"/>
                  <a:pt x="167" y="186"/>
                </a:cubicBezTo>
                <a:cubicBezTo>
                  <a:pt x="174" y="176"/>
                  <a:pt x="174" y="176"/>
                  <a:pt x="174" y="176"/>
                </a:cubicBezTo>
                <a:cubicBezTo>
                  <a:pt x="174" y="176"/>
                  <a:pt x="174" y="176"/>
                  <a:pt x="174" y="176"/>
                </a:cubicBezTo>
                <a:cubicBezTo>
                  <a:pt x="236" y="100"/>
                  <a:pt x="236" y="100"/>
                  <a:pt x="236" y="100"/>
                </a:cubicBezTo>
                <a:cubicBezTo>
                  <a:pt x="236" y="100"/>
                  <a:pt x="236" y="100"/>
                  <a:pt x="236" y="100"/>
                </a:cubicBezTo>
                <a:cubicBezTo>
                  <a:pt x="236" y="100"/>
                  <a:pt x="236" y="100"/>
                  <a:pt x="236" y="100"/>
                </a:cubicBezTo>
                <a:cubicBezTo>
                  <a:pt x="236" y="100"/>
                  <a:pt x="236" y="100"/>
                  <a:pt x="236" y="100"/>
                </a:cubicBezTo>
                <a:cubicBezTo>
                  <a:pt x="236" y="99"/>
                  <a:pt x="236" y="99"/>
                  <a:pt x="236" y="99"/>
                </a:cubicBezTo>
                <a:cubicBezTo>
                  <a:pt x="236" y="99"/>
                  <a:pt x="236" y="99"/>
                  <a:pt x="236" y="99"/>
                </a:cubicBezTo>
                <a:cubicBezTo>
                  <a:pt x="236" y="99"/>
                  <a:pt x="236" y="99"/>
                  <a:pt x="236" y="99"/>
                </a:cubicBezTo>
                <a:cubicBezTo>
                  <a:pt x="236" y="99"/>
                  <a:pt x="236" y="99"/>
                  <a:pt x="236" y="99"/>
                </a:cubicBezTo>
                <a:cubicBezTo>
                  <a:pt x="236" y="98"/>
                  <a:pt x="236" y="98"/>
                  <a:pt x="236" y="98"/>
                </a:cubicBezTo>
                <a:cubicBezTo>
                  <a:pt x="236" y="98"/>
                  <a:pt x="236" y="98"/>
                  <a:pt x="236" y="98"/>
                </a:cubicBezTo>
                <a:cubicBezTo>
                  <a:pt x="236" y="97"/>
                  <a:pt x="236" y="97"/>
                  <a:pt x="236" y="97"/>
                </a:cubicBezTo>
                <a:cubicBezTo>
                  <a:pt x="236" y="97"/>
                  <a:pt x="236" y="97"/>
                  <a:pt x="236" y="97"/>
                </a:cubicBezTo>
                <a:cubicBezTo>
                  <a:pt x="236" y="96"/>
                  <a:pt x="236" y="96"/>
                  <a:pt x="236" y="96"/>
                </a:cubicBezTo>
                <a:cubicBezTo>
                  <a:pt x="236" y="96"/>
                  <a:pt x="236" y="96"/>
                  <a:pt x="236" y="96"/>
                </a:cubicBezTo>
                <a:cubicBezTo>
                  <a:pt x="236" y="95"/>
                  <a:pt x="236" y="95"/>
                  <a:pt x="236" y="95"/>
                </a:cubicBezTo>
                <a:cubicBezTo>
                  <a:pt x="236" y="95"/>
                  <a:pt x="236" y="95"/>
                  <a:pt x="236" y="95"/>
                </a:cubicBezTo>
                <a:cubicBezTo>
                  <a:pt x="236" y="93"/>
                  <a:pt x="236" y="93"/>
                  <a:pt x="236" y="93"/>
                </a:cubicBezTo>
                <a:cubicBezTo>
                  <a:pt x="236" y="93"/>
                  <a:pt x="236" y="93"/>
                  <a:pt x="236" y="93"/>
                </a:cubicBezTo>
                <a:cubicBezTo>
                  <a:pt x="227" y="97"/>
                  <a:pt x="227" y="97"/>
                  <a:pt x="227" y="97"/>
                </a:cubicBezTo>
                <a:cubicBezTo>
                  <a:pt x="227" y="97"/>
                  <a:pt x="227" y="97"/>
                  <a:pt x="227" y="97"/>
                </a:cubicBezTo>
                <a:cubicBezTo>
                  <a:pt x="217" y="100"/>
                  <a:pt x="217" y="100"/>
                  <a:pt x="217" y="100"/>
                </a:cubicBezTo>
                <a:cubicBezTo>
                  <a:pt x="217" y="100"/>
                  <a:pt x="217" y="100"/>
                  <a:pt x="217" y="100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200" y="110"/>
                  <a:pt x="200" y="110"/>
                  <a:pt x="200" y="110"/>
                </a:cubicBezTo>
                <a:cubicBezTo>
                  <a:pt x="200" y="110"/>
                  <a:pt x="200" y="110"/>
                  <a:pt x="200" y="110"/>
                </a:cubicBezTo>
                <a:cubicBezTo>
                  <a:pt x="191" y="115"/>
                  <a:pt x="191" y="115"/>
                  <a:pt x="191" y="115"/>
                </a:cubicBezTo>
                <a:cubicBezTo>
                  <a:pt x="191" y="115"/>
                  <a:pt x="191" y="115"/>
                  <a:pt x="191" y="115"/>
                </a:cubicBezTo>
                <a:cubicBezTo>
                  <a:pt x="182" y="121"/>
                  <a:pt x="182" y="121"/>
                  <a:pt x="182" y="121"/>
                </a:cubicBezTo>
                <a:cubicBezTo>
                  <a:pt x="182" y="121"/>
                  <a:pt x="182" y="121"/>
                  <a:pt x="182" y="121"/>
                </a:cubicBezTo>
                <a:cubicBezTo>
                  <a:pt x="173" y="127"/>
                  <a:pt x="173" y="127"/>
                  <a:pt x="173" y="127"/>
                </a:cubicBezTo>
                <a:cubicBezTo>
                  <a:pt x="173" y="127"/>
                  <a:pt x="173" y="127"/>
                  <a:pt x="173" y="127"/>
                </a:cubicBezTo>
                <a:cubicBezTo>
                  <a:pt x="165" y="131"/>
                  <a:pt x="165" y="131"/>
                  <a:pt x="165" y="131"/>
                </a:cubicBezTo>
                <a:cubicBezTo>
                  <a:pt x="165" y="131"/>
                  <a:pt x="165" y="131"/>
                  <a:pt x="165" y="131"/>
                </a:cubicBezTo>
                <a:cubicBezTo>
                  <a:pt x="163" y="132"/>
                  <a:pt x="163" y="132"/>
                  <a:pt x="163" y="132"/>
                </a:cubicBezTo>
                <a:cubicBezTo>
                  <a:pt x="163" y="132"/>
                  <a:pt x="163" y="132"/>
                  <a:pt x="163" y="132"/>
                </a:cubicBezTo>
                <a:cubicBezTo>
                  <a:pt x="161" y="133"/>
                  <a:pt x="161" y="133"/>
                  <a:pt x="161" y="133"/>
                </a:cubicBezTo>
                <a:cubicBezTo>
                  <a:pt x="161" y="133"/>
                  <a:pt x="161" y="133"/>
                  <a:pt x="161" y="133"/>
                </a:cubicBezTo>
                <a:cubicBezTo>
                  <a:pt x="159" y="133"/>
                  <a:pt x="159" y="133"/>
                  <a:pt x="159" y="133"/>
                </a:cubicBezTo>
                <a:cubicBezTo>
                  <a:pt x="159" y="133"/>
                  <a:pt x="159" y="133"/>
                  <a:pt x="159" y="133"/>
                </a:cubicBezTo>
                <a:cubicBezTo>
                  <a:pt x="158" y="133"/>
                  <a:pt x="158" y="133"/>
                  <a:pt x="158" y="133"/>
                </a:cubicBezTo>
                <a:cubicBezTo>
                  <a:pt x="158" y="133"/>
                  <a:pt x="158" y="133"/>
                  <a:pt x="158" y="133"/>
                </a:cubicBezTo>
                <a:cubicBezTo>
                  <a:pt x="156" y="133"/>
                  <a:pt x="156" y="133"/>
                  <a:pt x="156" y="133"/>
                </a:cubicBezTo>
                <a:cubicBezTo>
                  <a:pt x="156" y="133"/>
                  <a:pt x="156" y="133"/>
                  <a:pt x="156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3" y="133"/>
                  <a:pt x="153" y="133"/>
                  <a:pt x="153" y="133"/>
                </a:cubicBezTo>
                <a:cubicBezTo>
                  <a:pt x="153" y="133"/>
                  <a:pt x="153" y="133"/>
                  <a:pt x="153" y="133"/>
                </a:cubicBezTo>
                <a:cubicBezTo>
                  <a:pt x="152" y="132"/>
                  <a:pt x="152" y="132"/>
                  <a:pt x="152" y="132"/>
                </a:cubicBezTo>
                <a:cubicBezTo>
                  <a:pt x="152" y="132"/>
                  <a:pt x="152" y="132"/>
                  <a:pt x="152" y="132"/>
                </a:cubicBezTo>
                <a:cubicBezTo>
                  <a:pt x="150" y="131"/>
                  <a:pt x="150" y="131"/>
                  <a:pt x="150" y="131"/>
                </a:cubicBezTo>
                <a:cubicBezTo>
                  <a:pt x="150" y="131"/>
                  <a:pt x="150" y="131"/>
                  <a:pt x="150" y="131"/>
                </a:cubicBezTo>
                <a:cubicBezTo>
                  <a:pt x="148" y="129"/>
                  <a:pt x="148" y="129"/>
                  <a:pt x="148" y="129"/>
                </a:cubicBezTo>
                <a:cubicBezTo>
                  <a:pt x="148" y="129"/>
                  <a:pt x="148" y="129"/>
                  <a:pt x="148" y="129"/>
                </a:cubicBezTo>
                <a:cubicBezTo>
                  <a:pt x="145" y="129"/>
                  <a:pt x="145" y="129"/>
                  <a:pt x="145" y="129"/>
                </a:cubicBezTo>
                <a:cubicBezTo>
                  <a:pt x="145" y="129"/>
                  <a:pt x="145" y="129"/>
                  <a:pt x="145" y="129"/>
                </a:cubicBezTo>
                <a:cubicBezTo>
                  <a:pt x="142" y="128"/>
                  <a:pt x="142" y="128"/>
                  <a:pt x="142" y="128"/>
                </a:cubicBezTo>
                <a:cubicBezTo>
                  <a:pt x="142" y="128"/>
                  <a:pt x="142" y="128"/>
                  <a:pt x="142" y="128"/>
                </a:cubicBezTo>
                <a:cubicBezTo>
                  <a:pt x="139" y="128"/>
                  <a:pt x="139" y="128"/>
                  <a:pt x="139" y="128"/>
                </a:cubicBezTo>
                <a:cubicBezTo>
                  <a:pt x="139" y="128"/>
                  <a:pt x="139" y="128"/>
                  <a:pt x="139" y="128"/>
                </a:cubicBezTo>
                <a:cubicBezTo>
                  <a:pt x="137" y="128"/>
                  <a:pt x="137" y="128"/>
                  <a:pt x="137" y="128"/>
                </a:cubicBezTo>
                <a:cubicBezTo>
                  <a:pt x="137" y="128"/>
                  <a:pt x="137" y="128"/>
                  <a:pt x="137" y="128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32" y="123"/>
                  <a:pt x="132" y="123"/>
                  <a:pt x="132" y="123"/>
                </a:cubicBezTo>
                <a:cubicBezTo>
                  <a:pt x="132" y="123"/>
                  <a:pt x="132" y="123"/>
                  <a:pt x="132" y="123"/>
                </a:cubicBezTo>
                <a:cubicBezTo>
                  <a:pt x="130" y="123"/>
                  <a:pt x="130" y="123"/>
                  <a:pt x="130" y="123"/>
                </a:cubicBezTo>
                <a:cubicBezTo>
                  <a:pt x="130" y="123"/>
                  <a:pt x="130" y="123"/>
                  <a:pt x="130" y="123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27" y="122"/>
                  <a:pt x="127" y="122"/>
                  <a:pt x="127" y="122"/>
                </a:cubicBezTo>
                <a:cubicBezTo>
                  <a:pt x="127" y="122"/>
                  <a:pt x="127" y="122"/>
                  <a:pt x="127" y="122"/>
                </a:cubicBezTo>
                <a:cubicBezTo>
                  <a:pt x="125" y="122"/>
                  <a:pt x="125" y="122"/>
                  <a:pt x="125" y="122"/>
                </a:cubicBezTo>
                <a:cubicBezTo>
                  <a:pt x="125" y="122"/>
                  <a:pt x="125" y="122"/>
                  <a:pt x="125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12"/>
                  <a:pt x="119" y="112"/>
                  <a:pt x="119" y="112"/>
                </a:cubicBezTo>
                <a:cubicBezTo>
                  <a:pt x="119" y="112"/>
                  <a:pt x="119" y="112"/>
                  <a:pt x="119" y="112"/>
                </a:cubicBezTo>
                <a:cubicBezTo>
                  <a:pt x="164" y="99"/>
                  <a:pt x="164" y="99"/>
                  <a:pt x="164" y="99"/>
                </a:cubicBezTo>
                <a:cubicBezTo>
                  <a:pt x="164" y="99"/>
                  <a:pt x="164" y="99"/>
                  <a:pt x="164" y="99"/>
                </a:cubicBezTo>
                <a:cubicBezTo>
                  <a:pt x="175" y="99"/>
                  <a:pt x="175" y="99"/>
                  <a:pt x="175" y="99"/>
                </a:cubicBezTo>
                <a:cubicBezTo>
                  <a:pt x="175" y="99"/>
                  <a:pt x="175" y="99"/>
                  <a:pt x="175" y="99"/>
                </a:cubicBezTo>
                <a:cubicBezTo>
                  <a:pt x="187" y="96"/>
                  <a:pt x="187" y="96"/>
                  <a:pt x="187" y="96"/>
                </a:cubicBezTo>
                <a:cubicBezTo>
                  <a:pt x="187" y="96"/>
                  <a:pt x="187" y="96"/>
                  <a:pt x="187" y="96"/>
                </a:cubicBezTo>
                <a:cubicBezTo>
                  <a:pt x="198" y="93"/>
                  <a:pt x="198" y="93"/>
                  <a:pt x="198" y="93"/>
                </a:cubicBezTo>
                <a:cubicBezTo>
                  <a:pt x="198" y="93"/>
                  <a:pt x="198" y="93"/>
                  <a:pt x="198" y="93"/>
                </a:cubicBezTo>
                <a:cubicBezTo>
                  <a:pt x="211" y="88"/>
                  <a:pt x="211" y="88"/>
                  <a:pt x="211" y="88"/>
                </a:cubicBezTo>
                <a:cubicBezTo>
                  <a:pt x="211" y="88"/>
                  <a:pt x="211" y="88"/>
                  <a:pt x="211" y="88"/>
                </a:cubicBezTo>
                <a:cubicBezTo>
                  <a:pt x="221" y="85"/>
                  <a:pt x="221" y="85"/>
                  <a:pt x="221" y="85"/>
                </a:cubicBezTo>
                <a:cubicBezTo>
                  <a:pt x="221" y="85"/>
                  <a:pt x="221" y="85"/>
                  <a:pt x="221" y="85"/>
                </a:cubicBezTo>
                <a:cubicBezTo>
                  <a:pt x="233" y="80"/>
                  <a:pt x="233" y="80"/>
                  <a:pt x="233" y="80"/>
                </a:cubicBezTo>
                <a:cubicBezTo>
                  <a:pt x="233" y="80"/>
                  <a:pt x="233" y="80"/>
                  <a:pt x="233" y="80"/>
                </a:cubicBezTo>
                <a:cubicBezTo>
                  <a:pt x="244" y="75"/>
                  <a:pt x="244" y="75"/>
                  <a:pt x="244" y="75"/>
                </a:cubicBezTo>
                <a:cubicBezTo>
                  <a:pt x="244" y="75"/>
                  <a:pt x="244" y="75"/>
                  <a:pt x="244" y="75"/>
                </a:cubicBezTo>
                <a:cubicBezTo>
                  <a:pt x="257" y="70"/>
                  <a:pt x="257" y="70"/>
                  <a:pt x="257" y="70"/>
                </a:cubicBezTo>
                <a:cubicBezTo>
                  <a:pt x="257" y="70"/>
                  <a:pt x="257" y="70"/>
                  <a:pt x="257" y="70"/>
                </a:cubicBezTo>
                <a:cubicBezTo>
                  <a:pt x="257" y="70"/>
                  <a:pt x="257" y="70"/>
                  <a:pt x="257" y="70"/>
                </a:cubicBezTo>
                <a:cubicBezTo>
                  <a:pt x="257" y="70"/>
                  <a:pt x="257" y="70"/>
                  <a:pt x="257" y="70"/>
                </a:cubicBezTo>
                <a:cubicBezTo>
                  <a:pt x="258" y="70"/>
                  <a:pt x="258" y="70"/>
                  <a:pt x="258" y="70"/>
                </a:cubicBezTo>
                <a:cubicBezTo>
                  <a:pt x="258" y="70"/>
                  <a:pt x="258" y="70"/>
                  <a:pt x="258" y="70"/>
                </a:cubicBezTo>
                <a:cubicBezTo>
                  <a:pt x="259" y="70"/>
                  <a:pt x="259" y="70"/>
                  <a:pt x="259" y="70"/>
                </a:cubicBezTo>
                <a:cubicBezTo>
                  <a:pt x="259" y="70"/>
                  <a:pt x="259" y="70"/>
                  <a:pt x="259" y="70"/>
                </a:cubicBezTo>
                <a:cubicBezTo>
                  <a:pt x="261" y="69"/>
                  <a:pt x="261" y="69"/>
                  <a:pt x="261" y="69"/>
                </a:cubicBezTo>
                <a:cubicBezTo>
                  <a:pt x="261" y="69"/>
                  <a:pt x="261" y="69"/>
                  <a:pt x="261" y="69"/>
                </a:cubicBezTo>
                <a:cubicBezTo>
                  <a:pt x="261" y="69"/>
                  <a:pt x="261" y="69"/>
                  <a:pt x="261" y="69"/>
                </a:cubicBezTo>
                <a:cubicBezTo>
                  <a:pt x="261" y="69"/>
                  <a:pt x="261" y="69"/>
                  <a:pt x="261" y="69"/>
                </a:cubicBezTo>
                <a:cubicBezTo>
                  <a:pt x="263" y="69"/>
                  <a:pt x="263" y="69"/>
                  <a:pt x="263" y="69"/>
                </a:cubicBezTo>
                <a:cubicBezTo>
                  <a:pt x="263" y="69"/>
                  <a:pt x="263" y="69"/>
                  <a:pt x="263" y="69"/>
                </a:cubicBezTo>
                <a:cubicBezTo>
                  <a:pt x="265" y="69"/>
                  <a:pt x="265" y="69"/>
                  <a:pt x="265" y="69"/>
                </a:cubicBezTo>
                <a:cubicBezTo>
                  <a:pt x="265" y="69"/>
                  <a:pt x="265" y="69"/>
                  <a:pt x="265" y="69"/>
                </a:cubicBezTo>
                <a:cubicBezTo>
                  <a:pt x="267" y="68"/>
                  <a:pt x="267" y="68"/>
                  <a:pt x="267" y="68"/>
                </a:cubicBezTo>
                <a:cubicBezTo>
                  <a:pt x="267" y="68"/>
                  <a:pt x="267" y="68"/>
                  <a:pt x="267" y="68"/>
                </a:cubicBezTo>
                <a:cubicBezTo>
                  <a:pt x="267" y="70"/>
                  <a:pt x="267" y="70"/>
                  <a:pt x="267" y="70"/>
                </a:cubicBezTo>
                <a:cubicBezTo>
                  <a:pt x="267" y="70"/>
                  <a:pt x="267" y="70"/>
                  <a:pt x="267" y="70"/>
                </a:cubicBezTo>
                <a:cubicBezTo>
                  <a:pt x="267" y="71"/>
                  <a:pt x="267" y="71"/>
                  <a:pt x="267" y="71"/>
                </a:cubicBezTo>
                <a:cubicBezTo>
                  <a:pt x="267" y="71"/>
                  <a:pt x="267" y="71"/>
                  <a:pt x="267" y="71"/>
                </a:cubicBezTo>
                <a:cubicBezTo>
                  <a:pt x="267" y="72"/>
                  <a:pt x="267" y="72"/>
                  <a:pt x="267" y="72"/>
                </a:cubicBezTo>
                <a:cubicBezTo>
                  <a:pt x="267" y="72"/>
                  <a:pt x="267" y="72"/>
                  <a:pt x="267" y="72"/>
                </a:cubicBezTo>
                <a:cubicBezTo>
                  <a:pt x="268" y="72"/>
                  <a:pt x="268" y="72"/>
                  <a:pt x="268" y="72"/>
                </a:cubicBezTo>
                <a:cubicBezTo>
                  <a:pt x="268" y="72"/>
                  <a:pt x="268" y="72"/>
                  <a:pt x="268" y="72"/>
                </a:cubicBezTo>
                <a:cubicBezTo>
                  <a:pt x="268" y="73"/>
                  <a:pt x="268" y="73"/>
                  <a:pt x="268" y="73"/>
                </a:cubicBezTo>
                <a:cubicBezTo>
                  <a:pt x="268" y="73"/>
                  <a:pt x="268" y="73"/>
                  <a:pt x="268" y="73"/>
                </a:cubicBezTo>
                <a:cubicBezTo>
                  <a:pt x="270" y="73"/>
                  <a:pt x="270" y="73"/>
                  <a:pt x="270" y="73"/>
                </a:cubicBezTo>
                <a:cubicBezTo>
                  <a:pt x="270" y="73"/>
                  <a:pt x="270" y="73"/>
                  <a:pt x="270" y="73"/>
                </a:cubicBezTo>
                <a:cubicBezTo>
                  <a:pt x="271" y="74"/>
                  <a:pt x="271" y="74"/>
                  <a:pt x="271" y="74"/>
                </a:cubicBezTo>
                <a:cubicBezTo>
                  <a:pt x="271" y="74"/>
                  <a:pt x="271" y="74"/>
                  <a:pt x="271" y="74"/>
                </a:cubicBezTo>
                <a:cubicBezTo>
                  <a:pt x="273" y="74"/>
                  <a:pt x="273" y="74"/>
                  <a:pt x="273" y="74"/>
                </a:cubicBezTo>
                <a:cubicBezTo>
                  <a:pt x="273" y="74"/>
                  <a:pt x="273" y="74"/>
                  <a:pt x="273" y="74"/>
                </a:cubicBezTo>
                <a:cubicBezTo>
                  <a:pt x="273" y="76"/>
                  <a:pt x="273" y="76"/>
                  <a:pt x="273" y="76"/>
                </a:cubicBezTo>
                <a:cubicBezTo>
                  <a:pt x="273" y="76"/>
                  <a:pt x="273" y="76"/>
                  <a:pt x="273" y="76"/>
                </a:cubicBezTo>
                <a:cubicBezTo>
                  <a:pt x="273" y="77"/>
                  <a:pt x="273" y="77"/>
                  <a:pt x="273" y="77"/>
                </a:cubicBezTo>
                <a:cubicBezTo>
                  <a:pt x="273" y="77"/>
                  <a:pt x="273" y="77"/>
                  <a:pt x="273" y="77"/>
                </a:cubicBezTo>
                <a:cubicBezTo>
                  <a:pt x="273" y="78"/>
                  <a:pt x="273" y="78"/>
                  <a:pt x="273" y="78"/>
                </a:cubicBezTo>
                <a:cubicBezTo>
                  <a:pt x="273" y="78"/>
                  <a:pt x="273" y="78"/>
                  <a:pt x="273" y="78"/>
                </a:cubicBezTo>
                <a:cubicBezTo>
                  <a:pt x="273" y="79"/>
                  <a:pt x="273" y="79"/>
                  <a:pt x="273" y="79"/>
                </a:cubicBezTo>
                <a:cubicBezTo>
                  <a:pt x="273" y="79"/>
                  <a:pt x="273" y="79"/>
                  <a:pt x="273" y="79"/>
                </a:cubicBezTo>
                <a:cubicBezTo>
                  <a:pt x="273" y="81"/>
                  <a:pt x="273" y="81"/>
                  <a:pt x="273" y="81"/>
                </a:cubicBezTo>
                <a:cubicBezTo>
                  <a:pt x="273" y="81"/>
                  <a:pt x="273" y="81"/>
                  <a:pt x="273" y="81"/>
                </a:cubicBezTo>
                <a:cubicBezTo>
                  <a:pt x="273" y="82"/>
                  <a:pt x="273" y="82"/>
                  <a:pt x="273" y="82"/>
                </a:cubicBezTo>
                <a:cubicBezTo>
                  <a:pt x="273" y="82"/>
                  <a:pt x="273" y="82"/>
                  <a:pt x="273" y="82"/>
                </a:cubicBezTo>
                <a:cubicBezTo>
                  <a:pt x="273" y="83"/>
                  <a:pt x="273" y="83"/>
                  <a:pt x="273" y="83"/>
                </a:cubicBezTo>
                <a:cubicBezTo>
                  <a:pt x="273" y="83"/>
                  <a:pt x="273" y="83"/>
                  <a:pt x="273" y="83"/>
                </a:cubicBezTo>
                <a:cubicBezTo>
                  <a:pt x="274" y="84"/>
                  <a:pt x="274" y="84"/>
                  <a:pt x="274" y="84"/>
                </a:cubicBezTo>
                <a:cubicBezTo>
                  <a:pt x="274" y="84"/>
                  <a:pt x="274" y="84"/>
                  <a:pt x="274" y="84"/>
                </a:cubicBezTo>
                <a:cubicBezTo>
                  <a:pt x="274" y="85"/>
                  <a:pt x="274" y="85"/>
                  <a:pt x="274" y="85"/>
                </a:cubicBezTo>
                <a:cubicBezTo>
                  <a:pt x="274" y="85"/>
                  <a:pt x="274" y="85"/>
                  <a:pt x="274" y="85"/>
                </a:cubicBezTo>
                <a:cubicBezTo>
                  <a:pt x="274" y="86"/>
                  <a:pt x="274" y="86"/>
                  <a:pt x="274" y="86"/>
                </a:cubicBezTo>
                <a:cubicBezTo>
                  <a:pt x="274" y="86"/>
                  <a:pt x="274" y="86"/>
                  <a:pt x="274" y="86"/>
                </a:cubicBezTo>
                <a:cubicBezTo>
                  <a:pt x="274" y="86"/>
                  <a:pt x="274" y="86"/>
                  <a:pt x="274" y="86"/>
                </a:cubicBezTo>
                <a:cubicBezTo>
                  <a:pt x="274" y="86"/>
                  <a:pt x="274" y="86"/>
                  <a:pt x="274" y="86"/>
                </a:cubicBezTo>
                <a:cubicBezTo>
                  <a:pt x="275" y="86"/>
                  <a:pt x="275" y="86"/>
                  <a:pt x="275" y="86"/>
                </a:cubicBezTo>
                <a:cubicBezTo>
                  <a:pt x="275" y="86"/>
                  <a:pt x="275" y="86"/>
                  <a:pt x="275" y="86"/>
                </a:cubicBezTo>
                <a:cubicBezTo>
                  <a:pt x="275" y="88"/>
                  <a:pt x="275" y="88"/>
                  <a:pt x="275" y="88"/>
                </a:cubicBezTo>
                <a:cubicBezTo>
                  <a:pt x="275" y="88"/>
                  <a:pt x="275" y="88"/>
                  <a:pt x="275" y="88"/>
                </a:cubicBezTo>
                <a:cubicBezTo>
                  <a:pt x="276" y="88"/>
                  <a:pt x="276" y="88"/>
                  <a:pt x="276" y="88"/>
                </a:cubicBezTo>
                <a:cubicBezTo>
                  <a:pt x="276" y="88"/>
                  <a:pt x="276" y="88"/>
                  <a:pt x="276" y="88"/>
                </a:cubicBezTo>
                <a:cubicBezTo>
                  <a:pt x="277" y="90"/>
                  <a:pt x="277" y="90"/>
                  <a:pt x="277" y="90"/>
                </a:cubicBezTo>
                <a:cubicBezTo>
                  <a:pt x="277" y="90"/>
                  <a:pt x="277" y="90"/>
                  <a:pt x="277" y="90"/>
                </a:cubicBezTo>
                <a:cubicBezTo>
                  <a:pt x="278" y="90"/>
                  <a:pt x="278" y="90"/>
                  <a:pt x="278" y="90"/>
                </a:cubicBezTo>
                <a:cubicBezTo>
                  <a:pt x="278" y="90"/>
                  <a:pt x="278" y="90"/>
                  <a:pt x="278" y="90"/>
                </a:cubicBezTo>
                <a:cubicBezTo>
                  <a:pt x="277" y="94"/>
                  <a:pt x="277" y="94"/>
                  <a:pt x="277" y="94"/>
                </a:cubicBezTo>
                <a:cubicBezTo>
                  <a:pt x="277" y="94"/>
                  <a:pt x="277" y="94"/>
                  <a:pt x="277" y="94"/>
                </a:cubicBezTo>
                <a:cubicBezTo>
                  <a:pt x="275" y="95"/>
                  <a:pt x="275" y="95"/>
                  <a:pt x="275" y="95"/>
                </a:cubicBezTo>
                <a:cubicBezTo>
                  <a:pt x="275" y="95"/>
                  <a:pt x="275" y="95"/>
                  <a:pt x="275" y="95"/>
                </a:cubicBezTo>
                <a:cubicBezTo>
                  <a:pt x="274" y="96"/>
                  <a:pt x="274" y="96"/>
                  <a:pt x="274" y="96"/>
                </a:cubicBezTo>
                <a:cubicBezTo>
                  <a:pt x="274" y="96"/>
                  <a:pt x="274" y="96"/>
                  <a:pt x="274" y="96"/>
                </a:cubicBezTo>
                <a:cubicBezTo>
                  <a:pt x="273" y="97"/>
                  <a:pt x="273" y="97"/>
                  <a:pt x="273" y="97"/>
                </a:cubicBezTo>
                <a:cubicBezTo>
                  <a:pt x="273" y="97"/>
                  <a:pt x="273" y="97"/>
                  <a:pt x="273" y="97"/>
                </a:cubicBezTo>
                <a:cubicBezTo>
                  <a:pt x="272" y="98"/>
                  <a:pt x="272" y="98"/>
                  <a:pt x="272" y="98"/>
                </a:cubicBezTo>
                <a:cubicBezTo>
                  <a:pt x="272" y="98"/>
                  <a:pt x="272" y="98"/>
                  <a:pt x="272" y="98"/>
                </a:cubicBezTo>
                <a:cubicBezTo>
                  <a:pt x="270" y="99"/>
                  <a:pt x="270" y="99"/>
                  <a:pt x="270" y="99"/>
                </a:cubicBezTo>
                <a:cubicBezTo>
                  <a:pt x="270" y="99"/>
                  <a:pt x="270" y="99"/>
                  <a:pt x="270" y="99"/>
                </a:cubicBezTo>
                <a:cubicBezTo>
                  <a:pt x="269" y="100"/>
                  <a:pt x="269" y="100"/>
                  <a:pt x="269" y="100"/>
                </a:cubicBezTo>
                <a:cubicBezTo>
                  <a:pt x="269" y="100"/>
                  <a:pt x="269" y="100"/>
                  <a:pt x="269" y="100"/>
                </a:cubicBezTo>
                <a:cubicBezTo>
                  <a:pt x="268" y="101"/>
                  <a:pt x="268" y="101"/>
                  <a:pt x="268" y="101"/>
                </a:cubicBezTo>
                <a:cubicBezTo>
                  <a:pt x="268" y="101"/>
                  <a:pt x="268" y="101"/>
                  <a:pt x="268" y="101"/>
                </a:cubicBezTo>
                <a:cubicBezTo>
                  <a:pt x="268" y="102"/>
                  <a:pt x="268" y="102"/>
                  <a:pt x="268" y="102"/>
                </a:cubicBezTo>
                <a:cubicBezTo>
                  <a:pt x="268" y="102"/>
                  <a:pt x="268" y="102"/>
                  <a:pt x="268" y="102"/>
                </a:cubicBezTo>
                <a:cubicBezTo>
                  <a:pt x="249" y="111"/>
                  <a:pt x="249" y="111"/>
                  <a:pt x="249" y="111"/>
                </a:cubicBezTo>
                <a:cubicBezTo>
                  <a:pt x="249" y="111"/>
                  <a:pt x="249" y="111"/>
                  <a:pt x="249" y="111"/>
                </a:cubicBezTo>
                <a:cubicBezTo>
                  <a:pt x="234" y="122"/>
                  <a:pt x="234" y="122"/>
                  <a:pt x="234" y="122"/>
                </a:cubicBezTo>
                <a:cubicBezTo>
                  <a:pt x="234" y="122"/>
                  <a:pt x="234" y="122"/>
                  <a:pt x="234" y="122"/>
                </a:cubicBezTo>
                <a:cubicBezTo>
                  <a:pt x="220" y="136"/>
                  <a:pt x="220" y="136"/>
                  <a:pt x="220" y="136"/>
                </a:cubicBezTo>
                <a:cubicBezTo>
                  <a:pt x="220" y="136"/>
                  <a:pt x="220" y="136"/>
                  <a:pt x="220" y="136"/>
                </a:cubicBezTo>
                <a:cubicBezTo>
                  <a:pt x="209" y="151"/>
                  <a:pt x="209" y="151"/>
                  <a:pt x="209" y="151"/>
                </a:cubicBezTo>
                <a:cubicBezTo>
                  <a:pt x="209" y="151"/>
                  <a:pt x="209" y="151"/>
                  <a:pt x="209" y="151"/>
                </a:cubicBezTo>
                <a:cubicBezTo>
                  <a:pt x="197" y="168"/>
                  <a:pt x="197" y="168"/>
                  <a:pt x="197" y="168"/>
                </a:cubicBezTo>
                <a:cubicBezTo>
                  <a:pt x="197" y="168"/>
                  <a:pt x="197" y="168"/>
                  <a:pt x="197" y="168"/>
                </a:cubicBezTo>
                <a:cubicBezTo>
                  <a:pt x="187" y="185"/>
                  <a:pt x="187" y="185"/>
                  <a:pt x="187" y="185"/>
                </a:cubicBezTo>
                <a:cubicBezTo>
                  <a:pt x="187" y="185"/>
                  <a:pt x="187" y="185"/>
                  <a:pt x="187" y="185"/>
                </a:cubicBezTo>
                <a:cubicBezTo>
                  <a:pt x="175" y="200"/>
                  <a:pt x="175" y="200"/>
                  <a:pt x="175" y="200"/>
                </a:cubicBezTo>
                <a:cubicBezTo>
                  <a:pt x="175" y="200"/>
                  <a:pt x="175" y="200"/>
                  <a:pt x="175" y="200"/>
                </a:cubicBezTo>
                <a:cubicBezTo>
                  <a:pt x="163" y="214"/>
                  <a:pt x="163" y="214"/>
                  <a:pt x="163" y="214"/>
                </a:cubicBezTo>
                <a:cubicBezTo>
                  <a:pt x="163" y="214"/>
                  <a:pt x="163" y="214"/>
                  <a:pt x="163" y="214"/>
                </a:cubicBezTo>
                <a:cubicBezTo>
                  <a:pt x="163" y="216"/>
                  <a:pt x="163" y="216"/>
                  <a:pt x="163" y="216"/>
                </a:cubicBezTo>
                <a:cubicBezTo>
                  <a:pt x="163" y="216"/>
                  <a:pt x="163" y="216"/>
                  <a:pt x="163" y="216"/>
                </a:cubicBezTo>
                <a:cubicBezTo>
                  <a:pt x="163" y="217"/>
                  <a:pt x="163" y="217"/>
                  <a:pt x="163" y="217"/>
                </a:cubicBezTo>
                <a:cubicBezTo>
                  <a:pt x="163" y="217"/>
                  <a:pt x="163" y="217"/>
                  <a:pt x="163" y="217"/>
                </a:cubicBezTo>
                <a:cubicBezTo>
                  <a:pt x="164" y="218"/>
                  <a:pt x="164" y="218"/>
                  <a:pt x="164" y="218"/>
                </a:cubicBezTo>
                <a:cubicBezTo>
                  <a:pt x="164" y="218"/>
                  <a:pt x="164" y="218"/>
                  <a:pt x="164" y="218"/>
                </a:cubicBezTo>
                <a:cubicBezTo>
                  <a:pt x="165" y="218"/>
                  <a:pt x="165" y="218"/>
                  <a:pt x="165" y="218"/>
                </a:cubicBezTo>
                <a:cubicBezTo>
                  <a:pt x="165" y="218"/>
                  <a:pt x="165" y="218"/>
                  <a:pt x="165" y="218"/>
                </a:cubicBezTo>
                <a:cubicBezTo>
                  <a:pt x="166" y="218"/>
                  <a:pt x="166" y="218"/>
                  <a:pt x="166" y="218"/>
                </a:cubicBezTo>
                <a:cubicBezTo>
                  <a:pt x="166" y="218"/>
                  <a:pt x="166" y="218"/>
                  <a:pt x="166" y="218"/>
                </a:cubicBezTo>
                <a:cubicBezTo>
                  <a:pt x="167" y="218"/>
                  <a:pt x="167" y="218"/>
                  <a:pt x="167" y="218"/>
                </a:cubicBezTo>
                <a:cubicBezTo>
                  <a:pt x="167" y="218"/>
                  <a:pt x="167" y="218"/>
                  <a:pt x="167" y="218"/>
                </a:cubicBezTo>
                <a:cubicBezTo>
                  <a:pt x="168" y="218"/>
                  <a:pt x="168" y="218"/>
                  <a:pt x="168" y="218"/>
                </a:cubicBezTo>
                <a:cubicBezTo>
                  <a:pt x="168" y="218"/>
                  <a:pt x="168" y="218"/>
                  <a:pt x="168" y="218"/>
                </a:cubicBezTo>
                <a:cubicBezTo>
                  <a:pt x="170" y="218"/>
                  <a:pt x="170" y="218"/>
                  <a:pt x="170" y="218"/>
                </a:cubicBezTo>
                <a:cubicBezTo>
                  <a:pt x="170" y="218"/>
                  <a:pt x="170" y="218"/>
                  <a:pt x="170" y="218"/>
                </a:cubicBezTo>
                <a:cubicBezTo>
                  <a:pt x="218" y="189"/>
                  <a:pt x="218" y="189"/>
                  <a:pt x="218" y="189"/>
                </a:cubicBezTo>
                <a:cubicBezTo>
                  <a:pt x="218" y="189"/>
                  <a:pt x="218" y="189"/>
                  <a:pt x="218" y="189"/>
                </a:cubicBezTo>
                <a:cubicBezTo>
                  <a:pt x="219" y="184"/>
                  <a:pt x="219" y="184"/>
                  <a:pt x="219" y="184"/>
                </a:cubicBezTo>
                <a:cubicBezTo>
                  <a:pt x="219" y="181"/>
                  <a:pt x="219" y="181"/>
                  <a:pt x="219" y="181"/>
                </a:cubicBezTo>
                <a:cubicBezTo>
                  <a:pt x="219" y="157"/>
                  <a:pt x="219" y="157"/>
                  <a:pt x="219" y="157"/>
                </a:cubicBezTo>
                <a:cubicBezTo>
                  <a:pt x="219" y="157"/>
                  <a:pt x="219" y="157"/>
                  <a:pt x="219" y="157"/>
                </a:cubicBezTo>
                <a:cubicBezTo>
                  <a:pt x="224" y="153"/>
                  <a:pt x="224" y="153"/>
                  <a:pt x="224" y="153"/>
                </a:cubicBezTo>
                <a:cubicBezTo>
                  <a:pt x="224" y="153"/>
                  <a:pt x="224" y="153"/>
                  <a:pt x="224" y="153"/>
                </a:cubicBezTo>
                <a:cubicBezTo>
                  <a:pt x="225" y="154"/>
                  <a:pt x="225" y="154"/>
                  <a:pt x="225" y="154"/>
                </a:cubicBezTo>
                <a:cubicBezTo>
                  <a:pt x="225" y="154"/>
                  <a:pt x="225" y="154"/>
                  <a:pt x="225" y="154"/>
                </a:cubicBezTo>
                <a:cubicBezTo>
                  <a:pt x="227" y="154"/>
                  <a:pt x="227" y="154"/>
                  <a:pt x="227" y="154"/>
                </a:cubicBezTo>
                <a:cubicBezTo>
                  <a:pt x="227" y="154"/>
                  <a:pt x="227" y="154"/>
                  <a:pt x="227" y="154"/>
                </a:cubicBezTo>
                <a:cubicBezTo>
                  <a:pt x="228" y="155"/>
                  <a:pt x="228" y="155"/>
                  <a:pt x="228" y="155"/>
                </a:cubicBezTo>
                <a:cubicBezTo>
                  <a:pt x="228" y="155"/>
                  <a:pt x="228" y="155"/>
                  <a:pt x="228" y="155"/>
                </a:cubicBezTo>
                <a:cubicBezTo>
                  <a:pt x="230" y="155"/>
                  <a:pt x="230" y="155"/>
                  <a:pt x="230" y="155"/>
                </a:cubicBezTo>
                <a:cubicBezTo>
                  <a:pt x="230" y="155"/>
                  <a:pt x="230" y="155"/>
                  <a:pt x="230" y="155"/>
                </a:cubicBezTo>
                <a:cubicBezTo>
                  <a:pt x="231" y="156"/>
                  <a:pt x="231" y="156"/>
                  <a:pt x="231" y="156"/>
                </a:cubicBezTo>
                <a:cubicBezTo>
                  <a:pt x="231" y="156"/>
                  <a:pt x="231" y="156"/>
                  <a:pt x="231" y="156"/>
                </a:cubicBezTo>
                <a:cubicBezTo>
                  <a:pt x="233" y="156"/>
                  <a:pt x="233" y="156"/>
                  <a:pt x="233" y="156"/>
                </a:cubicBezTo>
                <a:cubicBezTo>
                  <a:pt x="233" y="156"/>
                  <a:pt x="233" y="156"/>
                  <a:pt x="233" y="156"/>
                </a:cubicBezTo>
                <a:cubicBezTo>
                  <a:pt x="234" y="157"/>
                  <a:pt x="234" y="157"/>
                  <a:pt x="234" y="157"/>
                </a:cubicBezTo>
                <a:cubicBezTo>
                  <a:pt x="234" y="157"/>
                  <a:pt x="234" y="157"/>
                  <a:pt x="234" y="157"/>
                </a:cubicBezTo>
                <a:cubicBezTo>
                  <a:pt x="237" y="157"/>
                  <a:pt x="237" y="157"/>
                  <a:pt x="237" y="157"/>
                </a:cubicBezTo>
                <a:cubicBezTo>
                  <a:pt x="237" y="157"/>
                  <a:pt x="237" y="157"/>
                  <a:pt x="237" y="157"/>
                </a:cubicBezTo>
                <a:cubicBezTo>
                  <a:pt x="237" y="159"/>
                  <a:pt x="237" y="159"/>
                  <a:pt x="237" y="159"/>
                </a:cubicBezTo>
                <a:cubicBezTo>
                  <a:pt x="237" y="159"/>
                  <a:pt x="237" y="159"/>
                  <a:pt x="237" y="159"/>
                </a:cubicBezTo>
                <a:cubicBezTo>
                  <a:pt x="237" y="161"/>
                  <a:pt x="237" y="161"/>
                  <a:pt x="237" y="161"/>
                </a:cubicBezTo>
                <a:cubicBezTo>
                  <a:pt x="237" y="161"/>
                  <a:pt x="237" y="161"/>
                  <a:pt x="237" y="161"/>
                </a:cubicBezTo>
                <a:cubicBezTo>
                  <a:pt x="236" y="164"/>
                  <a:pt x="236" y="164"/>
                  <a:pt x="236" y="164"/>
                </a:cubicBezTo>
                <a:cubicBezTo>
                  <a:pt x="236" y="164"/>
                  <a:pt x="236" y="164"/>
                  <a:pt x="236" y="164"/>
                </a:cubicBezTo>
                <a:cubicBezTo>
                  <a:pt x="235" y="166"/>
                  <a:pt x="235" y="166"/>
                  <a:pt x="235" y="166"/>
                </a:cubicBezTo>
                <a:cubicBezTo>
                  <a:pt x="235" y="166"/>
                  <a:pt x="235" y="166"/>
                  <a:pt x="235" y="166"/>
                </a:cubicBezTo>
                <a:cubicBezTo>
                  <a:pt x="234" y="169"/>
                  <a:pt x="234" y="169"/>
                  <a:pt x="234" y="169"/>
                </a:cubicBezTo>
                <a:cubicBezTo>
                  <a:pt x="234" y="169"/>
                  <a:pt x="234" y="169"/>
                  <a:pt x="234" y="169"/>
                </a:cubicBezTo>
                <a:cubicBezTo>
                  <a:pt x="233" y="171"/>
                  <a:pt x="233" y="171"/>
                  <a:pt x="233" y="171"/>
                </a:cubicBezTo>
                <a:cubicBezTo>
                  <a:pt x="233" y="171"/>
                  <a:pt x="233" y="171"/>
                  <a:pt x="233" y="171"/>
                </a:cubicBezTo>
                <a:cubicBezTo>
                  <a:pt x="233" y="173"/>
                  <a:pt x="233" y="173"/>
                  <a:pt x="233" y="173"/>
                </a:cubicBezTo>
                <a:cubicBezTo>
                  <a:pt x="233" y="173"/>
                  <a:pt x="233" y="173"/>
                  <a:pt x="233" y="173"/>
                </a:cubicBezTo>
                <a:cubicBezTo>
                  <a:pt x="235" y="175"/>
                  <a:pt x="235" y="175"/>
                  <a:pt x="235" y="175"/>
                </a:cubicBezTo>
                <a:cubicBezTo>
                  <a:pt x="235" y="175"/>
                  <a:pt x="235" y="175"/>
                  <a:pt x="235" y="175"/>
                </a:cubicBezTo>
                <a:cubicBezTo>
                  <a:pt x="241" y="175"/>
                  <a:pt x="241" y="175"/>
                  <a:pt x="241" y="175"/>
                </a:cubicBezTo>
                <a:cubicBezTo>
                  <a:pt x="241" y="175"/>
                  <a:pt x="241" y="175"/>
                  <a:pt x="241" y="175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54" y="171"/>
                  <a:pt x="254" y="171"/>
                  <a:pt x="254" y="171"/>
                </a:cubicBezTo>
                <a:cubicBezTo>
                  <a:pt x="254" y="171"/>
                  <a:pt x="254" y="171"/>
                  <a:pt x="254" y="171"/>
                </a:cubicBezTo>
                <a:cubicBezTo>
                  <a:pt x="260" y="167"/>
                  <a:pt x="260" y="167"/>
                  <a:pt x="260" y="167"/>
                </a:cubicBezTo>
                <a:cubicBezTo>
                  <a:pt x="260" y="167"/>
                  <a:pt x="260" y="167"/>
                  <a:pt x="260" y="167"/>
                </a:cubicBezTo>
                <a:cubicBezTo>
                  <a:pt x="267" y="164"/>
                  <a:pt x="267" y="164"/>
                  <a:pt x="267" y="164"/>
                </a:cubicBezTo>
                <a:cubicBezTo>
                  <a:pt x="267" y="164"/>
                  <a:pt x="267" y="164"/>
                  <a:pt x="267" y="164"/>
                </a:cubicBezTo>
                <a:cubicBezTo>
                  <a:pt x="273" y="161"/>
                  <a:pt x="273" y="161"/>
                  <a:pt x="273" y="161"/>
                </a:cubicBezTo>
                <a:cubicBezTo>
                  <a:pt x="273" y="161"/>
                  <a:pt x="273" y="161"/>
                  <a:pt x="273" y="161"/>
                </a:cubicBezTo>
                <a:cubicBezTo>
                  <a:pt x="279" y="157"/>
                  <a:pt x="279" y="157"/>
                  <a:pt x="279" y="157"/>
                </a:cubicBezTo>
                <a:cubicBezTo>
                  <a:pt x="279" y="157"/>
                  <a:pt x="279" y="157"/>
                  <a:pt x="279" y="157"/>
                </a:cubicBezTo>
                <a:cubicBezTo>
                  <a:pt x="285" y="153"/>
                  <a:pt x="285" y="153"/>
                  <a:pt x="285" y="153"/>
                </a:cubicBezTo>
                <a:cubicBezTo>
                  <a:pt x="285" y="153"/>
                  <a:pt x="285" y="153"/>
                  <a:pt x="285" y="153"/>
                </a:cubicBezTo>
                <a:cubicBezTo>
                  <a:pt x="297" y="118"/>
                  <a:pt x="297" y="118"/>
                  <a:pt x="297" y="118"/>
                </a:cubicBezTo>
                <a:cubicBezTo>
                  <a:pt x="297" y="118"/>
                  <a:pt x="297" y="118"/>
                  <a:pt x="297" y="118"/>
                </a:cubicBezTo>
                <a:cubicBezTo>
                  <a:pt x="300" y="120"/>
                  <a:pt x="300" y="120"/>
                  <a:pt x="300" y="120"/>
                </a:cubicBezTo>
                <a:cubicBezTo>
                  <a:pt x="300" y="120"/>
                  <a:pt x="300" y="120"/>
                  <a:pt x="300" y="120"/>
                </a:cubicBezTo>
                <a:cubicBezTo>
                  <a:pt x="304" y="122"/>
                  <a:pt x="304" y="122"/>
                  <a:pt x="304" y="122"/>
                </a:cubicBezTo>
                <a:cubicBezTo>
                  <a:pt x="304" y="122"/>
                  <a:pt x="304" y="122"/>
                  <a:pt x="304" y="122"/>
                </a:cubicBezTo>
                <a:cubicBezTo>
                  <a:pt x="308" y="124"/>
                  <a:pt x="308" y="124"/>
                  <a:pt x="308" y="124"/>
                </a:cubicBezTo>
                <a:cubicBezTo>
                  <a:pt x="308" y="124"/>
                  <a:pt x="308" y="124"/>
                  <a:pt x="308" y="124"/>
                </a:cubicBezTo>
                <a:cubicBezTo>
                  <a:pt x="312" y="125"/>
                  <a:pt x="312" y="125"/>
                  <a:pt x="312" y="125"/>
                </a:cubicBezTo>
                <a:cubicBezTo>
                  <a:pt x="312" y="125"/>
                  <a:pt x="312" y="125"/>
                  <a:pt x="312" y="125"/>
                </a:cubicBezTo>
                <a:cubicBezTo>
                  <a:pt x="315" y="128"/>
                  <a:pt x="315" y="128"/>
                  <a:pt x="315" y="128"/>
                </a:cubicBezTo>
                <a:cubicBezTo>
                  <a:pt x="315" y="128"/>
                  <a:pt x="315" y="128"/>
                  <a:pt x="315" y="128"/>
                </a:cubicBezTo>
                <a:cubicBezTo>
                  <a:pt x="318" y="131"/>
                  <a:pt x="318" y="131"/>
                  <a:pt x="318" y="131"/>
                </a:cubicBezTo>
                <a:cubicBezTo>
                  <a:pt x="318" y="131"/>
                  <a:pt x="318" y="131"/>
                  <a:pt x="318" y="131"/>
                </a:cubicBezTo>
                <a:cubicBezTo>
                  <a:pt x="321" y="134"/>
                  <a:pt x="321" y="134"/>
                  <a:pt x="321" y="134"/>
                </a:cubicBezTo>
                <a:cubicBezTo>
                  <a:pt x="321" y="134"/>
                  <a:pt x="321" y="134"/>
                  <a:pt x="321" y="134"/>
                </a:cubicBezTo>
                <a:cubicBezTo>
                  <a:pt x="324" y="137"/>
                  <a:pt x="324" y="137"/>
                  <a:pt x="324" y="137"/>
                </a:cubicBezTo>
                <a:cubicBezTo>
                  <a:pt x="324" y="137"/>
                  <a:pt x="324" y="137"/>
                  <a:pt x="324" y="137"/>
                </a:cubicBezTo>
                <a:cubicBezTo>
                  <a:pt x="322" y="139"/>
                  <a:pt x="322" y="139"/>
                  <a:pt x="322" y="139"/>
                </a:cubicBezTo>
                <a:cubicBezTo>
                  <a:pt x="322" y="139"/>
                  <a:pt x="322" y="139"/>
                  <a:pt x="322" y="139"/>
                </a:cubicBezTo>
                <a:cubicBezTo>
                  <a:pt x="321" y="140"/>
                  <a:pt x="321" y="140"/>
                  <a:pt x="321" y="140"/>
                </a:cubicBezTo>
                <a:cubicBezTo>
                  <a:pt x="321" y="140"/>
                  <a:pt x="321" y="140"/>
                  <a:pt x="321" y="140"/>
                </a:cubicBezTo>
                <a:cubicBezTo>
                  <a:pt x="319" y="142"/>
                  <a:pt x="319" y="142"/>
                  <a:pt x="319" y="142"/>
                </a:cubicBezTo>
                <a:cubicBezTo>
                  <a:pt x="319" y="142"/>
                  <a:pt x="319" y="142"/>
                  <a:pt x="319" y="142"/>
                </a:cubicBezTo>
                <a:cubicBezTo>
                  <a:pt x="318" y="142"/>
                  <a:pt x="318" y="142"/>
                  <a:pt x="318" y="142"/>
                </a:cubicBezTo>
                <a:cubicBezTo>
                  <a:pt x="318" y="142"/>
                  <a:pt x="318" y="142"/>
                  <a:pt x="318" y="142"/>
                </a:cubicBezTo>
                <a:cubicBezTo>
                  <a:pt x="315" y="144"/>
                  <a:pt x="315" y="144"/>
                  <a:pt x="315" y="144"/>
                </a:cubicBezTo>
                <a:cubicBezTo>
                  <a:pt x="315" y="144"/>
                  <a:pt x="315" y="144"/>
                  <a:pt x="315" y="144"/>
                </a:cubicBezTo>
                <a:cubicBezTo>
                  <a:pt x="313" y="145"/>
                  <a:pt x="313" y="145"/>
                  <a:pt x="313" y="145"/>
                </a:cubicBezTo>
                <a:cubicBezTo>
                  <a:pt x="313" y="145"/>
                  <a:pt x="313" y="145"/>
                  <a:pt x="313" y="145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09" y="146"/>
                  <a:pt x="309" y="146"/>
                  <a:pt x="309" y="146"/>
                </a:cubicBezTo>
                <a:cubicBezTo>
                  <a:pt x="309" y="146"/>
                  <a:pt x="309" y="146"/>
                  <a:pt x="309" y="146"/>
                </a:cubicBezTo>
                <a:cubicBezTo>
                  <a:pt x="289" y="174"/>
                  <a:pt x="289" y="174"/>
                  <a:pt x="289" y="174"/>
                </a:cubicBezTo>
                <a:cubicBezTo>
                  <a:pt x="289" y="174"/>
                  <a:pt x="289" y="174"/>
                  <a:pt x="289" y="174"/>
                </a:cubicBezTo>
                <a:cubicBezTo>
                  <a:pt x="273" y="205"/>
                  <a:pt x="273" y="205"/>
                  <a:pt x="273" y="205"/>
                </a:cubicBezTo>
                <a:cubicBezTo>
                  <a:pt x="273" y="205"/>
                  <a:pt x="273" y="205"/>
                  <a:pt x="273" y="205"/>
                </a:cubicBezTo>
                <a:cubicBezTo>
                  <a:pt x="294" y="199"/>
                  <a:pt x="294" y="199"/>
                  <a:pt x="294" y="199"/>
                </a:cubicBezTo>
                <a:cubicBezTo>
                  <a:pt x="294" y="199"/>
                  <a:pt x="294" y="199"/>
                  <a:pt x="294" y="199"/>
                </a:cubicBezTo>
                <a:cubicBezTo>
                  <a:pt x="338" y="183"/>
                  <a:pt x="338" y="183"/>
                  <a:pt x="338" y="183"/>
                </a:cubicBezTo>
                <a:cubicBezTo>
                  <a:pt x="338" y="183"/>
                  <a:pt x="338" y="183"/>
                  <a:pt x="338" y="183"/>
                </a:cubicBezTo>
                <a:cubicBezTo>
                  <a:pt x="339" y="184"/>
                  <a:pt x="339" y="184"/>
                  <a:pt x="339" y="184"/>
                </a:cubicBezTo>
                <a:cubicBezTo>
                  <a:pt x="339" y="184"/>
                  <a:pt x="339" y="184"/>
                  <a:pt x="339" y="184"/>
                </a:cubicBezTo>
                <a:cubicBezTo>
                  <a:pt x="341" y="184"/>
                  <a:pt x="341" y="184"/>
                  <a:pt x="341" y="184"/>
                </a:cubicBezTo>
                <a:cubicBezTo>
                  <a:pt x="341" y="184"/>
                  <a:pt x="341" y="184"/>
                  <a:pt x="341" y="184"/>
                </a:cubicBezTo>
                <a:cubicBezTo>
                  <a:pt x="343" y="185"/>
                  <a:pt x="343" y="185"/>
                  <a:pt x="343" y="185"/>
                </a:cubicBezTo>
                <a:cubicBezTo>
                  <a:pt x="343" y="185"/>
                  <a:pt x="343" y="185"/>
                  <a:pt x="343" y="185"/>
                </a:cubicBezTo>
                <a:cubicBezTo>
                  <a:pt x="345" y="185"/>
                  <a:pt x="345" y="185"/>
                  <a:pt x="345" y="185"/>
                </a:cubicBezTo>
                <a:cubicBezTo>
                  <a:pt x="345" y="185"/>
                  <a:pt x="345" y="185"/>
                  <a:pt x="345" y="185"/>
                </a:cubicBezTo>
                <a:cubicBezTo>
                  <a:pt x="346" y="187"/>
                  <a:pt x="346" y="187"/>
                  <a:pt x="346" y="187"/>
                </a:cubicBezTo>
                <a:cubicBezTo>
                  <a:pt x="346" y="187"/>
                  <a:pt x="346" y="187"/>
                  <a:pt x="346" y="187"/>
                </a:cubicBezTo>
                <a:cubicBezTo>
                  <a:pt x="349" y="189"/>
                  <a:pt x="349" y="189"/>
                  <a:pt x="349" y="189"/>
                </a:cubicBezTo>
                <a:cubicBezTo>
                  <a:pt x="349" y="189"/>
                  <a:pt x="349" y="189"/>
                  <a:pt x="349" y="189"/>
                </a:cubicBezTo>
                <a:cubicBezTo>
                  <a:pt x="350" y="191"/>
                  <a:pt x="350" y="191"/>
                  <a:pt x="350" y="191"/>
                </a:cubicBezTo>
                <a:cubicBezTo>
                  <a:pt x="350" y="191"/>
                  <a:pt x="350" y="191"/>
                  <a:pt x="350" y="191"/>
                </a:cubicBezTo>
                <a:cubicBezTo>
                  <a:pt x="353" y="192"/>
                  <a:pt x="353" y="192"/>
                  <a:pt x="353" y="192"/>
                </a:cubicBezTo>
                <a:cubicBezTo>
                  <a:pt x="353" y="192"/>
                  <a:pt x="353" y="192"/>
                  <a:pt x="353" y="192"/>
                </a:cubicBezTo>
                <a:cubicBezTo>
                  <a:pt x="301" y="214"/>
                  <a:pt x="301" y="214"/>
                  <a:pt x="301" y="214"/>
                </a:cubicBezTo>
                <a:cubicBezTo>
                  <a:pt x="301" y="214"/>
                  <a:pt x="301" y="214"/>
                  <a:pt x="301" y="214"/>
                </a:cubicBezTo>
                <a:cubicBezTo>
                  <a:pt x="298" y="215"/>
                  <a:pt x="298" y="215"/>
                  <a:pt x="298" y="215"/>
                </a:cubicBezTo>
                <a:cubicBezTo>
                  <a:pt x="298" y="215"/>
                  <a:pt x="298" y="215"/>
                  <a:pt x="298" y="215"/>
                </a:cubicBezTo>
                <a:cubicBezTo>
                  <a:pt x="295" y="216"/>
                  <a:pt x="295" y="216"/>
                  <a:pt x="295" y="216"/>
                </a:cubicBezTo>
                <a:cubicBezTo>
                  <a:pt x="295" y="216"/>
                  <a:pt x="295" y="216"/>
                  <a:pt x="295" y="216"/>
                </a:cubicBezTo>
                <a:cubicBezTo>
                  <a:pt x="292" y="217"/>
                  <a:pt x="292" y="217"/>
                  <a:pt x="292" y="217"/>
                </a:cubicBezTo>
                <a:cubicBezTo>
                  <a:pt x="292" y="217"/>
                  <a:pt x="292" y="217"/>
                  <a:pt x="292" y="217"/>
                </a:cubicBezTo>
                <a:cubicBezTo>
                  <a:pt x="290" y="217"/>
                  <a:pt x="290" y="217"/>
                  <a:pt x="290" y="217"/>
                </a:cubicBezTo>
                <a:cubicBezTo>
                  <a:pt x="290" y="217"/>
                  <a:pt x="290" y="217"/>
                  <a:pt x="290" y="217"/>
                </a:cubicBezTo>
                <a:cubicBezTo>
                  <a:pt x="286" y="219"/>
                  <a:pt x="286" y="219"/>
                  <a:pt x="286" y="219"/>
                </a:cubicBezTo>
                <a:cubicBezTo>
                  <a:pt x="286" y="219"/>
                  <a:pt x="286" y="219"/>
                  <a:pt x="286" y="219"/>
                </a:cubicBezTo>
                <a:cubicBezTo>
                  <a:pt x="284" y="220"/>
                  <a:pt x="284" y="220"/>
                  <a:pt x="284" y="220"/>
                </a:cubicBezTo>
                <a:cubicBezTo>
                  <a:pt x="284" y="220"/>
                  <a:pt x="284" y="220"/>
                  <a:pt x="284" y="220"/>
                </a:cubicBezTo>
                <a:cubicBezTo>
                  <a:pt x="281" y="221"/>
                  <a:pt x="281" y="221"/>
                  <a:pt x="281" y="221"/>
                </a:cubicBezTo>
                <a:cubicBezTo>
                  <a:pt x="281" y="221"/>
                  <a:pt x="281" y="221"/>
                  <a:pt x="281" y="221"/>
                </a:cubicBezTo>
                <a:cubicBezTo>
                  <a:pt x="280" y="222"/>
                  <a:pt x="280" y="222"/>
                  <a:pt x="280" y="222"/>
                </a:cubicBezTo>
                <a:cubicBezTo>
                  <a:pt x="280" y="222"/>
                  <a:pt x="280" y="222"/>
                  <a:pt x="280" y="222"/>
                </a:cubicBezTo>
                <a:cubicBezTo>
                  <a:pt x="255" y="231"/>
                  <a:pt x="255" y="231"/>
                  <a:pt x="255" y="231"/>
                </a:cubicBezTo>
                <a:cubicBezTo>
                  <a:pt x="255" y="231"/>
                  <a:pt x="255" y="231"/>
                  <a:pt x="255" y="231"/>
                </a:cubicBezTo>
                <a:cubicBezTo>
                  <a:pt x="253" y="234"/>
                  <a:pt x="253" y="234"/>
                  <a:pt x="253" y="234"/>
                </a:cubicBezTo>
                <a:cubicBezTo>
                  <a:pt x="253" y="234"/>
                  <a:pt x="253" y="234"/>
                  <a:pt x="253" y="234"/>
                </a:cubicBezTo>
                <a:cubicBezTo>
                  <a:pt x="255" y="238"/>
                  <a:pt x="255" y="238"/>
                  <a:pt x="255" y="238"/>
                </a:cubicBezTo>
                <a:cubicBezTo>
                  <a:pt x="255" y="238"/>
                  <a:pt x="255" y="238"/>
                  <a:pt x="255" y="238"/>
                </a:cubicBezTo>
                <a:cubicBezTo>
                  <a:pt x="258" y="241"/>
                  <a:pt x="258" y="241"/>
                  <a:pt x="258" y="241"/>
                </a:cubicBezTo>
                <a:cubicBezTo>
                  <a:pt x="258" y="241"/>
                  <a:pt x="258" y="241"/>
                  <a:pt x="258" y="241"/>
                </a:cubicBezTo>
                <a:cubicBezTo>
                  <a:pt x="260" y="244"/>
                  <a:pt x="260" y="244"/>
                  <a:pt x="260" y="244"/>
                </a:cubicBezTo>
                <a:cubicBezTo>
                  <a:pt x="260" y="244"/>
                  <a:pt x="260" y="244"/>
                  <a:pt x="260" y="244"/>
                </a:cubicBezTo>
                <a:cubicBezTo>
                  <a:pt x="262" y="247"/>
                  <a:pt x="262" y="247"/>
                  <a:pt x="262" y="247"/>
                </a:cubicBezTo>
                <a:cubicBezTo>
                  <a:pt x="262" y="247"/>
                  <a:pt x="262" y="247"/>
                  <a:pt x="262" y="247"/>
                </a:cubicBezTo>
                <a:cubicBezTo>
                  <a:pt x="262" y="251"/>
                  <a:pt x="262" y="251"/>
                  <a:pt x="262" y="251"/>
                </a:cubicBezTo>
                <a:cubicBezTo>
                  <a:pt x="262" y="251"/>
                  <a:pt x="262" y="251"/>
                  <a:pt x="262" y="251"/>
                </a:cubicBezTo>
                <a:cubicBezTo>
                  <a:pt x="262" y="255"/>
                  <a:pt x="262" y="255"/>
                  <a:pt x="262" y="255"/>
                </a:cubicBezTo>
                <a:cubicBezTo>
                  <a:pt x="262" y="255"/>
                  <a:pt x="262" y="255"/>
                  <a:pt x="262" y="255"/>
                </a:cubicBezTo>
                <a:cubicBezTo>
                  <a:pt x="262" y="258"/>
                  <a:pt x="262" y="258"/>
                  <a:pt x="262" y="258"/>
                </a:cubicBezTo>
                <a:cubicBezTo>
                  <a:pt x="262" y="258"/>
                  <a:pt x="262" y="258"/>
                  <a:pt x="262" y="258"/>
                </a:cubicBezTo>
                <a:cubicBezTo>
                  <a:pt x="263" y="262"/>
                  <a:pt x="263" y="262"/>
                  <a:pt x="263" y="262"/>
                </a:cubicBezTo>
                <a:cubicBezTo>
                  <a:pt x="263" y="262"/>
                  <a:pt x="263" y="262"/>
                  <a:pt x="263" y="262"/>
                </a:cubicBezTo>
                <a:cubicBezTo>
                  <a:pt x="319" y="251"/>
                  <a:pt x="319" y="251"/>
                  <a:pt x="319" y="251"/>
                </a:cubicBezTo>
                <a:cubicBezTo>
                  <a:pt x="319" y="251"/>
                  <a:pt x="319" y="251"/>
                  <a:pt x="319" y="251"/>
                </a:cubicBezTo>
                <a:cubicBezTo>
                  <a:pt x="321" y="255"/>
                  <a:pt x="321" y="255"/>
                  <a:pt x="321" y="255"/>
                </a:cubicBezTo>
                <a:cubicBezTo>
                  <a:pt x="321" y="255"/>
                  <a:pt x="321" y="255"/>
                  <a:pt x="321" y="255"/>
                </a:cubicBezTo>
                <a:cubicBezTo>
                  <a:pt x="323" y="257"/>
                  <a:pt x="323" y="257"/>
                  <a:pt x="323" y="257"/>
                </a:cubicBezTo>
                <a:cubicBezTo>
                  <a:pt x="323" y="257"/>
                  <a:pt x="323" y="257"/>
                  <a:pt x="323" y="257"/>
                </a:cubicBezTo>
                <a:cubicBezTo>
                  <a:pt x="324" y="260"/>
                  <a:pt x="324" y="260"/>
                  <a:pt x="324" y="260"/>
                </a:cubicBezTo>
                <a:cubicBezTo>
                  <a:pt x="324" y="260"/>
                  <a:pt x="324" y="260"/>
                  <a:pt x="324" y="260"/>
                </a:cubicBezTo>
                <a:cubicBezTo>
                  <a:pt x="327" y="263"/>
                  <a:pt x="327" y="263"/>
                  <a:pt x="327" y="263"/>
                </a:cubicBezTo>
                <a:cubicBezTo>
                  <a:pt x="327" y="263"/>
                  <a:pt x="327" y="263"/>
                  <a:pt x="327" y="263"/>
                </a:cubicBezTo>
                <a:cubicBezTo>
                  <a:pt x="327" y="266"/>
                  <a:pt x="327" y="266"/>
                  <a:pt x="327" y="266"/>
                </a:cubicBezTo>
                <a:cubicBezTo>
                  <a:pt x="327" y="266"/>
                  <a:pt x="327" y="266"/>
                  <a:pt x="327" y="266"/>
                </a:cubicBezTo>
                <a:cubicBezTo>
                  <a:pt x="328" y="269"/>
                  <a:pt x="328" y="269"/>
                  <a:pt x="328" y="269"/>
                </a:cubicBezTo>
                <a:cubicBezTo>
                  <a:pt x="328" y="269"/>
                  <a:pt x="328" y="269"/>
                  <a:pt x="328" y="269"/>
                </a:cubicBezTo>
                <a:cubicBezTo>
                  <a:pt x="327" y="271"/>
                  <a:pt x="327" y="271"/>
                  <a:pt x="327" y="271"/>
                </a:cubicBezTo>
                <a:cubicBezTo>
                  <a:pt x="327" y="271"/>
                  <a:pt x="327" y="271"/>
                  <a:pt x="327" y="271"/>
                </a:cubicBezTo>
                <a:cubicBezTo>
                  <a:pt x="327" y="274"/>
                  <a:pt x="327" y="274"/>
                  <a:pt x="327" y="274"/>
                </a:cubicBezTo>
                <a:cubicBezTo>
                  <a:pt x="327" y="274"/>
                  <a:pt x="327" y="274"/>
                  <a:pt x="327" y="274"/>
                </a:cubicBezTo>
                <a:cubicBezTo>
                  <a:pt x="320" y="278"/>
                  <a:pt x="320" y="278"/>
                  <a:pt x="320" y="278"/>
                </a:cubicBezTo>
                <a:cubicBezTo>
                  <a:pt x="320" y="278"/>
                  <a:pt x="320" y="278"/>
                  <a:pt x="320" y="278"/>
                </a:cubicBezTo>
                <a:cubicBezTo>
                  <a:pt x="317" y="281"/>
                  <a:pt x="317" y="281"/>
                  <a:pt x="317" y="281"/>
                </a:cubicBezTo>
                <a:cubicBezTo>
                  <a:pt x="317" y="281"/>
                  <a:pt x="317" y="281"/>
                  <a:pt x="317" y="281"/>
                </a:cubicBezTo>
                <a:cubicBezTo>
                  <a:pt x="313" y="285"/>
                  <a:pt x="313" y="285"/>
                  <a:pt x="313" y="285"/>
                </a:cubicBezTo>
                <a:cubicBezTo>
                  <a:pt x="313" y="285"/>
                  <a:pt x="313" y="285"/>
                  <a:pt x="313" y="285"/>
                </a:cubicBezTo>
                <a:cubicBezTo>
                  <a:pt x="311" y="289"/>
                  <a:pt x="311" y="289"/>
                  <a:pt x="311" y="289"/>
                </a:cubicBezTo>
                <a:cubicBezTo>
                  <a:pt x="311" y="289"/>
                  <a:pt x="311" y="289"/>
                  <a:pt x="311" y="289"/>
                </a:cubicBezTo>
                <a:cubicBezTo>
                  <a:pt x="308" y="295"/>
                  <a:pt x="308" y="295"/>
                  <a:pt x="308" y="295"/>
                </a:cubicBezTo>
                <a:cubicBezTo>
                  <a:pt x="308" y="295"/>
                  <a:pt x="308" y="295"/>
                  <a:pt x="308" y="295"/>
                </a:cubicBezTo>
                <a:cubicBezTo>
                  <a:pt x="305" y="299"/>
                  <a:pt x="305" y="299"/>
                  <a:pt x="305" y="299"/>
                </a:cubicBezTo>
                <a:cubicBezTo>
                  <a:pt x="305" y="299"/>
                  <a:pt x="305" y="299"/>
                  <a:pt x="305" y="299"/>
                </a:cubicBezTo>
                <a:cubicBezTo>
                  <a:pt x="302" y="304"/>
                  <a:pt x="302" y="304"/>
                  <a:pt x="302" y="304"/>
                </a:cubicBezTo>
                <a:cubicBezTo>
                  <a:pt x="302" y="304"/>
                  <a:pt x="302" y="304"/>
                  <a:pt x="302" y="304"/>
                </a:cubicBezTo>
                <a:cubicBezTo>
                  <a:pt x="299" y="307"/>
                  <a:pt x="299" y="307"/>
                  <a:pt x="299" y="307"/>
                </a:cubicBezTo>
                <a:cubicBezTo>
                  <a:pt x="299" y="307"/>
                  <a:pt x="299" y="307"/>
                  <a:pt x="299" y="307"/>
                </a:cubicBezTo>
                <a:cubicBezTo>
                  <a:pt x="260" y="352"/>
                  <a:pt x="260" y="352"/>
                  <a:pt x="260" y="352"/>
                </a:cubicBezTo>
                <a:cubicBezTo>
                  <a:pt x="260" y="352"/>
                  <a:pt x="260" y="352"/>
                  <a:pt x="260" y="352"/>
                </a:cubicBezTo>
                <a:cubicBezTo>
                  <a:pt x="301" y="268"/>
                  <a:pt x="301" y="268"/>
                  <a:pt x="301" y="268"/>
                </a:cubicBezTo>
                <a:cubicBezTo>
                  <a:pt x="301" y="268"/>
                  <a:pt x="301" y="268"/>
                  <a:pt x="301" y="268"/>
                </a:cubicBezTo>
                <a:cubicBezTo>
                  <a:pt x="300" y="268"/>
                  <a:pt x="300" y="268"/>
                  <a:pt x="300" y="268"/>
                </a:cubicBezTo>
                <a:cubicBezTo>
                  <a:pt x="300" y="268"/>
                  <a:pt x="300" y="268"/>
                  <a:pt x="300" y="268"/>
                </a:cubicBezTo>
                <a:cubicBezTo>
                  <a:pt x="300" y="267"/>
                  <a:pt x="300" y="267"/>
                  <a:pt x="300" y="267"/>
                </a:cubicBezTo>
                <a:cubicBezTo>
                  <a:pt x="300" y="267"/>
                  <a:pt x="300" y="267"/>
                  <a:pt x="300" y="267"/>
                </a:cubicBezTo>
                <a:cubicBezTo>
                  <a:pt x="299" y="267"/>
                  <a:pt x="299" y="267"/>
                  <a:pt x="299" y="267"/>
                </a:cubicBezTo>
                <a:cubicBezTo>
                  <a:pt x="299" y="267"/>
                  <a:pt x="299" y="267"/>
                  <a:pt x="299" y="267"/>
                </a:cubicBezTo>
                <a:cubicBezTo>
                  <a:pt x="299" y="266"/>
                  <a:pt x="299" y="266"/>
                  <a:pt x="299" y="266"/>
                </a:cubicBezTo>
                <a:cubicBezTo>
                  <a:pt x="299" y="266"/>
                  <a:pt x="299" y="266"/>
                  <a:pt x="299" y="266"/>
                </a:cubicBezTo>
                <a:cubicBezTo>
                  <a:pt x="298" y="266"/>
                  <a:pt x="298" y="266"/>
                  <a:pt x="298" y="266"/>
                </a:cubicBezTo>
                <a:cubicBezTo>
                  <a:pt x="298" y="266"/>
                  <a:pt x="298" y="266"/>
                  <a:pt x="298" y="266"/>
                </a:cubicBezTo>
                <a:cubicBezTo>
                  <a:pt x="297" y="265"/>
                  <a:pt x="297" y="265"/>
                  <a:pt x="297" y="265"/>
                </a:cubicBezTo>
                <a:cubicBezTo>
                  <a:pt x="297" y="265"/>
                  <a:pt x="297" y="265"/>
                  <a:pt x="297" y="265"/>
                </a:cubicBezTo>
                <a:cubicBezTo>
                  <a:pt x="296" y="264"/>
                  <a:pt x="296" y="264"/>
                  <a:pt x="296" y="264"/>
                </a:cubicBezTo>
                <a:cubicBezTo>
                  <a:pt x="296" y="264"/>
                  <a:pt x="296" y="264"/>
                  <a:pt x="296" y="264"/>
                </a:cubicBezTo>
                <a:cubicBezTo>
                  <a:pt x="296" y="263"/>
                  <a:pt x="296" y="263"/>
                  <a:pt x="296" y="263"/>
                </a:cubicBezTo>
                <a:cubicBezTo>
                  <a:pt x="296" y="263"/>
                  <a:pt x="296" y="263"/>
                  <a:pt x="296" y="263"/>
                </a:cubicBezTo>
                <a:cubicBezTo>
                  <a:pt x="267" y="275"/>
                  <a:pt x="267" y="275"/>
                  <a:pt x="267" y="275"/>
                </a:cubicBezTo>
                <a:cubicBezTo>
                  <a:pt x="267" y="275"/>
                  <a:pt x="267" y="275"/>
                  <a:pt x="267" y="275"/>
                </a:cubicBezTo>
                <a:cubicBezTo>
                  <a:pt x="265" y="279"/>
                  <a:pt x="265" y="279"/>
                  <a:pt x="265" y="279"/>
                </a:cubicBezTo>
                <a:cubicBezTo>
                  <a:pt x="265" y="279"/>
                  <a:pt x="265" y="279"/>
                  <a:pt x="265" y="279"/>
                </a:cubicBezTo>
                <a:cubicBezTo>
                  <a:pt x="265" y="281"/>
                  <a:pt x="265" y="281"/>
                  <a:pt x="265" y="281"/>
                </a:cubicBezTo>
                <a:cubicBezTo>
                  <a:pt x="265" y="281"/>
                  <a:pt x="265" y="281"/>
                  <a:pt x="265" y="281"/>
                </a:cubicBezTo>
                <a:cubicBezTo>
                  <a:pt x="267" y="282"/>
                  <a:pt x="267" y="282"/>
                  <a:pt x="267" y="282"/>
                </a:cubicBezTo>
                <a:cubicBezTo>
                  <a:pt x="267" y="282"/>
                  <a:pt x="267" y="282"/>
                  <a:pt x="267" y="282"/>
                </a:cubicBezTo>
                <a:cubicBezTo>
                  <a:pt x="269" y="282"/>
                  <a:pt x="269" y="282"/>
                  <a:pt x="269" y="282"/>
                </a:cubicBezTo>
                <a:cubicBezTo>
                  <a:pt x="269" y="282"/>
                  <a:pt x="269" y="282"/>
                  <a:pt x="269" y="282"/>
                </a:cubicBezTo>
                <a:cubicBezTo>
                  <a:pt x="271" y="282"/>
                  <a:pt x="271" y="282"/>
                  <a:pt x="271" y="282"/>
                </a:cubicBezTo>
                <a:cubicBezTo>
                  <a:pt x="271" y="282"/>
                  <a:pt x="271" y="282"/>
                  <a:pt x="271" y="282"/>
                </a:cubicBezTo>
                <a:cubicBezTo>
                  <a:pt x="272" y="284"/>
                  <a:pt x="272" y="284"/>
                  <a:pt x="272" y="284"/>
                </a:cubicBezTo>
                <a:cubicBezTo>
                  <a:pt x="272" y="284"/>
                  <a:pt x="272" y="284"/>
                  <a:pt x="272" y="284"/>
                </a:cubicBezTo>
                <a:cubicBezTo>
                  <a:pt x="274" y="285"/>
                  <a:pt x="274" y="285"/>
                  <a:pt x="274" y="285"/>
                </a:cubicBezTo>
                <a:cubicBezTo>
                  <a:pt x="274" y="285"/>
                  <a:pt x="274" y="285"/>
                  <a:pt x="274" y="285"/>
                </a:cubicBezTo>
                <a:cubicBezTo>
                  <a:pt x="275" y="286"/>
                  <a:pt x="275" y="286"/>
                  <a:pt x="275" y="286"/>
                </a:cubicBezTo>
                <a:cubicBezTo>
                  <a:pt x="275" y="286"/>
                  <a:pt x="275" y="286"/>
                  <a:pt x="275" y="286"/>
                </a:cubicBezTo>
                <a:cubicBezTo>
                  <a:pt x="277" y="287"/>
                  <a:pt x="277" y="287"/>
                  <a:pt x="277" y="287"/>
                </a:cubicBezTo>
                <a:cubicBezTo>
                  <a:pt x="277" y="287"/>
                  <a:pt x="277" y="287"/>
                  <a:pt x="277" y="287"/>
                </a:cubicBezTo>
                <a:cubicBezTo>
                  <a:pt x="273" y="294"/>
                  <a:pt x="273" y="294"/>
                  <a:pt x="273" y="294"/>
                </a:cubicBezTo>
                <a:cubicBezTo>
                  <a:pt x="273" y="294"/>
                  <a:pt x="273" y="294"/>
                  <a:pt x="273" y="294"/>
                </a:cubicBezTo>
                <a:cubicBezTo>
                  <a:pt x="267" y="298"/>
                  <a:pt x="267" y="298"/>
                  <a:pt x="267" y="298"/>
                </a:cubicBezTo>
                <a:cubicBezTo>
                  <a:pt x="267" y="298"/>
                  <a:pt x="267" y="298"/>
                  <a:pt x="267" y="298"/>
                </a:cubicBezTo>
                <a:cubicBezTo>
                  <a:pt x="260" y="302"/>
                  <a:pt x="260" y="302"/>
                  <a:pt x="260" y="302"/>
                </a:cubicBezTo>
                <a:cubicBezTo>
                  <a:pt x="260" y="302"/>
                  <a:pt x="260" y="302"/>
                  <a:pt x="260" y="302"/>
                </a:cubicBezTo>
                <a:cubicBezTo>
                  <a:pt x="254" y="306"/>
                  <a:pt x="254" y="306"/>
                  <a:pt x="254" y="306"/>
                </a:cubicBezTo>
                <a:cubicBezTo>
                  <a:pt x="254" y="306"/>
                  <a:pt x="254" y="306"/>
                  <a:pt x="254" y="306"/>
                </a:cubicBezTo>
                <a:cubicBezTo>
                  <a:pt x="248" y="311"/>
                  <a:pt x="248" y="311"/>
                  <a:pt x="248" y="311"/>
                </a:cubicBezTo>
                <a:cubicBezTo>
                  <a:pt x="248" y="311"/>
                  <a:pt x="248" y="311"/>
                  <a:pt x="248" y="311"/>
                </a:cubicBezTo>
                <a:cubicBezTo>
                  <a:pt x="243" y="316"/>
                  <a:pt x="243" y="316"/>
                  <a:pt x="243" y="316"/>
                </a:cubicBezTo>
                <a:cubicBezTo>
                  <a:pt x="243" y="316"/>
                  <a:pt x="243" y="316"/>
                  <a:pt x="243" y="316"/>
                </a:cubicBezTo>
                <a:cubicBezTo>
                  <a:pt x="241" y="323"/>
                  <a:pt x="241" y="323"/>
                  <a:pt x="241" y="323"/>
                </a:cubicBezTo>
                <a:cubicBezTo>
                  <a:pt x="241" y="323"/>
                  <a:pt x="241" y="323"/>
                  <a:pt x="241" y="323"/>
                </a:cubicBezTo>
                <a:cubicBezTo>
                  <a:pt x="243" y="331"/>
                  <a:pt x="243" y="331"/>
                  <a:pt x="243" y="331"/>
                </a:cubicBezTo>
                <a:cubicBezTo>
                  <a:pt x="243" y="331"/>
                  <a:pt x="243" y="331"/>
                  <a:pt x="243" y="331"/>
                </a:cubicBezTo>
                <a:cubicBezTo>
                  <a:pt x="243" y="333"/>
                  <a:pt x="243" y="333"/>
                  <a:pt x="243" y="333"/>
                </a:cubicBezTo>
                <a:cubicBezTo>
                  <a:pt x="243" y="333"/>
                  <a:pt x="243" y="333"/>
                  <a:pt x="243" y="333"/>
                </a:cubicBezTo>
                <a:cubicBezTo>
                  <a:pt x="244" y="334"/>
                  <a:pt x="244" y="334"/>
                  <a:pt x="244" y="334"/>
                </a:cubicBezTo>
                <a:cubicBezTo>
                  <a:pt x="244" y="334"/>
                  <a:pt x="244" y="334"/>
                  <a:pt x="244" y="334"/>
                </a:cubicBezTo>
                <a:cubicBezTo>
                  <a:pt x="246" y="335"/>
                  <a:pt x="246" y="335"/>
                  <a:pt x="246" y="335"/>
                </a:cubicBezTo>
                <a:cubicBezTo>
                  <a:pt x="246" y="335"/>
                  <a:pt x="246" y="335"/>
                  <a:pt x="246" y="335"/>
                </a:cubicBezTo>
                <a:cubicBezTo>
                  <a:pt x="248" y="335"/>
                  <a:pt x="248" y="335"/>
                  <a:pt x="248" y="335"/>
                </a:cubicBezTo>
                <a:cubicBezTo>
                  <a:pt x="248" y="335"/>
                  <a:pt x="248" y="335"/>
                  <a:pt x="248" y="335"/>
                </a:cubicBezTo>
                <a:cubicBezTo>
                  <a:pt x="249" y="336"/>
                  <a:pt x="249" y="336"/>
                  <a:pt x="249" y="336"/>
                </a:cubicBezTo>
                <a:cubicBezTo>
                  <a:pt x="249" y="336"/>
                  <a:pt x="249" y="336"/>
                  <a:pt x="249" y="336"/>
                </a:cubicBezTo>
                <a:cubicBezTo>
                  <a:pt x="250" y="336"/>
                  <a:pt x="250" y="336"/>
                  <a:pt x="250" y="336"/>
                </a:cubicBezTo>
                <a:cubicBezTo>
                  <a:pt x="250" y="336"/>
                  <a:pt x="250" y="336"/>
                  <a:pt x="250" y="336"/>
                </a:cubicBezTo>
                <a:cubicBezTo>
                  <a:pt x="251" y="337"/>
                  <a:pt x="251" y="337"/>
                  <a:pt x="251" y="337"/>
                </a:cubicBezTo>
                <a:cubicBezTo>
                  <a:pt x="251" y="337"/>
                  <a:pt x="251" y="337"/>
                  <a:pt x="251" y="337"/>
                </a:cubicBezTo>
                <a:cubicBezTo>
                  <a:pt x="253" y="338"/>
                  <a:pt x="253" y="338"/>
                  <a:pt x="253" y="338"/>
                </a:cubicBezTo>
                <a:cubicBezTo>
                  <a:pt x="253" y="338"/>
                  <a:pt x="253" y="338"/>
                  <a:pt x="253" y="338"/>
                </a:cubicBezTo>
                <a:cubicBezTo>
                  <a:pt x="208" y="370"/>
                  <a:pt x="208" y="370"/>
                  <a:pt x="208" y="370"/>
                </a:cubicBezTo>
                <a:cubicBezTo>
                  <a:pt x="208" y="370"/>
                  <a:pt x="208" y="370"/>
                  <a:pt x="208" y="370"/>
                </a:cubicBezTo>
                <a:cubicBezTo>
                  <a:pt x="189" y="384"/>
                  <a:pt x="189" y="384"/>
                  <a:pt x="189" y="384"/>
                </a:cubicBezTo>
                <a:cubicBezTo>
                  <a:pt x="185" y="386"/>
                  <a:pt x="185" y="386"/>
                  <a:pt x="185" y="386"/>
                </a:cubicBezTo>
                <a:cubicBezTo>
                  <a:pt x="159" y="402"/>
                  <a:pt x="159" y="402"/>
                  <a:pt x="159" y="402"/>
                </a:cubicBezTo>
                <a:cubicBezTo>
                  <a:pt x="159" y="402"/>
                  <a:pt x="159" y="402"/>
                  <a:pt x="159" y="402"/>
                </a:cubicBezTo>
                <a:cubicBezTo>
                  <a:pt x="158" y="404"/>
                  <a:pt x="158" y="404"/>
                  <a:pt x="158" y="404"/>
                </a:cubicBezTo>
                <a:cubicBezTo>
                  <a:pt x="158" y="404"/>
                  <a:pt x="158" y="404"/>
                  <a:pt x="158" y="404"/>
                </a:cubicBezTo>
                <a:cubicBezTo>
                  <a:pt x="157" y="405"/>
                  <a:pt x="157" y="405"/>
                  <a:pt x="157" y="405"/>
                </a:cubicBezTo>
                <a:cubicBezTo>
                  <a:pt x="157" y="405"/>
                  <a:pt x="157" y="405"/>
                  <a:pt x="157" y="405"/>
                </a:cubicBezTo>
                <a:cubicBezTo>
                  <a:pt x="157" y="406"/>
                  <a:pt x="157" y="406"/>
                  <a:pt x="157" y="406"/>
                </a:cubicBezTo>
                <a:cubicBezTo>
                  <a:pt x="157" y="406"/>
                  <a:pt x="157" y="406"/>
                  <a:pt x="157" y="406"/>
                </a:cubicBezTo>
                <a:cubicBezTo>
                  <a:pt x="157" y="407"/>
                  <a:pt x="157" y="407"/>
                  <a:pt x="157" y="407"/>
                </a:cubicBezTo>
                <a:cubicBezTo>
                  <a:pt x="157" y="407"/>
                  <a:pt x="157" y="407"/>
                  <a:pt x="157" y="407"/>
                </a:cubicBezTo>
                <a:cubicBezTo>
                  <a:pt x="157" y="409"/>
                  <a:pt x="157" y="409"/>
                  <a:pt x="157" y="409"/>
                </a:cubicBezTo>
                <a:cubicBezTo>
                  <a:pt x="157" y="409"/>
                  <a:pt x="157" y="409"/>
                  <a:pt x="157" y="409"/>
                </a:cubicBezTo>
                <a:cubicBezTo>
                  <a:pt x="157" y="410"/>
                  <a:pt x="157" y="410"/>
                  <a:pt x="157" y="410"/>
                </a:cubicBezTo>
                <a:cubicBezTo>
                  <a:pt x="157" y="410"/>
                  <a:pt x="157" y="410"/>
                  <a:pt x="157" y="410"/>
                </a:cubicBezTo>
                <a:cubicBezTo>
                  <a:pt x="157" y="410"/>
                  <a:pt x="157" y="410"/>
                  <a:pt x="157" y="410"/>
                </a:cubicBezTo>
                <a:cubicBezTo>
                  <a:pt x="157" y="410"/>
                  <a:pt x="157" y="410"/>
                  <a:pt x="157" y="410"/>
                </a:cubicBezTo>
                <a:cubicBezTo>
                  <a:pt x="158" y="411"/>
                  <a:pt x="158" y="411"/>
                  <a:pt x="158" y="411"/>
                </a:cubicBezTo>
                <a:cubicBezTo>
                  <a:pt x="158" y="411"/>
                  <a:pt x="158" y="411"/>
                  <a:pt x="158" y="411"/>
                </a:cubicBezTo>
                <a:cubicBezTo>
                  <a:pt x="161" y="412"/>
                  <a:pt x="161" y="412"/>
                  <a:pt x="161" y="412"/>
                </a:cubicBezTo>
                <a:cubicBezTo>
                  <a:pt x="161" y="412"/>
                  <a:pt x="161" y="412"/>
                  <a:pt x="161" y="412"/>
                </a:cubicBezTo>
                <a:cubicBezTo>
                  <a:pt x="165" y="412"/>
                  <a:pt x="165" y="412"/>
                  <a:pt x="165" y="412"/>
                </a:cubicBezTo>
                <a:cubicBezTo>
                  <a:pt x="165" y="412"/>
                  <a:pt x="165" y="412"/>
                  <a:pt x="165" y="412"/>
                </a:cubicBezTo>
                <a:cubicBezTo>
                  <a:pt x="168" y="411"/>
                  <a:pt x="168" y="411"/>
                  <a:pt x="168" y="411"/>
                </a:cubicBezTo>
                <a:cubicBezTo>
                  <a:pt x="168" y="411"/>
                  <a:pt x="168" y="411"/>
                  <a:pt x="168" y="411"/>
                </a:cubicBezTo>
                <a:cubicBezTo>
                  <a:pt x="172" y="410"/>
                  <a:pt x="172" y="410"/>
                  <a:pt x="172" y="410"/>
                </a:cubicBezTo>
                <a:cubicBezTo>
                  <a:pt x="172" y="410"/>
                  <a:pt x="172" y="410"/>
                  <a:pt x="172" y="410"/>
                </a:cubicBezTo>
                <a:cubicBezTo>
                  <a:pt x="175" y="409"/>
                  <a:pt x="175" y="409"/>
                  <a:pt x="175" y="409"/>
                </a:cubicBezTo>
                <a:cubicBezTo>
                  <a:pt x="175" y="409"/>
                  <a:pt x="175" y="409"/>
                  <a:pt x="175" y="409"/>
                </a:cubicBezTo>
                <a:cubicBezTo>
                  <a:pt x="178" y="406"/>
                  <a:pt x="178" y="406"/>
                  <a:pt x="178" y="406"/>
                </a:cubicBezTo>
                <a:cubicBezTo>
                  <a:pt x="178" y="406"/>
                  <a:pt x="178" y="406"/>
                  <a:pt x="178" y="406"/>
                </a:cubicBezTo>
                <a:cubicBezTo>
                  <a:pt x="181" y="404"/>
                  <a:pt x="181" y="404"/>
                  <a:pt x="181" y="404"/>
                </a:cubicBezTo>
                <a:cubicBezTo>
                  <a:pt x="181" y="404"/>
                  <a:pt x="181" y="404"/>
                  <a:pt x="181" y="404"/>
                </a:cubicBezTo>
                <a:cubicBezTo>
                  <a:pt x="185" y="401"/>
                  <a:pt x="185" y="401"/>
                  <a:pt x="185" y="401"/>
                </a:cubicBezTo>
                <a:cubicBezTo>
                  <a:pt x="185" y="401"/>
                  <a:pt x="185" y="401"/>
                  <a:pt x="185" y="401"/>
                </a:cubicBezTo>
                <a:cubicBezTo>
                  <a:pt x="212" y="386"/>
                  <a:pt x="212" y="386"/>
                  <a:pt x="212" y="386"/>
                </a:cubicBezTo>
                <a:cubicBezTo>
                  <a:pt x="212" y="386"/>
                  <a:pt x="212" y="386"/>
                  <a:pt x="212" y="386"/>
                </a:cubicBezTo>
                <a:cubicBezTo>
                  <a:pt x="205" y="394"/>
                  <a:pt x="205" y="394"/>
                  <a:pt x="205" y="394"/>
                </a:cubicBezTo>
                <a:cubicBezTo>
                  <a:pt x="205" y="394"/>
                  <a:pt x="205" y="394"/>
                  <a:pt x="205" y="394"/>
                </a:cubicBezTo>
                <a:cubicBezTo>
                  <a:pt x="198" y="400"/>
                  <a:pt x="198" y="400"/>
                  <a:pt x="198" y="400"/>
                </a:cubicBezTo>
                <a:cubicBezTo>
                  <a:pt x="198" y="400"/>
                  <a:pt x="198" y="400"/>
                  <a:pt x="198" y="400"/>
                </a:cubicBezTo>
                <a:cubicBezTo>
                  <a:pt x="190" y="407"/>
                  <a:pt x="190" y="407"/>
                  <a:pt x="190" y="407"/>
                </a:cubicBezTo>
                <a:cubicBezTo>
                  <a:pt x="190" y="407"/>
                  <a:pt x="190" y="407"/>
                  <a:pt x="190" y="407"/>
                </a:cubicBezTo>
                <a:cubicBezTo>
                  <a:pt x="182" y="412"/>
                  <a:pt x="182" y="412"/>
                  <a:pt x="182" y="412"/>
                </a:cubicBezTo>
                <a:cubicBezTo>
                  <a:pt x="182" y="412"/>
                  <a:pt x="182" y="412"/>
                  <a:pt x="182" y="412"/>
                </a:cubicBezTo>
                <a:cubicBezTo>
                  <a:pt x="174" y="419"/>
                  <a:pt x="174" y="419"/>
                  <a:pt x="174" y="419"/>
                </a:cubicBezTo>
                <a:cubicBezTo>
                  <a:pt x="174" y="419"/>
                  <a:pt x="174" y="419"/>
                  <a:pt x="174" y="419"/>
                </a:cubicBezTo>
                <a:cubicBezTo>
                  <a:pt x="166" y="424"/>
                  <a:pt x="166" y="424"/>
                  <a:pt x="166" y="424"/>
                </a:cubicBezTo>
                <a:cubicBezTo>
                  <a:pt x="166" y="424"/>
                  <a:pt x="166" y="424"/>
                  <a:pt x="166" y="424"/>
                </a:cubicBezTo>
                <a:cubicBezTo>
                  <a:pt x="156" y="430"/>
                  <a:pt x="156" y="430"/>
                  <a:pt x="156" y="430"/>
                </a:cubicBezTo>
                <a:cubicBezTo>
                  <a:pt x="156" y="430"/>
                  <a:pt x="156" y="430"/>
                  <a:pt x="156" y="430"/>
                </a:cubicBezTo>
                <a:cubicBezTo>
                  <a:pt x="149" y="436"/>
                  <a:pt x="149" y="436"/>
                  <a:pt x="149" y="436"/>
                </a:cubicBezTo>
                <a:cubicBezTo>
                  <a:pt x="149" y="436"/>
                  <a:pt x="149" y="436"/>
                  <a:pt x="149" y="436"/>
                </a:cubicBezTo>
                <a:cubicBezTo>
                  <a:pt x="147" y="437"/>
                  <a:pt x="147" y="437"/>
                  <a:pt x="147" y="437"/>
                </a:cubicBezTo>
                <a:cubicBezTo>
                  <a:pt x="147" y="437"/>
                  <a:pt x="147" y="437"/>
                  <a:pt x="147" y="437"/>
                </a:cubicBezTo>
                <a:cubicBezTo>
                  <a:pt x="146" y="437"/>
                  <a:pt x="146" y="437"/>
                  <a:pt x="146" y="437"/>
                </a:cubicBezTo>
                <a:cubicBezTo>
                  <a:pt x="146" y="437"/>
                  <a:pt x="146" y="437"/>
                  <a:pt x="146" y="437"/>
                </a:cubicBezTo>
                <a:cubicBezTo>
                  <a:pt x="144" y="437"/>
                  <a:pt x="144" y="437"/>
                  <a:pt x="144" y="437"/>
                </a:cubicBezTo>
                <a:cubicBezTo>
                  <a:pt x="144" y="437"/>
                  <a:pt x="144" y="437"/>
                  <a:pt x="144" y="437"/>
                </a:cubicBezTo>
                <a:cubicBezTo>
                  <a:pt x="142" y="437"/>
                  <a:pt x="142" y="437"/>
                  <a:pt x="142" y="437"/>
                </a:cubicBezTo>
                <a:cubicBezTo>
                  <a:pt x="142" y="437"/>
                  <a:pt x="142" y="437"/>
                  <a:pt x="142" y="437"/>
                </a:cubicBezTo>
                <a:cubicBezTo>
                  <a:pt x="140" y="437"/>
                  <a:pt x="140" y="437"/>
                  <a:pt x="140" y="437"/>
                </a:cubicBezTo>
                <a:cubicBezTo>
                  <a:pt x="140" y="437"/>
                  <a:pt x="140" y="437"/>
                  <a:pt x="140" y="437"/>
                </a:cubicBezTo>
                <a:cubicBezTo>
                  <a:pt x="139" y="436"/>
                  <a:pt x="139" y="436"/>
                  <a:pt x="139" y="436"/>
                </a:cubicBezTo>
                <a:cubicBezTo>
                  <a:pt x="139" y="436"/>
                  <a:pt x="139" y="436"/>
                  <a:pt x="139" y="436"/>
                </a:cubicBezTo>
                <a:cubicBezTo>
                  <a:pt x="137" y="436"/>
                  <a:pt x="137" y="436"/>
                  <a:pt x="137" y="436"/>
                </a:cubicBezTo>
                <a:cubicBezTo>
                  <a:pt x="137" y="436"/>
                  <a:pt x="137" y="436"/>
                  <a:pt x="137" y="436"/>
                </a:cubicBezTo>
                <a:cubicBezTo>
                  <a:pt x="137" y="434"/>
                  <a:pt x="137" y="434"/>
                  <a:pt x="137" y="434"/>
                </a:cubicBezTo>
                <a:cubicBezTo>
                  <a:pt x="137" y="434"/>
                  <a:pt x="137" y="434"/>
                  <a:pt x="137" y="434"/>
                </a:cubicBezTo>
                <a:cubicBezTo>
                  <a:pt x="136" y="432"/>
                  <a:pt x="136" y="432"/>
                  <a:pt x="136" y="432"/>
                </a:cubicBezTo>
                <a:cubicBezTo>
                  <a:pt x="136" y="432"/>
                  <a:pt x="136" y="432"/>
                  <a:pt x="136" y="432"/>
                </a:cubicBezTo>
                <a:cubicBezTo>
                  <a:pt x="135" y="430"/>
                  <a:pt x="135" y="430"/>
                  <a:pt x="135" y="430"/>
                </a:cubicBezTo>
                <a:cubicBezTo>
                  <a:pt x="135" y="430"/>
                  <a:pt x="135" y="430"/>
                  <a:pt x="135" y="430"/>
                </a:cubicBezTo>
                <a:cubicBezTo>
                  <a:pt x="133" y="427"/>
                  <a:pt x="133" y="427"/>
                  <a:pt x="133" y="427"/>
                </a:cubicBezTo>
                <a:cubicBezTo>
                  <a:pt x="133" y="427"/>
                  <a:pt x="133" y="427"/>
                  <a:pt x="133" y="427"/>
                </a:cubicBezTo>
                <a:cubicBezTo>
                  <a:pt x="131" y="424"/>
                  <a:pt x="131" y="424"/>
                  <a:pt x="131" y="424"/>
                </a:cubicBezTo>
                <a:cubicBezTo>
                  <a:pt x="131" y="424"/>
                  <a:pt x="131" y="424"/>
                  <a:pt x="131" y="424"/>
                </a:cubicBezTo>
                <a:cubicBezTo>
                  <a:pt x="129" y="423"/>
                  <a:pt x="129" y="423"/>
                  <a:pt x="129" y="423"/>
                </a:cubicBezTo>
                <a:cubicBezTo>
                  <a:pt x="129" y="423"/>
                  <a:pt x="129" y="423"/>
                  <a:pt x="129" y="423"/>
                </a:cubicBezTo>
                <a:cubicBezTo>
                  <a:pt x="129" y="420"/>
                  <a:pt x="129" y="420"/>
                  <a:pt x="129" y="420"/>
                </a:cubicBezTo>
                <a:cubicBezTo>
                  <a:pt x="129" y="420"/>
                  <a:pt x="129" y="420"/>
                  <a:pt x="129" y="420"/>
                </a:cubicBezTo>
                <a:cubicBezTo>
                  <a:pt x="129" y="417"/>
                  <a:pt x="129" y="417"/>
                  <a:pt x="129" y="417"/>
                </a:cubicBezTo>
                <a:cubicBezTo>
                  <a:pt x="129" y="417"/>
                  <a:pt x="129" y="417"/>
                  <a:pt x="129" y="417"/>
                </a:cubicBezTo>
                <a:cubicBezTo>
                  <a:pt x="132" y="414"/>
                  <a:pt x="132" y="414"/>
                  <a:pt x="132" y="414"/>
                </a:cubicBezTo>
                <a:cubicBezTo>
                  <a:pt x="132" y="414"/>
                  <a:pt x="132" y="414"/>
                  <a:pt x="132" y="414"/>
                </a:cubicBezTo>
                <a:cubicBezTo>
                  <a:pt x="187" y="380"/>
                  <a:pt x="187" y="380"/>
                  <a:pt x="187" y="380"/>
                </a:cubicBezTo>
                <a:cubicBezTo>
                  <a:pt x="187" y="380"/>
                  <a:pt x="187" y="380"/>
                  <a:pt x="187" y="380"/>
                </a:cubicBezTo>
                <a:cubicBezTo>
                  <a:pt x="187" y="380"/>
                  <a:pt x="187" y="380"/>
                  <a:pt x="187" y="380"/>
                </a:cubicBezTo>
                <a:cubicBezTo>
                  <a:pt x="187" y="380"/>
                  <a:pt x="187" y="380"/>
                  <a:pt x="187" y="380"/>
                </a:cubicBezTo>
                <a:cubicBezTo>
                  <a:pt x="188" y="380"/>
                  <a:pt x="188" y="380"/>
                  <a:pt x="188" y="380"/>
                </a:cubicBezTo>
                <a:cubicBezTo>
                  <a:pt x="188" y="380"/>
                  <a:pt x="188" y="380"/>
                  <a:pt x="188" y="380"/>
                </a:cubicBezTo>
                <a:cubicBezTo>
                  <a:pt x="189" y="379"/>
                  <a:pt x="189" y="379"/>
                  <a:pt x="189" y="379"/>
                </a:cubicBezTo>
                <a:cubicBezTo>
                  <a:pt x="189" y="379"/>
                  <a:pt x="189" y="379"/>
                  <a:pt x="189" y="379"/>
                </a:cubicBezTo>
                <a:cubicBezTo>
                  <a:pt x="191" y="378"/>
                  <a:pt x="191" y="378"/>
                  <a:pt x="191" y="378"/>
                </a:cubicBezTo>
                <a:cubicBezTo>
                  <a:pt x="191" y="378"/>
                  <a:pt x="191" y="378"/>
                  <a:pt x="191" y="378"/>
                </a:cubicBezTo>
                <a:cubicBezTo>
                  <a:pt x="191" y="378"/>
                  <a:pt x="191" y="378"/>
                  <a:pt x="191" y="378"/>
                </a:cubicBezTo>
                <a:cubicBezTo>
                  <a:pt x="191" y="378"/>
                  <a:pt x="191" y="378"/>
                  <a:pt x="191" y="378"/>
                </a:cubicBezTo>
                <a:cubicBezTo>
                  <a:pt x="193" y="376"/>
                  <a:pt x="193" y="376"/>
                  <a:pt x="193" y="376"/>
                </a:cubicBezTo>
                <a:cubicBezTo>
                  <a:pt x="193" y="376"/>
                  <a:pt x="193" y="376"/>
                  <a:pt x="193" y="376"/>
                </a:cubicBezTo>
                <a:cubicBezTo>
                  <a:pt x="194" y="376"/>
                  <a:pt x="194" y="376"/>
                  <a:pt x="194" y="376"/>
                </a:cubicBezTo>
                <a:cubicBezTo>
                  <a:pt x="194" y="376"/>
                  <a:pt x="194" y="376"/>
                  <a:pt x="194" y="376"/>
                </a:cubicBezTo>
                <a:cubicBezTo>
                  <a:pt x="196" y="374"/>
                  <a:pt x="196" y="374"/>
                  <a:pt x="196" y="374"/>
                </a:cubicBezTo>
                <a:cubicBezTo>
                  <a:pt x="196" y="374"/>
                  <a:pt x="196" y="374"/>
                  <a:pt x="196" y="374"/>
                </a:cubicBezTo>
                <a:cubicBezTo>
                  <a:pt x="196" y="374"/>
                  <a:pt x="196" y="374"/>
                  <a:pt x="196" y="374"/>
                </a:cubicBezTo>
                <a:cubicBezTo>
                  <a:pt x="196" y="374"/>
                  <a:pt x="196" y="374"/>
                  <a:pt x="196" y="374"/>
                </a:cubicBezTo>
                <a:cubicBezTo>
                  <a:pt x="196" y="372"/>
                  <a:pt x="196" y="372"/>
                  <a:pt x="196" y="372"/>
                </a:cubicBezTo>
                <a:cubicBezTo>
                  <a:pt x="196" y="372"/>
                  <a:pt x="196" y="372"/>
                  <a:pt x="196" y="372"/>
                </a:cubicBezTo>
                <a:cubicBezTo>
                  <a:pt x="196" y="372"/>
                  <a:pt x="196" y="372"/>
                  <a:pt x="196" y="372"/>
                </a:cubicBezTo>
                <a:cubicBezTo>
                  <a:pt x="196" y="372"/>
                  <a:pt x="196" y="372"/>
                  <a:pt x="196" y="372"/>
                </a:cubicBezTo>
                <a:cubicBezTo>
                  <a:pt x="197" y="370"/>
                  <a:pt x="197" y="370"/>
                  <a:pt x="197" y="370"/>
                </a:cubicBezTo>
                <a:cubicBezTo>
                  <a:pt x="197" y="370"/>
                  <a:pt x="197" y="370"/>
                  <a:pt x="197" y="370"/>
                </a:cubicBezTo>
                <a:cubicBezTo>
                  <a:pt x="196" y="369"/>
                  <a:pt x="196" y="369"/>
                  <a:pt x="196" y="369"/>
                </a:cubicBezTo>
                <a:cubicBezTo>
                  <a:pt x="196" y="369"/>
                  <a:pt x="196" y="369"/>
                  <a:pt x="196" y="369"/>
                </a:cubicBezTo>
                <a:cubicBezTo>
                  <a:pt x="196" y="367"/>
                  <a:pt x="196" y="367"/>
                  <a:pt x="196" y="367"/>
                </a:cubicBezTo>
                <a:cubicBezTo>
                  <a:pt x="196" y="367"/>
                  <a:pt x="196" y="367"/>
                  <a:pt x="196" y="367"/>
                </a:cubicBezTo>
                <a:cubicBezTo>
                  <a:pt x="196" y="367"/>
                  <a:pt x="196" y="367"/>
                  <a:pt x="196" y="367"/>
                </a:cubicBezTo>
                <a:cubicBezTo>
                  <a:pt x="196" y="367"/>
                  <a:pt x="196" y="367"/>
                  <a:pt x="196" y="367"/>
                </a:cubicBezTo>
                <a:cubicBezTo>
                  <a:pt x="196" y="365"/>
                  <a:pt x="196" y="365"/>
                  <a:pt x="196" y="365"/>
                </a:cubicBezTo>
                <a:cubicBezTo>
                  <a:pt x="196" y="365"/>
                  <a:pt x="196" y="365"/>
                  <a:pt x="196" y="365"/>
                </a:cubicBezTo>
                <a:cubicBezTo>
                  <a:pt x="191" y="365"/>
                  <a:pt x="191" y="365"/>
                  <a:pt x="191" y="365"/>
                </a:cubicBezTo>
                <a:cubicBezTo>
                  <a:pt x="191" y="365"/>
                  <a:pt x="191" y="365"/>
                  <a:pt x="191" y="365"/>
                </a:cubicBezTo>
                <a:cubicBezTo>
                  <a:pt x="189" y="363"/>
                  <a:pt x="189" y="363"/>
                  <a:pt x="189" y="363"/>
                </a:cubicBezTo>
                <a:cubicBezTo>
                  <a:pt x="189" y="363"/>
                  <a:pt x="189" y="363"/>
                  <a:pt x="189" y="363"/>
                </a:cubicBezTo>
                <a:cubicBezTo>
                  <a:pt x="186" y="361"/>
                  <a:pt x="186" y="361"/>
                  <a:pt x="186" y="361"/>
                </a:cubicBezTo>
                <a:cubicBezTo>
                  <a:pt x="186" y="361"/>
                  <a:pt x="186" y="361"/>
                  <a:pt x="186" y="361"/>
                </a:cubicBezTo>
                <a:cubicBezTo>
                  <a:pt x="185" y="358"/>
                  <a:pt x="185" y="358"/>
                  <a:pt x="185" y="358"/>
                </a:cubicBezTo>
                <a:cubicBezTo>
                  <a:pt x="185" y="358"/>
                  <a:pt x="185" y="358"/>
                  <a:pt x="185" y="358"/>
                </a:cubicBezTo>
                <a:cubicBezTo>
                  <a:pt x="183" y="355"/>
                  <a:pt x="183" y="355"/>
                  <a:pt x="183" y="355"/>
                </a:cubicBezTo>
                <a:cubicBezTo>
                  <a:pt x="183" y="355"/>
                  <a:pt x="183" y="355"/>
                  <a:pt x="183" y="355"/>
                </a:cubicBezTo>
                <a:cubicBezTo>
                  <a:pt x="182" y="353"/>
                  <a:pt x="182" y="353"/>
                  <a:pt x="182" y="353"/>
                </a:cubicBezTo>
                <a:cubicBezTo>
                  <a:pt x="182" y="353"/>
                  <a:pt x="182" y="353"/>
                  <a:pt x="182" y="353"/>
                </a:cubicBezTo>
                <a:cubicBezTo>
                  <a:pt x="182" y="351"/>
                  <a:pt x="182" y="350"/>
                  <a:pt x="181" y="349"/>
                </a:cubicBezTo>
                <a:cubicBezTo>
                  <a:pt x="181" y="349"/>
                  <a:pt x="181" y="349"/>
                  <a:pt x="181" y="349"/>
                </a:cubicBezTo>
                <a:cubicBezTo>
                  <a:pt x="181" y="348"/>
                  <a:pt x="181" y="346"/>
                  <a:pt x="180" y="345"/>
                </a:cubicBezTo>
                <a:cubicBezTo>
                  <a:pt x="180" y="345"/>
                  <a:pt x="180" y="345"/>
                  <a:pt x="180" y="345"/>
                </a:cubicBezTo>
                <a:cubicBezTo>
                  <a:pt x="179" y="341"/>
                  <a:pt x="178" y="338"/>
                  <a:pt x="177" y="334"/>
                </a:cubicBezTo>
                <a:cubicBezTo>
                  <a:pt x="177" y="334"/>
                  <a:pt x="177" y="334"/>
                  <a:pt x="177" y="334"/>
                </a:cubicBezTo>
                <a:cubicBezTo>
                  <a:pt x="177" y="326"/>
                  <a:pt x="178" y="319"/>
                  <a:pt x="178" y="311"/>
                </a:cubicBezTo>
                <a:cubicBezTo>
                  <a:pt x="178" y="311"/>
                  <a:pt x="178" y="311"/>
                  <a:pt x="178" y="311"/>
                </a:cubicBezTo>
                <a:cubicBezTo>
                  <a:pt x="180" y="308"/>
                  <a:pt x="181" y="304"/>
                  <a:pt x="182" y="300"/>
                </a:cubicBezTo>
                <a:cubicBezTo>
                  <a:pt x="182" y="300"/>
                  <a:pt x="182" y="300"/>
                  <a:pt x="182" y="300"/>
                </a:cubicBezTo>
                <a:cubicBezTo>
                  <a:pt x="184" y="297"/>
                  <a:pt x="185" y="293"/>
                  <a:pt x="187" y="290"/>
                </a:cubicBezTo>
                <a:cubicBezTo>
                  <a:pt x="187" y="290"/>
                  <a:pt x="187" y="290"/>
                  <a:pt x="187" y="290"/>
                </a:cubicBezTo>
                <a:cubicBezTo>
                  <a:pt x="189" y="287"/>
                  <a:pt x="191" y="283"/>
                  <a:pt x="193" y="280"/>
                </a:cubicBezTo>
                <a:cubicBezTo>
                  <a:pt x="193" y="280"/>
                  <a:pt x="193" y="280"/>
                  <a:pt x="193" y="280"/>
                </a:cubicBezTo>
                <a:cubicBezTo>
                  <a:pt x="195" y="276"/>
                  <a:pt x="197" y="273"/>
                  <a:pt x="199" y="269"/>
                </a:cubicBezTo>
                <a:cubicBezTo>
                  <a:pt x="199" y="269"/>
                  <a:pt x="199" y="269"/>
                  <a:pt x="199" y="269"/>
                </a:cubicBezTo>
                <a:cubicBezTo>
                  <a:pt x="207" y="259"/>
                  <a:pt x="207" y="259"/>
                  <a:pt x="207" y="259"/>
                </a:cubicBezTo>
                <a:cubicBezTo>
                  <a:pt x="207" y="259"/>
                  <a:pt x="207" y="259"/>
                  <a:pt x="207" y="259"/>
                </a:cubicBezTo>
                <a:cubicBezTo>
                  <a:pt x="194" y="268"/>
                  <a:pt x="181" y="276"/>
                  <a:pt x="168" y="284"/>
                </a:cubicBezTo>
                <a:cubicBezTo>
                  <a:pt x="168" y="284"/>
                  <a:pt x="168" y="284"/>
                  <a:pt x="168" y="284"/>
                </a:cubicBezTo>
                <a:cubicBezTo>
                  <a:pt x="163" y="288"/>
                  <a:pt x="160" y="289"/>
                  <a:pt x="154" y="285"/>
                </a:cubicBezTo>
                <a:cubicBezTo>
                  <a:pt x="154" y="285"/>
                  <a:pt x="154" y="285"/>
                  <a:pt x="154" y="285"/>
                </a:cubicBezTo>
                <a:cubicBezTo>
                  <a:pt x="153" y="285"/>
                  <a:pt x="152" y="285"/>
                  <a:pt x="151" y="285"/>
                </a:cubicBezTo>
                <a:cubicBezTo>
                  <a:pt x="151" y="285"/>
                  <a:pt x="151" y="285"/>
                  <a:pt x="151" y="285"/>
                </a:cubicBezTo>
                <a:cubicBezTo>
                  <a:pt x="150" y="285"/>
                  <a:pt x="150" y="284"/>
                  <a:pt x="149" y="283"/>
                </a:cubicBezTo>
                <a:cubicBezTo>
                  <a:pt x="149" y="283"/>
                  <a:pt x="149" y="283"/>
                  <a:pt x="149" y="283"/>
                </a:cubicBezTo>
                <a:cubicBezTo>
                  <a:pt x="148" y="283"/>
                  <a:pt x="147" y="282"/>
                  <a:pt x="146" y="282"/>
                </a:cubicBezTo>
                <a:cubicBezTo>
                  <a:pt x="146" y="282"/>
                  <a:pt x="146" y="282"/>
                  <a:pt x="146" y="282"/>
                </a:cubicBezTo>
                <a:cubicBezTo>
                  <a:pt x="145" y="281"/>
                  <a:pt x="145" y="280"/>
                  <a:pt x="145" y="279"/>
                </a:cubicBezTo>
                <a:cubicBezTo>
                  <a:pt x="145" y="279"/>
                  <a:pt x="145" y="279"/>
                  <a:pt x="145" y="279"/>
                </a:cubicBezTo>
                <a:cubicBezTo>
                  <a:pt x="142" y="278"/>
                  <a:pt x="140" y="276"/>
                  <a:pt x="138" y="274"/>
                </a:cubicBezTo>
                <a:cubicBezTo>
                  <a:pt x="138" y="274"/>
                  <a:pt x="138" y="274"/>
                  <a:pt x="138" y="274"/>
                </a:cubicBezTo>
                <a:cubicBezTo>
                  <a:pt x="138" y="274"/>
                  <a:pt x="137" y="273"/>
                  <a:pt x="136" y="273"/>
                </a:cubicBezTo>
                <a:cubicBezTo>
                  <a:pt x="136" y="273"/>
                  <a:pt x="136" y="273"/>
                  <a:pt x="136" y="273"/>
                </a:cubicBezTo>
                <a:cubicBezTo>
                  <a:pt x="136" y="273"/>
                  <a:pt x="135" y="273"/>
                  <a:pt x="134" y="272"/>
                </a:cubicBezTo>
                <a:cubicBezTo>
                  <a:pt x="134" y="272"/>
                  <a:pt x="134" y="272"/>
                  <a:pt x="134" y="272"/>
                </a:cubicBezTo>
                <a:cubicBezTo>
                  <a:pt x="133" y="272"/>
                  <a:pt x="133" y="272"/>
                  <a:pt x="132" y="271"/>
                </a:cubicBezTo>
                <a:cubicBezTo>
                  <a:pt x="132" y="271"/>
                  <a:pt x="132" y="271"/>
                  <a:pt x="132" y="271"/>
                </a:cubicBezTo>
                <a:cubicBezTo>
                  <a:pt x="132" y="271"/>
                  <a:pt x="131" y="270"/>
                  <a:pt x="131" y="269"/>
                </a:cubicBezTo>
                <a:cubicBezTo>
                  <a:pt x="131" y="269"/>
                  <a:pt x="131" y="269"/>
                  <a:pt x="131" y="269"/>
                </a:cubicBezTo>
                <a:cubicBezTo>
                  <a:pt x="130" y="270"/>
                  <a:pt x="129" y="270"/>
                  <a:pt x="128" y="270"/>
                </a:cubicBezTo>
                <a:cubicBezTo>
                  <a:pt x="128" y="270"/>
                  <a:pt x="128" y="270"/>
                  <a:pt x="128" y="270"/>
                </a:cubicBezTo>
                <a:cubicBezTo>
                  <a:pt x="127" y="271"/>
                  <a:pt x="126" y="271"/>
                  <a:pt x="126" y="271"/>
                </a:cubicBezTo>
                <a:cubicBezTo>
                  <a:pt x="126" y="271"/>
                  <a:pt x="126" y="271"/>
                  <a:pt x="126" y="271"/>
                </a:cubicBezTo>
                <a:cubicBezTo>
                  <a:pt x="125" y="272"/>
                  <a:pt x="125" y="273"/>
                  <a:pt x="125" y="273"/>
                </a:cubicBezTo>
                <a:cubicBezTo>
                  <a:pt x="125" y="273"/>
                  <a:pt x="125" y="273"/>
                  <a:pt x="125" y="273"/>
                </a:cubicBezTo>
                <a:cubicBezTo>
                  <a:pt x="124" y="274"/>
                  <a:pt x="124" y="274"/>
                  <a:pt x="123" y="275"/>
                </a:cubicBezTo>
                <a:cubicBezTo>
                  <a:pt x="123" y="275"/>
                  <a:pt x="123" y="275"/>
                  <a:pt x="123" y="275"/>
                </a:cubicBezTo>
                <a:cubicBezTo>
                  <a:pt x="123" y="276"/>
                  <a:pt x="123" y="277"/>
                  <a:pt x="122" y="278"/>
                </a:cubicBezTo>
                <a:cubicBezTo>
                  <a:pt x="122" y="278"/>
                  <a:pt x="122" y="278"/>
                  <a:pt x="122" y="278"/>
                </a:cubicBezTo>
                <a:cubicBezTo>
                  <a:pt x="122" y="279"/>
                  <a:pt x="122" y="279"/>
                  <a:pt x="122" y="280"/>
                </a:cubicBezTo>
                <a:cubicBezTo>
                  <a:pt x="122" y="280"/>
                  <a:pt x="122" y="280"/>
                  <a:pt x="122" y="280"/>
                </a:cubicBezTo>
                <a:cubicBezTo>
                  <a:pt x="121" y="280"/>
                  <a:pt x="120" y="280"/>
                  <a:pt x="119" y="281"/>
                </a:cubicBezTo>
                <a:cubicBezTo>
                  <a:pt x="119" y="281"/>
                  <a:pt x="119" y="281"/>
                  <a:pt x="119" y="281"/>
                </a:cubicBezTo>
                <a:cubicBezTo>
                  <a:pt x="119" y="281"/>
                  <a:pt x="119" y="281"/>
                  <a:pt x="118" y="281"/>
                </a:cubicBezTo>
                <a:cubicBezTo>
                  <a:pt x="118" y="281"/>
                  <a:pt x="118" y="281"/>
                  <a:pt x="118" y="281"/>
                </a:cubicBezTo>
                <a:cubicBezTo>
                  <a:pt x="94" y="324"/>
                  <a:pt x="94" y="324"/>
                  <a:pt x="94" y="324"/>
                </a:cubicBezTo>
                <a:cubicBezTo>
                  <a:pt x="94" y="324"/>
                  <a:pt x="94" y="324"/>
                  <a:pt x="94" y="324"/>
                </a:cubicBezTo>
                <a:cubicBezTo>
                  <a:pt x="63" y="378"/>
                  <a:pt x="63" y="378"/>
                  <a:pt x="63" y="378"/>
                </a:cubicBezTo>
                <a:cubicBezTo>
                  <a:pt x="63" y="378"/>
                  <a:pt x="63" y="378"/>
                  <a:pt x="63" y="378"/>
                </a:cubicBezTo>
                <a:cubicBezTo>
                  <a:pt x="20" y="459"/>
                  <a:pt x="20" y="459"/>
                  <a:pt x="20" y="459"/>
                </a:cubicBezTo>
                <a:lnTo>
                  <a:pt x="19" y="460"/>
                </a:lnTo>
                <a:close/>
                <a:moveTo>
                  <a:pt x="1093" y="454"/>
                </a:moveTo>
                <a:cubicBezTo>
                  <a:pt x="1090" y="452"/>
                  <a:pt x="1090" y="452"/>
                  <a:pt x="1090" y="452"/>
                </a:cubicBezTo>
                <a:cubicBezTo>
                  <a:pt x="1090" y="452"/>
                  <a:pt x="1090" y="452"/>
                  <a:pt x="1090" y="452"/>
                </a:cubicBezTo>
                <a:cubicBezTo>
                  <a:pt x="1088" y="450"/>
                  <a:pt x="1088" y="450"/>
                  <a:pt x="1088" y="450"/>
                </a:cubicBezTo>
                <a:cubicBezTo>
                  <a:pt x="1088" y="450"/>
                  <a:pt x="1088" y="450"/>
                  <a:pt x="1088" y="450"/>
                </a:cubicBezTo>
                <a:cubicBezTo>
                  <a:pt x="1086" y="447"/>
                  <a:pt x="1086" y="447"/>
                  <a:pt x="1086" y="447"/>
                </a:cubicBezTo>
                <a:cubicBezTo>
                  <a:pt x="1086" y="447"/>
                  <a:pt x="1086" y="447"/>
                  <a:pt x="1086" y="447"/>
                </a:cubicBezTo>
                <a:cubicBezTo>
                  <a:pt x="1086" y="443"/>
                  <a:pt x="1086" y="443"/>
                  <a:pt x="1086" y="443"/>
                </a:cubicBezTo>
                <a:cubicBezTo>
                  <a:pt x="1086" y="443"/>
                  <a:pt x="1086" y="443"/>
                  <a:pt x="1086" y="443"/>
                </a:cubicBezTo>
                <a:cubicBezTo>
                  <a:pt x="1086" y="440"/>
                  <a:pt x="1086" y="440"/>
                  <a:pt x="1086" y="440"/>
                </a:cubicBezTo>
                <a:cubicBezTo>
                  <a:pt x="1086" y="440"/>
                  <a:pt x="1086" y="440"/>
                  <a:pt x="1086" y="440"/>
                </a:cubicBezTo>
                <a:cubicBezTo>
                  <a:pt x="1086" y="436"/>
                  <a:pt x="1086" y="436"/>
                  <a:pt x="1086" y="436"/>
                </a:cubicBezTo>
                <a:cubicBezTo>
                  <a:pt x="1086" y="436"/>
                  <a:pt x="1086" y="436"/>
                  <a:pt x="1086" y="436"/>
                </a:cubicBezTo>
                <a:cubicBezTo>
                  <a:pt x="1086" y="433"/>
                  <a:pt x="1086" y="433"/>
                  <a:pt x="1086" y="433"/>
                </a:cubicBezTo>
                <a:cubicBezTo>
                  <a:pt x="1086" y="433"/>
                  <a:pt x="1086" y="433"/>
                  <a:pt x="1086" y="433"/>
                </a:cubicBezTo>
                <a:cubicBezTo>
                  <a:pt x="1089" y="428"/>
                  <a:pt x="1089" y="428"/>
                  <a:pt x="1089" y="428"/>
                </a:cubicBezTo>
                <a:cubicBezTo>
                  <a:pt x="1089" y="428"/>
                  <a:pt x="1089" y="428"/>
                  <a:pt x="1089" y="428"/>
                </a:cubicBezTo>
                <a:cubicBezTo>
                  <a:pt x="1095" y="425"/>
                  <a:pt x="1095" y="425"/>
                  <a:pt x="1095" y="425"/>
                </a:cubicBezTo>
                <a:cubicBezTo>
                  <a:pt x="1095" y="425"/>
                  <a:pt x="1095" y="425"/>
                  <a:pt x="1095" y="425"/>
                </a:cubicBezTo>
                <a:cubicBezTo>
                  <a:pt x="1102" y="421"/>
                  <a:pt x="1102" y="421"/>
                  <a:pt x="1102" y="421"/>
                </a:cubicBezTo>
                <a:cubicBezTo>
                  <a:pt x="1102" y="421"/>
                  <a:pt x="1102" y="421"/>
                  <a:pt x="1102" y="421"/>
                </a:cubicBezTo>
                <a:cubicBezTo>
                  <a:pt x="1109" y="417"/>
                  <a:pt x="1109" y="417"/>
                  <a:pt x="1109" y="417"/>
                </a:cubicBezTo>
                <a:cubicBezTo>
                  <a:pt x="1109" y="417"/>
                  <a:pt x="1109" y="417"/>
                  <a:pt x="1109" y="417"/>
                </a:cubicBezTo>
                <a:cubicBezTo>
                  <a:pt x="1115" y="411"/>
                  <a:pt x="1115" y="411"/>
                  <a:pt x="1115" y="411"/>
                </a:cubicBezTo>
                <a:cubicBezTo>
                  <a:pt x="1115" y="411"/>
                  <a:pt x="1115" y="411"/>
                  <a:pt x="1115" y="411"/>
                </a:cubicBezTo>
                <a:cubicBezTo>
                  <a:pt x="1121" y="407"/>
                  <a:pt x="1121" y="407"/>
                  <a:pt x="1121" y="407"/>
                </a:cubicBezTo>
                <a:cubicBezTo>
                  <a:pt x="1121" y="407"/>
                  <a:pt x="1121" y="407"/>
                  <a:pt x="1121" y="407"/>
                </a:cubicBezTo>
                <a:cubicBezTo>
                  <a:pt x="1128" y="402"/>
                  <a:pt x="1128" y="402"/>
                  <a:pt x="1128" y="402"/>
                </a:cubicBezTo>
                <a:cubicBezTo>
                  <a:pt x="1128" y="402"/>
                  <a:pt x="1128" y="402"/>
                  <a:pt x="1128" y="402"/>
                </a:cubicBezTo>
                <a:cubicBezTo>
                  <a:pt x="1134" y="398"/>
                  <a:pt x="1134" y="398"/>
                  <a:pt x="1134" y="398"/>
                </a:cubicBezTo>
                <a:cubicBezTo>
                  <a:pt x="1134" y="398"/>
                  <a:pt x="1134" y="398"/>
                  <a:pt x="1134" y="398"/>
                </a:cubicBezTo>
                <a:cubicBezTo>
                  <a:pt x="1142" y="394"/>
                  <a:pt x="1142" y="394"/>
                  <a:pt x="1142" y="394"/>
                </a:cubicBezTo>
                <a:cubicBezTo>
                  <a:pt x="1142" y="394"/>
                  <a:pt x="1142" y="394"/>
                  <a:pt x="1142" y="394"/>
                </a:cubicBezTo>
                <a:cubicBezTo>
                  <a:pt x="1169" y="374"/>
                  <a:pt x="1169" y="374"/>
                  <a:pt x="1169" y="374"/>
                </a:cubicBezTo>
                <a:cubicBezTo>
                  <a:pt x="1169" y="374"/>
                  <a:pt x="1169" y="374"/>
                  <a:pt x="1169" y="374"/>
                </a:cubicBezTo>
                <a:cubicBezTo>
                  <a:pt x="1171" y="371"/>
                  <a:pt x="1171" y="371"/>
                  <a:pt x="1171" y="371"/>
                </a:cubicBezTo>
                <a:cubicBezTo>
                  <a:pt x="1171" y="371"/>
                  <a:pt x="1171" y="371"/>
                  <a:pt x="1171" y="371"/>
                </a:cubicBezTo>
                <a:cubicBezTo>
                  <a:pt x="1174" y="367"/>
                  <a:pt x="1174" y="367"/>
                  <a:pt x="1174" y="367"/>
                </a:cubicBezTo>
                <a:cubicBezTo>
                  <a:pt x="1174" y="367"/>
                  <a:pt x="1174" y="367"/>
                  <a:pt x="1174" y="367"/>
                </a:cubicBezTo>
                <a:cubicBezTo>
                  <a:pt x="1177" y="364"/>
                  <a:pt x="1177" y="364"/>
                  <a:pt x="1177" y="364"/>
                </a:cubicBezTo>
                <a:cubicBezTo>
                  <a:pt x="1177" y="364"/>
                  <a:pt x="1177" y="364"/>
                  <a:pt x="1177" y="364"/>
                </a:cubicBezTo>
                <a:cubicBezTo>
                  <a:pt x="1180" y="358"/>
                  <a:pt x="1180" y="358"/>
                  <a:pt x="1180" y="358"/>
                </a:cubicBezTo>
                <a:cubicBezTo>
                  <a:pt x="1180" y="358"/>
                  <a:pt x="1180" y="358"/>
                  <a:pt x="1180" y="358"/>
                </a:cubicBezTo>
                <a:cubicBezTo>
                  <a:pt x="1182" y="354"/>
                  <a:pt x="1182" y="354"/>
                  <a:pt x="1182" y="354"/>
                </a:cubicBezTo>
                <a:cubicBezTo>
                  <a:pt x="1182" y="354"/>
                  <a:pt x="1182" y="354"/>
                  <a:pt x="1182" y="354"/>
                </a:cubicBezTo>
                <a:cubicBezTo>
                  <a:pt x="1184" y="349"/>
                  <a:pt x="1184" y="349"/>
                  <a:pt x="1184" y="349"/>
                </a:cubicBezTo>
                <a:cubicBezTo>
                  <a:pt x="1184" y="349"/>
                  <a:pt x="1184" y="349"/>
                  <a:pt x="1184" y="349"/>
                </a:cubicBezTo>
                <a:cubicBezTo>
                  <a:pt x="1183" y="344"/>
                  <a:pt x="1183" y="344"/>
                  <a:pt x="1183" y="344"/>
                </a:cubicBezTo>
                <a:cubicBezTo>
                  <a:pt x="1183" y="344"/>
                  <a:pt x="1183" y="344"/>
                  <a:pt x="1183" y="344"/>
                </a:cubicBezTo>
                <a:cubicBezTo>
                  <a:pt x="1183" y="338"/>
                  <a:pt x="1183" y="338"/>
                  <a:pt x="1183" y="338"/>
                </a:cubicBezTo>
                <a:cubicBezTo>
                  <a:pt x="1183" y="338"/>
                  <a:pt x="1183" y="338"/>
                  <a:pt x="1183" y="338"/>
                </a:cubicBezTo>
                <a:cubicBezTo>
                  <a:pt x="1177" y="338"/>
                  <a:pt x="1177" y="338"/>
                  <a:pt x="1177" y="338"/>
                </a:cubicBezTo>
                <a:cubicBezTo>
                  <a:pt x="1177" y="338"/>
                  <a:pt x="1177" y="338"/>
                  <a:pt x="1177" y="338"/>
                </a:cubicBezTo>
                <a:cubicBezTo>
                  <a:pt x="1175" y="340"/>
                  <a:pt x="1175" y="340"/>
                  <a:pt x="1175" y="340"/>
                </a:cubicBezTo>
                <a:cubicBezTo>
                  <a:pt x="1175" y="340"/>
                  <a:pt x="1175" y="340"/>
                  <a:pt x="1175" y="340"/>
                </a:cubicBezTo>
                <a:cubicBezTo>
                  <a:pt x="1174" y="343"/>
                  <a:pt x="1174" y="343"/>
                  <a:pt x="1174" y="343"/>
                </a:cubicBezTo>
                <a:cubicBezTo>
                  <a:pt x="1174" y="343"/>
                  <a:pt x="1174" y="343"/>
                  <a:pt x="1174" y="343"/>
                </a:cubicBezTo>
                <a:cubicBezTo>
                  <a:pt x="1172" y="345"/>
                  <a:pt x="1172" y="345"/>
                  <a:pt x="1172" y="345"/>
                </a:cubicBezTo>
                <a:cubicBezTo>
                  <a:pt x="1172" y="345"/>
                  <a:pt x="1172" y="345"/>
                  <a:pt x="1172" y="345"/>
                </a:cubicBezTo>
                <a:cubicBezTo>
                  <a:pt x="1171" y="347"/>
                  <a:pt x="1171" y="347"/>
                  <a:pt x="1171" y="347"/>
                </a:cubicBezTo>
                <a:cubicBezTo>
                  <a:pt x="1171" y="347"/>
                  <a:pt x="1171" y="347"/>
                  <a:pt x="1171" y="347"/>
                </a:cubicBezTo>
                <a:cubicBezTo>
                  <a:pt x="1168" y="349"/>
                  <a:pt x="1168" y="349"/>
                  <a:pt x="1168" y="349"/>
                </a:cubicBezTo>
                <a:cubicBezTo>
                  <a:pt x="1168" y="349"/>
                  <a:pt x="1168" y="349"/>
                  <a:pt x="1168" y="349"/>
                </a:cubicBezTo>
                <a:cubicBezTo>
                  <a:pt x="1166" y="350"/>
                  <a:pt x="1166" y="350"/>
                  <a:pt x="1166" y="350"/>
                </a:cubicBezTo>
                <a:cubicBezTo>
                  <a:pt x="1166" y="350"/>
                  <a:pt x="1166" y="350"/>
                  <a:pt x="1166" y="350"/>
                </a:cubicBezTo>
                <a:cubicBezTo>
                  <a:pt x="1162" y="352"/>
                  <a:pt x="1162" y="352"/>
                  <a:pt x="1162" y="352"/>
                </a:cubicBezTo>
                <a:cubicBezTo>
                  <a:pt x="1162" y="352"/>
                  <a:pt x="1162" y="352"/>
                  <a:pt x="1162" y="352"/>
                </a:cubicBezTo>
                <a:cubicBezTo>
                  <a:pt x="1160" y="353"/>
                  <a:pt x="1160" y="353"/>
                  <a:pt x="1160" y="353"/>
                </a:cubicBezTo>
                <a:cubicBezTo>
                  <a:pt x="1160" y="353"/>
                  <a:pt x="1160" y="353"/>
                  <a:pt x="1160" y="353"/>
                </a:cubicBezTo>
                <a:cubicBezTo>
                  <a:pt x="1158" y="353"/>
                  <a:pt x="1158" y="353"/>
                  <a:pt x="1158" y="353"/>
                </a:cubicBezTo>
                <a:cubicBezTo>
                  <a:pt x="1158" y="353"/>
                  <a:pt x="1158" y="353"/>
                  <a:pt x="1158" y="353"/>
                </a:cubicBezTo>
                <a:cubicBezTo>
                  <a:pt x="1156" y="353"/>
                  <a:pt x="1156" y="353"/>
                  <a:pt x="1156" y="353"/>
                </a:cubicBezTo>
                <a:cubicBezTo>
                  <a:pt x="1156" y="353"/>
                  <a:pt x="1156" y="353"/>
                  <a:pt x="1156" y="353"/>
                </a:cubicBezTo>
                <a:cubicBezTo>
                  <a:pt x="1154" y="353"/>
                  <a:pt x="1154" y="353"/>
                  <a:pt x="1154" y="353"/>
                </a:cubicBezTo>
                <a:cubicBezTo>
                  <a:pt x="1154" y="353"/>
                  <a:pt x="1154" y="353"/>
                  <a:pt x="1154" y="353"/>
                </a:cubicBezTo>
                <a:cubicBezTo>
                  <a:pt x="1153" y="353"/>
                  <a:pt x="1153" y="353"/>
                  <a:pt x="1153" y="353"/>
                </a:cubicBezTo>
                <a:cubicBezTo>
                  <a:pt x="1153" y="353"/>
                  <a:pt x="1153" y="353"/>
                  <a:pt x="1153" y="353"/>
                </a:cubicBezTo>
                <a:cubicBezTo>
                  <a:pt x="1151" y="353"/>
                  <a:pt x="1151" y="353"/>
                  <a:pt x="1151" y="353"/>
                </a:cubicBezTo>
                <a:cubicBezTo>
                  <a:pt x="1151" y="353"/>
                  <a:pt x="1151" y="353"/>
                  <a:pt x="1151" y="353"/>
                </a:cubicBezTo>
                <a:cubicBezTo>
                  <a:pt x="1149" y="353"/>
                  <a:pt x="1149" y="353"/>
                  <a:pt x="1149" y="353"/>
                </a:cubicBezTo>
                <a:cubicBezTo>
                  <a:pt x="1149" y="353"/>
                  <a:pt x="1149" y="353"/>
                  <a:pt x="1149" y="353"/>
                </a:cubicBezTo>
                <a:cubicBezTo>
                  <a:pt x="1147" y="353"/>
                  <a:pt x="1147" y="353"/>
                  <a:pt x="1147" y="353"/>
                </a:cubicBezTo>
                <a:cubicBezTo>
                  <a:pt x="1147" y="353"/>
                  <a:pt x="1147" y="353"/>
                  <a:pt x="1147" y="353"/>
                </a:cubicBezTo>
                <a:cubicBezTo>
                  <a:pt x="1146" y="352"/>
                  <a:pt x="1146" y="352"/>
                  <a:pt x="1146" y="352"/>
                </a:cubicBezTo>
                <a:cubicBezTo>
                  <a:pt x="1146" y="352"/>
                  <a:pt x="1146" y="352"/>
                  <a:pt x="1146" y="352"/>
                </a:cubicBezTo>
                <a:cubicBezTo>
                  <a:pt x="1145" y="352"/>
                  <a:pt x="1145" y="352"/>
                  <a:pt x="1145" y="352"/>
                </a:cubicBezTo>
                <a:cubicBezTo>
                  <a:pt x="1145" y="352"/>
                  <a:pt x="1145" y="352"/>
                  <a:pt x="1145" y="352"/>
                </a:cubicBezTo>
                <a:cubicBezTo>
                  <a:pt x="1143" y="351"/>
                  <a:pt x="1143" y="351"/>
                  <a:pt x="1143" y="351"/>
                </a:cubicBezTo>
                <a:cubicBezTo>
                  <a:pt x="1143" y="351"/>
                  <a:pt x="1143" y="351"/>
                  <a:pt x="1143" y="351"/>
                </a:cubicBezTo>
                <a:cubicBezTo>
                  <a:pt x="1142" y="350"/>
                  <a:pt x="1142" y="350"/>
                  <a:pt x="1142" y="350"/>
                </a:cubicBezTo>
                <a:cubicBezTo>
                  <a:pt x="1142" y="350"/>
                  <a:pt x="1142" y="350"/>
                  <a:pt x="1142" y="350"/>
                </a:cubicBezTo>
                <a:cubicBezTo>
                  <a:pt x="1142" y="348"/>
                  <a:pt x="1142" y="348"/>
                  <a:pt x="1142" y="348"/>
                </a:cubicBezTo>
                <a:cubicBezTo>
                  <a:pt x="1142" y="348"/>
                  <a:pt x="1142" y="348"/>
                  <a:pt x="1142" y="348"/>
                </a:cubicBezTo>
                <a:cubicBezTo>
                  <a:pt x="1142" y="347"/>
                  <a:pt x="1142" y="347"/>
                  <a:pt x="1142" y="347"/>
                </a:cubicBezTo>
                <a:cubicBezTo>
                  <a:pt x="1142" y="347"/>
                  <a:pt x="1142" y="347"/>
                  <a:pt x="1142" y="347"/>
                </a:cubicBezTo>
                <a:cubicBezTo>
                  <a:pt x="1142" y="345"/>
                  <a:pt x="1142" y="345"/>
                  <a:pt x="1142" y="345"/>
                </a:cubicBezTo>
                <a:cubicBezTo>
                  <a:pt x="1142" y="345"/>
                  <a:pt x="1142" y="345"/>
                  <a:pt x="1142" y="345"/>
                </a:cubicBezTo>
                <a:cubicBezTo>
                  <a:pt x="1142" y="343"/>
                  <a:pt x="1142" y="343"/>
                  <a:pt x="1142" y="343"/>
                </a:cubicBezTo>
                <a:cubicBezTo>
                  <a:pt x="1142" y="343"/>
                  <a:pt x="1142" y="343"/>
                  <a:pt x="1142" y="343"/>
                </a:cubicBezTo>
                <a:cubicBezTo>
                  <a:pt x="1142" y="341"/>
                  <a:pt x="1142" y="341"/>
                  <a:pt x="1142" y="341"/>
                </a:cubicBezTo>
                <a:cubicBezTo>
                  <a:pt x="1142" y="341"/>
                  <a:pt x="1142" y="341"/>
                  <a:pt x="1142" y="341"/>
                </a:cubicBezTo>
                <a:cubicBezTo>
                  <a:pt x="1170" y="322"/>
                  <a:pt x="1170" y="322"/>
                  <a:pt x="1170" y="322"/>
                </a:cubicBezTo>
                <a:cubicBezTo>
                  <a:pt x="1170" y="322"/>
                  <a:pt x="1170" y="322"/>
                  <a:pt x="1170" y="322"/>
                </a:cubicBezTo>
                <a:cubicBezTo>
                  <a:pt x="1169" y="322"/>
                  <a:pt x="1169" y="322"/>
                  <a:pt x="1169" y="322"/>
                </a:cubicBezTo>
                <a:cubicBezTo>
                  <a:pt x="1169" y="322"/>
                  <a:pt x="1169" y="322"/>
                  <a:pt x="1169" y="322"/>
                </a:cubicBezTo>
                <a:cubicBezTo>
                  <a:pt x="1168" y="320"/>
                  <a:pt x="1168" y="320"/>
                  <a:pt x="1168" y="320"/>
                </a:cubicBezTo>
                <a:cubicBezTo>
                  <a:pt x="1168" y="320"/>
                  <a:pt x="1168" y="320"/>
                  <a:pt x="1168" y="320"/>
                </a:cubicBezTo>
                <a:cubicBezTo>
                  <a:pt x="1168" y="319"/>
                  <a:pt x="1168" y="319"/>
                  <a:pt x="1168" y="319"/>
                </a:cubicBezTo>
                <a:cubicBezTo>
                  <a:pt x="1168" y="319"/>
                  <a:pt x="1168" y="319"/>
                  <a:pt x="1168" y="319"/>
                </a:cubicBezTo>
                <a:cubicBezTo>
                  <a:pt x="1168" y="317"/>
                  <a:pt x="1168" y="317"/>
                  <a:pt x="1168" y="317"/>
                </a:cubicBezTo>
                <a:cubicBezTo>
                  <a:pt x="1168" y="317"/>
                  <a:pt x="1168" y="317"/>
                  <a:pt x="1168" y="317"/>
                </a:cubicBezTo>
                <a:cubicBezTo>
                  <a:pt x="1168" y="316"/>
                  <a:pt x="1168" y="316"/>
                  <a:pt x="1168" y="316"/>
                </a:cubicBezTo>
                <a:cubicBezTo>
                  <a:pt x="1168" y="316"/>
                  <a:pt x="1168" y="316"/>
                  <a:pt x="1168" y="316"/>
                </a:cubicBezTo>
                <a:cubicBezTo>
                  <a:pt x="1168" y="314"/>
                  <a:pt x="1168" y="314"/>
                  <a:pt x="1168" y="314"/>
                </a:cubicBezTo>
                <a:cubicBezTo>
                  <a:pt x="1168" y="314"/>
                  <a:pt x="1168" y="314"/>
                  <a:pt x="1168" y="314"/>
                </a:cubicBezTo>
                <a:cubicBezTo>
                  <a:pt x="1168" y="312"/>
                  <a:pt x="1168" y="312"/>
                  <a:pt x="1168" y="312"/>
                </a:cubicBezTo>
                <a:cubicBezTo>
                  <a:pt x="1168" y="312"/>
                  <a:pt x="1168" y="312"/>
                  <a:pt x="1168" y="312"/>
                </a:cubicBezTo>
                <a:cubicBezTo>
                  <a:pt x="1170" y="310"/>
                  <a:pt x="1170" y="310"/>
                  <a:pt x="1170" y="310"/>
                </a:cubicBezTo>
                <a:cubicBezTo>
                  <a:pt x="1170" y="310"/>
                  <a:pt x="1170" y="310"/>
                  <a:pt x="1170" y="310"/>
                </a:cubicBezTo>
                <a:cubicBezTo>
                  <a:pt x="1171" y="310"/>
                  <a:pt x="1171" y="310"/>
                  <a:pt x="1171" y="310"/>
                </a:cubicBezTo>
                <a:cubicBezTo>
                  <a:pt x="1171" y="310"/>
                  <a:pt x="1171" y="310"/>
                  <a:pt x="1171" y="310"/>
                </a:cubicBezTo>
                <a:cubicBezTo>
                  <a:pt x="1172" y="308"/>
                  <a:pt x="1172" y="308"/>
                  <a:pt x="1172" y="308"/>
                </a:cubicBezTo>
                <a:cubicBezTo>
                  <a:pt x="1172" y="308"/>
                  <a:pt x="1172" y="308"/>
                  <a:pt x="1172" y="308"/>
                </a:cubicBezTo>
                <a:cubicBezTo>
                  <a:pt x="1173" y="306"/>
                  <a:pt x="1173" y="306"/>
                  <a:pt x="1173" y="306"/>
                </a:cubicBezTo>
                <a:cubicBezTo>
                  <a:pt x="1173" y="306"/>
                  <a:pt x="1173" y="306"/>
                  <a:pt x="1173" y="306"/>
                </a:cubicBezTo>
                <a:cubicBezTo>
                  <a:pt x="1175" y="303"/>
                  <a:pt x="1175" y="303"/>
                  <a:pt x="1175" y="303"/>
                </a:cubicBezTo>
                <a:cubicBezTo>
                  <a:pt x="1175" y="303"/>
                  <a:pt x="1175" y="303"/>
                  <a:pt x="1175" y="303"/>
                </a:cubicBezTo>
                <a:cubicBezTo>
                  <a:pt x="1174" y="301"/>
                  <a:pt x="1174" y="301"/>
                  <a:pt x="1174" y="301"/>
                </a:cubicBezTo>
                <a:cubicBezTo>
                  <a:pt x="1174" y="301"/>
                  <a:pt x="1174" y="301"/>
                  <a:pt x="1174" y="301"/>
                </a:cubicBezTo>
                <a:cubicBezTo>
                  <a:pt x="1174" y="298"/>
                  <a:pt x="1174" y="298"/>
                  <a:pt x="1174" y="298"/>
                </a:cubicBezTo>
                <a:cubicBezTo>
                  <a:pt x="1174" y="298"/>
                  <a:pt x="1174" y="298"/>
                  <a:pt x="1174" y="298"/>
                </a:cubicBezTo>
                <a:cubicBezTo>
                  <a:pt x="1174" y="296"/>
                  <a:pt x="1174" y="296"/>
                  <a:pt x="1174" y="296"/>
                </a:cubicBezTo>
                <a:cubicBezTo>
                  <a:pt x="1174" y="296"/>
                  <a:pt x="1174" y="296"/>
                  <a:pt x="1174" y="296"/>
                </a:cubicBezTo>
                <a:cubicBezTo>
                  <a:pt x="1174" y="294"/>
                  <a:pt x="1174" y="294"/>
                  <a:pt x="1174" y="294"/>
                </a:cubicBezTo>
                <a:cubicBezTo>
                  <a:pt x="1174" y="294"/>
                  <a:pt x="1174" y="294"/>
                  <a:pt x="1174" y="294"/>
                </a:cubicBezTo>
                <a:cubicBezTo>
                  <a:pt x="1172" y="294"/>
                  <a:pt x="1172" y="294"/>
                  <a:pt x="1172" y="294"/>
                </a:cubicBezTo>
                <a:cubicBezTo>
                  <a:pt x="1172" y="294"/>
                  <a:pt x="1172" y="294"/>
                  <a:pt x="1172" y="294"/>
                </a:cubicBezTo>
                <a:cubicBezTo>
                  <a:pt x="1170" y="294"/>
                  <a:pt x="1170" y="294"/>
                  <a:pt x="1170" y="294"/>
                </a:cubicBezTo>
                <a:cubicBezTo>
                  <a:pt x="1170" y="294"/>
                  <a:pt x="1170" y="294"/>
                  <a:pt x="1170" y="294"/>
                </a:cubicBezTo>
                <a:cubicBezTo>
                  <a:pt x="1168" y="294"/>
                  <a:pt x="1168" y="294"/>
                  <a:pt x="1168" y="294"/>
                </a:cubicBezTo>
                <a:cubicBezTo>
                  <a:pt x="1168" y="294"/>
                  <a:pt x="1168" y="294"/>
                  <a:pt x="1168" y="294"/>
                </a:cubicBezTo>
                <a:cubicBezTo>
                  <a:pt x="1166" y="294"/>
                  <a:pt x="1166" y="294"/>
                  <a:pt x="1166" y="294"/>
                </a:cubicBezTo>
                <a:cubicBezTo>
                  <a:pt x="1166" y="294"/>
                  <a:pt x="1166" y="294"/>
                  <a:pt x="1166" y="294"/>
                </a:cubicBezTo>
                <a:cubicBezTo>
                  <a:pt x="1165" y="294"/>
                  <a:pt x="1165" y="294"/>
                  <a:pt x="1165" y="294"/>
                </a:cubicBezTo>
                <a:cubicBezTo>
                  <a:pt x="1165" y="294"/>
                  <a:pt x="1165" y="294"/>
                  <a:pt x="1165" y="294"/>
                </a:cubicBezTo>
                <a:cubicBezTo>
                  <a:pt x="1162" y="294"/>
                  <a:pt x="1162" y="294"/>
                  <a:pt x="1162" y="294"/>
                </a:cubicBezTo>
                <a:cubicBezTo>
                  <a:pt x="1162" y="294"/>
                  <a:pt x="1162" y="294"/>
                  <a:pt x="1162" y="294"/>
                </a:cubicBezTo>
                <a:cubicBezTo>
                  <a:pt x="1160" y="294"/>
                  <a:pt x="1160" y="294"/>
                  <a:pt x="1160" y="294"/>
                </a:cubicBezTo>
                <a:cubicBezTo>
                  <a:pt x="1160" y="294"/>
                  <a:pt x="1160" y="294"/>
                  <a:pt x="1160" y="294"/>
                </a:cubicBezTo>
                <a:cubicBezTo>
                  <a:pt x="1159" y="293"/>
                  <a:pt x="1159" y="293"/>
                  <a:pt x="1159" y="293"/>
                </a:cubicBezTo>
                <a:cubicBezTo>
                  <a:pt x="1159" y="293"/>
                  <a:pt x="1159" y="293"/>
                  <a:pt x="1159" y="293"/>
                </a:cubicBezTo>
                <a:cubicBezTo>
                  <a:pt x="1157" y="295"/>
                  <a:pt x="1157" y="295"/>
                  <a:pt x="1157" y="295"/>
                </a:cubicBezTo>
                <a:cubicBezTo>
                  <a:pt x="1157" y="295"/>
                  <a:pt x="1157" y="295"/>
                  <a:pt x="1157" y="295"/>
                </a:cubicBezTo>
                <a:cubicBezTo>
                  <a:pt x="1156" y="295"/>
                  <a:pt x="1156" y="295"/>
                  <a:pt x="1156" y="295"/>
                </a:cubicBezTo>
                <a:cubicBezTo>
                  <a:pt x="1156" y="295"/>
                  <a:pt x="1156" y="295"/>
                  <a:pt x="1156" y="295"/>
                </a:cubicBezTo>
                <a:cubicBezTo>
                  <a:pt x="1155" y="296"/>
                  <a:pt x="1155" y="296"/>
                  <a:pt x="1155" y="296"/>
                </a:cubicBezTo>
                <a:cubicBezTo>
                  <a:pt x="1155" y="296"/>
                  <a:pt x="1155" y="296"/>
                  <a:pt x="1155" y="296"/>
                </a:cubicBezTo>
                <a:cubicBezTo>
                  <a:pt x="1155" y="296"/>
                  <a:pt x="1155" y="296"/>
                  <a:pt x="1155" y="296"/>
                </a:cubicBezTo>
                <a:cubicBezTo>
                  <a:pt x="1155" y="296"/>
                  <a:pt x="1155" y="296"/>
                  <a:pt x="1155" y="296"/>
                </a:cubicBezTo>
                <a:cubicBezTo>
                  <a:pt x="1153" y="298"/>
                  <a:pt x="1153" y="298"/>
                  <a:pt x="1153" y="298"/>
                </a:cubicBezTo>
                <a:cubicBezTo>
                  <a:pt x="1153" y="298"/>
                  <a:pt x="1153" y="298"/>
                  <a:pt x="1153" y="298"/>
                </a:cubicBezTo>
                <a:cubicBezTo>
                  <a:pt x="1152" y="299"/>
                  <a:pt x="1152" y="299"/>
                  <a:pt x="1152" y="299"/>
                </a:cubicBezTo>
                <a:cubicBezTo>
                  <a:pt x="1152" y="299"/>
                  <a:pt x="1152" y="299"/>
                  <a:pt x="1152" y="299"/>
                </a:cubicBezTo>
                <a:cubicBezTo>
                  <a:pt x="1151" y="299"/>
                  <a:pt x="1151" y="299"/>
                  <a:pt x="1151" y="299"/>
                </a:cubicBezTo>
                <a:cubicBezTo>
                  <a:pt x="1151" y="299"/>
                  <a:pt x="1151" y="299"/>
                  <a:pt x="1151" y="299"/>
                </a:cubicBezTo>
                <a:cubicBezTo>
                  <a:pt x="1150" y="299"/>
                  <a:pt x="1150" y="299"/>
                  <a:pt x="1150" y="299"/>
                </a:cubicBezTo>
                <a:cubicBezTo>
                  <a:pt x="1150" y="299"/>
                  <a:pt x="1150" y="299"/>
                  <a:pt x="1150" y="299"/>
                </a:cubicBezTo>
                <a:cubicBezTo>
                  <a:pt x="1153" y="295"/>
                  <a:pt x="1153" y="295"/>
                  <a:pt x="1153" y="295"/>
                </a:cubicBezTo>
                <a:cubicBezTo>
                  <a:pt x="1153" y="295"/>
                  <a:pt x="1153" y="295"/>
                  <a:pt x="1153" y="295"/>
                </a:cubicBezTo>
                <a:cubicBezTo>
                  <a:pt x="1158" y="289"/>
                  <a:pt x="1158" y="289"/>
                  <a:pt x="1158" y="289"/>
                </a:cubicBezTo>
                <a:cubicBezTo>
                  <a:pt x="1158" y="289"/>
                  <a:pt x="1158" y="289"/>
                  <a:pt x="1158" y="289"/>
                </a:cubicBezTo>
                <a:cubicBezTo>
                  <a:pt x="1165" y="284"/>
                  <a:pt x="1165" y="284"/>
                  <a:pt x="1165" y="284"/>
                </a:cubicBezTo>
                <a:cubicBezTo>
                  <a:pt x="1165" y="284"/>
                  <a:pt x="1165" y="284"/>
                  <a:pt x="1165" y="284"/>
                </a:cubicBezTo>
                <a:cubicBezTo>
                  <a:pt x="1172" y="280"/>
                  <a:pt x="1172" y="280"/>
                  <a:pt x="1172" y="280"/>
                </a:cubicBezTo>
                <a:cubicBezTo>
                  <a:pt x="1172" y="280"/>
                  <a:pt x="1172" y="280"/>
                  <a:pt x="1172" y="280"/>
                </a:cubicBezTo>
                <a:cubicBezTo>
                  <a:pt x="1178" y="276"/>
                  <a:pt x="1178" y="276"/>
                  <a:pt x="1178" y="276"/>
                </a:cubicBezTo>
                <a:cubicBezTo>
                  <a:pt x="1178" y="276"/>
                  <a:pt x="1178" y="276"/>
                  <a:pt x="1178" y="276"/>
                </a:cubicBezTo>
                <a:cubicBezTo>
                  <a:pt x="1185" y="272"/>
                  <a:pt x="1185" y="272"/>
                  <a:pt x="1185" y="272"/>
                </a:cubicBezTo>
                <a:cubicBezTo>
                  <a:pt x="1185" y="272"/>
                  <a:pt x="1185" y="272"/>
                  <a:pt x="1185" y="272"/>
                </a:cubicBezTo>
                <a:cubicBezTo>
                  <a:pt x="1192" y="268"/>
                  <a:pt x="1192" y="268"/>
                  <a:pt x="1192" y="268"/>
                </a:cubicBezTo>
                <a:cubicBezTo>
                  <a:pt x="1192" y="268"/>
                  <a:pt x="1192" y="268"/>
                  <a:pt x="1192" y="268"/>
                </a:cubicBezTo>
                <a:cubicBezTo>
                  <a:pt x="1199" y="262"/>
                  <a:pt x="1199" y="262"/>
                  <a:pt x="1199" y="262"/>
                </a:cubicBezTo>
                <a:cubicBezTo>
                  <a:pt x="1199" y="262"/>
                  <a:pt x="1199" y="262"/>
                  <a:pt x="1199" y="262"/>
                </a:cubicBezTo>
                <a:cubicBezTo>
                  <a:pt x="1203" y="259"/>
                  <a:pt x="1203" y="259"/>
                  <a:pt x="1203" y="259"/>
                </a:cubicBezTo>
                <a:cubicBezTo>
                  <a:pt x="1203" y="259"/>
                  <a:pt x="1203" y="259"/>
                  <a:pt x="1203" y="259"/>
                </a:cubicBezTo>
                <a:cubicBezTo>
                  <a:pt x="1208" y="256"/>
                  <a:pt x="1208" y="256"/>
                  <a:pt x="1208" y="256"/>
                </a:cubicBezTo>
                <a:cubicBezTo>
                  <a:pt x="1208" y="256"/>
                  <a:pt x="1208" y="256"/>
                  <a:pt x="1208" y="256"/>
                </a:cubicBezTo>
                <a:cubicBezTo>
                  <a:pt x="1212" y="254"/>
                  <a:pt x="1212" y="254"/>
                  <a:pt x="1212" y="254"/>
                </a:cubicBezTo>
                <a:cubicBezTo>
                  <a:pt x="1212" y="254"/>
                  <a:pt x="1212" y="254"/>
                  <a:pt x="1212" y="254"/>
                </a:cubicBezTo>
                <a:cubicBezTo>
                  <a:pt x="1217" y="249"/>
                  <a:pt x="1217" y="249"/>
                  <a:pt x="1217" y="249"/>
                </a:cubicBezTo>
                <a:cubicBezTo>
                  <a:pt x="1217" y="249"/>
                  <a:pt x="1217" y="249"/>
                  <a:pt x="1217" y="249"/>
                </a:cubicBezTo>
                <a:cubicBezTo>
                  <a:pt x="1220" y="245"/>
                  <a:pt x="1220" y="245"/>
                  <a:pt x="1220" y="245"/>
                </a:cubicBezTo>
                <a:cubicBezTo>
                  <a:pt x="1220" y="245"/>
                  <a:pt x="1220" y="245"/>
                  <a:pt x="1220" y="245"/>
                </a:cubicBezTo>
                <a:cubicBezTo>
                  <a:pt x="1223" y="240"/>
                  <a:pt x="1223" y="240"/>
                  <a:pt x="1223" y="240"/>
                </a:cubicBezTo>
                <a:cubicBezTo>
                  <a:pt x="1223" y="240"/>
                  <a:pt x="1223" y="240"/>
                  <a:pt x="1223" y="240"/>
                </a:cubicBezTo>
                <a:cubicBezTo>
                  <a:pt x="1225" y="234"/>
                  <a:pt x="1225" y="234"/>
                  <a:pt x="1225" y="234"/>
                </a:cubicBezTo>
                <a:cubicBezTo>
                  <a:pt x="1225" y="234"/>
                  <a:pt x="1225" y="234"/>
                  <a:pt x="1225" y="234"/>
                </a:cubicBezTo>
                <a:cubicBezTo>
                  <a:pt x="1226" y="228"/>
                  <a:pt x="1226" y="228"/>
                  <a:pt x="1226" y="228"/>
                </a:cubicBezTo>
                <a:cubicBezTo>
                  <a:pt x="1226" y="228"/>
                  <a:pt x="1226" y="228"/>
                  <a:pt x="1226" y="228"/>
                </a:cubicBezTo>
                <a:cubicBezTo>
                  <a:pt x="1225" y="228"/>
                  <a:pt x="1225" y="228"/>
                  <a:pt x="1225" y="228"/>
                </a:cubicBezTo>
                <a:cubicBezTo>
                  <a:pt x="1225" y="228"/>
                  <a:pt x="1225" y="228"/>
                  <a:pt x="1225" y="228"/>
                </a:cubicBezTo>
                <a:cubicBezTo>
                  <a:pt x="1225" y="226"/>
                  <a:pt x="1225" y="226"/>
                  <a:pt x="1225" y="226"/>
                </a:cubicBezTo>
                <a:cubicBezTo>
                  <a:pt x="1225" y="226"/>
                  <a:pt x="1225" y="226"/>
                  <a:pt x="1225" y="226"/>
                </a:cubicBezTo>
                <a:cubicBezTo>
                  <a:pt x="1222" y="223"/>
                  <a:pt x="1221" y="222"/>
                  <a:pt x="1218" y="220"/>
                </a:cubicBezTo>
                <a:cubicBezTo>
                  <a:pt x="1218" y="220"/>
                  <a:pt x="1218" y="220"/>
                  <a:pt x="1218" y="220"/>
                </a:cubicBezTo>
                <a:cubicBezTo>
                  <a:pt x="1217" y="218"/>
                  <a:pt x="1217" y="218"/>
                  <a:pt x="1217" y="218"/>
                </a:cubicBezTo>
                <a:cubicBezTo>
                  <a:pt x="1217" y="218"/>
                  <a:pt x="1217" y="218"/>
                  <a:pt x="1217" y="218"/>
                </a:cubicBezTo>
                <a:cubicBezTo>
                  <a:pt x="1213" y="218"/>
                  <a:pt x="1213" y="218"/>
                  <a:pt x="1213" y="218"/>
                </a:cubicBezTo>
                <a:cubicBezTo>
                  <a:pt x="1213" y="218"/>
                  <a:pt x="1213" y="218"/>
                  <a:pt x="1213" y="218"/>
                </a:cubicBezTo>
                <a:cubicBezTo>
                  <a:pt x="1206" y="224"/>
                  <a:pt x="1206" y="224"/>
                  <a:pt x="1206" y="224"/>
                </a:cubicBezTo>
                <a:cubicBezTo>
                  <a:pt x="1206" y="224"/>
                  <a:pt x="1206" y="224"/>
                  <a:pt x="1206" y="224"/>
                </a:cubicBezTo>
                <a:cubicBezTo>
                  <a:pt x="1200" y="229"/>
                  <a:pt x="1200" y="229"/>
                  <a:pt x="1200" y="229"/>
                </a:cubicBezTo>
                <a:cubicBezTo>
                  <a:pt x="1200" y="229"/>
                  <a:pt x="1200" y="229"/>
                  <a:pt x="1200" y="229"/>
                </a:cubicBezTo>
                <a:cubicBezTo>
                  <a:pt x="1194" y="237"/>
                  <a:pt x="1194" y="237"/>
                  <a:pt x="1194" y="237"/>
                </a:cubicBezTo>
                <a:cubicBezTo>
                  <a:pt x="1194" y="237"/>
                  <a:pt x="1194" y="237"/>
                  <a:pt x="1194" y="237"/>
                </a:cubicBezTo>
                <a:cubicBezTo>
                  <a:pt x="1189" y="243"/>
                  <a:pt x="1189" y="243"/>
                  <a:pt x="1189" y="243"/>
                </a:cubicBezTo>
                <a:cubicBezTo>
                  <a:pt x="1189" y="243"/>
                  <a:pt x="1189" y="243"/>
                  <a:pt x="1189" y="243"/>
                </a:cubicBezTo>
                <a:cubicBezTo>
                  <a:pt x="1181" y="248"/>
                  <a:pt x="1181" y="248"/>
                  <a:pt x="1181" y="248"/>
                </a:cubicBezTo>
                <a:cubicBezTo>
                  <a:pt x="1181" y="248"/>
                  <a:pt x="1181" y="248"/>
                  <a:pt x="1181" y="248"/>
                </a:cubicBezTo>
                <a:cubicBezTo>
                  <a:pt x="1175" y="252"/>
                  <a:pt x="1175" y="252"/>
                  <a:pt x="1175" y="252"/>
                </a:cubicBezTo>
                <a:cubicBezTo>
                  <a:pt x="1175" y="252"/>
                  <a:pt x="1175" y="252"/>
                  <a:pt x="1175" y="252"/>
                </a:cubicBezTo>
                <a:cubicBezTo>
                  <a:pt x="1168" y="253"/>
                  <a:pt x="1168" y="253"/>
                  <a:pt x="1168" y="253"/>
                </a:cubicBezTo>
                <a:cubicBezTo>
                  <a:pt x="1168" y="253"/>
                  <a:pt x="1168" y="253"/>
                  <a:pt x="1168" y="253"/>
                </a:cubicBezTo>
                <a:cubicBezTo>
                  <a:pt x="1159" y="250"/>
                  <a:pt x="1159" y="250"/>
                  <a:pt x="1159" y="250"/>
                </a:cubicBezTo>
                <a:cubicBezTo>
                  <a:pt x="1159" y="250"/>
                  <a:pt x="1159" y="250"/>
                  <a:pt x="1159" y="250"/>
                </a:cubicBezTo>
                <a:cubicBezTo>
                  <a:pt x="1159" y="247"/>
                  <a:pt x="1159" y="247"/>
                  <a:pt x="1159" y="247"/>
                </a:cubicBezTo>
                <a:cubicBezTo>
                  <a:pt x="1159" y="247"/>
                  <a:pt x="1159" y="247"/>
                  <a:pt x="1159" y="247"/>
                </a:cubicBezTo>
                <a:cubicBezTo>
                  <a:pt x="1160" y="244"/>
                  <a:pt x="1160" y="244"/>
                  <a:pt x="1160" y="244"/>
                </a:cubicBezTo>
                <a:cubicBezTo>
                  <a:pt x="1160" y="244"/>
                  <a:pt x="1160" y="244"/>
                  <a:pt x="1160" y="244"/>
                </a:cubicBezTo>
                <a:cubicBezTo>
                  <a:pt x="1160" y="241"/>
                  <a:pt x="1160" y="241"/>
                  <a:pt x="1160" y="241"/>
                </a:cubicBezTo>
                <a:cubicBezTo>
                  <a:pt x="1160" y="241"/>
                  <a:pt x="1160" y="241"/>
                  <a:pt x="1160" y="241"/>
                </a:cubicBezTo>
                <a:cubicBezTo>
                  <a:pt x="1162" y="237"/>
                  <a:pt x="1162" y="237"/>
                  <a:pt x="1162" y="237"/>
                </a:cubicBezTo>
                <a:cubicBezTo>
                  <a:pt x="1162" y="237"/>
                  <a:pt x="1162" y="237"/>
                  <a:pt x="1162" y="237"/>
                </a:cubicBezTo>
                <a:cubicBezTo>
                  <a:pt x="1162" y="234"/>
                  <a:pt x="1162" y="234"/>
                  <a:pt x="1162" y="234"/>
                </a:cubicBezTo>
                <a:cubicBezTo>
                  <a:pt x="1162" y="234"/>
                  <a:pt x="1162" y="234"/>
                  <a:pt x="1162" y="234"/>
                </a:cubicBezTo>
                <a:cubicBezTo>
                  <a:pt x="1164" y="230"/>
                  <a:pt x="1164" y="230"/>
                  <a:pt x="1164" y="230"/>
                </a:cubicBezTo>
                <a:cubicBezTo>
                  <a:pt x="1164" y="230"/>
                  <a:pt x="1164" y="230"/>
                  <a:pt x="1164" y="230"/>
                </a:cubicBezTo>
                <a:cubicBezTo>
                  <a:pt x="1162" y="227"/>
                  <a:pt x="1162" y="227"/>
                  <a:pt x="1162" y="227"/>
                </a:cubicBezTo>
                <a:cubicBezTo>
                  <a:pt x="1162" y="227"/>
                  <a:pt x="1162" y="227"/>
                  <a:pt x="1162" y="227"/>
                </a:cubicBezTo>
                <a:cubicBezTo>
                  <a:pt x="1162" y="223"/>
                  <a:pt x="1162" y="223"/>
                  <a:pt x="1162" y="223"/>
                </a:cubicBezTo>
                <a:cubicBezTo>
                  <a:pt x="1162" y="223"/>
                  <a:pt x="1162" y="223"/>
                  <a:pt x="1162" y="223"/>
                </a:cubicBezTo>
                <a:cubicBezTo>
                  <a:pt x="1137" y="232"/>
                  <a:pt x="1137" y="232"/>
                  <a:pt x="1137" y="232"/>
                </a:cubicBezTo>
                <a:cubicBezTo>
                  <a:pt x="1137" y="232"/>
                  <a:pt x="1137" y="232"/>
                  <a:pt x="1137" y="232"/>
                </a:cubicBezTo>
                <a:cubicBezTo>
                  <a:pt x="1106" y="254"/>
                  <a:pt x="1106" y="254"/>
                  <a:pt x="1106" y="254"/>
                </a:cubicBezTo>
                <a:cubicBezTo>
                  <a:pt x="1106" y="254"/>
                  <a:pt x="1106" y="254"/>
                  <a:pt x="1106" y="254"/>
                </a:cubicBezTo>
                <a:cubicBezTo>
                  <a:pt x="1099" y="256"/>
                  <a:pt x="1099" y="256"/>
                  <a:pt x="1099" y="256"/>
                </a:cubicBezTo>
                <a:cubicBezTo>
                  <a:pt x="1099" y="256"/>
                  <a:pt x="1099" y="256"/>
                  <a:pt x="1099" y="256"/>
                </a:cubicBezTo>
                <a:cubicBezTo>
                  <a:pt x="1093" y="256"/>
                  <a:pt x="1093" y="256"/>
                  <a:pt x="1093" y="256"/>
                </a:cubicBezTo>
                <a:cubicBezTo>
                  <a:pt x="1093" y="256"/>
                  <a:pt x="1093" y="256"/>
                  <a:pt x="1093" y="256"/>
                </a:cubicBezTo>
                <a:cubicBezTo>
                  <a:pt x="1088" y="256"/>
                  <a:pt x="1088" y="256"/>
                  <a:pt x="1088" y="256"/>
                </a:cubicBezTo>
                <a:cubicBezTo>
                  <a:pt x="1088" y="256"/>
                  <a:pt x="1088" y="256"/>
                  <a:pt x="1088" y="256"/>
                </a:cubicBezTo>
                <a:cubicBezTo>
                  <a:pt x="1082" y="253"/>
                  <a:pt x="1082" y="253"/>
                  <a:pt x="1082" y="253"/>
                </a:cubicBezTo>
                <a:cubicBezTo>
                  <a:pt x="1082" y="253"/>
                  <a:pt x="1082" y="253"/>
                  <a:pt x="1082" y="253"/>
                </a:cubicBezTo>
                <a:cubicBezTo>
                  <a:pt x="1076" y="251"/>
                  <a:pt x="1076" y="251"/>
                  <a:pt x="1076" y="251"/>
                </a:cubicBezTo>
                <a:cubicBezTo>
                  <a:pt x="1076" y="251"/>
                  <a:pt x="1076" y="251"/>
                  <a:pt x="1076" y="251"/>
                </a:cubicBezTo>
                <a:cubicBezTo>
                  <a:pt x="1071" y="248"/>
                  <a:pt x="1071" y="248"/>
                  <a:pt x="1071" y="248"/>
                </a:cubicBezTo>
                <a:cubicBezTo>
                  <a:pt x="1071" y="248"/>
                  <a:pt x="1071" y="248"/>
                  <a:pt x="1071" y="248"/>
                </a:cubicBezTo>
                <a:cubicBezTo>
                  <a:pt x="1066" y="245"/>
                  <a:pt x="1066" y="245"/>
                  <a:pt x="1066" y="245"/>
                </a:cubicBezTo>
                <a:cubicBezTo>
                  <a:pt x="1066" y="245"/>
                  <a:pt x="1066" y="245"/>
                  <a:pt x="1066" y="245"/>
                </a:cubicBezTo>
                <a:cubicBezTo>
                  <a:pt x="1060" y="242"/>
                  <a:pt x="1060" y="242"/>
                  <a:pt x="1060" y="242"/>
                </a:cubicBezTo>
                <a:cubicBezTo>
                  <a:pt x="1060" y="242"/>
                  <a:pt x="1060" y="242"/>
                  <a:pt x="1060" y="242"/>
                </a:cubicBezTo>
                <a:cubicBezTo>
                  <a:pt x="1058" y="241"/>
                  <a:pt x="1058" y="241"/>
                  <a:pt x="1058" y="241"/>
                </a:cubicBezTo>
                <a:cubicBezTo>
                  <a:pt x="1058" y="241"/>
                  <a:pt x="1058" y="241"/>
                  <a:pt x="1058" y="241"/>
                </a:cubicBezTo>
                <a:cubicBezTo>
                  <a:pt x="1058" y="239"/>
                  <a:pt x="1058" y="239"/>
                  <a:pt x="1058" y="239"/>
                </a:cubicBezTo>
                <a:cubicBezTo>
                  <a:pt x="1058" y="239"/>
                  <a:pt x="1058" y="239"/>
                  <a:pt x="1058" y="239"/>
                </a:cubicBezTo>
                <a:cubicBezTo>
                  <a:pt x="1056" y="238"/>
                  <a:pt x="1056" y="238"/>
                  <a:pt x="1056" y="238"/>
                </a:cubicBezTo>
                <a:cubicBezTo>
                  <a:pt x="1056" y="238"/>
                  <a:pt x="1056" y="238"/>
                  <a:pt x="1056" y="238"/>
                </a:cubicBezTo>
                <a:cubicBezTo>
                  <a:pt x="1056" y="235"/>
                  <a:pt x="1056" y="235"/>
                  <a:pt x="1056" y="235"/>
                </a:cubicBezTo>
                <a:cubicBezTo>
                  <a:pt x="1056" y="235"/>
                  <a:pt x="1056" y="235"/>
                  <a:pt x="1056" y="235"/>
                </a:cubicBezTo>
                <a:cubicBezTo>
                  <a:pt x="1055" y="234"/>
                  <a:pt x="1055" y="234"/>
                  <a:pt x="1055" y="234"/>
                </a:cubicBezTo>
                <a:cubicBezTo>
                  <a:pt x="1055" y="234"/>
                  <a:pt x="1055" y="234"/>
                  <a:pt x="1055" y="234"/>
                </a:cubicBezTo>
                <a:cubicBezTo>
                  <a:pt x="1055" y="232"/>
                  <a:pt x="1055" y="232"/>
                  <a:pt x="1055" y="232"/>
                </a:cubicBezTo>
                <a:cubicBezTo>
                  <a:pt x="1055" y="232"/>
                  <a:pt x="1055" y="232"/>
                  <a:pt x="1055" y="232"/>
                </a:cubicBezTo>
                <a:cubicBezTo>
                  <a:pt x="1055" y="230"/>
                  <a:pt x="1055" y="230"/>
                  <a:pt x="1055" y="230"/>
                </a:cubicBezTo>
                <a:cubicBezTo>
                  <a:pt x="1055" y="230"/>
                  <a:pt x="1055" y="230"/>
                  <a:pt x="1055" y="230"/>
                </a:cubicBezTo>
                <a:cubicBezTo>
                  <a:pt x="1055" y="228"/>
                  <a:pt x="1055" y="228"/>
                  <a:pt x="1055" y="228"/>
                </a:cubicBezTo>
                <a:cubicBezTo>
                  <a:pt x="1055" y="228"/>
                  <a:pt x="1055" y="228"/>
                  <a:pt x="1055" y="228"/>
                </a:cubicBezTo>
                <a:cubicBezTo>
                  <a:pt x="1058" y="229"/>
                  <a:pt x="1058" y="229"/>
                  <a:pt x="1058" y="229"/>
                </a:cubicBezTo>
                <a:cubicBezTo>
                  <a:pt x="1058" y="229"/>
                  <a:pt x="1058" y="229"/>
                  <a:pt x="1058" y="229"/>
                </a:cubicBezTo>
                <a:cubicBezTo>
                  <a:pt x="1063" y="229"/>
                  <a:pt x="1063" y="229"/>
                  <a:pt x="1063" y="229"/>
                </a:cubicBezTo>
                <a:cubicBezTo>
                  <a:pt x="1063" y="229"/>
                  <a:pt x="1063" y="229"/>
                  <a:pt x="1063" y="229"/>
                </a:cubicBezTo>
                <a:cubicBezTo>
                  <a:pt x="1067" y="229"/>
                  <a:pt x="1067" y="229"/>
                  <a:pt x="1067" y="229"/>
                </a:cubicBezTo>
                <a:cubicBezTo>
                  <a:pt x="1067" y="229"/>
                  <a:pt x="1067" y="229"/>
                  <a:pt x="1067" y="229"/>
                </a:cubicBezTo>
                <a:cubicBezTo>
                  <a:pt x="1072" y="229"/>
                  <a:pt x="1072" y="229"/>
                  <a:pt x="1072" y="229"/>
                </a:cubicBezTo>
                <a:cubicBezTo>
                  <a:pt x="1072" y="229"/>
                  <a:pt x="1072" y="229"/>
                  <a:pt x="1072" y="229"/>
                </a:cubicBezTo>
                <a:cubicBezTo>
                  <a:pt x="1076" y="229"/>
                  <a:pt x="1076" y="229"/>
                  <a:pt x="1076" y="229"/>
                </a:cubicBezTo>
                <a:cubicBezTo>
                  <a:pt x="1076" y="229"/>
                  <a:pt x="1076" y="229"/>
                  <a:pt x="1076" y="229"/>
                </a:cubicBezTo>
                <a:cubicBezTo>
                  <a:pt x="1081" y="229"/>
                  <a:pt x="1081" y="229"/>
                  <a:pt x="1081" y="229"/>
                </a:cubicBezTo>
                <a:cubicBezTo>
                  <a:pt x="1081" y="229"/>
                  <a:pt x="1081" y="229"/>
                  <a:pt x="1081" y="229"/>
                </a:cubicBezTo>
                <a:cubicBezTo>
                  <a:pt x="1086" y="229"/>
                  <a:pt x="1086" y="229"/>
                  <a:pt x="1086" y="229"/>
                </a:cubicBezTo>
                <a:cubicBezTo>
                  <a:pt x="1086" y="229"/>
                  <a:pt x="1086" y="229"/>
                  <a:pt x="1086" y="229"/>
                </a:cubicBezTo>
                <a:cubicBezTo>
                  <a:pt x="1092" y="227"/>
                  <a:pt x="1092" y="227"/>
                  <a:pt x="1092" y="227"/>
                </a:cubicBezTo>
                <a:cubicBezTo>
                  <a:pt x="1092" y="227"/>
                  <a:pt x="1092" y="227"/>
                  <a:pt x="1092" y="227"/>
                </a:cubicBezTo>
                <a:cubicBezTo>
                  <a:pt x="1098" y="227"/>
                  <a:pt x="1098" y="227"/>
                  <a:pt x="1098" y="227"/>
                </a:cubicBezTo>
                <a:cubicBezTo>
                  <a:pt x="1098" y="227"/>
                  <a:pt x="1098" y="227"/>
                  <a:pt x="1098" y="227"/>
                </a:cubicBezTo>
                <a:cubicBezTo>
                  <a:pt x="1105" y="227"/>
                  <a:pt x="1105" y="227"/>
                  <a:pt x="1105" y="227"/>
                </a:cubicBezTo>
                <a:cubicBezTo>
                  <a:pt x="1105" y="227"/>
                  <a:pt x="1105" y="227"/>
                  <a:pt x="1105" y="227"/>
                </a:cubicBezTo>
                <a:cubicBezTo>
                  <a:pt x="1111" y="227"/>
                  <a:pt x="1111" y="227"/>
                  <a:pt x="1111" y="227"/>
                </a:cubicBezTo>
                <a:cubicBezTo>
                  <a:pt x="1111" y="227"/>
                  <a:pt x="1111" y="227"/>
                  <a:pt x="1111" y="227"/>
                </a:cubicBezTo>
                <a:cubicBezTo>
                  <a:pt x="1118" y="225"/>
                  <a:pt x="1118" y="225"/>
                  <a:pt x="1118" y="225"/>
                </a:cubicBezTo>
                <a:cubicBezTo>
                  <a:pt x="1118" y="225"/>
                  <a:pt x="1118" y="225"/>
                  <a:pt x="1118" y="225"/>
                </a:cubicBezTo>
                <a:cubicBezTo>
                  <a:pt x="1124" y="224"/>
                  <a:pt x="1124" y="224"/>
                  <a:pt x="1124" y="224"/>
                </a:cubicBezTo>
                <a:cubicBezTo>
                  <a:pt x="1124" y="224"/>
                  <a:pt x="1124" y="224"/>
                  <a:pt x="1124" y="224"/>
                </a:cubicBezTo>
                <a:cubicBezTo>
                  <a:pt x="1131" y="222"/>
                  <a:pt x="1131" y="222"/>
                  <a:pt x="1131" y="222"/>
                </a:cubicBezTo>
                <a:cubicBezTo>
                  <a:pt x="1131" y="222"/>
                  <a:pt x="1131" y="222"/>
                  <a:pt x="1131" y="222"/>
                </a:cubicBezTo>
                <a:cubicBezTo>
                  <a:pt x="1137" y="219"/>
                  <a:pt x="1137" y="219"/>
                  <a:pt x="1137" y="219"/>
                </a:cubicBezTo>
                <a:cubicBezTo>
                  <a:pt x="1137" y="219"/>
                  <a:pt x="1137" y="219"/>
                  <a:pt x="1137" y="219"/>
                </a:cubicBezTo>
                <a:cubicBezTo>
                  <a:pt x="1143" y="215"/>
                  <a:pt x="1143" y="215"/>
                  <a:pt x="1143" y="215"/>
                </a:cubicBezTo>
                <a:cubicBezTo>
                  <a:pt x="1143" y="215"/>
                  <a:pt x="1143" y="215"/>
                  <a:pt x="1143" y="215"/>
                </a:cubicBezTo>
                <a:cubicBezTo>
                  <a:pt x="1199" y="192"/>
                  <a:pt x="1199" y="192"/>
                  <a:pt x="1199" y="192"/>
                </a:cubicBezTo>
                <a:cubicBezTo>
                  <a:pt x="1199" y="192"/>
                  <a:pt x="1199" y="192"/>
                  <a:pt x="1199" y="192"/>
                </a:cubicBezTo>
                <a:cubicBezTo>
                  <a:pt x="1197" y="191"/>
                  <a:pt x="1197" y="191"/>
                  <a:pt x="1197" y="191"/>
                </a:cubicBezTo>
                <a:cubicBezTo>
                  <a:pt x="1197" y="191"/>
                  <a:pt x="1197" y="191"/>
                  <a:pt x="1197" y="191"/>
                </a:cubicBezTo>
                <a:cubicBezTo>
                  <a:pt x="1196" y="189"/>
                  <a:pt x="1196" y="189"/>
                  <a:pt x="1196" y="189"/>
                </a:cubicBezTo>
                <a:cubicBezTo>
                  <a:pt x="1196" y="189"/>
                  <a:pt x="1196" y="189"/>
                  <a:pt x="1196" y="189"/>
                </a:cubicBezTo>
                <a:cubicBezTo>
                  <a:pt x="1194" y="188"/>
                  <a:pt x="1194" y="188"/>
                  <a:pt x="1194" y="188"/>
                </a:cubicBezTo>
                <a:cubicBezTo>
                  <a:pt x="1194" y="188"/>
                  <a:pt x="1194" y="188"/>
                  <a:pt x="1194" y="188"/>
                </a:cubicBezTo>
                <a:cubicBezTo>
                  <a:pt x="1193" y="186"/>
                  <a:pt x="1193" y="186"/>
                  <a:pt x="1193" y="186"/>
                </a:cubicBezTo>
                <a:cubicBezTo>
                  <a:pt x="1193" y="186"/>
                  <a:pt x="1193" y="186"/>
                  <a:pt x="1193" y="186"/>
                </a:cubicBezTo>
                <a:cubicBezTo>
                  <a:pt x="1191" y="185"/>
                  <a:pt x="1191" y="185"/>
                  <a:pt x="1191" y="185"/>
                </a:cubicBezTo>
                <a:cubicBezTo>
                  <a:pt x="1191" y="185"/>
                  <a:pt x="1191" y="185"/>
                  <a:pt x="1191" y="185"/>
                </a:cubicBezTo>
                <a:cubicBezTo>
                  <a:pt x="1189" y="184"/>
                  <a:pt x="1189" y="184"/>
                  <a:pt x="1189" y="184"/>
                </a:cubicBezTo>
                <a:cubicBezTo>
                  <a:pt x="1189" y="184"/>
                  <a:pt x="1189" y="184"/>
                  <a:pt x="1189" y="184"/>
                </a:cubicBezTo>
                <a:cubicBezTo>
                  <a:pt x="1187" y="183"/>
                  <a:pt x="1187" y="183"/>
                  <a:pt x="1187" y="183"/>
                </a:cubicBezTo>
                <a:cubicBezTo>
                  <a:pt x="1187" y="183"/>
                  <a:pt x="1187" y="183"/>
                  <a:pt x="1187" y="183"/>
                </a:cubicBezTo>
                <a:cubicBezTo>
                  <a:pt x="1184" y="181"/>
                  <a:pt x="1184" y="181"/>
                  <a:pt x="1184" y="181"/>
                </a:cubicBezTo>
                <a:cubicBezTo>
                  <a:pt x="1184" y="181"/>
                  <a:pt x="1184" y="181"/>
                  <a:pt x="1184" y="181"/>
                </a:cubicBezTo>
                <a:cubicBezTo>
                  <a:pt x="1181" y="180"/>
                  <a:pt x="1181" y="180"/>
                  <a:pt x="1181" y="180"/>
                </a:cubicBezTo>
                <a:cubicBezTo>
                  <a:pt x="1181" y="180"/>
                  <a:pt x="1181" y="180"/>
                  <a:pt x="1181" y="180"/>
                </a:cubicBezTo>
                <a:cubicBezTo>
                  <a:pt x="1181" y="177"/>
                  <a:pt x="1181" y="177"/>
                  <a:pt x="1181" y="177"/>
                </a:cubicBezTo>
                <a:cubicBezTo>
                  <a:pt x="1181" y="177"/>
                  <a:pt x="1181" y="177"/>
                  <a:pt x="1181" y="177"/>
                </a:cubicBezTo>
                <a:cubicBezTo>
                  <a:pt x="1181" y="174"/>
                  <a:pt x="1181" y="174"/>
                  <a:pt x="1181" y="174"/>
                </a:cubicBezTo>
                <a:cubicBezTo>
                  <a:pt x="1181" y="174"/>
                  <a:pt x="1181" y="174"/>
                  <a:pt x="1181" y="174"/>
                </a:cubicBezTo>
                <a:cubicBezTo>
                  <a:pt x="1181" y="171"/>
                  <a:pt x="1181" y="171"/>
                  <a:pt x="1181" y="171"/>
                </a:cubicBezTo>
                <a:cubicBezTo>
                  <a:pt x="1181" y="171"/>
                  <a:pt x="1181" y="171"/>
                  <a:pt x="1181" y="171"/>
                </a:cubicBezTo>
                <a:cubicBezTo>
                  <a:pt x="1180" y="168"/>
                  <a:pt x="1180" y="168"/>
                  <a:pt x="1180" y="168"/>
                </a:cubicBezTo>
                <a:cubicBezTo>
                  <a:pt x="1180" y="168"/>
                  <a:pt x="1180" y="168"/>
                  <a:pt x="1180" y="168"/>
                </a:cubicBezTo>
                <a:cubicBezTo>
                  <a:pt x="1180" y="164"/>
                  <a:pt x="1180" y="164"/>
                  <a:pt x="1180" y="164"/>
                </a:cubicBezTo>
                <a:cubicBezTo>
                  <a:pt x="1180" y="164"/>
                  <a:pt x="1180" y="164"/>
                  <a:pt x="1180" y="164"/>
                </a:cubicBezTo>
                <a:cubicBezTo>
                  <a:pt x="1179" y="161"/>
                  <a:pt x="1179" y="161"/>
                  <a:pt x="1179" y="161"/>
                </a:cubicBezTo>
                <a:cubicBezTo>
                  <a:pt x="1179" y="161"/>
                  <a:pt x="1179" y="161"/>
                  <a:pt x="1179" y="161"/>
                </a:cubicBezTo>
                <a:cubicBezTo>
                  <a:pt x="1179" y="158"/>
                  <a:pt x="1179" y="158"/>
                  <a:pt x="1179" y="158"/>
                </a:cubicBezTo>
                <a:cubicBezTo>
                  <a:pt x="1179" y="158"/>
                  <a:pt x="1179" y="158"/>
                  <a:pt x="1179" y="158"/>
                </a:cubicBezTo>
                <a:cubicBezTo>
                  <a:pt x="1175" y="158"/>
                  <a:pt x="1175" y="158"/>
                  <a:pt x="1175" y="158"/>
                </a:cubicBezTo>
                <a:cubicBezTo>
                  <a:pt x="1175" y="158"/>
                  <a:pt x="1175" y="158"/>
                  <a:pt x="1175" y="158"/>
                </a:cubicBezTo>
                <a:cubicBezTo>
                  <a:pt x="1171" y="162"/>
                  <a:pt x="1171" y="162"/>
                  <a:pt x="1171" y="162"/>
                </a:cubicBezTo>
                <a:cubicBezTo>
                  <a:pt x="1171" y="162"/>
                  <a:pt x="1171" y="162"/>
                  <a:pt x="1171" y="162"/>
                </a:cubicBezTo>
                <a:cubicBezTo>
                  <a:pt x="1168" y="165"/>
                  <a:pt x="1168" y="165"/>
                  <a:pt x="1168" y="165"/>
                </a:cubicBezTo>
                <a:cubicBezTo>
                  <a:pt x="1168" y="165"/>
                  <a:pt x="1168" y="165"/>
                  <a:pt x="1168" y="165"/>
                </a:cubicBezTo>
                <a:cubicBezTo>
                  <a:pt x="1164" y="168"/>
                  <a:pt x="1164" y="168"/>
                  <a:pt x="1164" y="168"/>
                </a:cubicBezTo>
                <a:cubicBezTo>
                  <a:pt x="1164" y="168"/>
                  <a:pt x="1164" y="168"/>
                  <a:pt x="1164" y="168"/>
                </a:cubicBezTo>
                <a:cubicBezTo>
                  <a:pt x="1159" y="170"/>
                  <a:pt x="1159" y="170"/>
                  <a:pt x="1159" y="170"/>
                </a:cubicBezTo>
                <a:cubicBezTo>
                  <a:pt x="1159" y="170"/>
                  <a:pt x="1159" y="170"/>
                  <a:pt x="1159" y="170"/>
                </a:cubicBezTo>
                <a:cubicBezTo>
                  <a:pt x="1154" y="171"/>
                  <a:pt x="1154" y="171"/>
                  <a:pt x="1154" y="171"/>
                </a:cubicBezTo>
                <a:cubicBezTo>
                  <a:pt x="1154" y="171"/>
                  <a:pt x="1154" y="171"/>
                  <a:pt x="1154" y="171"/>
                </a:cubicBezTo>
                <a:cubicBezTo>
                  <a:pt x="1150" y="171"/>
                  <a:pt x="1150" y="171"/>
                  <a:pt x="1150" y="171"/>
                </a:cubicBezTo>
                <a:cubicBezTo>
                  <a:pt x="1150" y="171"/>
                  <a:pt x="1150" y="171"/>
                  <a:pt x="1150" y="171"/>
                </a:cubicBezTo>
                <a:cubicBezTo>
                  <a:pt x="1146" y="171"/>
                  <a:pt x="1146" y="171"/>
                  <a:pt x="1146" y="171"/>
                </a:cubicBezTo>
                <a:cubicBezTo>
                  <a:pt x="1146" y="171"/>
                  <a:pt x="1146" y="171"/>
                  <a:pt x="1146" y="171"/>
                </a:cubicBezTo>
                <a:cubicBezTo>
                  <a:pt x="1141" y="169"/>
                  <a:pt x="1141" y="169"/>
                  <a:pt x="1141" y="169"/>
                </a:cubicBezTo>
                <a:cubicBezTo>
                  <a:pt x="1141" y="169"/>
                  <a:pt x="1141" y="169"/>
                  <a:pt x="1141" y="169"/>
                </a:cubicBezTo>
                <a:cubicBezTo>
                  <a:pt x="1140" y="166"/>
                  <a:pt x="1140" y="166"/>
                  <a:pt x="1140" y="166"/>
                </a:cubicBezTo>
                <a:cubicBezTo>
                  <a:pt x="1140" y="166"/>
                  <a:pt x="1140" y="166"/>
                  <a:pt x="1140" y="166"/>
                </a:cubicBezTo>
                <a:cubicBezTo>
                  <a:pt x="1139" y="162"/>
                  <a:pt x="1139" y="162"/>
                  <a:pt x="1139" y="162"/>
                </a:cubicBezTo>
                <a:cubicBezTo>
                  <a:pt x="1139" y="162"/>
                  <a:pt x="1139" y="162"/>
                  <a:pt x="1139" y="162"/>
                </a:cubicBezTo>
                <a:cubicBezTo>
                  <a:pt x="1137" y="159"/>
                  <a:pt x="1137" y="159"/>
                  <a:pt x="1137" y="159"/>
                </a:cubicBezTo>
                <a:cubicBezTo>
                  <a:pt x="1137" y="159"/>
                  <a:pt x="1137" y="159"/>
                  <a:pt x="1137" y="159"/>
                </a:cubicBezTo>
                <a:cubicBezTo>
                  <a:pt x="1136" y="155"/>
                  <a:pt x="1136" y="155"/>
                  <a:pt x="1136" y="155"/>
                </a:cubicBezTo>
                <a:cubicBezTo>
                  <a:pt x="1136" y="155"/>
                  <a:pt x="1136" y="155"/>
                  <a:pt x="1136" y="155"/>
                </a:cubicBezTo>
                <a:cubicBezTo>
                  <a:pt x="1134" y="151"/>
                  <a:pt x="1134" y="151"/>
                  <a:pt x="1134" y="151"/>
                </a:cubicBezTo>
                <a:cubicBezTo>
                  <a:pt x="1134" y="151"/>
                  <a:pt x="1134" y="151"/>
                  <a:pt x="1134" y="151"/>
                </a:cubicBezTo>
                <a:cubicBezTo>
                  <a:pt x="1134" y="147"/>
                  <a:pt x="1134" y="147"/>
                  <a:pt x="1134" y="147"/>
                </a:cubicBezTo>
                <a:cubicBezTo>
                  <a:pt x="1134" y="147"/>
                  <a:pt x="1134" y="147"/>
                  <a:pt x="1134" y="147"/>
                </a:cubicBezTo>
                <a:cubicBezTo>
                  <a:pt x="1135" y="144"/>
                  <a:pt x="1135" y="144"/>
                  <a:pt x="1135" y="144"/>
                </a:cubicBezTo>
                <a:cubicBezTo>
                  <a:pt x="1135" y="144"/>
                  <a:pt x="1135" y="144"/>
                  <a:pt x="1135" y="144"/>
                </a:cubicBezTo>
                <a:cubicBezTo>
                  <a:pt x="1139" y="141"/>
                  <a:pt x="1139" y="141"/>
                  <a:pt x="1139" y="141"/>
                </a:cubicBezTo>
                <a:cubicBezTo>
                  <a:pt x="1139" y="141"/>
                  <a:pt x="1139" y="141"/>
                  <a:pt x="1139" y="141"/>
                </a:cubicBezTo>
                <a:cubicBezTo>
                  <a:pt x="1139" y="143"/>
                  <a:pt x="1139" y="143"/>
                  <a:pt x="1139" y="143"/>
                </a:cubicBezTo>
                <a:cubicBezTo>
                  <a:pt x="1139" y="143"/>
                  <a:pt x="1139" y="143"/>
                  <a:pt x="1139" y="143"/>
                </a:cubicBezTo>
                <a:cubicBezTo>
                  <a:pt x="1140" y="144"/>
                  <a:pt x="1140" y="144"/>
                  <a:pt x="1140" y="144"/>
                </a:cubicBezTo>
                <a:cubicBezTo>
                  <a:pt x="1140" y="144"/>
                  <a:pt x="1140" y="144"/>
                  <a:pt x="1140" y="144"/>
                </a:cubicBezTo>
                <a:cubicBezTo>
                  <a:pt x="1141" y="146"/>
                  <a:pt x="1141" y="146"/>
                  <a:pt x="1141" y="146"/>
                </a:cubicBezTo>
                <a:cubicBezTo>
                  <a:pt x="1141" y="146"/>
                  <a:pt x="1141" y="146"/>
                  <a:pt x="1141" y="146"/>
                </a:cubicBezTo>
                <a:cubicBezTo>
                  <a:pt x="1145" y="147"/>
                  <a:pt x="1145" y="147"/>
                  <a:pt x="1145" y="147"/>
                </a:cubicBezTo>
                <a:cubicBezTo>
                  <a:pt x="1145" y="147"/>
                  <a:pt x="1145" y="147"/>
                  <a:pt x="1145" y="147"/>
                </a:cubicBezTo>
                <a:cubicBezTo>
                  <a:pt x="1147" y="148"/>
                  <a:pt x="1147" y="148"/>
                  <a:pt x="1147" y="148"/>
                </a:cubicBezTo>
                <a:cubicBezTo>
                  <a:pt x="1147" y="148"/>
                  <a:pt x="1147" y="148"/>
                  <a:pt x="1147" y="148"/>
                </a:cubicBezTo>
                <a:cubicBezTo>
                  <a:pt x="1150" y="149"/>
                  <a:pt x="1150" y="149"/>
                  <a:pt x="1150" y="149"/>
                </a:cubicBezTo>
                <a:cubicBezTo>
                  <a:pt x="1150" y="149"/>
                  <a:pt x="1150" y="149"/>
                  <a:pt x="1150" y="149"/>
                </a:cubicBezTo>
                <a:cubicBezTo>
                  <a:pt x="1152" y="149"/>
                  <a:pt x="1152" y="149"/>
                  <a:pt x="1152" y="149"/>
                </a:cubicBezTo>
                <a:cubicBezTo>
                  <a:pt x="1152" y="149"/>
                  <a:pt x="1152" y="149"/>
                  <a:pt x="1152" y="149"/>
                </a:cubicBezTo>
                <a:cubicBezTo>
                  <a:pt x="1155" y="148"/>
                  <a:pt x="1155" y="148"/>
                  <a:pt x="1155" y="148"/>
                </a:cubicBezTo>
                <a:cubicBezTo>
                  <a:pt x="1155" y="148"/>
                  <a:pt x="1155" y="148"/>
                  <a:pt x="1155" y="148"/>
                </a:cubicBezTo>
                <a:cubicBezTo>
                  <a:pt x="1158" y="147"/>
                  <a:pt x="1158" y="147"/>
                  <a:pt x="1158" y="147"/>
                </a:cubicBezTo>
                <a:cubicBezTo>
                  <a:pt x="1158" y="147"/>
                  <a:pt x="1158" y="147"/>
                  <a:pt x="1158" y="147"/>
                </a:cubicBezTo>
                <a:cubicBezTo>
                  <a:pt x="1161" y="146"/>
                  <a:pt x="1161" y="146"/>
                  <a:pt x="1161" y="146"/>
                </a:cubicBezTo>
                <a:cubicBezTo>
                  <a:pt x="1161" y="146"/>
                  <a:pt x="1161" y="146"/>
                  <a:pt x="1161" y="146"/>
                </a:cubicBezTo>
                <a:cubicBezTo>
                  <a:pt x="1165" y="145"/>
                  <a:pt x="1165" y="145"/>
                  <a:pt x="1165" y="145"/>
                </a:cubicBezTo>
                <a:cubicBezTo>
                  <a:pt x="1165" y="145"/>
                  <a:pt x="1165" y="145"/>
                  <a:pt x="1165" y="145"/>
                </a:cubicBezTo>
                <a:cubicBezTo>
                  <a:pt x="1169" y="143"/>
                  <a:pt x="1169" y="143"/>
                  <a:pt x="1169" y="143"/>
                </a:cubicBezTo>
                <a:cubicBezTo>
                  <a:pt x="1169" y="143"/>
                  <a:pt x="1169" y="143"/>
                  <a:pt x="1169" y="143"/>
                </a:cubicBezTo>
                <a:cubicBezTo>
                  <a:pt x="1171" y="142"/>
                  <a:pt x="1171" y="142"/>
                  <a:pt x="1171" y="142"/>
                </a:cubicBezTo>
                <a:cubicBezTo>
                  <a:pt x="1171" y="142"/>
                  <a:pt x="1171" y="142"/>
                  <a:pt x="1171" y="142"/>
                </a:cubicBezTo>
                <a:cubicBezTo>
                  <a:pt x="1174" y="140"/>
                  <a:pt x="1174" y="140"/>
                  <a:pt x="1174" y="140"/>
                </a:cubicBezTo>
                <a:cubicBezTo>
                  <a:pt x="1174" y="140"/>
                  <a:pt x="1174" y="140"/>
                  <a:pt x="1174" y="140"/>
                </a:cubicBezTo>
                <a:cubicBezTo>
                  <a:pt x="1176" y="138"/>
                  <a:pt x="1176" y="138"/>
                  <a:pt x="1176" y="138"/>
                </a:cubicBezTo>
                <a:cubicBezTo>
                  <a:pt x="1176" y="138"/>
                  <a:pt x="1176" y="138"/>
                  <a:pt x="1176" y="138"/>
                </a:cubicBezTo>
                <a:cubicBezTo>
                  <a:pt x="1179" y="133"/>
                  <a:pt x="1179" y="133"/>
                  <a:pt x="1179" y="133"/>
                </a:cubicBezTo>
                <a:cubicBezTo>
                  <a:pt x="1179" y="133"/>
                  <a:pt x="1179" y="133"/>
                  <a:pt x="1179" y="133"/>
                </a:cubicBezTo>
                <a:cubicBezTo>
                  <a:pt x="1178" y="101"/>
                  <a:pt x="1178" y="101"/>
                  <a:pt x="1178" y="101"/>
                </a:cubicBezTo>
                <a:cubicBezTo>
                  <a:pt x="1178" y="99"/>
                  <a:pt x="1178" y="99"/>
                  <a:pt x="1178" y="99"/>
                </a:cubicBezTo>
                <a:cubicBezTo>
                  <a:pt x="1179" y="73"/>
                  <a:pt x="1179" y="73"/>
                  <a:pt x="1179" y="73"/>
                </a:cubicBezTo>
                <a:cubicBezTo>
                  <a:pt x="1179" y="73"/>
                  <a:pt x="1179" y="73"/>
                  <a:pt x="1179" y="73"/>
                </a:cubicBezTo>
                <a:cubicBezTo>
                  <a:pt x="1181" y="75"/>
                  <a:pt x="1181" y="75"/>
                  <a:pt x="1181" y="75"/>
                </a:cubicBezTo>
                <a:cubicBezTo>
                  <a:pt x="1181" y="75"/>
                  <a:pt x="1181" y="75"/>
                  <a:pt x="1181" y="75"/>
                </a:cubicBezTo>
                <a:cubicBezTo>
                  <a:pt x="1184" y="77"/>
                  <a:pt x="1184" y="77"/>
                  <a:pt x="1184" y="77"/>
                </a:cubicBezTo>
                <a:cubicBezTo>
                  <a:pt x="1184" y="77"/>
                  <a:pt x="1184" y="77"/>
                  <a:pt x="1184" y="77"/>
                </a:cubicBezTo>
                <a:cubicBezTo>
                  <a:pt x="1187" y="79"/>
                  <a:pt x="1187" y="79"/>
                  <a:pt x="1187" y="79"/>
                </a:cubicBezTo>
                <a:cubicBezTo>
                  <a:pt x="1187" y="79"/>
                  <a:pt x="1187" y="79"/>
                  <a:pt x="1187" y="79"/>
                </a:cubicBezTo>
                <a:cubicBezTo>
                  <a:pt x="1190" y="80"/>
                  <a:pt x="1190" y="80"/>
                  <a:pt x="1190" y="80"/>
                </a:cubicBezTo>
                <a:cubicBezTo>
                  <a:pt x="1190" y="80"/>
                  <a:pt x="1190" y="80"/>
                  <a:pt x="1190" y="80"/>
                </a:cubicBezTo>
                <a:cubicBezTo>
                  <a:pt x="1192" y="83"/>
                  <a:pt x="1192" y="83"/>
                  <a:pt x="1192" y="83"/>
                </a:cubicBezTo>
                <a:cubicBezTo>
                  <a:pt x="1192" y="83"/>
                  <a:pt x="1192" y="83"/>
                  <a:pt x="1192" y="83"/>
                </a:cubicBezTo>
                <a:cubicBezTo>
                  <a:pt x="1195" y="85"/>
                  <a:pt x="1195" y="85"/>
                  <a:pt x="1195" y="85"/>
                </a:cubicBezTo>
                <a:cubicBezTo>
                  <a:pt x="1195" y="85"/>
                  <a:pt x="1195" y="85"/>
                  <a:pt x="1195" y="85"/>
                </a:cubicBezTo>
                <a:cubicBezTo>
                  <a:pt x="1198" y="87"/>
                  <a:pt x="1198" y="87"/>
                  <a:pt x="1198" y="87"/>
                </a:cubicBezTo>
                <a:cubicBezTo>
                  <a:pt x="1198" y="87"/>
                  <a:pt x="1198" y="87"/>
                  <a:pt x="1198" y="87"/>
                </a:cubicBezTo>
                <a:cubicBezTo>
                  <a:pt x="1201" y="89"/>
                  <a:pt x="1201" y="89"/>
                  <a:pt x="1201" y="89"/>
                </a:cubicBezTo>
                <a:cubicBezTo>
                  <a:pt x="1201" y="89"/>
                  <a:pt x="1201" y="89"/>
                  <a:pt x="1201" y="89"/>
                </a:cubicBezTo>
                <a:cubicBezTo>
                  <a:pt x="1204" y="97"/>
                  <a:pt x="1204" y="97"/>
                  <a:pt x="1204" y="97"/>
                </a:cubicBezTo>
                <a:cubicBezTo>
                  <a:pt x="1204" y="97"/>
                  <a:pt x="1204" y="97"/>
                  <a:pt x="1204" y="97"/>
                </a:cubicBezTo>
                <a:cubicBezTo>
                  <a:pt x="1206" y="103"/>
                  <a:pt x="1206" y="103"/>
                  <a:pt x="1206" y="103"/>
                </a:cubicBezTo>
                <a:cubicBezTo>
                  <a:pt x="1206" y="103"/>
                  <a:pt x="1206" y="103"/>
                  <a:pt x="1206" y="103"/>
                </a:cubicBezTo>
                <a:cubicBezTo>
                  <a:pt x="1204" y="111"/>
                  <a:pt x="1204" y="111"/>
                  <a:pt x="1204" y="111"/>
                </a:cubicBezTo>
                <a:cubicBezTo>
                  <a:pt x="1204" y="111"/>
                  <a:pt x="1204" y="111"/>
                  <a:pt x="1204" y="111"/>
                </a:cubicBezTo>
                <a:cubicBezTo>
                  <a:pt x="1203" y="118"/>
                  <a:pt x="1203" y="118"/>
                  <a:pt x="1203" y="118"/>
                </a:cubicBezTo>
                <a:cubicBezTo>
                  <a:pt x="1203" y="118"/>
                  <a:pt x="1203" y="118"/>
                  <a:pt x="1203" y="118"/>
                </a:cubicBezTo>
                <a:cubicBezTo>
                  <a:pt x="1201" y="127"/>
                  <a:pt x="1201" y="127"/>
                  <a:pt x="1201" y="127"/>
                </a:cubicBezTo>
                <a:cubicBezTo>
                  <a:pt x="1201" y="127"/>
                  <a:pt x="1201" y="127"/>
                  <a:pt x="1201" y="127"/>
                </a:cubicBezTo>
                <a:cubicBezTo>
                  <a:pt x="1201" y="134"/>
                  <a:pt x="1201" y="134"/>
                  <a:pt x="1201" y="134"/>
                </a:cubicBezTo>
                <a:cubicBezTo>
                  <a:pt x="1201" y="134"/>
                  <a:pt x="1201" y="134"/>
                  <a:pt x="1201" y="134"/>
                </a:cubicBezTo>
                <a:cubicBezTo>
                  <a:pt x="1202" y="141"/>
                  <a:pt x="1202" y="141"/>
                  <a:pt x="1202" y="141"/>
                </a:cubicBezTo>
                <a:cubicBezTo>
                  <a:pt x="1202" y="141"/>
                  <a:pt x="1202" y="141"/>
                  <a:pt x="1202" y="141"/>
                </a:cubicBezTo>
                <a:cubicBezTo>
                  <a:pt x="1207" y="146"/>
                  <a:pt x="1207" y="146"/>
                  <a:pt x="1207" y="146"/>
                </a:cubicBezTo>
                <a:cubicBezTo>
                  <a:pt x="1207" y="146"/>
                  <a:pt x="1207" y="146"/>
                  <a:pt x="1207" y="146"/>
                </a:cubicBezTo>
                <a:cubicBezTo>
                  <a:pt x="1211" y="145"/>
                  <a:pt x="1211" y="145"/>
                  <a:pt x="1211" y="145"/>
                </a:cubicBezTo>
                <a:cubicBezTo>
                  <a:pt x="1211" y="145"/>
                  <a:pt x="1211" y="145"/>
                  <a:pt x="1211" y="145"/>
                </a:cubicBezTo>
                <a:cubicBezTo>
                  <a:pt x="1213" y="142"/>
                  <a:pt x="1213" y="142"/>
                  <a:pt x="1213" y="142"/>
                </a:cubicBezTo>
                <a:cubicBezTo>
                  <a:pt x="1213" y="142"/>
                  <a:pt x="1213" y="142"/>
                  <a:pt x="1213" y="142"/>
                </a:cubicBezTo>
                <a:cubicBezTo>
                  <a:pt x="1215" y="139"/>
                  <a:pt x="1215" y="139"/>
                  <a:pt x="1215" y="139"/>
                </a:cubicBezTo>
                <a:cubicBezTo>
                  <a:pt x="1215" y="139"/>
                  <a:pt x="1215" y="139"/>
                  <a:pt x="1215" y="139"/>
                </a:cubicBezTo>
                <a:cubicBezTo>
                  <a:pt x="1216" y="136"/>
                  <a:pt x="1216" y="136"/>
                  <a:pt x="1216" y="136"/>
                </a:cubicBezTo>
                <a:cubicBezTo>
                  <a:pt x="1216" y="136"/>
                  <a:pt x="1216" y="136"/>
                  <a:pt x="1216" y="136"/>
                </a:cubicBezTo>
                <a:cubicBezTo>
                  <a:pt x="1217" y="131"/>
                  <a:pt x="1217" y="131"/>
                  <a:pt x="1217" y="131"/>
                </a:cubicBezTo>
                <a:cubicBezTo>
                  <a:pt x="1217" y="131"/>
                  <a:pt x="1217" y="131"/>
                  <a:pt x="1217" y="131"/>
                </a:cubicBezTo>
                <a:cubicBezTo>
                  <a:pt x="1216" y="128"/>
                  <a:pt x="1216" y="128"/>
                  <a:pt x="1216" y="128"/>
                </a:cubicBezTo>
                <a:cubicBezTo>
                  <a:pt x="1216" y="128"/>
                  <a:pt x="1216" y="128"/>
                  <a:pt x="1216" y="128"/>
                </a:cubicBezTo>
                <a:cubicBezTo>
                  <a:pt x="1216" y="123"/>
                  <a:pt x="1216" y="123"/>
                  <a:pt x="1216" y="123"/>
                </a:cubicBezTo>
                <a:cubicBezTo>
                  <a:pt x="1216" y="123"/>
                  <a:pt x="1216" y="123"/>
                  <a:pt x="1216" y="123"/>
                </a:cubicBezTo>
                <a:cubicBezTo>
                  <a:pt x="1216" y="119"/>
                  <a:pt x="1216" y="119"/>
                  <a:pt x="1216" y="119"/>
                </a:cubicBezTo>
                <a:cubicBezTo>
                  <a:pt x="1216" y="119"/>
                  <a:pt x="1216" y="119"/>
                  <a:pt x="1216" y="119"/>
                </a:cubicBezTo>
                <a:cubicBezTo>
                  <a:pt x="1216" y="114"/>
                  <a:pt x="1216" y="114"/>
                  <a:pt x="1216" y="114"/>
                </a:cubicBezTo>
                <a:cubicBezTo>
                  <a:pt x="1216" y="114"/>
                  <a:pt x="1216" y="114"/>
                  <a:pt x="1216" y="114"/>
                </a:cubicBezTo>
                <a:cubicBezTo>
                  <a:pt x="1217" y="115"/>
                  <a:pt x="1217" y="115"/>
                  <a:pt x="1217" y="115"/>
                </a:cubicBezTo>
                <a:cubicBezTo>
                  <a:pt x="1217" y="115"/>
                  <a:pt x="1217" y="115"/>
                  <a:pt x="1217" y="115"/>
                </a:cubicBezTo>
                <a:cubicBezTo>
                  <a:pt x="1218" y="115"/>
                  <a:pt x="1218" y="115"/>
                  <a:pt x="1218" y="115"/>
                </a:cubicBezTo>
                <a:cubicBezTo>
                  <a:pt x="1218" y="115"/>
                  <a:pt x="1218" y="115"/>
                  <a:pt x="1218" y="115"/>
                </a:cubicBezTo>
                <a:cubicBezTo>
                  <a:pt x="1219" y="116"/>
                  <a:pt x="1219" y="116"/>
                  <a:pt x="1219" y="116"/>
                </a:cubicBezTo>
                <a:cubicBezTo>
                  <a:pt x="1219" y="116"/>
                  <a:pt x="1219" y="116"/>
                  <a:pt x="1219" y="116"/>
                </a:cubicBezTo>
                <a:cubicBezTo>
                  <a:pt x="1221" y="116"/>
                  <a:pt x="1221" y="116"/>
                  <a:pt x="1221" y="116"/>
                </a:cubicBezTo>
                <a:cubicBezTo>
                  <a:pt x="1221" y="116"/>
                  <a:pt x="1221" y="116"/>
                  <a:pt x="1221" y="116"/>
                </a:cubicBezTo>
                <a:cubicBezTo>
                  <a:pt x="1222" y="118"/>
                  <a:pt x="1222" y="118"/>
                  <a:pt x="1222" y="118"/>
                </a:cubicBezTo>
                <a:cubicBezTo>
                  <a:pt x="1222" y="118"/>
                  <a:pt x="1222" y="118"/>
                  <a:pt x="1222" y="118"/>
                </a:cubicBezTo>
                <a:cubicBezTo>
                  <a:pt x="1225" y="118"/>
                  <a:pt x="1225" y="118"/>
                  <a:pt x="1225" y="118"/>
                </a:cubicBezTo>
                <a:cubicBezTo>
                  <a:pt x="1225" y="118"/>
                  <a:pt x="1225" y="118"/>
                  <a:pt x="1225" y="118"/>
                </a:cubicBezTo>
                <a:cubicBezTo>
                  <a:pt x="1225" y="119"/>
                  <a:pt x="1225" y="119"/>
                  <a:pt x="1225" y="119"/>
                </a:cubicBezTo>
                <a:cubicBezTo>
                  <a:pt x="1225" y="119"/>
                  <a:pt x="1225" y="119"/>
                  <a:pt x="1225" y="119"/>
                </a:cubicBezTo>
                <a:cubicBezTo>
                  <a:pt x="1229" y="119"/>
                  <a:pt x="1229" y="119"/>
                  <a:pt x="1229" y="119"/>
                </a:cubicBezTo>
                <a:cubicBezTo>
                  <a:pt x="1229" y="119"/>
                  <a:pt x="1229" y="119"/>
                  <a:pt x="1229" y="119"/>
                </a:cubicBezTo>
                <a:cubicBezTo>
                  <a:pt x="1234" y="117"/>
                  <a:pt x="1234" y="117"/>
                  <a:pt x="1234" y="117"/>
                </a:cubicBezTo>
                <a:cubicBezTo>
                  <a:pt x="1234" y="117"/>
                  <a:pt x="1234" y="117"/>
                  <a:pt x="1234" y="117"/>
                </a:cubicBezTo>
                <a:cubicBezTo>
                  <a:pt x="1245" y="102"/>
                  <a:pt x="1245" y="102"/>
                  <a:pt x="1245" y="102"/>
                </a:cubicBezTo>
                <a:cubicBezTo>
                  <a:pt x="1245" y="102"/>
                  <a:pt x="1245" y="102"/>
                  <a:pt x="1245" y="102"/>
                </a:cubicBezTo>
                <a:cubicBezTo>
                  <a:pt x="1225" y="151"/>
                  <a:pt x="1225" y="151"/>
                  <a:pt x="1225" y="151"/>
                </a:cubicBezTo>
                <a:cubicBezTo>
                  <a:pt x="1225" y="151"/>
                  <a:pt x="1225" y="151"/>
                  <a:pt x="1225" y="151"/>
                </a:cubicBezTo>
                <a:cubicBezTo>
                  <a:pt x="1222" y="152"/>
                  <a:pt x="1222" y="152"/>
                  <a:pt x="1222" y="152"/>
                </a:cubicBezTo>
                <a:cubicBezTo>
                  <a:pt x="1222" y="152"/>
                  <a:pt x="1222" y="152"/>
                  <a:pt x="1222" y="152"/>
                </a:cubicBezTo>
                <a:cubicBezTo>
                  <a:pt x="1220" y="153"/>
                  <a:pt x="1220" y="153"/>
                  <a:pt x="1220" y="153"/>
                </a:cubicBezTo>
                <a:cubicBezTo>
                  <a:pt x="1220" y="153"/>
                  <a:pt x="1220" y="153"/>
                  <a:pt x="1220" y="153"/>
                </a:cubicBezTo>
                <a:cubicBezTo>
                  <a:pt x="1218" y="153"/>
                  <a:pt x="1218" y="153"/>
                  <a:pt x="1218" y="153"/>
                </a:cubicBezTo>
                <a:cubicBezTo>
                  <a:pt x="1218" y="153"/>
                  <a:pt x="1218" y="153"/>
                  <a:pt x="1218" y="153"/>
                </a:cubicBezTo>
                <a:cubicBezTo>
                  <a:pt x="1217" y="153"/>
                  <a:pt x="1217" y="153"/>
                  <a:pt x="1217" y="153"/>
                </a:cubicBezTo>
                <a:cubicBezTo>
                  <a:pt x="1217" y="153"/>
                  <a:pt x="1217" y="153"/>
                  <a:pt x="1217" y="153"/>
                </a:cubicBezTo>
                <a:cubicBezTo>
                  <a:pt x="1215" y="153"/>
                  <a:pt x="1215" y="153"/>
                  <a:pt x="1215" y="153"/>
                </a:cubicBezTo>
                <a:cubicBezTo>
                  <a:pt x="1215" y="153"/>
                  <a:pt x="1215" y="153"/>
                  <a:pt x="1215" y="153"/>
                </a:cubicBezTo>
                <a:cubicBezTo>
                  <a:pt x="1214" y="153"/>
                  <a:pt x="1214" y="153"/>
                  <a:pt x="1214" y="153"/>
                </a:cubicBezTo>
                <a:cubicBezTo>
                  <a:pt x="1214" y="153"/>
                  <a:pt x="1214" y="153"/>
                  <a:pt x="1214" y="153"/>
                </a:cubicBezTo>
                <a:cubicBezTo>
                  <a:pt x="1212" y="153"/>
                  <a:pt x="1212" y="153"/>
                  <a:pt x="1212" y="153"/>
                </a:cubicBezTo>
                <a:cubicBezTo>
                  <a:pt x="1212" y="153"/>
                  <a:pt x="1212" y="153"/>
                  <a:pt x="1212" y="153"/>
                </a:cubicBezTo>
                <a:cubicBezTo>
                  <a:pt x="1211" y="153"/>
                  <a:pt x="1211" y="153"/>
                  <a:pt x="1211" y="153"/>
                </a:cubicBezTo>
                <a:cubicBezTo>
                  <a:pt x="1211" y="153"/>
                  <a:pt x="1211" y="153"/>
                  <a:pt x="1211" y="153"/>
                </a:cubicBezTo>
                <a:cubicBezTo>
                  <a:pt x="1207" y="157"/>
                  <a:pt x="1207" y="157"/>
                  <a:pt x="1207" y="157"/>
                </a:cubicBezTo>
                <a:cubicBezTo>
                  <a:pt x="1207" y="157"/>
                  <a:pt x="1207" y="157"/>
                  <a:pt x="1207" y="157"/>
                </a:cubicBezTo>
                <a:cubicBezTo>
                  <a:pt x="1204" y="161"/>
                  <a:pt x="1204" y="161"/>
                  <a:pt x="1204" y="161"/>
                </a:cubicBezTo>
                <a:cubicBezTo>
                  <a:pt x="1204" y="161"/>
                  <a:pt x="1204" y="161"/>
                  <a:pt x="1204" y="161"/>
                </a:cubicBezTo>
                <a:cubicBezTo>
                  <a:pt x="1203" y="166"/>
                  <a:pt x="1203" y="166"/>
                  <a:pt x="1203" y="166"/>
                </a:cubicBezTo>
                <a:cubicBezTo>
                  <a:pt x="1203" y="166"/>
                  <a:pt x="1203" y="166"/>
                  <a:pt x="1203" y="166"/>
                </a:cubicBezTo>
                <a:cubicBezTo>
                  <a:pt x="1203" y="171"/>
                  <a:pt x="1203" y="171"/>
                  <a:pt x="1203" y="171"/>
                </a:cubicBezTo>
                <a:cubicBezTo>
                  <a:pt x="1203" y="171"/>
                  <a:pt x="1203" y="171"/>
                  <a:pt x="1203" y="171"/>
                </a:cubicBezTo>
                <a:cubicBezTo>
                  <a:pt x="1202" y="176"/>
                  <a:pt x="1202" y="176"/>
                  <a:pt x="1202" y="176"/>
                </a:cubicBezTo>
                <a:cubicBezTo>
                  <a:pt x="1202" y="176"/>
                  <a:pt x="1202" y="176"/>
                  <a:pt x="1202" y="176"/>
                </a:cubicBezTo>
                <a:cubicBezTo>
                  <a:pt x="1202" y="181"/>
                  <a:pt x="1202" y="181"/>
                  <a:pt x="1202" y="181"/>
                </a:cubicBezTo>
                <a:cubicBezTo>
                  <a:pt x="1202" y="181"/>
                  <a:pt x="1202" y="181"/>
                  <a:pt x="1202" y="181"/>
                </a:cubicBezTo>
                <a:cubicBezTo>
                  <a:pt x="1203" y="185"/>
                  <a:pt x="1203" y="185"/>
                  <a:pt x="1203" y="185"/>
                </a:cubicBezTo>
                <a:cubicBezTo>
                  <a:pt x="1203" y="185"/>
                  <a:pt x="1203" y="185"/>
                  <a:pt x="1203" y="185"/>
                </a:cubicBezTo>
                <a:cubicBezTo>
                  <a:pt x="1206" y="188"/>
                  <a:pt x="1206" y="188"/>
                  <a:pt x="1206" y="188"/>
                </a:cubicBezTo>
                <a:cubicBezTo>
                  <a:pt x="1206" y="188"/>
                  <a:pt x="1206" y="188"/>
                  <a:pt x="1206" y="188"/>
                </a:cubicBezTo>
                <a:cubicBezTo>
                  <a:pt x="1246" y="170"/>
                  <a:pt x="1246" y="170"/>
                  <a:pt x="1246" y="170"/>
                </a:cubicBezTo>
                <a:cubicBezTo>
                  <a:pt x="1246" y="170"/>
                  <a:pt x="1246" y="170"/>
                  <a:pt x="1246" y="170"/>
                </a:cubicBezTo>
                <a:cubicBezTo>
                  <a:pt x="1262" y="66"/>
                  <a:pt x="1262" y="66"/>
                  <a:pt x="1262" y="66"/>
                </a:cubicBezTo>
                <a:cubicBezTo>
                  <a:pt x="1262" y="66"/>
                  <a:pt x="1262" y="66"/>
                  <a:pt x="1262" y="66"/>
                </a:cubicBezTo>
                <a:cubicBezTo>
                  <a:pt x="1260" y="63"/>
                  <a:pt x="1260" y="63"/>
                  <a:pt x="1260" y="63"/>
                </a:cubicBezTo>
                <a:cubicBezTo>
                  <a:pt x="1260" y="63"/>
                  <a:pt x="1260" y="63"/>
                  <a:pt x="1260" y="63"/>
                </a:cubicBezTo>
                <a:cubicBezTo>
                  <a:pt x="1259" y="60"/>
                  <a:pt x="1259" y="60"/>
                  <a:pt x="1259" y="60"/>
                </a:cubicBezTo>
                <a:cubicBezTo>
                  <a:pt x="1259" y="60"/>
                  <a:pt x="1259" y="60"/>
                  <a:pt x="1259" y="60"/>
                </a:cubicBezTo>
                <a:cubicBezTo>
                  <a:pt x="1258" y="58"/>
                  <a:pt x="1258" y="58"/>
                  <a:pt x="1258" y="58"/>
                </a:cubicBezTo>
                <a:cubicBezTo>
                  <a:pt x="1258" y="58"/>
                  <a:pt x="1258" y="58"/>
                  <a:pt x="1258" y="58"/>
                </a:cubicBezTo>
                <a:cubicBezTo>
                  <a:pt x="1258" y="54"/>
                  <a:pt x="1258" y="54"/>
                  <a:pt x="1258" y="54"/>
                </a:cubicBezTo>
                <a:cubicBezTo>
                  <a:pt x="1258" y="54"/>
                  <a:pt x="1258" y="54"/>
                  <a:pt x="1258" y="54"/>
                </a:cubicBezTo>
                <a:cubicBezTo>
                  <a:pt x="1257" y="51"/>
                  <a:pt x="1257" y="51"/>
                  <a:pt x="1257" y="51"/>
                </a:cubicBezTo>
                <a:cubicBezTo>
                  <a:pt x="1257" y="51"/>
                  <a:pt x="1257" y="51"/>
                  <a:pt x="1257" y="51"/>
                </a:cubicBezTo>
                <a:cubicBezTo>
                  <a:pt x="1257" y="47"/>
                  <a:pt x="1257" y="47"/>
                  <a:pt x="1257" y="47"/>
                </a:cubicBezTo>
                <a:cubicBezTo>
                  <a:pt x="1257" y="47"/>
                  <a:pt x="1257" y="47"/>
                  <a:pt x="1257" y="47"/>
                </a:cubicBezTo>
                <a:cubicBezTo>
                  <a:pt x="1257" y="44"/>
                  <a:pt x="1257" y="44"/>
                  <a:pt x="1257" y="44"/>
                </a:cubicBezTo>
                <a:cubicBezTo>
                  <a:pt x="1257" y="44"/>
                  <a:pt x="1257" y="44"/>
                  <a:pt x="1257" y="44"/>
                </a:cubicBezTo>
                <a:cubicBezTo>
                  <a:pt x="1260" y="40"/>
                  <a:pt x="1260" y="40"/>
                  <a:pt x="1260" y="40"/>
                </a:cubicBezTo>
                <a:cubicBezTo>
                  <a:pt x="1260" y="40"/>
                  <a:pt x="1260" y="40"/>
                  <a:pt x="1260" y="40"/>
                </a:cubicBezTo>
                <a:cubicBezTo>
                  <a:pt x="1262" y="41"/>
                  <a:pt x="1262" y="41"/>
                  <a:pt x="1262" y="41"/>
                </a:cubicBezTo>
                <a:cubicBezTo>
                  <a:pt x="1262" y="41"/>
                  <a:pt x="1262" y="41"/>
                  <a:pt x="1262" y="41"/>
                </a:cubicBezTo>
                <a:cubicBezTo>
                  <a:pt x="1264" y="40"/>
                  <a:pt x="1264" y="40"/>
                  <a:pt x="1264" y="40"/>
                </a:cubicBezTo>
                <a:cubicBezTo>
                  <a:pt x="1264" y="40"/>
                  <a:pt x="1264" y="40"/>
                  <a:pt x="1264" y="40"/>
                </a:cubicBezTo>
                <a:cubicBezTo>
                  <a:pt x="1268" y="40"/>
                  <a:pt x="1268" y="40"/>
                  <a:pt x="1268" y="40"/>
                </a:cubicBezTo>
                <a:cubicBezTo>
                  <a:pt x="1268" y="40"/>
                  <a:pt x="1268" y="40"/>
                  <a:pt x="1268" y="40"/>
                </a:cubicBezTo>
                <a:cubicBezTo>
                  <a:pt x="1271" y="38"/>
                  <a:pt x="1271" y="38"/>
                  <a:pt x="1271" y="38"/>
                </a:cubicBezTo>
                <a:cubicBezTo>
                  <a:pt x="1271" y="38"/>
                  <a:pt x="1271" y="38"/>
                  <a:pt x="1271" y="38"/>
                </a:cubicBezTo>
                <a:cubicBezTo>
                  <a:pt x="1273" y="38"/>
                  <a:pt x="1273" y="38"/>
                  <a:pt x="1273" y="38"/>
                </a:cubicBezTo>
                <a:cubicBezTo>
                  <a:pt x="1273" y="38"/>
                  <a:pt x="1273" y="38"/>
                  <a:pt x="1273" y="38"/>
                </a:cubicBezTo>
                <a:cubicBezTo>
                  <a:pt x="1276" y="37"/>
                  <a:pt x="1276" y="37"/>
                  <a:pt x="1276" y="37"/>
                </a:cubicBezTo>
                <a:cubicBezTo>
                  <a:pt x="1276" y="37"/>
                  <a:pt x="1276" y="37"/>
                  <a:pt x="1276" y="37"/>
                </a:cubicBezTo>
                <a:cubicBezTo>
                  <a:pt x="1279" y="37"/>
                  <a:pt x="1279" y="37"/>
                  <a:pt x="1279" y="37"/>
                </a:cubicBezTo>
                <a:cubicBezTo>
                  <a:pt x="1279" y="37"/>
                  <a:pt x="1279" y="37"/>
                  <a:pt x="1279" y="37"/>
                </a:cubicBezTo>
                <a:cubicBezTo>
                  <a:pt x="1282" y="38"/>
                  <a:pt x="1282" y="38"/>
                  <a:pt x="1282" y="38"/>
                </a:cubicBezTo>
                <a:cubicBezTo>
                  <a:pt x="1282" y="38"/>
                  <a:pt x="1282" y="38"/>
                  <a:pt x="1282" y="38"/>
                </a:cubicBezTo>
                <a:cubicBezTo>
                  <a:pt x="1282" y="54"/>
                  <a:pt x="1282" y="54"/>
                  <a:pt x="1282" y="54"/>
                </a:cubicBezTo>
                <a:cubicBezTo>
                  <a:pt x="1282" y="54"/>
                  <a:pt x="1282" y="54"/>
                  <a:pt x="1282" y="54"/>
                </a:cubicBezTo>
                <a:cubicBezTo>
                  <a:pt x="1280" y="69"/>
                  <a:pt x="1280" y="69"/>
                  <a:pt x="1280" y="69"/>
                </a:cubicBezTo>
                <a:cubicBezTo>
                  <a:pt x="1280" y="69"/>
                  <a:pt x="1280" y="69"/>
                  <a:pt x="1280" y="69"/>
                </a:cubicBezTo>
                <a:cubicBezTo>
                  <a:pt x="1276" y="84"/>
                  <a:pt x="1276" y="84"/>
                  <a:pt x="1276" y="84"/>
                </a:cubicBezTo>
                <a:cubicBezTo>
                  <a:pt x="1276" y="84"/>
                  <a:pt x="1276" y="84"/>
                  <a:pt x="1276" y="84"/>
                </a:cubicBezTo>
                <a:cubicBezTo>
                  <a:pt x="1273" y="99"/>
                  <a:pt x="1273" y="99"/>
                  <a:pt x="1273" y="99"/>
                </a:cubicBezTo>
                <a:cubicBezTo>
                  <a:pt x="1273" y="99"/>
                  <a:pt x="1273" y="99"/>
                  <a:pt x="1273" y="99"/>
                </a:cubicBezTo>
                <a:cubicBezTo>
                  <a:pt x="1268" y="114"/>
                  <a:pt x="1268" y="114"/>
                  <a:pt x="1268" y="114"/>
                </a:cubicBezTo>
                <a:cubicBezTo>
                  <a:pt x="1268" y="114"/>
                  <a:pt x="1268" y="114"/>
                  <a:pt x="1268" y="114"/>
                </a:cubicBezTo>
                <a:cubicBezTo>
                  <a:pt x="1264" y="129"/>
                  <a:pt x="1264" y="129"/>
                  <a:pt x="1264" y="129"/>
                </a:cubicBezTo>
                <a:cubicBezTo>
                  <a:pt x="1264" y="129"/>
                  <a:pt x="1264" y="129"/>
                  <a:pt x="1264" y="129"/>
                </a:cubicBezTo>
                <a:cubicBezTo>
                  <a:pt x="1261" y="144"/>
                  <a:pt x="1261" y="144"/>
                  <a:pt x="1261" y="144"/>
                </a:cubicBezTo>
                <a:cubicBezTo>
                  <a:pt x="1261" y="144"/>
                  <a:pt x="1261" y="144"/>
                  <a:pt x="1261" y="144"/>
                </a:cubicBezTo>
                <a:cubicBezTo>
                  <a:pt x="1260" y="159"/>
                  <a:pt x="1260" y="159"/>
                  <a:pt x="1260" y="159"/>
                </a:cubicBezTo>
                <a:cubicBezTo>
                  <a:pt x="1260" y="159"/>
                  <a:pt x="1260" y="159"/>
                  <a:pt x="1260" y="159"/>
                </a:cubicBezTo>
                <a:cubicBezTo>
                  <a:pt x="1263" y="161"/>
                  <a:pt x="1263" y="161"/>
                  <a:pt x="1263" y="161"/>
                </a:cubicBezTo>
                <a:cubicBezTo>
                  <a:pt x="1263" y="161"/>
                  <a:pt x="1263" y="161"/>
                  <a:pt x="1263" y="161"/>
                </a:cubicBezTo>
                <a:cubicBezTo>
                  <a:pt x="1303" y="152"/>
                  <a:pt x="1303" y="152"/>
                  <a:pt x="1303" y="152"/>
                </a:cubicBezTo>
                <a:cubicBezTo>
                  <a:pt x="1303" y="152"/>
                  <a:pt x="1303" y="152"/>
                  <a:pt x="1303" y="152"/>
                </a:cubicBezTo>
                <a:cubicBezTo>
                  <a:pt x="1320" y="176"/>
                  <a:pt x="1320" y="176"/>
                  <a:pt x="1320" y="176"/>
                </a:cubicBezTo>
                <a:cubicBezTo>
                  <a:pt x="1320" y="176"/>
                  <a:pt x="1320" y="176"/>
                  <a:pt x="1320" y="176"/>
                </a:cubicBezTo>
                <a:cubicBezTo>
                  <a:pt x="1311" y="174"/>
                  <a:pt x="1311" y="174"/>
                  <a:pt x="1311" y="174"/>
                </a:cubicBezTo>
                <a:cubicBezTo>
                  <a:pt x="1311" y="174"/>
                  <a:pt x="1311" y="174"/>
                  <a:pt x="1311" y="174"/>
                </a:cubicBezTo>
                <a:cubicBezTo>
                  <a:pt x="1301" y="172"/>
                  <a:pt x="1301" y="172"/>
                  <a:pt x="1301" y="172"/>
                </a:cubicBezTo>
                <a:cubicBezTo>
                  <a:pt x="1301" y="172"/>
                  <a:pt x="1301" y="172"/>
                  <a:pt x="1301" y="172"/>
                </a:cubicBezTo>
                <a:cubicBezTo>
                  <a:pt x="1292" y="171"/>
                  <a:pt x="1292" y="171"/>
                  <a:pt x="1292" y="171"/>
                </a:cubicBezTo>
                <a:cubicBezTo>
                  <a:pt x="1292" y="171"/>
                  <a:pt x="1292" y="171"/>
                  <a:pt x="1292" y="171"/>
                </a:cubicBezTo>
                <a:cubicBezTo>
                  <a:pt x="1283" y="170"/>
                  <a:pt x="1283" y="170"/>
                  <a:pt x="1283" y="170"/>
                </a:cubicBezTo>
                <a:cubicBezTo>
                  <a:pt x="1283" y="170"/>
                  <a:pt x="1283" y="170"/>
                  <a:pt x="1283" y="170"/>
                </a:cubicBezTo>
                <a:cubicBezTo>
                  <a:pt x="1274" y="171"/>
                  <a:pt x="1274" y="171"/>
                  <a:pt x="1274" y="171"/>
                </a:cubicBezTo>
                <a:cubicBezTo>
                  <a:pt x="1274" y="171"/>
                  <a:pt x="1274" y="171"/>
                  <a:pt x="1274" y="171"/>
                </a:cubicBezTo>
                <a:cubicBezTo>
                  <a:pt x="1264" y="172"/>
                  <a:pt x="1264" y="172"/>
                  <a:pt x="1264" y="172"/>
                </a:cubicBezTo>
                <a:cubicBezTo>
                  <a:pt x="1264" y="172"/>
                  <a:pt x="1264" y="172"/>
                  <a:pt x="1264" y="172"/>
                </a:cubicBezTo>
                <a:cubicBezTo>
                  <a:pt x="1255" y="175"/>
                  <a:pt x="1255" y="175"/>
                  <a:pt x="1255" y="175"/>
                </a:cubicBezTo>
                <a:cubicBezTo>
                  <a:pt x="1255" y="175"/>
                  <a:pt x="1255" y="175"/>
                  <a:pt x="1255" y="175"/>
                </a:cubicBezTo>
                <a:cubicBezTo>
                  <a:pt x="1248" y="180"/>
                  <a:pt x="1248" y="180"/>
                  <a:pt x="1248" y="180"/>
                </a:cubicBezTo>
                <a:cubicBezTo>
                  <a:pt x="1248" y="180"/>
                  <a:pt x="1248" y="180"/>
                  <a:pt x="1248" y="180"/>
                </a:cubicBezTo>
                <a:cubicBezTo>
                  <a:pt x="1182" y="213"/>
                  <a:pt x="1182" y="213"/>
                  <a:pt x="1182" y="213"/>
                </a:cubicBezTo>
                <a:cubicBezTo>
                  <a:pt x="1182" y="213"/>
                  <a:pt x="1182" y="213"/>
                  <a:pt x="1182" y="213"/>
                </a:cubicBezTo>
                <a:cubicBezTo>
                  <a:pt x="1181" y="215"/>
                  <a:pt x="1181" y="215"/>
                  <a:pt x="1181" y="215"/>
                </a:cubicBezTo>
                <a:cubicBezTo>
                  <a:pt x="1181" y="215"/>
                  <a:pt x="1181" y="215"/>
                  <a:pt x="1181" y="215"/>
                </a:cubicBezTo>
                <a:cubicBezTo>
                  <a:pt x="1181" y="217"/>
                  <a:pt x="1181" y="217"/>
                  <a:pt x="1181" y="217"/>
                </a:cubicBezTo>
                <a:cubicBezTo>
                  <a:pt x="1181" y="217"/>
                  <a:pt x="1181" y="217"/>
                  <a:pt x="1181" y="217"/>
                </a:cubicBezTo>
                <a:cubicBezTo>
                  <a:pt x="1181" y="219"/>
                  <a:pt x="1181" y="219"/>
                  <a:pt x="1181" y="219"/>
                </a:cubicBezTo>
                <a:cubicBezTo>
                  <a:pt x="1181" y="219"/>
                  <a:pt x="1181" y="219"/>
                  <a:pt x="1181" y="219"/>
                </a:cubicBezTo>
                <a:cubicBezTo>
                  <a:pt x="1181" y="221"/>
                  <a:pt x="1181" y="221"/>
                  <a:pt x="1181" y="221"/>
                </a:cubicBezTo>
                <a:cubicBezTo>
                  <a:pt x="1181" y="221"/>
                  <a:pt x="1181" y="221"/>
                  <a:pt x="1181" y="221"/>
                </a:cubicBezTo>
                <a:cubicBezTo>
                  <a:pt x="1181" y="224"/>
                  <a:pt x="1181" y="224"/>
                  <a:pt x="1181" y="224"/>
                </a:cubicBezTo>
                <a:cubicBezTo>
                  <a:pt x="1181" y="224"/>
                  <a:pt x="1181" y="224"/>
                  <a:pt x="1181" y="224"/>
                </a:cubicBezTo>
                <a:cubicBezTo>
                  <a:pt x="1181" y="226"/>
                  <a:pt x="1181" y="226"/>
                  <a:pt x="1181" y="226"/>
                </a:cubicBezTo>
                <a:cubicBezTo>
                  <a:pt x="1181" y="226"/>
                  <a:pt x="1181" y="226"/>
                  <a:pt x="1181" y="226"/>
                </a:cubicBezTo>
                <a:cubicBezTo>
                  <a:pt x="1181" y="228"/>
                  <a:pt x="1181" y="228"/>
                  <a:pt x="1181" y="228"/>
                </a:cubicBezTo>
                <a:cubicBezTo>
                  <a:pt x="1181" y="228"/>
                  <a:pt x="1181" y="228"/>
                  <a:pt x="1181" y="228"/>
                </a:cubicBezTo>
                <a:cubicBezTo>
                  <a:pt x="1183" y="229"/>
                  <a:pt x="1183" y="229"/>
                  <a:pt x="1183" y="229"/>
                </a:cubicBezTo>
                <a:cubicBezTo>
                  <a:pt x="1183" y="229"/>
                  <a:pt x="1183" y="229"/>
                  <a:pt x="1183" y="229"/>
                </a:cubicBezTo>
                <a:cubicBezTo>
                  <a:pt x="1188" y="229"/>
                  <a:pt x="1188" y="229"/>
                  <a:pt x="1188" y="229"/>
                </a:cubicBezTo>
                <a:cubicBezTo>
                  <a:pt x="1188" y="229"/>
                  <a:pt x="1188" y="229"/>
                  <a:pt x="1188" y="229"/>
                </a:cubicBezTo>
                <a:cubicBezTo>
                  <a:pt x="1225" y="204"/>
                  <a:pt x="1225" y="204"/>
                  <a:pt x="1225" y="204"/>
                </a:cubicBezTo>
                <a:cubicBezTo>
                  <a:pt x="1225" y="204"/>
                  <a:pt x="1225" y="204"/>
                  <a:pt x="1225" y="204"/>
                </a:cubicBezTo>
                <a:cubicBezTo>
                  <a:pt x="1229" y="204"/>
                  <a:pt x="1229" y="204"/>
                  <a:pt x="1229" y="204"/>
                </a:cubicBezTo>
                <a:cubicBezTo>
                  <a:pt x="1229" y="204"/>
                  <a:pt x="1229" y="204"/>
                  <a:pt x="1229" y="204"/>
                </a:cubicBezTo>
                <a:cubicBezTo>
                  <a:pt x="1233" y="203"/>
                  <a:pt x="1233" y="203"/>
                  <a:pt x="1233" y="203"/>
                </a:cubicBezTo>
                <a:cubicBezTo>
                  <a:pt x="1233" y="203"/>
                  <a:pt x="1233" y="203"/>
                  <a:pt x="1233" y="203"/>
                </a:cubicBezTo>
                <a:cubicBezTo>
                  <a:pt x="1237" y="203"/>
                  <a:pt x="1237" y="203"/>
                  <a:pt x="1237" y="203"/>
                </a:cubicBezTo>
                <a:cubicBezTo>
                  <a:pt x="1237" y="203"/>
                  <a:pt x="1237" y="203"/>
                  <a:pt x="1237" y="203"/>
                </a:cubicBezTo>
                <a:cubicBezTo>
                  <a:pt x="1242" y="202"/>
                  <a:pt x="1242" y="202"/>
                  <a:pt x="1242" y="202"/>
                </a:cubicBezTo>
                <a:cubicBezTo>
                  <a:pt x="1242" y="202"/>
                  <a:pt x="1242" y="202"/>
                  <a:pt x="1242" y="202"/>
                </a:cubicBezTo>
                <a:cubicBezTo>
                  <a:pt x="1245" y="203"/>
                  <a:pt x="1245" y="203"/>
                  <a:pt x="1245" y="203"/>
                </a:cubicBezTo>
                <a:cubicBezTo>
                  <a:pt x="1245" y="203"/>
                  <a:pt x="1245" y="203"/>
                  <a:pt x="1245" y="203"/>
                </a:cubicBezTo>
                <a:cubicBezTo>
                  <a:pt x="1251" y="204"/>
                  <a:pt x="1251" y="204"/>
                  <a:pt x="1251" y="204"/>
                </a:cubicBezTo>
                <a:cubicBezTo>
                  <a:pt x="1251" y="204"/>
                  <a:pt x="1251" y="204"/>
                  <a:pt x="1251" y="204"/>
                </a:cubicBezTo>
                <a:cubicBezTo>
                  <a:pt x="1254" y="206"/>
                  <a:pt x="1254" y="206"/>
                  <a:pt x="1254" y="206"/>
                </a:cubicBezTo>
                <a:cubicBezTo>
                  <a:pt x="1254" y="206"/>
                  <a:pt x="1254" y="206"/>
                  <a:pt x="1254" y="206"/>
                </a:cubicBezTo>
                <a:cubicBezTo>
                  <a:pt x="1259" y="207"/>
                  <a:pt x="1259" y="207"/>
                  <a:pt x="1259" y="207"/>
                </a:cubicBezTo>
                <a:cubicBezTo>
                  <a:pt x="1259" y="207"/>
                  <a:pt x="1259" y="207"/>
                  <a:pt x="1259" y="207"/>
                </a:cubicBezTo>
                <a:cubicBezTo>
                  <a:pt x="1244" y="229"/>
                  <a:pt x="1237" y="234"/>
                  <a:pt x="1237" y="235"/>
                </a:cubicBezTo>
                <a:cubicBezTo>
                  <a:pt x="1237" y="235"/>
                  <a:pt x="1237" y="235"/>
                  <a:pt x="1237" y="235"/>
                </a:cubicBezTo>
                <a:cubicBezTo>
                  <a:pt x="1237" y="236"/>
                  <a:pt x="1237" y="236"/>
                  <a:pt x="1237" y="236"/>
                </a:cubicBezTo>
                <a:cubicBezTo>
                  <a:pt x="1234" y="239"/>
                  <a:pt x="1234" y="239"/>
                  <a:pt x="1234" y="239"/>
                </a:cubicBezTo>
                <a:cubicBezTo>
                  <a:pt x="1232" y="241"/>
                  <a:pt x="1232" y="241"/>
                  <a:pt x="1232" y="241"/>
                </a:cubicBezTo>
                <a:cubicBezTo>
                  <a:pt x="1232" y="241"/>
                  <a:pt x="1232" y="241"/>
                  <a:pt x="1232" y="241"/>
                </a:cubicBezTo>
                <a:cubicBezTo>
                  <a:pt x="1231" y="242"/>
                  <a:pt x="1231" y="242"/>
                  <a:pt x="1231" y="242"/>
                </a:cubicBezTo>
                <a:cubicBezTo>
                  <a:pt x="1231" y="242"/>
                  <a:pt x="1231" y="242"/>
                  <a:pt x="1231" y="242"/>
                </a:cubicBezTo>
                <a:cubicBezTo>
                  <a:pt x="1230" y="243"/>
                  <a:pt x="1230" y="243"/>
                  <a:pt x="1230" y="243"/>
                </a:cubicBezTo>
                <a:cubicBezTo>
                  <a:pt x="1230" y="243"/>
                  <a:pt x="1230" y="243"/>
                  <a:pt x="1230" y="243"/>
                </a:cubicBezTo>
                <a:cubicBezTo>
                  <a:pt x="1230" y="243"/>
                  <a:pt x="1230" y="243"/>
                  <a:pt x="1230" y="243"/>
                </a:cubicBezTo>
                <a:cubicBezTo>
                  <a:pt x="1230" y="243"/>
                  <a:pt x="1230" y="243"/>
                  <a:pt x="1230" y="243"/>
                </a:cubicBezTo>
                <a:cubicBezTo>
                  <a:pt x="1230" y="245"/>
                  <a:pt x="1230" y="245"/>
                  <a:pt x="1230" y="245"/>
                </a:cubicBezTo>
                <a:cubicBezTo>
                  <a:pt x="1230" y="245"/>
                  <a:pt x="1230" y="245"/>
                  <a:pt x="1230" y="245"/>
                </a:cubicBezTo>
                <a:cubicBezTo>
                  <a:pt x="1230" y="246"/>
                  <a:pt x="1230" y="246"/>
                  <a:pt x="1230" y="246"/>
                </a:cubicBezTo>
                <a:cubicBezTo>
                  <a:pt x="1230" y="246"/>
                  <a:pt x="1230" y="246"/>
                  <a:pt x="1230" y="246"/>
                </a:cubicBezTo>
                <a:cubicBezTo>
                  <a:pt x="1230" y="248"/>
                  <a:pt x="1230" y="248"/>
                  <a:pt x="1230" y="248"/>
                </a:cubicBezTo>
                <a:cubicBezTo>
                  <a:pt x="1230" y="248"/>
                  <a:pt x="1230" y="248"/>
                  <a:pt x="1230" y="248"/>
                </a:cubicBezTo>
                <a:cubicBezTo>
                  <a:pt x="1230" y="249"/>
                  <a:pt x="1230" y="249"/>
                  <a:pt x="1230" y="249"/>
                </a:cubicBezTo>
                <a:cubicBezTo>
                  <a:pt x="1230" y="249"/>
                  <a:pt x="1230" y="249"/>
                  <a:pt x="1230" y="249"/>
                </a:cubicBezTo>
                <a:cubicBezTo>
                  <a:pt x="1230" y="251"/>
                  <a:pt x="1230" y="251"/>
                  <a:pt x="1230" y="251"/>
                </a:cubicBezTo>
                <a:cubicBezTo>
                  <a:pt x="1230" y="251"/>
                  <a:pt x="1230" y="251"/>
                  <a:pt x="1230" y="251"/>
                </a:cubicBezTo>
                <a:cubicBezTo>
                  <a:pt x="1231" y="252"/>
                  <a:pt x="1231" y="252"/>
                  <a:pt x="1231" y="252"/>
                </a:cubicBezTo>
                <a:cubicBezTo>
                  <a:pt x="1231" y="252"/>
                  <a:pt x="1231" y="252"/>
                  <a:pt x="1231" y="252"/>
                </a:cubicBezTo>
                <a:cubicBezTo>
                  <a:pt x="1232" y="253"/>
                  <a:pt x="1232" y="253"/>
                  <a:pt x="1232" y="253"/>
                </a:cubicBezTo>
                <a:cubicBezTo>
                  <a:pt x="1232" y="253"/>
                  <a:pt x="1232" y="253"/>
                  <a:pt x="1232" y="253"/>
                </a:cubicBezTo>
                <a:cubicBezTo>
                  <a:pt x="1233" y="253"/>
                  <a:pt x="1233" y="253"/>
                  <a:pt x="1233" y="253"/>
                </a:cubicBezTo>
                <a:cubicBezTo>
                  <a:pt x="1233" y="253"/>
                  <a:pt x="1233" y="253"/>
                  <a:pt x="1233" y="253"/>
                </a:cubicBezTo>
                <a:cubicBezTo>
                  <a:pt x="1233" y="255"/>
                  <a:pt x="1233" y="255"/>
                  <a:pt x="1233" y="255"/>
                </a:cubicBezTo>
                <a:cubicBezTo>
                  <a:pt x="1233" y="255"/>
                  <a:pt x="1233" y="255"/>
                  <a:pt x="1233" y="255"/>
                </a:cubicBezTo>
                <a:cubicBezTo>
                  <a:pt x="1235" y="256"/>
                  <a:pt x="1235" y="256"/>
                  <a:pt x="1235" y="256"/>
                </a:cubicBezTo>
                <a:cubicBezTo>
                  <a:pt x="1235" y="256"/>
                  <a:pt x="1235" y="256"/>
                  <a:pt x="1235" y="256"/>
                </a:cubicBezTo>
                <a:cubicBezTo>
                  <a:pt x="1235" y="256"/>
                  <a:pt x="1235" y="256"/>
                  <a:pt x="1235" y="256"/>
                </a:cubicBezTo>
                <a:cubicBezTo>
                  <a:pt x="1235" y="256"/>
                  <a:pt x="1235" y="256"/>
                  <a:pt x="1235" y="256"/>
                </a:cubicBezTo>
                <a:cubicBezTo>
                  <a:pt x="1237" y="257"/>
                  <a:pt x="1237" y="257"/>
                  <a:pt x="1237" y="257"/>
                </a:cubicBezTo>
                <a:cubicBezTo>
                  <a:pt x="1237" y="257"/>
                  <a:pt x="1237" y="257"/>
                  <a:pt x="1237" y="257"/>
                </a:cubicBezTo>
                <a:cubicBezTo>
                  <a:pt x="1236" y="263"/>
                  <a:pt x="1236" y="263"/>
                  <a:pt x="1236" y="263"/>
                </a:cubicBezTo>
                <a:cubicBezTo>
                  <a:pt x="1236" y="263"/>
                  <a:pt x="1236" y="263"/>
                  <a:pt x="1236" y="263"/>
                </a:cubicBezTo>
                <a:cubicBezTo>
                  <a:pt x="1234" y="266"/>
                  <a:pt x="1234" y="266"/>
                  <a:pt x="1234" y="266"/>
                </a:cubicBezTo>
                <a:cubicBezTo>
                  <a:pt x="1234" y="266"/>
                  <a:pt x="1234" y="266"/>
                  <a:pt x="1234" y="266"/>
                </a:cubicBezTo>
                <a:cubicBezTo>
                  <a:pt x="1232" y="267"/>
                  <a:pt x="1232" y="267"/>
                  <a:pt x="1232" y="267"/>
                </a:cubicBezTo>
                <a:cubicBezTo>
                  <a:pt x="1232" y="267"/>
                  <a:pt x="1232" y="267"/>
                  <a:pt x="1232" y="267"/>
                </a:cubicBezTo>
                <a:cubicBezTo>
                  <a:pt x="1230" y="269"/>
                  <a:pt x="1230" y="269"/>
                  <a:pt x="1230" y="269"/>
                </a:cubicBezTo>
                <a:cubicBezTo>
                  <a:pt x="1230" y="269"/>
                  <a:pt x="1230" y="269"/>
                  <a:pt x="1230" y="269"/>
                </a:cubicBezTo>
                <a:cubicBezTo>
                  <a:pt x="1229" y="269"/>
                  <a:pt x="1229" y="269"/>
                  <a:pt x="1229" y="269"/>
                </a:cubicBezTo>
                <a:cubicBezTo>
                  <a:pt x="1229" y="269"/>
                  <a:pt x="1229" y="269"/>
                  <a:pt x="1229" y="269"/>
                </a:cubicBezTo>
                <a:cubicBezTo>
                  <a:pt x="1225" y="271"/>
                  <a:pt x="1225" y="271"/>
                  <a:pt x="1225" y="271"/>
                </a:cubicBezTo>
                <a:cubicBezTo>
                  <a:pt x="1225" y="271"/>
                  <a:pt x="1225" y="271"/>
                  <a:pt x="1225" y="271"/>
                </a:cubicBezTo>
                <a:cubicBezTo>
                  <a:pt x="1223" y="272"/>
                  <a:pt x="1223" y="272"/>
                  <a:pt x="1223" y="272"/>
                </a:cubicBezTo>
                <a:cubicBezTo>
                  <a:pt x="1223" y="272"/>
                  <a:pt x="1223" y="272"/>
                  <a:pt x="1223" y="272"/>
                </a:cubicBezTo>
                <a:cubicBezTo>
                  <a:pt x="1221" y="274"/>
                  <a:pt x="1221" y="274"/>
                  <a:pt x="1221" y="274"/>
                </a:cubicBezTo>
                <a:cubicBezTo>
                  <a:pt x="1221" y="274"/>
                  <a:pt x="1221" y="274"/>
                  <a:pt x="1221" y="274"/>
                </a:cubicBezTo>
                <a:cubicBezTo>
                  <a:pt x="1219" y="275"/>
                  <a:pt x="1219" y="275"/>
                  <a:pt x="1219" y="275"/>
                </a:cubicBezTo>
                <a:cubicBezTo>
                  <a:pt x="1219" y="275"/>
                  <a:pt x="1219" y="275"/>
                  <a:pt x="1219" y="275"/>
                </a:cubicBezTo>
                <a:cubicBezTo>
                  <a:pt x="1217" y="278"/>
                  <a:pt x="1217" y="278"/>
                  <a:pt x="1217" y="278"/>
                </a:cubicBezTo>
                <a:cubicBezTo>
                  <a:pt x="1217" y="278"/>
                  <a:pt x="1217" y="278"/>
                  <a:pt x="1217" y="278"/>
                </a:cubicBezTo>
                <a:cubicBezTo>
                  <a:pt x="1218" y="280"/>
                  <a:pt x="1218" y="280"/>
                  <a:pt x="1218" y="280"/>
                </a:cubicBezTo>
                <a:cubicBezTo>
                  <a:pt x="1218" y="280"/>
                  <a:pt x="1218" y="280"/>
                  <a:pt x="1218" y="280"/>
                </a:cubicBezTo>
                <a:cubicBezTo>
                  <a:pt x="1218" y="282"/>
                  <a:pt x="1218" y="282"/>
                  <a:pt x="1218" y="282"/>
                </a:cubicBezTo>
                <a:cubicBezTo>
                  <a:pt x="1218" y="282"/>
                  <a:pt x="1218" y="282"/>
                  <a:pt x="1218" y="282"/>
                </a:cubicBezTo>
                <a:cubicBezTo>
                  <a:pt x="1221" y="282"/>
                  <a:pt x="1221" y="282"/>
                  <a:pt x="1221" y="282"/>
                </a:cubicBezTo>
                <a:cubicBezTo>
                  <a:pt x="1221" y="282"/>
                  <a:pt x="1221" y="282"/>
                  <a:pt x="1221" y="282"/>
                </a:cubicBezTo>
                <a:cubicBezTo>
                  <a:pt x="1222" y="284"/>
                  <a:pt x="1222" y="284"/>
                  <a:pt x="1222" y="284"/>
                </a:cubicBezTo>
                <a:cubicBezTo>
                  <a:pt x="1222" y="284"/>
                  <a:pt x="1222" y="284"/>
                  <a:pt x="1222" y="284"/>
                </a:cubicBezTo>
                <a:cubicBezTo>
                  <a:pt x="1225" y="285"/>
                  <a:pt x="1225" y="285"/>
                  <a:pt x="1225" y="285"/>
                </a:cubicBezTo>
                <a:cubicBezTo>
                  <a:pt x="1225" y="285"/>
                  <a:pt x="1225" y="285"/>
                  <a:pt x="1225" y="285"/>
                </a:cubicBezTo>
                <a:cubicBezTo>
                  <a:pt x="1226" y="286"/>
                  <a:pt x="1226" y="286"/>
                  <a:pt x="1226" y="286"/>
                </a:cubicBezTo>
                <a:cubicBezTo>
                  <a:pt x="1226" y="286"/>
                  <a:pt x="1226" y="286"/>
                  <a:pt x="1226" y="286"/>
                </a:cubicBezTo>
                <a:cubicBezTo>
                  <a:pt x="1230" y="287"/>
                  <a:pt x="1230" y="287"/>
                  <a:pt x="1230" y="287"/>
                </a:cubicBezTo>
                <a:cubicBezTo>
                  <a:pt x="1230" y="287"/>
                  <a:pt x="1230" y="287"/>
                  <a:pt x="1230" y="287"/>
                </a:cubicBezTo>
                <a:cubicBezTo>
                  <a:pt x="1230" y="289"/>
                  <a:pt x="1230" y="289"/>
                  <a:pt x="1230" y="289"/>
                </a:cubicBezTo>
                <a:cubicBezTo>
                  <a:pt x="1230" y="289"/>
                  <a:pt x="1230" y="289"/>
                  <a:pt x="1230" y="289"/>
                </a:cubicBezTo>
                <a:cubicBezTo>
                  <a:pt x="1230" y="290"/>
                  <a:pt x="1230" y="290"/>
                  <a:pt x="1230" y="290"/>
                </a:cubicBezTo>
                <a:cubicBezTo>
                  <a:pt x="1230" y="290"/>
                  <a:pt x="1230" y="290"/>
                  <a:pt x="1230" y="290"/>
                </a:cubicBezTo>
                <a:cubicBezTo>
                  <a:pt x="1230" y="291"/>
                  <a:pt x="1230" y="291"/>
                  <a:pt x="1230" y="291"/>
                </a:cubicBezTo>
                <a:cubicBezTo>
                  <a:pt x="1230" y="291"/>
                  <a:pt x="1230" y="291"/>
                  <a:pt x="1230" y="291"/>
                </a:cubicBezTo>
                <a:cubicBezTo>
                  <a:pt x="1231" y="292"/>
                  <a:pt x="1231" y="292"/>
                  <a:pt x="1231" y="292"/>
                </a:cubicBezTo>
                <a:cubicBezTo>
                  <a:pt x="1231" y="292"/>
                  <a:pt x="1231" y="292"/>
                  <a:pt x="1231" y="292"/>
                </a:cubicBezTo>
                <a:cubicBezTo>
                  <a:pt x="1231" y="294"/>
                  <a:pt x="1231" y="294"/>
                  <a:pt x="1231" y="294"/>
                </a:cubicBezTo>
                <a:cubicBezTo>
                  <a:pt x="1231" y="294"/>
                  <a:pt x="1231" y="294"/>
                  <a:pt x="1231" y="294"/>
                </a:cubicBezTo>
                <a:cubicBezTo>
                  <a:pt x="1231" y="295"/>
                  <a:pt x="1231" y="295"/>
                  <a:pt x="1231" y="295"/>
                </a:cubicBezTo>
                <a:cubicBezTo>
                  <a:pt x="1231" y="295"/>
                  <a:pt x="1231" y="295"/>
                  <a:pt x="1231" y="295"/>
                </a:cubicBezTo>
                <a:cubicBezTo>
                  <a:pt x="1231" y="295"/>
                  <a:pt x="1231" y="295"/>
                  <a:pt x="1231" y="295"/>
                </a:cubicBezTo>
                <a:cubicBezTo>
                  <a:pt x="1231" y="295"/>
                  <a:pt x="1231" y="295"/>
                  <a:pt x="1231" y="295"/>
                </a:cubicBezTo>
                <a:cubicBezTo>
                  <a:pt x="1231" y="296"/>
                  <a:pt x="1231" y="296"/>
                  <a:pt x="1231" y="296"/>
                </a:cubicBezTo>
                <a:cubicBezTo>
                  <a:pt x="1231" y="296"/>
                  <a:pt x="1231" y="296"/>
                  <a:pt x="1231" y="296"/>
                </a:cubicBezTo>
                <a:cubicBezTo>
                  <a:pt x="1225" y="298"/>
                  <a:pt x="1225" y="298"/>
                  <a:pt x="1225" y="298"/>
                </a:cubicBezTo>
                <a:cubicBezTo>
                  <a:pt x="1225" y="298"/>
                  <a:pt x="1225" y="298"/>
                  <a:pt x="1225" y="298"/>
                </a:cubicBezTo>
                <a:cubicBezTo>
                  <a:pt x="1223" y="301"/>
                  <a:pt x="1223" y="301"/>
                  <a:pt x="1223" y="301"/>
                </a:cubicBezTo>
                <a:cubicBezTo>
                  <a:pt x="1223" y="301"/>
                  <a:pt x="1223" y="301"/>
                  <a:pt x="1223" y="301"/>
                </a:cubicBezTo>
                <a:cubicBezTo>
                  <a:pt x="1223" y="302"/>
                  <a:pt x="1223" y="302"/>
                  <a:pt x="1223" y="302"/>
                </a:cubicBezTo>
                <a:cubicBezTo>
                  <a:pt x="1223" y="302"/>
                  <a:pt x="1223" y="302"/>
                  <a:pt x="1223" y="302"/>
                </a:cubicBezTo>
                <a:cubicBezTo>
                  <a:pt x="1225" y="305"/>
                  <a:pt x="1225" y="305"/>
                  <a:pt x="1225" y="305"/>
                </a:cubicBezTo>
                <a:cubicBezTo>
                  <a:pt x="1225" y="305"/>
                  <a:pt x="1225" y="305"/>
                  <a:pt x="1225" y="305"/>
                </a:cubicBezTo>
                <a:cubicBezTo>
                  <a:pt x="1225" y="306"/>
                  <a:pt x="1225" y="306"/>
                  <a:pt x="1225" y="306"/>
                </a:cubicBezTo>
                <a:cubicBezTo>
                  <a:pt x="1225" y="306"/>
                  <a:pt x="1225" y="306"/>
                  <a:pt x="1225" y="306"/>
                </a:cubicBezTo>
                <a:cubicBezTo>
                  <a:pt x="1226" y="309"/>
                  <a:pt x="1226" y="309"/>
                  <a:pt x="1226" y="309"/>
                </a:cubicBezTo>
                <a:cubicBezTo>
                  <a:pt x="1226" y="309"/>
                  <a:pt x="1226" y="309"/>
                  <a:pt x="1226" y="309"/>
                </a:cubicBezTo>
                <a:cubicBezTo>
                  <a:pt x="1227" y="310"/>
                  <a:pt x="1227" y="310"/>
                  <a:pt x="1227" y="310"/>
                </a:cubicBezTo>
                <a:cubicBezTo>
                  <a:pt x="1227" y="310"/>
                  <a:pt x="1227" y="310"/>
                  <a:pt x="1227" y="310"/>
                </a:cubicBezTo>
                <a:cubicBezTo>
                  <a:pt x="1227" y="312"/>
                  <a:pt x="1227" y="312"/>
                  <a:pt x="1227" y="312"/>
                </a:cubicBezTo>
                <a:cubicBezTo>
                  <a:pt x="1227" y="312"/>
                  <a:pt x="1227" y="312"/>
                  <a:pt x="1227" y="312"/>
                </a:cubicBezTo>
                <a:cubicBezTo>
                  <a:pt x="1227" y="313"/>
                  <a:pt x="1227" y="313"/>
                  <a:pt x="1227" y="313"/>
                </a:cubicBezTo>
                <a:cubicBezTo>
                  <a:pt x="1227" y="313"/>
                  <a:pt x="1227" y="313"/>
                  <a:pt x="1227" y="313"/>
                </a:cubicBezTo>
                <a:cubicBezTo>
                  <a:pt x="1225" y="316"/>
                  <a:pt x="1225" y="316"/>
                  <a:pt x="1225" y="316"/>
                </a:cubicBezTo>
                <a:cubicBezTo>
                  <a:pt x="1225" y="316"/>
                  <a:pt x="1225" y="316"/>
                  <a:pt x="1225" y="316"/>
                </a:cubicBezTo>
                <a:cubicBezTo>
                  <a:pt x="1222" y="317"/>
                  <a:pt x="1222" y="317"/>
                  <a:pt x="1222" y="317"/>
                </a:cubicBezTo>
                <a:cubicBezTo>
                  <a:pt x="1222" y="317"/>
                  <a:pt x="1222" y="317"/>
                  <a:pt x="1222" y="317"/>
                </a:cubicBezTo>
                <a:cubicBezTo>
                  <a:pt x="1220" y="318"/>
                  <a:pt x="1220" y="318"/>
                  <a:pt x="1220" y="318"/>
                </a:cubicBezTo>
                <a:cubicBezTo>
                  <a:pt x="1220" y="318"/>
                  <a:pt x="1220" y="318"/>
                  <a:pt x="1220" y="318"/>
                </a:cubicBezTo>
                <a:cubicBezTo>
                  <a:pt x="1218" y="318"/>
                  <a:pt x="1218" y="318"/>
                  <a:pt x="1218" y="318"/>
                </a:cubicBezTo>
                <a:cubicBezTo>
                  <a:pt x="1218" y="318"/>
                  <a:pt x="1218" y="318"/>
                  <a:pt x="1218" y="318"/>
                </a:cubicBezTo>
                <a:cubicBezTo>
                  <a:pt x="1215" y="319"/>
                  <a:pt x="1215" y="319"/>
                  <a:pt x="1215" y="319"/>
                </a:cubicBezTo>
                <a:cubicBezTo>
                  <a:pt x="1215" y="319"/>
                  <a:pt x="1215" y="319"/>
                  <a:pt x="1215" y="319"/>
                </a:cubicBezTo>
                <a:cubicBezTo>
                  <a:pt x="1213" y="320"/>
                  <a:pt x="1213" y="320"/>
                  <a:pt x="1213" y="320"/>
                </a:cubicBezTo>
                <a:cubicBezTo>
                  <a:pt x="1213" y="320"/>
                  <a:pt x="1213" y="320"/>
                  <a:pt x="1213" y="320"/>
                </a:cubicBezTo>
                <a:cubicBezTo>
                  <a:pt x="1210" y="321"/>
                  <a:pt x="1210" y="321"/>
                  <a:pt x="1210" y="321"/>
                </a:cubicBezTo>
                <a:cubicBezTo>
                  <a:pt x="1210" y="321"/>
                  <a:pt x="1210" y="321"/>
                  <a:pt x="1210" y="321"/>
                </a:cubicBezTo>
                <a:cubicBezTo>
                  <a:pt x="1209" y="322"/>
                  <a:pt x="1209" y="322"/>
                  <a:pt x="1209" y="322"/>
                </a:cubicBezTo>
                <a:cubicBezTo>
                  <a:pt x="1209" y="322"/>
                  <a:pt x="1209" y="322"/>
                  <a:pt x="1209" y="322"/>
                </a:cubicBezTo>
                <a:cubicBezTo>
                  <a:pt x="1207" y="406"/>
                  <a:pt x="1207" y="406"/>
                  <a:pt x="1207" y="406"/>
                </a:cubicBezTo>
                <a:cubicBezTo>
                  <a:pt x="1207" y="406"/>
                  <a:pt x="1207" y="406"/>
                  <a:pt x="1207" y="406"/>
                </a:cubicBezTo>
                <a:cubicBezTo>
                  <a:pt x="1199" y="407"/>
                  <a:pt x="1199" y="407"/>
                  <a:pt x="1199" y="407"/>
                </a:cubicBezTo>
                <a:cubicBezTo>
                  <a:pt x="1199" y="407"/>
                  <a:pt x="1199" y="407"/>
                  <a:pt x="1199" y="407"/>
                </a:cubicBezTo>
                <a:cubicBezTo>
                  <a:pt x="1195" y="404"/>
                  <a:pt x="1195" y="404"/>
                  <a:pt x="1195" y="404"/>
                </a:cubicBezTo>
                <a:cubicBezTo>
                  <a:pt x="1195" y="404"/>
                  <a:pt x="1195" y="404"/>
                  <a:pt x="1195" y="404"/>
                </a:cubicBezTo>
                <a:cubicBezTo>
                  <a:pt x="1192" y="400"/>
                  <a:pt x="1192" y="400"/>
                  <a:pt x="1192" y="400"/>
                </a:cubicBezTo>
                <a:cubicBezTo>
                  <a:pt x="1192" y="400"/>
                  <a:pt x="1192" y="400"/>
                  <a:pt x="1192" y="400"/>
                </a:cubicBezTo>
                <a:cubicBezTo>
                  <a:pt x="1187" y="398"/>
                  <a:pt x="1187" y="398"/>
                  <a:pt x="1187" y="398"/>
                </a:cubicBezTo>
                <a:cubicBezTo>
                  <a:pt x="1187" y="398"/>
                  <a:pt x="1187" y="398"/>
                  <a:pt x="1187" y="398"/>
                </a:cubicBezTo>
                <a:cubicBezTo>
                  <a:pt x="1182" y="396"/>
                  <a:pt x="1182" y="396"/>
                  <a:pt x="1182" y="396"/>
                </a:cubicBezTo>
                <a:cubicBezTo>
                  <a:pt x="1182" y="396"/>
                  <a:pt x="1182" y="396"/>
                  <a:pt x="1182" y="396"/>
                </a:cubicBezTo>
                <a:cubicBezTo>
                  <a:pt x="1176" y="396"/>
                  <a:pt x="1176" y="396"/>
                  <a:pt x="1176" y="396"/>
                </a:cubicBezTo>
                <a:cubicBezTo>
                  <a:pt x="1176" y="396"/>
                  <a:pt x="1176" y="396"/>
                  <a:pt x="1176" y="396"/>
                </a:cubicBezTo>
                <a:cubicBezTo>
                  <a:pt x="1171" y="394"/>
                  <a:pt x="1171" y="394"/>
                  <a:pt x="1171" y="394"/>
                </a:cubicBezTo>
                <a:cubicBezTo>
                  <a:pt x="1171" y="394"/>
                  <a:pt x="1171" y="394"/>
                  <a:pt x="1171" y="394"/>
                </a:cubicBezTo>
                <a:cubicBezTo>
                  <a:pt x="1166" y="392"/>
                  <a:pt x="1166" y="392"/>
                  <a:pt x="1166" y="392"/>
                </a:cubicBezTo>
                <a:cubicBezTo>
                  <a:pt x="1166" y="392"/>
                  <a:pt x="1166" y="392"/>
                  <a:pt x="1166" y="392"/>
                </a:cubicBezTo>
                <a:cubicBezTo>
                  <a:pt x="1161" y="389"/>
                  <a:pt x="1161" y="389"/>
                  <a:pt x="1161" y="389"/>
                </a:cubicBezTo>
                <a:cubicBezTo>
                  <a:pt x="1161" y="389"/>
                  <a:pt x="1161" y="389"/>
                  <a:pt x="1161" y="389"/>
                </a:cubicBezTo>
                <a:cubicBezTo>
                  <a:pt x="1155" y="390"/>
                  <a:pt x="1155" y="390"/>
                  <a:pt x="1155" y="390"/>
                </a:cubicBezTo>
                <a:cubicBezTo>
                  <a:pt x="1155" y="390"/>
                  <a:pt x="1155" y="390"/>
                  <a:pt x="1155" y="390"/>
                </a:cubicBezTo>
                <a:cubicBezTo>
                  <a:pt x="1132" y="409"/>
                  <a:pt x="1132" y="409"/>
                  <a:pt x="1132" y="409"/>
                </a:cubicBezTo>
                <a:cubicBezTo>
                  <a:pt x="1132" y="409"/>
                  <a:pt x="1132" y="409"/>
                  <a:pt x="1132" y="409"/>
                </a:cubicBezTo>
                <a:cubicBezTo>
                  <a:pt x="1124" y="414"/>
                  <a:pt x="1124" y="414"/>
                  <a:pt x="1124" y="414"/>
                </a:cubicBezTo>
                <a:cubicBezTo>
                  <a:pt x="1124" y="414"/>
                  <a:pt x="1124" y="414"/>
                  <a:pt x="1124" y="414"/>
                </a:cubicBezTo>
                <a:cubicBezTo>
                  <a:pt x="1120" y="420"/>
                  <a:pt x="1120" y="420"/>
                  <a:pt x="1120" y="420"/>
                </a:cubicBezTo>
                <a:cubicBezTo>
                  <a:pt x="1120" y="420"/>
                  <a:pt x="1120" y="420"/>
                  <a:pt x="1120" y="420"/>
                </a:cubicBezTo>
                <a:cubicBezTo>
                  <a:pt x="1117" y="426"/>
                  <a:pt x="1117" y="426"/>
                  <a:pt x="1117" y="426"/>
                </a:cubicBezTo>
                <a:cubicBezTo>
                  <a:pt x="1117" y="426"/>
                  <a:pt x="1117" y="426"/>
                  <a:pt x="1117" y="426"/>
                </a:cubicBezTo>
                <a:cubicBezTo>
                  <a:pt x="1114" y="432"/>
                  <a:pt x="1114" y="432"/>
                  <a:pt x="1114" y="432"/>
                </a:cubicBezTo>
                <a:cubicBezTo>
                  <a:pt x="1114" y="432"/>
                  <a:pt x="1114" y="432"/>
                  <a:pt x="1114" y="432"/>
                </a:cubicBezTo>
                <a:cubicBezTo>
                  <a:pt x="1110" y="439"/>
                  <a:pt x="1110" y="439"/>
                  <a:pt x="1110" y="439"/>
                </a:cubicBezTo>
                <a:cubicBezTo>
                  <a:pt x="1110" y="439"/>
                  <a:pt x="1110" y="439"/>
                  <a:pt x="1110" y="439"/>
                </a:cubicBezTo>
                <a:cubicBezTo>
                  <a:pt x="1106" y="445"/>
                  <a:pt x="1106" y="445"/>
                  <a:pt x="1106" y="445"/>
                </a:cubicBezTo>
                <a:cubicBezTo>
                  <a:pt x="1106" y="445"/>
                  <a:pt x="1106" y="445"/>
                  <a:pt x="1106" y="445"/>
                </a:cubicBezTo>
                <a:cubicBezTo>
                  <a:pt x="1101" y="451"/>
                  <a:pt x="1101" y="451"/>
                  <a:pt x="1101" y="451"/>
                </a:cubicBezTo>
                <a:cubicBezTo>
                  <a:pt x="1101" y="451"/>
                  <a:pt x="1101" y="451"/>
                  <a:pt x="1101" y="451"/>
                </a:cubicBezTo>
                <a:cubicBezTo>
                  <a:pt x="1096" y="454"/>
                  <a:pt x="1096" y="454"/>
                  <a:pt x="1096" y="454"/>
                </a:cubicBezTo>
                <a:lnTo>
                  <a:pt x="1093" y="454"/>
                </a:lnTo>
                <a:close/>
                <a:moveTo>
                  <a:pt x="425" y="424"/>
                </a:moveTo>
                <a:cubicBezTo>
                  <a:pt x="422" y="424"/>
                  <a:pt x="422" y="424"/>
                  <a:pt x="422" y="424"/>
                </a:cubicBezTo>
                <a:cubicBezTo>
                  <a:pt x="422" y="424"/>
                  <a:pt x="422" y="424"/>
                  <a:pt x="422" y="424"/>
                </a:cubicBezTo>
                <a:cubicBezTo>
                  <a:pt x="421" y="424"/>
                  <a:pt x="421" y="424"/>
                  <a:pt x="421" y="424"/>
                </a:cubicBezTo>
                <a:cubicBezTo>
                  <a:pt x="421" y="424"/>
                  <a:pt x="421" y="424"/>
                  <a:pt x="421" y="424"/>
                </a:cubicBezTo>
                <a:cubicBezTo>
                  <a:pt x="419" y="424"/>
                  <a:pt x="419" y="424"/>
                  <a:pt x="419" y="424"/>
                </a:cubicBezTo>
                <a:cubicBezTo>
                  <a:pt x="419" y="424"/>
                  <a:pt x="419" y="424"/>
                  <a:pt x="419" y="424"/>
                </a:cubicBezTo>
                <a:cubicBezTo>
                  <a:pt x="418" y="423"/>
                  <a:pt x="418" y="423"/>
                  <a:pt x="418" y="423"/>
                </a:cubicBezTo>
                <a:cubicBezTo>
                  <a:pt x="418" y="423"/>
                  <a:pt x="418" y="423"/>
                  <a:pt x="418" y="423"/>
                </a:cubicBezTo>
                <a:cubicBezTo>
                  <a:pt x="416" y="423"/>
                  <a:pt x="416" y="423"/>
                  <a:pt x="416" y="423"/>
                </a:cubicBezTo>
                <a:cubicBezTo>
                  <a:pt x="416" y="423"/>
                  <a:pt x="416" y="423"/>
                  <a:pt x="416" y="423"/>
                </a:cubicBezTo>
                <a:cubicBezTo>
                  <a:pt x="415" y="421"/>
                  <a:pt x="415" y="421"/>
                  <a:pt x="415" y="421"/>
                </a:cubicBezTo>
                <a:cubicBezTo>
                  <a:pt x="415" y="421"/>
                  <a:pt x="415" y="421"/>
                  <a:pt x="415" y="421"/>
                </a:cubicBezTo>
                <a:cubicBezTo>
                  <a:pt x="413" y="420"/>
                  <a:pt x="413" y="420"/>
                  <a:pt x="413" y="420"/>
                </a:cubicBezTo>
                <a:cubicBezTo>
                  <a:pt x="413" y="420"/>
                  <a:pt x="413" y="420"/>
                  <a:pt x="413" y="420"/>
                </a:cubicBezTo>
                <a:cubicBezTo>
                  <a:pt x="412" y="418"/>
                  <a:pt x="412" y="418"/>
                  <a:pt x="412" y="418"/>
                </a:cubicBezTo>
                <a:cubicBezTo>
                  <a:pt x="412" y="418"/>
                  <a:pt x="412" y="418"/>
                  <a:pt x="412" y="418"/>
                </a:cubicBezTo>
                <a:cubicBezTo>
                  <a:pt x="411" y="417"/>
                  <a:pt x="411" y="417"/>
                  <a:pt x="411" y="417"/>
                </a:cubicBezTo>
                <a:cubicBezTo>
                  <a:pt x="411" y="417"/>
                  <a:pt x="411" y="417"/>
                  <a:pt x="411" y="417"/>
                </a:cubicBezTo>
                <a:cubicBezTo>
                  <a:pt x="410" y="416"/>
                  <a:pt x="410" y="416"/>
                  <a:pt x="410" y="416"/>
                </a:cubicBezTo>
                <a:cubicBezTo>
                  <a:pt x="410" y="416"/>
                  <a:pt x="410" y="416"/>
                  <a:pt x="410" y="416"/>
                </a:cubicBezTo>
                <a:cubicBezTo>
                  <a:pt x="409" y="415"/>
                  <a:pt x="409" y="415"/>
                  <a:pt x="409" y="415"/>
                </a:cubicBezTo>
                <a:cubicBezTo>
                  <a:pt x="409" y="415"/>
                  <a:pt x="409" y="415"/>
                  <a:pt x="409" y="415"/>
                </a:cubicBezTo>
                <a:cubicBezTo>
                  <a:pt x="409" y="414"/>
                  <a:pt x="409" y="414"/>
                  <a:pt x="409" y="414"/>
                </a:cubicBezTo>
                <a:cubicBezTo>
                  <a:pt x="409" y="414"/>
                  <a:pt x="409" y="414"/>
                  <a:pt x="409" y="414"/>
                </a:cubicBezTo>
                <a:cubicBezTo>
                  <a:pt x="406" y="413"/>
                  <a:pt x="406" y="413"/>
                  <a:pt x="406" y="413"/>
                </a:cubicBezTo>
                <a:cubicBezTo>
                  <a:pt x="406" y="413"/>
                  <a:pt x="406" y="413"/>
                  <a:pt x="406" y="413"/>
                </a:cubicBezTo>
                <a:cubicBezTo>
                  <a:pt x="405" y="412"/>
                  <a:pt x="405" y="412"/>
                  <a:pt x="405" y="412"/>
                </a:cubicBezTo>
                <a:cubicBezTo>
                  <a:pt x="405" y="412"/>
                  <a:pt x="405" y="412"/>
                  <a:pt x="405" y="412"/>
                </a:cubicBezTo>
                <a:cubicBezTo>
                  <a:pt x="404" y="411"/>
                  <a:pt x="404" y="411"/>
                  <a:pt x="404" y="411"/>
                </a:cubicBezTo>
                <a:cubicBezTo>
                  <a:pt x="404" y="411"/>
                  <a:pt x="404" y="411"/>
                  <a:pt x="404" y="411"/>
                </a:cubicBezTo>
                <a:cubicBezTo>
                  <a:pt x="403" y="410"/>
                  <a:pt x="403" y="410"/>
                  <a:pt x="403" y="410"/>
                </a:cubicBezTo>
                <a:cubicBezTo>
                  <a:pt x="403" y="410"/>
                  <a:pt x="403" y="410"/>
                  <a:pt x="403" y="410"/>
                </a:cubicBezTo>
                <a:cubicBezTo>
                  <a:pt x="402" y="410"/>
                  <a:pt x="402" y="410"/>
                  <a:pt x="402" y="410"/>
                </a:cubicBezTo>
                <a:cubicBezTo>
                  <a:pt x="402" y="410"/>
                  <a:pt x="402" y="410"/>
                  <a:pt x="402" y="410"/>
                </a:cubicBezTo>
                <a:cubicBezTo>
                  <a:pt x="402" y="410"/>
                  <a:pt x="402" y="410"/>
                  <a:pt x="402" y="410"/>
                </a:cubicBezTo>
                <a:cubicBezTo>
                  <a:pt x="402" y="410"/>
                  <a:pt x="402" y="410"/>
                  <a:pt x="402" y="410"/>
                </a:cubicBezTo>
                <a:cubicBezTo>
                  <a:pt x="401" y="409"/>
                  <a:pt x="401" y="409"/>
                  <a:pt x="401" y="409"/>
                </a:cubicBezTo>
                <a:cubicBezTo>
                  <a:pt x="401" y="409"/>
                  <a:pt x="401" y="409"/>
                  <a:pt x="401" y="409"/>
                </a:cubicBezTo>
                <a:cubicBezTo>
                  <a:pt x="401" y="408"/>
                  <a:pt x="401" y="408"/>
                  <a:pt x="401" y="408"/>
                </a:cubicBezTo>
                <a:cubicBezTo>
                  <a:pt x="401" y="408"/>
                  <a:pt x="401" y="408"/>
                  <a:pt x="401" y="408"/>
                </a:cubicBezTo>
                <a:cubicBezTo>
                  <a:pt x="400" y="408"/>
                  <a:pt x="400" y="408"/>
                  <a:pt x="400" y="408"/>
                </a:cubicBezTo>
                <a:cubicBezTo>
                  <a:pt x="400" y="408"/>
                  <a:pt x="400" y="408"/>
                  <a:pt x="400" y="408"/>
                </a:cubicBezTo>
                <a:cubicBezTo>
                  <a:pt x="400" y="407"/>
                  <a:pt x="400" y="407"/>
                  <a:pt x="400" y="407"/>
                </a:cubicBezTo>
                <a:cubicBezTo>
                  <a:pt x="400" y="407"/>
                  <a:pt x="400" y="407"/>
                  <a:pt x="400" y="407"/>
                </a:cubicBezTo>
                <a:cubicBezTo>
                  <a:pt x="400" y="406"/>
                  <a:pt x="400" y="406"/>
                  <a:pt x="400" y="406"/>
                </a:cubicBezTo>
                <a:cubicBezTo>
                  <a:pt x="400" y="406"/>
                  <a:pt x="400" y="406"/>
                  <a:pt x="400" y="406"/>
                </a:cubicBezTo>
                <a:cubicBezTo>
                  <a:pt x="400" y="404"/>
                  <a:pt x="400" y="404"/>
                  <a:pt x="400" y="404"/>
                </a:cubicBezTo>
                <a:cubicBezTo>
                  <a:pt x="400" y="404"/>
                  <a:pt x="400" y="404"/>
                  <a:pt x="400" y="404"/>
                </a:cubicBezTo>
                <a:cubicBezTo>
                  <a:pt x="402" y="397"/>
                  <a:pt x="402" y="397"/>
                  <a:pt x="402" y="397"/>
                </a:cubicBezTo>
                <a:cubicBezTo>
                  <a:pt x="402" y="397"/>
                  <a:pt x="402" y="397"/>
                  <a:pt x="402" y="397"/>
                </a:cubicBezTo>
                <a:cubicBezTo>
                  <a:pt x="406" y="400"/>
                  <a:pt x="406" y="400"/>
                  <a:pt x="406" y="400"/>
                </a:cubicBezTo>
                <a:cubicBezTo>
                  <a:pt x="406" y="400"/>
                  <a:pt x="406" y="400"/>
                  <a:pt x="406" y="400"/>
                </a:cubicBezTo>
                <a:cubicBezTo>
                  <a:pt x="412" y="401"/>
                  <a:pt x="412" y="401"/>
                  <a:pt x="412" y="401"/>
                </a:cubicBezTo>
                <a:cubicBezTo>
                  <a:pt x="412" y="401"/>
                  <a:pt x="412" y="401"/>
                  <a:pt x="412" y="401"/>
                </a:cubicBezTo>
                <a:cubicBezTo>
                  <a:pt x="417" y="401"/>
                  <a:pt x="417" y="401"/>
                  <a:pt x="417" y="401"/>
                </a:cubicBezTo>
                <a:cubicBezTo>
                  <a:pt x="417" y="401"/>
                  <a:pt x="417" y="401"/>
                  <a:pt x="417" y="401"/>
                </a:cubicBezTo>
                <a:cubicBezTo>
                  <a:pt x="422" y="399"/>
                  <a:pt x="422" y="399"/>
                  <a:pt x="422" y="399"/>
                </a:cubicBezTo>
                <a:cubicBezTo>
                  <a:pt x="422" y="399"/>
                  <a:pt x="422" y="399"/>
                  <a:pt x="422" y="399"/>
                </a:cubicBezTo>
                <a:cubicBezTo>
                  <a:pt x="428" y="398"/>
                  <a:pt x="428" y="398"/>
                  <a:pt x="428" y="398"/>
                </a:cubicBezTo>
                <a:cubicBezTo>
                  <a:pt x="428" y="398"/>
                  <a:pt x="428" y="398"/>
                  <a:pt x="428" y="398"/>
                </a:cubicBezTo>
                <a:cubicBezTo>
                  <a:pt x="433" y="396"/>
                  <a:pt x="433" y="396"/>
                  <a:pt x="433" y="396"/>
                </a:cubicBezTo>
                <a:cubicBezTo>
                  <a:pt x="433" y="396"/>
                  <a:pt x="433" y="396"/>
                  <a:pt x="433" y="396"/>
                </a:cubicBezTo>
                <a:cubicBezTo>
                  <a:pt x="438" y="395"/>
                  <a:pt x="438" y="395"/>
                  <a:pt x="438" y="395"/>
                </a:cubicBezTo>
                <a:cubicBezTo>
                  <a:pt x="438" y="395"/>
                  <a:pt x="438" y="395"/>
                  <a:pt x="438" y="395"/>
                </a:cubicBezTo>
                <a:cubicBezTo>
                  <a:pt x="443" y="392"/>
                  <a:pt x="443" y="392"/>
                  <a:pt x="443" y="392"/>
                </a:cubicBezTo>
                <a:cubicBezTo>
                  <a:pt x="443" y="392"/>
                  <a:pt x="443" y="392"/>
                  <a:pt x="443" y="392"/>
                </a:cubicBezTo>
                <a:cubicBezTo>
                  <a:pt x="448" y="389"/>
                  <a:pt x="448" y="389"/>
                  <a:pt x="448" y="389"/>
                </a:cubicBezTo>
                <a:cubicBezTo>
                  <a:pt x="448" y="389"/>
                  <a:pt x="448" y="389"/>
                  <a:pt x="448" y="389"/>
                </a:cubicBezTo>
                <a:cubicBezTo>
                  <a:pt x="454" y="385"/>
                  <a:pt x="454" y="385"/>
                  <a:pt x="454" y="385"/>
                </a:cubicBezTo>
                <a:cubicBezTo>
                  <a:pt x="454" y="385"/>
                  <a:pt x="454" y="385"/>
                  <a:pt x="454" y="385"/>
                </a:cubicBezTo>
                <a:cubicBezTo>
                  <a:pt x="459" y="381"/>
                  <a:pt x="459" y="381"/>
                  <a:pt x="459" y="381"/>
                </a:cubicBezTo>
                <a:cubicBezTo>
                  <a:pt x="459" y="381"/>
                  <a:pt x="459" y="381"/>
                  <a:pt x="459" y="381"/>
                </a:cubicBezTo>
                <a:cubicBezTo>
                  <a:pt x="464" y="377"/>
                  <a:pt x="464" y="377"/>
                  <a:pt x="464" y="377"/>
                </a:cubicBezTo>
                <a:cubicBezTo>
                  <a:pt x="464" y="377"/>
                  <a:pt x="464" y="377"/>
                  <a:pt x="464" y="377"/>
                </a:cubicBezTo>
                <a:cubicBezTo>
                  <a:pt x="468" y="372"/>
                  <a:pt x="468" y="372"/>
                  <a:pt x="468" y="372"/>
                </a:cubicBezTo>
                <a:cubicBezTo>
                  <a:pt x="468" y="372"/>
                  <a:pt x="468" y="372"/>
                  <a:pt x="468" y="372"/>
                </a:cubicBezTo>
                <a:cubicBezTo>
                  <a:pt x="474" y="367"/>
                  <a:pt x="474" y="367"/>
                  <a:pt x="474" y="367"/>
                </a:cubicBezTo>
                <a:cubicBezTo>
                  <a:pt x="474" y="367"/>
                  <a:pt x="474" y="367"/>
                  <a:pt x="474" y="367"/>
                </a:cubicBezTo>
                <a:cubicBezTo>
                  <a:pt x="478" y="363"/>
                  <a:pt x="478" y="363"/>
                  <a:pt x="478" y="363"/>
                </a:cubicBezTo>
                <a:cubicBezTo>
                  <a:pt x="478" y="363"/>
                  <a:pt x="478" y="363"/>
                  <a:pt x="478" y="363"/>
                </a:cubicBezTo>
                <a:cubicBezTo>
                  <a:pt x="483" y="357"/>
                  <a:pt x="483" y="357"/>
                  <a:pt x="483" y="357"/>
                </a:cubicBezTo>
                <a:cubicBezTo>
                  <a:pt x="483" y="357"/>
                  <a:pt x="483" y="357"/>
                  <a:pt x="483" y="357"/>
                </a:cubicBezTo>
                <a:cubicBezTo>
                  <a:pt x="486" y="359"/>
                  <a:pt x="486" y="359"/>
                  <a:pt x="486" y="359"/>
                </a:cubicBezTo>
                <a:cubicBezTo>
                  <a:pt x="486" y="359"/>
                  <a:pt x="486" y="359"/>
                  <a:pt x="486" y="359"/>
                </a:cubicBezTo>
                <a:cubicBezTo>
                  <a:pt x="481" y="367"/>
                  <a:pt x="481" y="367"/>
                  <a:pt x="481" y="367"/>
                </a:cubicBezTo>
                <a:cubicBezTo>
                  <a:pt x="481" y="367"/>
                  <a:pt x="481" y="367"/>
                  <a:pt x="481" y="367"/>
                </a:cubicBezTo>
                <a:cubicBezTo>
                  <a:pt x="476" y="374"/>
                  <a:pt x="476" y="374"/>
                  <a:pt x="476" y="374"/>
                </a:cubicBezTo>
                <a:cubicBezTo>
                  <a:pt x="476" y="374"/>
                  <a:pt x="476" y="374"/>
                  <a:pt x="476" y="374"/>
                </a:cubicBezTo>
                <a:cubicBezTo>
                  <a:pt x="470" y="381"/>
                  <a:pt x="470" y="381"/>
                  <a:pt x="470" y="381"/>
                </a:cubicBezTo>
                <a:cubicBezTo>
                  <a:pt x="470" y="381"/>
                  <a:pt x="470" y="381"/>
                  <a:pt x="470" y="381"/>
                </a:cubicBezTo>
                <a:cubicBezTo>
                  <a:pt x="463" y="388"/>
                  <a:pt x="463" y="388"/>
                  <a:pt x="463" y="388"/>
                </a:cubicBezTo>
                <a:cubicBezTo>
                  <a:pt x="463" y="388"/>
                  <a:pt x="463" y="388"/>
                  <a:pt x="463" y="388"/>
                </a:cubicBezTo>
                <a:cubicBezTo>
                  <a:pt x="457" y="396"/>
                  <a:pt x="457" y="396"/>
                  <a:pt x="457" y="396"/>
                </a:cubicBezTo>
                <a:cubicBezTo>
                  <a:pt x="457" y="396"/>
                  <a:pt x="457" y="396"/>
                  <a:pt x="457" y="396"/>
                </a:cubicBezTo>
                <a:cubicBezTo>
                  <a:pt x="451" y="403"/>
                  <a:pt x="451" y="403"/>
                  <a:pt x="451" y="403"/>
                </a:cubicBezTo>
                <a:cubicBezTo>
                  <a:pt x="451" y="403"/>
                  <a:pt x="451" y="403"/>
                  <a:pt x="451" y="403"/>
                </a:cubicBezTo>
                <a:cubicBezTo>
                  <a:pt x="444" y="411"/>
                  <a:pt x="444" y="411"/>
                  <a:pt x="444" y="411"/>
                </a:cubicBezTo>
                <a:cubicBezTo>
                  <a:pt x="444" y="411"/>
                  <a:pt x="444" y="411"/>
                  <a:pt x="444" y="411"/>
                </a:cubicBezTo>
                <a:cubicBezTo>
                  <a:pt x="441" y="419"/>
                  <a:pt x="441" y="419"/>
                  <a:pt x="441" y="419"/>
                </a:cubicBezTo>
                <a:cubicBezTo>
                  <a:pt x="441" y="419"/>
                  <a:pt x="441" y="419"/>
                  <a:pt x="441" y="419"/>
                </a:cubicBezTo>
                <a:cubicBezTo>
                  <a:pt x="438" y="420"/>
                  <a:pt x="438" y="420"/>
                  <a:pt x="438" y="420"/>
                </a:cubicBezTo>
                <a:cubicBezTo>
                  <a:pt x="438" y="420"/>
                  <a:pt x="438" y="420"/>
                  <a:pt x="438" y="420"/>
                </a:cubicBezTo>
                <a:cubicBezTo>
                  <a:pt x="436" y="421"/>
                  <a:pt x="436" y="421"/>
                  <a:pt x="436" y="421"/>
                </a:cubicBezTo>
                <a:cubicBezTo>
                  <a:pt x="436" y="421"/>
                  <a:pt x="436" y="421"/>
                  <a:pt x="436" y="421"/>
                </a:cubicBezTo>
                <a:cubicBezTo>
                  <a:pt x="434" y="422"/>
                  <a:pt x="434" y="422"/>
                  <a:pt x="434" y="422"/>
                </a:cubicBezTo>
                <a:cubicBezTo>
                  <a:pt x="434" y="422"/>
                  <a:pt x="434" y="422"/>
                  <a:pt x="434" y="422"/>
                </a:cubicBezTo>
                <a:cubicBezTo>
                  <a:pt x="433" y="422"/>
                  <a:pt x="433" y="422"/>
                  <a:pt x="433" y="422"/>
                </a:cubicBezTo>
                <a:cubicBezTo>
                  <a:pt x="433" y="422"/>
                  <a:pt x="433" y="422"/>
                  <a:pt x="433" y="422"/>
                </a:cubicBezTo>
                <a:cubicBezTo>
                  <a:pt x="431" y="423"/>
                  <a:pt x="431" y="423"/>
                  <a:pt x="431" y="423"/>
                </a:cubicBezTo>
                <a:cubicBezTo>
                  <a:pt x="431" y="423"/>
                  <a:pt x="431" y="423"/>
                  <a:pt x="431" y="423"/>
                </a:cubicBezTo>
                <a:cubicBezTo>
                  <a:pt x="429" y="424"/>
                  <a:pt x="429" y="424"/>
                  <a:pt x="429" y="424"/>
                </a:cubicBezTo>
                <a:cubicBezTo>
                  <a:pt x="429" y="424"/>
                  <a:pt x="429" y="424"/>
                  <a:pt x="429" y="424"/>
                </a:cubicBezTo>
                <a:cubicBezTo>
                  <a:pt x="426" y="424"/>
                  <a:pt x="426" y="424"/>
                  <a:pt x="426" y="424"/>
                </a:cubicBezTo>
                <a:cubicBezTo>
                  <a:pt x="426" y="424"/>
                  <a:pt x="426" y="424"/>
                  <a:pt x="426" y="424"/>
                </a:cubicBezTo>
                <a:cubicBezTo>
                  <a:pt x="425" y="424"/>
                  <a:pt x="425" y="424"/>
                  <a:pt x="425" y="424"/>
                </a:cubicBezTo>
                <a:close/>
                <a:moveTo>
                  <a:pt x="1686" y="419"/>
                </a:moveTo>
                <a:cubicBezTo>
                  <a:pt x="1683" y="419"/>
                  <a:pt x="1683" y="419"/>
                  <a:pt x="1683" y="419"/>
                </a:cubicBezTo>
                <a:cubicBezTo>
                  <a:pt x="1683" y="419"/>
                  <a:pt x="1683" y="419"/>
                  <a:pt x="1683" y="419"/>
                </a:cubicBezTo>
                <a:cubicBezTo>
                  <a:pt x="1681" y="418"/>
                  <a:pt x="1681" y="418"/>
                  <a:pt x="1681" y="418"/>
                </a:cubicBezTo>
                <a:cubicBezTo>
                  <a:pt x="1681" y="418"/>
                  <a:pt x="1681" y="418"/>
                  <a:pt x="1681" y="418"/>
                </a:cubicBezTo>
                <a:cubicBezTo>
                  <a:pt x="1678" y="417"/>
                  <a:pt x="1678" y="417"/>
                  <a:pt x="1678" y="417"/>
                </a:cubicBezTo>
                <a:cubicBezTo>
                  <a:pt x="1678" y="417"/>
                  <a:pt x="1678" y="417"/>
                  <a:pt x="1678" y="417"/>
                </a:cubicBezTo>
                <a:cubicBezTo>
                  <a:pt x="1677" y="415"/>
                  <a:pt x="1677" y="415"/>
                  <a:pt x="1677" y="415"/>
                </a:cubicBezTo>
                <a:cubicBezTo>
                  <a:pt x="1677" y="415"/>
                  <a:pt x="1677" y="415"/>
                  <a:pt x="1677" y="415"/>
                </a:cubicBezTo>
                <a:cubicBezTo>
                  <a:pt x="1673" y="414"/>
                  <a:pt x="1673" y="414"/>
                  <a:pt x="1673" y="414"/>
                </a:cubicBezTo>
                <a:cubicBezTo>
                  <a:pt x="1673" y="414"/>
                  <a:pt x="1673" y="414"/>
                  <a:pt x="1673" y="414"/>
                </a:cubicBezTo>
                <a:cubicBezTo>
                  <a:pt x="1671" y="412"/>
                  <a:pt x="1671" y="412"/>
                  <a:pt x="1671" y="412"/>
                </a:cubicBezTo>
                <a:cubicBezTo>
                  <a:pt x="1671" y="412"/>
                  <a:pt x="1671" y="412"/>
                  <a:pt x="1671" y="412"/>
                </a:cubicBezTo>
                <a:cubicBezTo>
                  <a:pt x="1668" y="411"/>
                  <a:pt x="1668" y="411"/>
                  <a:pt x="1668" y="411"/>
                </a:cubicBezTo>
                <a:cubicBezTo>
                  <a:pt x="1668" y="411"/>
                  <a:pt x="1668" y="411"/>
                  <a:pt x="1668" y="411"/>
                </a:cubicBezTo>
                <a:cubicBezTo>
                  <a:pt x="1665" y="410"/>
                  <a:pt x="1665" y="410"/>
                  <a:pt x="1665" y="410"/>
                </a:cubicBezTo>
                <a:cubicBezTo>
                  <a:pt x="1665" y="410"/>
                  <a:pt x="1665" y="410"/>
                  <a:pt x="1665" y="410"/>
                </a:cubicBezTo>
                <a:cubicBezTo>
                  <a:pt x="1662" y="349"/>
                  <a:pt x="1662" y="349"/>
                  <a:pt x="1662" y="349"/>
                </a:cubicBezTo>
                <a:cubicBezTo>
                  <a:pt x="1662" y="349"/>
                  <a:pt x="1662" y="349"/>
                  <a:pt x="1662" y="349"/>
                </a:cubicBezTo>
                <a:cubicBezTo>
                  <a:pt x="1662" y="349"/>
                  <a:pt x="1662" y="349"/>
                  <a:pt x="1662" y="349"/>
                </a:cubicBezTo>
                <a:cubicBezTo>
                  <a:pt x="1662" y="349"/>
                  <a:pt x="1662" y="349"/>
                  <a:pt x="1662" y="349"/>
                </a:cubicBezTo>
                <a:cubicBezTo>
                  <a:pt x="1662" y="348"/>
                  <a:pt x="1662" y="348"/>
                  <a:pt x="1662" y="348"/>
                </a:cubicBezTo>
                <a:cubicBezTo>
                  <a:pt x="1662" y="348"/>
                  <a:pt x="1662" y="348"/>
                  <a:pt x="1662" y="348"/>
                </a:cubicBezTo>
                <a:cubicBezTo>
                  <a:pt x="1663" y="348"/>
                  <a:pt x="1663" y="348"/>
                  <a:pt x="1663" y="348"/>
                </a:cubicBezTo>
                <a:cubicBezTo>
                  <a:pt x="1663" y="348"/>
                  <a:pt x="1663" y="348"/>
                  <a:pt x="1663" y="348"/>
                </a:cubicBezTo>
                <a:cubicBezTo>
                  <a:pt x="1665" y="347"/>
                  <a:pt x="1665" y="347"/>
                  <a:pt x="1665" y="347"/>
                </a:cubicBezTo>
                <a:cubicBezTo>
                  <a:pt x="1665" y="347"/>
                  <a:pt x="1665" y="347"/>
                  <a:pt x="1665" y="347"/>
                </a:cubicBezTo>
                <a:cubicBezTo>
                  <a:pt x="1666" y="348"/>
                  <a:pt x="1666" y="348"/>
                  <a:pt x="1666" y="348"/>
                </a:cubicBezTo>
                <a:cubicBezTo>
                  <a:pt x="1666" y="348"/>
                  <a:pt x="1666" y="348"/>
                  <a:pt x="1666" y="348"/>
                </a:cubicBezTo>
                <a:cubicBezTo>
                  <a:pt x="1668" y="348"/>
                  <a:pt x="1668" y="348"/>
                  <a:pt x="1668" y="348"/>
                </a:cubicBezTo>
                <a:cubicBezTo>
                  <a:pt x="1668" y="348"/>
                  <a:pt x="1668" y="348"/>
                  <a:pt x="1668" y="348"/>
                </a:cubicBezTo>
                <a:cubicBezTo>
                  <a:pt x="1669" y="348"/>
                  <a:pt x="1669" y="348"/>
                  <a:pt x="1669" y="348"/>
                </a:cubicBezTo>
                <a:cubicBezTo>
                  <a:pt x="1669" y="348"/>
                  <a:pt x="1669" y="348"/>
                  <a:pt x="1669" y="348"/>
                </a:cubicBezTo>
                <a:cubicBezTo>
                  <a:pt x="1671" y="348"/>
                  <a:pt x="1671" y="348"/>
                  <a:pt x="1671" y="348"/>
                </a:cubicBezTo>
                <a:cubicBezTo>
                  <a:pt x="1671" y="348"/>
                  <a:pt x="1671" y="348"/>
                  <a:pt x="1671" y="348"/>
                </a:cubicBezTo>
                <a:cubicBezTo>
                  <a:pt x="1673" y="357"/>
                  <a:pt x="1673" y="357"/>
                  <a:pt x="1673" y="357"/>
                </a:cubicBezTo>
                <a:cubicBezTo>
                  <a:pt x="1673" y="357"/>
                  <a:pt x="1673" y="357"/>
                  <a:pt x="1673" y="357"/>
                </a:cubicBezTo>
                <a:cubicBezTo>
                  <a:pt x="1679" y="366"/>
                  <a:pt x="1679" y="366"/>
                  <a:pt x="1679" y="366"/>
                </a:cubicBezTo>
                <a:cubicBezTo>
                  <a:pt x="1679" y="366"/>
                  <a:pt x="1679" y="366"/>
                  <a:pt x="1679" y="366"/>
                </a:cubicBezTo>
                <a:cubicBezTo>
                  <a:pt x="1684" y="374"/>
                  <a:pt x="1684" y="374"/>
                  <a:pt x="1684" y="374"/>
                </a:cubicBezTo>
                <a:cubicBezTo>
                  <a:pt x="1684" y="374"/>
                  <a:pt x="1684" y="374"/>
                  <a:pt x="1684" y="374"/>
                </a:cubicBezTo>
                <a:cubicBezTo>
                  <a:pt x="1689" y="382"/>
                  <a:pt x="1689" y="382"/>
                  <a:pt x="1689" y="382"/>
                </a:cubicBezTo>
                <a:cubicBezTo>
                  <a:pt x="1689" y="382"/>
                  <a:pt x="1689" y="382"/>
                  <a:pt x="1689" y="382"/>
                </a:cubicBezTo>
                <a:cubicBezTo>
                  <a:pt x="1693" y="391"/>
                  <a:pt x="1693" y="391"/>
                  <a:pt x="1693" y="391"/>
                </a:cubicBezTo>
                <a:cubicBezTo>
                  <a:pt x="1693" y="391"/>
                  <a:pt x="1693" y="391"/>
                  <a:pt x="1693" y="391"/>
                </a:cubicBezTo>
                <a:cubicBezTo>
                  <a:pt x="1696" y="399"/>
                  <a:pt x="1696" y="399"/>
                  <a:pt x="1696" y="399"/>
                </a:cubicBezTo>
                <a:cubicBezTo>
                  <a:pt x="1696" y="399"/>
                  <a:pt x="1696" y="399"/>
                  <a:pt x="1696" y="399"/>
                </a:cubicBezTo>
                <a:cubicBezTo>
                  <a:pt x="1696" y="408"/>
                  <a:pt x="1696" y="408"/>
                  <a:pt x="1696" y="408"/>
                </a:cubicBezTo>
                <a:cubicBezTo>
                  <a:pt x="1696" y="408"/>
                  <a:pt x="1696" y="408"/>
                  <a:pt x="1696" y="408"/>
                </a:cubicBezTo>
                <a:cubicBezTo>
                  <a:pt x="1695" y="415"/>
                  <a:pt x="1695" y="415"/>
                  <a:pt x="1695" y="415"/>
                </a:cubicBezTo>
                <a:cubicBezTo>
                  <a:pt x="1695" y="415"/>
                  <a:pt x="1695" y="415"/>
                  <a:pt x="1695" y="415"/>
                </a:cubicBezTo>
                <a:cubicBezTo>
                  <a:pt x="1693" y="416"/>
                  <a:pt x="1693" y="416"/>
                  <a:pt x="1693" y="416"/>
                </a:cubicBezTo>
                <a:cubicBezTo>
                  <a:pt x="1693" y="416"/>
                  <a:pt x="1693" y="416"/>
                  <a:pt x="1693" y="416"/>
                </a:cubicBezTo>
                <a:cubicBezTo>
                  <a:pt x="1692" y="417"/>
                  <a:pt x="1692" y="417"/>
                  <a:pt x="1692" y="417"/>
                </a:cubicBezTo>
                <a:cubicBezTo>
                  <a:pt x="1692" y="417"/>
                  <a:pt x="1692" y="417"/>
                  <a:pt x="1692" y="417"/>
                </a:cubicBezTo>
                <a:cubicBezTo>
                  <a:pt x="1691" y="417"/>
                  <a:pt x="1691" y="417"/>
                  <a:pt x="1691" y="417"/>
                </a:cubicBezTo>
                <a:cubicBezTo>
                  <a:pt x="1691" y="417"/>
                  <a:pt x="1691" y="417"/>
                  <a:pt x="1691" y="417"/>
                </a:cubicBezTo>
                <a:cubicBezTo>
                  <a:pt x="1691" y="417"/>
                  <a:pt x="1691" y="417"/>
                  <a:pt x="1691" y="417"/>
                </a:cubicBezTo>
                <a:cubicBezTo>
                  <a:pt x="1691" y="417"/>
                  <a:pt x="1691" y="417"/>
                  <a:pt x="1691" y="417"/>
                </a:cubicBezTo>
                <a:cubicBezTo>
                  <a:pt x="1689" y="418"/>
                  <a:pt x="1689" y="418"/>
                  <a:pt x="1689" y="418"/>
                </a:cubicBezTo>
                <a:cubicBezTo>
                  <a:pt x="1689" y="418"/>
                  <a:pt x="1689" y="418"/>
                  <a:pt x="1689" y="418"/>
                </a:cubicBezTo>
                <a:cubicBezTo>
                  <a:pt x="1688" y="419"/>
                  <a:pt x="1688" y="419"/>
                  <a:pt x="1688" y="419"/>
                </a:cubicBezTo>
                <a:cubicBezTo>
                  <a:pt x="1688" y="419"/>
                  <a:pt x="1688" y="419"/>
                  <a:pt x="1688" y="419"/>
                </a:cubicBezTo>
                <a:cubicBezTo>
                  <a:pt x="1687" y="419"/>
                  <a:pt x="1687" y="419"/>
                  <a:pt x="1687" y="419"/>
                </a:cubicBezTo>
                <a:cubicBezTo>
                  <a:pt x="1687" y="419"/>
                  <a:pt x="1687" y="419"/>
                  <a:pt x="1687" y="419"/>
                </a:cubicBezTo>
                <a:cubicBezTo>
                  <a:pt x="1686" y="419"/>
                  <a:pt x="1686" y="419"/>
                  <a:pt x="1686" y="419"/>
                </a:cubicBezTo>
                <a:close/>
                <a:moveTo>
                  <a:pt x="573" y="412"/>
                </a:moveTo>
                <a:cubicBezTo>
                  <a:pt x="574" y="413"/>
                  <a:pt x="574" y="413"/>
                  <a:pt x="574" y="413"/>
                </a:cubicBezTo>
                <a:cubicBezTo>
                  <a:pt x="574" y="413"/>
                  <a:pt x="574" y="413"/>
                  <a:pt x="574" y="413"/>
                </a:cubicBezTo>
                <a:cubicBezTo>
                  <a:pt x="575" y="413"/>
                  <a:pt x="575" y="413"/>
                  <a:pt x="575" y="413"/>
                </a:cubicBezTo>
                <a:cubicBezTo>
                  <a:pt x="575" y="413"/>
                  <a:pt x="575" y="413"/>
                  <a:pt x="575" y="413"/>
                </a:cubicBezTo>
                <a:cubicBezTo>
                  <a:pt x="576" y="412"/>
                  <a:pt x="576" y="412"/>
                  <a:pt x="576" y="412"/>
                </a:cubicBezTo>
                <a:cubicBezTo>
                  <a:pt x="576" y="412"/>
                  <a:pt x="576" y="412"/>
                  <a:pt x="576" y="412"/>
                </a:cubicBezTo>
                <a:cubicBezTo>
                  <a:pt x="578" y="411"/>
                  <a:pt x="578" y="411"/>
                  <a:pt x="578" y="411"/>
                </a:cubicBezTo>
                <a:cubicBezTo>
                  <a:pt x="578" y="411"/>
                  <a:pt x="578" y="411"/>
                  <a:pt x="578" y="411"/>
                </a:cubicBezTo>
                <a:cubicBezTo>
                  <a:pt x="579" y="411"/>
                  <a:pt x="579" y="411"/>
                  <a:pt x="579" y="411"/>
                </a:cubicBezTo>
                <a:cubicBezTo>
                  <a:pt x="579" y="411"/>
                  <a:pt x="579" y="411"/>
                  <a:pt x="579" y="411"/>
                </a:cubicBezTo>
                <a:cubicBezTo>
                  <a:pt x="580" y="410"/>
                  <a:pt x="580" y="410"/>
                  <a:pt x="580" y="410"/>
                </a:cubicBezTo>
                <a:cubicBezTo>
                  <a:pt x="580" y="410"/>
                  <a:pt x="580" y="410"/>
                  <a:pt x="580" y="410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2" y="410"/>
                  <a:pt x="582" y="410"/>
                  <a:pt x="582" y="410"/>
                </a:cubicBezTo>
                <a:cubicBezTo>
                  <a:pt x="582" y="410"/>
                  <a:pt x="582" y="410"/>
                  <a:pt x="582" y="410"/>
                </a:cubicBezTo>
                <a:cubicBezTo>
                  <a:pt x="581" y="393"/>
                  <a:pt x="581" y="393"/>
                  <a:pt x="581" y="393"/>
                </a:cubicBezTo>
                <a:cubicBezTo>
                  <a:pt x="581" y="393"/>
                  <a:pt x="581" y="393"/>
                  <a:pt x="581" y="393"/>
                </a:cubicBezTo>
                <a:cubicBezTo>
                  <a:pt x="580" y="376"/>
                  <a:pt x="580" y="376"/>
                  <a:pt x="580" y="376"/>
                </a:cubicBezTo>
                <a:cubicBezTo>
                  <a:pt x="580" y="376"/>
                  <a:pt x="580" y="376"/>
                  <a:pt x="580" y="376"/>
                </a:cubicBezTo>
                <a:cubicBezTo>
                  <a:pt x="578" y="359"/>
                  <a:pt x="578" y="359"/>
                  <a:pt x="578" y="359"/>
                </a:cubicBezTo>
                <a:cubicBezTo>
                  <a:pt x="578" y="359"/>
                  <a:pt x="578" y="359"/>
                  <a:pt x="578" y="359"/>
                </a:cubicBezTo>
                <a:cubicBezTo>
                  <a:pt x="576" y="341"/>
                  <a:pt x="576" y="341"/>
                  <a:pt x="576" y="341"/>
                </a:cubicBezTo>
                <a:cubicBezTo>
                  <a:pt x="576" y="341"/>
                  <a:pt x="576" y="341"/>
                  <a:pt x="576" y="341"/>
                </a:cubicBezTo>
                <a:cubicBezTo>
                  <a:pt x="573" y="324"/>
                  <a:pt x="573" y="324"/>
                  <a:pt x="573" y="324"/>
                </a:cubicBezTo>
                <a:cubicBezTo>
                  <a:pt x="573" y="324"/>
                  <a:pt x="573" y="324"/>
                  <a:pt x="573" y="324"/>
                </a:cubicBezTo>
                <a:cubicBezTo>
                  <a:pt x="571" y="308"/>
                  <a:pt x="571" y="308"/>
                  <a:pt x="571" y="308"/>
                </a:cubicBezTo>
                <a:cubicBezTo>
                  <a:pt x="571" y="308"/>
                  <a:pt x="571" y="308"/>
                  <a:pt x="571" y="308"/>
                </a:cubicBezTo>
                <a:cubicBezTo>
                  <a:pt x="570" y="291"/>
                  <a:pt x="570" y="291"/>
                  <a:pt x="570" y="291"/>
                </a:cubicBezTo>
                <a:cubicBezTo>
                  <a:pt x="570" y="291"/>
                  <a:pt x="570" y="291"/>
                  <a:pt x="570" y="291"/>
                </a:cubicBezTo>
                <a:cubicBezTo>
                  <a:pt x="574" y="274"/>
                  <a:pt x="574" y="274"/>
                  <a:pt x="574" y="274"/>
                </a:cubicBezTo>
                <a:cubicBezTo>
                  <a:pt x="574" y="274"/>
                  <a:pt x="574" y="274"/>
                  <a:pt x="574" y="274"/>
                </a:cubicBezTo>
                <a:cubicBezTo>
                  <a:pt x="588" y="259"/>
                  <a:pt x="588" y="259"/>
                  <a:pt x="588" y="259"/>
                </a:cubicBezTo>
                <a:cubicBezTo>
                  <a:pt x="588" y="259"/>
                  <a:pt x="588" y="259"/>
                  <a:pt x="588" y="259"/>
                </a:cubicBezTo>
                <a:cubicBezTo>
                  <a:pt x="589" y="256"/>
                  <a:pt x="589" y="256"/>
                  <a:pt x="589" y="256"/>
                </a:cubicBezTo>
                <a:cubicBezTo>
                  <a:pt x="589" y="256"/>
                  <a:pt x="589" y="256"/>
                  <a:pt x="589" y="256"/>
                </a:cubicBezTo>
                <a:cubicBezTo>
                  <a:pt x="592" y="253"/>
                  <a:pt x="592" y="253"/>
                  <a:pt x="592" y="253"/>
                </a:cubicBezTo>
                <a:cubicBezTo>
                  <a:pt x="592" y="253"/>
                  <a:pt x="592" y="253"/>
                  <a:pt x="592" y="253"/>
                </a:cubicBezTo>
                <a:cubicBezTo>
                  <a:pt x="593" y="250"/>
                  <a:pt x="593" y="250"/>
                  <a:pt x="593" y="250"/>
                </a:cubicBezTo>
                <a:cubicBezTo>
                  <a:pt x="593" y="250"/>
                  <a:pt x="593" y="250"/>
                  <a:pt x="593" y="250"/>
                </a:cubicBezTo>
                <a:cubicBezTo>
                  <a:pt x="595" y="245"/>
                  <a:pt x="595" y="245"/>
                  <a:pt x="595" y="245"/>
                </a:cubicBezTo>
                <a:cubicBezTo>
                  <a:pt x="595" y="245"/>
                  <a:pt x="595" y="245"/>
                  <a:pt x="595" y="245"/>
                </a:cubicBezTo>
                <a:cubicBezTo>
                  <a:pt x="595" y="242"/>
                  <a:pt x="595" y="242"/>
                  <a:pt x="595" y="242"/>
                </a:cubicBezTo>
                <a:cubicBezTo>
                  <a:pt x="595" y="242"/>
                  <a:pt x="595" y="242"/>
                  <a:pt x="595" y="242"/>
                </a:cubicBezTo>
                <a:cubicBezTo>
                  <a:pt x="595" y="238"/>
                  <a:pt x="595" y="238"/>
                  <a:pt x="595" y="238"/>
                </a:cubicBezTo>
                <a:cubicBezTo>
                  <a:pt x="595" y="238"/>
                  <a:pt x="595" y="238"/>
                  <a:pt x="595" y="238"/>
                </a:cubicBezTo>
                <a:cubicBezTo>
                  <a:pt x="593" y="234"/>
                  <a:pt x="593" y="234"/>
                  <a:pt x="593" y="234"/>
                </a:cubicBezTo>
                <a:cubicBezTo>
                  <a:pt x="593" y="234"/>
                  <a:pt x="593" y="234"/>
                  <a:pt x="593" y="234"/>
                </a:cubicBezTo>
                <a:cubicBezTo>
                  <a:pt x="593" y="229"/>
                  <a:pt x="593" y="229"/>
                  <a:pt x="593" y="229"/>
                </a:cubicBezTo>
                <a:cubicBezTo>
                  <a:pt x="593" y="229"/>
                  <a:pt x="593" y="229"/>
                  <a:pt x="593" y="229"/>
                </a:cubicBezTo>
                <a:cubicBezTo>
                  <a:pt x="591" y="229"/>
                  <a:pt x="591" y="229"/>
                  <a:pt x="591" y="229"/>
                </a:cubicBezTo>
                <a:cubicBezTo>
                  <a:pt x="591" y="229"/>
                  <a:pt x="591" y="229"/>
                  <a:pt x="591" y="229"/>
                </a:cubicBezTo>
                <a:cubicBezTo>
                  <a:pt x="588" y="230"/>
                  <a:pt x="588" y="230"/>
                  <a:pt x="588" y="230"/>
                </a:cubicBezTo>
                <a:cubicBezTo>
                  <a:pt x="588" y="230"/>
                  <a:pt x="588" y="230"/>
                  <a:pt x="588" y="230"/>
                </a:cubicBezTo>
                <a:cubicBezTo>
                  <a:pt x="588" y="231"/>
                  <a:pt x="588" y="231"/>
                  <a:pt x="588" y="231"/>
                </a:cubicBezTo>
                <a:cubicBezTo>
                  <a:pt x="588" y="231"/>
                  <a:pt x="588" y="231"/>
                  <a:pt x="588" y="231"/>
                </a:cubicBezTo>
                <a:cubicBezTo>
                  <a:pt x="588" y="233"/>
                  <a:pt x="588" y="233"/>
                  <a:pt x="588" y="233"/>
                </a:cubicBezTo>
                <a:cubicBezTo>
                  <a:pt x="588" y="233"/>
                  <a:pt x="588" y="233"/>
                  <a:pt x="588" y="233"/>
                </a:cubicBezTo>
                <a:cubicBezTo>
                  <a:pt x="589" y="234"/>
                  <a:pt x="589" y="234"/>
                  <a:pt x="589" y="234"/>
                </a:cubicBezTo>
                <a:cubicBezTo>
                  <a:pt x="589" y="234"/>
                  <a:pt x="589" y="234"/>
                  <a:pt x="589" y="234"/>
                </a:cubicBezTo>
                <a:cubicBezTo>
                  <a:pt x="589" y="236"/>
                  <a:pt x="589" y="236"/>
                  <a:pt x="589" y="236"/>
                </a:cubicBezTo>
                <a:cubicBezTo>
                  <a:pt x="589" y="236"/>
                  <a:pt x="589" y="236"/>
                  <a:pt x="589" y="236"/>
                </a:cubicBezTo>
                <a:cubicBezTo>
                  <a:pt x="591" y="236"/>
                  <a:pt x="591" y="236"/>
                  <a:pt x="591" y="236"/>
                </a:cubicBezTo>
                <a:cubicBezTo>
                  <a:pt x="591" y="236"/>
                  <a:pt x="591" y="236"/>
                  <a:pt x="591" y="236"/>
                </a:cubicBezTo>
                <a:cubicBezTo>
                  <a:pt x="591" y="238"/>
                  <a:pt x="591" y="238"/>
                  <a:pt x="591" y="238"/>
                </a:cubicBezTo>
                <a:cubicBezTo>
                  <a:pt x="591" y="238"/>
                  <a:pt x="591" y="238"/>
                  <a:pt x="591" y="238"/>
                </a:cubicBezTo>
                <a:cubicBezTo>
                  <a:pt x="591" y="238"/>
                  <a:pt x="591" y="238"/>
                  <a:pt x="591" y="238"/>
                </a:cubicBezTo>
                <a:cubicBezTo>
                  <a:pt x="591" y="238"/>
                  <a:pt x="591" y="238"/>
                  <a:pt x="591" y="238"/>
                </a:cubicBezTo>
                <a:cubicBezTo>
                  <a:pt x="587" y="242"/>
                  <a:pt x="587" y="242"/>
                  <a:pt x="587" y="242"/>
                </a:cubicBezTo>
                <a:cubicBezTo>
                  <a:pt x="587" y="242"/>
                  <a:pt x="587" y="242"/>
                  <a:pt x="587" y="242"/>
                </a:cubicBezTo>
                <a:cubicBezTo>
                  <a:pt x="586" y="244"/>
                  <a:pt x="586" y="244"/>
                  <a:pt x="586" y="244"/>
                </a:cubicBezTo>
                <a:cubicBezTo>
                  <a:pt x="586" y="244"/>
                  <a:pt x="586" y="244"/>
                  <a:pt x="586" y="244"/>
                </a:cubicBezTo>
                <a:cubicBezTo>
                  <a:pt x="583" y="247"/>
                  <a:pt x="583" y="247"/>
                  <a:pt x="583" y="247"/>
                </a:cubicBezTo>
                <a:cubicBezTo>
                  <a:pt x="583" y="247"/>
                  <a:pt x="583" y="247"/>
                  <a:pt x="583" y="247"/>
                </a:cubicBezTo>
                <a:cubicBezTo>
                  <a:pt x="582" y="250"/>
                  <a:pt x="582" y="250"/>
                  <a:pt x="582" y="250"/>
                </a:cubicBezTo>
                <a:cubicBezTo>
                  <a:pt x="582" y="250"/>
                  <a:pt x="582" y="250"/>
                  <a:pt x="582" y="250"/>
                </a:cubicBezTo>
                <a:cubicBezTo>
                  <a:pt x="580" y="253"/>
                  <a:pt x="580" y="253"/>
                  <a:pt x="580" y="253"/>
                </a:cubicBezTo>
                <a:cubicBezTo>
                  <a:pt x="580" y="253"/>
                  <a:pt x="580" y="253"/>
                  <a:pt x="580" y="253"/>
                </a:cubicBezTo>
                <a:cubicBezTo>
                  <a:pt x="578" y="255"/>
                  <a:pt x="578" y="255"/>
                  <a:pt x="578" y="255"/>
                </a:cubicBezTo>
                <a:cubicBezTo>
                  <a:pt x="578" y="255"/>
                  <a:pt x="578" y="255"/>
                  <a:pt x="578" y="255"/>
                </a:cubicBezTo>
                <a:cubicBezTo>
                  <a:pt x="575" y="256"/>
                  <a:pt x="575" y="256"/>
                  <a:pt x="575" y="256"/>
                </a:cubicBezTo>
                <a:cubicBezTo>
                  <a:pt x="575" y="256"/>
                  <a:pt x="575" y="256"/>
                  <a:pt x="575" y="256"/>
                </a:cubicBezTo>
                <a:cubicBezTo>
                  <a:pt x="573" y="256"/>
                  <a:pt x="573" y="256"/>
                  <a:pt x="573" y="256"/>
                </a:cubicBezTo>
                <a:cubicBezTo>
                  <a:pt x="573" y="256"/>
                  <a:pt x="573" y="256"/>
                  <a:pt x="573" y="256"/>
                </a:cubicBezTo>
                <a:cubicBezTo>
                  <a:pt x="569" y="255"/>
                  <a:pt x="569" y="255"/>
                  <a:pt x="569" y="255"/>
                </a:cubicBezTo>
                <a:cubicBezTo>
                  <a:pt x="569" y="255"/>
                  <a:pt x="569" y="255"/>
                  <a:pt x="569" y="255"/>
                </a:cubicBezTo>
                <a:cubicBezTo>
                  <a:pt x="571" y="227"/>
                  <a:pt x="571" y="227"/>
                  <a:pt x="571" y="227"/>
                </a:cubicBezTo>
                <a:cubicBezTo>
                  <a:pt x="571" y="227"/>
                  <a:pt x="571" y="227"/>
                  <a:pt x="571" y="227"/>
                </a:cubicBezTo>
                <a:cubicBezTo>
                  <a:pt x="593" y="205"/>
                  <a:pt x="593" y="205"/>
                  <a:pt x="593" y="205"/>
                </a:cubicBezTo>
                <a:cubicBezTo>
                  <a:pt x="593" y="205"/>
                  <a:pt x="593" y="205"/>
                  <a:pt x="593" y="205"/>
                </a:cubicBezTo>
                <a:cubicBezTo>
                  <a:pt x="619" y="183"/>
                  <a:pt x="619" y="183"/>
                  <a:pt x="619" y="183"/>
                </a:cubicBezTo>
                <a:cubicBezTo>
                  <a:pt x="619" y="183"/>
                  <a:pt x="619" y="183"/>
                  <a:pt x="619" y="183"/>
                </a:cubicBezTo>
                <a:cubicBezTo>
                  <a:pt x="647" y="156"/>
                  <a:pt x="647" y="156"/>
                  <a:pt x="647" y="156"/>
                </a:cubicBezTo>
                <a:cubicBezTo>
                  <a:pt x="647" y="156"/>
                  <a:pt x="647" y="156"/>
                  <a:pt x="647" y="156"/>
                </a:cubicBezTo>
                <a:cubicBezTo>
                  <a:pt x="646" y="153"/>
                  <a:pt x="646" y="153"/>
                  <a:pt x="646" y="153"/>
                </a:cubicBezTo>
                <a:cubicBezTo>
                  <a:pt x="646" y="153"/>
                  <a:pt x="646" y="153"/>
                  <a:pt x="646" y="153"/>
                </a:cubicBezTo>
                <a:cubicBezTo>
                  <a:pt x="646" y="150"/>
                  <a:pt x="646" y="150"/>
                  <a:pt x="646" y="150"/>
                </a:cubicBezTo>
                <a:cubicBezTo>
                  <a:pt x="646" y="150"/>
                  <a:pt x="646" y="150"/>
                  <a:pt x="646" y="150"/>
                </a:cubicBezTo>
                <a:cubicBezTo>
                  <a:pt x="645" y="147"/>
                  <a:pt x="645" y="147"/>
                  <a:pt x="645" y="147"/>
                </a:cubicBezTo>
                <a:cubicBezTo>
                  <a:pt x="645" y="147"/>
                  <a:pt x="645" y="147"/>
                  <a:pt x="645" y="147"/>
                </a:cubicBezTo>
                <a:cubicBezTo>
                  <a:pt x="645" y="143"/>
                  <a:pt x="645" y="143"/>
                  <a:pt x="645" y="143"/>
                </a:cubicBezTo>
                <a:cubicBezTo>
                  <a:pt x="645" y="143"/>
                  <a:pt x="645" y="143"/>
                  <a:pt x="645" y="143"/>
                </a:cubicBezTo>
                <a:cubicBezTo>
                  <a:pt x="643" y="142"/>
                  <a:pt x="643" y="142"/>
                  <a:pt x="643" y="142"/>
                </a:cubicBezTo>
                <a:cubicBezTo>
                  <a:pt x="643" y="142"/>
                  <a:pt x="643" y="142"/>
                  <a:pt x="643" y="142"/>
                </a:cubicBezTo>
                <a:cubicBezTo>
                  <a:pt x="641" y="139"/>
                  <a:pt x="641" y="139"/>
                  <a:pt x="641" y="139"/>
                </a:cubicBezTo>
                <a:cubicBezTo>
                  <a:pt x="641" y="139"/>
                  <a:pt x="641" y="139"/>
                  <a:pt x="641" y="139"/>
                </a:cubicBezTo>
                <a:cubicBezTo>
                  <a:pt x="639" y="137"/>
                  <a:pt x="639" y="137"/>
                  <a:pt x="639" y="137"/>
                </a:cubicBezTo>
                <a:cubicBezTo>
                  <a:pt x="639" y="137"/>
                  <a:pt x="639" y="137"/>
                  <a:pt x="639" y="137"/>
                </a:cubicBezTo>
                <a:cubicBezTo>
                  <a:pt x="637" y="135"/>
                  <a:pt x="637" y="135"/>
                  <a:pt x="637" y="135"/>
                </a:cubicBezTo>
                <a:cubicBezTo>
                  <a:pt x="637" y="135"/>
                  <a:pt x="637" y="135"/>
                  <a:pt x="637" y="135"/>
                </a:cubicBezTo>
                <a:cubicBezTo>
                  <a:pt x="627" y="134"/>
                  <a:pt x="627" y="134"/>
                  <a:pt x="627" y="134"/>
                </a:cubicBezTo>
                <a:cubicBezTo>
                  <a:pt x="627" y="134"/>
                  <a:pt x="627" y="134"/>
                  <a:pt x="627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14" y="138"/>
                  <a:pt x="614" y="138"/>
                  <a:pt x="614" y="138"/>
                </a:cubicBezTo>
                <a:cubicBezTo>
                  <a:pt x="614" y="138"/>
                  <a:pt x="614" y="138"/>
                  <a:pt x="614" y="138"/>
                </a:cubicBezTo>
                <a:cubicBezTo>
                  <a:pt x="607" y="142"/>
                  <a:pt x="607" y="142"/>
                  <a:pt x="607" y="142"/>
                </a:cubicBezTo>
                <a:cubicBezTo>
                  <a:pt x="607" y="142"/>
                  <a:pt x="607" y="142"/>
                  <a:pt x="607" y="142"/>
                </a:cubicBezTo>
                <a:cubicBezTo>
                  <a:pt x="601" y="146"/>
                  <a:pt x="601" y="146"/>
                  <a:pt x="601" y="146"/>
                </a:cubicBezTo>
                <a:cubicBezTo>
                  <a:pt x="601" y="146"/>
                  <a:pt x="601" y="146"/>
                  <a:pt x="601" y="146"/>
                </a:cubicBezTo>
                <a:cubicBezTo>
                  <a:pt x="596" y="151"/>
                  <a:pt x="596" y="151"/>
                  <a:pt x="596" y="151"/>
                </a:cubicBezTo>
                <a:cubicBezTo>
                  <a:pt x="596" y="151"/>
                  <a:pt x="596" y="151"/>
                  <a:pt x="596" y="151"/>
                </a:cubicBezTo>
                <a:cubicBezTo>
                  <a:pt x="589" y="156"/>
                  <a:pt x="589" y="156"/>
                  <a:pt x="589" y="156"/>
                </a:cubicBezTo>
                <a:cubicBezTo>
                  <a:pt x="589" y="156"/>
                  <a:pt x="589" y="156"/>
                  <a:pt x="589" y="156"/>
                </a:cubicBezTo>
                <a:cubicBezTo>
                  <a:pt x="583" y="157"/>
                  <a:pt x="583" y="157"/>
                  <a:pt x="583" y="157"/>
                </a:cubicBezTo>
                <a:cubicBezTo>
                  <a:pt x="583" y="157"/>
                  <a:pt x="583" y="157"/>
                  <a:pt x="583" y="157"/>
                </a:cubicBezTo>
                <a:cubicBezTo>
                  <a:pt x="580" y="157"/>
                  <a:pt x="580" y="157"/>
                  <a:pt x="580" y="157"/>
                </a:cubicBezTo>
                <a:cubicBezTo>
                  <a:pt x="580" y="157"/>
                  <a:pt x="580" y="157"/>
                  <a:pt x="580" y="157"/>
                </a:cubicBezTo>
                <a:cubicBezTo>
                  <a:pt x="580" y="154"/>
                  <a:pt x="580" y="154"/>
                  <a:pt x="580" y="154"/>
                </a:cubicBezTo>
                <a:cubicBezTo>
                  <a:pt x="580" y="154"/>
                  <a:pt x="580" y="154"/>
                  <a:pt x="580" y="154"/>
                </a:cubicBezTo>
                <a:cubicBezTo>
                  <a:pt x="579" y="152"/>
                  <a:pt x="579" y="152"/>
                  <a:pt x="579" y="152"/>
                </a:cubicBezTo>
                <a:cubicBezTo>
                  <a:pt x="579" y="152"/>
                  <a:pt x="579" y="152"/>
                  <a:pt x="579" y="152"/>
                </a:cubicBezTo>
                <a:cubicBezTo>
                  <a:pt x="580" y="149"/>
                  <a:pt x="580" y="149"/>
                  <a:pt x="580" y="149"/>
                </a:cubicBezTo>
                <a:cubicBezTo>
                  <a:pt x="580" y="149"/>
                  <a:pt x="580" y="149"/>
                  <a:pt x="580" y="149"/>
                </a:cubicBezTo>
                <a:cubicBezTo>
                  <a:pt x="580" y="147"/>
                  <a:pt x="580" y="147"/>
                  <a:pt x="580" y="147"/>
                </a:cubicBezTo>
                <a:cubicBezTo>
                  <a:pt x="580" y="147"/>
                  <a:pt x="580" y="147"/>
                  <a:pt x="580" y="147"/>
                </a:cubicBezTo>
                <a:cubicBezTo>
                  <a:pt x="580" y="145"/>
                  <a:pt x="580" y="145"/>
                  <a:pt x="580" y="145"/>
                </a:cubicBezTo>
                <a:cubicBezTo>
                  <a:pt x="580" y="145"/>
                  <a:pt x="580" y="145"/>
                  <a:pt x="580" y="145"/>
                </a:cubicBezTo>
                <a:cubicBezTo>
                  <a:pt x="581" y="143"/>
                  <a:pt x="581" y="143"/>
                  <a:pt x="581" y="143"/>
                </a:cubicBezTo>
                <a:cubicBezTo>
                  <a:pt x="581" y="143"/>
                  <a:pt x="581" y="143"/>
                  <a:pt x="581" y="143"/>
                </a:cubicBezTo>
                <a:cubicBezTo>
                  <a:pt x="583" y="141"/>
                  <a:pt x="583" y="141"/>
                  <a:pt x="583" y="141"/>
                </a:cubicBezTo>
                <a:cubicBezTo>
                  <a:pt x="583" y="141"/>
                  <a:pt x="583" y="141"/>
                  <a:pt x="583" y="141"/>
                </a:cubicBezTo>
                <a:cubicBezTo>
                  <a:pt x="623" y="107"/>
                  <a:pt x="623" y="107"/>
                  <a:pt x="623" y="107"/>
                </a:cubicBezTo>
                <a:cubicBezTo>
                  <a:pt x="623" y="107"/>
                  <a:pt x="623" y="107"/>
                  <a:pt x="623" y="107"/>
                </a:cubicBezTo>
                <a:cubicBezTo>
                  <a:pt x="625" y="107"/>
                  <a:pt x="625" y="107"/>
                  <a:pt x="625" y="107"/>
                </a:cubicBezTo>
                <a:cubicBezTo>
                  <a:pt x="625" y="107"/>
                  <a:pt x="625" y="107"/>
                  <a:pt x="625" y="107"/>
                </a:cubicBezTo>
                <a:cubicBezTo>
                  <a:pt x="627" y="106"/>
                  <a:pt x="627" y="106"/>
                  <a:pt x="627" y="106"/>
                </a:cubicBezTo>
                <a:cubicBezTo>
                  <a:pt x="627" y="106"/>
                  <a:pt x="627" y="106"/>
                  <a:pt x="627" y="106"/>
                </a:cubicBezTo>
                <a:cubicBezTo>
                  <a:pt x="629" y="106"/>
                  <a:pt x="629" y="106"/>
                  <a:pt x="629" y="106"/>
                </a:cubicBezTo>
                <a:cubicBezTo>
                  <a:pt x="629" y="106"/>
                  <a:pt x="629" y="106"/>
                  <a:pt x="629" y="106"/>
                </a:cubicBezTo>
                <a:cubicBezTo>
                  <a:pt x="631" y="105"/>
                  <a:pt x="631" y="105"/>
                  <a:pt x="631" y="105"/>
                </a:cubicBezTo>
                <a:cubicBezTo>
                  <a:pt x="631" y="105"/>
                  <a:pt x="631" y="105"/>
                  <a:pt x="631" y="105"/>
                </a:cubicBezTo>
                <a:cubicBezTo>
                  <a:pt x="634" y="105"/>
                  <a:pt x="634" y="105"/>
                  <a:pt x="634" y="105"/>
                </a:cubicBezTo>
                <a:cubicBezTo>
                  <a:pt x="634" y="105"/>
                  <a:pt x="634" y="105"/>
                  <a:pt x="634" y="105"/>
                </a:cubicBezTo>
                <a:cubicBezTo>
                  <a:pt x="636" y="104"/>
                  <a:pt x="636" y="104"/>
                  <a:pt x="636" y="104"/>
                </a:cubicBezTo>
                <a:cubicBezTo>
                  <a:pt x="636" y="104"/>
                  <a:pt x="636" y="104"/>
                  <a:pt x="636" y="104"/>
                </a:cubicBezTo>
                <a:cubicBezTo>
                  <a:pt x="638" y="104"/>
                  <a:pt x="638" y="104"/>
                  <a:pt x="638" y="104"/>
                </a:cubicBezTo>
                <a:cubicBezTo>
                  <a:pt x="638" y="104"/>
                  <a:pt x="638" y="104"/>
                  <a:pt x="638" y="104"/>
                </a:cubicBezTo>
                <a:cubicBezTo>
                  <a:pt x="641" y="103"/>
                  <a:pt x="641" y="103"/>
                  <a:pt x="641" y="103"/>
                </a:cubicBezTo>
                <a:cubicBezTo>
                  <a:pt x="641" y="103"/>
                  <a:pt x="641" y="103"/>
                  <a:pt x="641" y="103"/>
                </a:cubicBezTo>
                <a:cubicBezTo>
                  <a:pt x="642" y="100"/>
                  <a:pt x="642" y="100"/>
                  <a:pt x="642" y="100"/>
                </a:cubicBezTo>
                <a:cubicBezTo>
                  <a:pt x="642" y="100"/>
                  <a:pt x="642" y="100"/>
                  <a:pt x="642" y="100"/>
                </a:cubicBezTo>
                <a:cubicBezTo>
                  <a:pt x="640" y="99"/>
                  <a:pt x="640" y="99"/>
                  <a:pt x="640" y="99"/>
                </a:cubicBezTo>
                <a:cubicBezTo>
                  <a:pt x="640" y="99"/>
                  <a:pt x="640" y="99"/>
                  <a:pt x="640" y="99"/>
                </a:cubicBezTo>
                <a:cubicBezTo>
                  <a:pt x="639" y="99"/>
                  <a:pt x="639" y="99"/>
                  <a:pt x="639" y="99"/>
                </a:cubicBezTo>
                <a:cubicBezTo>
                  <a:pt x="639" y="99"/>
                  <a:pt x="639" y="99"/>
                  <a:pt x="639" y="99"/>
                </a:cubicBezTo>
                <a:cubicBezTo>
                  <a:pt x="638" y="98"/>
                  <a:pt x="638" y="98"/>
                  <a:pt x="638" y="98"/>
                </a:cubicBezTo>
                <a:cubicBezTo>
                  <a:pt x="638" y="98"/>
                  <a:pt x="638" y="98"/>
                  <a:pt x="638" y="98"/>
                </a:cubicBezTo>
                <a:cubicBezTo>
                  <a:pt x="637" y="97"/>
                  <a:pt x="637" y="97"/>
                  <a:pt x="637" y="97"/>
                </a:cubicBezTo>
                <a:cubicBezTo>
                  <a:pt x="637" y="97"/>
                  <a:pt x="637" y="97"/>
                  <a:pt x="637" y="97"/>
                </a:cubicBezTo>
                <a:cubicBezTo>
                  <a:pt x="635" y="96"/>
                  <a:pt x="635" y="96"/>
                  <a:pt x="635" y="96"/>
                </a:cubicBezTo>
                <a:cubicBezTo>
                  <a:pt x="635" y="96"/>
                  <a:pt x="635" y="96"/>
                  <a:pt x="635" y="96"/>
                </a:cubicBezTo>
                <a:cubicBezTo>
                  <a:pt x="634" y="95"/>
                  <a:pt x="634" y="95"/>
                  <a:pt x="634" y="95"/>
                </a:cubicBezTo>
                <a:cubicBezTo>
                  <a:pt x="634" y="95"/>
                  <a:pt x="634" y="95"/>
                  <a:pt x="634" y="95"/>
                </a:cubicBezTo>
                <a:cubicBezTo>
                  <a:pt x="633" y="94"/>
                  <a:pt x="633" y="94"/>
                  <a:pt x="633" y="94"/>
                </a:cubicBezTo>
                <a:cubicBezTo>
                  <a:pt x="633" y="94"/>
                  <a:pt x="633" y="94"/>
                  <a:pt x="633" y="94"/>
                </a:cubicBezTo>
                <a:cubicBezTo>
                  <a:pt x="631" y="92"/>
                  <a:pt x="631" y="92"/>
                  <a:pt x="631" y="92"/>
                </a:cubicBezTo>
                <a:cubicBezTo>
                  <a:pt x="631" y="92"/>
                  <a:pt x="631" y="92"/>
                  <a:pt x="631" y="92"/>
                </a:cubicBezTo>
                <a:cubicBezTo>
                  <a:pt x="587" y="110"/>
                  <a:pt x="587" y="110"/>
                  <a:pt x="587" y="110"/>
                </a:cubicBezTo>
                <a:cubicBezTo>
                  <a:pt x="587" y="110"/>
                  <a:pt x="587" y="110"/>
                  <a:pt x="587" y="110"/>
                </a:cubicBezTo>
                <a:cubicBezTo>
                  <a:pt x="583" y="106"/>
                  <a:pt x="583" y="106"/>
                  <a:pt x="583" y="106"/>
                </a:cubicBezTo>
                <a:cubicBezTo>
                  <a:pt x="583" y="106"/>
                  <a:pt x="583" y="106"/>
                  <a:pt x="583" y="106"/>
                </a:cubicBezTo>
                <a:cubicBezTo>
                  <a:pt x="584" y="104"/>
                  <a:pt x="584" y="104"/>
                  <a:pt x="584" y="104"/>
                </a:cubicBezTo>
                <a:cubicBezTo>
                  <a:pt x="584" y="104"/>
                  <a:pt x="584" y="104"/>
                  <a:pt x="584" y="104"/>
                </a:cubicBezTo>
                <a:cubicBezTo>
                  <a:pt x="585" y="102"/>
                  <a:pt x="585" y="102"/>
                  <a:pt x="585" y="102"/>
                </a:cubicBezTo>
                <a:cubicBezTo>
                  <a:pt x="585" y="102"/>
                  <a:pt x="585" y="102"/>
                  <a:pt x="585" y="102"/>
                </a:cubicBezTo>
                <a:cubicBezTo>
                  <a:pt x="585" y="99"/>
                  <a:pt x="585" y="99"/>
                  <a:pt x="585" y="99"/>
                </a:cubicBezTo>
                <a:cubicBezTo>
                  <a:pt x="585" y="99"/>
                  <a:pt x="585" y="99"/>
                  <a:pt x="585" y="99"/>
                </a:cubicBezTo>
                <a:cubicBezTo>
                  <a:pt x="586" y="97"/>
                  <a:pt x="586" y="97"/>
                  <a:pt x="586" y="97"/>
                </a:cubicBezTo>
                <a:cubicBezTo>
                  <a:pt x="586" y="97"/>
                  <a:pt x="586" y="97"/>
                  <a:pt x="586" y="97"/>
                </a:cubicBezTo>
                <a:cubicBezTo>
                  <a:pt x="586" y="95"/>
                  <a:pt x="586" y="95"/>
                  <a:pt x="586" y="95"/>
                </a:cubicBezTo>
                <a:cubicBezTo>
                  <a:pt x="586" y="95"/>
                  <a:pt x="586" y="95"/>
                  <a:pt x="586" y="95"/>
                </a:cubicBezTo>
                <a:cubicBezTo>
                  <a:pt x="586" y="92"/>
                  <a:pt x="586" y="92"/>
                  <a:pt x="586" y="92"/>
                </a:cubicBezTo>
                <a:cubicBezTo>
                  <a:pt x="586" y="92"/>
                  <a:pt x="586" y="92"/>
                  <a:pt x="586" y="92"/>
                </a:cubicBezTo>
                <a:cubicBezTo>
                  <a:pt x="586" y="89"/>
                  <a:pt x="586" y="89"/>
                  <a:pt x="586" y="89"/>
                </a:cubicBezTo>
                <a:cubicBezTo>
                  <a:pt x="586" y="89"/>
                  <a:pt x="586" y="89"/>
                  <a:pt x="586" y="89"/>
                </a:cubicBezTo>
                <a:cubicBezTo>
                  <a:pt x="587" y="86"/>
                  <a:pt x="587" y="86"/>
                  <a:pt x="587" y="86"/>
                </a:cubicBezTo>
                <a:cubicBezTo>
                  <a:pt x="587" y="86"/>
                  <a:pt x="587" y="86"/>
                  <a:pt x="587" y="86"/>
                </a:cubicBezTo>
                <a:cubicBezTo>
                  <a:pt x="587" y="82"/>
                  <a:pt x="587" y="82"/>
                  <a:pt x="587" y="82"/>
                </a:cubicBezTo>
                <a:cubicBezTo>
                  <a:pt x="587" y="82"/>
                  <a:pt x="587" y="82"/>
                  <a:pt x="587" y="82"/>
                </a:cubicBezTo>
                <a:cubicBezTo>
                  <a:pt x="589" y="76"/>
                  <a:pt x="589" y="76"/>
                  <a:pt x="589" y="76"/>
                </a:cubicBezTo>
                <a:cubicBezTo>
                  <a:pt x="589" y="76"/>
                  <a:pt x="589" y="76"/>
                  <a:pt x="589" y="76"/>
                </a:cubicBezTo>
                <a:cubicBezTo>
                  <a:pt x="592" y="71"/>
                  <a:pt x="592" y="71"/>
                  <a:pt x="592" y="71"/>
                </a:cubicBezTo>
                <a:cubicBezTo>
                  <a:pt x="592" y="71"/>
                  <a:pt x="592" y="71"/>
                  <a:pt x="592" y="71"/>
                </a:cubicBezTo>
                <a:cubicBezTo>
                  <a:pt x="593" y="64"/>
                  <a:pt x="593" y="64"/>
                  <a:pt x="593" y="64"/>
                </a:cubicBezTo>
                <a:cubicBezTo>
                  <a:pt x="593" y="64"/>
                  <a:pt x="593" y="64"/>
                  <a:pt x="593" y="64"/>
                </a:cubicBezTo>
                <a:cubicBezTo>
                  <a:pt x="593" y="59"/>
                  <a:pt x="593" y="59"/>
                  <a:pt x="593" y="59"/>
                </a:cubicBezTo>
                <a:cubicBezTo>
                  <a:pt x="593" y="59"/>
                  <a:pt x="593" y="59"/>
                  <a:pt x="593" y="59"/>
                </a:cubicBezTo>
                <a:cubicBezTo>
                  <a:pt x="595" y="52"/>
                  <a:pt x="595" y="52"/>
                  <a:pt x="595" y="52"/>
                </a:cubicBezTo>
                <a:cubicBezTo>
                  <a:pt x="595" y="52"/>
                  <a:pt x="595" y="52"/>
                  <a:pt x="595" y="52"/>
                </a:cubicBezTo>
                <a:cubicBezTo>
                  <a:pt x="595" y="47"/>
                  <a:pt x="595" y="47"/>
                  <a:pt x="595" y="47"/>
                </a:cubicBezTo>
                <a:cubicBezTo>
                  <a:pt x="595" y="47"/>
                  <a:pt x="595" y="47"/>
                  <a:pt x="595" y="47"/>
                </a:cubicBezTo>
                <a:cubicBezTo>
                  <a:pt x="593" y="40"/>
                  <a:pt x="593" y="40"/>
                  <a:pt x="593" y="40"/>
                </a:cubicBezTo>
                <a:cubicBezTo>
                  <a:pt x="593" y="40"/>
                  <a:pt x="593" y="40"/>
                  <a:pt x="593" y="40"/>
                </a:cubicBezTo>
                <a:cubicBezTo>
                  <a:pt x="566" y="20"/>
                  <a:pt x="566" y="20"/>
                  <a:pt x="566" y="20"/>
                </a:cubicBezTo>
                <a:cubicBezTo>
                  <a:pt x="561" y="19"/>
                  <a:pt x="561" y="19"/>
                  <a:pt x="561" y="19"/>
                </a:cubicBezTo>
                <a:cubicBezTo>
                  <a:pt x="562" y="33"/>
                  <a:pt x="562" y="33"/>
                  <a:pt x="562" y="33"/>
                </a:cubicBezTo>
                <a:cubicBezTo>
                  <a:pt x="562" y="33"/>
                  <a:pt x="562" y="33"/>
                  <a:pt x="562" y="33"/>
                </a:cubicBezTo>
                <a:cubicBezTo>
                  <a:pt x="564" y="45"/>
                  <a:pt x="564" y="45"/>
                  <a:pt x="564" y="45"/>
                </a:cubicBezTo>
                <a:cubicBezTo>
                  <a:pt x="564" y="45"/>
                  <a:pt x="564" y="45"/>
                  <a:pt x="564" y="45"/>
                </a:cubicBezTo>
                <a:cubicBezTo>
                  <a:pt x="565" y="58"/>
                  <a:pt x="565" y="58"/>
                  <a:pt x="565" y="58"/>
                </a:cubicBezTo>
                <a:cubicBezTo>
                  <a:pt x="565" y="58"/>
                  <a:pt x="565" y="58"/>
                  <a:pt x="565" y="58"/>
                </a:cubicBezTo>
                <a:cubicBezTo>
                  <a:pt x="567" y="70"/>
                  <a:pt x="567" y="70"/>
                  <a:pt x="567" y="70"/>
                </a:cubicBezTo>
                <a:cubicBezTo>
                  <a:pt x="567" y="70"/>
                  <a:pt x="567" y="70"/>
                  <a:pt x="567" y="70"/>
                </a:cubicBezTo>
                <a:cubicBezTo>
                  <a:pt x="567" y="83"/>
                  <a:pt x="567" y="83"/>
                  <a:pt x="567" y="83"/>
                </a:cubicBezTo>
                <a:cubicBezTo>
                  <a:pt x="567" y="83"/>
                  <a:pt x="567" y="83"/>
                  <a:pt x="567" y="83"/>
                </a:cubicBezTo>
                <a:cubicBezTo>
                  <a:pt x="567" y="96"/>
                  <a:pt x="567" y="96"/>
                  <a:pt x="567" y="96"/>
                </a:cubicBezTo>
                <a:cubicBezTo>
                  <a:pt x="567" y="96"/>
                  <a:pt x="567" y="96"/>
                  <a:pt x="567" y="96"/>
                </a:cubicBezTo>
                <a:cubicBezTo>
                  <a:pt x="565" y="109"/>
                  <a:pt x="565" y="109"/>
                  <a:pt x="565" y="109"/>
                </a:cubicBezTo>
                <a:cubicBezTo>
                  <a:pt x="565" y="109"/>
                  <a:pt x="565" y="109"/>
                  <a:pt x="565" y="109"/>
                </a:cubicBezTo>
                <a:cubicBezTo>
                  <a:pt x="564" y="120"/>
                  <a:pt x="564" y="120"/>
                  <a:pt x="564" y="120"/>
                </a:cubicBezTo>
                <a:cubicBezTo>
                  <a:pt x="564" y="120"/>
                  <a:pt x="564" y="120"/>
                  <a:pt x="564" y="120"/>
                </a:cubicBezTo>
                <a:cubicBezTo>
                  <a:pt x="501" y="146"/>
                  <a:pt x="501" y="146"/>
                  <a:pt x="501" y="146"/>
                </a:cubicBezTo>
                <a:cubicBezTo>
                  <a:pt x="501" y="146"/>
                  <a:pt x="501" y="146"/>
                  <a:pt x="501" y="146"/>
                </a:cubicBezTo>
                <a:cubicBezTo>
                  <a:pt x="466" y="159"/>
                  <a:pt x="466" y="159"/>
                  <a:pt x="466" y="159"/>
                </a:cubicBezTo>
                <a:cubicBezTo>
                  <a:pt x="466" y="159"/>
                  <a:pt x="466" y="159"/>
                  <a:pt x="466" y="159"/>
                </a:cubicBezTo>
                <a:cubicBezTo>
                  <a:pt x="467" y="163"/>
                  <a:pt x="467" y="163"/>
                  <a:pt x="467" y="163"/>
                </a:cubicBezTo>
                <a:cubicBezTo>
                  <a:pt x="467" y="163"/>
                  <a:pt x="467" y="163"/>
                  <a:pt x="467" y="163"/>
                </a:cubicBezTo>
                <a:cubicBezTo>
                  <a:pt x="471" y="165"/>
                  <a:pt x="471" y="165"/>
                  <a:pt x="471" y="165"/>
                </a:cubicBezTo>
                <a:cubicBezTo>
                  <a:pt x="471" y="165"/>
                  <a:pt x="471" y="165"/>
                  <a:pt x="471" y="165"/>
                </a:cubicBezTo>
                <a:cubicBezTo>
                  <a:pt x="474" y="167"/>
                  <a:pt x="474" y="167"/>
                  <a:pt x="474" y="167"/>
                </a:cubicBezTo>
                <a:cubicBezTo>
                  <a:pt x="474" y="167"/>
                  <a:pt x="474" y="167"/>
                  <a:pt x="474" y="167"/>
                </a:cubicBezTo>
                <a:cubicBezTo>
                  <a:pt x="478" y="168"/>
                  <a:pt x="478" y="168"/>
                  <a:pt x="478" y="168"/>
                </a:cubicBezTo>
                <a:cubicBezTo>
                  <a:pt x="478" y="168"/>
                  <a:pt x="478" y="168"/>
                  <a:pt x="478" y="168"/>
                </a:cubicBezTo>
                <a:cubicBezTo>
                  <a:pt x="481" y="169"/>
                  <a:pt x="481" y="169"/>
                  <a:pt x="481" y="169"/>
                </a:cubicBezTo>
                <a:cubicBezTo>
                  <a:pt x="481" y="169"/>
                  <a:pt x="481" y="169"/>
                  <a:pt x="481" y="169"/>
                </a:cubicBezTo>
                <a:cubicBezTo>
                  <a:pt x="485" y="169"/>
                  <a:pt x="485" y="169"/>
                  <a:pt x="485" y="169"/>
                </a:cubicBezTo>
                <a:cubicBezTo>
                  <a:pt x="485" y="169"/>
                  <a:pt x="485" y="169"/>
                  <a:pt x="485" y="169"/>
                </a:cubicBezTo>
                <a:cubicBezTo>
                  <a:pt x="489" y="170"/>
                  <a:pt x="489" y="170"/>
                  <a:pt x="489" y="170"/>
                </a:cubicBezTo>
                <a:cubicBezTo>
                  <a:pt x="489" y="170"/>
                  <a:pt x="489" y="170"/>
                  <a:pt x="489" y="170"/>
                </a:cubicBezTo>
                <a:cubicBezTo>
                  <a:pt x="493" y="170"/>
                  <a:pt x="493" y="170"/>
                  <a:pt x="493" y="170"/>
                </a:cubicBezTo>
                <a:cubicBezTo>
                  <a:pt x="493" y="170"/>
                  <a:pt x="493" y="170"/>
                  <a:pt x="493" y="170"/>
                </a:cubicBezTo>
                <a:cubicBezTo>
                  <a:pt x="499" y="171"/>
                  <a:pt x="499" y="171"/>
                  <a:pt x="499" y="171"/>
                </a:cubicBezTo>
                <a:cubicBezTo>
                  <a:pt x="499" y="171"/>
                  <a:pt x="499" y="171"/>
                  <a:pt x="499" y="171"/>
                </a:cubicBezTo>
                <a:cubicBezTo>
                  <a:pt x="506" y="170"/>
                  <a:pt x="506" y="170"/>
                  <a:pt x="506" y="170"/>
                </a:cubicBezTo>
                <a:cubicBezTo>
                  <a:pt x="506" y="170"/>
                  <a:pt x="506" y="170"/>
                  <a:pt x="506" y="170"/>
                </a:cubicBezTo>
                <a:cubicBezTo>
                  <a:pt x="513" y="168"/>
                  <a:pt x="513" y="168"/>
                  <a:pt x="513" y="168"/>
                </a:cubicBezTo>
                <a:cubicBezTo>
                  <a:pt x="513" y="168"/>
                  <a:pt x="513" y="168"/>
                  <a:pt x="513" y="168"/>
                </a:cubicBezTo>
                <a:cubicBezTo>
                  <a:pt x="519" y="164"/>
                  <a:pt x="519" y="164"/>
                  <a:pt x="519" y="164"/>
                </a:cubicBezTo>
                <a:cubicBezTo>
                  <a:pt x="519" y="164"/>
                  <a:pt x="519" y="164"/>
                  <a:pt x="519" y="164"/>
                </a:cubicBezTo>
                <a:cubicBezTo>
                  <a:pt x="523" y="161"/>
                  <a:pt x="523" y="161"/>
                  <a:pt x="523" y="161"/>
                </a:cubicBezTo>
                <a:cubicBezTo>
                  <a:pt x="523" y="161"/>
                  <a:pt x="523" y="161"/>
                  <a:pt x="523" y="161"/>
                </a:cubicBezTo>
                <a:cubicBezTo>
                  <a:pt x="528" y="157"/>
                  <a:pt x="528" y="157"/>
                  <a:pt x="528" y="157"/>
                </a:cubicBezTo>
                <a:cubicBezTo>
                  <a:pt x="528" y="157"/>
                  <a:pt x="528" y="157"/>
                  <a:pt x="528" y="157"/>
                </a:cubicBezTo>
                <a:cubicBezTo>
                  <a:pt x="534" y="154"/>
                  <a:pt x="534" y="154"/>
                  <a:pt x="534" y="154"/>
                </a:cubicBezTo>
                <a:cubicBezTo>
                  <a:pt x="534" y="154"/>
                  <a:pt x="534" y="154"/>
                  <a:pt x="534" y="154"/>
                </a:cubicBezTo>
                <a:cubicBezTo>
                  <a:pt x="539" y="149"/>
                  <a:pt x="539" y="149"/>
                  <a:pt x="539" y="149"/>
                </a:cubicBezTo>
                <a:cubicBezTo>
                  <a:pt x="539" y="149"/>
                  <a:pt x="539" y="149"/>
                  <a:pt x="539" y="149"/>
                </a:cubicBezTo>
                <a:cubicBezTo>
                  <a:pt x="563" y="131"/>
                  <a:pt x="563" y="131"/>
                  <a:pt x="563" y="131"/>
                </a:cubicBezTo>
                <a:cubicBezTo>
                  <a:pt x="563" y="131"/>
                  <a:pt x="563" y="131"/>
                  <a:pt x="563" y="131"/>
                </a:cubicBezTo>
                <a:cubicBezTo>
                  <a:pt x="566" y="133"/>
                  <a:pt x="566" y="133"/>
                  <a:pt x="566" y="133"/>
                </a:cubicBezTo>
                <a:cubicBezTo>
                  <a:pt x="566" y="133"/>
                  <a:pt x="566" y="133"/>
                  <a:pt x="566" y="133"/>
                </a:cubicBezTo>
                <a:cubicBezTo>
                  <a:pt x="566" y="136"/>
                  <a:pt x="566" y="136"/>
                  <a:pt x="566" y="136"/>
                </a:cubicBezTo>
                <a:cubicBezTo>
                  <a:pt x="566" y="136"/>
                  <a:pt x="566" y="136"/>
                  <a:pt x="566" y="136"/>
                </a:cubicBezTo>
                <a:cubicBezTo>
                  <a:pt x="566" y="139"/>
                  <a:pt x="566" y="139"/>
                  <a:pt x="566" y="139"/>
                </a:cubicBezTo>
                <a:cubicBezTo>
                  <a:pt x="566" y="139"/>
                  <a:pt x="566" y="139"/>
                  <a:pt x="566" y="139"/>
                </a:cubicBezTo>
                <a:cubicBezTo>
                  <a:pt x="566" y="142"/>
                  <a:pt x="566" y="142"/>
                  <a:pt x="566" y="142"/>
                </a:cubicBezTo>
                <a:cubicBezTo>
                  <a:pt x="566" y="142"/>
                  <a:pt x="566" y="142"/>
                  <a:pt x="566" y="142"/>
                </a:cubicBezTo>
                <a:cubicBezTo>
                  <a:pt x="566" y="143"/>
                  <a:pt x="566" y="143"/>
                  <a:pt x="566" y="143"/>
                </a:cubicBezTo>
                <a:cubicBezTo>
                  <a:pt x="566" y="143"/>
                  <a:pt x="566" y="143"/>
                  <a:pt x="566" y="143"/>
                </a:cubicBezTo>
                <a:cubicBezTo>
                  <a:pt x="565" y="146"/>
                  <a:pt x="565" y="146"/>
                  <a:pt x="565" y="146"/>
                </a:cubicBezTo>
                <a:cubicBezTo>
                  <a:pt x="565" y="146"/>
                  <a:pt x="565" y="146"/>
                  <a:pt x="565" y="146"/>
                </a:cubicBezTo>
                <a:cubicBezTo>
                  <a:pt x="564" y="148"/>
                  <a:pt x="564" y="148"/>
                  <a:pt x="564" y="148"/>
                </a:cubicBezTo>
                <a:cubicBezTo>
                  <a:pt x="564" y="148"/>
                  <a:pt x="564" y="148"/>
                  <a:pt x="564" y="148"/>
                </a:cubicBezTo>
                <a:cubicBezTo>
                  <a:pt x="564" y="150"/>
                  <a:pt x="564" y="150"/>
                  <a:pt x="564" y="150"/>
                </a:cubicBezTo>
                <a:cubicBezTo>
                  <a:pt x="564" y="150"/>
                  <a:pt x="564" y="150"/>
                  <a:pt x="564" y="150"/>
                </a:cubicBezTo>
                <a:cubicBezTo>
                  <a:pt x="564" y="152"/>
                  <a:pt x="564" y="152"/>
                  <a:pt x="564" y="152"/>
                </a:cubicBezTo>
                <a:cubicBezTo>
                  <a:pt x="564" y="152"/>
                  <a:pt x="564" y="152"/>
                  <a:pt x="564" y="152"/>
                </a:cubicBezTo>
                <a:cubicBezTo>
                  <a:pt x="538" y="171"/>
                  <a:pt x="538" y="171"/>
                  <a:pt x="538" y="171"/>
                </a:cubicBezTo>
                <a:cubicBezTo>
                  <a:pt x="538" y="171"/>
                  <a:pt x="538" y="171"/>
                  <a:pt x="538" y="171"/>
                </a:cubicBezTo>
                <a:cubicBezTo>
                  <a:pt x="562" y="163"/>
                  <a:pt x="562" y="163"/>
                  <a:pt x="562" y="163"/>
                </a:cubicBezTo>
                <a:cubicBezTo>
                  <a:pt x="562" y="163"/>
                  <a:pt x="562" y="163"/>
                  <a:pt x="562" y="163"/>
                </a:cubicBezTo>
                <a:cubicBezTo>
                  <a:pt x="565" y="166"/>
                  <a:pt x="565" y="166"/>
                  <a:pt x="565" y="166"/>
                </a:cubicBezTo>
                <a:cubicBezTo>
                  <a:pt x="565" y="166"/>
                  <a:pt x="565" y="166"/>
                  <a:pt x="565" y="166"/>
                </a:cubicBezTo>
                <a:cubicBezTo>
                  <a:pt x="564" y="169"/>
                  <a:pt x="564" y="169"/>
                  <a:pt x="564" y="169"/>
                </a:cubicBezTo>
                <a:cubicBezTo>
                  <a:pt x="564" y="169"/>
                  <a:pt x="564" y="169"/>
                  <a:pt x="564" y="169"/>
                </a:cubicBezTo>
                <a:cubicBezTo>
                  <a:pt x="564" y="171"/>
                  <a:pt x="564" y="171"/>
                  <a:pt x="564" y="171"/>
                </a:cubicBezTo>
                <a:cubicBezTo>
                  <a:pt x="564" y="171"/>
                  <a:pt x="564" y="171"/>
                  <a:pt x="564" y="171"/>
                </a:cubicBezTo>
                <a:cubicBezTo>
                  <a:pt x="563" y="174"/>
                  <a:pt x="563" y="174"/>
                  <a:pt x="563" y="174"/>
                </a:cubicBezTo>
                <a:cubicBezTo>
                  <a:pt x="563" y="174"/>
                  <a:pt x="563" y="174"/>
                  <a:pt x="563" y="174"/>
                </a:cubicBezTo>
                <a:cubicBezTo>
                  <a:pt x="563" y="176"/>
                  <a:pt x="563" y="176"/>
                  <a:pt x="563" y="176"/>
                </a:cubicBezTo>
                <a:cubicBezTo>
                  <a:pt x="563" y="176"/>
                  <a:pt x="563" y="176"/>
                  <a:pt x="563" y="176"/>
                </a:cubicBezTo>
                <a:cubicBezTo>
                  <a:pt x="561" y="179"/>
                  <a:pt x="561" y="179"/>
                  <a:pt x="561" y="179"/>
                </a:cubicBezTo>
                <a:cubicBezTo>
                  <a:pt x="561" y="179"/>
                  <a:pt x="561" y="179"/>
                  <a:pt x="561" y="179"/>
                </a:cubicBezTo>
                <a:cubicBezTo>
                  <a:pt x="560" y="180"/>
                  <a:pt x="560" y="180"/>
                  <a:pt x="560" y="180"/>
                </a:cubicBezTo>
                <a:cubicBezTo>
                  <a:pt x="560" y="180"/>
                  <a:pt x="560" y="180"/>
                  <a:pt x="560" y="180"/>
                </a:cubicBezTo>
                <a:cubicBezTo>
                  <a:pt x="558" y="182"/>
                  <a:pt x="558" y="182"/>
                  <a:pt x="558" y="182"/>
                </a:cubicBezTo>
                <a:cubicBezTo>
                  <a:pt x="558" y="182"/>
                  <a:pt x="558" y="182"/>
                  <a:pt x="558" y="182"/>
                </a:cubicBezTo>
                <a:cubicBezTo>
                  <a:pt x="556" y="182"/>
                  <a:pt x="556" y="182"/>
                  <a:pt x="556" y="182"/>
                </a:cubicBezTo>
                <a:cubicBezTo>
                  <a:pt x="556" y="182"/>
                  <a:pt x="556" y="182"/>
                  <a:pt x="556" y="182"/>
                </a:cubicBezTo>
                <a:cubicBezTo>
                  <a:pt x="539" y="198"/>
                  <a:pt x="539" y="198"/>
                  <a:pt x="539" y="198"/>
                </a:cubicBezTo>
                <a:cubicBezTo>
                  <a:pt x="539" y="198"/>
                  <a:pt x="539" y="198"/>
                  <a:pt x="539" y="198"/>
                </a:cubicBezTo>
                <a:cubicBezTo>
                  <a:pt x="535" y="201"/>
                  <a:pt x="535" y="201"/>
                  <a:pt x="535" y="201"/>
                </a:cubicBezTo>
                <a:cubicBezTo>
                  <a:pt x="535" y="201"/>
                  <a:pt x="535" y="201"/>
                  <a:pt x="535" y="201"/>
                </a:cubicBezTo>
                <a:cubicBezTo>
                  <a:pt x="532" y="205"/>
                  <a:pt x="532" y="205"/>
                  <a:pt x="532" y="205"/>
                </a:cubicBezTo>
                <a:cubicBezTo>
                  <a:pt x="532" y="205"/>
                  <a:pt x="532" y="205"/>
                  <a:pt x="532" y="205"/>
                </a:cubicBezTo>
                <a:cubicBezTo>
                  <a:pt x="527" y="209"/>
                  <a:pt x="527" y="209"/>
                  <a:pt x="527" y="209"/>
                </a:cubicBezTo>
                <a:cubicBezTo>
                  <a:pt x="527" y="209"/>
                  <a:pt x="527" y="209"/>
                  <a:pt x="527" y="209"/>
                </a:cubicBezTo>
                <a:cubicBezTo>
                  <a:pt x="524" y="213"/>
                  <a:pt x="524" y="213"/>
                  <a:pt x="524" y="213"/>
                </a:cubicBezTo>
                <a:cubicBezTo>
                  <a:pt x="524" y="213"/>
                  <a:pt x="524" y="213"/>
                  <a:pt x="524" y="213"/>
                </a:cubicBezTo>
                <a:cubicBezTo>
                  <a:pt x="520" y="216"/>
                  <a:pt x="520" y="216"/>
                  <a:pt x="520" y="216"/>
                </a:cubicBezTo>
                <a:cubicBezTo>
                  <a:pt x="520" y="216"/>
                  <a:pt x="520" y="216"/>
                  <a:pt x="520" y="216"/>
                </a:cubicBezTo>
                <a:cubicBezTo>
                  <a:pt x="517" y="219"/>
                  <a:pt x="517" y="219"/>
                  <a:pt x="517" y="219"/>
                </a:cubicBezTo>
                <a:cubicBezTo>
                  <a:pt x="517" y="219"/>
                  <a:pt x="517" y="219"/>
                  <a:pt x="517" y="219"/>
                </a:cubicBezTo>
                <a:cubicBezTo>
                  <a:pt x="513" y="221"/>
                  <a:pt x="513" y="221"/>
                  <a:pt x="513" y="221"/>
                </a:cubicBezTo>
                <a:cubicBezTo>
                  <a:pt x="513" y="221"/>
                  <a:pt x="513" y="221"/>
                  <a:pt x="513" y="221"/>
                </a:cubicBezTo>
                <a:cubicBezTo>
                  <a:pt x="509" y="221"/>
                  <a:pt x="509" y="221"/>
                  <a:pt x="509" y="221"/>
                </a:cubicBezTo>
                <a:cubicBezTo>
                  <a:pt x="509" y="221"/>
                  <a:pt x="509" y="221"/>
                  <a:pt x="509" y="221"/>
                </a:cubicBezTo>
                <a:cubicBezTo>
                  <a:pt x="507" y="219"/>
                  <a:pt x="507" y="219"/>
                  <a:pt x="507" y="219"/>
                </a:cubicBezTo>
                <a:cubicBezTo>
                  <a:pt x="507" y="219"/>
                  <a:pt x="507" y="219"/>
                  <a:pt x="507" y="219"/>
                </a:cubicBezTo>
                <a:cubicBezTo>
                  <a:pt x="507" y="217"/>
                  <a:pt x="507" y="217"/>
                  <a:pt x="507" y="217"/>
                </a:cubicBezTo>
                <a:cubicBezTo>
                  <a:pt x="507" y="217"/>
                  <a:pt x="507" y="217"/>
                  <a:pt x="507" y="217"/>
                </a:cubicBezTo>
                <a:cubicBezTo>
                  <a:pt x="508" y="215"/>
                  <a:pt x="508" y="215"/>
                  <a:pt x="508" y="215"/>
                </a:cubicBezTo>
                <a:cubicBezTo>
                  <a:pt x="508" y="215"/>
                  <a:pt x="508" y="215"/>
                  <a:pt x="508" y="215"/>
                </a:cubicBezTo>
                <a:cubicBezTo>
                  <a:pt x="509" y="214"/>
                  <a:pt x="509" y="214"/>
                  <a:pt x="509" y="214"/>
                </a:cubicBezTo>
                <a:cubicBezTo>
                  <a:pt x="509" y="214"/>
                  <a:pt x="509" y="214"/>
                  <a:pt x="509" y="214"/>
                </a:cubicBezTo>
                <a:cubicBezTo>
                  <a:pt x="509" y="212"/>
                  <a:pt x="509" y="212"/>
                  <a:pt x="509" y="212"/>
                </a:cubicBezTo>
                <a:cubicBezTo>
                  <a:pt x="509" y="212"/>
                  <a:pt x="509" y="212"/>
                  <a:pt x="509" y="212"/>
                </a:cubicBezTo>
                <a:cubicBezTo>
                  <a:pt x="510" y="210"/>
                  <a:pt x="510" y="210"/>
                  <a:pt x="510" y="210"/>
                </a:cubicBezTo>
                <a:cubicBezTo>
                  <a:pt x="510" y="210"/>
                  <a:pt x="510" y="210"/>
                  <a:pt x="510" y="210"/>
                </a:cubicBezTo>
                <a:cubicBezTo>
                  <a:pt x="510" y="208"/>
                  <a:pt x="510" y="208"/>
                  <a:pt x="510" y="208"/>
                </a:cubicBezTo>
                <a:cubicBezTo>
                  <a:pt x="510" y="208"/>
                  <a:pt x="510" y="208"/>
                  <a:pt x="510" y="208"/>
                </a:cubicBezTo>
                <a:cubicBezTo>
                  <a:pt x="512" y="205"/>
                  <a:pt x="512" y="205"/>
                  <a:pt x="512" y="205"/>
                </a:cubicBezTo>
                <a:cubicBezTo>
                  <a:pt x="512" y="205"/>
                  <a:pt x="512" y="205"/>
                  <a:pt x="512" y="205"/>
                </a:cubicBezTo>
                <a:cubicBezTo>
                  <a:pt x="509" y="208"/>
                  <a:pt x="509" y="208"/>
                  <a:pt x="509" y="208"/>
                </a:cubicBezTo>
                <a:cubicBezTo>
                  <a:pt x="509" y="208"/>
                  <a:pt x="509" y="208"/>
                  <a:pt x="509" y="208"/>
                </a:cubicBezTo>
                <a:cubicBezTo>
                  <a:pt x="508" y="210"/>
                  <a:pt x="508" y="210"/>
                  <a:pt x="508" y="210"/>
                </a:cubicBezTo>
                <a:cubicBezTo>
                  <a:pt x="508" y="210"/>
                  <a:pt x="508" y="210"/>
                  <a:pt x="508" y="210"/>
                </a:cubicBezTo>
                <a:cubicBezTo>
                  <a:pt x="507" y="212"/>
                  <a:pt x="507" y="212"/>
                  <a:pt x="507" y="212"/>
                </a:cubicBezTo>
                <a:cubicBezTo>
                  <a:pt x="507" y="212"/>
                  <a:pt x="507" y="212"/>
                  <a:pt x="507" y="212"/>
                </a:cubicBezTo>
                <a:cubicBezTo>
                  <a:pt x="507" y="213"/>
                  <a:pt x="507" y="213"/>
                  <a:pt x="507" y="213"/>
                </a:cubicBezTo>
                <a:cubicBezTo>
                  <a:pt x="507" y="213"/>
                  <a:pt x="507" y="213"/>
                  <a:pt x="507" y="213"/>
                </a:cubicBezTo>
                <a:cubicBezTo>
                  <a:pt x="505" y="214"/>
                  <a:pt x="505" y="214"/>
                  <a:pt x="505" y="214"/>
                </a:cubicBezTo>
                <a:cubicBezTo>
                  <a:pt x="505" y="214"/>
                  <a:pt x="505" y="214"/>
                  <a:pt x="505" y="214"/>
                </a:cubicBezTo>
                <a:cubicBezTo>
                  <a:pt x="504" y="215"/>
                  <a:pt x="504" y="215"/>
                  <a:pt x="504" y="215"/>
                </a:cubicBezTo>
                <a:cubicBezTo>
                  <a:pt x="504" y="215"/>
                  <a:pt x="504" y="215"/>
                  <a:pt x="504" y="215"/>
                </a:cubicBezTo>
                <a:cubicBezTo>
                  <a:pt x="503" y="216"/>
                  <a:pt x="503" y="216"/>
                  <a:pt x="503" y="216"/>
                </a:cubicBezTo>
                <a:cubicBezTo>
                  <a:pt x="503" y="216"/>
                  <a:pt x="503" y="216"/>
                  <a:pt x="503" y="216"/>
                </a:cubicBezTo>
                <a:cubicBezTo>
                  <a:pt x="503" y="217"/>
                  <a:pt x="503" y="217"/>
                  <a:pt x="503" y="217"/>
                </a:cubicBezTo>
                <a:cubicBezTo>
                  <a:pt x="503" y="217"/>
                  <a:pt x="503" y="217"/>
                  <a:pt x="503" y="217"/>
                </a:cubicBezTo>
                <a:cubicBezTo>
                  <a:pt x="500" y="223"/>
                  <a:pt x="500" y="223"/>
                  <a:pt x="500" y="223"/>
                </a:cubicBezTo>
                <a:cubicBezTo>
                  <a:pt x="500" y="223"/>
                  <a:pt x="500" y="223"/>
                  <a:pt x="500" y="223"/>
                </a:cubicBezTo>
                <a:cubicBezTo>
                  <a:pt x="497" y="228"/>
                  <a:pt x="497" y="228"/>
                  <a:pt x="497" y="228"/>
                </a:cubicBezTo>
                <a:cubicBezTo>
                  <a:pt x="497" y="228"/>
                  <a:pt x="497" y="228"/>
                  <a:pt x="497" y="228"/>
                </a:cubicBezTo>
                <a:cubicBezTo>
                  <a:pt x="494" y="233"/>
                  <a:pt x="494" y="233"/>
                  <a:pt x="494" y="233"/>
                </a:cubicBezTo>
                <a:cubicBezTo>
                  <a:pt x="494" y="233"/>
                  <a:pt x="494" y="233"/>
                  <a:pt x="494" y="233"/>
                </a:cubicBezTo>
                <a:cubicBezTo>
                  <a:pt x="490" y="237"/>
                  <a:pt x="490" y="237"/>
                  <a:pt x="490" y="237"/>
                </a:cubicBezTo>
                <a:cubicBezTo>
                  <a:pt x="490" y="237"/>
                  <a:pt x="490" y="237"/>
                  <a:pt x="490" y="237"/>
                </a:cubicBezTo>
                <a:cubicBezTo>
                  <a:pt x="487" y="243"/>
                  <a:pt x="487" y="243"/>
                  <a:pt x="487" y="243"/>
                </a:cubicBezTo>
                <a:cubicBezTo>
                  <a:pt x="487" y="243"/>
                  <a:pt x="487" y="243"/>
                  <a:pt x="487" y="243"/>
                </a:cubicBezTo>
                <a:cubicBezTo>
                  <a:pt x="486" y="247"/>
                  <a:pt x="486" y="247"/>
                  <a:pt x="486" y="247"/>
                </a:cubicBezTo>
                <a:cubicBezTo>
                  <a:pt x="486" y="247"/>
                  <a:pt x="486" y="247"/>
                  <a:pt x="486" y="247"/>
                </a:cubicBezTo>
                <a:cubicBezTo>
                  <a:pt x="485" y="252"/>
                  <a:pt x="485" y="252"/>
                  <a:pt x="485" y="252"/>
                </a:cubicBezTo>
                <a:cubicBezTo>
                  <a:pt x="485" y="252"/>
                  <a:pt x="485" y="252"/>
                  <a:pt x="485" y="252"/>
                </a:cubicBezTo>
                <a:cubicBezTo>
                  <a:pt x="489" y="256"/>
                  <a:pt x="489" y="256"/>
                  <a:pt x="489" y="256"/>
                </a:cubicBezTo>
                <a:cubicBezTo>
                  <a:pt x="489" y="256"/>
                  <a:pt x="489" y="256"/>
                  <a:pt x="489" y="256"/>
                </a:cubicBezTo>
                <a:cubicBezTo>
                  <a:pt x="489" y="257"/>
                  <a:pt x="489" y="257"/>
                  <a:pt x="489" y="257"/>
                </a:cubicBezTo>
                <a:cubicBezTo>
                  <a:pt x="489" y="257"/>
                  <a:pt x="489" y="257"/>
                  <a:pt x="489" y="257"/>
                </a:cubicBezTo>
                <a:cubicBezTo>
                  <a:pt x="490" y="258"/>
                  <a:pt x="490" y="258"/>
                  <a:pt x="490" y="258"/>
                </a:cubicBezTo>
                <a:cubicBezTo>
                  <a:pt x="490" y="258"/>
                  <a:pt x="490" y="258"/>
                  <a:pt x="490" y="258"/>
                </a:cubicBezTo>
                <a:cubicBezTo>
                  <a:pt x="490" y="258"/>
                  <a:pt x="490" y="258"/>
                  <a:pt x="490" y="258"/>
                </a:cubicBezTo>
                <a:cubicBezTo>
                  <a:pt x="490" y="258"/>
                  <a:pt x="490" y="258"/>
                  <a:pt x="490" y="258"/>
                </a:cubicBezTo>
                <a:cubicBezTo>
                  <a:pt x="493" y="258"/>
                  <a:pt x="493" y="258"/>
                  <a:pt x="493" y="258"/>
                </a:cubicBezTo>
                <a:cubicBezTo>
                  <a:pt x="493" y="258"/>
                  <a:pt x="493" y="258"/>
                  <a:pt x="493" y="258"/>
                </a:cubicBezTo>
                <a:cubicBezTo>
                  <a:pt x="494" y="258"/>
                  <a:pt x="494" y="258"/>
                  <a:pt x="494" y="258"/>
                </a:cubicBezTo>
                <a:cubicBezTo>
                  <a:pt x="494" y="258"/>
                  <a:pt x="494" y="258"/>
                  <a:pt x="494" y="258"/>
                </a:cubicBezTo>
                <a:cubicBezTo>
                  <a:pt x="496" y="258"/>
                  <a:pt x="496" y="258"/>
                  <a:pt x="496" y="258"/>
                </a:cubicBezTo>
                <a:cubicBezTo>
                  <a:pt x="496" y="258"/>
                  <a:pt x="496" y="258"/>
                  <a:pt x="496" y="258"/>
                </a:cubicBezTo>
                <a:cubicBezTo>
                  <a:pt x="497" y="258"/>
                  <a:pt x="497" y="258"/>
                  <a:pt x="497" y="258"/>
                </a:cubicBezTo>
                <a:cubicBezTo>
                  <a:pt x="497" y="258"/>
                  <a:pt x="497" y="258"/>
                  <a:pt x="497" y="258"/>
                </a:cubicBezTo>
                <a:cubicBezTo>
                  <a:pt x="499" y="257"/>
                  <a:pt x="499" y="257"/>
                  <a:pt x="499" y="257"/>
                </a:cubicBezTo>
                <a:cubicBezTo>
                  <a:pt x="499" y="257"/>
                  <a:pt x="499" y="257"/>
                  <a:pt x="499" y="257"/>
                </a:cubicBezTo>
                <a:cubicBezTo>
                  <a:pt x="506" y="250"/>
                  <a:pt x="506" y="250"/>
                  <a:pt x="506" y="250"/>
                </a:cubicBezTo>
                <a:cubicBezTo>
                  <a:pt x="506" y="250"/>
                  <a:pt x="506" y="250"/>
                  <a:pt x="506" y="250"/>
                </a:cubicBezTo>
                <a:cubicBezTo>
                  <a:pt x="514" y="242"/>
                  <a:pt x="514" y="242"/>
                  <a:pt x="514" y="242"/>
                </a:cubicBezTo>
                <a:cubicBezTo>
                  <a:pt x="514" y="242"/>
                  <a:pt x="514" y="242"/>
                  <a:pt x="514" y="242"/>
                </a:cubicBezTo>
                <a:cubicBezTo>
                  <a:pt x="519" y="233"/>
                  <a:pt x="519" y="233"/>
                  <a:pt x="519" y="233"/>
                </a:cubicBezTo>
                <a:cubicBezTo>
                  <a:pt x="519" y="233"/>
                  <a:pt x="519" y="233"/>
                  <a:pt x="519" y="233"/>
                </a:cubicBezTo>
                <a:cubicBezTo>
                  <a:pt x="525" y="223"/>
                  <a:pt x="525" y="223"/>
                  <a:pt x="525" y="223"/>
                </a:cubicBezTo>
                <a:cubicBezTo>
                  <a:pt x="525" y="223"/>
                  <a:pt x="525" y="223"/>
                  <a:pt x="525" y="223"/>
                </a:cubicBezTo>
                <a:cubicBezTo>
                  <a:pt x="531" y="214"/>
                  <a:pt x="531" y="214"/>
                  <a:pt x="531" y="214"/>
                </a:cubicBezTo>
                <a:cubicBezTo>
                  <a:pt x="531" y="214"/>
                  <a:pt x="531" y="214"/>
                  <a:pt x="531" y="214"/>
                </a:cubicBezTo>
                <a:cubicBezTo>
                  <a:pt x="537" y="205"/>
                  <a:pt x="537" y="205"/>
                  <a:pt x="537" y="205"/>
                </a:cubicBezTo>
                <a:cubicBezTo>
                  <a:pt x="537" y="205"/>
                  <a:pt x="537" y="205"/>
                  <a:pt x="537" y="205"/>
                </a:cubicBezTo>
                <a:cubicBezTo>
                  <a:pt x="544" y="198"/>
                  <a:pt x="544" y="198"/>
                  <a:pt x="544" y="198"/>
                </a:cubicBezTo>
                <a:cubicBezTo>
                  <a:pt x="544" y="198"/>
                  <a:pt x="544" y="198"/>
                  <a:pt x="544" y="198"/>
                </a:cubicBezTo>
                <a:cubicBezTo>
                  <a:pt x="554" y="190"/>
                  <a:pt x="554" y="190"/>
                  <a:pt x="554" y="190"/>
                </a:cubicBezTo>
                <a:cubicBezTo>
                  <a:pt x="554" y="190"/>
                  <a:pt x="554" y="190"/>
                  <a:pt x="554" y="190"/>
                </a:cubicBezTo>
                <a:cubicBezTo>
                  <a:pt x="554" y="190"/>
                  <a:pt x="554" y="190"/>
                  <a:pt x="554" y="190"/>
                </a:cubicBezTo>
                <a:cubicBezTo>
                  <a:pt x="554" y="190"/>
                  <a:pt x="554" y="190"/>
                  <a:pt x="554" y="190"/>
                </a:cubicBezTo>
                <a:cubicBezTo>
                  <a:pt x="555" y="190"/>
                  <a:pt x="555" y="190"/>
                  <a:pt x="555" y="190"/>
                </a:cubicBezTo>
                <a:cubicBezTo>
                  <a:pt x="555" y="190"/>
                  <a:pt x="555" y="190"/>
                  <a:pt x="555" y="190"/>
                </a:cubicBezTo>
                <a:cubicBezTo>
                  <a:pt x="556" y="190"/>
                  <a:pt x="556" y="190"/>
                  <a:pt x="556" y="190"/>
                </a:cubicBezTo>
                <a:cubicBezTo>
                  <a:pt x="556" y="190"/>
                  <a:pt x="556" y="190"/>
                  <a:pt x="556" y="190"/>
                </a:cubicBezTo>
                <a:cubicBezTo>
                  <a:pt x="557" y="189"/>
                  <a:pt x="557" y="189"/>
                  <a:pt x="557" y="189"/>
                </a:cubicBezTo>
                <a:cubicBezTo>
                  <a:pt x="557" y="189"/>
                  <a:pt x="557" y="189"/>
                  <a:pt x="557" y="189"/>
                </a:cubicBezTo>
                <a:cubicBezTo>
                  <a:pt x="558" y="189"/>
                  <a:pt x="558" y="189"/>
                  <a:pt x="558" y="189"/>
                </a:cubicBezTo>
                <a:cubicBezTo>
                  <a:pt x="558" y="189"/>
                  <a:pt x="558" y="189"/>
                  <a:pt x="558" y="189"/>
                </a:cubicBezTo>
                <a:cubicBezTo>
                  <a:pt x="559" y="189"/>
                  <a:pt x="559" y="189"/>
                  <a:pt x="559" y="189"/>
                </a:cubicBezTo>
                <a:cubicBezTo>
                  <a:pt x="559" y="189"/>
                  <a:pt x="559" y="189"/>
                  <a:pt x="559" y="189"/>
                </a:cubicBezTo>
                <a:cubicBezTo>
                  <a:pt x="560" y="189"/>
                  <a:pt x="560" y="189"/>
                  <a:pt x="560" y="189"/>
                </a:cubicBezTo>
                <a:cubicBezTo>
                  <a:pt x="560" y="189"/>
                  <a:pt x="560" y="189"/>
                  <a:pt x="560" y="189"/>
                </a:cubicBezTo>
                <a:cubicBezTo>
                  <a:pt x="561" y="189"/>
                  <a:pt x="561" y="189"/>
                  <a:pt x="561" y="189"/>
                </a:cubicBezTo>
                <a:cubicBezTo>
                  <a:pt x="561" y="189"/>
                  <a:pt x="561" y="189"/>
                  <a:pt x="561" y="189"/>
                </a:cubicBezTo>
                <a:cubicBezTo>
                  <a:pt x="561" y="192"/>
                  <a:pt x="561" y="192"/>
                  <a:pt x="561" y="192"/>
                </a:cubicBezTo>
                <a:cubicBezTo>
                  <a:pt x="561" y="192"/>
                  <a:pt x="561" y="192"/>
                  <a:pt x="561" y="192"/>
                </a:cubicBezTo>
                <a:cubicBezTo>
                  <a:pt x="561" y="195"/>
                  <a:pt x="561" y="195"/>
                  <a:pt x="561" y="195"/>
                </a:cubicBezTo>
                <a:cubicBezTo>
                  <a:pt x="561" y="195"/>
                  <a:pt x="561" y="195"/>
                  <a:pt x="561" y="195"/>
                </a:cubicBezTo>
                <a:cubicBezTo>
                  <a:pt x="561" y="198"/>
                  <a:pt x="561" y="198"/>
                  <a:pt x="561" y="198"/>
                </a:cubicBezTo>
                <a:cubicBezTo>
                  <a:pt x="561" y="198"/>
                  <a:pt x="561" y="198"/>
                  <a:pt x="561" y="198"/>
                </a:cubicBezTo>
                <a:cubicBezTo>
                  <a:pt x="562" y="200"/>
                  <a:pt x="562" y="200"/>
                  <a:pt x="562" y="200"/>
                </a:cubicBezTo>
                <a:cubicBezTo>
                  <a:pt x="562" y="200"/>
                  <a:pt x="562" y="200"/>
                  <a:pt x="562" y="200"/>
                </a:cubicBezTo>
                <a:cubicBezTo>
                  <a:pt x="561" y="203"/>
                  <a:pt x="561" y="203"/>
                  <a:pt x="561" y="203"/>
                </a:cubicBezTo>
                <a:cubicBezTo>
                  <a:pt x="561" y="203"/>
                  <a:pt x="561" y="203"/>
                  <a:pt x="561" y="203"/>
                </a:cubicBezTo>
                <a:cubicBezTo>
                  <a:pt x="561" y="205"/>
                  <a:pt x="561" y="205"/>
                  <a:pt x="561" y="205"/>
                </a:cubicBezTo>
                <a:cubicBezTo>
                  <a:pt x="561" y="205"/>
                  <a:pt x="561" y="205"/>
                  <a:pt x="561" y="205"/>
                </a:cubicBezTo>
                <a:cubicBezTo>
                  <a:pt x="561" y="208"/>
                  <a:pt x="561" y="208"/>
                  <a:pt x="561" y="208"/>
                </a:cubicBezTo>
                <a:cubicBezTo>
                  <a:pt x="561" y="208"/>
                  <a:pt x="561" y="208"/>
                  <a:pt x="561" y="208"/>
                </a:cubicBezTo>
                <a:cubicBezTo>
                  <a:pt x="561" y="210"/>
                  <a:pt x="561" y="210"/>
                  <a:pt x="561" y="210"/>
                </a:cubicBezTo>
                <a:cubicBezTo>
                  <a:pt x="561" y="210"/>
                  <a:pt x="561" y="210"/>
                  <a:pt x="561" y="210"/>
                </a:cubicBezTo>
                <a:cubicBezTo>
                  <a:pt x="559" y="211"/>
                  <a:pt x="559" y="211"/>
                  <a:pt x="559" y="211"/>
                </a:cubicBezTo>
                <a:cubicBezTo>
                  <a:pt x="559" y="211"/>
                  <a:pt x="559" y="211"/>
                  <a:pt x="559" y="211"/>
                </a:cubicBezTo>
                <a:cubicBezTo>
                  <a:pt x="558" y="212"/>
                  <a:pt x="558" y="212"/>
                  <a:pt x="558" y="212"/>
                </a:cubicBezTo>
                <a:cubicBezTo>
                  <a:pt x="558" y="212"/>
                  <a:pt x="558" y="212"/>
                  <a:pt x="558" y="212"/>
                </a:cubicBezTo>
                <a:cubicBezTo>
                  <a:pt x="557" y="213"/>
                  <a:pt x="557" y="213"/>
                  <a:pt x="557" y="213"/>
                </a:cubicBezTo>
                <a:cubicBezTo>
                  <a:pt x="557" y="213"/>
                  <a:pt x="557" y="213"/>
                  <a:pt x="557" y="213"/>
                </a:cubicBezTo>
                <a:cubicBezTo>
                  <a:pt x="556" y="213"/>
                  <a:pt x="556" y="213"/>
                  <a:pt x="556" y="213"/>
                </a:cubicBezTo>
                <a:cubicBezTo>
                  <a:pt x="556" y="213"/>
                  <a:pt x="556" y="213"/>
                  <a:pt x="556" y="213"/>
                </a:cubicBezTo>
                <a:cubicBezTo>
                  <a:pt x="555" y="214"/>
                  <a:pt x="555" y="214"/>
                  <a:pt x="555" y="214"/>
                </a:cubicBezTo>
                <a:cubicBezTo>
                  <a:pt x="555" y="214"/>
                  <a:pt x="555" y="214"/>
                  <a:pt x="555" y="214"/>
                </a:cubicBezTo>
                <a:cubicBezTo>
                  <a:pt x="555" y="214"/>
                  <a:pt x="555" y="214"/>
                  <a:pt x="555" y="214"/>
                </a:cubicBezTo>
                <a:cubicBezTo>
                  <a:pt x="555" y="214"/>
                  <a:pt x="555" y="214"/>
                  <a:pt x="555" y="214"/>
                </a:cubicBezTo>
                <a:cubicBezTo>
                  <a:pt x="555" y="214"/>
                  <a:pt x="555" y="214"/>
                  <a:pt x="555" y="214"/>
                </a:cubicBezTo>
                <a:cubicBezTo>
                  <a:pt x="555" y="214"/>
                  <a:pt x="555" y="214"/>
                  <a:pt x="555" y="214"/>
                </a:cubicBezTo>
                <a:cubicBezTo>
                  <a:pt x="553" y="215"/>
                  <a:pt x="553" y="215"/>
                  <a:pt x="553" y="215"/>
                </a:cubicBezTo>
                <a:cubicBezTo>
                  <a:pt x="553" y="215"/>
                  <a:pt x="553" y="215"/>
                  <a:pt x="553" y="215"/>
                </a:cubicBezTo>
                <a:cubicBezTo>
                  <a:pt x="553" y="217"/>
                  <a:pt x="553" y="217"/>
                  <a:pt x="553" y="217"/>
                </a:cubicBezTo>
                <a:cubicBezTo>
                  <a:pt x="553" y="217"/>
                  <a:pt x="553" y="217"/>
                  <a:pt x="553" y="217"/>
                </a:cubicBezTo>
                <a:cubicBezTo>
                  <a:pt x="553" y="219"/>
                  <a:pt x="553" y="219"/>
                  <a:pt x="553" y="219"/>
                </a:cubicBezTo>
                <a:cubicBezTo>
                  <a:pt x="553" y="219"/>
                  <a:pt x="553" y="219"/>
                  <a:pt x="553" y="219"/>
                </a:cubicBezTo>
                <a:cubicBezTo>
                  <a:pt x="553" y="220"/>
                  <a:pt x="553" y="220"/>
                  <a:pt x="553" y="220"/>
                </a:cubicBezTo>
                <a:cubicBezTo>
                  <a:pt x="553" y="220"/>
                  <a:pt x="553" y="220"/>
                  <a:pt x="553" y="220"/>
                </a:cubicBezTo>
                <a:cubicBezTo>
                  <a:pt x="553" y="222"/>
                  <a:pt x="553" y="222"/>
                  <a:pt x="553" y="222"/>
                </a:cubicBezTo>
                <a:cubicBezTo>
                  <a:pt x="553" y="222"/>
                  <a:pt x="553" y="222"/>
                  <a:pt x="553" y="222"/>
                </a:cubicBezTo>
                <a:cubicBezTo>
                  <a:pt x="554" y="223"/>
                  <a:pt x="554" y="223"/>
                  <a:pt x="554" y="223"/>
                </a:cubicBezTo>
                <a:cubicBezTo>
                  <a:pt x="554" y="223"/>
                  <a:pt x="554" y="223"/>
                  <a:pt x="554" y="223"/>
                </a:cubicBezTo>
                <a:cubicBezTo>
                  <a:pt x="555" y="225"/>
                  <a:pt x="555" y="225"/>
                  <a:pt x="555" y="225"/>
                </a:cubicBezTo>
                <a:cubicBezTo>
                  <a:pt x="555" y="225"/>
                  <a:pt x="555" y="225"/>
                  <a:pt x="555" y="225"/>
                </a:cubicBezTo>
                <a:cubicBezTo>
                  <a:pt x="556" y="225"/>
                  <a:pt x="556" y="225"/>
                  <a:pt x="556" y="225"/>
                </a:cubicBezTo>
                <a:cubicBezTo>
                  <a:pt x="556" y="225"/>
                  <a:pt x="556" y="225"/>
                  <a:pt x="556" y="225"/>
                </a:cubicBezTo>
                <a:cubicBezTo>
                  <a:pt x="562" y="227"/>
                  <a:pt x="562" y="227"/>
                  <a:pt x="562" y="227"/>
                </a:cubicBezTo>
                <a:cubicBezTo>
                  <a:pt x="562" y="227"/>
                  <a:pt x="562" y="227"/>
                  <a:pt x="562" y="227"/>
                </a:cubicBezTo>
                <a:cubicBezTo>
                  <a:pt x="558" y="268"/>
                  <a:pt x="558" y="268"/>
                  <a:pt x="558" y="268"/>
                </a:cubicBezTo>
                <a:cubicBezTo>
                  <a:pt x="558" y="268"/>
                  <a:pt x="558" y="268"/>
                  <a:pt x="558" y="268"/>
                </a:cubicBezTo>
                <a:cubicBezTo>
                  <a:pt x="555" y="269"/>
                  <a:pt x="555" y="269"/>
                  <a:pt x="555" y="269"/>
                </a:cubicBezTo>
                <a:cubicBezTo>
                  <a:pt x="555" y="269"/>
                  <a:pt x="555" y="269"/>
                  <a:pt x="555" y="269"/>
                </a:cubicBezTo>
                <a:cubicBezTo>
                  <a:pt x="551" y="270"/>
                  <a:pt x="551" y="270"/>
                  <a:pt x="551" y="270"/>
                </a:cubicBezTo>
                <a:cubicBezTo>
                  <a:pt x="551" y="270"/>
                  <a:pt x="551" y="270"/>
                  <a:pt x="551" y="270"/>
                </a:cubicBezTo>
                <a:cubicBezTo>
                  <a:pt x="548" y="272"/>
                  <a:pt x="548" y="272"/>
                  <a:pt x="548" y="272"/>
                </a:cubicBezTo>
                <a:cubicBezTo>
                  <a:pt x="548" y="272"/>
                  <a:pt x="548" y="272"/>
                  <a:pt x="548" y="272"/>
                </a:cubicBezTo>
                <a:cubicBezTo>
                  <a:pt x="546" y="272"/>
                  <a:pt x="546" y="272"/>
                  <a:pt x="546" y="272"/>
                </a:cubicBezTo>
                <a:cubicBezTo>
                  <a:pt x="546" y="272"/>
                  <a:pt x="546" y="272"/>
                  <a:pt x="546" y="272"/>
                </a:cubicBezTo>
                <a:cubicBezTo>
                  <a:pt x="543" y="274"/>
                  <a:pt x="543" y="274"/>
                  <a:pt x="543" y="274"/>
                </a:cubicBezTo>
                <a:cubicBezTo>
                  <a:pt x="543" y="274"/>
                  <a:pt x="543" y="274"/>
                  <a:pt x="543" y="274"/>
                </a:cubicBezTo>
                <a:cubicBezTo>
                  <a:pt x="541" y="275"/>
                  <a:pt x="541" y="275"/>
                  <a:pt x="541" y="275"/>
                </a:cubicBezTo>
                <a:cubicBezTo>
                  <a:pt x="541" y="275"/>
                  <a:pt x="541" y="275"/>
                  <a:pt x="541" y="275"/>
                </a:cubicBezTo>
                <a:cubicBezTo>
                  <a:pt x="539" y="276"/>
                  <a:pt x="539" y="276"/>
                  <a:pt x="539" y="276"/>
                </a:cubicBezTo>
                <a:cubicBezTo>
                  <a:pt x="539" y="276"/>
                  <a:pt x="539" y="276"/>
                  <a:pt x="539" y="276"/>
                </a:cubicBezTo>
                <a:cubicBezTo>
                  <a:pt x="538" y="277"/>
                  <a:pt x="538" y="277"/>
                  <a:pt x="538" y="277"/>
                </a:cubicBezTo>
                <a:cubicBezTo>
                  <a:pt x="538" y="277"/>
                  <a:pt x="538" y="277"/>
                  <a:pt x="538" y="277"/>
                </a:cubicBezTo>
                <a:cubicBezTo>
                  <a:pt x="538" y="279"/>
                  <a:pt x="538" y="279"/>
                  <a:pt x="538" y="279"/>
                </a:cubicBezTo>
                <a:cubicBezTo>
                  <a:pt x="538" y="279"/>
                  <a:pt x="538" y="279"/>
                  <a:pt x="538" y="279"/>
                </a:cubicBezTo>
                <a:cubicBezTo>
                  <a:pt x="539" y="280"/>
                  <a:pt x="539" y="280"/>
                  <a:pt x="539" y="280"/>
                </a:cubicBezTo>
                <a:cubicBezTo>
                  <a:pt x="539" y="280"/>
                  <a:pt x="539" y="280"/>
                  <a:pt x="539" y="280"/>
                </a:cubicBezTo>
                <a:cubicBezTo>
                  <a:pt x="539" y="281"/>
                  <a:pt x="539" y="281"/>
                  <a:pt x="539" y="281"/>
                </a:cubicBezTo>
                <a:cubicBezTo>
                  <a:pt x="539" y="281"/>
                  <a:pt x="539" y="281"/>
                  <a:pt x="539" y="281"/>
                </a:cubicBezTo>
                <a:cubicBezTo>
                  <a:pt x="540" y="282"/>
                  <a:pt x="540" y="282"/>
                  <a:pt x="540" y="282"/>
                </a:cubicBezTo>
                <a:cubicBezTo>
                  <a:pt x="540" y="282"/>
                  <a:pt x="540" y="282"/>
                  <a:pt x="540" y="282"/>
                </a:cubicBezTo>
                <a:cubicBezTo>
                  <a:pt x="540" y="282"/>
                  <a:pt x="540" y="282"/>
                  <a:pt x="540" y="282"/>
                </a:cubicBezTo>
                <a:cubicBezTo>
                  <a:pt x="540" y="282"/>
                  <a:pt x="540" y="282"/>
                  <a:pt x="540" y="282"/>
                </a:cubicBezTo>
                <a:cubicBezTo>
                  <a:pt x="541" y="283"/>
                  <a:pt x="541" y="283"/>
                  <a:pt x="541" y="283"/>
                </a:cubicBezTo>
                <a:cubicBezTo>
                  <a:pt x="541" y="283"/>
                  <a:pt x="541" y="283"/>
                  <a:pt x="541" y="283"/>
                </a:cubicBezTo>
                <a:cubicBezTo>
                  <a:pt x="541" y="284"/>
                  <a:pt x="541" y="284"/>
                  <a:pt x="541" y="284"/>
                </a:cubicBezTo>
                <a:cubicBezTo>
                  <a:pt x="541" y="284"/>
                  <a:pt x="541" y="284"/>
                  <a:pt x="541" y="284"/>
                </a:cubicBezTo>
                <a:cubicBezTo>
                  <a:pt x="542" y="284"/>
                  <a:pt x="542" y="284"/>
                  <a:pt x="542" y="284"/>
                </a:cubicBezTo>
                <a:cubicBezTo>
                  <a:pt x="542" y="284"/>
                  <a:pt x="542" y="284"/>
                  <a:pt x="542" y="284"/>
                </a:cubicBezTo>
                <a:cubicBezTo>
                  <a:pt x="543" y="285"/>
                  <a:pt x="543" y="285"/>
                  <a:pt x="543" y="285"/>
                </a:cubicBezTo>
                <a:cubicBezTo>
                  <a:pt x="543" y="285"/>
                  <a:pt x="543" y="285"/>
                  <a:pt x="543" y="285"/>
                </a:cubicBezTo>
                <a:cubicBezTo>
                  <a:pt x="545" y="286"/>
                  <a:pt x="545" y="286"/>
                  <a:pt x="545" y="286"/>
                </a:cubicBezTo>
                <a:cubicBezTo>
                  <a:pt x="545" y="286"/>
                  <a:pt x="545" y="286"/>
                  <a:pt x="545" y="286"/>
                </a:cubicBezTo>
                <a:cubicBezTo>
                  <a:pt x="547" y="287"/>
                  <a:pt x="547" y="287"/>
                  <a:pt x="547" y="287"/>
                </a:cubicBezTo>
                <a:cubicBezTo>
                  <a:pt x="547" y="287"/>
                  <a:pt x="547" y="287"/>
                  <a:pt x="547" y="287"/>
                </a:cubicBezTo>
                <a:cubicBezTo>
                  <a:pt x="549" y="287"/>
                  <a:pt x="549" y="287"/>
                  <a:pt x="549" y="287"/>
                </a:cubicBezTo>
                <a:cubicBezTo>
                  <a:pt x="549" y="287"/>
                  <a:pt x="549" y="287"/>
                  <a:pt x="549" y="287"/>
                </a:cubicBezTo>
                <a:cubicBezTo>
                  <a:pt x="550" y="288"/>
                  <a:pt x="550" y="288"/>
                  <a:pt x="550" y="288"/>
                </a:cubicBezTo>
                <a:cubicBezTo>
                  <a:pt x="550" y="288"/>
                  <a:pt x="550" y="288"/>
                  <a:pt x="550" y="288"/>
                </a:cubicBezTo>
                <a:cubicBezTo>
                  <a:pt x="553" y="288"/>
                  <a:pt x="553" y="288"/>
                  <a:pt x="553" y="288"/>
                </a:cubicBezTo>
                <a:cubicBezTo>
                  <a:pt x="553" y="288"/>
                  <a:pt x="553" y="288"/>
                  <a:pt x="553" y="288"/>
                </a:cubicBezTo>
                <a:cubicBezTo>
                  <a:pt x="554" y="289"/>
                  <a:pt x="554" y="289"/>
                  <a:pt x="554" y="289"/>
                </a:cubicBezTo>
                <a:cubicBezTo>
                  <a:pt x="554" y="289"/>
                  <a:pt x="554" y="289"/>
                  <a:pt x="554" y="289"/>
                </a:cubicBezTo>
                <a:cubicBezTo>
                  <a:pt x="556" y="289"/>
                  <a:pt x="556" y="289"/>
                  <a:pt x="556" y="289"/>
                </a:cubicBezTo>
                <a:cubicBezTo>
                  <a:pt x="556" y="289"/>
                  <a:pt x="556" y="289"/>
                  <a:pt x="556" y="289"/>
                </a:cubicBezTo>
                <a:cubicBezTo>
                  <a:pt x="554" y="375"/>
                  <a:pt x="554" y="375"/>
                  <a:pt x="554" y="375"/>
                </a:cubicBezTo>
                <a:cubicBezTo>
                  <a:pt x="554" y="375"/>
                  <a:pt x="554" y="375"/>
                  <a:pt x="554" y="375"/>
                </a:cubicBezTo>
                <a:cubicBezTo>
                  <a:pt x="550" y="378"/>
                  <a:pt x="550" y="378"/>
                  <a:pt x="550" y="378"/>
                </a:cubicBezTo>
                <a:cubicBezTo>
                  <a:pt x="550" y="378"/>
                  <a:pt x="550" y="378"/>
                  <a:pt x="550" y="378"/>
                </a:cubicBezTo>
                <a:cubicBezTo>
                  <a:pt x="545" y="379"/>
                  <a:pt x="545" y="379"/>
                  <a:pt x="545" y="379"/>
                </a:cubicBezTo>
                <a:cubicBezTo>
                  <a:pt x="545" y="379"/>
                  <a:pt x="545" y="379"/>
                  <a:pt x="545" y="379"/>
                </a:cubicBezTo>
                <a:cubicBezTo>
                  <a:pt x="541" y="379"/>
                  <a:pt x="541" y="379"/>
                  <a:pt x="541" y="379"/>
                </a:cubicBezTo>
                <a:cubicBezTo>
                  <a:pt x="541" y="379"/>
                  <a:pt x="541" y="379"/>
                  <a:pt x="541" y="379"/>
                </a:cubicBezTo>
                <a:cubicBezTo>
                  <a:pt x="536" y="379"/>
                  <a:pt x="536" y="379"/>
                  <a:pt x="536" y="379"/>
                </a:cubicBezTo>
                <a:cubicBezTo>
                  <a:pt x="536" y="379"/>
                  <a:pt x="536" y="379"/>
                  <a:pt x="536" y="379"/>
                </a:cubicBezTo>
                <a:cubicBezTo>
                  <a:pt x="532" y="378"/>
                  <a:pt x="532" y="378"/>
                  <a:pt x="532" y="378"/>
                </a:cubicBezTo>
                <a:cubicBezTo>
                  <a:pt x="532" y="378"/>
                  <a:pt x="532" y="378"/>
                  <a:pt x="532" y="378"/>
                </a:cubicBezTo>
                <a:cubicBezTo>
                  <a:pt x="526" y="378"/>
                  <a:pt x="526" y="378"/>
                  <a:pt x="526" y="378"/>
                </a:cubicBezTo>
                <a:cubicBezTo>
                  <a:pt x="526" y="378"/>
                  <a:pt x="526" y="378"/>
                  <a:pt x="526" y="378"/>
                </a:cubicBezTo>
                <a:cubicBezTo>
                  <a:pt x="523" y="378"/>
                  <a:pt x="523" y="378"/>
                  <a:pt x="523" y="378"/>
                </a:cubicBezTo>
                <a:cubicBezTo>
                  <a:pt x="523" y="378"/>
                  <a:pt x="523" y="378"/>
                  <a:pt x="523" y="378"/>
                </a:cubicBezTo>
                <a:cubicBezTo>
                  <a:pt x="518" y="378"/>
                  <a:pt x="518" y="378"/>
                  <a:pt x="518" y="378"/>
                </a:cubicBezTo>
                <a:cubicBezTo>
                  <a:pt x="518" y="378"/>
                  <a:pt x="518" y="378"/>
                  <a:pt x="518" y="378"/>
                </a:cubicBezTo>
                <a:cubicBezTo>
                  <a:pt x="515" y="378"/>
                  <a:pt x="515" y="378"/>
                  <a:pt x="515" y="378"/>
                </a:cubicBezTo>
                <a:cubicBezTo>
                  <a:pt x="515" y="378"/>
                  <a:pt x="515" y="378"/>
                  <a:pt x="515" y="378"/>
                </a:cubicBezTo>
                <a:cubicBezTo>
                  <a:pt x="514" y="381"/>
                  <a:pt x="514" y="381"/>
                  <a:pt x="514" y="381"/>
                </a:cubicBezTo>
                <a:cubicBezTo>
                  <a:pt x="514" y="381"/>
                  <a:pt x="514" y="381"/>
                  <a:pt x="514" y="381"/>
                </a:cubicBezTo>
                <a:cubicBezTo>
                  <a:pt x="522" y="383"/>
                  <a:pt x="522" y="383"/>
                  <a:pt x="522" y="383"/>
                </a:cubicBezTo>
                <a:cubicBezTo>
                  <a:pt x="522" y="383"/>
                  <a:pt x="522" y="383"/>
                  <a:pt x="522" y="383"/>
                </a:cubicBezTo>
                <a:cubicBezTo>
                  <a:pt x="531" y="386"/>
                  <a:pt x="531" y="386"/>
                  <a:pt x="531" y="386"/>
                </a:cubicBezTo>
                <a:cubicBezTo>
                  <a:pt x="531" y="386"/>
                  <a:pt x="531" y="386"/>
                  <a:pt x="531" y="386"/>
                </a:cubicBezTo>
                <a:cubicBezTo>
                  <a:pt x="538" y="390"/>
                  <a:pt x="538" y="390"/>
                  <a:pt x="538" y="390"/>
                </a:cubicBezTo>
                <a:cubicBezTo>
                  <a:pt x="538" y="390"/>
                  <a:pt x="538" y="390"/>
                  <a:pt x="538" y="390"/>
                </a:cubicBezTo>
                <a:cubicBezTo>
                  <a:pt x="546" y="393"/>
                  <a:pt x="546" y="393"/>
                  <a:pt x="546" y="393"/>
                </a:cubicBezTo>
                <a:cubicBezTo>
                  <a:pt x="546" y="393"/>
                  <a:pt x="546" y="393"/>
                  <a:pt x="546" y="393"/>
                </a:cubicBezTo>
                <a:cubicBezTo>
                  <a:pt x="553" y="397"/>
                  <a:pt x="553" y="397"/>
                  <a:pt x="553" y="397"/>
                </a:cubicBezTo>
                <a:cubicBezTo>
                  <a:pt x="553" y="397"/>
                  <a:pt x="553" y="397"/>
                  <a:pt x="553" y="397"/>
                </a:cubicBezTo>
                <a:cubicBezTo>
                  <a:pt x="559" y="402"/>
                  <a:pt x="559" y="402"/>
                  <a:pt x="559" y="402"/>
                </a:cubicBezTo>
                <a:cubicBezTo>
                  <a:pt x="559" y="402"/>
                  <a:pt x="559" y="402"/>
                  <a:pt x="559" y="402"/>
                </a:cubicBezTo>
                <a:cubicBezTo>
                  <a:pt x="565" y="408"/>
                  <a:pt x="565" y="408"/>
                  <a:pt x="565" y="408"/>
                </a:cubicBezTo>
                <a:cubicBezTo>
                  <a:pt x="565" y="408"/>
                  <a:pt x="565" y="408"/>
                  <a:pt x="565" y="408"/>
                </a:cubicBezTo>
                <a:cubicBezTo>
                  <a:pt x="571" y="412"/>
                  <a:pt x="571" y="412"/>
                  <a:pt x="571" y="412"/>
                </a:cubicBezTo>
                <a:lnTo>
                  <a:pt x="573" y="412"/>
                </a:lnTo>
                <a:close/>
                <a:moveTo>
                  <a:pt x="1446" y="406"/>
                </a:moveTo>
                <a:cubicBezTo>
                  <a:pt x="1469" y="399"/>
                  <a:pt x="1469" y="399"/>
                  <a:pt x="1469" y="399"/>
                </a:cubicBezTo>
                <a:cubicBezTo>
                  <a:pt x="1469" y="399"/>
                  <a:pt x="1469" y="399"/>
                  <a:pt x="1469" y="399"/>
                </a:cubicBezTo>
                <a:cubicBezTo>
                  <a:pt x="1469" y="398"/>
                  <a:pt x="1469" y="398"/>
                  <a:pt x="1469" y="398"/>
                </a:cubicBezTo>
                <a:cubicBezTo>
                  <a:pt x="1469" y="398"/>
                  <a:pt x="1469" y="398"/>
                  <a:pt x="1469" y="398"/>
                </a:cubicBezTo>
                <a:cubicBezTo>
                  <a:pt x="1472" y="397"/>
                  <a:pt x="1472" y="397"/>
                  <a:pt x="1472" y="397"/>
                </a:cubicBezTo>
                <a:cubicBezTo>
                  <a:pt x="1472" y="397"/>
                  <a:pt x="1472" y="397"/>
                  <a:pt x="1472" y="397"/>
                </a:cubicBezTo>
                <a:cubicBezTo>
                  <a:pt x="1473" y="396"/>
                  <a:pt x="1473" y="396"/>
                  <a:pt x="1473" y="396"/>
                </a:cubicBezTo>
                <a:cubicBezTo>
                  <a:pt x="1473" y="396"/>
                  <a:pt x="1473" y="396"/>
                  <a:pt x="1473" y="396"/>
                </a:cubicBezTo>
                <a:cubicBezTo>
                  <a:pt x="1476" y="396"/>
                  <a:pt x="1476" y="396"/>
                  <a:pt x="1476" y="396"/>
                </a:cubicBezTo>
                <a:cubicBezTo>
                  <a:pt x="1476" y="396"/>
                  <a:pt x="1476" y="396"/>
                  <a:pt x="1476" y="396"/>
                </a:cubicBezTo>
                <a:cubicBezTo>
                  <a:pt x="1477" y="396"/>
                  <a:pt x="1477" y="396"/>
                  <a:pt x="1477" y="396"/>
                </a:cubicBezTo>
                <a:cubicBezTo>
                  <a:pt x="1477" y="396"/>
                  <a:pt x="1477" y="396"/>
                  <a:pt x="1477" y="396"/>
                </a:cubicBezTo>
                <a:cubicBezTo>
                  <a:pt x="1479" y="396"/>
                  <a:pt x="1479" y="396"/>
                  <a:pt x="1479" y="396"/>
                </a:cubicBezTo>
                <a:cubicBezTo>
                  <a:pt x="1479" y="396"/>
                  <a:pt x="1479" y="396"/>
                  <a:pt x="1479" y="396"/>
                </a:cubicBezTo>
                <a:cubicBezTo>
                  <a:pt x="1480" y="395"/>
                  <a:pt x="1480" y="395"/>
                  <a:pt x="1480" y="395"/>
                </a:cubicBezTo>
                <a:cubicBezTo>
                  <a:pt x="1480" y="395"/>
                  <a:pt x="1480" y="395"/>
                  <a:pt x="1480" y="395"/>
                </a:cubicBezTo>
                <a:cubicBezTo>
                  <a:pt x="1482" y="393"/>
                  <a:pt x="1482" y="393"/>
                  <a:pt x="1482" y="393"/>
                </a:cubicBezTo>
                <a:cubicBezTo>
                  <a:pt x="1482" y="393"/>
                  <a:pt x="1482" y="393"/>
                  <a:pt x="1482" y="393"/>
                </a:cubicBezTo>
                <a:cubicBezTo>
                  <a:pt x="1509" y="378"/>
                  <a:pt x="1509" y="378"/>
                  <a:pt x="1509" y="378"/>
                </a:cubicBezTo>
                <a:cubicBezTo>
                  <a:pt x="1509" y="378"/>
                  <a:pt x="1509" y="378"/>
                  <a:pt x="1509" y="378"/>
                </a:cubicBezTo>
                <a:cubicBezTo>
                  <a:pt x="1517" y="377"/>
                  <a:pt x="1517" y="377"/>
                  <a:pt x="1517" y="377"/>
                </a:cubicBezTo>
                <a:cubicBezTo>
                  <a:pt x="1517" y="377"/>
                  <a:pt x="1517" y="377"/>
                  <a:pt x="1517" y="377"/>
                </a:cubicBezTo>
                <a:cubicBezTo>
                  <a:pt x="1523" y="374"/>
                  <a:pt x="1523" y="374"/>
                  <a:pt x="1523" y="374"/>
                </a:cubicBezTo>
                <a:cubicBezTo>
                  <a:pt x="1523" y="374"/>
                  <a:pt x="1523" y="374"/>
                  <a:pt x="1523" y="374"/>
                </a:cubicBezTo>
                <a:cubicBezTo>
                  <a:pt x="1528" y="370"/>
                  <a:pt x="1528" y="370"/>
                  <a:pt x="1528" y="370"/>
                </a:cubicBezTo>
                <a:cubicBezTo>
                  <a:pt x="1528" y="370"/>
                  <a:pt x="1528" y="370"/>
                  <a:pt x="1528" y="370"/>
                </a:cubicBezTo>
                <a:cubicBezTo>
                  <a:pt x="1533" y="366"/>
                  <a:pt x="1533" y="366"/>
                  <a:pt x="1533" y="366"/>
                </a:cubicBezTo>
                <a:cubicBezTo>
                  <a:pt x="1533" y="366"/>
                  <a:pt x="1533" y="366"/>
                  <a:pt x="1533" y="366"/>
                </a:cubicBezTo>
                <a:cubicBezTo>
                  <a:pt x="1538" y="362"/>
                  <a:pt x="1538" y="362"/>
                  <a:pt x="1538" y="362"/>
                </a:cubicBezTo>
                <a:cubicBezTo>
                  <a:pt x="1538" y="362"/>
                  <a:pt x="1538" y="362"/>
                  <a:pt x="1538" y="362"/>
                </a:cubicBezTo>
                <a:cubicBezTo>
                  <a:pt x="1542" y="357"/>
                  <a:pt x="1542" y="357"/>
                  <a:pt x="1542" y="357"/>
                </a:cubicBezTo>
                <a:cubicBezTo>
                  <a:pt x="1542" y="357"/>
                  <a:pt x="1542" y="357"/>
                  <a:pt x="1542" y="357"/>
                </a:cubicBezTo>
                <a:cubicBezTo>
                  <a:pt x="1545" y="353"/>
                  <a:pt x="1545" y="353"/>
                  <a:pt x="1545" y="353"/>
                </a:cubicBezTo>
                <a:cubicBezTo>
                  <a:pt x="1545" y="353"/>
                  <a:pt x="1545" y="353"/>
                  <a:pt x="1545" y="353"/>
                </a:cubicBezTo>
                <a:cubicBezTo>
                  <a:pt x="1550" y="348"/>
                  <a:pt x="1550" y="348"/>
                  <a:pt x="1550" y="348"/>
                </a:cubicBezTo>
                <a:cubicBezTo>
                  <a:pt x="1550" y="348"/>
                  <a:pt x="1550" y="348"/>
                  <a:pt x="1550" y="348"/>
                </a:cubicBezTo>
                <a:cubicBezTo>
                  <a:pt x="1568" y="312"/>
                  <a:pt x="1568" y="312"/>
                  <a:pt x="1568" y="312"/>
                </a:cubicBezTo>
                <a:cubicBezTo>
                  <a:pt x="1568" y="312"/>
                  <a:pt x="1568" y="312"/>
                  <a:pt x="1568" y="312"/>
                </a:cubicBezTo>
                <a:cubicBezTo>
                  <a:pt x="1583" y="269"/>
                  <a:pt x="1583" y="269"/>
                  <a:pt x="1583" y="269"/>
                </a:cubicBezTo>
                <a:cubicBezTo>
                  <a:pt x="1583" y="269"/>
                  <a:pt x="1583" y="269"/>
                  <a:pt x="1583" y="269"/>
                </a:cubicBezTo>
                <a:cubicBezTo>
                  <a:pt x="1584" y="269"/>
                  <a:pt x="1584" y="269"/>
                  <a:pt x="1584" y="269"/>
                </a:cubicBezTo>
                <a:cubicBezTo>
                  <a:pt x="1584" y="269"/>
                  <a:pt x="1584" y="269"/>
                  <a:pt x="1584" y="269"/>
                </a:cubicBezTo>
                <a:cubicBezTo>
                  <a:pt x="1586" y="267"/>
                  <a:pt x="1586" y="267"/>
                  <a:pt x="1586" y="267"/>
                </a:cubicBezTo>
                <a:cubicBezTo>
                  <a:pt x="1586" y="267"/>
                  <a:pt x="1586" y="267"/>
                  <a:pt x="1586" y="267"/>
                </a:cubicBezTo>
                <a:cubicBezTo>
                  <a:pt x="1588" y="266"/>
                  <a:pt x="1588" y="266"/>
                  <a:pt x="1588" y="266"/>
                </a:cubicBezTo>
                <a:cubicBezTo>
                  <a:pt x="1588" y="266"/>
                  <a:pt x="1588" y="266"/>
                  <a:pt x="1588" y="266"/>
                </a:cubicBezTo>
                <a:cubicBezTo>
                  <a:pt x="1591" y="264"/>
                  <a:pt x="1591" y="264"/>
                  <a:pt x="1591" y="264"/>
                </a:cubicBezTo>
                <a:cubicBezTo>
                  <a:pt x="1591" y="264"/>
                  <a:pt x="1591" y="264"/>
                  <a:pt x="1591" y="264"/>
                </a:cubicBezTo>
                <a:cubicBezTo>
                  <a:pt x="1593" y="263"/>
                  <a:pt x="1593" y="263"/>
                  <a:pt x="1593" y="263"/>
                </a:cubicBezTo>
                <a:cubicBezTo>
                  <a:pt x="1593" y="263"/>
                  <a:pt x="1593" y="263"/>
                  <a:pt x="1593" y="263"/>
                </a:cubicBezTo>
                <a:cubicBezTo>
                  <a:pt x="1597" y="262"/>
                  <a:pt x="1597" y="262"/>
                  <a:pt x="1597" y="262"/>
                </a:cubicBezTo>
                <a:cubicBezTo>
                  <a:pt x="1597" y="262"/>
                  <a:pt x="1597" y="262"/>
                  <a:pt x="1597" y="262"/>
                </a:cubicBezTo>
                <a:cubicBezTo>
                  <a:pt x="1599" y="262"/>
                  <a:pt x="1599" y="262"/>
                  <a:pt x="1599" y="262"/>
                </a:cubicBezTo>
                <a:cubicBezTo>
                  <a:pt x="1599" y="262"/>
                  <a:pt x="1599" y="262"/>
                  <a:pt x="1599" y="262"/>
                </a:cubicBezTo>
                <a:cubicBezTo>
                  <a:pt x="1602" y="261"/>
                  <a:pt x="1602" y="261"/>
                  <a:pt x="1602" y="261"/>
                </a:cubicBezTo>
                <a:cubicBezTo>
                  <a:pt x="1602" y="261"/>
                  <a:pt x="1602" y="261"/>
                  <a:pt x="1602" y="261"/>
                </a:cubicBezTo>
                <a:cubicBezTo>
                  <a:pt x="1602" y="260"/>
                  <a:pt x="1602" y="260"/>
                  <a:pt x="1602" y="260"/>
                </a:cubicBezTo>
                <a:cubicBezTo>
                  <a:pt x="1602" y="260"/>
                  <a:pt x="1602" y="260"/>
                  <a:pt x="1602" y="260"/>
                </a:cubicBezTo>
                <a:cubicBezTo>
                  <a:pt x="1604" y="258"/>
                  <a:pt x="1604" y="258"/>
                  <a:pt x="1604" y="258"/>
                </a:cubicBezTo>
                <a:cubicBezTo>
                  <a:pt x="1604" y="258"/>
                  <a:pt x="1604" y="258"/>
                  <a:pt x="1604" y="258"/>
                </a:cubicBezTo>
                <a:cubicBezTo>
                  <a:pt x="1606" y="257"/>
                  <a:pt x="1606" y="257"/>
                  <a:pt x="1606" y="257"/>
                </a:cubicBezTo>
                <a:cubicBezTo>
                  <a:pt x="1606" y="257"/>
                  <a:pt x="1606" y="257"/>
                  <a:pt x="1606" y="257"/>
                </a:cubicBezTo>
                <a:cubicBezTo>
                  <a:pt x="1609" y="256"/>
                  <a:pt x="1609" y="256"/>
                  <a:pt x="1609" y="256"/>
                </a:cubicBezTo>
                <a:cubicBezTo>
                  <a:pt x="1609" y="256"/>
                  <a:pt x="1609" y="256"/>
                  <a:pt x="1609" y="256"/>
                </a:cubicBezTo>
                <a:cubicBezTo>
                  <a:pt x="1611" y="256"/>
                  <a:pt x="1611" y="256"/>
                  <a:pt x="1611" y="256"/>
                </a:cubicBezTo>
                <a:cubicBezTo>
                  <a:pt x="1611" y="256"/>
                  <a:pt x="1611" y="256"/>
                  <a:pt x="1611" y="256"/>
                </a:cubicBezTo>
                <a:cubicBezTo>
                  <a:pt x="1613" y="255"/>
                  <a:pt x="1613" y="255"/>
                  <a:pt x="1613" y="255"/>
                </a:cubicBezTo>
                <a:cubicBezTo>
                  <a:pt x="1613" y="255"/>
                  <a:pt x="1613" y="255"/>
                  <a:pt x="1613" y="255"/>
                </a:cubicBezTo>
                <a:cubicBezTo>
                  <a:pt x="1616" y="255"/>
                  <a:pt x="1616" y="255"/>
                  <a:pt x="1616" y="255"/>
                </a:cubicBezTo>
                <a:cubicBezTo>
                  <a:pt x="1616" y="255"/>
                  <a:pt x="1616" y="255"/>
                  <a:pt x="1616" y="255"/>
                </a:cubicBezTo>
                <a:cubicBezTo>
                  <a:pt x="1619" y="254"/>
                  <a:pt x="1619" y="254"/>
                  <a:pt x="1619" y="254"/>
                </a:cubicBezTo>
                <a:cubicBezTo>
                  <a:pt x="1619" y="254"/>
                  <a:pt x="1619" y="254"/>
                  <a:pt x="1619" y="254"/>
                </a:cubicBezTo>
                <a:cubicBezTo>
                  <a:pt x="1697" y="217"/>
                  <a:pt x="1697" y="217"/>
                  <a:pt x="1697" y="217"/>
                </a:cubicBezTo>
                <a:cubicBezTo>
                  <a:pt x="1697" y="217"/>
                  <a:pt x="1697" y="217"/>
                  <a:pt x="1697" y="217"/>
                </a:cubicBezTo>
                <a:cubicBezTo>
                  <a:pt x="1695" y="215"/>
                  <a:pt x="1695" y="215"/>
                  <a:pt x="1695" y="215"/>
                </a:cubicBezTo>
                <a:cubicBezTo>
                  <a:pt x="1695" y="215"/>
                  <a:pt x="1695" y="215"/>
                  <a:pt x="1695" y="215"/>
                </a:cubicBezTo>
                <a:cubicBezTo>
                  <a:pt x="1691" y="214"/>
                  <a:pt x="1691" y="214"/>
                  <a:pt x="1691" y="214"/>
                </a:cubicBezTo>
                <a:cubicBezTo>
                  <a:pt x="1691" y="214"/>
                  <a:pt x="1691" y="214"/>
                  <a:pt x="1691" y="214"/>
                </a:cubicBezTo>
                <a:cubicBezTo>
                  <a:pt x="1688" y="212"/>
                  <a:pt x="1688" y="212"/>
                  <a:pt x="1688" y="212"/>
                </a:cubicBezTo>
                <a:cubicBezTo>
                  <a:pt x="1688" y="212"/>
                  <a:pt x="1688" y="212"/>
                  <a:pt x="1688" y="212"/>
                </a:cubicBezTo>
                <a:cubicBezTo>
                  <a:pt x="1685" y="210"/>
                  <a:pt x="1685" y="210"/>
                  <a:pt x="1685" y="210"/>
                </a:cubicBezTo>
                <a:cubicBezTo>
                  <a:pt x="1685" y="210"/>
                  <a:pt x="1685" y="210"/>
                  <a:pt x="1685" y="210"/>
                </a:cubicBezTo>
                <a:cubicBezTo>
                  <a:pt x="1682" y="209"/>
                  <a:pt x="1682" y="209"/>
                  <a:pt x="1682" y="209"/>
                </a:cubicBezTo>
                <a:cubicBezTo>
                  <a:pt x="1682" y="209"/>
                  <a:pt x="1682" y="209"/>
                  <a:pt x="1682" y="209"/>
                </a:cubicBezTo>
                <a:cubicBezTo>
                  <a:pt x="1679" y="207"/>
                  <a:pt x="1679" y="207"/>
                  <a:pt x="1679" y="207"/>
                </a:cubicBezTo>
                <a:cubicBezTo>
                  <a:pt x="1679" y="207"/>
                  <a:pt x="1679" y="207"/>
                  <a:pt x="1679" y="207"/>
                </a:cubicBezTo>
                <a:cubicBezTo>
                  <a:pt x="1675" y="206"/>
                  <a:pt x="1675" y="206"/>
                  <a:pt x="1675" y="206"/>
                </a:cubicBezTo>
                <a:cubicBezTo>
                  <a:pt x="1675" y="206"/>
                  <a:pt x="1675" y="206"/>
                  <a:pt x="1675" y="206"/>
                </a:cubicBezTo>
                <a:cubicBezTo>
                  <a:pt x="1673" y="205"/>
                  <a:pt x="1673" y="205"/>
                  <a:pt x="1673" y="205"/>
                </a:cubicBezTo>
                <a:cubicBezTo>
                  <a:pt x="1673" y="205"/>
                  <a:pt x="1673" y="205"/>
                  <a:pt x="1673" y="205"/>
                </a:cubicBezTo>
                <a:cubicBezTo>
                  <a:pt x="1664" y="214"/>
                  <a:pt x="1664" y="214"/>
                  <a:pt x="1664" y="214"/>
                </a:cubicBezTo>
                <a:cubicBezTo>
                  <a:pt x="1664" y="214"/>
                  <a:pt x="1664" y="214"/>
                  <a:pt x="1664" y="214"/>
                </a:cubicBezTo>
                <a:cubicBezTo>
                  <a:pt x="1654" y="221"/>
                  <a:pt x="1654" y="221"/>
                  <a:pt x="1654" y="221"/>
                </a:cubicBezTo>
                <a:cubicBezTo>
                  <a:pt x="1654" y="221"/>
                  <a:pt x="1654" y="221"/>
                  <a:pt x="1654" y="221"/>
                </a:cubicBezTo>
                <a:cubicBezTo>
                  <a:pt x="1645" y="229"/>
                  <a:pt x="1645" y="229"/>
                  <a:pt x="1645" y="229"/>
                </a:cubicBezTo>
                <a:cubicBezTo>
                  <a:pt x="1645" y="229"/>
                  <a:pt x="1645" y="229"/>
                  <a:pt x="1645" y="229"/>
                </a:cubicBezTo>
                <a:cubicBezTo>
                  <a:pt x="1636" y="234"/>
                  <a:pt x="1636" y="234"/>
                  <a:pt x="1636" y="234"/>
                </a:cubicBezTo>
                <a:cubicBezTo>
                  <a:pt x="1636" y="234"/>
                  <a:pt x="1636" y="234"/>
                  <a:pt x="1636" y="234"/>
                </a:cubicBezTo>
                <a:cubicBezTo>
                  <a:pt x="1624" y="240"/>
                  <a:pt x="1624" y="240"/>
                  <a:pt x="1624" y="240"/>
                </a:cubicBezTo>
                <a:cubicBezTo>
                  <a:pt x="1624" y="240"/>
                  <a:pt x="1624" y="240"/>
                  <a:pt x="1624" y="240"/>
                </a:cubicBezTo>
                <a:cubicBezTo>
                  <a:pt x="1613" y="244"/>
                  <a:pt x="1613" y="244"/>
                  <a:pt x="1613" y="244"/>
                </a:cubicBezTo>
                <a:cubicBezTo>
                  <a:pt x="1613" y="244"/>
                  <a:pt x="1613" y="244"/>
                  <a:pt x="1613" y="244"/>
                </a:cubicBezTo>
                <a:cubicBezTo>
                  <a:pt x="1602" y="248"/>
                  <a:pt x="1602" y="248"/>
                  <a:pt x="1602" y="248"/>
                </a:cubicBezTo>
                <a:cubicBezTo>
                  <a:pt x="1602" y="248"/>
                  <a:pt x="1602" y="248"/>
                  <a:pt x="1602" y="248"/>
                </a:cubicBezTo>
                <a:cubicBezTo>
                  <a:pt x="1590" y="251"/>
                  <a:pt x="1590" y="251"/>
                  <a:pt x="1590" y="251"/>
                </a:cubicBezTo>
                <a:cubicBezTo>
                  <a:pt x="1586" y="249"/>
                  <a:pt x="1586" y="249"/>
                  <a:pt x="1586" y="249"/>
                </a:cubicBezTo>
                <a:cubicBezTo>
                  <a:pt x="1606" y="141"/>
                  <a:pt x="1606" y="141"/>
                  <a:pt x="1606" y="141"/>
                </a:cubicBezTo>
                <a:cubicBezTo>
                  <a:pt x="1606" y="141"/>
                  <a:pt x="1606" y="141"/>
                  <a:pt x="1606" y="141"/>
                </a:cubicBezTo>
                <a:cubicBezTo>
                  <a:pt x="1606" y="138"/>
                  <a:pt x="1607" y="134"/>
                  <a:pt x="1607" y="131"/>
                </a:cubicBezTo>
                <a:cubicBezTo>
                  <a:pt x="1607" y="131"/>
                  <a:pt x="1607" y="131"/>
                  <a:pt x="1607" y="131"/>
                </a:cubicBezTo>
                <a:cubicBezTo>
                  <a:pt x="1605" y="123"/>
                  <a:pt x="1605" y="122"/>
                  <a:pt x="1601" y="114"/>
                </a:cubicBezTo>
                <a:cubicBezTo>
                  <a:pt x="1601" y="114"/>
                  <a:pt x="1601" y="114"/>
                  <a:pt x="1601" y="114"/>
                </a:cubicBezTo>
                <a:cubicBezTo>
                  <a:pt x="1599" y="112"/>
                  <a:pt x="1597" y="109"/>
                  <a:pt x="1595" y="106"/>
                </a:cubicBezTo>
                <a:cubicBezTo>
                  <a:pt x="1595" y="106"/>
                  <a:pt x="1595" y="106"/>
                  <a:pt x="1595" y="106"/>
                </a:cubicBezTo>
                <a:cubicBezTo>
                  <a:pt x="1588" y="100"/>
                  <a:pt x="1588" y="100"/>
                  <a:pt x="1588" y="100"/>
                </a:cubicBezTo>
                <a:cubicBezTo>
                  <a:pt x="1588" y="100"/>
                  <a:pt x="1588" y="100"/>
                  <a:pt x="1588" y="100"/>
                </a:cubicBezTo>
                <a:cubicBezTo>
                  <a:pt x="1580" y="94"/>
                  <a:pt x="1580" y="94"/>
                  <a:pt x="1580" y="94"/>
                </a:cubicBezTo>
                <a:cubicBezTo>
                  <a:pt x="1580" y="94"/>
                  <a:pt x="1580" y="94"/>
                  <a:pt x="1580" y="94"/>
                </a:cubicBezTo>
                <a:cubicBezTo>
                  <a:pt x="1571" y="87"/>
                  <a:pt x="1571" y="87"/>
                  <a:pt x="1571" y="87"/>
                </a:cubicBezTo>
                <a:cubicBezTo>
                  <a:pt x="1571" y="87"/>
                  <a:pt x="1571" y="87"/>
                  <a:pt x="1571" y="87"/>
                </a:cubicBezTo>
                <a:cubicBezTo>
                  <a:pt x="1564" y="81"/>
                  <a:pt x="1564" y="81"/>
                  <a:pt x="1564" y="81"/>
                </a:cubicBezTo>
                <a:cubicBezTo>
                  <a:pt x="1564" y="81"/>
                  <a:pt x="1564" y="81"/>
                  <a:pt x="1564" y="81"/>
                </a:cubicBezTo>
                <a:cubicBezTo>
                  <a:pt x="1562" y="81"/>
                  <a:pt x="1562" y="81"/>
                  <a:pt x="1562" y="81"/>
                </a:cubicBezTo>
                <a:cubicBezTo>
                  <a:pt x="1562" y="81"/>
                  <a:pt x="1562" y="81"/>
                  <a:pt x="1562" y="81"/>
                </a:cubicBezTo>
                <a:cubicBezTo>
                  <a:pt x="1560" y="81"/>
                  <a:pt x="1560" y="81"/>
                  <a:pt x="1560" y="81"/>
                </a:cubicBezTo>
                <a:cubicBezTo>
                  <a:pt x="1560" y="81"/>
                  <a:pt x="1560" y="81"/>
                  <a:pt x="1560" y="81"/>
                </a:cubicBezTo>
                <a:cubicBezTo>
                  <a:pt x="1558" y="80"/>
                  <a:pt x="1558" y="80"/>
                  <a:pt x="1558" y="80"/>
                </a:cubicBezTo>
                <a:cubicBezTo>
                  <a:pt x="1558" y="80"/>
                  <a:pt x="1558" y="80"/>
                  <a:pt x="1558" y="80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4" y="80"/>
                  <a:pt x="1554" y="80"/>
                  <a:pt x="1551" y="80"/>
                </a:cubicBezTo>
                <a:cubicBezTo>
                  <a:pt x="1551" y="80"/>
                  <a:pt x="1551" y="80"/>
                  <a:pt x="1551" y="80"/>
                </a:cubicBezTo>
                <a:cubicBezTo>
                  <a:pt x="1551" y="80"/>
                  <a:pt x="1551" y="80"/>
                  <a:pt x="1551" y="80"/>
                </a:cubicBezTo>
                <a:cubicBezTo>
                  <a:pt x="1551" y="80"/>
                  <a:pt x="1551" y="80"/>
                  <a:pt x="1551" y="80"/>
                </a:cubicBezTo>
                <a:cubicBezTo>
                  <a:pt x="1550" y="82"/>
                  <a:pt x="1550" y="82"/>
                  <a:pt x="1550" y="82"/>
                </a:cubicBezTo>
                <a:cubicBezTo>
                  <a:pt x="1550" y="82"/>
                  <a:pt x="1550" y="82"/>
                  <a:pt x="1550" y="82"/>
                </a:cubicBezTo>
                <a:cubicBezTo>
                  <a:pt x="1556" y="90"/>
                  <a:pt x="1556" y="90"/>
                  <a:pt x="1556" y="90"/>
                </a:cubicBezTo>
                <a:cubicBezTo>
                  <a:pt x="1556" y="90"/>
                  <a:pt x="1556" y="90"/>
                  <a:pt x="1556" y="90"/>
                </a:cubicBezTo>
                <a:cubicBezTo>
                  <a:pt x="1560" y="99"/>
                  <a:pt x="1560" y="99"/>
                  <a:pt x="1560" y="99"/>
                </a:cubicBezTo>
                <a:cubicBezTo>
                  <a:pt x="1560" y="99"/>
                  <a:pt x="1560" y="99"/>
                  <a:pt x="1560" y="99"/>
                </a:cubicBezTo>
                <a:cubicBezTo>
                  <a:pt x="1562" y="107"/>
                  <a:pt x="1562" y="107"/>
                  <a:pt x="1562" y="107"/>
                </a:cubicBezTo>
                <a:cubicBezTo>
                  <a:pt x="1562" y="107"/>
                  <a:pt x="1562" y="107"/>
                  <a:pt x="1562" y="107"/>
                </a:cubicBezTo>
                <a:cubicBezTo>
                  <a:pt x="1565" y="114"/>
                  <a:pt x="1565" y="114"/>
                  <a:pt x="1565" y="114"/>
                </a:cubicBezTo>
                <a:cubicBezTo>
                  <a:pt x="1565" y="114"/>
                  <a:pt x="1565" y="114"/>
                  <a:pt x="1565" y="114"/>
                </a:cubicBezTo>
                <a:cubicBezTo>
                  <a:pt x="1566" y="120"/>
                  <a:pt x="1566" y="125"/>
                  <a:pt x="1567" y="130"/>
                </a:cubicBezTo>
                <a:cubicBezTo>
                  <a:pt x="1567" y="130"/>
                  <a:pt x="1567" y="130"/>
                  <a:pt x="1567" y="130"/>
                </a:cubicBezTo>
                <a:cubicBezTo>
                  <a:pt x="1571" y="145"/>
                  <a:pt x="1574" y="143"/>
                  <a:pt x="1572" y="160"/>
                </a:cubicBezTo>
                <a:cubicBezTo>
                  <a:pt x="1572" y="160"/>
                  <a:pt x="1572" y="160"/>
                  <a:pt x="1572" y="160"/>
                </a:cubicBezTo>
                <a:cubicBezTo>
                  <a:pt x="1572" y="175"/>
                  <a:pt x="1572" y="175"/>
                  <a:pt x="1572" y="175"/>
                </a:cubicBezTo>
                <a:cubicBezTo>
                  <a:pt x="1572" y="175"/>
                  <a:pt x="1572" y="175"/>
                  <a:pt x="1572" y="175"/>
                </a:cubicBezTo>
                <a:cubicBezTo>
                  <a:pt x="1572" y="190"/>
                  <a:pt x="1572" y="190"/>
                  <a:pt x="1572" y="190"/>
                </a:cubicBezTo>
                <a:cubicBezTo>
                  <a:pt x="1572" y="190"/>
                  <a:pt x="1572" y="190"/>
                  <a:pt x="1572" y="190"/>
                </a:cubicBezTo>
                <a:cubicBezTo>
                  <a:pt x="1574" y="205"/>
                  <a:pt x="1574" y="205"/>
                  <a:pt x="1574" y="205"/>
                </a:cubicBezTo>
                <a:cubicBezTo>
                  <a:pt x="1574" y="205"/>
                  <a:pt x="1574" y="205"/>
                  <a:pt x="1574" y="205"/>
                </a:cubicBezTo>
                <a:cubicBezTo>
                  <a:pt x="1572" y="220"/>
                  <a:pt x="1572" y="220"/>
                  <a:pt x="1572" y="220"/>
                </a:cubicBezTo>
                <a:cubicBezTo>
                  <a:pt x="1572" y="220"/>
                  <a:pt x="1572" y="220"/>
                  <a:pt x="1572" y="220"/>
                </a:cubicBezTo>
                <a:cubicBezTo>
                  <a:pt x="1570" y="234"/>
                  <a:pt x="1570" y="234"/>
                  <a:pt x="1570" y="234"/>
                </a:cubicBezTo>
                <a:cubicBezTo>
                  <a:pt x="1570" y="234"/>
                  <a:pt x="1570" y="234"/>
                  <a:pt x="1570" y="234"/>
                </a:cubicBezTo>
                <a:cubicBezTo>
                  <a:pt x="1565" y="248"/>
                  <a:pt x="1565" y="248"/>
                  <a:pt x="1565" y="248"/>
                </a:cubicBezTo>
                <a:cubicBezTo>
                  <a:pt x="1565" y="248"/>
                  <a:pt x="1565" y="248"/>
                  <a:pt x="1565" y="248"/>
                </a:cubicBezTo>
                <a:cubicBezTo>
                  <a:pt x="1558" y="259"/>
                  <a:pt x="1558" y="259"/>
                  <a:pt x="1558" y="259"/>
                </a:cubicBezTo>
                <a:cubicBezTo>
                  <a:pt x="1558" y="259"/>
                  <a:pt x="1558" y="259"/>
                  <a:pt x="1558" y="259"/>
                </a:cubicBezTo>
                <a:cubicBezTo>
                  <a:pt x="1511" y="269"/>
                  <a:pt x="1511" y="269"/>
                  <a:pt x="1511" y="269"/>
                </a:cubicBezTo>
                <a:cubicBezTo>
                  <a:pt x="1511" y="269"/>
                  <a:pt x="1511" y="269"/>
                  <a:pt x="1511" y="269"/>
                </a:cubicBezTo>
                <a:cubicBezTo>
                  <a:pt x="1469" y="282"/>
                  <a:pt x="1469" y="282"/>
                  <a:pt x="1469" y="282"/>
                </a:cubicBezTo>
                <a:cubicBezTo>
                  <a:pt x="1469" y="282"/>
                  <a:pt x="1469" y="282"/>
                  <a:pt x="1469" y="282"/>
                </a:cubicBezTo>
                <a:cubicBezTo>
                  <a:pt x="1455" y="286"/>
                  <a:pt x="1455" y="286"/>
                  <a:pt x="1455" y="286"/>
                </a:cubicBezTo>
                <a:cubicBezTo>
                  <a:pt x="1455" y="286"/>
                  <a:pt x="1455" y="286"/>
                  <a:pt x="1455" y="286"/>
                </a:cubicBezTo>
                <a:cubicBezTo>
                  <a:pt x="1442" y="290"/>
                  <a:pt x="1442" y="290"/>
                  <a:pt x="1442" y="290"/>
                </a:cubicBezTo>
                <a:cubicBezTo>
                  <a:pt x="1442" y="290"/>
                  <a:pt x="1442" y="290"/>
                  <a:pt x="1442" y="290"/>
                </a:cubicBezTo>
                <a:cubicBezTo>
                  <a:pt x="1427" y="295"/>
                  <a:pt x="1427" y="295"/>
                  <a:pt x="1427" y="295"/>
                </a:cubicBezTo>
                <a:cubicBezTo>
                  <a:pt x="1427" y="295"/>
                  <a:pt x="1427" y="295"/>
                  <a:pt x="1427" y="295"/>
                </a:cubicBezTo>
                <a:cubicBezTo>
                  <a:pt x="1415" y="299"/>
                  <a:pt x="1415" y="299"/>
                  <a:pt x="1415" y="299"/>
                </a:cubicBezTo>
                <a:cubicBezTo>
                  <a:pt x="1415" y="299"/>
                  <a:pt x="1415" y="299"/>
                  <a:pt x="1415" y="299"/>
                </a:cubicBezTo>
                <a:cubicBezTo>
                  <a:pt x="1401" y="305"/>
                  <a:pt x="1401" y="305"/>
                  <a:pt x="1401" y="305"/>
                </a:cubicBezTo>
                <a:cubicBezTo>
                  <a:pt x="1401" y="305"/>
                  <a:pt x="1401" y="305"/>
                  <a:pt x="1401" y="305"/>
                </a:cubicBezTo>
                <a:cubicBezTo>
                  <a:pt x="1387" y="310"/>
                  <a:pt x="1387" y="310"/>
                  <a:pt x="1387" y="310"/>
                </a:cubicBezTo>
                <a:cubicBezTo>
                  <a:pt x="1387" y="310"/>
                  <a:pt x="1387" y="310"/>
                  <a:pt x="1387" y="310"/>
                </a:cubicBezTo>
                <a:cubicBezTo>
                  <a:pt x="1374" y="313"/>
                  <a:pt x="1374" y="313"/>
                  <a:pt x="1374" y="313"/>
                </a:cubicBezTo>
                <a:cubicBezTo>
                  <a:pt x="1374" y="313"/>
                  <a:pt x="1374" y="313"/>
                  <a:pt x="1374" y="313"/>
                </a:cubicBezTo>
                <a:cubicBezTo>
                  <a:pt x="1361" y="316"/>
                  <a:pt x="1361" y="316"/>
                  <a:pt x="1361" y="316"/>
                </a:cubicBezTo>
                <a:cubicBezTo>
                  <a:pt x="1361" y="316"/>
                  <a:pt x="1361" y="316"/>
                  <a:pt x="1361" y="316"/>
                </a:cubicBezTo>
                <a:cubicBezTo>
                  <a:pt x="1393" y="337"/>
                  <a:pt x="1393" y="337"/>
                  <a:pt x="1393" y="337"/>
                </a:cubicBezTo>
                <a:cubicBezTo>
                  <a:pt x="1393" y="337"/>
                  <a:pt x="1393" y="337"/>
                  <a:pt x="1393" y="337"/>
                </a:cubicBezTo>
                <a:cubicBezTo>
                  <a:pt x="1396" y="338"/>
                  <a:pt x="1396" y="338"/>
                  <a:pt x="1396" y="338"/>
                </a:cubicBezTo>
                <a:cubicBezTo>
                  <a:pt x="1396" y="338"/>
                  <a:pt x="1396" y="338"/>
                  <a:pt x="1396" y="338"/>
                </a:cubicBezTo>
                <a:cubicBezTo>
                  <a:pt x="1400" y="338"/>
                  <a:pt x="1400" y="338"/>
                  <a:pt x="1400" y="338"/>
                </a:cubicBezTo>
                <a:cubicBezTo>
                  <a:pt x="1400" y="338"/>
                  <a:pt x="1400" y="338"/>
                  <a:pt x="1400" y="338"/>
                </a:cubicBezTo>
                <a:cubicBezTo>
                  <a:pt x="1403" y="338"/>
                  <a:pt x="1403" y="338"/>
                  <a:pt x="1403" y="338"/>
                </a:cubicBezTo>
                <a:cubicBezTo>
                  <a:pt x="1403" y="338"/>
                  <a:pt x="1403" y="338"/>
                  <a:pt x="1403" y="338"/>
                </a:cubicBezTo>
                <a:cubicBezTo>
                  <a:pt x="1407" y="338"/>
                  <a:pt x="1407" y="338"/>
                  <a:pt x="1407" y="338"/>
                </a:cubicBezTo>
                <a:cubicBezTo>
                  <a:pt x="1407" y="338"/>
                  <a:pt x="1407" y="338"/>
                  <a:pt x="1407" y="338"/>
                </a:cubicBezTo>
                <a:cubicBezTo>
                  <a:pt x="1411" y="337"/>
                  <a:pt x="1411" y="337"/>
                  <a:pt x="1411" y="337"/>
                </a:cubicBezTo>
                <a:cubicBezTo>
                  <a:pt x="1411" y="337"/>
                  <a:pt x="1411" y="337"/>
                  <a:pt x="1411" y="337"/>
                </a:cubicBezTo>
                <a:cubicBezTo>
                  <a:pt x="1415" y="335"/>
                  <a:pt x="1415" y="335"/>
                  <a:pt x="1415" y="335"/>
                </a:cubicBezTo>
                <a:cubicBezTo>
                  <a:pt x="1415" y="335"/>
                  <a:pt x="1415" y="335"/>
                  <a:pt x="1415" y="335"/>
                </a:cubicBezTo>
                <a:cubicBezTo>
                  <a:pt x="1417" y="333"/>
                  <a:pt x="1417" y="333"/>
                  <a:pt x="1417" y="333"/>
                </a:cubicBezTo>
                <a:cubicBezTo>
                  <a:pt x="1417" y="333"/>
                  <a:pt x="1417" y="333"/>
                  <a:pt x="1417" y="333"/>
                </a:cubicBezTo>
                <a:cubicBezTo>
                  <a:pt x="1420" y="330"/>
                  <a:pt x="1420" y="330"/>
                  <a:pt x="1420" y="330"/>
                </a:cubicBezTo>
                <a:cubicBezTo>
                  <a:pt x="1420" y="330"/>
                  <a:pt x="1420" y="330"/>
                  <a:pt x="1420" y="330"/>
                </a:cubicBezTo>
                <a:cubicBezTo>
                  <a:pt x="1450" y="315"/>
                  <a:pt x="1450" y="315"/>
                  <a:pt x="1450" y="315"/>
                </a:cubicBezTo>
                <a:cubicBezTo>
                  <a:pt x="1450" y="315"/>
                  <a:pt x="1450" y="315"/>
                  <a:pt x="1450" y="315"/>
                </a:cubicBezTo>
                <a:cubicBezTo>
                  <a:pt x="1463" y="310"/>
                  <a:pt x="1463" y="310"/>
                  <a:pt x="1463" y="310"/>
                </a:cubicBezTo>
                <a:cubicBezTo>
                  <a:pt x="1463" y="310"/>
                  <a:pt x="1463" y="310"/>
                  <a:pt x="1463" y="310"/>
                </a:cubicBezTo>
                <a:cubicBezTo>
                  <a:pt x="1476" y="305"/>
                  <a:pt x="1476" y="305"/>
                  <a:pt x="1476" y="305"/>
                </a:cubicBezTo>
                <a:cubicBezTo>
                  <a:pt x="1476" y="305"/>
                  <a:pt x="1476" y="305"/>
                  <a:pt x="1476" y="305"/>
                </a:cubicBezTo>
                <a:cubicBezTo>
                  <a:pt x="1489" y="299"/>
                  <a:pt x="1489" y="299"/>
                  <a:pt x="1489" y="299"/>
                </a:cubicBezTo>
                <a:cubicBezTo>
                  <a:pt x="1489" y="299"/>
                  <a:pt x="1489" y="299"/>
                  <a:pt x="1489" y="299"/>
                </a:cubicBezTo>
                <a:cubicBezTo>
                  <a:pt x="1503" y="292"/>
                  <a:pt x="1503" y="292"/>
                  <a:pt x="1503" y="292"/>
                </a:cubicBezTo>
                <a:cubicBezTo>
                  <a:pt x="1503" y="292"/>
                  <a:pt x="1503" y="292"/>
                  <a:pt x="1503" y="292"/>
                </a:cubicBezTo>
                <a:cubicBezTo>
                  <a:pt x="1516" y="287"/>
                  <a:pt x="1516" y="287"/>
                  <a:pt x="1516" y="287"/>
                </a:cubicBezTo>
                <a:cubicBezTo>
                  <a:pt x="1516" y="287"/>
                  <a:pt x="1516" y="287"/>
                  <a:pt x="1516" y="287"/>
                </a:cubicBezTo>
                <a:cubicBezTo>
                  <a:pt x="1528" y="282"/>
                  <a:pt x="1528" y="282"/>
                  <a:pt x="1528" y="282"/>
                </a:cubicBezTo>
                <a:cubicBezTo>
                  <a:pt x="1528" y="282"/>
                  <a:pt x="1528" y="282"/>
                  <a:pt x="1528" y="282"/>
                </a:cubicBezTo>
                <a:cubicBezTo>
                  <a:pt x="1542" y="279"/>
                  <a:pt x="1542" y="279"/>
                  <a:pt x="1542" y="279"/>
                </a:cubicBezTo>
                <a:cubicBezTo>
                  <a:pt x="1542" y="279"/>
                  <a:pt x="1542" y="279"/>
                  <a:pt x="1542" y="279"/>
                </a:cubicBezTo>
                <a:cubicBezTo>
                  <a:pt x="1556" y="277"/>
                  <a:pt x="1556" y="277"/>
                  <a:pt x="1556" y="277"/>
                </a:cubicBezTo>
                <a:cubicBezTo>
                  <a:pt x="1556" y="277"/>
                  <a:pt x="1556" y="277"/>
                  <a:pt x="1556" y="277"/>
                </a:cubicBezTo>
                <a:cubicBezTo>
                  <a:pt x="1556" y="279"/>
                  <a:pt x="1556" y="279"/>
                  <a:pt x="1556" y="279"/>
                </a:cubicBezTo>
                <a:cubicBezTo>
                  <a:pt x="1556" y="279"/>
                  <a:pt x="1556" y="279"/>
                  <a:pt x="1556" y="279"/>
                </a:cubicBezTo>
                <a:cubicBezTo>
                  <a:pt x="1557" y="280"/>
                  <a:pt x="1557" y="280"/>
                  <a:pt x="1557" y="280"/>
                </a:cubicBezTo>
                <a:cubicBezTo>
                  <a:pt x="1557" y="280"/>
                  <a:pt x="1557" y="280"/>
                  <a:pt x="1557" y="280"/>
                </a:cubicBezTo>
                <a:cubicBezTo>
                  <a:pt x="1557" y="282"/>
                  <a:pt x="1557" y="282"/>
                  <a:pt x="1557" y="282"/>
                </a:cubicBezTo>
                <a:cubicBezTo>
                  <a:pt x="1557" y="282"/>
                  <a:pt x="1557" y="282"/>
                  <a:pt x="1557" y="282"/>
                </a:cubicBezTo>
                <a:cubicBezTo>
                  <a:pt x="1558" y="282"/>
                  <a:pt x="1558" y="282"/>
                  <a:pt x="1558" y="282"/>
                </a:cubicBezTo>
                <a:cubicBezTo>
                  <a:pt x="1558" y="282"/>
                  <a:pt x="1558" y="282"/>
                  <a:pt x="1558" y="282"/>
                </a:cubicBezTo>
                <a:cubicBezTo>
                  <a:pt x="1558" y="284"/>
                  <a:pt x="1558" y="284"/>
                  <a:pt x="1558" y="284"/>
                </a:cubicBezTo>
                <a:cubicBezTo>
                  <a:pt x="1558" y="284"/>
                  <a:pt x="1558" y="284"/>
                  <a:pt x="1558" y="284"/>
                </a:cubicBezTo>
                <a:cubicBezTo>
                  <a:pt x="1558" y="284"/>
                  <a:pt x="1558" y="284"/>
                  <a:pt x="1558" y="284"/>
                </a:cubicBezTo>
                <a:cubicBezTo>
                  <a:pt x="1558" y="284"/>
                  <a:pt x="1558" y="284"/>
                  <a:pt x="1558" y="284"/>
                </a:cubicBezTo>
                <a:cubicBezTo>
                  <a:pt x="1558" y="286"/>
                  <a:pt x="1558" y="286"/>
                  <a:pt x="1558" y="286"/>
                </a:cubicBezTo>
                <a:cubicBezTo>
                  <a:pt x="1558" y="286"/>
                  <a:pt x="1558" y="286"/>
                  <a:pt x="1558" y="286"/>
                </a:cubicBezTo>
                <a:cubicBezTo>
                  <a:pt x="1559" y="286"/>
                  <a:pt x="1559" y="286"/>
                  <a:pt x="1559" y="286"/>
                </a:cubicBezTo>
                <a:cubicBezTo>
                  <a:pt x="1559" y="286"/>
                  <a:pt x="1559" y="286"/>
                  <a:pt x="1559" y="286"/>
                </a:cubicBezTo>
                <a:cubicBezTo>
                  <a:pt x="1552" y="301"/>
                  <a:pt x="1552" y="301"/>
                  <a:pt x="1552" y="301"/>
                </a:cubicBezTo>
                <a:cubicBezTo>
                  <a:pt x="1552" y="301"/>
                  <a:pt x="1552" y="301"/>
                  <a:pt x="1552" y="301"/>
                </a:cubicBezTo>
                <a:cubicBezTo>
                  <a:pt x="1547" y="314"/>
                  <a:pt x="1547" y="314"/>
                  <a:pt x="1547" y="314"/>
                </a:cubicBezTo>
                <a:cubicBezTo>
                  <a:pt x="1547" y="314"/>
                  <a:pt x="1547" y="314"/>
                  <a:pt x="1547" y="314"/>
                </a:cubicBezTo>
                <a:cubicBezTo>
                  <a:pt x="1540" y="328"/>
                  <a:pt x="1540" y="328"/>
                  <a:pt x="1540" y="328"/>
                </a:cubicBezTo>
                <a:cubicBezTo>
                  <a:pt x="1540" y="328"/>
                  <a:pt x="1540" y="328"/>
                  <a:pt x="1540" y="328"/>
                </a:cubicBezTo>
                <a:cubicBezTo>
                  <a:pt x="1533" y="339"/>
                  <a:pt x="1533" y="339"/>
                  <a:pt x="1533" y="339"/>
                </a:cubicBezTo>
                <a:cubicBezTo>
                  <a:pt x="1533" y="339"/>
                  <a:pt x="1533" y="339"/>
                  <a:pt x="1533" y="339"/>
                </a:cubicBezTo>
                <a:cubicBezTo>
                  <a:pt x="1523" y="351"/>
                  <a:pt x="1523" y="351"/>
                  <a:pt x="1523" y="351"/>
                </a:cubicBezTo>
                <a:cubicBezTo>
                  <a:pt x="1523" y="351"/>
                  <a:pt x="1523" y="351"/>
                  <a:pt x="1523" y="351"/>
                </a:cubicBezTo>
                <a:cubicBezTo>
                  <a:pt x="1514" y="361"/>
                  <a:pt x="1514" y="361"/>
                  <a:pt x="1514" y="361"/>
                </a:cubicBezTo>
                <a:cubicBezTo>
                  <a:pt x="1514" y="361"/>
                  <a:pt x="1514" y="361"/>
                  <a:pt x="1514" y="361"/>
                </a:cubicBezTo>
                <a:cubicBezTo>
                  <a:pt x="1502" y="370"/>
                  <a:pt x="1502" y="370"/>
                  <a:pt x="1502" y="370"/>
                </a:cubicBezTo>
                <a:cubicBezTo>
                  <a:pt x="1502" y="370"/>
                  <a:pt x="1502" y="370"/>
                  <a:pt x="1502" y="370"/>
                </a:cubicBezTo>
                <a:cubicBezTo>
                  <a:pt x="1490" y="378"/>
                  <a:pt x="1490" y="378"/>
                  <a:pt x="1490" y="378"/>
                </a:cubicBezTo>
                <a:cubicBezTo>
                  <a:pt x="1490" y="378"/>
                  <a:pt x="1490" y="378"/>
                  <a:pt x="1490" y="378"/>
                </a:cubicBezTo>
                <a:cubicBezTo>
                  <a:pt x="1484" y="382"/>
                  <a:pt x="1484" y="382"/>
                  <a:pt x="1484" y="382"/>
                </a:cubicBezTo>
                <a:cubicBezTo>
                  <a:pt x="1484" y="382"/>
                  <a:pt x="1484" y="382"/>
                  <a:pt x="1484" y="382"/>
                </a:cubicBezTo>
                <a:cubicBezTo>
                  <a:pt x="1478" y="386"/>
                  <a:pt x="1478" y="386"/>
                  <a:pt x="1478" y="386"/>
                </a:cubicBezTo>
                <a:cubicBezTo>
                  <a:pt x="1478" y="386"/>
                  <a:pt x="1478" y="386"/>
                  <a:pt x="1478" y="386"/>
                </a:cubicBezTo>
                <a:cubicBezTo>
                  <a:pt x="1470" y="389"/>
                  <a:pt x="1470" y="389"/>
                  <a:pt x="1470" y="389"/>
                </a:cubicBezTo>
                <a:cubicBezTo>
                  <a:pt x="1470" y="389"/>
                  <a:pt x="1470" y="389"/>
                  <a:pt x="1470" y="389"/>
                </a:cubicBezTo>
                <a:cubicBezTo>
                  <a:pt x="1463" y="391"/>
                  <a:pt x="1463" y="391"/>
                  <a:pt x="1463" y="391"/>
                </a:cubicBezTo>
                <a:cubicBezTo>
                  <a:pt x="1463" y="391"/>
                  <a:pt x="1463" y="391"/>
                  <a:pt x="1463" y="391"/>
                </a:cubicBezTo>
                <a:cubicBezTo>
                  <a:pt x="1456" y="395"/>
                  <a:pt x="1456" y="395"/>
                  <a:pt x="1456" y="395"/>
                </a:cubicBezTo>
                <a:cubicBezTo>
                  <a:pt x="1456" y="395"/>
                  <a:pt x="1456" y="395"/>
                  <a:pt x="1456" y="395"/>
                </a:cubicBezTo>
                <a:cubicBezTo>
                  <a:pt x="1449" y="397"/>
                  <a:pt x="1449" y="397"/>
                  <a:pt x="1449" y="397"/>
                </a:cubicBezTo>
                <a:cubicBezTo>
                  <a:pt x="1449" y="397"/>
                  <a:pt x="1449" y="397"/>
                  <a:pt x="1449" y="397"/>
                </a:cubicBezTo>
                <a:cubicBezTo>
                  <a:pt x="1444" y="401"/>
                  <a:pt x="1444" y="401"/>
                  <a:pt x="1444" y="401"/>
                </a:cubicBezTo>
                <a:cubicBezTo>
                  <a:pt x="1444" y="401"/>
                  <a:pt x="1444" y="401"/>
                  <a:pt x="1444" y="401"/>
                </a:cubicBezTo>
                <a:cubicBezTo>
                  <a:pt x="1442" y="406"/>
                  <a:pt x="1442" y="406"/>
                  <a:pt x="1442" y="406"/>
                </a:cubicBezTo>
                <a:lnTo>
                  <a:pt x="1446" y="406"/>
                </a:lnTo>
                <a:close/>
                <a:moveTo>
                  <a:pt x="303" y="401"/>
                </a:moveTo>
                <a:cubicBezTo>
                  <a:pt x="312" y="401"/>
                  <a:pt x="312" y="401"/>
                  <a:pt x="312" y="401"/>
                </a:cubicBezTo>
                <a:cubicBezTo>
                  <a:pt x="312" y="401"/>
                  <a:pt x="312" y="401"/>
                  <a:pt x="312" y="401"/>
                </a:cubicBezTo>
                <a:cubicBezTo>
                  <a:pt x="313" y="401"/>
                  <a:pt x="313" y="401"/>
                  <a:pt x="313" y="401"/>
                </a:cubicBezTo>
                <a:cubicBezTo>
                  <a:pt x="313" y="401"/>
                  <a:pt x="313" y="401"/>
                  <a:pt x="313" y="401"/>
                </a:cubicBezTo>
                <a:cubicBezTo>
                  <a:pt x="315" y="399"/>
                  <a:pt x="315" y="399"/>
                  <a:pt x="315" y="399"/>
                </a:cubicBezTo>
                <a:cubicBezTo>
                  <a:pt x="315" y="399"/>
                  <a:pt x="315" y="399"/>
                  <a:pt x="315" y="399"/>
                </a:cubicBezTo>
                <a:cubicBezTo>
                  <a:pt x="317" y="398"/>
                  <a:pt x="317" y="398"/>
                  <a:pt x="317" y="398"/>
                </a:cubicBezTo>
                <a:cubicBezTo>
                  <a:pt x="317" y="398"/>
                  <a:pt x="317" y="398"/>
                  <a:pt x="317" y="398"/>
                </a:cubicBezTo>
                <a:cubicBezTo>
                  <a:pt x="319" y="396"/>
                  <a:pt x="319" y="396"/>
                  <a:pt x="319" y="396"/>
                </a:cubicBezTo>
                <a:cubicBezTo>
                  <a:pt x="319" y="396"/>
                  <a:pt x="319" y="396"/>
                  <a:pt x="319" y="396"/>
                </a:cubicBezTo>
                <a:cubicBezTo>
                  <a:pt x="320" y="396"/>
                  <a:pt x="320" y="396"/>
                  <a:pt x="320" y="396"/>
                </a:cubicBezTo>
                <a:cubicBezTo>
                  <a:pt x="320" y="396"/>
                  <a:pt x="320" y="396"/>
                  <a:pt x="320" y="396"/>
                </a:cubicBezTo>
                <a:cubicBezTo>
                  <a:pt x="323" y="394"/>
                  <a:pt x="323" y="394"/>
                  <a:pt x="323" y="394"/>
                </a:cubicBezTo>
                <a:cubicBezTo>
                  <a:pt x="323" y="394"/>
                  <a:pt x="323" y="394"/>
                  <a:pt x="323" y="394"/>
                </a:cubicBezTo>
                <a:cubicBezTo>
                  <a:pt x="324" y="393"/>
                  <a:pt x="324" y="393"/>
                  <a:pt x="324" y="393"/>
                </a:cubicBezTo>
                <a:cubicBezTo>
                  <a:pt x="324" y="393"/>
                  <a:pt x="324" y="393"/>
                  <a:pt x="324" y="393"/>
                </a:cubicBezTo>
                <a:cubicBezTo>
                  <a:pt x="328" y="391"/>
                  <a:pt x="328" y="391"/>
                  <a:pt x="328" y="391"/>
                </a:cubicBezTo>
                <a:cubicBezTo>
                  <a:pt x="328" y="391"/>
                  <a:pt x="328" y="391"/>
                  <a:pt x="328" y="391"/>
                </a:cubicBezTo>
                <a:cubicBezTo>
                  <a:pt x="327" y="390"/>
                  <a:pt x="327" y="390"/>
                  <a:pt x="327" y="390"/>
                </a:cubicBezTo>
                <a:cubicBezTo>
                  <a:pt x="327" y="390"/>
                  <a:pt x="327" y="390"/>
                  <a:pt x="327" y="390"/>
                </a:cubicBezTo>
                <a:cubicBezTo>
                  <a:pt x="327" y="388"/>
                  <a:pt x="327" y="388"/>
                  <a:pt x="327" y="388"/>
                </a:cubicBezTo>
                <a:cubicBezTo>
                  <a:pt x="327" y="388"/>
                  <a:pt x="327" y="388"/>
                  <a:pt x="327" y="388"/>
                </a:cubicBezTo>
                <a:cubicBezTo>
                  <a:pt x="327" y="387"/>
                  <a:pt x="327" y="387"/>
                  <a:pt x="327" y="387"/>
                </a:cubicBezTo>
                <a:cubicBezTo>
                  <a:pt x="327" y="387"/>
                  <a:pt x="327" y="387"/>
                  <a:pt x="327" y="387"/>
                </a:cubicBezTo>
                <a:cubicBezTo>
                  <a:pt x="327" y="385"/>
                  <a:pt x="327" y="385"/>
                  <a:pt x="327" y="385"/>
                </a:cubicBezTo>
                <a:cubicBezTo>
                  <a:pt x="327" y="385"/>
                  <a:pt x="327" y="385"/>
                  <a:pt x="327" y="385"/>
                </a:cubicBezTo>
                <a:cubicBezTo>
                  <a:pt x="326" y="384"/>
                  <a:pt x="326" y="384"/>
                  <a:pt x="326" y="384"/>
                </a:cubicBezTo>
                <a:cubicBezTo>
                  <a:pt x="326" y="384"/>
                  <a:pt x="326" y="384"/>
                  <a:pt x="326" y="384"/>
                </a:cubicBezTo>
                <a:cubicBezTo>
                  <a:pt x="326" y="383"/>
                  <a:pt x="326" y="383"/>
                  <a:pt x="326" y="383"/>
                </a:cubicBezTo>
                <a:cubicBezTo>
                  <a:pt x="326" y="383"/>
                  <a:pt x="326" y="383"/>
                  <a:pt x="326" y="383"/>
                </a:cubicBezTo>
                <a:cubicBezTo>
                  <a:pt x="324" y="382"/>
                  <a:pt x="324" y="382"/>
                  <a:pt x="324" y="382"/>
                </a:cubicBezTo>
                <a:cubicBezTo>
                  <a:pt x="324" y="382"/>
                  <a:pt x="324" y="382"/>
                  <a:pt x="324" y="382"/>
                </a:cubicBezTo>
                <a:cubicBezTo>
                  <a:pt x="324" y="381"/>
                  <a:pt x="324" y="381"/>
                  <a:pt x="324" y="381"/>
                </a:cubicBezTo>
                <a:cubicBezTo>
                  <a:pt x="324" y="381"/>
                  <a:pt x="324" y="381"/>
                  <a:pt x="324" y="381"/>
                </a:cubicBezTo>
                <a:cubicBezTo>
                  <a:pt x="320" y="377"/>
                  <a:pt x="320" y="377"/>
                  <a:pt x="320" y="377"/>
                </a:cubicBezTo>
                <a:cubicBezTo>
                  <a:pt x="320" y="377"/>
                  <a:pt x="320" y="377"/>
                  <a:pt x="320" y="377"/>
                </a:cubicBezTo>
                <a:cubicBezTo>
                  <a:pt x="316" y="372"/>
                  <a:pt x="316" y="372"/>
                  <a:pt x="316" y="372"/>
                </a:cubicBezTo>
                <a:cubicBezTo>
                  <a:pt x="316" y="372"/>
                  <a:pt x="316" y="372"/>
                  <a:pt x="316" y="372"/>
                </a:cubicBezTo>
                <a:cubicBezTo>
                  <a:pt x="311" y="368"/>
                  <a:pt x="311" y="368"/>
                  <a:pt x="311" y="368"/>
                </a:cubicBezTo>
                <a:cubicBezTo>
                  <a:pt x="311" y="368"/>
                  <a:pt x="311" y="368"/>
                  <a:pt x="311" y="368"/>
                </a:cubicBezTo>
                <a:cubicBezTo>
                  <a:pt x="305" y="364"/>
                  <a:pt x="305" y="364"/>
                  <a:pt x="305" y="364"/>
                </a:cubicBezTo>
                <a:cubicBezTo>
                  <a:pt x="305" y="364"/>
                  <a:pt x="305" y="364"/>
                  <a:pt x="305" y="364"/>
                </a:cubicBezTo>
                <a:cubicBezTo>
                  <a:pt x="299" y="361"/>
                  <a:pt x="299" y="361"/>
                  <a:pt x="299" y="361"/>
                </a:cubicBezTo>
                <a:cubicBezTo>
                  <a:pt x="299" y="361"/>
                  <a:pt x="299" y="361"/>
                  <a:pt x="299" y="361"/>
                </a:cubicBezTo>
                <a:cubicBezTo>
                  <a:pt x="293" y="357"/>
                  <a:pt x="293" y="357"/>
                  <a:pt x="293" y="357"/>
                </a:cubicBezTo>
                <a:cubicBezTo>
                  <a:pt x="293" y="357"/>
                  <a:pt x="293" y="357"/>
                  <a:pt x="293" y="357"/>
                </a:cubicBezTo>
                <a:cubicBezTo>
                  <a:pt x="286" y="354"/>
                  <a:pt x="286" y="354"/>
                  <a:pt x="286" y="354"/>
                </a:cubicBezTo>
                <a:cubicBezTo>
                  <a:pt x="286" y="354"/>
                  <a:pt x="286" y="354"/>
                  <a:pt x="286" y="354"/>
                </a:cubicBezTo>
                <a:cubicBezTo>
                  <a:pt x="281" y="352"/>
                  <a:pt x="281" y="352"/>
                  <a:pt x="281" y="352"/>
                </a:cubicBezTo>
                <a:cubicBezTo>
                  <a:pt x="281" y="352"/>
                  <a:pt x="281" y="352"/>
                  <a:pt x="281" y="352"/>
                </a:cubicBezTo>
                <a:cubicBezTo>
                  <a:pt x="279" y="353"/>
                  <a:pt x="279" y="353"/>
                  <a:pt x="279" y="353"/>
                </a:cubicBezTo>
                <a:cubicBezTo>
                  <a:pt x="279" y="353"/>
                  <a:pt x="279" y="353"/>
                  <a:pt x="279" y="353"/>
                </a:cubicBezTo>
                <a:cubicBezTo>
                  <a:pt x="278" y="353"/>
                  <a:pt x="278" y="353"/>
                  <a:pt x="278" y="353"/>
                </a:cubicBezTo>
                <a:cubicBezTo>
                  <a:pt x="278" y="353"/>
                  <a:pt x="278" y="353"/>
                  <a:pt x="278" y="353"/>
                </a:cubicBezTo>
                <a:cubicBezTo>
                  <a:pt x="277" y="354"/>
                  <a:pt x="277" y="354"/>
                  <a:pt x="277" y="354"/>
                </a:cubicBezTo>
                <a:cubicBezTo>
                  <a:pt x="277" y="354"/>
                  <a:pt x="277" y="354"/>
                  <a:pt x="277" y="354"/>
                </a:cubicBezTo>
                <a:cubicBezTo>
                  <a:pt x="276" y="354"/>
                  <a:pt x="276" y="354"/>
                  <a:pt x="276" y="354"/>
                </a:cubicBezTo>
                <a:cubicBezTo>
                  <a:pt x="276" y="354"/>
                  <a:pt x="276" y="354"/>
                  <a:pt x="276" y="354"/>
                </a:cubicBezTo>
                <a:cubicBezTo>
                  <a:pt x="275" y="355"/>
                  <a:pt x="275" y="355"/>
                  <a:pt x="275" y="355"/>
                </a:cubicBezTo>
                <a:cubicBezTo>
                  <a:pt x="275" y="355"/>
                  <a:pt x="275" y="355"/>
                  <a:pt x="275" y="355"/>
                </a:cubicBezTo>
                <a:cubicBezTo>
                  <a:pt x="275" y="355"/>
                  <a:pt x="275" y="355"/>
                  <a:pt x="275" y="355"/>
                </a:cubicBezTo>
                <a:cubicBezTo>
                  <a:pt x="275" y="355"/>
                  <a:pt x="275" y="355"/>
                  <a:pt x="275" y="355"/>
                </a:cubicBezTo>
                <a:cubicBezTo>
                  <a:pt x="275" y="356"/>
                  <a:pt x="275" y="356"/>
                  <a:pt x="275" y="356"/>
                </a:cubicBezTo>
                <a:cubicBezTo>
                  <a:pt x="275" y="356"/>
                  <a:pt x="275" y="356"/>
                  <a:pt x="275" y="356"/>
                </a:cubicBezTo>
                <a:cubicBezTo>
                  <a:pt x="275" y="356"/>
                  <a:pt x="275" y="356"/>
                  <a:pt x="275" y="356"/>
                </a:cubicBezTo>
                <a:cubicBezTo>
                  <a:pt x="275" y="356"/>
                  <a:pt x="275" y="356"/>
                  <a:pt x="275" y="356"/>
                </a:cubicBezTo>
                <a:cubicBezTo>
                  <a:pt x="279" y="360"/>
                  <a:pt x="279" y="360"/>
                  <a:pt x="279" y="360"/>
                </a:cubicBezTo>
                <a:cubicBezTo>
                  <a:pt x="279" y="360"/>
                  <a:pt x="279" y="360"/>
                  <a:pt x="279" y="360"/>
                </a:cubicBezTo>
                <a:cubicBezTo>
                  <a:pt x="284" y="364"/>
                  <a:pt x="284" y="364"/>
                  <a:pt x="284" y="364"/>
                </a:cubicBezTo>
                <a:cubicBezTo>
                  <a:pt x="284" y="364"/>
                  <a:pt x="284" y="364"/>
                  <a:pt x="284" y="364"/>
                </a:cubicBezTo>
                <a:cubicBezTo>
                  <a:pt x="288" y="369"/>
                  <a:pt x="288" y="369"/>
                  <a:pt x="288" y="369"/>
                </a:cubicBezTo>
                <a:cubicBezTo>
                  <a:pt x="288" y="369"/>
                  <a:pt x="288" y="369"/>
                  <a:pt x="288" y="369"/>
                </a:cubicBezTo>
                <a:cubicBezTo>
                  <a:pt x="291" y="374"/>
                  <a:pt x="291" y="374"/>
                  <a:pt x="291" y="374"/>
                </a:cubicBezTo>
                <a:cubicBezTo>
                  <a:pt x="291" y="374"/>
                  <a:pt x="291" y="374"/>
                  <a:pt x="291" y="374"/>
                </a:cubicBezTo>
                <a:cubicBezTo>
                  <a:pt x="292" y="380"/>
                  <a:pt x="292" y="380"/>
                  <a:pt x="292" y="380"/>
                </a:cubicBezTo>
                <a:cubicBezTo>
                  <a:pt x="292" y="380"/>
                  <a:pt x="292" y="380"/>
                  <a:pt x="292" y="380"/>
                </a:cubicBezTo>
                <a:cubicBezTo>
                  <a:pt x="294" y="384"/>
                  <a:pt x="294" y="384"/>
                  <a:pt x="294" y="384"/>
                </a:cubicBezTo>
                <a:cubicBezTo>
                  <a:pt x="294" y="384"/>
                  <a:pt x="294" y="384"/>
                  <a:pt x="294" y="384"/>
                </a:cubicBezTo>
                <a:cubicBezTo>
                  <a:pt x="294" y="390"/>
                  <a:pt x="294" y="390"/>
                  <a:pt x="294" y="390"/>
                </a:cubicBezTo>
                <a:cubicBezTo>
                  <a:pt x="294" y="390"/>
                  <a:pt x="294" y="390"/>
                  <a:pt x="294" y="390"/>
                </a:cubicBezTo>
                <a:cubicBezTo>
                  <a:pt x="295" y="395"/>
                  <a:pt x="295" y="395"/>
                  <a:pt x="295" y="395"/>
                </a:cubicBezTo>
                <a:cubicBezTo>
                  <a:pt x="295" y="395"/>
                  <a:pt x="295" y="395"/>
                  <a:pt x="295" y="395"/>
                </a:cubicBezTo>
                <a:cubicBezTo>
                  <a:pt x="295" y="396"/>
                  <a:pt x="295" y="396"/>
                  <a:pt x="295" y="396"/>
                </a:cubicBezTo>
                <a:cubicBezTo>
                  <a:pt x="295" y="396"/>
                  <a:pt x="295" y="396"/>
                  <a:pt x="295" y="396"/>
                </a:cubicBezTo>
                <a:cubicBezTo>
                  <a:pt x="296" y="397"/>
                  <a:pt x="296" y="397"/>
                  <a:pt x="296" y="397"/>
                </a:cubicBezTo>
                <a:cubicBezTo>
                  <a:pt x="296" y="397"/>
                  <a:pt x="296" y="397"/>
                  <a:pt x="296" y="397"/>
                </a:cubicBezTo>
                <a:cubicBezTo>
                  <a:pt x="297" y="398"/>
                  <a:pt x="297" y="398"/>
                  <a:pt x="297" y="398"/>
                </a:cubicBezTo>
                <a:cubicBezTo>
                  <a:pt x="297" y="398"/>
                  <a:pt x="297" y="398"/>
                  <a:pt x="297" y="398"/>
                </a:cubicBezTo>
                <a:cubicBezTo>
                  <a:pt x="298" y="399"/>
                  <a:pt x="298" y="399"/>
                  <a:pt x="298" y="399"/>
                </a:cubicBezTo>
                <a:cubicBezTo>
                  <a:pt x="298" y="399"/>
                  <a:pt x="298" y="399"/>
                  <a:pt x="298" y="399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298" y="400"/>
                  <a:pt x="298" y="400"/>
                  <a:pt x="298" y="400"/>
                </a:cubicBezTo>
                <a:cubicBezTo>
                  <a:pt x="300" y="401"/>
                  <a:pt x="300" y="401"/>
                  <a:pt x="300" y="401"/>
                </a:cubicBezTo>
                <a:cubicBezTo>
                  <a:pt x="300" y="401"/>
                  <a:pt x="300" y="401"/>
                  <a:pt x="300" y="401"/>
                </a:cubicBezTo>
                <a:cubicBezTo>
                  <a:pt x="301" y="401"/>
                  <a:pt x="301" y="401"/>
                  <a:pt x="301" y="401"/>
                </a:cubicBezTo>
                <a:cubicBezTo>
                  <a:pt x="301" y="401"/>
                  <a:pt x="301" y="401"/>
                  <a:pt x="301" y="401"/>
                </a:cubicBezTo>
                <a:cubicBezTo>
                  <a:pt x="303" y="401"/>
                  <a:pt x="303" y="401"/>
                  <a:pt x="303" y="401"/>
                </a:cubicBezTo>
                <a:close/>
                <a:moveTo>
                  <a:pt x="1278" y="393"/>
                </a:moveTo>
                <a:cubicBezTo>
                  <a:pt x="1278" y="392"/>
                  <a:pt x="1278" y="392"/>
                  <a:pt x="1278" y="392"/>
                </a:cubicBezTo>
                <a:cubicBezTo>
                  <a:pt x="1278" y="392"/>
                  <a:pt x="1278" y="392"/>
                  <a:pt x="1278" y="392"/>
                </a:cubicBezTo>
                <a:cubicBezTo>
                  <a:pt x="1278" y="391"/>
                  <a:pt x="1278" y="391"/>
                  <a:pt x="1278" y="391"/>
                </a:cubicBezTo>
                <a:cubicBezTo>
                  <a:pt x="1278" y="391"/>
                  <a:pt x="1278" y="391"/>
                  <a:pt x="1278" y="391"/>
                </a:cubicBezTo>
                <a:cubicBezTo>
                  <a:pt x="1279" y="391"/>
                  <a:pt x="1279" y="391"/>
                  <a:pt x="1279" y="391"/>
                </a:cubicBezTo>
                <a:cubicBezTo>
                  <a:pt x="1279" y="391"/>
                  <a:pt x="1279" y="391"/>
                  <a:pt x="1279" y="391"/>
                </a:cubicBezTo>
                <a:cubicBezTo>
                  <a:pt x="1281" y="390"/>
                  <a:pt x="1281" y="390"/>
                  <a:pt x="1281" y="390"/>
                </a:cubicBezTo>
                <a:cubicBezTo>
                  <a:pt x="1281" y="390"/>
                  <a:pt x="1281" y="390"/>
                  <a:pt x="1281" y="390"/>
                </a:cubicBezTo>
                <a:cubicBezTo>
                  <a:pt x="1281" y="390"/>
                  <a:pt x="1281" y="390"/>
                  <a:pt x="1281" y="390"/>
                </a:cubicBezTo>
                <a:cubicBezTo>
                  <a:pt x="1281" y="390"/>
                  <a:pt x="1281" y="390"/>
                  <a:pt x="1281" y="390"/>
                </a:cubicBezTo>
                <a:cubicBezTo>
                  <a:pt x="1283" y="389"/>
                  <a:pt x="1283" y="389"/>
                  <a:pt x="1283" y="389"/>
                </a:cubicBezTo>
                <a:cubicBezTo>
                  <a:pt x="1283" y="389"/>
                  <a:pt x="1283" y="389"/>
                  <a:pt x="1283" y="389"/>
                </a:cubicBezTo>
                <a:cubicBezTo>
                  <a:pt x="1283" y="389"/>
                  <a:pt x="1283" y="389"/>
                  <a:pt x="1283" y="389"/>
                </a:cubicBezTo>
                <a:cubicBezTo>
                  <a:pt x="1283" y="389"/>
                  <a:pt x="1283" y="389"/>
                  <a:pt x="1283" y="389"/>
                </a:cubicBezTo>
                <a:cubicBezTo>
                  <a:pt x="1285" y="388"/>
                  <a:pt x="1285" y="388"/>
                  <a:pt x="1285" y="388"/>
                </a:cubicBezTo>
                <a:cubicBezTo>
                  <a:pt x="1285" y="388"/>
                  <a:pt x="1285" y="388"/>
                  <a:pt x="1285" y="388"/>
                </a:cubicBezTo>
                <a:cubicBezTo>
                  <a:pt x="1286" y="387"/>
                  <a:pt x="1286" y="387"/>
                  <a:pt x="1286" y="387"/>
                </a:cubicBezTo>
                <a:cubicBezTo>
                  <a:pt x="1286" y="387"/>
                  <a:pt x="1286" y="387"/>
                  <a:pt x="1286" y="387"/>
                </a:cubicBezTo>
                <a:cubicBezTo>
                  <a:pt x="1289" y="384"/>
                  <a:pt x="1289" y="384"/>
                  <a:pt x="1289" y="384"/>
                </a:cubicBezTo>
                <a:cubicBezTo>
                  <a:pt x="1289" y="384"/>
                  <a:pt x="1289" y="384"/>
                  <a:pt x="1289" y="384"/>
                </a:cubicBezTo>
                <a:cubicBezTo>
                  <a:pt x="1290" y="382"/>
                  <a:pt x="1290" y="382"/>
                  <a:pt x="1290" y="382"/>
                </a:cubicBezTo>
                <a:cubicBezTo>
                  <a:pt x="1290" y="382"/>
                  <a:pt x="1290" y="382"/>
                  <a:pt x="1290" y="382"/>
                </a:cubicBezTo>
                <a:cubicBezTo>
                  <a:pt x="1291" y="380"/>
                  <a:pt x="1291" y="380"/>
                  <a:pt x="1291" y="380"/>
                </a:cubicBezTo>
                <a:cubicBezTo>
                  <a:pt x="1291" y="380"/>
                  <a:pt x="1291" y="380"/>
                  <a:pt x="1291" y="380"/>
                </a:cubicBezTo>
                <a:cubicBezTo>
                  <a:pt x="1291" y="377"/>
                  <a:pt x="1291" y="377"/>
                  <a:pt x="1291" y="377"/>
                </a:cubicBezTo>
                <a:cubicBezTo>
                  <a:pt x="1291" y="377"/>
                  <a:pt x="1291" y="377"/>
                  <a:pt x="1291" y="377"/>
                </a:cubicBezTo>
                <a:cubicBezTo>
                  <a:pt x="1291" y="374"/>
                  <a:pt x="1291" y="374"/>
                  <a:pt x="1291" y="374"/>
                </a:cubicBezTo>
                <a:cubicBezTo>
                  <a:pt x="1291" y="374"/>
                  <a:pt x="1291" y="374"/>
                  <a:pt x="1291" y="374"/>
                </a:cubicBezTo>
                <a:cubicBezTo>
                  <a:pt x="1291" y="371"/>
                  <a:pt x="1291" y="371"/>
                  <a:pt x="1291" y="371"/>
                </a:cubicBezTo>
                <a:cubicBezTo>
                  <a:pt x="1291" y="371"/>
                  <a:pt x="1291" y="371"/>
                  <a:pt x="1291" y="371"/>
                </a:cubicBezTo>
                <a:cubicBezTo>
                  <a:pt x="1291" y="368"/>
                  <a:pt x="1291" y="368"/>
                  <a:pt x="1291" y="368"/>
                </a:cubicBezTo>
                <a:cubicBezTo>
                  <a:pt x="1291" y="368"/>
                  <a:pt x="1291" y="368"/>
                  <a:pt x="1291" y="368"/>
                </a:cubicBezTo>
                <a:cubicBezTo>
                  <a:pt x="1289" y="367"/>
                  <a:pt x="1289" y="367"/>
                  <a:pt x="1289" y="367"/>
                </a:cubicBezTo>
                <a:cubicBezTo>
                  <a:pt x="1289" y="367"/>
                  <a:pt x="1289" y="367"/>
                  <a:pt x="1289" y="367"/>
                </a:cubicBezTo>
                <a:cubicBezTo>
                  <a:pt x="1287" y="364"/>
                  <a:pt x="1287" y="364"/>
                  <a:pt x="1287" y="364"/>
                </a:cubicBezTo>
                <a:cubicBezTo>
                  <a:pt x="1287" y="364"/>
                  <a:pt x="1287" y="364"/>
                  <a:pt x="1287" y="364"/>
                </a:cubicBezTo>
                <a:cubicBezTo>
                  <a:pt x="1285" y="362"/>
                  <a:pt x="1285" y="362"/>
                  <a:pt x="1285" y="362"/>
                </a:cubicBezTo>
                <a:cubicBezTo>
                  <a:pt x="1285" y="362"/>
                  <a:pt x="1285" y="362"/>
                  <a:pt x="1285" y="362"/>
                </a:cubicBezTo>
                <a:cubicBezTo>
                  <a:pt x="1284" y="359"/>
                  <a:pt x="1284" y="359"/>
                  <a:pt x="1284" y="359"/>
                </a:cubicBezTo>
                <a:cubicBezTo>
                  <a:pt x="1284" y="359"/>
                  <a:pt x="1284" y="359"/>
                  <a:pt x="1284" y="359"/>
                </a:cubicBezTo>
                <a:cubicBezTo>
                  <a:pt x="1281" y="358"/>
                  <a:pt x="1281" y="358"/>
                  <a:pt x="1281" y="358"/>
                </a:cubicBezTo>
                <a:cubicBezTo>
                  <a:pt x="1281" y="358"/>
                  <a:pt x="1281" y="358"/>
                  <a:pt x="1281" y="358"/>
                </a:cubicBezTo>
                <a:cubicBezTo>
                  <a:pt x="1279" y="356"/>
                  <a:pt x="1279" y="356"/>
                  <a:pt x="1279" y="356"/>
                </a:cubicBezTo>
                <a:cubicBezTo>
                  <a:pt x="1279" y="356"/>
                  <a:pt x="1279" y="356"/>
                  <a:pt x="1279" y="356"/>
                </a:cubicBezTo>
                <a:cubicBezTo>
                  <a:pt x="1277" y="355"/>
                  <a:pt x="1277" y="355"/>
                  <a:pt x="1277" y="355"/>
                </a:cubicBezTo>
                <a:cubicBezTo>
                  <a:pt x="1277" y="355"/>
                  <a:pt x="1277" y="355"/>
                  <a:pt x="1277" y="355"/>
                </a:cubicBezTo>
                <a:cubicBezTo>
                  <a:pt x="1275" y="353"/>
                  <a:pt x="1275" y="353"/>
                  <a:pt x="1275" y="353"/>
                </a:cubicBezTo>
                <a:cubicBezTo>
                  <a:pt x="1275" y="353"/>
                  <a:pt x="1275" y="353"/>
                  <a:pt x="1275" y="353"/>
                </a:cubicBezTo>
                <a:cubicBezTo>
                  <a:pt x="1269" y="353"/>
                  <a:pt x="1269" y="353"/>
                  <a:pt x="1269" y="353"/>
                </a:cubicBezTo>
                <a:cubicBezTo>
                  <a:pt x="1269" y="353"/>
                  <a:pt x="1269" y="353"/>
                  <a:pt x="1269" y="353"/>
                </a:cubicBezTo>
                <a:cubicBezTo>
                  <a:pt x="1265" y="353"/>
                  <a:pt x="1265" y="353"/>
                  <a:pt x="1265" y="353"/>
                </a:cubicBezTo>
                <a:cubicBezTo>
                  <a:pt x="1265" y="353"/>
                  <a:pt x="1265" y="353"/>
                  <a:pt x="1265" y="353"/>
                </a:cubicBezTo>
                <a:cubicBezTo>
                  <a:pt x="1260" y="352"/>
                  <a:pt x="1260" y="352"/>
                  <a:pt x="1260" y="352"/>
                </a:cubicBezTo>
                <a:cubicBezTo>
                  <a:pt x="1260" y="352"/>
                  <a:pt x="1260" y="352"/>
                  <a:pt x="1260" y="352"/>
                </a:cubicBezTo>
                <a:cubicBezTo>
                  <a:pt x="1256" y="351"/>
                  <a:pt x="1256" y="351"/>
                  <a:pt x="1256" y="351"/>
                </a:cubicBezTo>
                <a:cubicBezTo>
                  <a:pt x="1256" y="351"/>
                  <a:pt x="1256" y="351"/>
                  <a:pt x="1256" y="351"/>
                </a:cubicBezTo>
                <a:cubicBezTo>
                  <a:pt x="1251" y="352"/>
                  <a:pt x="1251" y="352"/>
                  <a:pt x="1251" y="352"/>
                </a:cubicBezTo>
                <a:cubicBezTo>
                  <a:pt x="1251" y="352"/>
                  <a:pt x="1251" y="352"/>
                  <a:pt x="1251" y="352"/>
                </a:cubicBezTo>
                <a:cubicBezTo>
                  <a:pt x="1248" y="352"/>
                  <a:pt x="1248" y="352"/>
                  <a:pt x="1248" y="352"/>
                </a:cubicBezTo>
                <a:cubicBezTo>
                  <a:pt x="1248" y="352"/>
                  <a:pt x="1248" y="352"/>
                  <a:pt x="1248" y="352"/>
                </a:cubicBezTo>
                <a:cubicBezTo>
                  <a:pt x="1242" y="353"/>
                  <a:pt x="1242" y="353"/>
                  <a:pt x="1242" y="353"/>
                </a:cubicBezTo>
                <a:cubicBezTo>
                  <a:pt x="1242" y="353"/>
                  <a:pt x="1242" y="353"/>
                  <a:pt x="1242" y="353"/>
                </a:cubicBezTo>
                <a:cubicBezTo>
                  <a:pt x="1239" y="353"/>
                  <a:pt x="1239" y="353"/>
                  <a:pt x="1239" y="353"/>
                </a:cubicBezTo>
                <a:cubicBezTo>
                  <a:pt x="1239" y="353"/>
                  <a:pt x="1239" y="353"/>
                  <a:pt x="1239" y="353"/>
                </a:cubicBezTo>
                <a:cubicBezTo>
                  <a:pt x="1239" y="359"/>
                  <a:pt x="1239" y="359"/>
                  <a:pt x="1239" y="359"/>
                </a:cubicBezTo>
                <a:cubicBezTo>
                  <a:pt x="1239" y="359"/>
                  <a:pt x="1239" y="359"/>
                  <a:pt x="1239" y="359"/>
                </a:cubicBezTo>
                <a:cubicBezTo>
                  <a:pt x="1244" y="363"/>
                  <a:pt x="1244" y="363"/>
                  <a:pt x="1244" y="363"/>
                </a:cubicBezTo>
                <a:cubicBezTo>
                  <a:pt x="1244" y="363"/>
                  <a:pt x="1244" y="363"/>
                  <a:pt x="1244" y="363"/>
                </a:cubicBezTo>
                <a:cubicBezTo>
                  <a:pt x="1251" y="366"/>
                  <a:pt x="1251" y="366"/>
                  <a:pt x="1251" y="366"/>
                </a:cubicBezTo>
                <a:cubicBezTo>
                  <a:pt x="1251" y="366"/>
                  <a:pt x="1251" y="366"/>
                  <a:pt x="1251" y="366"/>
                </a:cubicBezTo>
                <a:cubicBezTo>
                  <a:pt x="1256" y="369"/>
                  <a:pt x="1256" y="369"/>
                  <a:pt x="1256" y="369"/>
                </a:cubicBezTo>
                <a:cubicBezTo>
                  <a:pt x="1256" y="369"/>
                  <a:pt x="1256" y="369"/>
                  <a:pt x="1256" y="369"/>
                </a:cubicBezTo>
                <a:cubicBezTo>
                  <a:pt x="1261" y="373"/>
                  <a:pt x="1261" y="373"/>
                  <a:pt x="1261" y="373"/>
                </a:cubicBezTo>
                <a:cubicBezTo>
                  <a:pt x="1261" y="373"/>
                  <a:pt x="1261" y="373"/>
                  <a:pt x="1261" y="373"/>
                </a:cubicBezTo>
                <a:cubicBezTo>
                  <a:pt x="1265" y="378"/>
                  <a:pt x="1265" y="378"/>
                  <a:pt x="1265" y="378"/>
                </a:cubicBezTo>
                <a:cubicBezTo>
                  <a:pt x="1265" y="378"/>
                  <a:pt x="1265" y="378"/>
                  <a:pt x="1265" y="378"/>
                </a:cubicBezTo>
                <a:cubicBezTo>
                  <a:pt x="1269" y="382"/>
                  <a:pt x="1269" y="382"/>
                  <a:pt x="1269" y="382"/>
                </a:cubicBezTo>
                <a:cubicBezTo>
                  <a:pt x="1269" y="382"/>
                  <a:pt x="1269" y="382"/>
                  <a:pt x="1269" y="382"/>
                </a:cubicBezTo>
                <a:cubicBezTo>
                  <a:pt x="1274" y="388"/>
                  <a:pt x="1274" y="388"/>
                  <a:pt x="1274" y="388"/>
                </a:cubicBezTo>
                <a:cubicBezTo>
                  <a:pt x="1274" y="388"/>
                  <a:pt x="1274" y="388"/>
                  <a:pt x="1274" y="388"/>
                </a:cubicBezTo>
                <a:cubicBezTo>
                  <a:pt x="1278" y="393"/>
                  <a:pt x="1278" y="393"/>
                  <a:pt x="1278" y="393"/>
                </a:cubicBezTo>
                <a:close/>
                <a:moveTo>
                  <a:pt x="1179" y="386"/>
                </a:moveTo>
                <a:cubicBezTo>
                  <a:pt x="1179" y="386"/>
                  <a:pt x="1179" y="386"/>
                  <a:pt x="1179" y="386"/>
                </a:cubicBezTo>
                <a:cubicBezTo>
                  <a:pt x="1179" y="386"/>
                  <a:pt x="1179" y="386"/>
                  <a:pt x="1179" y="386"/>
                </a:cubicBezTo>
                <a:cubicBezTo>
                  <a:pt x="1181" y="386"/>
                  <a:pt x="1181" y="386"/>
                  <a:pt x="1181" y="386"/>
                </a:cubicBezTo>
                <a:cubicBezTo>
                  <a:pt x="1181" y="386"/>
                  <a:pt x="1181" y="386"/>
                  <a:pt x="1181" y="386"/>
                </a:cubicBezTo>
                <a:cubicBezTo>
                  <a:pt x="1182" y="386"/>
                  <a:pt x="1182" y="386"/>
                  <a:pt x="1182" y="386"/>
                </a:cubicBezTo>
                <a:cubicBezTo>
                  <a:pt x="1182" y="386"/>
                  <a:pt x="1182" y="386"/>
                  <a:pt x="1182" y="386"/>
                </a:cubicBezTo>
                <a:cubicBezTo>
                  <a:pt x="1184" y="385"/>
                  <a:pt x="1184" y="385"/>
                  <a:pt x="1184" y="385"/>
                </a:cubicBezTo>
                <a:cubicBezTo>
                  <a:pt x="1184" y="385"/>
                  <a:pt x="1184" y="385"/>
                  <a:pt x="1184" y="385"/>
                </a:cubicBezTo>
                <a:cubicBezTo>
                  <a:pt x="1185" y="385"/>
                  <a:pt x="1185" y="385"/>
                  <a:pt x="1185" y="385"/>
                </a:cubicBezTo>
                <a:cubicBezTo>
                  <a:pt x="1185" y="385"/>
                  <a:pt x="1185" y="385"/>
                  <a:pt x="1185" y="385"/>
                </a:cubicBezTo>
                <a:cubicBezTo>
                  <a:pt x="1187" y="384"/>
                  <a:pt x="1187" y="384"/>
                  <a:pt x="1187" y="384"/>
                </a:cubicBezTo>
                <a:cubicBezTo>
                  <a:pt x="1187" y="384"/>
                  <a:pt x="1187" y="384"/>
                  <a:pt x="1187" y="384"/>
                </a:cubicBezTo>
                <a:cubicBezTo>
                  <a:pt x="1188" y="383"/>
                  <a:pt x="1188" y="383"/>
                  <a:pt x="1188" y="383"/>
                </a:cubicBezTo>
                <a:cubicBezTo>
                  <a:pt x="1188" y="383"/>
                  <a:pt x="1188" y="383"/>
                  <a:pt x="1188" y="383"/>
                </a:cubicBezTo>
                <a:cubicBezTo>
                  <a:pt x="1189" y="382"/>
                  <a:pt x="1189" y="382"/>
                  <a:pt x="1189" y="382"/>
                </a:cubicBezTo>
                <a:cubicBezTo>
                  <a:pt x="1189" y="382"/>
                  <a:pt x="1189" y="382"/>
                  <a:pt x="1189" y="382"/>
                </a:cubicBezTo>
                <a:cubicBezTo>
                  <a:pt x="1188" y="381"/>
                  <a:pt x="1188" y="381"/>
                  <a:pt x="1188" y="381"/>
                </a:cubicBezTo>
                <a:cubicBezTo>
                  <a:pt x="1188" y="381"/>
                  <a:pt x="1188" y="381"/>
                  <a:pt x="1188" y="381"/>
                </a:cubicBezTo>
                <a:cubicBezTo>
                  <a:pt x="1188" y="379"/>
                  <a:pt x="1188" y="379"/>
                  <a:pt x="1188" y="379"/>
                </a:cubicBezTo>
                <a:cubicBezTo>
                  <a:pt x="1188" y="379"/>
                  <a:pt x="1188" y="379"/>
                  <a:pt x="1188" y="379"/>
                </a:cubicBezTo>
                <a:cubicBezTo>
                  <a:pt x="1188" y="378"/>
                  <a:pt x="1188" y="378"/>
                  <a:pt x="1188" y="378"/>
                </a:cubicBezTo>
                <a:cubicBezTo>
                  <a:pt x="1188" y="378"/>
                  <a:pt x="1188" y="378"/>
                  <a:pt x="1188" y="378"/>
                </a:cubicBezTo>
                <a:cubicBezTo>
                  <a:pt x="1188" y="375"/>
                  <a:pt x="1188" y="375"/>
                  <a:pt x="1188" y="375"/>
                </a:cubicBezTo>
                <a:cubicBezTo>
                  <a:pt x="1188" y="375"/>
                  <a:pt x="1188" y="375"/>
                  <a:pt x="1188" y="375"/>
                </a:cubicBezTo>
                <a:cubicBezTo>
                  <a:pt x="1187" y="374"/>
                  <a:pt x="1187" y="374"/>
                  <a:pt x="1187" y="374"/>
                </a:cubicBezTo>
                <a:cubicBezTo>
                  <a:pt x="1187" y="374"/>
                  <a:pt x="1187" y="374"/>
                  <a:pt x="1187" y="374"/>
                </a:cubicBezTo>
                <a:cubicBezTo>
                  <a:pt x="1187" y="371"/>
                  <a:pt x="1187" y="371"/>
                  <a:pt x="1187" y="371"/>
                </a:cubicBezTo>
                <a:cubicBezTo>
                  <a:pt x="1187" y="371"/>
                  <a:pt x="1187" y="371"/>
                  <a:pt x="1187" y="371"/>
                </a:cubicBezTo>
                <a:cubicBezTo>
                  <a:pt x="1187" y="370"/>
                  <a:pt x="1187" y="370"/>
                  <a:pt x="1187" y="370"/>
                </a:cubicBezTo>
                <a:cubicBezTo>
                  <a:pt x="1187" y="370"/>
                  <a:pt x="1187" y="370"/>
                  <a:pt x="1187" y="370"/>
                </a:cubicBezTo>
                <a:cubicBezTo>
                  <a:pt x="1187" y="367"/>
                  <a:pt x="1187" y="367"/>
                  <a:pt x="1187" y="367"/>
                </a:cubicBezTo>
                <a:cubicBezTo>
                  <a:pt x="1187" y="367"/>
                  <a:pt x="1187" y="367"/>
                  <a:pt x="1187" y="367"/>
                </a:cubicBezTo>
                <a:cubicBezTo>
                  <a:pt x="1183" y="367"/>
                  <a:pt x="1183" y="367"/>
                  <a:pt x="1183" y="367"/>
                </a:cubicBezTo>
                <a:cubicBezTo>
                  <a:pt x="1183" y="367"/>
                  <a:pt x="1183" y="367"/>
                  <a:pt x="1183" y="367"/>
                </a:cubicBezTo>
                <a:cubicBezTo>
                  <a:pt x="1181" y="370"/>
                  <a:pt x="1181" y="370"/>
                  <a:pt x="1181" y="370"/>
                </a:cubicBezTo>
                <a:cubicBezTo>
                  <a:pt x="1181" y="370"/>
                  <a:pt x="1181" y="370"/>
                  <a:pt x="1181" y="370"/>
                </a:cubicBezTo>
                <a:cubicBezTo>
                  <a:pt x="1179" y="372"/>
                  <a:pt x="1179" y="372"/>
                  <a:pt x="1179" y="372"/>
                </a:cubicBezTo>
                <a:cubicBezTo>
                  <a:pt x="1179" y="372"/>
                  <a:pt x="1179" y="372"/>
                  <a:pt x="1179" y="372"/>
                </a:cubicBezTo>
                <a:cubicBezTo>
                  <a:pt x="1177" y="375"/>
                  <a:pt x="1177" y="375"/>
                  <a:pt x="1177" y="375"/>
                </a:cubicBezTo>
                <a:cubicBezTo>
                  <a:pt x="1177" y="375"/>
                  <a:pt x="1177" y="375"/>
                  <a:pt x="1177" y="375"/>
                </a:cubicBezTo>
                <a:cubicBezTo>
                  <a:pt x="1175" y="376"/>
                  <a:pt x="1175" y="376"/>
                  <a:pt x="1175" y="376"/>
                </a:cubicBezTo>
                <a:cubicBezTo>
                  <a:pt x="1175" y="376"/>
                  <a:pt x="1175" y="376"/>
                  <a:pt x="1175" y="376"/>
                </a:cubicBezTo>
                <a:cubicBezTo>
                  <a:pt x="1172" y="378"/>
                  <a:pt x="1172" y="378"/>
                  <a:pt x="1172" y="378"/>
                </a:cubicBezTo>
                <a:cubicBezTo>
                  <a:pt x="1172" y="378"/>
                  <a:pt x="1172" y="378"/>
                  <a:pt x="1172" y="378"/>
                </a:cubicBezTo>
                <a:cubicBezTo>
                  <a:pt x="1171" y="380"/>
                  <a:pt x="1171" y="380"/>
                  <a:pt x="1171" y="380"/>
                </a:cubicBezTo>
                <a:cubicBezTo>
                  <a:pt x="1171" y="380"/>
                  <a:pt x="1171" y="380"/>
                  <a:pt x="1171" y="380"/>
                </a:cubicBezTo>
                <a:cubicBezTo>
                  <a:pt x="1170" y="381"/>
                  <a:pt x="1170" y="381"/>
                  <a:pt x="1170" y="381"/>
                </a:cubicBezTo>
                <a:cubicBezTo>
                  <a:pt x="1170" y="381"/>
                  <a:pt x="1170" y="381"/>
                  <a:pt x="1170" y="381"/>
                </a:cubicBezTo>
                <a:cubicBezTo>
                  <a:pt x="1170" y="382"/>
                  <a:pt x="1170" y="382"/>
                  <a:pt x="1170" y="382"/>
                </a:cubicBezTo>
                <a:cubicBezTo>
                  <a:pt x="1170" y="382"/>
                  <a:pt x="1170" y="382"/>
                  <a:pt x="1170" y="382"/>
                </a:cubicBezTo>
                <a:cubicBezTo>
                  <a:pt x="1171" y="383"/>
                  <a:pt x="1171" y="383"/>
                  <a:pt x="1171" y="383"/>
                </a:cubicBezTo>
                <a:cubicBezTo>
                  <a:pt x="1171" y="383"/>
                  <a:pt x="1171" y="383"/>
                  <a:pt x="1171" y="383"/>
                </a:cubicBezTo>
                <a:cubicBezTo>
                  <a:pt x="1172" y="384"/>
                  <a:pt x="1172" y="384"/>
                  <a:pt x="1172" y="384"/>
                </a:cubicBezTo>
                <a:cubicBezTo>
                  <a:pt x="1172" y="384"/>
                  <a:pt x="1172" y="384"/>
                  <a:pt x="1172" y="384"/>
                </a:cubicBezTo>
                <a:cubicBezTo>
                  <a:pt x="1173" y="385"/>
                  <a:pt x="1173" y="385"/>
                  <a:pt x="1173" y="385"/>
                </a:cubicBezTo>
                <a:cubicBezTo>
                  <a:pt x="1173" y="385"/>
                  <a:pt x="1173" y="385"/>
                  <a:pt x="1173" y="385"/>
                </a:cubicBezTo>
                <a:cubicBezTo>
                  <a:pt x="1174" y="385"/>
                  <a:pt x="1174" y="385"/>
                  <a:pt x="1174" y="385"/>
                </a:cubicBezTo>
                <a:cubicBezTo>
                  <a:pt x="1174" y="385"/>
                  <a:pt x="1174" y="385"/>
                  <a:pt x="1174" y="385"/>
                </a:cubicBezTo>
                <a:cubicBezTo>
                  <a:pt x="1175" y="386"/>
                  <a:pt x="1175" y="386"/>
                  <a:pt x="1175" y="386"/>
                </a:cubicBezTo>
                <a:cubicBezTo>
                  <a:pt x="1175" y="386"/>
                  <a:pt x="1175" y="386"/>
                  <a:pt x="1175" y="386"/>
                </a:cubicBezTo>
                <a:cubicBezTo>
                  <a:pt x="1176" y="386"/>
                  <a:pt x="1176" y="386"/>
                  <a:pt x="1176" y="386"/>
                </a:cubicBezTo>
                <a:cubicBezTo>
                  <a:pt x="1176" y="386"/>
                  <a:pt x="1176" y="386"/>
                  <a:pt x="1176" y="386"/>
                </a:cubicBezTo>
                <a:cubicBezTo>
                  <a:pt x="1177" y="386"/>
                  <a:pt x="1177" y="386"/>
                  <a:pt x="1177" y="386"/>
                </a:cubicBezTo>
                <a:cubicBezTo>
                  <a:pt x="1177" y="386"/>
                  <a:pt x="1177" y="386"/>
                  <a:pt x="1177" y="386"/>
                </a:cubicBezTo>
                <a:cubicBezTo>
                  <a:pt x="1179" y="386"/>
                  <a:pt x="1179" y="386"/>
                  <a:pt x="1179" y="386"/>
                </a:cubicBezTo>
                <a:close/>
                <a:moveTo>
                  <a:pt x="778" y="381"/>
                </a:moveTo>
                <a:cubicBezTo>
                  <a:pt x="728" y="357"/>
                  <a:pt x="728" y="357"/>
                  <a:pt x="728" y="357"/>
                </a:cubicBezTo>
                <a:cubicBezTo>
                  <a:pt x="728" y="357"/>
                  <a:pt x="728" y="357"/>
                  <a:pt x="728" y="357"/>
                </a:cubicBezTo>
                <a:cubicBezTo>
                  <a:pt x="726" y="357"/>
                  <a:pt x="726" y="357"/>
                  <a:pt x="726" y="357"/>
                </a:cubicBezTo>
                <a:cubicBezTo>
                  <a:pt x="726" y="357"/>
                  <a:pt x="726" y="357"/>
                  <a:pt x="726" y="357"/>
                </a:cubicBezTo>
                <a:cubicBezTo>
                  <a:pt x="726" y="355"/>
                  <a:pt x="726" y="355"/>
                  <a:pt x="726" y="355"/>
                </a:cubicBezTo>
                <a:cubicBezTo>
                  <a:pt x="726" y="355"/>
                  <a:pt x="726" y="355"/>
                  <a:pt x="726" y="355"/>
                </a:cubicBezTo>
                <a:cubicBezTo>
                  <a:pt x="726" y="355"/>
                  <a:pt x="726" y="355"/>
                  <a:pt x="726" y="355"/>
                </a:cubicBezTo>
                <a:cubicBezTo>
                  <a:pt x="726" y="355"/>
                  <a:pt x="726" y="355"/>
                  <a:pt x="726" y="355"/>
                </a:cubicBezTo>
                <a:cubicBezTo>
                  <a:pt x="727" y="353"/>
                  <a:pt x="727" y="353"/>
                  <a:pt x="727" y="353"/>
                </a:cubicBezTo>
                <a:cubicBezTo>
                  <a:pt x="727" y="353"/>
                  <a:pt x="727" y="353"/>
                  <a:pt x="727" y="353"/>
                </a:cubicBezTo>
                <a:cubicBezTo>
                  <a:pt x="727" y="353"/>
                  <a:pt x="727" y="353"/>
                  <a:pt x="727" y="353"/>
                </a:cubicBezTo>
                <a:cubicBezTo>
                  <a:pt x="727" y="353"/>
                  <a:pt x="727" y="353"/>
                  <a:pt x="727" y="353"/>
                </a:cubicBezTo>
                <a:cubicBezTo>
                  <a:pt x="728" y="351"/>
                  <a:pt x="728" y="351"/>
                  <a:pt x="728" y="351"/>
                </a:cubicBezTo>
                <a:cubicBezTo>
                  <a:pt x="728" y="351"/>
                  <a:pt x="728" y="351"/>
                  <a:pt x="728" y="351"/>
                </a:cubicBezTo>
                <a:cubicBezTo>
                  <a:pt x="728" y="350"/>
                  <a:pt x="728" y="350"/>
                  <a:pt x="728" y="350"/>
                </a:cubicBezTo>
                <a:cubicBezTo>
                  <a:pt x="728" y="350"/>
                  <a:pt x="728" y="350"/>
                  <a:pt x="728" y="350"/>
                </a:cubicBezTo>
                <a:cubicBezTo>
                  <a:pt x="729" y="348"/>
                  <a:pt x="729" y="348"/>
                  <a:pt x="729" y="348"/>
                </a:cubicBezTo>
                <a:cubicBezTo>
                  <a:pt x="729" y="348"/>
                  <a:pt x="729" y="348"/>
                  <a:pt x="729" y="348"/>
                </a:cubicBezTo>
                <a:cubicBezTo>
                  <a:pt x="731" y="348"/>
                  <a:pt x="731" y="348"/>
                  <a:pt x="731" y="348"/>
                </a:cubicBezTo>
                <a:cubicBezTo>
                  <a:pt x="731" y="348"/>
                  <a:pt x="731" y="348"/>
                  <a:pt x="731" y="348"/>
                </a:cubicBezTo>
                <a:cubicBezTo>
                  <a:pt x="733" y="347"/>
                  <a:pt x="733" y="347"/>
                  <a:pt x="733" y="347"/>
                </a:cubicBezTo>
                <a:cubicBezTo>
                  <a:pt x="733" y="347"/>
                  <a:pt x="733" y="347"/>
                  <a:pt x="733" y="347"/>
                </a:cubicBezTo>
                <a:cubicBezTo>
                  <a:pt x="736" y="346"/>
                  <a:pt x="736" y="346"/>
                  <a:pt x="736" y="346"/>
                </a:cubicBezTo>
                <a:cubicBezTo>
                  <a:pt x="736" y="346"/>
                  <a:pt x="736" y="346"/>
                  <a:pt x="736" y="346"/>
                </a:cubicBezTo>
                <a:cubicBezTo>
                  <a:pt x="739" y="345"/>
                  <a:pt x="739" y="345"/>
                  <a:pt x="739" y="345"/>
                </a:cubicBezTo>
                <a:cubicBezTo>
                  <a:pt x="739" y="345"/>
                  <a:pt x="739" y="345"/>
                  <a:pt x="739" y="345"/>
                </a:cubicBezTo>
                <a:cubicBezTo>
                  <a:pt x="741" y="345"/>
                  <a:pt x="741" y="345"/>
                  <a:pt x="741" y="345"/>
                </a:cubicBezTo>
                <a:cubicBezTo>
                  <a:pt x="741" y="345"/>
                  <a:pt x="741" y="345"/>
                  <a:pt x="741" y="345"/>
                </a:cubicBezTo>
                <a:cubicBezTo>
                  <a:pt x="743" y="345"/>
                  <a:pt x="743" y="345"/>
                  <a:pt x="743" y="345"/>
                </a:cubicBezTo>
                <a:cubicBezTo>
                  <a:pt x="743" y="345"/>
                  <a:pt x="743" y="345"/>
                  <a:pt x="743" y="345"/>
                </a:cubicBezTo>
                <a:cubicBezTo>
                  <a:pt x="745" y="346"/>
                  <a:pt x="745" y="346"/>
                  <a:pt x="745" y="346"/>
                </a:cubicBezTo>
                <a:cubicBezTo>
                  <a:pt x="745" y="346"/>
                  <a:pt x="745" y="346"/>
                  <a:pt x="745" y="346"/>
                </a:cubicBezTo>
                <a:cubicBezTo>
                  <a:pt x="748" y="346"/>
                  <a:pt x="748" y="346"/>
                  <a:pt x="748" y="346"/>
                </a:cubicBezTo>
                <a:cubicBezTo>
                  <a:pt x="748" y="346"/>
                  <a:pt x="748" y="346"/>
                  <a:pt x="748" y="346"/>
                </a:cubicBezTo>
                <a:cubicBezTo>
                  <a:pt x="748" y="347"/>
                  <a:pt x="748" y="347"/>
                  <a:pt x="748" y="347"/>
                </a:cubicBezTo>
                <a:cubicBezTo>
                  <a:pt x="748" y="347"/>
                  <a:pt x="748" y="347"/>
                  <a:pt x="748" y="347"/>
                </a:cubicBezTo>
                <a:cubicBezTo>
                  <a:pt x="749" y="347"/>
                  <a:pt x="749" y="347"/>
                  <a:pt x="749" y="347"/>
                </a:cubicBezTo>
                <a:cubicBezTo>
                  <a:pt x="749" y="347"/>
                  <a:pt x="749" y="347"/>
                  <a:pt x="749" y="347"/>
                </a:cubicBezTo>
                <a:cubicBezTo>
                  <a:pt x="750" y="347"/>
                  <a:pt x="750" y="347"/>
                  <a:pt x="750" y="347"/>
                </a:cubicBezTo>
                <a:cubicBezTo>
                  <a:pt x="750" y="347"/>
                  <a:pt x="750" y="347"/>
                  <a:pt x="750" y="347"/>
                </a:cubicBezTo>
                <a:cubicBezTo>
                  <a:pt x="752" y="347"/>
                  <a:pt x="752" y="347"/>
                  <a:pt x="752" y="347"/>
                </a:cubicBezTo>
                <a:cubicBezTo>
                  <a:pt x="752" y="347"/>
                  <a:pt x="752" y="347"/>
                  <a:pt x="752" y="347"/>
                </a:cubicBezTo>
                <a:cubicBezTo>
                  <a:pt x="753" y="347"/>
                  <a:pt x="753" y="347"/>
                  <a:pt x="753" y="347"/>
                </a:cubicBezTo>
                <a:cubicBezTo>
                  <a:pt x="753" y="347"/>
                  <a:pt x="753" y="347"/>
                  <a:pt x="753" y="347"/>
                </a:cubicBezTo>
                <a:cubicBezTo>
                  <a:pt x="754" y="346"/>
                  <a:pt x="754" y="346"/>
                  <a:pt x="754" y="346"/>
                </a:cubicBezTo>
                <a:cubicBezTo>
                  <a:pt x="754" y="346"/>
                  <a:pt x="754" y="346"/>
                  <a:pt x="754" y="346"/>
                </a:cubicBezTo>
                <a:cubicBezTo>
                  <a:pt x="755" y="346"/>
                  <a:pt x="755" y="346"/>
                  <a:pt x="755" y="346"/>
                </a:cubicBezTo>
                <a:cubicBezTo>
                  <a:pt x="755" y="346"/>
                  <a:pt x="755" y="346"/>
                  <a:pt x="755" y="346"/>
                </a:cubicBezTo>
                <a:cubicBezTo>
                  <a:pt x="758" y="344"/>
                  <a:pt x="758" y="344"/>
                  <a:pt x="758" y="344"/>
                </a:cubicBezTo>
                <a:cubicBezTo>
                  <a:pt x="758" y="344"/>
                  <a:pt x="758" y="344"/>
                  <a:pt x="758" y="344"/>
                </a:cubicBezTo>
                <a:cubicBezTo>
                  <a:pt x="758" y="344"/>
                  <a:pt x="758" y="344"/>
                  <a:pt x="758" y="344"/>
                </a:cubicBezTo>
                <a:cubicBezTo>
                  <a:pt x="758" y="344"/>
                  <a:pt x="758" y="344"/>
                  <a:pt x="758" y="344"/>
                </a:cubicBezTo>
                <a:cubicBezTo>
                  <a:pt x="759" y="344"/>
                  <a:pt x="759" y="344"/>
                  <a:pt x="759" y="344"/>
                </a:cubicBezTo>
                <a:cubicBezTo>
                  <a:pt x="759" y="344"/>
                  <a:pt x="759" y="344"/>
                  <a:pt x="759" y="344"/>
                </a:cubicBezTo>
                <a:cubicBezTo>
                  <a:pt x="760" y="344"/>
                  <a:pt x="760" y="344"/>
                  <a:pt x="760" y="344"/>
                </a:cubicBezTo>
                <a:cubicBezTo>
                  <a:pt x="760" y="344"/>
                  <a:pt x="760" y="344"/>
                  <a:pt x="760" y="344"/>
                </a:cubicBezTo>
                <a:cubicBezTo>
                  <a:pt x="762" y="344"/>
                  <a:pt x="762" y="344"/>
                  <a:pt x="762" y="344"/>
                </a:cubicBezTo>
                <a:cubicBezTo>
                  <a:pt x="762" y="344"/>
                  <a:pt x="762" y="344"/>
                  <a:pt x="762" y="344"/>
                </a:cubicBezTo>
                <a:cubicBezTo>
                  <a:pt x="763" y="345"/>
                  <a:pt x="763" y="345"/>
                  <a:pt x="763" y="345"/>
                </a:cubicBezTo>
                <a:cubicBezTo>
                  <a:pt x="763" y="345"/>
                  <a:pt x="763" y="345"/>
                  <a:pt x="763" y="345"/>
                </a:cubicBezTo>
                <a:cubicBezTo>
                  <a:pt x="764" y="345"/>
                  <a:pt x="764" y="345"/>
                  <a:pt x="764" y="345"/>
                </a:cubicBezTo>
                <a:cubicBezTo>
                  <a:pt x="764" y="345"/>
                  <a:pt x="764" y="345"/>
                  <a:pt x="764" y="345"/>
                </a:cubicBezTo>
                <a:cubicBezTo>
                  <a:pt x="765" y="346"/>
                  <a:pt x="765" y="346"/>
                  <a:pt x="765" y="346"/>
                </a:cubicBezTo>
                <a:cubicBezTo>
                  <a:pt x="765" y="346"/>
                  <a:pt x="765" y="346"/>
                  <a:pt x="765" y="346"/>
                </a:cubicBezTo>
                <a:cubicBezTo>
                  <a:pt x="767" y="346"/>
                  <a:pt x="767" y="346"/>
                  <a:pt x="767" y="346"/>
                </a:cubicBezTo>
                <a:cubicBezTo>
                  <a:pt x="767" y="346"/>
                  <a:pt x="767" y="346"/>
                  <a:pt x="767" y="346"/>
                </a:cubicBezTo>
                <a:cubicBezTo>
                  <a:pt x="779" y="345"/>
                  <a:pt x="779" y="345"/>
                  <a:pt x="779" y="345"/>
                </a:cubicBezTo>
                <a:cubicBezTo>
                  <a:pt x="779" y="345"/>
                  <a:pt x="779" y="345"/>
                  <a:pt x="779" y="345"/>
                </a:cubicBezTo>
                <a:cubicBezTo>
                  <a:pt x="792" y="342"/>
                  <a:pt x="792" y="342"/>
                  <a:pt x="792" y="342"/>
                </a:cubicBezTo>
                <a:cubicBezTo>
                  <a:pt x="792" y="342"/>
                  <a:pt x="792" y="342"/>
                  <a:pt x="792" y="342"/>
                </a:cubicBezTo>
                <a:cubicBezTo>
                  <a:pt x="805" y="340"/>
                  <a:pt x="805" y="340"/>
                  <a:pt x="805" y="340"/>
                </a:cubicBezTo>
                <a:cubicBezTo>
                  <a:pt x="805" y="340"/>
                  <a:pt x="805" y="340"/>
                  <a:pt x="805" y="340"/>
                </a:cubicBezTo>
                <a:cubicBezTo>
                  <a:pt x="820" y="336"/>
                  <a:pt x="820" y="336"/>
                  <a:pt x="820" y="336"/>
                </a:cubicBezTo>
                <a:cubicBezTo>
                  <a:pt x="820" y="336"/>
                  <a:pt x="820" y="336"/>
                  <a:pt x="820" y="336"/>
                </a:cubicBezTo>
                <a:cubicBezTo>
                  <a:pt x="831" y="332"/>
                  <a:pt x="831" y="332"/>
                  <a:pt x="831" y="332"/>
                </a:cubicBezTo>
                <a:cubicBezTo>
                  <a:pt x="831" y="332"/>
                  <a:pt x="831" y="332"/>
                  <a:pt x="831" y="332"/>
                </a:cubicBezTo>
                <a:cubicBezTo>
                  <a:pt x="844" y="325"/>
                  <a:pt x="844" y="325"/>
                  <a:pt x="844" y="325"/>
                </a:cubicBezTo>
                <a:cubicBezTo>
                  <a:pt x="844" y="325"/>
                  <a:pt x="844" y="325"/>
                  <a:pt x="844" y="325"/>
                </a:cubicBezTo>
                <a:cubicBezTo>
                  <a:pt x="855" y="318"/>
                  <a:pt x="855" y="318"/>
                  <a:pt x="855" y="318"/>
                </a:cubicBezTo>
                <a:cubicBezTo>
                  <a:pt x="855" y="318"/>
                  <a:pt x="855" y="318"/>
                  <a:pt x="855" y="318"/>
                </a:cubicBezTo>
                <a:cubicBezTo>
                  <a:pt x="866" y="308"/>
                  <a:pt x="866" y="308"/>
                  <a:pt x="866" y="308"/>
                </a:cubicBezTo>
                <a:cubicBezTo>
                  <a:pt x="866" y="308"/>
                  <a:pt x="866" y="308"/>
                  <a:pt x="866" y="308"/>
                </a:cubicBezTo>
                <a:cubicBezTo>
                  <a:pt x="900" y="268"/>
                  <a:pt x="900" y="268"/>
                  <a:pt x="900" y="268"/>
                </a:cubicBezTo>
                <a:cubicBezTo>
                  <a:pt x="900" y="268"/>
                  <a:pt x="900" y="268"/>
                  <a:pt x="900" y="268"/>
                </a:cubicBezTo>
                <a:cubicBezTo>
                  <a:pt x="901" y="268"/>
                  <a:pt x="901" y="268"/>
                  <a:pt x="901" y="268"/>
                </a:cubicBezTo>
                <a:cubicBezTo>
                  <a:pt x="901" y="268"/>
                  <a:pt x="901" y="268"/>
                  <a:pt x="901" y="268"/>
                </a:cubicBezTo>
                <a:cubicBezTo>
                  <a:pt x="903" y="266"/>
                  <a:pt x="903" y="266"/>
                  <a:pt x="903" y="266"/>
                </a:cubicBezTo>
                <a:cubicBezTo>
                  <a:pt x="903" y="266"/>
                  <a:pt x="903" y="266"/>
                  <a:pt x="903" y="266"/>
                </a:cubicBezTo>
                <a:cubicBezTo>
                  <a:pt x="905" y="264"/>
                  <a:pt x="905" y="264"/>
                  <a:pt x="905" y="264"/>
                </a:cubicBezTo>
                <a:cubicBezTo>
                  <a:pt x="905" y="264"/>
                  <a:pt x="905" y="264"/>
                  <a:pt x="905" y="264"/>
                </a:cubicBezTo>
                <a:cubicBezTo>
                  <a:pt x="907" y="261"/>
                  <a:pt x="907" y="261"/>
                  <a:pt x="907" y="261"/>
                </a:cubicBezTo>
                <a:cubicBezTo>
                  <a:pt x="907" y="261"/>
                  <a:pt x="907" y="261"/>
                  <a:pt x="907" y="261"/>
                </a:cubicBezTo>
                <a:cubicBezTo>
                  <a:pt x="908" y="259"/>
                  <a:pt x="908" y="259"/>
                  <a:pt x="908" y="259"/>
                </a:cubicBezTo>
                <a:cubicBezTo>
                  <a:pt x="908" y="259"/>
                  <a:pt x="908" y="259"/>
                  <a:pt x="908" y="259"/>
                </a:cubicBezTo>
                <a:cubicBezTo>
                  <a:pt x="911" y="257"/>
                  <a:pt x="911" y="257"/>
                  <a:pt x="911" y="257"/>
                </a:cubicBezTo>
                <a:cubicBezTo>
                  <a:pt x="911" y="257"/>
                  <a:pt x="911" y="257"/>
                  <a:pt x="911" y="257"/>
                </a:cubicBezTo>
                <a:cubicBezTo>
                  <a:pt x="913" y="256"/>
                  <a:pt x="913" y="256"/>
                  <a:pt x="913" y="256"/>
                </a:cubicBezTo>
                <a:cubicBezTo>
                  <a:pt x="913" y="256"/>
                  <a:pt x="913" y="256"/>
                  <a:pt x="913" y="256"/>
                </a:cubicBezTo>
                <a:cubicBezTo>
                  <a:pt x="916" y="253"/>
                  <a:pt x="916" y="253"/>
                  <a:pt x="916" y="253"/>
                </a:cubicBezTo>
                <a:cubicBezTo>
                  <a:pt x="916" y="253"/>
                  <a:pt x="916" y="253"/>
                  <a:pt x="916" y="253"/>
                </a:cubicBezTo>
                <a:cubicBezTo>
                  <a:pt x="922" y="247"/>
                  <a:pt x="922" y="247"/>
                  <a:pt x="922" y="247"/>
                </a:cubicBezTo>
                <a:cubicBezTo>
                  <a:pt x="922" y="247"/>
                  <a:pt x="922" y="247"/>
                  <a:pt x="922" y="247"/>
                </a:cubicBezTo>
                <a:cubicBezTo>
                  <a:pt x="928" y="242"/>
                  <a:pt x="928" y="242"/>
                  <a:pt x="928" y="242"/>
                </a:cubicBezTo>
                <a:cubicBezTo>
                  <a:pt x="928" y="242"/>
                  <a:pt x="928" y="242"/>
                  <a:pt x="928" y="242"/>
                </a:cubicBezTo>
                <a:cubicBezTo>
                  <a:pt x="934" y="235"/>
                  <a:pt x="934" y="235"/>
                  <a:pt x="934" y="235"/>
                </a:cubicBezTo>
                <a:cubicBezTo>
                  <a:pt x="934" y="235"/>
                  <a:pt x="934" y="235"/>
                  <a:pt x="934" y="235"/>
                </a:cubicBezTo>
                <a:cubicBezTo>
                  <a:pt x="941" y="229"/>
                  <a:pt x="941" y="229"/>
                  <a:pt x="941" y="229"/>
                </a:cubicBezTo>
                <a:cubicBezTo>
                  <a:pt x="941" y="229"/>
                  <a:pt x="941" y="229"/>
                  <a:pt x="941" y="229"/>
                </a:cubicBezTo>
                <a:cubicBezTo>
                  <a:pt x="946" y="223"/>
                  <a:pt x="946" y="223"/>
                  <a:pt x="946" y="223"/>
                </a:cubicBezTo>
                <a:cubicBezTo>
                  <a:pt x="946" y="223"/>
                  <a:pt x="946" y="223"/>
                  <a:pt x="946" y="223"/>
                </a:cubicBezTo>
                <a:cubicBezTo>
                  <a:pt x="951" y="215"/>
                  <a:pt x="951" y="215"/>
                  <a:pt x="951" y="215"/>
                </a:cubicBezTo>
                <a:cubicBezTo>
                  <a:pt x="951" y="215"/>
                  <a:pt x="951" y="215"/>
                  <a:pt x="951" y="215"/>
                </a:cubicBezTo>
                <a:cubicBezTo>
                  <a:pt x="956" y="208"/>
                  <a:pt x="956" y="208"/>
                  <a:pt x="956" y="208"/>
                </a:cubicBezTo>
                <a:cubicBezTo>
                  <a:pt x="956" y="208"/>
                  <a:pt x="956" y="208"/>
                  <a:pt x="956" y="208"/>
                </a:cubicBezTo>
                <a:cubicBezTo>
                  <a:pt x="961" y="200"/>
                  <a:pt x="961" y="200"/>
                  <a:pt x="961" y="200"/>
                </a:cubicBezTo>
                <a:cubicBezTo>
                  <a:pt x="961" y="200"/>
                  <a:pt x="961" y="200"/>
                  <a:pt x="961" y="200"/>
                </a:cubicBezTo>
                <a:cubicBezTo>
                  <a:pt x="959" y="198"/>
                  <a:pt x="959" y="198"/>
                  <a:pt x="959" y="198"/>
                </a:cubicBezTo>
                <a:cubicBezTo>
                  <a:pt x="959" y="198"/>
                  <a:pt x="959" y="198"/>
                  <a:pt x="959" y="198"/>
                </a:cubicBezTo>
                <a:cubicBezTo>
                  <a:pt x="956" y="196"/>
                  <a:pt x="956" y="196"/>
                  <a:pt x="956" y="196"/>
                </a:cubicBezTo>
                <a:cubicBezTo>
                  <a:pt x="956" y="196"/>
                  <a:pt x="956" y="196"/>
                  <a:pt x="956" y="196"/>
                </a:cubicBezTo>
                <a:cubicBezTo>
                  <a:pt x="953" y="195"/>
                  <a:pt x="953" y="195"/>
                  <a:pt x="953" y="195"/>
                </a:cubicBezTo>
                <a:cubicBezTo>
                  <a:pt x="953" y="195"/>
                  <a:pt x="953" y="195"/>
                  <a:pt x="953" y="195"/>
                </a:cubicBezTo>
                <a:cubicBezTo>
                  <a:pt x="950" y="194"/>
                  <a:pt x="950" y="194"/>
                  <a:pt x="950" y="194"/>
                </a:cubicBezTo>
                <a:cubicBezTo>
                  <a:pt x="950" y="194"/>
                  <a:pt x="950" y="194"/>
                  <a:pt x="950" y="194"/>
                </a:cubicBezTo>
                <a:cubicBezTo>
                  <a:pt x="946" y="194"/>
                  <a:pt x="946" y="194"/>
                  <a:pt x="946" y="194"/>
                </a:cubicBezTo>
                <a:cubicBezTo>
                  <a:pt x="946" y="194"/>
                  <a:pt x="946" y="194"/>
                  <a:pt x="946" y="194"/>
                </a:cubicBezTo>
                <a:cubicBezTo>
                  <a:pt x="943" y="194"/>
                  <a:pt x="943" y="194"/>
                  <a:pt x="943" y="194"/>
                </a:cubicBezTo>
                <a:cubicBezTo>
                  <a:pt x="943" y="194"/>
                  <a:pt x="943" y="194"/>
                  <a:pt x="943" y="194"/>
                </a:cubicBezTo>
                <a:cubicBezTo>
                  <a:pt x="939" y="194"/>
                  <a:pt x="939" y="194"/>
                  <a:pt x="939" y="194"/>
                </a:cubicBezTo>
                <a:cubicBezTo>
                  <a:pt x="939" y="194"/>
                  <a:pt x="939" y="194"/>
                  <a:pt x="939" y="194"/>
                </a:cubicBezTo>
                <a:cubicBezTo>
                  <a:pt x="936" y="194"/>
                  <a:pt x="936" y="194"/>
                  <a:pt x="936" y="194"/>
                </a:cubicBezTo>
                <a:cubicBezTo>
                  <a:pt x="936" y="194"/>
                  <a:pt x="936" y="194"/>
                  <a:pt x="936" y="194"/>
                </a:cubicBezTo>
                <a:cubicBezTo>
                  <a:pt x="927" y="198"/>
                  <a:pt x="927" y="198"/>
                  <a:pt x="927" y="198"/>
                </a:cubicBezTo>
                <a:cubicBezTo>
                  <a:pt x="927" y="198"/>
                  <a:pt x="927" y="198"/>
                  <a:pt x="927" y="198"/>
                </a:cubicBezTo>
                <a:cubicBezTo>
                  <a:pt x="918" y="200"/>
                  <a:pt x="918" y="200"/>
                  <a:pt x="918" y="200"/>
                </a:cubicBezTo>
                <a:cubicBezTo>
                  <a:pt x="918" y="200"/>
                  <a:pt x="918" y="200"/>
                  <a:pt x="918" y="200"/>
                </a:cubicBezTo>
                <a:cubicBezTo>
                  <a:pt x="910" y="202"/>
                  <a:pt x="910" y="202"/>
                  <a:pt x="910" y="202"/>
                </a:cubicBezTo>
                <a:cubicBezTo>
                  <a:pt x="910" y="202"/>
                  <a:pt x="910" y="202"/>
                  <a:pt x="910" y="202"/>
                </a:cubicBezTo>
                <a:cubicBezTo>
                  <a:pt x="901" y="203"/>
                  <a:pt x="901" y="203"/>
                  <a:pt x="901" y="203"/>
                </a:cubicBezTo>
                <a:cubicBezTo>
                  <a:pt x="901" y="203"/>
                  <a:pt x="901" y="203"/>
                  <a:pt x="901" y="203"/>
                </a:cubicBezTo>
                <a:cubicBezTo>
                  <a:pt x="892" y="205"/>
                  <a:pt x="892" y="205"/>
                  <a:pt x="892" y="205"/>
                </a:cubicBezTo>
                <a:cubicBezTo>
                  <a:pt x="892" y="205"/>
                  <a:pt x="892" y="205"/>
                  <a:pt x="892" y="205"/>
                </a:cubicBezTo>
                <a:cubicBezTo>
                  <a:pt x="884" y="206"/>
                  <a:pt x="884" y="206"/>
                  <a:pt x="884" y="206"/>
                </a:cubicBezTo>
                <a:cubicBezTo>
                  <a:pt x="884" y="206"/>
                  <a:pt x="884" y="206"/>
                  <a:pt x="884" y="206"/>
                </a:cubicBezTo>
                <a:cubicBezTo>
                  <a:pt x="875" y="207"/>
                  <a:pt x="875" y="207"/>
                  <a:pt x="875" y="207"/>
                </a:cubicBezTo>
                <a:cubicBezTo>
                  <a:pt x="875" y="207"/>
                  <a:pt x="875" y="207"/>
                  <a:pt x="875" y="207"/>
                </a:cubicBezTo>
                <a:cubicBezTo>
                  <a:pt x="867" y="207"/>
                  <a:pt x="867" y="207"/>
                  <a:pt x="867" y="207"/>
                </a:cubicBezTo>
                <a:cubicBezTo>
                  <a:pt x="867" y="207"/>
                  <a:pt x="867" y="207"/>
                  <a:pt x="867" y="207"/>
                </a:cubicBezTo>
                <a:cubicBezTo>
                  <a:pt x="865" y="207"/>
                  <a:pt x="865" y="207"/>
                  <a:pt x="865" y="207"/>
                </a:cubicBezTo>
                <a:cubicBezTo>
                  <a:pt x="865" y="207"/>
                  <a:pt x="865" y="207"/>
                  <a:pt x="865" y="207"/>
                </a:cubicBezTo>
                <a:cubicBezTo>
                  <a:pt x="863" y="207"/>
                  <a:pt x="863" y="207"/>
                  <a:pt x="863" y="207"/>
                </a:cubicBezTo>
                <a:cubicBezTo>
                  <a:pt x="863" y="207"/>
                  <a:pt x="863" y="207"/>
                  <a:pt x="863" y="207"/>
                </a:cubicBezTo>
                <a:cubicBezTo>
                  <a:pt x="861" y="207"/>
                  <a:pt x="861" y="207"/>
                  <a:pt x="861" y="207"/>
                </a:cubicBezTo>
                <a:cubicBezTo>
                  <a:pt x="861" y="207"/>
                  <a:pt x="861" y="207"/>
                  <a:pt x="861" y="207"/>
                </a:cubicBezTo>
                <a:cubicBezTo>
                  <a:pt x="859" y="207"/>
                  <a:pt x="859" y="207"/>
                  <a:pt x="859" y="207"/>
                </a:cubicBezTo>
                <a:cubicBezTo>
                  <a:pt x="859" y="207"/>
                  <a:pt x="859" y="207"/>
                  <a:pt x="859" y="207"/>
                </a:cubicBezTo>
                <a:cubicBezTo>
                  <a:pt x="857" y="207"/>
                  <a:pt x="857" y="207"/>
                  <a:pt x="857" y="207"/>
                </a:cubicBezTo>
                <a:cubicBezTo>
                  <a:pt x="857" y="207"/>
                  <a:pt x="857" y="207"/>
                  <a:pt x="857" y="207"/>
                </a:cubicBezTo>
                <a:cubicBezTo>
                  <a:pt x="855" y="207"/>
                  <a:pt x="855" y="207"/>
                  <a:pt x="855" y="207"/>
                </a:cubicBezTo>
                <a:cubicBezTo>
                  <a:pt x="855" y="207"/>
                  <a:pt x="855" y="207"/>
                  <a:pt x="855" y="207"/>
                </a:cubicBezTo>
                <a:cubicBezTo>
                  <a:pt x="853" y="206"/>
                  <a:pt x="853" y="206"/>
                  <a:pt x="853" y="206"/>
                </a:cubicBezTo>
                <a:cubicBezTo>
                  <a:pt x="853" y="206"/>
                  <a:pt x="853" y="206"/>
                  <a:pt x="853" y="206"/>
                </a:cubicBezTo>
                <a:cubicBezTo>
                  <a:pt x="852" y="204"/>
                  <a:pt x="852" y="204"/>
                  <a:pt x="852" y="204"/>
                </a:cubicBezTo>
                <a:cubicBezTo>
                  <a:pt x="852" y="204"/>
                  <a:pt x="852" y="204"/>
                  <a:pt x="852" y="204"/>
                </a:cubicBezTo>
                <a:cubicBezTo>
                  <a:pt x="849" y="203"/>
                  <a:pt x="849" y="203"/>
                  <a:pt x="849" y="203"/>
                </a:cubicBezTo>
                <a:cubicBezTo>
                  <a:pt x="849" y="203"/>
                  <a:pt x="849" y="203"/>
                  <a:pt x="849" y="203"/>
                </a:cubicBezTo>
                <a:cubicBezTo>
                  <a:pt x="847" y="200"/>
                  <a:pt x="847" y="200"/>
                  <a:pt x="847" y="200"/>
                </a:cubicBezTo>
                <a:cubicBezTo>
                  <a:pt x="847" y="200"/>
                  <a:pt x="847" y="200"/>
                  <a:pt x="847" y="200"/>
                </a:cubicBezTo>
                <a:cubicBezTo>
                  <a:pt x="844" y="199"/>
                  <a:pt x="844" y="199"/>
                  <a:pt x="844" y="199"/>
                </a:cubicBezTo>
                <a:cubicBezTo>
                  <a:pt x="844" y="199"/>
                  <a:pt x="844" y="199"/>
                  <a:pt x="844" y="199"/>
                </a:cubicBezTo>
                <a:cubicBezTo>
                  <a:pt x="842" y="196"/>
                  <a:pt x="842" y="196"/>
                  <a:pt x="842" y="196"/>
                </a:cubicBezTo>
                <a:cubicBezTo>
                  <a:pt x="842" y="196"/>
                  <a:pt x="842" y="196"/>
                  <a:pt x="842" y="196"/>
                </a:cubicBezTo>
                <a:cubicBezTo>
                  <a:pt x="839" y="194"/>
                  <a:pt x="839" y="194"/>
                  <a:pt x="839" y="194"/>
                </a:cubicBezTo>
                <a:cubicBezTo>
                  <a:pt x="839" y="194"/>
                  <a:pt x="839" y="194"/>
                  <a:pt x="839" y="194"/>
                </a:cubicBezTo>
                <a:cubicBezTo>
                  <a:pt x="838" y="191"/>
                  <a:pt x="838" y="191"/>
                  <a:pt x="838" y="191"/>
                </a:cubicBezTo>
                <a:cubicBezTo>
                  <a:pt x="838" y="191"/>
                  <a:pt x="838" y="191"/>
                  <a:pt x="838" y="191"/>
                </a:cubicBezTo>
                <a:cubicBezTo>
                  <a:pt x="836" y="188"/>
                  <a:pt x="836" y="188"/>
                  <a:pt x="836" y="188"/>
                </a:cubicBezTo>
                <a:cubicBezTo>
                  <a:pt x="836" y="188"/>
                  <a:pt x="836" y="188"/>
                  <a:pt x="836" y="188"/>
                </a:cubicBezTo>
                <a:cubicBezTo>
                  <a:pt x="836" y="184"/>
                  <a:pt x="836" y="184"/>
                  <a:pt x="836" y="184"/>
                </a:cubicBezTo>
                <a:cubicBezTo>
                  <a:pt x="836" y="184"/>
                  <a:pt x="836" y="184"/>
                  <a:pt x="836" y="184"/>
                </a:cubicBezTo>
                <a:cubicBezTo>
                  <a:pt x="836" y="183"/>
                  <a:pt x="836" y="183"/>
                  <a:pt x="836" y="183"/>
                </a:cubicBezTo>
                <a:cubicBezTo>
                  <a:pt x="836" y="183"/>
                  <a:pt x="836" y="183"/>
                  <a:pt x="836" y="183"/>
                </a:cubicBezTo>
                <a:cubicBezTo>
                  <a:pt x="838" y="182"/>
                  <a:pt x="838" y="182"/>
                  <a:pt x="838" y="182"/>
                </a:cubicBezTo>
                <a:cubicBezTo>
                  <a:pt x="838" y="182"/>
                  <a:pt x="838" y="182"/>
                  <a:pt x="838" y="182"/>
                </a:cubicBezTo>
                <a:cubicBezTo>
                  <a:pt x="839" y="181"/>
                  <a:pt x="839" y="181"/>
                  <a:pt x="839" y="181"/>
                </a:cubicBezTo>
                <a:cubicBezTo>
                  <a:pt x="839" y="181"/>
                  <a:pt x="839" y="181"/>
                  <a:pt x="839" y="181"/>
                </a:cubicBezTo>
                <a:cubicBezTo>
                  <a:pt x="840" y="179"/>
                  <a:pt x="840" y="179"/>
                  <a:pt x="840" y="179"/>
                </a:cubicBezTo>
                <a:cubicBezTo>
                  <a:pt x="840" y="179"/>
                  <a:pt x="840" y="179"/>
                  <a:pt x="840" y="179"/>
                </a:cubicBezTo>
                <a:cubicBezTo>
                  <a:pt x="840" y="178"/>
                  <a:pt x="840" y="178"/>
                  <a:pt x="840" y="178"/>
                </a:cubicBezTo>
                <a:cubicBezTo>
                  <a:pt x="840" y="178"/>
                  <a:pt x="840" y="178"/>
                  <a:pt x="840" y="178"/>
                </a:cubicBezTo>
                <a:cubicBezTo>
                  <a:pt x="842" y="177"/>
                  <a:pt x="842" y="177"/>
                  <a:pt x="842" y="177"/>
                </a:cubicBezTo>
                <a:cubicBezTo>
                  <a:pt x="842" y="177"/>
                  <a:pt x="842" y="177"/>
                  <a:pt x="842" y="177"/>
                </a:cubicBezTo>
                <a:cubicBezTo>
                  <a:pt x="843" y="176"/>
                  <a:pt x="843" y="176"/>
                  <a:pt x="843" y="176"/>
                </a:cubicBezTo>
                <a:cubicBezTo>
                  <a:pt x="843" y="176"/>
                  <a:pt x="843" y="176"/>
                  <a:pt x="843" y="176"/>
                </a:cubicBezTo>
                <a:cubicBezTo>
                  <a:pt x="845" y="174"/>
                  <a:pt x="845" y="174"/>
                  <a:pt x="845" y="174"/>
                </a:cubicBezTo>
                <a:cubicBezTo>
                  <a:pt x="845" y="174"/>
                  <a:pt x="845" y="174"/>
                  <a:pt x="845" y="174"/>
                </a:cubicBezTo>
                <a:cubicBezTo>
                  <a:pt x="847" y="177"/>
                  <a:pt x="847" y="177"/>
                  <a:pt x="847" y="177"/>
                </a:cubicBezTo>
                <a:cubicBezTo>
                  <a:pt x="847" y="177"/>
                  <a:pt x="847" y="177"/>
                  <a:pt x="847" y="177"/>
                </a:cubicBezTo>
                <a:cubicBezTo>
                  <a:pt x="850" y="178"/>
                  <a:pt x="850" y="178"/>
                  <a:pt x="850" y="178"/>
                </a:cubicBezTo>
                <a:cubicBezTo>
                  <a:pt x="850" y="178"/>
                  <a:pt x="850" y="178"/>
                  <a:pt x="850" y="178"/>
                </a:cubicBezTo>
                <a:cubicBezTo>
                  <a:pt x="854" y="179"/>
                  <a:pt x="854" y="179"/>
                  <a:pt x="854" y="179"/>
                </a:cubicBezTo>
                <a:cubicBezTo>
                  <a:pt x="854" y="179"/>
                  <a:pt x="854" y="179"/>
                  <a:pt x="854" y="179"/>
                </a:cubicBezTo>
                <a:cubicBezTo>
                  <a:pt x="858" y="179"/>
                  <a:pt x="858" y="179"/>
                  <a:pt x="858" y="179"/>
                </a:cubicBezTo>
                <a:cubicBezTo>
                  <a:pt x="858" y="179"/>
                  <a:pt x="858" y="179"/>
                  <a:pt x="858" y="179"/>
                </a:cubicBezTo>
                <a:cubicBezTo>
                  <a:pt x="862" y="180"/>
                  <a:pt x="862" y="180"/>
                  <a:pt x="862" y="180"/>
                </a:cubicBezTo>
                <a:cubicBezTo>
                  <a:pt x="862" y="180"/>
                  <a:pt x="862" y="180"/>
                  <a:pt x="862" y="180"/>
                </a:cubicBezTo>
                <a:cubicBezTo>
                  <a:pt x="866" y="180"/>
                  <a:pt x="866" y="180"/>
                  <a:pt x="866" y="180"/>
                </a:cubicBezTo>
                <a:cubicBezTo>
                  <a:pt x="866" y="180"/>
                  <a:pt x="866" y="180"/>
                  <a:pt x="866" y="180"/>
                </a:cubicBezTo>
                <a:cubicBezTo>
                  <a:pt x="870" y="181"/>
                  <a:pt x="870" y="181"/>
                  <a:pt x="870" y="181"/>
                </a:cubicBezTo>
                <a:cubicBezTo>
                  <a:pt x="870" y="181"/>
                  <a:pt x="870" y="181"/>
                  <a:pt x="870" y="181"/>
                </a:cubicBezTo>
                <a:cubicBezTo>
                  <a:pt x="874" y="181"/>
                  <a:pt x="874" y="181"/>
                  <a:pt x="874" y="181"/>
                </a:cubicBezTo>
                <a:cubicBezTo>
                  <a:pt x="874" y="181"/>
                  <a:pt x="874" y="181"/>
                  <a:pt x="874" y="181"/>
                </a:cubicBezTo>
                <a:cubicBezTo>
                  <a:pt x="941" y="179"/>
                  <a:pt x="941" y="179"/>
                  <a:pt x="941" y="179"/>
                </a:cubicBezTo>
                <a:cubicBezTo>
                  <a:pt x="941" y="179"/>
                  <a:pt x="941" y="179"/>
                  <a:pt x="941" y="179"/>
                </a:cubicBezTo>
                <a:cubicBezTo>
                  <a:pt x="976" y="176"/>
                  <a:pt x="976" y="176"/>
                  <a:pt x="976" y="176"/>
                </a:cubicBezTo>
                <a:cubicBezTo>
                  <a:pt x="976" y="176"/>
                  <a:pt x="976" y="176"/>
                  <a:pt x="976" y="176"/>
                </a:cubicBezTo>
                <a:cubicBezTo>
                  <a:pt x="979" y="180"/>
                  <a:pt x="979" y="180"/>
                  <a:pt x="979" y="180"/>
                </a:cubicBezTo>
                <a:cubicBezTo>
                  <a:pt x="979" y="180"/>
                  <a:pt x="979" y="180"/>
                  <a:pt x="979" y="180"/>
                </a:cubicBezTo>
                <a:cubicBezTo>
                  <a:pt x="983" y="183"/>
                  <a:pt x="983" y="183"/>
                  <a:pt x="983" y="183"/>
                </a:cubicBezTo>
                <a:cubicBezTo>
                  <a:pt x="983" y="183"/>
                  <a:pt x="983" y="183"/>
                  <a:pt x="983" y="183"/>
                </a:cubicBezTo>
                <a:cubicBezTo>
                  <a:pt x="985" y="186"/>
                  <a:pt x="985" y="186"/>
                  <a:pt x="985" y="186"/>
                </a:cubicBezTo>
                <a:cubicBezTo>
                  <a:pt x="985" y="186"/>
                  <a:pt x="985" y="186"/>
                  <a:pt x="985" y="186"/>
                </a:cubicBezTo>
                <a:cubicBezTo>
                  <a:pt x="988" y="190"/>
                  <a:pt x="988" y="190"/>
                  <a:pt x="988" y="190"/>
                </a:cubicBezTo>
                <a:cubicBezTo>
                  <a:pt x="988" y="190"/>
                  <a:pt x="988" y="190"/>
                  <a:pt x="988" y="190"/>
                </a:cubicBezTo>
                <a:cubicBezTo>
                  <a:pt x="988" y="195"/>
                  <a:pt x="988" y="195"/>
                  <a:pt x="988" y="195"/>
                </a:cubicBezTo>
                <a:cubicBezTo>
                  <a:pt x="988" y="195"/>
                  <a:pt x="988" y="195"/>
                  <a:pt x="988" y="195"/>
                </a:cubicBezTo>
                <a:cubicBezTo>
                  <a:pt x="989" y="200"/>
                  <a:pt x="989" y="200"/>
                  <a:pt x="989" y="200"/>
                </a:cubicBezTo>
                <a:cubicBezTo>
                  <a:pt x="989" y="200"/>
                  <a:pt x="989" y="200"/>
                  <a:pt x="989" y="200"/>
                </a:cubicBezTo>
                <a:cubicBezTo>
                  <a:pt x="989" y="204"/>
                  <a:pt x="989" y="204"/>
                  <a:pt x="989" y="204"/>
                </a:cubicBezTo>
                <a:cubicBezTo>
                  <a:pt x="989" y="204"/>
                  <a:pt x="989" y="204"/>
                  <a:pt x="989" y="204"/>
                </a:cubicBezTo>
                <a:cubicBezTo>
                  <a:pt x="989" y="208"/>
                  <a:pt x="989" y="208"/>
                  <a:pt x="989" y="208"/>
                </a:cubicBezTo>
                <a:cubicBezTo>
                  <a:pt x="989" y="208"/>
                  <a:pt x="989" y="208"/>
                  <a:pt x="989" y="208"/>
                </a:cubicBezTo>
                <a:cubicBezTo>
                  <a:pt x="987" y="212"/>
                  <a:pt x="987" y="212"/>
                  <a:pt x="987" y="212"/>
                </a:cubicBezTo>
                <a:cubicBezTo>
                  <a:pt x="987" y="212"/>
                  <a:pt x="987" y="212"/>
                  <a:pt x="987" y="212"/>
                </a:cubicBezTo>
                <a:cubicBezTo>
                  <a:pt x="986" y="214"/>
                  <a:pt x="986" y="214"/>
                  <a:pt x="986" y="214"/>
                </a:cubicBezTo>
                <a:cubicBezTo>
                  <a:pt x="986" y="214"/>
                  <a:pt x="986" y="214"/>
                  <a:pt x="986" y="214"/>
                </a:cubicBezTo>
                <a:cubicBezTo>
                  <a:pt x="984" y="215"/>
                  <a:pt x="984" y="215"/>
                  <a:pt x="984" y="215"/>
                </a:cubicBezTo>
                <a:cubicBezTo>
                  <a:pt x="984" y="215"/>
                  <a:pt x="984" y="215"/>
                  <a:pt x="984" y="215"/>
                </a:cubicBezTo>
                <a:cubicBezTo>
                  <a:pt x="983" y="216"/>
                  <a:pt x="983" y="216"/>
                  <a:pt x="983" y="216"/>
                </a:cubicBezTo>
                <a:cubicBezTo>
                  <a:pt x="983" y="216"/>
                  <a:pt x="983" y="216"/>
                  <a:pt x="983" y="216"/>
                </a:cubicBezTo>
                <a:cubicBezTo>
                  <a:pt x="979" y="219"/>
                  <a:pt x="979" y="219"/>
                  <a:pt x="979" y="219"/>
                </a:cubicBezTo>
                <a:cubicBezTo>
                  <a:pt x="979" y="219"/>
                  <a:pt x="979" y="219"/>
                  <a:pt x="979" y="219"/>
                </a:cubicBezTo>
                <a:cubicBezTo>
                  <a:pt x="977" y="221"/>
                  <a:pt x="977" y="221"/>
                  <a:pt x="977" y="221"/>
                </a:cubicBezTo>
                <a:cubicBezTo>
                  <a:pt x="977" y="221"/>
                  <a:pt x="977" y="221"/>
                  <a:pt x="977" y="221"/>
                </a:cubicBezTo>
                <a:cubicBezTo>
                  <a:pt x="975" y="223"/>
                  <a:pt x="975" y="223"/>
                  <a:pt x="975" y="223"/>
                </a:cubicBezTo>
                <a:cubicBezTo>
                  <a:pt x="975" y="223"/>
                  <a:pt x="975" y="223"/>
                  <a:pt x="975" y="223"/>
                </a:cubicBezTo>
                <a:cubicBezTo>
                  <a:pt x="975" y="225"/>
                  <a:pt x="975" y="225"/>
                  <a:pt x="975" y="225"/>
                </a:cubicBezTo>
                <a:cubicBezTo>
                  <a:pt x="975" y="225"/>
                  <a:pt x="975" y="225"/>
                  <a:pt x="975" y="225"/>
                </a:cubicBezTo>
                <a:cubicBezTo>
                  <a:pt x="969" y="231"/>
                  <a:pt x="969" y="231"/>
                  <a:pt x="969" y="231"/>
                </a:cubicBezTo>
                <a:cubicBezTo>
                  <a:pt x="969" y="231"/>
                  <a:pt x="969" y="231"/>
                  <a:pt x="969" y="231"/>
                </a:cubicBezTo>
                <a:cubicBezTo>
                  <a:pt x="964" y="237"/>
                  <a:pt x="964" y="237"/>
                  <a:pt x="964" y="237"/>
                </a:cubicBezTo>
                <a:cubicBezTo>
                  <a:pt x="964" y="237"/>
                  <a:pt x="964" y="237"/>
                  <a:pt x="964" y="237"/>
                </a:cubicBezTo>
                <a:cubicBezTo>
                  <a:pt x="957" y="243"/>
                  <a:pt x="957" y="243"/>
                  <a:pt x="957" y="243"/>
                </a:cubicBezTo>
                <a:cubicBezTo>
                  <a:pt x="957" y="243"/>
                  <a:pt x="957" y="243"/>
                  <a:pt x="957" y="243"/>
                </a:cubicBezTo>
                <a:cubicBezTo>
                  <a:pt x="953" y="249"/>
                  <a:pt x="953" y="249"/>
                  <a:pt x="953" y="249"/>
                </a:cubicBezTo>
                <a:cubicBezTo>
                  <a:pt x="953" y="249"/>
                  <a:pt x="953" y="249"/>
                  <a:pt x="953" y="249"/>
                </a:cubicBezTo>
                <a:cubicBezTo>
                  <a:pt x="947" y="256"/>
                  <a:pt x="947" y="256"/>
                  <a:pt x="947" y="256"/>
                </a:cubicBezTo>
                <a:cubicBezTo>
                  <a:pt x="947" y="256"/>
                  <a:pt x="947" y="256"/>
                  <a:pt x="947" y="256"/>
                </a:cubicBezTo>
                <a:cubicBezTo>
                  <a:pt x="942" y="261"/>
                  <a:pt x="942" y="261"/>
                  <a:pt x="942" y="261"/>
                </a:cubicBezTo>
                <a:cubicBezTo>
                  <a:pt x="942" y="261"/>
                  <a:pt x="942" y="261"/>
                  <a:pt x="942" y="261"/>
                </a:cubicBezTo>
                <a:cubicBezTo>
                  <a:pt x="935" y="266"/>
                  <a:pt x="935" y="266"/>
                  <a:pt x="935" y="266"/>
                </a:cubicBezTo>
                <a:cubicBezTo>
                  <a:pt x="935" y="266"/>
                  <a:pt x="935" y="266"/>
                  <a:pt x="935" y="266"/>
                </a:cubicBezTo>
                <a:cubicBezTo>
                  <a:pt x="929" y="269"/>
                  <a:pt x="929" y="269"/>
                  <a:pt x="929" y="269"/>
                </a:cubicBezTo>
                <a:cubicBezTo>
                  <a:pt x="929" y="269"/>
                  <a:pt x="929" y="269"/>
                  <a:pt x="929" y="269"/>
                </a:cubicBezTo>
                <a:cubicBezTo>
                  <a:pt x="906" y="308"/>
                  <a:pt x="906" y="308"/>
                  <a:pt x="906" y="308"/>
                </a:cubicBezTo>
                <a:cubicBezTo>
                  <a:pt x="906" y="308"/>
                  <a:pt x="906" y="308"/>
                  <a:pt x="906" y="308"/>
                </a:cubicBezTo>
                <a:cubicBezTo>
                  <a:pt x="908" y="313"/>
                  <a:pt x="908" y="313"/>
                  <a:pt x="908" y="313"/>
                </a:cubicBezTo>
                <a:cubicBezTo>
                  <a:pt x="908" y="313"/>
                  <a:pt x="908" y="313"/>
                  <a:pt x="908" y="313"/>
                </a:cubicBezTo>
                <a:cubicBezTo>
                  <a:pt x="914" y="315"/>
                  <a:pt x="914" y="315"/>
                  <a:pt x="914" y="315"/>
                </a:cubicBezTo>
                <a:cubicBezTo>
                  <a:pt x="914" y="315"/>
                  <a:pt x="914" y="315"/>
                  <a:pt x="914" y="315"/>
                </a:cubicBezTo>
                <a:cubicBezTo>
                  <a:pt x="921" y="314"/>
                  <a:pt x="921" y="314"/>
                  <a:pt x="921" y="314"/>
                </a:cubicBezTo>
                <a:cubicBezTo>
                  <a:pt x="921" y="314"/>
                  <a:pt x="921" y="314"/>
                  <a:pt x="921" y="314"/>
                </a:cubicBezTo>
                <a:cubicBezTo>
                  <a:pt x="927" y="312"/>
                  <a:pt x="927" y="312"/>
                  <a:pt x="927" y="312"/>
                </a:cubicBezTo>
                <a:cubicBezTo>
                  <a:pt x="927" y="312"/>
                  <a:pt x="927" y="312"/>
                  <a:pt x="927" y="312"/>
                </a:cubicBezTo>
                <a:cubicBezTo>
                  <a:pt x="934" y="310"/>
                  <a:pt x="934" y="310"/>
                  <a:pt x="934" y="310"/>
                </a:cubicBezTo>
                <a:cubicBezTo>
                  <a:pt x="934" y="310"/>
                  <a:pt x="934" y="310"/>
                  <a:pt x="934" y="310"/>
                </a:cubicBezTo>
                <a:cubicBezTo>
                  <a:pt x="941" y="307"/>
                  <a:pt x="941" y="307"/>
                  <a:pt x="941" y="307"/>
                </a:cubicBezTo>
                <a:cubicBezTo>
                  <a:pt x="941" y="307"/>
                  <a:pt x="941" y="307"/>
                  <a:pt x="941" y="307"/>
                </a:cubicBezTo>
                <a:cubicBezTo>
                  <a:pt x="947" y="304"/>
                  <a:pt x="947" y="304"/>
                  <a:pt x="947" y="304"/>
                </a:cubicBezTo>
                <a:cubicBezTo>
                  <a:pt x="947" y="304"/>
                  <a:pt x="947" y="304"/>
                  <a:pt x="947" y="304"/>
                </a:cubicBezTo>
                <a:cubicBezTo>
                  <a:pt x="953" y="302"/>
                  <a:pt x="953" y="302"/>
                  <a:pt x="953" y="302"/>
                </a:cubicBezTo>
                <a:cubicBezTo>
                  <a:pt x="953" y="302"/>
                  <a:pt x="953" y="302"/>
                  <a:pt x="953" y="302"/>
                </a:cubicBezTo>
                <a:cubicBezTo>
                  <a:pt x="960" y="299"/>
                  <a:pt x="960" y="299"/>
                  <a:pt x="960" y="299"/>
                </a:cubicBezTo>
                <a:cubicBezTo>
                  <a:pt x="960" y="299"/>
                  <a:pt x="960" y="299"/>
                  <a:pt x="960" y="299"/>
                </a:cubicBezTo>
                <a:cubicBezTo>
                  <a:pt x="960" y="301"/>
                  <a:pt x="960" y="301"/>
                  <a:pt x="960" y="301"/>
                </a:cubicBezTo>
                <a:cubicBezTo>
                  <a:pt x="960" y="301"/>
                  <a:pt x="960" y="301"/>
                  <a:pt x="960" y="301"/>
                </a:cubicBezTo>
                <a:cubicBezTo>
                  <a:pt x="963" y="303"/>
                  <a:pt x="963" y="303"/>
                  <a:pt x="963" y="303"/>
                </a:cubicBezTo>
                <a:cubicBezTo>
                  <a:pt x="963" y="303"/>
                  <a:pt x="963" y="303"/>
                  <a:pt x="963" y="303"/>
                </a:cubicBezTo>
                <a:cubicBezTo>
                  <a:pt x="963" y="305"/>
                  <a:pt x="963" y="305"/>
                  <a:pt x="963" y="305"/>
                </a:cubicBezTo>
                <a:cubicBezTo>
                  <a:pt x="963" y="305"/>
                  <a:pt x="963" y="305"/>
                  <a:pt x="963" y="305"/>
                </a:cubicBezTo>
                <a:cubicBezTo>
                  <a:pt x="965" y="307"/>
                  <a:pt x="965" y="307"/>
                  <a:pt x="965" y="307"/>
                </a:cubicBezTo>
                <a:cubicBezTo>
                  <a:pt x="965" y="307"/>
                  <a:pt x="965" y="307"/>
                  <a:pt x="965" y="307"/>
                </a:cubicBezTo>
                <a:cubicBezTo>
                  <a:pt x="965" y="310"/>
                  <a:pt x="965" y="310"/>
                  <a:pt x="965" y="310"/>
                </a:cubicBezTo>
                <a:cubicBezTo>
                  <a:pt x="965" y="310"/>
                  <a:pt x="965" y="310"/>
                  <a:pt x="965" y="310"/>
                </a:cubicBezTo>
                <a:cubicBezTo>
                  <a:pt x="965" y="311"/>
                  <a:pt x="965" y="311"/>
                  <a:pt x="965" y="311"/>
                </a:cubicBezTo>
                <a:cubicBezTo>
                  <a:pt x="965" y="311"/>
                  <a:pt x="965" y="311"/>
                  <a:pt x="965" y="311"/>
                </a:cubicBezTo>
                <a:cubicBezTo>
                  <a:pt x="965" y="313"/>
                  <a:pt x="965" y="313"/>
                  <a:pt x="965" y="313"/>
                </a:cubicBezTo>
                <a:cubicBezTo>
                  <a:pt x="965" y="313"/>
                  <a:pt x="965" y="313"/>
                  <a:pt x="965" y="313"/>
                </a:cubicBezTo>
                <a:cubicBezTo>
                  <a:pt x="966" y="315"/>
                  <a:pt x="966" y="315"/>
                  <a:pt x="966" y="315"/>
                </a:cubicBezTo>
                <a:cubicBezTo>
                  <a:pt x="966" y="315"/>
                  <a:pt x="966" y="315"/>
                  <a:pt x="966" y="315"/>
                </a:cubicBezTo>
                <a:cubicBezTo>
                  <a:pt x="964" y="317"/>
                  <a:pt x="964" y="317"/>
                  <a:pt x="964" y="317"/>
                </a:cubicBezTo>
                <a:cubicBezTo>
                  <a:pt x="964" y="317"/>
                  <a:pt x="964" y="317"/>
                  <a:pt x="964" y="317"/>
                </a:cubicBezTo>
                <a:cubicBezTo>
                  <a:pt x="961" y="318"/>
                  <a:pt x="961" y="318"/>
                  <a:pt x="961" y="318"/>
                </a:cubicBezTo>
                <a:cubicBezTo>
                  <a:pt x="961" y="318"/>
                  <a:pt x="961" y="318"/>
                  <a:pt x="961" y="318"/>
                </a:cubicBezTo>
                <a:cubicBezTo>
                  <a:pt x="960" y="318"/>
                  <a:pt x="960" y="318"/>
                  <a:pt x="960" y="318"/>
                </a:cubicBezTo>
                <a:cubicBezTo>
                  <a:pt x="960" y="318"/>
                  <a:pt x="960" y="318"/>
                  <a:pt x="960" y="318"/>
                </a:cubicBezTo>
                <a:cubicBezTo>
                  <a:pt x="959" y="318"/>
                  <a:pt x="959" y="318"/>
                  <a:pt x="959" y="318"/>
                </a:cubicBezTo>
                <a:cubicBezTo>
                  <a:pt x="959" y="318"/>
                  <a:pt x="959" y="318"/>
                  <a:pt x="959" y="318"/>
                </a:cubicBezTo>
                <a:cubicBezTo>
                  <a:pt x="956" y="319"/>
                  <a:pt x="956" y="319"/>
                  <a:pt x="956" y="319"/>
                </a:cubicBezTo>
                <a:cubicBezTo>
                  <a:pt x="956" y="319"/>
                  <a:pt x="956" y="319"/>
                  <a:pt x="956" y="319"/>
                </a:cubicBezTo>
                <a:cubicBezTo>
                  <a:pt x="955" y="319"/>
                  <a:pt x="955" y="319"/>
                  <a:pt x="955" y="319"/>
                </a:cubicBezTo>
                <a:cubicBezTo>
                  <a:pt x="955" y="319"/>
                  <a:pt x="955" y="319"/>
                  <a:pt x="955" y="319"/>
                </a:cubicBezTo>
                <a:cubicBezTo>
                  <a:pt x="953" y="320"/>
                  <a:pt x="953" y="320"/>
                  <a:pt x="953" y="320"/>
                </a:cubicBezTo>
                <a:cubicBezTo>
                  <a:pt x="953" y="320"/>
                  <a:pt x="953" y="320"/>
                  <a:pt x="953" y="320"/>
                </a:cubicBezTo>
                <a:cubicBezTo>
                  <a:pt x="953" y="321"/>
                  <a:pt x="953" y="321"/>
                  <a:pt x="953" y="321"/>
                </a:cubicBezTo>
                <a:cubicBezTo>
                  <a:pt x="953" y="321"/>
                  <a:pt x="953" y="321"/>
                  <a:pt x="953" y="321"/>
                </a:cubicBezTo>
                <a:cubicBezTo>
                  <a:pt x="882" y="341"/>
                  <a:pt x="882" y="341"/>
                  <a:pt x="882" y="341"/>
                </a:cubicBezTo>
                <a:cubicBezTo>
                  <a:pt x="882" y="341"/>
                  <a:pt x="882" y="341"/>
                  <a:pt x="882" y="341"/>
                </a:cubicBezTo>
                <a:cubicBezTo>
                  <a:pt x="881" y="342"/>
                  <a:pt x="881" y="342"/>
                  <a:pt x="881" y="342"/>
                </a:cubicBezTo>
                <a:cubicBezTo>
                  <a:pt x="881" y="342"/>
                  <a:pt x="881" y="342"/>
                  <a:pt x="881" y="342"/>
                </a:cubicBezTo>
                <a:cubicBezTo>
                  <a:pt x="880" y="343"/>
                  <a:pt x="880" y="343"/>
                  <a:pt x="880" y="343"/>
                </a:cubicBezTo>
                <a:cubicBezTo>
                  <a:pt x="880" y="343"/>
                  <a:pt x="880" y="343"/>
                  <a:pt x="880" y="343"/>
                </a:cubicBezTo>
                <a:cubicBezTo>
                  <a:pt x="878" y="344"/>
                  <a:pt x="878" y="344"/>
                  <a:pt x="878" y="344"/>
                </a:cubicBezTo>
                <a:cubicBezTo>
                  <a:pt x="878" y="344"/>
                  <a:pt x="878" y="344"/>
                  <a:pt x="878" y="344"/>
                </a:cubicBezTo>
                <a:cubicBezTo>
                  <a:pt x="878" y="344"/>
                  <a:pt x="878" y="344"/>
                  <a:pt x="878" y="344"/>
                </a:cubicBezTo>
                <a:cubicBezTo>
                  <a:pt x="878" y="344"/>
                  <a:pt x="878" y="344"/>
                  <a:pt x="878" y="344"/>
                </a:cubicBezTo>
                <a:cubicBezTo>
                  <a:pt x="877" y="345"/>
                  <a:pt x="877" y="345"/>
                  <a:pt x="877" y="345"/>
                </a:cubicBezTo>
                <a:cubicBezTo>
                  <a:pt x="877" y="345"/>
                  <a:pt x="877" y="345"/>
                  <a:pt x="877" y="345"/>
                </a:cubicBezTo>
                <a:cubicBezTo>
                  <a:pt x="876" y="346"/>
                  <a:pt x="876" y="346"/>
                  <a:pt x="876" y="346"/>
                </a:cubicBezTo>
                <a:cubicBezTo>
                  <a:pt x="876" y="346"/>
                  <a:pt x="876" y="346"/>
                  <a:pt x="876" y="346"/>
                </a:cubicBezTo>
                <a:cubicBezTo>
                  <a:pt x="875" y="347"/>
                  <a:pt x="875" y="347"/>
                  <a:pt x="875" y="347"/>
                </a:cubicBezTo>
                <a:cubicBezTo>
                  <a:pt x="875" y="347"/>
                  <a:pt x="875" y="347"/>
                  <a:pt x="875" y="347"/>
                </a:cubicBezTo>
                <a:cubicBezTo>
                  <a:pt x="875" y="347"/>
                  <a:pt x="875" y="347"/>
                  <a:pt x="875" y="347"/>
                </a:cubicBezTo>
                <a:cubicBezTo>
                  <a:pt x="875" y="347"/>
                  <a:pt x="875" y="347"/>
                  <a:pt x="875" y="347"/>
                </a:cubicBezTo>
                <a:cubicBezTo>
                  <a:pt x="871" y="348"/>
                  <a:pt x="871" y="348"/>
                  <a:pt x="871" y="348"/>
                </a:cubicBezTo>
                <a:cubicBezTo>
                  <a:pt x="871" y="348"/>
                  <a:pt x="871" y="348"/>
                  <a:pt x="871" y="348"/>
                </a:cubicBezTo>
                <a:cubicBezTo>
                  <a:pt x="868" y="348"/>
                  <a:pt x="868" y="348"/>
                  <a:pt x="868" y="348"/>
                </a:cubicBezTo>
                <a:cubicBezTo>
                  <a:pt x="868" y="348"/>
                  <a:pt x="868" y="348"/>
                  <a:pt x="868" y="348"/>
                </a:cubicBezTo>
                <a:cubicBezTo>
                  <a:pt x="866" y="349"/>
                  <a:pt x="866" y="349"/>
                  <a:pt x="866" y="349"/>
                </a:cubicBezTo>
                <a:cubicBezTo>
                  <a:pt x="866" y="349"/>
                  <a:pt x="866" y="349"/>
                  <a:pt x="866" y="349"/>
                </a:cubicBezTo>
                <a:cubicBezTo>
                  <a:pt x="865" y="349"/>
                  <a:pt x="864" y="349"/>
                  <a:pt x="864" y="350"/>
                </a:cubicBezTo>
                <a:cubicBezTo>
                  <a:pt x="864" y="350"/>
                  <a:pt x="864" y="350"/>
                  <a:pt x="864" y="350"/>
                </a:cubicBezTo>
                <a:cubicBezTo>
                  <a:pt x="860" y="352"/>
                  <a:pt x="859" y="351"/>
                  <a:pt x="855" y="353"/>
                </a:cubicBezTo>
                <a:cubicBezTo>
                  <a:pt x="855" y="353"/>
                  <a:pt x="855" y="353"/>
                  <a:pt x="855" y="353"/>
                </a:cubicBezTo>
                <a:cubicBezTo>
                  <a:pt x="855" y="353"/>
                  <a:pt x="854" y="353"/>
                  <a:pt x="853" y="353"/>
                </a:cubicBezTo>
                <a:cubicBezTo>
                  <a:pt x="853" y="354"/>
                  <a:pt x="852" y="355"/>
                  <a:pt x="851" y="355"/>
                </a:cubicBezTo>
                <a:cubicBezTo>
                  <a:pt x="850" y="356"/>
                  <a:pt x="850" y="357"/>
                  <a:pt x="849" y="358"/>
                </a:cubicBezTo>
                <a:cubicBezTo>
                  <a:pt x="849" y="358"/>
                  <a:pt x="849" y="358"/>
                  <a:pt x="849" y="358"/>
                </a:cubicBezTo>
                <a:cubicBezTo>
                  <a:pt x="848" y="358"/>
                  <a:pt x="848" y="358"/>
                  <a:pt x="847" y="358"/>
                </a:cubicBezTo>
                <a:cubicBezTo>
                  <a:pt x="847" y="358"/>
                  <a:pt x="847" y="358"/>
                  <a:pt x="847" y="358"/>
                </a:cubicBezTo>
                <a:cubicBezTo>
                  <a:pt x="844" y="359"/>
                  <a:pt x="842" y="359"/>
                  <a:pt x="839" y="360"/>
                </a:cubicBezTo>
                <a:cubicBezTo>
                  <a:pt x="839" y="360"/>
                  <a:pt x="839" y="360"/>
                  <a:pt x="839" y="360"/>
                </a:cubicBezTo>
                <a:cubicBezTo>
                  <a:pt x="838" y="360"/>
                  <a:pt x="836" y="360"/>
                  <a:pt x="835" y="360"/>
                </a:cubicBezTo>
                <a:cubicBezTo>
                  <a:pt x="835" y="360"/>
                  <a:pt x="835" y="360"/>
                  <a:pt x="835" y="360"/>
                </a:cubicBezTo>
                <a:cubicBezTo>
                  <a:pt x="835" y="360"/>
                  <a:pt x="834" y="361"/>
                  <a:pt x="833" y="361"/>
                </a:cubicBezTo>
                <a:cubicBezTo>
                  <a:pt x="833" y="361"/>
                  <a:pt x="833" y="361"/>
                  <a:pt x="833" y="361"/>
                </a:cubicBezTo>
                <a:cubicBezTo>
                  <a:pt x="833" y="361"/>
                  <a:pt x="833" y="361"/>
                  <a:pt x="832" y="362"/>
                </a:cubicBezTo>
                <a:cubicBezTo>
                  <a:pt x="832" y="362"/>
                  <a:pt x="832" y="362"/>
                  <a:pt x="832" y="362"/>
                </a:cubicBezTo>
                <a:cubicBezTo>
                  <a:pt x="831" y="362"/>
                  <a:pt x="830" y="363"/>
                  <a:pt x="829" y="364"/>
                </a:cubicBezTo>
                <a:cubicBezTo>
                  <a:pt x="829" y="364"/>
                  <a:pt x="829" y="364"/>
                  <a:pt x="829" y="364"/>
                </a:cubicBezTo>
                <a:cubicBezTo>
                  <a:pt x="829" y="364"/>
                  <a:pt x="828" y="364"/>
                  <a:pt x="828" y="364"/>
                </a:cubicBezTo>
                <a:cubicBezTo>
                  <a:pt x="828" y="364"/>
                  <a:pt x="828" y="364"/>
                  <a:pt x="828" y="364"/>
                </a:cubicBezTo>
                <a:cubicBezTo>
                  <a:pt x="825" y="364"/>
                  <a:pt x="822" y="365"/>
                  <a:pt x="820" y="365"/>
                </a:cubicBezTo>
                <a:cubicBezTo>
                  <a:pt x="820" y="365"/>
                  <a:pt x="820" y="365"/>
                  <a:pt x="820" y="365"/>
                </a:cubicBezTo>
                <a:cubicBezTo>
                  <a:pt x="816" y="366"/>
                  <a:pt x="816" y="366"/>
                  <a:pt x="816" y="366"/>
                </a:cubicBezTo>
                <a:cubicBezTo>
                  <a:pt x="816" y="366"/>
                  <a:pt x="816" y="366"/>
                  <a:pt x="816" y="366"/>
                </a:cubicBezTo>
                <a:cubicBezTo>
                  <a:pt x="815" y="366"/>
                  <a:pt x="815" y="366"/>
                  <a:pt x="815" y="366"/>
                </a:cubicBezTo>
                <a:cubicBezTo>
                  <a:pt x="815" y="366"/>
                  <a:pt x="815" y="366"/>
                  <a:pt x="815" y="366"/>
                </a:cubicBezTo>
                <a:cubicBezTo>
                  <a:pt x="811" y="369"/>
                  <a:pt x="811" y="369"/>
                  <a:pt x="811" y="369"/>
                </a:cubicBezTo>
                <a:cubicBezTo>
                  <a:pt x="811" y="369"/>
                  <a:pt x="811" y="369"/>
                  <a:pt x="811" y="369"/>
                </a:cubicBezTo>
                <a:cubicBezTo>
                  <a:pt x="808" y="372"/>
                  <a:pt x="808" y="372"/>
                  <a:pt x="808" y="372"/>
                </a:cubicBezTo>
                <a:cubicBezTo>
                  <a:pt x="808" y="372"/>
                  <a:pt x="808" y="372"/>
                  <a:pt x="808" y="372"/>
                </a:cubicBezTo>
                <a:cubicBezTo>
                  <a:pt x="804" y="375"/>
                  <a:pt x="804" y="375"/>
                  <a:pt x="804" y="375"/>
                </a:cubicBezTo>
                <a:cubicBezTo>
                  <a:pt x="804" y="375"/>
                  <a:pt x="804" y="375"/>
                  <a:pt x="804" y="375"/>
                </a:cubicBezTo>
                <a:cubicBezTo>
                  <a:pt x="800" y="377"/>
                  <a:pt x="800" y="377"/>
                  <a:pt x="800" y="377"/>
                </a:cubicBezTo>
                <a:cubicBezTo>
                  <a:pt x="800" y="377"/>
                  <a:pt x="800" y="377"/>
                  <a:pt x="800" y="377"/>
                </a:cubicBezTo>
                <a:cubicBezTo>
                  <a:pt x="794" y="380"/>
                  <a:pt x="794" y="380"/>
                  <a:pt x="794" y="380"/>
                </a:cubicBezTo>
                <a:cubicBezTo>
                  <a:pt x="794" y="380"/>
                  <a:pt x="794" y="380"/>
                  <a:pt x="794" y="380"/>
                </a:cubicBezTo>
                <a:cubicBezTo>
                  <a:pt x="790" y="381"/>
                  <a:pt x="790" y="381"/>
                  <a:pt x="790" y="381"/>
                </a:cubicBezTo>
                <a:cubicBezTo>
                  <a:pt x="790" y="381"/>
                  <a:pt x="790" y="381"/>
                  <a:pt x="790" y="381"/>
                </a:cubicBezTo>
                <a:cubicBezTo>
                  <a:pt x="785" y="381"/>
                  <a:pt x="785" y="381"/>
                  <a:pt x="785" y="381"/>
                </a:cubicBezTo>
                <a:cubicBezTo>
                  <a:pt x="785" y="381"/>
                  <a:pt x="785" y="381"/>
                  <a:pt x="785" y="381"/>
                </a:cubicBezTo>
                <a:cubicBezTo>
                  <a:pt x="781" y="381"/>
                  <a:pt x="781" y="381"/>
                  <a:pt x="781" y="381"/>
                </a:cubicBezTo>
                <a:lnTo>
                  <a:pt x="778" y="381"/>
                </a:lnTo>
                <a:close/>
                <a:moveTo>
                  <a:pt x="200" y="359"/>
                </a:moveTo>
                <a:cubicBezTo>
                  <a:pt x="204" y="360"/>
                  <a:pt x="204" y="360"/>
                  <a:pt x="204" y="360"/>
                </a:cubicBezTo>
                <a:cubicBezTo>
                  <a:pt x="204" y="360"/>
                  <a:pt x="204" y="360"/>
                  <a:pt x="204" y="360"/>
                </a:cubicBezTo>
                <a:cubicBezTo>
                  <a:pt x="208" y="359"/>
                  <a:pt x="208" y="359"/>
                  <a:pt x="208" y="359"/>
                </a:cubicBezTo>
                <a:cubicBezTo>
                  <a:pt x="208" y="359"/>
                  <a:pt x="208" y="359"/>
                  <a:pt x="208" y="359"/>
                </a:cubicBezTo>
                <a:cubicBezTo>
                  <a:pt x="211" y="358"/>
                  <a:pt x="211" y="358"/>
                  <a:pt x="211" y="358"/>
                </a:cubicBezTo>
                <a:cubicBezTo>
                  <a:pt x="211" y="358"/>
                  <a:pt x="211" y="358"/>
                  <a:pt x="211" y="358"/>
                </a:cubicBezTo>
                <a:cubicBezTo>
                  <a:pt x="215" y="355"/>
                  <a:pt x="215" y="355"/>
                  <a:pt x="215" y="355"/>
                </a:cubicBezTo>
                <a:cubicBezTo>
                  <a:pt x="215" y="355"/>
                  <a:pt x="215" y="355"/>
                  <a:pt x="215" y="355"/>
                </a:cubicBezTo>
                <a:cubicBezTo>
                  <a:pt x="217" y="353"/>
                  <a:pt x="217" y="353"/>
                  <a:pt x="217" y="353"/>
                </a:cubicBezTo>
                <a:cubicBezTo>
                  <a:pt x="217" y="353"/>
                  <a:pt x="217" y="353"/>
                  <a:pt x="217" y="353"/>
                </a:cubicBezTo>
                <a:cubicBezTo>
                  <a:pt x="220" y="351"/>
                  <a:pt x="220" y="351"/>
                  <a:pt x="220" y="351"/>
                </a:cubicBezTo>
                <a:cubicBezTo>
                  <a:pt x="220" y="351"/>
                  <a:pt x="220" y="351"/>
                  <a:pt x="220" y="351"/>
                </a:cubicBezTo>
                <a:cubicBezTo>
                  <a:pt x="224" y="348"/>
                  <a:pt x="224" y="348"/>
                  <a:pt x="224" y="348"/>
                </a:cubicBezTo>
                <a:cubicBezTo>
                  <a:pt x="224" y="348"/>
                  <a:pt x="224" y="348"/>
                  <a:pt x="224" y="348"/>
                </a:cubicBezTo>
                <a:cubicBezTo>
                  <a:pt x="225" y="347"/>
                  <a:pt x="226" y="346"/>
                  <a:pt x="227" y="345"/>
                </a:cubicBezTo>
                <a:cubicBezTo>
                  <a:pt x="227" y="345"/>
                  <a:pt x="227" y="345"/>
                  <a:pt x="227" y="345"/>
                </a:cubicBezTo>
                <a:cubicBezTo>
                  <a:pt x="227" y="344"/>
                  <a:pt x="227" y="343"/>
                  <a:pt x="227" y="342"/>
                </a:cubicBezTo>
                <a:cubicBezTo>
                  <a:pt x="227" y="342"/>
                  <a:pt x="227" y="342"/>
                  <a:pt x="227" y="342"/>
                </a:cubicBezTo>
                <a:cubicBezTo>
                  <a:pt x="227" y="341"/>
                  <a:pt x="227" y="340"/>
                  <a:pt x="227" y="339"/>
                </a:cubicBezTo>
                <a:cubicBezTo>
                  <a:pt x="227" y="339"/>
                  <a:pt x="227" y="339"/>
                  <a:pt x="227" y="339"/>
                </a:cubicBezTo>
                <a:cubicBezTo>
                  <a:pt x="227" y="338"/>
                  <a:pt x="227" y="338"/>
                  <a:pt x="228" y="337"/>
                </a:cubicBezTo>
                <a:cubicBezTo>
                  <a:pt x="228" y="337"/>
                  <a:pt x="228" y="337"/>
                  <a:pt x="228" y="337"/>
                </a:cubicBezTo>
                <a:cubicBezTo>
                  <a:pt x="228" y="336"/>
                  <a:pt x="228" y="335"/>
                  <a:pt x="229" y="334"/>
                </a:cubicBezTo>
                <a:cubicBezTo>
                  <a:pt x="229" y="334"/>
                  <a:pt x="229" y="334"/>
                  <a:pt x="229" y="334"/>
                </a:cubicBezTo>
                <a:cubicBezTo>
                  <a:pt x="229" y="333"/>
                  <a:pt x="229" y="332"/>
                  <a:pt x="229" y="331"/>
                </a:cubicBezTo>
                <a:cubicBezTo>
                  <a:pt x="229" y="331"/>
                  <a:pt x="229" y="331"/>
                  <a:pt x="229" y="331"/>
                </a:cubicBezTo>
                <a:cubicBezTo>
                  <a:pt x="229" y="330"/>
                  <a:pt x="229" y="329"/>
                  <a:pt x="230" y="328"/>
                </a:cubicBezTo>
                <a:cubicBezTo>
                  <a:pt x="230" y="328"/>
                  <a:pt x="230" y="328"/>
                  <a:pt x="230" y="328"/>
                </a:cubicBezTo>
                <a:cubicBezTo>
                  <a:pt x="229" y="325"/>
                  <a:pt x="229" y="325"/>
                  <a:pt x="229" y="325"/>
                </a:cubicBezTo>
                <a:cubicBezTo>
                  <a:pt x="229" y="325"/>
                  <a:pt x="229" y="325"/>
                  <a:pt x="229" y="325"/>
                </a:cubicBezTo>
                <a:cubicBezTo>
                  <a:pt x="229" y="324"/>
                  <a:pt x="229" y="324"/>
                  <a:pt x="229" y="323"/>
                </a:cubicBezTo>
                <a:cubicBezTo>
                  <a:pt x="229" y="323"/>
                  <a:pt x="229" y="323"/>
                  <a:pt x="229" y="323"/>
                </a:cubicBezTo>
                <a:cubicBezTo>
                  <a:pt x="228" y="323"/>
                  <a:pt x="227" y="323"/>
                  <a:pt x="225" y="324"/>
                </a:cubicBezTo>
                <a:cubicBezTo>
                  <a:pt x="225" y="324"/>
                  <a:pt x="225" y="324"/>
                  <a:pt x="225" y="324"/>
                </a:cubicBezTo>
                <a:cubicBezTo>
                  <a:pt x="225" y="324"/>
                  <a:pt x="224" y="324"/>
                  <a:pt x="224" y="324"/>
                </a:cubicBezTo>
                <a:cubicBezTo>
                  <a:pt x="224" y="324"/>
                  <a:pt x="224" y="324"/>
                  <a:pt x="224" y="324"/>
                </a:cubicBezTo>
                <a:cubicBezTo>
                  <a:pt x="223" y="324"/>
                  <a:pt x="221" y="324"/>
                  <a:pt x="220" y="324"/>
                </a:cubicBezTo>
                <a:cubicBezTo>
                  <a:pt x="220" y="324"/>
                  <a:pt x="220" y="324"/>
                  <a:pt x="220" y="324"/>
                </a:cubicBezTo>
                <a:cubicBezTo>
                  <a:pt x="220" y="324"/>
                  <a:pt x="219" y="324"/>
                  <a:pt x="218" y="324"/>
                </a:cubicBezTo>
                <a:cubicBezTo>
                  <a:pt x="218" y="324"/>
                  <a:pt x="218" y="324"/>
                  <a:pt x="218" y="324"/>
                </a:cubicBezTo>
                <a:cubicBezTo>
                  <a:pt x="217" y="325"/>
                  <a:pt x="216" y="325"/>
                  <a:pt x="215" y="325"/>
                </a:cubicBezTo>
                <a:cubicBezTo>
                  <a:pt x="215" y="325"/>
                  <a:pt x="215" y="325"/>
                  <a:pt x="215" y="325"/>
                </a:cubicBezTo>
                <a:cubicBezTo>
                  <a:pt x="214" y="325"/>
                  <a:pt x="214" y="325"/>
                  <a:pt x="213" y="325"/>
                </a:cubicBezTo>
                <a:cubicBezTo>
                  <a:pt x="213" y="325"/>
                  <a:pt x="213" y="325"/>
                  <a:pt x="213" y="325"/>
                </a:cubicBezTo>
                <a:cubicBezTo>
                  <a:pt x="212" y="325"/>
                  <a:pt x="211" y="325"/>
                  <a:pt x="211" y="325"/>
                </a:cubicBezTo>
                <a:cubicBezTo>
                  <a:pt x="211" y="325"/>
                  <a:pt x="211" y="325"/>
                  <a:pt x="211" y="325"/>
                </a:cubicBezTo>
                <a:cubicBezTo>
                  <a:pt x="210" y="325"/>
                  <a:pt x="210" y="325"/>
                  <a:pt x="210" y="325"/>
                </a:cubicBezTo>
                <a:cubicBezTo>
                  <a:pt x="210" y="325"/>
                  <a:pt x="210" y="325"/>
                  <a:pt x="210" y="325"/>
                </a:cubicBezTo>
                <a:cubicBezTo>
                  <a:pt x="210" y="324"/>
                  <a:pt x="209" y="323"/>
                  <a:pt x="209" y="322"/>
                </a:cubicBezTo>
                <a:cubicBezTo>
                  <a:pt x="209" y="322"/>
                  <a:pt x="209" y="322"/>
                  <a:pt x="209" y="322"/>
                </a:cubicBezTo>
                <a:cubicBezTo>
                  <a:pt x="209" y="322"/>
                  <a:pt x="209" y="322"/>
                  <a:pt x="209" y="322"/>
                </a:cubicBezTo>
                <a:cubicBezTo>
                  <a:pt x="209" y="322"/>
                  <a:pt x="209" y="322"/>
                  <a:pt x="209" y="322"/>
                </a:cubicBezTo>
                <a:cubicBezTo>
                  <a:pt x="209" y="321"/>
                  <a:pt x="210" y="321"/>
                  <a:pt x="210" y="320"/>
                </a:cubicBezTo>
                <a:cubicBezTo>
                  <a:pt x="210" y="320"/>
                  <a:pt x="210" y="320"/>
                  <a:pt x="210" y="320"/>
                </a:cubicBezTo>
                <a:cubicBezTo>
                  <a:pt x="210" y="320"/>
                  <a:pt x="210" y="320"/>
                  <a:pt x="210" y="320"/>
                </a:cubicBezTo>
                <a:cubicBezTo>
                  <a:pt x="210" y="320"/>
                  <a:pt x="210" y="320"/>
                  <a:pt x="210" y="320"/>
                </a:cubicBezTo>
                <a:cubicBezTo>
                  <a:pt x="210" y="319"/>
                  <a:pt x="210" y="319"/>
                  <a:pt x="211" y="318"/>
                </a:cubicBezTo>
                <a:cubicBezTo>
                  <a:pt x="211" y="318"/>
                  <a:pt x="211" y="318"/>
                  <a:pt x="211" y="318"/>
                </a:cubicBezTo>
                <a:cubicBezTo>
                  <a:pt x="211" y="318"/>
                  <a:pt x="211" y="318"/>
                  <a:pt x="211" y="318"/>
                </a:cubicBezTo>
                <a:cubicBezTo>
                  <a:pt x="211" y="318"/>
                  <a:pt x="211" y="318"/>
                  <a:pt x="211" y="318"/>
                </a:cubicBezTo>
                <a:cubicBezTo>
                  <a:pt x="211" y="318"/>
                  <a:pt x="211" y="317"/>
                  <a:pt x="212" y="317"/>
                </a:cubicBezTo>
                <a:cubicBezTo>
                  <a:pt x="212" y="317"/>
                  <a:pt x="212" y="317"/>
                  <a:pt x="212" y="317"/>
                </a:cubicBezTo>
                <a:cubicBezTo>
                  <a:pt x="212" y="317"/>
                  <a:pt x="212" y="317"/>
                  <a:pt x="212" y="317"/>
                </a:cubicBezTo>
                <a:cubicBezTo>
                  <a:pt x="212" y="317"/>
                  <a:pt x="212" y="317"/>
                  <a:pt x="212" y="317"/>
                </a:cubicBezTo>
                <a:cubicBezTo>
                  <a:pt x="212" y="317"/>
                  <a:pt x="213" y="316"/>
                  <a:pt x="213" y="316"/>
                </a:cubicBezTo>
                <a:cubicBezTo>
                  <a:pt x="213" y="316"/>
                  <a:pt x="213" y="316"/>
                  <a:pt x="213" y="316"/>
                </a:cubicBezTo>
                <a:cubicBezTo>
                  <a:pt x="213" y="316"/>
                  <a:pt x="214" y="316"/>
                  <a:pt x="214" y="316"/>
                </a:cubicBezTo>
                <a:cubicBezTo>
                  <a:pt x="214" y="316"/>
                  <a:pt x="214" y="316"/>
                  <a:pt x="214" y="316"/>
                </a:cubicBezTo>
                <a:cubicBezTo>
                  <a:pt x="215" y="316"/>
                  <a:pt x="215" y="316"/>
                  <a:pt x="216" y="315"/>
                </a:cubicBezTo>
                <a:cubicBezTo>
                  <a:pt x="216" y="315"/>
                  <a:pt x="216" y="315"/>
                  <a:pt x="216" y="315"/>
                </a:cubicBezTo>
                <a:cubicBezTo>
                  <a:pt x="217" y="315"/>
                  <a:pt x="218" y="315"/>
                  <a:pt x="218" y="315"/>
                </a:cubicBezTo>
                <a:cubicBezTo>
                  <a:pt x="218" y="315"/>
                  <a:pt x="218" y="315"/>
                  <a:pt x="218" y="315"/>
                </a:cubicBezTo>
                <a:cubicBezTo>
                  <a:pt x="219" y="315"/>
                  <a:pt x="220" y="314"/>
                  <a:pt x="220" y="313"/>
                </a:cubicBezTo>
                <a:cubicBezTo>
                  <a:pt x="220" y="313"/>
                  <a:pt x="220" y="313"/>
                  <a:pt x="220" y="313"/>
                </a:cubicBezTo>
                <a:cubicBezTo>
                  <a:pt x="221" y="313"/>
                  <a:pt x="221" y="313"/>
                  <a:pt x="221" y="312"/>
                </a:cubicBezTo>
                <a:cubicBezTo>
                  <a:pt x="221" y="312"/>
                  <a:pt x="221" y="312"/>
                  <a:pt x="221" y="312"/>
                </a:cubicBezTo>
                <a:cubicBezTo>
                  <a:pt x="223" y="312"/>
                  <a:pt x="224" y="312"/>
                  <a:pt x="225" y="311"/>
                </a:cubicBezTo>
                <a:cubicBezTo>
                  <a:pt x="225" y="311"/>
                  <a:pt x="225" y="311"/>
                  <a:pt x="225" y="311"/>
                </a:cubicBezTo>
                <a:cubicBezTo>
                  <a:pt x="225" y="311"/>
                  <a:pt x="225" y="311"/>
                  <a:pt x="225" y="310"/>
                </a:cubicBezTo>
                <a:cubicBezTo>
                  <a:pt x="225" y="310"/>
                  <a:pt x="225" y="310"/>
                  <a:pt x="225" y="310"/>
                </a:cubicBezTo>
                <a:cubicBezTo>
                  <a:pt x="227" y="310"/>
                  <a:pt x="228" y="309"/>
                  <a:pt x="229" y="309"/>
                </a:cubicBezTo>
                <a:cubicBezTo>
                  <a:pt x="229" y="309"/>
                  <a:pt x="229" y="309"/>
                  <a:pt x="229" y="309"/>
                </a:cubicBezTo>
                <a:cubicBezTo>
                  <a:pt x="229" y="308"/>
                  <a:pt x="229" y="307"/>
                  <a:pt x="229" y="307"/>
                </a:cubicBezTo>
                <a:cubicBezTo>
                  <a:pt x="229" y="307"/>
                  <a:pt x="229" y="307"/>
                  <a:pt x="229" y="307"/>
                </a:cubicBezTo>
                <a:cubicBezTo>
                  <a:pt x="229" y="306"/>
                  <a:pt x="229" y="306"/>
                  <a:pt x="230" y="305"/>
                </a:cubicBezTo>
                <a:cubicBezTo>
                  <a:pt x="230" y="305"/>
                  <a:pt x="230" y="305"/>
                  <a:pt x="230" y="305"/>
                </a:cubicBezTo>
                <a:cubicBezTo>
                  <a:pt x="231" y="303"/>
                  <a:pt x="231" y="303"/>
                  <a:pt x="231" y="303"/>
                </a:cubicBezTo>
                <a:cubicBezTo>
                  <a:pt x="231" y="303"/>
                  <a:pt x="231" y="303"/>
                  <a:pt x="231" y="303"/>
                </a:cubicBezTo>
                <a:cubicBezTo>
                  <a:pt x="233" y="301"/>
                  <a:pt x="233" y="301"/>
                  <a:pt x="233" y="301"/>
                </a:cubicBezTo>
                <a:cubicBezTo>
                  <a:pt x="233" y="301"/>
                  <a:pt x="233" y="301"/>
                  <a:pt x="233" y="301"/>
                </a:cubicBezTo>
                <a:cubicBezTo>
                  <a:pt x="233" y="299"/>
                  <a:pt x="233" y="299"/>
                  <a:pt x="233" y="299"/>
                </a:cubicBezTo>
                <a:cubicBezTo>
                  <a:pt x="233" y="299"/>
                  <a:pt x="233" y="299"/>
                  <a:pt x="233" y="299"/>
                </a:cubicBezTo>
                <a:cubicBezTo>
                  <a:pt x="234" y="297"/>
                  <a:pt x="234" y="297"/>
                  <a:pt x="234" y="297"/>
                </a:cubicBezTo>
                <a:cubicBezTo>
                  <a:pt x="234" y="297"/>
                  <a:pt x="234" y="297"/>
                  <a:pt x="234" y="297"/>
                </a:cubicBezTo>
                <a:cubicBezTo>
                  <a:pt x="235" y="295"/>
                  <a:pt x="235" y="295"/>
                  <a:pt x="235" y="295"/>
                </a:cubicBezTo>
                <a:cubicBezTo>
                  <a:pt x="235" y="295"/>
                  <a:pt x="235" y="295"/>
                  <a:pt x="235" y="295"/>
                </a:cubicBezTo>
                <a:cubicBezTo>
                  <a:pt x="236" y="293"/>
                  <a:pt x="236" y="293"/>
                  <a:pt x="236" y="293"/>
                </a:cubicBezTo>
                <a:cubicBezTo>
                  <a:pt x="236" y="293"/>
                  <a:pt x="236" y="293"/>
                  <a:pt x="236" y="293"/>
                </a:cubicBezTo>
                <a:cubicBezTo>
                  <a:pt x="210" y="302"/>
                  <a:pt x="210" y="302"/>
                  <a:pt x="210" y="302"/>
                </a:cubicBezTo>
                <a:cubicBezTo>
                  <a:pt x="210" y="302"/>
                  <a:pt x="210" y="302"/>
                  <a:pt x="210" y="302"/>
                </a:cubicBezTo>
                <a:cubicBezTo>
                  <a:pt x="209" y="302"/>
                  <a:pt x="208" y="302"/>
                  <a:pt x="208" y="302"/>
                </a:cubicBezTo>
                <a:cubicBezTo>
                  <a:pt x="208" y="302"/>
                  <a:pt x="208" y="302"/>
                  <a:pt x="208" y="302"/>
                </a:cubicBezTo>
                <a:cubicBezTo>
                  <a:pt x="207" y="302"/>
                  <a:pt x="207" y="302"/>
                  <a:pt x="207" y="302"/>
                </a:cubicBezTo>
                <a:cubicBezTo>
                  <a:pt x="207" y="302"/>
                  <a:pt x="207" y="302"/>
                  <a:pt x="207" y="302"/>
                </a:cubicBezTo>
                <a:cubicBezTo>
                  <a:pt x="206" y="302"/>
                  <a:pt x="206" y="302"/>
                  <a:pt x="206" y="301"/>
                </a:cubicBezTo>
                <a:cubicBezTo>
                  <a:pt x="206" y="301"/>
                  <a:pt x="206" y="301"/>
                  <a:pt x="206" y="301"/>
                </a:cubicBezTo>
                <a:cubicBezTo>
                  <a:pt x="206" y="301"/>
                  <a:pt x="206" y="300"/>
                  <a:pt x="206" y="299"/>
                </a:cubicBezTo>
                <a:cubicBezTo>
                  <a:pt x="206" y="299"/>
                  <a:pt x="206" y="299"/>
                  <a:pt x="206" y="299"/>
                </a:cubicBezTo>
                <a:cubicBezTo>
                  <a:pt x="206" y="299"/>
                  <a:pt x="206" y="299"/>
                  <a:pt x="206" y="299"/>
                </a:cubicBezTo>
                <a:cubicBezTo>
                  <a:pt x="206" y="299"/>
                  <a:pt x="206" y="299"/>
                  <a:pt x="206" y="299"/>
                </a:cubicBezTo>
                <a:cubicBezTo>
                  <a:pt x="206" y="299"/>
                  <a:pt x="206" y="298"/>
                  <a:pt x="206" y="297"/>
                </a:cubicBezTo>
                <a:cubicBezTo>
                  <a:pt x="206" y="297"/>
                  <a:pt x="206" y="297"/>
                  <a:pt x="206" y="297"/>
                </a:cubicBezTo>
                <a:cubicBezTo>
                  <a:pt x="206" y="297"/>
                  <a:pt x="206" y="297"/>
                  <a:pt x="206" y="297"/>
                </a:cubicBezTo>
                <a:cubicBezTo>
                  <a:pt x="206" y="297"/>
                  <a:pt x="206" y="297"/>
                  <a:pt x="206" y="297"/>
                </a:cubicBezTo>
                <a:cubicBezTo>
                  <a:pt x="206" y="297"/>
                  <a:pt x="206" y="296"/>
                  <a:pt x="206" y="295"/>
                </a:cubicBezTo>
                <a:cubicBezTo>
                  <a:pt x="206" y="295"/>
                  <a:pt x="206" y="295"/>
                  <a:pt x="206" y="295"/>
                </a:cubicBezTo>
                <a:cubicBezTo>
                  <a:pt x="207" y="294"/>
                  <a:pt x="208" y="292"/>
                  <a:pt x="210" y="291"/>
                </a:cubicBezTo>
                <a:cubicBezTo>
                  <a:pt x="210" y="291"/>
                  <a:pt x="210" y="291"/>
                  <a:pt x="210" y="291"/>
                </a:cubicBezTo>
                <a:cubicBezTo>
                  <a:pt x="215" y="290"/>
                  <a:pt x="215" y="290"/>
                  <a:pt x="215" y="290"/>
                </a:cubicBezTo>
                <a:cubicBezTo>
                  <a:pt x="215" y="290"/>
                  <a:pt x="215" y="290"/>
                  <a:pt x="215" y="290"/>
                </a:cubicBezTo>
                <a:cubicBezTo>
                  <a:pt x="221" y="288"/>
                  <a:pt x="221" y="288"/>
                  <a:pt x="221" y="288"/>
                </a:cubicBezTo>
                <a:cubicBezTo>
                  <a:pt x="221" y="288"/>
                  <a:pt x="221" y="288"/>
                  <a:pt x="221" y="288"/>
                </a:cubicBezTo>
                <a:cubicBezTo>
                  <a:pt x="227" y="286"/>
                  <a:pt x="227" y="286"/>
                  <a:pt x="227" y="286"/>
                </a:cubicBezTo>
                <a:cubicBezTo>
                  <a:pt x="227" y="286"/>
                  <a:pt x="227" y="286"/>
                  <a:pt x="227" y="286"/>
                </a:cubicBezTo>
                <a:cubicBezTo>
                  <a:pt x="233" y="283"/>
                  <a:pt x="233" y="283"/>
                  <a:pt x="233" y="283"/>
                </a:cubicBezTo>
                <a:cubicBezTo>
                  <a:pt x="233" y="283"/>
                  <a:pt x="233" y="283"/>
                  <a:pt x="233" y="283"/>
                </a:cubicBezTo>
                <a:cubicBezTo>
                  <a:pt x="237" y="281"/>
                  <a:pt x="237" y="281"/>
                  <a:pt x="237" y="281"/>
                </a:cubicBezTo>
                <a:cubicBezTo>
                  <a:pt x="237" y="281"/>
                  <a:pt x="237" y="281"/>
                  <a:pt x="237" y="281"/>
                </a:cubicBezTo>
                <a:cubicBezTo>
                  <a:pt x="242" y="278"/>
                  <a:pt x="242" y="278"/>
                  <a:pt x="242" y="278"/>
                </a:cubicBezTo>
                <a:cubicBezTo>
                  <a:pt x="242" y="278"/>
                  <a:pt x="242" y="278"/>
                  <a:pt x="242" y="278"/>
                </a:cubicBezTo>
                <a:cubicBezTo>
                  <a:pt x="247" y="274"/>
                  <a:pt x="247" y="274"/>
                  <a:pt x="247" y="274"/>
                </a:cubicBezTo>
                <a:cubicBezTo>
                  <a:pt x="247" y="274"/>
                  <a:pt x="247" y="274"/>
                  <a:pt x="247" y="274"/>
                </a:cubicBezTo>
                <a:cubicBezTo>
                  <a:pt x="251" y="269"/>
                  <a:pt x="251" y="269"/>
                  <a:pt x="251" y="269"/>
                </a:cubicBezTo>
                <a:cubicBezTo>
                  <a:pt x="251" y="269"/>
                  <a:pt x="251" y="269"/>
                  <a:pt x="251" y="269"/>
                </a:cubicBezTo>
                <a:cubicBezTo>
                  <a:pt x="250" y="266"/>
                  <a:pt x="250" y="266"/>
                  <a:pt x="250" y="266"/>
                </a:cubicBezTo>
                <a:cubicBezTo>
                  <a:pt x="250" y="266"/>
                  <a:pt x="250" y="266"/>
                  <a:pt x="250" y="266"/>
                </a:cubicBezTo>
                <a:cubicBezTo>
                  <a:pt x="250" y="263"/>
                  <a:pt x="250" y="263"/>
                  <a:pt x="250" y="263"/>
                </a:cubicBezTo>
                <a:cubicBezTo>
                  <a:pt x="250" y="263"/>
                  <a:pt x="250" y="263"/>
                  <a:pt x="250" y="263"/>
                </a:cubicBezTo>
                <a:cubicBezTo>
                  <a:pt x="249" y="259"/>
                  <a:pt x="249" y="259"/>
                  <a:pt x="249" y="259"/>
                </a:cubicBezTo>
                <a:cubicBezTo>
                  <a:pt x="249" y="259"/>
                  <a:pt x="249" y="259"/>
                  <a:pt x="249" y="259"/>
                </a:cubicBezTo>
                <a:cubicBezTo>
                  <a:pt x="249" y="256"/>
                  <a:pt x="249" y="256"/>
                  <a:pt x="249" y="256"/>
                </a:cubicBezTo>
                <a:cubicBezTo>
                  <a:pt x="249" y="256"/>
                  <a:pt x="249" y="256"/>
                  <a:pt x="249" y="256"/>
                </a:cubicBezTo>
                <a:cubicBezTo>
                  <a:pt x="247" y="254"/>
                  <a:pt x="247" y="254"/>
                  <a:pt x="247" y="254"/>
                </a:cubicBezTo>
                <a:cubicBezTo>
                  <a:pt x="247" y="254"/>
                  <a:pt x="247" y="254"/>
                  <a:pt x="247" y="254"/>
                </a:cubicBezTo>
                <a:cubicBezTo>
                  <a:pt x="246" y="251"/>
                  <a:pt x="246" y="251"/>
                  <a:pt x="246" y="251"/>
                </a:cubicBezTo>
                <a:cubicBezTo>
                  <a:pt x="246" y="251"/>
                  <a:pt x="246" y="251"/>
                  <a:pt x="246" y="251"/>
                </a:cubicBezTo>
                <a:cubicBezTo>
                  <a:pt x="243" y="248"/>
                  <a:pt x="243" y="248"/>
                  <a:pt x="243" y="248"/>
                </a:cubicBezTo>
                <a:cubicBezTo>
                  <a:pt x="243" y="248"/>
                  <a:pt x="243" y="248"/>
                  <a:pt x="243" y="248"/>
                </a:cubicBezTo>
                <a:cubicBezTo>
                  <a:pt x="242" y="245"/>
                  <a:pt x="242" y="245"/>
                  <a:pt x="242" y="245"/>
                </a:cubicBezTo>
                <a:cubicBezTo>
                  <a:pt x="242" y="245"/>
                  <a:pt x="242" y="245"/>
                  <a:pt x="242" y="245"/>
                </a:cubicBezTo>
                <a:cubicBezTo>
                  <a:pt x="236" y="244"/>
                  <a:pt x="236" y="244"/>
                  <a:pt x="236" y="244"/>
                </a:cubicBezTo>
                <a:cubicBezTo>
                  <a:pt x="236" y="244"/>
                  <a:pt x="236" y="244"/>
                  <a:pt x="236" y="244"/>
                </a:cubicBezTo>
                <a:cubicBezTo>
                  <a:pt x="214" y="268"/>
                  <a:pt x="214" y="268"/>
                  <a:pt x="214" y="268"/>
                </a:cubicBezTo>
                <a:cubicBezTo>
                  <a:pt x="214" y="268"/>
                  <a:pt x="214" y="268"/>
                  <a:pt x="214" y="268"/>
                </a:cubicBezTo>
                <a:cubicBezTo>
                  <a:pt x="213" y="274"/>
                  <a:pt x="213" y="274"/>
                  <a:pt x="213" y="274"/>
                </a:cubicBezTo>
                <a:cubicBezTo>
                  <a:pt x="213" y="274"/>
                  <a:pt x="213" y="274"/>
                  <a:pt x="213" y="274"/>
                </a:cubicBezTo>
                <a:cubicBezTo>
                  <a:pt x="212" y="279"/>
                  <a:pt x="212" y="279"/>
                  <a:pt x="212" y="279"/>
                </a:cubicBezTo>
                <a:cubicBezTo>
                  <a:pt x="212" y="279"/>
                  <a:pt x="212" y="279"/>
                  <a:pt x="212" y="279"/>
                </a:cubicBezTo>
                <a:cubicBezTo>
                  <a:pt x="209" y="283"/>
                  <a:pt x="209" y="283"/>
                  <a:pt x="209" y="283"/>
                </a:cubicBezTo>
                <a:cubicBezTo>
                  <a:pt x="209" y="283"/>
                  <a:pt x="209" y="283"/>
                  <a:pt x="209" y="283"/>
                </a:cubicBezTo>
                <a:cubicBezTo>
                  <a:pt x="207" y="286"/>
                  <a:pt x="207" y="286"/>
                  <a:pt x="207" y="286"/>
                </a:cubicBezTo>
                <a:cubicBezTo>
                  <a:pt x="207" y="286"/>
                  <a:pt x="207" y="286"/>
                  <a:pt x="207" y="286"/>
                </a:cubicBezTo>
                <a:cubicBezTo>
                  <a:pt x="202" y="291"/>
                  <a:pt x="202" y="291"/>
                  <a:pt x="202" y="291"/>
                </a:cubicBezTo>
                <a:cubicBezTo>
                  <a:pt x="202" y="291"/>
                  <a:pt x="202" y="291"/>
                  <a:pt x="202" y="291"/>
                </a:cubicBezTo>
                <a:cubicBezTo>
                  <a:pt x="201" y="292"/>
                  <a:pt x="200" y="293"/>
                  <a:pt x="199" y="294"/>
                </a:cubicBezTo>
                <a:cubicBezTo>
                  <a:pt x="199" y="294"/>
                  <a:pt x="199" y="294"/>
                  <a:pt x="199" y="294"/>
                </a:cubicBezTo>
                <a:cubicBezTo>
                  <a:pt x="198" y="295"/>
                  <a:pt x="197" y="296"/>
                  <a:pt x="195" y="297"/>
                </a:cubicBezTo>
                <a:cubicBezTo>
                  <a:pt x="195" y="297"/>
                  <a:pt x="195" y="297"/>
                  <a:pt x="195" y="297"/>
                </a:cubicBezTo>
                <a:cubicBezTo>
                  <a:pt x="194" y="299"/>
                  <a:pt x="194" y="300"/>
                  <a:pt x="193" y="301"/>
                </a:cubicBezTo>
                <a:cubicBezTo>
                  <a:pt x="193" y="301"/>
                  <a:pt x="193" y="301"/>
                  <a:pt x="193" y="301"/>
                </a:cubicBezTo>
                <a:cubicBezTo>
                  <a:pt x="192" y="304"/>
                  <a:pt x="192" y="307"/>
                  <a:pt x="191" y="310"/>
                </a:cubicBezTo>
                <a:cubicBezTo>
                  <a:pt x="191" y="310"/>
                  <a:pt x="191" y="310"/>
                  <a:pt x="191" y="310"/>
                </a:cubicBezTo>
                <a:cubicBezTo>
                  <a:pt x="191" y="312"/>
                  <a:pt x="190" y="315"/>
                  <a:pt x="190" y="317"/>
                </a:cubicBezTo>
                <a:cubicBezTo>
                  <a:pt x="190" y="317"/>
                  <a:pt x="190" y="317"/>
                  <a:pt x="190" y="317"/>
                </a:cubicBezTo>
                <a:cubicBezTo>
                  <a:pt x="189" y="320"/>
                  <a:pt x="189" y="322"/>
                  <a:pt x="189" y="324"/>
                </a:cubicBezTo>
                <a:cubicBezTo>
                  <a:pt x="189" y="324"/>
                  <a:pt x="189" y="324"/>
                  <a:pt x="189" y="324"/>
                </a:cubicBezTo>
                <a:cubicBezTo>
                  <a:pt x="189" y="327"/>
                  <a:pt x="189" y="330"/>
                  <a:pt x="190" y="332"/>
                </a:cubicBezTo>
                <a:cubicBezTo>
                  <a:pt x="190" y="332"/>
                  <a:pt x="190" y="332"/>
                  <a:pt x="190" y="332"/>
                </a:cubicBezTo>
                <a:cubicBezTo>
                  <a:pt x="190" y="335"/>
                  <a:pt x="190" y="337"/>
                  <a:pt x="190" y="339"/>
                </a:cubicBezTo>
                <a:cubicBezTo>
                  <a:pt x="190" y="339"/>
                  <a:pt x="190" y="339"/>
                  <a:pt x="190" y="339"/>
                </a:cubicBezTo>
                <a:cubicBezTo>
                  <a:pt x="191" y="342"/>
                  <a:pt x="192" y="344"/>
                  <a:pt x="193" y="346"/>
                </a:cubicBezTo>
                <a:cubicBezTo>
                  <a:pt x="193" y="346"/>
                  <a:pt x="193" y="346"/>
                  <a:pt x="193" y="346"/>
                </a:cubicBezTo>
                <a:cubicBezTo>
                  <a:pt x="194" y="349"/>
                  <a:pt x="194" y="351"/>
                  <a:pt x="195" y="353"/>
                </a:cubicBezTo>
                <a:cubicBezTo>
                  <a:pt x="195" y="353"/>
                  <a:pt x="195" y="353"/>
                  <a:pt x="195" y="353"/>
                </a:cubicBezTo>
                <a:cubicBezTo>
                  <a:pt x="200" y="359"/>
                  <a:pt x="200" y="359"/>
                  <a:pt x="200" y="359"/>
                </a:cubicBezTo>
                <a:close/>
                <a:moveTo>
                  <a:pt x="634" y="347"/>
                </a:moveTo>
                <a:cubicBezTo>
                  <a:pt x="633" y="347"/>
                  <a:pt x="633" y="347"/>
                  <a:pt x="633" y="347"/>
                </a:cubicBezTo>
                <a:cubicBezTo>
                  <a:pt x="633" y="347"/>
                  <a:pt x="633" y="347"/>
                  <a:pt x="633" y="347"/>
                </a:cubicBezTo>
                <a:cubicBezTo>
                  <a:pt x="633" y="346"/>
                  <a:pt x="633" y="346"/>
                  <a:pt x="633" y="346"/>
                </a:cubicBezTo>
                <a:cubicBezTo>
                  <a:pt x="633" y="346"/>
                  <a:pt x="633" y="346"/>
                  <a:pt x="633" y="346"/>
                </a:cubicBezTo>
                <a:cubicBezTo>
                  <a:pt x="631" y="345"/>
                  <a:pt x="631" y="345"/>
                  <a:pt x="631" y="345"/>
                </a:cubicBezTo>
                <a:cubicBezTo>
                  <a:pt x="631" y="345"/>
                  <a:pt x="631" y="345"/>
                  <a:pt x="631" y="345"/>
                </a:cubicBezTo>
                <a:cubicBezTo>
                  <a:pt x="631" y="344"/>
                  <a:pt x="631" y="344"/>
                  <a:pt x="631" y="344"/>
                </a:cubicBezTo>
                <a:cubicBezTo>
                  <a:pt x="631" y="344"/>
                  <a:pt x="631" y="344"/>
                  <a:pt x="631" y="344"/>
                </a:cubicBezTo>
                <a:cubicBezTo>
                  <a:pt x="630" y="344"/>
                  <a:pt x="630" y="344"/>
                  <a:pt x="630" y="344"/>
                </a:cubicBezTo>
                <a:cubicBezTo>
                  <a:pt x="630" y="344"/>
                  <a:pt x="630" y="344"/>
                  <a:pt x="630" y="344"/>
                </a:cubicBezTo>
                <a:cubicBezTo>
                  <a:pt x="630" y="343"/>
                  <a:pt x="630" y="343"/>
                  <a:pt x="630" y="343"/>
                </a:cubicBezTo>
                <a:cubicBezTo>
                  <a:pt x="630" y="343"/>
                  <a:pt x="630" y="343"/>
                  <a:pt x="630" y="343"/>
                </a:cubicBezTo>
                <a:cubicBezTo>
                  <a:pt x="629" y="342"/>
                  <a:pt x="629" y="342"/>
                  <a:pt x="629" y="342"/>
                </a:cubicBezTo>
                <a:cubicBezTo>
                  <a:pt x="629" y="342"/>
                  <a:pt x="629" y="342"/>
                  <a:pt x="629" y="342"/>
                </a:cubicBezTo>
                <a:cubicBezTo>
                  <a:pt x="629" y="340"/>
                  <a:pt x="629" y="340"/>
                  <a:pt x="629" y="340"/>
                </a:cubicBezTo>
                <a:cubicBezTo>
                  <a:pt x="629" y="340"/>
                  <a:pt x="629" y="340"/>
                  <a:pt x="629" y="340"/>
                </a:cubicBezTo>
                <a:cubicBezTo>
                  <a:pt x="629" y="338"/>
                  <a:pt x="629" y="338"/>
                  <a:pt x="629" y="338"/>
                </a:cubicBezTo>
                <a:cubicBezTo>
                  <a:pt x="629" y="338"/>
                  <a:pt x="629" y="338"/>
                  <a:pt x="629" y="338"/>
                </a:cubicBezTo>
                <a:cubicBezTo>
                  <a:pt x="630" y="333"/>
                  <a:pt x="630" y="333"/>
                  <a:pt x="630" y="333"/>
                </a:cubicBezTo>
                <a:cubicBezTo>
                  <a:pt x="630" y="333"/>
                  <a:pt x="630" y="333"/>
                  <a:pt x="630" y="333"/>
                </a:cubicBezTo>
                <a:cubicBezTo>
                  <a:pt x="629" y="330"/>
                  <a:pt x="629" y="330"/>
                  <a:pt x="629" y="330"/>
                </a:cubicBezTo>
                <a:cubicBezTo>
                  <a:pt x="629" y="330"/>
                  <a:pt x="629" y="330"/>
                  <a:pt x="629" y="330"/>
                </a:cubicBezTo>
                <a:cubicBezTo>
                  <a:pt x="628" y="325"/>
                  <a:pt x="628" y="325"/>
                  <a:pt x="628" y="325"/>
                </a:cubicBezTo>
                <a:cubicBezTo>
                  <a:pt x="628" y="325"/>
                  <a:pt x="628" y="325"/>
                  <a:pt x="628" y="325"/>
                </a:cubicBezTo>
                <a:cubicBezTo>
                  <a:pt x="625" y="323"/>
                  <a:pt x="625" y="323"/>
                  <a:pt x="625" y="323"/>
                </a:cubicBezTo>
                <a:cubicBezTo>
                  <a:pt x="625" y="323"/>
                  <a:pt x="625" y="323"/>
                  <a:pt x="625" y="323"/>
                </a:cubicBezTo>
                <a:cubicBezTo>
                  <a:pt x="623" y="318"/>
                  <a:pt x="623" y="318"/>
                  <a:pt x="623" y="318"/>
                </a:cubicBezTo>
                <a:cubicBezTo>
                  <a:pt x="623" y="318"/>
                  <a:pt x="623" y="318"/>
                  <a:pt x="623" y="318"/>
                </a:cubicBezTo>
                <a:cubicBezTo>
                  <a:pt x="620" y="315"/>
                  <a:pt x="620" y="315"/>
                  <a:pt x="620" y="315"/>
                </a:cubicBezTo>
                <a:cubicBezTo>
                  <a:pt x="620" y="315"/>
                  <a:pt x="620" y="315"/>
                  <a:pt x="620" y="315"/>
                </a:cubicBezTo>
                <a:cubicBezTo>
                  <a:pt x="618" y="310"/>
                  <a:pt x="618" y="310"/>
                  <a:pt x="618" y="310"/>
                </a:cubicBezTo>
                <a:cubicBezTo>
                  <a:pt x="618" y="310"/>
                  <a:pt x="618" y="310"/>
                  <a:pt x="618" y="310"/>
                </a:cubicBezTo>
                <a:cubicBezTo>
                  <a:pt x="616" y="310"/>
                  <a:pt x="616" y="310"/>
                  <a:pt x="616" y="310"/>
                </a:cubicBezTo>
                <a:cubicBezTo>
                  <a:pt x="616" y="310"/>
                  <a:pt x="616" y="310"/>
                  <a:pt x="616" y="310"/>
                </a:cubicBezTo>
                <a:cubicBezTo>
                  <a:pt x="615" y="310"/>
                  <a:pt x="615" y="310"/>
                  <a:pt x="615" y="310"/>
                </a:cubicBezTo>
                <a:cubicBezTo>
                  <a:pt x="615" y="310"/>
                  <a:pt x="615" y="310"/>
                  <a:pt x="615" y="310"/>
                </a:cubicBezTo>
                <a:cubicBezTo>
                  <a:pt x="612" y="310"/>
                  <a:pt x="612" y="310"/>
                  <a:pt x="612" y="310"/>
                </a:cubicBezTo>
                <a:cubicBezTo>
                  <a:pt x="612" y="310"/>
                  <a:pt x="612" y="310"/>
                  <a:pt x="612" y="310"/>
                </a:cubicBezTo>
                <a:cubicBezTo>
                  <a:pt x="611" y="309"/>
                  <a:pt x="611" y="309"/>
                  <a:pt x="611" y="309"/>
                </a:cubicBezTo>
                <a:cubicBezTo>
                  <a:pt x="611" y="309"/>
                  <a:pt x="611" y="309"/>
                  <a:pt x="611" y="309"/>
                </a:cubicBezTo>
                <a:cubicBezTo>
                  <a:pt x="609" y="309"/>
                  <a:pt x="609" y="309"/>
                  <a:pt x="609" y="309"/>
                </a:cubicBezTo>
                <a:cubicBezTo>
                  <a:pt x="609" y="309"/>
                  <a:pt x="609" y="309"/>
                  <a:pt x="609" y="309"/>
                </a:cubicBezTo>
                <a:cubicBezTo>
                  <a:pt x="608" y="307"/>
                  <a:pt x="608" y="307"/>
                  <a:pt x="608" y="307"/>
                </a:cubicBezTo>
                <a:cubicBezTo>
                  <a:pt x="608" y="307"/>
                  <a:pt x="608" y="307"/>
                  <a:pt x="608" y="307"/>
                </a:cubicBezTo>
                <a:cubicBezTo>
                  <a:pt x="607" y="306"/>
                  <a:pt x="607" y="306"/>
                  <a:pt x="607" y="306"/>
                </a:cubicBezTo>
                <a:cubicBezTo>
                  <a:pt x="607" y="306"/>
                  <a:pt x="607" y="306"/>
                  <a:pt x="607" y="306"/>
                </a:cubicBezTo>
                <a:cubicBezTo>
                  <a:pt x="607" y="304"/>
                  <a:pt x="607" y="304"/>
                  <a:pt x="607" y="304"/>
                </a:cubicBezTo>
                <a:cubicBezTo>
                  <a:pt x="607" y="304"/>
                  <a:pt x="607" y="304"/>
                  <a:pt x="607" y="304"/>
                </a:cubicBezTo>
                <a:cubicBezTo>
                  <a:pt x="614" y="305"/>
                  <a:pt x="614" y="305"/>
                  <a:pt x="614" y="305"/>
                </a:cubicBezTo>
                <a:cubicBezTo>
                  <a:pt x="614" y="305"/>
                  <a:pt x="614" y="305"/>
                  <a:pt x="614" y="305"/>
                </a:cubicBezTo>
                <a:cubicBezTo>
                  <a:pt x="620" y="307"/>
                  <a:pt x="620" y="307"/>
                  <a:pt x="620" y="307"/>
                </a:cubicBezTo>
                <a:cubicBezTo>
                  <a:pt x="620" y="307"/>
                  <a:pt x="620" y="307"/>
                  <a:pt x="620" y="307"/>
                </a:cubicBezTo>
                <a:cubicBezTo>
                  <a:pt x="627" y="310"/>
                  <a:pt x="627" y="310"/>
                  <a:pt x="627" y="310"/>
                </a:cubicBezTo>
                <a:cubicBezTo>
                  <a:pt x="627" y="310"/>
                  <a:pt x="627" y="310"/>
                  <a:pt x="627" y="310"/>
                </a:cubicBezTo>
                <a:cubicBezTo>
                  <a:pt x="635" y="311"/>
                  <a:pt x="635" y="311"/>
                  <a:pt x="635" y="311"/>
                </a:cubicBezTo>
                <a:cubicBezTo>
                  <a:pt x="635" y="311"/>
                  <a:pt x="635" y="311"/>
                  <a:pt x="635" y="311"/>
                </a:cubicBezTo>
                <a:cubicBezTo>
                  <a:pt x="641" y="316"/>
                  <a:pt x="641" y="316"/>
                  <a:pt x="641" y="316"/>
                </a:cubicBezTo>
                <a:cubicBezTo>
                  <a:pt x="641" y="316"/>
                  <a:pt x="641" y="316"/>
                  <a:pt x="641" y="316"/>
                </a:cubicBezTo>
                <a:cubicBezTo>
                  <a:pt x="647" y="320"/>
                  <a:pt x="647" y="320"/>
                  <a:pt x="647" y="320"/>
                </a:cubicBezTo>
                <a:cubicBezTo>
                  <a:pt x="647" y="320"/>
                  <a:pt x="647" y="320"/>
                  <a:pt x="647" y="320"/>
                </a:cubicBezTo>
                <a:cubicBezTo>
                  <a:pt x="653" y="324"/>
                  <a:pt x="653" y="324"/>
                  <a:pt x="653" y="324"/>
                </a:cubicBezTo>
                <a:cubicBezTo>
                  <a:pt x="653" y="324"/>
                  <a:pt x="653" y="324"/>
                  <a:pt x="653" y="324"/>
                </a:cubicBezTo>
                <a:cubicBezTo>
                  <a:pt x="660" y="327"/>
                  <a:pt x="660" y="327"/>
                  <a:pt x="660" y="327"/>
                </a:cubicBezTo>
                <a:cubicBezTo>
                  <a:pt x="660" y="327"/>
                  <a:pt x="660" y="327"/>
                  <a:pt x="660" y="327"/>
                </a:cubicBezTo>
                <a:cubicBezTo>
                  <a:pt x="660" y="334"/>
                  <a:pt x="660" y="334"/>
                  <a:pt x="660" y="334"/>
                </a:cubicBezTo>
                <a:cubicBezTo>
                  <a:pt x="660" y="334"/>
                  <a:pt x="660" y="334"/>
                  <a:pt x="660" y="334"/>
                </a:cubicBezTo>
                <a:cubicBezTo>
                  <a:pt x="657" y="337"/>
                  <a:pt x="657" y="337"/>
                  <a:pt x="657" y="337"/>
                </a:cubicBezTo>
                <a:cubicBezTo>
                  <a:pt x="657" y="337"/>
                  <a:pt x="657" y="337"/>
                  <a:pt x="657" y="337"/>
                </a:cubicBezTo>
                <a:cubicBezTo>
                  <a:pt x="654" y="338"/>
                  <a:pt x="654" y="338"/>
                  <a:pt x="654" y="338"/>
                </a:cubicBezTo>
                <a:cubicBezTo>
                  <a:pt x="654" y="338"/>
                  <a:pt x="654" y="338"/>
                  <a:pt x="654" y="338"/>
                </a:cubicBezTo>
                <a:cubicBezTo>
                  <a:pt x="651" y="339"/>
                  <a:pt x="651" y="339"/>
                  <a:pt x="651" y="339"/>
                </a:cubicBezTo>
                <a:cubicBezTo>
                  <a:pt x="651" y="339"/>
                  <a:pt x="651" y="339"/>
                  <a:pt x="651" y="339"/>
                </a:cubicBezTo>
                <a:cubicBezTo>
                  <a:pt x="649" y="339"/>
                  <a:pt x="649" y="339"/>
                  <a:pt x="649" y="339"/>
                </a:cubicBezTo>
                <a:cubicBezTo>
                  <a:pt x="649" y="339"/>
                  <a:pt x="649" y="339"/>
                  <a:pt x="649" y="339"/>
                </a:cubicBezTo>
                <a:cubicBezTo>
                  <a:pt x="646" y="341"/>
                  <a:pt x="646" y="341"/>
                  <a:pt x="646" y="341"/>
                </a:cubicBezTo>
                <a:cubicBezTo>
                  <a:pt x="646" y="341"/>
                  <a:pt x="646" y="341"/>
                  <a:pt x="646" y="341"/>
                </a:cubicBezTo>
                <a:cubicBezTo>
                  <a:pt x="643" y="341"/>
                  <a:pt x="643" y="341"/>
                  <a:pt x="643" y="341"/>
                </a:cubicBezTo>
                <a:cubicBezTo>
                  <a:pt x="643" y="341"/>
                  <a:pt x="643" y="341"/>
                  <a:pt x="643" y="341"/>
                </a:cubicBezTo>
                <a:cubicBezTo>
                  <a:pt x="640" y="342"/>
                  <a:pt x="640" y="342"/>
                  <a:pt x="640" y="342"/>
                </a:cubicBezTo>
                <a:cubicBezTo>
                  <a:pt x="640" y="342"/>
                  <a:pt x="640" y="342"/>
                  <a:pt x="640" y="342"/>
                </a:cubicBezTo>
                <a:cubicBezTo>
                  <a:pt x="638" y="342"/>
                  <a:pt x="638" y="342"/>
                  <a:pt x="638" y="342"/>
                </a:cubicBezTo>
                <a:cubicBezTo>
                  <a:pt x="638" y="342"/>
                  <a:pt x="638" y="342"/>
                  <a:pt x="638" y="342"/>
                </a:cubicBezTo>
                <a:cubicBezTo>
                  <a:pt x="635" y="347"/>
                  <a:pt x="635" y="347"/>
                  <a:pt x="635" y="347"/>
                </a:cubicBezTo>
                <a:lnTo>
                  <a:pt x="634" y="347"/>
                </a:lnTo>
                <a:close/>
                <a:moveTo>
                  <a:pt x="137" y="267"/>
                </a:moveTo>
                <a:cubicBezTo>
                  <a:pt x="181" y="255"/>
                  <a:pt x="181" y="255"/>
                  <a:pt x="181" y="255"/>
                </a:cubicBezTo>
                <a:cubicBezTo>
                  <a:pt x="181" y="255"/>
                  <a:pt x="181" y="255"/>
                  <a:pt x="181" y="255"/>
                </a:cubicBezTo>
                <a:cubicBezTo>
                  <a:pt x="186" y="253"/>
                  <a:pt x="191" y="251"/>
                  <a:pt x="196" y="250"/>
                </a:cubicBezTo>
                <a:cubicBezTo>
                  <a:pt x="196" y="250"/>
                  <a:pt x="196" y="250"/>
                  <a:pt x="196" y="250"/>
                </a:cubicBezTo>
                <a:cubicBezTo>
                  <a:pt x="211" y="243"/>
                  <a:pt x="211" y="243"/>
                  <a:pt x="211" y="243"/>
                </a:cubicBezTo>
                <a:cubicBezTo>
                  <a:pt x="211" y="243"/>
                  <a:pt x="211" y="243"/>
                  <a:pt x="211" y="243"/>
                </a:cubicBezTo>
                <a:cubicBezTo>
                  <a:pt x="224" y="235"/>
                  <a:pt x="224" y="235"/>
                  <a:pt x="224" y="235"/>
                </a:cubicBezTo>
                <a:cubicBezTo>
                  <a:pt x="224" y="235"/>
                  <a:pt x="224" y="235"/>
                  <a:pt x="224" y="235"/>
                </a:cubicBezTo>
                <a:cubicBezTo>
                  <a:pt x="237" y="226"/>
                  <a:pt x="237" y="226"/>
                  <a:pt x="237" y="226"/>
                </a:cubicBezTo>
                <a:cubicBezTo>
                  <a:pt x="237" y="226"/>
                  <a:pt x="237" y="226"/>
                  <a:pt x="237" y="226"/>
                </a:cubicBezTo>
                <a:cubicBezTo>
                  <a:pt x="249" y="216"/>
                  <a:pt x="249" y="216"/>
                  <a:pt x="249" y="216"/>
                </a:cubicBezTo>
                <a:cubicBezTo>
                  <a:pt x="249" y="216"/>
                  <a:pt x="249" y="216"/>
                  <a:pt x="249" y="216"/>
                </a:cubicBezTo>
                <a:cubicBezTo>
                  <a:pt x="259" y="205"/>
                  <a:pt x="259" y="205"/>
                  <a:pt x="259" y="205"/>
                </a:cubicBezTo>
                <a:cubicBezTo>
                  <a:pt x="259" y="205"/>
                  <a:pt x="259" y="205"/>
                  <a:pt x="259" y="205"/>
                </a:cubicBezTo>
                <a:cubicBezTo>
                  <a:pt x="268" y="193"/>
                  <a:pt x="268" y="193"/>
                  <a:pt x="268" y="193"/>
                </a:cubicBezTo>
                <a:cubicBezTo>
                  <a:pt x="268" y="193"/>
                  <a:pt x="268" y="193"/>
                  <a:pt x="268" y="193"/>
                </a:cubicBezTo>
                <a:cubicBezTo>
                  <a:pt x="275" y="178"/>
                  <a:pt x="275" y="178"/>
                  <a:pt x="275" y="178"/>
                </a:cubicBezTo>
                <a:cubicBezTo>
                  <a:pt x="275" y="178"/>
                  <a:pt x="275" y="178"/>
                  <a:pt x="275" y="178"/>
                </a:cubicBezTo>
                <a:cubicBezTo>
                  <a:pt x="274" y="176"/>
                  <a:pt x="274" y="176"/>
                  <a:pt x="274" y="176"/>
                </a:cubicBezTo>
                <a:cubicBezTo>
                  <a:pt x="274" y="176"/>
                  <a:pt x="274" y="176"/>
                  <a:pt x="274" y="176"/>
                </a:cubicBezTo>
                <a:cubicBezTo>
                  <a:pt x="233" y="197"/>
                  <a:pt x="233" y="197"/>
                  <a:pt x="233" y="197"/>
                </a:cubicBezTo>
                <a:cubicBezTo>
                  <a:pt x="233" y="197"/>
                  <a:pt x="233" y="197"/>
                  <a:pt x="233" y="197"/>
                </a:cubicBezTo>
                <a:cubicBezTo>
                  <a:pt x="232" y="200"/>
                  <a:pt x="232" y="200"/>
                  <a:pt x="232" y="200"/>
                </a:cubicBezTo>
                <a:cubicBezTo>
                  <a:pt x="232" y="200"/>
                  <a:pt x="232" y="200"/>
                  <a:pt x="232" y="200"/>
                </a:cubicBezTo>
                <a:cubicBezTo>
                  <a:pt x="232" y="201"/>
                  <a:pt x="232" y="201"/>
                  <a:pt x="232" y="201"/>
                </a:cubicBezTo>
                <a:cubicBezTo>
                  <a:pt x="232" y="201"/>
                  <a:pt x="232" y="201"/>
                  <a:pt x="232" y="201"/>
                </a:cubicBezTo>
                <a:cubicBezTo>
                  <a:pt x="232" y="203"/>
                  <a:pt x="232" y="203"/>
                  <a:pt x="232" y="203"/>
                </a:cubicBezTo>
                <a:cubicBezTo>
                  <a:pt x="232" y="203"/>
                  <a:pt x="232" y="203"/>
                  <a:pt x="232" y="203"/>
                </a:cubicBezTo>
                <a:cubicBezTo>
                  <a:pt x="232" y="205"/>
                  <a:pt x="232" y="205"/>
                  <a:pt x="232" y="205"/>
                </a:cubicBezTo>
                <a:cubicBezTo>
                  <a:pt x="232" y="205"/>
                  <a:pt x="232" y="205"/>
                  <a:pt x="232" y="205"/>
                </a:cubicBezTo>
                <a:cubicBezTo>
                  <a:pt x="231" y="208"/>
                  <a:pt x="231" y="208"/>
                  <a:pt x="231" y="208"/>
                </a:cubicBezTo>
                <a:cubicBezTo>
                  <a:pt x="231" y="208"/>
                  <a:pt x="231" y="208"/>
                  <a:pt x="231" y="208"/>
                </a:cubicBezTo>
                <a:cubicBezTo>
                  <a:pt x="231" y="210"/>
                  <a:pt x="231" y="210"/>
                  <a:pt x="231" y="210"/>
                </a:cubicBezTo>
                <a:cubicBezTo>
                  <a:pt x="231" y="210"/>
                  <a:pt x="231" y="210"/>
                  <a:pt x="231" y="210"/>
                </a:cubicBezTo>
                <a:cubicBezTo>
                  <a:pt x="231" y="212"/>
                  <a:pt x="231" y="212"/>
                  <a:pt x="231" y="212"/>
                </a:cubicBezTo>
                <a:cubicBezTo>
                  <a:pt x="231" y="212"/>
                  <a:pt x="231" y="212"/>
                  <a:pt x="231" y="212"/>
                </a:cubicBezTo>
                <a:cubicBezTo>
                  <a:pt x="231" y="213"/>
                  <a:pt x="231" y="213"/>
                  <a:pt x="231" y="213"/>
                </a:cubicBezTo>
                <a:cubicBezTo>
                  <a:pt x="231" y="213"/>
                  <a:pt x="231" y="213"/>
                  <a:pt x="231" y="213"/>
                </a:cubicBezTo>
                <a:cubicBezTo>
                  <a:pt x="225" y="213"/>
                  <a:pt x="225" y="213"/>
                  <a:pt x="225" y="213"/>
                </a:cubicBezTo>
                <a:cubicBezTo>
                  <a:pt x="225" y="213"/>
                  <a:pt x="225" y="213"/>
                  <a:pt x="225" y="213"/>
                </a:cubicBezTo>
                <a:cubicBezTo>
                  <a:pt x="223" y="212"/>
                  <a:pt x="223" y="212"/>
                  <a:pt x="223" y="212"/>
                </a:cubicBezTo>
                <a:cubicBezTo>
                  <a:pt x="223" y="212"/>
                  <a:pt x="223" y="212"/>
                  <a:pt x="223" y="212"/>
                </a:cubicBezTo>
                <a:cubicBezTo>
                  <a:pt x="221" y="211"/>
                  <a:pt x="221" y="211"/>
                  <a:pt x="221" y="211"/>
                </a:cubicBezTo>
                <a:cubicBezTo>
                  <a:pt x="221" y="211"/>
                  <a:pt x="221" y="211"/>
                  <a:pt x="221" y="211"/>
                </a:cubicBezTo>
                <a:cubicBezTo>
                  <a:pt x="220" y="210"/>
                  <a:pt x="220" y="210"/>
                  <a:pt x="220" y="210"/>
                </a:cubicBezTo>
                <a:cubicBezTo>
                  <a:pt x="220" y="210"/>
                  <a:pt x="220" y="210"/>
                  <a:pt x="220" y="210"/>
                </a:cubicBezTo>
                <a:cubicBezTo>
                  <a:pt x="219" y="208"/>
                  <a:pt x="219" y="208"/>
                  <a:pt x="219" y="208"/>
                </a:cubicBezTo>
                <a:cubicBezTo>
                  <a:pt x="219" y="208"/>
                  <a:pt x="219" y="208"/>
                  <a:pt x="219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6" y="207"/>
                  <a:pt x="216" y="207"/>
                  <a:pt x="216" y="207"/>
                </a:cubicBezTo>
                <a:cubicBezTo>
                  <a:pt x="216" y="207"/>
                  <a:pt x="216" y="207"/>
                  <a:pt x="216" y="207"/>
                </a:cubicBezTo>
                <a:cubicBezTo>
                  <a:pt x="214" y="207"/>
                  <a:pt x="214" y="207"/>
                  <a:pt x="214" y="207"/>
                </a:cubicBezTo>
                <a:cubicBezTo>
                  <a:pt x="214" y="207"/>
                  <a:pt x="214" y="207"/>
                  <a:pt x="214" y="207"/>
                </a:cubicBezTo>
                <a:cubicBezTo>
                  <a:pt x="214" y="206"/>
                  <a:pt x="214" y="206"/>
                  <a:pt x="214" y="206"/>
                </a:cubicBezTo>
                <a:cubicBezTo>
                  <a:pt x="214" y="206"/>
                  <a:pt x="214" y="206"/>
                  <a:pt x="214" y="206"/>
                </a:cubicBezTo>
                <a:cubicBezTo>
                  <a:pt x="210" y="210"/>
                  <a:pt x="210" y="210"/>
                  <a:pt x="210" y="210"/>
                </a:cubicBezTo>
                <a:cubicBezTo>
                  <a:pt x="210" y="210"/>
                  <a:pt x="210" y="210"/>
                  <a:pt x="210" y="210"/>
                </a:cubicBezTo>
                <a:cubicBezTo>
                  <a:pt x="166" y="232"/>
                  <a:pt x="166" y="232"/>
                  <a:pt x="166" y="232"/>
                </a:cubicBezTo>
                <a:cubicBezTo>
                  <a:pt x="166" y="232"/>
                  <a:pt x="166" y="232"/>
                  <a:pt x="166" y="232"/>
                </a:cubicBezTo>
                <a:cubicBezTo>
                  <a:pt x="160" y="238"/>
                  <a:pt x="160" y="238"/>
                  <a:pt x="160" y="238"/>
                </a:cubicBezTo>
                <a:cubicBezTo>
                  <a:pt x="160" y="238"/>
                  <a:pt x="160" y="238"/>
                  <a:pt x="160" y="238"/>
                </a:cubicBezTo>
                <a:cubicBezTo>
                  <a:pt x="155" y="241"/>
                  <a:pt x="155" y="241"/>
                  <a:pt x="155" y="241"/>
                </a:cubicBezTo>
                <a:cubicBezTo>
                  <a:pt x="155" y="241"/>
                  <a:pt x="155" y="241"/>
                  <a:pt x="155" y="241"/>
                </a:cubicBezTo>
                <a:cubicBezTo>
                  <a:pt x="149" y="244"/>
                  <a:pt x="149" y="244"/>
                  <a:pt x="149" y="244"/>
                </a:cubicBezTo>
                <a:cubicBezTo>
                  <a:pt x="149" y="244"/>
                  <a:pt x="149" y="244"/>
                  <a:pt x="149" y="244"/>
                </a:cubicBezTo>
                <a:cubicBezTo>
                  <a:pt x="145" y="247"/>
                  <a:pt x="145" y="247"/>
                  <a:pt x="145" y="247"/>
                </a:cubicBezTo>
                <a:cubicBezTo>
                  <a:pt x="145" y="247"/>
                  <a:pt x="145" y="247"/>
                  <a:pt x="145" y="247"/>
                </a:cubicBezTo>
                <a:cubicBezTo>
                  <a:pt x="138" y="251"/>
                  <a:pt x="138" y="251"/>
                  <a:pt x="138" y="251"/>
                </a:cubicBezTo>
                <a:cubicBezTo>
                  <a:pt x="138" y="251"/>
                  <a:pt x="138" y="251"/>
                  <a:pt x="138" y="251"/>
                </a:cubicBezTo>
                <a:cubicBezTo>
                  <a:pt x="135" y="255"/>
                  <a:pt x="135" y="255"/>
                  <a:pt x="135" y="255"/>
                </a:cubicBezTo>
                <a:cubicBezTo>
                  <a:pt x="135" y="255"/>
                  <a:pt x="135" y="255"/>
                  <a:pt x="135" y="255"/>
                </a:cubicBezTo>
                <a:cubicBezTo>
                  <a:pt x="134" y="256"/>
                  <a:pt x="133" y="258"/>
                  <a:pt x="132" y="260"/>
                </a:cubicBezTo>
                <a:cubicBezTo>
                  <a:pt x="132" y="260"/>
                  <a:pt x="132" y="260"/>
                  <a:pt x="132" y="260"/>
                </a:cubicBezTo>
                <a:cubicBezTo>
                  <a:pt x="132" y="262"/>
                  <a:pt x="131" y="263"/>
                  <a:pt x="131" y="265"/>
                </a:cubicBezTo>
                <a:cubicBezTo>
                  <a:pt x="131" y="265"/>
                  <a:pt x="131" y="265"/>
                  <a:pt x="131" y="265"/>
                </a:cubicBezTo>
                <a:cubicBezTo>
                  <a:pt x="133" y="265"/>
                  <a:pt x="135" y="266"/>
                  <a:pt x="137" y="267"/>
                </a:cubicBezTo>
                <a:close/>
                <a:moveTo>
                  <a:pt x="576" y="207"/>
                </a:moveTo>
                <a:cubicBezTo>
                  <a:pt x="581" y="167"/>
                  <a:pt x="581" y="167"/>
                  <a:pt x="581" y="167"/>
                </a:cubicBezTo>
                <a:cubicBezTo>
                  <a:pt x="581" y="167"/>
                  <a:pt x="581" y="167"/>
                  <a:pt x="581" y="167"/>
                </a:cubicBezTo>
                <a:cubicBezTo>
                  <a:pt x="627" y="138"/>
                  <a:pt x="627" y="138"/>
                  <a:pt x="627" y="138"/>
                </a:cubicBezTo>
                <a:cubicBezTo>
                  <a:pt x="627" y="138"/>
                  <a:pt x="627" y="138"/>
                  <a:pt x="627" y="138"/>
                </a:cubicBezTo>
                <a:cubicBezTo>
                  <a:pt x="633" y="141"/>
                  <a:pt x="633" y="141"/>
                  <a:pt x="633" y="141"/>
                </a:cubicBezTo>
                <a:cubicBezTo>
                  <a:pt x="633" y="141"/>
                  <a:pt x="633" y="141"/>
                  <a:pt x="633" y="141"/>
                </a:cubicBezTo>
                <a:cubicBezTo>
                  <a:pt x="630" y="149"/>
                  <a:pt x="630" y="149"/>
                  <a:pt x="630" y="149"/>
                </a:cubicBezTo>
                <a:cubicBezTo>
                  <a:pt x="630" y="149"/>
                  <a:pt x="630" y="149"/>
                  <a:pt x="630" y="149"/>
                </a:cubicBezTo>
                <a:cubicBezTo>
                  <a:pt x="628" y="157"/>
                  <a:pt x="628" y="157"/>
                  <a:pt x="628" y="157"/>
                </a:cubicBezTo>
                <a:cubicBezTo>
                  <a:pt x="628" y="157"/>
                  <a:pt x="628" y="157"/>
                  <a:pt x="628" y="157"/>
                </a:cubicBezTo>
                <a:cubicBezTo>
                  <a:pt x="623" y="163"/>
                  <a:pt x="623" y="163"/>
                  <a:pt x="623" y="163"/>
                </a:cubicBezTo>
                <a:cubicBezTo>
                  <a:pt x="623" y="163"/>
                  <a:pt x="623" y="163"/>
                  <a:pt x="623" y="163"/>
                </a:cubicBezTo>
                <a:cubicBezTo>
                  <a:pt x="619" y="169"/>
                  <a:pt x="619" y="169"/>
                  <a:pt x="619" y="169"/>
                </a:cubicBezTo>
                <a:cubicBezTo>
                  <a:pt x="619" y="169"/>
                  <a:pt x="619" y="169"/>
                  <a:pt x="619" y="169"/>
                </a:cubicBezTo>
                <a:cubicBezTo>
                  <a:pt x="612" y="175"/>
                  <a:pt x="612" y="175"/>
                  <a:pt x="612" y="175"/>
                </a:cubicBezTo>
                <a:cubicBezTo>
                  <a:pt x="612" y="175"/>
                  <a:pt x="612" y="175"/>
                  <a:pt x="612" y="175"/>
                </a:cubicBezTo>
                <a:cubicBezTo>
                  <a:pt x="607" y="181"/>
                  <a:pt x="607" y="181"/>
                  <a:pt x="607" y="181"/>
                </a:cubicBezTo>
                <a:cubicBezTo>
                  <a:pt x="607" y="181"/>
                  <a:pt x="607" y="181"/>
                  <a:pt x="607" y="181"/>
                </a:cubicBezTo>
                <a:cubicBezTo>
                  <a:pt x="601" y="187"/>
                  <a:pt x="601" y="187"/>
                  <a:pt x="601" y="187"/>
                </a:cubicBezTo>
                <a:cubicBezTo>
                  <a:pt x="601" y="187"/>
                  <a:pt x="601" y="187"/>
                  <a:pt x="601" y="187"/>
                </a:cubicBezTo>
                <a:cubicBezTo>
                  <a:pt x="597" y="193"/>
                  <a:pt x="597" y="193"/>
                  <a:pt x="597" y="193"/>
                </a:cubicBezTo>
                <a:cubicBezTo>
                  <a:pt x="597" y="193"/>
                  <a:pt x="597" y="193"/>
                  <a:pt x="597" y="193"/>
                </a:cubicBezTo>
                <a:cubicBezTo>
                  <a:pt x="593" y="196"/>
                  <a:pt x="593" y="196"/>
                  <a:pt x="593" y="196"/>
                </a:cubicBezTo>
                <a:cubicBezTo>
                  <a:pt x="593" y="196"/>
                  <a:pt x="593" y="196"/>
                  <a:pt x="593" y="196"/>
                </a:cubicBezTo>
                <a:cubicBezTo>
                  <a:pt x="592" y="198"/>
                  <a:pt x="592" y="198"/>
                  <a:pt x="592" y="198"/>
                </a:cubicBezTo>
                <a:cubicBezTo>
                  <a:pt x="592" y="198"/>
                  <a:pt x="592" y="198"/>
                  <a:pt x="592" y="198"/>
                </a:cubicBezTo>
                <a:cubicBezTo>
                  <a:pt x="589" y="200"/>
                  <a:pt x="589" y="200"/>
                  <a:pt x="589" y="200"/>
                </a:cubicBezTo>
                <a:cubicBezTo>
                  <a:pt x="589" y="200"/>
                  <a:pt x="589" y="200"/>
                  <a:pt x="589" y="200"/>
                </a:cubicBezTo>
                <a:cubicBezTo>
                  <a:pt x="587" y="201"/>
                  <a:pt x="587" y="201"/>
                  <a:pt x="587" y="201"/>
                </a:cubicBezTo>
                <a:cubicBezTo>
                  <a:pt x="587" y="201"/>
                  <a:pt x="587" y="201"/>
                  <a:pt x="587" y="201"/>
                </a:cubicBezTo>
                <a:cubicBezTo>
                  <a:pt x="584" y="204"/>
                  <a:pt x="584" y="204"/>
                  <a:pt x="584" y="204"/>
                </a:cubicBezTo>
                <a:cubicBezTo>
                  <a:pt x="584" y="204"/>
                  <a:pt x="584" y="204"/>
                  <a:pt x="584" y="204"/>
                </a:cubicBezTo>
                <a:cubicBezTo>
                  <a:pt x="582" y="206"/>
                  <a:pt x="582" y="206"/>
                  <a:pt x="582" y="206"/>
                </a:cubicBezTo>
                <a:cubicBezTo>
                  <a:pt x="582" y="206"/>
                  <a:pt x="582" y="206"/>
                  <a:pt x="582" y="206"/>
                </a:cubicBezTo>
                <a:cubicBezTo>
                  <a:pt x="579" y="207"/>
                  <a:pt x="579" y="207"/>
                  <a:pt x="579" y="207"/>
                </a:cubicBezTo>
                <a:cubicBezTo>
                  <a:pt x="579" y="207"/>
                  <a:pt x="579" y="207"/>
                  <a:pt x="579" y="207"/>
                </a:cubicBezTo>
                <a:cubicBezTo>
                  <a:pt x="576" y="207"/>
                  <a:pt x="576" y="207"/>
                  <a:pt x="576" y="207"/>
                </a:cubicBezTo>
                <a:close/>
                <a:moveTo>
                  <a:pt x="1844" y="194"/>
                </a:moveTo>
                <a:cubicBezTo>
                  <a:pt x="1845" y="193"/>
                  <a:pt x="1845" y="193"/>
                  <a:pt x="1845" y="193"/>
                </a:cubicBezTo>
                <a:cubicBezTo>
                  <a:pt x="1845" y="193"/>
                  <a:pt x="1845" y="193"/>
                  <a:pt x="1845" y="193"/>
                </a:cubicBezTo>
                <a:cubicBezTo>
                  <a:pt x="1847" y="192"/>
                  <a:pt x="1847" y="192"/>
                  <a:pt x="1847" y="192"/>
                </a:cubicBezTo>
                <a:cubicBezTo>
                  <a:pt x="1847" y="192"/>
                  <a:pt x="1847" y="192"/>
                  <a:pt x="1847" y="192"/>
                </a:cubicBezTo>
                <a:cubicBezTo>
                  <a:pt x="1849" y="191"/>
                  <a:pt x="1849" y="191"/>
                  <a:pt x="1849" y="191"/>
                </a:cubicBezTo>
                <a:cubicBezTo>
                  <a:pt x="1849" y="191"/>
                  <a:pt x="1849" y="191"/>
                  <a:pt x="1849" y="191"/>
                </a:cubicBezTo>
                <a:cubicBezTo>
                  <a:pt x="1851" y="189"/>
                  <a:pt x="1851" y="189"/>
                  <a:pt x="1851" y="189"/>
                </a:cubicBezTo>
                <a:cubicBezTo>
                  <a:pt x="1851" y="189"/>
                  <a:pt x="1851" y="189"/>
                  <a:pt x="1851" y="189"/>
                </a:cubicBezTo>
                <a:cubicBezTo>
                  <a:pt x="1852" y="188"/>
                  <a:pt x="1852" y="188"/>
                  <a:pt x="1852" y="188"/>
                </a:cubicBezTo>
                <a:cubicBezTo>
                  <a:pt x="1852" y="188"/>
                  <a:pt x="1852" y="188"/>
                  <a:pt x="1852" y="188"/>
                </a:cubicBezTo>
                <a:cubicBezTo>
                  <a:pt x="1853" y="186"/>
                  <a:pt x="1853" y="186"/>
                  <a:pt x="1853" y="186"/>
                </a:cubicBezTo>
                <a:cubicBezTo>
                  <a:pt x="1853" y="186"/>
                  <a:pt x="1853" y="186"/>
                  <a:pt x="1853" y="186"/>
                </a:cubicBezTo>
                <a:cubicBezTo>
                  <a:pt x="1854" y="185"/>
                  <a:pt x="1854" y="185"/>
                  <a:pt x="1854" y="185"/>
                </a:cubicBezTo>
                <a:cubicBezTo>
                  <a:pt x="1854" y="185"/>
                  <a:pt x="1854" y="185"/>
                  <a:pt x="1854" y="185"/>
                </a:cubicBezTo>
                <a:cubicBezTo>
                  <a:pt x="1855" y="183"/>
                  <a:pt x="1855" y="183"/>
                  <a:pt x="1855" y="183"/>
                </a:cubicBezTo>
                <a:cubicBezTo>
                  <a:pt x="1855" y="183"/>
                  <a:pt x="1855" y="183"/>
                  <a:pt x="1855" y="183"/>
                </a:cubicBezTo>
                <a:cubicBezTo>
                  <a:pt x="1853" y="182"/>
                  <a:pt x="1853" y="182"/>
                  <a:pt x="1853" y="182"/>
                </a:cubicBezTo>
                <a:cubicBezTo>
                  <a:pt x="1853" y="182"/>
                  <a:pt x="1853" y="182"/>
                  <a:pt x="1853" y="182"/>
                </a:cubicBezTo>
                <a:cubicBezTo>
                  <a:pt x="1852" y="180"/>
                  <a:pt x="1852" y="180"/>
                  <a:pt x="1852" y="180"/>
                </a:cubicBezTo>
                <a:cubicBezTo>
                  <a:pt x="1852" y="180"/>
                  <a:pt x="1852" y="180"/>
                  <a:pt x="1852" y="180"/>
                </a:cubicBezTo>
                <a:cubicBezTo>
                  <a:pt x="1850" y="179"/>
                  <a:pt x="1850" y="179"/>
                  <a:pt x="1850" y="179"/>
                </a:cubicBezTo>
                <a:cubicBezTo>
                  <a:pt x="1850" y="179"/>
                  <a:pt x="1850" y="179"/>
                  <a:pt x="1850" y="179"/>
                </a:cubicBezTo>
                <a:cubicBezTo>
                  <a:pt x="1850" y="177"/>
                  <a:pt x="1850" y="177"/>
                  <a:pt x="1850" y="177"/>
                </a:cubicBezTo>
                <a:cubicBezTo>
                  <a:pt x="1850" y="177"/>
                  <a:pt x="1850" y="177"/>
                  <a:pt x="1850" y="177"/>
                </a:cubicBezTo>
                <a:cubicBezTo>
                  <a:pt x="1848" y="176"/>
                  <a:pt x="1848" y="176"/>
                  <a:pt x="1848" y="176"/>
                </a:cubicBezTo>
                <a:cubicBezTo>
                  <a:pt x="1848" y="176"/>
                  <a:pt x="1848" y="176"/>
                  <a:pt x="1848" y="176"/>
                </a:cubicBezTo>
                <a:cubicBezTo>
                  <a:pt x="1847" y="174"/>
                  <a:pt x="1847" y="174"/>
                  <a:pt x="1847" y="174"/>
                </a:cubicBezTo>
                <a:cubicBezTo>
                  <a:pt x="1847" y="174"/>
                  <a:pt x="1847" y="174"/>
                  <a:pt x="1847" y="174"/>
                </a:cubicBezTo>
                <a:cubicBezTo>
                  <a:pt x="1847" y="173"/>
                  <a:pt x="1847" y="173"/>
                  <a:pt x="1847" y="173"/>
                </a:cubicBezTo>
                <a:cubicBezTo>
                  <a:pt x="1847" y="173"/>
                  <a:pt x="1847" y="173"/>
                  <a:pt x="1847" y="173"/>
                </a:cubicBezTo>
                <a:cubicBezTo>
                  <a:pt x="1847" y="171"/>
                  <a:pt x="1847" y="171"/>
                  <a:pt x="1847" y="171"/>
                </a:cubicBezTo>
                <a:cubicBezTo>
                  <a:pt x="1847" y="171"/>
                  <a:pt x="1847" y="171"/>
                  <a:pt x="1847" y="171"/>
                </a:cubicBezTo>
                <a:cubicBezTo>
                  <a:pt x="1845" y="171"/>
                  <a:pt x="1845" y="171"/>
                  <a:pt x="1845" y="171"/>
                </a:cubicBezTo>
                <a:cubicBezTo>
                  <a:pt x="1845" y="171"/>
                  <a:pt x="1845" y="171"/>
                  <a:pt x="1845" y="171"/>
                </a:cubicBezTo>
                <a:cubicBezTo>
                  <a:pt x="1844" y="171"/>
                  <a:pt x="1844" y="171"/>
                  <a:pt x="1844" y="171"/>
                </a:cubicBezTo>
                <a:cubicBezTo>
                  <a:pt x="1844" y="171"/>
                  <a:pt x="1844" y="171"/>
                  <a:pt x="1844" y="171"/>
                </a:cubicBezTo>
                <a:cubicBezTo>
                  <a:pt x="1842" y="171"/>
                  <a:pt x="1842" y="171"/>
                  <a:pt x="1842" y="171"/>
                </a:cubicBezTo>
                <a:cubicBezTo>
                  <a:pt x="1842" y="171"/>
                  <a:pt x="1842" y="171"/>
                  <a:pt x="1842" y="171"/>
                </a:cubicBezTo>
                <a:cubicBezTo>
                  <a:pt x="1842" y="171"/>
                  <a:pt x="1842" y="171"/>
                  <a:pt x="1842" y="171"/>
                </a:cubicBezTo>
                <a:cubicBezTo>
                  <a:pt x="1842" y="171"/>
                  <a:pt x="1842" y="171"/>
                  <a:pt x="1842" y="171"/>
                </a:cubicBezTo>
                <a:cubicBezTo>
                  <a:pt x="1840" y="172"/>
                  <a:pt x="1840" y="172"/>
                  <a:pt x="1840" y="172"/>
                </a:cubicBezTo>
                <a:cubicBezTo>
                  <a:pt x="1840" y="172"/>
                  <a:pt x="1840" y="172"/>
                  <a:pt x="1840" y="172"/>
                </a:cubicBezTo>
                <a:cubicBezTo>
                  <a:pt x="1838" y="173"/>
                  <a:pt x="1838" y="173"/>
                  <a:pt x="1838" y="173"/>
                </a:cubicBezTo>
                <a:cubicBezTo>
                  <a:pt x="1838" y="173"/>
                  <a:pt x="1838" y="173"/>
                  <a:pt x="1838" y="173"/>
                </a:cubicBezTo>
                <a:cubicBezTo>
                  <a:pt x="1838" y="173"/>
                  <a:pt x="1838" y="173"/>
                  <a:pt x="1838" y="173"/>
                </a:cubicBezTo>
                <a:cubicBezTo>
                  <a:pt x="1838" y="173"/>
                  <a:pt x="1838" y="173"/>
                  <a:pt x="1838" y="173"/>
                </a:cubicBezTo>
                <a:cubicBezTo>
                  <a:pt x="1838" y="176"/>
                  <a:pt x="1838" y="176"/>
                  <a:pt x="1838" y="176"/>
                </a:cubicBezTo>
                <a:cubicBezTo>
                  <a:pt x="1838" y="176"/>
                  <a:pt x="1838" y="176"/>
                  <a:pt x="1838" y="176"/>
                </a:cubicBezTo>
                <a:cubicBezTo>
                  <a:pt x="1838" y="179"/>
                  <a:pt x="1838" y="179"/>
                  <a:pt x="1838" y="179"/>
                </a:cubicBezTo>
                <a:cubicBezTo>
                  <a:pt x="1838" y="179"/>
                  <a:pt x="1838" y="179"/>
                  <a:pt x="1838" y="179"/>
                </a:cubicBezTo>
                <a:cubicBezTo>
                  <a:pt x="1838" y="182"/>
                  <a:pt x="1838" y="182"/>
                  <a:pt x="1838" y="182"/>
                </a:cubicBezTo>
                <a:cubicBezTo>
                  <a:pt x="1838" y="182"/>
                  <a:pt x="1838" y="182"/>
                  <a:pt x="1838" y="182"/>
                </a:cubicBezTo>
                <a:cubicBezTo>
                  <a:pt x="1840" y="185"/>
                  <a:pt x="1840" y="185"/>
                  <a:pt x="1840" y="185"/>
                </a:cubicBezTo>
                <a:cubicBezTo>
                  <a:pt x="1840" y="185"/>
                  <a:pt x="1840" y="185"/>
                  <a:pt x="1840" y="185"/>
                </a:cubicBezTo>
                <a:cubicBezTo>
                  <a:pt x="1840" y="187"/>
                  <a:pt x="1840" y="187"/>
                  <a:pt x="1840" y="187"/>
                </a:cubicBezTo>
                <a:cubicBezTo>
                  <a:pt x="1840" y="187"/>
                  <a:pt x="1840" y="187"/>
                  <a:pt x="1840" y="187"/>
                </a:cubicBezTo>
                <a:cubicBezTo>
                  <a:pt x="1841" y="189"/>
                  <a:pt x="1841" y="189"/>
                  <a:pt x="1841" y="189"/>
                </a:cubicBezTo>
                <a:cubicBezTo>
                  <a:pt x="1841" y="189"/>
                  <a:pt x="1841" y="189"/>
                  <a:pt x="1841" y="189"/>
                </a:cubicBezTo>
                <a:cubicBezTo>
                  <a:pt x="1841" y="192"/>
                  <a:pt x="1841" y="192"/>
                  <a:pt x="1841" y="192"/>
                </a:cubicBezTo>
                <a:cubicBezTo>
                  <a:pt x="1841" y="192"/>
                  <a:pt x="1841" y="192"/>
                  <a:pt x="1841" y="192"/>
                </a:cubicBezTo>
                <a:cubicBezTo>
                  <a:pt x="1842" y="194"/>
                  <a:pt x="1842" y="194"/>
                  <a:pt x="1842" y="194"/>
                </a:cubicBezTo>
                <a:lnTo>
                  <a:pt x="1844" y="194"/>
                </a:lnTo>
                <a:close/>
                <a:moveTo>
                  <a:pt x="1916" y="194"/>
                </a:moveTo>
                <a:cubicBezTo>
                  <a:pt x="1918" y="191"/>
                  <a:pt x="1918" y="191"/>
                  <a:pt x="1918" y="191"/>
                </a:cubicBezTo>
                <a:cubicBezTo>
                  <a:pt x="1918" y="191"/>
                  <a:pt x="1918" y="191"/>
                  <a:pt x="1918" y="191"/>
                </a:cubicBezTo>
                <a:cubicBezTo>
                  <a:pt x="1921" y="186"/>
                  <a:pt x="1921" y="186"/>
                  <a:pt x="1921" y="186"/>
                </a:cubicBezTo>
                <a:cubicBezTo>
                  <a:pt x="1921" y="186"/>
                  <a:pt x="1921" y="186"/>
                  <a:pt x="1921" y="186"/>
                </a:cubicBezTo>
                <a:cubicBezTo>
                  <a:pt x="1923" y="183"/>
                  <a:pt x="1923" y="183"/>
                  <a:pt x="1923" y="183"/>
                </a:cubicBezTo>
                <a:cubicBezTo>
                  <a:pt x="1923" y="183"/>
                  <a:pt x="1923" y="183"/>
                  <a:pt x="1923" y="183"/>
                </a:cubicBezTo>
                <a:cubicBezTo>
                  <a:pt x="1924" y="177"/>
                  <a:pt x="1924" y="177"/>
                  <a:pt x="1924" y="177"/>
                </a:cubicBezTo>
                <a:cubicBezTo>
                  <a:pt x="1924" y="177"/>
                  <a:pt x="1924" y="177"/>
                  <a:pt x="1924" y="177"/>
                </a:cubicBezTo>
                <a:cubicBezTo>
                  <a:pt x="1924" y="173"/>
                  <a:pt x="1924" y="173"/>
                  <a:pt x="1924" y="173"/>
                </a:cubicBezTo>
                <a:cubicBezTo>
                  <a:pt x="1924" y="173"/>
                  <a:pt x="1924" y="173"/>
                  <a:pt x="1924" y="173"/>
                </a:cubicBezTo>
                <a:cubicBezTo>
                  <a:pt x="1924" y="169"/>
                  <a:pt x="1924" y="169"/>
                  <a:pt x="1924" y="169"/>
                </a:cubicBezTo>
                <a:cubicBezTo>
                  <a:pt x="1924" y="169"/>
                  <a:pt x="1924" y="169"/>
                  <a:pt x="1924" y="169"/>
                </a:cubicBezTo>
                <a:cubicBezTo>
                  <a:pt x="1921" y="165"/>
                  <a:pt x="1921" y="165"/>
                  <a:pt x="1921" y="165"/>
                </a:cubicBezTo>
                <a:cubicBezTo>
                  <a:pt x="1921" y="165"/>
                  <a:pt x="1921" y="165"/>
                  <a:pt x="1921" y="165"/>
                </a:cubicBezTo>
                <a:cubicBezTo>
                  <a:pt x="1920" y="160"/>
                  <a:pt x="1920" y="160"/>
                  <a:pt x="1920" y="160"/>
                </a:cubicBezTo>
                <a:cubicBezTo>
                  <a:pt x="1920" y="160"/>
                  <a:pt x="1920" y="160"/>
                  <a:pt x="1920" y="160"/>
                </a:cubicBezTo>
                <a:cubicBezTo>
                  <a:pt x="1914" y="158"/>
                  <a:pt x="1914" y="158"/>
                  <a:pt x="1914" y="158"/>
                </a:cubicBezTo>
                <a:cubicBezTo>
                  <a:pt x="1914" y="158"/>
                  <a:pt x="1914" y="158"/>
                  <a:pt x="1914" y="158"/>
                </a:cubicBezTo>
                <a:cubicBezTo>
                  <a:pt x="1908" y="159"/>
                  <a:pt x="1908" y="159"/>
                  <a:pt x="1908" y="159"/>
                </a:cubicBezTo>
                <a:cubicBezTo>
                  <a:pt x="1908" y="159"/>
                  <a:pt x="1908" y="159"/>
                  <a:pt x="1908" y="159"/>
                </a:cubicBezTo>
                <a:cubicBezTo>
                  <a:pt x="1907" y="163"/>
                  <a:pt x="1907" y="163"/>
                  <a:pt x="1907" y="163"/>
                </a:cubicBezTo>
                <a:cubicBezTo>
                  <a:pt x="1907" y="163"/>
                  <a:pt x="1907" y="163"/>
                  <a:pt x="1907" y="163"/>
                </a:cubicBezTo>
                <a:cubicBezTo>
                  <a:pt x="1907" y="166"/>
                  <a:pt x="1907" y="166"/>
                  <a:pt x="1907" y="166"/>
                </a:cubicBezTo>
                <a:cubicBezTo>
                  <a:pt x="1907" y="166"/>
                  <a:pt x="1907" y="166"/>
                  <a:pt x="1907" y="166"/>
                </a:cubicBezTo>
                <a:cubicBezTo>
                  <a:pt x="1907" y="169"/>
                  <a:pt x="1907" y="169"/>
                  <a:pt x="1907" y="169"/>
                </a:cubicBezTo>
                <a:cubicBezTo>
                  <a:pt x="1907" y="169"/>
                  <a:pt x="1907" y="169"/>
                  <a:pt x="1907" y="169"/>
                </a:cubicBezTo>
                <a:cubicBezTo>
                  <a:pt x="1908" y="171"/>
                  <a:pt x="1908" y="171"/>
                  <a:pt x="1908" y="171"/>
                </a:cubicBezTo>
                <a:cubicBezTo>
                  <a:pt x="1908" y="171"/>
                  <a:pt x="1908" y="171"/>
                  <a:pt x="1908" y="171"/>
                </a:cubicBezTo>
                <a:cubicBezTo>
                  <a:pt x="1907" y="174"/>
                  <a:pt x="1907" y="174"/>
                  <a:pt x="1907" y="174"/>
                </a:cubicBezTo>
                <a:cubicBezTo>
                  <a:pt x="1907" y="174"/>
                  <a:pt x="1907" y="174"/>
                  <a:pt x="1907" y="174"/>
                </a:cubicBezTo>
                <a:cubicBezTo>
                  <a:pt x="1907" y="177"/>
                  <a:pt x="1907" y="177"/>
                  <a:pt x="1907" y="177"/>
                </a:cubicBezTo>
                <a:cubicBezTo>
                  <a:pt x="1907" y="177"/>
                  <a:pt x="1907" y="177"/>
                  <a:pt x="1907" y="177"/>
                </a:cubicBezTo>
                <a:cubicBezTo>
                  <a:pt x="1906" y="180"/>
                  <a:pt x="1906" y="180"/>
                  <a:pt x="1906" y="180"/>
                </a:cubicBezTo>
                <a:cubicBezTo>
                  <a:pt x="1906" y="180"/>
                  <a:pt x="1906" y="180"/>
                  <a:pt x="1906" y="180"/>
                </a:cubicBezTo>
                <a:cubicBezTo>
                  <a:pt x="1905" y="183"/>
                  <a:pt x="1905" y="183"/>
                  <a:pt x="1905" y="183"/>
                </a:cubicBezTo>
                <a:cubicBezTo>
                  <a:pt x="1905" y="183"/>
                  <a:pt x="1905" y="183"/>
                  <a:pt x="1905" y="183"/>
                </a:cubicBezTo>
                <a:cubicBezTo>
                  <a:pt x="1905" y="185"/>
                  <a:pt x="1905" y="185"/>
                  <a:pt x="1905" y="185"/>
                </a:cubicBezTo>
                <a:cubicBezTo>
                  <a:pt x="1905" y="185"/>
                  <a:pt x="1905" y="185"/>
                  <a:pt x="1905" y="185"/>
                </a:cubicBezTo>
                <a:cubicBezTo>
                  <a:pt x="1906" y="187"/>
                  <a:pt x="1906" y="187"/>
                  <a:pt x="1906" y="187"/>
                </a:cubicBezTo>
                <a:cubicBezTo>
                  <a:pt x="1906" y="187"/>
                  <a:pt x="1906" y="187"/>
                  <a:pt x="1906" y="187"/>
                </a:cubicBezTo>
                <a:cubicBezTo>
                  <a:pt x="1907" y="189"/>
                  <a:pt x="1907" y="189"/>
                  <a:pt x="1907" y="189"/>
                </a:cubicBezTo>
                <a:cubicBezTo>
                  <a:pt x="1907" y="189"/>
                  <a:pt x="1907" y="189"/>
                  <a:pt x="1907" y="189"/>
                </a:cubicBezTo>
                <a:cubicBezTo>
                  <a:pt x="1908" y="190"/>
                  <a:pt x="1908" y="190"/>
                  <a:pt x="1908" y="190"/>
                </a:cubicBezTo>
                <a:cubicBezTo>
                  <a:pt x="1908" y="190"/>
                  <a:pt x="1908" y="190"/>
                  <a:pt x="1908" y="190"/>
                </a:cubicBezTo>
                <a:cubicBezTo>
                  <a:pt x="1909" y="192"/>
                  <a:pt x="1909" y="192"/>
                  <a:pt x="1909" y="192"/>
                </a:cubicBezTo>
                <a:cubicBezTo>
                  <a:pt x="1909" y="192"/>
                  <a:pt x="1909" y="192"/>
                  <a:pt x="1909" y="192"/>
                </a:cubicBezTo>
                <a:cubicBezTo>
                  <a:pt x="1910" y="193"/>
                  <a:pt x="1910" y="193"/>
                  <a:pt x="1910" y="193"/>
                </a:cubicBezTo>
                <a:cubicBezTo>
                  <a:pt x="1910" y="193"/>
                  <a:pt x="1910" y="193"/>
                  <a:pt x="1910" y="193"/>
                </a:cubicBezTo>
                <a:cubicBezTo>
                  <a:pt x="1911" y="194"/>
                  <a:pt x="1911" y="194"/>
                  <a:pt x="1911" y="194"/>
                </a:cubicBezTo>
                <a:cubicBezTo>
                  <a:pt x="1911" y="194"/>
                  <a:pt x="1911" y="194"/>
                  <a:pt x="1911" y="194"/>
                </a:cubicBezTo>
                <a:cubicBezTo>
                  <a:pt x="1914" y="194"/>
                  <a:pt x="1914" y="194"/>
                  <a:pt x="1914" y="194"/>
                </a:cubicBezTo>
                <a:lnTo>
                  <a:pt x="1916" y="194"/>
                </a:lnTo>
                <a:close/>
                <a:moveTo>
                  <a:pt x="1879" y="168"/>
                </a:moveTo>
                <a:cubicBezTo>
                  <a:pt x="1881" y="168"/>
                  <a:pt x="1881" y="168"/>
                  <a:pt x="1881" y="168"/>
                </a:cubicBezTo>
                <a:cubicBezTo>
                  <a:pt x="1881" y="168"/>
                  <a:pt x="1881" y="168"/>
                  <a:pt x="1881" y="168"/>
                </a:cubicBezTo>
                <a:cubicBezTo>
                  <a:pt x="1882" y="168"/>
                  <a:pt x="1882" y="168"/>
                  <a:pt x="1882" y="168"/>
                </a:cubicBezTo>
                <a:cubicBezTo>
                  <a:pt x="1882" y="168"/>
                  <a:pt x="1882" y="168"/>
                  <a:pt x="1882" y="168"/>
                </a:cubicBezTo>
                <a:cubicBezTo>
                  <a:pt x="1883" y="167"/>
                  <a:pt x="1883" y="167"/>
                  <a:pt x="1883" y="167"/>
                </a:cubicBezTo>
                <a:cubicBezTo>
                  <a:pt x="1883" y="167"/>
                  <a:pt x="1883" y="167"/>
                  <a:pt x="1883" y="167"/>
                </a:cubicBezTo>
                <a:cubicBezTo>
                  <a:pt x="1885" y="165"/>
                  <a:pt x="1885" y="165"/>
                  <a:pt x="1885" y="165"/>
                </a:cubicBezTo>
                <a:cubicBezTo>
                  <a:pt x="1885" y="165"/>
                  <a:pt x="1885" y="165"/>
                  <a:pt x="1885" y="165"/>
                </a:cubicBezTo>
                <a:cubicBezTo>
                  <a:pt x="1886" y="165"/>
                  <a:pt x="1886" y="165"/>
                  <a:pt x="1886" y="165"/>
                </a:cubicBezTo>
                <a:cubicBezTo>
                  <a:pt x="1886" y="165"/>
                  <a:pt x="1886" y="165"/>
                  <a:pt x="1886" y="165"/>
                </a:cubicBezTo>
                <a:cubicBezTo>
                  <a:pt x="1887" y="164"/>
                  <a:pt x="1887" y="164"/>
                  <a:pt x="1887" y="164"/>
                </a:cubicBezTo>
                <a:cubicBezTo>
                  <a:pt x="1887" y="164"/>
                  <a:pt x="1887" y="164"/>
                  <a:pt x="1887" y="164"/>
                </a:cubicBezTo>
                <a:cubicBezTo>
                  <a:pt x="1888" y="163"/>
                  <a:pt x="1888" y="163"/>
                  <a:pt x="1888" y="163"/>
                </a:cubicBezTo>
                <a:cubicBezTo>
                  <a:pt x="1888" y="163"/>
                  <a:pt x="1888" y="163"/>
                  <a:pt x="1888" y="163"/>
                </a:cubicBezTo>
                <a:cubicBezTo>
                  <a:pt x="1891" y="162"/>
                  <a:pt x="1891" y="162"/>
                  <a:pt x="1891" y="162"/>
                </a:cubicBezTo>
                <a:cubicBezTo>
                  <a:pt x="1891" y="162"/>
                  <a:pt x="1891" y="162"/>
                  <a:pt x="1891" y="162"/>
                </a:cubicBezTo>
                <a:cubicBezTo>
                  <a:pt x="1890" y="159"/>
                  <a:pt x="1890" y="159"/>
                  <a:pt x="1890" y="159"/>
                </a:cubicBezTo>
                <a:cubicBezTo>
                  <a:pt x="1890" y="159"/>
                  <a:pt x="1890" y="159"/>
                  <a:pt x="1890" y="159"/>
                </a:cubicBezTo>
                <a:cubicBezTo>
                  <a:pt x="1890" y="157"/>
                  <a:pt x="1890" y="157"/>
                  <a:pt x="1890" y="157"/>
                </a:cubicBezTo>
                <a:cubicBezTo>
                  <a:pt x="1890" y="157"/>
                  <a:pt x="1890" y="157"/>
                  <a:pt x="1890" y="157"/>
                </a:cubicBezTo>
                <a:cubicBezTo>
                  <a:pt x="1888" y="154"/>
                  <a:pt x="1888" y="154"/>
                  <a:pt x="1888" y="154"/>
                </a:cubicBezTo>
                <a:cubicBezTo>
                  <a:pt x="1888" y="154"/>
                  <a:pt x="1888" y="154"/>
                  <a:pt x="1888" y="154"/>
                </a:cubicBezTo>
                <a:cubicBezTo>
                  <a:pt x="1886" y="150"/>
                  <a:pt x="1886" y="150"/>
                  <a:pt x="1886" y="150"/>
                </a:cubicBezTo>
                <a:cubicBezTo>
                  <a:pt x="1886" y="150"/>
                  <a:pt x="1886" y="150"/>
                  <a:pt x="1886" y="150"/>
                </a:cubicBezTo>
                <a:cubicBezTo>
                  <a:pt x="1882" y="148"/>
                  <a:pt x="1882" y="148"/>
                  <a:pt x="1882" y="148"/>
                </a:cubicBezTo>
                <a:cubicBezTo>
                  <a:pt x="1882" y="148"/>
                  <a:pt x="1882" y="148"/>
                  <a:pt x="1882" y="148"/>
                </a:cubicBezTo>
                <a:cubicBezTo>
                  <a:pt x="1878" y="145"/>
                  <a:pt x="1878" y="145"/>
                  <a:pt x="1878" y="145"/>
                </a:cubicBezTo>
                <a:cubicBezTo>
                  <a:pt x="1878" y="145"/>
                  <a:pt x="1878" y="145"/>
                  <a:pt x="1878" y="145"/>
                </a:cubicBezTo>
                <a:cubicBezTo>
                  <a:pt x="1875" y="144"/>
                  <a:pt x="1875" y="144"/>
                  <a:pt x="1875" y="144"/>
                </a:cubicBezTo>
                <a:cubicBezTo>
                  <a:pt x="1875" y="144"/>
                  <a:pt x="1875" y="144"/>
                  <a:pt x="1875" y="144"/>
                </a:cubicBezTo>
                <a:cubicBezTo>
                  <a:pt x="1872" y="143"/>
                  <a:pt x="1872" y="143"/>
                  <a:pt x="1872" y="143"/>
                </a:cubicBezTo>
                <a:cubicBezTo>
                  <a:pt x="1872" y="143"/>
                  <a:pt x="1872" y="143"/>
                  <a:pt x="1872" y="143"/>
                </a:cubicBezTo>
                <a:cubicBezTo>
                  <a:pt x="1870" y="145"/>
                  <a:pt x="1870" y="145"/>
                  <a:pt x="1870" y="145"/>
                </a:cubicBezTo>
                <a:cubicBezTo>
                  <a:pt x="1870" y="145"/>
                  <a:pt x="1870" y="145"/>
                  <a:pt x="1870" y="145"/>
                </a:cubicBezTo>
                <a:cubicBezTo>
                  <a:pt x="1869" y="147"/>
                  <a:pt x="1869" y="147"/>
                  <a:pt x="1869" y="147"/>
                </a:cubicBezTo>
                <a:cubicBezTo>
                  <a:pt x="1869" y="147"/>
                  <a:pt x="1869" y="147"/>
                  <a:pt x="1869" y="147"/>
                </a:cubicBezTo>
                <a:cubicBezTo>
                  <a:pt x="1867" y="149"/>
                  <a:pt x="1867" y="149"/>
                  <a:pt x="1867" y="149"/>
                </a:cubicBezTo>
                <a:cubicBezTo>
                  <a:pt x="1867" y="149"/>
                  <a:pt x="1867" y="149"/>
                  <a:pt x="1867" y="149"/>
                </a:cubicBezTo>
                <a:cubicBezTo>
                  <a:pt x="1866" y="150"/>
                  <a:pt x="1866" y="150"/>
                  <a:pt x="1866" y="150"/>
                </a:cubicBezTo>
                <a:cubicBezTo>
                  <a:pt x="1866" y="150"/>
                  <a:pt x="1866" y="150"/>
                  <a:pt x="1866" y="150"/>
                </a:cubicBezTo>
                <a:cubicBezTo>
                  <a:pt x="1864" y="152"/>
                  <a:pt x="1864" y="152"/>
                  <a:pt x="1864" y="152"/>
                </a:cubicBezTo>
                <a:cubicBezTo>
                  <a:pt x="1864" y="152"/>
                  <a:pt x="1864" y="152"/>
                  <a:pt x="1864" y="152"/>
                </a:cubicBezTo>
                <a:cubicBezTo>
                  <a:pt x="1863" y="153"/>
                  <a:pt x="1863" y="153"/>
                  <a:pt x="1863" y="153"/>
                </a:cubicBezTo>
                <a:cubicBezTo>
                  <a:pt x="1863" y="153"/>
                  <a:pt x="1863" y="153"/>
                  <a:pt x="1863" y="153"/>
                </a:cubicBezTo>
                <a:cubicBezTo>
                  <a:pt x="1860" y="155"/>
                  <a:pt x="1860" y="155"/>
                  <a:pt x="1860" y="155"/>
                </a:cubicBezTo>
                <a:cubicBezTo>
                  <a:pt x="1860" y="155"/>
                  <a:pt x="1860" y="155"/>
                  <a:pt x="1860" y="155"/>
                </a:cubicBezTo>
                <a:cubicBezTo>
                  <a:pt x="1859" y="155"/>
                  <a:pt x="1859" y="155"/>
                  <a:pt x="1859" y="155"/>
                </a:cubicBezTo>
                <a:cubicBezTo>
                  <a:pt x="1859" y="155"/>
                  <a:pt x="1859" y="155"/>
                  <a:pt x="1859" y="155"/>
                </a:cubicBezTo>
                <a:cubicBezTo>
                  <a:pt x="1859" y="159"/>
                  <a:pt x="1859" y="159"/>
                  <a:pt x="1859" y="159"/>
                </a:cubicBezTo>
                <a:cubicBezTo>
                  <a:pt x="1859" y="159"/>
                  <a:pt x="1859" y="159"/>
                  <a:pt x="1859" y="159"/>
                </a:cubicBezTo>
                <a:cubicBezTo>
                  <a:pt x="1860" y="162"/>
                  <a:pt x="1860" y="162"/>
                  <a:pt x="1860" y="162"/>
                </a:cubicBezTo>
                <a:cubicBezTo>
                  <a:pt x="1860" y="162"/>
                  <a:pt x="1860" y="162"/>
                  <a:pt x="1860" y="162"/>
                </a:cubicBezTo>
                <a:cubicBezTo>
                  <a:pt x="1863" y="163"/>
                  <a:pt x="1863" y="163"/>
                  <a:pt x="1863" y="163"/>
                </a:cubicBezTo>
                <a:cubicBezTo>
                  <a:pt x="1863" y="163"/>
                  <a:pt x="1863" y="163"/>
                  <a:pt x="1863" y="163"/>
                </a:cubicBezTo>
                <a:cubicBezTo>
                  <a:pt x="1865" y="164"/>
                  <a:pt x="1865" y="164"/>
                  <a:pt x="1865" y="164"/>
                </a:cubicBezTo>
                <a:cubicBezTo>
                  <a:pt x="1865" y="164"/>
                  <a:pt x="1865" y="164"/>
                  <a:pt x="1865" y="164"/>
                </a:cubicBezTo>
                <a:cubicBezTo>
                  <a:pt x="1868" y="165"/>
                  <a:pt x="1868" y="165"/>
                  <a:pt x="1868" y="165"/>
                </a:cubicBezTo>
                <a:cubicBezTo>
                  <a:pt x="1868" y="165"/>
                  <a:pt x="1868" y="165"/>
                  <a:pt x="1868" y="165"/>
                </a:cubicBezTo>
                <a:cubicBezTo>
                  <a:pt x="1870" y="166"/>
                  <a:pt x="1870" y="166"/>
                  <a:pt x="1870" y="166"/>
                </a:cubicBezTo>
                <a:cubicBezTo>
                  <a:pt x="1870" y="166"/>
                  <a:pt x="1870" y="166"/>
                  <a:pt x="1870" y="166"/>
                </a:cubicBezTo>
                <a:cubicBezTo>
                  <a:pt x="1872" y="167"/>
                  <a:pt x="1872" y="167"/>
                  <a:pt x="1872" y="167"/>
                </a:cubicBezTo>
                <a:cubicBezTo>
                  <a:pt x="1872" y="167"/>
                  <a:pt x="1872" y="167"/>
                  <a:pt x="1872" y="167"/>
                </a:cubicBezTo>
                <a:cubicBezTo>
                  <a:pt x="1874" y="168"/>
                  <a:pt x="1874" y="168"/>
                  <a:pt x="1874" y="168"/>
                </a:cubicBezTo>
                <a:cubicBezTo>
                  <a:pt x="1874" y="168"/>
                  <a:pt x="1874" y="168"/>
                  <a:pt x="1874" y="168"/>
                </a:cubicBezTo>
                <a:cubicBezTo>
                  <a:pt x="1877" y="168"/>
                  <a:pt x="1877" y="168"/>
                  <a:pt x="1877" y="168"/>
                </a:cubicBezTo>
                <a:lnTo>
                  <a:pt x="1879" y="168"/>
                </a:lnTo>
                <a:close/>
                <a:moveTo>
                  <a:pt x="583" y="131"/>
                </a:moveTo>
                <a:cubicBezTo>
                  <a:pt x="583" y="130"/>
                  <a:pt x="583" y="130"/>
                  <a:pt x="583" y="130"/>
                </a:cubicBezTo>
                <a:cubicBezTo>
                  <a:pt x="583" y="130"/>
                  <a:pt x="583" y="130"/>
                  <a:pt x="583" y="130"/>
                </a:cubicBezTo>
                <a:cubicBezTo>
                  <a:pt x="583" y="128"/>
                  <a:pt x="583" y="128"/>
                  <a:pt x="583" y="128"/>
                </a:cubicBezTo>
                <a:cubicBezTo>
                  <a:pt x="583" y="128"/>
                  <a:pt x="583" y="128"/>
                  <a:pt x="583" y="128"/>
                </a:cubicBezTo>
                <a:cubicBezTo>
                  <a:pt x="583" y="128"/>
                  <a:pt x="583" y="128"/>
                  <a:pt x="583" y="128"/>
                </a:cubicBezTo>
                <a:cubicBezTo>
                  <a:pt x="583" y="128"/>
                  <a:pt x="583" y="128"/>
                  <a:pt x="583" y="128"/>
                </a:cubicBezTo>
                <a:cubicBezTo>
                  <a:pt x="583" y="126"/>
                  <a:pt x="583" y="126"/>
                  <a:pt x="583" y="126"/>
                </a:cubicBezTo>
                <a:cubicBezTo>
                  <a:pt x="583" y="126"/>
                  <a:pt x="583" y="126"/>
                  <a:pt x="583" y="126"/>
                </a:cubicBezTo>
                <a:cubicBezTo>
                  <a:pt x="583" y="125"/>
                  <a:pt x="583" y="125"/>
                  <a:pt x="583" y="125"/>
                </a:cubicBezTo>
                <a:cubicBezTo>
                  <a:pt x="583" y="125"/>
                  <a:pt x="583" y="125"/>
                  <a:pt x="583" y="125"/>
                </a:cubicBezTo>
                <a:cubicBezTo>
                  <a:pt x="583" y="123"/>
                  <a:pt x="583" y="123"/>
                  <a:pt x="583" y="123"/>
                </a:cubicBezTo>
                <a:cubicBezTo>
                  <a:pt x="583" y="123"/>
                  <a:pt x="583" y="123"/>
                  <a:pt x="583" y="123"/>
                </a:cubicBezTo>
                <a:cubicBezTo>
                  <a:pt x="583" y="122"/>
                  <a:pt x="583" y="122"/>
                  <a:pt x="583" y="122"/>
                </a:cubicBezTo>
                <a:cubicBezTo>
                  <a:pt x="583" y="122"/>
                  <a:pt x="583" y="122"/>
                  <a:pt x="583" y="122"/>
                </a:cubicBezTo>
                <a:cubicBezTo>
                  <a:pt x="583" y="119"/>
                  <a:pt x="583" y="119"/>
                  <a:pt x="583" y="119"/>
                </a:cubicBezTo>
                <a:cubicBezTo>
                  <a:pt x="583" y="119"/>
                  <a:pt x="583" y="119"/>
                  <a:pt x="583" y="119"/>
                </a:cubicBezTo>
                <a:cubicBezTo>
                  <a:pt x="607" y="111"/>
                  <a:pt x="607" y="111"/>
                  <a:pt x="607" y="111"/>
                </a:cubicBezTo>
                <a:cubicBezTo>
                  <a:pt x="607" y="111"/>
                  <a:pt x="607" y="111"/>
                  <a:pt x="607" y="111"/>
                </a:cubicBezTo>
                <a:cubicBezTo>
                  <a:pt x="604" y="114"/>
                  <a:pt x="604" y="114"/>
                  <a:pt x="604" y="114"/>
                </a:cubicBezTo>
                <a:cubicBezTo>
                  <a:pt x="604" y="114"/>
                  <a:pt x="604" y="114"/>
                  <a:pt x="604" y="114"/>
                </a:cubicBezTo>
                <a:cubicBezTo>
                  <a:pt x="602" y="117"/>
                  <a:pt x="602" y="117"/>
                  <a:pt x="602" y="117"/>
                </a:cubicBezTo>
                <a:cubicBezTo>
                  <a:pt x="602" y="117"/>
                  <a:pt x="602" y="117"/>
                  <a:pt x="602" y="117"/>
                </a:cubicBezTo>
                <a:cubicBezTo>
                  <a:pt x="599" y="120"/>
                  <a:pt x="599" y="120"/>
                  <a:pt x="599" y="120"/>
                </a:cubicBezTo>
                <a:cubicBezTo>
                  <a:pt x="599" y="120"/>
                  <a:pt x="599" y="120"/>
                  <a:pt x="599" y="120"/>
                </a:cubicBezTo>
                <a:cubicBezTo>
                  <a:pt x="597" y="123"/>
                  <a:pt x="597" y="123"/>
                  <a:pt x="597" y="123"/>
                </a:cubicBezTo>
                <a:cubicBezTo>
                  <a:pt x="597" y="123"/>
                  <a:pt x="597" y="123"/>
                  <a:pt x="597" y="123"/>
                </a:cubicBezTo>
                <a:cubicBezTo>
                  <a:pt x="593" y="126"/>
                  <a:pt x="593" y="126"/>
                  <a:pt x="593" y="126"/>
                </a:cubicBezTo>
                <a:cubicBezTo>
                  <a:pt x="593" y="126"/>
                  <a:pt x="593" y="126"/>
                  <a:pt x="593" y="126"/>
                </a:cubicBezTo>
                <a:cubicBezTo>
                  <a:pt x="591" y="128"/>
                  <a:pt x="591" y="128"/>
                  <a:pt x="591" y="128"/>
                </a:cubicBezTo>
                <a:cubicBezTo>
                  <a:pt x="591" y="128"/>
                  <a:pt x="591" y="128"/>
                  <a:pt x="591" y="128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4" y="131"/>
                  <a:pt x="584" y="131"/>
                  <a:pt x="584" y="131"/>
                </a:cubicBezTo>
                <a:lnTo>
                  <a:pt x="583" y="131"/>
                </a:lnTo>
                <a:close/>
                <a:moveTo>
                  <a:pt x="1853" y="121"/>
                </a:moveTo>
                <a:cubicBezTo>
                  <a:pt x="1854" y="121"/>
                  <a:pt x="1854" y="121"/>
                  <a:pt x="1854" y="121"/>
                </a:cubicBezTo>
                <a:lnTo>
                  <a:pt x="1853" y="121"/>
                </a:lnTo>
                <a:close/>
                <a:moveTo>
                  <a:pt x="196" y="69"/>
                </a:moveTo>
                <a:cubicBezTo>
                  <a:pt x="202" y="68"/>
                  <a:pt x="202" y="68"/>
                  <a:pt x="202" y="68"/>
                </a:cubicBezTo>
                <a:cubicBezTo>
                  <a:pt x="202" y="68"/>
                  <a:pt x="202" y="68"/>
                  <a:pt x="202" y="68"/>
                </a:cubicBezTo>
                <a:cubicBezTo>
                  <a:pt x="211" y="67"/>
                  <a:pt x="211" y="67"/>
                  <a:pt x="211" y="67"/>
                </a:cubicBezTo>
                <a:cubicBezTo>
                  <a:pt x="211" y="67"/>
                  <a:pt x="211" y="67"/>
                  <a:pt x="211" y="67"/>
                </a:cubicBezTo>
                <a:cubicBezTo>
                  <a:pt x="219" y="67"/>
                  <a:pt x="219" y="67"/>
                  <a:pt x="219" y="67"/>
                </a:cubicBezTo>
                <a:cubicBezTo>
                  <a:pt x="219" y="67"/>
                  <a:pt x="219" y="67"/>
                  <a:pt x="219" y="67"/>
                </a:cubicBezTo>
                <a:cubicBezTo>
                  <a:pt x="228" y="67"/>
                  <a:pt x="228" y="67"/>
                  <a:pt x="228" y="67"/>
                </a:cubicBezTo>
                <a:cubicBezTo>
                  <a:pt x="228" y="67"/>
                  <a:pt x="228" y="67"/>
                  <a:pt x="228" y="67"/>
                </a:cubicBezTo>
                <a:cubicBezTo>
                  <a:pt x="234" y="67"/>
                  <a:pt x="234" y="67"/>
                  <a:pt x="234" y="67"/>
                </a:cubicBezTo>
                <a:cubicBezTo>
                  <a:pt x="234" y="67"/>
                  <a:pt x="234" y="67"/>
                  <a:pt x="234" y="67"/>
                </a:cubicBezTo>
                <a:cubicBezTo>
                  <a:pt x="241" y="66"/>
                  <a:pt x="241" y="66"/>
                  <a:pt x="241" y="66"/>
                </a:cubicBezTo>
                <a:cubicBezTo>
                  <a:pt x="241" y="66"/>
                  <a:pt x="241" y="66"/>
                  <a:pt x="241" y="66"/>
                </a:cubicBezTo>
                <a:cubicBezTo>
                  <a:pt x="248" y="64"/>
                  <a:pt x="248" y="64"/>
                  <a:pt x="248" y="64"/>
                </a:cubicBezTo>
                <a:cubicBezTo>
                  <a:pt x="248" y="64"/>
                  <a:pt x="248" y="64"/>
                  <a:pt x="248" y="64"/>
                </a:cubicBezTo>
                <a:cubicBezTo>
                  <a:pt x="253" y="59"/>
                  <a:pt x="253" y="59"/>
                  <a:pt x="253" y="59"/>
                </a:cubicBezTo>
                <a:cubicBezTo>
                  <a:pt x="253" y="59"/>
                  <a:pt x="253" y="59"/>
                  <a:pt x="253" y="59"/>
                </a:cubicBezTo>
                <a:cubicBezTo>
                  <a:pt x="252" y="57"/>
                  <a:pt x="252" y="57"/>
                  <a:pt x="252" y="57"/>
                </a:cubicBezTo>
                <a:cubicBezTo>
                  <a:pt x="252" y="57"/>
                  <a:pt x="252" y="57"/>
                  <a:pt x="252" y="57"/>
                </a:cubicBezTo>
                <a:cubicBezTo>
                  <a:pt x="252" y="54"/>
                  <a:pt x="252" y="54"/>
                  <a:pt x="252" y="54"/>
                </a:cubicBezTo>
                <a:cubicBezTo>
                  <a:pt x="252" y="54"/>
                  <a:pt x="252" y="54"/>
                  <a:pt x="252" y="54"/>
                </a:cubicBezTo>
                <a:cubicBezTo>
                  <a:pt x="251" y="52"/>
                  <a:pt x="251" y="52"/>
                  <a:pt x="251" y="52"/>
                </a:cubicBezTo>
                <a:cubicBezTo>
                  <a:pt x="251" y="52"/>
                  <a:pt x="251" y="52"/>
                  <a:pt x="251" y="52"/>
                </a:cubicBezTo>
                <a:cubicBezTo>
                  <a:pt x="250" y="49"/>
                  <a:pt x="250" y="49"/>
                  <a:pt x="250" y="49"/>
                </a:cubicBezTo>
                <a:cubicBezTo>
                  <a:pt x="250" y="49"/>
                  <a:pt x="250" y="49"/>
                  <a:pt x="250" y="49"/>
                </a:cubicBezTo>
                <a:cubicBezTo>
                  <a:pt x="248" y="47"/>
                  <a:pt x="248" y="47"/>
                  <a:pt x="248" y="47"/>
                </a:cubicBezTo>
                <a:cubicBezTo>
                  <a:pt x="248" y="47"/>
                  <a:pt x="248" y="47"/>
                  <a:pt x="248" y="47"/>
                </a:cubicBezTo>
                <a:cubicBezTo>
                  <a:pt x="247" y="46"/>
                  <a:pt x="247" y="46"/>
                  <a:pt x="247" y="46"/>
                </a:cubicBezTo>
                <a:cubicBezTo>
                  <a:pt x="247" y="46"/>
                  <a:pt x="247" y="46"/>
                  <a:pt x="247" y="46"/>
                </a:cubicBezTo>
                <a:cubicBezTo>
                  <a:pt x="244" y="44"/>
                  <a:pt x="244" y="44"/>
                  <a:pt x="244" y="44"/>
                </a:cubicBezTo>
                <a:cubicBezTo>
                  <a:pt x="244" y="44"/>
                  <a:pt x="244" y="44"/>
                  <a:pt x="244" y="44"/>
                </a:cubicBezTo>
                <a:cubicBezTo>
                  <a:pt x="244" y="41"/>
                  <a:pt x="244" y="41"/>
                  <a:pt x="244" y="41"/>
                </a:cubicBezTo>
                <a:cubicBezTo>
                  <a:pt x="244" y="41"/>
                  <a:pt x="244" y="41"/>
                  <a:pt x="244" y="41"/>
                </a:cubicBezTo>
                <a:cubicBezTo>
                  <a:pt x="235" y="35"/>
                  <a:pt x="235" y="35"/>
                  <a:pt x="235" y="35"/>
                </a:cubicBezTo>
                <a:cubicBezTo>
                  <a:pt x="235" y="35"/>
                  <a:pt x="235" y="35"/>
                  <a:pt x="235" y="35"/>
                </a:cubicBezTo>
                <a:cubicBezTo>
                  <a:pt x="227" y="29"/>
                  <a:pt x="227" y="29"/>
                  <a:pt x="227" y="29"/>
                </a:cubicBezTo>
                <a:cubicBezTo>
                  <a:pt x="227" y="29"/>
                  <a:pt x="227" y="29"/>
                  <a:pt x="227" y="29"/>
                </a:cubicBezTo>
                <a:cubicBezTo>
                  <a:pt x="217" y="24"/>
                  <a:pt x="217" y="24"/>
                  <a:pt x="217" y="24"/>
                </a:cubicBezTo>
                <a:cubicBezTo>
                  <a:pt x="217" y="24"/>
                  <a:pt x="217" y="24"/>
                  <a:pt x="217" y="24"/>
                </a:cubicBezTo>
                <a:cubicBezTo>
                  <a:pt x="209" y="19"/>
                  <a:pt x="209" y="19"/>
                  <a:pt x="209" y="19"/>
                </a:cubicBezTo>
                <a:cubicBezTo>
                  <a:pt x="209" y="19"/>
                  <a:pt x="209" y="19"/>
                  <a:pt x="209" y="19"/>
                </a:cubicBezTo>
                <a:cubicBezTo>
                  <a:pt x="198" y="18"/>
                  <a:pt x="198" y="18"/>
                  <a:pt x="198" y="18"/>
                </a:cubicBezTo>
                <a:cubicBezTo>
                  <a:pt x="198" y="18"/>
                  <a:pt x="198" y="18"/>
                  <a:pt x="198" y="18"/>
                </a:cubicBezTo>
                <a:cubicBezTo>
                  <a:pt x="189" y="15"/>
                  <a:pt x="189" y="15"/>
                  <a:pt x="189" y="15"/>
                </a:cubicBezTo>
                <a:cubicBezTo>
                  <a:pt x="189" y="15"/>
                  <a:pt x="189" y="15"/>
                  <a:pt x="189" y="15"/>
                </a:cubicBezTo>
                <a:cubicBezTo>
                  <a:pt x="178" y="14"/>
                  <a:pt x="178" y="14"/>
                  <a:pt x="178" y="14"/>
                </a:cubicBezTo>
                <a:cubicBezTo>
                  <a:pt x="178" y="14"/>
                  <a:pt x="178" y="14"/>
                  <a:pt x="178" y="14"/>
                </a:cubicBezTo>
                <a:cubicBezTo>
                  <a:pt x="168" y="14"/>
                  <a:pt x="168" y="14"/>
                  <a:pt x="168" y="14"/>
                </a:cubicBezTo>
                <a:cubicBezTo>
                  <a:pt x="168" y="14"/>
                  <a:pt x="168" y="14"/>
                  <a:pt x="168" y="14"/>
                </a:cubicBezTo>
                <a:cubicBezTo>
                  <a:pt x="167" y="16"/>
                  <a:pt x="167" y="16"/>
                  <a:pt x="167" y="16"/>
                </a:cubicBezTo>
                <a:cubicBezTo>
                  <a:pt x="167" y="16"/>
                  <a:pt x="167" y="16"/>
                  <a:pt x="167" y="16"/>
                </a:cubicBezTo>
                <a:cubicBezTo>
                  <a:pt x="166" y="17"/>
                  <a:pt x="166" y="17"/>
                  <a:pt x="166" y="17"/>
                </a:cubicBezTo>
                <a:cubicBezTo>
                  <a:pt x="166" y="17"/>
                  <a:pt x="166" y="17"/>
                  <a:pt x="166" y="17"/>
                </a:cubicBezTo>
                <a:cubicBezTo>
                  <a:pt x="166" y="18"/>
                  <a:pt x="166" y="18"/>
                  <a:pt x="166" y="18"/>
                </a:cubicBezTo>
                <a:cubicBezTo>
                  <a:pt x="166" y="18"/>
                  <a:pt x="166" y="18"/>
                  <a:pt x="166" y="18"/>
                </a:cubicBezTo>
                <a:cubicBezTo>
                  <a:pt x="167" y="19"/>
                  <a:pt x="167" y="19"/>
                  <a:pt x="167" y="19"/>
                </a:cubicBezTo>
                <a:cubicBezTo>
                  <a:pt x="167" y="19"/>
                  <a:pt x="167" y="19"/>
                  <a:pt x="167" y="19"/>
                </a:cubicBezTo>
                <a:cubicBezTo>
                  <a:pt x="167" y="21"/>
                  <a:pt x="167" y="21"/>
                  <a:pt x="167" y="21"/>
                </a:cubicBezTo>
                <a:cubicBezTo>
                  <a:pt x="167" y="21"/>
                  <a:pt x="167" y="21"/>
                  <a:pt x="167" y="21"/>
                </a:cubicBezTo>
                <a:cubicBezTo>
                  <a:pt x="167" y="22"/>
                  <a:pt x="167" y="22"/>
                  <a:pt x="167" y="22"/>
                </a:cubicBezTo>
                <a:cubicBezTo>
                  <a:pt x="167" y="22"/>
                  <a:pt x="167" y="22"/>
                  <a:pt x="167" y="22"/>
                </a:cubicBezTo>
                <a:cubicBezTo>
                  <a:pt x="168" y="22"/>
                  <a:pt x="168" y="22"/>
                  <a:pt x="168" y="22"/>
                </a:cubicBezTo>
                <a:cubicBezTo>
                  <a:pt x="168" y="22"/>
                  <a:pt x="168" y="22"/>
                  <a:pt x="168" y="22"/>
                </a:cubicBezTo>
                <a:cubicBezTo>
                  <a:pt x="169" y="22"/>
                  <a:pt x="169" y="22"/>
                  <a:pt x="169" y="22"/>
                </a:cubicBezTo>
                <a:cubicBezTo>
                  <a:pt x="169" y="22"/>
                  <a:pt x="169" y="22"/>
                  <a:pt x="169" y="22"/>
                </a:cubicBezTo>
                <a:cubicBezTo>
                  <a:pt x="191" y="38"/>
                  <a:pt x="191" y="38"/>
                  <a:pt x="191" y="38"/>
                </a:cubicBezTo>
                <a:cubicBezTo>
                  <a:pt x="191" y="38"/>
                  <a:pt x="191" y="38"/>
                  <a:pt x="191" y="38"/>
                </a:cubicBezTo>
                <a:cubicBezTo>
                  <a:pt x="191" y="41"/>
                  <a:pt x="191" y="41"/>
                  <a:pt x="191" y="41"/>
                </a:cubicBezTo>
                <a:cubicBezTo>
                  <a:pt x="191" y="41"/>
                  <a:pt x="191" y="41"/>
                  <a:pt x="191" y="41"/>
                </a:cubicBezTo>
                <a:cubicBezTo>
                  <a:pt x="192" y="43"/>
                  <a:pt x="192" y="43"/>
                  <a:pt x="192" y="43"/>
                </a:cubicBezTo>
                <a:cubicBezTo>
                  <a:pt x="192" y="43"/>
                  <a:pt x="192" y="43"/>
                  <a:pt x="192" y="43"/>
                </a:cubicBezTo>
                <a:cubicBezTo>
                  <a:pt x="193" y="46"/>
                  <a:pt x="193" y="46"/>
                  <a:pt x="193" y="46"/>
                </a:cubicBezTo>
                <a:cubicBezTo>
                  <a:pt x="193" y="46"/>
                  <a:pt x="193" y="46"/>
                  <a:pt x="193" y="46"/>
                </a:cubicBezTo>
                <a:cubicBezTo>
                  <a:pt x="195" y="47"/>
                  <a:pt x="195" y="47"/>
                  <a:pt x="195" y="47"/>
                </a:cubicBezTo>
                <a:cubicBezTo>
                  <a:pt x="195" y="47"/>
                  <a:pt x="195" y="47"/>
                  <a:pt x="195" y="47"/>
                </a:cubicBezTo>
                <a:cubicBezTo>
                  <a:pt x="196" y="48"/>
                  <a:pt x="196" y="48"/>
                  <a:pt x="196" y="48"/>
                </a:cubicBezTo>
                <a:cubicBezTo>
                  <a:pt x="196" y="48"/>
                  <a:pt x="196" y="48"/>
                  <a:pt x="196" y="48"/>
                </a:cubicBezTo>
                <a:cubicBezTo>
                  <a:pt x="197" y="49"/>
                  <a:pt x="197" y="49"/>
                  <a:pt x="197" y="49"/>
                </a:cubicBezTo>
                <a:cubicBezTo>
                  <a:pt x="197" y="49"/>
                  <a:pt x="197" y="49"/>
                  <a:pt x="197" y="49"/>
                </a:cubicBezTo>
                <a:cubicBezTo>
                  <a:pt x="198" y="50"/>
                  <a:pt x="198" y="50"/>
                  <a:pt x="198" y="50"/>
                </a:cubicBezTo>
                <a:cubicBezTo>
                  <a:pt x="198" y="50"/>
                  <a:pt x="198" y="50"/>
                  <a:pt x="198" y="50"/>
                </a:cubicBezTo>
                <a:cubicBezTo>
                  <a:pt x="200" y="51"/>
                  <a:pt x="200" y="51"/>
                  <a:pt x="200" y="51"/>
                </a:cubicBezTo>
                <a:cubicBezTo>
                  <a:pt x="200" y="51"/>
                  <a:pt x="200" y="51"/>
                  <a:pt x="200" y="51"/>
                </a:cubicBezTo>
                <a:cubicBezTo>
                  <a:pt x="200" y="54"/>
                  <a:pt x="200" y="54"/>
                  <a:pt x="200" y="54"/>
                </a:cubicBezTo>
                <a:cubicBezTo>
                  <a:pt x="200" y="54"/>
                  <a:pt x="200" y="54"/>
                  <a:pt x="200" y="54"/>
                </a:cubicBezTo>
                <a:cubicBezTo>
                  <a:pt x="200" y="57"/>
                  <a:pt x="200" y="57"/>
                  <a:pt x="200" y="57"/>
                </a:cubicBezTo>
                <a:cubicBezTo>
                  <a:pt x="200" y="57"/>
                  <a:pt x="200" y="57"/>
                  <a:pt x="200" y="57"/>
                </a:cubicBezTo>
                <a:cubicBezTo>
                  <a:pt x="199" y="60"/>
                  <a:pt x="199" y="60"/>
                  <a:pt x="199" y="60"/>
                </a:cubicBezTo>
                <a:cubicBezTo>
                  <a:pt x="199" y="60"/>
                  <a:pt x="199" y="60"/>
                  <a:pt x="199" y="60"/>
                </a:cubicBezTo>
                <a:cubicBezTo>
                  <a:pt x="198" y="61"/>
                  <a:pt x="198" y="61"/>
                  <a:pt x="198" y="61"/>
                </a:cubicBezTo>
                <a:cubicBezTo>
                  <a:pt x="198" y="61"/>
                  <a:pt x="198" y="61"/>
                  <a:pt x="198" y="61"/>
                </a:cubicBezTo>
                <a:cubicBezTo>
                  <a:pt x="197" y="64"/>
                  <a:pt x="197" y="64"/>
                  <a:pt x="197" y="64"/>
                </a:cubicBezTo>
                <a:cubicBezTo>
                  <a:pt x="197" y="64"/>
                  <a:pt x="197" y="64"/>
                  <a:pt x="197" y="64"/>
                </a:cubicBezTo>
                <a:cubicBezTo>
                  <a:pt x="196" y="65"/>
                  <a:pt x="196" y="65"/>
                  <a:pt x="196" y="65"/>
                </a:cubicBezTo>
                <a:cubicBezTo>
                  <a:pt x="196" y="65"/>
                  <a:pt x="196" y="65"/>
                  <a:pt x="196" y="65"/>
                </a:cubicBezTo>
                <a:cubicBezTo>
                  <a:pt x="196" y="68"/>
                  <a:pt x="196" y="68"/>
                  <a:pt x="196" y="68"/>
                </a:cubicBezTo>
                <a:cubicBezTo>
                  <a:pt x="196" y="68"/>
                  <a:pt x="196" y="68"/>
                  <a:pt x="196" y="68"/>
                </a:cubicBezTo>
                <a:lnTo>
                  <a:pt x="196" y="69"/>
                </a:lnTo>
                <a:close/>
              </a:path>
            </a:pathLst>
          </a:custGeom>
          <a:solidFill>
            <a:srgbClr val="B600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4" name="ïṩļíḍé" hidden="1">
            <a:extLst>
              <a:ext uri="{FF2B5EF4-FFF2-40B4-BE49-F238E27FC236}">
                <a16:creationId xmlns="" xmlns:a16="http://schemas.microsoft.com/office/drawing/2014/main" id="{8191F2B8-7B52-46EB-9FCF-01A68DC0A369}"/>
              </a:ext>
            </a:extLst>
          </p:cNvPr>
          <p:cNvSpPr/>
          <p:nvPr userDrawn="1"/>
        </p:nvSpPr>
        <p:spPr bwMode="auto">
          <a:xfrm>
            <a:off x="7350230" y="2206064"/>
            <a:ext cx="4728471" cy="131499"/>
          </a:xfrm>
          <a:custGeom>
            <a:avLst/>
            <a:gdLst>
              <a:gd name="T0" fmla="*/ 28 w 2078"/>
              <a:gd name="T1" fmla="*/ 9 h 58"/>
              <a:gd name="T2" fmla="*/ 38 w 2078"/>
              <a:gd name="T3" fmla="*/ 57 h 58"/>
              <a:gd name="T4" fmla="*/ 111 w 2078"/>
              <a:gd name="T5" fmla="*/ 2 h 58"/>
              <a:gd name="T6" fmla="*/ 87 w 2078"/>
              <a:gd name="T7" fmla="*/ 2 h 58"/>
              <a:gd name="T8" fmla="*/ 111 w 2078"/>
              <a:gd name="T9" fmla="*/ 2 h 58"/>
              <a:gd name="T10" fmla="*/ 176 w 2078"/>
              <a:gd name="T11" fmla="*/ 2 h 58"/>
              <a:gd name="T12" fmla="*/ 169 w 2078"/>
              <a:gd name="T13" fmla="*/ 12 h 58"/>
              <a:gd name="T14" fmla="*/ 253 w 2078"/>
              <a:gd name="T15" fmla="*/ 45 h 58"/>
              <a:gd name="T16" fmla="*/ 226 w 2078"/>
              <a:gd name="T17" fmla="*/ 11 h 58"/>
              <a:gd name="T18" fmla="*/ 324 w 2078"/>
              <a:gd name="T19" fmla="*/ 48 h 58"/>
              <a:gd name="T20" fmla="*/ 311 w 2078"/>
              <a:gd name="T21" fmla="*/ 0 h 58"/>
              <a:gd name="T22" fmla="*/ 314 w 2078"/>
              <a:gd name="T23" fmla="*/ 27 h 58"/>
              <a:gd name="T24" fmla="*/ 395 w 2078"/>
              <a:gd name="T25" fmla="*/ 48 h 58"/>
              <a:gd name="T26" fmla="*/ 396 w 2078"/>
              <a:gd name="T27" fmla="*/ 2 h 58"/>
              <a:gd name="T28" fmla="*/ 443 w 2078"/>
              <a:gd name="T29" fmla="*/ 30 h 58"/>
              <a:gd name="T30" fmla="*/ 470 w 2078"/>
              <a:gd name="T31" fmla="*/ 9 h 58"/>
              <a:gd name="T32" fmla="*/ 535 w 2078"/>
              <a:gd name="T33" fmla="*/ 2 h 58"/>
              <a:gd name="T34" fmla="*/ 550 w 2078"/>
              <a:gd name="T35" fmla="*/ 57 h 58"/>
              <a:gd name="T36" fmla="*/ 600 w 2078"/>
              <a:gd name="T37" fmla="*/ 30 h 58"/>
              <a:gd name="T38" fmla="*/ 614 w 2078"/>
              <a:gd name="T39" fmla="*/ 58 h 58"/>
              <a:gd name="T40" fmla="*/ 627 w 2078"/>
              <a:gd name="T41" fmla="*/ 37 h 58"/>
              <a:gd name="T42" fmla="*/ 692 w 2078"/>
              <a:gd name="T43" fmla="*/ 32 h 58"/>
              <a:gd name="T44" fmla="*/ 728 w 2078"/>
              <a:gd name="T45" fmla="*/ 2 h 58"/>
              <a:gd name="T46" fmla="*/ 790 w 2078"/>
              <a:gd name="T47" fmla="*/ 45 h 58"/>
              <a:gd name="T48" fmla="*/ 763 w 2078"/>
              <a:gd name="T49" fmla="*/ 11 h 58"/>
              <a:gd name="T50" fmla="*/ 836 w 2078"/>
              <a:gd name="T51" fmla="*/ 57 h 58"/>
              <a:gd name="T52" fmla="*/ 882 w 2078"/>
              <a:gd name="T53" fmla="*/ 45 h 58"/>
              <a:gd name="T54" fmla="*/ 964 w 2078"/>
              <a:gd name="T55" fmla="*/ 57 h 58"/>
              <a:gd name="T56" fmla="*/ 939 w 2078"/>
              <a:gd name="T57" fmla="*/ 24 h 58"/>
              <a:gd name="T58" fmla="*/ 998 w 2078"/>
              <a:gd name="T59" fmla="*/ 11 h 58"/>
              <a:gd name="T60" fmla="*/ 998 w 2078"/>
              <a:gd name="T61" fmla="*/ 35 h 58"/>
              <a:gd name="T62" fmla="*/ 1027 w 2078"/>
              <a:gd name="T63" fmla="*/ 42 h 58"/>
              <a:gd name="T64" fmla="*/ 987 w 2078"/>
              <a:gd name="T65" fmla="*/ 57 h 58"/>
              <a:gd name="T66" fmla="*/ 1068 w 2078"/>
              <a:gd name="T67" fmla="*/ 34 h 58"/>
              <a:gd name="T68" fmla="*/ 1070 w 2078"/>
              <a:gd name="T69" fmla="*/ 58 h 58"/>
              <a:gd name="T70" fmla="*/ 1080 w 2078"/>
              <a:gd name="T71" fmla="*/ 18 h 58"/>
              <a:gd name="T72" fmla="*/ 1127 w 2078"/>
              <a:gd name="T73" fmla="*/ 2 h 58"/>
              <a:gd name="T74" fmla="*/ 1190 w 2078"/>
              <a:gd name="T75" fmla="*/ 11 h 58"/>
              <a:gd name="T76" fmla="*/ 1236 w 2078"/>
              <a:gd name="T77" fmla="*/ 39 h 58"/>
              <a:gd name="T78" fmla="*/ 1224 w 2078"/>
              <a:gd name="T79" fmla="*/ 39 h 58"/>
              <a:gd name="T80" fmla="*/ 1315 w 2078"/>
              <a:gd name="T81" fmla="*/ 58 h 58"/>
              <a:gd name="T82" fmla="*/ 1375 w 2078"/>
              <a:gd name="T83" fmla="*/ 57 h 58"/>
              <a:gd name="T84" fmla="*/ 1399 w 2078"/>
              <a:gd name="T85" fmla="*/ 11 h 58"/>
              <a:gd name="T86" fmla="*/ 1448 w 2078"/>
              <a:gd name="T87" fmla="*/ 11 h 58"/>
              <a:gd name="T88" fmla="*/ 1431 w 2078"/>
              <a:gd name="T89" fmla="*/ 2 h 58"/>
              <a:gd name="T90" fmla="*/ 1507 w 2078"/>
              <a:gd name="T91" fmla="*/ 33 h 58"/>
              <a:gd name="T92" fmla="*/ 1531 w 2078"/>
              <a:gd name="T93" fmla="*/ 2 h 58"/>
              <a:gd name="T94" fmla="*/ 1576 w 2078"/>
              <a:gd name="T95" fmla="*/ 58 h 58"/>
              <a:gd name="T96" fmla="*/ 1586 w 2078"/>
              <a:gd name="T97" fmla="*/ 20 h 58"/>
              <a:gd name="T98" fmla="*/ 1664 w 2078"/>
              <a:gd name="T99" fmla="*/ 57 h 58"/>
              <a:gd name="T100" fmla="*/ 1620 w 2078"/>
              <a:gd name="T101" fmla="*/ 2 h 58"/>
              <a:gd name="T102" fmla="*/ 1726 w 2078"/>
              <a:gd name="T103" fmla="*/ 45 h 58"/>
              <a:gd name="T104" fmla="*/ 1698 w 2078"/>
              <a:gd name="T105" fmla="*/ 11 h 58"/>
              <a:gd name="T106" fmla="*/ 1784 w 2078"/>
              <a:gd name="T107" fmla="*/ 0 h 58"/>
              <a:gd name="T108" fmla="*/ 1771 w 2078"/>
              <a:gd name="T109" fmla="*/ 30 h 58"/>
              <a:gd name="T110" fmla="*/ 1833 w 2078"/>
              <a:gd name="T111" fmla="*/ 2 h 58"/>
              <a:gd name="T112" fmla="*/ 1886 w 2078"/>
              <a:gd name="T113" fmla="*/ 30 h 58"/>
              <a:gd name="T114" fmla="*/ 1913 w 2078"/>
              <a:gd name="T115" fmla="*/ 9 h 58"/>
              <a:gd name="T116" fmla="*/ 1986 w 2078"/>
              <a:gd name="T117" fmla="*/ 9 h 58"/>
              <a:gd name="T118" fmla="*/ 1997 w 2078"/>
              <a:gd name="T119" fmla="*/ 57 h 58"/>
              <a:gd name="T120" fmla="*/ 2048 w 2078"/>
              <a:gd name="T121" fmla="*/ 57 h 58"/>
              <a:gd name="T122" fmla="*/ 2043 w 2078"/>
              <a:gd name="T123" fmla="*/ 2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78" h="58">
                <a:moveTo>
                  <a:pt x="38" y="37"/>
                </a:moveTo>
                <a:cubicBezTo>
                  <a:pt x="38" y="48"/>
                  <a:pt x="38" y="48"/>
                  <a:pt x="38" y="48"/>
                </a:cubicBezTo>
                <a:cubicBezTo>
                  <a:pt x="38" y="49"/>
                  <a:pt x="38" y="49"/>
                  <a:pt x="38" y="48"/>
                </a:cubicBezTo>
                <a:cubicBezTo>
                  <a:pt x="34" y="49"/>
                  <a:pt x="30" y="50"/>
                  <a:pt x="28" y="50"/>
                </a:cubicBezTo>
                <a:cubicBezTo>
                  <a:pt x="18" y="49"/>
                  <a:pt x="12" y="43"/>
                  <a:pt x="12" y="30"/>
                </a:cubicBezTo>
                <a:cubicBezTo>
                  <a:pt x="12" y="16"/>
                  <a:pt x="18" y="9"/>
                  <a:pt x="28" y="9"/>
                </a:cubicBezTo>
                <a:cubicBezTo>
                  <a:pt x="35" y="9"/>
                  <a:pt x="38" y="12"/>
                  <a:pt x="38" y="18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6"/>
                  <a:pt x="43" y="0"/>
                  <a:pt x="25" y="0"/>
                </a:cubicBezTo>
                <a:cubicBezTo>
                  <a:pt x="9" y="2"/>
                  <a:pt x="0" y="11"/>
                  <a:pt x="0" y="30"/>
                </a:cubicBezTo>
                <a:cubicBezTo>
                  <a:pt x="0" y="47"/>
                  <a:pt x="9" y="57"/>
                  <a:pt x="25" y="58"/>
                </a:cubicBezTo>
                <a:cubicBezTo>
                  <a:pt x="31" y="58"/>
                  <a:pt x="35" y="58"/>
                  <a:pt x="38" y="57"/>
                </a:cubicBezTo>
                <a:cubicBezTo>
                  <a:pt x="42" y="57"/>
                  <a:pt x="46" y="57"/>
                  <a:pt x="50" y="55"/>
                </a:cubicBezTo>
                <a:cubicBezTo>
                  <a:pt x="50" y="27"/>
                  <a:pt x="50" y="27"/>
                  <a:pt x="50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37"/>
                  <a:pt x="28" y="37"/>
                  <a:pt x="28" y="37"/>
                </a:cubicBezTo>
                <a:cubicBezTo>
                  <a:pt x="38" y="37"/>
                  <a:pt x="38" y="37"/>
                  <a:pt x="38" y="37"/>
                </a:cubicBezTo>
                <a:close/>
                <a:moveTo>
                  <a:pt x="111" y="2"/>
                </a:moveTo>
                <a:cubicBezTo>
                  <a:pt x="111" y="32"/>
                  <a:pt x="111" y="32"/>
                  <a:pt x="111" y="32"/>
                </a:cubicBezTo>
                <a:cubicBezTo>
                  <a:pt x="111" y="39"/>
                  <a:pt x="110" y="43"/>
                  <a:pt x="108" y="45"/>
                </a:cubicBezTo>
                <a:cubicBezTo>
                  <a:pt x="107" y="48"/>
                  <a:pt x="103" y="50"/>
                  <a:pt x="99" y="50"/>
                </a:cubicBezTo>
                <a:cubicBezTo>
                  <a:pt x="94" y="50"/>
                  <a:pt x="91" y="48"/>
                  <a:pt x="89" y="45"/>
                </a:cubicBezTo>
                <a:cubicBezTo>
                  <a:pt x="87" y="43"/>
                  <a:pt x="87" y="39"/>
                  <a:pt x="87" y="32"/>
                </a:cubicBezTo>
                <a:cubicBezTo>
                  <a:pt x="87" y="2"/>
                  <a:pt x="87" y="2"/>
                  <a:pt x="87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5" y="36"/>
                  <a:pt x="75" y="36"/>
                  <a:pt x="75" y="36"/>
                </a:cubicBezTo>
                <a:cubicBezTo>
                  <a:pt x="75" y="50"/>
                  <a:pt x="83" y="57"/>
                  <a:pt x="99" y="58"/>
                </a:cubicBezTo>
                <a:cubicBezTo>
                  <a:pt x="114" y="57"/>
                  <a:pt x="122" y="50"/>
                  <a:pt x="123" y="36"/>
                </a:cubicBezTo>
                <a:cubicBezTo>
                  <a:pt x="123" y="2"/>
                  <a:pt x="123" y="2"/>
                  <a:pt x="123" y="2"/>
                </a:cubicBezTo>
                <a:cubicBezTo>
                  <a:pt x="111" y="2"/>
                  <a:pt x="111" y="2"/>
                  <a:pt x="111" y="2"/>
                </a:cubicBezTo>
                <a:close/>
                <a:moveTo>
                  <a:pt x="154" y="57"/>
                </a:moveTo>
                <a:cubicBezTo>
                  <a:pt x="158" y="45"/>
                  <a:pt x="158" y="45"/>
                  <a:pt x="158" y="45"/>
                </a:cubicBezTo>
                <a:cubicBezTo>
                  <a:pt x="180" y="45"/>
                  <a:pt x="180" y="45"/>
                  <a:pt x="180" y="45"/>
                </a:cubicBezTo>
                <a:cubicBezTo>
                  <a:pt x="184" y="57"/>
                  <a:pt x="184" y="57"/>
                  <a:pt x="184" y="57"/>
                </a:cubicBezTo>
                <a:cubicBezTo>
                  <a:pt x="196" y="57"/>
                  <a:pt x="196" y="57"/>
                  <a:pt x="196" y="57"/>
                </a:cubicBezTo>
                <a:cubicBezTo>
                  <a:pt x="176" y="2"/>
                  <a:pt x="176" y="2"/>
                  <a:pt x="176" y="2"/>
                </a:cubicBezTo>
                <a:cubicBezTo>
                  <a:pt x="163" y="2"/>
                  <a:pt x="163" y="2"/>
                  <a:pt x="163" y="2"/>
                </a:cubicBezTo>
                <a:cubicBezTo>
                  <a:pt x="143" y="57"/>
                  <a:pt x="143" y="57"/>
                  <a:pt x="143" y="57"/>
                </a:cubicBezTo>
                <a:cubicBezTo>
                  <a:pt x="154" y="57"/>
                  <a:pt x="154" y="57"/>
                  <a:pt x="154" y="57"/>
                </a:cubicBezTo>
                <a:close/>
                <a:moveTo>
                  <a:pt x="161" y="36"/>
                </a:moveTo>
                <a:cubicBezTo>
                  <a:pt x="169" y="12"/>
                  <a:pt x="169" y="12"/>
                  <a:pt x="169" y="12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77" y="36"/>
                  <a:pt x="177" y="36"/>
                  <a:pt x="177" y="36"/>
                </a:cubicBezTo>
                <a:cubicBezTo>
                  <a:pt x="161" y="36"/>
                  <a:pt x="161" y="36"/>
                  <a:pt x="161" y="36"/>
                </a:cubicBezTo>
                <a:close/>
                <a:moveTo>
                  <a:pt x="264" y="57"/>
                </a:moveTo>
                <a:cubicBezTo>
                  <a:pt x="264" y="2"/>
                  <a:pt x="264" y="2"/>
                  <a:pt x="264" y="2"/>
                </a:cubicBezTo>
                <a:cubicBezTo>
                  <a:pt x="253" y="2"/>
                  <a:pt x="253" y="2"/>
                  <a:pt x="253" y="2"/>
                </a:cubicBezTo>
                <a:cubicBezTo>
                  <a:pt x="253" y="45"/>
                  <a:pt x="253" y="45"/>
                  <a:pt x="253" y="45"/>
                </a:cubicBezTo>
                <a:cubicBezTo>
                  <a:pt x="253" y="45"/>
                  <a:pt x="253" y="45"/>
                  <a:pt x="253" y="45"/>
                </a:cubicBezTo>
                <a:cubicBezTo>
                  <a:pt x="232" y="2"/>
                  <a:pt x="232" y="2"/>
                  <a:pt x="232" y="2"/>
                </a:cubicBezTo>
                <a:cubicBezTo>
                  <a:pt x="215" y="2"/>
                  <a:pt x="215" y="2"/>
                  <a:pt x="215" y="2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26" y="57"/>
                  <a:pt x="226" y="57"/>
                  <a:pt x="226" y="57"/>
                </a:cubicBezTo>
                <a:cubicBezTo>
                  <a:pt x="226" y="11"/>
                  <a:pt x="226" y="11"/>
                  <a:pt x="226" y="11"/>
                </a:cubicBezTo>
                <a:cubicBezTo>
                  <a:pt x="226" y="11"/>
                  <a:pt x="226" y="11"/>
                  <a:pt x="226" y="11"/>
                </a:cubicBezTo>
                <a:cubicBezTo>
                  <a:pt x="248" y="57"/>
                  <a:pt x="248" y="57"/>
                  <a:pt x="248" y="57"/>
                </a:cubicBezTo>
                <a:cubicBezTo>
                  <a:pt x="264" y="57"/>
                  <a:pt x="264" y="57"/>
                  <a:pt x="264" y="57"/>
                </a:cubicBezTo>
                <a:close/>
                <a:moveTo>
                  <a:pt x="324" y="37"/>
                </a:moveTo>
                <a:cubicBezTo>
                  <a:pt x="324" y="48"/>
                  <a:pt x="324" y="48"/>
                  <a:pt x="324" y="48"/>
                </a:cubicBezTo>
                <a:cubicBezTo>
                  <a:pt x="324" y="49"/>
                  <a:pt x="323" y="49"/>
                  <a:pt x="324" y="48"/>
                </a:cubicBezTo>
                <a:cubicBezTo>
                  <a:pt x="320" y="49"/>
                  <a:pt x="316" y="50"/>
                  <a:pt x="313" y="50"/>
                </a:cubicBezTo>
                <a:cubicBezTo>
                  <a:pt x="303" y="49"/>
                  <a:pt x="298" y="43"/>
                  <a:pt x="298" y="30"/>
                </a:cubicBezTo>
                <a:cubicBezTo>
                  <a:pt x="298" y="16"/>
                  <a:pt x="303" y="9"/>
                  <a:pt x="313" y="9"/>
                </a:cubicBezTo>
                <a:cubicBezTo>
                  <a:pt x="321" y="9"/>
                  <a:pt x="324" y="12"/>
                  <a:pt x="324" y="18"/>
                </a:cubicBezTo>
                <a:cubicBezTo>
                  <a:pt x="337" y="18"/>
                  <a:pt x="337" y="18"/>
                  <a:pt x="337" y="18"/>
                </a:cubicBezTo>
                <a:cubicBezTo>
                  <a:pt x="337" y="6"/>
                  <a:pt x="328" y="0"/>
                  <a:pt x="311" y="0"/>
                </a:cubicBezTo>
                <a:cubicBezTo>
                  <a:pt x="294" y="2"/>
                  <a:pt x="286" y="11"/>
                  <a:pt x="286" y="30"/>
                </a:cubicBezTo>
                <a:cubicBezTo>
                  <a:pt x="286" y="47"/>
                  <a:pt x="294" y="57"/>
                  <a:pt x="311" y="58"/>
                </a:cubicBezTo>
                <a:cubicBezTo>
                  <a:pt x="316" y="58"/>
                  <a:pt x="320" y="58"/>
                  <a:pt x="324" y="57"/>
                </a:cubicBezTo>
                <a:cubicBezTo>
                  <a:pt x="328" y="57"/>
                  <a:pt x="332" y="57"/>
                  <a:pt x="336" y="55"/>
                </a:cubicBezTo>
                <a:cubicBezTo>
                  <a:pt x="336" y="27"/>
                  <a:pt x="336" y="27"/>
                  <a:pt x="336" y="27"/>
                </a:cubicBezTo>
                <a:cubicBezTo>
                  <a:pt x="314" y="27"/>
                  <a:pt x="314" y="27"/>
                  <a:pt x="314" y="27"/>
                </a:cubicBezTo>
                <a:cubicBezTo>
                  <a:pt x="314" y="37"/>
                  <a:pt x="314" y="37"/>
                  <a:pt x="314" y="37"/>
                </a:cubicBezTo>
                <a:cubicBezTo>
                  <a:pt x="324" y="37"/>
                  <a:pt x="324" y="37"/>
                  <a:pt x="324" y="37"/>
                </a:cubicBezTo>
                <a:close/>
                <a:moveTo>
                  <a:pt x="388" y="11"/>
                </a:moveTo>
                <a:cubicBezTo>
                  <a:pt x="395" y="11"/>
                  <a:pt x="395" y="11"/>
                  <a:pt x="395" y="11"/>
                </a:cubicBezTo>
                <a:cubicBezTo>
                  <a:pt x="405" y="11"/>
                  <a:pt x="411" y="17"/>
                  <a:pt x="411" y="30"/>
                </a:cubicBezTo>
                <a:cubicBezTo>
                  <a:pt x="411" y="42"/>
                  <a:pt x="405" y="48"/>
                  <a:pt x="395" y="48"/>
                </a:cubicBezTo>
                <a:cubicBezTo>
                  <a:pt x="388" y="48"/>
                  <a:pt x="388" y="48"/>
                  <a:pt x="388" y="48"/>
                </a:cubicBezTo>
                <a:cubicBezTo>
                  <a:pt x="388" y="11"/>
                  <a:pt x="388" y="11"/>
                  <a:pt x="388" y="11"/>
                </a:cubicBezTo>
                <a:close/>
                <a:moveTo>
                  <a:pt x="377" y="57"/>
                </a:moveTo>
                <a:cubicBezTo>
                  <a:pt x="396" y="57"/>
                  <a:pt x="396" y="57"/>
                  <a:pt x="396" y="57"/>
                </a:cubicBezTo>
                <a:cubicBezTo>
                  <a:pt x="414" y="57"/>
                  <a:pt x="423" y="48"/>
                  <a:pt x="423" y="30"/>
                </a:cubicBezTo>
                <a:cubicBezTo>
                  <a:pt x="423" y="11"/>
                  <a:pt x="414" y="2"/>
                  <a:pt x="396" y="2"/>
                </a:cubicBezTo>
                <a:cubicBezTo>
                  <a:pt x="377" y="2"/>
                  <a:pt x="377" y="2"/>
                  <a:pt x="377" y="2"/>
                </a:cubicBezTo>
                <a:cubicBezTo>
                  <a:pt x="377" y="57"/>
                  <a:pt x="377" y="57"/>
                  <a:pt x="377" y="57"/>
                </a:cubicBezTo>
                <a:close/>
                <a:moveTo>
                  <a:pt x="470" y="58"/>
                </a:moveTo>
                <a:cubicBezTo>
                  <a:pt x="486" y="57"/>
                  <a:pt x="495" y="48"/>
                  <a:pt x="495" y="30"/>
                </a:cubicBezTo>
                <a:cubicBezTo>
                  <a:pt x="495" y="11"/>
                  <a:pt x="486" y="1"/>
                  <a:pt x="470" y="0"/>
                </a:cubicBezTo>
                <a:cubicBezTo>
                  <a:pt x="453" y="1"/>
                  <a:pt x="444" y="11"/>
                  <a:pt x="443" y="30"/>
                </a:cubicBezTo>
                <a:cubicBezTo>
                  <a:pt x="444" y="48"/>
                  <a:pt x="452" y="57"/>
                  <a:pt x="470" y="58"/>
                </a:cubicBezTo>
                <a:close/>
                <a:moveTo>
                  <a:pt x="470" y="9"/>
                </a:moveTo>
                <a:cubicBezTo>
                  <a:pt x="479" y="9"/>
                  <a:pt x="483" y="16"/>
                  <a:pt x="483" y="30"/>
                </a:cubicBezTo>
                <a:cubicBezTo>
                  <a:pt x="483" y="43"/>
                  <a:pt x="479" y="50"/>
                  <a:pt x="470" y="50"/>
                </a:cubicBezTo>
                <a:cubicBezTo>
                  <a:pt x="460" y="50"/>
                  <a:pt x="456" y="43"/>
                  <a:pt x="456" y="30"/>
                </a:cubicBezTo>
                <a:cubicBezTo>
                  <a:pt x="456" y="16"/>
                  <a:pt x="460" y="9"/>
                  <a:pt x="470" y="9"/>
                </a:cubicBezTo>
                <a:close/>
                <a:moveTo>
                  <a:pt x="567" y="57"/>
                </a:moveTo>
                <a:cubicBezTo>
                  <a:pt x="567" y="2"/>
                  <a:pt x="567" y="2"/>
                  <a:pt x="567" y="2"/>
                </a:cubicBezTo>
                <a:cubicBezTo>
                  <a:pt x="556" y="2"/>
                  <a:pt x="556" y="2"/>
                  <a:pt x="556" y="2"/>
                </a:cubicBezTo>
                <a:cubicBezTo>
                  <a:pt x="556" y="45"/>
                  <a:pt x="556" y="45"/>
                  <a:pt x="556" y="45"/>
                </a:cubicBezTo>
                <a:cubicBezTo>
                  <a:pt x="556" y="45"/>
                  <a:pt x="556" y="45"/>
                  <a:pt x="556" y="45"/>
                </a:cubicBezTo>
                <a:cubicBezTo>
                  <a:pt x="535" y="2"/>
                  <a:pt x="535" y="2"/>
                  <a:pt x="535" y="2"/>
                </a:cubicBezTo>
                <a:cubicBezTo>
                  <a:pt x="518" y="2"/>
                  <a:pt x="518" y="2"/>
                  <a:pt x="518" y="2"/>
                </a:cubicBezTo>
                <a:cubicBezTo>
                  <a:pt x="518" y="57"/>
                  <a:pt x="518" y="57"/>
                  <a:pt x="518" y="57"/>
                </a:cubicBezTo>
                <a:cubicBezTo>
                  <a:pt x="528" y="57"/>
                  <a:pt x="528" y="57"/>
                  <a:pt x="528" y="57"/>
                </a:cubicBezTo>
                <a:cubicBezTo>
                  <a:pt x="528" y="11"/>
                  <a:pt x="528" y="11"/>
                  <a:pt x="528" y="11"/>
                </a:cubicBezTo>
                <a:cubicBezTo>
                  <a:pt x="529" y="11"/>
                  <a:pt x="529" y="11"/>
                  <a:pt x="529" y="11"/>
                </a:cubicBezTo>
                <a:cubicBezTo>
                  <a:pt x="550" y="57"/>
                  <a:pt x="550" y="57"/>
                  <a:pt x="550" y="57"/>
                </a:cubicBezTo>
                <a:cubicBezTo>
                  <a:pt x="567" y="57"/>
                  <a:pt x="567" y="57"/>
                  <a:pt x="567" y="57"/>
                </a:cubicBezTo>
                <a:close/>
                <a:moveTo>
                  <a:pt x="627" y="37"/>
                </a:moveTo>
                <a:cubicBezTo>
                  <a:pt x="627" y="48"/>
                  <a:pt x="627" y="48"/>
                  <a:pt x="627" y="48"/>
                </a:cubicBezTo>
                <a:cubicBezTo>
                  <a:pt x="626" y="49"/>
                  <a:pt x="626" y="49"/>
                  <a:pt x="626" y="48"/>
                </a:cubicBezTo>
                <a:cubicBezTo>
                  <a:pt x="622" y="49"/>
                  <a:pt x="619" y="50"/>
                  <a:pt x="616" y="50"/>
                </a:cubicBezTo>
                <a:cubicBezTo>
                  <a:pt x="606" y="49"/>
                  <a:pt x="601" y="43"/>
                  <a:pt x="600" y="30"/>
                </a:cubicBezTo>
                <a:cubicBezTo>
                  <a:pt x="601" y="16"/>
                  <a:pt x="606" y="9"/>
                  <a:pt x="616" y="9"/>
                </a:cubicBezTo>
                <a:cubicBezTo>
                  <a:pt x="623" y="9"/>
                  <a:pt x="627" y="12"/>
                  <a:pt x="627" y="18"/>
                </a:cubicBezTo>
                <a:cubicBezTo>
                  <a:pt x="639" y="18"/>
                  <a:pt x="639" y="18"/>
                  <a:pt x="639" y="18"/>
                </a:cubicBezTo>
                <a:cubicBezTo>
                  <a:pt x="639" y="6"/>
                  <a:pt x="631" y="0"/>
                  <a:pt x="614" y="0"/>
                </a:cubicBezTo>
                <a:cubicBezTo>
                  <a:pt x="597" y="2"/>
                  <a:pt x="588" y="11"/>
                  <a:pt x="588" y="30"/>
                </a:cubicBezTo>
                <a:cubicBezTo>
                  <a:pt x="588" y="47"/>
                  <a:pt x="597" y="57"/>
                  <a:pt x="614" y="58"/>
                </a:cubicBezTo>
                <a:cubicBezTo>
                  <a:pt x="619" y="58"/>
                  <a:pt x="623" y="58"/>
                  <a:pt x="626" y="57"/>
                </a:cubicBezTo>
                <a:cubicBezTo>
                  <a:pt x="630" y="57"/>
                  <a:pt x="634" y="57"/>
                  <a:pt x="638" y="55"/>
                </a:cubicBezTo>
                <a:cubicBezTo>
                  <a:pt x="638" y="27"/>
                  <a:pt x="638" y="27"/>
                  <a:pt x="638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37"/>
                  <a:pt x="616" y="37"/>
                  <a:pt x="616" y="37"/>
                </a:cubicBezTo>
                <a:cubicBezTo>
                  <a:pt x="627" y="37"/>
                  <a:pt x="627" y="37"/>
                  <a:pt x="627" y="37"/>
                </a:cubicBezTo>
                <a:close/>
                <a:moveTo>
                  <a:pt x="716" y="2"/>
                </a:moveTo>
                <a:cubicBezTo>
                  <a:pt x="716" y="32"/>
                  <a:pt x="716" y="32"/>
                  <a:pt x="716" y="32"/>
                </a:cubicBezTo>
                <a:cubicBezTo>
                  <a:pt x="716" y="39"/>
                  <a:pt x="715" y="43"/>
                  <a:pt x="713" y="45"/>
                </a:cubicBezTo>
                <a:cubicBezTo>
                  <a:pt x="712" y="48"/>
                  <a:pt x="708" y="50"/>
                  <a:pt x="704" y="50"/>
                </a:cubicBezTo>
                <a:cubicBezTo>
                  <a:pt x="699" y="50"/>
                  <a:pt x="696" y="48"/>
                  <a:pt x="694" y="45"/>
                </a:cubicBezTo>
                <a:cubicBezTo>
                  <a:pt x="692" y="43"/>
                  <a:pt x="692" y="39"/>
                  <a:pt x="692" y="32"/>
                </a:cubicBezTo>
                <a:cubicBezTo>
                  <a:pt x="692" y="2"/>
                  <a:pt x="692" y="2"/>
                  <a:pt x="692" y="2"/>
                </a:cubicBezTo>
                <a:cubicBezTo>
                  <a:pt x="680" y="2"/>
                  <a:pt x="680" y="2"/>
                  <a:pt x="680" y="2"/>
                </a:cubicBezTo>
                <a:cubicBezTo>
                  <a:pt x="680" y="36"/>
                  <a:pt x="680" y="36"/>
                  <a:pt x="680" y="36"/>
                </a:cubicBezTo>
                <a:cubicBezTo>
                  <a:pt x="680" y="50"/>
                  <a:pt x="688" y="57"/>
                  <a:pt x="704" y="58"/>
                </a:cubicBezTo>
                <a:cubicBezTo>
                  <a:pt x="719" y="57"/>
                  <a:pt x="727" y="50"/>
                  <a:pt x="728" y="36"/>
                </a:cubicBezTo>
                <a:cubicBezTo>
                  <a:pt x="728" y="2"/>
                  <a:pt x="728" y="2"/>
                  <a:pt x="728" y="2"/>
                </a:cubicBezTo>
                <a:cubicBezTo>
                  <a:pt x="716" y="2"/>
                  <a:pt x="716" y="2"/>
                  <a:pt x="716" y="2"/>
                </a:cubicBezTo>
                <a:close/>
                <a:moveTo>
                  <a:pt x="801" y="57"/>
                </a:moveTo>
                <a:cubicBezTo>
                  <a:pt x="801" y="2"/>
                  <a:pt x="801" y="2"/>
                  <a:pt x="801" y="2"/>
                </a:cubicBezTo>
                <a:cubicBezTo>
                  <a:pt x="790" y="2"/>
                  <a:pt x="790" y="2"/>
                  <a:pt x="790" y="2"/>
                </a:cubicBezTo>
                <a:cubicBezTo>
                  <a:pt x="790" y="45"/>
                  <a:pt x="790" y="45"/>
                  <a:pt x="790" y="45"/>
                </a:cubicBezTo>
                <a:cubicBezTo>
                  <a:pt x="790" y="45"/>
                  <a:pt x="790" y="45"/>
                  <a:pt x="790" y="45"/>
                </a:cubicBezTo>
                <a:cubicBezTo>
                  <a:pt x="769" y="2"/>
                  <a:pt x="769" y="2"/>
                  <a:pt x="769" y="2"/>
                </a:cubicBezTo>
                <a:cubicBezTo>
                  <a:pt x="752" y="2"/>
                  <a:pt x="752" y="2"/>
                  <a:pt x="752" y="2"/>
                </a:cubicBezTo>
                <a:cubicBezTo>
                  <a:pt x="752" y="57"/>
                  <a:pt x="752" y="57"/>
                  <a:pt x="752" y="57"/>
                </a:cubicBezTo>
                <a:cubicBezTo>
                  <a:pt x="763" y="57"/>
                  <a:pt x="763" y="57"/>
                  <a:pt x="763" y="57"/>
                </a:cubicBezTo>
                <a:cubicBezTo>
                  <a:pt x="763" y="11"/>
                  <a:pt x="763" y="11"/>
                  <a:pt x="763" y="11"/>
                </a:cubicBezTo>
                <a:cubicBezTo>
                  <a:pt x="763" y="11"/>
                  <a:pt x="763" y="11"/>
                  <a:pt x="763" y="11"/>
                </a:cubicBezTo>
                <a:cubicBezTo>
                  <a:pt x="784" y="57"/>
                  <a:pt x="784" y="57"/>
                  <a:pt x="784" y="57"/>
                </a:cubicBezTo>
                <a:cubicBezTo>
                  <a:pt x="801" y="57"/>
                  <a:pt x="801" y="57"/>
                  <a:pt x="801" y="57"/>
                </a:cubicBezTo>
                <a:close/>
                <a:moveTo>
                  <a:pt x="836" y="2"/>
                </a:moveTo>
                <a:cubicBezTo>
                  <a:pt x="824" y="2"/>
                  <a:pt x="824" y="2"/>
                  <a:pt x="824" y="2"/>
                </a:cubicBezTo>
                <a:cubicBezTo>
                  <a:pt x="824" y="57"/>
                  <a:pt x="824" y="57"/>
                  <a:pt x="824" y="57"/>
                </a:cubicBezTo>
                <a:cubicBezTo>
                  <a:pt x="836" y="57"/>
                  <a:pt x="836" y="57"/>
                  <a:pt x="836" y="57"/>
                </a:cubicBezTo>
                <a:cubicBezTo>
                  <a:pt x="836" y="2"/>
                  <a:pt x="836" y="2"/>
                  <a:pt x="836" y="2"/>
                </a:cubicBezTo>
                <a:close/>
                <a:moveTo>
                  <a:pt x="875" y="57"/>
                </a:moveTo>
                <a:cubicBezTo>
                  <a:pt x="888" y="57"/>
                  <a:pt x="888" y="57"/>
                  <a:pt x="888" y="57"/>
                </a:cubicBezTo>
                <a:cubicBezTo>
                  <a:pt x="908" y="2"/>
                  <a:pt x="908" y="2"/>
                  <a:pt x="908" y="2"/>
                </a:cubicBezTo>
                <a:cubicBezTo>
                  <a:pt x="896" y="2"/>
                  <a:pt x="896" y="2"/>
                  <a:pt x="896" y="2"/>
                </a:cubicBezTo>
                <a:cubicBezTo>
                  <a:pt x="882" y="45"/>
                  <a:pt x="882" y="45"/>
                  <a:pt x="882" y="45"/>
                </a:cubicBezTo>
                <a:cubicBezTo>
                  <a:pt x="882" y="45"/>
                  <a:pt x="882" y="45"/>
                  <a:pt x="882" y="45"/>
                </a:cubicBezTo>
                <a:cubicBezTo>
                  <a:pt x="868" y="2"/>
                  <a:pt x="868" y="2"/>
                  <a:pt x="868" y="2"/>
                </a:cubicBezTo>
                <a:cubicBezTo>
                  <a:pt x="855" y="2"/>
                  <a:pt x="855" y="2"/>
                  <a:pt x="855" y="2"/>
                </a:cubicBezTo>
                <a:cubicBezTo>
                  <a:pt x="875" y="57"/>
                  <a:pt x="875" y="57"/>
                  <a:pt x="875" y="57"/>
                </a:cubicBezTo>
                <a:close/>
                <a:moveTo>
                  <a:pt x="927" y="57"/>
                </a:moveTo>
                <a:cubicBezTo>
                  <a:pt x="964" y="57"/>
                  <a:pt x="964" y="57"/>
                  <a:pt x="964" y="57"/>
                </a:cubicBezTo>
                <a:cubicBezTo>
                  <a:pt x="964" y="48"/>
                  <a:pt x="964" y="48"/>
                  <a:pt x="964" y="48"/>
                </a:cubicBezTo>
                <a:cubicBezTo>
                  <a:pt x="939" y="48"/>
                  <a:pt x="939" y="48"/>
                  <a:pt x="939" y="48"/>
                </a:cubicBezTo>
                <a:cubicBezTo>
                  <a:pt x="939" y="33"/>
                  <a:pt x="939" y="33"/>
                  <a:pt x="939" y="33"/>
                </a:cubicBezTo>
                <a:cubicBezTo>
                  <a:pt x="962" y="33"/>
                  <a:pt x="962" y="33"/>
                  <a:pt x="962" y="33"/>
                </a:cubicBezTo>
                <a:cubicBezTo>
                  <a:pt x="962" y="24"/>
                  <a:pt x="962" y="24"/>
                  <a:pt x="962" y="24"/>
                </a:cubicBezTo>
                <a:cubicBezTo>
                  <a:pt x="939" y="24"/>
                  <a:pt x="939" y="24"/>
                  <a:pt x="939" y="24"/>
                </a:cubicBezTo>
                <a:cubicBezTo>
                  <a:pt x="939" y="11"/>
                  <a:pt x="939" y="11"/>
                  <a:pt x="939" y="11"/>
                </a:cubicBezTo>
                <a:cubicBezTo>
                  <a:pt x="963" y="11"/>
                  <a:pt x="963" y="11"/>
                  <a:pt x="963" y="11"/>
                </a:cubicBezTo>
                <a:cubicBezTo>
                  <a:pt x="963" y="2"/>
                  <a:pt x="963" y="2"/>
                  <a:pt x="963" y="2"/>
                </a:cubicBezTo>
                <a:cubicBezTo>
                  <a:pt x="927" y="2"/>
                  <a:pt x="927" y="2"/>
                  <a:pt x="927" y="2"/>
                </a:cubicBezTo>
                <a:cubicBezTo>
                  <a:pt x="927" y="57"/>
                  <a:pt x="927" y="57"/>
                  <a:pt x="927" y="57"/>
                </a:cubicBezTo>
                <a:close/>
                <a:moveTo>
                  <a:pt x="998" y="11"/>
                </a:moveTo>
                <a:cubicBezTo>
                  <a:pt x="1008" y="11"/>
                  <a:pt x="1008" y="11"/>
                  <a:pt x="1008" y="11"/>
                </a:cubicBezTo>
                <a:cubicBezTo>
                  <a:pt x="1014" y="11"/>
                  <a:pt x="1016" y="13"/>
                  <a:pt x="1016" y="18"/>
                </a:cubicBezTo>
                <a:cubicBezTo>
                  <a:pt x="1016" y="23"/>
                  <a:pt x="1014" y="26"/>
                  <a:pt x="1008" y="26"/>
                </a:cubicBezTo>
                <a:cubicBezTo>
                  <a:pt x="998" y="26"/>
                  <a:pt x="998" y="26"/>
                  <a:pt x="998" y="26"/>
                </a:cubicBezTo>
                <a:cubicBezTo>
                  <a:pt x="998" y="11"/>
                  <a:pt x="998" y="11"/>
                  <a:pt x="998" y="11"/>
                </a:cubicBezTo>
                <a:close/>
                <a:moveTo>
                  <a:pt x="998" y="35"/>
                </a:moveTo>
                <a:cubicBezTo>
                  <a:pt x="1011" y="35"/>
                  <a:pt x="1011" y="35"/>
                  <a:pt x="1011" y="35"/>
                </a:cubicBezTo>
                <a:cubicBezTo>
                  <a:pt x="1014" y="35"/>
                  <a:pt x="1015" y="37"/>
                  <a:pt x="1016" y="42"/>
                </a:cubicBezTo>
                <a:cubicBezTo>
                  <a:pt x="1016" y="47"/>
                  <a:pt x="1017" y="52"/>
                  <a:pt x="1018" y="57"/>
                </a:cubicBezTo>
                <a:cubicBezTo>
                  <a:pt x="1031" y="57"/>
                  <a:pt x="1031" y="57"/>
                  <a:pt x="1031" y="57"/>
                </a:cubicBezTo>
                <a:cubicBezTo>
                  <a:pt x="1029" y="55"/>
                  <a:pt x="1028" y="51"/>
                  <a:pt x="1028" y="44"/>
                </a:cubicBezTo>
                <a:cubicBezTo>
                  <a:pt x="1028" y="44"/>
                  <a:pt x="1028" y="43"/>
                  <a:pt x="1027" y="42"/>
                </a:cubicBezTo>
                <a:cubicBezTo>
                  <a:pt x="1027" y="34"/>
                  <a:pt x="1024" y="30"/>
                  <a:pt x="1018" y="30"/>
                </a:cubicBezTo>
                <a:cubicBezTo>
                  <a:pt x="1018" y="30"/>
                  <a:pt x="1018" y="30"/>
                  <a:pt x="1018" y="30"/>
                </a:cubicBezTo>
                <a:cubicBezTo>
                  <a:pt x="1025" y="28"/>
                  <a:pt x="1029" y="23"/>
                  <a:pt x="1029" y="16"/>
                </a:cubicBezTo>
                <a:cubicBezTo>
                  <a:pt x="1029" y="7"/>
                  <a:pt x="1022" y="2"/>
                  <a:pt x="1010" y="2"/>
                </a:cubicBezTo>
                <a:cubicBezTo>
                  <a:pt x="987" y="2"/>
                  <a:pt x="987" y="2"/>
                  <a:pt x="987" y="2"/>
                </a:cubicBezTo>
                <a:cubicBezTo>
                  <a:pt x="987" y="57"/>
                  <a:pt x="987" y="57"/>
                  <a:pt x="987" y="57"/>
                </a:cubicBezTo>
                <a:cubicBezTo>
                  <a:pt x="998" y="57"/>
                  <a:pt x="998" y="57"/>
                  <a:pt x="998" y="57"/>
                </a:cubicBezTo>
                <a:cubicBezTo>
                  <a:pt x="998" y="35"/>
                  <a:pt x="998" y="35"/>
                  <a:pt x="998" y="35"/>
                </a:cubicBezTo>
                <a:close/>
                <a:moveTo>
                  <a:pt x="1092" y="18"/>
                </a:moveTo>
                <a:cubicBezTo>
                  <a:pt x="1091" y="7"/>
                  <a:pt x="1085" y="1"/>
                  <a:pt x="1073" y="0"/>
                </a:cubicBezTo>
                <a:cubicBezTo>
                  <a:pt x="1059" y="1"/>
                  <a:pt x="1051" y="7"/>
                  <a:pt x="1050" y="19"/>
                </a:cubicBezTo>
                <a:cubicBezTo>
                  <a:pt x="1050" y="26"/>
                  <a:pt x="1056" y="31"/>
                  <a:pt x="1068" y="34"/>
                </a:cubicBezTo>
                <a:cubicBezTo>
                  <a:pt x="1069" y="34"/>
                  <a:pt x="1069" y="34"/>
                  <a:pt x="1070" y="35"/>
                </a:cubicBezTo>
                <a:cubicBezTo>
                  <a:pt x="1077" y="36"/>
                  <a:pt x="1081" y="39"/>
                  <a:pt x="1081" y="42"/>
                </a:cubicBezTo>
                <a:cubicBezTo>
                  <a:pt x="1081" y="47"/>
                  <a:pt x="1077" y="49"/>
                  <a:pt x="1070" y="50"/>
                </a:cubicBezTo>
                <a:cubicBezTo>
                  <a:pt x="1064" y="49"/>
                  <a:pt x="1061" y="46"/>
                  <a:pt x="1061" y="39"/>
                </a:cubicBezTo>
                <a:cubicBezTo>
                  <a:pt x="1049" y="39"/>
                  <a:pt x="1049" y="39"/>
                  <a:pt x="1049" y="39"/>
                </a:cubicBezTo>
                <a:cubicBezTo>
                  <a:pt x="1049" y="52"/>
                  <a:pt x="1056" y="58"/>
                  <a:pt x="1070" y="58"/>
                </a:cubicBezTo>
                <a:cubicBezTo>
                  <a:pt x="1085" y="57"/>
                  <a:pt x="1093" y="51"/>
                  <a:pt x="1093" y="40"/>
                </a:cubicBezTo>
                <a:cubicBezTo>
                  <a:pt x="1093" y="32"/>
                  <a:pt x="1087" y="27"/>
                  <a:pt x="1074" y="24"/>
                </a:cubicBezTo>
                <a:cubicBezTo>
                  <a:pt x="1073" y="24"/>
                  <a:pt x="1073" y="24"/>
                  <a:pt x="1073" y="24"/>
                </a:cubicBezTo>
                <a:cubicBezTo>
                  <a:pt x="1066" y="23"/>
                  <a:pt x="1062" y="21"/>
                  <a:pt x="1063" y="16"/>
                </a:cubicBezTo>
                <a:cubicBezTo>
                  <a:pt x="1063" y="12"/>
                  <a:pt x="1066" y="10"/>
                  <a:pt x="1072" y="9"/>
                </a:cubicBezTo>
                <a:cubicBezTo>
                  <a:pt x="1077" y="9"/>
                  <a:pt x="1080" y="12"/>
                  <a:pt x="1080" y="18"/>
                </a:cubicBezTo>
                <a:cubicBezTo>
                  <a:pt x="1092" y="18"/>
                  <a:pt x="1092" y="18"/>
                  <a:pt x="1092" y="18"/>
                </a:cubicBezTo>
                <a:close/>
                <a:moveTo>
                  <a:pt x="1127" y="2"/>
                </a:moveTo>
                <a:cubicBezTo>
                  <a:pt x="1115" y="2"/>
                  <a:pt x="1115" y="2"/>
                  <a:pt x="1115" y="2"/>
                </a:cubicBezTo>
                <a:cubicBezTo>
                  <a:pt x="1115" y="57"/>
                  <a:pt x="1115" y="57"/>
                  <a:pt x="1115" y="57"/>
                </a:cubicBezTo>
                <a:cubicBezTo>
                  <a:pt x="1127" y="57"/>
                  <a:pt x="1127" y="57"/>
                  <a:pt x="1127" y="57"/>
                </a:cubicBezTo>
                <a:cubicBezTo>
                  <a:pt x="1127" y="2"/>
                  <a:pt x="1127" y="2"/>
                  <a:pt x="1127" y="2"/>
                </a:cubicBezTo>
                <a:close/>
                <a:moveTo>
                  <a:pt x="1146" y="11"/>
                </a:moveTo>
                <a:cubicBezTo>
                  <a:pt x="1162" y="11"/>
                  <a:pt x="1162" y="11"/>
                  <a:pt x="1162" y="11"/>
                </a:cubicBezTo>
                <a:cubicBezTo>
                  <a:pt x="1162" y="57"/>
                  <a:pt x="1162" y="57"/>
                  <a:pt x="1162" y="57"/>
                </a:cubicBezTo>
                <a:cubicBezTo>
                  <a:pt x="1174" y="57"/>
                  <a:pt x="1174" y="57"/>
                  <a:pt x="1174" y="57"/>
                </a:cubicBezTo>
                <a:cubicBezTo>
                  <a:pt x="1174" y="11"/>
                  <a:pt x="1174" y="11"/>
                  <a:pt x="1174" y="11"/>
                </a:cubicBezTo>
                <a:cubicBezTo>
                  <a:pt x="1190" y="11"/>
                  <a:pt x="1190" y="11"/>
                  <a:pt x="1190" y="11"/>
                </a:cubicBezTo>
                <a:cubicBezTo>
                  <a:pt x="1190" y="2"/>
                  <a:pt x="1190" y="2"/>
                  <a:pt x="1190" y="2"/>
                </a:cubicBezTo>
                <a:cubicBezTo>
                  <a:pt x="1146" y="2"/>
                  <a:pt x="1146" y="2"/>
                  <a:pt x="1146" y="2"/>
                </a:cubicBezTo>
                <a:cubicBezTo>
                  <a:pt x="1146" y="11"/>
                  <a:pt x="1146" y="11"/>
                  <a:pt x="1146" y="11"/>
                </a:cubicBezTo>
                <a:close/>
                <a:moveTo>
                  <a:pt x="1224" y="57"/>
                </a:moveTo>
                <a:cubicBezTo>
                  <a:pt x="1236" y="57"/>
                  <a:pt x="1236" y="57"/>
                  <a:pt x="1236" y="57"/>
                </a:cubicBezTo>
                <a:cubicBezTo>
                  <a:pt x="1236" y="39"/>
                  <a:pt x="1236" y="39"/>
                  <a:pt x="1236" y="39"/>
                </a:cubicBezTo>
                <a:cubicBezTo>
                  <a:pt x="1254" y="2"/>
                  <a:pt x="1254" y="2"/>
                  <a:pt x="1254" y="2"/>
                </a:cubicBezTo>
                <a:cubicBezTo>
                  <a:pt x="1242" y="2"/>
                  <a:pt x="1242" y="2"/>
                  <a:pt x="1242" y="2"/>
                </a:cubicBezTo>
                <a:cubicBezTo>
                  <a:pt x="1231" y="27"/>
                  <a:pt x="1231" y="27"/>
                  <a:pt x="1231" y="27"/>
                </a:cubicBezTo>
                <a:cubicBezTo>
                  <a:pt x="1220" y="2"/>
                  <a:pt x="1220" y="2"/>
                  <a:pt x="1220" y="2"/>
                </a:cubicBezTo>
                <a:cubicBezTo>
                  <a:pt x="1206" y="2"/>
                  <a:pt x="1206" y="2"/>
                  <a:pt x="1206" y="2"/>
                </a:cubicBezTo>
                <a:cubicBezTo>
                  <a:pt x="1224" y="39"/>
                  <a:pt x="1224" y="39"/>
                  <a:pt x="1224" y="39"/>
                </a:cubicBezTo>
                <a:cubicBezTo>
                  <a:pt x="1224" y="57"/>
                  <a:pt x="1224" y="57"/>
                  <a:pt x="1224" y="57"/>
                </a:cubicBezTo>
                <a:close/>
                <a:moveTo>
                  <a:pt x="1315" y="58"/>
                </a:moveTo>
                <a:cubicBezTo>
                  <a:pt x="1332" y="57"/>
                  <a:pt x="1340" y="48"/>
                  <a:pt x="1341" y="30"/>
                </a:cubicBezTo>
                <a:cubicBezTo>
                  <a:pt x="1340" y="11"/>
                  <a:pt x="1332" y="1"/>
                  <a:pt x="1315" y="0"/>
                </a:cubicBezTo>
                <a:cubicBezTo>
                  <a:pt x="1298" y="1"/>
                  <a:pt x="1289" y="11"/>
                  <a:pt x="1289" y="30"/>
                </a:cubicBezTo>
                <a:cubicBezTo>
                  <a:pt x="1289" y="48"/>
                  <a:pt x="1298" y="57"/>
                  <a:pt x="1315" y="58"/>
                </a:cubicBezTo>
                <a:close/>
                <a:moveTo>
                  <a:pt x="1315" y="9"/>
                </a:moveTo>
                <a:cubicBezTo>
                  <a:pt x="1324" y="9"/>
                  <a:pt x="1329" y="16"/>
                  <a:pt x="1329" y="30"/>
                </a:cubicBezTo>
                <a:cubicBezTo>
                  <a:pt x="1329" y="43"/>
                  <a:pt x="1324" y="50"/>
                  <a:pt x="1315" y="50"/>
                </a:cubicBezTo>
                <a:cubicBezTo>
                  <a:pt x="1306" y="50"/>
                  <a:pt x="1301" y="43"/>
                  <a:pt x="1301" y="30"/>
                </a:cubicBezTo>
                <a:cubicBezTo>
                  <a:pt x="1301" y="16"/>
                  <a:pt x="1306" y="9"/>
                  <a:pt x="1315" y="9"/>
                </a:cubicBezTo>
                <a:close/>
                <a:moveTo>
                  <a:pt x="1375" y="57"/>
                </a:moveTo>
                <a:cubicBezTo>
                  <a:pt x="1375" y="33"/>
                  <a:pt x="1375" y="33"/>
                  <a:pt x="1375" y="33"/>
                </a:cubicBezTo>
                <a:cubicBezTo>
                  <a:pt x="1397" y="33"/>
                  <a:pt x="1397" y="33"/>
                  <a:pt x="1397" y="33"/>
                </a:cubicBezTo>
                <a:cubicBezTo>
                  <a:pt x="1397" y="24"/>
                  <a:pt x="1397" y="24"/>
                  <a:pt x="1397" y="24"/>
                </a:cubicBezTo>
                <a:cubicBezTo>
                  <a:pt x="1375" y="24"/>
                  <a:pt x="1375" y="24"/>
                  <a:pt x="1375" y="24"/>
                </a:cubicBezTo>
                <a:cubicBezTo>
                  <a:pt x="1375" y="11"/>
                  <a:pt x="1375" y="11"/>
                  <a:pt x="1375" y="11"/>
                </a:cubicBezTo>
                <a:cubicBezTo>
                  <a:pt x="1399" y="11"/>
                  <a:pt x="1399" y="11"/>
                  <a:pt x="1399" y="11"/>
                </a:cubicBezTo>
                <a:cubicBezTo>
                  <a:pt x="1399" y="2"/>
                  <a:pt x="1399" y="2"/>
                  <a:pt x="1399" y="2"/>
                </a:cubicBezTo>
                <a:cubicBezTo>
                  <a:pt x="1363" y="2"/>
                  <a:pt x="1363" y="2"/>
                  <a:pt x="1363" y="2"/>
                </a:cubicBezTo>
                <a:cubicBezTo>
                  <a:pt x="1363" y="57"/>
                  <a:pt x="1363" y="57"/>
                  <a:pt x="1363" y="57"/>
                </a:cubicBezTo>
                <a:cubicBezTo>
                  <a:pt x="1375" y="57"/>
                  <a:pt x="1375" y="57"/>
                  <a:pt x="1375" y="57"/>
                </a:cubicBezTo>
                <a:close/>
                <a:moveTo>
                  <a:pt x="1431" y="11"/>
                </a:moveTo>
                <a:cubicBezTo>
                  <a:pt x="1448" y="11"/>
                  <a:pt x="1448" y="11"/>
                  <a:pt x="1448" y="11"/>
                </a:cubicBezTo>
                <a:cubicBezTo>
                  <a:pt x="1448" y="57"/>
                  <a:pt x="1448" y="57"/>
                  <a:pt x="1448" y="57"/>
                </a:cubicBezTo>
                <a:cubicBezTo>
                  <a:pt x="1459" y="57"/>
                  <a:pt x="1459" y="57"/>
                  <a:pt x="1459" y="57"/>
                </a:cubicBezTo>
                <a:cubicBezTo>
                  <a:pt x="1459" y="11"/>
                  <a:pt x="1459" y="11"/>
                  <a:pt x="1459" y="11"/>
                </a:cubicBezTo>
                <a:cubicBezTo>
                  <a:pt x="1476" y="11"/>
                  <a:pt x="1476" y="11"/>
                  <a:pt x="1476" y="11"/>
                </a:cubicBezTo>
                <a:cubicBezTo>
                  <a:pt x="1476" y="2"/>
                  <a:pt x="1476" y="2"/>
                  <a:pt x="1476" y="2"/>
                </a:cubicBezTo>
                <a:cubicBezTo>
                  <a:pt x="1431" y="2"/>
                  <a:pt x="1431" y="2"/>
                  <a:pt x="1431" y="2"/>
                </a:cubicBezTo>
                <a:cubicBezTo>
                  <a:pt x="1431" y="11"/>
                  <a:pt x="1431" y="11"/>
                  <a:pt x="1431" y="11"/>
                </a:cubicBezTo>
                <a:close/>
                <a:moveTo>
                  <a:pt x="1495" y="57"/>
                </a:moveTo>
                <a:cubicBezTo>
                  <a:pt x="1532" y="57"/>
                  <a:pt x="1532" y="57"/>
                  <a:pt x="1532" y="57"/>
                </a:cubicBezTo>
                <a:cubicBezTo>
                  <a:pt x="1532" y="48"/>
                  <a:pt x="1532" y="48"/>
                  <a:pt x="1532" y="48"/>
                </a:cubicBezTo>
                <a:cubicBezTo>
                  <a:pt x="1507" y="48"/>
                  <a:pt x="1507" y="48"/>
                  <a:pt x="1507" y="48"/>
                </a:cubicBezTo>
                <a:cubicBezTo>
                  <a:pt x="1507" y="33"/>
                  <a:pt x="1507" y="33"/>
                  <a:pt x="1507" y="33"/>
                </a:cubicBezTo>
                <a:cubicBezTo>
                  <a:pt x="1530" y="33"/>
                  <a:pt x="1530" y="33"/>
                  <a:pt x="1530" y="33"/>
                </a:cubicBezTo>
                <a:cubicBezTo>
                  <a:pt x="1530" y="24"/>
                  <a:pt x="1530" y="24"/>
                  <a:pt x="1530" y="24"/>
                </a:cubicBezTo>
                <a:cubicBezTo>
                  <a:pt x="1507" y="24"/>
                  <a:pt x="1507" y="24"/>
                  <a:pt x="1507" y="24"/>
                </a:cubicBezTo>
                <a:cubicBezTo>
                  <a:pt x="1507" y="11"/>
                  <a:pt x="1507" y="11"/>
                  <a:pt x="1507" y="11"/>
                </a:cubicBezTo>
                <a:cubicBezTo>
                  <a:pt x="1531" y="11"/>
                  <a:pt x="1531" y="11"/>
                  <a:pt x="1531" y="11"/>
                </a:cubicBezTo>
                <a:cubicBezTo>
                  <a:pt x="1531" y="2"/>
                  <a:pt x="1531" y="2"/>
                  <a:pt x="1531" y="2"/>
                </a:cubicBezTo>
                <a:cubicBezTo>
                  <a:pt x="1495" y="2"/>
                  <a:pt x="1495" y="2"/>
                  <a:pt x="1495" y="2"/>
                </a:cubicBezTo>
                <a:cubicBezTo>
                  <a:pt x="1495" y="57"/>
                  <a:pt x="1495" y="57"/>
                  <a:pt x="1495" y="57"/>
                </a:cubicBezTo>
                <a:close/>
                <a:moveTo>
                  <a:pt x="1599" y="20"/>
                </a:moveTo>
                <a:cubicBezTo>
                  <a:pt x="1598" y="7"/>
                  <a:pt x="1590" y="1"/>
                  <a:pt x="1576" y="0"/>
                </a:cubicBezTo>
                <a:cubicBezTo>
                  <a:pt x="1561" y="1"/>
                  <a:pt x="1553" y="11"/>
                  <a:pt x="1553" y="30"/>
                </a:cubicBezTo>
                <a:cubicBezTo>
                  <a:pt x="1553" y="48"/>
                  <a:pt x="1561" y="57"/>
                  <a:pt x="1576" y="58"/>
                </a:cubicBezTo>
                <a:cubicBezTo>
                  <a:pt x="1590" y="58"/>
                  <a:pt x="1598" y="51"/>
                  <a:pt x="1599" y="39"/>
                </a:cubicBezTo>
                <a:cubicBezTo>
                  <a:pt x="1586" y="39"/>
                  <a:pt x="1586" y="39"/>
                  <a:pt x="1586" y="39"/>
                </a:cubicBezTo>
                <a:cubicBezTo>
                  <a:pt x="1586" y="46"/>
                  <a:pt x="1583" y="49"/>
                  <a:pt x="1576" y="50"/>
                </a:cubicBezTo>
                <a:cubicBezTo>
                  <a:pt x="1569" y="49"/>
                  <a:pt x="1566" y="43"/>
                  <a:pt x="1565" y="30"/>
                </a:cubicBezTo>
                <a:cubicBezTo>
                  <a:pt x="1566" y="16"/>
                  <a:pt x="1569" y="10"/>
                  <a:pt x="1576" y="9"/>
                </a:cubicBezTo>
                <a:cubicBezTo>
                  <a:pt x="1582" y="9"/>
                  <a:pt x="1586" y="13"/>
                  <a:pt x="1586" y="20"/>
                </a:cubicBezTo>
                <a:cubicBezTo>
                  <a:pt x="1599" y="20"/>
                  <a:pt x="1599" y="20"/>
                  <a:pt x="1599" y="20"/>
                </a:cubicBezTo>
                <a:close/>
                <a:moveTo>
                  <a:pt x="1631" y="57"/>
                </a:moveTo>
                <a:cubicBezTo>
                  <a:pt x="1631" y="33"/>
                  <a:pt x="1631" y="33"/>
                  <a:pt x="1631" y="33"/>
                </a:cubicBezTo>
                <a:cubicBezTo>
                  <a:pt x="1652" y="33"/>
                  <a:pt x="1652" y="33"/>
                  <a:pt x="1652" y="33"/>
                </a:cubicBezTo>
                <a:cubicBezTo>
                  <a:pt x="1652" y="57"/>
                  <a:pt x="1652" y="57"/>
                  <a:pt x="1652" y="57"/>
                </a:cubicBezTo>
                <a:cubicBezTo>
                  <a:pt x="1664" y="57"/>
                  <a:pt x="1664" y="57"/>
                  <a:pt x="1664" y="57"/>
                </a:cubicBezTo>
                <a:cubicBezTo>
                  <a:pt x="1664" y="2"/>
                  <a:pt x="1664" y="2"/>
                  <a:pt x="1664" y="2"/>
                </a:cubicBezTo>
                <a:cubicBezTo>
                  <a:pt x="1652" y="2"/>
                  <a:pt x="1652" y="2"/>
                  <a:pt x="1652" y="2"/>
                </a:cubicBezTo>
                <a:cubicBezTo>
                  <a:pt x="1652" y="24"/>
                  <a:pt x="1652" y="24"/>
                  <a:pt x="1652" y="24"/>
                </a:cubicBezTo>
                <a:cubicBezTo>
                  <a:pt x="1631" y="24"/>
                  <a:pt x="1631" y="24"/>
                  <a:pt x="1631" y="24"/>
                </a:cubicBezTo>
                <a:cubicBezTo>
                  <a:pt x="1631" y="2"/>
                  <a:pt x="1631" y="2"/>
                  <a:pt x="1631" y="2"/>
                </a:cubicBezTo>
                <a:cubicBezTo>
                  <a:pt x="1620" y="2"/>
                  <a:pt x="1620" y="2"/>
                  <a:pt x="1620" y="2"/>
                </a:cubicBezTo>
                <a:cubicBezTo>
                  <a:pt x="1620" y="57"/>
                  <a:pt x="1620" y="57"/>
                  <a:pt x="1620" y="57"/>
                </a:cubicBezTo>
                <a:cubicBezTo>
                  <a:pt x="1631" y="57"/>
                  <a:pt x="1631" y="57"/>
                  <a:pt x="1631" y="57"/>
                </a:cubicBezTo>
                <a:close/>
                <a:moveTo>
                  <a:pt x="1737" y="57"/>
                </a:moveTo>
                <a:cubicBezTo>
                  <a:pt x="1737" y="2"/>
                  <a:pt x="1737" y="2"/>
                  <a:pt x="1737" y="2"/>
                </a:cubicBezTo>
                <a:cubicBezTo>
                  <a:pt x="1726" y="2"/>
                  <a:pt x="1726" y="2"/>
                  <a:pt x="1726" y="2"/>
                </a:cubicBezTo>
                <a:cubicBezTo>
                  <a:pt x="1726" y="45"/>
                  <a:pt x="1726" y="45"/>
                  <a:pt x="1726" y="45"/>
                </a:cubicBezTo>
                <a:cubicBezTo>
                  <a:pt x="1725" y="45"/>
                  <a:pt x="1725" y="45"/>
                  <a:pt x="1725" y="45"/>
                </a:cubicBezTo>
                <a:cubicBezTo>
                  <a:pt x="1705" y="2"/>
                  <a:pt x="1705" y="2"/>
                  <a:pt x="1705" y="2"/>
                </a:cubicBezTo>
                <a:cubicBezTo>
                  <a:pt x="1687" y="2"/>
                  <a:pt x="1687" y="2"/>
                  <a:pt x="1687" y="2"/>
                </a:cubicBezTo>
                <a:cubicBezTo>
                  <a:pt x="1687" y="57"/>
                  <a:pt x="1687" y="57"/>
                  <a:pt x="1687" y="57"/>
                </a:cubicBezTo>
                <a:cubicBezTo>
                  <a:pt x="1698" y="57"/>
                  <a:pt x="1698" y="57"/>
                  <a:pt x="1698" y="57"/>
                </a:cubicBezTo>
                <a:cubicBezTo>
                  <a:pt x="1698" y="11"/>
                  <a:pt x="1698" y="11"/>
                  <a:pt x="1698" y="11"/>
                </a:cubicBezTo>
                <a:cubicBezTo>
                  <a:pt x="1699" y="11"/>
                  <a:pt x="1699" y="11"/>
                  <a:pt x="1699" y="11"/>
                </a:cubicBezTo>
                <a:cubicBezTo>
                  <a:pt x="1720" y="57"/>
                  <a:pt x="1720" y="57"/>
                  <a:pt x="1720" y="57"/>
                </a:cubicBezTo>
                <a:cubicBezTo>
                  <a:pt x="1737" y="57"/>
                  <a:pt x="1737" y="57"/>
                  <a:pt x="1737" y="57"/>
                </a:cubicBezTo>
                <a:close/>
                <a:moveTo>
                  <a:pt x="1784" y="58"/>
                </a:moveTo>
                <a:cubicBezTo>
                  <a:pt x="1801" y="57"/>
                  <a:pt x="1810" y="48"/>
                  <a:pt x="1810" y="30"/>
                </a:cubicBezTo>
                <a:cubicBezTo>
                  <a:pt x="1810" y="11"/>
                  <a:pt x="1801" y="1"/>
                  <a:pt x="1784" y="0"/>
                </a:cubicBezTo>
                <a:cubicBezTo>
                  <a:pt x="1767" y="1"/>
                  <a:pt x="1759" y="11"/>
                  <a:pt x="1758" y="30"/>
                </a:cubicBezTo>
                <a:cubicBezTo>
                  <a:pt x="1759" y="48"/>
                  <a:pt x="1767" y="57"/>
                  <a:pt x="1784" y="58"/>
                </a:cubicBezTo>
                <a:close/>
                <a:moveTo>
                  <a:pt x="1784" y="9"/>
                </a:moveTo>
                <a:cubicBezTo>
                  <a:pt x="1793" y="9"/>
                  <a:pt x="1798" y="16"/>
                  <a:pt x="1798" y="30"/>
                </a:cubicBezTo>
                <a:cubicBezTo>
                  <a:pt x="1798" y="43"/>
                  <a:pt x="1793" y="50"/>
                  <a:pt x="1784" y="50"/>
                </a:cubicBezTo>
                <a:cubicBezTo>
                  <a:pt x="1775" y="50"/>
                  <a:pt x="1771" y="43"/>
                  <a:pt x="1771" y="30"/>
                </a:cubicBezTo>
                <a:cubicBezTo>
                  <a:pt x="1771" y="16"/>
                  <a:pt x="1775" y="9"/>
                  <a:pt x="1784" y="9"/>
                </a:cubicBezTo>
                <a:close/>
                <a:moveTo>
                  <a:pt x="1868" y="57"/>
                </a:moveTo>
                <a:cubicBezTo>
                  <a:pt x="1868" y="48"/>
                  <a:pt x="1868" y="48"/>
                  <a:pt x="1868" y="48"/>
                </a:cubicBezTo>
                <a:cubicBezTo>
                  <a:pt x="1844" y="48"/>
                  <a:pt x="1844" y="48"/>
                  <a:pt x="1844" y="48"/>
                </a:cubicBezTo>
                <a:cubicBezTo>
                  <a:pt x="1844" y="2"/>
                  <a:pt x="1844" y="2"/>
                  <a:pt x="1844" y="2"/>
                </a:cubicBezTo>
                <a:cubicBezTo>
                  <a:pt x="1833" y="2"/>
                  <a:pt x="1833" y="2"/>
                  <a:pt x="1833" y="2"/>
                </a:cubicBezTo>
                <a:cubicBezTo>
                  <a:pt x="1833" y="57"/>
                  <a:pt x="1833" y="57"/>
                  <a:pt x="1833" y="57"/>
                </a:cubicBezTo>
                <a:cubicBezTo>
                  <a:pt x="1868" y="57"/>
                  <a:pt x="1868" y="57"/>
                  <a:pt x="1868" y="57"/>
                </a:cubicBezTo>
                <a:close/>
                <a:moveTo>
                  <a:pt x="1913" y="58"/>
                </a:moveTo>
                <a:cubicBezTo>
                  <a:pt x="1929" y="57"/>
                  <a:pt x="1938" y="48"/>
                  <a:pt x="1939" y="30"/>
                </a:cubicBezTo>
                <a:cubicBezTo>
                  <a:pt x="1938" y="11"/>
                  <a:pt x="1929" y="1"/>
                  <a:pt x="1913" y="0"/>
                </a:cubicBezTo>
                <a:cubicBezTo>
                  <a:pt x="1896" y="1"/>
                  <a:pt x="1887" y="11"/>
                  <a:pt x="1886" y="30"/>
                </a:cubicBezTo>
                <a:cubicBezTo>
                  <a:pt x="1887" y="48"/>
                  <a:pt x="1896" y="57"/>
                  <a:pt x="1913" y="58"/>
                </a:cubicBezTo>
                <a:close/>
                <a:moveTo>
                  <a:pt x="1913" y="9"/>
                </a:moveTo>
                <a:cubicBezTo>
                  <a:pt x="1922" y="9"/>
                  <a:pt x="1926" y="16"/>
                  <a:pt x="1926" y="30"/>
                </a:cubicBezTo>
                <a:cubicBezTo>
                  <a:pt x="1926" y="43"/>
                  <a:pt x="1922" y="50"/>
                  <a:pt x="1913" y="50"/>
                </a:cubicBezTo>
                <a:cubicBezTo>
                  <a:pt x="1903" y="50"/>
                  <a:pt x="1899" y="43"/>
                  <a:pt x="1899" y="30"/>
                </a:cubicBezTo>
                <a:cubicBezTo>
                  <a:pt x="1899" y="16"/>
                  <a:pt x="1903" y="9"/>
                  <a:pt x="1913" y="9"/>
                </a:cubicBezTo>
                <a:close/>
                <a:moveTo>
                  <a:pt x="1997" y="37"/>
                </a:moveTo>
                <a:cubicBezTo>
                  <a:pt x="1997" y="48"/>
                  <a:pt x="1997" y="48"/>
                  <a:pt x="1997" y="48"/>
                </a:cubicBezTo>
                <a:cubicBezTo>
                  <a:pt x="1997" y="49"/>
                  <a:pt x="1997" y="49"/>
                  <a:pt x="1997" y="48"/>
                </a:cubicBezTo>
                <a:cubicBezTo>
                  <a:pt x="1993" y="49"/>
                  <a:pt x="1989" y="50"/>
                  <a:pt x="1986" y="50"/>
                </a:cubicBezTo>
                <a:cubicBezTo>
                  <a:pt x="1976" y="49"/>
                  <a:pt x="1971" y="43"/>
                  <a:pt x="1971" y="30"/>
                </a:cubicBezTo>
                <a:cubicBezTo>
                  <a:pt x="1971" y="16"/>
                  <a:pt x="1976" y="9"/>
                  <a:pt x="1986" y="9"/>
                </a:cubicBezTo>
                <a:cubicBezTo>
                  <a:pt x="1994" y="9"/>
                  <a:pt x="1997" y="12"/>
                  <a:pt x="1997" y="18"/>
                </a:cubicBezTo>
                <a:cubicBezTo>
                  <a:pt x="2010" y="18"/>
                  <a:pt x="2010" y="18"/>
                  <a:pt x="2010" y="18"/>
                </a:cubicBezTo>
                <a:cubicBezTo>
                  <a:pt x="2010" y="6"/>
                  <a:pt x="2001" y="0"/>
                  <a:pt x="1984" y="0"/>
                </a:cubicBezTo>
                <a:cubicBezTo>
                  <a:pt x="1968" y="2"/>
                  <a:pt x="1959" y="11"/>
                  <a:pt x="1959" y="30"/>
                </a:cubicBezTo>
                <a:cubicBezTo>
                  <a:pt x="1959" y="47"/>
                  <a:pt x="1968" y="57"/>
                  <a:pt x="1984" y="58"/>
                </a:cubicBezTo>
                <a:cubicBezTo>
                  <a:pt x="1989" y="58"/>
                  <a:pt x="1994" y="58"/>
                  <a:pt x="1997" y="57"/>
                </a:cubicBezTo>
                <a:cubicBezTo>
                  <a:pt x="2001" y="57"/>
                  <a:pt x="2005" y="57"/>
                  <a:pt x="2009" y="55"/>
                </a:cubicBezTo>
                <a:cubicBezTo>
                  <a:pt x="2009" y="27"/>
                  <a:pt x="2009" y="27"/>
                  <a:pt x="2009" y="27"/>
                </a:cubicBezTo>
                <a:cubicBezTo>
                  <a:pt x="1987" y="27"/>
                  <a:pt x="1987" y="27"/>
                  <a:pt x="1987" y="27"/>
                </a:cubicBezTo>
                <a:cubicBezTo>
                  <a:pt x="1987" y="37"/>
                  <a:pt x="1987" y="37"/>
                  <a:pt x="1987" y="37"/>
                </a:cubicBezTo>
                <a:cubicBezTo>
                  <a:pt x="1997" y="37"/>
                  <a:pt x="1997" y="37"/>
                  <a:pt x="1997" y="37"/>
                </a:cubicBezTo>
                <a:close/>
                <a:moveTo>
                  <a:pt x="2048" y="57"/>
                </a:moveTo>
                <a:cubicBezTo>
                  <a:pt x="2059" y="57"/>
                  <a:pt x="2059" y="57"/>
                  <a:pt x="2059" y="57"/>
                </a:cubicBezTo>
                <a:cubicBezTo>
                  <a:pt x="2059" y="39"/>
                  <a:pt x="2059" y="39"/>
                  <a:pt x="2059" y="39"/>
                </a:cubicBezTo>
                <a:cubicBezTo>
                  <a:pt x="2078" y="2"/>
                  <a:pt x="2078" y="2"/>
                  <a:pt x="2078" y="2"/>
                </a:cubicBezTo>
                <a:cubicBezTo>
                  <a:pt x="2066" y="2"/>
                  <a:pt x="2066" y="2"/>
                  <a:pt x="2066" y="2"/>
                </a:cubicBezTo>
                <a:cubicBezTo>
                  <a:pt x="2054" y="27"/>
                  <a:pt x="2054" y="27"/>
                  <a:pt x="2054" y="27"/>
                </a:cubicBezTo>
                <a:cubicBezTo>
                  <a:pt x="2043" y="2"/>
                  <a:pt x="2043" y="2"/>
                  <a:pt x="2043" y="2"/>
                </a:cubicBezTo>
                <a:cubicBezTo>
                  <a:pt x="2029" y="2"/>
                  <a:pt x="2029" y="2"/>
                  <a:pt x="2029" y="2"/>
                </a:cubicBezTo>
                <a:cubicBezTo>
                  <a:pt x="2048" y="39"/>
                  <a:pt x="2048" y="39"/>
                  <a:pt x="2048" y="39"/>
                </a:cubicBezTo>
                <a:lnTo>
                  <a:pt x="2048" y="57"/>
                </a:lnTo>
                <a:close/>
              </a:path>
            </a:pathLst>
          </a:custGeom>
          <a:solidFill>
            <a:srgbClr val="B600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7" name="矩形 6">
            <a:extLst>
              <a:ext uri="{FF2B5EF4-FFF2-40B4-BE49-F238E27FC236}">
                <a16:creationId xmlns="" xmlns:a16="http://schemas.microsoft.com/office/drawing/2014/main" id="{93C20518-C331-4614-8292-9E24F056D62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="" xmlns:a16="http://schemas.microsoft.com/office/drawing/2014/main" id="{475CFFE7-E919-4B62-8EA6-DA962A51C7F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8654" y="0"/>
            <a:ext cx="12210654" cy="6858000"/>
          </a:xfrm>
          <a:prstGeom prst="rect">
            <a:avLst/>
          </a:prstGeom>
        </p:spPr>
      </p:pic>
      <p:sp>
        <p:nvSpPr>
          <p:cNvPr id="10" name="矩形 9">
            <a:extLst>
              <a:ext uri="{FF2B5EF4-FFF2-40B4-BE49-F238E27FC236}">
                <a16:creationId xmlns="" xmlns:a16="http://schemas.microsoft.com/office/drawing/2014/main" id="{C414F731-275E-494D-9329-0CFC758FDB77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alpha val="8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矩形 10">
            <a:extLst>
              <a:ext uri="{FF2B5EF4-FFF2-40B4-BE49-F238E27FC236}">
                <a16:creationId xmlns="" xmlns:a16="http://schemas.microsoft.com/office/drawing/2014/main" id="{49A9D369-53B1-4880-9485-D348C6443293}"/>
              </a:ext>
            </a:extLst>
          </p:cNvPr>
          <p:cNvSpPr/>
          <p:nvPr userDrawn="1"/>
        </p:nvSpPr>
        <p:spPr>
          <a:xfrm>
            <a:off x="-18654" y="0"/>
            <a:ext cx="12210654" cy="6858000"/>
          </a:xfrm>
          <a:prstGeom prst="rect">
            <a:avLst/>
          </a:prstGeom>
          <a:gradFill flip="none" rotWithShape="1">
            <a:gsLst>
              <a:gs pos="23000">
                <a:schemeClr val="accent1">
                  <a:alpha val="80000"/>
                </a:schemeClr>
              </a:gs>
              <a:gs pos="100000">
                <a:schemeClr val="accent1">
                  <a:alpha val="0"/>
                </a:schemeClr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2" name="矩形 11" hidden="1">
            <a:extLst>
              <a:ext uri="{FF2B5EF4-FFF2-40B4-BE49-F238E27FC236}">
                <a16:creationId xmlns="" xmlns:a16="http://schemas.microsoft.com/office/drawing/2014/main" id="{D4008464-24C9-40DD-B390-A3C649CAE3C1}"/>
              </a:ext>
            </a:extLst>
          </p:cNvPr>
          <p:cNvSpPr/>
          <p:nvPr userDrawn="1"/>
        </p:nvSpPr>
        <p:spPr>
          <a:xfrm>
            <a:off x="-44452" y="-559"/>
            <a:ext cx="12236451" cy="6880329"/>
          </a:xfrm>
          <a:prstGeom prst="rect">
            <a:avLst/>
          </a:prstGeom>
          <a:gradFill flip="none" rotWithShape="1">
            <a:gsLst>
              <a:gs pos="22000">
                <a:srgbClr val="9B0D14">
                  <a:alpha val="18000"/>
                </a:srgbClr>
              </a:gs>
              <a:gs pos="0">
                <a:schemeClr val="accent1">
                  <a:alpha val="0"/>
                </a:schemeClr>
              </a:gs>
              <a:gs pos="100000">
                <a:schemeClr val="accent1">
                  <a:alpha val="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任意多边形: 形状 12">
            <a:extLst>
              <a:ext uri="{FF2B5EF4-FFF2-40B4-BE49-F238E27FC236}">
                <a16:creationId xmlns="" xmlns:a16="http://schemas.microsoft.com/office/drawing/2014/main" id="{27BDA49F-3D64-496E-B5C5-6A086CEA0F78}"/>
              </a:ext>
            </a:extLst>
          </p:cNvPr>
          <p:cNvSpPr/>
          <p:nvPr userDrawn="1"/>
        </p:nvSpPr>
        <p:spPr>
          <a:xfrm>
            <a:off x="6350" y="4578350"/>
            <a:ext cx="3638550" cy="2286000"/>
          </a:xfrm>
          <a:custGeom>
            <a:avLst/>
            <a:gdLst>
              <a:gd name="connsiteX0" fmla="*/ 0 w 3683000"/>
              <a:gd name="connsiteY0" fmla="*/ 2374900 h 2374900"/>
              <a:gd name="connsiteX1" fmla="*/ 3683000 w 3683000"/>
              <a:gd name="connsiteY1" fmla="*/ 0 h 2374900"/>
              <a:gd name="connsiteX0" fmla="*/ 0 w 3683000"/>
              <a:gd name="connsiteY0" fmla="*/ 2374900 h 2374900"/>
              <a:gd name="connsiteX1" fmla="*/ 1803400 w 3683000"/>
              <a:gd name="connsiteY1" fmla="*/ 698500 h 2374900"/>
              <a:gd name="connsiteX2" fmla="*/ 3683000 w 3683000"/>
              <a:gd name="connsiteY2" fmla="*/ 0 h 2374900"/>
              <a:gd name="connsiteX0" fmla="*/ 0 w 3683000"/>
              <a:gd name="connsiteY0" fmla="*/ 2374900 h 2374900"/>
              <a:gd name="connsiteX1" fmla="*/ 1282700 w 3683000"/>
              <a:gd name="connsiteY1" fmla="*/ 1028700 h 2374900"/>
              <a:gd name="connsiteX2" fmla="*/ 3683000 w 3683000"/>
              <a:gd name="connsiteY2" fmla="*/ 0 h 2374900"/>
              <a:gd name="connsiteX0" fmla="*/ 0 w 3683000"/>
              <a:gd name="connsiteY0" fmla="*/ 2374900 h 2374900"/>
              <a:gd name="connsiteX1" fmla="*/ 1282700 w 3683000"/>
              <a:gd name="connsiteY1" fmla="*/ 1028700 h 2374900"/>
              <a:gd name="connsiteX2" fmla="*/ 2743200 w 3683000"/>
              <a:gd name="connsiteY2" fmla="*/ 190500 h 2374900"/>
              <a:gd name="connsiteX3" fmla="*/ 3683000 w 3683000"/>
              <a:gd name="connsiteY3" fmla="*/ 0 h 2374900"/>
              <a:gd name="connsiteX0" fmla="*/ 0 w 3549650"/>
              <a:gd name="connsiteY0" fmla="*/ 2349500 h 2349500"/>
              <a:gd name="connsiteX1" fmla="*/ 1282700 w 3549650"/>
              <a:gd name="connsiteY1" fmla="*/ 1003300 h 2349500"/>
              <a:gd name="connsiteX2" fmla="*/ 2743200 w 3549650"/>
              <a:gd name="connsiteY2" fmla="*/ 165100 h 2349500"/>
              <a:gd name="connsiteX3" fmla="*/ 3549650 w 3549650"/>
              <a:gd name="connsiteY3" fmla="*/ 0 h 2349500"/>
              <a:gd name="connsiteX0" fmla="*/ 0 w 3549650"/>
              <a:gd name="connsiteY0" fmla="*/ 2349500 h 2349500"/>
              <a:gd name="connsiteX1" fmla="*/ 1282700 w 3549650"/>
              <a:gd name="connsiteY1" fmla="*/ 1003300 h 2349500"/>
              <a:gd name="connsiteX2" fmla="*/ 2743200 w 3549650"/>
              <a:gd name="connsiteY2" fmla="*/ 165100 h 2349500"/>
              <a:gd name="connsiteX3" fmla="*/ 3549650 w 3549650"/>
              <a:gd name="connsiteY3" fmla="*/ 0 h 2349500"/>
              <a:gd name="connsiteX0" fmla="*/ 0 w 3549650"/>
              <a:gd name="connsiteY0" fmla="*/ 2359525 h 2359525"/>
              <a:gd name="connsiteX1" fmla="*/ 1282700 w 3549650"/>
              <a:gd name="connsiteY1" fmla="*/ 1013325 h 2359525"/>
              <a:gd name="connsiteX2" fmla="*/ 2743200 w 3549650"/>
              <a:gd name="connsiteY2" fmla="*/ 175125 h 2359525"/>
              <a:gd name="connsiteX3" fmla="*/ 3549650 w 3549650"/>
              <a:gd name="connsiteY3" fmla="*/ 10025 h 2359525"/>
              <a:gd name="connsiteX0" fmla="*/ 0 w 3549650"/>
              <a:gd name="connsiteY0" fmla="*/ 2349500 h 2349500"/>
              <a:gd name="connsiteX1" fmla="*/ 1282700 w 3549650"/>
              <a:gd name="connsiteY1" fmla="*/ 1003300 h 2349500"/>
              <a:gd name="connsiteX2" fmla="*/ 2743200 w 3549650"/>
              <a:gd name="connsiteY2" fmla="*/ 165100 h 2349500"/>
              <a:gd name="connsiteX3" fmla="*/ 3549650 w 3549650"/>
              <a:gd name="connsiteY3" fmla="*/ 0 h 2349500"/>
              <a:gd name="connsiteX0" fmla="*/ 0 w 3549650"/>
              <a:gd name="connsiteY0" fmla="*/ 2349500 h 2349500"/>
              <a:gd name="connsiteX1" fmla="*/ 1276350 w 3549650"/>
              <a:gd name="connsiteY1" fmla="*/ 1028700 h 2349500"/>
              <a:gd name="connsiteX2" fmla="*/ 2743200 w 3549650"/>
              <a:gd name="connsiteY2" fmla="*/ 165100 h 2349500"/>
              <a:gd name="connsiteX3" fmla="*/ 3549650 w 3549650"/>
              <a:gd name="connsiteY3" fmla="*/ 0 h 2349500"/>
              <a:gd name="connsiteX0" fmla="*/ 0 w 3549650"/>
              <a:gd name="connsiteY0" fmla="*/ 2349500 h 2349500"/>
              <a:gd name="connsiteX1" fmla="*/ 1276350 w 3549650"/>
              <a:gd name="connsiteY1" fmla="*/ 1028700 h 2349500"/>
              <a:gd name="connsiteX2" fmla="*/ 2743200 w 3549650"/>
              <a:gd name="connsiteY2" fmla="*/ 165100 h 2349500"/>
              <a:gd name="connsiteX3" fmla="*/ 3549650 w 3549650"/>
              <a:gd name="connsiteY3" fmla="*/ 0 h 2349500"/>
              <a:gd name="connsiteX0" fmla="*/ 0 w 3549650"/>
              <a:gd name="connsiteY0" fmla="*/ 2349500 h 2349500"/>
              <a:gd name="connsiteX1" fmla="*/ 1276350 w 3549650"/>
              <a:gd name="connsiteY1" fmla="*/ 1028700 h 2349500"/>
              <a:gd name="connsiteX2" fmla="*/ 2743200 w 3549650"/>
              <a:gd name="connsiteY2" fmla="*/ 165100 h 2349500"/>
              <a:gd name="connsiteX3" fmla="*/ 3549650 w 3549650"/>
              <a:gd name="connsiteY3" fmla="*/ 0 h 2349500"/>
              <a:gd name="connsiteX0" fmla="*/ 0 w 3549650"/>
              <a:gd name="connsiteY0" fmla="*/ 2349500 h 2349500"/>
              <a:gd name="connsiteX1" fmla="*/ 1276350 w 3549650"/>
              <a:gd name="connsiteY1" fmla="*/ 1028700 h 2349500"/>
              <a:gd name="connsiteX2" fmla="*/ 2743200 w 3549650"/>
              <a:gd name="connsiteY2" fmla="*/ 165100 h 2349500"/>
              <a:gd name="connsiteX3" fmla="*/ 3549650 w 3549650"/>
              <a:gd name="connsiteY3" fmla="*/ 0 h 2349500"/>
              <a:gd name="connsiteX0" fmla="*/ 0 w 3549650"/>
              <a:gd name="connsiteY0" fmla="*/ 2349500 h 2349500"/>
              <a:gd name="connsiteX1" fmla="*/ 1276350 w 3549650"/>
              <a:gd name="connsiteY1" fmla="*/ 1028700 h 2349500"/>
              <a:gd name="connsiteX2" fmla="*/ 2743200 w 3549650"/>
              <a:gd name="connsiteY2" fmla="*/ 165100 h 2349500"/>
              <a:gd name="connsiteX3" fmla="*/ 3549650 w 3549650"/>
              <a:gd name="connsiteY3" fmla="*/ 0 h 2349500"/>
              <a:gd name="connsiteX0" fmla="*/ 0 w 3568700"/>
              <a:gd name="connsiteY0" fmla="*/ 2343150 h 2343150"/>
              <a:gd name="connsiteX1" fmla="*/ 1295400 w 3568700"/>
              <a:gd name="connsiteY1" fmla="*/ 1028700 h 2343150"/>
              <a:gd name="connsiteX2" fmla="*/ 2762250 w 3568700"/>
              <a:gd name="connsiteY2" fmla="*/ 165100 h 2343150"/>
              <a:gd name="connsiteX3" fmla="*/ 3568700 w 3568700"/>
              <a:gd name="connsiteY3" fmla="*/ 0 h 2343150"/>
              <a:gd name="connsiteX0" fmla="*/ 0 w 3568700"/>
              <a:gd name="connsiteY0" fmla="*/ 2343150 h 2343150"/>
              <a:gd name="connsiteX1" fmla="*/ 1295400 w 3568700"/>
              <a:gd name="connsiteY1" fmla="*/ 1028700 h 2343150"/>
              <a:gd name="connsiteX2" fmla="*/ 2762250 w 3568700"/>
              <a:gd name="connsiteY2" fmla="*/ 165100 h 2343150"/>
              <a:gd name="connsiteX3" fmla="*/ 3568700 w 3568700"/>
              <a:gd name="connsiteY3" fmla="*/ 0 h 2343150"/>
              <a:gd name="connsiteX0" fmla="*/ 0 w 3568700"/>
              <a:gd name="connsiteY0" fmla="*/ 2343150 h 2343150"/>
              <a:gd name="connsiteX1" fmla="*/ 1295400 w 3568700"/>
              <a:gd name="connsiteY1" fmla="*/ 1028700 h 2343150"/>
              <a:gd name="connsiteX2" fmla="*/ 2762250 w 3568700"/>
              <a:gd name="connsiteY2" fmla="*/ 165100 h 2343150"/>
              <a:gd name="connsiteX3" fmla="*/ 3568700 w 3568700"/>
              <a:gd name="connsiteY3" fmla="*/ 0 h 2343150"/>
              <a:gd name="connsiteX0" fmla="*/ 0 w 3568700"/>
              <a:gd name="connsiteY0" fmla="*/ 2343150 h 2343150"/>
              <a:gd name="connsiteX1" fmla="*/ 1295400 w 3568700"/>
              <a:gd name="connsiteY1" fmla="*/ 1028700 h 2343150"/>
              <a:gd name="connsiteX2" fmla="*/ 2762250 w 3568700"/>
              <a:gd name="connsiteY2" fmla="*/ 165100 h 2343150"/>
              <a:gd name="connsiteX3" fmla="*/ 3568700 w 3568700"/>
              <a:gd name="connsiteY3" fmla="*/ 0 h 2343150"/>
              <a:gd name="connsiteX0" fmla="*/ 0 w 3568700"/>
              <a:gd name="connsiteY0" fmla="*/ 2363944 h 2363944"/>
              <a:gd name="connsiteX1" fmla="*/ 1295400 w 3568700"/>
              <a:gd name="connsiteY1" fmla="*/ 1049494 h 2363944"/>
              <a:gd name="connsiteX2" fmla="*/ 2762250 w 3568700"/>
              <a:gd name="connsiteY2" fmla="*/ 185894 h 2363944"/>
              <a:gd name="connsiteX3" fmla="*/ 3568700 w 3568700"/>
              <a:gd name="connsiteY3" fmla="*/ 20794 h 2363944"/>
              <a:gd name="connsiteX0" fmla="*/ 0 w 3568700"/>
              <a:gd name="connsiteY0" fmla="*/ 2351038 h 2351038"/>
              <a:gd name="connsiteX1" fmla="*/ 1295400 w 3568700"/>
              <a:gd name="connsiteY1" fmla="*/ 1036588 h 2351038"/>
              <a:gd name="connsiteX2" fmla="*/ 2762250 w 3568700"/>
              <a:gd name="connsiteY2" fmla="*/ 172988 h 2351038"/>
              <a:gd name="connsiteX3" fmla="*/ 3568700 w 3568700"/>
              <a:gd name="connsiteY3" fmla="*/ 7888 h 2351038"/>
              <a:gd name="connsiteX0" fmla="*/ 0 w 3568700"/>
              <a:gd name="connsiteY0" fmla="*/ 2343150 h 2343150"/>
              <a:gd name="connsiteX1" fmla="*/ 1295400 w 3568700"/>
              <a:gd name="connsiteY1" fmla="*/ 1028700 h 2343150"/>
              <a:gd name="connsiteX2" fmla="*/ 2940050 w 3568700"/>
              <a:gd name="connsiteY2" fmla="*/ 317500 h 2343150"/>
              <a:gd name="connsiteX3" fmla="*/ 3568700 w 3568700"/>
              <a:gd name="connsiteY3" fmla="*/ 0 h 2343150"/>
              <a:gd name="connsiteX0" fmla="*/ 0 w 3568700"/>
              <a:gd name="connsiteY0" fmla="*/ 2353602 h 2353602"/>
              <a:gd name="connsiteX1" fmla="*/ 1295400 w 3568700"/>
              <a:gd name="connsiteY1" fmla="*/ 1039152 h 2353602"/>
              <a:gd name="connsiteX2" fmla="*/ 2908300 w 3568700"/>
              <a:gd name="connsiteY2" fmla="*/ 169202 h 2353602"/>
              <a:gd name="connsiteX3" fmla="*/ 3568700 w 3568700"/>
              <a:gd name="connsiteY3" fmla="*/ 10452 h 2353602"/>
              <a:gd name="connsiteX0" fmla="*/ 0 w 3670300"/>
              <a:gd name="connsiteY0" fmla="*/ 2282429 h 2282429"/>
              <a:gd name="connsiteX1" fmla="*/ 1295400 w 3670300"/>
              <a:gd name="connsiteY1" fmla="*/ 967979 h 2282429"/>
              <a:gd name="connsiteX2" fmla="*/ 2908300 w 3670300"/>
              <a:gd name="connsiteY2" fmla="*/ 98029 h 2282429"/>
              <a:gd name="connsiteX3" fmla="*/ 3670300 w 3670300"/>
              <a:gd name="connsiteY3" fmla="*/ 9129 h 2282429"/>
              <a:gd name="connsiteX0" fmla="*/ 0 w 3670300"/>
              <a:gd name="connsiteY0" fmla="*/ 2279383 h 2279383"/>
              <a:gd name="connsiteX1" fmla="*/ 1295400 w 3670300"/>
              <a:gd name="connsiteY1" fmla="*/ 964933 h 2279383"/>
              <a:gd name="connsiteX2" fmla="*/ 2959100 w 3670300"/>
              <a:gd name="connsiteY2" fmla="*/ 101333 h 2279383"/>
              <a:gd name="connsiteX3" fmla="*/ 3670300 w 3670300"/>
              <a:gd name="connsiteY3" fmla="*/ 6083 h 2279383"/>
              <a:gd name="connsiteX0" fmla="*/ 0 w 3670300"/>
              <a:gd name="connsiteY0" fmla="*/ 2284016 h 2284016"/>
              <a:gd name="connsiteX1" fmla="*/ 1295400 w 3670300"/>
              <a:gd name="connsiteY1" fmla="*/ 969566 h 2284016"/>
              <a:gd name="connsiteX2" fmla="*/ 2959100 w 3670300"/>
              <a:gd name="connsiteY2" fmla="*/ 105966 h 2284016"/>
              <a:gd name="connsiteX3" fmla="*/ 3670300 w 3670300"/>
              <a:gd name="connsiteY3" fmla="*/ 10716 h 2284016"/>
              <a:gd name="connsiteX0" fmla="*/ 0 w 3670300"/>
              <a:gd name="connsiteY0" fmla="*/ 2273300 h 2273300"/>
              <a:gd name="connsiteX1" fmla="*/ 1295400 w 3670300"/>
              <a:gd name="connsiteY1" fmla="*/ 958850 h 2273300"/>
              <a:gd name="connsiteX2" fmla="*/ 2959100 w 3670300"/>
              <a:gd name="connsiteY2" fmla="*/ 95250 h 2273300"/>
              <a:gd name="connsiteX3" fmla="*/ 3670300 w 3670300"/>
              <a:gd name="connsiteY3" fmla="*/ 0 h 2273300"/>
              <a:gd name="connsiteX0" fmla="*/ 0 w 3670300"/>
              <a:gd name="connsiteY0" fmla="*/ 2273300 h 2273300"/>
              <a:gd name="connsiteX1" fmla="*/ 1295400 w 3670300"/>
              <a:gd name="connsiteY1" fmla="*/ 958850 h 2273300"/>
              <a:gd name="connsiteX2" fmla="*/ 2959100 w 3670300"/>
              <a:gd name="connsiteY2" fmla="*/ 95250 h 2273300"/>
              <a:gd name="connsiteX3" fmla="*/ 3670300 w 3670300"/>
              <a:gd name="connsiteY3" fmla="*/ 0 h 2273300"/>
              <a:gd name="connsiteX0" fmla="*/ 0 w 3670300"/>
              <a:gd name="connsiteY0" fmla="*/ 2273300 h 2273300"/>
              <a:gd name="connsiteX1" fmla="*/ 1295400 w 3670300"/>
              <a:gd name="connsiteY1" fmla="*/ 958850 h 2273300"/>
              <a:gd name="connsiteX2" fmla="*/ 3041650 w 3670300"/>
              <a:gd name="connsiteY2" fmla="*/ 127000 h 2273300"/>
              <a:gd name="connsiteX3" fmla="*/ 3670300 w 3670300"/>
              <a:gd name="connsiteY3" fmla="*/ 0 h 2273300"/>
              <a:gd name="connsiteX0" fmla="*/ 0 w 3670300"/>
              <a:gd name="connsiteY0" fmla="*/ 2273300 h 2273300"/>
              <a:gd name="connsiteX1" fmla="*/ 1295400 w 3670300"/>
              <a:gd name="connsiteY1" fmla="*/ 958850 h 2273300"/>
              <a:gd name="connsiteX2" fmla="*/ 3041650 w 3670300"/>
              <a:gd name="connsiteY2" fmla="*/ 127000 h 2273300"/>
              <a:gd name="connsiteX3" fmla="*/ 3670300 w 3670300"/>
              <a:gd name="connsiteY3" fmla="*/ 0 h 2273300"/>
              <a:gd name="connsiteX0" fmla="*/ 0 w 3670300"/>
              <a:gd name="connsiteY0" fmla="*/ 2273300 h 2273300"/>
              <a:gd name="connsiteX1" fmla="*/ 1295400 w 3670300"/>
              <a:gd name="connsiteY1" fmla="*/ 958850 h 2273300"/>
              <a:gd name="connsiteX2" fmla="*/ 3041650 w 3670300"/>
              <a:gd name="connsiteY2" fmla="*/ 127000 h 2273300"/>
              <a:gd name="connsiteX3" fmla="*/ 3670300 w 3670300"/>
              <a:gd name="connsiteY3" fmla="*/ 0 h 2273300"/>
              <a:gd name="connsiteX0" fmla="*/ 0 w 3041650"/>
              <a:gd name="connsiteY0" fmla="*/ 2146300 h 2146300"/>
              <a:gd name="connsiteX1" fmla="*/ 1295400 w 3041650"/>
              <a:gd name="connsiteY1" fmla="*/ 831850 h 2146300"/>
              <a:gd name="connsiteX2" fmla="*/ 3041650 w 3041650"/>
              <a:gd name="connsiteY2" fmla="*/ 0 h 2146300"/>
              <a:gd name="connsiteX0" fmla="*/ 0 w 3498850"/>
              <a:gd name="connsiteY0" fmla="*/ 2273300 h 2273300"/>
              <a:gd name="connsiteX1" fmla="*/ 1295400 w 3498850"/>
              <a:gd name="connsiteY1" fmla="*/ 958850 h 2273300"/>
              <a:gd name="connsiteX2" fmla="*/ 3498850 w 3498850"/>
              <a:gd name="connsiteY2" fmla="*/ 0 h 2273300"/>
              <a:gd name="connsiteX0" fmla="*/ 0 w 3498850"/>
              <a:gd name="connsiteY0" fmla="*/ 2273300 h 2273300"/>
              <a:gd name="connsiteX1" fmla="*/ 1295400 w 3498850"/>
              <a:gd name="connsiteY1" fmla="*/ 958850 h 2273300"/>
              <a:gd name="connsiteX2" fmla="*/ 3498850 w 3498850"/>
              <a:gd name="connsiteY2" fmla="*/ 0 h 2273300"/>
              <a:gd name="connsiteX0" fmla="*/ 0 w 3498850"/>
              <a:gd name="connsiteY0" fmla="*/ 2273300 h 2273300"/>
              <a:gd name="connsiteX1" fmla="*/ 1295400 w 3498850"/>
              <a:gd name="connsiteY1" fmla="*/ 958850 h 2273300"/>
              <a:gd name="connsiteX2" fmla="*/ 3498850 w 3498850"/>
              <a:gd name="connsiteY2" fmla="*/ 0 h 2273300"/>
              <a:gd name="connsiteX0" fmla="*/ 0 w 3498850"/>
              <a:gd name="connsiteY0" fmla="*/ 2273300 h 2273300"/>
              <a:gd name="connsiteX1" fmla="*/ 1295400 w 3498850"/>
              <a:gd name="connsiteY1" fmla="*/ 958850 h 2273300"/>
              <a:gd name="connsiteX2" fmla="*/ 3498850 w 3498850"/>
              <a:gd name="connsiteY2" fmla="*/ 0 h 2273300"/>
              <a:gd name="connsiteX0" fmla="*/ 0 w 3498850"/>
              <a:gd name="connsiteY0" fmla="*/ 2273300 h 2273300"/>
              <a:gd name="connsiteX1" fmla="*/ 1295400 w 3498850"/>
              <a:gd name="connsiteY1" fmla="*/ 958850 h 2273300"/>
              <a:gd name="connsiteX2" fmla="*/ 3498850 w 3498850"/>
              <a:gd name="connsiteY2" fmla="*/ 0 h 2273300"/>
              <a:gd name="connsiteX0" fmla="*/ 0 w 3498850"/>
              <a:gd name="connsiteY0" fmla="*/ 2273300 h 2273300"/>
              <a:gd name="connsiteX1" fmla="*/ 1295400 w 3498850"/>
              <a:gd name="connsiteY1" fmla="*/ 958850 h 2273300"/>
              <a:gd name="connsiteX2" fmla="*/ 3498850 w 3498850"/>
              <a:gd name="connsiteY2" fmla="*/ 0 h 2273300"/>
              <a:gd name="connsiteX0" fmla="*/ 0 w 3638550"/>
              <a:gd name="connsiteY0" fmla="*/ 2286000 h 2286000"/>
              <a:gd name="connsiteX1" fmla="*/ 1295400 w 3638550"/>
              <a:gd name="connsiteY1" fmla="*/ 971550 h 2286000"/>
              <a:gd name="connsiteX2" fmla="*/ 3638550 w 3638550"/>
              <a:gd name="connsiteY2" fmla="*/ 0 h 2286000"/>
              <a:gd name="connsiteX0" fmla="*/ 0 w 3638550"/>
              <a:gd name="connsiteY0" fmla="*/ 2286000 h 2286000"/>
              <a:gd name="connsiteX1" fmla="*/ 1295400 w 3638550"/>
              <a:gd name="connsiteY1" fmla="*/ 971550 h 2286000"/>
              <a:gd name="connsiteX2" fmla="*/ 3638550 w 3638550"/>
              <a:gd name="connsiteY2" fmla="*/ 0 h 2286000"/>
              <a:gd name="connsiteX0" fmla="*/ 0 w 3638550"/>
              <a:gd name="connsiteY0" fmla="*/ 2286000 h 2286000"/>
              <a:gd name="connsiteX1" fmla="*/ 1295400 w 3638550"/>
              <a:gd name="connsiteY1" fmla="*/ 971550 h 2286000"/>
              <a:gd name="connsiteX2" fmla="*/ 3638550 w 3638550"/>
              <a:gd name="connsiteY2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38550" h="2286000">
                <a:moveTo>
                  <a:pt x="0" y="2286000"/>
                </a:moveTo>
                <a:cubicBezTo>
                  <a:pt x="296333" y="1913467"/>
                  <a:pt x="701675" y="1409700"/>
                  <a:pt x="1295400" y="971550"/>
                </a:cubicBezTo>
                <a:cubicBezTo>
                  <a:pt x="1889125" y="533400"/>
                  <a:pt x="2341033" y="229658"/>
                  <a:pt x="3638550" y="0"/>
                </a:cubicBezTo>
              </a:path>
            </a:pathLst>
          </a:custGeom>
          <a:noFill/>
          <a:ln w="25400"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49000">
                  <a:srgbClr val="FFF9FA"/>
                </a:gs>
                <a:gs pos="100000">
                  <a:schemeClr val="bg1">
                    <a:alpha val="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任意多边形: 形状 13">
            <a:extLst>
              <a:ext uri="{FF2B5EF4-FFF2-40B4-BE49-F238E27FC236}">
                <a16:creationId xmlns="" xmlns:a16="http://schemas.microsoft.com/office/drawing/2014/main" id="{DA58B3B7-979F-46A5-88C2-DABA50639F58}"/>
              </a:ext>
            </a:extLst>
          </p:cNvPr>
          <p:cNvSpPr/>
          <p:nvPr userDrawn="1"/>
        </p:nvSpPr>
        <p:spPr>
          <a:xfrm>
            <a:off x="-44451" y="4648374"/>
            <a:ext cx="3070101" cy="977728"/>
          </a:xfrm>
          <a:custGeom>
            <a:avLst/>
            <a:gdLst>
              <a:gd name="connsiteX0" fmla="*/ 0 w 2254470"/>
              <a:gd name="connsiteY0" fmla="*/ 823903 h 823903"/>
              <a:gd name="connsiteX1" fmla="*/ 2089150 w 2254470"/>
              <a:gd name="connsiteY1" fmla="*/ 61903 h 823903"/>
              <a:gd name="connsiteX2" fmla="*/ 1968500 w 2254470"/>
              <a:gd name="connsiteY2" fmla="*/ 100003 h 823903"/>
              <a:gd name="connsiteX0" fmla="*/ 0 w 1968500"/>
              <a:gd name="connsiteY0" fmla="*/ 723900 h 723900"/>
              <a:gd name="connsiteX1" fmla="*/ 1968500 w 1968500"/>
              <a:gd name="connsiteY1" fmla="*/ 0 h 723900"/>
              <a:gd name="connsiteX0" fmla="*/ 0 w 2102203"/>
              <a:gd name="connsiteY0" fmla="*/ 768840 h 768840"/>
              <a:gd name="connsiteX1" fmla="*/ 2102203 w 2102203"/>
              <a:gd name="connsiteY1" fmla="*/ 0 h 768840"/>
              <a:gd name="connsiteX0" fmla="*/ 0 w 2102203"/>
              <a:gd name="connsiteY0" fmla="*/ 768840 h 768840"/>
              <a:gd name="connsiteX1" fmla="*/ 2102203 w 2102203"/>
              <a:gd name="connsiteY1" fmla="*/ 0 h 768840"/>
              <a:gd name="connsiteX0" fmla="*/ 0 w 2102203"/>
              <a:gd name="connsiteY0" fmla="*/ 768840 h 768840"/>
              <a:gd name="connsiteX1" fmla="*/ 2102203 w 2102203"/>
              <a:gd name="connsiteY1" fmla="*/ 0 h 768840"/>
              <a:gd name="connsiteX0" fmla="*/ 0 w 2102203"/>
              <a:gd name="connsiteY0" fmla="*/ 768840 h 768840"/>
              <a:gd name="connsiteX1" fmla="*/ 2102203 w 2102203"/>
              <a:gd name="connsiteY1" fmla="*/ 0 h 768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02203" h="768840">
                <a:moveTo>
                  <a:pt x="0" y="768840"/>
                </a:moveTo>
                <a:cubicBezTo>
                  <a:pt x="214839" y="662361"/>
                  <a:pt x="687301" y="372375"/>
                  <a:pt x="2102203" y="0"/>
                </a:cubicBezTo>
              </a:path>
            </a:pathLst>
          </a:custGeom>
          <a:noFill/>
          <a:ln w="25400">
            <a:gradFill flip="none" rotWithShape="1">
              <a:gsLst>
                <a:gs pos="100000">
                  <a:schemeClr val="bg1">
                    <a:alpha val="0"/>
                  </a:schemeClr>
                </a:gs>
                <a:gs pos="79000">
                  <a:schemeClr val="bg1">
                    <a:alpha val="47000"/>
                  </a:schemeClr>
                </a:gs>
                <a:gs pos="0">
                  <a:schemeClr val="accent1">
                    <a:lumMod val="20000"/>
                    <a:lumOff val="8000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="" xmlns:a16="http://schemas.microsoft.com/office/drawing/2014/main" id="{47657262-2B41-45B7-8533-6D6E5190013B}"/>
              </a:ext>
            </a:extLst>
          </p:cNvPr>
          <p:cNvSpPr/>
          <p:nvPr userDrawn="1"/>
        </p:nvSpPr>
        <p:spPr>
          <a:xfrm>
            <a:off x="2427801" y="4499429"/>
            <a:ext cx="1737799" cy="2380342"/>
          </a:xfrm>
          <a:custGeom>
            <a:avLst/>
            <a:gdLst>
              <a:gd name="connsiteX0" fmla="*/ 0 w 1553029"/>
              <a:gd name="connsiteY0" fmla="*/ 2380342 h 2380342"/>
              <a:gd name="connsiteX1" fmla="*/ 1553029 w 1553029"/>
              <a:gd name="connsiteY1" fmla="*/ 0 h 2380342"/>
              <a:gd name="connsiteX2" fmla="*/ 1553029 w 1553029"/>
              <a:gd name="connsiteY2" fmla="*/ 0 h 2380342"/>
              <a:gd name="connsiteX0" fmla="*/ 0 w 1553029"/>
              <a:gd name="connsiteY0" fmla="*/ 2380342 h 2380342"/>
              <a:gd name="connsiteX1" fmla="*/ 1553029 w 1553029"/>
              <a:gd name="connsiteY1" fmla="*/ 0 h 2380342"/>
              <a:gd name="connsiteX2" fmla="*/ 1553029 w 1553029"/>
              <a:gd name="connsiteY2" fmla="*/ 0 h 2380342"/>
              <a:gd name="connsiteX0" fmla="*/ 168143 w 1721172"/>
              <a:gd name="connsiteY0" fmla="*/ 2380342 h 2380342"/>
              <a:gd name="connsiteX1" fmla="*/ 1721172 w 1721172"/>
              <a:gd name="connsiteY1" fmla="*/ 0 h 2380342"/>
              <a:gd name="connsiteX2" fmla="*/ 1721172 w 1721172"/>
              <a:gd name="connsiteY2" fmla="*/ 0 h 2380342"/>
              <a:gd name="connsiteX0" fmla="*/ 204757 w 1757786"/>
              <a:gd name="connsiteY0" fmla="*/ 2380342 h 2380342"/>
              <a:gd name="connsiteX1" fmla="*/ 1757786 w 1757786"/>
              <a:gd name="connsiteY1" fmla="*/ 0 h 2380342"/>
              <a:gd name="connsiteX2" fmla="*/ 1757786 w 1757786"/>
              <a:gd name="connsiteY2" fmla="*/ 0 h 2380342"/>
              <a:gd name="connsiteX0" fmla="*/ 184770 w 1737799"/>
              <a:gd name="connsiteY0" fmla="*/ 2380342 h 2380342"/>
              <a:gd name="connsiteX1" fmla="*/ 1737799 w 1737799"/>
              <a:gd name="connsiteY1" fmla="*/ 0 h 2380342"/>
              <a:gd name="connsiteX2" fmla="*/ 1737799 w 1737799"/>
              <a:gd name="connsiteY2" fmla="*/ 0 h 2380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7799" h="2380342">
                <a:moveTo>
                  <a:pt x="184770" y="2380342"/>
                </a:moveTo>
                <a:cubicBezTo>
                  <a:pt x="-219574" y="862995"/>
                  <a:pt x="-67657" y="450547"/>
                  <a:pt x="1737799" y="0"/>
                </a:cubicBezTo>
                <a:lnTo>
                  <a:pt x="1737799" y="0"/>
                </a:lnTo>
              </a:path>
            </a:pathLst>
          </a:custGeom>
          <a:noFill/>
          <a:ln w="25400"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34000">
                  <a:srgbClr val="FEECED"/>
                </a:gs>
                <a:gs pos="100000">
                  <a:schemeClr val="bg1">
                    <a:alpha val="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任意多边形: 形状 19">
            <a:extLst>
              <a:ext uri="{FF2B5EF4-FFF2-40B4-BE49-F238E27FC236}">
                <a16:creationId xmlns="" xmlns:a16="http://schemas.microsoft.com/office/drawing/2014/main" id="{F15A0620-B983-4759-B4AF-573CEBF3361F}"/>
              </a:ext>
            </a:extLst>
          </p:cNvPr>
          <p:cNvSpPr/>
          <p:nvPr userDrawn="1"/>
        </p:nvSpPr>
        <p:spPr>
          <a:xfrm>
            <a:off x="3406388" y="4549140"/>
            <a:ext cx="1881891" cy="2354580"/>
          </a:xfrm>
          <a:custGeom>
            <a:avLst/>
            <a:gdLst>
              <a:gd name="connsiteX0" fmla="*/ 883920 w 883920"/>
              <a:gd name="connsiteY0" fmla="*/ 2354580 h 2354580"/>
              <a:gd name="connsiteX1" fmla="*/ 0 w 883920"/>
              <a:gd name="connsiteY1" fmla="*/ 0 h 2354580"/>
              <a:gd name="connsiteX2" fmla="*/ 0 w 883920"/>
              <a:gd name="connsiteY2" fmla="*/ 0 h 2354580"/>
              <a:gd name="connsiteX0" fmla="*/ 883920 w 883920"/>
              <a:gd name="connsiteY0" fmla="*/ 2354580 h 2354580"/>
              <a:gd name="connsiteX1" fmla="*/ 0 w 883920"/>
              <a:gd name="connsiteY1" fmla="*/ 0 h 2354580"/>
              <a:gd name="connsiteX2" fmla="*/ 0 w 883920"/>
              <a:gd name="connsiteY2" fmla="*/ 0 h 2354580"/>
              <a:gd name="connsiteX0" fmla="*/ 1784531 w 1784531"/>
              <a:gd name="connsiteY0" fmla="*/ 2354580 h 2354580"/>
              <a:gd name="connsiteX1" fmla="*/ 900611 w 1784531"/>
              <a:gd name="connsiteY1" fmla="*/ 0 h 2354580"/>
              <a:gd name="connsiteX2" fmla="*/ 900611 w 1784531"/>
              <a:gd name="connsiteY2" fmla="*/ 0 h 2354580"/>
              <a:gd name="connsiteX0" fmla="*/ 1784531 w 1784531"/>
              <a:gd name="connsiteY0" fmla="*/ 2354580 h 2354580"/>
              <a:gd name="connsiteX1" fmla="*/ 900611 w 1784531"/>
              <a:gd name="connsiteY1" fmla="*/ 0 h 2354580"/>
              <a:gd name="connsiteX2" fmla="*/ 900611 w 1784531"/>
              <a:gd name="connsiteY2" fmla="*/ 0 h 2354580"/>
              <a:gd name="connsiteX0" fmla="*/ 1892653 w 1892653"/>
              <a:gd name="connsiteY0" fmla="*/ 2354580 h 2354580"/>
              <a:gd name="connsiteX1" fmla="*/ 1008733 w 1892653"/>
              <a:gd name="connsiteY1" fmla="*/ 0 h 2354580"/>
              <a:gd name="connsiteX2" fmla="*/ 1008733 w 1892653"/>
              <a:gd name="connsiteY2" fmla="*/ 0 h 2354580"/>
              <a:gd name="connsiteX0" fmla="*/ 1881891 w 1881891"/>
              <a:gd name="connsiteY0" fmla="*/ 2354580 h 2354580"/>
              <a:gd name="connsiteX1" fmla="*/ 997971 w 1881891"/>
              <a:gd name="connsiteY1" fmla="*/ 0 h 2354580"/>
              <a:gd name="connsiteX2" fmla="*/ 997971 w 1881891"/>
              <a:gd name="connsiteY2" fmla="*/ 0 h 2354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81891" h="2354580">
                <a:moveTo>
                  <a:pt x="1881891" y="2354580"/>
                </a:moveTo>
                <a:cubicBezTo>
                  <a:pt x="1061471" y="1645920"/>
                  <a:pt x="-1343909" y="327660"/>
                  <a:pt x="997971" y="0"/>
                </a:cubicBezTo>
                <a:lnTo>
                  <a:pt x="997971" y="0"/>
                </a:lnTo>
              </a:path>
            </a:pathLst>
          </a:custGeom>
          <a:noFill/>
          <a:ln w="25400">
            <a:gradFill>
              <a:gsLst>
                <a:gs pos="0">
                  <a:schemeClr val="bg1">
                    <a:alpha val="0"/>
                  </a:schemeClr>
                </a:gs>
                <a:gs pos="45000">
                  <a:srgbClr val="FEEEEF"/>
                </a:gs>
                <a:gs pos="100000">
                  <a:schemeClr val="accent1">
                    <a:lumMod val="20000"/>
                    <a:lumOff val="8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4" name="任意多边形: 形状 183">
            <a:extLst>
              <a:ext uri="{FF2B5EF4-FFF2-40B4-BE49-F238E27FC236}">
                <a16:creationId xmlns="" xmlns:a16="http://schemas.microsoft.com/office/drawing/2014/main" id="{80B66BDD-37F0-4A92-94FE-C3EB3FEE3B51}"/>
              </a:ext>
            </a:extLst>
          </p:cNvPr>
          <p:cNvSpPr/>
          <p:nvPr userDrawn="1"/>
        </p:nvSpPr>
        <p:spPr>
          <a:xfrm>
            <a:off x="4020842" y="4508500"/>
            <a:ext cx="4119857" cy="2451100"/>
          </a:xfrm>
          <a:custGeom>
            <a:avLst/>
            <a:gdLst>
              <a:gd name="connsiteX0" fmla="*/ 3390900 w 3390900"/>
              <a:gd name="connsiteY0" fmla="*/ 2451100 h 2451100"/>
              <a:gd name="connsiteX1" fmla="*/ 0 w 3390900"/>
              <a:gd name="connsiteY1" fmla="*/ 0 h 2451100"/>
              <a:gd name="connsiteX2" fmla="*/ 0 w 3390900"/>
              <a:gd name="connsiteY2" fmla="*/ 0 h 2451100"/>
              <a:gd name="connsiteX0" fmla="*/ 4147099 w 4147099"/>
              <a:gd name="connsiteY0" fmla="*/ 2451100 h 2451100"/>
              <a:gd name="connsiteX1" fmla="*/ 756199 w 4147099"/>
              <a:gd name="connsiteY1" fmla="*/ 0 h 2451100"/>
              <a:gd name="connsiteX2" fmla="*/ 756199 w 4147099"/>
              <a:gd name="connsiteY2" fmla="*/ 0 h 2451100"/>
              <a:gd name="connsiteX0" fmla="*/ 4168172 w 4168172"/>
              <a:gd name="connsiteY0" fmla="*/ 2451100 h 2451100"/>
              <a:gd name="connsiteX1" fmla="*/ 777272 w 4168172"/>
              <a:gd name="connsiteY1" fmla="*/ 0 h 2451100"/>
              <a:gd name="connsiteX2" fmla="*/ 777272 w 4168172"/>
              <a:gd name="connsiteY2" fmla="*/ 0 h 2451100"/>
              <a:gd name="connsiteX0" fmla="*/ 4162810 w 4162810"/>
              <a:gd name="connsiteY0" fmla="*/ 2451100 h 2451100"/>
              <a:gd name="connsiteX1" fmla="*/ 771910 w 4162810"/>
              <a:gd name="connsiteY1" fmla="*/ 0 h 2451100"/>
              <a:gd name="connsiteX2" fmla="*/ 771910 w 4162810"/>
              <a:gd name="connsiteY2" fmla="*/ 0 h 2451100"/>
              <a:gd name="connsiteX0" fmla="*/ 4162810 w 4162810"/>
              <a:gd name="connsiteY0" fmla="*/ 2451100 h 2451100"/>
              <a:gd name="connsiteX1" fmla="*/ 771910 w 4162810"/>
              <a:gd name="connsiteY1" fmla="*/ 0 h 2451100"/>
              <a:gd name="connsiteX2" fmla="*/ 771910 w 4162810"/>
              <a:gd name="connsiteY2" fmla="*/ 0 h 2451100"/>
              <a:gd name="connsiteX0" fmla="*/ 4170878 w 4170878"/>
              <a:gd name="connsiteY0" fmla="*/ 2451100 h 2451100"/>
              <a:gd name="connsiteX1" fmla="*/ 779978 w 4170878"/>
              <a:gd name="connsiteY1" fmla="*/ 0 h 2451100"/>
              <a:gd name="connsiteX2" fmla="*/ 779978 w 4170878"/>
              <a:gd name="connsiteY2" fmla="*/ 0 h 2451100"/>
              <a:gd name="connsiteX0" fmla="*/ 4119857 w 4119857"/>
              <a:gd name="connsiteY0" fmla="*/ 2451100 h 2451100"/>
              <a:gd name="connsiteX1" fmla="*/ 728957 w 4119857"/>
              <a:gd name="connsiteY1" fmla="*/ 0 h 2451100"/>
              <a:gd name="connsiteX2" fmla="*/ 728957 w 4119857"/>
              <a:gd name="connsiteY2" fmla="*/ 0 h 245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19857" h="2451100">
                <a:moveTo>
                  <a:pt x="4119857" y="2451100"/>
                </a:moveTo>
                <a:cubicBezTo>
                  <a:pt x="2760957" y="1707727"/>
                  <a:pt x="-1745003" y="479213"/>
                  <a:pt x="728957" y="0"/>
                </a:cubicBezTo>
                <a:lnTo>
                  <a:pt x="728957" y="0"/>
                </a:lnTo>
              </a:path>
            </a:pathLst>
          </a:custGeom>
          <a:noFill/>
          <a:ln w="25400">
            <a:gradFill>
              <a:gsLst>
                <a:gs pos="47000">
                  <a:srgbClr val="FEF1F1"/>
                </a:gs>
                <a:gs pos="0">
                  <a:schemeClr val="bg1">
                    <a:alpha val="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6" name="任意多边形: 形状 185">
            <a:extLst>
              <a:ext uri="{FF2B5EF4-FFF2-40B4-BE49-F238E27FC236}">
                <a16:creationId xmlns="" xmlns:a16="http://schemas.microsoft.com/office/drawing/2014/main" id="{71EEF06E-B7FB-485C-8740-63EA8F5981CC}"/>
              </a:ext>
            </a:extLst>
          </p:cNvPr>
          <p:cNvSpPr/>
          <p:nvPr userDrawn="1"/>
        </p:nvSpPr>
        <p:spPr>
          <a:xfrm>
            <a:off x="4434121" y="4546600"/>
            <a:ext cx="6504207" cy="2339340"/>
          </a:xfrm>
          <a:custGeom>
            <a:avLst/>
            <a:gdLst>
              <a:gd name="connsiteX0" fmla="*/ 6154058 w 6154058"/>
              <a:gd name="connsiteY0" fmla="*/ 2336800 h 2336800"/>
              <a:gd name="connsiteX1" fmla="*/ 0 w 6154058"/>
              <a:gd name="connsiteY1" fmla="*/ 0 h 2336800"/>
              <a:gd name="connsiteX0" fmla="*/ 6541621 w 6541621"/>
              <a:gd name="connsiteY0" fmla="*/ 2336800 h 2336800"/>
              <a:gd name="connsiteX1" fmla="*/ 387563 w 6541621"/>
              <a:gd name="connsiteY1" fmla="*/ 0 h 2336800"/>
              <a:gd name="connsiteX0" fmla="*/ 6541621 w 6541621"/>
              <a:gd name="connsiteY0" fmla="*/ 2336800 h 2336800"/>
              <a:gd name="connsiteX1" fmla="*/ 387563 w 6541621"/>
              <a:gd name="connsiteY1" fmla="*/ 0 h 2336800"/>
              <a:gd name="connsiteX0" fmla="*/ 6548734 w 6548734"/>
              <a:gd name="connsiteY0" fmla="*/ 2336800 h 2336800"/>
              <a:gd name="connsiteX1" fmla="*/ 394676 w 6548734"/>
              <a:gd name="connsiteY1" fmla="*/ 0 h 2336800"/>
              <a:gd name="connsiteX0" fmla="*/ 6546531 w 6546531"/>
              <a:gd name="connsiteY0" fmla="*/ 2336800 h 2336800"/>
              <a:gd name="connsiteX1" fmla="*/ 392473 w 6546531"/>
              <a:gd name="connsiteY1" fmla="*/ 0 h 2336800"/>
              <a:gd name="connsiteX0" fmla="*/ 6462305 w 6462305"/>
              <a:gd name="connsiteY0" fmla="*/ 2362200 h 2362200"/>
              <a:gd name="connsiteX1" fmla="*/ 397147 w 6462305"/>
              <a:gd name="connsiteY1" fmla="*/ 0 h 2362200"/>
              <a:gd name="connsiteX0" fmla="*/ 6498389 w 6498389"/>
              <a:gd name="connsiteY0" fmla="*/ 2339340 h 2339340"/>
              <a:gd name="connsiteX1" fmla="*/ 395131 w 6498389"/>
              <a:gd name="connsiteY1" fmla="*/ 0 h 2339340"/>
              <a:gd name="connsiteX0" fmla="*/ 6502229 w 6502229"/>
              <a:gd name="connsiteY0" fmla="*/ 2339340 h 2339340"/>
              <a:gd name="connsiteX1" fmla="*/ 398971 w 6502229"/>
              <a:gd name="connsiteY1" fmla="*/ 0 h 2339340"/>
              <a:gd name="connsiteX0" fmla="*/ 6465121 w 6465121"/>
              <a:gd name="connsiteY0" fmla="*/ 2339340 h 2339340"/>
              <a:gd name="connsiteX1" fmla="*/ 361863 w 6465121"/>
              <a:gd name="connsiteY1" fmla="*/ 0 h 2339340"/>
              <a:gd name="connsiteX0" fmla="*/ 6504207 w 6504207"/>
              <a:gd name="connsiteY0" fmla="*/ 2339340 h 2339340"/>
              <a:gd name="connsiteX1" fmla="*/ 400949 w 6504207"/>
              <a:gd name="connsiteY1" fmla="*/ 0 h 2339340"/>
              <a:gd name="connsiteX0" fmla="*/ 6504207 w 6504207"/>
              <a:gd name="connsiteY0" fmla="*/ 2339340 h 2339340"/>
              <a:gd name="connsiteX1" fmla="*/ 400949 w 6504207"/>
              <a:gd name="connsiteY1" fmla="*/ 0 h 2339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504207" h="2339340">
                <a:moveTo>
                  <a:pt x="6504207" y="2339340"/>
                </a:moveTo>
                <a:cubicBezTo>
                  <a:pt x="4275961" y="1646949"/>
                  <a:pt x="-1574505" y="445105"/>
                  <a:pt x="400949" y="0"/>
                </a:cubicBezTo>
              </a:path>
            </a:pathLst>
          </a:custGeom>
          <a:noFill/>
          <a:ln w="25400">
            <a:gradFill>
              <a:gsLst>
                <a:gs pos="54000">
                  <a:srgbClr val="FDECED"/>
                </a:gs>
                <a:gs pos="0">
                  <a:schemeClr val="bg1">
                    <a:alpha val="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87" name="676fecc8-5938-4c2a-98aa-ea8df123951c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419096C1-39D6-4A7D-A875-74944D7F2B69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9288865" y="629945"/>
            <a:ext cx="2268410" cy="615576"/>
            <a:chOff x="2647449" y="2492374"/>
            <a:chExt cx="6897103" cy="1871663"/>
          </a:xfrm>
          <a:solidFill>
            <a:schemeClr val="bg1"/>
          </a:solidFill>
        </p:grpSpPr>
        <p:sp>
          <p:nvSpPr>
            <p:cNvPr id="188" name="ïṡlîḓê">
              <a:extLst>
                <a:ext uri="{FF2B5EF4-FFF2-40B4-BE49-F238E27FC236}">
                  <a16:creationId xmlns="" xmlns:a16="http://schemas.microsoft.com/office/drawing/2014/main" id="{A7100E10-6816-4AA9-9CE2-B51AA0B8958A}"/>
                </a:ext>
              </a:extLst>
            </p:cNvPr>
            <p:cNvSpPr/>
            <p:nvPr userDrawn="1"/>
          </p:nvSpPr>
          <p:spPr bwMode="auto">
            <a:xfrm>
              <a:off x="4864297" y="2650172"/>
              <a:ext cx="4625464" cy="1089247"/>
            </a:xfrm>
            <a:custGeom>
              <a:avLst/>
              <a:gdLst>
                <a:gd name="T0" fmla="*/ 1846 w 2033"/>
                <a:gd name="T1" fmla="*/ 379 h 478"/>
                <a:gd name="T2" fmla="*/ 1836 w 2033"/>
                <a:gd name="T3" fmla="*/ 368 h 478"/>
                <a:gd name="T4" fmla="*/ 1932 w 2033"/>
                <a:gd name="T5" fmla="*/ 256 h 478"/>
                <a:gd name="T6" fmla="*/ 1958 w 2033"/>
                <a:gd name="T7" fmla="*/ 124 h 478"/>
                <a:gd name="T8" fmla="*/ 1868 w 2033"/>
                <a:gd name="T9" fmla="*/ 215 h 478"/>
                <a:gd name="T10" fmla="*/ 1814 w 2033"/>
                <a:gd name="T11" fmla="*/ 242 h 478"/>
                <a:gd name="T12" fmla="*/ 1796 w 2033"/>
                <a:gd name="T13" fmla="*/ 130 h 478"/>
                <a:gd name="T14" fmla="*/ 1834 w 2033"/>
                <a:gd name="T15" fmla="*/ 154 h 478"/>
                <a:gd name="T16" fmla="*/ 1859 w 2033"/>
                <a:gd name="T17" fmla="*/ 124 h 478"/>
                <a:gd name="T18" fmla="*/ 1944 w 2033"/>
                <a:gd name="T19" fmla="*/ 46 h 478"/>
                <a:gd name="T20" fmla="*/ 2022 w 2033"/>
                <a:gd name="T21" fmla="*/ 84 h 478"/>
                <a:gd name="T22" fmla="*/ 1892 w 2033"/>
                <a:gd name="T23" fmla="*/ 315 h 478"/>
                <a:gd name="T24" fmla="*/ 1927 w 2033"/>
                <a:gd name="T25" fmla="*/ 338 h 478"/>
                <a:gd name="T26" fmla="*/ 2 w 2033"/>
                <a:gd name="T27" fmla="*/ 449 h 478"/>
                <a:gd name="T28" fmla="*/ 236 w 2033"/>
                <a:gd name="T29" fmla="*/ 99 h 478"/>
                <a:gd name="T30" fmla="*/ 119 w 2033"/>
                <a:gd name="T31" fmla="*/ 112 h 478"/>
                <a:gd name="T32" fmla="*/ 276 w 2033"/>
                <a:gd name="T33" fmla="*/ 88 h 478"/>
                <a:gd name="T34" fmla="*/ 237 w 2033"/>
                <a:gd name="T35" fmla="*/ 157 h 478"/>
                <a:gd name="T36" fmla="*/ 341 w 2033"/>
                <a:gd name="T37" fmla="*/ 184 h 478"/>
                <a:gd name="T38" fmla="*/ 308 w 2033"/>
                <a:gd name="T39" fmla="*/ 295 h 478"/>
                <a:gd name="T40" fmla="*/ 253 w 2033"/>
                <a:gd name="T41" fmla="*/ 338 h 478"/>
                <a:gd name="T42" fmla="*/ 133 w 2033"/>
                <a:gd name="T43" fmla="*/ 427 h 478"/>
                <a:gd name="T44" fmla="*/ 154 w 2033"/>
                <a:gd name="T45" fmla="*/ 285 h 478"/>
                <a:gd name="T46" fmla="*/ 1171 w 2033"/>
                <a:gd name="T47" fmla="*/ 371 h 478"/>
                <a:gd name="T48" fmla="*/ 1168 w 2033"/>
                <a:gd name="T49" fmla="*/ 314 h 478"/>
                <a:gd name="T50" fmla="*/ 1220 w 2033"/>
                <a:gd name="T51" fmla="*/ 245 h 478"/>
                <a:gd name="T52" fmla="*/ 1055 w 2033"/>
                <a:gd name="T53" fmla="*/ 234 h 478"/>
                <a:gd name="T54" fmla="*/ 1168 w 2033"/>
                <a:gd name="T55" fmla="*/ 165 h 478"/>
                <a:gd name="T56" fmla="*/ 1198 w 2033"/>
                <a:gd name="T57" fmla="*/ 87 h 478"/>
                <a:gd name="T58" fmla="*/ 1204 w 2033"/>
                <a:gd name="T59" fmla="*/ 161 h 478"/>
                <a:gd name="T60" fmla="*/ 1283 w 2033"/>
                <a:gd name="T61" fmla="*/ 170 h 478"/>
                <a:gd name="T62" fmla="*/ 1235 w 2033"/>
                <a:gd name="T63" fmla="*/ 256 h 478"/>
                <a:gd name="T64" fmla="*/ 1220 w 2033"/>
                <a:gd name="T65" fmla="*/ 318 h 478"/>
                <a:gd name="T66" fmla="*/ 405 w 2033"/>
                <a:gd name="T67" fmla="*/ 412 h 478"/>
                <a:gd name="T68" fmla="*/ 434 w 2033"/>
                <a:gd name="T69" fmla="*/ 422 h 478"/>
                <a:gd name="T70" fmla="*/ 574 w 2033"/>
                <a:gd name="T71" fmla="*/ 413 h 478"/>
                <a:gd name="T72" fmla="*/ 578 w 2033"/>
                <a:gd name="T73" fmla="*/ 255 h 478"/>
                <a:gd name="T74" fmla="*/ 638 w 2033"/>
                <a:gd name="T75" fmla="*/ 104 h 478"/>
                <a:gd name="T76" fmla="*/ 466 w 2033"/>
                <a:gd name="T77" fmla="*/ 159 h 478"/>
                <a:gd name="T78" fmla="*/ 535 w 2033"/>
                <a:gd name="T79" fmla="*/ 201 h 478"/>
                <a:gd name="T80" fmla="*/ 499 w 2033"/>
                <a:gd name="T81" fmla="*/ 257 h 478"/>
                <a:gd name="T82" fmla="*/ 556 w 2033"/>
                <a:gd name="T83" fmla="*/ 225 h 478"/>
                <a:gd name="T84" fmla="*/ 531 w 2033"/>
                <a:gd name="T85" fmla="*/ 386 h 478"/>
                <a:gd name="T86" fmla="*/ 1609 w 2033"/>
                <a:gd name="T87" fmla="*/ 256 h 478"/>
                <a:gd name="T88" fmla="*/ 1562 w 2033"/>
                <a:gd name="T89" fmla="*/ 107 h 478"/>
                <a:gd name="T90" fmla="*/ 1556 w 2033"/>
                <a:gd name="T91" fmla="*/ 279 h 478"/>
                <a:gd name="T92" fmla="*/ 324 w 2033"/>
                <a:gd name="T93" fmla="*/ 382 h 478"/>
                <a:gd name="T94" fmla="*/ 1283 w 2033"/>
                <a:gd name="T95" fmla="*/ 389 h 478"/>
                <a:gd name="T96" fmla="*/ 1184 w 2033"/>
                <a:gd name="T97" fmla="*/ 385 h 478"/>
                <a:gd name="T98" fmla="*/ 731 w 2033"/>
                <a:gd name="T99" fmla="*/ 348 h 478"/>
                <a:gd name="T100" fmla="*/ 913 w 2033"/>
                <a:gd name="T101" fmla="*/ 256 h 478"/>
                <a:gd name="T102" fmla="*/ 838 w 2033"/>
                <a:gd name="T103" fmla="*/ 191 h 478"/>
                <a:gd name="T104" fmla="*/ 957 w 2033"/>
                <a:gd name="T105" fmla="*/ 243 h 478"/>
                <a:gd name="T106" fmla="*/ 875 w 2033"/>
                <a:gd name="T107" fmla="*/ 347 h 478"/>
                <a:gd name="T108" fmla="*/ 229 w 2033"/>
                <a:gd name="T109" fmla="*/ 334 h 478"/>
                <a:gd name="T110" fmla="*/ 208 w 2033"/>
                <a:gd name="T111" fmla="*/ 302 h 478"/>
                <a:gd name="T112" fmla="*/ 190 w 2033"/>
                <a:gd name="T113" fmla="*/ 339 h 478"/>
                <a:gd name="T114" fmla="*/ 651 w 2033"/>
                <a:gd name="T115" fmla="*/ 339 h 478"/>
                <a:gd name="T116" fmla="*/ 149 w 2033"/>
                <a:gd name="T117" fmla="*/ 244 h 478"/>
                <a:gd name="T118" fmla="*/ 1847 w 2033"/>
                <a:gd name="T119" fmla="*/ 174 h 478"/>
                <a:gd name="T120" fmla="*/ 1907 w 2033"/>
                <a:gd name="T121" fmla="*/ 189 h 478"/>
                <a:gd name="T122" fmla="*/ 583 w 2033"/>
                <a:gd name="T123" fmla="*/ 131 h 478"/>
                <a:gd name="T124" fmla="*/ 209 w 2033"/>
                <a:gd name="T125" fmla="*/ 1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3" h="478">
                  <a:moveTo>
                    <a:pt x="1888" y="478"/>
                  </a:moveTo>
                  <a:cubicBezTo>
                    <a:pt x="1854" y="462"/>
                    <a:pt x="1854" y="462"/>
                    <a:pt x="1854" y="462"/>
                  </a:cubicBezTo>
                  <a:cubicBezTo>
                    <a:pt x="1854" y="462"/>
                    <a:pt x="1854" y="462"/>
                    <a:pt x="1854" y="462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18" y="275"/>
                    <a:pt x="1918" y="275"/>
                    <a:pt x="1918" y="275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863" y="283"/>
                    <a:pt x="1863" y="283"/>
                    <a:pt x="1863" y="283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64" y="262"/>
                    <a:pt x="1864" y="262"/>
                    <a:pt x="1864" y="262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4" y="126"/>
                    <a:pt x="1954" y="126"/>
                    <a:pt x="1954" y="126"/>
                  </a:cubicBezTo>
                  <a:cubicBezTo>
                    <a:pt x="1952" y="128"/>
                    <a:pt x="1952" y="128"/>
                    <a:pt x="1952" y="128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39" y="50"/>
                    <a:pt x="1939" y="50"/>
                    <a:pt x="1939" y="50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6" y="144"/>
                    <a:pt x="2006" y="144"/>
                    <a:pt x="2006" y="144"/>
                  </a:cubicBezTo>
                  <a:cubicBezTo>
                    <a:pt x="2003" y="142"/>
                    <a:pt x="2003" y="142"/>
                    <a:pt x="2003" y="142"/>
                  </a:cubicBezTo>
                  <a:cubicBezTo>
                    <a:pt x="1971" y="194"/>
                    <a:pt x="1971" y="194"/>
                    <a:pt x="1971" y="194"/>
                  </a:cubicBezTo>
                  <a:cubicBezTo>
                    <a:pt x="1967" y="195"/>
                    <a:pt x="1967" y="195"/>
                    <a:pt x="1967" y="195"/>
                  </a:cubicBezTo>
                  <a:cubicBezTo>
                    <a:pt x="1950" y="219"/>
                    <a:pt x="1950" y="219"/>
                    <a:pt x="1950" y="219"/>
                  </a:cubicBezTo>
                  <a:cubicBezTo>
                    <a:pt x="1948" y="221"/>
                    <a:pt x="1948" y="221"/>
                    <a:pt x="1948" y="221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89" y="478"/>
                    <a:pt x="1889" y="478"/>
                    <a:pt x="1889" y="478"/>
                  </a:cubicBezTo>
                  <a:lnTo>
                    <a:pt x="1888" y="478"/>
                  </a:lnTo>
                  <a:close/>
                  <a:moveTo>
                    <a:pt x="19" y="460"/>
                  </a:moveTo>
                  <a:cubicBezTo>
                    <a:pt x="16" y="460"/>
                    <a:pt x="16" y="460"/>
                    <a:pt x="16" y="460"/>
                  </a:cubicBezTo>
                  <a:cubicBezTo>
                    <a:pt x="16" y="460"/>
                    <a:pt x="16" y="460"/>
                    <a:pt x="16" y="460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5" y="288"/>
                    <a:pt x="95" y="288"/>
                    <a:pt x="96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7" y="288"/>
                    <a:pt x="98" y="287"/>
                    <a:pt x="98" y="287"/>
                  </a:cubicBezTo>
                  <a:cubicBezTo>
                    <a:pt x="98" y="287"/>
                    <a:pt x="98" y="287"/>
                    <a:pt x="98" y="287"/>
                  </a:cubicBezTo>
                  <a:cubicBezTo>
                    <a:pt x="99" y="287"/>
                    <a:pt x="99" y="286"/>
                    <a:pt x="99" y="285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1" y="283"/>
                    <a:pt x="103" y="282"/>
                    <a:pt x="105" y="280"/>
                  </a:cubicBezTo>
                  <a:cubicBezTo>
                    <a:pt x="105" y="280"/>
                    <a:pt x="105" y="280"/>
                    <a:pt x="105" y="280"/>
                  </a:cubicBezTo>
                  <a:cubicBezTo>
                    <a:pt x="105" y="279"/>
                    <a:pt x="105" y="279"/>
                    <a:pt x="106" y="278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7" y="277"/>
                    <a:pt x="108" y="276"/>
                    <a:pt x="109" y="275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13" y="268"/>
                    <a:pt x="117" y="261"/>
                    <a:pt x="121" y="254"/>
                  </a:cubicBezTo>
                  <a:cubicBezTo>
                    <a:pt x="121" y="254"/>
                    <a:pt x="121" y="254"/>
                    <a:pt x="121" y="254"/>
                  </a:cubicBezTo>
                  <a:cubicBezTo>
                    <a:pt x="120" y="254"/>
                    <a:pt x="120" y="254"/>
                    <a:pt x="119" y="254"/>
                  </a:cubicBezTo>
                  <a:cubicBezTo>
                    <a:pt x="119" y="254"/>
                    <a:pt x="119" y="254"/>
                    <a:pt x="119" y="254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9" y="181"/>
                    <a:pt x="219" y="181"/>
                    <a:pt x="219" y="181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189" y="384"/>
                    <a:pt x="189" y="384"/>
                    <a:pt x="189" y="384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1"/>
                    <a:pt x="182" y="350"/>
                    <a:pt x="181" y="349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81" y="346"/>
                    <a:pt x="180" y="345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79" y="341"/>
                    <a:pt x="178" y="338"/>
                    <a:pt x="177" y="334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7" y="326"/>
                    <a:pt x="178" y="319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0" y="308"/>
                    <a:pt x="181" y="304"/>
                    <a:pt x="182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4" y="297"/>
                    <a:pt x="185" y="293"/>
                    <a:pt x="187" y="290"/>
                  </a:cubicBezTo>
                  <a:cubicBezTo>
                    <a:pt x="187" y="290"/>
                    <a:pt x="187" y="290"/>
                    <a:pt x="187" y="290"/>
                  </a:cubicBezTo>
                  <a:cubicBezTo>
                    <a:pt x="189" y="287"/>
                    <a:pt x="191" y="283"/>
                    <a:pt x="193" y="280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76"/>
                    <a:pt x="197" y="273"/>
                    <a:pt x="199" y="269"/>
                  </a:cubicBezTo>
                  <a:cubicBezTo>
                    <a:pt x="199" y="269"/>
                    <a:pt x="199" y="269"/>
                    <a:pt x="199" y="26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194" y="268"/>
                    <a:pt x="181" y="276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3" y="288"/>
                    <a:pt x="160" y="289"/>
                    <a:pt x="154" y="285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3" y="285"/>
                    <a:pt x="152" y="285"/>
                    <a:pt x="151" y="285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0" y="285"/>
                    <a:pt x="150" y="284"/>
                    <a:pt x="149" y="283"/>
                  </a:cubicBezTo>
                  <a:cubicBezTo>
                    <a:pt x="149" y="283"/>
                    <a:pt x="149" y="283"/>
                    <a:pt x="149" y="283"/>
                  </a:cubicBezTo>
                  <a:cubicBezTo>
                    <a:pt x="148" y="283"/>
                    <a:pt x="147" y="282"/>
                    <a:pt x="146" y="282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5" y="281"/>
                    <a:pt x="145" y="280"/>
                    <a:pt x="145" y="279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2" y="278"/>
                    <a:pt x="140" y="276"/>
                    <a:pt x="138" y="274"/>
                  </a:cubicBezTo>
                  <a:cubicBezTo>
                    <a:pt x="138" y="274"/>
                    <a:pt x="138" y="274"/>
                    <a:pt x="138" y="274"/>
                  </a:cubicBezTo>
                  <a:cubicBezTo>
                    <a:pt x="138" y="274"/>
                    <a:pt x="137" y="273"/>
                    <a:pt x="136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6" y="273"/>
                    <a:pt x="135" y="273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3" y="272"/>
                    <a:pt x="133" y="272"/>
                    <a:pt x="132" y="271"/>
                  </a:cubicBezTo>
                  <a:cubicBezTo>
                    <a:pt x="132" y="271"/>
                    <a:pt x="132" y="271"/>
                    <a:pt x="132" y="271"/>
                  </a:cubicBezTo>
                  <a:cubicBezTo>
                    <a:pt x="132" y="271"/>
                    <a:pt x="131" y="270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0" y="270"/>
                    <a:pt x="129" y="270"/>
                    <a:pt x="128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7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5" y="272"/>
                    <a:pt x="125" y="273"/>
                    <a:pt x="125" y="273"/>
                  </a:cubicBezTo>
                  <a:cubicBezTo>
                    <a:pt x="125" y="273"/>
                    <a:pt x="125" y="273"/>
                    <a:pt x="125" y="273"/>
                  </a:cubicBezTo>
                  <a:cubicBezTo>
                    <a:pt x="124" y="274"/>
                    <a:pt x="124" y="274"/>
                    <a:pt x="123" y="275"/>
                  </a:cubicBezTo>
                  <a:cubicBezTo>
                    <a:pt x="123" y="275"/>
                    <a:pt x="123" y="275"/>
                    <a:pt x="123" y="275"/>
                  </a:cubicBezTo>
                  <a:cubicBezTo>
                    <a:pt x="123" y="276"/>
                    <a:pt x="123" y="277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9"/>
                    <a:pt x="122" y="279"/>
                    <a:pt x="122" y="280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1" y="280"/>
                    <a:pt x="120" y="280"/>
                    <a:pt x="119" y="281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18" y="281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20" y="459"/>
                    <a:pt x="20" y="459"/>
                    <a:pt x="20" y="459"/>
                  </a:cubicBezTo>
                  <a:lnTo>
                    <a:pt x="19" y="460"/>
                  </a:lnTo>
                  <a:close/>
                  <a:moveTo>
                    <a:pt x="1093" y="454"/>
                  </a:moveTo>
                  <a:cubicBezTo>
                    <a:pt x="1090" y="452"/>
                    <a:pt x="1090" y="452"/>
                    <a:pt x="1090" y="452"/>
                  </a:cubicBezTo>
                  <a:cubicBezTo>
                    <a:pt x="1090" y="452"/>
                    <a:pt x="1090" y="452"/>
                    <a:pt x="1090" y="452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2" y="223"/>
                    <a:pt x="1221" y="222"/>
                    <a:pt x="1218" y="220"/>
                  </a:cubicBezTo>
                  <a:cubicBezTo>
                    <a:pt x="1218" y="220"/>
                    <a:pt x="1218" y="220"/>
                    <a:pt x="1218" y="220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8" y="101"/>
                    <a:pt x="1178" y="101"/>
                    <a:pt x="1178" y="101"/>
                  </a:cubicBezTo>
                  <a:cubicBezTo>
                    <a:pt x="1178" y="99"/>
                    <a:pt x="1178" y="99"/>
                    <a:pt x="1178" y="99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44" y="229"/>
                    <a:pt x="1237" y="234"/>
                    <a:pt x="1237" y="235"/>
                  </a:cubicBezTo>
                  <a:cubicBezTo>
                    <a:pt x="1237" y="235"/>
                    <a:pt x="1237" y="235"/>
                    <a:pt x="1237" y="235"/>
                  </a:cubicBezTo>
                  <a:cubicBezTo>
                    <a:pt x="1237" y="236"/>
                    <a:pt x="1237" y="236"/>
                    <a:pt x="1237" y="236"/>
                  </a:cubicBezTo>
                  <a:cubicBezTo>
                    <a:pt x="1234" y="239"/>
                    <a:pt x="1234" y="239"/>
                    <a:pt x="1234" y="239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096" y="454"/>
                    <a:pt x="1096" y="454"/>
                    <a:pt x="1096" y="454"/>
                  </a:cubicBezTo>
                  <a:lnTo>
                    <a:pt x="1093" y="454"/>
                  </a:lnTo>
                  <a:close/>
                  <a:moveTo>
                    <a:pt x="425" y="424"/>
                  </a:moveTo>
                  <a:cubicBezTo>
                    <a:pt x="422" y="424"/>
                    <a:pt x="422" y="424"/>
                    <a:pt x="422" y="424"/>
                  </a:cubicBezTo>
                  <a:cubicBezTo>
                    <a:pt x="422" y="424"/>
                    <a:pt x="422" y="424"/>
                    <a:pt x="422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5" y="424"/>
                    <a:pt x="425" y="424"/>
                    <a:pt x="425" y="424"/>
                  </a:cubicBezTo>
                  <a:close/>
                  <a:moveTo>
                    <a:pt x="1686" y="419"/>
                  </a:moveTo>
                  <a:cubicBezTo>
                    <a:pt x="1683" y="419"/>
                    <a:pt x="1683" y="419"/>
                    <a:pt x="1683" y="419"/>
                  </a:cubicBezTo>
                  <a:cubicBezTo>
                    <a:pt x="1683" y="419"/>
                    <a:pt x="1683" y="419"/>
                    <a:pt x="1683" y="419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6" y="419"/>
                    <a:pt x="1686" y="419"/>
                    <a:pt x="1686" y="419"/>
                  </a:cubicBezTo>
                  <a:close/>
                  <a:moveTo>
                    <a:pt x="573" y="412"/>
                  </a:moveTo>
                  <a:cubicBezTo>
                    <a:pt x="574" y="413"/>
                    <a:pt x="574" y="413"/>
                    <a:pt x="574" y="413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66" y="20"/>
                    <a:pt x="566" y="20"/>
                    <a:pt x="566" y="20"/>
                  </a:cubicBezTo>
                  <a:cubicBezTo>
                    <a:pt x="561" y="19"/>
                    <a:pt x="561" y="19"/>
                    <a:pt x="561" y="19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71" y="412"/>
                    <a:pt x="571" y="412"/>
                    <a:pt x="571" y="412"/>
                  </a:cubicBezTo>
                  <a:lnTo>
                    <a:pt x="573" y="412"/>
                  </a:lnTo>
                  <a:close/>
                  <a:moveTo>
                    <a:pt x="1446" y="406"/>
                  </a:moveTo>
                  <a:cubicBezTo>
                    <a:pt x="1469" y="399"/>
                    <a:pt x="1469" y="399"/>
                    <a:pt x="1469" y="399"/>
                  </a:cubicBezTo>
                  <a:cubicBezTo>
                    <a:pt x="1469" y="399"/>
                    <a:pt x="1469" y="399"/>
                    <a:pt x="1469" y="399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590" y="251"/>
                    <a:pt x="1590" y="251"/>
                    <a:pt x="1590" y="251"/>
                  </a:cubicBezTo>
                  <a:cubicBezTo>
                    <a:pt x="1586" y="249"/>
                    <a:pt x="1586" y="249"/>
                    <a:pt x="1586" y="249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38"/>
                    <a:pt x="1607" y="134"/>
                    <a:pt x="1607" y="131"/>
                  </a:cubicBezTo>
                  <a:cubicBezTo>
                    <a:pt x="1607" y="131"/>
                    <a:pt x="1607" y="131"/>
                    <a:pt x="1607" y="131"/>
                  </a:cubicBezTo>
                  <a:cubicBezTo>
                    <a:pt x="1605" y="123"/>
                    <a:pt x="1605" y="122"/>
                    <a:pt x="1601" y="114"/>
                  </a:cubicBezTo>
                  <a:cubicBezTo>
                    <a:pt x="1601" y="114"/>
                    <a:pt x="1601" y="114"/>
                    <a:pt x="1601" y="114"/>
                  </a:cubicBezTo>
                  <a:cubicBezTo>
                    <a:pt x="1599" y="112"/>
                    <a:pt x="1597" y="109"/>
                    <a:pt x="1595" y="106"/>
                  </a:cubicBezTo>
                  <a:cubicBezTo>
                    <a:pt x="1595" y="106"/>
                    <a:pt x="1595" y="106"/>
                    <a:pt x="1595" y="106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4" y="80"/>
                    <a:pt x="1554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6" y="120"/>
                    <a:pt x="1566" y="125"/>
                    <a:pt x="1567" y="130"/>
                  </a:cubicBezTo>
                  <a:cubicBezTo>
                    <a:pt x="1567" y="130"/>
                    <a:pt x="1567" y="130"/>
                    <a:pt x="1567" y="130"/>
                  </a:cubicBezTo>
                  <a:cubicBezTo>
                    <a:pt x="1571" y="145"/>
                    <a:pt x="1574" y="143"/>
                    <a:pt x="1572" y="160"/>
                  </a:cubicBezTo>
                  <a:cubicBezTo>
                    <a:pt x="1572" y="160"/>
                    <a:pt x="1572" y="160"/>
                    <a:pt x="1572" y="160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2" y="406"/>
                    <a:pt x="1442" y="406"/>
                    <a:pt x="1442" y="406"/>
                  </a:cubicBezTo>
                  <a:lnTo>
                    <a:pt x="1446" y="406"/>
                  </a:lnTo>
                  <a:close/>
                  <a:moveTo>
                    <a:pt x="303" y="401"/>
                  </a:moveTo>
                  <a:cubicBezTo>
                    <a:pt x="312" y="401"/>
                    <a:pt x="312" y="401"/>
                    <a:pt x="312" y="401"/>
                  </a:cubicBezTo>
                  <a:cubicBezTo>
                    <a:pt x="312" y="401"/>
                    <a:pt x="312" y="401"/>
                    <a:pt x="312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3" y="401"/>
                    <a:pt x="303" y="401"/>
                    <a:pt x="303" y="401"/>
                  </a:cubicBezTo>
                  <a:close/>
                  <a:moveTo>
                    <a:pt x="1278" y="393"/>
                  </a:moveTo>
                  <a:cubicBezTo>
                    <a:pt x="1278" y="392"/>
                    <a:pt x="1278" y="392"/>
                    <a:pt x="1278" y="392"/>
                  </a:cubicBezTo>
                  <a:cubicBezTo>
                    <a:pt x="1278" y="392"/>
                    <a:pt x="1278" y="392"/>
                    <a:pt x="1278" y="392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8" y="393"/>
                    <a:pt x="1278" y="393"/>
                    <a:pt x="1278" y="393"/>
                  </a:cubicBezTo>
                  <a:close/>
                  <a:moveTo>
                    <a:pt x="1179" y="386"/>
                  </a:moveTo>
                  <a:cubicBezTo>
                    <a:pt x="1179" y="386"/>
                    <a:pt x="1179" y="386"/>
                    <a:pt x="1179" y="386"/>
                  </a:cubicBezTo>
                  <a:cubicBezTo>
                    <a:pt x="1179" y="386"/>
                    <a:pt x="1179" y="386"/>
                    <a:pt x="1179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9" y="386"/>
                    <a:pt x="1179" y="386"/>
                    <a:pt x="1179" y="386"/>
                  </a:cubicBezTo>
                  <a:close/>
                  <a:moveTo>
                    <a:pt x="778" y="381"/>
                  </a:moveTo>
                  <a:cubicBezTo>
                    <a:pt x="728" y="357"/>
                    <a:pt x="728" y="357"/>
                    <a:pt x="728" y="357"/>
                  </a:cubicBezTo>
                  <a:cubicBezTo>
                    <a:pt x="728" y="357"/>
                    <a:pt x="728" y="357"/>
                    <a:pt x="728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5" y="349"/>
                    <a:pt x="864" y="349"/>
                    <a:pt x="864" y="350"/>
                  </a:cubicBezTo>
                  <a:cubicBezTo>
                    <a:pt x="864" y="350"/>
                    <a:pt x="864" y="350"/>
                    <a:pt x="864" y="350"/>
                  </a:cubicBezTo>
                  <a:cubicBezTo>
                    <a:pt x="860" y="352"/>
                    <a:pt x="859" y="351"/>
                    <a:pt x="855" y="353"/>
                  </a:cubicBezTo>
                  <a:cubicBezTo>
                    <a:pt x="855" y="353"/>
                    <a:pt x="855" y="353"/>
                    <a:pt x="855" y="353"/>
                  </a:cubicBezTo>
                  <a:cubicBezTo>
                    <a:pt x="855" y="353"/>
                    <a:pt x="854" y="353"/>
                    <a:pt x="853" y="353"/>
                  </a:cubicBezTo>
                  <a:cubicBezTo>
                    <a:pt x="853" y="354"/>
                    <a:pt x="852" y="355"/>
                    <a:pt x="851" y="355"/>
                  </a:cubicBezTo>
                  <a:cubicBezTo>
                    <a:pt x="850" y="356"/>
                    <a:pt x="850" y="357"/>
                    <a:pt x="849" y="358"/>
                  </a:cubicBezTo>
                  <a:cubicBezTo>
                    <a:pt x="849" y="358"/>
                    <a:pt x="849" y="358"/>
                    <a:pt x="849" y="358"/>
                  </a:cubicBezTo>
                  <a:cubicBezTo>
                    <a:pt x="848" y="358"/>
                    <a:pt x="848" y="358"/>
                    <a:pt x="847" y="358"/>
                  </a:cubicBezTo>
                  <a:cubicBezTo>
                    <a:pt x="847" y="358"/>
                    <a:pt x="847" y="358"/>
                    <a:pt x="847" y="358"/>
                  </a:cubicBezTo>
                  <a:cubicBezTo>
                    <a:pt x="844" y="359"/>
                    <a:pt x="842" y="359"/>
                    <a:pt x="839" y="360"/>
                  </a:cubicBezTo>
                  <a:cubicBezTo>
                    <a:pt x="839" y="360"/>
                    <a:pt x="839" y="360"/>
                    <a:pt x="839" y="360"/>
                  </a:cubicBezTo>
                  <a:cubicBezTo>
                    <a:pt x="838" y="360"/>
                    <a:pt x="836" y="360"/>
                    <a:pt x="835" y="360"/>
                  </a:cubicBezTo>
                  <a:cubicBezTo>
                    <a:pt x="835" y="360"/>
                    <a:pt x="835" y="360"/>
                    <a:pt x="835" y="360"/>
                  </a:cubicBezTo>
                  <a:cubicBezTo>
                    <a:pt x="835" y="360"/>
                    <a:pt x="834" y="361"/>
                    <a:pt x="833" y="361"/>
                  </a:cubicBezTo>
                  <a:cubicBezTo>
                    <a:pt x="833" y="361"/>
                    <a:pt x="833" y="361"/>
                    <a:pt x="833" y="361"/>
                  </a:cubicBezTo>
                  <a:cubicBezTo>
                    <a:pt x="833" y="361"/>
                    <a:pt x="833" y="361"/>
                    <a:pt x="832" y="362"/>
                  </a:cubicBezTo>
                  <a:cubicBezTo>
                    <a:pt x="832" y="362"/>
                    <a:pt x="832" y="362"/>
                    <a:pt x="832" y="362"/>
                  </a:cubicBezTo>
                  <a:cubicBezTo>
                    <a:pt x="831" y="362"/>
                    <a:pt x="830" y="363"/>
                    <a:pt x="829" y="364"/>
                  </a:cubicBezTo>
                  <a:cubicBezTo>
                    <a:pt x="829" y="364"/>
                    <a:pt x="829" y="364"/>
                    <a:pt x="829" y="364"/>
                  </a:cubicBezTo>
                  <a:cubicBezTo>
                    <a:pt x="829" y="364"/>
                    <a:pt x="828" y="364"/>
                    <a:pt x="828" y="364"/>
                  </a:cubicBezTo>
                  <a:cubicBezTo>
                    <a:pt x="828" y="364"/>
                    <a:pt x="828" y="364"/>
                    <a:pt x="828" y="364"/>
                  </a:cubicBezTo>
                  <a:cubicBezTo>
                    <a:pt x="825" y="364"/>
                    <a:pt x="822" y="365"/>
                    <a:pt x="820" y="365"/>
                  </a:cubicBezTo>
                  <a:cubicBezTo>
                    <a:pt x="820" y="365"/>
                    <a:pt x="820" y="365"/>
                    <a:pt x="820" y="365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1" y="381"/>
                    <a:pt x="781" y="381"/>
                    <a:pt x="781" y="381"/>
                  </a:cubicBezTo>
                  <a:lnTo>
                    <a:pt x="778" y="381"/>
                  </a:lnTo>
                  <a:close/>
                  <a:moveTo>
                    <a:pt x="200" y="359"/>
                  </a:moveTo>
                  <a:cubicBezTo>
                    <a:pt x="204" y="360"/>
                    <a:pt x="204" y="360"/>
                    <a:pt x="204" y="360"/>
                  </a:cubicBezTo>
                  <a:cubicBezTo>
                    <a:pt x="204" y="360"/>
                    <a:pt x="204" y="360"/>
                    <a:pt x="204" y="360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5" y="347"/>
                    <a:pt x="226" y="346"/>
                    <a:pt x="227" y="345"/>
                  </a:cubicBezTo>
                  <a:cubicBezTo>
                    <a:pt x="227" y="345"/>
                    <a:pt x="227" y="345"/>
                    <a:pt x="227" y="345"/>
                  </a:cubicBezTo>
                  <a:cubicBezTo>
                    <a:pt x="227" y="344"/>
                    <a:pt x="227" y="343"/>
                    <a:pt x="227" y="342"/>
                  </a:cubicBezTo>
                  <a:cubicBezTo>
                    <a:pt x="227" y="342"/>
                    <a:pt x="227" y="342"/>
                    <a:pt x="227" y="342"/>
                  </a:cubicBezTo>
                  <a:cubicBezTo>
                    <a:pt x="227" y="341"/>
                    <a:pt x="227" y="340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8"/>
                    <a:pt x="227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6"/>
                    <a:pt x="228" y="335"/>
                    <a:pt x="229" y="334"/>
                  </a:cubicBezTo>
                  <a:cubicBezTo>
                    <a:pt x="229" y="334"/>
                    <a:pt x="229" y="334"/>
                    <a:pt x="229" y="334"/>
                  </a:cubicBezTo>
                  <a:cubicBezTo>
                    <a:pt x="229" y="333"/>
                    <a:pt x="229" y="332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0"/>
                    <a:pt x="229" y="329"/>
                    <a:pt x="230" y="328"/>
                  </a:cubicBezTo>
                  <a:cubicBezTo>
                    <a:pt x="230" y="328"/>
                    <a:pt x="230" y="328"/>
                    <a:pt x="230" y="328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4"/>
                    <a:pt x="229" y="324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28" y="323"/>
                    <a:pt x="227" y="323"/>
                    <a:pt x="225" y="324"/>
                  </a:cubicBezTo>
                  <a:cubicBezTo>
                    <a:pt x="225" y="324"/>
                    <a:pt x="225" y="324"/>
                    <a:pt x="225" y="324"/>
                  </a:cubicBezTo>
                  <a:cubicBezTo>
                    <a:pt x="225" y="324"/>
                    <a:pt x="224" y="324"/>
                    <a:pt x="224" y="324"/>
                  </a:cubicBezTo>
                  <a:cubicBezTo>
                    <a:pt x="224" y="324"/>
                    <a:pt x="224" y="324"/>
                    <a:pt x="224" y="324"/>
                  </a:cubicBezTo>
                  <a:cubicBezTo>
                    <a:pt x="223" y="324"/>
                    <a:pt x="221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19" y="324"/>
                    <a:pt x="218" y="324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7" y="325"/>
                    <a:pt x="216" y="325"/>
                    <a:pt x="215" y="325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4" y="325"/>
                    <a:pt x="214" y="325"/>
                    <a:pt x="213" y="325"/>
                  </a:cubicBezTo>
                  <a:cubicBezTo>
                    <a:pt x="213" y="325"/>
                    <a:pt x="213" y="325"/>
                    <a:pt x="213" y="325"/>
                  </a:cubicBezTo>
                  <a:cubicBezTo>
                    <a:pt x="212" y="325"/>
                    <a:pt x="211" y="325"/>
                    <a:pt x="211" y="325"/>
                  </a:cubicBezTo>
                  <a:cubicBezTo>
                    <a:pt x="211" y="325"/>
                    <a:pt x="211" y="325"/>
                    <a:pt x="211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4"/>
                    <a:pt x="209" y="323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1"/>
                    <a:pt x="210" y="321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19"/>
                    <a:pt x="210" y="319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3" y="316"/>
                    <a:pt x="213" y="316"/>
                  </a:cubicBezTo>
                  <a:cubicBezTo>
                    <a:pt x="213" y="316"/>
                    <a:pt x="213" y="316"/>
                    <a:pt x="213" y="316"/>
                  </a:cubicBezTo>
                  <a:cubicBezTo>
                    <a:pt x="213" y="316"/>
                    <a:pt x="214" y="316"/>
                    <a:pt x="214" y="316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5" y="316"/>
                    <a:pt x="215" y="316"/>
                    <a:pt x="216" y="315"/>
                  </a:cubicBezTo>
                  <a:cubicBezTo>
                    <a:pt x="216" y="315"/>
                    <a:pt x="216" y="315"/>
                    <a:pt x="216" y="315"/>
                  </a:cubicBezTo>
                  <a:cubicBezTo>
                    <a:pt x="217" y="315"/>
                    <a:pt x="218" y="315"/>
                    <a:pt x="218" y="315"/>
                  </a:cubicBezTo>
                  <a:cubicBezTo>
                    <a:pt x="218" y="315"/>
                    <a:pt x="218" y="315"/>
                    <a:pt x="218" y="315"/>
                  </a:cubicBezTo>
                  <a:cubicBezTo>
                    <a:pt x="219" y="315"/>
                    <a:pt x="220" y="314"/>
                    <a:pt x="220" y="313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21" y="313"/>
                    <a:pt x="221" y="313"/>
                    <a:pt x="221" y="312"/>
                  </a:cubicBezTo>
                  <a:cubicBezTo>
                    <a:pt x="221" y="312"/>
                    <a:pt x="221" y="312"/>
                    <a:pt x="221" y="312"/>
                  </a:cubicBezTo>
                  <a:cubicBezTo>
                    <a:pt x="223" y="312"/>
                    <a:pt x="224" y="312"/>
                    <a:pt x="225" y="311"/>
                  </a:cubicBezTo>
                  <a:cubicBezTo>
                    <a:pt x="225" y="311"/>
                    <a:pt x="225" y="311"/>
                    <a:pt x="225" y="311"/>
                  </a:cubicBezTo>
                  <a:cubicBezTo>
                    <a:pt x="225" y="311"/>
                    <a:pt x="225" y="311"/>
                    <a:pt x="225" y="310"/>
                  </a:cubicBezTo>
                  <a:cubicBezTo>
                    <a:pt x="225" y="310"/>
                    <a:pt x="225" y="310"/>
                    <a:pt x="225" y="310"/>
                  </a:cubicBezTo>
                  <a:cubicBezTo>
                    <a:pt x="227" y="310"/>
                    <a:pt x="228" y="309"/>
                    <a:pt x="229" y="309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8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30" y="305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09" y="302"/>
                    <a:pt x="208" y="302"/>
                    <a:pt x="208" y="302"/>
                  </a:cubicBezTo>
                  <a:cubicBezTo>
                    <a:pt x="208" y="302"/>
                    <a:pt x="208" y="302"/>
                    <a:pt x="208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6" y="302"/>
                    <a:pt x="206" y="302"/>
                    <a:pt x="206" y="301"/>
                  </a:cubicBezTo>
                  <a:cubicBezTo>
                    <a:pt x="206" y="301"/>
                    <a:pt x="206" y="301"/>
                    <a:pt x="206" y="301"/>
                  </a:cubicBezTo>
                  <a:cubicBezTo>
                    <a:pt x="206" y="301"/>
                    <a:pt x="206" y="300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8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6"/>
                    <a:pt x="206" y="295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207" y="294"/>
                    <a:pt x="208" y="292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1" y="292"/>
                    <a:pt x="200" y="293"/>
                    <a:pt x="199" y="294"/>
                  </a:cubicBezTo>
                  <a:cubicBezTo>
                    <a:pt x="199" y="294"/>
                    <a:pt x="199" y="294"/>
                    <a:pt x="199" y="294"/>
                  </a:cubicBezTo>
                  <a:cubicBezTo>
                    <a:pt x="198" y="295"/>
                    <a:pt x="197" y="296"/>
                    <a:pt x="195" y="297"/>
                  </a:cubicBezTo>
                  <a:cubicBezTo>
                    <a:pt x="195" y="297"/>
                    <a:pt x="195" y="297"/>
                    <a:pt x="195" y="297"/>
                  </a:cubicBezTo>
                  <a:cubicBezTo>
                    <a:pt x="194" y="299"/>
                    <a:pt x="194" y="300"/>
                    <a:pt x="193" y="301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92" y="304"/>
                    <a:pt x="192" y="307"/>
                    <a:pt x="191" y="310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1" y="312"/>
                    <a:pt x="190" y="315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89" y="320"/>
                    <a:pt x="189" y="322"/>
                    <a:pt x="189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9" y="327"/>
                    <a:pt x="189" y="330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0" y="335"/>
                    <a:pt x="190" y="337"/>
                    <a:pt x="190" y="339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1" y="342"/>
                    <a:pt x="192" y="344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9"/>
                    <a:pt x="194" y="351"/>
                    <a:pt x="195" y="353"/>
                  </a:cubicBezTo>
                  <a:cubicBezTo>
                    <a:pt x="195" y="353"/>
                    <a:pt x="195" y="353"/>
                    <a:pt x="195" y="353"/>
                  </a:cubicBezTo>
                  <a:cubicBezTo>
                    <a:pt x="200" y="359"/>
                    <a:pt x="200" y="359"/>
                    <a:pt x="200" y="359"/>
                  </a:cubicBezTo>
                  <a:close/>
                  <a:moveTo>
                    <a:pt x="634" y="347"/>
                  </a:moveTo>
                  <a:cubicBezTo>
                    <a:pt x="633" y="347"/>
                    <a:pt x="633" y="347"/>
                    <a:pt x="633" y="347"/>
                  </a:cubicBezTo>
                  <a:cubicBezTo>
                    <a:pt x="633" y="347"/>
                    <a:pt x="633" y="347"/>
                    <a:pt x="633" y="347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5" y="347"/>
                    <a:pt x="635" y="347"/>
                    <a:pt x="635" y="347"/>
                  </a:cubicBezTo>
                  <a:lnTo>
                    <a:pt x="634" y="347"/>
                  </a:lnTo>
                  <a:close/>
                  <a:moveTo>
                    <a:pt x="137" y="267"/>
                  </a:moveTo>
                  <a:cubicBezTo>
                    <a:pt x="181" y="255"/>
                    <a:pt x="181" y="255"/>
                    <a:pt x="181" y="255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6" y="253"/>
                    <a:pt x="191" y="251"/>
                    <a:pt x="196" y="250"/>
                  </a:cubicBezTo>
                  <a:cubicBezTo>
                    <a:pt x="196" y="250"/>
                    <a:pt x="196" y="250"/>
                    <a:pt x="196" y="250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4" y="256"/>
                    <a:pt x="133" y="258"/>
                    <a:pt x="132" y="260"/>
                  </a:cubicBezTo>
                  <a:cubicBezTo>
                    <a:pt x="132" y="260"/>
                    <a:pt x="132" y="260"/>
                    <a:pt x="132" y="260"/>
                  </a:cubicBezTo>
                  <a:cubicBezTo>
                    <a:pt x="132" y="262"/>
                    <a:pt x="131" y="263"/>
                    <a:pt x="131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3" y="265"/>
                    <a:pt x="135" y="266"/>
                    <a:pt x="137" y="267"/>
                  </a:cubicBezTo>
                  <a:close/>
                  <a:moveTo>
                    <a:pt x="576" y="207"/>
                  </a:moveTo>
                  <a:cubicBezTo>
                    <a:pt x="581" y="167"/>
                    <a:pt x="581" y="167"/>
                    <a:pt x="581" y="167"/>
                  </a:cubicBezTo>
                  <a:cubicBezTo>
                    <a:pt x="581" y="167"/>
                    <a:pt x="581" y="167"/>
                    <a:pt x="581" y="167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6" y="207"/>
                    <a:pt x="576" y="207"/>
                    <a:pt x="576" y="207"/>
                  </a:cubicBezTo>
                  <a:close/>
                  <a:moveTo>
                    <a:pt x="1844" y="194"/>
                  </a:moveTo>
                  <a:cubicBezTo>
                    <a:pt x="1845" y="193"/>
                    <a:pt x="1845" y="193"/>
                    <a:pt x="1845" y="193"/>
                  </a:cubicBezTo>
                  <a:cubicBezTo>
                    <a:pt x="1845" y="193"/>
                    <a:pt x="1845" y="193"/>
                    <a:pt x="1845" y="193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2" y="194"/>
                    <a:pt x="1842" y="194"/>
                    <a:pt x="1842" y="194"/>
                  </a:cubicBezTo>
                  <a:lnTo>
                    <a:pt x="1844" y="194"/>
                  </a:lnTo>
                  <a:close/>
                  <a:moveTo>
                    <a:pt x="1916" y="194"/>
                  </a:moveTo>
                  <a:cubicBezTo>
                    <a:pt x="1918" y="191"/>
                    <a:pt x="1918" y="191"/>
                    <a:pt x="1918" y="191"/>
                  </a:cubicBezTo>
                  <a:cubicBezTo>
                    <a:pt x="1918" y="191"/>
                    <a:pt x="1918" y="191"/>
                    <a:pt x="1918" y="191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4" y="194"/>
                    <a:pt x="1914" y="194"/>
                    <a:pt x="1914" y="194"/>
                  </a:cubicBezTo>
                  <a:lnTo>
                    <a:pt x="1916" y="194"/>
                  </a:lnTo>
                  <a:close/>
                  <a:moveTo>
                    <a:pt x="1879" y="168"/>
                  </a:moveTo>
                  <a:cubicBezTo>
                    <a:pt x="1881" y="168"/>
                    <a:pt x="1881" y="168"/>
                    <a:pt x="1881" y="168"/>
                  </a:cubicBezTo>
                  <a:cubicBezTo>
                    <a:pt x="1881" y="168"/>
                    <a:pt x="1881" y="168"/>
                    <a:pt x="1881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7" y="168"/>
                    <a:pt x="1877" y="168"/>
                    <a:pt x="1877" y="168"/>
                  </a:cubicBezTo>
                  <a:lnTo>
                    <a:pt x="1879" y="168"/>
                  </a:lnTo>
                  <a:close/>
                  <a:moveTo>
                    <a:pt x="583" y="131"/>
                  </a:moveTo>
                  <a:cubicBezTo>
                    <a:pt x="583" y="130"/>
                    <a:pt x="583" y="130"/>
                    <a:pt x="583" y="130"/>
                  </a:cubicBezTo>
                  <a:cubicBezTo>
                    <a:pt x="583" y="130"/>
                    <a:pt x="583" y="130"/>
                    <a:pt x="583" y="130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4" y="131"/>
                    <a:pt x="584" y="131"/>
                    <a:pt x="584" y="131"/>
                  </a:cubicBezTo>
                  <a:lnTo>
                    <a:pt x="583" y="131"/>
                  </a:lnTo>
                  <a:close/>
                  <a:moveTo>
                    <a:pt x="1853" y="121"/>
                  </a:moveTo>
                  <a:cubicBezTo>
                    <a:pt x="1854" y="121"/>
                    <a:pt x="1854" y="121"/>
                    <a:pt x="1854" y="121"/>
                  </a:cubicBezTo>
                  <a:lnTo>
                    <a:pt x="1853" y="121"/>
                  </a:lnTo>
                  <a:close/>
                  <a:moveTo>
                    <a:pt x="196" y="69"/>
                  </a:move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8"/>
                  </a:cubicBezTo>
                  <a:lnTo>
                    <a:pt x="196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9" name="ïṧlïďê">
              <a:extLst>
                <a:ext uri="{FF2B5EF4-FFF2-40B4-BE49-F238E27FC236}">
                  <a16:creationId xmlns="" xmlns:a16="http://schemas.microsoft.com/office/drawing/2014/main" id="{F60BE995-2C5B-4F61-87D9-4800BBA022DF}"/>
                </a:ext>
              </a:extLst>
            </p:cNvPr>
            <p:cNvSpPr/>
            <p:nvPr userDrawn="1"/>
          </p:nvSpPr>
          <p:spPr bwMode="auto">
            <a:xfrm>
              <a:off x="4816081" y="4076932"/>
              <a:ext cx="4728471" cy="131499"/>
            </a:xfrm>
            <a:custGeom>
              <a:avLst/>
              <a:gdLst>
                <a:gd name="T0" fmla="*/ 28 w 2078"/>
                <a:gd name="T1" fmla="*/ 9 h 58"/>
                <a:gd name="T2" fmla="*/ 38 w 2078"/>
                <a:gd name="T3" fmla="*/ 57 h 58"/>
                <a:gd name="T4" fmla="*/ 111 w 2078"/>
                <a:gd name="T5" fmla="*/ 2 h 58"/>
                <a:gd name="T6" fmla="*/ 87 w 2078"/>
                <a:gd name="T7" fmla="*/ 2 h 58"/>
                <a:gd name="T8" fmla="*/ 111 w 2078"/>
                <a:gd name="T9" fmla="*/ 2 h 58"/>
                <a:gd name="T10" fmla="*/ 176 w 2078"/>
                <a:gd name="T11" fmla="*/ 2 h 58"/>
                <a:gd name="T12" fmla="*/ 169 w 2078"/>
                <a:gd name="T13" fmla="*/ 12 h 58"/>
                <a:gd name="T14" fmla="*/ 253 w 2078"/>
                <a:gd name="T15" fmla="*/ 45 h 58"/>
                <a:gd name="T16" fmla="*/ 226 w 2078"/>
                <a:gd name="T17" fmla="*/ 11 h 58"/>
                <a:gd name="T18" fmla="*/ 324 w 2078"/>
                <a:gd name="T19" fmla="*/ 48 h 58"/>
                <a:gd name="T20" fmla="*/ 311 w 2078"/>
                <a:gd name="T21" fmla="*/ 0 h 58"/>
                <a:gd name="T22" fmla="*/ 314 w 2078"/>
                <a:gd name="T23" fmla="*/ 27 h 58"/>
                <a:gd name="T24" fmla="*/ 395 w 2078"/>
                <a:gd name="T25" fmla="*/ 48 h 58"/>
                <a:gd name="T26" fmla="*/ 396 w 2078"/>
                <a:gd name="T27" fmla="*/ 2 h 58"/>
                <a:gd name="T28" fmla="*/ 443 w 2078"/>
                <a:gd name="T29" fmla="*/ 30 h 58"/>
                <a:gd name="T30" fmla="*/ 470 w 2078"/>
                <a:gd name="T31" fmla="*/ 9 h 58"/>
                <a:gd name="T32" fmla="*/ 535 w 2078"/>
                <a:gd name="T33" fmla="*/ 2 h 58"/>
                <a:gd name="T34" fmla="*/ 550 w 2078"/>
                <a:gd name="T35" fmla="*/ 57 h 58"/>
                <a:gd name="T36" fmla="*/ 600 w 2078"/>
                <a:gd name="T37" fmla="*/ 30 h 58"/>
                <a:gd name="T38" fmla="*/ 614 w 2078"/>
                <a:gd name="T39" fmla="*/ 58 h 58"/>
                <a:gd name="T40" fmla="*/ 627 w 2078"/>
                <a:gd name="T41" fmla="*/ 37 h 58"/>
                <a:gd name="T42" fmla="*/ 692 w 2078"/>
                <a:gd name="T43" fmla="*/ 32 h 58"/>
                <a:gd name="T44" fmla="*/ 728 w 2078"/>
                <a:gd name="T45" fmla="*/ 2 h 58"/>
                <a:gd name="T46" fmla="*/ 790 w 2078"/>
                <a:gd name="T47" fmla="*/ 45 h 58"/>
                <a:gd name="T48" fmla="*/ 763 w 2078"/>
                <a:gd name="T49" fmla="*/ 11 h 58"/>
                <a:gd name="T50" fmla="*/ 836 w 2078"/>
                <a:gd name="T51" fmla="*/ 57 h 58"/>
                <a:gd name="T52" fmla="*/ 882 w 2078"/>
                <a:gd name="T53" fmla="*/ 45 h 58"/>
                <a:gd name="T54" fmla="*/ 964 w 2078"/>
                <a:gd name="T55" fmla="*/ 57 h 58"/>
                <a:gd name="T56" fmla="*/ 939 w 2078"/>
                <a:gd name="T57" fmla="*/ 24 h 58"/>
                <a:gd name="T58" fmla="*/ 998 w 2078"/>
                <a:gd name="T59" fmla="*/ 11 h 58"/>
                <a:gd name="T60" fmla="*/ 998 w 2078"/>
                <a:gd name="T61" fmla="*/ 35 h 58"/>
                <a:gd name="T62" fmla="*/ 1027 w 2078"/>
                <a:gd name="T63" fmla="*/ 42 h 58"/>
                <a:gd name="T64" fmla="*/ 987 w 2078"/>
                <a:gd name="T65" fmla="*/ 57 h 58"/>
                <a:gd name="T66" fmla="*/ 1068 w 2078"/>
                <a:gd name="T67" fmla="*/ 34 h 58"/>
                <a:gd name="T68" fmla="*/ 1070 w 2078"/>
                <a:gd name="T69" fmla="*/ 58 h 58"/>
                <a:gd name="T70" fmla="*/ 1080 w 2078"/>
                <a:gd name="T71" fmla="*/ 18 h 58"/>
                <a:gd name="T72" fmla="*/ 1127 w 2078"/>
                <a:gd name="T73" fmla="*/ 2 h 58"/>
                <a:gd name="T74" fmla="*/ 1190 w 2078"/>
                <a:gd name="T75" fmla="*/ 11 h 58"/>
                <a:gd name="T76" fmla="*/ 1236 w 2078"/>
                <a:gd name="T77" fmla="*/ 39 h 58"/>
                <a:gd name="T78" fmla="*/ 1224 w 2078"/>
                <a:gd name="T79" fmla="*/ 39 h 58"/>
                <a:gd name="T80" fmla="*/ 1315 w 2078"/>
                <a:gd name="T81" fmla="*/ 58 h 58"/>
                <a:gd name="T82" fmla="*/ 1375 w 2078"/>
                <a:gd name="T83" fmla="*/ 57 h 58"/>
                <a:gd name="T84" fmla="*/ 1399 w 2078"/>
                <a:gd name="T85" fmla="*/ 11 h 58"/>
                <a:gd name="T86" fmla="*/ 1448 w 2078"/>
                <a:gd name="T87" fmla="*/ 11 h 58"/>
                <a:gd name="T88" fmla="*/ 1431 w 2078"/>
                <a:gd name="T89" fmla="*/ 2 h 58"/>
                <a:gd name="T90" fmla="*/ 1507 w 2078"/>
                <a:gd name="T91" fmla="*/ 33 h 58"/>
                <a:gd name="T92" fmla="*/ 1531 w 2078"/>
                <a:gd name="T93" fmla="*/ 2 h 58"/>
                <a:gd name="T94" fmla="*/ 1576 w 2078"/>
                <a:gd name="T95" fmla="*/ 58 h 58"/>
                <a:gd name="T96" fmla="*/ 1586 w 2078"/>
                <a:gd name="T97" fmla="*/ 20 h 58"/>
                <a:gd name="T98" fmla="*/ 1664 w 2078"/>
                <a:gd name="T99" fmla="*/ 57 h 58"/>
                <a:gd name="T100" fmla="*/ 1620 w 2078"/>
                <a:gd name="T101" fmla="*/ 2 h 58"/>
                <a:gd name="T102" fmla="*/ 1726 w 2078"/>
                <a:gd name="T103" fmla="*/ 45 h 58"/>
                <a:gd name="T104" fmla="*/ 1698 w 2078"/>
                <a:gd name="T105" fmla="*/ 11 h 58"/>
                <a:gd name="T106" fmla="*/ 1784 w 2078"/>
                <a:gd name="T107" fmla="*/ 0 h 58"/>
                <a:gd name="T108" fmla="*/ 1771 w 2078"/>
                <a:gd name="T109" fmla="*/ 30 h 58"/>
                <a:gd name="T110" fmla="*/ 1833 w 2078"/>
                <a:gd name="T111" fmla="*/ 2 h 58"/>
                <a:gd name="T112" fmla="*/ 1886 w 2078"/>
                <a:gd name="T113" fmla="*/ 30 h 58"/>
                <a:gd name="T114" fmla="*/ 1913 w 2078"/>
                <a:gd name="T115" fmla="*/ 9 h 58"/>
                <a:gd name="T116" fmla="*/ 1986 w 2078"/>
                <a:gd name="T117" fmla="*/ 9 h 58"/>
                <a:gd name="T118" fmla="*/ 1997 w 2078"/>
                <a:gd name="T119" fmla="*/ 57 h 58"/>
                <a:gd name="T120" fmla="*/ 2048 w 2078"/>
                <a:gd name="T121" fmla="*/ 57 h 58"/>
                <a:gd name="T122" fmla="*/ 2043 w 2078"/>
                <a:gd name="T12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78" h="58">
                  <a:moveTo>
                    <a:pt x="38" y="37"/>
                  </a:moveTo>
                  <a:cubicBezTo>
                    <a:pt x="38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4" y="49"/>
                    <a:pt x="30" y="50"/>
                    <a:pt x="28" y="50"/>
                  </a:cubicBezTo>
                  <a:cubicBezTo>
                    <a:pt x="18" y="49"/>
                    <a:pt x="12" y="43"/>
                    <a:pt x="12" y="30"/>
                  </a:cubicBezTo>
                  <a:cubicBezTo>
                    <a:pt x="12" y="16"/>
                    <a:pt x="18" y="9"/>
                    <a:pt x="28" y="9"/>
                  </a:cubicBezTo>
                  <a:cubicBezTo>
                    <a:pt x="35" y="9"/>
                    <a:pt x="38" y="12"/>
                    <a:pt x="3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6"/>
                    <a:pt x="43" y="0"/>
                    <a:pt x="25" y="0"/>
                  </a:cubicBezTo>
                  <a:cubicBezTo>
                    <a:pt x="9" y="2"/>
                    <a:pt x="0" y="11"/>
                    <a:pt x="0" y="30"/>
                  </a:cubicBezTo>
                  <a:cubicBezTo>
                    <a:pt x="0" y="47"/>
                    <a:pt x="9" y="57"/>
                    <a:pt x="25" y="58"/>
                  </a:cubicBezTo>
                  <a:cubicBezTo>
                    <a:pt x="31" y="58"/>
                    <a:pt x="35" y="58"/>
                    <a:pt x="38" y="57"/>
                  </a:cubicBezTo>
                  <a:cubicBezTo>
                    <a:pt x="42" y="57"/>
                    <a:pt x="46" y="57"/>
                    <a:pt x="50" y="55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111" y="2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1" y="39"/>
                    <a:pt x="110" y="43"/>
                    <a:pt x="108" y="45"/>
                  </a:cubicBezTo>
                  <a:cubicBezTo>
                    <a:pt x="107" y="48"/>
                    <a:pt x="103" y="50"/>
                    <a:pt x="99" y="50"/>
                  </a:cubicBezTo>
                  <a:cubicBezTo>
                    <a:pt x="94" y="50"/>
                    <a:pt x="91" y="48"/>
                    <a:pt x="89" y="45"/>
                  </a:cubicBezTo>
                  <a:cubicBezTo>
                    <a:pt x="87" y="43"/>
                    <a:pt x="87" y="39"/>
                    <a:pt x="87" y="3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50"/>
                    <a:pt x="83" y="57"/>
                    <a:pt x="99" y="58"/>
                  </a:cubicBezTo>
                  <a:cubicBezTo>
                    <a:pt x="114" y="57"/>
                    <a:pt x="122" y="50"/>
                    <a:pt x="123" y="36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11" y="2"/>
                    <a:pt x="111" y="2"/>
                    <a:pt x="111" y="2"/>
                  </a:cubicBezTo>
                  <a:close/>
                  <a:moveTo>
                    <a:pt x="154" y="57"/>
                  </a:moveTo>
                  <a:cubicBezTo>
                    <a:pt x="158" y="45"/>
                    <a:pt x="158" y="45"/>
                    <a:pt x="158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54" y="57"/>
                    <a:pt x="154" y="57"/>
                    <a:pt x="154" y="57"/>
                  </a:cubicBezTo>
                  <a:close/>
                  <a:moveTo>
                    <a:pt x="161" y="36"/>
                  </a:move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61" y="36"/>
                    <a:pt x="161" y="36"/>
                    <a:pt x="161" y="36"/>
                  </a:cubicBezTo>
                  <a:close/>
                  <a:moveTo>
                    <a:pt x="264" y="57"/>
                  </a:moveTo>
                  <a:cubicBezTo>
                    <a:pt x="264" y="2"/>
                    <a:pt x="264" y="2"/>
                    <a:pt x="264" y="2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64" y="57"/>
                    <a:pt x="264" y="57"/>
                    <a:pt x="264" y="57"/>
                  </a:cubicBezTo>
                  <a:close/>
                  <a:moveTo>
                    <a:pt x="324" y="37"/>
                  </a:moveTo>
                  <a:cubicBezTo>
                    <a:pt x="324" y="48"/>
                    <a:pt x="324" y="48"/>
                    <a:pt x="324" y="48"/>
                  </a:cubicBezTo>
                  <a:cubicBezTo>
                    <a:pt x="324" y="49"/>
                    <a:pt x="323" y="49"/>
                    <a:pt x="324" y="48"/>
                  </a:cubicBezTo>
                  <a:cubicBezTo>
                    <a:pt x="320" y="49"/>
                    <a:pt x="316" y="50"/>
                    <a:pt x="313" y="50"/>
                  </a:cubicBezTo>
                  <a:cubicBezTo>
                    <a:pt x="303" y="49"/>
                    <a:pt x="298" y="43"/>
                    <a:pt x="298" y="30"/>
                  </a:cubicBezTo>
                  <a:cubicBezTo>
                    <a:pt x="298" y="16"/>
                    <a:pt x="303" y="9"/>
                    <a:pt x="313" y="9"/>
                  </a:cubicBezTo>
                  <a:cubicBezTo>
                    <a:pt x="321" y="9"/>
                    <a:pt x="324" y="12"/>
                    <a:pt x="324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6"/>
                    <a:pt x="328" y="0"/>
                    <a:pt x="311" y="0"/>
                  </a:cubicBezTo>
                  <a:cubicBezTo>
                    <a:pt x="294" y="2"/>
                    <a:pt x="286" y="11"/>
                    <a:pt x="286" y="30"/>
                  </a:cubicBezTo>
                  <a:cubicBezTo>
                    <a:pt x="286" y="47"/>
                    <a:pt x="294" y="57"/>
                    <a:pt x="311" y="58"/>
                  </a:cubicBezTo>
                  <a:cubicBezTo>
                    <a:pt x="316" y="58"/>
                    <a:pt x="320" y="58"/>
                    <a:pt x="324" y="57"/>
                  </a:cubicBezTo>
                  <a:cubicBezTo>
                    <a:pt x="328" y="57"/>
                    <a:pt x="332" y="57"/>
                    <a:pt x="336" y="55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37"/>
                    <a:pt x="314" y="37"/>
                    <a:pt x="314" y="37"/>
                  </a:cubicBezTo>
                  <a:cubicBezTo>
                    <a:pt x="324" y="37"/>
                    <a:pt x="324" y="37"/>
                    <a:pt x="324" y="37"/>
                  </a:cubicBezTo>
                  <a:close/>
                  <a:moveTo>
                    <a:pt x="388" y="11"/>
                  </a:moveTo>
                  <a:cubicBezTo>
                    <a:pt x="395" y="11"/>
                    <a:pt x="395" y="11"/>
                    <a:pt x="395" y="11"/>
                  </a:cubicBezTo>
                  <a:cubicBezTo>
                    <a:pt x="405" y="11"/>
                    <a:pt x="411" y="17"/>
                    <a:pt x="411" y="30"/>
                  </a:cubicBezTo>
                  <a:cubicBezTo>
                    <a:pt x="411" y="42"/>
                    <a:pt x="405" y="48"/>
                    <a:pt x="395" y="48"/>
                  </a:cubicBezTo>
                  <a:cubicBezTo>
                    <a:pt x="388" y="48"/>
                    <a:pt x="388" y="48"/>
                    <a:pt x="388" y="48"/>
                  </a:cubicBezTo>
                  <a:cubicBezTo>
                    <a:pt x="388" y="11"/>
                    <a:pt x="388" y="11"/>
                    <a:pt x="388" y="11"/>
                  </a:cubicBezTo>
                  <a:close/>
                  <a:moveTo>
                    <a:pt x="377" y="57"/>
                  </a:moveTo>
                  <a:cubicBezTo>
                    <a:pt x="396" y="57"/>
                    <a:pt x="396" y="57"/>
                    <a:pt x="396" y="57"/>
                  </a:cubicBezTo>
                  <a:cubicBezTo>
                    <a:pt x="414" y="57"/>
                    <a:pt x="423" y="48"/>
                    <a:pt x="423" y="30"/>
                  </a:cubicBezTo>
                  <a:cubicBezTo>
                    <a:pt x="423" y="11"/>
                    <a:pt x="414" y="2"/>
                    <a:pt x="396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57"/>
                    <a:pt x="377" y="57"/>
                    <a:pt x="377" y="57"/>
                  </a:cubicBezTo>
                  <a:close/>
                  <a:moveTo>
                    <a:pt x="470" y="58"/>
                  </a:moveTo>
                  <a:cubicBezTo>
                    <a:pt x="486" y="57"/>
                    <a:pt x="495" y="48"/>
                    <a:pt x="495" y="30"/>
                  </a:cubicBezTo>
                  <a:cubicBezTo>
                    <a:pt x="495" y="11"/>
                    <a:pt x="486" y="1"/>
                    <a:pt x="470" y="0"/>
                  </a:cubicBezTo>
                  <a:cubicBezTo>
                    <a:pt x="453" y="1"/>
                    <a:pt x="444" y="11"/>
                    <a:pt x="443" y="30"/>
                  </a:cubicBezTo>
                  <a:cubicBezTo>
                    <a:pt x="444" y="48"/>
                    <a:pt x="452" y="57"/>
                    <a:pt x="470" y="58"/>
                  </a:cubicBezTo>
                  <a:close/>
                  <a:moveTo>
                    <a:pt x="470" y="9"/>
                  </a:moveTo>
                  <a:cubicBezTo>
                    <a:pt x="479" y="9"/>
                    <a:pt x="483" y="16"/>
                    <a:pt x="483" y="30"/>
                  </a:cubicBezTo>
                  <a:cubicBezTo>
                    <a:pt x="483" y="43"/>
                    <a:pt x="479" y="50"/>
                    <a:pt x="470" y="50"/>
                  </a:cubicBezTo>
                  <a:cubicBezTo>
                    <a:pt x="460" y="50"/>
                    <a:pt x="456" y="43"/>
                    <a:pt x="456" y="30"/>
                  </a:cubicBezTo>
                  <a:cubicBezTo>
                    <a:pt x="456" y="16"/>
                    <a:pt x="460" y="9"/>
                    <a:pt x="470" y="9"/>
                  </a:cubicBezTo>
                  <a:close/>
                  <a:moveTo>
                    <a:pt x="567" y="57"/>
                  </a:moveTo>
                  <a:cubicBezTo>
                    <a:pt x="567" y="2"/>
                    <a:pt x="567" y="2"/>
                    <a:pt x="567" y="2"/>
                  </a:cubicBezTo>
                  <a:cubicBezTo>
                    <a:pt x="556" y="2"/>
                    <a:pt x="556" y="2"/>
                    <a:pt x="556" y="2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35" y="2"/>
                    <a:pt x="535" y="2"/>
                    <a:pt x="535" y="2"/>
                  </a:cubicBezTo>
                  <a:cubicBezTo>
                    <a:pt x="518" y="2"/>
                    <a:pt x="518" y="2"/>
                    <a:pt x="518" y="2"/>
                  </a:cubicBezTo>
                  <a:cubicBezTo>
                    <a:pt x="518" y="57"/>
                    <a:pt x="518" y="57"/>
                    <a:pt x="518" y="57"/>
                  </a:cubicBezTo>
                  <a:cubicBezTo>
                    <a:pt x="528" y="57"/>
                    <a:pt x="528" y="57"/>
                    <a:pt x="528" y="57"/>
                  </a:cubicBezTo>
                  <a:cubicBezTo>
                    <a:pt x="528" y="11"/>
                    <a:pt x="528" y="11"/>
                    <a:pt x="528" y="11"/>
                  </a:cubicBezTo>
                  <a:cubicBezTo>
                    <a:pt x="529" y="11"/>
                    <a:pt x="529" y="11"/>
                    <a:pt x="529" y="11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7" y="57"/>
                    <a:pt x="567" y="57"/>
                    <a:pt x="567" y="57"/>
                  </a:cubicBezTo>
                  <a:close/>
                  <a:moveTo>
                    <a:pt x="627" y="37"/>
                  </a:moveTo>
                  <a:cubicBezTo>
                    <a:pt x="627" y="48"/>
                    <a:pt x="627" y="48"/>
                    <a:pt x="627" y="48"/>
                  </a:cubicBezTo>
                  <a:cubicBezTo>
                    <a:pt x="626" y="49"/>
                    <a:pt x="626" y="49"/>
                    <a:pt x="626" y="48"/>
                  </a:cubicBezTo>
                  <a:cubicBezTo>
                    <a:pt x="622" y="49"/>
                    <a:pt x="619" y="50"/>
                    <a:pt x="616" y="50"/>
                  </a:cubicBezTo>
                  <a:cubicBezTo>
                    <a:pt x="606" y="49"/>
                    <a:pt x="601" y="43"/>
                    <a:pt x="600" y="30"/>
                  </a:cubicBezTo>
                  <a:cubicBezTo>
                    <a:pt x="601" y="16"/>
                    <a:pt x="606" y="9"/>
                    <a:pt x="616" y="9"/>
                  </a:cubicBezTo>
                  <a:cubicBezTo>
                    <a:pt x="623" y="9"/>
                    <a:pt x="627" y="12"/>
                    <a:pt x="627" y="18"/>
                  </a:cubicBezTo>
                  <a:cubicBezTo>
                    <a:pt x="639" y="18"/>
                    <a:pt x="639" y="18"/>
                    <a:pt x="639" y="18"/>
                  </a:cubicBezTo>
                  <a:cubicBezTo>
                    <a:pt x="639" y="6"/>
                    <a:pt x="631" y="0"/>
                    <a:pt x="614" y="0"/>
                  </a:cubicBezTo>
                  <a:cubicBezTo>
                    <a:pt x="597" y="2"/>
                    <a:pt x="588" y="11"/>
                    <a:pt x="588" y="30"/>
                  </a:cubicBezTo>
                  <a:cubicBezTo>
                    <a:pt x="588" y="47"/>
                    <a:pt x="597" y="57"/>
                    <a:pt x="614" y="58"/>
                  </a:cubicBezTo>
                  <a:cubicBezTo>
                    <a:pt x="619" y="58"/>
                    <a:pt x="623" y="58"/>
                    <a:pt x="626" y="57"/>
                  </a:cubicBezTo>
                  <a:cubicBezTo>
                    <a:pt x="630" y="57"/>
                    <a:pt x="634" y="57"/>
                    <a:pt x="638" y="55"/>
                  </a:cubicBezTo>
                  <a:cubicBezTo>
                    <a:pt x="638" y="27"/>
                    <a:pt x="638" y="27"/>
                    <a:pt x="638" y="27"/>
                  </a:cubicBezTo>
                  <a:cubicBezTo>
                    <a:pt x="616" y="27"/>
                    <a:pt x="616" y="27"/>
                    <a:pt x="616" y="27"/>
                  </a:cubicBezTo>
                  <a:cubicBezTo>
                    <a:pt x="616" y="37"/>
                    <a:pt x="616" y="37"/>
                    <a:pt x="616" y="37"/>
                  </a:cubicBezTo>
                  <a:cubicBezTo>
                    <a:pt x="627" y="37"/>
                    <a:pt x="627" y="37"/>
                    <a:pt x="627" y="37"/>
                  </a:cubicBezTo>
                  <a:close/>
                  <a:moveTo>
                    <a:pt x="716" y="2"/>
                  </a:moveTo>
                  <a:cubicBezTo>
                    <a:pt x="716" y="32"/>
                    <a:pt x="716" y="32"/>
                    <a:pt x="716" y="32"/>
                  </a:cubicBezTo>
                  <a:cubicBezTo>
                    <a:pt x="716" y="39"/>
                    <a:pt x="715" y="43"/>
                    <a:pt x="713" y="45"/>
                  </a:cubicBezTo>
                  <a:cubicBezTo>
                    <a:pt x="712" y="48"/>
                    <a:pt x="708" y="50"/>
                    <a:pt x="704" y="50"/>
                  </a:cubicBezTo>
                  <a:cubicBezTo>
                    <a:pt x="699" y="50"/>
                    <a:pt x="696" y="48"/>
                    <a:pt x="694" y="45"/>
                  </a:cubicBezTo>
                  <a:cubicBezTo>
                    <a:pt x="692" y="43"/>
                    <a:pt x="692" y="39"/>
                    <a:pt x="692" y="32"/>
                  </a:cubicBezTo>
                  <a:cubicBezTo>
                    <a:pt x="692" y="2"/>
                    <a:pt x="692" y="2"/>
                    <a:pt x="692" y="2"/>
                  </a:cubicBezTo>
                  <a:cubicBezTo>
                    <a:pt x="680" y="2"/>
                    <a:pt x="680" y="2"/>
                    <a:pt x="680" y="2"/>
                  </a:cubicBezTo>
                  <a:cubicBezTo>
                    <a:pt x="680" y="36"/>
                    <a:pt x="680" y="36"/>
                    <a:pt x="680" y="36"/>
                  </a:cubicBezTo>
                  <a:cubicBezTo>
                    <a:pt x="680" y="50"/>
                    <a:pt x="688" y="57"/>
                    <a:pt x="704" y="58"/>
                  </a:cubicBezTo>
                  <a:cubicBezTo>
                    <a:pt x="719" y="57"/>
                    <a:pt x="727" y="50"/>
                    <a:pt x="728" y="36"/>
                  </a:cubicBezTo>
                  <a:cubicBezTo>
                    <a:pt x="728" y="2"/>
                    <a:pt x="728" y="2"/>
                    <a:pt x="728" y="2"/>
                  </a:cubicBezTo>
                  <a:cubicBezTo>
                    <a:pt x="716" y="2"/>
                    <a:pt x="716" y="2"/>
                    <a:pt x="716" y="2"/>
                  </a:cubicBezTo>
                  <a:close/>
                  <a:moveTo>
                    <a:pt x="801" y="57"/>
                  </a:moveTo>
                  <a:cubicBezTo>
                    <a:pt x="801" y="2"/>
                    <a:pt x="801" y="2"/>
                    <a:pt x="801" y="2"/>
                  </a:cubicBezTo>
                  <a:cubicBezTo>
                    <a:pt x="790" y="2"/>
                    <a:pt x="790" y="2"/>
                    <a:pt x="790" y="2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69" y="2"/>
                    <a:pt x="769" y="2"/>
                    <a:pt x="769" y="2"/>
                  </a:cubicBezTo>
                  <a:cubicBezTo>
                    <a:pt x="752" y="2"/>
                    <a:pt x="752" y="2"/>
                    <a:pt x="752" y="2"/>
                  </a:cubicBezTo>
                  <a:cubicBezTo>
                    <a:pt x="752" y="57"/>
                    <a:pt x="752" y="57"/>
                    <a:pt x="752" y="57"/>
                  </a:cubicBezTo>
                  <a:cubicBezTo>
                    <a:pt x="763" y="57"/>
                    <a:pt x="763" y="57"/>
                    <a:pt x="763" y="57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84" y="57"/>
                    <a:pt x="784" y="57"/>
                    <a:pt x="784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836" y="2"/>
                  </a:moveTo>
                  <a:cubicBezTo>
                    <a:pt x="824" y="2"/>
                    <a:pt x="824" y="2"/>
                    <a:pt x="824" y="2"/>
                  </a:cubicBezTo>
                  <a:cubicBezTo>
                    <a:pt x="824" y="57"/>
                    <a:pt x="824" y="57"/>
                    <a:pt x="824" y="57"/>
                  </a:cubicBezTo>
                  <a:cubicBezTo>
                    <a:pt x="836" y="57"/>
                    <a:pt x="836" y="57"/>
                    <a:pt x="836" y="57"/>
                  </a:cubicBezTo>
                  <a:cubicBezTo>
                    <a:pt x="836" y="2"/>
                    <a:pt x="836" y="2"/>
                    <a:pt x="836" y="2"/>
                  </a:cubicBezTo>
                  <a:close/>
                  <a:moveTo>
                    <a:pt x="875" y="57"/>
                  </a:moveTo>
                  <a:cubicBezTo>
                    <a:pt x="888" y="57"/>
                    <a:pt x="888" y="57"/>
                    <a:pt x="888" y="57"/>
                  </a:cubicBezTo>
                  <a:cubicBezTo>
                    <a:pt x="908" y="2"/>
                    <a:pt x="908" y="2"/>
                    <a:pt x="908" y="2"/>
                  </a:cubicBezTo>
                  <a:cubicBezTo>
                    <a:pt x="896" y="2"/>
                    <a:pt x="896" y="2"/>
                    <a:pt x="896" y="2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68" y="2"/>
                    <a:pt x="868" y="2"/>
                    <a:pt x="868" y="2"/>
                  </a:cubicBezTo>
                  <a:cubicBezTo>
                    <a:pt x="855" y="2"/>
                    <a:pt x="855" y="2"/>
                    <a:pt x="855" y="2"/>
                  </a:cubicBezTo>
                  <a:cubicBezTo>
                    <a:pt x="875" y="57"/>
                    <a:pt x="875" y="57"/>
                    <a:pt x="875" y="57"/>
                  </a:cubicBezTo>
                  <a:close/>
                  <a:moveTo>
                    <a:pt x="927" y="57"/>
                  </a:moveTo>
                  <a:cubicBezTo>
                    <a:pt x="964" y="57"/>
                    <a:pt x="964" y="57"/>
                    <a:pt x="964" y="57"/>
                  </a:cubicBezTo>
                  <a:cubicBezTo>
                    <a:pt x="964" y="48"/>
                    <a:pt x="964" y="48"/>
                    <a:pt x="964" y="48"/>
                  </a:cubicBezTo>
                  <a:cubicBezTo>
                    <a:pt x="939" y="48"/>
                    <a:pt x="939" y="48"/>
                    <a:pt x="939" y="48"/>
                  </a:cubicBezTo>
                  <a:cubicBezTo>
                    <a:pt x="939" y="33"/>
                    <a:pt x="939" y="33"/>
                    <a:pt x="939" y="33"/>
                  </a:cubicBezTo>
                  <a:cubicBezTo>
                    <a:pt x="962" y="33"/>
                    <a:pt x="962" y="33"/>
                    <a:pt x="962" y="33"/>
                  </a:cubicBezTo>
                  <a:cubicBezTo>
                    <a:pt x="962" y="24"/>
                    <a:pt x="962" y="24"/>
                    <a:pt x="962" y="24"/>
                  </a:cubicBezTo>
                  <a:cubicBezTo>
                    <a:pt x="939" y="24"/>
                    <a:pt x="939" y="24"/>
                    <a:pt x="939" y="24"/>
                  </a:cubicBezTo>
                  <a:cubicBezTo>
                    <a:pt x="939" y="11"/>
                    <a:pt x="939" y="11"/>
                    <a:pt x="939" y="11"/>
                  </a:cubicBezTo>
                  <a:cubicBezTo>
                    <a:pt x="963" y="11"/>
                    <a:pt x="963" y="11"/>
                    <a:pt x="963" y="11"/>
                  </a:cubicBezTo>
                  <a:cubicBezTo>
                    <a:pt x="963" y="2"/>
                    <a:pt x="963" y="2"/>
                    <a:pt x="963" y="2"/>
                  </a:cubicBezTo>
                  <a:cubicBezTo>
                    <a:pt x="927" y="2"/>
                    <a:pt x="927" y="2"/>
                    <a:pt x="927" y="2"/>
                  </a:cubicBezTo>
                  <a:cubicBezTo>
                    <a:pt x="927" y="57"/>
                    <a:pt x="927" y="57"/>
                    <a:pt x="927" y="57"/>
                  </a:cubicBezTo>
                  <a:close/>
                  <a:moveTo>
                    <a:pt x="998" y="11"/>
                  </a:moveTo>
                  <a:cubicBezTo>
                    <a:pt x="1008" y="11"/>
                    <a:pt x="1008" y="11"/>
                    <a:pt x="1008" y="11"/>
                  </a:cubicBezTo>
                  <a:cubicBezTo>
                    <a:pt x="1014" y="11"/>
                    <a:pt x="1016" y="13"/>
                    <a:pt x="1016" y="18"/>
                  </a:cubicBezTo>
                  <a:cubicBezTo>
                    <a:pt x="1016" y="23"/>
                    <a:pt x="1014" y="26"/>
                    <a:pt x="1008" y="26"/>
                  </a:cubicBezTo>
                  <a:cubicBezTo>
                    <a:pt x="998" y="26"/>
                    <a:pt x="998" y="26"/>
                    <a:pt x="998" y="26"/>
                  </a:cubicBezTo>
                  <a:cubicBezTo>
                    <a:pt x="998" y="11"/>
                    <a:pt x="998" y="11"/>
                    <a:pt x="998" y="11"/>
                  </a:cubicBezTo>
                  <a:close/>
                  <a:moveTo>
                    <a:pt x="998" y="35"/>
                  </a:moveTo>
                  <a:cubicBezTo>
                    <a:pt x="1011" y="35"/>
                    <a:pt x="1011" y="35"/>
                    <a:pt x="1011" y="35"/>
                  </a:cubicBezTo>
                  <a:cubicBezTo>
                    <a:pt x="1014" y="35"/>
                    <a:pt x="1015" y="37"/>
                    <a:pt x="1016" y="42"/>
                  </a:cubicBezTo>
                  <a:cubicBezTo>
                    <a:pt x="1016" y="47"/>
                    <a:pt x="1017" y="52"/>
                    <a:pt x="1018" y="57"/>
                  </a:cubicBezTo>
                  <a:cubicBezTo>
                    <a:pt x="1031" y="57"/>
                    <a:pt x="1031" y="57"/>
                    <a:pt x="1031" y="57"/>
                  </a:cubicBezTo>
                  <a:cubicBezTo>
                    <a:pt x="1029" y="55"/>
                    <a:pt x="1028" y="51"/>
                    <a:pt x="1028" y="44"/>
                  </a:cubicBezTo>
                  <a:cubicBezTo>
                    <a:pt x="1028" y="44"/>
                    <a:pt x="1028" y="43"/>
                    <a:pt x="1027" y="42"/>
                  </a:cubicBezTo>
                  <a:cubicBezTo>
                    <a:pt x="1027" y="34"/>
                    <a:pt x="1024" y="30"/>
                    <a:pt x="1018" y="30"/>
                  </a:cubicBezTo>
                  <a:cubicBezTo>
                    <a:pt x="1018" y="30"/>
                    <a:pt x="1018" y="30"/>
                    <a:pt x="1018" y="30"/>
                  </a:cubicBezTo>
                  <a:cubicBezTo>
                    <a:pt x="1025" y="28"/>
                    <a:pt x="1029" y="23"/>
                    <a:pt x="1029" y="16"/>
                  </a:cubicBezTo>
                  <a:cubicBezTo>
                    <a:pt x="1029" y="7"/>
                    <a:pt x="1022" y="2"/>
                    <a:pt x="1010" y="2"/>
                  </a:cubicBezTo>
                  <a:cubicBezTo>
                    <a:pt x="987" y="2"/>
                    <a:pt x="987" y="2"/>
                    <a:pt x="987" y="2"/>
                  </a:cubicBezTo>
                  <a:cubicBezTo>
                    <a:pt x="987" y="57"/>
                    <a:pt x="987" y="57"/>
                    <a:pt x="987" y="57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35"/>
                    <a:pt x="998" y="35"/>
                    <a:pt x="998" y="35"/>
                  </a:cubicBezTo>
                  <a:close/>
                  <a:moveTo>
                    <a:pt x="1092" y="18"/>
                  </a:moveTo>
                  <a:cubicBezTo>
                    <a:pt x="1091" y="7"/>
                    <a:pt x="1085" y="1"/>
                    <a:pt x="1073" y="0"/>
                  </a:cubicBezTo>
                  <a:cubicBezTo>
                    <a:pt x="1059" y="1"/>
                    <a:pt x="1051" y="7"/>
                    <a:pt x="1050" y="19"/>
                  </a:cubicBezTo>
                  <a:cubicBezTo>
                    <a:pt x="1050" y="26"/>
                    <a:pt x="1056" y="31"/>
                    <a:pt x="1068" y="34"/>
                  </a:cubicBezTo>
                  <a:cubicBezTo>
                    <a:pt x="1069" y="34"/>
                    <a:pt x="1069" y="34"/>
                    <a:pt x="1070" y="35"/>
                  </a:cubicBezTo>
                  <a:cubicBezTo>
                    <a:pt x="1077" y="36"/>
                    <a:pt x="1081" y="39"/>
                    <a:pt x="1081" y="42"/>
                  </a:cubicBezTo>
                  <a:cubicBezTo>
                    <a:pt x="1081" y="47"/>
                    <a:pt x="1077" y="49"/>
                    <a:pt x="1070" y="50"/>
                  </a:cubicBezTo>
                  <a:cubicBezTo>
                    <a:pt x="1064" y="49"/>
                    <a:pt x="1061" y="46"/>
                    <a:pt x="1061" y="39"/>
                  </a:cubicBezTo>
                  <a:cubicBezTo>
                    <a:pt x="1049" y="39"/>
                    <a:pt x="1049" y="39"/>
                    <a:pt x="1049" y="39"/>
                  </a:cubicBezTo>
                  <a:cubicBezTo>
                    <a:pt x="1049" y="52"/>
                    <a:pt x="1056" y="58"/>
                    <a:pt x="1070" y="58"/>
                  </a:cubicBezTo>
                  <a:cubicBezTo>
                    <a:pt x="1085" y="57"/>
                    <a:pt x="1093" y="51"/>
                    <a:pt x="1093" y="40"/>
                  </a:cubicBezTo>
                  <a:cubicBezTo>
                    <a:pt x="1093" y="32"/>
                    <a:pt x="1087" y="27"/>
                    <a:pt x="1074" y="24"/>
                  </a:cubicBezTo>
                  <a:cubicBezTo>
                    <a:pt x="1073" y="24"/>
                    <a:pt x="1073" y="24"/>
                    <a:pt x="1073" y="24"/>
                  </a:cubicBezTo>
                  <a:cubicBezTo>
                    <a:pt x="1066" y="23"/>
                    <a:pt x="1062" y="21"/>
                    <a:pt x="1063" y="16"/>
                  </a:cubicBezTo>
                  <a:cubicBezTo>
                    <a:pt x="1063" y="12"/>
                    <a:pt x="1066" y="10"/>
                    <a:pt x="1072" y="9"/>
                  </a:cubicBezTo>
                  <a:cubicBezTo>
                    <a:pt x="1077" y="9"/>
                    <a:pt x="1080" y="12"/>
                    <a:pt x="1080" y="18"/>
                  </a:cubicBezTo>
                  <a:cubicBezTo>
                    <a:pt x="1092" y="18"/>
                    <a:pt x="1092" y="18"/>
                    <a:pt x="1092" y="18"/>
                  </a:cubicBezTo>
                  <a:close/>
                  <a:moveTo>
                    <a:pt x="1127" y="2"/>
                  </a:moveTo>
                  <a:cubicBezTo>
                    <a:pt x="1115" y="2"/>
                    <a:pt x="1115" y="2"/>
                    <a:pt x="1115" y="2"/>
                  </a:cubicBezTo>
                  <a:cubicBezTo>
                    <a:pt x="1115" y="57"/>
                    <a:pt x="1115" y="57"/>
                    <a:pt x="1115" y="57"/>
                  </a:cubicBezTo>
                  <a:cubicBezTo>
                    <a:pt x="1127" y="57"/>
                    <a:pt x="1127" y="57"/>
                    <a:pt x="1127" y="57"/>
                  </a:cubicBezTo>
                  <a:cubicBezTo>
                    <a:pt x="1127" y="2"/>
                    <a:pt x="1127" y="2"/>
                    <a:pt x="1127" y="2"/>
                  </a:cubicBezTo>
                  <a:close/>
                  <a:moveTo>
                    <a:pt x="1146" y="11"/>
                  </a:moveTo>
                  <a:cubicBezTo>
                    <a:pt x="1162" y="11"/>
                    <a:pt x="1162" y="11"/>
                    <a:pt x="1162" y="11"/>
                  </a:cubicBezTo>
                  <a:cubicBezTo>
                    <a:pt x="1162" y="57"/>
                    <a:pt x="1162" y="57"/>
                    <a:pt x="1162" y="57"/>
                  </a:cubicBezTo>
                  <a:cubicBezTo>
                    <a:pt x="1174" y="57"/>
                    <a:pt x="1174" y="57"/>
                    <a:pt x="1174" y="57"/>
                  </a:cubicBezTo>
                  <a:cubicBezTo>
                    <a:pt x="1174" y="11"/>
                    <a:pt x="1174" y="11"/>
                    <a:pt x="1174" y="11"/>
                  </a:cubicBezTo>
                  <a:cubicBezTo>
                    <a:pt x="1190" y="11"/>
                    <a:pt x="1190" y="11"/>
                    <a:pt x="1190" y="11"/>
                  </a:cubicBezTo>
                  <a:cubicBezTo>
                    <a:pt x="1190" y="2"/>
                    <a:pt x="1190" y="2"/>
                    <a:pt x="1190" y="2"/>
                  </a:cubicBezTo>
                  <a:cubicBezTo>
                    <a:pt x="1146" y="2"/>
                    <a:pt x="1146" y="2"/>
                    <a:pt x="1146" y="2"/>
                  </a:cubicBezTo>
                  <a:cubicBezTo>
                    <a:pt x="1146" y="11"/>
                    <a:pt x="1146" y="11"/>
                    <a:pt x="1146" y="11"/>
                  </a:cubicBezTo>
                  <a:close/>
                  <a:moveTo>
                    <a:pt x="1224" y="57"/>
                  </a:moveTo>
                  <a:cubicBezTo>
                    <a:pt x="1236" y="57"/>
                    <a:pt x="1236" y="57"/>
                    <a:pt x="1236" y="57"/>
                  </a:cubicBezTo>
                  <a:cubicBezTo>
                    <a:pt x="1236" y="39"/>
                    <a:pt x="1236" y="39"/>
                    <a:pt x="1236" y="39"/>
                  </a:cubicBezTo>
                  <a:cubicBezTo>
                    <a:pt x="1254" y="2"/>
                    <a:pt x="1254" y="2"/>
                    <a:pt x="1254" y="2"/>
                  </a:cubicBezTo>
                  <a:cubicBezTo>
                    <a:pt x="1242" y="2"/>
                    <a:pt x="1242" y="2"/>
                    <a:pt x="1242" y="2"/>
                  </a:cubicBezTo>
                  <a:cubicBezTo>
                    <a:pt x="1231" y="27"/>
                    <a:pt x="1231" y="27"/>
                    <a:pt x="1231" y="27"/>
                  </a:cubicBezTo>
                  <a:cubicBezTo>
                    <a:pt x="1220" y="2"/>
                    <a:pt x="1220" y="2"/>
                    <a:pt x="1220" y="2"/>
                  </a:cubicBezTo>
                  <a:cubicBezTo>
                    <a:pt x="1206" y="2"/>
                    <a:pt x="1206" y="2"/>
                    <a:pt x="1206" y="2"/>
                  </a:cubicBezTo>
                  <a:cubicBezTo>
                    <a:pt x="1224" y="39"/>
                    <a:pt x="1224" y="39"/>
                    <a:pt x="1224" y="39"/>
                  </a:cubicBezTo>
                  <a:cubicBezTo>
                    <a:pt x="1224" y="57"/>
                    <a:pt x="1224" y="57"/>
                    <a:pt x="1224" y="57"/>
                  </a:cubicBezTo>
                  <a:close/>
                  <a:moveTo>
                    <a:pt x="1315" y="58"/>
                  </a:moveTo>
                  <a:cubicBezTo>
                    <a:pt x="1332" y="57"/>
                    <a:pt x="1340" y="48"/>
                    <a:pt x="1341" y="30"/>
                  </a:cubicBezTo>
                  <a:cubicBezTo>
                    <a:pt x="1340" y="11"/>
                    <a:pt x="1332" y="1"/>
                    <a:pt x="1315" y="0"/>
                  </a:cubicBezTo>
                  <a:cubicBezTo>
                    <a:pt x="1298" y="1"/>
                    <a:pt x="1289" y="11"/>
                    <a:pt x="1289" y="30"/>
                  </a:cubicBezTo>
                  <a:cubicBezTo>
                    <a:pt x="1289" y="48"/>
                    <a:pt x="1298" y="57"/>
                    <a:pt x="1315" y="58"/>
                  </a:cubicBezTo>
                  <a:close/>
                  <a:moveTo>
                    <a:pt x="1315" y="9"/>
                  </a:moveTo>
                  <a:cubicBezTo>
                    <a:pt x="1324" y="9"/>
                    <a:pt x="1329" y="16"/>
                    <a:pt x="1329" y="30"/>
                  </a:cubicBezTo>
                  <a:cubicBezTo>
                    <a:pt x="1329" y="43"/>
                    <a:pt x="1324" y="50"/>
                    <a:pt x="1315" y="50"/>
                  </a:cubicBezTo>
                  <a:cubicBezTo>
                    <a:pt x="1306" y="50"/>
                    <a:pt x="1301" y="43"/>
                    <a:pt x="1301" y="30"/>
                  </a:cubicBezTo>
                  <a:cubicBezTo>
                    <a:pt x="1301" y="16"/>
                    <a:pt x="1306" y="9"/>
                    <a:pt x="1315" y="9"/>
                  </a:cubicBezTo>
                  <a:close/>
                  <a:moveTo>
                    <a:pt x="1375" y="57"/>
                  </a:moveTo>
                  <a:cubicBezTo>
                    <a:pt x="1375" y="33"/>
                    <a:pt x="1375" y="33"/>
                    <a:pt x="1375" y="33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397" y="24"/>
                    <a:pt x="1397" y="24"/>
                    <a:pt x="1397" y="24"/>
                  </a:cubicBezTo>
                  <a:cubicBezTo>
                    <a:pt x="1375" y="24"/>
                    <a:pt x="1375" y="24"/>
                    <a:pt x="1375" y="24"/>
                  </a:cubicBezTo>
                  <a:cubicBezTo>
                    <a:pt x="1375" y="11"/>
                    <a:pt x="1375" y="11"/>
                    <a:pt x="1375" y="11"/>
                  </a:cubicBezTo>
                  <a:cubicBezTo>
                    <a:pt x="1399" y="11"/>
                    <a:pt x="1399" y="11"/>
                    <a:pt x="1399" y="11"/>
                  </a:cubicBezTo>
                  <a:cubicBezTo>
                    <a:pt x="1399" y="2"/>
                    <a:pt x="1399" y="2"/>
                    <a:pt x="1399" y="2"/>
                  </a:cubicBezTo>
                  <a:cubicBezTo>
                    <a:pt x="1363" y="2"/>
                    <a:pt x="1363" y="2"/>
                    <a:pt x="1363" y="2"/>
                  </a:cubicBezTo>
                  <a:cubicBezTo>
                    <a:pt x="1363" y="57"/>
                    <a:pt x="1363" y="57"/>
                    <a:pt x="1363" y="57"/>
                  </a:cubicBezTo>
                  <a:cubicBezTo>
                    <a:pt x="1375" y="57"/>
                    <a:pt x="1375" y="57"/>
                    <a:pt x="1375" y="57"/>
                  </a:cubicBezTo>
                  <a:close/>
                  <a:moveTo>
                    <a:pt x="1431" y="11"/>
                  </a:moveTo>
                  <a:cubicBezTo>
                    <a:pt x="1448" y="11"/>
                    <a:pt x="1448" y="11"/>
                    <a:pt x="1448" y="11"/>
                  </a:cubicBezTo>
                  <a:cubicBezTo>
                    <a:pt x="1448" y="57"/>
                    <a:pt x="1448" y="57"/>
                    <a:pt x="1448" y="57"/>
                  </a:cubicBezTo>
                  <a:cubicBezTo>
                    <a:pt x="1459" y="57"/>
                    <a:pt x="1459" y="57"/>
                    <a:pt x="1459" y="57"/>
                  </a:cubicBezTo>
                  <a:cubicBezTo>
                    <a:pt x="1459" y="11"/>
                    <a:pt x="1459" y="11"/>
                    <a:pt x="1459" y="11"/>
                  </a:cubicBezTo>
                  <a:cubicBezTo>
                    <a:pt x="1476" y="11"/>
                    <a:pt x="1476" y="11"/>
                    <a:pt x="1476" y="11"/>
                  </a:cubicBezTo>
                  <a:cubicBezTo>
                    <a:pt x="1476" y="2"/>
                    <a:pt x="1476" y="2"/>
                    <a:pt x="1476" y="2"/>
                  </a:cubicBezTo>
                  <a:cubicBezTo>
                    <a:pt x="1431" y="2"/>
                    <a:pt x="1431" y="2"/>
                    <a:pt x="1431" y="2"/>
                  </a:cubicBezTo>
                  <a:cubicBezTo>
                    <a:pt x="1431" y="11"/>
                    <a:pt x="1431" y="11"/>
                    <a:pt x="1431" y="11"/>
                  </a:cubicBezTo>
                  <a:close/>
                  <a:moveTo>
                    <a:pt x="1495" y="57"/>
                  </a:moveTo>
                  <a:cubicBezTo>
                    <a:pt x="1532" y="57"/>
                    <a:pt x="1532" y="57"/>
                    <a:pt x="1532" y="57"/>
                  </a:cubicBezTo>
                  <a:cubicBezTo>
                    <a:pt x="1532" y="48"/>
                    <a:pt x="1532" y="48"/>
                    <a:pt x="1532" y="48"/>
                  </a:cubicBezTo>
                  <a:cubicBezTo>
                    <a:pt x="1507" y="48"/>
                    <a:pt x="1507" y="48"/>
                    <a:pt x="1507" y="48"/>
                  </a:cubicBezTo>
                  <a:cubicBezTo>
                    <a:pt x="1507" y="33"/>
                    <a:pt x="1507" y="33"/>
                    <a:pt x="1507" y="33"/>
                  </a:cubicBezTo>
                  <a:cubicBezTo>
                    <a:pt x="1530" y="33"/>
                    <a:pt x="1530" y="33"/>
                    <a:pt x="1530" y="33"/>
                  </a:cubicBezTo>
                  <a:cubicBezTo>
                    <a:pt x="1530" y="24"/>
                    <a:pt x="1530" y="24"/>
                    <a:pt x="1530" y="24"/>
                  </a:cubicBezTo>
                  <a:cubicBezTo>
                    <a:pt x="1507" y="24"/>
                    <a:pt x="1507" y="24"/>
                    <a:pt x="1507" y="24"/>
                  </a:cubicBezTo>
                  <a:cubicBezTo>
                    <a:pt x="1507" y="11"/>
                    <a:pt x="1507" y="11"/>
                    <a:pt x="1507" y="11"/>
                  </a:cubicBezTo>
                  <a:cubicBezTo>
                    <a:pt x="1531" y="11"/>
                    <a:pt x="1531" y="11"/>
                    <a:pt x="1531" y="11"/>
                  </a:cubicBezTo>
                  <a:cubicBezTo>
                    <a:pt x="1531" y="2"/>
                    <a:pt x="1531" y="2"/>
                    <a:pt x="1531" y="2"/>
                  </a:cubicBezTo>
                  <a:cubicBezTo>
                    <a:pt x="1495" y="2"/>
                    <a:pt x="1495" y="2"/>
                    <a:pt x="1495" y="2"/>
                  </a:cubicBezTo>
                  <a:cubicBezTo>
                    <a:pt x="1495" y="57"/>
                    <a:pt x="1495" y="57"/>
                    <a:pt x="1495" y="57"/>
                  </a:cubicBezTo>
                  <a:close/>
                  <a:moveTo>
                    <a:pt x="1599" y="20"/>
                  </a:moveTo>
                  <a:cubicBezTo>
                    <a:pt x="1598" y="7"/>
                    <a:pt x="1590" y="1"/>
                    <a:pt x="1576" y="0"/>
                  </a:cubicBezTo>
                  <a:cubicBezTo>
                    <a:pt x="1561" y="1"/>
                    <a:pt x="1553" y="11"/>
                    <a:pt x="1553" y="30"/>
                  </a:cubicBezTo>
                  <a:cubicBezTo>
                    <a:pt x="1553" y="48"/>
                    <a:pt x="1561" y="57"/>
                    <a:pt x="1576" y="58"/>
                  </a:cubicBezTo>
                  <a:cubicBezTo>
                    <a:pt x="1590" y="58"/>
                    <a:pt x="1598" y="51"/>
                    <a:pt x="1599" y="39"/>
                  </a:cubicBezTo>
                  <a:cubicBezTo>
                    <a:pt x="1586" y="39"/>
                    <a:pt x="1586" y="39"/>
                    <a:pt x="1586" y="39"/>
                  </a:cubicBezTo>
                  <a:cubicBezTo>
                    <a:pt x="1586" y="46"/>
                    <a:pt x="1583" y="49"/>
                    <a:pt x="1576" y="50"/>
                  </a:cubicBezTo>
                  <a:cubicBezTo>
                    <a:pt x="1569" y="49"/>
                    <a:pt x="1566" y="43"/>
                    <a:pt x="1565" y="30"/>
                  </a:cubicBezTo>
                  <a:cubicBezTo>
                    <a:pt x="1566" y="16"/>
                    <a:pt x="1569" y="10"/>
                    <a:pt x="1576" y="9"/>
                  </a:cubicBezTo>
                  <a:cubicBezTo>
                    <a:pt x="1582" y="9"/>
                    <a:pt x="1586" y="13"/>
                    <a:pt x="1586" y="20"/>
                  </a:cubicBezTo>
                  <a:cubicBezTo>
                    <a:pt x="1599" y="20"/>
                    <a:pt x="1599" y="20"/>
                    <a:pt x="1599" y="20"/>
                  </a:cubicBezTo>
                  <a:close/>
                  <a:moveTo>
                    <a:pt x="1631" y="57"/>
                  </a:moveTo>
                  <a:cubicBezTo>
                    <a:pt x="1631" y="33"/>
                    <a:pt x="1631" y="33"/>
                    <a:pt x="1631" y="33"/>
                  </a:cubicBezTo>
                  <a:cubicBezTo>
                    <a:pt x="1652" y="33"/>
                    <a:pt x="1652" y="33"/>
                    <a:pt x="1652" y="33"/>
                  </a:cubicBezTo>
                  <a:cubicBezTo>
                    <a:pt x="1652" y="57"/>
                    <a:pt x="1652" y="57"/>
                    <a:pt x="1652" y="57"/>
                  </a:cubicBezTo>
                  <a:cubicBezTo>
                    <a:pt x="1664" y="57"/>
                    <a:pt x="1664" y="57"/>
                    <a:pt x="1664" y="57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52" y="2"/>
                    <a:pt x="1652" y="2"/>
                    <a:pt x="1652" y="2"/>
                  </a:cubicBezTo>
                  <a:cubicBezTo>
                    <a:pt x="1652" y="24"/>
                    <a:pt x="1652" y="24"/>
                    <a:pt x="1652" y="24"/>
                  </a:cubicBezTo>
                  <a:cubicBezTo>
                    <a:pt x="1631" y="24"/>
                    <a:pt x="1631" y="24"/>
                    <a:pt x="1631" y="24"/>
                  </a:cubicBezTo>
                  <a:cubicBezTo>
                    <a:pt x="1631" y="2"/>
                    <a:pt x="1631" y="2"/>
                    <a:pt x="1631" y="2"/>
                  </a:cubicBezTo>
                  <a:cubicBezTo>
                    <a:pt x="1620" y="2"/>
                    <a:pt x="1620" y="2"/>
                    <a:pt x="1620" y="2"/>
                  </a:cubicBezTo>
                  <a:cubicBezTo>
                    <a:pt x="1620" y="57"/>
                    <a:pt x="1620" y="57"/>
                    <a:pt x="1620" y="57"/>
                  </a:cubicBezTo>
                  <a:cubicBezTo>
                    <a:pt x="1631" y="57"/>
                    <a:pt x="1631" y="57"/>
                    <a:pt x="1631" y="57"/>
                  </a:cubicBezTo>
                  <a:close/>
                  <a:moveTo>
                    <a:pt x="1737" y="57"/>
                  </a:moveTo>
                  <a:cubicBezTo>
                    <a:pt x="1737" y="2"/>
                    <a:pt x="1737" y="2"/>
                    <a:pt x="1737" y="2"/>
                  </a:cubicBezTo>
                  <a:cubicBezTo>
                    <a:pt x="1726" y="2"/>
                    <a:pt x="1726" y="2"/>
                    <a:pt x="1726" y="2"/>
                  </a:cubicBezTo>
                  <a:cubicBezTo>
                    <a:pt x="1726" y="45"/>
                    <a:pt x="1726" y="45"/>
                    <a:pt x="1726" y="45"/>
                  </a:cubicBezTo>
                  <a:cubicBezTo>
                    <a:pt x="1725" y="45"/>
                    <a:pt x="1725" y="45"/>
                    <a:pt x="1725" y="45"/>
                  </a:cubicBezTo>
                  <a:cubicBezTo>
                    <a:pt x="1705" y="2"/>
                    <a:pt x="1705" y="2"/>
                    <a:pt x="1705" y="2"/>
                  </a:cubicBezTo>
                  <a:cubicBezTo>
                    <a:pt x="1687" y="2"/>
                    <a:pt x="1687" y="2"/>
                    <a:pt x="1687" y="2"/>
                  </a:cubicBezTo>
                  <a:cubicBezTo>
                    <a:pt x="1687" y="57"/>
                    <a:pt x="1687" y="57"/>
                    <a:pt x="1687" y="57"/>
                  </a:cubicBezTo>
                  <a:cubicBezTo>
                    <a:pt x="1698" y="57"/>
                    <a:pt x="1698" y="57"/>
                    <a:pt x="1698" y="57"/>
                  </a:cubicBezTo>
                  <a:cubicBezTo>
                    <a:pt x="1698" y="11"/>
                    <a:pt x="1698" y="11"/>
                    <a:pt x="1698" y="11"/>
                  </a:cubicBezTo>
                  <a:cubicBezTo>
                    <a:pt x="1699" y="11"/>
                    <a:pt x="1699" y="11"/>
                    <a:pt x="1699" y="11"/>
                  </a:cubicBezTo>
                  <a:cubicBezTo>
                    <a:pt x="1720" y="57"/>
                    <a:pt x="1720" y="57"/>
                    <a:pt x="1720" y="57"/>
                  </a:cubicBezTo>
                  <a:cubicBezTo>
                    <a:pt x="1737" y="57"/>
                    <a:pt x="1737" y="57"/>
                    <a:pt x="1737" y="57"/>
                  </a:cubicBezTo>
                  <a:close/>
                  <a:moveTo>
                    <a:pt x="1784" y="58"/>
                  </a:moveTo>
                  <a:cubicBezTo>
                    <a:pt x="1801" y="57"/>
                    <a:pt x="1810" y="48"/>
                    <a:pt x="1810" y="30"/>
                  </a:cubicBezTo>
                  <a:cubicBezTo>
                    <a:pt x="1810" y="11"/>
                    <a:pt x="1801" y="1"/>
                    <a:pt x="1784" y="0"/>
                  </a:cubicBezTo>
                  <a:cubicBezTo>
                    <a:pt x="1767" y="1"/>
                    <a:pt x="1759" y="11"/>
                    <a:pt x="1758" y="30"/>
                  </a:cubicBezTo>
                  <a:cubicBezTo>
                    <a:pt x="1759" y="48"/>
                    <a:pt x="1767" y="57"/>
                    <a:pt x="1784" y="58"/>
                  </a:cubicBezTo>
                  <a:close/>
                  <a:moveTo>
                    <a:pt x="1784" y="9"/>
                  </a:moveTo>
                  <a:cubicBezTo>
                    <a:pt x="1793" y="9"/>
                    <a:pt x="1798" y="16"/>
                    <a:pt x="1798" y="30"/>
                  </a:cubicBezTo>
                  <a:cubicBezTo>
                    <a:pt x="1798" y="43"/>
                    <a:pt x="1793" y="50"/>
                    <a:pt x="1784" y="50"/>
                  </a:cubicBezTo>
                  <a:cubicBezTo>
                    <a:pt x="1775" y="50"/>
                    <a:pt x="1771" y="43"/>
                    <a:pt x="1771" y="30"/>
                  </a:cubicBezTo>
                  <a:cubicBezTo>
                    <a:pt x="1771" y="16"/>
                    <a:pt x="1775" y="9"/>
                    <a:pt x="1784" y="9"/>
                  </a:cubicBezTo>
                  <a:close/>
                  <a:moveTo>
                    <a:pt x="1868" y="57"/>
                  </a:moveTo>
                  <a:cubicBezTo>
                    <a:pt x="1868" y="48"/>
                    <a:pt x="1868" y="48"/>
                    <a:pt x="1868" y="48"/>
                  </a:cubicBezTo>
                  <a:cubicBezTo>
                    <a:pt x="1844" y="48"/>
                    <a:pt x="1844" y="48"/>
                    <a:pt x="1844" y="48"/>
                  </a:cubicBezTo>
                  <a:cubicBezTo>
                    <a:pt x="1844" y="2"/>
                    <a:pt x="1844" y="2"/>
                    <a:pt x="1844" y="2"/>
                  </a:cubicBezTo>
                  <a:cubicBezTo>
                    <a:pt x="1833" y="2"/>
                    <a:pt x="1833" y="2"/>
                    <a:pt x="1833" y="2"/>
                  </a:cubicBezTo>
                  <a:cubicBezTo>
                    <a:pt x="1833" y="57"/>
                    <a:pt x="1833" y="57"/>
                    <a:pt x="1833" y="57"/>
                  </a:cubicBezTo>
                  <a:cubicBezTo>
                    <a:pt x="1868" y="57"/>
                    <a:pt x="1868" y="57"/>
                    <a:pt x="1868" y="57"/>
                  </a:cubicBezTo>
                  <a:close/>
                  <a:moveTo>
                    <a:pt x="1913" y="58"/>
                  </a:moveTo>
                  <a:cubicBezTo>
                    <a:pt x="1929" y="57"/>
                    <a:pt x="1938" y="48"/>
                    <a:pt x="1939" y="30"/>
                  </a:cubicBezTo>
                  <a:cubicBezTo>
                    <a:pt x="1938" y="11"/>
                    <a:pt x="1929" y="1"/>
                    <a:pt x="1913" y="0"/>
                  </a:cubicBezTo>
                  <a:cubicBezTo>
                    <a:pt x="1896" y="1"/>
                    <a:pt x="1887" y="11"/>
                    <a:pt x="1886" y="30"/>
                  </a:cubicBezTo>
                  <a:cubicBezTo>
                    <a:pt x="1887" y="48"/>
                    <a:pt x="1896" y="57"/>
                    <a:pt x="1913" y="58"/>
                  </a:cubicBezTo>
                  <a:close/>
                  <a:moveTo>
                    <a:pt x="1913" y="9"/>
                  </a:moveTo>
                  <a:cubicBezTo>
                    <a:pt x="1922" y="9"/>
                    <a:pt x="1926" y="16"/>
                    <a:pt x="1926" y="30"/>
                  </a:cubicBezTo>
                  <a:cubicBezTo>
                    <a:pt x="1926" y="43"/>
                    <a:pt x="1922" y="50"/>
                    <a:pt x="1913" y="50"/>
                  </a:cubicBezTo>
                  <a:cubicBezTo>
                    <a:pt x="1903" y="50"/>
                    <a:pt x="1899" y="43"/>
                    <a:pt x="1899" y="30"/>
                  </a:cubicBezTo>
                  <a:cubicBezTo>
                    <a:pt x="1899" y="16"/>
                    <a:pt x="1903" y="9"/>
                    <a:pt x="1913" y="9"/>
                  </a:cubicBezTo>
                  <a:close/>
                  <a:moveTo>
                    <a:pt x="1997" y="37"/>
                  </a:moveTo>
                  <a:cubicBezTo>
                    <a:pt x="1997" y="48"/>
                    <a:pt x="1997" y="48"/>
                    <a:pt x="1997" y="48"/>
                  </a:cubicBezTo>
                  <a:cubicBezTo>
                    <a:pt x="1997" y="49"/>
                    <a:pt x="1997" y="49"/>
                    <a:pt x="1997" y="48"/>
                  </a:cubicBezTo>
                  <a:cubicBezTo>
                    <a:pt x="1993" y="49"/>
                    <a:pt x="1989" y="50"/>
                    <a:pt x="1986" y="50"/>
                  </a:cubicBezTo>
                  <a:cubicBezTo>
                    <a:pt x="1976" y="49"/>
                    <a:pt x="1971" y="43"/>
                    <a:pt x="1971" y="30"/>
                  </a:cubicBezTo>
                  <a:cubicBezTo>
                    <a:pt x="1971" y="16"/>
                    <a:pt x="1976" y="9"/>
                    <a:pt x="1986" y="9"/>
                  </a:cubicBezTo>
                  <a:cubicBezTo>
                    <a:pt x="1994" y="9"/>
                    <a:pt x="1997" y="12"/>
                    <a:pt x="1997" y="18"/>
                  </a:cubicBezTo>
                  <a:cubicBezTo>
                    <a:pt x="2010" y="18"/>
                    <a:pt x="2010" y="18"/>
                    <a:pt x="2010" y="18"/>
                  </a:cubicBezTo>
                  <a:cubicBezTo>
                    <a:pt x="2010" y="6"/>
                    <a:pt x="2001" y="0"/>
                    <a:pt x="1984" y="0"/>
                  </a:cubicBezTo>
                  <a:cubicBezTo>
                    <a:pt x="1968" y="2"/>
                    <a:pt x="1959" y="11"/>
                    <a:pt x="1959" y="30"/>
                  </a:cubicBezTo>
                  <a:cubicBezTo>
                    <a:pt x="1959" y="47"/>
                    <a:pt x="1968" y="57"/>
                    <a:pt x="1984" y="58"/>
                  </a:cubicBezTo>
                  <a:cubicBezTo>
                    <a:pt x="1989" y="58"/>
                    <a:pt x="1994" y="58"/>
                    <a:pt x="1997" y="57"/>
                  </a:cubicBezTo>
                  <a:cubicBezTo>
                    <a:pt x="2001" y="57"/>
                    <a:pt x="2005" y="57"/>
                    <a:pt x="2009" y="55"/>
                  </a:cubicBezTo>
                  <a:cubicBezTo>
                    <a:pt x="2009" y="27"/>
                    <a:pt x="2009" y="27"/>
                    <a:pt x="2009" y="27"/>
                  </a:cubicBezTo>
                  <a:cubicBezTo>
                    <a:pt x="1987" y="27"/>
                    <a:pt x="1987" y="27"/>
                    <a:pt x="1987" y="27"/>
                  </a:cubicBezTo>
                  <a:cubicBezTo>
                    <a:pt x="1987" y="37"/>
                    <a:pt x="1987" y="37"/>
                    <a:pt x="1987" y="37"/>
                  </a:cubicBezTo>
                  <a:cubicBezTo>
                    <a:pt x="1997" y="37"/>
                    <a:pt x="1997" y="37"/>
                    <a:pt x="1997" y="37"/>
                  </a:cubicBezTo>
                  <a:close/>
                  <a:moveTo>
                    <a:pt x="2048" y="57"/>
                  </a:moveTo>
                  <a:cubicBezTo>
                    <a:pt x="2059" y="57"/>
                    <a:pt x="2059" y="57"/>
                    <a:pt x="2059" y="57"/>
                  </a:cubicBezTo>
                  <a:cubicBezTo>
                    <a:pt x="2059" y="39"/>
                    <a:pt x="2059" y="39"/>
                    <a:pt x="2059" y="39"/>
                  </a:cubicBezTo>
                  <a:cubicBezTo>
                    <a:pt x="2078" y="2"/>
                    <a:pt x="2078" y="2"/>
                    <a:pt x="2078" y="2"/>
                  </a:cubicBezTo>
                  <a:cubicBezTo>
                    <a:pt x="2066" y="2"/>
                    <a:pt x="2066" y="2"/>
                    <a:pt x="2066" y="2"/>
                  </a:cubicBezTo>
                  <a:cubicBezTo>
                    <a:pt x="2054" y="27"/>
                    <a:pt x="2054" y="27"/>
                    <a:pt x="2054" y="27"/>
                  </a:cubicBezTo>
                  <a:cubicBezTo>
                    <a:pt x="2043" y="2"/>
                    <a:pt x="2043" y="2"/>
                    <a:pt x="2043" y="2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48" y="39"/>
                    <a:pt x="2048" y="39"/>
                    <a:pt x="2048" y="39"/>
                  </a:cubicBezTo>
                  <a:lnTo>
                    <a:pt x="2048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0" name="ïş1îdé">
              <a:extLst>
                <a:ext uri="{FF2B5EF4-FFF2-40B4-BE49-F238E27FC236}">
                  <a16:creationId xmlns="" xmlns:a16="http://schemas.microsoft.com/office/drawing/2014/main" id="{DEA90481-31F5-4AD1-9D11-A8CF1AADC87A}"/>
                </a:ext>
              </a:extLst>
            </p:cNvPr>
            <p:cNvSpPr/>
            <p:nvPr userDrawn="1"/>
          </p:nvSpPr>
          <p:spPr bwMode="auto">
            <a:xfrm>
              <a:off x="2647449" y="2492374"/>
              <a:ext cx="1838789" cy="1871663"/>
            </a:xfrm>
            <a:custGeom>
              <a:avLst/>
              <a:gdLst>
                <a:gd name="T0" fmla="*/ 606 w 808"/>
                <a:gd name="T1" fmla="*/ 701 h 821"/>
                <a:gd name="T2" fmla="*/ 597 w 808"/>
                <a:gd name="T3" fmla="*/ 703 h 821"/>
                <a:gd name="T4" fmla="*/ 597 w 808"/>
                <a:gd name="T5" fmla="*/ 684 h 821"/>
                <a:gd name="T6" fmla="*/ 620 w 808"/>
                <a:gd name="T7" fmla="*/ 651 h 821"/>
                <a:gd name="T8" fmla="*/ 606 w 808"/>
                <a:gd name="T9" fmla="*/ 661 h 821"/>
                <a:gd name="T10" fmla="*/ 584 w 808"/>
                <a:gd name="T11" fmla="*/ 659 h 821"/>
                <a:gd name="T12" fmla="*/ 591 w 808"/>
                <a:gd name="T13" fmla="*/ 642 h 821"/>
                <a:gd name="T14" fmla="*/ 597 w 808"/>
                <a:gd name="T15" fmla="*/ 649 h 821"/>
                <a:gd name="T16" fmla="*/ 620 w 808"/>
                <a:gd name="T17" fmla="*/ 619 h 821"/>
                <a:gd name="T18" fmla="*/ 636 w 808"/>
                <a:gd name="T19" fmla="*/ 634 h 821"/>
                <a:gd name="T20" fmla="*/ 623 w 808"/>
                <a:gd name="T21" fmla="*/ 679 h 821"/>
                <a:gd name="T22" fmla="*/ 620 w 808"/>
                <a:gd name="T23" fmla="*/ 692 h 821"/>
                <a:gd name="T24" fmla="*/ 177 w 808"/>
                <a:gd name="T25" fmla="*/ 710 h 821"/>
                <a:gd name="T26" fmla="*/ 216 w 808"/>
                <a:gd name="T27" fmla="*/ 643 h 821"/>
                <a:gd name="T28" fmla="*/ 233 w 808"/>
                <a:gd name="T29" fmla="*/ 632 h 821"/>
                <a:gd name="T30" fmla="*/ 209 w 808"/>
                <a:gd name="T31" fmla="*/ 667 h 821"/>
                <a:gd name="T32" fmla="*/ 245 w 808"/>
                <a:gd name="T33" fmla="*/ 647 h 821"/>
                <a:gd name="T34" fmla="*/ 246 w 808"/>
                <a:gd name="T35" fmla="*/ 676 h 821"/>
                <a:gd name="T36" fmla="*/ 228 w 808"/>
                <a:gd name="T37" fmla="*/ 694 h 821"/>
                <a:gd name="T38" fmla="*/ 203 w 808"/>
                <a:gd name="T39" fmla="*/ 719 h 821"/>
                <a:gd name="T40" fmla="*/ 207 w 808"/>
                <a:gd name="T41" fmla="*/ 683 h 821"/>
                <a:gd name="T42" fmla="*/ 446 w 808"/>
                <a:gd name="T43" fmla="*/ 698 h 821"/>
                <a:gd name="T44" fmla="*/ 444 w 808"/>
                <a:gd name="T45" fmla="*/ 686 h 821"/>
                <a:gd name="T46" fmla="*/ 445 w 808"/>
                <a:gd name="T47" fmla="*/ 674 h 821"/>
                <a:gd name="T48" fmla="*/ 434 w 808"/>
                <a:gd name="T49" fmla="*/ 668 h 821"/>
                <a:gd name="T50" fmla="*/ 438 w 808"/>
                <a:gd name="T51" fmla="*/ 651 h 821"/>
                <a:gd name="T52" fmla="*/ 456 w 808"/>
                <a:gd name="T53" fmla="*/ 644 h 821"/>
                <a:gd name="T54" fmla="*/ 465 w 808"/>
                <a:gd name="T55" fmla="*/ 643 h 821"/>
                <a:gd name="T56" fmla="*/ 457 w 808"/>
                <a:gd name="T57" fmla="*/ 675 h 821"/>
                <a:gd name="T58" fmla="*/ 455 w 808"/>
                <a:gd name="T59" fmla="*/ 690 h 821"/>
                <a:gd name="T60" fmla="*/ 265 w 808"/>
                <a:gd name="T61" fmla="*/ 713 h 821"/>
                <a:gd name="T62" fmla="*/ 562 w 808"/>
                <a:gd name="T63" fmla="*/ 715 h 821"/>
                <a:gd name="T64" fmla="*/ 292 w 808"/>
                <a:gd name="T65" fmla="*/ 705 h 821"/>
                <a:gd name="T66" fmla="*/ 300 w 808"/>
                <a:gd name="T67" fmla="*/ 666 h 821"/>
                <a:gd name="T68" fmla="*/ 285 w 808"/>
                <a:gd name="T69" fmla="*/ 672 h 821"/>
                <a:gd name="T70" fmla="*/ 302 w 808"/>
                <a:gd name="T71" fmla="*/ 650 h 821"/>
                <a:gd name="T72" fmla="*/ 307 w 808"/>
                <a:gd name="T73" fmla="*/ 637 h 821"/>
                <a:gd name="T74" fmla="*/ 319 w 808"/>
                <a:gd name="T75" fmla="*/ 648 h 821"/>
                <a:gd name="T76" fmla="*/ 305 w 808"/>
                <a:gd name="T77" fmla="*/ 696 h 821"/>
                <a:gd name="T78" fmla="*/ 511 w 808"/>
                <a:gd name="T79" fmla="*/ 689 h 821"/>
                <a:gd name="T80" fmla="*/ 538 w 808"/>
                <a:gd name="T81" fmla="*/ 638 h 821"/>
                <a:gd name="T82" fmla="*/ 529 w 808"/>
                <a:gd name="T83" fmla="*/ 700 h 821"/>
                <a:gd name="T84" fmla="*/ 241 w 808"/>
                <a:gd name="T85" fmla="*/ 701 h 821"/>
                <a:gd name="T86" fmla="*/ 469 w 808"/>
                <a:gd name="T87" fmla="*/ 701 h 821"/>
                <a:gd name="T88" fmla="*/ 447 w 808"/>
                <a:gd name="T89" fmla="*/ 705 h 821"/>
                <a:gd name="T90" fmla="*/ 349 w 808"/>
                <a:gd name="T91" fmla="*/ 697 h 821"/>
                <a:gd name="T92" fmla="*/ 371 w 808"/>
                <a:gd name="T93" fmla="*/ 665 h 821"/>
                <a:gd name="T94" fmla="*/ 400 w 808"/>
                <a:gd name="T95" fmla="*/ 667 h 821"/>
                <a:gd name="T96" fmla="*/ 375 w 808"/>
                <a:gd name="T97" fmla="*/ 697 h 821"/>
                <a:gd name="T98" fmla="*/ 220 w 808"/>
                <a:gd name="T99" fmla="*/ 683 h 821"/>
                <a:gd name="T100" fmla="*/ 223 w 808"/>
                <a:gd name="T101" fmla="*/ 690 h 821"/>
                <a:gd name="T102" fmla="*/ 318 w 808"/>
                <a:gd name="T103" fmla="*/ 697 h 821"/>
                <a:gd name="T104" fmla="*/ 206 w 808"/>
                <a:gd name="T105" fmla="*/ 674 h 821"/>
                <a:gd name="T106" fmla="*/ 311 w 808"/>
                <a:gd name="T107" fmla="*/ 660 h 821"/>
                <a:gd name="T108" fmla="*/ 614 w 808"/>
                <a:gd name="T109" fmla="*/ 661 h 821"/>
                <a:gd name="T110" fmla="*/ 607 w 808"/>
                <a:gd name="T111" fmla="*/ 650 h 821"/>
                <a:gd name="T112" fmla="*/ 217 w 808"/>
                <a:gd name="T113" fmla="*/ 627 h 821"/>
                <a:gd name="T114" fmla="*/ 161 w 808"/>
                <a:gd name="T115" fmla="*/ 585 h 821"/>
                <a:gd name="T116" fmla="*/ 114 w 808"/>
                <a:gd name="T117" fmla="*/ 372 h 821"/>
                <a:gd name="T118" fmla="*/ 243 w 808"/>
                <a:gd name="T119" fmla="*/ 205 h 821"/>
                <a:gd name="T120" fmla="*/ 433 w 808"/>
                <a:gd name="T121" fmla="*/ 152 h 821"/>
                <a:gd name="T122" fmla="*/ 653 w 808"/>
                <a:gd name="T123" fmla="*/ 325 h 821"/>
                <a:gd name="T124" fmla="*/ 664 w 808"/>
                <a:gd name="T125" fmla="*/ 501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8" h="821">
                  <a:moveTo>
                    <a:pt x="404" y="821"/>
                  </a:moveTo>
                  <a:cubicBezTo>
                    <a:pt x="626" y="821"/>
                    <a:pt x="808" y="637"/>
                    <a:pt x="808" y="411"/>
                  </a:cubicBezTo>
                  <a:cubicBezTo>
                    <a:pt x="808" y="185"/>
                    <a:pt x="626" y="0"/>
                    <a:pt x="404" y="0"/>
                  </a:cubicBezTo>
                  <a:cubicBezTo>
                    <a:pt x="181" y="0"/>
                    <a:pt x="0" y="185"/>
                    <a:pt x="0" y="411"/>
                  </a:cubicBezTo>
                  <a:cubicBezTo>
                    <a:pt x="0" y="637"/>
                    <a:pt x="181" y="821"/>
                    <a:pt x="404" y="821"/>
                  </a:cubicBezTo>
                  <a:close/>
                  <a:moveTo>
                    <a:pt x="404" y="3"/>
                  </a:moveTo>
                  <a:cubicBezTo>
                    <a:pt x="474" y="48"/>
                    <a:pt x="616" y="90"/>
                    <a:pt x="583" y="158"/>
                  </a:cubicBezTo>
                  <a:cubicBezTo>
                    <a:pt x="638" y="106"/>
                    <a:pt x="721" y="230"/>
                    <a:pt x="785" y="285"/>
                  </a:cubicBezTo>
                  <a:cubicBezTo>
                    <a:pt x="765" y="362"/>
                    <a:pt x="769" y="520"/>
                    <a:pt x="693" y="507"/>
                  </a:cubicBezTo>
                  <a:cubicBezTo>
                    <a:pt x="761" y="544"/>
                    <a:pt x="669" y="666"/>
                    <a:pt x="644" y="734"/>
                  </a:cubicBezTo>
                  <a:cubicBezTo>
                    <a:pt x="567" y="740"/>
                    <a:pt x="412" y="799"/>
                    <a:pt x="405" y="723"/>
                  </a:cubicBezTo>
                  <a:cubicBezTo>
                    <a:pt x="392" y="797"/>
                    <a:pt x="241" y="737"/>
                    <a:pt x="161" y="732"/>
                  </a:cubicBezTo>
                  <a:cubicBezTo>
                    <a:pt x="134" y="658"/>
                    <a:pt x="46" y="545"/>
                    <a:pt x="113" y="509"/>
                  </a:cubicBezTo>
                  <a:cubicBezTo>
                    <a:pt x="35" y="520"/>
                    <a:pt x="47" y="364"/>
                    <a:pt x="23" y="284"/>
                  </a:cubicBezTo>
                  <a:cubicBezTo>
                    <a:pt x="90" y="245"/>
                    <a:pt x="172" y="105"/>
                    <a:pt x="229" y="159"/>
                  </a:cubicBezTo>
                  <a:cubicBezTo>
                    <a:pt x="197" y="85"/>
                    <a:pt x="340" y="46"/>
                    <a:pt x="404" y="3"/>
                  </a:cubicBezTo>
                  <a:close/>
                  <a:moveTo>
                    <a:pt x="609" y="729"/>
                  </a:moveTo>
                  <a:cubicBezTo>
                    <a:pt x="601" y="725"/>
                    <a:pt x="601" y="725"/>
                    <a:pt x="601" y="725"/>
                  </a:cubicBezTo>
                  <a:cubicBezTo>
                    <a:pt x="601" y="725"/>
                    <a:pt x="601" y="725"/>
                    <a:pt x="601" y="725"/>
                  </a:cubicBezTo>
                  <a:cubicBezTo>
                    <a:pt x="601" y="725"/>
                    <a:pt x="601" y="725"/>
                    <a:pt x="601" y="725"/>
                  </a:cubicBezTo>
                  <a:cubicBezTo>
                    <a:pt x="601" y="725"/>
                    <a:pt x="601" y="725"/>
                    <a:pt x="601" y="725"/>
                  </a:cubicBezTo>
                  <a:cubicBezTo>
                    <a:pt x="600" y="725"/>
                    <a:pt x="600" y="725"/>
                    <a:pt x="600" y="725"/>
                  </a:cubicBezTo>
                  <a:cubicBezTo>
                    <a:pt x="600" y="725"/>
                    <a:pt x="600" y="725"/>
                    <a:pt x="600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7" y="725"/>
                    <a:pt x="597" y="725"/>
                    <a:pt x="597" y="725"/>
                  </a:cubicBezTo>
                  <a:cubicBezTo>
                    <a:pt x="597" y="725"/>
                    <a:pt x="597" y="725"/>
                    <a:pt x="597" y="725"/>
                  </a:cubicBezTo>
                  <a:cubicBezTo>
                    <a:pt x="596" y="725"/>
                    <a:pt x="596" y="725"/>
                    <a:pt x="596" y="725"/>
                  </a:cubicBezTo>
                  <a:cubicBezTo>
                    <a:pt x="596" y="725"/>
                    <a:pt x="596" y="725"/>
                    <a:pt x="596" y="725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2"/>
                    <a:pt x="595" y="722"/>
                    <a:pt x="595" y="722"/>
                  </a:cubicBezTo>
                  <a:cubicBezTo>
                    <a:pt x="595" y="722"/>
                    <a:pt x="595" y="722"/>
                    <a:pt x="595" y="722"/>
                  </a:cubicBezTo>
                  <a:cubicBezTo>
                    <a:pt x="596" y="722"/>
                    <a:pt x="596" y="722"/>
                    <a:pt x="596" y="722"/>
                  </a:cubicBezTo>
                  <a:cubicBezTo>
                    <a:pt x="596" y="722"/>
                    <a:pt x="596" y="722"/>
                    <a:pt x="596" y="722"/>
                  </a:cubicBezTo>
                  <a:cubicBezTo>
                    <a:pt x="598" y="722"/>
                    <a:pt x="598" y="722"/>
                    <a:pt x="598" y="722"/>
                  </a:cubicBezTo>
                  <a:cubicBezTo>
                    <a:pt x="598" y="722"/>
                    <a:pt x="598" y="722"/>
                    <a:pt x="598" y="722"/>
                  </a:cubicBezTo>
                  <a:cubicBezTo>
                    <a:pt x="600" y="722"/>
                    <a:pt x="600" y="722"/>
                    <a:pt x="600" y="722"/>
                  </a:cubicBezTo>
                  <a:cubicBezTo>
                    <a:pt x="600" y="722"/>
                    <a:pt x="600" y="722"/>
                    <a:pt x="600" y="722"/>
                  </a:cubicBezTo>
                  <a:cubicBezTo>
                    <a:pt x="602" y="722"/>
                    <a:pt x="602" y="722"/>
                    <a:pt x="602" y="722"/>
                  </a:cubicBezTo>
                  <a:cubicBezTo>
                    <a:pt x="602" y="722"/>
                    <a:pt x="602" y="722"/>
                    <a:pt x="602" y="722"/>
                  </a:cubicBezTo>
                  <a:cubicBezTo>
                    <a:pt x="603" y="722"/>
                    <a:pt x="603" y="722"/>
                    <a:pt x="603" y="722"/>
                  </a:cubicBezTo>
                  <a:cubicBezTo>
                    <a:pt x="603" y="722"/>
                    <a:pt x="603" y="722"/>
                    <a:pt x="603" y="722"/>
                  </a:cubicBezTo>
                  <a:cubicBezTo>
                    <a:pt x="605" y="722"/>
                    <a:pt x="605" y="722"/>
                    <a:pt x="605" y="722"/>
                  </a:cubicBezTo>
                  <a:cubicBezTo>
                    <a:pt x="605" y="722"/>
                    <a:pt x="605" y="722"/>
                    <a:pt x="605" y="722"/>
                  </a:cubicBezTo>
                  <a:cubicBezTo>
                    <a:pt x="606" y="721"/>
                    <a:pt x="606" y="721"/>
                    <a:pt x="606" y="721"/>
                  </a:cubicBezTo>
                  <a:cubicBezTo>
                    <a:pt x="606" y="721"/>
                    <a:pt x="606" y="721"/>
                    <a:pt x="606" y="721"/>
                  </a:cubicBezTo>
                  <a:cubicBezTo>
                    <a:pt x="608" y="719"/>
                    <a:pt x="608" y="719"/>
                    <a:pt x="608" y="719"/>
                  </a:cubicBezTo>
                  <a:cubicBezTo>
                    <a:pt x="608" y="719"/>
                    <a:pt x="608" y="719"/>
                    <a:pt x="608" y="719"/>
                  </a:cubicBezTo>
                  <a:cubicBezTo>
                    <a:pt x="608" y="717"/>
                    <a:pt x="608" y="717"/>
                    <a:pt x="608" y="717"/>
                  </a:cubicBezTo>
                  <a:cubicBezTo>
                    <a:pt x="608" y="717"/>
                    <a:pt x="608" y="717"/>
                    <a:pt x="608" y="717"/>
                  </a:cubicBezTo>
                  <a:cubicBezTo>
                    <a:pt x="608" y="715"/>
                    <a:pt x="608" y="715"/>
                    <a:pt x="608" y="715"/>
                  </a:cubicBezTo>
                  <a:cubicBezTo>
                    <a:pt x="608" y="715"/>
                    <a:pt x="608" y="715"/>
                    <a:pt x="608" y="715"/>
                  </a:cubicBezTo>
                  <a:cubicBezTo>
                    <a:pt x="608" y="712"/>
                    <a:pt x="608" y="712"/>
                    <a:pt x="608" y="712"/>
                  </a:cubicBezTo>
                  <a:cubicBezTo>
                    <a:pt x="608" y="712"/>
                    <a:pt x="608" y="712"/>
                    <a:pt x="608" y="712"/>
                  </a:cubicBezTo>
                  <a:cubicBezTo>
                    <a:pt x="608" y="710"/>
                    <a:pt x="608" y="710"/>
                    <a:pt x="608" y="710"/>
                  </a:cubicBezTo>
                  <a:cubicBezTo>
                    <a:pt x="608" y="710"/>
                    <a:pt x="608" y="710"/>
                    <a:pt x="608" y="710"/>
                  </a:cubicBezTo>
                  <a:cubicBezTo>
                    <a:pt x="608" y="707"/>
                    <a:pt x="608" y="707"/>
                    <a:pt x="608" y="707"/>
                  </a:cubicBezTo>
                  <a:cubicBezTo>
                    <a:pt x="608" y="707"/>
                    <a:pt x="608" y="707"/>
                    <a:pt x="608" y="707"/>
                  </a:cubicBezTo>
                  <a:cubicBezTo>
                    <a:pt x="608" y="705"/>
                    <a:pt x="608" y="705"/>
                    <a:pt x="608" y="705"/>
                  </a:cubicBezTo>
                  <a:cubicBezTo>
                    <a:pt x="608" y="705"/>
                    <a:pt x="608" y="705"/>
                    <a:pt x="608" y="705"/>
                  </a:cubicBezTo>
                  <a:cubicBezTo>
                    <a:pt x="608" y="702"/>
                    <a:pt x="608" y="702"/>
                    <a:pt x="608" y="702"/>
                  </a:cubicBezTo>
                  <a:cubicBezTo>
                    <a:pt x="608" y="702"/>
                    <a:pt x="608" y="702"/>
                    <a:pt x="608" y="702"/>
                  </a:cubicBezTo>
                  <a:cubicBezTo>
                    <a:pt x="608" y="700"/>
                    <a:pt x="608" y="700"/>
                    <a:pt x="608" y="700"/>
                  </a:cubicBezTo>
                  <a:cubicBezTo>
                    <a:pt x="608" y="700"/>
                    <a:pt x="608" y="700"/>
                    <a:pt x="608" y="700"/>
                  </a:cubicBezTo>
                  <a:cubicBezTo>
                    <a:pt x="606" y="701"/>
                    <a:pt x="606" y="701"/>
                    <a:pt x="606" y="701"/>
                  </a:cubicBezTo>
                  <a:cubicBezTo>
                    <a:pt x="606" y="701"/>
                    <a:pt x="606" y="701"/>
                    <a:pt x="606" y="701"/>
                  </a:cubicBezTo>
                  <a:cubicBezTo>
                    <a:pt x="604" y="702"/>
                    <a:pt x="604" y="702"/>
                    <a:pt x="604" y="702"/>
                  </a:cubicBezTo>
                  <a:cubicBezTo>
                    <a:pt x="604" y="702"/>
                    <a:pt x="604" y="702"/>
                    <a:pt x="604" y="702"/>
                  </a:cubicBezTo>
                  <a:cubicBezTo>
                    <a:pt x="603" y="703"/>
                    <a:pt x="603" y="703"/>
                    <a:pt x="603" y="703"/>
                  </a:cubicBezTo>
                  <a:cubicBezTo>
                    <a:pt x="603" y="703"/>
                    <a:pt x="603" y="703"/>
                    <a:pt x="603" y="703"/>
                  </a:cubicBezTo>
                  <a:cubicBezTo>
                    <a:pt x="601" y="704"/>
                    <a:pt x="601" y="704"/>
                    <a:pt x="601" y="704"/>
                  </a:cubicBezTo>
                  <a:cubicBezTo>
                    <a:pt x="601" y="704"/>
                    <a:pt x="601" y="704"/>
                    <a:pt x="601" y="704"/>
                  </a:cubicBezTo>
                  <a:cubicBezTo>
                    <a:pt x="599" y="705"/>
                    <a:pt x="599" y="705"/>
                    <a:pt x="599" y="705"/>
                  </a:cubicBezTo>
                  <a:cubicBezTo>
                    <a:pt x="599" y="705"/>
                    <a:pt x="599" y="705"/>
                    <a:pt x="599" y="705"/>
                  </a:cubicBezTo>
                  <a:cubicBezTo>
                    <a:pt x="598" y="706"/>
                    <a:pt x="598" y="706"/>
                    <a:pt x="598" y="706"/>
                  </a:cubicBezTo>
                  <a:cubicBezTo>
                    <a:pt x="598" y="706"/>
                    <a:pt x="598" y="706"/>
                    <a:pt x="598" y="706"/>
                  </a:cubicBezTo>
                  <a:cubicBezTo>
                    <a:pt x="596" y="708"/>
                    <a:pt x="596" y="708"/>
                    <a:pt x="596" y="708"/>
                  </a:cubicBezTo>
                  <a:cubicBezTo>
                    <a:pt x="596" y="708"/>
                    <a:pt x="596" y="708"/>
                    <a:pt x="596" y="708"/>
                  </a:cubicBezTo>
                  <a:cubicBezTo>
                    <a:pt x="594" y="708"/>
                    <a:pt x="594" y="708"/>
                    <a:pt x="594" y="708"/>
                  </a:cubicBezTo>
                  <a:cubicBezTo>
                    <a:pt x="594" y="708"/>
                    <a:pt x="594" y="708"/>
                    <a:pt x="594" y="708"/>
                  </a:cubicBezTo>
                  <a:cubicBezTo>
                    <a:pt x="593" y="709"/>
                    <a:pt x="593" y="709"/>
                    <a:pt x="593" y="709"/>
                  </a:cubicBezTo>
                  <a:cubicBezTo>
                    <a:pt x="593" y="709"/>
                    <a:pt x="593" y="709"/>
                    <a:pt x="593" y="709"/>
                  </a:cubicBezTo>
                  <a:cubicBezTo>
                    <a:pt x="592" y="710"/>
                    <a:pt x="592" y="710"/>
                    <a:pt x="592" y="710"/>
                  </a:cubicBezTo>
                  <a:cubicBezTo>
                    <a:pt x="592" y="710"/>
                    <a:pt x="592" y="710"/>
                    <a:pt x="592" y="710"/>
                  </a:cubicBezTo>
                  <a:cubicBezTo>
                    <a:pt x="590" y="710"/>
                    <a:pt x="590" y="710"/>
                    <a:pt x="590" y="710"/>
                  </a:cubicBezTo>
                  <a:cubicBezTo>
                    <a:pt x="590" y="710"/>
                    <a:pt x="590" y="710"/>
                    <a:pt x="590" y="710"/>
                  </a:cubicBezTo>
                  <a:cubicBezTo>
                    <a:pt x="589" y="711"/>
                    <a:pt x="589" y="711"/>
                    <a:pt x="589" y="711"/>
                  </a:cubicBezTo>
                  <a:cubicBezTo>
                    <a:pt x="589" y="711"/>
                    <a:pt x="589" y="711"/>
                    <a:pt x="589" y="711"/>
                  </a:cubicBezTo>
                  <a:cubicBezTo>
                    <a:pt x="588" y="712"/>
                    <a:pt x="588" y="712"/>
                    <a:pt x="588" y="712"/>
                  </a:cubicBezTo>
                  <a:cubicBezTo>
                    <a:pt x="588" y="712"/>
                    <a:pt x="588" y="712"/>
                    <a:pt x="588" y="712"/>
                  </a:cubicBezTo>
                  <a:cubicBezTo>
                    <a:pt x="587" y="712"/>
                    <a:pt x="587" y="712"/>
                    <a:pt x="587" y="712"/>
                  </a:cubicBezTo>
                  <a:cubicBezTo>
                    <a:pt x="587" y="712"/>
                    <a:pt x="587" y="712"/>
                    <a:pt x="587" y="712"/>
                  </a:cubicBezTo>
                  <a:cubicBezTo>
                    <a:pt x="585" y="712"/>
                    <a:pt x="585" y="712"/>
                    <a:pt x="585" y="712"/>
                  </a:cubicBezTo>
                  <a:cubicBezTo>
                    <a:pt x="585" y="712"/>
                    <a:pt x="585" y="712"/>
                    <a:pt x="585" y="712"/>
                  </a:cubicBezTo>
                  <a:cubicBezTo>
                    <a:pt x="584" y="711"/>
                    <a:pt x="584" y="711"/>
                    <a:pt x="584" y="711"/>
                  </a:cubicBezTo>
                  <a:cubicBezTo>
                    <a:pt x="584" y="711"/>
                    <a:pt x="584" y="711"/>
                    <a:pt x="584" y="711"/>
                  </a:cubicBezTo>
                  <a:cubicBezTo>
                    <a:pt x="584" y="712"/>
                    <a:pt x="584" y="712"/>
                    <a:pt x="584" y="712"/>
                  </a:cubicBezTo>
                  <a:cubicBezTo>
                    <a:pt x="584" y="712"/>
                    <a:pt x="584" y="712"/>
                    <a:pt x="584" y="712"/>
                  </a:cubicBezTo>
                  <a:cubicBezTo>
                    <a:pt x="583" y="712"/>
                    <a:pt x="583" y="712"/>
                    <a:pt x="583" y="712"/>
                  </a:cubicBezTo>
                  <a:cubicBezTo>
                    <a:pt x="583" y="712"/>
                    <a:pt x="583" y="712"/>
                    <a:pt x="583" y="712"/>
                  </a:cubicBezTo>
                  <a:cubicBezTo>
                    <a:pt x="582" y="712"/>
                    <a:pt x="582" y="712"/>
                    <a:pt x="582" y="712"/>
                  </a:cubicBezTo>
                  <a:cubicBezTo>
                    <a:pt x="582" y="712"/>
                    <a:pt x="582" y="712"/>
                    <a:pt x="582" y="712"/>
                  </a:cubicBezTo>
                  <a:cubicBezTo>
                    <a:pt x="582" y="711"/>
                    <a:pt x="582" y="711"/>
                    <a:pt x="582" y="711"/>
                  </a:cubicBezTo>
                  <a:cubicBezTo>
                    <a:pt x="582" y="711"/>
                    <a:pt x="582" y="711"/>
                    <a:pt x="582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0" y="711"/>
                    <a:pt x="580" y="711"/>
                    <a:pt x="580" y="711"/>
                  </a:cubicBezTo>
                  <a:cubicBezTo>
                    <a:pt x="580" y="711"/>
                    <a:pt x="580" y="711"/>
                    <a:pt x="580" y="711"/>
                  </a:cubicBezTo>
                  <a:cubicBezTo>
                    <a:pt x="580" y="710"/>
                    <a:pt x="580" y="710"/>
                    <a:pt x="580" y="710"/>
                  </a:cubicBezTo>
                  <a:cubicBezTo>
                    <a:pt x="580" y="710"/>
                    <a:pt x="580" y="710"/>
                    <a:pt x="580" y="710"/>
                  </a:cubicBezTo>
                  <a:cubicBezTo>
                    <a:pt x="579" y="709"/>
                    <a:pt x="579" y="709"/>
                    <a:pt x="579" y="709"/>
                  </a:cubicBezTo>
                  <a:cubicBezTo>
                    <a:pt x="579" y="709"/>
                    <a:pt x="579" y="709"/>
                    <a:pt x="579" y="709"/>
                  </a:cubicBezTo>
                  <a:cubicBezTo>
                    <a:pt x="580" y="709"/>
                    <a:pt x="580" y="709"/>
                    <a:pt x="580" y="709"/>
                  </a:cubicBezTo>
                  <a:cubicBezTo>
                    <a:pt x="580" y="709"/>
                    <a:pt x="580" y="709"/>
                    <a:pt x="580" y="709"/>
                  </a:cubicBezTo>
                  <a:cubicBezTo>
                    <a:pt x="592" y="704"/>
                    <a:pt x="592" y="704"/>
                    <a:pt x="592" y="704"/>
                  </a:cubicBezTo>
                  <a:cubicBezTo>
                    <a:pt x="592" y="704"/>
                    <a:pt x="592" y="704"/>
                    <a:pt x="592" y="704"/>
                  </a:cubicBezTo>
                  <a:cubicBezTo>
                    <a:pt x="592" y="705"/>
                    <a:pt x="592" y="705"/>
                    <a:pt x="592" y="705"/>
                  </a:cubicBezTo>
                  <a:cubicBezTo>
                    <a:pt x="592" y="705"/>
                    <a:pt x="592" y="705"/>
                    <a:pt x="592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8" y="702"/>
                    <a:pt x="598" y="702"/>
                    <a:pt x="598" y="702"/>
                  </a:cubicBezTo>
                  <a:cubicBezTo>
                    <a:pt x="598" y="702"/>
                    <a:pt x="598" y="702"/>
                    <a:pt x="598" y="702"/>
                  </a:cubicBezTo>
                  <a:cubicBezTo>
                    <a:pt x="599" y="702"/>
                    <a:pt x="599" y="702"/>
                    <a:pt x="599" y="702"/>
                  </a:cubicBezTo>
                  <a:cubicBezTo>
                    <a:pt x="599" y="702"/>
                    <a:pt x="599" y="702"/>
                    <a:pt x="599" y="702"/>
                  </a:cubicBezTo>
                  <a:cubicBezTo>
                    <a:pt x="599" y="701"/>
                    <a:pt x="599" y="701"/>
                    <a:pt x="599" y="701"/>
                  </a:cubicBezTo>
                  <a:cubicBezTo>
                    <a:pt x="599" y="701"/>
                    <a:pt x="599" y="701"/>
                    <a:pt x="599" y="701"/>
                  </a:cubicBezTo>
                  <a:cubicBezTo>
                    <a:pt x="600" y="701"/>
                    <a:pt x="600" y="701"/>
                    <a:pt x="600" y="701"/>
                  </a:cubicBezTo>
                  <a:cubicBezTo>
                    <a:pt x="600" y="701"/>
                    <a:pt x="600" y="701"/>
                    <a:pt x="600" y="701"/>
                  </a:cubicBezTo>
                  <a:cubicBezTo>
                    <a:pt x="601" y="701"/>
                    <a:pt x="601" y="701"/>
                    <a:pt x="601" y="701"/>
                  </a:cubicBezTo>
                  <a:cubicBezTo>
                    <a:pt x="601" y="701"/>
                    <a:pt x="601" y="701"/>
                    <a:pt x="601" y="701"/>
                  </a:cubicBezTo>
                  <a:cubicBezTo>
                    <a:pt x="601" y="700"/>
                    <a:pt x="601" y="700"/>
                    <a:pt x="601" y="700"/>
                  </a:cubicBezTo>
                  <a:cubicBezTo>
                    <a:pt x="601" y="700"/>
                    <a:pt x="601" y="700"/>
                    <a:pt x="601" y="700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3" y="698"/>
                    <a:pt x="603" y="698"/>
                    <a:pt x="603" y="698"/>
                  </a:cubicBezTo>
                  <a:cubicBezTo>
                    <a:pt x="603" y="698"/>
                    <a:pt x="603" y="698"/>
                    <a:pt x="603" y="698"/>
                  </a:cubicBezTo>
                  <a:cubicBezTo>
                    <a:pt x="603" y="697"/>
                    <a:pt x="603" y="697"/>
                    <a:pt x="603" y="697"/>
                  </a:cubicBezTo>
                  <a:cubicBezTo>
                    <a:pt x="603" y="697"/>
                    <a:pt x="603" y="697"/>
                    <a:pt x="603" y="697"/>
                  </a:cubicBezTo>
                  <a:cubicBezTo>
                    <a:pt x="604" y="697"/>
                    <a:pt x="604" y="697"/>
                    <a:pt x="604" y="697"/>
                  </a:cubicBezTo>
                  <a:cubicBezTo>
                    <a:pt x="604" y="697"/>
                    <a:pt x="604" y="697"/>
                    <a:pt x="604" y="697"/>
                  </a:cubicBezTo>
                  <a:cubicBezTo>
                    <a:pt x="604" y="696"/>
                    <a:pt x="604" y="696"/>
                    <a:pt x="604" y="696"/>
                  </a:cubicBezTo>
                  <a:cubicBezTo>
                    <a:pt x="604" y="696"/>
                    <a:pt x="604" y="696"/>
                    <a:pt x="604" y="696"/>
                  </a:cubicBezTo>
                  <a:cubicBezTo>
                    <a:pt x="605" y="696"/>
                    <a:pt x="605" y="696"/>
                    <a:pt x="605" y="696"/>
                  </a:cubicBezTo>
                  <a:cubicBezTo>
                    <a:pt x="605" y="696"/>
                    <a:pt x="605" y="696"/>
                    <a:pt x="605" y="696"/>
                  </a:cubicBezTo>
                  <a:cubicBezTo>
                    <a:pt x="606" y="695"/>
                    <a:pt x="606" y="695"/>
                    <a:pt x="606" y="695"/>
                  </a:cubicBezTo>
                  <a:cubicBezTo>
                    <a:pt x="606" y="695"/>
                    <a:pt x="606" y="695"/>
                    <a:pt x="606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3"/>
                    <a:pt x="607" y="693"/>
                    <a:pt x="607" y="693"/>
                  </a:cubicBezTo>
                  <a:cubicBezTo>
                    <a:pt x="607" y="693"/>
                    <a:pt x="607" y="693"/>
                    <a:pt x="607" y="693"/>
                  </a:cubicBezTo>
                  <a:cubicBezTo>
                    <a:pt x="606" y="693"/>
                    <a:pt x="606" y="693"/>
                    <a:pt x="606" y="693"/>
                  </a:cubicBezTo>
                  <a:cubicBezTo>
                    <a:pt x="606" y="693"/>
                    <a:pt x="606" y="693"/>
                    <a:pt x="606" y="693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7" y="691"/>
                    <a:pt x="607" y="691"/>
                    <a:pt x="607" y="691"/>
                  </a:cubicBezTo>
                  <a:cubicBezTo>
                    <a:pt x="607" y="691"/>
                    <a:pt x="607" y="691"/>
                    <a:pt x="607" y="691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598" y="684"/>
                    <a:pt x="598" y="684"/>
                    <a:pt x="598" y="684"/>
                  </a:cubicBezTo>
                  <a:cubicBezTo>
                    <a:pt x="598" y="684"/>
                    <a:pt x="598" y="684"/>
                    <a:pt x="598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6" y="684"/>
                    <a:pt x="596" y="684"/>
                    <a:pt x="596" y="684"/>
                  </a:cubicBezTo>
                  <a:cubicBezTo>
                    <a:pt x="596" y="684"/>
                    <a:pt x="596" y="684"/>
                    <a:pt x="596" y="684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7" y="681"/>
                    <a:pt x="597" y="681"/>
                    <a:pt x="597" y="681"/>
                  </a:cubicBezTo>
                  <a:cubicBezTo>
                    <a:pt x="597" y="681"/>
                    <a:pt x="597" y="681"/>
                    <a:pt x="597" y="681"/>
                  </a:cubicBezTo>
                  <a:cubicBezTo>
                    <a:pt x="620" y="670"/>
                    <a:pt x="620" y="670"/>
                    <a:pt x="620" y="670"/>
                  </a:cubicBezTo>
                  <a:cubicBezTo>
                    <a:pt x="620" y="670"/>
                    <a:pt x="620" y="670"/>
                    <a:pt x="620" y="670"/>
                  </a:cubicBezTo>
                  <a:cubicBezTo>
                    <a:pt x="621" y="668"/>
                    <a:pt x="621" y="668"/>
                    <a:pt x="621" y="668"/>
                  </a:cubicBezTo>
                  <a:cubicBezTo>
                    <a:pt x="621" y="668"/>
                    <a:pt x="621" y="668"/>
                    <a:pt x="621" y="668"/>
                  </a:cubicBezTo>
                  <a:cubicBezTo>
                    <a:pt x="622" y="665"/>
                    <a:pt x="622" y="665"/>
                    <a:pt x="622" y="665"/>
                  </a:cubicBezTo>
                  <a:cubicBezTo>
                    <a:pt x="622" y="665"/>
                    <a:pt x="622" y="665"/>
                    <a:pt x="622" y="665"/>
                  </a:cubicBezTo>
                  <a:cubicBezTo>
                    <a:pt x="624" y="663"/>
                    <a:pt x="624" y="663"/>
                    <a:pt x="624" y="663"/>
                  </a:cubicBezTo>
                  <a:cubicBezTo>
                    <a:pt x="624" y="663"/>
                    <a:pt x="624" y="663"/>
                    <a:pt x="624" y="663"/>
                  </a:cubicBezTo>
                  <a:cubicBezTo>
                    <a:pt x="626" y="660"/>
                    <a:pt x="626" y="660"/>
                    <a:pt x="626" y="660"/>
                  </a:cubicBezTo>
                  <a:cubicBezTo>
                    <a:pt x="626" y="660"/>
                    <a:pt x="626" y="660"/>
                    <a:pt x="626" y="660"/>
                  </a:cubicBezTo>
                  <a:cubicBezTo>
                    <a:pt x="627" y="658"/>
                    <a:pt x="627" y="658"/>
                    <a:pt x="627" y="658"/>
                  </a:cubicBezTo>
                  <a:cubicBezTo>
                    <a:pt x="627" y="658"/>
                    <a:pt x="627" y="658"/>
                    <a:pt x="627" y="658"/>
                  </a:cubicBezTo>
                  <a:cubicBezTo>
                    <a:pt x="628" y="655"/>
                    <a:pt x="628" y="655"/>
                    <a:pt x="628" y="655"/>
                  </a:cubicBezTo>
                  <a:cubicBezTo>
                    <a:pt x="628" y="655"/>
                    <a:pt x="628" y="655"/>
                    <a:pt x="628" y="655"/>
                  </a:cubicBezTo>
                  <a:cubicBezTo>
                    <a:pt x="630" y="653"/>
                    <a:pt x="630" y="653"/>
                    <a:pt x="630" y="653"/>
                  </a:cubicBezTo>
                  <a:cubicBezTo>
                    <a:pt x="630" y="653"/>
                    <a:pt x="630" y="653"/>
                    <a:pt x="630" y="653"/>
                  </a:cubicBezTo>
                  <a:cubicBezTo>
                    <a:pt x="631" y="650"/>
                    <a:pt x="631" y="650"/>
                    <a:pt x="631" y="650"/>
                  </a:cubicBezTo>
                  <a:cubicBezTo>
                    <a:pt x="631" y="650"/>
                    <a:pt x="631" y="650"/>
                    <a:pt x="631" y="650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2"/>
                    <a:pt x="633" y="642"/>
                    <a:pt x="633" y="642"/>
                  </a:cubicBezTo>
                  <a:cubicBezTo>
                    <a:pt x="633" y="642"/>
                    <a:pt x="633" y="642"/>
                    <a:pt x="633" y="642"/>
                  </a:cubicBezTo>
                  <a:cubicBezTo>
                    <a:pt x="632" y="642"/>
                    <a:pt x="632" y="642"/>
                    <a:pt x="632" y="642"/>
                  </a:cubicBezTo>
                  <a:cubicBezTo>
                    <a:pt x="632" y="642"/>
                    <a:pt x="632" y="642"/>
                    <a:pt x="632" y="642"/>
                  </a:cubicBezTo>
                  <a:cubicBezTo>
                    <a:pt x="631" y="642"/>
                    <a:pt x="631" y="642"/>
                    <a:pt x="631" y="642"/>
                  </a:cubicBezTo>
                  <a:cubicBezTo>
                    <a:pt x="631" y="642"/>
                    <a:pt x="631" y="642"/>
                    <a:pt x="631" y="642"/>
                  </a:cubicBezTo>
                  <a:cubicBezTo>
                    <a:pt x="629" y="643"/>
                    <a:pt x="629" y="643"/>
                    <a:pt x="629" y="643"/>
                  </a:cubicBezTo>
                  <a:cubicBezTo>
                    <a:pt x="629" y="643"/>
                    <a:pt x="629" y="643"/>
                    <a:pt x="629" y="643"/>
                  </a:cubicBezTo>
                  <a:cubicBezTo>
                    <a:pt x="628" y="643"/>
                    <a:pt x="628" y="643"/>
                    <a:pt x="628" y="643"/>
                  </a:cubicBezTo>
                  <a:cubicBezTo>
                    <a:pt x="628" y="643"/>
                    <a:pt x="628" y="643"/>
                    <a:pt x="628" y="643"/>
                  </a:cubicBezTo>
                  <a:cubicBezTo>
                    <a:pt x="627" y="644"/>
                    <a:pt x="627" y="644"/>
                    <a:pt x="627" y="644"/>
                  </a:cubicBezTo>
                  <a:cubicBezTo>
                    <a:pt x="627" y="644"/>
                    <a:pt x="627" y="644"/>
                    <a:pt x="627" y="644"/>
                  </a:cubicBezTo>
                  <a:cubicBezTo>
                    <a:pt x="626" y="645"/>
                    <a:pt x="626" y="645"/>
                    <a:pt x="626" y="645"/>
                  </a:cubicBezTo>
                  <a:cubicBezTo>
                    <a:pt x="626" y="645"/>
                    <a:pt x="626" y="645"/>
                    <a:pt x="626" y="645"/>
                  </a:cubicBezTo>
                  <a:cubicBezTo>
                    <a:pt x="625" y="645"/>
                    <a:pt x="625" y="645"/>
                    <a:pt x="625" y="645"/>
                  </a:cubicBezTo>
                  <a:cubicBezTo>
                    <a:pt x="625" y="645"/>
                    <a:pt x="625" y="645"/>
                    <a:pt x="625" y="645"/>
                  </a:cubicBezTo>
                  <a:cubicBezTo>
                    <a:pt x="624" y="646"/>
                    <a:pt x="624" y="646"/>
                    <a:pt x="624" y="646"/>
                  </a:cubicBezTo>
                  <a:cubicBezTo>
                    <a:pt x="624" y="646"/>
                    <a:pt x="624" y="646"/>
                    <a:pt x="624" y="646"/>
                  </a:cubicBezTo>
                  <a:cubicBezTo>
                    <a:pt x="620" y="649"/>
                    <a:pt x="620" y="649"/>
                    <a:pt x="620" y="649"/>
                  </a:cubicBezTo>
                  <a:cubicBezTo>
                    <a:pt x="620" y="649"/>
                    <a:pt x="620" y="649"/>
                    <a:pt x="620" y="649"/>
                  </a:cubicBezTo>
                  <a:cubicBezTo>
                    <a:pt x="620" y="650"/>
                    <a:pt x="620" y="650"/>
                    <a:pt x="620" y="650"/>
                  </a:cubicBezTo>
                  <a:cubicBezTo>
                    <a:pt x="620" y="650"/>
                    <a:pt x="620" y="650"/>
                    <a:pt x="620" y="650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1" y="651"/>
                    <a:pt x="621" y="651"/>
                    <a:pt x="621" y="651"/>
                  </a:cubicBezTo>
                  <a:cubicBezTo>
                    <a:pt x="621" y="651"/>
                    <a:pt x="621" y="651"/>
                    <a:pt x="621" y="651"/>
                  </a:cubicBezTo>
                  <a:cubicBezTo>
                    <a:pt x="621" y="652"/>
                    <a:pt x="621" y="652"/>
                    <a:pt x="621" y="652"/>
                  </a:cubicBezTo>
                  <a:cubicBezTo>
                    <a:pt x="621" y="652"/>
                    <a:pt x="621" y="652"/>
                    <a:pt x="621" y="652"/>
                  </a:cubicBezTo>
                  <a:cubicBezTo>
                    <a:pt x="622" y="654"/>
                    <a:pt x="622" y="654"/>
                    <a:pt x="622" y="654"/>
                  </a:cubicBezTo>
                  <a:cubicBezTo>
                    <a:pt x="622" y="654"/>
                    <a:pt x="622" y="654"/>
                    <a:pt x="622" y="654"/>
                  </a:cubicBezTo>
                  <a:cubicBezTo>
                    <a:pt x="622" y="655"/>
                    <a:pt x="622" y="655"/>
                    <a:pt x="622" y="655"/>
                  </a:cubicBezTo>
                  <a:cubicBezTo>
                    <a:pt x="622" y="655"/>
                    <a:pt x="622" y="655"/>
                    <a:pt x="622" y="655"/>
                  </a:cubicBezTo>
                  <a:cubicBezTo>
                    <a:pt x="622" y="656"/>
                    <a:pt x="622" y="656"/>
                    <a:pt x="622" y="656"/>
                  </a:cubicBezTo>
                  <a:cubicBezTo>
                    <a:pt x="622" y="656"/>
                    <a:pt x="622" y="656"/>
                    <a:pt x="622" y="656"/>
                  </a:cubicBezTo>
                  <a:cubicBezTo>
                    <a:pt x="622" y="657"/>
                    <a:pt x="622" y="657"/>
                    <a:pt x="622" y="657"/>
                  </a:cubicBezTo>
                  <a:cubicBezTo>
                    <a:pt x="622" y="657"/>
                    <a:pt x="622" y="657"/>
                    <a:pt x="622" y="657"/>
                  </a:cubicBezTo>
                  <a:cubicBezTo>
                    <a:pt x="622" y="658"/>
                    <a:pt x="622" y="658"/>
                    <a:pt x="622" y="658"/>
                  </a:cubicBezTo>
                  <a:cubicBezTo>
                    <a:pt x="622" y="658"/>
                    <a:pt x="622" y="658"/>
                    <a:pt x="622" y="658"/>
                  </a:cubicBezTo>
                  <a:cubicBezTo>
                    <a:pt x="621" y="659"/>
                    <a:pt x="621" y="659"/>
                    <a:pt x="621" y="659"/>
                  </a:cubicBezTo>
                  <a:cubicBezTo>
                    <a:pt x="621" y="659"/>
                    <a:pt x="621" y="659"/>
                    <a:pt x="621" y="659"/>
                  </a:cubicBezTo>
                  <a:cubicBezTo>
                    <a:pt x="621" y="660"/>
                    <a:pt x="621" y="660"/>
                    <a:pt x="621" y="660"/>
                  </a:cubicBezTo>
                  <a:cubicBezTo>
                    <a:pt x="621" y="660"/>
                    <a:pt x="621" y="660"/>
                    <a:pt x="621" y="660"/>
                  </a:cubicBezTo>
                  <a:cubicBezTo>
                    <a:pt x="613" y="668"/>
                    <a:pt x="613" y="668"/>
                    <a:pt x="613" y="668"/>
                  </a:cubicBezTo>
                  <a:cubicBezTo>
                    <a:pt x="613" y="668"/>
                    <a:pt x="613" y="668"/>
                    <a:pt x="613" y="668"/>
                  </a:cubicBezTo>
                  <a:cubicBezTo>
                    <a:pt x="613" y="669"/>
                    <a:pt x="613" y="669"/>
                    <a:pt x="613" y="669"/>
                  </a:cubicBezTo>
                  <a:cubicBezTo>
                    <a:pt x="613" y="669"/>
                    <a:pt x="613" y="669"/>
                    <a:pt x="613" y="669"/>
                  </a:cubicBezTo>
                  <a:cubicBezTo>
                    <a:pt x="612" y="668"/>
                    <a:pt x="612" y="668"/>
                    <a:pt x="612" y="668"/>
                  </a:cubicBezTo>
                  <a:cubicBezTo>
                    <a:pt x="612" y="668"/>
                    <a:pt x="612" y="668"/>
                    <a:pt x="612" y="668"/>
                  </a:cubicBezTo>
                  <a:cubicBezTo>
                    <a:pt x="615" y="662"/>
                    <a:pt x="615" y="662"/>
                    <a:pt x="615" y="662"/>
                  </a:cubicBezTo>
                  <a:cubicBezTo>
                    <a:pt x="615" y="662"/>
                    <a:pt x="615" y="662"/>
                    <a:pt x="615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05" y="670"/>
                    <a:pt x="605" y="670"/>
                    <a:pt x="605" y="670"/>
                  </a:cubicBezTo>
                  <a:cubicBezTo>
                    <a:pt x="605" y="670"/>
                    <a:pt x="605" y="670"/>
                    <a:pt x="605" y="670"/>
                  </a:cubicBezTo>
                  <a:cubicBezTo>
                    <a:pt x="604" y="670"/>
                    <a:pt x="604" y="670"/>
                    <a:pt x="604" y="670"/>
                  </a:cubicBezTo>
                  <a:cubicBezTo>
                    <a:pt x="604" y="670"/>
                    <a:pt x="604" y="670"/>
                    <a:pt x="604" y="670"/>
                  </a:cubicBezTo>
                  <a:cubicBezTo>
                    <a:pt x="603" y="670"/>
                    <a:pt x="603" y="670"/>
                    <a:pt x="603" y="670"/>
                  </a:cubicBezTo>
                  <a:cubicBezTo>
                    <a:pt x="603" y="670"/>
                    <a:pt x="603" y="670"/>
                    <a:pt x="603" y="670"/>
                  </a:cubicBezTo>
                  <a:cubicBezTo>
                    <a:pt x="603" y="669"/>
                    <a:pt x="603" y="669"/>
                    <a:pt x="603" y="669"/>
                  </a:cubicBezTo>
                  <a:cubicBezTo>
                    <a:pt x="603" y="669"/>
                    <a:pt x="603" y="669"/>
                    <a:pt x="603" y="669"/>
                  </a:cubicBezTo>
                  <a:cubicBezTo>
                    <a:pt x="603" y="668"/>
                    <a:pt x="603" y="668"/>
                    <a:pt x="603" y="668"/>
                  </a:cubicBezTo>
                  <a:cubicBezTo>
                    <a:pt x="603" y="668"/>
                    <a:pt x="603" y="668"/>
                    <a:pt x="603" y="668"/>
                  </a:cubicBezTo>
                  <a:cubicBezTo>
                    <a:pt x="604" y="668"/>
                    <a:pt x="604" y="668"/>
                    <a:pt x="604" y="668"/>
                  </a:cubicBezTo>
                  <a:cubicBezTo>
                    <a:pt x="604" y="668"/>
                    <a:pt x="604" y="668"/>
                    <a:pt x="604" y="668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5" y="666"/>
                    <a:pt x="605" y="666"/>
                    <a:pt x="605" y="666"/>
                  </a:cubicBezTo>
                  <a:cubicBezTo>
                    <a:pt x="605" y="666"/>
                    <a:pt x="605" y="666"/>
                    <a:pt x="605" y="666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1"/>
                    <a:pt x="607" y="661"/>
                    <a:pt x="607" y="661"/>
                  </a:cubicBezTo>
                  <a:cubicBezTo>
                    <a:pt x="607" y="661"/>
                    <a:pt x="607" y="661"/>
                    <a:pt x="607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0"/>
                    <a:pt x="606" y="660"/>
                    <a:pt x="606" y="660"/>
                  </a:cubicBezTo>
                  <a:cubicBezTo>
                    <a:pt x="606" y="660"/>
                    <a:pt x="606" y="660"/>
                    <a:pt x="606" y="660"/>
                  </a:cubicBezTo>
                  <a:cubicBezTo>
                    <a:pt x="604" y="661"/>
                    <a:pt x="604" y="661"/>
                    <a:pt x="604" y="661"/>
                  </a:cubicBezTo>
                  <a:cubicBezTo>
                    <a:pt x="604" y="661"/>
                    <a:pt x="604" y="661"/>
                    <a:pt x="604" y="661"/>
                  </a:cubicBezTo>
                  <a:cubicBezTo>
                    <a:pt x="602" y="662"/>
                    <a:pt x="602" y="662"/>
                    <a:pt x="602" y="662"/>
                  </a:cubicBezTo>
                  <a:cubicBezTo>
                    <a:pt x="602" y="662"/>
                    <a:pt x="602" y="662"/>
                    <a:pt x="602" y="662"/>
                  </a:cubicBezTo>
                  <a:cubicBezTo>
                    <a:pt x="601" y="663"/>
                    <a:pt x="601" y="663"/>
                    <a:pt x="601" y="663"/>
                  </a:cubicBezTo>
                  <a:cubicBezTo>
                    <a:pt x="601" y="663"/>
                    <a:pt x="601" y="663"/>
                    <a:pt x="601" y="663"/>
                  </a:cubicBezTo>
                  <a:cubicBezTo>
                    <a:pt x="600" y="663"/>
                    <a:pt x="600" y="663"/>
                    <a:pt x="600" y="663"/>
                  </a:cubicBezTo>
                  <a:cubicBezTo>
                    <a:pt x="600" y="663"/>
                    <a:pt x="600" y="663"/>
                    <a:pt x="600" y="663"/>
                  </a:cubicBezTo>
                  <a:cubicBezTo>
                    <a:pt x="598" y="665"/>
                    <a:pt x="598" y="665"/>
                    <a:pt x="598" y="665"/>
                  </a:cubicBezTo>
                  <a:cubicBezTo>
                    <a:pt x="598" y="665"/>
                    <a:pt x="598" y="665"/>
                    <a:pt x="598" y="665"/>
                  </a:cubicBezTo>
                  <a:cubicBezTo>
                    <a:pt x="597" y="666"/>
                    <a:pt x="597" y="666"/>
                    <a:pt x="597" y="666"/>
                  </a:cubicBezTo>
                  <a:cubicBezTo>
                    <a:pt x="597" y="666"/>
                    <a:pt x="597" y="666"/>
                    <a:pt x="597" y="666"/>
                  </a:cubicBezTo>
                  <a:cubicBezTo>
                    <a:pt x="595" y="667"/>
                    <a:pt x="595" y="667"/>
                    <a:pt x="595" y="667"/>
                  </a:cubicBezTo>
                  <a:cubicBezTo>
                    <a:pt x="595" y="667"/>
                    <a:pt x="595" y="667"/>
                    <a:pt x="595" y="667"/>
                  </a:cubicBezTo>
                  <a:cubicBezTo>
                    <a:pt x="595" y="668"/>
                    <a:pt x="595" y="668"/>
                    <a:pt x="595" y="668"/>
                  </a:cubicBezTo>
                  <a:cubicBezTo>
                    <a:pt x="595" y="668"/>
                    <a:pt x="595" y="668"/>
                    <a:pt x="595" y="668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0" y="673"/>
                    <a:pt x="590" y="673"/>
                    <a:pt x="590" y="673"/>
                  </a:cubicBezTo>
                  <a:cubicBezTo>
                    <a:pt x="590" y="673"/>
                    <a:pt x="590" y="673"/>
                    <a:pt x="590" y="673"/>
                  </a:cubicBezTo>
                  <a:cubicBezTo>
                    <a:pt x="590" y="671"/>
                    <a:pt x="590" y="671"/>
                    <a:pt x="590" y="671"/>
                  </a:cubicBezTo>
                  <a:cubicBezTo>
                    <a:pt x="590" y="671"/>
                    <a:pt x="590" y="671"/>
                    <a:pt x="590" y="671"/>
                  </a:cubicBezTo>
                  <a:cubicBezTo>
                    <a:pt x="589" y="669"/>
                    <a:pt x="589" y="669"/>
                    <a:pt x="589" y="669"/>
                  </a:cubicBezTo>
                  <a:cubicBezTo>
                    <a:pt x="589" y="669"/>
                    <a:pt x="589" y="669"/>
                    <a:pt x="589" y="669"/>
                  </a:cubicBezTo>
                  <a:cubicBezTo>
                    <a:pt x="588" y="668"/>
                    <a:pt x="588" y="668"/>
                    <a:pt x="588" y="668"/>
                  </a:cubicBezTo>
                  <a:cubicBezTo>
                    <a:pt x="588" y="668"/>
                    <a:pt x="588" y="668"/>
                    <a:pt x="588" y="668"/>
                  </a:cubicBezTo>
                  <a:cubicBezTo>
                    <a:pt x="587" y="666"/>
                    <a:pt x="587" y="666"/>
                    <a:pt x="587" y="666"/>
                  </a:cubicBezTo>
                  <a:cubicBezTo>
                    <a:pt x="587" y="666"/>
                    <a:pt x="587" y="666"/>
                    <a:pt x="587" y="666"/>
                  </a:cubicBezTo>
                  <a:cubicBezTo>
                    <a:pt x="586" y="664"/>
                    <a:pt x="586" y="664"/>
                    <a:pt x="586" y="664"/>
                  </a:cubicBezTo>
                  <a:cubicBezTo>
                    <a:pt x="586" y="664"/>
                    <a:pt x="586" y="664"/>
                    <a:pt x="586" y="664"/>
                  </a:cubicBezTo>
                  <a:cubicBezTo>
                    <a:pt x="585" y="662"/>
                    <a:pt x="585" y="662"/>
                    <a:pt x="585" y="662"/>
                  </a:cubicBezTo>
                  <a:cubicBezTo>
                    <a:pt x="585" y="662"/>
                    <a:pt x="585" y="662"/>
                    <a:pt x="585" y="662"/>
                  </a:cubicBezTo>
                  <a:cubicBezTo>
                    <a:pt x="584" y="661"/>
                    <a:pt x="584" y="661"/>
                    <a:pt x="584" y="661"/>
                  </a:cubicBezTo>
                  <a:cubicBezTo>
                    <a:pt x="584" y="661"/>
                    <a:pt x="584" y="661"/>
                    <a:pt x="584" y="661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4" y="659"/>
                    <a:pt x="584" y="659"/>
                    <a:pt x="584" y="659"/>
                  </a:cubicBezTo>
                  <a:cubicBezTo>
                    <a:pt x="584" y="659"/>
                    <a:pt x="584" y="659"/>
                    <a:pt x="584" y="659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7" y="658"/>
                    <a:pt x="587" y="658"/>
                    <a:pt x="587" y="658"/>
                  </a:cubicBezTo>
                  <a:cubicBezTo>
                    <a:pt x="587" y="658"/>
                    <a:pt x="587" y="658"/>
                    <a:pt x="587" y="658"/>
                  </a:cubicBezTo>
                  <a:cubicBezTo>
                    <a:pt x="588" y="658"/>
                    <a:pt x="588" y="658"/>
                    <a:pt x="588" y="658"/>
                  </a:cubicBezTo>
                  <a:cubicBezTo>
                    <a:pt x="588" y="658"/>
                    <a:pt x="588" y="658"/>
                    <a:pt x="588" y="658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4" y="656"/>
                    <a:pt x="594" y="656"/>
                    <a:pt x="594" y="656"/>
                  </a:cubicBezTo>
                  <a:cubicBezTo>
                    <a:pt x="594" y="656"/>
                    <a:pt x="594" y="656"/>
                    <a:pt x="594" y="656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7" y="645"/>
                    <a:pt x="587" y="645"/>
                    <a:pt x="587" y="645"/>
                  </a:cubicBezTo>
                  <a:cubicBezTo>
                    <a:pt x="587" y="645"/>
                    <a:pt x="587" y="645"/>
                    <a:pt x="587" y="645"/>
                  </a:cubicBezTo>
                  <a:cubicBezTo>
                    <a:pt x="586" y="644"/>
                    <a:pt x="586" y="644"/>
                    <a:pt x="586" y="644"/>
                  </a:cubicBezTo>
                  <a:cubicBezTo>
                    <a:pt x="586" y="644"/>
                    <a:pt x="586" y="644"/>
                    <a:pt x="586" y="644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2"/>
                    <a:pt x="585" y="642"/>
                    <a:pt x="585" y="642"/>
                  </a:cubicBezTo>
                  <a:cubicBezTo>
                    <a:pt x="585" y="642"/>
                    <a:pt x="585" y="642"/>
                    <a:pt x="585" y="642"/>
                  </a:cubicBezTo>
                  <a:cubicBezTo>
                    <a:pt x="585" y="641"/>
                    <a:pt x="585" y="641"/>
                    <a:pt x="585" y="641"/>
                  </a:cubicBezTo>
                  <a:cubicBezTo>
                    <a:pt x="585" y="641"/>
                    <a:pt x="585" y="641"/>
                    <a:pt x="585" y="641"/>
                  </a:cubicBezTo>
                  <a:cubicBezTo>
                    <a:pt x="585" y="640"/>
                    <a:pt x="585" y="640"/>
                    <a:pt x="585" y="640"/>
                  </a:cubicBezTo>
                  <a:cubicBezTo>
                    <a:pt x="585" y="640"/>
                    <a:pt x="585" y="640"/>
                    <a:pt x="585" y="640"/>
                  </a:cubicBezTo>
                  <a:cubicBezTo>
                    <a:pt x="585" y="639"/>
                    <a:pt x="585" y="639"/>
                    <a:pt x="585" y="639"/>
                  </a:cubicBezTo>
                  <a:cubicBezTo>
                    <a:pt x="585" y="639"/>
                    <a:pt x="585" y="639"/>
                    <a:pt x="585" y="639"/>
                  </a:cubicBezTo>
                  <a:cubicBezTo>
                    <a:pt x="587" y="639"/>
                    <a:pt x="587" y="639"/>
                    <a:pt x="587" y="639"/>
                  </a:cubicBezTo>
                  <a:cubicBezTo>
                    <a:pt x="587" y="639"/>
                    <a:pt x="587" y="639"/>
                    <a:pt x="587" y="639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9" y="640"/>
                    <a:pt x="589" y="640"/>
                    <a:pt x="589" y="640"/>
                  </a:cubicBezTo>
                  <a:cubicBezTo>
                    <a:pt x="589" y="640"/>
                    <a:pt x="589" y="640"/>
                    <a:pt x="589" y="640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1" y="642"/>
                    <a:pt x="591" y="642"/>
                    <a:pt x="591" y="642"/>
                  </a:cubicBezTo>
                  <a:cubicBezTo>
                    <a:pt x="591" y="642"/>
                    <a:pt x="591" y="642"/>
                    <a:pt x="591" y="642"/>
                  </a:cubicBezTo>
                  <a:cubicBezTo>
                    <a:pt x="592" y="642"/>
                    <a:pt x="592" y="642"/>
                    <a:pt x="592" y="642"/>
                  </a:cubicBezTo>
                  <a:cubicBezTo>
                    <a:pt x="592" y="642"/>
                    <a:pt x="592" y="642"/>
                    <a:pt x="592" y="642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7"/>
                    <a:pt x="594" y="647"/>
                    <a:pt x="594" y="647"/>
                  </a:cubicBezTo>
                  <a:cubicBezTo>
                    <a:pt x="594" y="647"/>
                    <a:pt x="594" y="647"/>
                    <a:pt x="594" y="647"/>
                  </a:cubicBezTo>
                  <a:cubicBezTo>
                    <a:pt x="594" y="648"/>
                    <a:pt x="594" y="648"/>
                    <a:pt x="594" y="648"/>
                  </a:cubicBezTo>
                  <a:cubicBezTo>
                    <a:pt x="594" y="648"/>
                    <a:pt x="594" y="648"/>
                    <a:pt x="594" y="648"/>
                  </a:cubicBezTo>
                  <a:cubicBezTo>
                    <a:pt x="594" y="649"/>
                    <a:pt x="594" y="649"/>
                    <a:pt x="594" y="649"/>
                  </a:cubicBezTo>
                  <a:cubicBezTo>
                    <a:pt x="594" y="649"/>
                    <a:pt x="594" y="649"/>
                    <a:pt x="594" y="649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6" y="651"/>
                    <a:pt x="596" y="651"/>
                    <a:pt x="596" y="651"/>
                  </a:cubicBezTo>
                  <a:cubicBezTo>
                    <a:pt x="596" y="651"/>
                    <a:pt x="596" y="651"/>
                    <a:pt x="596" y="651"/>
                  </a:cubicBezTo>
                  <a:cubicBezTo>
                    <a:pt x="597" y="652"/>
                    <a:pt x="597" y="652"/>
                    <a:pt x="597" y="652"/>
                  </a:cubicBezTo>
                  <a:cubicBezTo>
                    <a:pt x="597" y="652"/>
                    <a:pt x="597" y="652"/>
                    <a:pt x="597" y="652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49"/>
                    <a:pt x="601" y="649"/>
                    <a:pt x="601" y="649"/>
                  </a:cubicBezTo>
                  <a:cubicBezTo>
                    <a:pt x="601" y="649"/>
                    <a:pt x="601" y="649"/>
                    <a:pt x="601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7" y="650"/>
                    <a:pt x="597" y="650"/>
                    <a:pt x="597" y="650"/>
                  </a:cubicBezTo>
                  <a:cubicBezTo>
                    <a:pt x="597" y="650"/>
                    <a:pt x="597" y="650"/>
                    <a:pt x="597" y="650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7"/>
                    <a:pt x="596" y="647"/>
                    <a:pt x="596" y="647"/>
                  </a:cubicBezTo>
                  <a:cubicBezTo>
                    <a:pt x="596" y="647"/>
                    <a:pt x="596" y="647"/>
                    <a:pt x="596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8" y="646"/>
                    <a:pt x="598" y="646"/>
                    <a:pt x="598" y="646"/>
                  </a:cubicBezTo>
                  <a:cubicBezTo>
                    <a:pt x="598" y="646"/>
                    <a:pt x="598" y="646"/>
                    <a:pt x="598" y="646"/>
                  </a:cubicBezTo>
                  <a:cubicBezTo>
                    <a:pt x="599" y="646"/>
                    <a:pt x="599" y="646"/>
                    <a:pt x="599" y="646"/>
                  </a:cubicBezTo>
                  <a:cubicBezTo>
                    <a:pt x="599" y="646"/>
                    <a:pt x="599" y="646"/>
                    <a:pt x="599" y="646"/>
                  </a:cubicBezTo>
                  <a:cubicBezTo>
                    <a:pt x="600" y="646"/>
                    <a:pt x="600" y="646"/>
                    <a:pt x="600" y="646"/>
                  </a:cubicBezTo>
                  <a:cubicBezTo>
                    <a:pt x="600" y="646"/>
                    <a:pt x="600" y="646"/>
                    <a:pt x="600" y="646"/>
                  </a:cubicBezTo>
                  <a:cubicBezTo>
                    <a:pt x="601" y="646"/>
                    <a:pt x="601" y="646"/>
                    <a:pt x="601" y="646"/>
                  </a:cubicBezTo>
                  <a:cubicBezTo>
                    <a:pt x="601" y="646"/>
                    <a:pt x="601" y="646"/>
                    <a:pt x="601" y="646"/>
                  </a:cubicBezTo>
                  <a:cubicBezTo>
                    <a:pt x="603" y="645"/>
                    <a:pt x="603" y="645"/>
                    <a:pt x="603" y="645"/>
                  </a:cubicBezTo>
                  <a:cubicBezTo>
                    <a:pt x="603" y="645"/>
                    <a:pt x="603" y="645"/>
                    <a:pt x="603" y="645"/>
                  </a:cubicBezTo>
                  <a:cubicBezTo>
                    <a:pt x="604" y="645"/>
                    <a:pt x="604" y="645"/>
                    <a:pt x="604" y="645"/>
                  </a:cubicBezTo>
                  <a:cubicBezTo>
                    <a:pt x="604" y="645"/>
                    <a:pt x="604" y="645"/>
                    <a:pt x="604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6" y="642"/>
                    <a:pt x="606" y="642"/>
                    <a:pt x="606" y="642"/>
                  </a:cubicBezTo>
                  <a:cubicBezTo>
                    <a:pt x="606" y="642"/>
                    <a:pt x="606" y="642"/>
                    <a:pt x="606" y="642"/>
                  </a:cubicBezTo>
                  <a:cubicBezTo>
                    <a:pt x="613" y="629"/>
                    <a:pt x="613" y="629"/>
                    <a:pt x="613" y="629"/>
                  </a:cubicBezTo>
                  <a:cubicBezTo>
                    <a:pt x="613" y="629"/>
                    <a:pt x="613" y="629"/>
                    <a:pt x="613" y="629"/>
                  </a:cubicBezTo>
                  <a:cubicBezTo>
                    <a:pt x="614" y="627"/>
                    <a:pt x="614" y="627"/>
                    <a:pt x="614" y="627"/>
                  </a:cubicBezTo>
                  <a:cubicBezTo>
                    <a:pt x="614" y="627"/>
                    <a:pt x="614" y="627"/>
                    <a:pt x="614" y="627"/>
                  </a:cubicBezTo>
                  <a:cubicBezTo>
                    <a:pt x="614" y="626"/>
                    <a:pt x="614" y="626"/>
                    <a:pt x="614" y="626"/>
                  </a:cubicBezTo>
                  <a:cubicBezTo>
                    <a:pt x="614" y="626"/>
                    <a:pt x="614" y="626"/>
                    <a:pt x="614" y="626"/>
                  </a:cubicBezTo>
                  <a:cubicBezTo>
                    <a:pt x="614" y="625"/>
                    <a:pt x="614" y="625"/>
                    <a:pt x="614" y="625"/>
                  </a:cubicBezTo>
                  <a:cubicBezTo>
                    <a:pt x="614" y="625"/>
                    <a:pt x="614" y="625"/>
                    <a:pt x="614" y="625"/>
                  </a:cubicBezTo>
                  <a:cubicBezTo>
                    <a:pt x="614" y="623"/>
                    <a:pt x="614" y="623"/>
                    <a:pt x="614" y="623"/>
                  </a:cubicBezTo>
                  <a:cubicBezTo>
                    <a:pt x="614" y="623"/>
                    <a:pt x="614" y="623"/>
                    <a:pt x="614" y="623"/>
                  </a:cubicBezTo>
                  <a:cubicBezTo>
                    <a:pt x="614" y="622"/>
                    <a:pt x="614" y="622"/>
                    <a:pt x="614" y="622"/>
                  </a:cubicBezTo>
                  <a:cubicBezTo>
                    <a:pt x="614" y="622"/>
                    <a:pt x="614" y="622"/>
                    <a:pt x="614" y="622"/>
                  </a:cubicBezTo>
                  <a:cubicBezTo>
                    <a:pt x="614" y="621"/>
                    <a:pt x="614" y="621"/>
                    <a:pt x="614" y="621"/>
                  </a:cubicBezTo>
                  <a:cubicBezTo>
                    <a:pt x="614" y="621"/>
                    <a:pt x="614" y="621"/>
                    <a:pt x="614" y="621"/>
                  </a:cubicBezTo>
                  <a:cubicBezTo>
                    <a:pt x="614" y="619"/>
                    <a:pt x="614" y="619"/>
                    <a:pt x="614" y="619"/>
                  </a:cubicBezTo>
                  <a:cubicBezTo>
                    <a:pt x="614" y="619"/>
                    <a:pt x="614" y="619"/>
                    <a:pt x="614" y="619"/>
                  </a:cubicBezTo>
                  <a:cubicBezTo>
                    <a:pt x="613" y="618"/>
                    <a:pt x="613" y="618"/>
                    <a:pt x="613" y="618"/>
                  </a:cubicBezTo>
                  <a:cubicBezTo>
                    <a:pt x="613" y="618"/>
                    <a:pt x="613" y="618"/>
                    <a:pt x="613" y="618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6" y="616"/>
                    <a:pt x="616" y="616"/>
                    <a:pt x="616" y="616"/>
                  </a:cubicBezTo>
                  <a:cubicBezTo>
                    <a:pt x="616" y="616"/>
                    <a:pt x="616" y="616"/>
                    <a:pt x="616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8" y="617"/>
                    <a:pt x="618" y="617"/>
                    <a:pt x="618" y="617"/>
                  </a:cubicBezTo>
                  <a:cubicBezTo>
                    <a:pt x="618" y="617"/>
                    <a:pt x="618" y="617"/>
                    <a:pt x="618" y="617"/>
                  </a:cubicBezTo>
                  <a:cubicBezTo>
                    <a:pt x="619" y="617"/>
                    <a:pt x="619" y="617"/>
                    <a:pt x="619" y="617"/>
                  </a:cubicBezTo>
                  <a:cubicBezTo>
                    <a:pt x="619" y="617"/>
                    <a:pt x="619" y="617"/>
                    <a:pt x="619" y="617"/>
                  </a:cubicBezTo>
                  <a:cubicBezTo>
                    <a:pt x="620" y="618"/>
                    <a:pt x="620" y="618"/>
                    <a:pt x="620" y="618"/>
                  </a:cubicBezTo>
                  <a:cubicBezTo>
                    <a:pt x="620" y="618"/>
                    <a:pt x="620" y="618"/>
                    <a:pt x="620" y="618"/>
                  </a:cubicBezTo>
                  <a:cubicBezTo>
                    <a:pt x="620" y="619"/>
                    <a:pt x="620" y="619"/>
                    <a:pt x="620" y="619"/>
                  </a:cubicBezTo>
                  <a:cubicBezTo>
                    <a:pt x="620" y="619"/>
                    <a:pt x="620" y="619"/>
                    <a:pt x="620" y="619"/>
                  </a:cubicBezTo>
                  <a:cubicBezTo>
                    <a:pt x="621" y="620"/>
                    <a:pt x="621" y="620"/>
                    <a:pt x="621" y="620"/>
                  </a:cubicBezTo>
                  <a:cubicBezTo>
                    <a:pt x="621" y="620"/>
                    <a:pt x="621" y="620"/>
                    <a:pt x="621" y="620"/>
                  </a:cubicBezTo>
                  <a:cubicBezTo>
                    <a:pt x="622" y="621"/>
                    <a:pt x="622" y="621"/>
                    <a:pt x="622" y="621"/>
                  </a:cubicBezTo>
                  <a:cubicBezTo>
                    <a:pt x="622" y="621"/>
                    <a:pt x="622" y="621"/>
                    <a:pt x="622" y="621"/>
                  </a:cubicBezTo>
                  <a:cubicBezTo>
                    <a:pt x="622" y="622"/>
                    <a:pt x="622" y="622"/>
                    <a:pt x="622" y="622"/>
                  </a:cubicBezTo>
                  <a:cubicBezTo>
                    <a:pt x="622" y="622"/>
                    <a:pt x="622" y="622"/>
                    <a:pt x="622" y="622"/>
                  </a:cubicBezTo>
                  <a:cubicBezTo>
                    <a:pt x="623" y="623"/>
                    <a:pt x="623" y="623"/>
                    <a:pt x="623" y="623"/>
                  </a:cubicBezTo>
                  <a:cubicBezTo>
                    <a:pt x="623" y="623"/>
                    <a:pt x="623" y="623"/>
                    <a:pt x="623" y="623"/>
                  </a:cubicBezTo>
                  <a:cubicBezTo>
                    <a:pt x="623" y="625"/>
                    <a:pt x="623" y="625"/>
                    <a:pt x="623" y="625"/>
                  </a:cubicBezTo>
                  <a:cubicBezTo>
                    <a:pt x="623" y="625"/>
                    <a:pt x="623" y="625"/>
                    <a:pt x="623" y="625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1" y="628"/>
                    <a:pt x="621" y="628"/>
                    <a:pt x="621" y="628"/>
                  </a:cubicBezTo>
                  <a:cubicBezTo>
                    <a:pt x="620" y="629"/>
                    <a:pt x="620" y="629"/>
                    <a:pt x="620" y="629"/>
                  </a:cubicBezTo>
                  <a:cubicBezTo>
                    <a:pt x="620" y="629"/>
                    <a:pt x="620" y="629"/>
                    <a:pt x="620" y="629"/>
                  </a:cubicBezTo>
                  <a:cubicBezTo>
                    <a:pt x="619" y="630"/>
                    <a:pt x="619" y="630"/>
                    <a:pt x="619" y="630"/>
                  </a:cubicBezTo>
                  <a:cubicBezTo>
                    <a:pt x="619" y="630"/>
                    <a:pt x="619" y="630"/>
                    <a:pt x="619" y="630"/>
                  </a:cubicBezTo>
                  <a:cubicBezTo>
                    <a:pt x="618" y="631"/>
                    <a:pt x="618" y="631"/>
                    <a:pt x="618" y="631"/>
                  </a:cubicBezTo>
                  <a:cubicBezTo>
                    <a:pt x="618" y="631"/>
                    <a:pt x="618" y="631"/>
                    <a:pt x="618" y="631"/>
                  </a:cubicBezTo>
                  <a:cubicBezTo>
                    <a:pt x="617" y="633"/>
                    <a:pt x="617" y="633"/>
                    <a:pt x="617" y="633"/>
                  </a:cubicBezTo>
                  <a:cubicBezTo>
                    <a:pt x="617" y="633"/>
                    <a:pt x="617" y="633"/>
                    <a:pt x="617" y="633"/>
                  </a:cubicBezTo>
                  <a:cubicBezTo>
                    <a:pt x="616" y="634"/>
                    <a:pt x="616" y="634"/>
                    <a:pt x="616" y="634"/>
                  </a:cubicBezTo>
                  <a:cubicBezTo>
                    <a:pt x="616" y="634"/>
                    <a:pt x="616" y="634"/>
                    <a:pt x="616" y="634"/>
                  </a:cubicBezTo>
                  <a:cubicBezTo>
                    <a:pt x="615" y="636"/>
                    <a:pt x="615" y="636"/>
                    <a:pt x="615" y="636"/>
                  </a:cubicBezTo>
                  <a:cubicBezTo>
                    <a:pt x="615" y="636"/>
                    <a:pt x="615" y="636"/>
                    <a:pt x="615" y="636"/>
                  </a:cubicBezTo>
                  <a:cubicBezTo>
                    <a:pt x="614" y="637"/>
                    <a:pt x="614" y="637"/>
                    <a:pt x="614" y="637"/>
                  </a:cubicBezTo>
                  <a:cubicBezTo>
                    <a:pt x="614" y="637"/>
                    <a:pt x="614" y="637"/>
                    <a:pt x="614" y="637"/>
                  </a:cubicBezTo>
                  <a:cubicBezTo>
                    <a:pt x="613" y="638"/>
                    <a:pt x="613" y="638"/>
                    <a:pt x="613" y="638"/>
                  </a:cubicBezTo>
                  <a:cubicBezTo>
                    <a:pt x="613" y="638"/>
                    <a:pt x="613" y="638"/>
                    <a:pt x="613" y="638"/>
                  </a:cubicBezTo>
                  <a:cubicBezTo>
                    <a:pt x="609" y="644"/>
                    <a:pt x="609" y="644"/>
                    <a:pt x="609" y="644"/>
                  </a:cubicBezTo>
                  <a:cubicBezTo>
                    <a:pt x="609" y="644"/>
                    <a:pt x="609" y="644"/>
                    <a:pt x="609" y="644"/>
                  </a:cubicBezTo>
                  <a:cubicBezTo>
                    <a:pt x="609" y="645"/>
                    <a:pt x="609" y="645"/>
                    <a:pt x="609" y="645"/>
                  </a:cubicBezTo>
                  <a:cubicBezTo>
                    <a:pt x="609" y="645"/>
                    <a:pt x="609" y="645"/>
                    <a:pt x="609" y="645"/>
                  </a:cubicBezTo>
                  <a:cubicBezTo>
                    <a:pt x="610" y="645"/>
                    <a:pt x="610" y="645"/>
                    <a:pt x="610" y="645"/>
                  </a:cubicBezTo>
                  <a:cubicBezTo>
                    <a:pt x="610" y="645"/>
                    <a:pt x="610" y="645"/>
                    <a:pt x="610" y="645"/>
                  </a:cubicBezTo>
                  <a:cubicBezTo>
                    <a:pt x="611" y="646"/>
                    <a:pt x="611" y="646"/>
                    <a:pt x="611" y="646"/>
                  </a:cubicBezTo>
                  <a:cubicBezTo>
                    <a:pt x="611" y="646"/>
                    <a:pt x="611" y="646"/>
                    <a:pt x="611" y="646"/>
                  </a:cubicBezTo>
                  <a:cubicBezTo>
                    <a:pt x="612" y="647"/>
                    <a:pt x="612" y="647"/>
                    <a:pt x="612" y="647"/>
                  </a:cubicBezTo>
                  <a:cubicBezTo>
                    <a:pt x="612" y="647"/>
                    <a:pt x="612" y="647"/>
                    <a:pt x="612" y="647"/>
                  </a:cubicBezTo>
                  <a:cubicBezTo>
                    <a:pt x="614" y="647"/>
                    <a:pt x="614" y="647"/>
                    <a:pt x="614" y="647"/>
                  </a:cubicBezTo>
                  <a:cubicBezTo>
                    <a:pt x="614" y="647"/>
                    <a:pt x="614" y="647"/>
                    <a:pt x="614" y="647"/>
                  </a:cubicBezTo>
                  <a:cubicBezTo>
                    <a:pt x="615" y="648"/>
                    <a:pt x="615" y="648"/>
                    <a:pt x="615" y="648"/>
                  </a:cubicBezTo>
                  <a:cubicBezTo>
                    <a:pt x="615" y="648"/>
                    <a:pt x="615" y="648"/>
                    <a:pt x="615" y="648"/>
                  </a:cubicBezTo>
                  <a:cubicBezTo>
                    <a:pt x="616" y="648"/>
                    <a:pt x="616" y="648"/>
                    <a:pt x="616" y="648"/>
                  </a:cubicBezTo>
                  <a:cubicBezTo>
                    <a:pt x="616" y="648"/>
                    <a:pt x="616" y="648"/>
                    <a:pt x="616" y="648"/>
                  </a:cubicBezTo>
                  <a:cubicBezTo>
                    <a:pt x="618" y="647"/>
                    <a:pt x="618" y="647"/>
                    <a:pt x="618" y="647"/>
                  </a:cubicBezTo>
                  <a:cubicBezTo>
                    <a:pt x="618" y="647"/>
                    <a:pt x="618" y="647"/>
                    <a:pt x="618" y="647"/>
                  </a:cubicBezTo>
                  <a:cubicBezTo>
                    <a:pt x="619" y="646"/>
                    <a:pt x="619" y="646"/>
                    <a:pt x="619" y="646"/>
                  </a:cubicBezTo>
                  <a:cubicBezTo>
                    <a:pt x="619" y="646"/>
                    <a:pt x="619" y="646"/>
                    <a:pt x="619" y="646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7" y="639"/>
                    <a:pt x="627" y="639"/>
                    <a:pt x="627" y="639"/>
                  </a:cubicBezTo>
                  <a:cubicBezTo>
                    <a:pt x="627" y="639"/>
                    <a:pt x="627" y="639"/>
                    <a:pt x="627" y="639"/>
                  </a:cubicBezTo>
                  <a:cubicBezTo>
                    <a:pt x="635" y="634"/>
                    <a:pt x="635" y="634"/>
                    <a:pt x="635" y="634"/>
                  </a:cubicBezTo>
                  <a:cubicBezTo>
                    <a:pt x="635" y="634"/>
                    <a:pt x="635" y="634"/>
                    <a:pt x="635" y="634"/>
                  </a:cubicBezTo>
                  <a:cubicBezTo>
                    <a:pt x="636" y="634"/>
                    <a:pt x="636" y="634"/>
                    <a:pt x="636" y="634"/>
                  </a:cubicBezTo>
                  <a:cubicBezTo>
                    <a:pt x="636" y="634"/>
                    <a:pt x="636" y="634"/>
                    <a:pt x="636" y="634"/>
                  </a:cubicBezTo>
                  <a:cubicBezTo>
                    <a:pt x="637" y="634"/>
                    <a:pt x="637" y="634"/>
                    <a:pt x="637" y="634"/>
                  </a:cubicBezTo>
                  <a:cubicBezTo>
                    <a:pt x="637" y="634"/>
                    <a:pt x="637" y="634"/>
                    <a:pt x="637" y="634"/>
                  </a:cubicBezTo>
                  <a:cubicBezTo>
                    <a:pt x="638" y="634"/>
                    <a:pt x="638" y="634"/>
                    <a:pt x="638" y="634"/>
                  </a:cubicBezTo>
                  <a:cubicBezTo>
                    <a:pt x="638" y="634"/>
                    <a:pt x="638" y="634"/>
                    <a:pt x="638" y="634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40" y="636"/>
                    <a:pt x="640" y="636"/>
                    <a:pt x="640" y="636"/>
                  </a:cubicBezTo>
                  <a:cubicBezTo>
                    <a:pt x="640" y="636"/>
                    <a:pt x="640" y="636"/>
                    <a:pt x="640" y="636"/>
                  </a:cubicBezTo>
                  <a:cubicBezTo>
                    <a:pt x="641" y="636"/>
                    <a:pt x="641" y="636"/>
                    <a:pt x="641" y="636"/>
                  </a:cubicBezTo>
                  <a:cubicBezTo>
                    <a:pt x="641" y="636"/>
                    <a:pt x="641" y="636"/>
                    <a:pt x="641" y="636"/>
                  </a:cubicBezTo>
                  <a:cubicBezTo>
                    <a:pt x="643" y="636"/>
                    <a:pt x="643" y="636"/>
                    <a:pt x="643" y="636"/>
                  </a:cubicBezTo>
                  <a:cubicBezTo>
                    <a:pt x="643" y="636"/>
                    <a:pt x="643" y="636"/>
                    <a:pt x="643" y="636"/>
                  </a:cubicBezTo>
                  <a:cubicBezTo>
                    <a:pt x="643" y="638"/>
                    <a:pt x="643" y="638"/>
                    <a:pt x="643" y="638"/>
                  </a:cubicBezTo>
                  <a:cubicBezTo>
                    <a:pt x="643" y="638"/>
                    <a:pt x="643" y="638"/>
                    <a:pt x="643" y="638"/>
                  </a:cubicBezTo>
                  <a:cubicBezTo>
                    <a:pt x="643" y="639"/>
                    <a:pt x="643" y="639"/>
                    <a:pt x="643" y="639"/>
                  </a:cubicBezTo>
                  <a:cubicBezTo>
                    <a:pt x="643" y="639"/>
                    <a:pt x="643" y="639"/>
                    <a:pt x="643" y="639"/>
                  </a:cubicBezTo>
                  <a:cubicBezTo>
                    <a:pt x="642" y="640"/>
                    <a:pt x="642" y="640"/>
                    <a:pt x="642" y="640"/>
                  </a:cubicBezTo>
                  <a:cubicBezTo>
                    <a:pt x="642" y="640"/>
                    <a:pt x="642" y="640"/>
                    <a:pt x="642" y="640"/>
                  </a:cubicBezTo>
                  <a:cubicBezTo>
                    <a:pt x="642" y="641"/>
                    <a:pt x="642" y="641"/>
                    <a:pt x="642" y="641"/>
                  </a:cubicBezTo>
                  <a:cubicBezTo>
                    <a:pt x="642" y="641"/>
                    <a:pt x="642" y="641"/>
                    <a:pt x="642" y="641"/>
                  </a:cubicBezTo>
                  <a:cubicBezTo>
                    <a:pt x="642" y="643"/>
                    <a:pt x="642" y="643"/>
                    <a:pt x="642" y="643"/>
                  </a:cubicBezTo>
                  <a:cubicBezTo>
                    <a:pt x="642" y="643"/>
                    <a:pt x="642" y="643"/>
                    <a:pt x="642" y="643"/>
                  </a:cubicBezTo>
                  <a:cubicBezTo>
                    <a:pt x="642" y="644"/>
                    <a:pt x="642" y="644"/>
                    <a:pt x="642" y="644"/>
                  </a:cubicBezTo>
                  <a:cubicBezTo>
                    <a:pt x="642" y="644"/>
                    <a:pt x="642" y="644"/>
                    <a:pt x="642" y="644"/>
                  </a:cubicBezTo>
                  <a:cubicBezTo>
                    <a:pt x="641" y="645"/>
                    <a:pt x="641" y="645"/>
                    <a:pt x="641" y="645"/>
                  </a:cubicBezTo>
                  <a:cubicBezTo>
                    <a:pt x="641" y="645"/>
                    <a:pt x="641" y="645"/>
                    <a:pt x="641" y="645"/>
                  </a:cubicBezTo>
                  <a:cubicBezTo>
                    <a:pt x="640" y="646"/>
                    <a:pt x="640" y="646"/>
                    <a:pt x="640" y="646"/>
                  </a:cubicBezTo>
                  <a:cubicBezTo>
                    <a:pt x="640" y="646"/>
                    <a:pt x="640" y="646"/>
                    <a:pt x="640" y="646"/>
                  </a:cubicBezTo>
                  <a:cubicBezTo>
                    <a:pt x="639" y="646"/>
                    <a:pt x="639" y="646"/>
                    <a:pt x="639" y="646"/>
                  </a:cubicBezTo>
                  <a:cubicBezTo>
                    <a:pt x="639" y="646"/>
                    <a:pt x="639" y="646"/>
                    <a:pt x="639" y="646"/>
                  </a:cubicBezTo>
                  <a:cubicBezTo>
                    <a:pt x="639" y="647"/>
                    <a:pt x="639" y="647"/>
                    <a:pt x="639" y="647"/>
                  </a:cubicBezTo>
                  <a:cubicBezTo>
                    <a:pt x="639" y="647"/>
                    <a:pt x="639" y="647"/>
                    <a:pt x="639" y="647"/>
                  </a:cubicBezTo>
                  <a:cubicBezTo>
                    <a:pt x="638" y="647"/>
                    <a:pt x="638" y="647"/>
                    <a:pt x="638" y="647"/>
                  </a:cubicBezTo>
                  <a:cubicBezTo>
                    <a:pt x="638" y="647"/>
                    <a:pt x="638" y="647"/>
                    <a:pt x="638" y="647"/>
                  </a:cubicBezTo>
                  <a:cubicBezTo>
                    <a:pt x="638" y="648"/>
                    <a:pt x="638" y="648"/>
                    <a:pt x="638" y="648"/>
                  </a:cubicBezTo>
                  <a:cubicBezTo>
                    <a:pt x="638" y="648"/>
                    <a:pt x="638" y="648"/>
                    <a:pt x="638" y="648"/>
                  </a:cubicBezTo>
                  <a:cubicBezTo>
                    <a:pt x="638" y="649"/>
                    <a:pt x="638" y="649"/>
                    <a:pt x="638" y="649"/>
                  </a:cubicBezTo>
                  <a:cubicBezTo>
                    <a:pt x="638" y="649"/>
                    <a:pt x="638" y="649"/>
                    <a:pt x="638" y="649"/>
                  </a:cubicBezTo>
                  <a:cubicBezTo>
                    <a:pt x="637" y="649"/>
                    <a:pt x="637" y="649"/>
                    <a:pt x="637" y="649"/>
                  </a:cubicBezTo>
                  <a:cubicBezTo>
                    <a:pt x="637" y="649"/>
                    <a:pt x="637" y="649"/>
                    <a:pt x="637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27" y="662"/>
                    <a:pt x="627" y="662"/>
                    <a:pt x="627" y="662"/>
                  </a:cubicBezTo>
                  <a:cubicBezTo>
                    <a:pt x="627" y="662"/>
                    <a:pt x="627" y="662"/>
                    <a:pt x="627" y="662"/>
                  </a:cubicBezTo>
                  <a:cubicBezTo>
                    <a:pt x="623" y="668"/>
                    <a:pt x="623" y="668"/>
                    <a:pt x="623" y="668"/>
                  </a:cubicBezTo>
                  <a:cubicBezTo>
                    <a:pt x="623" y="668"/>
                    <a:pt x="623" y="668"/>
                    <a:pt x="623" y="668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5" y="669"/>
                    <a:pt x="625" y="669"/>
                    <a:pt x="625" y="669"/>
                  </a:cubicBezTo>
                  <a:cubicBezTo>
                    <a:pt x="625" y="669"/>
                    <a:pt x="625" y="669"/>
                    <a:pt x="625" y="669"/>
                  </a:cubicBezTo>
                  <a:cubicBezTo>
                    <a:pt x="625" y="668"/>
                    <a:pt x="625" y="668"/>
                    <a:pt x="625" y="668"/>
                  </a:cubicBezTo>
                  <a:cubicBezTo>
                    <a:pt x="625" y="668"/>
                    <a:pt x="625" y="668"/>
                    <a:pt x="625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7" y="668"/>
                    <a:pt x="627" y="668"/>
                    <a:pt x="627" y="668"/>
                  </a:cubicBezTo>
                  <a:cubicBezTo>
                    <a:pt x="627" y="668"/>
                    <a:pt x="627" y="668"/>
                    <a:pt x="627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70"/>
                    <a:pt x="629" y="670"/>
                    <a:pt x="629" y="670"/>
                  </a:cubicBezTo>
                  <a:cubicBezTo>
                    <a:pt x="629" y="670"/>
                    <a:pt x="629" y="670"/>
                    <a:pt x="629" y="670"/>
                  </a:cubicBezTo>
                  <a:cubicBezTo>
                    <a:pt x="630" y="671"/>
                    <a:pt x="630" y="671"/>
                    <a:pt x="630" y="671"/>
                  </a:cubicBezTo>
                  <a:cubicBezTo>
                    <a:pt x="630" y="671"/>
                    <a:pt x="630" y="671"/>
                    <a:pt x="630" y="671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3"/>
                    <a:pt x="630" y="673"/>
                    <a:pt x="630" y="673"/>
                  </a:cubicBezTo>
                  <a:cubicBezTo>
                    <a:pt x="630" y="673"/>
                    <a:pt x="630" y="673"/>
                    <a:pt x="630" y="673"/>
                  </a:cubicBezTo>
                  <a:cubicBezTo>
                    <a:pt x="630" y="674"/>
                    <a:pt x="630" y="674"/>
                    <a:pt x="630" y="674"/>
                  </a:cubicBezTo>
                  <a:cubicBezTo>
                    <a:pt x="630" y="674"/>
                    <a:pt x="630" y="674"/>
                    <a:pt x="630" y="674"/>
                  </a:cubicBezTo>
                  <a:cubicBezTo>
                    <a:pt x="623" y="679"/>
                    <a:pt x="623" y="679"/>
                    <a:pt x="623" y="679"/>
                  </a:cubicBezTo>
                  <a:cubicBezTo>
                    <a:pt x="623" y="679"/>
                    <a:pt x="623" y="679"/>
                    <a:pt x="623" y="679"/>
                  </a:cubicBezTo>
                  <a:cubicBezTo>
                    <a:pt x="610" y="690"/>
                    <a:pt x="610" y="690"/>
                    <a:pt x="610" y="690"/>
                  </a:cubicBezTo>
                  <a:cubicBezTo>
                    <a:pt x="610" y="690"/>
                    <a:pt x="610" y="690"/>
                    <a:pt x="610" y="690"/>
                  </a:cubicBezTo>
                  <a:cubicBezTo>
                    <a:pt x="611" y="691"/>
                    <a:pt x="611" y="691"/>
                    <a:pt x="611" y="691"/>
                  </a:cubicBezTo>
                  <a:cubicBezTo>
                    <a:pt x="611" y="691"/>
                    <a:pt x="611" y="691"/>
                    <a:pt x="611" y="691"/>
                  </a:cubicBezTo>
                  <a:cubicBezTo>
                    <a:pt x="617" y="688"/>
                    <a:pt x="617" y="688"/>
                    <a:pt x="617" y="688"/>
                  </a:cubicBezTo>
                  <a:cubicBezTo>
                    <a:pt x="617" y="688"/>
                    <a:pt x="617" y="688"/>
                    <a:pt x="617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9" y="688"/>
                    <a:pt x="619" y="688"/>
                    <a:pt x="619" y="688"/>
                  </a:cubicBezTo>
                  <a:cubicBezTo>
                    <a:pt x="619" y="688"/>
                    <a:pt x="619" y="688"/>
                    <a:pt x="619" y="688"/>
                  </a:cubicBezTo>
                  <a:cubicBezTo>
                    <a:pt x="620" y="687"/>
                    <a:pt x="620" y="687"/>
                    <a:pt x="620" y="687"/>
                  </a:cubicBezTo>
                  <a:cubicBezTo>
                    <a:pt x="620" y="687"/>
                    <a:pt x="620" y="687"/>
                    <a:pt x="620" y="687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2" y="688"/>
                    <a:pt x="622" y="688"/>
                    <a:pt x="622" y="688"/>
                  </a:cubicBezTo>
                  <a:cubicBezTo>
                    <a:pt x="622" y="688"/>
                    <a:pt x="622" y="688"/>
                    <a:pt x="622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9"/>
                    <a:pt x="624" y="689"/>
                    <a:pt x="624" y="689"/>
                  </a:cubicBezTo>
                  <a:cubicBezTo>
                    <a:pt x="624" y="689"/>
                    <a:pt x="624" y="689"/>
                    <a:pt x="624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6" y="689"/>
                    <a:pt x="626" y="689"/>
                    <a:pt x="626" y="689"/>
                  </a:cubicBezTo>
                  <a:cubicBezTo>
                    <a:pt x="626" y="689"/>
                    <a:pt x="626" y="689"/>
                    <a:pt x="626" y="689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1"/>
                    <a:pt x="626" y="691"/>
                    <a:pt x="626" y="691"/>
                  </a:cubicBezTo>
                  <a:cubicBezTo>
                    <a:pt x="626" y="691"/>
                    <a:pt x="626" y="691"/>
                    <a:pt x="626" y="691"/>
                  </a:cubicBezTo>
                  <a:cubicBezTo>
                    <a:pt x="626" y="692"/>
                    <a:pt x="626" y="692"/>
                    <a:pt x="626" y="692"/>
                  </a:cubicBezTo>
                  <a:cubicBezTo>
                    <a:pt x="626" y="692"/>
                    <a:pt x="626" y="692"/>
                    <a:pt x="626" y="692"/>
                  </a:cubicBezTo>
                  <a:cubicBezTo>
                    <a:pt x="625" y="692"/>
                    <a:pt x="625" y="692"/>
                    <a:pt x="625" y="692"/>
                  </a:cubicBezTo>
                  <a:cubicBezTo>
                    <a:pt x="625" y="692"/>
                    <a:pt x="625" y="692"/>
                    <a:pt x="625" y="692"/>
                  </a:cubicBezTo>
                  <a:cubicBezTo>
                    <a:pt x="625" y="693"/>
                    <a:pt x="625" y="693"/>
                    <a:pt x="625" y="693"/>
                  </a:cubicBezTo>
                  <a:cubicBezTo>
                    <a:pt x="625" y="693"/>
                    <a:pt x="625" y="693"/>
                    <a:pt x="625" y="693"/>
                  </a:cubicBezTo>
                  <a:cubicBezTo>
                    <a:pt x="625" y="694"/>
                    <a:pt x="625" y="694"/>
                    <a:pt x="625" y="694"/>
                  </a:cubicBezTo>
                  <a:cubicBezTo>
                    <a:pt x="625" y="694"/>
                    <a:pt x="625" y="694"/>
                    <a:pt x="625" y="694"/>
                  </a:cubicBezTo>
                  <a:cubicBezTo>
                    <a:pt x="624" y="694"/>
                    <a:pt x="624" y="694"/>
                    <a:pt x="624" y="694"/>
                  </a:cubicBezTo>
                  <a:cubicBezTo>
                    <a:pt x="624" y="694"/>
                    <a:pt x="624" y="694"/>
                    <a:pt x="624" y="694"/>
                  </a:cubicBezTo>
                  <a:cubicBezTo>
                    <a:pt x="623" y="695"/>
                    <a:pt x="623" y="695"/>
                    <a:pt x="623" y="695"/>
                  </a:cubicBezTo>
                  <a:cubicBezTo>
                    <a:pt x="623" y="695"/>
                    <a:pt x="623" y="695"/>
                    <a:pt x="623" y="695"/>
                  </a:cubicBezTo>
                  <a:cubicBezTo>
                    <a:pt x="622" y="695"/>
                    <a:pt x="622" y="695"/>
                    <a:pt x="622" y="695"/>
                  </a:cubicBezTo>
                  <a:cubicBezTo>
                    <a:pt x="622" y="695"/>
                    <a:pt x="622" y="695"/>
                    <a:pt x="622" y="695"/>
                  </a:cubicBezTo>
                  <a:cubicBezTo>
                    <a:pt x="621" y="696"/>
                    <a:pt x="621" y="696"/>
                    <a:pt x="621" y="696"/>
                  </a:cubicBezTo>
                  <a:cubicBezTo>
                    <a:pt x="621" y="696"/>
                    <a:pt x="621" y="696"/>
                    <a:pt x="621" y="696"/>
                  </a:cubicBezTo>
                  <a:cubicBezTo>
                    <a:pt x="621" y="697"/>
                    <a:pt x="621" y="697"/>
                    <a:pt x="621" y="697"/>
                  </a:cubicBezTo>
                  <a:cubicBezTo>
                    <a:pt x="621" y="697"/>
                    <a:pt x="621" y="697"/>
                    <a:pt x="621" y="697"/>
                  </a:cubicBezTo>
                  <a:cubicBezTo>
                    <a:pt x="620" y="698"/>
                    <a:pt x="620" y="698"/>
                    <a:pt x="620" y="698"/>
                  </a:cubicBezTo>
                  <a:cubicBezTo>
                    <a:pt x="620" y="698"/>
                    <a:pt x="620" y="698"/>
                    <a:pt x="620" y="698"/>
                  </a:cubicBezTo>
                  <a:cubicBezTo>
                    <a:pt x="619" y="699"/>
                    <a:pt x="619" y="699"/>
                    <a:pt x="619" y="699"/>
                  </a:cubicBezTo>
                  <a:cubicBezTo>
                    <a:pt x="619" y="699"/>
                    <a:pt x="619" y="699"/>
                    <a:pt x="619" y="699"/>
                  </a:cubicBezTo>
                  <a:cubicBezTo>
                    <a:pt x="618" y="700"/>
                    <a:pt x="618" y="700"/>
                    <a:pt x="618" y="700"/>
                  </a:cubicBezTo>
                  <a:cubicBezTo>
                    <a:pt x="618" y="700"/>
                    <a:pt x="618" y="700"/>
                    <a:pt x="618" y="700"/>
                  </a:cubicBezTo>
                  <a:cubicBezTo>
                    <a:pt x="616" y="700"/>
                    <a:pt x="616" y="700"/>
                    <a:pt x="616" y="700"/>
                  </a:cubicBezTo>
                  <a:cubicBezTo>
                    <a:pt x="616" y="700"/>
                    <a:pt x="616" y="700"/>
                    <a:pt x="616" y="700"/>
                  </a:cubicBezTo>
                  <a:cubicBezTo>
                    <a:pt x="616" y="699"/>
                    <a:pt x="616" y="699"/>
                    <a:pt x="616" y="699"/>
                  </a:cubicBezTo>
                  <a:cubicBezTo>
                    <a:pt x="616" y="699"/>
                    <a:pt x="616" y="699"/>
                    <a:pt x="616" y="699"/>
                  </a:cubicBezTo>
                  <a:cubicBezTo>
                    <a:pt x="616" y="698"/>
                    <a:pt x="616" y="698"/>
                    <a:pt x="616" y="698"/>
                  </a:cubicBezTo>
                  <a:cubicBezTo>
                    <a:pt x="616" y="698"/>
                    <a:pt x="616" y="698"/>
                    <a:pt x="616" y="698"/>
                  </a:cubicBezTo>
                  <a:cubicBezTo>
                    <a:pt x="617" y="697"/>
                    <a:pt x="617" y="697"/>
                    <a:pt x="617" y="697"/>
                  </a:cubicBezTo>
                  <a:cubicBezTo>
                    <a:pt x="617" y="697"/>
                    <a:pt x="617" y="697"/>
                    <a:pt x="617" y="697"/>
                  </a:cubicBezTo>
                  <a:cubicBezTo>
                    <a:pt x="618" y="696"/>
                    <a:pt x="618" y="696"/>
                    <a:pt x="618" y="696"/>
                  </a:cubicBezTo>
                  <a:cubicBezTo>
                    <a:pt x="618" y="696"/>
                    <a:pt x="618" y="696"/>
                    <a:pt x="618" y="696"/>
                  </a:cubicBezTo>
                  <a:cubicBezTo>
                    <a:pt x="618" y="695"/>
                    <a:pt x="618" y="695"/>
                    <a:pt x="618" y="695"/>
                  </a:cubicBezTo>
                  <a:cubicBezTo>
                    <a:pt x="618" y="695"/>
                    <a:pt x="618" y="695"/>
                    <a:pt x="618" y="695"/>
                  </a:cubicBezTo>
                  <a:cubicBezTo>
                    <a:pt x="619" y="695"/>
                    <a:pt x="619" y="695"/>
                    <a:pt x="619" y="695"/>
                  </a:cubicBezTo>
                  <a:cubicBezTo>
                    <a:pt x="619" y="695"/>
                    <a:pt x="619" y="695"/>
                    <a:pt x="619" y="695"/>
                  </a:cubicBezTo>
                  <a:cubicBezTo>
                    <a:pt x="619" y="694"/>
                    <a:pt x="619" y="694"/>
                    <a:pt x="619" y="694"/>
                  </a:cubicBezTo>
                  <a:cubicBezTo>
                    <a:pt x="619" y="694"/>
                    <a:pt x="619" y="694"/>
                    <a:pt x="619" y="694"/>
                  </a:cubicBezTo>
                  <a:cubicBezTo>
                    <a:pt x="620" y="692"/>
                    <a:pt x="620" y="692"/>
                    <a:pt x="620" y="692"/>
                  </a:cubicBezTo>
                  <a:cubicBezTo>
                    <a:pt x="620" y="692"/>
                    <a:pt x="620" y="692"/>
                    <a:pt x="620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2" y="697"/>
                    <a:pt x="612" y="697"/>
                    <a:pt x="612" y="697"/>
                  </a:cubicBezTo>
                  <a:cubicBezTo>
                    <a:pt x="612" y="697"/>
                    <a:pt x="612" y="697"/>
                    <a:pt x="612" y="697"/>
                  </a:cubicBezTo>
                  <a:cubicBezTo>
                    <a:pt x="612" y="701"/>
                    <a:pt x="612" y="701"/>
                    <a:pt x="612" y="701"/>
                  </a:cubicBezTo>
                  <a:cubicBezTo>
                    <a:pt x="612" y="701"/>
                    <a:pt x="612" y="701"/>
                    <a:pt x="612" y="701"/>
                  </a:cubicBezTo>
                  <a:cubicBezTo>
                    <a:pt x="613" y="705"/>
                    <a:pt x="613" y="705"/>
                    <a:pt x="613" y="705"/>
                  </a:cubicBezTo>
                  <a:cubicBezTo>
                    <a:pt x="613" y="705"/>
                    <a:pt x="613" y="705"/>
                    <a:pt x="613" y="705"/>
                  </a:cubicBezTo>
                  <a:cubicBezTo>
                    <a:pt x="613" y="709"/>
                    <a:pt x="613" y="709"/>
                    <a:pt x="613" y="709"/>
                  </a:cubicBezTo>
                  <a:cubicBezTo>
                    <a:pt x="613" y="709"/>
                    <a:pt x="613" y="709"/>
                    <a:pt x="613" y="709"/>
                  </a:cubicBezTo>
                  <a:cubicBezTo>
                    <a:pt x="613" y="712"/>
                    <a:pt x="613" y="712"/>
                    <a:pt x="613" y="712"/>
                  </a:cubicBezTo>
                  <a:cubicBezTo>
                    <a:pt x="613" y="712"/>
                    <a:pt x="613" y="712"/>
                    <a:pt x="613" y="712"/>
                  </a:cubicBezTo>
                  <a:cubicBezTo>
                    <a:pt x="613" y="716"/>
                    <a:pt x="613" y="716"/>
                    <a:pt x="613" y="716"/>
                  </a:cubicBezTo>
                  <a:cubicBezTo>
                    <a:pt x="613" y="716"/>
                    <a:pt x="613" y="716"/>
                    <a:pt x="613" y="716"/>
                  </a:cubicBezTo>
                  <a:cubicBezTo>
                    <a:pt x="612" y="720"/>
                    <a:pt x="612" y="720"/>
                    <a:pt x="612" y="720"/>
                  </a:cubicBezTo>
                  <a:cubicBezTo>
                    <a:pt x="612" y="720"/>
                    <a:pt x="612" y="720"/>
                    <a:pt x="612" y="720"/>
                  </a:cubicBezTo>
                  <a:cubicBezTo>
                    <a:pt x="612" y="724"/>
                    <a:pt x="612" y="724"/>
                    <a:pt x="612" y="724"/>
                  </a:cubicBezTo>
                  <a:cubicBezTo>
                    <a:pt x="612" y="724"/>
                    <a:pt x="612" y="724"/>
                    <a:pt x="612" y="724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9"/>
                    <a:pt x="610" y="729"/>
                    <a:pt x="610" y="729"/>
                  </a:cubicBezTo>
                  <a:cubicBezTo>
                    <a:pt x="610" y="729"/>
                    <a:pt x="610" y="729"/>
                    <a:pt x="610" y="729"/>
                  </a:cubicBezTo>
                  <a:cubicBezTo>
                    <a:pt x="609" y="729"/>
                    <a:pt x="609" y="729"/>
                    <a:pt x="609" y="729"/>
                  </a:cubicBezTo>
                  <a:close/>
                  <a:moveTo>
                    <a:pt x="176" y="724"/>
                  </a:move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3" y="724"/>
                    <a:pt x="173" y="724"/>
                    <a:pt x="173" y="724"/>
                  </a:cubicBezTo>
                  <a:cubicBezTo>
                    <a:pt x="173" y="724"/>
                    <a:pt x="173" y="724"/>
                    <a:pt x="173" y="724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1"/>
                    <a:pt x="172" y="721"/>
                    <a:pt x="172" y="721"/>
                  </a:cubicBezTo>
                  <a:cubicBezTo>
                    <a:pt x="172" y="721"/>
                    <a:pt x="172" y="721"/>
                    <a:pt x="172" y="721"/>
                  </a:cubicBezTo>
                  <a:cubicBezTo>
                    <a:pt x="171" y="720"/>
                    <a:pt x="171" y="720"/>
                    <a:pt x="171" y="720"/>
                  </a:cubicBezTo>
                  <a:cubicBezTo>
                    <a:pt x="171" y="720"/>
                    <a:pt x="171" y="720"/>
                    <a:pt x="171" y="720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2" y="718"/>
                    <a:pt x="172" y="718"/>
                    <a:pt x="172" y="718"/>
                  </a:cubicBezTo>
                  <a:cubicBezTo>
                    <a:pt x="172" y="718"/>
                    <a:pt x="172" y="718"/>
                    <a:pt x="172" y="718"/>
                  </a:cubicBezTo>
                  <a:cubicBezTo>
                    <a:pt x="175" y="714"/>
                    <a:pt x="175" y="714"/>
                    <a:pt x="175" y="714"/>
                  </a:cubicBezTo>
                  <a:cubicBezTo>
                    <a:pt x="175" y="714"/>
                    <a:pt x="175" y="714"/>
                    <a:pt x="175" y="714"/>
                  </a:cubicBezTo>
                  <a:cubicBezTo>
                    <a:pt x="177" y="710"/>
                    <a:pt x="177" y="710"/>
                    <a:pt x="177" y="710"/>
                  </a:cubicBezTo>
                  <a:cubicBezTo>
                    <a:pt x="177" y="710"/>
                    <a:pt x="177" y="710"/>
                    <a:pt x="177" y="710"/>
                  </a:cubicBezTo>
                  <a:cubicBezTo>
                    <a:pt x="180" y="706"/>
                    <a:pt x="180" y="706"/>
                    <a:pt x="180" y="706"/>
                  </a:cubicBezTo>
                  <a:cubicBezTo>
                    <a:pt x="180" y="706"/>
                    <a:pt x="180" y="706"/>
                    <a:pt x="180" y="706"/>
                  </a:cubicBezTo>
                  <a:cubicBezTo>
                    <a:pt x="183" y="701"/>
                    <a:pt x="183" y="701"/>
                    <a:pt x="183" y="701"/>
                  </a:cubicBezTo>
                  <a:cubicBezTo>
                    <a:pt x="183" y="701"/>
                    <a:pt x="183" y="701"/>
                    <a:pt x="183" y="701"/>
                  </a:cubicBezTo>
                  <a:cubicBezTo>
                    <a:pt x="185" y="697"/>
                    <a:pt x="185" y="697"/>
                    <a:pt x="185" y="697"/>
                  </a:cubicBezTo>
                  <a:cubicBezTo>
                    <a:pt x="185" y="697"/>
                    <a:pt x="185" y="697"/>
                    <a:pt x="185" y="697"/>
                  </a:cubicBezTo>
                  <a:cubicBezTo>
                    <a:pt x="188" y="693"/>
                    <a:pt x="188" y="693"/>
                    <a:pt x="188" y="693"/>
                  </a:cubicBezTo>
                  <a:cubicBezTo>
                    <a:pt x="188" y="693"/>
                    <a:pt x="188" y="693"/>
                    <a:pt x="188" y="693"/>
                  </a:cubicBezTo>
                  <a:cubicBezTo>
                    <a:pt x="191" y="688"/>
                    <a:pt x="191" y="688"/>
                    <a:pt x="191" y="688"/>
                  </a:cubicBezTo>
                  <a:cubicBezTo>
                    <a:pt x="191" y="688"/>
                    <a:pt x="191" y="688"/>
                    <a:pt x="191" y="688"/>
                  </a:cubicBezTo>
                  <a:cubicBezTo>
                    <a:pt x="193" y="684"/>
                    <a:pt x="193" y="684"/>
                    <a:pt x="193" y="684"/>
                  </a:cubicBezTo>
                  <a:cubicBezTo>
                    <a:pt x="193" y="684"/>
                    <a:pt x="193" y="684"/>
                    <a:pt x="193" y="684"/>
                  </a:cubicBezTo>
                  <a:cubicBezTo>
                    <a:pt x="193" y="684"/>
                    <a:pt x="194" y="684"/>
                    <a:pt x="194" y="684"/>
                  </a:cubicBezTo>
                  <a:cubicBezTo>
                    <a:pt x="194" y="684"/>
                    <a:pt x="194" y="684"/>
                    <a:pt x="194" y="684"/>
                  </a:cubicBezTo>
                  <a:cubicBezTo>
                    <a:pt x="194" y="684"/>
                    <a:pt x="194" y="684"/>
                    <a:pt x="194" y="684"/>
                  </a:cubicBezTo>
                  <a:cubicBezTo>
                    <a:pt x="194" y="684"/>
                    <a:pt x="194" y="684"/>
                    <a:pt x="194" y="684"/>
                  </a:cubicBezTo>
                  <a:cubicBezTo>
                    <a:pt x="194" y="683"/>
                    <a:pt x="194" y="683"/>
                    <a:pt x="195" y="683"/>
                  </a:cubicBezTo>
                  <a:cubicBezTo>
                    <a:pt x="195" y="683"/>
                    <a:pt x="195" y="683"/>
                    <a:pt x="195" y="683"/>
                  </a:cubicBezTo>
                  <a:cubicBezTo>
                    <a:pt x="195" y="683"/>
                    <a:pt x="195" y="682"/>
                    <a:pt x="196" y="682"/>
                  </a:cubicBezTo>
                  <a:cubicBezTo>
                    <a:pt x="196" y="682"/>
                    <a:pt x="196" y="682"/>
                    <a:pt x="196" y="682"/>
                  </a:cubicBezTo>
                  <a:cubicBezTo>
                    <a:pt x="196" y="682"/>
                    <a:pt x="196" y="682"/>
                    <a:pt x="196" y="681"/>
                  </a:cubicBezTo>
                  <a:cubicBezTo>
                    <a:pt x="196" y="681"/>
                    <a:pt x="196" y="681"/>
                    <a:pt x="196" y="681"/>
                  </a:cubicBezTo>
                  <a:cubicBezTo>
                    <a:pt x="196" y="681"/>
                    <a:pt x="196" y="681"/>
                    <a:pt x="197" y="681"/>
                  </a:cubicBezTo>
                  <a:cubicBezTo>
                    <a:pt x="197" y="681"/>
                    <a:pt x="197" y="681"/>
                    <a:pt x="197" y="681"/>
                  </a:cubicBezTo>
                  <a:cubicBezTo>
                    <a:pt x="198" y="679"/>
                    <a:pt x="199" y="677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200" y="672"/>
                    <a:pt x="200" y="672"/>
                    <a:pt x="200" y="672"/>
                  </a:cubicBezTo>
                  <a:cubicBezTo>
                    <a:pt x="200" y="672"/>
                    <a:pt x="200" y="672"/>
                    <a:pt x="200" y="672"/>
                  </a:cubicBezTo>
                  <a:cubicBezTo>
                    <a:pt x="202" y="671"/>
                    <a:pt x="202" y="671"/>
                    <a:pt x="202" y="671"/>
                  </a:cubicBezTo>
                  <a:cubicBezTo>
                    <a:pt x="202" y="671"/>
                    <a:pt x="202" y="671"/>
                    <a:pt x="202" y="671"/>
                  </a:cubicBezTo>
                  <a:cubicBezTo>
                    <a:pt x="204" y="669"/>
                    <a:pt x="204" y="669"/>
                    <a:pt x="204" y="669"/>
                  </a:cubicBezTo>
                  <a:cubicBezTo>
                    <a:pt x="204" y="669"/>
                    <a:pt x="204" y="669"/>
                    <a:pt x="204" y="669"/>
                  </a:cubicBezTo>
                  <a:cubicBezTo>
                    <a:pt x="206" y="667"/>
                    <a:pt x="206" y="667"/>
                    <a:pt x="206" y="667"/>
                  </a:cubicBezTo>
                  <a:cubicBezTo>
                    <a:pt x="206" y="667"/>
                    <a:pt x="206" y="667"/>
                    <a:pt x="206" y="667"/>
                  </a:cubicBezTo>
                  <a:cubicBezTo>
                    <a:pt x="207" y="665"/>
                    <a:pt x="207" y="665"/>
                    <a:pt x="207" y="665"/>
                  </a:cubicBezTo>
                  <a:cubicBezTo>
                    <a:pt x="207" y="665"/>
                    <a:pt x="207" y="665"/>
                    <a:pt x="207" y="665"/>
                  </a:cubicBezTo>
                  <a:cubicBezTo>
                    <a:pt x="209" y="662"/>
                    <a:pt x="209" y="662"/>
                    <a:pt x="209" y="662"/>
                  </a:cubicBezTo>
                  <a:cubicBezTo>
                    <a:pt x="209" y="662"/>
                    <a:pt x="209" y="662"/>
                    <a:pt x="209" y="662"/>
                  </a:cubicBezTo>
                  <a:cubicBezTo>
                    <a:pt x="210" y="660"/>
                    <a:pt x="210" y="660"/>
                    <a:pt x="210" y="660"/>
                  </a:cubicBezTo>
                  <a:cubicBezTo>
                    <a:pt x="210" y="660"/>
                    <a:pt x="210" y="660"/>
                    <a:pt x="210" y="660"/>
                  </a:cubicBezTo>
                  <a:cubicBezTo>
                    <a:pt x="212" y="658"/>
                    <a:pt x="212" y="658"/>
                    <a:pt x="212" y="658"/>
                  </a:cubicBezTo>
                  <a:cubicBezTo>
                    <a:pt x="212" y="658"/>
                    <a:pt x="212" y="658"/>
                    <a:pt x="212" y="658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4" y="639"/>
                    <a:pt x="224" y="639"/>
                    <a:pt x="224" y="639"/>
                  </a:cubicBezTo>
                  <a:cubicBezTo>
                    <a:pt x="224" y="639"/>
                    <a:pt x="224" y="639"/>
                    <a:pt x="224" y="639"/>
                  </a:cubicBezTo>
                  <a:cubicBezTo>
                    <a:pt x="222" y="640"/>
                    <a:pt x="222" y="640"/>
                    <a:pt x="222" y="640"/>
                  </a:cubicBezTo>
                  <a:cubicBezTo>
                    <a:pt x="222" y="640"/>
                    <a:pt x="222" y="640"/>
                    <a:pt x="222" y="640"/>
                  </a:cubicBezTo>
                  <a:cubicBezTo>
                    <a:pt x="220" y="641"/>
                    <a:pt x="220" y="641"/>
                    <a:pt x="220" y="641"/>
                  </a:cubicBezTo>
                  <a:cubicBezTo>
                    <a:pt x="220" y="641"/>
                    <a:pt x="220" y="641"/>
                    <a:pt x="220" y="641"/>
                  </a:cubicBezTo>
                  <a:cubicBezTo>
                    <a:pt x="218" y="642"/>
                    <a:pt x="218" y="642"/>
                    <a:pt x="218" y="642"/>
                  </a:cubicBezTo>
                  <a:cubicBezTo>
                    <a:pt x="218" y="642"/>
                    <a:pt x="218" y="642"/>
                    <a:pt x="218" y="642"/>
                  </a:cubicBezTo>
                  <a:cubicBezTo>
                    <a:pt x="216" y="643"/>
                    <a:pt x="216" y="643"/>
                    <a:pt x="216" y="643"/>
                  </a:cubicBezTo>
                  <a:cubicBezTo>
                    <a:pt x="216" y="643"/>
                    <a:pt x="216" y="643"/>
                    <a:pt x="216" y="643"/>
                  </a:cubicBezTo>
                  <a:cubicBezTo>
                    <a:pt x="214" y="645"/>
                    <a:pt x="214" y="645"/>
                    <a:pt x="214" y="645"/>
                  </a:cubicBezTo>
                  <a:cubicBezTo>
                    <a:pt x="214" y="645"/>
                    <a:pt x="214" y="645"/>
                    <a:pt x="214" y="645"/>
                  </a:cubicBezTo>
                  <a:cubicBezTo>
                    <a:pt x="212" y="646"/>
                    <a:pt x="212" y="646"/>
                    <a:pt x="212" y="646"/>
                  </a:cubicBezTo>
                  <a:cubicBezTo>
                    <a:pt x="212" y="646"/>
                    <a:pt x="212" y="646"/>
                    <a:pt x="212" y="646"/>
                  </a:cubicBezTo>
                  <a:cubicBezTo>
                    <a:pt x="210" y="647"/>
                    <a:pt x="210" y="647"/>
                    <a:pt x="210" y="647"/>
                  </a:cubicBezTo>
                  <a:cubicBezTo>
                    <a:pt x="210" y="647"/>
                    <a:pt x="210" y="647"/>
                    <a:pt x="210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5" y="646"/>
                    <a:pt x="205" y="646"/>
                    <a:pt x="205" y="646"/>
                  </a:cubicBezTo>
                  <a:cubicBezTo>
                    <a:pt x="205" y="646"/>
                    <a:pt x="205" y="646"/>
                    <a:pt x="205" y="646"/>
                  </a:cubicBezTo>
                  <a:cubicBezTo>
                    <a:pt x="204" y="646"/>
                    <a:pt x="204" y="646"/>
                    <a:pt x="204" y="646"/>
                  </a:cubicBezTo>
                  <a:cubicBezTo>
                    <a:pt x="204" y="646"/>
                    <a:pt x="204" y="646"/>
                    <a:pt x="204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5"/>
                    <a:pt x="203" y="645"/>
                    <a:pt x="203" y="645"/>
                  </a:cubicBezTo>
                  <a:cubicBezTo>
                    <a:pt x="203" y="645"/>
                    <a:pt x="203" y="645"/>
                    <a:pt x="203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199" y="645"/>
                    <a:pt x="199" y="645"/>
                    <a:pt x="199" y="645"/>
                  </a:cubicBezTo>
                  <a:cubicBezTo>
                    <a:pt x="199" y="645"/>
                    <a:pt x="199" y="645"/>
                    <a:pt x="199" y="645"/>
                  </a:cubicBezTo>
                  <a:cubicBezTo>
                    <a:pt x="199" y="644"/>
                    <a:pt x="199" y="644"/>
                    <a:pt x="199" y="644"/>
                  </a:cubicBezTo>
                  <a:cubicBezTo>
                    <a:pt x="199" y="644"/>
                    <a:pt x="199" y="644"/>
                    <a:pt x="199" y="644"/>
                  </a:cubicBezTo>
                  <a:cubicBezTo>
                    <a:pt x="199" y="642"/>
                    <a:pt x="199" y="642"/>
                    <a:pt x="199" y="642"/>
                  </a:cubicBezTo>
                  <a:cubicBezTo>
                    <a:pt x="199" y="642"/>
                    <a:pt x="199" y="642"/>
                    <a:pt x="199" y="642"/>
                  </a:cubicBezTo>
                  <a:cubicBezTo>
                    <a:pt x="209" y="639"/>
                    <a:pt x="209" y="639"/>
                    <a:pt x="209" y="639"/>
                  </a:cubicBezTo>
                  <a:cubicBezTo>
                    <a:pt x="209" y="639"/>
                    <a:pt x="209" y="639"/>
                    <a:pt x="209" y="639"/>
                  </a:cubicBezTo>
                  <a:cubicBezTo>
                    <a:pt x="212" y="639"/>
                    <a:pt x="212" y="639"/>
                    <a:pt x="212" y="639"/>
                  </a:cubicBezTo>
                  <a:cubicBezTo>
                    <a:pt x="212" y="639"/>
                    <a:pt x="212" y="639"/>
                    <a:pt x="212" y="639"/>
                  </a:cubicBezTo>
                  <a:cubicBezTo>
                    <a:pt x="215" y="639"/>
                    <a:pt x="215" y="639"/>
                    <a:pt x="215" y="639"/>
                  </a:cubicBezTo>
                  <a:cubicBezTo>
                    <a:pt x="215" y="639"/>
                    <a:pt x="215" y="639"/>
                    <a:pt x="215" y="639"/>
                  </a:cubicBezTo>
                  <a:cubicBezTo>
                    <a:pt x="217" y="638"/>
                    <a:pt x="217" y="638"/>
                    <a:pt x="217" y="638"/>
                  </a:cubicBezTo>
                  <a:cubicBezTo>
                    <a:pt x="217" y="638"/>
                    <a:pt x="217" y="638"/>
                    <a:pt x="217" y="638"/>
                  </a:cubicBezTo>
                  <a:cubicBezTo>
                    <a:pt x="220" y="637"/>
                    <a:pt x="220" y="637"/>
                    <a:pt x="220" y="637"/>
                  </a:cubicBezTo>
                  <a:cubicBezTo>
                    <a:pt x="220" y="637"/>
                    <a:pt x="220" y="637"/>
                    <a:pt x="220" y="637"/>
                  </a:cubicBezTo>
                  <a:cubicBezTo>
                    <a:pt x="223" y="636"/>
                    <a:pt x="223" y="636"/>
                    <a:pt x="223" y="636"/>
                  </a:cubicBezTo>
                  <a:cubicBezTo>
                    <a:pt x="223" y="636"/>
                    <a:pt x="223" y="636"/>
                    <a:pt x="223" y="636"/>
                  </a:cubicBezTo>
                  <a:cubicBezTo>
                    <a:pt x="225" y="635"/>
                    <a:pt x="225" y="635"/>
                    <a:pt x="225" y="635"/>
                  </a:cubicBezTo>
                  <a:cubicBezTo>
                    <a:pt x="225" y="635"/>
                    <a:pt x="225" y="635"/>
                    <a:pt x="225" y="635"/>
                  </a:cubicBezTo>
                  <a:cubicBezTo>
                    <a:pt x="228" y="634"/>
                    <a:pt x="228" y="634"/>
                    <a:pt x="228" y="634"/>
                  </a:cubicBezTo>
                  <a:cubicBezTo>
                    <a:pt x="228" y="634"/>
                    <a:pt x="228" y="634"/>
                    <a:pt x="228" y="634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4"/>
                    <a:pt x="234" y="634"/>
                    <a:pt x="234" y="634"/>
                  </a:cubicBezTo>
                  <a:cubicBezTo>
                    <a:pt x="234" y="634"/>
                    <a:pt x="234" y="634"/>
                    <a:pt x="234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8"/>
                    <a:pt x="236" y="638"/>
                    <a:pt x="236" y="638"/>
                  </a:cubicBezTo>
                  <a:cubicBezTo>
                    <a:pt x="236" y="638"/>
                    <a:pt x="236" y="638"/>
                    <a:pt x="236" y="638"/>
                  </a:cubicBezTo>
                  <a:cubicBezTo>
                    <a:pt x="235" y="638"/>
                    <a:pt x="235" y="638"/>
                    <a:pt x="235" y="638"/>
                  </a:cubicBezTo>
                  <a:cubicBezTo>
                    <a:pt x="235" y="638"/>
                    <a:pt x="235" y="638"/>
                    <a:pt x="235" y="638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29" y="642"/>
                    <a:pt x="229" y="642"/>
                    <a:pt x="229" y="642"/>
                  </a:cubicBezTo>
                  <a:cubicBezTo>
                    <a:pt x="229" y="642"/>
                    <a:pt x="229" y="642"/>
                    <a:pt x="229" y="642"/>
                  </a:cubicBezTo>
                  <a:cubicBezTo>
                    <a:pt x="226" y="645"/>
                    <a:pt x="226" y="645"/>
                    <a:pt x="226" y="645"/>
                  </a:cubicBezTo>
                  <a:cubicBezTo>
                    <a:pt x="226" y="645"/>
                    <a:pt x="226" y="645"/>
                    <a:pt x="226" y="645"/>
                  </a:cubicBezTo>
                  <a:cubicBezTo>
                    <a:pt x="223" y="648"/>
                    <a:pt x="223" y="648"/>
                    <a:pt x="223" y="648"/>
                  </a:cubicBezTo>
                  <a:cubicBezTo>
                    <a:pt x="223" y="648"/>
                    <a:pt x="223" y="648"/>
                    <a:pt x="223" y="648"/>
                  </a:cubicBezTo>
                  <a:cubicBezTo>
                    <a:pt x="220" y="652"/>
                    <a:pt x="220" y="652"/>
                    <a:pt x="220" y="652"/>
                  </a:cubicBezTo>
                  <a:cubicBezTo>
                    <a:pt x="220" y="652"/>
                    <a:pt x="220" y="652"/>
                    <a:pt x="220" y="652"/>
                  </a:cubicBezTo>
                  <a:cubicBezTo>
                    <a:pt x="217" y="656"/>
                    <a:pt x="217" y="656"/>
                    <a:pt x="217" y="656"/>
                  </a:cubicBezTo>
                  <a:cubicBezTo>
                    <a:pt x="217" y="656"/>
                    <a:pt x="217" y="656"/>
                    <a:pt x="217" y="656"/>
                  </a:cubicBezTo>
                  <a:cubicBezTo>
                    <a:pt x="215" y="659"/>
                    <a:pt x="215" y="659"/>
                    <a:pt x="215" y="659"/>
                  </a:cubicBezTo>
                  <a:cubicBezTo>
                    <a:pt x="215" y="659"/>
                    <a:pt x="215" y="659"/>
                    <a:pt x="215" y="659"/>
                  </a:cubicBezTo>
                  <a:cubicBezTo>
                    <a:pt x="212" y="663"/>
                    <a:pt x="212" y="663"/>
                    <a:pt x="212" y="663"/>
                  </a:cubicBezTo>
                  <a:cubicBezTo>
                    <a:pt x="212" y="663"/>
                    <a:pt x="212" y="663"/>
                    <a:pt x="212" y="663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1" y="667"/>
                    <a:pt x="211" y="667"/>
                    <a:pt x="211" y="667"/>
                  </a:cubicBezTo>
                  <a:cubicBezTo>
                    <a:pt x="211" y="667"/>
                    <a:pt x="211" y="667"/>
                    <a:pt x="211" y="667"/>
                  </a:cubicBezTo>
                  <a:cubicBezTo>
                    <a:pt x="222" y="661"/>
                    <a:pt x="222" y="661"/>
                    <a:pt x="222" y="661"/>
                  </a:cubicBezTo>
                  <a:cubicBezTo>
                    <a:pt x="222" y="661"/>
                    <a:pt x="222" y="661"/>
                    <a:pt x="222" y="661"/>
                  </a:cubicBezTo>
                  <a:cubicBezTo>
                    <a:pt x="222" y="659"/>
                    <a:pt x="222" y="659"/>
                    <a:pt x="222" y="659"/>
                  </a:cubicBezTo>
                  <a:cubicBezTo>
                    <a:pt x="222" y="659"/>
                    <a:pt x="222" y="659"/>
                    <a:pt x="222" y="659"/>
                  </a:cubicBezTo>
                  <a:cubicBezTo>
                    <a:pt x="222" y="653"/>
                    <a:pt x="222" y="653"/>
                    <a:pt x="222" y="653"/>
                  </a:cubicBezTo>
                  <a:cubicBezTo>
                    <a:pt x="222" y="653"/>
                    <a:pt x="222" y="653"/>
                    <a:pt x="222" y="653"/>
                  </a:cubicBezTo>
                  <a:cubicBezTo>
                    <a:pt x="223" y="652"/>
                    <a:pt x="223" y="652"/>
                    <a:pt x="223" y="652"/>
                  </a:cubicBezTo>
                  <a:cubicBezTo>
                    <a:pt x="223" y="652"/>
                    <a:pt x="223" y="652"/>
                    <a:pt x="223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5" y="652"/>
                    <a:pt x="225" y="652"/>
                    <a:pt x="225" y="652"/>
                  </a:cubicBezTo>
                  <a:cubicBezTo>
                    <a:pt x="225" y="652"/>
                    <a:pt x="225" y="652"/>
                    <a:pt x="225" y="652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6"/>
                    <a:pt x="226" y="656"/>
                    <a:pt x="226" y="656"/>
                  </a:cubicBezTo>
                  <a:cubicBezTo>
                    <a:pt x="226" y="656"/>
                    <a:pt x="226" y="656"/>
                    <a:pt x="226" y="656"/>
                  </a:cubicBezTo>
                  <a:cubicBezTo>
                    <a:pt x="225" y="656"/>
                    <a:pt x="225" y="656"/>
                    <a:pt x="225" y="656"/>
                  </a:cubicBezTo>
                  <a:cubicBezTo>
                    <a:pt x="225" y="656"/>
                    <a:pt x="225" y="656"/>
                    <a:pt x="225" y="656"/>
                  </a:cubicBezTo>
                  <a:cubicBezTo>
                    <a:pt x="225" y="657"/>
                    <a:pt x="225" y="657"/>
                    <a:pt x="225" y="657"/>
                  </a:cubicBezTo>
                  <a:cubicBezTo>
                    <a:pt x="225" y="657"/>
                    <a:pt x="225" y="657"/>
                    <a:pt x="225" y="657"/>
                  </a:cubicBezTo>
                  <a:cubicBezTo>
                    <a:pt x="226" y="657"/>
                    <a:pt x="226" y="657"/>
                    <a:pt x="226" y="657"/>
                  </a:cubicBezTo>
                  <a:cubicBezTo>
                    <a:pt x="226" y="657"/>
                    <a:pt x="226" y="657"/>
                    <a:pt x="226" y="657"/>
                  </a:cubicBezTo>
                  <a:cubicBezTo>
                    <a:pt x="227" y="657"/>
                    <a:pt x="227" y="657"/>
                    <a:pt x="227" y="657"/>
                  </a:cubicBezTo>
                  <a:cubicBezTo>
                    <a:pt x="227" y="657"/>
                    <a:pt x="227" y="657"/>
                    <a:pt x="227" y="657"/>
                  </a:cubicBezTo>
                  <a:cubicBezTo>
                    <a:pt x="229" y="657"/>
                    <a:pt x="229" y="657"/>
                    <a:pt x="229" y="657"/>
                  </a:cubicBezTo>
                  <a:cubicBezTo>
                    <a:pt x="229" y="657"/>
                    <a:pt x="229" y="657"/>
                    <a:pt x="229" y="657"/>
                  </a:cubicBezTo>
                  <a:cubicBezTo>
                    <a:pt x="230" y="656"/>
                    <a:pt x="230" y="656"/>
                    <a:pt x="230" y="656"/>
                  </a:cubicBezTo>
                  <a:cubicBezTo>
                    <a:pt x="230" y="656"/>
                    <a:pt x="230" y="656"/>
                    <a:pt x="230" y="656"/>
                  </a:cubicBezTo>
                  <a:cubicBezTo>
                    <a:pt x="232" y="655"/>
                    <a:pt x="232" y="655"/>
                    <a:pt x="232" y="655"/>
                  </a:cubicBezTo>
                  <a:cubicBezTo>
                    <a:pt x="232" y="655"/>
                    <a:pt x="232" y="655"/>
                    <a:pt x="232" y="655"/>
                  </a:cubicBezTo>
                  <a:cubicBezTo>
                    <a:pt x="233" y="655"/>
                    <a:pt x="233" y="655"/>
                    <a:pt x="233" y="655"/>
                  </a:cubicBezTo>
                  <a:cubicBezTo>
                    <a:pt x="233" y="655"/>
                    <a:pt x="233" y="655"/>
                    <a:pt x="233" y="655"/>
                  </a:cubicBezTo>
                  <a:cubicBezTo>
                    <a:pt x="235" y="654"/>
                    <a:pt x="235" y="654"/>
                    <a:pt x="235" y="654"/>
                  </a:cubicBezTo>
                  <a:cubicBezTo>
                    <a:pt x="235" y="654"/>
                    <a:pt x="235" y="654"/>
                    <a:pt x="235" y="654"/>
                  </a:cubicBezTo>
                  <a:cubicBezTo>
                    <a:pt x="236" y="653"/>
                    <a:pt x="236" y="653"/>
                    <a:pt x="236" y="653"/>
                  </a:cubicBezTo>
                  <a:cubicBezTo>
                    <a:pt x="236" y="653"/>
                    <a:pt x="236" y="653"/>
                    <a:pt x="236" y="653"/>
                  </a:cubicBezTo>
                  <a:cubicBezTo>
                    <a:pt x="238" y="652"/>
                    <a:pt x="238" y="652"/>
                    <a:pt x="238" y="652"/>
                  </a:cubicBezTo>
                  <a:cubicBezTo>
                    <a:pt x="238" y="652"/>
                    <a:pt x="238" y="652"/>
                    <a:pt x="238" y="652"/>
                  </a:cubicBezTo>
                  <a:cubicBezTo>
                    <a:pt x="240" y="644"/>
                    <a:pt x="240" y="644"/>
                    <a:pt x="240" y="644"/>
                  </a:cubicBezTo>
                  <a:cubicBezTo>
                    <a:pt x="240" y="644"/>
                    <a:pt x="240" y="644"/>
                    <a:pt x="240" y="644"/>
                  </a:cubicBezTo>
                  <a:cubicBezTo>
                    <a:pt x="241" y="644"/>
                    <a:pt x="241" y="644"/>
                    <a:pt x="241" y="644"/>
                  </a:cubicBezTo>
                  <a:cubicBezTo>
                    <a:pt x="241" y="644"/>
                    <a:pt x="241" y="644"/>
                    <a:pt x="241" y="644"/>
                  </a:cubicBezTo>
                  <a:cubicBezTo>
                    <a:pt x="242" y="645"/>
                    <a:pt x="242" y="645"/>
                    <a:pt x="242" y="645"/>
                  </a:cubicBezTo>
                  <a:cubicBezTo>
                    <a:pt x="242" y="645"/>
                    <a:pt x="242" y="645"/>
                    <a:pt x="242" y="645"/>
                  </a:cubicBezTo>
                  <a:cubicBezTo>
                    <a:pt x="243" y="645"/>
                    <a:pt x="243" y="645"/>
                    <a:pt x="243" y="645"/>
                  </a:cubicBezTo>
                  <a:cubicBezTo>
                    <a:pt x="243" y="645"/>
                    <a:pt x="243" y="645"/>
                    <a:pt x="243" y="645"/>
                  </a:cubicBezTo>
                  <a:cubicBezTo>
                    <a:pt x="244" y="645"/>
                    <a:pt x="244" y="645"/>
                    <a:pt x="244" y="645"/>
                  </a:cubicBezTo>
                  <a:cubicBezTo>
                    <a:pt x="244" y="645"/>
                    <a:pt x="244" y="645"/>
                    <a:pt x="244" y="645"/>
                  </a:cubicBezTo>
                  <a:cubicBezTo>
                    <a:pt x="244" y="646"/>
                    <a:pt x="244" y="646"/>
                    <a:pt x="244" y="646"/>
                  </a:cubicBezTo>
                  <a:cubicBezTo>
                    <a:pt x="244" y="646"/>
                    <a:pt x="244" y="646"/>
                    <a:pt x="244" y="646"/>
                  </a:cubicBezTo>
                  <a:cubicBezTo>
                    <a:pt x="245" y="647"/>
                    <a:pt x="245" y="647"/>
                    <a:pt x="245" y="647"/>
                  </a:cubicBezTo>
                  <a:cubicBezTo>
                    <a:pt x="245" y="647"/>
                    <a:pt x="245" y="647"/>
                    <a:pt x="245" y="647"/>
                  </a:cubicBezTo>
                  <a:cubicBezTo>
                    <a:pt x="246" y="648"/>
                    <a:pt x="246" y="648"/>
                    <a:pt x="246" y="648"/>
                  </a:cubicBezTo>
                  <a:cubicBezTo>
                    <a:pt x="246" y="648"/>
                    <a:pt x="246" y="648"/>
                    <a:pt x="246" y="648"/>
                  </a:cubicBezTo>
                  <a:cubicBezTo>
                    <a:pt x="247" y="648"/>
                    <a:pt x="247" y="648"/>
                    <a:pt x="247" y="648"/>
                  </a:cubicBezTo>
                  <a:cubicBezTo>
                    <a:pt x="247" y="648"/>
                    <a:pt x="247" y="648"/>
                    <a:pt x="247" y="648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5" y="649"/>
                    <a:pt x="245" y="649"/>
                    <a:pt x="245" y="649"/>
                  </a:cubicBezTo>
                  <a:cubicBezTo>
                    <a:pt x="245" y="649"/>
                    <a:pt x="245" y="649"/>
                    <a:pt x="245" y="649"/>
                  </a:cubicBezTo>
                  <a:cubicBezTo>
                    <a:pt x="245" y="650"/>
                    <a:pt x="245" y="650"/>
                    <a:pt x="245" y="650"/>
                  </a:cubicBezTo>
                  <a:cubicBezTo>
                    <a:pt x="245" y="650"/>
                    <a:pt x="245" y="650"/>
                    <a:pt x="245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3" y="650"/>
                    <a:pt x="243" y="650"/>
                    <a:pt x="243" y="650"/>
                  </a:cubicBezTo>
                  <a:cubicBezTo>
                    <a:pt x="243" y="650"/>
                    <a:pt x="243" y="650"/>
                    <a:pt x="243" y="650"/>
                  </a:cubicBezTo>
                  <a:cubicBezTo>
                    <a:pt x="238" y="657"/>
                    <a:pt x="238" y="657"/>
                    <a:pt x="238" y="657"/>
                  </a:cubicBezTo>
                  <a:cubicBezTo>
                    <a:pt x="238" y="657"/>
                    <a:pt x="238" y="657"/>
                    <a:pt x="238" y="657"/>
                  </a:cubicBezTo>
                  <a:cubicBezTo>
                    <a:pt x="235" y="664"/>
                    <a:pt x="235" y="664"/>
                    <a:pt x="235" y="664"/>
                  </a:cubicBezTo>
                  <a:cubicBezTo>
                    <a:pt x="235" y="664"/>
                    <a:pt x="235" y="664"/>
                    <a:pt x="235" y="664"/>
                  </a:cubicBezTo>
                  <a:cubicBezTo>
                    <a:pt x="240" y="663"/>
                    <a:pt x="240" y="663"/>
                    <a:pt x="240" y="663"/>
                  </a:cubicBezTo>
                  <a:cubicBezTo>
                    <a:pt x="240" y="663"/>
                    <a:pt x="240" y="663"/>
                    <a:pt x="240" y="663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1"/>
                    <a:pt x="252" y="661"/>
                    <a:pt x="252" y="661"/>
                  </a:cubicBezTo>
                  <a:cubicBezTo>
                    <a:pt x="252" y="661"/>
                    <a:pt x="252" y="661"/>
                    <a:pt x="252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0" y="667"/>
                    <a:pt x="240" y="667"/>
                    <a:pt x="240" y="667"/>
                  </a:cubicBezTo>
                  <a:cubicBezTo>
                    <a:pt x="240" y="667"/>
                    <a:pt x="240" y="667"/>
                    <a:pt x="240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8" y="668"/>
                    <a:pt x="238" y="668"/>
                    <a:pt x="238" y="668"/>
                  </a:cubicBezTo>
                  <a:cubicBezTo>
                    <a:pt x="238" y="668"/>
                    <a:pt x="238" y="668"/>
                    <a:pt x="238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6" y="668"/>
                    <a:pt x="236" y="668"/>
                    <a:pt x="236" y="668"/>
                  </a:cubicBezTo>
                  <a:cubicBezTo>
                    <a:pt x="236" y="668"/>
                    <a:pt x="236" y="668"/>
                    <a:pt x="236" y="668"/>
                  </a:cubicBezTo>
                  <a:cubicBezTo>
                    <a:pt x="231" y="670"/>
                    <a:pt x="231" y="670"/>
                    <a:pt x="231" y="670"/>
                  </a:cubicBezTo>
                  <a:cubicBezTo>
                    <a:pt x="231" y="670"/>
                    <a:pt x="231" y="670"/>
                    <a:pt x="231" y="670"/>
                  </a:cubicBezTo>
                  <a:cubicBezTo>
                    <a:pt x="230" y="671"/>
                    <a:pt x="230" y="671"/>
                    <a:pt x="230" y="671"/>
                  </a:cubicBezTo>
                  <a:cubicBezTo>
                    <a:pt x="230" y="671"/>
                    <a:pt x="230" y="671"/>
                    <a:pt x="230" y="671"/>
                  </a:cubicBezTo>
                  <a:cubicBezTo>
                    <a:pt x="231" y="672"/>
                    <a:pt x="231" y="672"/>
                    <a:pt x="231" y="672"/>
                  </a:cubicBezTo>
                  <a:cubicBezTo>
                    <a:pt x="231" y="672"/>
                    <a:pt x="231" y="672"/>
                    <a:pt x="231" y="672"/>
                  </a:cubicBezTo>
                  <a:cubicBezTo>
                    <a:pt x="231" y="673"/>
                    <a:pt x="231" y="673"/>
                    <a:pt x="231" y="673"/>
                  </a:cubicBezTo>
                  <a:cubicBezTo>
                    <a:pt x="231" y="673"/>
                    <a:pt x="231" y="673"/>
                    <a:pt x="231" y="673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5"/>
                    <a:pt x="232" y="675"/>
                    <a:pt x="232" y="675"/>
                  </a:cubicBezTo>
                  <a:cubicBezTo>
                    <a:pt x="232" y="675"/>
                    <a:pt x="232" y="675"/>
                    <a:pt x="232" y="675"/>
                  </a:cubicBezTo>
                  <a:cubicBezTo>
                    <a:pt x="232" y="676"/>
                    <a:pt x="232" y="676"/>
                    <a:pt x="232" y="676"/>
                  </a:cubicBezTo>
                  <a:cubicBezTo>
                    <a:pt x="232" y="676"/>
                    <a:pt x="232" y="676"/>
                    <a:pt x="232" y="676"/>
                  </a:cubicBezTo>
                  <a:cubicBezTo>
                    <a:pt x="232" y="677"/>
                    <a:pt x="232" y="677"/>
                    <a:pt x="232" y="677"/>
                  </a:cubicBezTo>
                  <a:cubicBezTo>
                    <a:pt x="232" y="677"/>
                    <a:pt x="232" y="677"/>
                    <a:pt x="232" y="677"/>
                  </a:cubicBezTo>
                  <a:cubicBezTo>
                    <a:pt x="233" y="678"/>
                    <a:pt x="233" y="678"/>
                    <a:pt x="233" y="678"/>
                  </a:cubicBezTo>
                  <a:cubicBezTo>
                    <a:pt x="233" y="678"/>
                    <a:pt x="233" y="678"/>
                    <a:pt x="233" y="678"/>
                  </a:cubicBezTo>
                  <a:cubicBezTo>
                    <a:pt x="245" y="675"/>
                    <a:pt x="245" y="675"/>
                    <a:pt x="245" y="675"/>
                  </a:cubicBezTo>
                  <a:cubicBezTo>
                    <a:pt x="245" y="675"/>
                    <a:pt x="245" y="675"/>
                    <a:pt x="245" y="675"/>
                  </a:cubicBezTo>
                  <a:cubicBezTo>
                    <a:pt x="246" y="676"/>
                    <a:pt x="246" y="676"/>
                    <a:pt x="246" y="676"/>
                  </a:cubicBezTo>
                  <a:cubicBezTo>
                    <a:pt x="246" y="676"/>
                    <a:pt x="246" y="676"/>
                    <a:pt x="246" y="676"/>
                  </a:cubicBezTo>
                  <a:cubicBezTo>
                    <a:pt x="246" y="677"/>
                    <a:pt x="246" y="677"/>
                    <a:pt x="246" y="677"/>
                  </a:cubicBezTo>
                  <a:cubicBezTo>
                    <a:pt x="246" y="677"/>
                    <a:pt x="246" y="677"/>
                    <a:pt x="246" y="677"/>
                  </a:cubicBezTo>
                  <a:cubicBezTo>
                    <a:pt x="247" y="677"/>
                    <a:pt x="247" y="677"/>
                    <a:pt x="247" y="677"/>
                  </a:cubicBezTo>
                  <a:cubicBezTo>
                    <a:pt x="247" y="677"/>
                    <a:pt x="247" y="677"/>
                    <a:pt x="247" y="677"/>
                  </a:cubicBezTo>
                  <a:cubicBezTo>
                    <a:pt x="247" y="678"/>
                    <a:pt x="247" y="678"/>
                    <a:pt x="247" y="678"/>
                  </a:cubicBezTo>
                  <a:cubicBezTo>
                    <a:pt x="247" y="678"/>
                    <a:pt x="247" y="678"/>
                    <a:pt x="247" y="678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80"/>
                    <a:pt x="247" y="680"/>
                    <a:pt x="247" y="680"/>
                  </a:cubicBezTo>
                  <a:cubicBezTo>
                    <a:pt x="247" y="680"/>
                    <a:pt x="247" y="680"/>
                    <a:pt x="247" y="680"/>
                  </a:cubicBezTo>
                  <a:cubicBezTo>
                    <a:pt x="247" y="681"/>
                    <a:pt x="247" y="681"/>
                    <a:pt x="247" y="681"/>
                  </a:cubicBezTo>
                  <a:cubicBezTo>
                    <a:pt x="247" y="681"/>
                    <a:pt x="247" y="681"/>
                    <a:pt x="247" y="681"/>
                  </a:cubicBezTo>
                  <a:cubicBezTo>
                    <a:pt x="246" y="681"/>
                    <a:pt x="246" y="681"/>
                    <a:pt x="246" y="681"/>
                  </a:cubicBezTo>
                  <a:cubicBezTo>
                    <a:pt x="246" y="681"/>
                    <a:pt x="246" y="681"/>
                    <a:pt x="246" y="681"/>
                  </a:cubicBezTo>
                  <a:cubicBezTo>
                    <a:pt x="245" y="682"/>
                    <a:pt x="245" y="682"/>
                    <a:pt x="245" y="682"/>
                  </a:cubicBezTo>
                  <a:cubicBezTo>
                    <a:pt x="245" y="682"/>
                    <a:pt x="245" y="682"/>
                    <a:pt x="245" y="682"/>
                  </a:cubicBezTo>
                  <a:cubicBezTo>
                    <a:pt x="244" y="683"/>
                    <a:pt x="244" y="683"/>
                    <a:pt x="244" y="683"/>
                  </a:cubicBezTo>
                  <a:cubicBezTo>
                    <a:pt x="244" y="683"/>
                    <a:pt x="244" y="683"/>
                    <a:pt x="244" y="683"/>
                  </a:cubicBezTo>
                  <a:cubicBezTo>
                    <a:pt x="244" y="684"/>
                    <a:pt x="244" y="684"/>
                    <a:pt x="244" y="684"/>
                  </a:cubicBezTo>
                  <a:cubicBezTo>
                    <a:pt x="244" y="684"/>
                    <a:pt x="244" y="684"/>
                    <a:pt x="244" y="684"/>
                  </a:cubicBezTo>
                  <a:cubicBezTo>
                    <a:pt x="243" y="685"/>
                    <a:pt x="243" y="685"/>
                    <a:pt x="243" y="685"/>
                  </a:cubicBezTo>
                  <a:cubicBezTo>
                    <a:pt x="243" y="685"/>
                    <a:pt x="243" y="685"/>
                    <a:pt x="243" y="685"/>
                  </a:cubicBezTo>
                  <a:cubicBezTo>
                    <a:pt x="242" y="686"/>
                    <a:pt x="242" y="686"/>
                    <a:pt x="242" y="686"/>
                  </a:cubicBezTo>
                  <a:cubicBezTo>
                    <a:pt x="242" y="686"/>
                    <a:pt x="242" y="686"/>
                    <a:pt x="242" y="686"/>
                  </a:cubicBezTo>
                  <a:cubicBezTo>
                    <a:pt x="242" y="688"/>
                    <a:pt x="242" y="688"/>
                    <a:pt x="242" y="688"/>
                  </a:cubicBezTo>
                  <a:cubicBezTo>
                    <a:pt x="242" y="688"/>
                    <a:pt x="242" y="688"/>
                    <a:pt x="242" y="688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32" y="699"/>
                    <a:pt x="232" y="699"/>
                    <a:pt x="232" y="699"/>
                  </a:cubicBezTo>
                  <a:cubicBezTo>
                    <a:pt x="232" y="699"/>
                    <a:pt x="232" y="699"/>
                    <a:pt x="232" y="69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33" y="681"/>
                    <a:pt x="233" y="681"/>
                    <a:pt x="233" y="681"/>
                  </a:cubicBezTo>
                  <a:cubicBezTo>
                    <a:pt x="233" y="681"/>
                    <a:pt x="233" y="681"/>
                    <a:pt x="233" y="681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6" y="684"/>
                    <a:pt x="236" y="684"/>
                    <a:pt x="236" y="684"/>
                  </a:cubicBezTo>
                  <a:cubicBezTo>
                    <a:pt x="236" y="684"/>
                    <a:pt x="236" y="684"/>
                    <a:pt x="236" y="684"/>
                  </a:cubicBezTo>
                  <a:cubicBezTo>
                    <a:pt x="235" y="685"/>
                    <a:pt x="235" y="685"/>
                    <a:pt x="235" y="685"/>
                  </a:cubicBezTo>
                  <a:cubicBezTo>
                    <a:pt x="235" y="685"/>
                    <a:pt x="235" y="685"/>
                    <a:pt x="235" y="685"/>
                  </a:cubicBezTo>
                  <a:cubicBezTo>
                    <a:pt x="233" y="686"/>
                    <a:pt x="233" y="686"/>
                    <a:pt x="233" y="686"/>
                  </a:cubicBezTo>
                  <a:cubicBezTo>
                    <a:pt x="233" y="686"/>
                    <a:pt x="233" y="686"/>
                    <a:pt x="233" y="686"/>
                  </a:cubicBezTo>
                  <a:cubicBezTo>
                    <a:pt x="232" y="687"/>
                    <a:pt x="232" y="687"/>
                    <a:pt x="232" y="687"/>
                  </a:cubicBezTo>
                  <a:cubicBezTo>
                    <a:pt x="232" y="687"/>
                    <a:pt x="232" y="687"/>
                    <a:pt x="232" y="687"/>
                  </a:cubicBezTo>
                  <a:cubicBezTo>
                    <a:pt x="230" y="688"/>
                    <a:pt x="230" y="688"/>
                    <a:pt x="230" y="688"/>
                  </a:cubicBezTo>
                  <a:cubicBezTo>
                    <a:pt x="230" y="688"/>
                    <a:pt x="230" y="688"/>
                    <a:pt x="230" y="688"/>
                  </a:cubicBezTo>
                  <a:cubicBezTo>
                    <a:pt x="229" y="689"/>
                    <a:pt x="229" y="689"/>
                    <a:pt x="229" y="689"/>
                  </a:cubicBezTo>
                  <a:cubicBezTo>
                    <a:pt x="229" y="689"/>
                    <a:pt x="229" y="689"/>
                    <a:pt x="229" y="689"/>
                  </a:cubicBezTo>
                  <a:cubicBezTo>
                    <a:pt x="228" y="690"/>
                    <a:pt x="228" y="690"/>
                    <a:pt x="228" y="690"/>
                  </a:cubicBezTo>
                  <a:cubicBezTo>
                    <a:pt x="228" y="690"/>
                    <a:pt x="228" y="690"/>
                    <a:pt x="228" y="690"/>
                  </a:cubicBezTo>
                  <a:cubicBezTo>
                    <a:pt x="227" y="692"/>
                    <a:pt x="227" y="692"/>
                    <a:pt x="227" y="692"/>
                  </a:cubicBezTo>
                  <a:cubicBezTo>
                    <a:pt x="227" y="692"/>
                    <a:pt x="227" y="692"/>
                    <a:pt x="227" y="692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20" y="703"/>
                    <a:pt x="220" y="703"/>
                    <a:pt x="220" y="703"/>
                  </a:cubicBezTo>
                  <a:cubicBezTo>
                    <a:pt x="220" y="703"/>
                    <a:pt x="220" y="703"/>
                    <a:pt x="220" y="703"/>
                  </a:cubicBezTo>
                  <a:cubicBezTo>
                    <a:pt x="215" y="706"/>
                    <a:pt x="215" y="706"/>
                    <a:pt x="215" y="706"/>
                  </a:cubicBezTo>
                  <a:cubicBezTo>
                    <a:pt x="214" y="707"/>
                    <a:pt x="214" y="707"/>
                    <a:pt x="214" y="707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9" y="713"/>
                    <a:pt x="209" y="713"/>
                    <a:pt x="209" y="713"/>
                  </a:cubicBezTo>
                  <a:cubicBezTo>
                    <a:pt x="209" y="713"/>
                    <a:pt x="209" y="713"/>
                    <a:pt x="209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1" y="712"/>
                    <a:pt x="211" y="712"/>
                    <a:pt x="211" y="712"/>
                  </a:cubicBezTo>
                  <a:cubicBezTo>
                    <a:pt x="211" y="712"/>
                    <a:pt x="211" y="712"/>
                    <a:pt x="211" y="712"/>
                  </a:cubicBezTo>
                  <a:cubicBezTo>
                    <a:pt x="212" y="712"/>
                    <a:pt x="212" y="712"/>
                    <a:pt x="212" y="712"/>
                  </a:cubicBezTo>
                  <a:cubicBezTo>
                    <a:pt x="212" y="712"/>
                    <a:pt x="212" y="712"/>
                    <a:pt x="212" y="712"/>
                  </a:cubicBezTo>
                  <a:cubicBezTo>
                    <a:pt x="213" y="712"/>
                    <a:pt x="213" y="712"/>
                    <a:pt x="213" y="712"/>
                  </a:cubicBezTo>
                  <a:cubicBezTo>
                    <a:pt x="213" y="712"/>
                    <a:pt x="213" y="712"/>
                    <a:pt x="213" y="712"/>
                  </a:cubicBezTo>
                  <a:cubicBezTo>
                    <a:pt x="214" y="711"/>
                    <a:pt x="214" y="711"/>
                    <a:pt x="214" y="711"/>
                  </a:cubicBezTo>
                  <a:cubicBezTo>
                    <a:pt x="214" y="711"/>
                    <a:pt x="214" y="711"/>
                    <a:pt x="214" y="711"/>
                  </a:cubicBezTo>
                  <a:cubicBezTo>
                    <a:pt x="214" y="710"/>
                    <a:pt x="214" y="710"/>
                    <a:pt x="214" y="710"/>
                  </a:cubicBezTo>
                  <a:cubicBezTo>
                    <a:pt x="214" y="710"/>
                    <a:pt x="214" y="710"/>
                    <a:pt x="214" y="710"/>
                  </a:cubicBezTo>
                  <a:cubicBezTo>
                    <a:pt x="221" y="707"/>
                    <a:pt x="221" y="707"/>
                    <a:pt x="221" y="707"/>
                  </a:cubicBezTo>
                  <a:cubicBezTo>
                    <a:pt x="221" y="707"/>
                    <a:pt x="221" y="707"/>
                    <a:pt x="221" y="707"/>
                  </a:cubicBezTo>
                  <a:cubicBezTo>
                    <a:pt x="219" y="709"/>
                    <a:pt x="219" y="709"/>
                    <a:pt x="219" y="709"/>
                  </a:cubicBezTo>
                  <a:cubicBezTo>
                    <a:pt x="219" y="709"/>
                    <a:pt x="219" y="709"/>
                    <a:pt x="219" y="709"/>
                  </a:cubicBezTo>
                  <a:cubicBezTo>
                    <a:pt x="217" y="710"/>
                    <a:pt x="217" y="710"/>
                    <a:pt x="217" y="710"/>
                  </a:cubicBezTo>
                  <a:cubicBezTo>
                    <a:pt x="217" y="710"/>
                    <a:pt x="217" y="710"/>
                    <a:pt x="217" y="710"/>
                  </a:cubicBezTo>
                  <a:cubicBezTo>
                    <a:pt x="215" y="712"/>
                    <a:pt x="215" y="712"/>
                    <a:pt x="215" y="712"/>
                  </a:cubicBezTo>
                  <a:cubicBezTo>
                    <a:pt x="215" y="712"/>
                    <a:pt x="215" y="712"/>
                    <a:pt x="215" y="712"/>
                  </a:cubicBezTo>
                  <a:cubicBezTo>
                    <a:pt x="214" y="713"/>
                    <a:pt x="214" y="713"/>
                    <a:pt x="214" y="713"/>
                  </a:cubicBezTo>
                  <a:cubicBezTo>
                    <a:pt x="214" y="713"/>
                    <a:pt x="214" y="713"/>
                    <a:pt x="214" y="713"/>
                  </a:cubicBezTo>
                  <a:cubicBezTo>
                    <a:pt x="212" y="715"/>
                    <a:pt x="212" y="715"/>
                    <a:pt x="212" y="715"/>
                  </a:cubicBezTo>
                  <a:cubicBezTo>
                    <a:pt x="212" y="715"/>
                    <a:pt x="212" y="715"/>
                    <a:pt x="212" y="715"/>
                  </a:cubicBezTo>
                  <a:cubicBezTo>
                    <a:pt x="210" y="716"/>
                    <a:pt x="210" y="716"/>
                    <a:pt x="210" y="716"/>
                  </a:cubicBezTo>
                  <a:cubicBezTo>
                    <a:pt x="210" y="716"/>
                    <a:pt x="210" y="716"/>
                    <a:pt x="210" y="716"/>
                  </a:cubicBezTo>
                  <a:cubicBezTo>
                    <a:pt x="208" y="717"/>
                    <a:pt x="208" y="717"/>
                    <a:pt x="208" y="717"/>
                  </a:cubicBezTo>
                  <a:cubicBezTo>
                    <a:pt x="208" y="717"/>
                    <a:pt x="208" y="717"/>
                    <a:pt x="208" y="717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3" y="719"/>
                    <a:pt x="203" y="719"/>
                    <a:pt x="203" y="719"/>
                  </a:cubicBezTo>
                  <a:cubicBezTo>
                    <a:pt x="203" y="719"/>
                    <a:pt x="203" y="719"/>
                    <a:pt x="203" y="719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7"/>
                    <a:pt x="203" y="717"/>
                    <a:pt x="203" y="717"/>
                  </a:cubicBezTo>
                  <a:cubicBezTo>
                    <a:pt x="203" y="717"/>
                    <a:pt x="203" y="717"/>
                    <a:pt x="203" y="717"/>
                  </a:cubicBezTo>
                  <a:cubicBezTo>
                    <a:pt x="202" y="717"/>
                    <a:pt x="202" y="717"/>
                    <a:pt x="202" y="717"/>
                  </a:cubicBezTo>
                  <a:cubicBezTo>
                    <a:pt x="202" y="717"/>
                    <a:pt x="202" y="717"/>
                    <a:pt x="202" y="717"/>
                  </a:cubicBezTo>
                  <a:cubicBezTo>
                    <a:pt x="202" y="716"/>
                    <a:pt x="202" y="716"/>
                    <a:pt x="202" y="716"/>
                  </a:cubicBezTo>
                  <a:cubicBezTo>
                    <a:pt x="202" y="716"/>
                    <a:pt x="202" y="716"/>
                    <a:pt x="202" y="716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4"/>
                    <a:pt x="201" y="714"/>
                    <a:pt x="201" y="714"/>
                  </a:cubicBezTo>
                  <a:cubicBezTo>
                    <a:pt x="201" y="714"/>
                    <a:pt x="201" y="714"/>
                    <a:pt x="201" y="714"/>
                  </a:cubicBezTo>
                  <a:cubicBezTo>
                    <a:pt x="202" y="713"/>
                    <a:pt x="202" y="713"/>
                    <a:pt x="202" y="713"/>
                  </a:cubicBezTo>
                  <a:cubicBezTo>
                    <a:pt x="202" y="713"/>
                    <a:pt x="202" y="713"/>
                    <a:pt x="202" y="713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6" y="702"/>
                    <a:pt x="216" y="702"/>
                    <a:pt x="216" y="702"/>
                  </a:cubicBezTo>
                  <a:cubicBezTo>
                    <a:pt x="216" y="702"/>
                    <a:pt x="216" y="702"/>
                    <a:pt x="216" y="702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699"/>
                    <a:pt x="214" y="699"/>
                    <a:pt x="214" y="699"/>
                  </a:cubicBezTo>
                  <a:cubicBezTo>
                    <a:pt x="214" y="699"/>
                    <a:pt x="214" y="699"/>
                    <a:pt x="214" y="699"/>
                  </a:cubicBezTo>
                  <a:cubicBezTo>
                    <a:pt x="214" y="699"/>
                    <a:pt x="214" y="698"/>
                    <a:pt x="214" y="698"/>
                  </a:cubicBezTo>
                  <a:cubicBezTo>
                    <a:pt x="214" y="698"/>
                    <a:pt x="214" y="698"/>
                    <a:pt x="214" y="698"/>
                  </a:cubicBezTo>
                  <a:cubicBezTo>
                    <a:pt x="213" y="698"/>
                    <a:pt x="213" y="698"/>
                    <a:pt x="213" y="697"/>
                  </a:cubicBezTo>
                  <a:cubicBezTo>
                    <a:pt x="213" y="697"/>
                    <a:pt x="213" y="697"/>
                    <a:pt x="213" y="697"/>
                  </a:cubicBezTo>
                  <a:cubicBezTo>
                    <a:pt x="213" y="696"/>
                    <a:pt x="213" y="696"/>
                    <a:pt x="213" y="695"/>
                  </a:cubicBezTo>
                  <a:cubicBezTo>
                    <a:pt x="213" y="695"/>
                    <a:pt x="213" y="695"/>
                    <a:pt x="213" y="695"/>
                  </a:cubicBezTo>
                  <a:cubicBezTo>
                    <a:pt x="213" y="693"/>
                    <a:pt x="213" y="691"/>
                    <a:pt x="213" y="689"/>
                  </a:cubicBezTo>
                  <a:cubicBezTo>
                    <a:pt x="213" y="689"/>
                    <a:pt x="213" y="689"/>
                    <a:pt x="213" y="689"/>
                  </a:cubicBezTo>
                  <a:cubicBezTo>
                    <a:pt x="213" y="688"/>
                    <a:pt x="213" y="688"/>
                    <a:pt x="214" y="687"/>
                  </a:cubicBezTo>
                  <a:cubicBezTo>
                    <a:pt x="214" y="687"/>
                    <a:pt x="214" y="687"/>
                    <a:pt x="214" y="687"/>
                  </a:cubicBezTo>
                  <a:cubicBezTo>
                    <a:pt x="214" y="686"/>
                    <a:pt x="214" y="685"/>
                    <a:pt x="215" y="684"/>
                  </a:cubicBezTo>
                  <a:cubicBezTo>
                    <a:pt x="215" y="684"/>
                    <a:pt x="215" y="684"/>
                    <a:pt x="215" y="684"/>
                  </a:cubicBezTo>
                  <a:cubicBezTo>
                    <a:pt x="215" y="684"/>
                    <a:pt x="216" y="683"/>
                    <a:pt x="216" y="682"/>
                  </a:cubicBezTo>
                  <a:cubicBezTo>
                    <a:pt x="216" y="682"/>
                    <a:pt x="216" y="682"/>
                    <a:pt x="216" y="682"/>
                  </a:cubicBezTo>
                  <a:cubicBezTo>
                    <a:pt x="217" y="681"/>
                    <a:pt x="217" y="680"/>
                    <a:pt x="218" y="679"/>
                  </a:cubicBezTo>
                  <a:cubicBezTo>
                    <a:pt x="218" y="679"/>
                    <a:pt x="218" y="679"/>
                    <a:pt x="218" y="679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6" y="679"/>
                    <a:pt x="213" y="681"/>
                    <a:pt x="210" y="683"/>
                  </a:cubicBezTo>
                  <a:cubicBezTo>
                    <a:pt x="210" y="683"/>
                    <a:pt x="210" y="683"/>
                    <a:pt x="210" y="683"/>
                  </a:cubicBezTo>
                  <a:cubicBezTo>
                    <a:pt x="209" y="684"/>
                    <a:pt x="208" y="684"/>
                    <a:pt x="207" y="683"/>
                  </a:cubicBezTo>
                  <a:cubicBezTo>
                    <a:pt x="207" y="683"/>
                    <a:pt x="207" y="683"/>
                    <a:pt x="207" y="683"/>
                  </a:cubicBezTo>
                  <a:cubicBezTo>
                    <a:pt x="207" y="683"/>
                    <a:pt x="207" y="683"/>
                    <a:pt x="207" y="683"/>
                  </a:cubicBezTo>
                  <a:cubicBezTo>
                    <a:pt x="207" y="683"/>
                    <a:pt x="207" y="683"/>
                    <a:pt x="207" y="683"/>
                  </a:cubicBezTo>
                  <a:cubicBezTo>
                    <a:pt x="206" y="683"/>
                    <a:pt x="206" y="683"/>
                    <a:pt x="206" y="683"/>
                  </a:cubicBezTo>
                  <a:cubicBezTo>
                    <a:pt x="206" y="683"/>
                    <a:pt x="206" y="683"/>
                    <a:pt x="206" y="683"/>
                  </a:cubicBezTo>
                  <a:cubicBezTo>
                    <a:pt x="206" y="683"/>
                    <a:pt x="206" y="682"/>
                    <a:pt x="205" y="682"/>
                  </a:cubicBezTo>
                  <a:cubicBezTo>
                    <a:pt x="205" y="682"/>
                    <a:pt x="205" y="682"/>
                    <a:pt x="205" y="682"/>
                  </a:cubicBezTo>
                  <a:cubicBezTo>
                    <a:pt x="205" y="682"/>
                    <a:pt x="205" y="682"/>
                    <a:pt x="205" y="682"/>
                  </a:cubicBezTo>
                  <a:cubicBezTo>
                    <a:pt x="205" y="682"/>
                    <a:pt x="205" y="682"/>
                    <a:pt x="205" y="682"/>
                  </a:cubicBezTo>
                  <a:cubicBezTo>
                    <a:pt x="204" y="681"/>
                    <a:pt x="204" y="681"/>
                    <a:pt x="204" y="681"/>
                  </a:cubicBezTo>
                  <a:cubicBezTo>
                    <a:pt x="204" y="681"/>
                    <a:pt x="204" y="681"/>
                    <a:pt x="204" y="681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2" y="680"/>
                    <a:pt x="202" y="680"/>
                    <a:pt x="202" y="680"/>
                  </a:cubicBezTo>
                  <a:cubicBezTo>
                    <a:pt x="202" y="680"/>
                    <a:pt x="202" y="680"/>
                    <a:pt x="202" y="680"/>
                  </a:cubicBezTo>
                  <a:cubicBezTo>
                    <a:pt x="202" y="680"/>
                    <a:pt x="202" y="680"/>
                    <a:pt x="202" y="679"/>
                  </a:cubicBezTo>
                  <a:cubicBezTo>
                    <a:pt x="202" y="679"/>
                    <a:pt x="202" y="679"/>
                    <a:pt x="202" y="679"/>
                  </a:cubicBezTo>
                  <a:cubicBezTo>
                    <a:pt x="202" y="680"/>
                    <a:pt x="201" y="680"/>
                    <a:pt x="201" y="680"/>
                  </a:cubicBezTo>
                  <a:cubicBezTo>
                    <a:pt x="201" y="680"/>
                    <a:pt x="201" y="680"/>
                    <a:pt x="201" y="680"/>
                  </a:cubicBezTo>
                  <a:cubicBezTo>
                    <a:pt x="201" y="680"/>
                    <a:pt x="201" y="680"/>
                    <a:pt x="201" y="680"/>
                  </a:cubicBezTo>
                  <a:cubicBezTo>
                    <a:pt x="201" y="680"/>
                    <a:pt x="201" y="680"/>
                    <a:pt x="201" y="680"/>
                  </a:cubicBezTo>
                  <a:cubicBezTo>
                    <a:pt x="201" y="680"/>
                    <a:pt x="200" y="680"/>
                    <a:pt x="200" y="680"/>
                  </a:cubicBezTo>
                  <a:cubicBezTo>
                    <a:pt x="200" y="680"/>
                    <a:pt x="200" y="680"/>
                    <a:pt x="200" y="680"/>
                  </a:cubicBezTo>
                  <a:cubicBezTo>
                    <a:pt x="200" y="680"/>
                    <a:pt x="200" y="681"/>
                    <a:pt x="200" y="681"/>
                  </a:cubicBezTo>
                  <a:cubicBezTo>
                    <a:pt x="200" y="681"/>
                    <a:pt x="200" y="681"/>
                    <a:pt x="200" y="681"/>
                  </a:cubicBezTo>
                  <a:cubicBezTo>
                    <a:pt x="200" y="681"/>
                    <a:pt x="200" y="681"/>
                    <a:pt x="200" y="681"/>
                  </a:cubicBezTo>
                  <a:cubicBezTo>
                    <a:pt x="200" y="681"/>
                    <a:pt x="200" y="681"/>
                    <a:pt x="200" y="681"/>
                  </a:cubicBezTo>
                  <a:cubicBezTo>
                    <a:pt x="200" y="682"/>
                    <a:pt x="200" y="682"/>
                    <a:pt x="200" y="682"/>
                  </a:cubicBezTo>
                  <a:cubicBezTo>
                    <a:pt x="200" y="682"/>
                    <a:pt x="200" y="682"/>
                    <a:pt x="200" y="682"/>
                  </a:cubicBezTo>
                  <a:cubicBezTo>
                    <a:pt x="200" y="682"/>
                    <a:pt x="199" y="682"/>
                    <a:pt x="199" y="682"/>
                  </a:cubicBezTo>
                  <a:cubicBezTo>
                    <a:pt x="199" y="682"/>
                    <a:pt x="199" y="682"/>
                    <a:pt x="199" y="682"/>
                  </a:cubicBezTo>
                  <a:cubicBezTo>
                    <a:pt x="199" y="682"/>
                    <a:pt x="199" y="682"/>
                    <a:pt x="199" y="682"/>
                  </a:cubicBezTo>
                  <a:cubicBezTo>
                    <a:pt x="199" y="682"/>
                    <a:pt x="199" y="682"/>
                    <a:pt x="199" y="682"/>
                  </a:cubicBezTo>
                  <a:cubicBezTo>
                    <a:pt x="193" y="692"/>
                    <a:pt x="193" y="692"/>
                    <a:pt x="193" y="692"/>
                  </a:cubicBezTo>
                  <a:cubicBezTo>
                    <a:pt x="193" y="692"/>
                    <a:pt x="193" y="692"/>
                    <a:pt x="193" y="692"/>
                  </a:cubicBezTo>
                  <a:cubicBezTo>
                    <a:pt x="186" y="705"/>
                    <a:pt x="186" y="705"/>
                    <a:pt x="186" y="705"/>
                  </a:cubicBezTo>
                  <a:cubicBezTo>
                    <a:pt x="186" y="705"/>
                    <a:pt x="186" y="705"/>
                    <a:pt x="186" y="705"/>
                  </a:cubicBezTo>
                  <a:cubicBezTo>
                    <a:pt x="176" y="724"/>
                    <a:pt x="176" y="724"/>
                    <a:pt x="176" y="724"/>
                  </a:cubicBezTo>
                  <a:close/>
                  <a:moveTo>
                    <a:pt x="425" y="723"/>
                  </a:moveTo>
                  <a:cubicBezTo>
                    <a:pt x="424" y="722"/>
                    <a:pt x="424" y="722"/>
                    <a:pt x="424" y="722"/>
                  </a:cubicBezTo>
                  <a:cubicBezTo>
                    <a:pt x="424" y="722"/>
                    <a:pt x="424" y="722"/>
                    <a:pt x="424" y="722"/>
                  </a:cubicBezTo>
                  <a:cubicBezTo>
                    <a:pt x="424" y="722"/>
                    <a:pt x="424" y="722"/>
                    <a:pt x="424" y="722"/>
                  </a:cubicBezTo>
                  <a:cubicBezTo>
                    <a:pt x="424" y="722"/>
                    <a:pt x="424" y="722"/>
                    <a:pt x="424" y="722"/>
                  </a:cubicBezTo>
                  <a:cubicBezTo>
                    <a:pt x="423" y="721"/>
                    <a:pt x="423" y="721"/>
                    <a:pt x="423" y="721"/>
                  </a:cubicBezTo>
                  <a:cubicBezTo>
                    <a:pt x="423" y="721"/>
                    <a:pt x="423" y="721"/>
                    <a:pt x="423" y="721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19"/>
                    <a:pt x="423" y="719"/>
                    <a:pt x="423" y="719"/>
                  </a:cubicBezTo>
                  <a:cubicBezTo>
                    <a:pt x="423" y="719"/>
                    <a:pt x="423" y="719"/>
                    <a:pt x="423" y="719"/>
                  </a:cubicBezTo>
                  <a:cubicBezTo>
                    <a:pt x="423" y="718"/>
                    <a:pt x="423" y="718"/>
                    <a:pt x="423" y="718"/>
                  </a:cubicBezTo>
                  <a:cubicBezTo>
                    <a:pt x="423" y="718"/>
                    <a:pt x="423" y="718"/>
                    <a:pt x="423" y="718"/>
                  </a:cubicBezTo>
                  <a:cubicBezTo>
                    <a:pt x="424" y="717"/>
                    <a:pt x="424" y="717"/>
                    <a:pt x="424" y="717"/>
                  </a:cubicBezTo>
                  <a:cubicBezTo>
                    <a:pt x="424" y="717"/>
                    <a:pt x="424" y="717"/>
                    <a:pt x="424" y="717"/>
                  </a:cubicBezTo>
                  <a:cubicBezTo>
                    <a:pt x="425" y="716"/>
                    <a:pt x="425" y="716"/>
                    <a:pt x="425" y="716"/>
                  </a:cubicBezTo>
                  <a:cubicBezTo>
                    <a:pt x="425" y="716"/>
                    <a:pt x="425" y="716"/>
                    <a:pt x="425" y="716"/>
                  </a:cubicBezTo>
                  <a:cubicBezTo>
                    <a:pt x="427" y="715"/>
                    <a:pt x="427" y="715"/>
                    <a:pt x="427" y="715"/>
                  </a:cubicBezTo>
                  <a:cubicBezTo>
                    <a:pt x="427" y="715"/>
                    <a:pt x="427" y="715"/>
                    <a:pt x="427" y="715"/>
                  </a:cubicBezTo>
                  <a:cubicBezTo>
                    <a:pt x="428" y="714"/>
                    <a:pt x="428" y="714"/>
                    <a:pt x="428" y="714"/>
                  </a:cubicBezTo>
                  <a:cubicBezTo>
                    <a:pt x="428" y="714"/>
                    <a:pt x="428" y="714"/>
                    <a:pt x="428" y="714"/>
                  </a:cubicBezTo>
                  <a:cubicBezTo>
                    <a:pt x="430" y="713"/>
                    <a:pt x="430" y="713"/>
                    <a:pt x="430" y="713"/>
                  </a:cubicBezTo>
                  <a:cubicBezTo>
                    <a:pt x="430" y="713"/>
                    <a:pt x="430" y="713"/>
                    <a:pt x="430" y="713"/>
                  </a:cubicBezTo>
                  <a:cubicBezTo>
                    <a:pt x="431" y="712"/>
                    <a:pt x="431" y="712"/>
                    <a:pt x="431" y="712"/>
                  </a:cubicBezTo>
                  <a:cubicBezTo>
                    <a:pt x="431" y="712"/>
                    <a:pt x="431" y="712"/>
                    <a:pt x="431" y="712"/>
                  </a:cubicBezTo>
                  <a:cubicBezTo>
                    <a:pt x="433" y="711"/>
                    <a:pt x="433" y="711"/>
                    <a:pt x="433" y="711"/>
                  </a:cubicBezTo>
                  <a:cubicBezTo>
                    <a:pt x="433" y="711"/>
                    <a:pt x="433" y="711"/>
                    <a:pt x="433" y="711"/>
                  </a:cubicBezTo>
                  <a:cubicBezTo>
                    <a:pt x="434" y="710"/>
                    <a:pt x="434" y="710"/>
                    <a:pt x="434" y="710"/>
                  </a:cubicBezTo>
                  <a:cubicBezTo>
                    <a:pt x="434" y="710"/>
                    <a:pt x="434" y="710"/>
                    <a:pt x="434" y="710"/>
                  </a:cubicBezTo>
                  <a:cubicBezTo>
                    <a:pt x="436" y="709"/>
                    <a:pt x="436" y="709"/>
                    <a:pt x="436" y="709"/>
                  </a:cubicBezTo>
                  <a:cubicBezTo>
                    <a:pt x="436" y="709"/>
                    <a:pt x="436" y="709"/>
                    <a:pt x="436" y="709"/>
                  </a:cubicBezTo>
                  <a:cubicBezTo>
                    <a:pt x="442" y="704"/>
                    <a:pt x="442" y="704"/>
                    <a:pt x="442" y="704"/>
                  </a:cubicBezTo>
                  <a:cubicBezTo>
                    <a:pt x="442" y="704"/>
                    <a:pt x="442" y="704"/>
                    <a:pt x="442" y="704"/>
                  </a:cubicBezTo>
                  <a:cubicBezTo>
                    <a:pt x="443" y="703"/>
                    <a:pt x="443" y="703"/>
                    <a:pt x="443" y="703"/>
                  </a:cubicBezTo>
                  <a:cubicBezTo>
                    <a:pt x="443" y="703"/>
                    <a:pt x="443" y="703"/>
                    <a:pt x="443" y="703"/>
                  </a:cubicBezTo>
                  <a:cubicBezTo>
                    <a:pt x="444" y="703"/>
                    <a:pt x="444" y="703"/>
                    <a:pt x="444" y="703"/>
                  </a:cubicBezTo>
                  <a:cubicBezTo>
                    <a:pt x="444" y="703"/>
                    <a:pt x="444" y="703"/>
                    <a:pt x="444" y="703"/>
                  </a:cubicBezTo>
                  <a:cubicBezTo>
                    <a:pt x="444" y="702"/>
                    <a:pt x="444" y="702"/>
                    <a:pt x="444" y="702"/>
                  </a:cubicBezTo>
                  <a:cubicBezTo>
                    <a:pt x="444" y="702"/>
                    <a:pt x="444" y="702"/>
                    <a:pt x="444" y="702"/>
                  </a:cubicBezTo>
                  <a:cubicBezTo>
                    <a:pt x="445" y="700"/>
                    <a:pt x="445" y="700"/>
                    <a:pt x="445" y="700"/>
                  </a:cubicBezTo>
                  <a:cubicBezTo>
                    <a:pt x="445" y="700"/>
                    <a:pt x="445" y="700"/>
                    <a:pt x="445" y="700"/>
                  </a:cubicBezTo>
                  <a:cubicBezTo>
                    <a:pt x="446" y="699"/>
                    <a:pt x="446" y="699"/>
                    <a:pt x="446" y="699"/>
                  </a:cubicBezTo>
                  <a:cubicBezTo>
                    <a:pt x="446" y="699"/>
                    <a:pt x="446" y="699"/>
                    <a:pt x="446" y="699"/>
                  </a:cubicBezTo>
                  <a:cubicBezTo>
                    <a:pt x="446" y="698"/>
                    <a:pt x="446" y="698"/>
                    <a:pt x="446" y="698"/>
                  </a:cubicBezTo>
                  <a:cubicBezTo>
                    <a:pt x="446" y="698"/>
                    <a:pt x="446" y="698"/>
                    <a:pt x="446" y="698"/>
                  </a:cubicBezTo>
                  <a:cubicBezTo>
                    <a:pt x="446" y="697"/>
                    <a:pt x="446" y="697"/>
                    <a:pt x="446" y="697"/>
                  </a:cubicBezTo>
                  <a:cubicBezTo>
                    <a:pt x="446" y="697"/>
                    <a:pt x="446" y="697"/>
                    <a:pt x="446" y="697"/>
                  </a:cubicBezTo>
                  <a:cubicBezTo>
                    <a:pt x="446" y="696"/>
                    <a:pt x="446" y="696"/>
                    <a:pt x="446" y="696"/>
                  </a:cubicBezTo>
                  <a:cubicBezTo>
                    <a:pt x="446" y="696"/>
                    <a:pt x="446" y="696"/>
                    <a:pt x="446" y="696"/>
                  </a:cubicBezTo>
                  <a:cubicBezTo>
                    <a:pt x="444" y="695"/>
                    <a:pt x="444" y="695"/>
                    <a:pt x="444" y="695"/>
                  </a:cubicBezTo>
                  <a:cubicBezTo>
                    <a:pt x="444" y="695"/>
                    <a:pt x="444" y="695"/>
                    <a:pt x="444" y="695"/>
                  </a:cubicBezTo>
                  <a:cubicBezTo>
                    <a:pt x="444" y="696"/>
                    <a:pt x="444" y="696"/>
                    <a:pt x="444" y="696"/>
                  </a:cubicBezTo>
                  <a:cubicBezTo>
                    <a:pt x="444" y="696"/>
                    <a:pt x="444" y="696"/>
                    <a:pt x="444" y="696"/>
                  </a:cubicBezTo>
                  <a:cubicBezTo>
                    <a:pt x="444" y="697"/>
                    <a:pt x="444" y="697"/>
                    <a:pt x="444" y="697"/>
                  </a:cubicBezTo>
                  <a:cubicBezTo>
                    <a:pt x="444" y="697"/>
                    <a:pt x="444" y="697"/>
                    <a:pt x="444" y="697"/>
                  </a:cubicBezTo>
                  <a:cubicBezTo>
                    <a:pt x="443" y="697"/>
                    <a:pt x="443" y="697"/>
                    <a:pt x="443" y="697"/>
                  </a:cubicBezTo>
                  <a:cubicBezTo>
                    <a:pt x="443" y="697"/>
                    <a:pt x="443" y="697"/>
                    <a:pt x="443" y="697"/>
                  </a:cubicBezTo>
                  <a:cubicBezTo>
                    <a:pt x="443" y="698"/>
                    <a:pt x="443" y="698"/>
                    <a:pt x="443" y="698"/>
                  </a:cubicBezTo>
                  <a:cubicBezTo>
                    <a:pt x="443" y="698"/>
                    <a:pt x="443" y="698"/>
                    <a:pt x="443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1" y="699"/>
                    <a:pt x="441" y="699"/>
                    <a:pt x="441" y="699"/>
                  </a:cubicBezTo>
                  <a:cubicBezTo>
                    <a:pt x="441" y="699"/>
                    <a:pt x="441" y="699"/>
                    <a:pt x="441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6"/>
                    <a:pt x="436" y="696"/>
                    <a:pt x="436" y="696"/>
                  </a:cubicBezTo>
                  <a:cubicBezTo>
                    <a:pt x="436" y="696"/>
                    <a:pt x="436" y="696"/>
                    <a:pt x="436" y="696"/>
                  </a:cubicBezTo>
                  <a:cubicBezTo>
                    <a:pt x="443" y="692"/>
                    <a:pt x="443" y="692"/>
                    <a:pt x="443" y="692"/>
                  </a:cubicBezTo>
                  <a:cubicBezTo>
                    <a:pt x="443" y="692"/>
                    <a:pt x="443" y="692"/>
                    <a:pt x="443" y="692"/>
                  </a:cubicBezTo>
                  <a:cubicBezTo>
                    <a:pt x="442" y="692"/>
                    <a:pt x="442" y="692"/>
                    <a:pt x="442" y="692"/>
                  </a:cubicBezTo>
                  <a:cubicBezTo>
                    <a:pt x="442" y="692"/>
                    <a:pt x="442" y="692"/>
                    <a:pt x="442" y="692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5"/>
                    <a:pt x="444" y="685"/>
                    <a:pt x="444" y="685"/>
                  </a:cubicBezTo>
                  <a:cubicBezTo>
                    <a:pt x="444" y="685"/>
                    <a:pt x="444" y="685"/>
                    <a:pt x="444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40" y="684"/>
                    <a:pt x="440" y="684"/>
                    <a:pt x="440" y="684"/>
                  </a:cubicBezTo>
                  <a:cubicBezTo>
                    <a:pt x="440" y="684"/>
                    <a:pt x="440" y="684"/>
                    <a:pt x="440" y="684"/>
                  </a:cubicBezTo>
                  <a:cubicBezTo>
                    <a:pt x="441" y="683"/>
                    <a:pt x="441" y="683"/>
                    <a:pt x="441" y="683"/>
                  </a:cubicBezTo>
                  <a:cubicBezTo>
                    <a:pt x="441" y="683"/>
                    <a:pt x="441" y="683"/>
                    <a:pt x="441" y="683"/>
                  </a:cubicBezTo>
                  <a:cubicBezTo>
                    <a:pt x="443" y="682"/>
                    <a:pt x="443" y="682"/>
                    <a:pt x="443" y="682"/>
                  </a:cubicBezTo>
                  <a:cubicBezTo>
                    <a:pt x="443" y="682"/>
                    <a:pt x="443" y="682"/>
                    <a:pt x="443" y="682"/>
                  </a:cubicBezTo>
                  <a:cubicBezTo>
                    <a:pt x="445" y="681"/>
                    <a:pt x="445" y="681"/>
                    <a:pt x="445" y="681"/>
                  </a:cubicBezTo>
                  <a:cubicBezTo>
                    <a:pt x="445" y="681"/>
                    <a:pt x="445" y="681"/>
                    <a:pt x="445" y="681"/>
                  </a:cubicBezTo>
                  <a:cubicBezTo>
                    <a:pt x="446" y="680"/>
                    <a:pt x="446" y="680"/>
                    <a:pt x="446" y="680"/>
                  </a:cubicBezTo>
                  <a:cubicBezTo>
                    <a:pt x="446" y="680"/>
                    <a:pt x="446" y="680"/>
                    <a:pt x="446" y="680"/>
                  </a:cubicBezTo>
                  <a:cubicBezTo>
                    <a:pt x="448" y="679"/>
                    <a:pt x="448" y="679"/>
                    <a:pt x="448" y="679"/>
                  </a:cubicBezTo>
                  <a:cubicBezTo>
                    <a:pt x="448" y="679"/>
                    <a:pt x="448" y="679"/>
                    <a:pt x="448" y="679"/>
                  </a:cubicBezTo>
                  <a:cubicBezTo>
                    <a:pt x="449" y="678"/>
                    <a:pt x="449" y="678"/>
                    <a:pt x="449" y="678"/>
                  </a:cubicBezTo>
                  <a:cubicBezTo>
                    <a:pt x="449" y="678"/>
                    <a:pt x="449" y="678"/>
                    <a:pt x="449" y="678"/>
                  </a:cubicBezTo>
                  <a:cubicBezTo>
                    <a:pt x="450" y="677"/>
                    <a:pt x="450" y="677"/>
                    <a:pt x="450" y="677"/>
                  </a:cubicBezTo>
                  <a:cubicBezTo>
                    <a:pt x="450" y="677"/>
                    <a:pt x="450" y="677"/>
                    <a:pt x="450" y="677"/>
                  </a:cubicBezTo>
                  <a:cubicBezTo>
                    <a:pt x="451" y="676"/>
                    <a:pt x="451" y="676"/>
                    <a:pt x="451" y="676"/>
                  </a:cubicBezTo>
                  <a:cubicBezTo>
                    <a:pt x="451" y="676"/>
                    <a:pt x="451" y="676"/>
                    <a:pt x="451" y="676"/>
                  </a:cubicBezTo>
                  <a:cubicBezTo>
                    <a:pt x="452" y="676"/>
                    <a:pt x="452" y="676"/>
                    <a:pt x="452" y="676"/>
                  </a:cubicBezTo>
                  <a:cubicBezTo>
                    <a:pt x="452" y="676"/>
                    <a:pt x="452" y="676"/>
                    <a:pt x="452" y="676"/>
                  </a:cubicBezTo>
                  <a:cubicBezTo>
                    <a:pt x="454" y="675"/>
                    <a:pt x="454" y="675"/>
                    <a:pt x="454" y="675"/>
                  </a:cubicBezTo>
                  <a:cubicBezTo>
                    <a:pt x="454" y="675"/>
                    <a:pt x="454" y="675"/>
                    <a:pt x="454" y="675"/>
                  </a:cubicBezTo>
                  <a:cubicBezTo>
                    <a:pt x="454" y="674"/>
                    <a:pt x="454" y="674"/>
                    <a:pt x="454" y="674"/>
                  </a:cubicBezTo>
                  <a:cubicBezTo>
                    <a:pt x="454" y="674"/>
                    <a:pt x="454" y="674"/>
                    <a:pt x="454" y="674"/>
                  </a:cubicBezTo>
                  <a:cubicBezTo>
                    <a:pt x="455" y="672"/>
                    <a:pt x="455" y="672"/>
                    <a:pt x="455" y="672"/>
                  </a:cubicBezTo>
                  <a:cubicBezTo>
                    <a:pt x="455" y="672"/>
                    <a:pt x="455" y="672"/>
                    <a:pt x="455" y="672"/>
                  </a:cubicBezTo>
                  <a:cubicBezTo>
                    <a:pt x="455" y="671"/>
                    <a:pt x="455" y="671"/>
                    <a:pt x="455" y="671"/>
                  </a:cubicBezTo>
                  <a:cubicBezTo>
                    <a:pt x="455" y="671"/>
                    <a:pt x="455" y="671"/>
                    <a:pt x="455" y="671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5" y="669"/>
                    <a:pt x="455" y="669"/>
                    <a:pt x="455" y="669"/>
                  </a:cubicBezTo>
                  <a:cubicBezTo>
                    <a:pt x="455" y="669"/>
                    <a:pt x="455" y="669"/>
                    <a:pt x="455" y="669"/>
                  </a:cubicBezTo>
                  <a:cubicBezTo>
                    <a:pt x="455" y="669"/>
                    <a:pt x="454" y="668"/>
                    <a:pt x="454" y="668"/>
                  </a:cubicBezTo>
                  <a:cubicBezTo>
                    <a:pt x="454" y="668"/>
                    <a:pt x="454" y="668"/>
                    <a:pt x="454" y="668"/>
                  </a:cubicBezTo>
                  <a:cubicBezTo>
                    <a:pt x="454" y="667"/>
                    <a:pt x="454" y="667"/>
                    <a:pt x="454" y="667"/>
                  </a:cubicBezTo>
                  <a:cubicBezTo>
                    <a:pt x="454" y="667"/>
                    <a:pt x="454" y="667"/>
                    <a:pt x="454" y="667"/>
                  </a:cubicBezTo>
                  <a:cubicBezTo>
                    <a:pt x="453" y="667"/>
                    <a:pt x="453" y="667"/>
                    <a:pt x="453" y="667"/>
                  </a:cubicBezTo>
                  <a:cubicBezTo>
                    <a:pt x="453" y="667"/>
                    <a:pt x="453" y="667"/>
                    <a:pt x="453" y="667"/>
                  </a:cubicBezTo>
                  <a:cubicBezTo>
                    <a:pt x="451" y="669"/>
                    <a:pt x="451" y="669"/>
                    <a:pt x="451" y="669"/>
                  </a:cubicBezTo>
                  <a:cubicBezTo>
                    <a:pt x="451" y="669"/>
                    <a:pt x="451" y="669"/>
                    <a:pt x="451" y="669"/>
                  </a:cubicBezTo>
                  <a:cubicBezTo>
                    <a:pt x="450" y="670"/>
                    <a:pt x="450" y="670"/>
                    <a:pt x="450" y="670"/>
                  </a:cubicBezTo>
                  <a:cubicBezTo>
                    <a:pt x="450" y="670"/>
                    <a:pt x="450" y="670"/>
                    <a:pt x="450" y="670"/>
                  </a:cubicBezTo>
                  <a:cubicBezTo>
                    <a:pt x="448" y="672"/>
                    <a:pt x="448" y="672"/>
                    <a:pt x="448" y="672"/>
                  </a:cubicBezTo>
                  <a:cubicBezTo>
                    <a:pt x="448" y="672"/>
                    <a:pt x="448" y="672"/>
                    <a:pt x="448" y="672"/>
                  </a:cubicBezTo>
                  <a:cubicBezTo>
                    <a:pt x="447" y="673"/>
                    <a:pt x="447" y="673"/>
                    <a:pt x="447" y="673"/>
                  </a:cubicBezTo>
                  <a:cubicBezTo>
                    <a:pt x="447" y="673"/>
                    <a:pt x="447" y="673"/>
                    <a:pt x="447" y="673"/>
                  </a:cubicBezTo>
                  <a:cubicBezTo>
                    <a:pt x="445" y="674"/>
                    <a:pt x="445" y="674"/>
                    <a:pt x="445" y="674"/>
                  </a:cubicBezTo>
                  <a:cubicBezTo>
                    <a:pt x="445" y="674"/>
                    <a:pt x="445" y="674"/>
                    <a:pt x="445" y="674"/>
                  </a:cubicBezTo>
                  <a:cubicBezTo>
                    <a:pt x="444" y="675"/>
                    <a:pt x="444" y="675"/>
                    <a:pt x="444" y="675"/>
                  </a:cubicBezTo>
                  <a:cubicBezTo>
                    <a:pt x="444" y="675"/>
                    <a:pt x="444" y="675"/>
                    <a:pt x="444" y="675"/>
                  </a:cubicBezTo>
                  <a:cubicBezTo>
                    <a:pt x="442" y="676"/>
                    <a:pt x="442" y="676"/>
                    <a:pt x="442" y="676"/>
                  </a:cubicBezTo>
                  <a:cubicBezTo>
                    <a:pt x="442" y="676"/>
                    <a:pt x="442" y="676"/>
                    <a:pt x="442" y="676"/>
                  </a:cubicBezTo>
                  <a:cubicBezTo>
                    <a:pt x="440" y="675"/>
                    <a:pt x="440" y="675"/>
                    <a:pt x="440" y="675"/>
                  </a:cubicBezTo>
                  <a:cubicBezTo>
                    <a:pt x="440" y="675"/>
                    <a:pt x="440" y="675"/>
                    <a:pt x="440" y="675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3"/>
                    <a:pt x="440" y="673"/>
                    <a:pt x="440" y="673"/>
                  </a:cubicBezTo>
                  <a:cubicBezTo>
                    <a:pt x="440" y="673"/>
                    <a:pt x="440" y="673"/>
                    <a:pt x="440" y="673"/>
                  </a:cubicBezTo>
                  <a:cubicBezTo>
                    <a:pt x="441" y="672"/>
                    <a:pt x="441" y="672"/>
                    <a:pt x="441" y="672"/>
                  </a:cubicBezTo>
                  <a:cubicBezTo>
                    <a:pt x="441" y="672"/>
                    <a:pt x="441" y="672"/>
                    <a:pt x="441" y="672"/>
                  </a:cubicBezTo>
                  <a:cubicBezTo>
                    <a:pt x="441" y="671"/>
                    <a:pt x="441" y="671"/>
                    <a:pt x="441" y="671"/>
                  </a:cubicBezTo>
                  <a:cubicBezTo>
                    <a:pt x="441" y="671"/>
                    <a:pt x="441" y="671"/>
                    <a:pt x="441" y="671"/>
                  </a:cubicBezTo>
                  <a:cubicBezTo>
                    <a:pt x="441" y="670"/>
                    <a:pt x="441" y="670"/>
                    <a:pt x="441" y="670"/>
                  </a:cubicBezTo>
                  <a:cubicBezTo>
                    <a:pt x="441" y="670"/>
                    <a:pt x="441" y="670"/>
                    <a:pt x="441" y="670"/>
                  </a:cubicBezTo>
                  <a:cubicBezTo>
                    <a:pt x="441" y="669"/>
                    <a:pt x="441" y="669"/>
                    <a:pt x="441" y="669"/>
                  </a:cubicBezTo>
                  <a:cubicBezTo>
                    <a:pt x="441" y="669"/>
                    <a:pt x="441" y="669"/>
                    <a:pt x="441" y="669"/>
                  </a:cubicBezTo>
                  <a:cubicBezTo>
                    <a:pt x="441" y="668"/>
                    <a:pt x="441" y="668"/>
                    <a:pt x="441" y="668"/>
                  </a:cubicBezTo>
                  <a:cubicBezTo>
                    <a:pt x="441" y="668"/>
                    <a:pt x="441" y="668"/>
                    <a:pt x="441" y="668"/>
                  </a:cubicBezTo>
                  <a:cubicBezTo>
                    <a:pt x="435" y="671"/>
                    <a:pt x="435" y="671"/>
                    <a:pt x="435" y="671"/>
                  </a:cubicBezTo>
                  <a:cubicBezTo>
                    <a:pt x="435" y="671"/>
                    <a:pt x="435" y="671"/>
                    <a:pt x="435" y="671"/>
                  </a:cubicBezTo>
                  <a:cubicBezTo>
                    <a:pt x="428" y="676"/>
                    <a:pt x="428" y="676"/>
                    <a:pt x="428" y="676"/>
                  </a:cubicBezTo>
                  <a:cubicBezTo>
                    <a:pt x="428" y="676"/>
                    <a:pt x="428" y="676"/>
                    <a:pt x="428" y="676"/>
                  </a:cubicBezTo>
                  <a:cubicBezTo>
                    <a:pt x="426" y="676"/>
                    <a:pt x="426" y="676"/>
                    <a:pt x="426" y="676"/>
                  </a:cubicBezTo>
                  <a:cubicBezTo>
                    <a:pt x="426" y="676"/>
                    <a:pt x="426" y="676"/>
                    <a:pt x="426" y="676"/>
                  </a:cubicBezTo>
                  <a:cubicBezTo>
                    <a:pt x="425" y="676"/>
                    <a:pt x="425" y="676"/>
                    <a:pt x="425" y="676"/>
                  </a:cubicBezTo>
                  <a:cubicBezTo>
                    <a:pt x="425" y="676"/>
                    <a:pt x="425" y="676"/>
                    <a:pt x="425" y="676"/>
                  </a:cubicBezTo>
                  <a:cubicBezTo>
                    <a:pt x="424" y="676"/>
                    <a:pt x="424" y="676"/>
                    <a:pt x="424" y="676"/>
                  </a:cubicBezTo>
                  <a:cubicBezTo>
                    <a:pt x="424" y="676"/>
                    <a:pt x="424" y="676"/>
                    <a:pt x="424" y="676"/>
                  </a:cubicBezTo>
                  <a:cubicBezTo>
                    <a:pt x="422" y="676"/>
                    <a:pt x="422" y="676"/>
                    <a:pt x="422" y="676"/>
                  </a:cubicBezTo>
                  <a:cubicBezTo>
                    <a:pt x="422" y="676"/>
                    <a:pt x="422" y="676"/>
                    <a:pt x="422" y="676"/>
                  </a:cubicBezTo>
                  <a:cubicBezTo>
                    <a:pt x="421" y="675"/>
                    <a:pt x="421" y="675"/>
                    <a:pt x="421" y="675"/>
                  </a:cubicBezTo>
                  <a:cubicBezTo>
                    <a:pt x="421" y="675"/>
                    <a:pt x="421" y="675"/>
                    <a:pt x="421" y="675"/>
                  </a:cubicBezTo>
                  <a:cubicBezTo>
                    <a:pt x="420" y="674"/>
                    <a:pt x="420" y="674"/>
                    <a:pt x="420" y="674"/>
                  </a:cubicBezTo>
                  <a:cubicBezTo>
                    <a:pt x="420" y="674"/>
                    <a:pt x="420" y="674"/>
                    <a:pt x="420" y="674"/>
                  </a:cubicBezTo>
                  <a:cubicBezTo>
                    <a:pt x="418" y="674"/>
                    <a:pt x="418" y="674"/>
                    <a:pt x="418" y="674"/>
                  </a:cubicBezTo>
                  <a:cubicBezTo>
                    <a:pt x="418" y="674"/>
                    <a:pt x="418" y="674"/>
                    <a:pt x="418" y="674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2"/>
                    <a:pt x="417" y="672"/>
                    <a:pt x="417" y="672"/>
                  </a:cubicBezTo>
                  <a:cubicBezTo>
                    <a:pt x="417" y="672"/>
                    <a:pt x="417" y="672"/>
                    <a:pt x="417" y="672"/>
                  </a:cubicBezTo>
                  <a:cubicBezTo>
                    <a:pt x="416" y="672"/>
                    <a:pt x="416" y="672"/>
                    <a:pt x="416" y="672"/>
                  </a:cubicBezTo>
                  <a:cubicBezTo>
                    <a:pt x="416" y="672"/>
                    <a:pt x="416" y="672"/>
                    <a:pt x="416" y="672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7" y="670"/>
                    <a:pt x="417" y="670"/>
                    <a:pt x="417" y="670"/>
                  </a:cubicBezTo>
                  <a:cubicBezTo>
                    <a:pt x="417" y="670"/>
                    <a:pt x="417" y="670"/>
                    <a:pt x="417" y="670"/>
                  </a:cubicBezTo>
                  <a:cubicBezTo>
                    <a:pt x="418" y="670"/>
                    <a:pt x="418" y="670"/>
                    <a:pt x="418" y="670"/>
                  </a:cubicBezTo>
                  <a:cubicBezTo>
                    <a:pt x="418" y="670"/>
                    <a:pt x="418" y="670"/>
                    <a:pt x="418" y="670"/>
                  </a:cubicBezTo>
                  <a:cubicBezTo>
                    <a:pt x="419" y="670"/>
                    <a:pt x="419" y="670"/>
                    <a:pt x="419" y="670"/>
                  </a:cubicBezTo>
                  <a:cubicBezTo>
                    <a:pt x="419" y="670"/>
                    <a:pt x="419" y="670"/>
                    <a:pt x="419" y="670"/>
                  </a:cubicBezTo>
                  <a:cubicBezTo>
                    <a:pt x="420" y="670"/>
                    <a:pt x="420" y="670"/>
                    <a:pt x="420" y="670"/>
                  </a:cubicBezTo>
                  <a:cubicBezTo>
                    <a:pt x="420" y="670"/>
                    <a:pt x="420" y="670"/>
                    <a:pt x="420" y="670"/>
                  </a:cubicBezTo>
                  <a:cubicBezTo>
                    <a:pt x="421" y="670"/>
                    <a:pt x="421" y="670"/>
                    <a:pt x="421" y="670"/>
                  </a:cubicBezTo>
                  <a:cubicBezTo>
                    <a:pt x="421" y="670"/>
                    <a:pt x="421" y="670"/>
                    <a:pt x="421" y="670"/>
                  </a:cubicBezTo>
                  <a:cubicBezTo>
                    <a:pt x="422" y="670"/>
                    <a:pt x="422" y="670"/>
                    <a:pt x="422" y="670"/>
                  </a:cubicBezTo>
                  <a:cubicBezTo>
                    <a:pt x="422" y="670"/>
                    <a:pt x="422" y="670"/>
                    <a:pt x="422" y="670"/>
                  </a:cubicBezTo>
                  <a:cubicBezTo>
                    <a:pt x="423" y="670"/>
                    <a:pt x="423" y="670"/>
                    <a:pt x="423" y="670"/>
                  </a:cubicBezTo>
                  <a:cubicBezTo>
                    <a:pt x="423" y="670"/>
                    <a:pt x="423" y="670"/>
                    <a:pt x="423" y="670"/>
                  </a:cubicBezTo>
                  <a:cubicBezTo>
                    <a:pt x="425" y="669"/>
                    <a:pt x="425" y="669"/>
                    <a:pt x="425" y="669"/>
                  </a:cubicBezTo>
                  <a:cubicBezTo>
                    <a:pt x="425" y="669"/>
                    <a:pt x="425" y="669"/>
                    <a:pt x="425" y="669"/>
                  </a:cubicBezTo>
                  <a:cubicBezTo>
                    <a:pt x="426" y="669"/>
                    <a:pt x="426" y="669"/>
                    <a:pt x="426" y="669"/>
                  </a:cubicBezTo>
                  <a:cubicBezTo>
                    <a:pt x="426" y="669"/>
                    <a:pt x="426" y="669"/>
                    <a:pt x="426" y="669"/>
                  </a:cubicBezTo>
                  <a:cubicBezTo>
                    <a:pt x="428" y="669"/>
                    <a:pt x="428" y="669"/>
                    <a:pt x="428" y="669"/>
                  </a:cubicBezTo>
                  <a:cubicBezTo>
                    <a:pt x="428" y="669"/>
                    <a:pt x="428" y="669"/>
                    <a:pt x="428" y="669"/>
                  </a:cubicBezTo>
                  <a:cubicBezTo>
                    <a:pt x="429" y="669"/>
                    <a:pt x="429" y="669"/>
                    <a:pt x="429" y="669"/>
                  </a:cubicBezTo>
                  <a:cubicBezTo>
                    <a:pt x="429" y="669"/>
                    <a:pt x="429" y="669"/>
                    <a:pt x="429" y="669"/>
                  </a:cubicBezTo>
                  <a:cubicBezTo>
                    <a:pt x="431" y="669"/>
                    <a:pt x="431" y="669"/>
                    <a:pt x="431" y="669"/>
                  </a:cubicBezTo>
                  <a:cubicBezTo>
                    <a:pt x="431" y="669"/>
                    <a:pt x="431" y="669"/>
                    <a:pt x="431" y="669"/>
                  </a:cubicBezTo>
                  <a:cubicBezTo>
                    <a:pt x="432" y="669"/>
                    <a:pt x="432" y="669"/>
                    <a:pt x="432" y="669"/>
                  </a:cubicBezTo>
                  <a:cubicBezTo>
                    <a:pt x="432" y="669"/>
                    <a:pt x="432" y="669"/>
                    <a:pt x="432" y="669"/>
                  </a:cubicBezTo>
                  <a:cubicBezTo>
                    <a:pt x="434" y="668"/>
                    <a:pt x="434" y="668"/>
                    <a:pt x="434" y="668"/>
                  </a:cubicBezTo>
                  <a:cubicBezTo>
                    <a:pt x="434" y="668"/>
                    <a:pt x="434" y="668"/>
                    <a:pt x="434" y="668"/>
                  </a:cubicBezTo>
                  <a:cubicBezTo>
                    <a:pt x="435" y="668"/>
                    <a:pt x="435" y="668"/>
                    <a:pt x="435" y="668"/>
                  </a:cubicBezTo>
                  <a:cubicBezTo>
                    <a:pt x="435" y="668"/>
                    <a:pt x="435" y="668"/>
                    <a:pt x="435" y="668"/>
                  </a:cubicBezTo>
                  <a:cubicBezTo>
                    <a:pt x="437" y="667"/>
                    <a:pt x="437" y="667"/>
                    <a:pt x="437" y="667"/>
                  </a:cubicBezTo>
                  <a:cubicBezTo>
                    <a:pt x="437" y="667"/>
                    <a:pt x="437" y="667"/>
                    <a:pt x="437" y="667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6" y="659"/>
                    <a:pt x="446" y="659"/>
                    <a:pt x="446" y="659"/>
                  </a:cubicBezTo>
                  <a:cubicBezTo>
                    <a:pt x="446" y="659"/>
                    <a:pt x="446" y="659"/>
                    <a:pt x="446" y="659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7"/>
                    <a:pt x="445" y="657"/>
                    <a:pt x="445" y="657"/>
                  </a:cubicBezTo>
                  <a:cubicBezTo>
                    <a:pt x="445" y="657"/>
                    <a:pt x="445" y="657"/>
                    <a:pt x="445" y="657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5"/>
                    <a:pt x="445" y="655"/>
                    <a:pt x="445" y="655"/>
                  </a:cubicBezTo>
                  <a:cubicBezTo>
                    <a:pt x="445" y="655"/>
                    <a:pt x="445" y="655"/>
                    <a:pt x="445" y="655"/>
                  </a:cubicBezTo>
                  <a:cubicBezTo>
                    <a:pt x="445" y="654"/>
                    <a:pt x="445" y="654"/>
                    <a:pt x="445" y="654"/>
                  </a:cubicBezTo>
                  <a:cubicBezTo>
                    <a:pt x="445" y="654"/>
                    <a:pt x="445" y="654"/>
                    <a:pt x="445" y="654"/>
                  </a:cubicBezTo>
                  <a:cubicBezTo>
                    <a:pt x="445" y="653"/>
                    <a:pt x="445" y="653"/>
                    <a:pt x="445" y="653"/>
                  </a:cubicBezTo>
                  <a:cubicBezTo>
                    <a:pt x="445" y="653"/>
                    <a:pt x="445" y="653"/>
                    <a:pt x="445" y="653"/>
                  </a:cubicBezTo>
                  <a:cubicBezTo>
                    <a:pt x="444" y="653"/>
                    <a:pt x="444" y="653"/>
                    <a:pt x="444" y="653"/>
                  </a:cubicBezTo>
                  <a:cubicBezTo>
                    <a:pt x="444" y="653"/>
                    <a:pt x="444" y="653"/>
                    <a:pt x="444" y="653"/>
                  </a:cubicBezTo>
                  <a:cubicBezTo>
                    <a:pt x="443" y="654"/>
                    <a:pt x="443" y="654"/>
                    <a:pt x="443" y="654"/>
                  </a:cubicBezTo>
                  <a:cubicBezTo>
                    <a:pt x="443" y="654"/>
                    <a:pt x="443" y="654"/>
                    <a:pt x="443" y="654"/>
                  </a:cubicBezTo>
                  <a:cubicBezTo>
                    <a:pt x="442" y="655"/>
                    <a:pt x="442" y="655"/>
                    <a:pt x="442" y="655"/>
                  </a:cubicBezTo>
                  <a:cubicBezTo>
                    <a:pt x="442" y="655"/>
                    <a:pt x="442" y="655"/>
                    <a:pt x="442" y="655"/>
                  </a:cubicBezTo>
                  <a:cubicBezTo>
                    <a:pt x="441" y="656"/>
                    <a:pt x="441" y="656"/>
                    <a:pt x="441" y="656"/>
                  </a:cubicBezTo>
                  <a:cubicBezTo>
                    <a:pt x="441" y="656"/>
                    <a:pt x="441" y="656"/>
                    <a:pt x="441" y="656"/>
                  </a:cubicBezTo>
                  <a:cubicBezTo>
                    <a:pt x="440" y="656"/>
                    <a:pt x="440" y="656"/>
                    <a:pt x="440" y="656"/>
                  </a:cubicBezTo>
                  <a:cubicBezTo>
                    <a:pt x="440" y="656"/>
                    <a:pt x="440" y="656"/>
                    <a:pt x="440" y="656"/>
                  </a:cubicBezTo>
                  <a:cubicBezTo>
                    <a:pt x="439" y="656"/>
                    <a:pt x="439" y="656"/>
                    <a:pt x="439" y="656"/>
                  </a:cubicBezTo>
                  <a:cubicBezTo>
                    <a:pt x="439" y="656"/>
                    <a:pt x="439" y="656"/>
                    <a:pt x="439" y="656"/>
                  </a:cubicBezTo>
                  <a:cubicBezTo>
                    <a:pt x="438" y="656"/>
                    <a:pt x="438" y="656"/>
                    <a:pt x="438" y="656"/>
                  </a:cubicBezTo>
                  <a:cubicBezTo>
                    <a:pt x="438" y="656"/>
                    <a:pt x="438" y="656"/>
                    <a:pt x="438" y="656"/>
                  </a:cubicBezTo>
                  <a:cubicBezTo>
                    <a:pt x="437" y="656"/>
                    <a:pt x="437" y="656"/>
                    <a:pt x="437" y="656"/>
                  </a:cubicBezTo>
                  <a:cubicBezTo>
                    <a:pt x="437" y="656"/>
                    <a:pt x="437" y="656"/>
                    <a:pt x="437" y="656"/>
                  </a:cubicBezTo>
                  <a:cubicBezTo>
                    <a:pt x="436" y="656"/>
                    <a:pt x="436" y="656"/>
                    <a:pt x="436" y="656"/>
                  </a:cubicBezTo>
                  <a:cubicBezTo>
                    <a:pt x="436" y="656"/>
                    <a:pt x="436" y="656"/>
                    <a:pt x="436" y="656"/>
                  </a:cubicBezTo>
                  <a:cubicBezTo>
                    <a:pt x="436" y="655"/>
                    <a:pt x="436" y="655"/>
                    <a:pt x="436" y="655"/>
                  </a:cubicBezTo>
                  <a:cubicBezTo>
                    <a:pt x="436" y="655"/>
                    <a:pt x="436" y="655"/>
                    <a:pt x="436" y="655"/>
                  </a:cubicBezTo>
                  <a:cubicBezTo>
                    <a:pt x="436" y="654"/>
                    <a:pt x="436" y="654"/>
                    <a:pt x="436" y="654"/>
                  </a:cubicBezTo>
                  <a:cubicBezTo>
                    <a:pt x="436" y="654"/>
                    <a:pt x="436" y="654"/>
                    <a:pt x="436" y="654"/>
                  </a:cubicBezTo>
                  <a:cubicBezTo>
                    <a:pt x="435" y="654"/>
                    <a:pt x="435" y="654"/>
                    <a:pt x="435" y="654"/>
                  </a:cubicBezTo>
                  <a:cubicBezTo>
                    <a:pt x="435" y="654"/>
                    <a:pt x="435" y="654"/>
                    <a:pt x="435" y="654"/>
                  </a:cubicBezTo>
                  <a:cubicBezTo>
                    <a:pt x="435" y="652"/>
                    <a:pt x="435" y="652"/>
                    <a:pt x="435" y="652"/>
                  </a:cubicBezTo>
                  <a:cubicBezTo>
                    <a:pt x="435" y="652"/>
                    <a:pt x="435" y="652"/>
                    <a:pt x="435" y="652"/>
                  </a:cubicBezTo>
                  <a:cubicBezTo>
                    <a:pt x="434" y="652"/>
                    <a:pt x="434" y="652"/>
                    <a:pt x="434" y="652"/>
                  </a:cubicBezTo>
                  <a:cubicBezTo>
                    <a:pt x="434" y="652"/>
                    <a:pt x="434" y="652"/>
                    <a:pt x="434" y="652"/>
                  </a:cubicBezTo>
                  <a:cubicBezTo>
                    <a:pt x="434" y="651"/>
                    <a:pt x="434" y="651"/>
                    <a:pt x="434" y="651"/>
                  </a:cubicBezTo>
                  <a:cubicBezTo>
                    <a:pt x="434" y="651"/>
                    <a:pt x="434" y="651"/>
                    <a:pt x="434" y="651"/>
                  </a:cubicBezTo>
                  <a:cubicBezTo>
                    <a:pt x="435" y="650"/>
                    <a:pt x="435" y="650"/>
                    <a:pt x="435" y="650"/>
                  </a:cubicBezTo>
                  <a:cubicBezTo>
                    <a:pt x="435" y="650"/>
                    <a:pt x="435" y="650"/>
                    <a:pt x="435" y="650"/>
                  </a:cubicBezTo>
                  <a:cubicBezTo>
                    <a:pt x="436" y="649"/>
                    <a:pt x="436" y="649"/>
                    <a:pt x="436" y="649"/>
                  </a:cubicBezTo>
                  <a:cubicBezTo>
                    <a:pt x="436" y="649"/>
                    <a:pt x="436" y="649"/>
                    <a:pt x="436" y="649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9" y="651"/>
                    <a:pt x="439" y="651"/>
                    <a:pt x="439" y="651"/>
                  </a:cubicBezTo>
                  <a:cubicBezTo>
                    <a:pt x="439" y="651"/>
                    <a:pt x="439" y="651"/>
                    <a:pt x="439" y="651"/>
                  </a:cubicBezTo>
                  <a:cubicBezTo>
                    <a:pt x="440" y="651"/>
                    <a:pt x="440" y="651"/>
                    <a:pt x="440" y="651"/>
                  </a:cubicBezTo>
                  <a:cubicBezTo>
                    <a:pt x="440" y="651"/>
                    <a:pt x="440" y="651"/>
                    <a:pt x="440" y="651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2" y="650"/>
                    <a:pt x="442" y="650"/>
                    <a:pt x="442" y="650"/>
                  </a:cubicBezTo>
                  <a:cubicBezTo>
                    <a:pt x="442" y="650"/>
                    <a:pt x="442" y="650"/>
                    <a:pt x="442" y="650"/>
                  </a:cubicBezTo>
                  <a:cubicBezTo>
                    <a:pt x="443" y="650"/>
                    <a:pt x="443" y="650"/>
                    <a:pt x="443" y="650"/>
                  </a:cubicBezTo>
                  <a:cubicBezTo>
                    <a:pt x="443" y="650"/>
                    <a:pt x="443" y="650"/>
                    <a:pt x="443" y="650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5" y="647"/>
                    <a:pt x="445" y="647"/>
                    <a:pt x="445" y="647"/>
                  </a:cubicBezTo>
                  <a:cubicBezTo>
                    <a:pt x="445" y="647"/>
                    <a:pt x="445" y="647"/>
                    <a:pt x="445" y="647"/>
                  </a:cubicBezTo>
                  <a:cubicBezTo>
                    <a:pt x="445" y="640"/>
                    <a:pt x="445" y="640"/>
                    <a:pt x="445" y="640"/>
                  </a:cubicBezTo>
                  <a:cubicBezTo>
                    <a:pt x="445" y="639"/>
                    <a:pt x="445" y="639"/>
                    <a:pt x="445" y="639"/>
                  </a:cubicBezTo>
                  <a:cubicBezTo>
                    <a:pt x="445" y="633"/>
                    <a:pt x="445" y="633"/>
                    <a:pt x="445" y="633"/>
                  </a:cubicBezTo>
                  <a:cubicBezTo>
                    <a:pt x="445" y="633"/>
                    <a:pt x="445" y="633"/>
                    <a:pt x="445" y="633"/>
                  </a:cubicBezTo>
                  <a:cubicBezTo>
                    <a:pt x="445" y="634"/>
                    <a:pt x="445" y="634"/>
                    <a:pt x="445" y="634"/>
                  </a:cubicBezTo>
                  <a:cubicBezTo>
                    <a:pt x="445" y="634"/>
                    <a:pt x="445" y="634"/>
                    <a:pt x="445" y="634"/>
                  </a:cubicBezTo>
                  <a:cubicBezTo>
                    <a:pt x="446" y="634"/>
                    <a:pt x="446" y="634"/>
                    <a:pt x="446" y="634"/>
                  </a:cubicBezTo>
                  <a:cubicBezTo>
                    <a:pt x="446" y="634"/>
                    <a:pt x="446" y="634"/>
                    <a:pt x="446" y="634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8" y="636"/>
                    <a:pt x="448" y="636"/>
                    <a:pt x="448" y="636"/>
                  </a:cubicBezTo>
                  <a:cubicBezTo>
                    <a:pt x="448" y="636"/>
                    <a:pt x="448" y="636"/>
                    <a:pt x="448" y="636"/>
                  </a:cubicBezTo>
                  <a:cubicBezTo>
                    <a:pt x="449" y="636"/>
                    <a:pt x="449" y="636"/>
                    <a:pt x="449" y="636"/>
                  </a:cubicBezTo>
                  <a:cubicBezTo>
                    <a:pt x="449" y="636"/>
                    <a:pt x="449" y="636"/>
                    <a:pt x="449" y="636"/>
                  </a:cubicBezTo>
                  <a:cubicBezTo>
                    <a:pt x="449" y="637"/>
                    <a:pt x="449" y="637"/>
                    <a:pt x="449" y="637"/>
                  </a:cubicBezTo>
                  <a:cubicBezTo>
                    <a:pt x="449" y="637"/>
                    <a:pt x="449" y="637"/>
                    <a:pt x="449" y="637"/>
                  </a:cubicBezTo>
                  <a:cubicBezTo>
                    <a:pt x="450" y="637"/>
                    <a:pt x="450" y="637"/>
                    <a:pt x="450" y="637"/>
                  </a:cubicBezTo>
                  <a:cubicBezTo>
                    <a:pt x="450" y="637"/>
                    <a:pt x="450" y="637"/>
                    <a:pt x="450" y="637"/>
                  </a:cubicBezTo>
                  <a:cubicBezTo>
                    <a:pt x="451" y="639"/>
                    <a:pt x="451" y="639"/>
                    <a:pt x="451" y="639"/>
                  </a:cubicBezTo>
                  <a:cubicBezTo>
                    <a:pt x="451" y="639"/>
                    <a:pt x="451" y="639"/>
                    <a:pt x="451" y="639"/>
                  </a:cubicBezTo>
                  <a:cubicBezTo>
                    <a:pt x="451" y="640"/>
                    <a:pt x="451" y="640"/>
                    <a:pt x="451" y="640"/>
                  </a:cubicBezTo>
                  <a:cubicBezTo>
                    <a:pt x="451" y="640"/>
                    <a:pt x="451" y="640"/>
                    <a:pt x="451" y="640"/>
                  </a:cubicBezTo>
                  <a:cubicBezTo>
                    <a:pt x="451" y="642"/>
                    <a:pt x="451" y="642"/>
                    <a:pt x="451" y="642"/>
                  </a:cubicBezTo>
                  <a:cubicBezTo>
                    <a:pt x="451" y="642"/>
                    <a:pt x="451" y="642"/>
                    <a:pt x="451" y="642"/>
                  </a:cubicBezTo>
                  <a:cubicBezTo>
                    <a:pt x="450" y="644"/>
                    <a:pt x="450" y="644"/>
                    <a:pt x="450" y="644"/>
                  </a:cubicBezTo>
                  <a:cubicBezTo>
                    <a:pt x="450" y="644"/>
                    <a:pt x="450" y="644"/>
                    <a:pt x="450" y="644"/>
                  </a:cubicBezTo>
                  <a:cubicBezTo>
                    <a:pt x="450" y="646"/>
                    <a:pt x="450" y="646"/>
                    <a:pt x="450" y="646"/>
                  </a:cubicBezTo>
                  <a:cubicBezTo>
                    <a:pt x="450" y="646"/>
                    <a:pt x="450" y="646"/>
                    <a:pt x="450" y="646"/>
                  </a:cubicBezTo>
                  <a:cubicBezTo>
                    <a:pt x="450" y="648"/>
                    <a:pt x="450" y="648"/>
                    <a:pt x="450" y="648"/>
                  </a:cubicBezTo>
                  <a:cubicBezTo>
                    <a:pt x="450" y="648"/>
                    <a:pt x="450" y="648"/>
                    <a:pt x="450" y="648"/>
                  </a:cubicBezTo>
                  <a:cubicBezTo>
                    <a:pt x="450" y="649"/>
                    <a:pt x="450" y="649"/>
                    <a:pt x="450" y="649"/>
                  </a:cubicBezTo>
                  <a:cubicBezTo>
                    <a:pt x="450" y="649"/>
                    <a:pt x="450" y="649"/>
                    <a:pt x="450" y="649"/>
                  </a:cubicBezTo>
                  <a:cubicBezTo>
                    <a:pt x="451" y="650"/>
                    <a:pt x="451" y="650"/>
                    <a:pt x="451" y="650"/>
                  </a:cubicBezTo>
                  <a:cubicBezTo>
                    <a:pt x="451" y="650"/>
                    <a:pt x="451" y="650"/>
                    <a:pt x="451" y="650"/>
                  </a:cubicBezTo>
                  <a:cubicBezTo>
                    <a:pt x="452" y="650"/>
                    <a:pt x="452" y="650"/>
                    <a:pt x="452" y="650"/>
                  </a:cubicBezTo>
                  <a:cubicBezTo>
                    <a:pt x="452" y="650"/>
                    <a:pt x="452" y="650"/>
                    <a:pt x="452" y="650"/>
                  </a:cubicBezTo>
                  <a:cubicBezTo>
                    <a:pt x="453" y="650"/>
                    <a:pt x="453" y="650"/>
                    <a:pt x="453" y="650"/>
                  </a:cubicBezTo>
                  <a:cubicBezTo>
                    <a:pt x="453" y="650"/>
                    <a:pt x="453" y="650"/>
                    <a:pt x="453" y="650"/>
                  </a:cubicBezTo>
                  <a:cubicBezTo>
                    <a:pt x="453" y="649"/>
                    <a:pt x="453" y="649"/>
                    <a:pt x="453" y="649"/>
                  </a:cubicBezTo>
                  <a:cubicBezTo>
                    <a:pt x="453" y="649"/>
                    <a:pt x="453" y="649"/>
                    <a:pt x="453" y="649"/>
                  </a:cubicBezTo>
                  <a:cubicBezTo>
                    <a:pt x="453" y="648"/>
                    <a:pt x="453" y="648"/>
                    <a:pt x="453" y="648"/>
                  </a:cubicBezTo>
                  <a:cubicBezTo>
                    <a:pt x="453" y="648"/>
                    <a:pt x="453" y="648"/>
                    <a:pt x="453" y="648"/>
                  </a:cubicBezTo>
                  <a:cubicBezTo>
                    <a:pt x="454" y="647"/>
                    <a:pt x="454" y="647"/>
                    <a:pt x="454" y="647"/>
                  </a:cubicBezTo>
                  <a:cubicBezTo>
                    <a:pt x="454" y="647"/>
                    <a:pt x="454" y="647"/>
                    <a:pt x="454" y="647"/>
                  </a:cubicBezTo>
                  <a:cubicBezTo>
                    <a:pt x="453" y="646"/>
                    <a:pt x="453" y="646"/>
                    <a:pt x="453" y="646"/>
                  </a:cubicBezTo>
                  <a:cubicBezTo>
                    <a:pt x="453" y="646"/>
                    <a:pt x="453" y="646"/>
                    <a:pt x="453" y="646"/>
                  </a:cubicBezTo>
                  <a:cubicBezTo>
                    <a:pt x="453" y="645"/>
                    <a:pt x="453" y="645"/>
                    <a:pt x="453" y="645"/>
                  </a:cubicBezTo>
                  <a:cubicBezTo>
                    <a:pt x="453" y="645"/>
                    <a:pt x="453" y="645"/>
                    <a:pt x="453" y="645"/>
                  </a:cubicBezTo>
                  <a:cubicBezTo>
                    <a:pt x="453" y="644"/>
                    <a:pt x="453" y="644"/>
                    <a:pt x="453" y="644"/>
                  </a:cubicBezTo>
                  <a:cubicBezTo>
                    <a:pt x="453" y="644"/>
                    <a:pt x="453" y="644"/>
                    <a:pt x="453" y="644"/>
                  </a:cubicBezTo>
                  <a:cubicBezTo>
                    <a:pt x="453" y="643"/>
                    <a:pt x="453" y="643"/>
                    <a:pt x="453" y="643"/>
                  </a:cubicBezTo>
                  <a:cubicBezTo>
                    <a:pt x="453" y="643"/>
                    <a:pt x="453" y="643"/>
                    <a:pt x="453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5" y="643"/>
                    <a:pt x="455" y="643"/>
                    <a:pt x="455" y="643"/>
                  </a:cubicBezTo>
                  <a:cubicBezTo>
                    <a:pt x="455" y="643"/>
                    <a:pt x="455" y="643"/>
                    <a:pt x="455" y="643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8" y="644"/>
                    <a:pt x="458" y="644"/>
                    <a:pt x="458" y="644"/>
                  </a:cubicBezTo>
                  <a:cubicBezTo>
                    <a:pt x="458" y="644"/>
                    <a:pt x="458" y="644"/>
                    <a:pt x="458" y="644"/>
                  </a:cubicBezTo>
                  <a:cubicBezTo>
                    <a:pt x="460" y="640"/>
                    <a:pt x="460" y="640"/>
                    <a:pt x="460" y="640"/>
                  </a:cubicBezTo>
                  <a:cubicBezTo>
                    <a:pt x="460" y="640"/>
                    <a:pt x="460" y="640"/>
                    <a:pt x="460" y="640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1" y="653"/>
                    <a:pt x="451" y="653"/>
                    <a:pt x="451" y="653"/>
                  </a:cubicBezTo>
                  <a:cubicBezTo>
                    <a:pt x="451" y="653"/>
                    <a:pt x="451" y="653"/>
                    <a:pt x="451" y="653"/>
                  </a:cubicBezTo>
                  <a:cubicBezTo>
                    <a:pt x="451" y="654"/>
                    <a:pt x="451" y="654"/>
                    <a:pt x="451" y="654"/>
                  </a:cubicBezTo>
                  <a:cubicBezTo>
                    <a:pt x="451" y="654"/>
                    <a:pt x="451" y="654"/>
                    <a:pt x="451" y="654"/>
                  </a:cubicBezTo>
                  <a:cubicBezTo>
                    <a:pt x="450" y="655"/>
                    <a:pt x="450" y="655"/>
                    <a:pt x="450" y="655"/>
                  </a:cubicBezTo>
                  <a:cubicBezTo>
                    <a:pt x="450" y="655"/>
                    <a:pt x="450" y="655"/>
                    <a:pt x="450" y="655"/>
                  </a:cubicBezTo>
                  <a:cubicBezTo>
                    <a:pt x="450" y="656"/>
                    <a:pt x="450" y="656"/>
                    <a:pt x="450" y="656"/>
                  </a:cubicBezTo>
                  <a:cubicBezTo>
                    <a:pt x="450" y="656"/>
                    <a:pt x="450" y="656"/>
                    <a:pt x="450" y="656"/>
                  </a:cubicBezTo>
                  <a:cubicBezTo>
                    <a:pt x="450" y="658"/>
                    <a:pt x="450" y="658"/>
                    <a:pt x="450" y="658"/>
                  </a:cubicBezTo>
                  <a:cubicBezTo>
                    <a:pt x="450" y="658"/>
                    <a:pt x="450" y="658"/>
                    <a:pt x="450" y="658"/>
                  </a:cubicBezTo>
                  <a:cubicBezTo>
                    <a:pt x="450" y="659"/>
                    <a:pt x="450" y="659"/>
                    <a:pt x="450" y="659"/>
                  </a:cubicBezTo>
                  <a:cubicBezTo>
                    <a:pt x="450" y="659"/>
                    <a:pt x="450" y="659"/>
                    <a:pt x="450" y="659"/>
                  </a:cubicBezTo>
                  <a:cubicBezTo>
                    <a:pt x="450" y="660"/>
                    <a:pt x="450" y="660"/>
                    <a:pt x="450" y="660"/>
                  </a:cubicBezTo>
                  <a:cubicBezTo>
                    <a:pt x="450" y="660"/>
                    <a:pt x="450" y="660"/>
                    <a:pt x="450" y="660"/>
                  </a:cubicBezTo>
                  <a:cubicBezTo>
                    <a:pt x="451" y="660"/>
                    <a:pt x="451" y="660"/>
                    <a:pt x="451" y="660"/>
                  </a:cubicBezTo>
                  <a:cubicBezTo>
                    <a:pt x="451" y="660"/>
                    <a:pt x="451" y="660"/>
                    <a:pt x="451" y="660"/>
                  </a:cubicBezTo>
                  <a:cubicBezTo>
                    <a:pt x="460" y="656"/>
                    <a:pt x="460" y="656"/>
                    <a:pt x="460" y="656"/>
                  </a:cubicBezTo>
                  <a:cubicBezTo>
                    <a:pt x="460" y="656"/>
                    <a:pt x="460" y="656"/>
                    <a:pt x="460" y="656"/>
                  </a:cubicBezTo>
                  <a:cubicBezTo>
                    <a:pt x="464" y="632"/>
                    <a:pt x="464" y="632"/>
                    <a:pt x="464" y="632"/>
                  </a:cubicBezTo>
                  <a:cubicBezTo>
                    <a:pt x="464" y="632"/>
                    <a:pt x="464" y="632"/>
                    <a:pt x="464" y="632"/>
                  </a:cubicBezTo>
                  <a:cubicBezTo>
                    <a:pt x="464" y="631"/>
                    <a:pt x="464" y="631"/>
                    <a:pt x="464" y="631"/>
                  </a:cubicBezTo>
                  <a:cubicBezTo>
                    <a:pt x="464" y="631"/>
                    <a:pt x="464" y="631"/>
                    <a:pt x="464" y="631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29"/>
                    <a:pt x="463" y="629"/>
                    <a:pt x="463" y="629"/>
                  </a:cubicBezTo>
                  <a:cubicBezTo>
                    <a:pt x="463" y="629"/>
                    <a:pt x="463" y="629"/>
                    <a:pt x="463" y="629"/>
                  </a:cubicBezTo>
                  <a:cubicBezTo>
                    <a:pt x="463" y="628"/>
                    <a:pt x="463" y="628"/>
                    <a:pt x="463" y="628"/>
                  </a:cubicBezTo>
                  <a:cubicBezTo>
                    <a:pt x="463" y="628"/>
                    <a:pt x="463" y="628"/>
                    <a:pt x="463" y="628"/>
                  </a:cubicBezTo>
                  <a:cubicBezTo>
                    <a:pt x="463" y="627"/>
                    <a:pt x="463" y="627"/>
                    <a:pt x="463" y="627"/>
                  </a:cubicBezTo>
                  <a:cubicBezTo>
                    <a:pt x="463" y="627"/>
                    <a:pt x="463" y="627"/>
                    <a:pt x="463" y="627"/>
                  </a:cubicBezTo>
                  <a:cubicBezTo>
                    <a:pt x="463" y="626"/>
                    <a:pt x="463" y="626"/>
                    <a:pt x="463" y="626"/>
                  </a:cubicBezTo>
                  <a:cubicBezTo>
                    <a:pt x="463" y="626"/>
                    <a:pt x="463" y="626"/>
                    <a:pt x="463" y="626"/>
                  </a:cubicBezTo>
                  <a:cubicBezTo>
                    <a:pt x="464" y="625"/>
                    <a:pt x="464" y="625"/>
                    <a:pt x="464" y="625"/>
                  </a:cubicBezTo>
                  <a:cubicBezTo>
                    <a:pt x="464" y="625"/>
                    <a:pt x="464" y="625"/>
                    <a:pt x="464" y="625"/>
                  </a:cubicBezTo>
                  <a:cubicBezTo>
                    <a:pt x="464" y="626"/>
                    <a:pt x="464" y="626"/>
                    <a:pt x="464" y="626"/>
                  </a:cubicBezTo>
                  <a:cubicBezTo>
                    <a:pt x="464" y="626"/>
                    <a:pt x="464" y="626"/>
                    <a:pt x="464" y="626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6" y="625"/>
                    <a:pt x="466" y="625"/>
                    <a:pt x="466" y="625"/>
                  </a:cubicBezTo>
                  <a:cubicBezTo>
                    <a:pt x="466" y="625"/>
                    <a:pt x="466" y="625"/>
                    <a:pt x="466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8" y="625"/>
                    <a:pt x="468" y="625"/>
                    <a:pt x="468" y="625"/>
                  </a:cubicBezTo>
                  <a:cubicBezTo>
                    <a:pt x="468" y="625"/>
                    <a:pt x="468" y="625"/>
                    <a:pt x="468" y="625"/>
                  </a:cubicBezTo>
                  <a:cubicBezTo>
                    <a:pt x="469" y="625"/>
                    <a:pt x="469" y="625"/>
                    <a:pt x="469" y="625"/>
                  </a:cubicBezTo>
                  <a:cubicBezTo>
                    <a:pt x="469" y="625"/>
                    <a:pt x="469" y="625"/>
                    <a:pt x="469" y="625"/>
                  </a:cubicBezTo>
                  <a:cubicBezTo>
                    <a:pt x="469" y="629"/>
                    <a:pt x="469" y="629"/>
                    <a:pt x="469" y="629"/>
                  </a:cubicBezTo>
                  <a:cubicBezTo>
                    <a:pt x="469" y="629"/>
                    <a:pt x="469" y="629"/>
                    <a:pt x="469" y="629"/>
                  </a:cubicBezTo>
                  <a:cubicBezTo>
                    <a:pt x="468" y="632"/>
                    <a:pt x="468" y="632"/>
                    <a:pt x="468" y="632"/>
                  </a:cubicBezTo>
                  <a:cubicBezTo>
                    <a:pt x="468" y="632"/>
                    <a:pt x="468" y="632"/>
                    <a:pt x="468" y="632"/>
                  </a:cubicBezTo>
                  <a:cubicBezTo>
                    <a:pt x="467" y="636"/>
                    <a:pt x="467" y="636"/>
                    <a:pt x="467" y="636"/>
                  </a:cubicBezTo>
                  <a:cubicBezTo>
                    <a:pt x="467" y="636"/>
                    <a:pt x="467" y="636"/>
                    <a:pt x="467" y="636"/>
                  </a:cubicBezTo>
                  <a:cubicBezTo>
                    <a:pt x="467" y="639"/>
                    <a:pt x="467" y="639"/>
                    <a:pt x="467" y="639"/>
                  </a:cubicBezTo>
                  <a:cubicBezTo>
                    <a:pt x="467" y="639"/>
                    <a:pt x="467" y="639"/>
                    <a:pt x="467" y="639"/>
                  </a:cubicBezTo>
                  <a:cubicBezTo>
                    <a:pt x="465" y="643"/>
                    <a:pt x="465" y="643"/>
                    <a:pt x="465" y="643"/>
                  </a:cubicBezTo>
                  <a:cubicBezTo>
                    <a:pt x="465" y="643"/>
                    <a:pt x="465" y="643"/>
                    <a:pt x="465" y="643"/>
                  </a:cubicBezTo>
                  <a:cubicBezTo>
                    <a:pt x="465" y="647"/>
                    <a:pt x="465" y="647"/>
                    <a:pt x="465" y="647"/>
                  </a:cubicBezTo>
                  <a:cubicBezTo>
                    <a:pt x="465" y="647"/>
                    <a:pt x="465" y="647"/>
                    <a:pt x="465" y="647"/>
                  </a:cubicBezTo>
                  <a:cubicBezTo>
                    <a:pt x="464" y="650"/>
                    <a:pt x="464" y="650"/>
                    <a:pt x="464" y="650"/>
                  </a:cubicBezTo>
                  <a:cubicBezTo>
                    <a:pt x="464" y="650"/>
                    <a:pt x="464" y="650"/>
                    <a:pt x="464" y="650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74" y="652"/>
                    <a:pt x="474" y="652"/>
                    <a:pt x="474" y="652"/>
                  </a:cubicBezTo>
                  <a:cubicBezTo>
                    <a:pt x="474" y="652"/>
                    <a:pt x="474" y="652"/>
                    <a:pt x="474" y="652"/>
                  </a:cubicBezTo>
                  <a:cubicBezTo>
                    <a:pt x="477" y="658"/>
                    <a:pt x="477" y="658"/>
                    <a:pt x="477" y="658"/>
                  </a:cubicBezTo>
                  <a:cubicBezTo>
                    <a:pt x="477" y="658"/>
                    <a:pt x="477" y="658"/>
                    <a:pt x="477" y="658"/>
                  </a:cubicBezTo>
                  <a:cubicBezTo>
                    <a:pt x="475" y="657"/>
                    <a:pt x="475" y="657"/>
                    <a:pt x="475" y="657"/>
                  </a:cubicBezTo>
                  <a:cubicBezTo>
                    <a:pt x="475" y="657"/>
                    <a:pt x="475" y="657"/>
                    <a:pt x="475" y="657"/>
                  </a:cubicBezTo>
                  <a:cubicBezTo>
                    <a:pt x="473" y="657"/>
                    <a:pt x="473" y="657"/>
                    <a:pt x="473" y="657"/>
                  </a:cubicBezTo>
                  <a:cubicBezTo>
                    <a:pt x="473" y="657"/>
                    <a:pt x="473" y="657"/>
                    <a:pt x="473" y="657"/>
                  </a:cubicBezTo>
                  <a:cubicBezTo>
                    <a:pt x="471" y="656"/>
                    <a:pt x="471" y="656"/>
                    <a:pt x="471" y="656"/>
                  </a:cubicBezTo>
                  <a:cubicBezTo>
                    <a:pt x="471" y="656"/>
                    <a:pt x="471" y="656"/>
                    <a:pt x="471" y="656"/>
                  </a:cubicBezTo>
                  <a:cubicBezTo>
                    <a:pt x="469" y="656"/>
                    <a:pt x="469" y="656"/>
                    <a:pt x="469" y="656"/>
                  </a:cubicBezTo>
                  <a:cubicBezTo>
                    <a:pt x="469" y="656"/>
                    <a:pt x="469" y="656"/>
                    <a:pt x="469" y="656"/>
                  </a:cubicBezTo>
                  <a:cubicBezTo>
                    <a:pt x="467" y="656"/>
                    <a:pt x="467" y="656"/>
                    <a:pt x="467" y="656"/>
                  </a:cubicBezTo>
                  <a:cubicBezTo>
                    <a:pt x="467" y="656"/>
                    <a:pt x="467" y="656"/>
                    <a:pt x="467" y="656"/>
                  </a:cubicBezTo>
                  <a:cubicBezTo>
                    <a:pt x="465" y="657"/>
                    <a:pt x="465" y="657"/>
                    <a:pt x="465" y="657"/>
                  </a:cubicBezTo>
                  <a:cubicBezTo>
                    <a:pt x="465" y="657"/>
                    <a:pt x="465" y="657"/>
                    <a:pt x="465" y="657"/>
                  </a:cubicBezTo>
                  <a:cubicBezTo>
                    <a:pt x="462" y="657"/>
                    <a:pt x="462" y="657"/>
                    <a:pt x="462" y="657"/>
                  </a:cubicBezTo>
                  <a:cubicBezTo>
                    <a:pt x="462" y="657"/>
                    <a:pt x="462" y="657"/>
                    <a:pt x="462" y="657"/>
                  </a:cubicBezTo>
                  <a:cubicBezTo>
                    <a:pt x="461" y="658"/>
                    <a:pt x="461" y="658"/>
                    <a:pt x="461" y="658"/>
                  </a:cubicBezTo>
                  <a:cubicBezTo>
                    <a:pt x="461" y="658"/>
                    <a:pt x="461" y="658"/>
                    <a:pt x="461" y="658"/>
                  </a:cubicBezTo>
                  <a:cubicBezTo>
                    <a:pt x="446" y="666"/>
                    <a:pt x="446" y="666"/>
                    <a:pt x="446" y="666"/>
                  </a:cubicBezTo>
                  <a:cubicBezTo>
                    <a:pt x="446" y="666"/>
                    <a:pt x="446" y="666"/>
                    <a:pt x="446" y="666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70"/>
                    <a:pt x="445" y="670"/>
                    <a:pt x="445" y="670"/>
                  </a:cubicBezTo>
                  <a:cubicBezTo>
                    <a:pt x="445" y="670"/>
                    <a:pt x="445" y="670"/>
                    <a:pt x="445" y="670"/>
                  </a:cubicBezTo>
                  <a:cubicBezTo>
                    <a:pt x="446" y="670"/>
                    <a:pt x="446" y="670"/>
                    <a:pt x="446" y="670"/>
                  </a:cubicBezTo>
                  <a:cubicBezTo>
                    <a:pt x="446" y="670"/>
                    <a:pt x="446" y="670"/>
                    <a:pt x="446" y="670"/>
                  </a:cubicBezTo>
                  <a:cubicBezTo>
                    <a:pt x="447" y="670"/>
                    <a:pt x="447" y="670"/>
                    <a:pt x="447" y="670"/>
                  </a:cubicBezTo>
                  <a:cubicBezTo>
                    <a:pt x="447" y="670"/>
                    <a:pt x="447" y="670"/>
                    <a:pt x="447" y="670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8" y="664"/>
                    <a:pt x="458" y="664"/>
                    <a:pt x="458" y="664"/>
                  </a:cubicBezTo>
                  <a:cubicBezTo>
                    <a:pt x="458" y="664"/>
                    <a:pt x="458" y="664"/>
                    <a:pt x="458" y="664"/>
                  </a:cubicBezTo>
                  <a:cubicBezTo>
                    <a:pt x="459" y="664"/>
                    <a:pt x="459" y="664"/>
                    <a:pt x="459" y="664"/>
                  </a:cubicBezTo>
                  <a:cubicBezTo>
                    <a:pt x="459" y="664"/>
                    <a:pt x="459" y="664"/>
                    <a:pt x="459" y="664"/>
                  </a:cubicBezTo>
                  <a:cubicBezTo>
                    <a:pt x="460" y="664"/>
                    <a:pt x="460" y="664"/>
                    <a:pt x="460" y="664"/>
                  </a:cubicBezTo>
                  <a:cubicBezTo>
                    <a:pt x="460" y="664"/>
                    <a:pt x="460" y="664"/>
                    <a:pt x="460" y="664"/>
                  </a:cubicBezTo>
                  <a:cubicBezTo>
                    <a:pt x="461" y="664"/>
                    <a:pt x="461" y="664"/>
                    <a:pt x="461" y="664"/>
                  </a:cubicBezTo>
                  <a:cubicBezTo>
                    <a:pt x="461" y="664"/>
                    <a:pt x="461" y="664"/>
                    <a:pt x="461" y="664"/>
                  </a:cubicBezTo>
                  <a:cubicBezTo>
                    <a:pt x="462" y="665"/>
                    <a:pt x="462" y="665"/>
                    <a:pt x="462" y="665"/>
                  </a:cubicBezTo>
                  <a:cubicBezTo>
                    <a:pt x="462" y="665"/>
                    <a:pt x="462" y="665"/>
                    <a:pt x="462" y="665"/>
                  </a:cubicBezTo>
                  <a:cubicBezTo>
                    <a:pt x="463" y="665"/>
                    <a:pt x="463" y="665"/>
                    <a:pt x="463" y="665"/>
                  </a:cubicBezTo>
                  <a:cubicBezTo>
                    <a:pt x="463" y="665"/>
                    <a:pt x="463" y="665"/>
                    <a:pt x="463" y="665"/>
                  </a:cubicBezTo>
                  <a:cubicBezTo>
                    <a:pt x="460" y="670"/>
                    <a:pt x="458" y="671"/>
                    <a:pt x="458" y="671"/>
                  </a:cubicBezTo>
                  <a:cubicBezTo>
                    <a:pt x="458" y="671"/>
                    <a:pt x="458" y="671"/>
                    <a:pt x="458" y="671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7"/>
                    <a:pt x="458" y="677"/>
                    <a:pt x="458" y="677"/>
                  </a:cubicBezTo>
                  <a:cubicBezTo>
                    <a:pt x="458" y="677"/>
                    <a:pt x="458" y="677"/>
                    <a:pt x="458" y="677"/>
                  </a:cubicBezTo>
                  <a:cubicBezTo>
                    <a:pt x="458" y="678"/>
                    <a:pt x="458" y="678"/>
                    <a:pt x="458" y="678"/>
                  </a:cubicBezTo>
                  <a:cubicBezTo>
                    <a:pt x="458" y="678"/>
                    <a:pt x="458" y="678"/>
                    <a:pt x="458" y="678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6" y="679"/>
                    <a:pt x="456" y="679"/>
                    <a:pt x="456" y="679"/>
                  </a:cubicBezTo>
                  <a:cubicBezTo>
                    <a:pt x="456" y="679"/>
                    <a:pt x="456" y="679"/>
                    <a:pt x="456" y="679"/>
                  </a:cubicBezTo>
                  <a:cubicBezTo>
                    <a:pt x="456" y="680"/>
                    <a:pt x="456" y="680"/>
                    <a:pt x="456" y="680"/>
                  </a:cubicBezTo>
                  <a:cubicBezTo>
                    <a:pt x="456" y="680"/>
                    <a:pt x="456" y="680"/>
                    <a:pt x="456" y="680"/>
                  </a:cubicBezTo>
                  <a:cubicBezTo>
                    <a:pt x="455" y="680"/>
                    <a:pt x="455" y="680"/>
                    <a:pt x="455" y="680"/>
                  </a:cubicBezTo>
                  <a:cubicBezTo>
                    <a:pt x="455" y="680"/>
                    <a:pt x="455" y="680"/>
                    <a:pt x="455" y="680"/>
                  </a:cubicBezTo>
                  <a:cubicBezTo>
                    <a:pt x="455" y="681"/>
                    <a:pt x="455" y="681"/>
                    <a:pt x="455" y="681"/>
                  </a:cubicBezTo>
                  <a:cubicBezTo>
                    <a:pt x="455" y="681"/>
                    <a:pt x="455" y="681"/>
                    <a:pt x="455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6" y="683"/>
                    <a:pt x="456" y="683"/>
                    <a:pt x="456" y="683"/>
                  </a:cubicBezTo>
                  <a:cubicBezTo>
                    <a:pt x="456" y="683"/>
                    <a:pt x="456" y="683"/>
                    <a:pt x="456" y="683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5" y="686"/>
                    <a:pt x="455" y="686"/>
                    <a:pt x="455" y="686"/>
                  </a:cubicBezTo>
                  <a:cubicBezTo>
                    <a:pt x="455" y="686"/>
                    <a:pt x="455" y="686"/>
                    <a:pt x="455" y="686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8"/>
                    <a:pt x="455" y="688"/>
                    <a:pt x="455" y="688"/>
                  </a:cubicBezTo>
                  <a:cubicBezTo>
                    <a:pt x="455" y="688"/>
                    <a:pt x="455" y="688"/>
                    <a:pt x="455" y="688"/>
                  </a:cubicBezTo>
                  <a:cubicBezTo>
                    <a:pt x="456" y="688"/>
                    <a:pt x="456" y="688"/>
                    <a:pt x="456" y="688"/>
                  </a:cubicBezTo>
                  <a:cubicBezTo>
                    <a:pt x="456" y="688"/>
                    <a:pt x="456" y="688"/>
                    <a:pt x="456" y="688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5" y="690"/>
                    <a:pt x="455" y="690"/>
                    <a:pt x="455" y="690"/>
                  </a:cubicBezTo>
                  <a:cubicBezTo>
                    <a:pt x="455" y="690"/>
                    <a:pt x="455" y="690"/>
                    <a:pt x="455" y="690"/>
                  </a:cubicBezTo>
                  <a:cubicBezTo>
                    <a:pt x="455" y="691"/>
                    <a:pt x="455" y="691"/>
                    <a:pt x="455" y="691"/>
                  </a:cubicBezTo>
                  <a:cubicBezTo>
                    <a:pt x="455" y="691"/>
                    <a:pt x="455" y="691"/>
                    <a:pt x="455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1" y="712"/>
                    <a:pt x="451" y="712"/>
                    <a:pt x="451" y="712"/>
                  </a:cubicBezTo>
                  <a:cubicBezTo>
                    <a:pt x="451" y="712"/>
                    <a:pt x="451" y="712"/>
                    <a:pt x="451" y="712"/>
                  </a:cubicBezTo>
                  <a:cubicBezTo>
                    <a:pt x="449" y="712"/>
                    <a:pt x="449" y="712"/>
                    <a:pt x="449" y="712"/>
                  </a:cubicBezTo>
                  <a:cubicBezTo>
                    <a:pt x="449" y="712"/>
                    <a:pt x="449" y="712"/>
                    <a:pt x="449" y="712"/>
                  </a:cubicBezTo>
                  <a:cubicBezTo>
                    <a:pt x="449" y="711"/>
                    <a:pt x="449" y="711"/>
                    <a:pt x="449" y="711"/>
                  </a:cubicBezTo>
                  <a:cubicBezTo>
                    <a:pt x="449" y="711"/>
                    <a:pt x="449" y="711"/>
                    <a:pt x="449" y="711"/>
                  </a:cubicBezTo>
                  <a:cubicBezTo>
                    <a:pt x="448" y="710"/>
                    <a:pt x="448" y="710"/>
                    <a:pt x="448" y="710"/>
                  </a:cubicBezTo>
                  <a:cubicBezTo>
                    <a:pt x="448" y="710"/>
                    <a:pt x="448" y="710"/>
                    <a:pt x="448" y="710"/>
                  </a:cubicBezTo>
                  <a:cubicBezTo>
                    <a:pt x="447" y="710"/>
                    <a:pt x="447" y="710"/>
                    <a:pt x="447" y="710"/>
                  </a:cubicBezTo>
                  <a:cubicBezTo>
                    <a:pt x="447" y="710"/>
                    <a:pt x="447" y="710"/>
                    <a:pt x="447" y="710"/>
                  </a:cubicBezTo>
                  <a:cubicBezTo>
                    <a:pt x="446" y="709"/>
                    <a:pt x="446" y="709"/>
                    <a:pt x="446" y="709"/>
                  </a:cubicBezTo>
                  <a:cubicBezTo>
                    <a:pt x="446" y="709"/>
                    <a:pt x="446" y="709"/>
                    <a:pt x="446" y="709"/>
                  </a:cubicBezTo>
                  <a:cubicBezTo>
                    <a:pt x="444" y="709"/>
                    <a:pt x="444" y="709"/>
                    <a:pt x="444" y="709"/>
                  </a:cubicBezTo>
                  <a:cubicBezTo>
                    <a:pt x="444" y="709"/>
                    <a:pt x="444" y="709"/>
                    <a:pt x="444" y="709"/>
                  </a:cubicBezTo>
                  <a:cubicBezTo>
                    <a:pt x="443" y="709"/>
                    <a:pt x="443" y="709"/>
                    <a:pt x="443" y="709"/>
                  </a:cubicBezTo>
                  <a:cubicBezTo>
                    <a:pt x="443" y="709"/>
                    <a:pt x="443" y="709"/>
                    <a:pt x="443" y="709"/>
                  </a:cubicBezTo>
                  <a:cubicBezTo>
                    <a:pt x="442" y="708"/>
                    <a:pt x="442" y="708"/>
                    <a:pt x="442" y="708"/>
                  </a:cubicBezTo>
                  <a:cubicBezTo>
                    <a:pt x="442" y="708"/>
                    <a:pt x="442" y="708"/>
                    <a:pt x="442" y="708"/>
                  </a:cubicBezTo>
                  <a:cubicBezTo>
                    <a:pt x="441" y="708"/>
                    <a:pt x="441" y="708"/>
                    <a:pt x="441" y="708"/>
                  </a:cubicBezTo>
                  <a:cubicBezTo>
                    <a:pt x="441" y="708"/>
                    <a:pt x="441" y="708"/>
                    <a:pt x="441" y="708"/>
                  </a:cubicBezTo>
                  <a:cubicBezTo>
                    <a:pt x="439" y="708"/>
                    <a:pt x="439" y="708"/>
                    <a:pt x="439" y="708"/>
                  </a:cubicBezTo>
                  <a:cubicBezTo>
                    <a:pt x="439" y="708"/>
                    <a:pt x="439" y="708"/>
                    <a:pt x="439" y="708"/>
                  </a:cubicBezTo>
                  <a:cubicBezTo>
                    <a:pt x="434" y="712"/>
                    <a:pt x="434" y="712"/>
                    <a:pt x="434" y="712"/>
                  </a:cubicBezTo>
                  <a:cubicBezTo>
                    <a:pt x="434" y="712"/>
                    <a:pt x="434" y="712"/>
                    <a:pt x="434" y="712"/>
                  </a:cubicBezTo>
                  <a:cubicBezTo>
                    <a:pt x="432" y="713"/>
                    <a:pt x="432" y="713"/>
                    <a:pt x="432" y="713"/>
                  </a:cubicBezTo>
                  <a:cubicBezTo>
                    <a:pt x="432" y="713"/>
                    <a:pt x="432" y="713"/>
                    <a:pt x="432" y="713"/>
                  </a:cubicBezTo>
                  <a:cubicBezTo>
                    <a:pt x="431" y="715"/>
                    <a:pt x="431" y="715"/>
                    <a:pt x="431" y="715"/>
                  </a:cubicBezTo>
                  <a:cubicBezTo>
                    <a:pt x="431" y="715"/>
                    <a:pt x="431" y="715"/>
                    <a:pt x="431" y="715"/>
                  </a:cubicBezTo>
                  <a:cubicBezTo>
                    <a:pt x="430" y="716"/>
                    <a:pt x="430" y="716"/>
                    <a:pt x="430" y="716"/>
                  </a:cubicBezTo>
                  <a:cubicBezTo>
                    <a:pt x="430" y="716"/>
                    <a:pt x="430" y="716"/>
                    <a:pt x="430" y="716"/>
                  </a:cubicBezTo>
                  <a:cubicBezTo>
                    <a:pt x="430" y="718"/>
                    <a:pt x="430" y="718"/>
                    <a:pt x="430" y="718"/>
                  </a:cubicBezTo>
                  <a:cubicBezTo>
                    <a:pt x="430" y="718"/>
                    <a:pt x="430" y="718"/>
                    <a:pt x="430" y="718"/>
                  </a:cubicBezTo>
                  <a:cubicBezTo>
                    <a:pt x="429" y="719"/>
                    <a:pt x="429" y="719"/>
                    <a:pt x="429" y="719"/>
                  </a:cubicBezTo>
                  <a:cubicBezTo>
                    <a:pt x="429" y="719"/>
                    <a:pt x="429" y="719"/>
                    <a:pt x="429" y="719"/>
                  </a:cubicBezTo>
                  <a:cubicBezTo>
                    <a:pt x="428" y="721"/>
                    <a:pt x="428" y="721"/>
                    <a:pt x="428" y="721"/>
                  </a:cubicBezTo>
                  <a:cubicBezTo>
                    <a:pt x="428" y="721"/>
                    <a:pt x="428" y="721"/>
                    <a:pt x="428" y="721"/>
                  </a:cubicBezTo>
                  <a:cubicBezTo>
                    <a:pt x="427" y="722"/>
                    <a:pt x="427" y="722"/>
                    <a:pt x="427" y="722"/>
                  </a:cubicBezTo>
                  <a:cubicBezTo>
                    <a:pt x="427" y="722"/>
                    <a:pt x="427" y="722"/>
                    <a:pt x="427" y="722"/>
                  </a:cubicBezTo>
                  <a:cubicBezTo>
                    <a:pt x="426" y="723"/>
                    <a:pt x="426" y="723"/>
                    <a:pt x="426" y="723"/>
                  </a:cubicBezTo>
                  <a:lnTo>
                    <a:pt x="425" y="723"/>
                  </a:lnTo>
                  <a:close/>
                  <a:moveTo>
                    <a:pt x="270" y="716"/>
                  </a:move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7" y="715"/>
                    <a:pt x="267" y="715"/>
                    <a:pt x="267" y="715"/>
                  </a:cubicBezTo>
                  <a:cubicBezTo>
                    <a:pt x="267" y="715"/>
                    <a:pt x="267" y="715"/>
                    <a:pt x="267" y="715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1"/>
                    <a:pt x="264" y="711"/>
                    <a:pt x="264" y="711"/>
                  </a:cubicBezTo>
                  <a:cubicBezTo>
                    <a:pt x="264" y="711"/>
                    <a:pt x="264" y="711"/>
                    <a:pt x="264" y="711"/>
                  </a:cubicBezTo>
                  <a:cubicBezTo>
                    <a:pt x="265" y="710"/>
                    <a:pt x="265" y="710"/>
                    <a:pt x="265" y="710"/>
                  </a:cubicBezTo>
                  <a:cubicBezTo>
                    <a:pt x="265" y="710"/>
                    <a:pt x="265" y="710"/>
                    <a:pt x="265" y="710"/>
                  </a:cubicBezTo>
                  <a:cubicBezTo>
                    <a:pt x="266" y="710"/>
                    <a:pt x="266" y="710"/>
                    <a:pt x="266" y="710"/>
                  </a:cubicBezTo>
                  <a:cubicBezTo>
                    <a:pt x="266" y="710"/>
                    <a:pt x="266" y="710"/>
                    <a:pt x="266" y="710"/>
                  </a:cubicBezTo>
                  <a:cubicBezTo>
                    <a:pt x="267" y="710"/>
                    <a:pt x="267" y="710"/>
                    <a:pt x="267" y="710"/>
                  </a:cubicBezTo>
                  <a:cubicBezTo>
                    <a:pt x="267" y="710"/>
                    <a:pt x="267" y="710"/>
                    <a:pt x="267" y="710"/>
                  </a:cubicBezTo>
                  <a:cubicBezTo>
                    <a:pt x="268" y="710"/>
                    <a:pt x="268" y="710"/>
                    <a:pt x="268" y="710"/>
                  </a:cubicBezTo>
                  <a:cubicBezTo>
                    <a:pt x="268" y="710"/>
                    <a:pt x="268" y="710"/>
                    <a:pt x="268" y="710"/>
                  </a:cubicBezTo>
                  <a:cubicBezTo>
                    <a:pt x="269" y="710"/>
                    <a:pt x="269" y="710"/>
                    <a:pt x="269" y="710"/>
                  </a:cubicBezTo>
                  <a:cubicBezTo>
                    <a:pt x="269" y="710"/>
                    <a:pt x="269" y="710"/>
                    <a:pt x="269" y="710"/>
                  </a:cubicBezTo>
                  <a:cubicBezTo>
                    <a:pt x="271" y="710"/>
                    <a:pt x="271" y="710"/>
                    <a:pt x="271" y="710"/>
                  </a:cubicBezTo>
                  <a:cubicBezTo>
                    <a:pt x="271" y="710"/>
                    <a:pt x="271" y="710"/>
                    <a:pt x="271" y="710"/>
                  </a:cubicBezTo>
                  <a:cubicBezTo>
                    <a:pt x="272" y="709"/>
                    <a:pt x="272" y="709"/>
                    <a:pt x="272" y="709"/>
                  </a:cubicBezTo>
                  <a:cubicBezTo>
                    <a:pt x="272" y="709"/>
                    <a:pt x="272" y="709"/>
                    <a:pt x="272" y="709"/>
                  </a:cubicBezTo>
                  <a:cubicBezTo>
                    <a:pt x="273" y="709"/>
                    <a:pt x="273" y="709"/>
                    <a:pt x="273" y="709"/>
                  </a:cubicBezTo>
                  <a:cubicBezTo>
                    <a:pt x="273" y="709"/>
                    <a:pt x="273" y="709"/>
                    <a:pt x="273" y="709"/>
                  </a:cubicBezTo>
                  <a:cubicBezTo>
                    <a:pt x="274" y="708"/>
                    <a:pt x="274" y="708"/>
                    <a:pt x="274" y="708"/>
                  </a:cubicBezTo>
                  <a:cubicBezTo>
                    <a:pt x="274" y="708"/>
                    <a:pt x="274" y="708"/>
                    <a:pt x="274" y="708"/>
                  </a:cubicBezTo>
                  <a:cubicBezTo>
                    <a:pt x="275" y="708"/>
                    <a:pt x="275" y="708"/>
                    <a:pt x="275" y="708"/>
                  </a:cubicBezTo>
                  <a:cubicBezTo>
                    <a:pt x="275" y="708"/>
                    <a:pt x="275" y="708"/>
                    <a:pt x="275" y="708"/>
                  </a:cubicBezTo>
                  <a:cubicBezTo>
                    <a:pt x="277" y="707"/>
                    <a:pt x="277" y="707"/>
                    <a:pt x="277" y="707"/>
                  </a:cubicBezTo>
                  <a:cubicBezTo>
                    <a:pt x="277" y="707"/>
                    <a:pt x="277" y="707"/>
                    <a:pt x="277" y="707"/>
                  </a:cubicBezTo>
                  <a:cubicBezTo>
                    <a:pt x="278" y="706"/>
                    <a:pt x="278" y="706"/>
                    <a:pt x="278" y="706"/>
                  </a:cubicBezTo>
                  <a:cubicBezTo>
                    <a:pt x="278" y="706"/>
                    <a:pt x="278" y="706"/>
                    <a:pt x="278" y="706"/>
                  </a:cubicBezTo>
                  <a:cubicBezTo>
                    <a:pt x="279" y="705"/>
                    <a:pt x="279" y="705"/>
                    <a:pt x="279" y="705"/>
                  </a:cubicBezTo>
                  <a:cubicBezTo>
                    <a:pt x="279" y="705"/>
                    <a:pt x="279" y="705"/>
                    <a:pt x="279" y="705"/>
                  </a:cubicBezTo>
                  <a:cubicBezTo>
                    <a:pt x="280" y="704"/>
                    <a:pt x="280" y="704"/>
                    <a:pt x="280" y="704"/>
                  </a:cubicBezTo>
                  <a:cubicBezTo>
                    <a:pt x="280" y="704"/>
                    <a:pt x="280" y="704"/>
                    <a:pt x="280" y="704"/>
                  </a:cubicBezTo>
                  <a:cubicBezTo>
                    <a:pt x="281" y="703"/>
                    <a:pt x="281" y="703"/>
                    <a:pt x="281" y="703"/>
                  </a:cubicBezTo>
                  <a:cubicBezTo>
                    <a:pt x="281" y="703"/>
                    <a:pt x="281" y="703"/>
                    <a:pt x="281" y="703"/>
                  </a:cubicBezTo>
                  <a:cubicBezTo>
                    <a:pt x="282" y="701"/>
                    <a:pt x="282" y="701"/>
                    <a:pt x="282" y="701"/>
                  </a:cubicBezTo>
                  <a:cubicBezTo>
                    <a:pt x="282" y="701"/>
                    <a:pt x="282" y="701"/>
                    <a:pt x="282" y="701"/>
                  </a:cubicBezTo>
                  <a:cubicBezTo>
                    <a:pt x="283" y="700"/>
                    <a:pt x="283" y="700"/>
                    <a:pt x="283" y="700"/>
                  </a:cubicBezTo>
                  <a:cubicBezTo>
                    <a:pt x="283" y="700"/>
                    <a:pt x="283" y="700"/>
                    <a:pt x="283" y="700"/>
                  </a:cubicBezTo>
                  <a:cubicBezTo>
                    <a:pt x="284" y="701"/>
                    <a:pt x="284" y="701"/>
                    <a:pt x="284" y="701"/>
                  </a:cubicBezTo>
                  <a:cubicBezTo>
                    <a:pt x="284" y="701"/>
                    <a:pt x="284" y="701"/>
                    <a:pt x="284" y="701"/>
                  </a:cubicBezTo>
                  <a:cubicBezTo>
                    <a:pt x="283" y="703"/>
                    <a:pt x="283" y="703"/>
                    <a:pt x="283" y="703"/>
                  </a:cubicBezTo>
                  <a:cubicBezTo>
                    <a:pt x="283" y="703"/>
                    <a:pt x="283" y="703"/>
                    <a:pt x="283" y="703"/>
                  </a:cubicBezTo>
                  <a:cubicBezTo>
                    <a:pt x="282" y="704"/>
                    <a:pt x="282" y="704"/>
                    <a:pt x="282" y="704"/>
                  </a:cubicBezTo>
                  <a:cubicBezTo>
                    <a:pt x="282" y="704"/>
                    <a:pt x="282" y="704"/>
                    <a:pt x="282" y="704"/>
                  </a:cubicBezTo>
                  <a:cubicBezTo>
                    <a:pt x="280" y="706"/>
                    <a:pt x="280" y="706"/>
                    <a:pt x="280" y="706"/>
                  </a:cubicBezTo>
                  <a:cubicBezTo>
                    <a:pt x="280" y="706"/>
                    <a:pt x="280" y="706"/>
                    <a:pt x="280" y="706"/>
                  </a:cubicBezTo>
                  <a:cubicBezTo>
                    <a:pt x="279" y="707"/>
                    <a:pt x="279" y="707"/>
                    <a:pt x="279" y="707"/>
                  </a:cubicBezTo>
                  <a:cubicBezTo>
                    <a:pt x="279" y="707"/>
                    <a:pt x="279" y="707"/>
                    <a:pt x="279" y="707"/>
                  </a:cubicBezTo>
                  <a:cubicBezTo>
                    <a:pt x="277" y="709"/>
                    <a:pt x="277" y="709"/>
                    <a:pt x="277" y="709"/>
                  </a:cubicBezTo>
                  <a:cubicBezTo>
                    <a:pt x="277" y="709"/>
                    <a:pt x="277" y="709"/>
                    <a:pt x="277" y="709"/>
                  </a:cubicBezTo>
                  <a:cubicBezTo>
                    <a:pt x="276" y="711"/>
                    <a:pt x="276" y="711"/>
                    <a:pt x="276" y="711"/>
                  </a:cubicBezTo>
                  <a:cubicBezTo>
                    <a:pt x="276" y="711"/>
                    <a:pt x="276" y="711"/>
                    <a:pt x="276" y="711"/>
                  </a:cubicBezTo>
                  <a:cubicBezTo>
                    <a:pt x="274" y="713"/>
                    <a:pt x="274" y="713"/>
                    <a:pt x="274" y="713"/>
                  </a:cubicBezTo>
                  <a:cubicBezTo>
                    <a:pt x="274" y="713"/>
                    <a:pt x="274" y="713"/>
                    <a:pt x="274" y="713"/>
                  </a:cubicBezTo>
                  <a:cubicBezTo>
                    <a:pt x="274" y="715"/>
                    <a:pt x="274" y="715"/>
                    <a:pt x="274" y="715"/>
                  </a:cubicBezTo>
                  <a:cubicBezTo>
                    <a:pt x="274" y="715"/>
                    <a:pt x="274" y="715"/>
                    <a:pt x="274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1" y="715"/>
                    <a:pt x="271" y="715"/>
                    <a:pt x="271" y="715"/>
                  </a:cubicBezTo>
                  <a:cubicBezTo>
                    <a:pt x="271" y="715"/>
                    <a:pt x="271" y="715"/>
                    <a:pt x="271" y="715"/>
                  </a:cubicBezTo>
                  <a:cubicBezTo>
                    <a:pt x="271" y="716"/>
                    <a:pt x="271" y="716"/>
                    <a:pt x="271" y="716"/>
                  </a:cubicBezTo>
                  <a:cubicBezTo>
                    <a:pt x="271" y="716"/>
                    <a:pt x="271" y="716"/>
                    <a:pt x="271" y="716"/>
                  </a:cubicBezTo>
                  <a:cubicBezTo>
                    <a:pt x="270" y="716"/>
                    <a:pt x="270" y="716"/>
                    <a:pt x="270" y="716"/>
                  </a:cubicBezTo>
                  <a:cubicBezTo>
                    <a:pt x="270" y="716"/>
                    <a:pt x="270" y="716"/>
                    <a:pt x="270" y="716"/>
                  </a:cubicBezTo>
                  <a:cubicBezTo>
                    <a:pt x="270" y="716"/>
                    <a:pt x="270" y="716"/>
                    <a:pt x="270" y="716"/>
                  </a:cubicBezTo>
                  <a:close/>
                  <a:moveTo>
                    <a:pt x="562" y="715"/>
                  </a:moveTo>
                  <a:cubicBezTo>
                    <a:pt x="562" y="715"/>
                    <a:pt x="562" y="715"/>
                    <a:pt x="562" y="715"/>
                  </a:cubicBezTo>
                  <a:cubicBezTo>
                    <a:pt x="562" y="715"/>
                    <a:pt x="562" y="715"/>
                    <a:pt x="562" y="715"/>
                  </a:cubicBezTo>
                  <a:cubicBezTo>
                    <a:pt x="561" y="714"/>
                    <a:pt x="561" y="714"/>
                    <a:pt x="561" y="714"/>
                  </a:cubicBezTo>
                  <a:cubicBezTo>
                    <a:pt x="561" y="714"/>
                    <a:pt x="561" y="714"/>
                    <a:pt x="561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8" y="713"/>
                    <a:pt x="558" y="713"/>
                    <a:pt x="558" y="713"/>
                  </a:cubicBezTo>
                  <a:cubicBezTo>
                    <a:pt x="558" y="713"/>
                    <a:pt x="558" y="713"/>
                    <a:pt x="558" y="713"/>
                  </a:cubicBezTo>
                  <a:cubicBezTo>
                    <a:pt x="557" y="713"/>
                    <a:pt x="557" y="713"/>
                    <a:pt x="557" y="713"/>
                  </a:cubicBezTo>
                  <a:cubicBezTo>
                    <a:pt x="557" y="713"/>
                    <a:pt x="557" y="713"/>
                    <a:pt x="557" y="713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9" y="698"/>
                    <a:pt x="559" y="698"/>
                    <a:pt x="559" y="698"/>
                  </a:cubicBezTo>
                  <a:cubicBezTo>
                    <a:pt x="559" y="698"/>
                    <a:pt x="559" y="698"/>
                    <a:pt x="559" y="698"/>
                  </a:cubicBezTo>
                  <a:cubicBezTo>
                    <a:pt x="559" y="700"/>
                    <a:pt x="559" y="700"/>
                    <a:pt x="559" y="700"/>
                  </a:cubicBezTo>
                  <a:cubicBezTo>
                    <a:pt x="559" y="700"/>
                    <a:pt x="559" y="700"/>
                    <a:pt x="559" y="700"/>
                  </a:cubicBezTo>
                  <a:cubicBezTo>
                    <a:pt x="561" y="702"/>
                    <a:pt x="561" y="702"/>
                    <a:pt x="561" y="702"/>
                  </a:cubicBezTo>
                  <a:cubicBezTo>
                    <a:pt x="561" y="702"/>
                    <a:pt x="561" y="702"/>
                    <a:pt x="561" y="702"/>
                  </a:cubicBezTo>
                  <a:cubicBezTo>
                    <a:pt x="562" y="704"/>
                    <a:pt x="562" y="704"/>
                    <a:pt x="562" y="704"/>
                  </a:cubicBezTo>
                  <a:cubicBezTo>
                    <a:pt x="562" y="704"/>
                    <a:pt x="562" y="704"/>
                    <a:pt x="562" y="704"/>
                  </a:cubicBezTo>
                  <a:cubicBezTo>
                    <a:pt x="563" y="706"/>
                    <a:pt x="563" y="706"/>
                    <a:pt x="563" y="706"/>
                  </a:cubicBezTo>
                  <a:cubicBezTo>
                    <a:pt x="563" y="706"/>
                    <a:pt x="563" y="706"/>
                    <a:pt x="563" y="706"/>
                  </a:cubicBezTo>
                  <a:cubicBezTo>
                    <a:pt x="564" y="708"/>
                    <a:pt x="564" y="708"/>
                    <a:pt x="564" y="708"/>
                  </a:cubicBezTo>
                  <a:cubicBezTo>
                    <a:pt x="564" y="708"/>
                    <a:pt x="564" y="708"/>
                    <a:pt x="564" y="708"/>
                  </a:cubicBezTo>
                  <a:cubicBezTo>
                    <a:pt x="565" y="710"/>
                    <a:pt x="565" y="710"/>
                    <a:pt x="565" y="710"/>
                  </a:cubicBezTo>
                  <a:cubicBezTo>
                    <a:pt x="565" y="710"/>
                    <a:pt x="565" y="710"/>
                    <a:pt x="565" y="710"/>
                  </a:cubicBezTo>
                  <a:cubicBezTo>
                    <a:pt x="565" y="712"/>
                    <a:pt x="565" y="712"/>
                    <a:pt x="565" y="712"/>
                  </a:cubicBezTo>
                  <a:cubicBezTo>
                    <a:pt x="565" y="712"/>
                    <a:pt x="565" y="712"/>
                    <a:pt x="565" y="712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3" y="714"/>
                    <a:pt x="563" y="714"/>
                    <a:pt x="563" y="714"/>
                  </a:cubicBezTo>
                  <a:cubicBezTo>
                    <a:pt x="563" y="714"/>
                    <a:pt x="563" y="714"/>
                    <a:pt x="563" y="714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2" y="715"/>
                    <a:pt x="562" y="715"/>
                    <a:pt x="562" y="715"/>
                  </a:cubicBezTo>
                  <a:close/>
                  <a:moveTo>
                    <a:pt x="304" y="713"/>
                  </a:moveTo>
                  <a:cubicBezTo>
                    <a:pt x="302" y="712"/>
                    <a:pt x="302" y="712"/>
                    <a:pt x="302" y="712"/>
                  </a:cubicBezTo>
                  <a:cubicBezTo>
                    <a:pt x="302" y="712"/>
                    <a:pt x="302" y="712"/>
                    <a:pt x="302" y="712"/>
                  </a:cubicBezTo>
                  <a:cubicBezTo>
                    <a:pt x="301" y="711"/>
                    <a:pt x="301" y="711"/>
                    <a:pt x="301" y="711"/>
                  </a:cubicBezTo>
                  <a:cubicBezTo>
                    <a:pt x="301" y="711"/>
                    <a:pt x="301" y="711"/>
                    <a:pt x="301" y="711"/>
                  </a:cubicBezTo>
                  <a:cubicBezTo>
                    <a:pt x="300" y="710"/>
                    <a:pt x="300" y="710"/>
                    <a:pt x="300" y="710"/>
                  </a:cubicBezTo>
                  <a:cubicBezTo>
                    <a:pt x="300" y="710"/>
                    <a:pt x="300" y="710"/>
                    <a:pt x="300" y="710"/>
                  </a:cubicBezTo>
                  <a:cubicBezTo>
                    <a:pt x="298" y="708"/>
                    <a:pt x="298" y="708"/>
                    <a:pt x="298" y="708"/>
                  </a:cubicBezTo>
                  <a:cubicBezTo>
                    <a:pt x="298" y="708"/>
                    <a:pt x="298" y="708"/>
                    <a:pt x="298" y="708"/>
                  </a:cubicBezTo>
                  <a:cubicBezTo>
                    <a:pt x="296" y="708"/>
                    <a:pt x="296" y="708"/>
                    <a:pt x="296" y="708"/>
                  </a:cubicBezTo>
                  <a:cubicBezTo>
                    <a:pt x="296" y="708"/>
                    <a:pt x="296" y="708"/>
                    <a:pt x="296" y="708"/>
                  </a:cubicBezTo>
                  <a:cubicBezTo>
                    <a:pt x="294" y="707"/>
                    <a:pt x="294" y="707"/>
                    <a:pt x="294" y="707"/>
                  </a:cubicBezTo>
                  <a:cubicBezTo>
                    <a:pt x="294" y="707"/>
                    <a:pt x="294" y="707"/>
                    <a:pt x="294" y="707"/>
                  </a:cubicBezTo>
                  <a:cubicBezTo>
                    <a:pt x="292" y="706"/>
                    <a:pt x="292" y="706"/>
                    <a:pt x="292" y="706"/>
                  </a:cubicBezTo>
                  <a:cubicBezTo>
                    <a:pt x="292" y="706"/>
                    <a:pt x="292" y="706"/>
                    <a:pt x="292" y="706"/>
                  </a:cubicBezTo>
                  <a:cubicBezTo>
                    <a:pt x="291" y="706"/>
                    <a:pt x="291" y="706"/>
                    <a:pt x="291" y="706"/>
                  </a:cubicBezTo>
                  <a:cubicBezTo>
                    <a:pt x="291" y="706"/>
                    <a:pt x="291" y="706"/>
                    <a:pt x="291" y="706"/>
                  </a:cubicBezTo>
                  <a:cubicBezTo>
                    <a:pt x="291" y="705"/>
                    <a:pt x="291" y="705"/>
                    <a:pt x="291" y="705"/>
                  </a:cubicBezTo>
                  <a:cubicBezTo>
                    <a:pt x="291" y="705"/>
                    <a:pt x="291" y="705"/>
                    <a:pt x="291" y="705"/>
                  </a:cubicBezTo>
                  <a:cubicBezTo>
                    <a:pt x="292" y="705"/>
                    <a:pt x="292" y="705"/>
                    <a:pt x="292" y="705"/>
                  </a:cubicBezTo>
                  <a:cubicBezTo>
                    <a:pt x="292" y="705"/>
                    <a:pt x="292" y="705"/>
                    <a:pt x="292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5" y="705"/>
                    <a:pt x="295" y="705"/>
                    <a:pt x="295" y="705"/>
                  </a:cubicBezTo>
                  <a:cubicBezTo>
                    <a:pt x="295" y="705"/>
                    <a:pt x="295" y="705"/>
                    <a:pt x="295" y="705"/>
                  </a:cubicBezTo>
                  <a:cubicBezTo>
                    <a:pt x="296" y="705"/>
                    <a:pt x="296" y="705"/>
                    <a:pt x="296" y="705"/>
                  </a:cubicBezTo>
                  <a:cubicBezTo>
                    <a:pt x="296" y="705"/>
                    <a:pt x="296" y="705"/>
                    <a:pt x="296" y="705"/>
                  </a:cubicBezTo>
                  <a:cubicBezTo>
                    <a:pt x="297" y="705"/>
                    <a:pt x="297" y="705"/>
                    <a:pt x="297" y="705"/>
                  </a:cubicBezTo>
                  <a:cubicBezTo>
                    <a:pt x="297" y="705"/>
                    <a:pt x="297" y="705"/>
                    <a:pt x="297" y="705"/>
                  </a:cubicBezTo>
                  <a:cubicBezTo>
                    <a:pt x="298" y="705"/>
                    <a:pt x="298" y="705"/>
                    <a:pt x="298" y="705"/>
                  </a:cubicBezTo>
                  <a:cubicBezTo>
                    <a:pt x="298" y="705"/>
                    <a:pt x="298" y="705"/>
                    <a:pt x="298" y="705"/>
                  </a:cubicBezTo>
                  <a:cubicBezTo>
                    <a:pt x="299" y="705"/>
                    <a:pt x="299" y="705"/>
                    <a:pt x="299" y="705"/>
                  </a:cubicBezTo>
                  <a:cubicBezTo>
                    <a:pt x="299" y="705"/>
                    <a:pt x="299" y="705"/>
                    <a:pt x="299" y="705"/>
                  </a:cubicBezTo>
                  <a:cubicBezTo>
                    <a:pt x="300" y="704"/>
                    <a:pt x="300" y="704"/>
                    <a:pt x="300" y="704"/>
                  </a:cubicBezTo>
                  <a:cubicBezTo>
                    <a:pt x="300" y="704"/>
                    <a:pt x="300" y="704"/>
                    <a:pt x="300" y="70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8" y="684"/>
                    <a:pt x="298" y="684"/>
                    <a:pt x="298" y="684"/>
                  </a:cubicBezTo>
                  <a:cubicBezTo>
                    <a:pt x="298" y="684"/>
                    <a:pt x="298" y="684"/>
                    <a:pt x="298" y="684"/>
                  </a:cubicBezTo>
                  <a:cubicBezTo>
                    <a:pt x="298" y="683"/>
                    <a:pt x="298" y="683"/>
                    <a:pt x="298" y="683"/>
                  </a:cubicBezTo>
                  <a:cubicBezTo>
                    <a:pt x="298" y="683"/>
                    <a:pt x="298" y="683"/>
                    <a:pt x="298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2"/>
                    <a:pt x="297" y="682"/>
                    <a:pt x="297" y="682"/>
                  </a:cubicBezTo>
                  <a:cubicBezTo>
                    <a:pt x="297" y="682"/>
                    <a:pt x="297" y="682"/>
                    <a:pt x="297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8" y="680"/>
                    <a:pt x="298" y="680"/>
                    <a:pt x="298" y="680"/>
                  </a:cubicBezTo>
                  <a:cubicBezTo>
                    <a:pt x="298" y="680"/>
                    <a:pt x="298" y="680"/>
                    <a:pt x="298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300" y="679"/>
                    <a:pt x="300" y="679"/>
                    <a:pt x="300" y="679"/>
                  </a:cubicBezTo>
                  <a:cubicBezTo>
                    <a:pt x="300" y="679"/>
                    <a:pt x="300" y="679"/>
                    <a:pt x="300" y="679"/>
                  </a:cubicBezTo>
                  <a:cubicBezTo>
                    <a:pt x="301" y="679"/>
                    <a:pt x="301" y="679"/>
                    <a:pt x="301" y="679"/>
                  </a:cubicBezTo>
                  <a:cubicBezTo>
                    <a:pt x="301" y="679"/>
                    <a:pt x="301" y="679"/>
                    <a:pt x="301" y="679"/>
                  </a:cubicBezTo>
                  <a:cubicBezTo>
                    <a:pt x="302" y="669"/>
                    <a:pt x="302" y="669"/>
                    <a:pt x="302" y="669"/>
                  </a:cubicBezTo>
                  <a:cubicBezTo>
                    <a:pt x="302" y="669"/>
                    <a:pt x="302" y="669"/>
                    <a:pt x="302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2"/>
                    <a:pt x="302" y="662"/>
                    <a:pt x="302" y="662"/>
                  </a:cubicBezTo>
                  <a:cubicBezTo>
                    <a:pt x="302" y="662"/>
                    <a:pt x="302" y="662"/>
                    <a:pt x="302" y="662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298" y="663"/>
                    <a:pt x="298" y="663"/>
                    <a:pt x="298" y="663"/>
                  </a:cubicBezTo>
                  <a:cubicBezTo>
                    <a:pt x="298" y="663"/>
                    <a:pt x="298" y="663"/>
                    <a:pt x="298" y="663"/>
                  </a:cubicBezTo>
                  <a:cubicBezTo>
                    <a:pt x="296" y="664"/>
                    <a:pt x="296" y="664"/>
                    <a:pt x="296" y="664"/>
                  </a:cubicBezTo>
                  <a:cubicBezTo>
                    <a:pt x="296" y="664"/>
                    <a:pt x="296" y="664"/>
                    <a:pt x="296" y="664"/>
                  </a:cubicBezTo>
                  <a:cubicBezTo>
                    <a:pt x="294" y="667"/>
                    <a:pt x="294" y="667"/>
                    <a:pt x="294" y="667"/>
                  </a:cubicBezTo>
                  <a:cubicBezTo>
                    <a:pt x="294" y="667"/>
                    <a:pt x="294" y="667"/>
                    <a:pt x="294" y="667"/>
                  </a:cubicBezTo>
                  <a:cubicBezTo>
                    <a:pt x="293" y="668"/>
                    <a:pt x="293" y="668"/>
                    <a:pt x="293" y="668"/>
                  </a:cubicBezTo>
                  <a:cubicBezTo>
                    <a:pt x="293" y="668"/>
                    <a:pt x="293" y="668"/>
                    <a:pt x="293" y="668"/>
                  </a:cubicBezTo>
                  <a:cubicBezTo>
                    <a:pt x="292" y="671"/>
                    <a:pt x="292" y="671"/>
                    <a:pt x="292" y="671"/>
                  </a:cubicBezTo>
                  <a:cubicBezTo>
                    <a:pt x="292" y="671"/>
                    <a:pt x="292" y="671"/>
                    <a:pt x="292" y="671"/>
                  </a:cubicBezTo>
                  <a:cubicBezTo>
                    <a:pt x="291" y="673"/>
                    <a:pt x="291" y="673"/>
                    <a:pt x="291" y="673"/>
                  </a:cubicBezTo>
                  <a:cubicBezTo>
                    <a:pt x="291" y="673"/>
                    <a:pt x="291" y="673"/>
                    <a:pt x="291" y="673"/>
                  </a:cubicBezTo>
                  <a:cubicBezTo>
                    <a:pt x="289" y="675"/>
                    <a:pt x="289" y="675"/>
                    <a:pt x="289" y="675"/>
                  </a:cubicBezTo>
                  <a:cubicBezTo>
                    <a:pt x="289" y="675"/>
                    <a:pt x="289" y="675"/>
                    <a:pt x="289" y="675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6"/>
                    <a:pt x="285" y="676"/>
                    <a:pt x="285" y="676"/>
                  </a:cubicBezTo>
                  <a:cubicBezTo>
                    <a:pt x="285" y="676"/>
                    <a:pt x="285" y="676"/>
                    <a:pt x="285" y="676"/>
                  </a:cubicBezTo>
                  <a:cubicBezTo>
                    <a:pt x="284" y="675"/>
                    <a:pt x="284" y="675"/>
                    <a:pt x="284" y="675"/>
                  </a:cubicBezTo>
                  <a:cubicBezTo>
                    <a:pt x="284" y="675"/>
                    <a:pt x="284" y="675"/>
                    <a:pt x="284" y="675"/>
                  </a:cubicBezTo>
                  <a:cubicBezTo>
                    <a:pt x="284" y="674"/>
                    <a:pt x="284" y="674"/>
                    <a:pt x="284" y="674"/>
                  </a:cubicBezTo>
                  <a:cubicBezTo>
                    <a:pt x="284" y="674"/>
                    <a:pt x="284" y="674"/>
                    <a:pt x="284" y="674"/>
                  </a:cubicBezTo>
                  <a:cubicBezTo>
                    <a:pt x="284" y="673"/>
                    <a:pt x="284" y="673"/>
                    <a:pt x="284" y="673"/>
                  </a:cubicBezTo>
                  <a:cubicBezTo>
                    <a:pt x="284" y="673"/>
                    <a:pt x="284" y="673"/>
                    <a:pt x="284" y="673"/>
                  </a:cubicBezTo>
                  <a:cubicBezTo>
                    <a:pt x="285" y="672"/>
                    <a:pt x="285" y="672"/>
                    <a:pt x="285" y="672"/>
                  </a:cubicBezTo>
                  <a:cubicBezTo>
                    <a:pt x="285" y="672"/>
                    <a:pt x="285" y="672"/>
                    <a:pt x="285" y="672"/>
                  </a:cubicBezTo>
                  <a:cubicBezTo>
                    <a:pt x="286" y="671"/>
                    <a:pt x="286" y="671"/>
                    <a:pt x="286" y="671"/>
                  </a:cubicBezTo>
                  <a:cubicBezTo>
                    <a:pt x="286" y="671"/>
                    <a:pt x="286" y="671"/>
                    <a:pt x="286" y="671"/>
                  </a:cubicBezTo>
                  <a:cubicBezTo>
                    <a:pt x="287" y="670"/>
                    <a:pt x="287" y="670"/>
                    <a:pt x="287" y="670"/>
                  </a:cubicBezTo>
                  <a:cubicBezTo>
                    <a:pt x="287" y="670"/>
                    <a:pt x="287" y="670"/>
                    <a:pt x="287" y="670"/>
                  </a:cubicBezTo>
                  <a:cubicBezTo>
                    <a:pt x="287" y="668"/>
                    <a:pt x="287" y="668"/>
                    <a:pt x="287" y="668"/>
                  </a:cubicBezTo>
                  <a:cubicBezTo>
                    <a:pt x="287" y="668"/>
                    <a:pt x="287" y="668"/>
                    <a:pt x="287" y="668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5"/>
                    <a:pt x="289" y="665"/>
                    <a:pt x="289" y="665"/>
                  </a:cubicBezTo>
                  <a:cubicBezTo>
                    <a:pt x="289" y="665"/>
                    <a:pt x="289" y="665"/>
                    <a:pt x="289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4"/>
                    <a:pt x="290" y="664"/>
                    <a:pt x="290" y="664"/>
                  </a:cubicBezTo>
                  <a:cubicBezTo>
                    <a:pt x="290" y="664"/>
                    <a:pt x="290" y="664"/>
                    <a:pt x="290" y="664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1" y="668"/>
                    <a:pt x="291" y="668"/>
                    <a:pt x="291" y="668"/>
                  </a:cubicBezTo>
                  <a:cubicBezTo>
                    <a:pt x="291" y="668"/>
                    <a:pt x="291" y="668"/>
                    <a:pt x="291" y="668"/>
                  </a:cubicBezTo>
                  <a:cubicBezTo>
                    <a:pt x="292" y="667"/>
                    <a:pt x="292" y="667"/>
                    <a:pt x="292" y="667"/>
                  </a:cubicBezTo>
                  <a:cubicBezTo>
                    <a:pt x="292" y="667"/>
                    <a:pt x="292" y="667"/>
                    <a:pt x="292" y="667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294" y="665"/>
                    <a:pt x="294" y="665"/>
                    <a:pt x="294" y="665"/>
                  </a:cubicBezTo>
                  <a:cubicBezTo>
                    <a:pt x="294" y="665"/>
                    <a:pt x="294" y="665"/>
                    <a:pt x="294" y="665"/>
                  </a:cubicBezTo>
                  <a:cubicBezTo>
                    <a:pt x="295" y="664"/>
                    <a:pt x="295" y="664"/>
                    <a:pt x="295" y="664"/>
                  </a:cubicBezTo>
                  <a:cubicBezTo>
                    <a:pt x="295" y="664"/>
                    <a:pt x="295" y="664"/>
                    <a:pt x="295" y="664"/>
                  </a:cubicBezTo>
                  <a:cubicBezTo>
                    <a:pt x="295" y="663"/>
                    <a:pt x="295" y="663"/>
                    <a:pt x="295" y="663"/>
                  </a:cubicBezTo>
                  <a:cubicBezTo>
                    <a:pt x="295" y="663"/>
                    <a:pt x="295" y="663"/>
                    <a:pt x="295" y="663"/>
                  </a:cubicBezTo>
                  <a:cubicBezTo>
                    <a:pt x="296" y="663"/>
                    <a:pt x="296" y="663"/>
                    <a:pt x="296" y="663"/>
                  </a:cubicBezTo>
                  <a:cubicBezTo>
                    <a:pt x="296" y="663"/>
                    <a:pt x="296" y="663"/>
                    <a:pt x="296" y="663"/>
                  </a:cubicBezTo>
                  <a:cubicBezTo>
                    <a:pt x="300" y="659"/>
                    <a:pt x="300" y="659"/>
                    <a:pt x="300" y="659"/>
                  </a:cubicBezTo>
                  <a:cubicBezTo>
                    <a:pt x="300" y="659"/>
                    <a:pt x="300" y="659"/>
                    <a:pt x="300" y="659"/>
                  </a:cubicBezTo>
                  <a:cubicBezTo>
                    <a:pt x="301" y="659"/>
                    <a:pt x="301" y="659"/>
                    <a:pt x="301" y="659"/>
                  </a:cubicBezTo>
                  <a:cubicBezTo>
                    <a:pt x="301" y="659"/>
                    <a:pt x="301" y="659"/>
                    <a:pt x="301" y="659"/>
                  </a:cubicBezTo>
                  <a:cubicBezTo>
                    <a:pt x="301" y="658"/>
                    <a:pt x="301" y="658"/>
                    <a:pt x="301" y="658"/>
                  </a:cubicBezTo>
                  <a:cubicBezTo>
                    <a:pt x="301" y="658"/>
                    <a:pt x="301" y="658"/>
                    <a:pt x="301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7"/>
                    <a:pt x="302" y="657"/>
                    <a:pt x="302" y="657"/>
                  </a:cubicBezTo>
                  <a:cubicBezTo>
                    <a:pt x="302" y="657"/>
                    <a:pt x="302" y="657"/>
                    <a:pt x="302" y="657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5"/>
                    <a:pt x="302" y="655"/>
                    <a:pt x="302" y="655"/>
                  </a:cubicBezTo>
                  <a:cubicBezTo>
                    <a:pt x="302" y="655"/>
                    <a:pt x="302" y="655"/>
                    <a:pt x="302" y="655"/>
                  </a:cubicBezTo>
                  <a:cubicBezTo>
                    <a:pt x="302" y="654"/>
                    <a:pt x="302" y="654"/>
                    <a:pt x="302" y="654"/>
                  </a:cubicBezTo>
                  <a:cubicBezTo>
                    <a:pt x="302" y="654"/>
                    <a:pt x="302" y="654"/>
                    <a:pt x="302" y="654"/>
                  </a:cubicBezTo>
                  <a:cubicBezTo>
                    <a:pt x="296" y="656"/>
                    <a:pt x="296" y="656"/>
                    <a:pt x="296" y="656"/>
                  </a:cubicBezTo>
                  <a:cubicBezTo>
                    <a:pt x="296" y="656"/>
                    <a:pt x="296" y="656"/>
                    <a:pt x="296" y="656"/>
                  </a:cubicBezTo>
                  <a:cubicBezTo>
                    <a:pt x="302" y="652"/>
                    <a:pt x="302" y="652"/>
                    <a:pt x="302" y="652"/>
                  </a:cubicBezTo>
                  <a:cubicBezTo>
                    <a:pt x="302" y="652"/>
                    <a:pt x="302" y="652"/>
                    <a:pt x="302" y="652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0"/>
                    <a:pt x="302" y="650"/>
                    <a:pt x="302" y="650"/>
                  </a:cubicBezTo>
                  <a:cubicBezTo>
                    <a:pt x="302" y="650"/>
                    <a:pt x="302" y="650"/>
                    <a:pt x="302" y="650"/>
                  </a:cubicBezTo>
                  <a:cubicBezTo>
                    <a:pt x="303" y="650"/>
                    <a:pt x="303" y="650"/>
                    <a:pt x="303" y="650"/>
                  </a:cubicBezTo>
                  <a:cubicBezTo>
                    <a:pt x="303" y="650"/>
                    <a:pt x="303" y="650"/>
                    <a:pt x="303" y="650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8"/>
                    <a:pt x="303" y="648"/>
                    <a:pt x="303" y="648"/>
                  </a:cubicBezTo>
                  <a:cubicBezTo>
                    <a:pt x="303" y="648"/>
                    <a:pt x="303" y="648"/>
                    <a:pt x="303" y="648"/>
                  </a:cubicBezTo>
                  <a:cubicBezTo>
                    <a:pt x="303" y="647"/>
                    <a:pt x="303" y="647"/>
                    <a:pt x="303" y="647"/>
                  </a:cubicBezTo>
                  <a:cubicBezTo>
                    <a:pt x="303" y="647"/>
                    <a:pt x="303" y="647"/>
                    <a:pt x="303" y="647"/>
                  </a:cubicBezTo>
                  <a:cubicBezTo>
                    <a:pt x="302" y="647"/>
                    <a:pt x="302" y="647"/>
                    <a:pt x="302" y="647"/>
                  </a:cubicBezTo>
                  <a:cubicBezTo>
                    <a:pt x="302" y="647"/>
                    <a:pt x="302" y="647"/>
                    <a:pt x="302" y="647"/>
                  </a:cubicBezTo>
                  <a:cubicBezTo>
                    <a:pt x="296" y="651"/>
                    <a:pt x="296" y="651"/>
                    <a:pt x="296" y="651"/>
                  </a:cubicBezTo>
                  <a:cubicBezTo>
                    <a:pt x="296" y="651"/>
                    <a:pt x="296" y="651"/>
                    <a:pt x="296" y="651"/>
                  </a:cubicBezTo>
                  <a:cubicBezTo>
                    <a:pt x="295" y="652"/>
                    <a:pt x="295" y="652"/>
                    <a:pt x="295" y="652"/>
                  </a:cubicBezTo>
                  <a:cubicBezTo>
                    <a:pt x="295" y="652"/>
                    <a:pt x="295" y="652"/>
                    <a:pt x="295" y="652"/>
                  </a:cubicBezTo>
                  <a:cubicBezTo>
                    <a:pt x="294" y="653"/>
                    <a:pt x="294" y="653"/>
                    <a:pt x="294" y="653"/>
                  </a:cubicBezTo>
                  <a:cubicBezTo>
                    <a:pt x="294" y="653"/>
                    <a:pt x="294" y="653"/>
                    <a:pt x="294" y="653"/>
                  </a:cubicBezTo>
                  <a:cubicBezTo>
                    <a:pt x="293" y="654"/>
                    <a:pt x="293" y="654"/>
                    <a:pt x="293" y="654"/>
                  </a:cubicBezTo>
                  <a:cubicBezTo>
                    <a:pt x="293" y="654"/>
                    <a:pt x="293" y="654"/>
                    <a:pt x="293" y="654"/>
                  </a:cubicBezTo>
                  <a:cubicBezTo>
                    <a:pt x="292" y="655"/>
                    <a:pt x="292" y="655"/>
                    <a:pt x="292" y="655"/>
                  </a:cubicBezTo>
                  <a:cubicBezTo>
                    <a:pt x="292" y="655"/>
                    <a:pt x="292" y="655"/>
                    <a:pt x="292" y="655"/>
                  </a:cubicBezTo>
                  <a:cubicBezTo>
                    <a:pt x="290" y="656"/>
                    <a:pt x="290" y="656"/>
                    <a:pt x="290" y="656"/>
                  </a:cubicBezTo>
                  <a:cubicBezTo>
                    <a:pt x="290" y="656"/>
                    <a:pt x="290" y="656"/>
                    <a:pt x="290" y="656"/>
                  </a:cubicBezTo>
                  <a:cubicBezTo>
                    <a:pt x="289" y="656"/>
                    <a:pt x="289" y="656"/>
                    <a:pt x="289" y="656"/>
                  </a:cubicBezTo>
                  <a:cubicBezTo>
                    <a:pt x="289" y="656"/>
                    <a:pt x="289" y="656"/>
                    <a:pt x="289" y="656"/>
                  </a:cubicBezTo>
                  <a:cubicBezTo>
                    <a:pt x="287" y="656"/>
                    <a:pt x="287" y="656"/>
                    <a:pt x="287" y="656"/>
                  </a:cubicBezTo>
                  <a:cubicBezTo>
                    <a:pt x="287" y="656"/>
                    <a:pt x="287" y="656"/>
                    <a:pt x="287" y="656"/>
                  </a:cubicBezTo>
                  <a:cubicBezTo>
                    <a:pt x="286" y="656"/>
                    <a:pt x="286" y="656"/>
                    <a:pt x="286" y="656"/>
                  </a:cubicBezTo>
                  <a:cubicBezTo>
                    <a:pt x="286" y="656"/>
                    <a:pt x="286" y="656"/>
                    <a:pt x="286" y="656"/>
                  </a:cubicBezTo>
                  <a:cubicBezTo>
                    <a:pt x="285" y="656"/>
                    <a:pt x="285" y="656"/>
                    <a:pt x="285" y="656"/>
                  </a:cubicBezTo>
                  <a:cubicBezTo>
                    <a:pt x="285" y="656"/>
                    <a:pt x="285" y="656"/>
                    <a:pt x="285" y="656"/>
                  </a:cubicBezTo>
                  <a:cubicBezTo>
                    <a:pt x="284" y="656"/>
                    <a:pt x="284" y="656"/>
                    <a:pt x="284" y="656"/>
                  </a:cubicBezTo>
                  <a:cubicBezTo>
                    <a:pt x="284" y="656"/>
                    <a:pt x="284" y="656"/>
                    <a:pt x="284" y="656"/>
                  </a:cubicBezTo>
                  <a:cubicBezTo>
                    <a:pt x="283" y="656"/>
                    <a:pt x="283" y="656"/>
                    <a:pt x="283" y="656"/>
                  </a:cubicBezTo>
                  <a:cubicBezTo>
                    <a:pt x="283" y="656"/>
                    <a:pt x="283" y="656"/>
                    <a:pt x="283" y="656"/>
                  </a:cubicBezTo>
                  <a:cubicBezTo>
                    <a:pt x="282" y="656"/>
                    <a:pt x="282" y="656"/>
                    <a:pt x="282" y="656"/>
                  </a:cubicBezTo>
                  <a:cubicBezTo>
                    <a:pt x="282" y="656"/>
                    <a:pt x="282" y="656"/>
                    <a:pt x="282" y="656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8" y="650"/>
                    <a:pt x="288" y="650"/>
                    <a:pt x="288" y="650"/>
                  </a:cubicBezTo>
                  <a:cubicBezTo>
                    <a:pt x="288" y="650"/>
                    <a:pt x="288" y="650"/>
                    <a:pt x="288" y="650"/>
                  </a:cubicBezTo>
                  <a:cubicBezTo>
                    <a:pt x="302" y="644"/>
                    <a:pt x="302" y="644"/>
                    <a:pt x="302" y="644"/>
                  </a:cubicBezTo>
                  <a:cubicBezTo>
                    <a:pt x="302" y="644"/>
                    <a:pt x="302" y="644"/>
                    <a:pt x="302" y="644"/>
                  </a:cubicBezTo>
                  <a:cubicBezTo>
                    <a:pt x="302" y="642"/>
                    <a:pt x="302" y="642"/>
                    <a:pt x="302" y="642"/>
                  </a:cubicBezTo>
                  <a:cubicBezTo>
                    <a:pt x="302" y="642"/>
                    <a:pt x="302" y="642"/>
                    <a:pt x="302" y="642"/>
                  </a:cubicBezTo>
                  <a:cubicBezTo>
                    <a:pt x="303" y="639"/>
                    <a:pt x="303" y="639"/>
                    <a:pt x="303" y="639"/>
                  </a:cubicBezTo>
                  <a:cubicBezTo>
                    <a:pt x="303" y="639"/>
                    <a:pt x="303" y="639"/>
                    <a:pt x="303" y="639"/>
                  </a:cubicBezTo>
                  <a:cubicBezTo>
                    <a:pt x="303" y="636"/>
                    <a:pt x="303" y="636"/>
                    <a:pt x="303" y="636"/>
                  </a:cubicBezTo>
                  <a:cubicBezTo>
                    <a:pt x="303" y="636"/>
                    <a:pt x="303" y="636"/>
                    <a:pt x="303" y="636"/>
                  </a:cubicBezTo>
                  <a:cubicBezTo>
                    <a:pt x="303" y="632"/>
                    <a:pt x="303" y="632"/>
                    <a:pt x="303" y="632"/>
                  </a:cubicBezTo>
                  <a:cubicBezTo>
                    <a:pt x="303" y="632"/>
                    <a:pt x="303" y="632"/>
                    <a:pt x="303" y="632"/>
                  </a:cubicBezTo>
                  <a:cubicBezTo>
                    <a:pt x="302" y="630"/>
                    <a:pt x="302" y="630"/>
                    <a:pt x="302" y="630"/>
                  </a:cubicBezTo>
                  <a:cubicBezTo>
                    <a:pt x="302" y="630"/>
                    <a:pt x="302" y="630"/>
                    <a:pt x="302" y="630"/>
                  </a:cubicBezTo>
                  <a:cubicBezTo>
                    <a:pt x="302" y="627"/>
                    <a:pt x="302" y="627"/>
                    <a:pt x="302" y="627"/>
                  </a:cubicBezTo>
                  <a:cubicBezTo>
                    <a:pt x="302" y="627"/>
                    <a:pt x="302" y="627"/>
                    <a:pt x="302" y="627"/>
                  </a:cubicBezTo>
                  <a:cubicBezTo>
                    <a:pt x="302" y="624"/>
                    <a:pt x="302" y="624"/>
                    <a:pt x="302" y="624"/>
                  </a:cubicBezTo>
                  <a:cubicBezTo>
                    <a:pt x="302" y="624"/>
                    <a:pt x="302" y="624"/>
                    <a:pt x="302" y="624"/>
                  </a:cubicBezTo>
                  <a:cubicBezTo>
                    <a:pt x="302" y="621"/>
                    <a:pt x="302" y="621"/>
                    <a:pt x="302" y="621"/>
                  </a:cubicBezTo>
                  <a:cubicBezTo>
                    <a:pt x="303" y="621"/>
                    <a:pt x="303" y="621"/>
                    <a:pt x="303" y="621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09" y="627"/>
                    <a:pt x="309" y="627"/>
                    <a:pt x="309" y="627"/>
                  </a:cubicBezTo>
                  <a:cubicBezTo>
                    <a:pt x="309" y="627"/>
                    <a:pt x="309" y="627"/>
                    <a:pt x="309" y="627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9" y="630"/>
                    <a:pt x="309" y="630"/>
                    <a:pt x="309" y="630"/>
                  </a:cubicBezTo>
                  <a:cubicBezTo>
                    <a:pt x="309" y="630"/>
                    <a:pt x="309" y="630"/>
                    <a:pt x="309" y="630"/>
                  </a:cubicBezTo>
                  <a:cubicBezTo>
                    <a:pt x="309" y="631"/>
                    <a:pt x="309" y="631"/>
                    <a:pt x="309" y="631"/>
                  </a:cubicBezTo>
                  <a:cubicBezTo>
                    <a:pt x="309" y="631"/>
                    <a:pt x="309" y="631"/>
                    <a:pt x="309" y="631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08" y="634"/>
                    <a:pt x="308" y="634"/>
                    <a:pt x="308" y="634"/>
                  </a:cubicBezTo>
                  <a:cubicBezTo>
                    <a:pt x="308" y="634"/>
                    <a:pt x="308" y="634"/>
                    <a:pt x="308" y="634"/>
                  </a:cubicBezTo>
                  <a:cubicBezTo>
                    <a:pt x="308" y="635"/>
                    <a:pt x="308" y="635"/>
                    <a:pt x="308" y="635"/>
                  </a:cubicBezTo>
                  <a:cubicBezTo>
                    <a:pt x="308" y="635"/>
                    <a:pt x="308" y="635"/>
                    <a:pt x="308" y="635"/>
                  </a:cubicBezTo>
                  <a:cubicBezTo>
                    <a:pt x="308" y="636"/>
                    <a:pt x="308" y="636"/>
                    <a:pt x="308" y="636"/>
                  </a:cubicBezTo>
                  <a:cubicBezTo>
                    <a:pt x="308" y="636"/>
                    <a:pt x="308" y="636"/>
                    <a:pt x="308" y="636"/>
                  </a:cubicBezTo>
                  <a:cubicBezTo>
                    <a:pt x="307" y="637"/>
                    <a:pt x="307" y="637"/>
                    <a:pt x="307" y="637"/>
                  </a:cubicBezTo>
                  <a:cubicBezTo>
                    <a:pt x="307" y="637"/>
                    <a:pt x="307" y="637"/>
                    <a:pt x="307" y="637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40"/>
                    <a:pt x="307" y="640"/>
                    <a:pt x="307" y="640"/>
                  </a:cubicBezTo>
                  <a:cubicBezTo>
                    <a:pt x="307" y="640"/>
                    <a:pt x="307" y="640"/>
                    <a:pt x="307" y="640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8" y="642"/>
                    <a:pt x="308" y="642"/>
                    <a:pt x="308" y="642"/>
                  </a:cubicBezTo>
                  <a:cubicBezTo>
                    <a:pt x="308" y="642"/>
                    <a:pt x="308" y="642"/>
                    <a:pt x="308" y="642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07" y="649"/>
                    <a:pt x="307" y="649"/>
                    <a:pt x="307" y="649"/>
                  </a:cubicBezTo>
                  <a:cubicBezTo>
                    <a:pt x="307" y="649"/>
                    <a:pt x="307" y="649"/>
                    <a:pt x="307" y="649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3"/>
                    <a:pt x="306" y="653"/>
                    <a:pt x="306" y="653"/>
                  </a:cubicBezTo>
                  <a:cubicBezTo>
                    <a:pt x="306" y="653"/>
                    <a:pt x="306" y="653"/>
                    <a:pt x="306" y="653"/>
                  </a:cubicBezTo>
                  <a:cubicBezTo>
                    <a:pt x="307" y="653"/>
                    <a:pt x="307" y="653"/>
                    <a:pt x="307" y="653"/>
                  </a:cubicBezTo>
                  <a:cubicBezTo>
                    <a:pt x="307" y="653"/>
                    <a:pt x="307" y="653"/>
                    <a:pt x="307" y="653"/>
                  </a:cubicBezTo>
                  <a:cubicBezTo>
                    <a:pt x="308" y="653"/>
                    <a:pt x="308" y="653"/>
                    <a:pt x="308" y="653"/>
                  </a:cubicBezTo>
                  <a:cubicBezTo>
                    <a:pt x="308" y="653"/>
                    <a:pt x="308" y="653"/>
                    <a:pt x="308" y="653"/>
                  </a:cubicBezTo>
                  <a:cubicBezTo>
                    <a:pt x="310" y="652"/>
                    <a:pt x="310" y="652"/>
                    <a:pt x="310" y="652"/>
                  </a:cubicBezTo>
                  <a:cubicBezTo>
                    <a:pt x="310" y="652"/>
                    <a:pt x="310" y="652"/>
                    <a:pt x="310" y="652"/>
                  </a:cubicBezTo>
                  <a:cubicBezTo>
                    <a:pt x="311" y="650"/>
                    <a:pt x="311" y="650"/>
                    <a:pt x="311" y="650"/>
                  </a:cubicBezTo>
                  <a:cubicBezTo>
                    <a:pt x="311" y="650"/>
                    <a:pt x="311" y="650"/>
                    <a:pt x="311" y="650"/>
                  </a:cubicBezTo>
                  <a:cubicBezTo>
                    <a:pt x="312" y="649"/>
                    <a:pt x="312" y="649"/>
                    <a:pt x="312" y="649"/>
                  </a:cubicBezTo>
                  <a:cubicBezTo>
                    <a:pt x="312" y="649"/>
                    <a:pt x="312" y="649"/>
                    <a:pt x="312" y="649"/>
                  </a:cubicBezTo>
                  <a:cubicBezTo>
                    <a:pt x="314" y="649"/>
                    <a:pt x="314" y="649"/>
                    <a:pt x="314" y="649"/>
                  </a:cubicBezTo>
                  <a:cubicBezTo>
                    <a:pt x="314" y="649"/>
                    <a:pt x="314" y="649"/>
                    <a:pt x="314" y="649"/>
                  </a:cubicBezTo>
                  <a:cubicBezTo>
                    <a:pt x="315" y="648"/>
                    <a:pt x="315" y="648"/>
                    <a:pt x="315" y="648"/>
                  </a:cubicBezTo>
                  <a:cubicBezTo>
                    <a:pt x="315" y="648"/>
                    <a:pt x="315" y="648"/>
                    <a:pt x="315" y="648"/>
                  </a:cubicBezTo>
                  <a:cubicBezTo>
                    <a:pt x="317" y="648"/>
                    <a:pt x="317" y="648"/>
                    <a:pt x="317" y="648"/>
                  </a:cubicBezTo>
                  <a:cubicBezTo>
                    <a:pt x="317" y="648"/>
                    <a:pt x="317" y="648"/>
                    <a:pt x="317" y="648"/>
                  </a:cubicBezTo>
                  <a:cubicBezTo>
                    <a:pt x="319" y="648"/>
                    <a:pt x="319" y="648"/>
                    <a:pt x="319" y="648"/>
                  </a:cubicBezTo>
                  <a:cubicBezTo>
                    <a:pt x="319" y="648"/>
                    <a:pt x="319" y="648"/>
                    <a:pt x="319" y="648"/>
                  </a:cubicBezTo>
                  <a:cubicBezTo>
                    <a:pt x="320" y="648"/>
                    <a:pt x="320" y="648"/>
                    <a:pt x="320" y="648"/>
                  </a:cubicBezTo>
                  <a:cubicBezTo>
                    <a:pt x="320" y="648"/>
                    <a:pt x="320" y="648"/>
                    <a:pt x="320" y="648"/>
                  </a:cubicBezTo>
                  <a:cubicBezTo>
                    <a:pt x="320" y="649"/>
                    <a:pt x="320" y="649"/>
                    <a:pt x="320" y="649"/>
                  </a:cubicBezTo>
                  <a:cubicBezTo>
                    <a:pt x="320" y="649"/>
                    <a:pt x="320" y="649"/>
                    <a:pt x="320" y="649"/>
                  </a:cubicBezTo>
                  <a:cubicBezTo>
                    <a:pt x="321" y="649"/>
                    <a:pt x="321" y="649"/>
                    <a:pt x="321" y="649"/>
                  </a:cubicBezTo>
                  <a:cubicBezTo>
                    <a:pt x="321" y="649"/>
                    <a:pt x="321" y="649"/>
                    <a:pt x="321" y="649"/>
                  </a:cubicBezTo>
                  <a:cubicBezTo>
                    <a:pt x="321" y="650"/>
                    <a:pt x="321" y="650"/>
                    <a:pt x="321" y="650"/>
                  </a:cubicBezTo>
                  <a:cubicBezTo>
                    <a:pt x="321" y="650"/>
                    <a:pt x="321" y="650"/>
                    <a:pt x="321" y="650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2"/>
                    <a:pt x="321" y="652"/>
                    <a:pt x="321" y="652"/>
                  </a:cubicBezTo>
                  <a:cubicBezTo>
                    <a:pt x="321" y="652"/>
                    <a:pt x="321" y="652"/>
                    <a:pt x="321" y="652"/>
                  </a:cubicBezTo>
                  <a:cubicBezTo>
                    <a:pt x="322" y="653"/>
                    <a:pt x="322" y="653"/>
                    <a:pt x="322" y="653"/>
                  </a:cubicBezTo>
                  <a:cubicBezTo>
                    <a:pt x="322" y="653"/>
                    <a:pt x="322" y="653"/>
                    <a:pt x="322" y="653"/>
                  </a:cubicBezTo>
                  <a:cubicBezTo>
                    <a:pt x="315" y="659"/>
                    <a:pt x="315" y="659"/>
                    <a:pt x="315" y="659"/>
                  </a:cubicBezTo>
                  <a:cubicBezTo>
                    <a:pt x="315" y="659"/>
                    <a:pt x="315" y="659"/>
                    <a:pt x="315" y="659"/>
                  </a:cubicBezTo>
                  <a:cubicBezTo>
                    <a:pt x="309" y="664"/>
                    <a:pt x="309" y="664"/>
                    <a:pt x="309" y="664"/>
                  </a:cubicBezTo>
                  <a:cubicBezTo>
                    <a:pt x="309" y="664"/>
                    <a:pt x="309" y="664"/>
                    <a:pt x="309" y="664"/>
                  </a:cubicBezTo>
                  <a:cubicBezTo>
                    <a:pt x="304" y="669"/>
                    <a:pt x="304" y="669"/>
                    <a:pt x="304" y="669"/>
                  </a:cubicBezTo>
                  <a:cubicBezTo>
                    <a:pt x="304" y="669"/>
                    <a:pt x="304" y="669"/>
                    <a:pt x="304" y="669"/>
                  </a:cubicBezTo>
                  <a:cubicBezTo>
                    <a:pt x="303" y="676"/>
                    <a:pt x="303" y="676"/>
                    <a:pt x="303" y="676"/>
                  </a:cubicBezTo>
                  <a:cubicBezTo>
                    <a:pt x="303" y="676"/>
                    <a:pt x="303" y="676"/>
                    <a:pt x="303" y="676"/>
                  </a:cubicBezTo>
                  <a:cubicBezTo>
                    <a:pt x="304" y="676"/>
                    <a:pt x="304" y="676"/>
                    <a:pt x="304" y="676"/>
                  </a:cubicBezTo>
                  <a:cubicBezTo>
                    <a:pt x="304" y="676"/>
                    <a:pt x="304" y="676"/>
                    <a:pt x="304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6" y="676"/>
                    <a:pt x="306" y="676"/>
                    <a:pt x="306" y="676"/>
                  </a:cubicBezTo>
                  <a:cubicBezTo>
                    <a:pt x="306" y="676"/>
                    <a:pt x="306" y="676"/>
                    <a:pt x="306" y="676"/>
                  </a:cubicBezTo>
                  <a:cubicBezTo>
                    <a:pt x="306" y="675"/>
                    <a:pt x="306" y="675"/>
                    <a:pt x="306" y="675"/>
                  </a:cubicBezTo>
                  <a:cubicBezTo>
                    <a:pt x="306" y="675"/>
                    <a:pt x="306" y="675"/>
                    <a:pt x="306" y="675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8" y="673"/>
                    <a:pt x="308" y="673"/>
                    <a:pt x="308" y="673"/>
                  </a:cubicBezTo>
                  <a:cubicBezTo>
                    <a:pt x="308" y="673"/>
                    <a:pt x="308" y="673"/>
                    <a:pt x="308" y="673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9" y="670"/>
                    <a:pt x="309" y="670"/>
                    <a:pt x="309" y="670"/>
                  </a:cubicBezTo>
                  <a:cubicBezTo>
                    <a:pt x="309" y="670"/>
                    <a:pt x="309" y="670"/>
                    <a:pt x="309" y="670"/>
                  </a:cubicBezTo>
                  <a:cubicBezTo>
                    <a:pt x="309" y="671"/>
                    <a:pt x="309" y="671"/>
                    <a:pt x="309" y="671"/>
                  </a:cubicBezTo>
                  <a:cubicBezTo>
                    <a:pt x="309" y="671"/>
                    <a:pt x="309" y="671"/>
                    <a:pt x="309" y="671"/>
                  </a:cubicBezTo>
                  <a:cubicBezTo>
                    <a:pt x="309" y="672"/>
                    <a:pt x="309" y="672"/>
                    <a:pt x="309" y="672"/>
                  </a:cubicBezTo>
                  <a:cubicBezTo>
                    <a:pt x="309" y="672"/>
                    <a:pt x="309" y="672"/>
                    <a:pt x="309" y="672"/>
                  </a:cubicBezTo>
                  <a:cubicBezTo>
                    <a:pt x="309" y="673"/>
                    <a:pt x="309" y="673"/>
                    <a:pt x="309" y="673"/>
                  </a:cubicBezTo>
                  <a:cubicBezTo>
                    <a:pt x="309" y="673"/>
                    <a:pt x="309" y="673"/>
                    <a:pt x="309" y="673"/>
                  </a:cubicBezTo>
                  <a:cubicBezTo>
                    <a:pt x="309" y="674"/>
                    <a:pt x="309" y="674"/>
                    <a:pt x="309" y="674"/>
                  </a:cubicBezTo>
                  <a:cubicBezTo>
                    <a:pt x="309" y="674"/>
                    <a:pt x="309" y="674"/>
                    <a:pt x="309" y="674"/>
                  </a:cubicBezTo>
                  <a:cubicBezTo>
                    <a:pt x="309" y="675"/>
                    <a:pt x="309" y="675"/>
                    <a:pt x="309" y="675"/>
                  </a:cubicBezTo>
                  <a:cubicBezTo>
                    <a:pt x="309" y="675"/>
                    <a:pt x="309" y="675"/>
                    <a:pt x="309" y="675"/>
                  </a:cubicBezTo>
                  <a:cubicBezTo>
                    <a:pt x="309" y="676"/>
                    <a:pt x="309" y="676"/>
                    <a:pt x="309" y="676"/>
                  </a:cubicBezTo>
                  <a:cubicBezTo>
                    <a:pt x="309" y="676"/>
                    <a:pt x="309" y="676"/>
                    <a:pt x="309" y="676"/>
                  </a:cubicBezTo>
                  <a:cubicBezTo>
                    <a:pt x="308" y="676"/>
                    <a:pt x="308" y="676"/>
                    <a:pt x="308" y="676"/>
                  </a:cubicBezTo>
                  <a:cubicBezTo>
                    <a:pt x="308" y="676"/>
                    <a:pt x="308" y="676"/>
                    <a:pt x="308" y="676"/>
                  </a:cubicBezTo>
                  <a:cubicBezTo>
                    <a:pt x="308" y="677"/>
                    <a:pt x="308" y="677"/>
                    <a:pt x="308" y="677"/>
                  </a:cubicBezTo>
                  <a:cubicBezTo>
                    <a:pt x="308" y="677"/>
                    <a:pt x="308" y="677"/>
                    <a:pt x="308" y="677"/>
                  </a:cubicBezTo>
                  <a:cubicBezTo>
                    <a:pt x="304" y="681"/>
                    <a:pt x="304" y="681"/>
                    <a:pt x="304" y="681"/>
                  </a:cubicBezTo>
                  <a:cubicBezTo>
                    <a:pt x="304" y="681"/>
                    <a:pt x="304" y="681"/>
                    <a:pt x="304" y="681"/>
                  </a:cubicBezTo>
                  <a:cubicBezTo>
                    <a:pt x="304" y="685"/>
                    <a:pt x="304" y="685"/>
                    <a:pt x="304" y="685"/>
                  </a:cubicBezTo>
                  <a:cubicBezTo>
                    <a:pt x="304" y="685"/>
                    <a:pt x="304" y="685"/>
                    <a:pt x="304" y="685"/>
                  </a:cubicBezTo>
                  <a:cubicBezTo>
                    <a:pt x="304" y="688"/>
                    <a:pt x="304" y="688"/>
                    <a:pt x="304" y="688"/>
                  </a:cubicBezTo>
                  <a:cubicBezTo>
                    <a:pt x="304" y="688"/>
                    <a:pt x="304" y="688"/>
                    <a:pt x="304" y="688"/>
                  </a:cubicBezTo>
                  <a:cubicBezTo>
                    <a:pt x="304" y="692"/>
                    <a:pt x="304" y="692"/>
                    <a:pt x="304" y="692"/>
                  </a:cubicBezTo>
                  <a:cubicBezTo>
                    <a:pt x="304" y="692"/>
                    <a:pt x="304" y="692"/>
                    <a:pt x="304" y="692"/>
                  </a:cubicBezTo>
                  <a:cubicBezTo>
                    <a:pt x="305" y="696"/>
                    <a:pt x="305" y="696"/>
                    <a:pt x="305" y="696"/>
                  </a:cubicBezTo>
                  <a:cubicBezTo>
                    <a:pt x="305" y="696"/>
                    <a:pt x="305" y="696"/>
                    <a:pt x="305" y="696"/>
                  </a:cubicBezTo>
                  <a:cubicBezTo>
                    <a:pt x="305" y="701"/>
                    <a:pt x="305" y="701"/>
                    <a:pt x="305" y="701"/>
                  </a:cubicBezTo>
                  <a:cubicBezTo>
                    <a:pt x="305" y="701"/>
                    <a:pt x="305" y="701"/>
                    <a:pt x="305" y="701"/>
                  </a:cubicBezTo>
                  <a:cubicBezTo>
                    <a:pt x="306" y="704"/>
                    <a:pt x="306" y="704"/>
                    <a:pt x="306" y="704"/>
                  </a:cubicBezTo>
                  <a:cubicBezTo>
                    <a:pt x="306" y="704"/>
                    <a:pt x="306" y="704"/>
                    <a:pt x="306" y="704"/>
                  </a:cubicBezTo>
                  <a:cubicBezTo>
                    <a:pt x="306" y="708"/>
                    <a:pt x="306" y="708"/>
                    <a:pt x="306" y="708"/>
                  </a:cubicBezTo>
                  <a:cubicBezTo>
                    <a:pt x="306" y="708"/>
                    <a:pt x="306" y="708"/>
                    <a:pt x="306" y="708"/>
                  </a:cubicBezTo>
                  <a:cubicBezTo>
                    <a:pt x="306" y="712"/>
                    <a:pt x="306" y="712"/>
                    <a:pt x="306" y="712"/>
                  </a:cubicBezTo>
                  <a:cubicBezTo>
                    <a:pt x="306" y="712"/>
                    <a:pt x="306" y="712"/>
                    <a:pt x="306" y="712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4" y="713"/>
                    <a:pt x="304" y="713"/>
                    <a:pt x="304" y="713"/>
                  </a:cubicBezTo>
                  <a:cubicBezTo>
                    <a:pt x="304" y="713"/>
                    <a:pt x="304" y="713"/>
                    <a:pt x="304" y="713"/>
                  </a:cubicBezTo>
                  <a:cubicBezTo>
                    <a:pt x="304" y="713"/>
                    <a:pt x="304" y="713"/>
                    <a:pt x="304" y="713"/>
                  </a:cubicBezTo>
                  <a:close/>
                  <a:moveTo>
                    <a:pt x="506" y="712"/>
                  </a:moveTo>
                  <a:cubicBezTo>
                    <a:pt x="506" y="710"/>
                    <a:pt x="506" y="710"/>
                    <a:pt x="506" y="710"/>
                  </a:cubicBezTo>
                  <a:cubicBezTo>
                    <a:pt x="506" y="710"/>
                    <a:pt x="506" y="710"/>
                    <a:pt x="506" y="710"/>
                  </a:cubicBezTo>
                  <a:cubicBezTo>
                    <a:pt x="507" y="710"/>
                    <a:pt x="507" y="710"/>
                    <a:pt x="507" y="710"/>
                  </a:cubicBezTo>
                  <a:cubicBezTo>
                    <a:pt x="507" y="710"/>
                    <a:pt x="507" y="710"/>
                    <a:pt x="507" y="710"/>
                  </a:cubicBezTo>
                  <a:cubicBezTo>
                    <a:pt x="509" y="709"/>
                    <a:pt x="509" y="709"/>
                    <a:pt x="509" y="709"/>
                  </a:cubicBezTo>
                  <a:cubicBezTo>
                    <a:pt x="509" y="709"/>
                    <a:pt x="509" y="709"/>
                    <a:pt x="509" y="709"/>
                  </a:cubicBezTo>
                  <a:cubicBezTo>
                    <a:pt x="511" y="708"/>
                    <a:pt x="511" y="708"/>
                    <a:pt x="511" y="708"/>
                  </a:cubicBezTo>
                  <a:cubicBezTo>
                    <a:pt x="511" y="708"/>
                    <a:pt x="511" y="708"/>
                    <a:pt x="511" y="708"/>
                  </a:cubicBezTo>
                  <a:cubicBezTo>
                    <a:pt x="512" y="708"/>
                    <a:pt x="512" y="708"/>
                    <a:pt x="512" y="708"/>
                  </a:cubicBezTo>
                  <a:cubicBezTo>
                    <a:pt x="512" y="708"/>
                    <a:pt x="512" y="708"/>
                    <a:pt x="512" y="708"/>
                  </a:cubicBezTo>
                  <a:cubicBezTo>
                    <a:pt x="514" y="707"/>
                    <a:pt x="514" y="707"/>
                    <a:pt x="514" y="707"/>
                  </a:cubicBezTo>
                  <a:cubicBezTo>
                    <a:pt x="514" y="707"/>
                    <a:pt x="514" y="707"/>
                    <a:pt x="514" y="707"/>
                  </a:cubicBezTo>
                  <a:cubicBezTo>
                    <a:pt x="516" y="706"/>
                    <a:pt x="516" y="706"/>
                    <a:pt x="516" y="706"/>
                  </a:cubicBezTo>
                  <a:cubicBezTo>
                    <a:pt x="516" y="706"/>
                    <a:pt x="516" y="706"/>
                    <a:pt x="516" y="706"/>
                  </a:cubicBezTo>
                  <a:cubicBezTo>
                    <a:pt x="517" y="705"/>
                    <a:pt x="517" y="705"/>
                    <a:pt x="517" y="705"/>
                  </a:cubicBezTo>
                  <a:cubicBezTo>
                    <a:pt x="517" y="705"/>
                    <a:pt x="517" y="705"/>
                    <a:pt x="517" y="705"/>
                  </a:cubicBezTo>
                  <a:cubicBezTo>
                    <a:pt x="520" y="703"/>
                    <a:pt x="520" y="703"/>
                    <a:pt x="520" y="703"/>
                  </a:cubicBezTo>
                  <a:cubicBezTo>
                    <a:pt x="520" y="703"/>
                    <a:pt x="520" y="703"/>
                    <a:pt x="520" y="703"/>
                  </a:cubicBezTo>
                  <a:cubicBezTo>
                    <a:pt x="522" y="701"/>
                    <a:pt x="522" y="701"/>
                    <a:pt x="522" y="701"/>
                  </a:cubicBezTo>
                  <a:cubicBezTo>
                    <a:pt x="522" y="701"/>
                    <a:pt x="522" y="701"/>
                    <a:pt x="522" y="701"/>
                  </a:cubicBezTo>
                  <a:cubicBezTo>
                    <a:pt x="525" y="699"/>
                    <a:pt x="525" y="699"/>
                    <a:pt x="525" y="699"/>
                  </a:cubicBezTo>
                  <a:cubicBezTo>
                    <a:pt x="525" y="699"/>
                    <a:pt x="525" y="699"/>
                    <a:pt x="525" y="699"/>
                  </a:cubicBezTo>
                  <a:cubicBezTo>
                    <a:pt x="527" y="696"/>
                    <a:pt x="527" y="696"/>
                    <a:pt x="527" y="696"/>
                  </a:cubicBezTo>
                  <a:cubicBezTo>
                    <a:pt x="527" y="696"/>
                    <a:pt x="527" y="696"/>
                    <a:pt x="527" y="696"/>
                  </a:cubicBezTo>
                  <a:cubicBezTo>
                    <a:pt x="528" y="693"/>
                    <a:pt x="528" y="693"/>
                    <a:pt x="528" y="693"/>
                  </a:cubicBezTo>
                  <a:cubicBezTo>
                    <a:pt x="528" y="693"/>
                    <a:pt x="528" y="693"/>
                    <a:pt x="528" y="693"/>
                  </a:cubicBezTo>
                  <a:cubicBezTo>
                    <a:pt x="530" y="690"/>
                    <a:pt x="530" y="690"/>
                    <a:pt x="530" y="690"/>
                  </a:cubicBezTo>
                  <a:cubicBezTo>
                    <a:pt x="530" y="690"/>
                    <a:pt x="530" y="690"/>
                    <a:pt x="530" y="690"/>
                  </a:cubicBezTo>
                  <a:cubicBezTo>
                    <a:pt x="531" y="687"/>
                    <a:pt x="531" y="687"/>
                    <a:pt x="531" y="687"/>
                  </a:cubicBezTo>
                  <a:cubicBezTo>
                    <a:pt x="531" y="687"/>
                    <a:pt x="531" y="687"/>
                    <a:pt x="531" y="687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1"/>
                    <a:pt x="532" y="681"/>
                    <a:pt x="532" y="681"/>
                  </a:cubicBezTo>
                  <a:cubicBezTo>
                    <a:pt x="532" y="681"/>
                    <a:pt x="532" y="681"/>
                    <a:pt x="532" y="681"/>
                  </a:cubicBezTo>
                  <a:cubicBezTo>
                    <a:pt x="529" y="682"/>
                    <a:pt x="529" y="682"/>
                    <a:pt x="529" y="682"/>
                  </a:cubicBezTo>
                  <a:cubicBezTo>
                    <a:pt x="529" y="682"/>
                    <a:pt x="529" y="682"/>
                    <a:pt x="529" y="682"/>
                  </a:cubicBezTo>
                  <a:cubicBezTo>
                    <a:pt x="526" y="682"/>
                    <a:pt x="526" y="682"/>
                    <a:pt x="526" y="682"/>
                  </a:cubicBezTo>
                  <a:cubicBezTo>
                    <a:pt x="526" y="682"/>
                    <a:pt x="526" y="682"/>
                    <a:pt x="526" y="682"/>
                  </a:cubicBezTo>
                  <a:cubicBezTo>
                    <a:pt x="523" y="684"/>
                    <a:pt x="523" y="684"/>
                    <a:pt x="523" y="684"/>
                  </a:cubicBezTo>
                  <a:cubicBezTo>
                    <a:pt x="523" y="684"/>
                    <a:pt x="523" y="684"/>
                    <a:pt x="523" y="684"/>
                  </a:cubicBezTo>
                  <a:cubicBezTo>
                    <a:pt x="520" y="685"/>
                    <a:pt x="520" y="685"/>
                    <a:pt x="520" y="685"/>
                  </a:cubicBezTo>
                  <a:cubicBezTo>
                    <a:pt x="520" y="685"/>
                    <a:pt x="520" y="685"/>
                    <a:pt x="520" y="685"/>
                  </a:cubicBezTo>
                  <a:cubicBezTo>
                    <a:pt x="517" y="686"/>
                    <a:pt x="517" y="686"/>
                    <a:pt x="517" y="686"/>
                  </a:cubicBezTo>
                  <a:cubicBezTo>
                    <a:pt x="517" y="686"/>
                    <a:pt x="517" y="686"/>
                    <a:pt x="517" y="686"/>
                  </a:cubicBezTo>
                  <a:cubicBezTo>
                    <a:pt x="514" y="688"/>
                    <a:pt x="514" y="688"/>
                    <a:pt x="514" y="688"/>
                  </a:cubicBezTo>
                  <a:cubicBezTo>
                    <a:pt x="514" y="688"/>
                    <a:pt x="514" y="688"/>
                    <a:pt x="514" y="688"/>
                  </a:cubicBezTo>
                  <a:cubicBezTo>
                    <a:pt x="511" y="689"/>
                    <a:pt x="511" y="689"/>
                    <a:pt x="511" y="689"/>
                  </a:cubicBezTo>
                  <a:cubicBezTo>
                    <a:pt x="511" y="689"/>
                    <a:pt x="511" y="689"/>
                    <a:pt x="511" y="689"/>
                  </a:cubicBezTo>
                  <a:cubicBezTo>
                    <a:pt x="508" y="690"/>
                    <a:pt x="508" y="690"/>
                    <a:pt x="508" y="690"/>
                  </a:cubicBezTo>
                  <a:cubicBezTo>
                    <a:pt x="508" y="690"/>
                    <a:pt x="508" y="690"/>
                    <a:pt x="508" y="690"/>
                  </a:cubicBezTo>
                  <a:cubicBezTo>
                    <a:pt x="501" y="694"/>
                    <a:pt x="501" y="694"/>
                    <a:pt x="501" y="694"/>
                  </a:cubicBezTo>
                  <a:cubicBezTo>
                    <a:pt x="501" y="694"/>
                    <a:pt x="501" y="694"/>
                    <a:pt x="501" y="694"/>
                  </a:cubicBezTo>
                  <a:cubicBezTo>
                    <a:pt x="500" y="694"/>
                    <a:pt x="500" y="694"/>
                    <a:pt x="500" y="694"/>
                  </a:cubicBezTo>
                  <a:cubicBezTo>
                    <a:pt x="500" y="694"/>
                    <a:pt x="500" y="694"/>
                    <a:pt x="500" y="694"/>
                  </a:cubicBezTo>
                  <a:cubicBezTo>
                    <a:pt x="499" y="695"/>
                    <a:pt x="499" y="695"/>
                    <a:pt x="499" y="695"/>
                  </a:cubicBezTo>
                  <a:cubicBezTo>
                    <a:pt x="499" y="695"/>
                    <a:pt x="499" y="695"/>
                    <a:pt x="499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7" y="696"/>
                    <a:pt x="497" y="696"/>
                    <a:pt x="497" y="696"/>
                  </a:cubicBezTo>
                  <a:cubicBezTo>
                    <a:pt x="497" y="696"/>
                    <a:pt x="497" y="696"/>
                    <a:pt x="497" y="696"/>
                  </a:cubicBezTo>
                  <a:cubicBezTo>
                    <a:pt x="496" y="696"/>
                    <a:pt x="496" y="696"/>
                    <a:pt x="496" y="696"/>
                  </a:cubicBezTo>
                  <a:cubicBezTo>
                    <a:pt x="496" y="696"/>
                    <a:pt x="496" y="696"/>
                    <a:pt x="496" y="696"/>
                  </a:cubicBezTo>
                  <a:cubicBezTo>
                    <a:pt x="495" y="696"/>
                    <a:pt x="495" y="696"/>
                    <a:pt x="495" y="696"/>
                  </a:cubicBezTo>
                  <a:cubicBezTo>
                    <a:pt x="495" y="696"/>
                    <a:pt x="495" y="696"/>
                    <a:pt x="495" y="696"/>
                  </a:cubicBezTo>
                  <a:cubicBezTo>
                    <a:pt x="494" y="695"/>
                    <a:pt x="494" y="695"/>
                    <a:pt x="494" y="695"/>
                  </a:cubicBezTo>
                  <a:cubicBezTo>
                    <a:pt x="494" y="695"/>
                    <a:pt x="494" y="695"/>
                    <a:pt x="494" y="695"/>
                  </a:cubicBezTo>
                  <a:cubicBezTo>
                    <a:pt x="487" y="690"/>
                    <a:pt x="487" y="690"/>
                    <a:pt x="487" y="690"/>
                  </a:cubicBezTo>
                  <a:cubicBezTo>
                    <a:pt x="487" y="690"/>
                    <a:pt x="487" y="690"/>
                    <a:pt x="487" y="690"/>
                  </a:cubicBezTo>
                  <a:cubicBezTo>
                    <a:pt x="490" y="690"/>
                    <a:pt x="490" y="690"/>
                    <a:pt x="490" y="690"/>
                  </a:cubicBezTo>
                  <a:cubicBezTo>
                    <a:pt x="490" y="690"/>
                    <a:pt x="490" y="690"/>
                    <a:pt x="490" y="690"/>
                  </a:cubicBezTo>
                  <a:cubicBezTo>
                    <a:pt x="493" y="689"/>
                    <a:pt x="493" y="689"/>
                    <a:pt x="493" y="689"/>
                  </a:cubicBezTo>
                  <a:cubicBezTo>
                    <a:pt x="493" y="689"/>
                    <a:pt x="493" y="689"/>
                    <a:pt x="493" y="689"/>
                  </a:cubicBezTo>
                  <a:cubicBezTo>
                    <a:pt x="496" y="688"/>
                    <a:pt x="496" y="688"/>
                    <a:pt x="496" y="688"/>
                  </a:cubicBezTo>
                  <a:cubicBezTo>
                    <a:pt x="496" y="688"/>
                    <a:pt x="496" y="688"/>
                    <a:pt x="496" y="688"/>
                  </a:cubicBezTo>
                  <a:cubicBezTo>
                    <a:pt x="499" y="686"/>
                    <a:pt x="499" y="686"/>
                    <a:pt x="499" y="686"/>
                  </a:cubicBezTo>
                  <a:cubicBezTo>
                    <a:pt x="499" y="686"/>
                    <a:pt x="499" y="686"/>
                    <a:pt x="499" y="686"/>
                  </a:cubicBezTo>
                  <a:cubicBezTo>
                    <a:pt x="502" y="685"/>
                    <a:pt x="502" y="685"/>
                    <a:pt x="502" y="685"/>
                  </a:cubicBezTo>
                  <a:cubicBezTo>
                    <a:pt x="502" y="685"/>
                    <a:pt x="502" y="685"/>
                    <a:pt x="502" y="685"/>
                  </a:cubicBezTo>
                  <a:cubicBezTo>
                    <a:pt x="506" y="684"/>
                    <a:pt x="506" y="684"/>
                    <a:pt x="506" y="684"/>
                  </a:cubicBezTo>
                  <a:cubicBezTo>
                    <a:pt x="506" y="684"/>
                    <a:pt x="506" y="684"/>
                    <a:pt x="506" y="684"/>
                  </a:cubicBezTo>
                  <a:cubicBezTo>
                    <a:pt x="509" y="683"/>
                    <a:pt x="509" y="683"/>
                    <a:pt x="509" y="683"/>
                  </a:cubicBezTo>
                  <a:cubicBezTo>
                    <a:pt x="509" y="683"/>
                    <a:pt x="509" y="683"/>
                    <a:pt x="509" y="683"/>
                  </a:cubicBezTo>
                  <a:cubicBezTo>
                    <a:pt x="512" y="683"/>
                    <a:pt x="512" y="683"/>
                    <a:pt x="512" y="683"/>
                  </a:cubicBezTo>
                  <a:cubicBezTo>
                    <a:pt x="512" y="683"/>
                    <a:pt x="512" y="683"/>
                    <a:pt x="512" y="683"/>
                  </a:cubicBezTo>
                  <a:cubicBezTo>
                    <a:pt x="522" y="679"/>
                    <a:pt x="522" y="679"/>
                    <a:pt x="522" y="679"/>
                  </a:cubicBezTo>
                  <a:cubicBezTo>
                    <a:pt x="522" y="679"/>
                    <a:pt x="522" y="679"/>
                    <a:pt x="522" y="679"/>
                  </a:cubicBezTo>
                  <a:cubicBezTo>
                    <a:pt x="533" y="677"/>
                    <a:pt x="533" y="677"/>
                    <a:pt x="533" y="677"/>
                  </a:cubicBezTo>
                  <a:cubicBezTo>
                    <a:pt x="533" y="677"/>
                    <a:pt x="533" y="677"/>
                    <a:pt x="533" y="677"/>
                  </a:cubicBezTo>
                  <a:cubicBezTo>
                    <a:pt x="534" y="674"/>
                    <a:pt x="534" y="674"/>
                    <a:pt x="534" y="674"/>
                  </a:cubicBezTo>
                  <a:cubicBezTo>
                    <a:pt x="534" y="674"/>
                    <a:pt x="534" y="674"/>
                    <a:pt x="534" y="674"/>
                  </a:cubicBezTo>
                  <a:cubicBezTo>
                    <a:pt x="536" y="671"/>
                    <a:pt x="536" y="671"/>
                    <a:pt x="536" y="671"/>
                  </a:cubicBezTo>
                  <a:cubicBezTo>
                    <a:pt x="536" y="671"/>
                    <a:pt x="536" y="671"/>
                    <a:pt x="536" y="671"/>
                  </a:cubicBezTo>
                  <a:cubicBezTo>
                    <a:pt x="536" y="668"/>
                    <a:pt x="536" y="668"/>
                    <a:pt x="536" y="668"/>
                  </a:cubicBezTo>
                  <a:cubicBezTo>
                    <a:pt x="536" y="668"/>
                    <a:pt x="536" y="668"/>
                    <a:pt x="536" y="668"/>
                  </a:cubicBezTo>
                  <a:cubicBezTo>
                    <a:pt x="536" y="664"/>
                    <a:pt x="536" y="664"/>
                    <a:pt x="536" y="664"/>
                  </a:cubicBezTo>
                  <a:cubicBezTo>
                    <a:pt x="536" y="664"/>
                    <a:pt x="536" y="664"/>
                    <a:pt x="536" y="664"/>
                  </a:cubicBezTo>
                  <a:cubicBezTo>
                    <a:pt x="536" y="661"/>
                    <a:pt x="536" y="661"/>
                    <a:pt x="536" y="661"/>
                  </a:cubicBezTo>
                  <a:cubicBezTo>
                    <a:pt x="536" y="661"/>
                    <a:pt x="536" y="661"/>
                    <a:pt x="536" y="661"/>
                  </a:cubicBezTo>
                  <a:cubicBezTo>
                    <a:pt x="536" y="657"/>
                    <a:pt x="536" y="657"/>
                    <a:pt x="536" y="657"/>
                  </a:cubicBezTo>
                  <a:cubicBezTo>
                    <a:pt x="536" y="657"/>
                    <a:pt x="536" y="657"/>
                    <a:pt x="536" y="657"/>
                  </a:cubicBezTo>
                  <a:cubicBezTo>
                    <a:pt x="536" y="654"/>
                    <a:pt x="536" y="654"/>
                    <a:pt x="536" y="654"/>
                  </a:cubicBezTo>
                  <a:cubicBezTo>
                    <a:pt x="536" y="654"/>
                    <a:pt x="536" y="654"/>
                    <a:pt x="536" y="654"/>
                  </a:cubicBezTo>
                  <a:cubicBezTo>
                    <a:pt x="536" y="650"/>
                    <a:pt x="536" y="650"/>
                    <a:pt x="535" y="647"/>
                  </a:cubicBezTo>
                  <a:cubicBezTo>
                    <a:pt x="535" y="647"/>
                    <a:pt x="535" y="647"/>
                    <a:pt x="535" y="647"/>
                  </a:cubicBezTo>
                  <a:cubicBezTo>
                    <a:pt x="535" y="645"/>
                    <a:pt x="534" y="644"/>
                    <a:pt x="534" y="643"/>
                  </a:cubicBezTo>
                  <a:cubicBezTo>
                    <a:pt x="534" y="643"/>
                    <a:pt x="534" y="643"/>
                    <a:pt x="534" y="643"/>
                  </a:cubicBezTo>
                  <a:cubicBezTo>
                    <a:pt x="534" y="641"/>
                    <a:pt x="534" y="641"/>
                    <a:pt x="534" y="641"/>
                  </a:cubicBezTo>
                  <a:cubicBezTo>
                    <a:pt x="534" y="641"/>
                    <a:pt x="534" y="641"/>
                    <a:pt x="534" y="641"/>
                  </a:cubicBezTo>
                  <a:cubicBezTo>
                    <a:pt x="533" y="639"/>
                    <a:pt x="533" y="639"/>
                    <a:pt x="533" y="639"/>
                  </a:cubicBezTo>
                  <a:cubicBezTo>
                    <a:pt x="533" y="639"/>
                    <a:pt x="533" y="639"/>
                    <a:pt x="533" y="639"/>
                  </a:cubicBezTo>
                  <a:cubicBezTo>
                    <a:pt x="532" y="637"/>
                    <a:pt x="532" y="637"/>
                    <a:pt x="532" y="637"/>
                  </a:cubicBezTo>
                  <a:cubicBezTo>
                    <a:pt x="532" y="637"/>
                    <a:pt x="532" y="637"/>
                    <a:pt x="532" y="637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2" y="635"/>
                    <a:pt x="532" y="635"/>
                    <a:pt x="532" y="635"/>
                  </a:cubicBezTo>
                  <a:cubicBezTo>
                    <a:pt x="532" y="635"/>
                    <a:pt x="532" y="635"/>
                    <a:pt x="532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6" y="637"/>
                    <a:pt x="536" y="637"/>
                    <a:pt x="536" y="637"/>
                  </a:cubicBezTo>
                  <a:cubicBezTo>
                    <a:pt x="536" y="637"/>
                    <a:pt x="536" y="637"/>
                    <a:pt x="536" y="637"/>
                  </a:cubicBezTo>
                  <a:cubicBezTo>
                    <a:pt x="538" y="638"/>
                    <a:pt x="538" y="638"/>
                    <a:pt x="538" y="638"/>
                  </a:cubicBezTo>
                  <a:cubicBezTo>
                    <a:pt x="538" y="638"/>
                    <a:pt x="538" y="638"/>
                    <a:pt x="538" y="638"/>
                  </a:cubicBezTo>
                  <a:cubicBezTo>
                    <a:pt x="540" y="640"/>
                    <a:pt x="540" y="640"/>
                    <a:pt x="540" y="640"/>
                  </a:cubicBezTo>
                  <a:cubicBezTo>
                    <a:pt x="540" y="640"/>
                    <a:pt x="540" y="640"/>
                    <a:pt x="540" y="640"/>
                  </a:cubicBezTo>
                  <a:cubicBezTo>
                    <a:pt x="541" y="641"/>
                    <a:pt x="541" y="641"/>
                    <a:pt x="541" y="641"/>
                  </a:cubicBezTo>
                  <a:cubicBezTo>
                    <a:pt x="541" y="641"/>
                    <a:pt x="541" y="641"/>
                    <a:pt x="541" y="641"/>
                  </a:cubicBezTo>
                  <a:cubicBezTo>
                    <a:pt x="542" y="642"/>
                    <a:pt x="542" y="642"/>
                    <a:pt x="543" y="643"/>
                  </a:cubicBezTo>
                  <a:cubicBezTo>
                    <a:pt x="543" y="643"/>
                    <a:pt x="543" y="643"/>
                    <a:pt x="543" y="643"/>
                  </a:cubicBezTo>
                  <a:cubicBezTo>
                    <a:pt x="544" y="645"/>
                    <a:pt x="544" y="645"/>
                    <a:pt x="544" y="647"/>
                  </a:cubicBezTo>
                  <a:cubicBezTo>
                    <a:pt x="544" y="647"/>
                    <a:pt x="544" y="647"/>
                    <a:pt x="544" y="647"/>
                  </a:cubicBezTo>
                  <a:cubicBezTo>
                    <a:pt x="544" y="648"/>
                    <a:pt x="544" y="648"/>
                    <a:pt x="544" y="649"/>
                  </a:cubicBezTo>
                  <a:cubicBezTo>
                    <a:pt x="544" y="649"/>
                    <a:pt x="544" y="649"/>
                    <a:pt x="544" y="649"/>
                  </a:cubicBezTo>
                  <a:cubicBezTo>
                    <a:pt x="539" y="675"/>
                    <a:pt x="539" y="675"/>
                    <a:pt x="539" y="675"/>
                  </a:cubicBezTo>
                  <a:cubicBezTo>
                    <a:pt x="540" y="675"/>
                    <a:pt x="540" y="675"/>
                    <a:pt x="540" y="675"/>
                  </a:cubicBezTo>
                  <a:cubicBezTo>
                    <a:pt x="543" y="674"/>
                    <a:pt x="543" y="674"/>
                    <a:pt x="543" y="674"/>
                  </a:cubicBezTo>
                  <a:cubicBezTo>
                    <a:pt x="543" y="674"/>
                    <a:pt x="543" y="674"/>
                    <a:pt x="543" y="674"/>
                  </a:cubicBezTo>
                  <a:cubicBezTo>
                    <a:pt x="545" y="674"/>
                    <a:pt x="545" y="674"/>
                    <a:pt x="545" y="674"/>
                  </a:cubicBezTo>
                  <a:cubicBezTo>
                    <a:pt x="545" y="674"/>
                    <a:pt x="545" y="674"/>
                    <a:pt x="545" y="674"/>
                  </a:cubicBezTo>
                  <a:cubicBezTo>
                    <a:pt x="548" y="672"/>
                    <a:pt x="548" y="672"/>
                    <a:pt x="548" y="672"/>
                  </a:cubicBezTo>
                  <a:cubicBezTo>
                    <a:pt x="548" y="672"/>
                    <a:pt x="548" y="672"/>
                    <a:pt x="548" y="672"/>
                  </a:cubicBezTo>
                  <a:cubicBezTo>
                    <a:pt x="551" y="671"/>
                    <a:pt x="551" y="671"/>
                    <a:pt x="551" y="671"/>
                  </a:cubicBezTo>
                  <a:cubicBezTo>
                    <a:pt x="551" y="671"/>
                    <a:pt x="551" y="671"/>
                    <a:pt x="551" y="671"/>
                  </a:cubicBezTo>
                  <a:cubicBezTo>
                    <a:pt x="553" y="670"/>
                    <a:pt x="553" y="670"/>
                    <a:pt x="553" y="670"/>
                  </a:cubicBezTo>
                  <a:cubicBezTo>
                    <a:pt x="553" y="670"/>
                    <a:pt x="553" y="670"/>
                    <a:pt x="553" y="670"/>
                  </a:cubicBezTo>
                  <a:cubicBezTo>
                    <a:pt x="555" y="668"/>
                    <a:pt x="555" y="668"/>
                    <a:pt x="555" y="668"/>
                  </a:cubicBezTo>
                  <a:cubicBezTo>
                    <a:pt x="555" y="668"/>
                    <a:pt x="555" y="668"/>
                    <a:pt x="555" y="668"/>
                  </a:cubicBezTo>
                  <a:cubicBezTo>
                    <a:pt x="557" y="666"/>
                    <a:pt x="557" y="666"/>
                    <a:pt x="557" y="666"/>
                  </a:cubicBezTo>
                  <a:cubicBezTo>
                    <a:pt x="557" y="666"/>
                    <a:pt x="557" y="666"/>
                    <a:pt x="557" y="666"/>
                  </a:cubicBezTo>
                  <a:cubicBezTo>
                    <a:pt x="559" y="664"/>
                    <a:pt x="559" y="664"/>
                    <a:pt x="559" y="664"/>
                  </a:cubicBezTo>
                  <a:cubicBezTo>
                    <a:pt x="559" y="664"/>
                    <a:pt x="559" y="664"/>
                    <a:pt x="559" y="664"/>
                  </a:cubicBezTo>
                  <a:cubicBezTo>
                    <a:pt x="560" y="665"/>
                    <a:pt x="560" y="665"/>
                    <a:pt x="560" y="665"/>
                  </a:cubicBezTo>
                  <a:cubicBezTo>
                    <a:pt x="560" y="665"/>
                    <a:pt x="560" y="665"/>
                    <a:pt x="560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2" y="665"/>
                    <a:pt x="562" y="665"/>
                    <a:pt x="562" y="665"/>
                  </a:cubicBezTo>
                  <a:cubicBezTo>
                    <a:pt x="562" y="665"/>
                    <a:pt x="562" y="665"/>
                    <a:pt x="562" y="665"/>
                  </a:cubicBezTo>
                  <a:cubicBezTo>
                    <a:pt x="563" y="666"/>
                    <a:pt x="563" y="666"/>
                    <a:pt x="563" y="666"/>
                  </a:cubicBezTo>
                  <a:cubicBezTo>
                    <a:pt x="563" y="666"/>
                    <a:pt x="563" y="666"/>
                    <a:pt x="563" y="666"/>
                  </a:cubicBezTo>
                  <a:cubicBezTo>
                    <a:pt x="564" y="666"/>
                    <a:pt x="564" y="666"/>
                    <a:pt x="564" y="666"/>
                  </a:cubicBezTo>
                  <a:cubicBezTo>
                    <a:pt x="564" y="666"/>
                    <a:pt x="564" y="666"/>
                    <a:pt x="564" y="666"/>
                  </a:cubicBezTo>
                  <a:cubicBezTo>
                    <a:pt x="564" y="667"/>
                    <a:pt x="564" y="667"/>
                    <a:pt x="564" y="667"/>
                  </a:cubicBezTo>
                  <a:cubicBezTo>
                    <a:pt x="564" y="667"/>
                    <a:pt x="564" y="667"/>
                    <a:pt x="564" y="667"/>
                  </a:cubicBezTo>
                  <a:cubicBezTo>
                    <a:pt x="565" y="667"/>
                    <a:pt x="565" y="667"/>
                    <a:pt x="565" y="667"/>
                  </a:cubicBezTo>
                  <a:cubicBezTo>
                    <a:pt x="565" y="667"/>
                    <a:pt x="565" y="667"/>
                    <a:pt x="565" y="667"/>
                  </a:cubicBezTo>
                  <a:cubicBezTo>
                    <a:pt x="547" y="676"/>
                    <a:pt x="547" y="676"/>
                    <a:pt x="547" y="676"/>
                  </a:cubicBezTo>
                  <a:cubicBezTo>
                    <a:pt x="547" y="676"/>
                    <a:pt x="547" y="676"/>
                    <a:pt x="547" y="676"/>
                  </a:cubicBezTo>
                  <a:cubicBezTo>
                    <a:pt x="546" y="676"/>
                    <a:pt x="546" y="676"/>
                    <a:pt x="546" y="676"/>
                  </a:cubicBezTo>
                  <a:cubicBezTo>
                    <a:pt x="546" y="676"/>
                    <a:pt x="546" y="676"/>
                    <a:pt x="546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4" y="676"/>
                    <a:pt x="544" y="676"/>
                    <a:pt x="544" y="676"/>
                  </a:cubicBezTo>
                  <a:cubicBezTo>
                    <a:pt x="544" y="676"/>
                    <a:pt x="544" y="676"/>
                    <a:pt x="544" y="676"/>
                  </a:cubicBezTo>
                  <a:cubicBezTo>
                    <a:pt x="544" y="677"/>
                    <a:pt x="544" y="677"/>
                    <a:pt x="544" y="677"/>
                  </a:cubicBezTo>
                  <a:cubicBezTo>
                    <a:pt x="544" y="677"/>
                    <a:pt x="544" y="677"/>
                    <a:pt x="544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1" y="678"/>
                    <a:pt x="541" y="678"/>
                    <a:pt x="541" y="678"/>
                  </a:cubicBezTo>
                  <a:cubicBezTo>
                    <a:pt x="541" y="678"/>
                    <a:pt x="541" y="678"/>
                    <a:pt x="541" y="678"/>
                  </a:cubicBezTo>
                  <a:cubicBezTo>
                    <a:pt x="540" y="678"/>
                    <a:pt x="540" y="678"/>
                    <a:pt x="540" y="678"/>
                  </a:cubicBezTo>
                  <a:cubicBezTo>
                    <a:pt x="540" y="678"/>
                    <a:pt x="540" y="678"/>
                    <a:pt x="540" y="678"/>
                  </a:cubicBezTo>
                  <a:cubicBezTo>
                    <a:pt x="540" y="679"/>
                    <a:pt x="540" y="679"/>
                    <a:pt x="540" y="679"/>
                  </a:cubicBezTo>
                  <a:cubicBezTo>
                    <a:pt x="540" y="679"/>
                    <a:pt x="540" y="679"/>
                    <a:pt x="540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8" y="679"/>
                    <a:pt x="538" y="679"/>
                    <a:pt x="538" y="679"/>
                  </a:cubicBezTo>
                  <a:cubicBezTo>
                    <a:pt x="538" y="679"/>
                    <a:pt x="538" y="679"/>
                    <a:pt x="538" y="679"/>
                  </a:cubicBezTo>
                  <a:cubicBezTo>
                    <a:pt x="535" y="690"/>
                    <a:pt x="535" y="690"/>
                    <a:pt x="535" y="690"/>
                  </a:cubicBezTo>
                  <a:cubicBezTo>
                    <a:pt x="535" y="690"/>
                    <a:pt x="535" y="690"/>
                    <a:pt x="535" y="690"/>
                  </a:cubicBezTo>
                  <a:cubicBezTo>
                    <a:pt x="531" y="698"/>
                    <a:pt x="531" y="698"/>
                    <a:pt x="531" y="698"/>
                  </a:cubicBezTo>
                  <a:cubicBezTo>
                    <a:pt x="531" y="698"/>
                    <a:pt x="531" y="698"/>
                    <a:pt x="531" y="698"/>
                  </a:cubicBezTo>
                  <a:cubicBezTo>
                    <a:pt x="530" y="699"/>
                    <a:pt x="530" y="699"/>
                    <a:pt x="530" y="699"/>
                  </a:cubicBezTo>
                  <a:cubicBezTo>
                    <a:pt x="530" y="699"/>
                    <a:pt x="530" y="699"/>
                    <a:pt x="530" y="699"/>
                  </a:cubicBezTo>
                  <a:cubicBezTo>
                    <a:pt x="529" y="700"/>
                    <a:pt x="529" y="700"/>
                    <a:pt x="529" y="700"/>
                  </a:cubicBezTo>
                  <a:cubicBezTo>
                    <a:pt x="529" y="700"/>
                    <a:pt x="529" y="700"/>
                    <a:pt x="529" y="700"/>
                  </a:cubicBezTo>
                  <a:cubicBezTo>
                    <a:pt x="528" y="701"/>
                    <a:pt x="528" y="701"/>
                    <a:pt x="528" y="701"/>
                  </a:cubicBezTo>
                  <a:cubicBezTo>
                    <a:pt x="528" y="701"/>
                    <a:pt x="528" y="701"/>
                    <a:pt x="528" y="701"/>
                  </a:cubicBezTo>
                  <a:cubicBezTo>
                    <a:pt x="527" y="702"/>
                    <a:pt x="527" y="702"/>
                    <a:pt x="527" y="702"/>
                  </a:cubicBezTo>
                  <a:cubicBezTo>
                    <a:pt x="527" y="702"/>
                    <a:pt x="527" y="702"/>
                    <a:pt x="527" y="702"/>
                  </a:cubicBezTo>
                  <a:cubicBezTo>
                    <a:pt x="526" y="703"/>
                    <a:pt x="526" y="703"/>
                    <a:pt x="526" y="703"/>
                  </a:cubicBezTo>
                  <a:cubicBezTo>
                    <a:pt x="526" y="703"/>
                    <a:pt x="526" y="703"/>
                    <a:pt x="526" y="703"/>
                  </a:cubicBezTo>
                  <a:cubicBezTo>
                    <a:pt x="525" y="704"/>
                    <a:pt x="525" y="704"/>
                    <a:pt x="525" y="704"/>
                  </a:cubicBezTo>
                  <a:cubicBezTo>
                    <a:pt x="525" y="704"/>
                    <a:pt x="525" y="704"/>
                    <a:pt x="525" y="704"/>
                  </a:cubicBezTo>
                  <a:cubicBezTo>
                    <a:pt x="523" y="705"/>
                    <a:pt x="523" y="705"/>
                    <a:pt x="523" y="705"/>
                  </a:cubicBezTo>
                  <a:cubicBezTo>
                    <a:pt x="523" y="705"/>
                    <a:pt x="523" y="705"/>
                    <a:pt x="523" y="705"/>
                  </a:cubicBezTo>
                  <a:cubicBezTo>
                    <a:pt x="521" y="705"/>
                    <a:pt x="521" y="705"/>
                    <a:pt x="521" y="705"/>
                  </a:cubicBezTo>
                  <a:cubicBezTo>
                    <a:pt x="521" y="705"/>
                    <a:pt x="521" y="705"/>
                    <a:pt x="521" y="705"/>
                  </a:cubicBezTo>
                  <a:cubicBezTo>
                    <a:pt x="515" y="708"/>
                    <a:pt x="515" y="708"/>
                    <a:pt x="515" y="708"/>
                  </a:cubicBezTo>
                  <a:cubicBezTo>
                    <a:pt x="515" y="708"/>
                    <a:pt x="515" y="708"/>
                    <a:pt x="515" y="708"/>
                  </a:cubicBezTo>
                  <a:cubicBezTo>
                    <a:pt x="515" y="709"/>
                    <a:pt x="515" y="709"/>
                    <a:pt x="515" y="709"/>
                  </a:cubicBezTo>
                  <a:cubicBezTo>
                    <a:pt x="515" y="709"/>
                    <a:pt x="515" y="709"/>
                    <a:pt x="515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3" y="709"/>
                    <a:pt x="513" y="709"/>
                    <a:pt x="513" y="709"/>
                  </a:cubicBezTo>
                  <a:cubicBezTo>
                    <a:pt x="513" y="709"/>
                    <a:pt x="513" y="709"/>
                    <a:pt x="513" y="709"/>
                  </a:cubicBezTo>
                  <a:cubicBezTo>
                    <a:pt x="513" y="710"/>
                    <a:pt x="513" y="710"/>
                    <a:pt x="513" y="710"/>
                  </a:cubicBezTo>
                  <a:cubicBezTo>
                    <a:pt x="513" y="710"/>
                    <a:pt x="513" y="710"/>
                    <a:pt x="513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07" y="712"/>
                    <a:pt x="507" y="712"/>
                    <a:pt x="507" y="712"/>
                  </a:cubicBezTo>
                  <a:lnTo>
                    <a:pt x="506" y="712"/>
                  </a:lnTo>
                  <a:close/>
                  <a:moveTo>
                    <a:pt x="242" y="710"/>
                  </a:move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8"/>
                    <a:pt x="240" y="708"/>
                    <a:pt x="240" y="708"/>
                  </a:cubicBezTo>
                  <a:cubicBezTo>
                    <a:pt x="240" y="708"/>
                    <a:pt x="240" y="708"/>
                    <a:pt x="240" y="708"/>
                  </a:cubicBezTo>
                  <a:cubicBezTo>
                    <a:pt x="240" y="706"/>
                    <a:pt x="240" y="706"/>
                    <a:pt x="240" y="706"/>
                  </a:cubicBezTo>
                  <a:cubicBezTo>
                    <a:pt x="240" y="706"/>
                    <a:pt x="240" y="706"/>
                    <a:pt x="240" y="706"/>
                  </a:cubicBezTo>
                  <a:cubicBezTo>
                    <a:pt x="239" y="705"/>
                    <a:pt x="239" y="705"/>
                    <a:pt x="239" y="705"/>
                  </a:cubicBezTo>
                  <a:cubicBezTo>
                    <a:pt x="239" y="705"/>
                    <a:pt x="239" y="705"/>
                    <a:pt x="239" y="705"/>
                  </a:cubicBezTo>
                  <a:cubicBezTo>
                    <a:pt x="239" y="704"/>
                    <a:pt x="239" y="704"/>
                    <a:pt x="239" y="704"/>
                  </a:cubicBezTo>
                  <a:cubicBezTo>
                    <a:pt x="239" y="704"/>
                    <a:pt x="239" y="704"/>
                    <a:pt x="239" y="704"/>
                  </a:cubicBezTo>
                  <a:cubicBezTo>
                    <a:pt x="238" y="703"/>
                    <a:pt x="238" y="703"/>
                    <a:pt x="238" y="703"/>
                  </a:cubicBezTo>
                  <a:cubicBezTo>
                    <a:pt x="238" y="703"/>
                    <a:pt x="238" y="703"/>
                    <a:pt x="238" y="703"/>
                  </a:cubicBezTo>
                  <a:cubicBezTo>
                    <a:pt x="237" y="702"/>
                    <a:pt x="237" y="702"/>
                    <a:pt x="237" y="702"/>
                  </a:cubicBezTo>
                  <a:cubicBezTo>
                    <a:pt x="237" y="702"/>
                    <a:pt x="237" y="702"/>
                    <a:pt x="237" y="702"/>
                  </a:cubicBezTo>
                  <a:cubicBezTo>
                    <a:pt x="236" y="701"/>
                    <a:pt x="236" y="701"/>
                    <a:pt x="236" y="701"/>
                  </a:cubicBezTo>
                  <a:cubicBezTo>
                    <a:pt x="236" y="701"/>
                    <a:pt x="236" y="701"/>
                    <a:pt x="236" y="701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699"/>
                    <a:pt x="235" y="699"/>
                    <a:pt x="235" y="699"/>
                  </a:cubicBezTo>
                  <a:cubicBezTo>
                    <a:pt x="235" y="699"/>
                    <a:pt x="235" y="699"/>
                    <a:pt x="235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7" y="699"/>
                    <a:pt x="237" y="699"/>
                    <a:pt x="237" y="699"/>
                  </a:cubicBezTo>
                  <a:cubicBezTo>
                    <a:pt x="237" y="699"/>
                    <a:pt x="237" y="699"/>
                    <a:pt x="237" y="699"/>
                  </a:cubicBezTo>
                  <a:cubicBezTo>
                    <a:pt x="238" y="699"/>
                    <a:pt x="238" y="699"/>
                    <a:pt x="238" y="699"/>
                  </a:cubicBezTo>
                  <a:cubicBezTo>
                    <a:pt x="238" y="699"/>
                    <a:pt x="238" y="699"/>
                    <a:pt x="238" y="699"/>
                  </a:cubicBezTo>
                  <a:cubicBezTo>
                    <a:pt x="239" y="700"/>
                    <a:pt x="239" y="700"/>
                    <a:pt x="239" y="700"/>
                  </a:cubicBezTo>
                  <a:cubicBezTo>
                    <a:pt x="239" y="700"/>
                    <a:pt x="239" y="700"/>
                    <a:pt x="239" y="700"/>
                  </a:cubicBezTo>
                  <a:cubicBezTo>
                    <a:pt x="241" y="701"/>
                    <a:pt x="241" y="701"/>
                    <a:pt x="241" y="701"/>
                  </a:cubicBezTo>
                  <a:cubicBezTo>
                    <a:pt x="241" y="701"/>
                    <a:pt x="241" y="701"/>
                    <a:pt x="241" y="701"/>
                  </a:cubicBezTo>
                  <a:cubicBezTo>
                    <a:pt x="242" y="702"/>
                    <a:pt x="242" y="702"/>
                    <a:pt x="242" y="702"/>
                  </a:cubicBezTo>
                  <a:cubicBezTo>
                    <a:pt x="242" y="702"/>
                    <a:pt x="242" y="702"/>
                    <a:pt x="242" y="702"/>
                  </a:cubicBezTo>
                  <a:cubicBezTo>
                    <a:pt x="244" y="703"/>
                    <a:pt x="244" y="703"/>
                    <a:pt x="244" y="703"/>
                  </a:cubicBezTo>
                  <a:cubicBezTo>
                    <a:pt x="244" y="703"/>
                    <a:pt x="244" y="703"/>
                    <a:pt x="244" y="703"/>
                  </a:cubicBezTo>
                  <a:cubicBezTo>
                    <a:pt x="245" y="704"/>
                    <a:pt x="245" y="704"/>
                    <a:pt x="245" y="704"/>
                  </a:cubicBezTo>
                  <a:cubicBezTo>
                    <a:pt x="245" y="704"/>
                    <a:pt x="245" y="704"/>
                    <a:pt x="245" y="704"/>
                  </a:cubicBezTo>
                  <a:cubicBezTo>
                    <a:pt x="246" y="705"/>
                    <a:pt x="246" y="705"/>
                    <a:pt x="246" y="705"/>
                  </a:cubicBezTo>
                  <a:cubicBezTo>
                    <a:pt x="246" y="705"/>
                    <a:pt x="246" y="705"/>
                    <a:pt x="246" y="705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5" y="709"/>
                    <a:pt x="245" y="709"/>
                    <a:pt x="245" y="709"/>
                  </a:cubicBezTo>
                  <a:cubicBezTo>
                    <a:pt x="245" y="709"/>
                    <a:pt x="245" y="709"/>
                    <a:pt x="245" y="709"/>
                  </a:cubicBezTo>
                  <a:cubicBezTo>
                    <a:pt x="245" y="710"/>
                    <a:pt x="245" y="710"/>
                    <a:pt x="245" y="710"/>
                  </a:cubicBezTo>
                  <a:cubicBezTo>
                    <a:pt x="245" y="710"/>
                    <a:pt x="245" y="710"/>
                    <a:pt x="245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2" y="710"/>
                    <a:pt x="242" y="710"/>
                    <a:pt x="242" y="710"/>
                  </a:cubicBezTo>
                  <a:close/>
                  <a:moveTo>
                    <a:pt x="468" y="708"/>
                  </a:moveTo>
                  <a:cubicBezTo>
                    <a:pt x="467" y="707"/>
                    <a:pt x="467" y="707"/>
                    <a:pt x="467" y="707"/>
                  </a:cubicBezTo>
                  <a:cubicBezTo>
                    <a:pt x="467" y="707"/>
                    <a:pt x="467" y="707"/>
                    <a:pt x="467" y="707"/>
                  </a:cubicBezTo>
                  <a:cubicBezTo>
                    <a:pt x="466" y="706"/>
                    <a:pt x="466" y="706"/>
                    <a:pt x="466" y="706"/>
                  </a:cubicBezTo>
                  <a:cubicBezTo>
                    <a:pt x="466" y="706"/>
                    <a:pt x="466" y="706"/>
                    <a:pt x="466" y="706"/>
                  </a:cubicBezTo>
                  <a:cubicBezTo>
                    <a:pt x="465" y="705"/>
                    <a:pt x="465" y="705"/>
                    <a:pt x="465" y="705"/>
                  </a:cubicBezTo>
                  <a:cubicBezTo>
                    <a:pt x="465" y="705"/>
                    <a:pt x="465" y="705"/>
                    <a:pt x="465" y="705"/>
                  </a:cubicBezTo>
                  <a:cubicBezTo>
                    <a:pt x="464" y="704"/>
                    <a:pt x="464" y="704"/>
                    <a:pt x="464" y="704"/>
                  </a:cubicBezTo>
                  <a:cubicBezTo>
                    <a:pt x="464" y="704"/>
                    <a:pt x="464" y="704"/>
                    <a:pt x="464" y="704"/>
                  </a:cubicBezTo>
                  <a:cubicBezTo>
                    <a:pt x="463" y="703"/>
                    <a:pt x="463" y="703"/>
                    <a:pt x="463" y="703"/>
                  </a:cubicBezTo>
                  <a:cubicBezTo>
                    <a:pt x="463" y="703"/>
                    <a:pt x="463" y="703"/>
                    <a:pt x="463" y="703"/>
                  </a:cubicBezTo>
                  <a:cubicBezTo>
                    <a:pt x="461" y="702"/>
                    <a:pt x="461" y="702"/>
                    <a:pt x="461" y="702"/>
                  </a:cubicBezTo>
                  <a:cubicBezTo>
                    <a:pt x="461" y="702"/>
                    <a:pt x="461" y="702"/>
                    <a:pt x="461" y="702"/>
                  </a:cubicBezTo>
                  <a:cubicBezTo>
                    <a:pt x="460" y="701"/>
                    <a:pt x="460" y="701"/>
                    <a:pt x="460" y="701"/>
                  </a:cubicBezTo>
                  <a:cubicBezTo>
                    <a:pt x="460" y="701"/>
                    <a:pt x="460" y="701"/>
                    <a:pt x="460" y="701"/>
                  </a:cubicBezTo>
                  <a:cubicBezTo>
                    <a:pt x="459" y="701"/>
                    <a:pt x="459" y="701"/>
                    <a:pt x="459" y="701"/>
                  </a:cubicBezTo>
                  <a:cubicBezTo>
                    <a:pt x="459" y="701"/>
                    <a:pt x="459" y="701"/>
                    <a:pt x="459" y="701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3" y="699"/>
                    <a:pt x="463" y="699"/>
                    <a:pt x="463" y="699"/>
                  </a:cubicBezTo>
                  <a:cubicBezTo>
                    <a:pt x="463" y="699"/>
                    <a:pt x="463" y="699"/>
                    <a:pt x="463" y="699"/>
                  </a:cubicBezTo>
                  <a:cubicBezTo>
                    <a:pt x="464" y="699"/>
                    <a:pt x="464" y="699"/>
                    <a:pt x="464" y="699"/>
                  </a:cubicBezTo>
                  <a:cubicBezTo>
                    <a:pt x="464" y="699"/>
                    <a:pt x="464" y="699"/>
                    <a:pt x="464" y="699"/>
                  </a:cubicBezTo>
                  <a:cubicBezTo>
                    <a:pt x="465" y="699"/>
                    <a:pt x="465" y="699"/>
                    <a:pt x="465" y="699"/>
                  </a:cubicBezTo>
                  <a:cubicBezTo>
                    <a:pt x="465" y="699"/>
                    <a:pt x="465" y="699"/>
                    <a:pt x="465" y="699"/>
                  </a:cubicBezTo>
                  <a:cubicBezTo>
                    <a:pt x="466" y="699"/>
                    <a:pt x="466" y="699"/>
                    <a:pt x="466" y="699"/>
                  </a:cubicBezTo>
                  <a:cubicBezTo>
                    <a:pt x="466" y="699"/>
                    <a:pt x="466" y="699"/>
                    <a:pt x="466" y="699"/>
                  </a:cubicBezTo>
                  <a:cubicBezTo>
                    <a:pt x="467" y="699"/>
                    <a:pt x="467" y="699"/>
                    <a:pt x="467" y="699"/>
                  </a:cubicBezTo>
                  <a:cubicBezTo>
                    <a:pt x="467" y="699"/>
                    <a:pt x="467" y="699"/>
                    <a:pt x="467" y="699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9" y="700"/>
                    <a:pt x="469" y="700"/>
                    <a:pt x="469" y="700"/>
                  </a:cubicBezTo>
                  <a:cubicBezTo>
                    <a:pt x="469" y="700"/>
                    <a:pt x="469" y="700"/>
                    <a:pt x="469" y="700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4"/>
                    <a:pt x="471" y="704"/>
                    <a:pt x="471" y="704"/>
                  </a:cubicBezTo>
                  <a:cubicBezTo>
                    <a:pt x="471" y="704"/>
                    <a:pt x="471" y="704"/>
                    <a:pt x="471" y="704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7"/>
                    <a:pt x="470" y="707"/>
                    <a:pt x="470" y="707"/>
                  </a:cubicBezTo>
                  <a:cubicBezTo>
                    <a:pt x="470" y="707"/>
                    <a:pt x="470" y="707"/>
                    <a:pt x="470" y="707"/>
                  </a:cubicBezTo>
                  <a:cubicBezTo>
                    <a:pt x="469" y="707"/>
                    <a:pt x="469" y="707"/>
                    <a:pt x="469" y="707"/>
                  </a:cubicBezTo>
                  <a:cubicBezTo>
                    <a:pt x="469" y="707"/>
                    <a:pt x="469" y="707"/>
                    <a:pt x="469" y="707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lose/>
                  <a:moveTo>
                    <a:pt x="445" y="707"/>
                  </a:move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3" y="707"/>
                    <a:pt x="443" y="707"/>
                    <a:pt x="443" y="707"/>
                  </a:cubicBezTo>
                  <a:cubicBezTo>
                    <a:pt x="443" y="707"/>
                    <a:pt x="443" y="707"/>
                    <a:pt x="443" y="707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5" y="704"/>
                    <a:pt x="445" y="704"/>
                    <a:pt x="445" y="704"/>
                  </a:cubicBezTo>
                  <a:cubicBezTo>
                    <a:pt x="445" y="704"/>
                    <a:pt x="445" y="704"/>
                    <a:pt x="445" y="704"/>
                  </a:cubicBezTo>
                  <a:cubicBezTo>
                    <a:pt x="445" y="703"/>
                    <a:pt x="445" y="703"/>
                    <a:pt x="445" y="703"/>
                  </a:cubicBezTo>
                  <a:cubicBezTo>
                    <a:pt x="445" y="703"/>
                    <a:pt x="445" y="703"/>
                    <a:pt x="445" y="703"/>
                  </a:cubicBezTo>
                  <a:cubicBezTo>
                    <a:pt x="446" y="702"/>
                    <a:pt x="446" y="702"/>
                    <a:pt x="446" y="702"/>
                  </a:cubicBezTo>
                  <a:cubicBezTo>
                    <a:pt x="446" y="702"/>
                    <a:pt x="446" y="702"/>
                    <a:pt x="446" y="702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lose/>
                  <a:moveTo>
                    <a:pt x="352" y="706"/>
                  </a:move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8"/>
                    <a:pt x="340" y="698"/>
                    <a:pt x="340" y="698"/>
                  </a:cubicBezTo>
                  <a:cubicBezTo>
                    <a:pt x="340" y="698"/>
                    <a:pt x="340" y="698"/>
                    <a:pt x="340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2" y="697"/>
                    <a:pt x="342" y="697"/>
                    <a:pt x="342" y="697"/>
                  </a:cubicBezTo>
                  <a:cubicBezTo>
                    <a:pt x="342" y="697"/>
                    <a:pt x="342" y="697"/>
                    <a:pt x="342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5" y="697"/>
                    <a:pt x="345" y="697"/>
                    <a:pt x="345" y="697"/>
                  </a:cubicBezTo>
                  <a:cubicBezTo>
                    <a:pt x="345" y="697"/>
                    <a:pt x="345" y="697"/>
                    <a:pt x="345" y="697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7"/>
                    <a:pt x="346" y="697"/>
                    <a:pt x="346" y="697"/>
                  </a:cubicBezTo>
                  <a:cubicBezTo>
                    <a:pt x="346" y="697"/>
                    <a:pt x="346" y="697"/>
                    <a:pt x="346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52" y="697"/>
                    <a:pt x="352" y="697"/>
                    <a:pt x="352" y="697"/>
                  </a:cubicBezTo>
                  <a:cubicBezTo>
                    <a:pt x="352" y="697"/>
                    <a:pt x="352" y="697"/>
                    <a:pt x="352" y="697"/>
                  </a:cubicBezTo>
                  <a:cubicBezTo>
                    <a:pt x="355" y="697"/>
                    <a:pt x="355" y="697"/>
                    <a:pt x="355" y="697"/>
                  </a:cubicBezTo>
                  <a:cubicBezTo>
                    <a:pt x="355" y="697"/>
                    <a:pt x="355" y="697"/>
                    <a:pt x="355" y="697"/>
                  </a:cubicBezTo>
                  <a:cubicBezTo>
                    <a:pt x="358" y="696"/>
                    <a:pt x="358" y="696"/>
                    <a:pt x="358" y="696"/>
                  </a:cubicBezTo>
                  <a:cubicBezTo>
                    <a:pt x="358" y="696"/>
                    <a:pt x="358" y="696"/>
                    <a:pt x="358" y="696"/>
                  </a:cubicBezTo>
                  <a:cubicBezTo>
                    <a:pt x="361" y="695"/>
                    <a:pt x="361" y="695"/>
                    <a:pt x="361" y="695"/>
                  </a:cubicBezTo>
                  <a:cubicBezTo>
                    <a:pt x="361" y="695"/>
                    <a:pt x="361" y="695"/>
                    <a:pt x="361" y="695"/>
                  </a:cubicBezTo>
                  <a:cubicBezTo>
                    <a:pt x="364" y="694"/>
                    <a:pt x="364" y="694"/>
                    <a:pt x="364" y="694"/>
                  </a:cubicBezTo>
                  <a:cubicBezTo>
                    <a:pt x="364" y="694"/>
                    <a:pt x="364" y="694"/>
                    <a:pt x="364" y="694"/>
                  </a:cubicBezTo>
                  <a:cubicBezTo>
                    <a:pt x="367" y="693"/>
                    <a:pt x="367" y="693"/>
                    <a:pt x="367" y="693"/>
                  </a:cubicBezTo>
                  <a:cubicBezTo>
                    <a:pt x="367" y="693"/>
                    <a:pt x="367" y="693"/>
                    <a:pt x="367" y="693"/>
                  </a:cubicBezTo>
                  <a:cubicBezTo>
                    <a:pt x="370" y="691"/>
                    <a:pt x="370" y="691"/>
                    <a:pt x="370" y="691"/>
                  </a:cubicBezTo>
                  <a:cubicBezTo>
                    <a:pt x="370" y="691"/>
                    <a:pt x="370" y="691"/>
                    <a:pt x="370" y="691"/>
                  </a:cubicBezTo>
                  <a:cubicBezTo>
                    <a:pt x="372" y="688"/>
                    <a:pt x="372" y="688"/>
                    <a:pt x="372" y="688"/>
                  </a:cubicBezTo>
                  <a:cubicBezTo>
                    <a:pt x="372" y="688"/>
                    <a:pt x="372" y="688"/>
                    <a:pt x="372" y="688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1" y="679"/>
                    <a:pt x="381" y="679"/>
                    <a:pt x="381" y="679"/>
                  </a:cubicBezTo>
                  <a:cubicBezTo>
                    <a:pt x="381" y="679"/>
                    <a:pt x="381" y="679"/>
                    <a:pt x="381" y="679"/>
                  </a:cubicBezTo>
                  <a:cubicBezTo>
                    <a:pt x="381" y="678"/>
                    <a:pt x="381" y="678"/>
                    <a:pt x="381" y="678"/>
                  </a:cubicBezTo>
                  <a:cubicBezTo>
                    <a:pt x="381" y="678"/>
                    <a:pt x="381" y="678"/>
                    <a:pt x="381" y="678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3" y="677"/>
                    <a:pt x="383" y="677"/>
                    <a:pt x="383" y="677"/>
                  </a:cubicBezTo>
                  <a:cubicBezTo>
                    <a:pt x="383" y="677"/>
                    <a:pt x="383" y="677"/>
                    <a:pt x="383" y="677"/>
                  </a:cubicBezTo>
                  <a:cubicBezTo>
                    <a:pt x="383" y="676"/>
                    <a:pt x="383" y="676"/>
                    <a:pt x="383" y="676"/>
                  </a:cubicBezTo>
                  <a:cubicBezTo>
                    <a:pt x="383" y="676"/>
                    <a:pt x="383" y="676"/>
                    <a:pt x="383" y="676"/>
                  </a:cubicBezTo>
                  <a:cubicBezTo>
                    <a:pt x="384" y="676"/>
                    <a:pt x="384" y="676"/>
                    <a:pt x="384" y="676"/>
                  </a:cubicBezTo>
                  <a:cubicBezTo>
                    <a:pt x="384" y="676"/>
                    <a:pt x="384" y="676"/>
                    <a:pt x="384" y="676"/>
                  </a:cubicBezTo>
                  <a:cubicBezTo>
                    <a:pt x="385" y="674"/>
                    <a:pt x="385" y="674"/>
                    <a:pt x="385" y="674"/>
                  </a:cubicBezTo>
                  <a:cubicBezTo>
                    <a:pt x="385" y="674"/>
                    <a:pt x="385" y="674"/>
                    <a:pt x="385" y="674"/>
                  </a:cubicBezTo>
                  <a:cubicBezTo>
                    <a:pt x="387" y="673"/>
                    <a:pt x="387" y="673"/>
                    <a:pt x="387" y="673"/>
                  </a:cubicBezTo>
                  <a:cubicBezTo>
                    <a:pt x="387" y="673"/>
                    <a:pt x="387" y="673"/>
                    <a:pt x="387" y="673"/>
                  </a:cubicBezTo>
                  <a:cubicBezTo>
                    <a:pt x="388" y="671"/>
                    <a:pt x="388" y="671"/>
                    <a:pt x="388" y="671"/>
                  </a:cubicBezTo>
                  <a:cubicBezTo>
                    <a:pt x="388" y="671"/>
                    <a:pt x="388" y="671"/>
                    <a:pt x="388" y="671"/>
                  </a:cubicBezTo>
                  <a:cubicBezTo>
                    <a:pt x="390" y="670"/>
                    <a:pt x="390" y="670"/>
                    <a:pt x="390" y="670"/>
                  </a:cubicBezTo>
                  <a:cubicBezTo>
                    <a:pt x="390" y="670"/>
                    <a:pt x="390" y="670"/>
                    <a:pt x="390" y="670"/>
                  </a:cubicBezTo>
                  <a:cubicBezTo>
                    <a:pt x="391" y="668"/>
                    <a:pt x="391" y="668"/>
                    <a:pt x="391" y="668"/>
                  </a:cubicBezTo>
                  <a:cubicBezTo>
                    <a:pt x="391" y="668"/>
                    <a:pt x="391" y="668"/>
                    <a:pt x="391" y="668"/>
                  </a:cubicBezTo>
                  <a:cubicBezTo>
                    <a:pt x="392" y="667"/>
                    <a:pt x="392" y="667"/>
                    <a:pt x="392" y="667"/>
                  </a:cubicBezTo>
                  <a:cubicBezTo>
                    <a:pt x="392" y="667"/>
                    <a:pt x="392" y="667"/>
                    <a:pt x="392" y="667"/>
                  </a:cubicBezTo>
                  <a:cubicBezTo>
                    <a:pt x="393" y="665"/>
                    <a:pt x="393" y="665"/>
                    <a:pt x="393" y="665"/>
                  </a:cubicBezTo>
                  <a:cubicBezTo>
                    <a:pt x="393" y="665"/>
                    <a:pt x="393" y="665"/>
                    <a:pt x="393" y="665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3" y="662"/>
                    <a:pt x="393" y="662"/>
                    <a:pt x="393" y="662"/>
                  </a:cubicBezTo>
                  <a:cubicBezTo>
                    <a:pt x="393" y="662"/>
                    <a:pt x="393" y="662"/>
                    <a:pt x="393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390" y="662"/>
                    <a:pt x="390" y="662"/>
                    <a:pt x="390" y="662"/>
                  </a:cubicBezTo>
                  <a:cubicBezTo>
                    <a:pt x="390" y="662"/>
                    <a:pt x="390" y="662"/>
                    <a:pt x="390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6" y="663"/>
                    <a:pt x="386" y="663"/>
                    <a:pt x="386" y="663"/>
                  </a:cubicBezTo>
                  <a:cubicBezTo>
                    <a:pt x="386" y="663"/>
                    <a:pt x="386" y="663"/>
                    <a:pt x="386" y="663"/>
                  </a:cubicBezTo>
                  <a:cubicBezTo>
                    <a:pt x="384" y="663"/>
                    <a:pt x="384" y="663"/>
                    <a:pt x="384" y="663"/>
                  </a:cubicBezTo>
                  <a:cubicBezTo>
                    <a:pt x="384" y="663"/>
                    <a:pt x="384" y="663"/>
                    <a:pt x="384" y="663"/>
                  </a:cubicBezTo>
                  <a:cubicBezTo>
                    <a:pt x="382" y="664"/>
                    <a:pt x="382" y="664"/>
                    <a:pt x="382" y="664"/>
                  </a:cubicBezTo>
                  <a:cubicBezTo>
                    <a:pt x="382" y="664"/>
                    <a:pt x="382" y="664"/>
                    <a:pt x="382" y="664"/>
                  </a:cubicBezTo>
                  <a:cubicBezTo>
                    <a:pt x="380" y="664"/>
                    <a:pt x="380" y="664"/>
                    <a:pt x="380" y="664"/>
                  </a:cubicBezTo>
                  <a:cubicBezTo>
                    <a:pt x="380" y="664"/>
                    <a:pt x="380" y="664"/>
                    <a:pt x="380" y="664"/>
                  </a:cubicBezTo>
                  <a:cubicBezTo>
                    <a:pt x="378" y="664"/>
                    <a:pt x="378" y="664"/>
                    <a:pt x="378" y="664"/>
                  </a:cubicBezTo>
                  <a:cubicBezTo>
                    <a:pt x="378" y="664"/>
                    <a:pt x="378" y="664"/>
                    <a:pt x="378" y="664"/>
                  </a:cubicBezTo>
                  <a:cubicBezTo>
                    <a:pt x="376" y="665"/>
                    <a:pt x="376" y="665"/>
                    <a:pt x="376" y="665"/>
                  </a:cubicBezTo>
                  <a:cubicBezTo>
                    <a:pt x="376" y="665"/>
                    <a:pt x="376" y="665"/>
                    <a:pt x="376" y="665"/>
                  </a:cubicBezTo>
                  <a:cubicBezTo>
                    <a:pt x="374" y="665"/>
                    <a:pt x="374" y="665"/>
                    <a:pt x="374" y="665"/>
                  </a:cubicBezTo>
                  <a:cubicBezTo>
                    <a:pt x="374" y="665"/>
                    <a:pt x="374" y="665"/>
                    <a:pt x="374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69" y="665"/>
                    <a:pt x="369" y="665"/>
                    <a:pt x="369" y="665"/>
                  </a:cubicBezTo>
                  <a:cubicBezTo>
                    <a:pt x="369" y="665"/>
                    <a:pt x="369" y="665"/>
                    <a:pt x="369" y="665"/>
                  </a:cubicBezTo>
                  <a:cubicBezTo>
                    <a:pt x="369" y="664"/>
                    <a:pt x="369" y="664"/>
                    <a:pt x="369" y="664"/>
                  </a:cubicBezTo>
                  <a:cubicBezTo>
                    <a:pt x="369" y="664"/>
                    <a:pt x="369" y="664"/>
                    <a:pt x="369" y="664"/>
                  </a:cubicBezTo>
                  <a:cubicBezTo>
                    <a:pt x="368" y="664"/>
                    <a:pt x="368" y="664"/>
                    <a:pt x="368" y="664"/>
                  </a:cubicBezTo>
                  <a:cubicBezTo>
                    <a:pt x="368" y="664"/>
                    <a:pt x="368" y="664"/>
                    <a:pt x="368" y="664"/>
                  </a:cubicBezTo>
                  <a:cubicBezTo>
                    <a:pt x="368" y="663"/>
                    <a:pt x="368" y="663"/>
                    <a:pt x="368" y="663"/>
                  </a:cubicBezTo>
                  <a:cubicBezTo>
                    <a:pt x="368" y="663"/>
                    <a:pt x="368" y="663"/>
                    <a:pt x="368" y="663"/>
                  </a:cubicBezTo>
                  <a:cubicBezTo>
                    <a:pt x="367" y="663"/>
                    <a:pt x="367" y="663"/>
                    <a:pt x="367" y="663"/>
                  </a:cubicBezTo>
                  <a:cubicBezTo>
                    <a:pt x="367" y="663"/>
                    <a:pt x="367" y="663"/>
                    <a:pt x="367" y="663"/>
                  </a:cubicBezTo>
                  <a:cubicBezTo>
                    <a:pt x="367" y="662"/>
                    <a:pt x="367" y="662"/>
                    <a:pt x="367" y="662"/>
                  </a:cubicBezTo>
                  <a:cubicBezTo>
                    <a:pt x="367" y="662"/>
                    <a:pt x="367" y="662"/>
                    <a:pt x="367" y="662"/>
                  </a:cubicBezTo>
                  <a:cubicBezTo>
                    <a:pt x="366" y="662"/>
                    <a:pt x="366" y="662"/>
                    <a:pt x="366" y="662"/>
                  </a:cubicBezTo>
                  <a:cubicBezTo>
                    <a:pt x="366" y="662"/>
                    <a:pt x="366" y="662"/>
                    <a:pt x="366" y="662"/>
                  </a:cubicBezTo>
                  <a:cubicBezTo>
                    <a:pt x="366" y="661"/>
                    <a:pt x="366" y="661"/>
                    <a:pt x="366" y="661"/>
                  </a:cubicBezTo>
                  <a:cubicBezTo>
                    <a:pt x="366" y="661"/>
                    <a:pt x="366" y="661"/>
                    <a:pt x="366" y="661"/>
                  </a:cubicBezTo>
                  <a:cubicBezTo>
                    <a:pt x="365" y="660"/>
                    <a:pt x="365" y="660"/>
                    <a:pt x="365" y="660"/>
                  </a:cubicBezTo>
                  <a:cubicBezTo>
                    <a:pt x="365" y="660"/>
                    <a:pt x="365" y="660"/>
                    <a:pt x="365" y="660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7"/>
                    <a:pt x="367" y="657"/>
                    <a:pt x="367" y="657"/>
                  </a:cubicBezTo>
                  <a:cubicBezTo>
                    <a:pt x="367" y="657"/>
                    <a:pt x="367" y="657"/>
                    <a:pt x="367" y="657"/>
                  </a:cubicBezTo>
                  <a:cubicBezTo>
                    <a:pt x="368" y="658"/>
                    <a:pt x="368" y="658"/>
                    <a:pt x="368" y="658"/>
                  </a:cubicBezTo>
                  <a:cubicBezTo>
                    <a:pt x="368" y="658"/>
                    <a:pt x="368" y="658"/>
                    <a:pt x="368" y="658"/>
                  </a:cubicBezTo>
                  <a:cubicBezTo>
                    <a:pt x="369" y="658"/>
                    <a:pt x="369" y="658"/>
                    <a:pt x="369" y="658"/>
                  </a:cubicBezTo>
                  <a:cubicBezTo>
                    <a:pt x="369" y="658"/>
                    <a:pt x="369" y="658"/>
                    <a:pt x="369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1" y="658"/>
                    <a:pt x="371" y="658"/>
                    <a:pt x="371" y="658"/>
                  </a:cubicBezTo>
                  <a:cubicBezTo>
                    <a:pt x="371" y="658"/>
                    <a:pt x="371" y="658"/>
                    <a:pt x="371" y="658"/>
                  </a:cubicBezTo>
                  <a:cubicBezTo>
                    <a:pt x="372" y="658"/>
                    <a:pt x="372" y="658"/>
                    <a:pt x="372" y="658"/>
                  </a:cubicBezTo>
                  <a:cubicBezTo>
                    <a:pt x="372" y="658"/>
                    <a:pt x="372" y="658"/>
                    <a:pt x="372" y="658"/>
                  </a:cubicBezTo>
                  <a:cubicBezTo>
                    <a:pt x="373" y="659"/>
                    <a:pt x="373" y="659"/>
                    <a:pt x="373" y="659"/>
                  </a:cubicBezTo>
                  <a:cubicBezTo>
                    <a:pt x="373" y="659"/>
                    <a:pt x="373" y="659"/>
                    <a:pt x="373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98" y="658"/>
                    <a:pt x="398" y="658"/>
                    <a:pt x="398" y="658"/>
                  </a:cubicBezTo>
                  <a:cubicBezTo>
                    <a:pt x="398" y="658"/>
                    <a:pt x="398" y="658"/>
                    <a:pt x="398" y="658"/>
                  </a:cubicBezTo>
                  <a:cubicBezTo>
                    <a:pt x="399" y="658"/>
                    <a:pt x="399" y="658"/>
                    <a:pt x="399" y="658"/>
                  </a:cubicBezTo>
                  <a:cubicBezTo>
                    <a:pt x="399" y="658"/>
                    <a:pt x="399" y="658"/>
                    <a:pt x="399" y="658"/>
                  </a:cubicBezTo>
                  <a:cubicBezTo>
                    <a:pt x="399" y="659"/>
                    <a:pt x="399" y="659"/>
                    <a:pt x="399" y="659"/>
                  </a:cubicBezTo>
                  <a:cubicBezTo>
                    <a:pt x="399" y="659"/>
                    <a:pt x="399" y="659"/>
                    <a:pt x="399" y="659"/>
                  </a:cubicBezTo>
                  <a:cubicBezTo>
                    <a:pt x="400" y="660"/>
                    <a:pt x="400" y="660"/>
                    <a:pt x="400" y="660"/>
                  </a:cubicBezTo>
                  <a:cubicBezTo>
                    <a:pt x="400" y="660"/>
                    <a:pt x="400" y="660"/>
                    <a:pt x="400" y="660"/>
                  </a:cubicBezTo>
                  <a:cubicBezTo>
                    <a:pt x="401" y="661"/>
                    <a:pt x="401" y="661"/>
                    <a:pt x="401" y="661"/>
                  </a:cubicBezTo>
                  <a:cubicBezTo>
                    <a:pt x="401" y="661"/>
                    <a:pt x="401" y="661"/>
                    <a:pt x="401" y="661"/>
                  </a:cubicBezTo>
                  <a:cubicBezTo>
                    <a:pt x="401" y="662"/>
                    <a:pt x="401" y="662"/>
                    <a:pt x="401" y="662"/>
                  </a:cubicBezTo>
                  <a:cubicBezTo>
                    <a:pt x="401" y="662"/>
                    <a:pt x="401" y="662"/>
                    <a:pt x="401" y="662"/>
                  </a:cubicBezTo>
                  <a:cubicBezTo>
                    <a:pt x="401" y="663"/>
                    <a:pt x="401" y="663"/>
                    <a:pt x="401" y="663"/>
                  </a:cubicBezTo>
                  <a:cubicBezTo>
                    <a:pt x="401" y="663"/>
                    <a:pt x="401" y="663"/>
                    <a:pt x="401" y="663"/>
                  </a:cubicBezTo>
                  <a:cubicBezTo>
                    <a:pt x="401" y="664"/>
                    <a:pt x="401" y="664"/>
                    <a:pt x="401" y="664"/>
                  </a:cubicBezTo>
                  <a:cubicBezTo>
                    <a:pt x="401" y="664"/>
                    <a:pt x="401" y="664"/>
                    <a:pt x="401" y="664"/>
                  </a:cubicBezTo>
                  <a:cubicBezTo>
                    <a:pt x="401" y="665"/>
                    <a:pt x="401" y="665"/>
                    <a:pt x="401" y="665"/>
                  </a:cubicBezTo>
                  <a:cubicBezTo>
                    <a:pt x="401" y="665"/>
                    <a:pt x="401" y="665"/>
                    <a:pt x="401" y="665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7"/>
                    <a:pt x="400" y="667"/>
                    <a:pt x="400" y="667"/>
                  </a:cubicBezTo>
                  <a:cubicBezTo>
                    <a:pt x="400" y="667"/>
                    <a:pt x="400" y="667"/>
                    <a:pt x="400" y="667"/>
                  </a:cubicBezTo>
                  <a:cubicBezTo>
                    <a:pt x="399" y="667"/>
                    <a:pt x="399" y="667"/>
                    <a:pt x="399" y="667"/>
                  </a:cubicBezTo>
                  <a:cubicBezTo>
                    <a:pt x="399" y="667"/>
                    <a:pt x="399" y="667"/>
                    <a:pt x="399" y="667"/>
                  </a:cubicBezTo>
                  <a:cubicBezTo>
                    <a:pt x="399" y="668"/>
                    <a:pt x="399" y="668"/>
                    <a:pt x="399" y="668"/>
                  </a:cubicBezTo>
                  <a:cubicBezTo>
                    <a:pt x="399" y="668"/>
                    <a:pt x="399" y="668"/>
                    <a:pt x="399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9"/>
                    <a:pt x="398" y="669"/>
                    <a:pt x="398" y="669"/>
                  </a:cubicBezTo>
                  <a:cubicBezTo>
                    <a:pt x="398" y="669"/>
                    <a:pt x="398" y="669"/>
                    <a:pt x="398" y="669"/>
                  </a:cubicBezTo>
                  <a:cubicBezTo>
                    <a:pt x="396" y="670"/>
                    <a:pt x="396" y="670"/>
                    <a:pt x="396" y="670"/>
                  </a:cubicBezTo>
                  <a:cubicBezTo>
                    <a:pt x="396" y="670"/>
                    <a:pt x="396" y="670"/>
                    <a:pt x="396" y="670"/>
                  </a:cubicBezTo>
                  <a:cubicBezTo>
                    <a:pt x="395" y="672"/>
                    <a:pt x="395" y="672"/>
                    <a:pt x="395" y="672"/>
                  </a:cubicBezTo>
                  <a:cubicBezTo>
                    <a:pt x="395" y="672"/>
                    <a:pt x="395" y="672"/>
                    <a:pt x="395" y="672"/>
                  </a:cubicBezTo>
                  <a:cubicBezTo>
                    <a:pt x="393" y="673"/>
                    <a:pt x="393" y="673"/>
                    <a:pt x="393" y="673"/>
                  </a:cubicBezTo>
                  <a:cubicBezTo>
                    <a:pt x="393" y="673"/>
                    <a:pt x="393" y="673"/>
                    <a:pt x="393" y="673"/>
                  </a:cubicBezTo>
                  <a:cubicBezTo>
                    <a:pt x="392" y="675"/>
                    <a:pt x="392" y="675"/>
                    <a:pt x="392" y="675"/>
                  </a:cubicBezTo>
                  <a:cubicBezTo>
                    <a:pt x="392" y="675"/>
                    <a:pt x="392" y="675"/>
                    <a:pt x="392" y="675"/>
                  </a:cubicBezTo>
                  <a:cubicBezTo>
                    <a:pt x="391" y="676"/>
                    <a:pt x="391" y="676"/>
                    <a:pt x="391" y="676"/>
                  </a:cubicBezTo>
                  <a:cubicBezTo>
                    <a:pt x="391" y="676"/>
                    <a:pt x="391" y="676"/>
                    <a:pt x="391" y="676"/>
                  </a:cubicBezTo>
                  <a:cubicBezTo>
                    <a:pt x="390" y="677"/>
                    <a:pt x="390" y="677"/>
                    <a:pt x="390" y="677"/>
                  </a:cubicBezTo>
                  <a:cubicBezTo>
                    <a:pt x="390" y="677"/>
                    <a:pt x="390" y="677"/>
                    <a:pt x="390" y="677"/>
                  </a:cubicBezTo>
                  <a:cubicBezTo>
                    <a:pt x="388" y="679"/>
                    <a:pt x="388" y="679"/>
                    <a:pt x="388" y="679"/>
                  </a:cubicBezTo>
                  <a:cubicBezTo>
                    <a:pt x="388" y="679"/>
                    <a:pt x="388" y="679"/>
                    <a:pt x="388" y="679"/>
                  </a:cubicBezTo>
                  <a:cubicBezTo>
                    <a:pt x="387" y="679"/>
                    <a:pt x="387" y="679"/>
                    <a:pt x="387" y="679"/>
                  </a:cubicBezTo>
                  <a:cubicBezTo>
                    <a:pt x="387" y="679"/>
                    <a:pt x="387" y="679"/>
                    <a:pt x="387" y="679"/>
                  </a:cubicBezTo>
                  <a:cubicBezTo>
                    <a:pt x="381" y="688"/>
                    <a:pt x="381" y="688"/>
                    <a:pt x="381" y="688"/>
                  </a:cubicBezTo>
                  <a:cubicBezTo>
                    <a:pt x="381" y="688"/>
                    <a:pt x="381" y="688"/>
                    <a:pt x="381" y="688"/>
                  </a:cubicBezTo>
                  <a:cubicBezTo>
                    <a:pt x="382" y="690"/>
                    <a:pt x="382" y="690"/>
                    <a:pt x="382" y="690"/>
                  </a:cubicBezTo>
                  <a:cubicBezTo>
                    <a:pt x="382" y="690"/>
                    <a:pt x="382" y="690"/>
                    <a:pt x="382" y="690"/>
                  </a:cubicBezTo>
                  <a:cubicBezTo>
                    <a:pt x="383" y="690"/>
                    <a:pt x="383" y="690"/>
                    <a:pt x="383" y="690"/>
                  </a:cubicBezTo>
                  <a:cubicBezTo>
                    <a:pt x="383" y="690"/>
                    <a:pt x="383" y="690"/>
                    <a:pt x="383" y="690"/>
                  </a:cubicBezTo>
                  <a:cubicBezTo>
                    <a:pt x="385" y="690"/>
                    <a:pt x="385" y="690"/>
                    <a:pt x="385" y="690"/>
                  </a:cubicBezTo>
                  <a:cubicBezTo>
                    <a:pt x="385" y="690"/>
                    <a:pt x="385" y="690"/>
                    <a:pt x="385" y="690"/>
                  </a:cubicBezTo>
                  <a:cubicBezTo>
                    <a:pt x="386" y="690"/>
                    <a:pt x="386" y="690"/>
                    <a:pt x="386" y="690"/>
                  </a:cubicBezTo>
                  <a:cubicBezTo>
                    <a:pt x="386" y="690"/>
                    <a:pt x="386" y="690"/>
                    <a:pt x="386" y="690"/>
                  </a:cubicBezTo>
                  <a:cubicBezTo>
                    <a:pt x="388" y="689"/>
                    <a:pt x="388" y="689"/>
                    <a:pt x="388" y="689"/>
                  </a:cubicBezTo>
                  <a:cubicBezTo>
                    <a:pt x="388" y="689"/>
                    <a:pt x="388" y="689"/>
                    <a:pt x="388" y="689"/>
                  </a:cubicBezTo>
                  <a:cubicBezTo>
                    <a:pt x="390" y="688"/>
                    <a:pt x="390" y="688"/>
                    <a:pt x="390" y="688"/>
                  </a:cubicBezTo>
                  <a:cubicBezTo>
                    <a:pt x="390" y="688"/>
                    <a:pt x="390" y="688"/>
                    <a:pt x="390" y="688"/>
                  </a:cubicBezTo>
                  <a:cubicBezTo>
                    <a:pt x="391" y="688"/>
                    <a:pt x="391" y="688"/>
                    <a:pt x="391" y="688"/>
                  </a:cubicBezTo>
                  <a:cubicBezTo>
                    <a:pt x="391" y="688"/>
                    <a:pt x="391" y="688"/>
                    <a:pt x="391" y="688"/>
                  </a:cubicBezTo>
                  <a:cubicBezTo>
                    <a:pt x="392" y="687"/>
                    <a:pt x="392" y="687"/>
                    <a:pt x="392" y="687"/>
                  </a:cubicBezTo>
                  <a:cubicBezTo>
                    <a:pt x="392" y="687"/>
                    <a:pt x="392" y="687"/>
                    <a:pt x="392" y="687"/>
                  </a:cubicBezTo>
                  <a:cubicBezTo>
                    <a:pt x="394" y="686"/>
                    <a:pt x="394" y="686"/>
                    <a:pt x="394" y="686"/>
                  </a:cubicBezTo>
                  <a:cubicBezTo>
                    <a:pt x="394" y="686"/>
                    <a:pt x="394" y="686"/>
                    <a:pt x="394" y="686"/>
                  </a:cubicBezTo>
                  <a:cubicBezTo>
                    <a:pt x="394" y="687"/>
                    <a:pt x="394" y="687"/>
                    <a:pt x="394" y="687"/>
                  </a:cubicBezTo>
                  <a:cubicBezTo>
                    <a:pt x="394" y="687"/>
                    <a:pt x="394" y="687"/>
                    <a:pt x="394" y="687"/>
                  </a:cubicBezTo>
                  <a:cubicBezTo>
                    <a:pt x="395" y="687"/>
                    <a:pt x="395" y="687"/>
                    <a:pt x="395" y="687"/>
                  </a:cubicBezTo>
                  <a:cubicBezTo>
                    <a:pt x="395" y="687"/>
                    <a:pt x="395" y="687"/>
                    <a:pt x="395" y="687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1"/>
                    <a:pt x="395" y="691"/>
                    <a:pt x="395" y="691"/>
                  </a:cubicBezTo>
                  <a:cubicBezTo>
                    <a:pt x="395" y="691"/>
                    <a:pt x="395" y="691"/>
                    <a:pt x="395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2" y="691"/>
                    <a:pt x="392" y="691"/>
                    <a:pt x="392" y="691"/>
                  </a:cubicBezTo>
                  <a:cubicBezTo>
                    <a:pt x="392" y="691"/>
                    <a:pt x="392" y="691"/>
                    <a:pt x="392" y="691"/>
                  </a:cubicBezTo>
                  <a:cubicBezTo>
                    <a:pt x="392" y="692"/>
                    <a:pt x="392" y="692"/>
                    <a:pt x="392" y="692"/>
                  </a:cubicBezTo>
                  <a:cubicBezTo>
                    <a:pt x="392" y="692"/>
                    <a:pt x="392" y="692"/>
                    <a:pt x="392" y="692"/>
                  </a:cubicBezTo>
                  <a:cubicBezTo>
                    <a:pt x="376" y="696"/>
                    <a:pt x="376" y="696"/>
                    <a:pt x="376" y="696"/>
                  </a:cubicBezTo>
                  <a:cubicBezTo>
                    <a:pt x="376" y="696"/>
                    <a:pt x="376" y="696"/>
                    <a:pt x="376" y="696"/>
                  </a:cubicBezTo>
                  <a:cubicBezTo>
                    <a:pt x="376" y="697"/>
                    <a:pt x="376" y="697"/>
                    <a:pt x="376" y="697"/>
                  </a:cubicBezTo>
                  <a:cubicBezTo>
                    <a:pt x="376" y="697"/>
                    <a:pt x="376" y="697"/>
                    <a:pt x="376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1" y="699"/>
                    <a:pt x="371" y="699"/>
                    <a:pt x="370" y="699"/>
                  </a:cubicBezTo>
                  <a:cubicBezTo>
                    <a:pt x="370" y="699"/>
                    <a:pt x="370" y="699"/>
                    <a:pt x="370" y="699"/>
                  </a:cubicBezTo>
                  <a:cubicBezTo>
                    <a:pt x="370" y="699"/>
                    <a:pt x="369" y="699"/>
                    <a:pt x="369" y="699"/>
                  </a:cubicBezTo>
                  <a:cubicBezTo>
                    <a:pt x="369" y="699"/>
                    <a:pt x="369" y="700"/>
                    <a:pt x="369" y="700"/>
                  </a:cubicBezTo>
                  <a:cubicBezTo>
                    <a:pt x="369" y="700"/>
                    <a:pt x="368" y="700"/>
                    <a:pt x="368" y="700"/>
                  </a:cubicBezTo>
                  <a:cubicBezTo>
                    <a:pt x="368" y="700"/>
                    <a:pt x="368" y="700"/>
                    <a:pt x="368" y="700"/>
                  </a:cubicBezTo>
                  <a:cubicBezTo>
                    <a:pt x="368" y="700"/>
                    <a:pt x="368" y="700"/>
                    <a:pt x="368" y="700"/>
                  </a:cubicBezTo>
                  <a:cubicBezTo>
                    <a:pt x="368" y="700"/>
                    <a:pt x="368" y="700"/>
                    <a:pt x="368" y="700"/>
                  </a:cubicBezTo>
                  <a:cubicBezTo>
                    <a:pt x="367" y="701"/>
                    <a:pt x="367" y="701"/>
                    <a:pt x="366" y="701"/>
                  </a:cubicBezTo>
                  <a:cubicBezTo>
                    <a:pt x="366" y="701"/>
                    <a:pt x="366" y="701"/>
                    <a:pt x="366" y="701"/>
                  </a:cubicBezTo>
                  <a:cubicBezTo>
                    <a:pt x="366" y="701"/>
                    <a:pt x="365" y="701"/>
                    <a:pt x="365" y="701"/>
                  </a:cubicBezTo>
                  <a:cubicBezTo>
                    <a:pt x="365" y="701"/>
                    <a:pt x="365" y="701"/>
                    <a:pt x="365" y="701"/>
                  </a:cubicBezTo>
                  <a:cubicBezTo>
                    <a:pt x="365" y="701"/>
                    <a:pt x="365" y="701"/>
                    <a:pt x="365" y="701"/>
                  </a:cubicBezTo>
                  <a:cubicBezTo>
                    <a:pt x="365" y="701"/>
                    <a:pt x="365" y="701"/>
                    <a:pt x="365" y="701"/>
                  </a:cubicBezTo>
                  <a:cubicBezTo>
                    <a:pt x="365" y="701"/>
                    <a:pt x="364" y="701"/>
                    <a:pt x="364" y="701"/>
                  </a:cubicBezTo>
                  <a:cubicBezTo>
                    <a:pt x="364" y="701"/>
                    <a:pt x="364" y="701"/>
                    <a:pt x="364" y="701"/>
                  </a:cubicBezTo>
                  <a:cubicBezTo>
                    <a:pt x="364" y="701"/>
                    <a:pt x="364" y="701"/>
                    <a:pt x="364" y="702"/>
                  </a:cubicBezTo>
                  <a:cubicBezTo>
                    <a:pt x="364" y="702"/>
                    <a:pt x="364" y="702"/>
                    <a:pt x="364" y="702"/>
                  </a:cubicBezTo>
                  <a:cubicBezTo>
                    <a:pt x="364" y="702"/>
                    <a:pt x="363" y="702"/>
                    <a:pt x="363" y="702"/>
                  </a:cubicBezTo>
                  <a:cubicBezTo>
                    <a:pt x="363" y="702"/>
                    <a:pt x="363" y="702"/>
                    <a:pt x="363" y="702"/>
                  </a:cubicBezTo>
                  <a:cubicBezTo>
                    <a:pt x="363" y="702"/>
                    <a:pt x="362" y="702"/>
                    <a:pt x="361" y="702"/>
                  </a:cubicBezTo>
                  <a:cubicBezTo>
                    <a:pt x="361" y="702"/>
                    <a:pt x="361" y="702"/>
                    <a:pt x="361" y="702"/>
                  </a:cubicBezTo>
                  <a:cubicBezTo>
                    <a:pt x="361" y="702"/>
                    <a:pt x="361" y="702"/>
                    <a:pt x="361" y="702"/>
                  </a:cubicBezTo>
                  <a:cubicBezTo>
                    <a:pt x="361" y="702"/>
                    <a:pt x="361" y="702"/>
                    <a:pt x="361" y="702"/>
                  </a:cubicBezTo>
                  <a:cubicBezTo>
                    <a:pt x="360" y="702"/>
                    <a:pt x="360" y="702"/>
                    <a:pt x="360" y="702"/>
                  </a:cubicBezTo>
                  <a:cubicBezTo>
                    <a:pt x="360" y="702"/>
                    <a:pt x="360" y="702"/>
                    <a:pt x="360" y="702"/>
                  </a:cubicBezTo>
                  <a:cubicBezTo>
                    <a:pt x="360" y="703"/>
                    <a:pt x="360" y="703"/>
                    <a:pt x="360" y="703"/>
                  </a:cubicBezTo>
                  <a:cubicBezTo>
                    <a:pt x="360" y="703"/>
                    <a:pt x="360" y="703"/>
                    <a:pt x="360" y="703"/>
                  </a:cubicBezTo>
                  <a:cubicBezTo>
                    <a:pt x="359" y="704"/>
                    <a:pt x="359" y="704"/>
                    <a:pt x="359" y="704"/>
                  </a:cubicBezTo>
                  <a:cubicBezTo>
                    <a:pt x="359" y="704"/>
                    <a:pt x="359" y="704"/>
                    <a:pt x="359" y="704"/>
                  </a:cubicBezTo>
                  <a:cubicBezTo>
                    <a:pt x="358" y="704"/>
                    <a:pt x="358" y="704"/>
                    <a:pt x="358" y="704"/>
                  </a:cubicBezTo>
                  <a:cubicBezTo>
                    <a:pt x="358" y="704"/>
                    <a:pt x="358" y="704"/>
                    <a:pt x="358" y="704"/>
                  </a:cubicBezTo>
                  <a:cubicBezTo>
                    <a:pt x="357" y="705"/>
                    <a:pt x="357" y="705"/>
                    <a:pt x="357" y="705"/>
                  </a:cubicBezTo>
                  <a:cubicBezTo>
                    <a:pt x="357" y="705"/>
                    <a:pt x="357" y="705"/>
                    <a:pt x="357" y="705"/>
                  </a:cubicBezTo>
                  <a:cubicBezTo>
                    <a:pt x="356" y="705"/>
                    <a:pt x="356" y="705"/>
                    <a:pt x="356" y="705"/>
                  </a:cubicBezTo>
                  <a:cubicBezTo>
                    <a:pt x="356" y="705"/>
                    <a:pt x="356" y="705"/>
                    <a:pt x="356" y="705"/>
                  </a:cubicBezTo>
                  <a:cubicBezTo>
                    <a:pt x="355" y="706"/>
                    <a:pt x="355" y="706"/>
                    <a:pt x="355" y="706"/>
                  </a:cubicBezTo>
                  <a:cubicBezTo>
                    <a:pt x="355" y="706"/>
                    <a:pt x="355" y="706"/>
                    <a:pt x="355" y="706"/>
                  </a:cubicBezTo>
                  <a:cubicBezTo>
                    <a:pt x="353" y="706"/>
                    <a:pt x="353" y="706"/>
                    <a:pt x="353" y="706"/>
                  </a:cubicBezTo>
                  <a:cubicBezTo>
                    <a:pt x="353" y="706"/>
                    <a:pt x="353" y="706"/>
                    <a:pt x="353" y="706"/>
                  </a:cubicBezTo>
                  <a:cubicBezTo>
                    <a:pt x="352" y="706"/>
                    <a:pt x="352" y="706"/>
                    <a:pt x="352" y="706"/>
                  </a:cubicBezTo>
                  <a:close/>
                  <a:moveTo>
                    <a:pt x="218" y="701"/>
                  </a:moveTo>
                  <a:cubicBezTo>
                    <a:pt x="217" y="699"/>
                    <a:pt x="217" y="699"/>
                    <a:pt x="217" y="699"/>
                  </a:cubicBezTo>
                  <a:cubicBezTo>
                    <a:pt x="217" y="699"/>
                    <a:pt x="217" y="699"/>
                    <a:pt x="217" y="699"/>
                  </a:cubicBezTo>
                  <a:cubicBezTo>
                    <a:pt x="217" y="699"/>
                    <a:pt x="216" y="698"/>
                    <a:pt x="216" y="697"/>
                  </a:cubicBezTo>
                  <a:cubicBezTo>
                    <a:pt x="216" y="697"/>
                    <a:pt x="216" y="697"/>
                    <a:pt x="216" y="697"/>
                  </a:cubicBezTo>
                  <a:cubicBezTo>
                    <a:pt x="216" y="697"/>
                    <a:pt x="216" y="696"/>
                    <a:pt x="215" y="696"/>
                  </a:cubicBezTo>
                  <a:cubicBezTo>
                    <a:pt x="215" y="696"/>
                    <a:pt x="215" y="696"/>
                    <a:pt x="215" y="696"/>
                  </a:cubicBezTo>
                  <a:cubicBezTo>
                    <a:pt x="215" y="695"/>
                    <a:pt x="215" y="695"/>
                    <a:pt x="215" y="694"/>
                  </a:cubicBezTo>
                  <a:cubicBezTo>
                    <a:pt x="215" y="694"/>
                    <a:pt x="215" y="694"/>
                    <a:pt x="215" y="694"/>
                  </a:cubicBezTo>
                  <a:cubicBezTo>
                    <a:pt x="215" y="694"/>
                    <a:pt x="215" y="693"/>
                    <a:pt x="215" y="692"/>
                  </a:cubicBezTo>
                  <a:cubicBezTo>
                    <a:pt x="215" y="692"/>
                    <a:pt x="215" y="692"/>
                    <a:pt x="215" y="692"/>
                  </a:cubicBezTo>
                  <a:cubicBezTo>
                    <a:pt x="215" y="692"/>
                    <a:pt x="215" y="691"/>
                    <a:pt x="215" y="691"/>
                  </a:cubicBezTo>
                  <a:cubicBezTo>
                    <a:pt x="215" y="691"/>
                    <a:pt x="215" y="691"/>
                    <a:pt x="215" y="691"/>
                  </a:cubicBezTo>
                  <a:cubicBezTo>
                    <a:pt x="216" y="690"/>
                    <a:pt x="216" y="689"/>
                    <a:pt x="216" y="689"/>
                  </a:cubicBezTo>
                  <a:cubicBezTo>
                    <a:pt x="216" y="689"/>
                    <a:pt x="216" y="689"/>
                    <a:pt x="216" y="689"/>
                  </a:cubicBezTo>
                  <a:cubicBezTo>
                    <a:pt x="216" y="688"/>
                    <a:pt x="216" y="688"/>
                    <a:pt x="216" y="687"/>
                  </a:cubicBezTo>
                  <a:cubicBezTo>
                    <a:pt x="216" y="687"/>
                    <a:pt x="216" y="687"/>
                    <a:pt x="216" y="687"/>
                  </a:cubicBezTo>
                  <a:cubicBezTo>
                    <a:pt x="216" y="687"/>
                    <a:pt x="217" y="686"/>
                    <a:pt x="217" y="686"/>
                  </a:cubicBezTo>
                  <a:cubicBezTo>
                    <a:pt x="217" y="686"/>
                    <a:pt x="217" y="686"/>
                    <a:pt x="217" y="686"/>
                  </a:cubicBezTo>
                  <a:cubicBezTo>
                    <a:pt x="217" y="686"/>
                    <a:pt x="217" y="685"/>
                    <a:pt x="218" y="685"/>
                  </a:cubicBezTo>
                  <a:cubicBezTo>
                    <a:pt x="218" y="685"/>
                    <a:pt x="218" y="685"/>
                    <a:pt x="218" y="685"/>
                  </a:cubicBezTo>
                  <a:cubicBezTo>
                    <a:pt x="218" y="685"/>
                    <a:pt x="218" y="685"/>
                    <a:pt x="218" y="685"/>
                  </a:cubicBezTo>
                  <a:cubicBezTo>
                    <a:pt x="218" y="685"/>
                    <a:pt x="218" y="685"/>
                    <a:pt x="218" y="685"/>
                  </a:cubicBezTo>
                  <a:cubicBezTo>
                    <a:pt x="219" y="683"/>
                    <a:pt x="219" y="683"/>
                    <a:pt x="219" y="683"/>
                  </a:cubicBezTo>
                  <a:cubicBezTo>
                    <a:pt x="219" y="683"/>
                    <a:pt x="219" y="683"/>
                    <a:pt x="219" y="683"/>
                  </a:cubicBezTo>
                  <a:cubicBezTo>
                    <a:pt x="220" y="683"/>
                    <a:pt x="220" y="683"/>
                    <a:pt x="220" y="683"/>
                  </a:cubicBezTo>
                  <a:cubicBezTo>
                    <a:pt x="220" y="683"/>
                    <a:pt x="220" y="683"/>
                    <a:pt x="220" y="683"/>
                  </a:cubicBezTo>
                  <a:cubicBezTo>
                    <a:pt x="221" y="682"/>
                    <a:pt x="221" y="682"/>
                    <a:pt x="221" y="682"/>
                  </a:cubicBezTo>
                  <a:cubicBezTo>
                    <a:pt x="221" y="682"/>
                    <a:pt x="221" y="682"/>
                    <a:pt x="221" y="682"/>
                  </a:cubicBezTo>
                  <a:cubicBezTo>
                    <a:pt x="221" y="681"/>
                    <a:pt x="221" y="681"/>
                    <a:pt x="221" y="681"/>
                  </a:cubicBezTo>
                  <a:cubicBezTo>
                    <a:pt x="221" y="681"/>
                    <a:pt x="221" y="681"/>
                    <a:pt x="221" y="681"/>
                  </a:cubicBezTo>
                  <a:cubicBezTo>
                    <a:pt x="221" y="679"/>
                    <a:pt x="221" y="679"/>
                    <a:pt x="221" y="679"/>
                  </a:cubicBezTo>
                  <a:cubicBezTo>
                    <a:pt x="221" y="679"/>
                    <a:pt x="221" y="679"/>
                    <a:pt x="221" y="679"/>
                  </a:cubicBezTo>
                  <a:cubicBezTo>
                    <a:pt x="226" y="674"/>
                    <a:pt x="226" y="674"/>
                    <a:pt x="226" y="674"/>
                  </a:cubicBezTo>
                  <a:cubicBezTo>
                    <a:pt x="226" y="674"/>
                    <a:pt x="226" y="674"/>
                    <a:pt x="226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5"/>
                    <a:pt x="228" y="675"/>
                    <a:pt x="228" y="675"/>
                  </a:cubicBezTo>
                  <a:cubicBezTo>
                    <a:pt x="228" y="675"/>
                    <a:pt x="228" y="675"/>
                    <a:pt x="228" y="675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7"/>
                    <a:pt x="229" y="677"/>
                    <a:pt x="229" y="677"/>
                  </a:cubicBezTo>
                  <a:cubicBezTo>
                    <a:pt x="229" y="677"/>
                    <a:pt x="229" y="677"/>
                    <a:pt x="229" y="677"/>
                  </a:cubicBezTo>
                  <a:cubicBezTo>
                    <a:pt x="229" y="678"/>
                    <a:pt x="229" y="678"/>
                    <a:pt x="229" y="678"/>
                  </a:cubicBezTo>
                  <a:cubicBezTo>
                    <a:pt x="229" y="678"/>
                    <a:pt x="229" y="678"/>
                    <a:pt x="229" y="678"/>
                  </a:cubicBezTo>
                  <a:cubicBezTo>
                    <a:pt x="229" y="679"/>
                    <a:pt x="229" y="679"/>
                    <a:pt x="229" y="679"/>
                  </a:cubicBezTo>
                  <a:cubicBezTo>
                    <a:pt x="229" y="679"/>
                    <a:pt x="229" y="679"/>
                    <a:pt x="229" y="679"/>
                  </a:cubicBezTo>
                  <a:cubicBezTo>
                    <a:pt x="230" y="679"/>
                    <a:pt x="230" y="679"/>
                    <a:pt x="230" y="679"/>
                  </a:cubicBezTo>
                  <a:cubicBezTo>
                    <a:pt x="230" y="679"/>
                    <a:pt x="230" y="679"/>
                    <a:pt x="230" y="679"/>
                  </a:cubicBezTo>
                  <a:cubicBezTo>
                    <a:pt x="229" y="681"/>
                    <a:pt x="229" y="681"/>
                    <a:pt x="229" y="681"/>
                  </a:cubicBezTo>
                  <a:cubicBezTo>
                    <a:pt x="229" y="681"/>
                    <a:pt x="229" y="681"/>
                    <a:pt x="229" y="681"/>
                  </a:cubicBezTo>
                  <a:cubicBezTo>
                    <a:pt x="228" y="681"/>
                    <a:pt x="228" y="681"/>
                    <a:pt x="228" y="681"/>
                  </a:cubicBezTo>
                  <a:cubicBezTo>
                    <a:pt x="228" y="681"/>
                    <a:pt x="228" y="681"/>
                    <a:pt x="228" y="681"/>
                  </a:cubicBezTo>
                  <a:cubicBezTo>
                    <a:pt x="226" y="682"/>
                    <a:pt x="226" y="682"/>
                    <a:pt x="226" y="682"/>
                  </a:cubicBezTo>
                  <a:cubicBezTo>
                    <a:pt x="226" y="682"/>
                    <a:pt x="226" y="682"/>
                    <a:pt x="226" y="682"/>
                  </a:cubicBezTo>
                  <a:cubicBezTo>
                    <a:pt x="225" y="683"/>
                    <a:pt x="225" y="683"/>
                    <a:pt x="225" y="683"/>
                  </a:cubicBezTo>
                  <a:cubicBezTo>
                    <a:pt x="225" y="683"/>
                    <a:pt x="225" y="683"/>
                    <a:pt x="225" y="683"/>
                  </a:cubicBezTo>
                  <a:cubicBezTo>
                    <a:pt x="224" y="683"/>
                    <a:pt x="224" y="683"/>
                    <a:pt x="224" y="683"/>
                  </a:cubicBezTo>
                  <a:cubicBezTo>
                    <a:pt x="224" y="683"/>
                    <a:pt x="224" y="683"/>
                    <a:pt x="224" y="683"/>
                  </a:cubicBezTo>
                  <a:cubicBezTo>
                    <a:pt x="223" y="684"/>
                    <a:pt x="223" y="684"/>
                    <a:pt x="223" y="684"/>
                  </a:cubicBezTo>
                  <a:cubicBezTo>
                    <a:pt x="223" y="684"/>
                    <a:pt x="223" y="684"/>
                    <a:pt x="223" y="684"/>
                  </a:cubicBezTo>
                  <a:cubicBezTo>
                    <a:pt x="221" y="684"/>
                    <a:pt x="221" y="684"/>
                    <a:pt x="221" y="684"/>
                  </a:cubicBezTo>
                  <a:cubicBezTo>
                    <a:pt x="221" y="684"/>
                    <a:pt x="221" y="684"/>
                    <a:pt x="221" y="684"/>
                  </a:cubicBezTo>
                  <a:cubicBezTo>
                    <a:pt x="220" y="685"/>
                    <a:pt x="220" y="685"/>
                    <a:pt x="220" y="685"/>
                  </a:cubicBezTo>
                  <a:cubicBezTo>
                    <a:pt x="220" y="685"/>
                    <a:pt x="220" y="685"/>
                    <a:pt x="220" y="685"/>
                  </a:cubicBezTo>
                  <a:cubicBezTo>
                    <a:pt x="220" y="685"/>
                    <a:pt x="219" y="685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20" y="687"/>
                    <a:pt x="220" y="687"/>
                  </a:cubicBezTo>
                  <a:cubicBezTo>
                    <a:pt x="220" y="687"/>
                    <a:pt x="220" y="687"/>
                    <a:pt x="220" y="687"/>
                  </a:cubicBezTo>
                  <a:cubicBezTo>
                    <a:pt x="220" y="687"/>
                    <a:pt x="220" y="687"/>
                    <a:pt x="220" y="687"/>
                  </a:cubicBezTo>
                  <a:cubicBezTo>
                    <a:pt x="220" y="687"/>
                    <a:pt x="220" y="687"/>
                    <a:pt x="220" y="687"/>
                  </a:cubicBezTo>
                  <a:cubicBezTo>
                    <a:pt x="226" y="685"/>
                    <a:pt x="226" y="685"/>
                    <a:pt x="226" y="685"/>
                  </a:cubicBezTo>
                  <a:cubicBezTo>
                    <a:pt x="226" y="685"/>
                    <a:pt x="226" y="685"/>
                    <a:pt x="226" y="685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5" y="686"/>
                    <a:pt x="225" y="686"/>
                    <a:pt x="225" y="686"/>
                  </a:cubicBezTo>
                  <a:cubicBezTo>
                    <a:pt x="225" y="686"/>
                    <a:pt x="225" y="686"/>
                    <a:pt x="225" y="686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8"/>
                    <a:pt x="225" y="688"/>
                    <a:pt x="225" y="688"/>
                  </a:cubicBezTo>
                  <a:cubicBezTo>
                    <a:pt x="225" y="688"/>
                    <a:pt x="225" y="688"/>
                    <a:pt x="225" y="688"/>
                  </a:cubicBezTo>
                  <a:cubicBezTo>
                    <a:pt x="225" y="688"/>
                    <a:pt x="225" y="688"/>
                    <a:pt x="224" y="688"/>
                  </a:cubicBezTo>
                  <a:cubicBezTo>
                    <a:pt x="224" y="688"/>
                    <a:pt x="224" y="688"/>
                    <a:pt x="224" y="688"/>
                  </a:cubicBezTo>
                  <a:cubicBezTo>
                    <a:pt x="224" y="688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3" y="689"/>
                    <a:pt x="223" y="689"/>
                    <a:pt x="223" y="690"/>
                  </a:cubicBezTo>
                  <a:cubicBezTo>
                    <a:pt x="223" y="690"/>
                    <a:pt x="223" y="690"/>
                    <a:pt x="223" y="690"/>
                  </a:cubicBezTo>
                  <a:cubicBezTo>
                    <a:pt x="223" y="690"/>
                    <a:pt x="223" y="690"/>
                    <a:pt x="223" y="690"/>
                  </a:cubicBezTo>
                  <a:cubicBezTo>
                    <a:pt x="223" y="690"/>
                    <a:pt x="223" y="690"/>
                    <a:pt x="223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3"/>
                  </a:cubicBezTo>
                  <a:cubicBezTo>
                    <a:pt x="220" y="693"/>
                    <a:pt x="220" y="693"/>
                    <a:pt x="220" y="693"/>
                  </a:cubicBezTo>
                  <a:cubicBezTo>
                    <a:pt x="220" y="693"/>
                    <a:pt x="220" y="693"/>
                    <a:pt x="220" y="693"/>
                  </a:cubicBezTo>
                  <a:cubicBezTo>
                    <a:pt x="220" y="693"/>
                    <a:pt x="220" y="693"/>
                    <a:pt x="220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2" y="693"/>
                    <a:pt x="222" y="692"/>
                    <a:pt x="222" y="692"/>
                  </a:cubicBezTo>
                  <a:cubicBezTo>
                    <a:pt x="222" y="692"/>
                    <a:pt x="222" y="692"/>
                    <a:pt x="222" y="692"/>
                  </a:cubicBezTo>
                  <a:cubicBezTo>
                    <a:pt x="222" y="692"/>
                    <a:pt x="222" y="692"/>
                    <a:pt x="223" y="692"/>
                  </a:cubicBezTo>
                  <a:cubicBezTo>
                    <a:pt x="223" y="692"/>
                    <a:pt x="223" y="692"/>
                    <a:pt x="223" y="692"/>
                  </a:cubicBezTo>
                  <a:cubicBezTo>
                    <a:pt x="223" y="692"/>
                    <a:pt x="223" y="692"/>
                    <a:pt x="223" y="692"/>
                  </a:cubicBezTo>
                  <a:cubicBezTo>
                    <a:pt x="223" y="692"/>
                    <a:pt x="223" y="692"/>
                    <a:pt x="223" y="692"/>
                  </a:cubicBezTo>
                  <a:cubicBezTo>
                    <a:pt x="223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3"/>
                  </a:cubicBezTo>
                  <a:cubicBezTo>
                    <a:pt x="224" y="693"/>
                    <a:pt x="224" y="693"/>
                    <a:pt x="224" y="693"/>
                  </a:cubicBezTo>
                  <a:cubicBezTo>
                    <a:pt x="225" y="693"/>
                    <a:pt x="225" y="693"/>
                    <a:pt x="225" y="693"/>
                  </a:cubicBezTo>
                  <a:cubicBezTo>
                    <a:pt x="225" y="693"/>
                    <a:pt x="225" y="693"/>
                    <a:pt x="225" y="693"/>
                  </a:cubicBezTo>
                  <a:cubicBezTo>
                    <a:pt x="225" y="694"/>
                    <a:pt x="225" y="694"/>
                    <a:pt x="224" y="694"/>
                  </a:cubicBezTo>
                  <a:cubicBezTo>
                    <a:pt x="224" y="694"/>
                    <a:pt x="224" y="694"/>
                    <a:pt x="224" y="694"/>
                  </a:cubicBezTo>
                  <a:cubicBezTo>
                    <a:pt x="224" y="694"/>
                    <a:pt x="224" y="694"/>
                    <a:pt x="224" y="695"/>
                  </a:cubicBezTo>
                  <a:cubicBezTo>
                    <a:pt x="224" y="695"/>
                    <a:pt x="224" y="695"/>
                    <a:pt x="224" y="695"/>
                  </a:cubicBezTo>
                  <a:cubicBezTo>
                    <a:pt x="224" y="695"/>
                    <a:pt x="224" y="695"/>
                    <a:pt x="224" y="695"/>
                  </a:cubicBezTo>
                  <a:cubicBezTo>
                    <a:pt x="224" y="695"/>
                    <a:pt x="224" y="695"/>
                    <a:pt x="224" y="695"/>
                  </a:cubicBezTo>
                  <a:cubicBezTo>
                    <a:pt x="224" y="695"/>
                    <a:pt x="224" y="696"/>
                    <a:pt x="224" y="696"/>
                  </a:cubicBezTo>
                  <a:cubicBezTo>
                    <a:pt x="224" y="696"/>
                    <a:pt x="224" y="696"/>
                    <a:pt x="224" y="696"/>
                  </a:cubicBezTo>
                  <a:cubicBezTo>
                    <a:pt x="224" y="696"/>
                    <a:pt x="224" y="696"/>
                    <a:pt x="224" y="697"/>
                  </a:cubicBezTo>
                  <a:cubicBezTo>
                    <a:pt x="224" y="697"/>
                    <a:pt x="224" y="697"/>
                    <a:pt x="224" y="697"/>
                  </a:cubicBezTo>
                  <a:cubicBezTo>
                    <a:pt x="224" y="697"/>
                    <a:pt x="224" y="697"/>
                    <a:pt x="224" y="697"/>
                  </a:cubicBezTo>
                  <a:cubicBezTo>
                    <a:pt x="224" y="697"/>
                    <a:pt x="224" y="697"/>
                    <a:pt x="224" y="697"/>
                  </a:cubicBezTo>
                  <a:cubicBezTo>
                    <a:pt x="224" y="697"/>
                    <a:pt x="224" y="698"/>
                    <a:pt x="223" y="698"/>
                  </a:cubicBezTo>
                  <a:cubicBezTo>
                    <a:pt x="223" y="698"/>
                    <a:pt x="223" y="698"/>
                    <a:pt x="223" y="698"/>
                  </a:cubicBezTo>
                  <a:cubicBezTo>
                    <a:pt x="223" y="699"/>
                    <a:pt x="223" y="699"/>
                    <a:pt x="223" y="699"/>
                  </a:cubicBezTo>
                  <a:cubicBezTo>
                    <a:pt x="223" y="699"/>
                    <a:pt x="223" y="699"/>
                    <a:pt x="223" y="699"/>
                  </a:cubicBezTo>
                  <a:cubicBezTo>
                    <a:pt x="222" y="699"/>
                    <a:pt x="222" y="699"/>
                    <a:pt x="222" y="699"/>
                  </a:cubicBezTo>
                  <a:cubicBezTo>
                    <a:pt x="222" y="699"/>
                    <a:pt x="222" y="699"/>
                    <a:pt x="222" y="699"/>
                  </a:cubicBezTo>
                  <a:cubicBezTo>
                    <a:pt x="221" y="700"/>
                    <a:pt x="221" y="700"/>
                    <a:pt x="221" y="700"/>
                  </a:cubicBezTo>
                  <a:cubicBezTo>
                    <a:pt x="221" y="700"/>
                    <a:pt x="221" y="700"/>
                    <a:pt x="221" y="700"/>
                  </a:cubicBezTo>
                  <a:cubicBezTo>
                    <a:pt x="220" y="700"/>
                    <a:pt x="220" y="700"/>
                    <a:pt x="220" y="700"/>
                  </a:cubicBezTo>
                  <a:cubicBezTo>
                    <a:pt x="220" y="700"/>
                    <a:pt x="220" y="700"/>
                    <a:pt x="220" y="700"/>
                  </a:cubicBezTo>
                  <a:cubicBezTo>
                    <a:pt x="220" y="701"/>
                    <a:pt x="220" y="701"/>
                    <a:pt x="220" y="701"/>
                  </a:cubicBezTo>
                  <a:cubicBezTo>
                    <a:pt x="220" y="701"/>
                    <a:pt x="220" y="701"/>
                    <a:pt x="220" y="701"/>
                  </a:cubicBezTo>
                  <a:cubicBezTo>
                    <a:pt x="219" y="701"/>
                    <a:pt x="219" y="701"/>
                    <a:pt x="219" y="701"/>
                  </a:cubicBezTo>
                  <a:cubicBezTo>
                    <a:pt x="219" y="701"/>
                    <a:pt x="219" y="701"/>
                    <a:pt x="219" y="701"/>
                  </a:cubicBezTo>
                  <a:cubicBezTo>
                    <a:pt x="218" y="701"/>
                    <a:pt x="218" y="701"/>
                    <a:pt x="218" y="701"/>
                  </a:cubicBezTo>
                  <a:close/>
                  <a:moveTo>
                    <a:pt x="318" y="698"/>
                  </a:moveTo>
                  <a:cubicBezTo>
                    <a:pt x="318" y="698"/>
                    <a:pt x="318" y="698"/>
                    <a:pt x="318" y="698"/>
                  </a:cubicBezTo>
                  <a:cubicBezTo>
                    <a:pt x="318" y="698"/>
                    <a:pt x="318" y="698"/>
                    <a:pt x="318" y="698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7" y="697"/>
                    <a:pt x="317" y="697"/>
                    <a:pt x="317" y="697"/>
                  </a:cubicBezTo>
                  <a:cubicBezTo>
                    <a:pt x="317" y="697"/>
                    <a:pt x="317" y="697"/>
                    <a:pt x="317" y="697"/>
                  </a:cubicBezTo>
                  <a:cubicBezTo>
                    <a:pt x="317" y="696"/>
                    <a:pt x="317" y="696"/>
                    <a:pt x="317" y="696"/>
                  </a:cubicBezTo>
                  <a:cubicBezTo>
                    <a:pt x="317" y="696"/>
                    <a:pt x="317" y="696"/>
                    <a:pt x="317" y="696"/>
                  </a:cubicBezTo>
                  <a:cubicBezTo>
                    <a:pt x="317" y="695"/>
                    <a:pt x="317" y="695"/>
                    <a:pt x="317" y="695"/>
                  </a:cubicBezTo>
                  <a:cubicBezTo>
                    <a:pt x="317" y="695"/>
                    <a:pt x="317" y="695"/>
                    <a:pt x="317" y="695"/>
                  </a:cubicBezTo>
                  <a:cubicBezTo>
                    <a:pt x="318" y="694"/>
                    <a:pt x="318" y="694"/>
                    <a:pt x="318" y="694"/>
                  </a:cubicBezTo>
                  <a:cubicBezTo>
                    <a:pt x="318" y="694"/>
                    <a:pt x="318" y="694"/>
                    <a:pt x="318" y="694"/>
                  </a:cubicBezTo>
                  <a:cubicBezTo>
                    <a:pt x="317" y="694"/>
                    <a:pt x="317" y="694"/>
                    <a:pt x="317" y="694"/>
                  </a:cubicBezTo>
                  <a:cubicBezTo>
                    <a:pt x="317" y="694"/>
                    <a:pt x="317" y="694"/>
                    <a:pt x="317" y="694"/>
                  </a:cubicBezTo>
                  <a:cubicBezTo>
                    <a:pt x="317" y="693"/>
                    <a:pt x="317" y="693"/>
                    <a:pt x="317" y="693"/>
                  </a:cubicBezTo>
                  <a:cubicBezTo>
                    <a:pt x="317" y="693"/>
                    <a:pt x="317" y="693"/>
                    <a:pt x="317" y="693"/>
                  </a:cubicBezTo>
                  <a:cubicBezTo>
                    <a:pt x="316" y="692"/>
                    <a:pt x="316" y="692"/>
                    <a:pt x="316" y="692"/>
                  </a:cubicBezTo>
                  <a:cubicBezTo>
                    <a:pt x="316" y="692"/>
                    <a:pt x="316" y="692"/>
                    <a:pt x="316" y="692"/>
                  </a:cubicBezTo>
                  <a:cubicBezTo>
                    <a:pt x="316" y="691"/>
                    <a:pt x="316" y="691"/>
                    <a:pt x="316" y="691"/>
                  </a:cubicBezTo>
                  <a:cubicBezTo>
                    <a:pt x="316" y="691"/>
                    <a:pt x="316" y="691"/>
                    <a:pt x="316" y="691"/>
                  </a:cubicBezTo>
                  <a:cubicBezTo>
                    <a:pt x="315" y="690"/>
                    <a:pt x="315" y="690"/>
                    <a:pt x="315" y="690"/>
                  </a:cubicBezTo>
                  <a:cubicBezTo>
                    <a:pt x="315" y="690"/>
                    <a:pt x="315" y="690"/>
                    <a:pt x="315" y="690"/>
                  </a:cubicBezTo>
                  <a:cubicBezTo>
                    <a:pt x="315" y="689"/>
                    <a:pt x="315" y="689"/>
                    <a:pt x="315" y="689"/>
                  </a:cubicBezTo>
                  <a:cubicBezTo>
                    <a:pt x="315" y="689"/>
                    <a:pt x="315" y="689"/>
                    <a:pt x="315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4" y="688"/>
                    <a:pt x="314" y="688"/>
                    <a:pt x="314" y="688"/>
                  </a:cubicBezTo>
                  <a:cubicBezTo>
                    <a:pt x="314" y="688"/>
                    <a:pt x="314" y="688"/>
                    <a:pt x="314" y="688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7" y="689"/>
                    <a:pt x="317" y="689"/>
                    <a:pt x="317" y="689"/>
                  </a:cubicBezTo>
                  <a:cubicBezTo>
                    <a:pt x="317" y="689"/>
                    <a:pt x="317" y="689"/>
                    <a:pt x="317" y="689"/>
                  </a:cubicBezTo>
                  <a:cubicBezTo>
                    <a:pt x="319" y="689"/>
                    <a:pt x="319" y="689"/>
                    <a:pt x="319" y="689"/>
                  </a:cubicBezTo>
                  <a:cubicBezTo>
                    <a:pt x="319" y="689"/>
                    <a:pt x="319" y="689"/>
                    <a:pt x="319" y="689"/>
                  </a:cubicBezTo>
                  <a:cubicBezTo>
                    <a:pt x="320" y="690"/>
                    <a:pt x="320" y="690"/>
                    <a:pt x="320" y="690"/>
                  </a:cubicBezTo>
                  <a:cubicBezTo>
                    <a:pt x="320" y="690"/>
                    <a:pt x="320" y="690"/>
                    <a:pt x="320" y="690"/>
                  </a:cubicBezTo>
                  <a:cubicBezTo>
                    <a:pt x="322" y="691"/>
                    <a:pt x="322" y="691"/>
                    <a:pt x="322" y="691"/>
                  </a:cubicBezTo>
                  <a:cubicBezTo>
                    <a:pt x="322" y="691"/>
                    <a:pt x="322" y="691"/>
                    <a:pt x="322" y="691"/>
                  </a:cubicBezTo>
                  <a:cubicBezTo>
                    <a:pt x="323" y="692"/>
                    <a:pt x="323" y="692"/>
                    <a:pt x="323" y="692"/>
                  </a:cubicBezTo>
                  <a:cubicBezTo>
                    <a:pt x="323" y="692"/>
                    <a:pt x="323" y="692"/>
                    <a:pt x="323" y="692"/>
                  </a:cubicBezTo>
                  <a:cubicBezTo>
                    <a:pt x="324" y="693"/>
                    <a:pt x="324" y="693"/>
                    <a:pt x="324" y="693"/>
                  </a:cubicBezTo>
                  <a:cubicBezTo>
                    <a:pt x="324" y="693"/>
                    <a:pt x="324" y="693"/>
                    <a:pt x="324" y="693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3" y="695"/>
                    <a:pt x="323" y="695"/>
                    <a:pt x="323" y="695"/>
                  </a:cubicBezTo>
                  <a:cubicBezTo>
                    <a:pt x="323" y="695"/>
                    <a:pt x="323" y="695"/>
                    <a:pt x="323" y="695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0" y="697"/>
                    <a:pt x="320" y="697"/>
                    <a:pt x="320" y="697"/>
                  </a:cubicBezTo>
                  <a:cubicBezTo>
                    <a:pt x="320" y="697"/>
                    <a:pt x="320" y="697"/>
                    <a:pt x="320" y="697"/>
                  </a:cubicBezTo>
                  <a:cubicBezTo>
                    <a:pt x="319" y="697"/>
                    <a:pt x="319" y="697"/>
                    <a:pt x="319" y="697"/>
                  </a:cubicBezTo>
                  <a:cubicBezTo>
                    <a:pt x="319" y="697"/>
                    <a:pt x="319" y="697"/>
                    <a:pt x="319" y="697"/>
                  </a:cubicBezTo>
                  <a:cubicBezTo>
                    <a:pt x="319" y="698"/>
                    <a:pt x="319" y="698"/>
                    <a:pt x="319" y="698"/>
                  </a:cubicBezTo>
                  <a:lnTo>
                    <a:pt x="318" y="698"/>
                  </a:lnTo>
                  <a:close/>
                  <a:moveTo>
                    <a:pt x="203" y="679"/>
                  </a:moveTo>
                  <a:cubicBezTo>
                    <a:pt x="203" y="679"/>
                    <a:pt x="202" y="679"/>
                    <a:pt x="202" y="678"/>
                  </a:cubicBezTo>
                  <a:cubicBezTo>
                    <a:pt x="202" y="678"/>
                    <a:pt x="202" y="678"/>
                    <a:pt x="202" y="678"/>
                  </a:cubicBezTo>
                  <a:cubicBezTo>
                    <a:pt x="202" y="678"/>
                    <a:pt x="202" y="678"/>
                    <a:pt x="202" y="677"/>
                  </a:cubicBezTo>
                  <a:cubicBezTo>
                    <a:pt x="202" y="677"/>
                    <a:pt x="202" y="677"/>
                    <a:pt x="202" y="677"/>
                  </a:cubicBezTo>
                  <a:cubicBezTo>
                    <a:pt x="202" y="677"/>
                    <a:pt x="203" y="676"/>
                    <a:pt x="203" y="676"/>
                  </a:cubicBezTo>
                  <a:cubicBezTo>
                    <a:pt x="203" y="676"/>
                    <a:pt x="203" y="676"/>
                    <a:pt x="203" y="676"/>
                  </a:cubicBezTo>
                  <a:cubicBezTo>
                    <a:pt x="204" y="675"/>
                    <a:pt x="204" y="675"/>
                    <a:pt x="204" y="675"/>
                  </a:cubicBezTo>
                  <a:cubicBezTo>
                    <a:pt x="204" y="675"/>
                    <a:pt x="204" y="675"/>
                    <a:pt x="204" y="675"/>
                  </a:cubicBezTo>
                  <a:cubicBezTo>
                    <a:pt x="205" y="674"/>
                    <a:pt x="205" y="674"/>
                    <a:pt x="205" y="674"/>
                  </a:cubicBezTo>
                  <a:cubicBezTo>
                    <a:pt x="205" y="674"/>
                    <a:pt x="205" y="674"/>
                    <a:pt x="205" y="674"/>
                  </a:cubicBezTo>
                  <a:cubicBezTo>
                    <a:pt x="206" y="674"/>
                    <a:pt x="206" y="674"/>
                    <a:pt x="206" y="674"/>
                  </a:cubicBezTo>
                  <a:cubicBezTo>
                    <a:pt x="206" y="674"/>
                    <a:pt x="206" y="674"/>
                    <a:pt x="206" y="674"/>
                  </a:cubicBezTo>
                  <a:cubicBezTo>
                    <a:pt x="207" y="673"/>
                    <a:pt x="207" y="673"/>
                    <a:pt x="207" y="673"/>
                  </a:cubicBezTo>
                  <a:cubicBezTo>
                    <a:pt x="207" y="673"/>
                    <a:pt x="207" y="673"/>
                    <a:pt x="207" y="673"/>
                  </a:cubicBezTo>
                  <a:cubicBezTo>
                    <a:pt x="209" y="672"/>
                    <a:pt x="209" y="672"/>
                    <a:pt x="209" y="672"/>
                  </a:cubicBezTo>
                  <a:cubicBezTo>
                    <a:pt x="209" y="672"/>
                    <a:pt x="209" y="672"/>
                    <a:pt x="209" y="672"/>
                  </a:cubicBezTo>
                  <a:cubicBezTo>
                    <a:pt x="210" y="671"/>
                    <a:pt x="210" y="671"/>
                    <a:pt x="210" y="671"/>
                  </a:cubicBezTo>
                  <a:cubicBezTo>
                    <a:pt x="210" y="671"/>
                    <a:pt x="210" y="671"/>
                    <a:pt x="210" y="671"/>
                  </a:cubicBezTo>
                  <a:cubicBezTo>
                    <a:pt x="220" y="665"/>
                    <a:pt x="220" y="665"/>
                    <a:pt x="220" y="665"/>
                  </a:cubicBezTo>
                  <a:cubicBezTo>
                    <a:pt x="220" y="665"/>
                    <a:pt x="220" y="665"/>
                    <a:pt x="220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3" y="665"/>
                    <a:pt x="223" y="665"/>
                    <a:pt x="223" y="665"/>
                  </a:cubicBezTo>
                  <a:cubicBezTo>
                    <a:pt x="223" y="665"/>
                    <a:pt x="223" y="665"/>
                    <a:pt x="223" y="665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4" y="666"/>
                    <a:pt x="224" y="666"/>
                    <a:pt x="224" y="666"/>
                  </a:cubicBezTo>
                  <a:cubicBezTo>
                    <a:pt x="224" y="666"/>
                    <a:pt x="224" y="666"/>
                    <a:pt x="224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2"/>
                    <a:pt x="225" y="662"/>
                    <a:pt x="225" y="662"/>
                  </a:cubicBezTo>
                  <a:cubicBezTo>
                    <a:pt x="225" y="662"/>
                    <a:pt x="225" y="662"/>
                    <a:pt x="225" y="662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4" y="661"/>
                    <a:pt x="234" y="661"/>
                    <a:pt x="234" y="661"/>
                  </a:cubicBezTo>
                  <a:cubicBezTo>
                    <a:pt x="234" y="661"/>
                    <a:pt x="234" y="661"/>
                    <a:pt x="234" y="661"/>
                  </a:cubicBezTo>
                  <a:cubicBezTo>
                    <a:pt x="232" y="664"/>
                    <a:pt x="232" y="664"/>
                    <a:pt x="232" y="664"/>
                  </a:cubicBezTo>
                  <a:cubicBezTo>
                    <a:pt x="232" y="664"/>
                    <a:pt x="232" y="664"/>
                    <a:pt x="232" y="664"/>
                  </a:cubicBezTo>
                  <a:cubicBezTo>
                    <a:pt x="229" y="667"/>
                    <a:pt x="229" y="667"/>
                    <a:pt x="229" y="667"/>
                  </a:cubicBezTo>
                  <a:cubicBezTo>
                    <a:pt x="229" y="667"/>
                    <a:pt x="229" y="667"/>
                    <a:pt x="229" y="667"/>
                  </a:cubicBezTo>
                  <a:cubicBezTo>
                    <a:pt x="226" y="669"/>
                    <a:pt x="226" y="669"/>
                    <a:pt x="226" y="669"/>
                  </a:cubicBezTo>
                  <a:cubicBezTo>
                    <a:pt x="226" y="669"/>
                    <a:pt x="226" y="669"/>
                    <a:pt x="226" y="669"/>
                  </a:cubicBezTo>
                  <a:cubicBezTo>
                    <a:pt x="223" y="671"/>
                    <a:pt x="223" y="671"/>
                    <a:pt x="223" y="671"/>
                  </a:cubicBezTo>
                  <a:cubicBezTo>
                    <a:pt x="223" y="671"/>
                    <a:pt x="223" y="671"/>
                    <a:pt x="223" y="671"/>
                  </a:cubicBezTo>
                  <a:cubicBezTo>
                    <a:pt x="220" y="673"/>
                    <a:pt x="220" y="673"/>
                    <a:pt x="220" y="673"/>
                  </a:cubicBezTo>
                  <a:cubicBezTo>
                    <a:pt x="220" y="673"/>
                    <a:pt x="220" y="673"/>
                    <a:pt x="220" y="673"/>
                  </a:cubicBezTo>
                  <a:cubicBezTo>
                    <a:pt x="217" y="675"/>
                    <a:pt x="217" y="675"/>
                    <a:pt x="217" y="675"/>
                  </a:cubicBezTo>
                  <a:cubicBezTo>
                    <a:pt x="217" y="675"/>
                    <a:pt x="217" y="675"/>
                    <a:pt x="217" y="675"/>
                  </a:cubicBezTo>
                  <a:cubicBezTo>
                    <a:pt x="216" y="675"/>
                    <a:pt x="215" y="676"/>
                    <a:pt x="214" y="676"/>
                  </a:cubicBezTo>
                  <a:cubicBezTo>
                    <a:pt x="214" y="676"/>
                    <a:pt x="214" y="676"/>
                    <a:pt x="214" y="676"/>
                  </a:cubicBezTo>
                  <a:cubicBezTo>
                    <a:pt x="203" y="679"/>
                    <a:pt x="203" y="679"/>
                    <a:pt x="203" y="679"/>
                  </a:cubicBezTo>
                  <a:close/>
                  <a:moveTo>
                    <a:pt x="305" y="665"/>
                  </a:moveTo>
                  <a:cubicBezTo>
                    <a:pt x="306" y="655"/>
                    <a:pt x="306" y="655"/>
                    <a:pt x="306" y="655"/>
                  </a:cubicBezTo>
                  <a:cubicBezTo>
                    <a:pt x="306" y="655"/>
                    <a:pt x="306" y="655"/>
                    <a:pt x="306" y="655"/>
                  </a:cubicBezTo>
                  <a:cubicBezTo>
                    <a:pt x="317" y="649"/>
                    <a:pt x="317" y="649"/>
                    <a:pt x="317" y="649"/>
                  </a:cubicBezTo>
                  <a:cubicBezTo>
                    <a:pt x="317" y="649"/>
                    <a:pt x="317" y="649"/>
                    <a:pt x="317" y="649"/>
                  </a:cubicBezTo>
                  <a:cubicBezTo>
                    <a:pt x="318" y="649"/>
                    <a:pt x="318" y="649"/>
                    <a:pt x="318" y="649"/>
                  </a:cubicBezTo>
                  <a:cubicBezTo>
                    <a:pt x="318" y="649"/>
                    <a:pt x="318" y="649"/>
                    <a:pt x="318" y="649"/>
                  </a:cubicBezTo>
                  <a:cubicBezTo>
                    <a:pt x="318" y="651"/>
                    <a:pt x="318" y="651"/>
                    <a:pt x="318" y="651"/>
                  </a:cubicBezTo>
                  <a:cubicBezTo>
                    <a:pt x="318" y="651"/>
                    <a:pt x="318" y="651"/>
                    <a:pt x="318" y="651"/>
                  </a:cubicBezTo>
                  <a:cubicBezTo>
                    <a:pt x="317" y="653"/>
                    <a:pt x="317" y="653"/>
                    <a:pt x="317" y="653"/>
                  </a:cubicBezTo>
                  <a:cubicBezTo>
                    <a:pt x="317" y="653"/>
                    <a:pt x="317" y="653"/>
                    <a:pt x="317" y="653"/>
                  </a:cubicBezTo>
                  <a:cubicBezTo>
                    <a:pt x="316" y="654"/>
                    <a:pt x="316" y="654"/>
                    <a:pt x="316" y="654"/>
                  </a:cubicBezTo>
                  <a:cubicBezTo>
                    <a:pt x="316" y="654"/>
                    <a:pt x="316" y="654"/>
                    <a:pt x="316" y="654"/>
                  </a:cubicBezTo>
                  <a:cubicBezTo>
                    <a:pt x="315" y="656"/>
                    <a:pt x="315" y="656"/>
                    <a:pt x="315" y="656"/>
                  </a:cubicBezTo>
                  <a:cubicBezTo>
                    <a:pt x="315" y="656"/>
                    <a:pt x="315" y="656"/>
                    <a:pt x="315" y="656"/>
                  </a:cubicBezTo>
                  <a:cubicBezTo>
                    <a:pt x="313" y="657"/>
                    <a:pt x="313" y="657"/>
                    <a:pt x="313" y="657"/>
                  </a:cubicBezTo>
                  <a:cubicBezTo>
                    <a:pt x="313" y="657"/>
                    <a:pt x="313" y="657"/>
                    <a:pt x="313" y="657"/>
                  </a:cubicBezTo>
                  <a:cubicBezTo>
                    <a:pt x="312" y="659"/>
                    <a:pt x="312" y="659"/>
                    <a:pt x="312" y="659"/>
                  </a:cubicBezTo>
                  <a:cubicBezTo>
                    <a:pt x="312" y="659"/>
                    <a:pt x="312" y="659"/>
                    <a:pt x="312" y="659"/>
                  </a:cubicBezTo>
                  <a:cubicBezTo>
                    <a:pt x="311" y="660"/>
                    <a:pt x="311" y="660"/>
                    <a:pt x="311" y="660"/>
                  </a:cubicBezTo>
                  <a:cubicBezTo>
                    <a:pt x="311" y="660"/>
                    <a:pt x="311" y="660"/>
                    <a:pt x="311" y="660"/>
                  </a:cubicBezTo>
                  <a:cubicBezTo>
                    <a:pt x="310" y="661"/>
                    <a:pt x="310" y="661"/>
                    <a:pt x="310" y="661"/>
                  </a:cubicBezTo>
                  <a:cubicBezTo>
                    <a:pt x="310" y="661"/>
                    <a:pt x="310" y="661"/>
                    <a:pt x="310" y="661"/>
                  </a:cubicBezTo>
                  <a:cubicBezTo>
                    <a:pt x="309" y="662"/>
                    <a:pt x="309" y="662"/>
                    <a:pt x="309" y="662"/>
                  </a:cubicBezTo>
                  <a:cubicBezTo>
                    <a:pt x="309" y="662"/>
                    <a:pt x="309" y="662"/>
                    <a:pt x="309" y="662"/>
                  </a:cubicBezTo>
                  <a:cubicBezTo>
                    <a:pt x="309" y="663"/>
                    <a:pt x="309" y="663"/>
                    <a:pt x="309" y="663"/>
                  </a:cubicBezTo>
                  <a:cubicBezTo>
                    <a:pt x="309" y="663"/>
                    <a:pt x="309" y="663"/>
                    <a:pt x="309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7" y="664"/>
                    <a:pt x="307" y="664"/>
                    <a:pt x="307" y="664"/>
                  </a:cubicBezTo>
                  <a:cubicBezTo>
                    <a:pt x="307" y="664"/>
                    <a:pt x="307" y="664"/>
                    <a:pt x="307" y="664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5" y="665"/>
                    <a:pt x="305" y="665"/>
                    <a:pt x="305" y="665"/>
                  </a:cubicBezTo>
                  <a:close/>
                  <a:moveTo>
                    <a:pt x="598" y="662"/>
                  </a:moveTo>
                  <a:cubicBezTo>
                    <a:pt x="598" y="661"/>
                    <a:pt x="598" y="661"/>
                    <a:pt x="598" y="661"/>
                  </a:cubicBezTo>
                  <a:cubicBezTo>
                    <a:pt x="598" y="661"/>
                    <a:pt x="598" y="661"/>
                    <a:pt x="598" y="661"/>
                  </a:cubicBezTo>
                  <a:cubicBezTo>
                    <a:pt x="598" y="661"/>
                    <a:pt x="598" y="661"/>
                    <a:pt x="598" y="661"/>
                  </a:cubicBezTo>
                  <a:cubicBezTo>
                    <a:pt x="598" y="661"/>
                    <a:pt x="598" y="661"/>
                    <a:pt x="598" y="661"/>
                  </a:cubicBezTo>
                  <a:cubicBezTo>
                    <a:pt x="598" y="660"/>
                    <a:pt x="598" y="660"/>
                    <a:pt x="598" y="660"/>
                  </a:cubicBezTo>
                  <a:cubicBezTo>
                    <a:pt x="598" y="660"/>
                    <a:pt x="598" y="660"/>
                    <a:pt x="598" y="660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600" y="656"/>
                    <a:pt x="600" y="656"/>
                    <a:pt x="600" y="656"/>
                  </a:cubicBezTo>
                  <a:cubicBezTo>
                    <a:pt x="600" y="656"/>
                    <a:pt x="600" y="656"/>
                    <a:pt x="600" y="656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1" y="658"/>
                    <a:pt x="601" y="658"/>
                    <a:pt x="601" y="658"/>
                  </a:cubicBezTo>
                  <a:cubicBezTo>
                    <a:pt x="601" y="658"/>
                    <a:pt x="601" y="658"/>
                    <a:pt x="601" y="658"/>
                  </a:cubicBezTo>
                  <a:cubicBezTo>
                    <a:pt x="601" y="659"/>
                    <a:pt x="601" y="659"/>
                    <a:pt x="601" y="659"/>
                  </a:cubicBezTo>
                  <a:cubicBezTo>
                    <a:pt x="601" y="659"/>
                    <a:pt x="601" y="659"/>
                    <a:pt x="601" y="659"/>
                  </a:cubicBezTo>
                  <a:cubicBezTo>
                    <a:pt x="602" y="659"/>
                    <a:pt x="602" y="659"/>
                    <a:pt x="602" y="659"/>
                  </a:cubicBezTo>
                  <a:cubicBezTo>
                    <a:pt x="602" y="659"/>
                    <a:pt x="602" y="659"/>
                    <a:pt x="602" y="659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1"/>
                    <a:pt x="601" y="661"/>
                    <a:pt x="601" y="661"/>
                  </a:cubicBezTo>
                  <a:cubicBezTo>
                    <a:pt x="601" y="661"/>
                    <a:pt x="601" y="661"/>
                    <a:pt x="601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599" y="661"/>
                    <a:pt x="599" y="661"/>
                    <a:pt x="599" y="661"/>
                  </a:cubicBezTo>
                  <a:cubicBezTo>
                    <a:pt x="599" y="661"/>
                    <a:pt x="599" y="661"/>
                    <a:pt x="599" y="661"/>
                  </a:cubicBezTo>
                  <a:cubicBezTo>
                    <a:pt x="599" y="662"/>
                    <a:pt x="599" y="662"/>
                    <a:pt x="599" y="662"/>
                  </a:cubicBezTo>
                  <a:lnTo>
                    <a:pt x="598" y="662"/>
                  </a:lnTo>
                  <a:close/>
                  <a:moveTo>
                    <a:pt x="615" y="662"/>
                  </a:move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3" y="661"/>
                    <a:pt x="613" y="661"/>
                    <a:pt x="613" y="661"/>
                  </a:cubicBezTo>
                  <a:cubicBezTo>
                    <a:pt x="613" y="661"/>
                    <a:pt x="613" y="661"/>
                    <a:pt x="613" y="661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59"/>
                    <a:pt x="613" y="659"/>
                    <a:pt x="613" y="659"/>
                  </a:cubicBezTo>
                  <a:cubicBezTo>
                    <a:pt x="613" y="659"/>
                    <a:pt x="613" y="659"/>
                    <a:pt x="613" y="659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7"/>
                    <a:pt x="613" y="657"/>
                    <a:pt x="613" y="657"/>
                  </a:cubicBezTo>
                  <a:cubicBezTo>
                    <a:pt x="613" y="657"/>
                    <a:pt x="613" y="657"/>
                    <a:pt x="613" y="657"/>
                  </a:cubicBezTo>
                  <a:cubicBezTo>
                    <a:pt x="614" y="656"/>
                    <a:pt x="614" y="656"/>
                    <a:pt x="614" y="656"/>
                  </a:cubicBezTo>
                  <a:cubicBezTo>
                    <a:pt x="614" y="656"/>
                    <a:pt x="614" y="656"/>
                    <a:pt x="614" y="656"/>
                  </a:cubicBezTo>
                  <a:cubicBezTo>
                    <a:pt x="613" y="656"/>
                    <a:pt x="613" y="656"/>
                    <a:pt x="613" y="656"/>
                  </a:cubicBezTo>
                  <a:cubicBezTo>
                    <a:pt x="613" y="656"/>
                    <a:pt x="613" y="656"/>
                    <a:pt x="613" y="656"/>
                  </a:cubicBezTo>
                  <a:cubicBezTo>
                    <a:pt x="613" y="655"/>
                    <a:pt x="613" y="655"/>
                    <a:pt x="613" y="655"/>
                  </a:cubicBezTo>
                  <a:cubicBezTo>
                    <a:pt x="613" y="655"/>
                    <a:pt x="613" y="655"/>
                    <a:pt x="613" y="655"/>
                  </a:cubicBezTo>
                  <a:cubicBezTo>
                    <a:pt x="613" y="654"/>
                    <a:pt x="613" y="654"/>
                    <a:pt x="613" y="654"/>
                  </a:cubicBezTo>
                  <a:cubicBezTo>
                    <a:pt x="613" y="654"/>
                    <a:pt x="613" y="654"/>
                    <a:pt x="613" y="654"/>
                  </a:cubicBezTo>
                  <a:cubicBezTo>
                    <a:pt x="614" y="654"/>
                    <a:pt x="614" y="654"/>
                    <a:pt x="614" y="654"/>
                  </a:cubicBezTo>
                  <a:cubicBezTo>
                    <a:pt x="614" y="654"/>
                    <a:pt x="614" y="654"/>
                    <a:pt x="614" y="654"/>
                  </a:cubicBezTo>
                  <a:cubicBezTo>
                    <a:pt x="615" y="653"/>
                    <a:pt x="615" y="653"/>
                    <a:pt x="615" y="653"/>
                  </a:cubicBezTo>
                  <a:cubicBezTo>
                    <a:pt x="615" y="653"/>
                    <a:pt x="615" y="653"/>
                    <a:pt x="615" y="653"/>
                  </a:cubicBezTo>
                  <a:cubicBezTo>
                    <a:pt x="617" y="654"/>
                    <a:pt x="617" y="654"/>
                    <a:pt x="617" y="654"/>
                  </a:cubicBezTo>
                  <a:cubicBezTo>
                    <a:pt x="617" y="654"/>
                    <a:pt x="617" y="654"/>
                    <a:pt x="617" y="654"/>
                  </a:cubicBezTo>
                  <a:cubicBezTo>
                    <a:pt x="617" y="655"/>
                    <a:pt x="617" y="655"/>
                    <a:pt x="617" y="655"/>
                  </a:cubicBezTo>
                  <a:cubicBezTo>
                    <a:pt x="617" y="655"/>
                    <a:pt x="617" y="655"/>
                    <a:pt x="617" y="655"/>
                  </a:cubicBezTo>
                  <a:cubicBezTo>
                    <a:pt x="617" y="656"/>
                    <a:pt x="617" y="656"/>
                    <a:pt x="617" y="656"/>
                  </a:cubicBezTo>
                  <a:cubicBezTo>
                    <a:pt x="617" y="656"/>
                    <a:pt x="617" y="656"/>
                    <a:pt x="617" y="656"/>
                  </a:cubicBezTo>
                  <a:cubicBezTo>
                    <a:pt x="617" y="657"/>
                    <a:pt x="617" y="657"/>
                    <a:pt x="617" y="657"/>
                  </a:cubicBezTo>
                  <a:cubicBezTo>
                    <a:pt x="617" y="657"/>
                    <a:pt x="617" y="657"/>
                    <a:pt x="617" y="657"/>
                  </a:cubicBezTo>
                  <a:cubicBezTo>
                    <a:pt x="617" y="658"/>
                    <a:pt x="617" y="658"/>
                    <a:pt x="617" y="658"/>
                  </a:cubicBezTo>
                  <a:cubicBezTo>
                    <a:pt x="617" y="658"/>
                    <a:pt x="617" y="658"/>
                    <a:pt x="617" y="658"/>
                  </a:cubicBezTo>
                  <a:cubicBezTo>
                    <a:pt x="617" y="659"/>
                    <a:pt x="617" y="659"/>
                    <a:pt x="617" y="659"/>
                  </a:cubicBezTo>
                  <a:cubicBezTo>
                    <a:pt x="617" y="659"/>
                    <a:pt x="617" y="659"/>
                    <a:pt x="617" y="659"/>
                  </a:cubicBezTo>
                  <a:cubicBezTo>
                    <a:pt x="617" y="660"/>
                    <a:pt x="617" y="660"/>
                    <a:pt x="617" y="660"/>
                  </a:cubicBezTo>
                  <a:cubicBezTo>
                    <a:pt x="617" y="660"/>
                    <a:pt x="617" y="660"/>
                    <a:pt x="617" y="660"/>
                  </a:cubicBezTo>
                  <a:cubicBezTo>
                    <a:pt x="616" y="661"/>
                    <a:pt x="616" y="661"/>
                    <a:pt x="616" y="661"/>
                  </a:cubicBezTo>
                  <a:cubicBezTo>
                    <a:pt x="616" y="661"/>
                    <a:pt x="616" y="661"/>
                    <a:pt x="616" y="661"/>
                  </a:cubicBezTo>
                  <a:cubicBezTo>
                    <a:pt x="616" y="662"/>
                    <a:pt x="616" y="662"/>
                    <a:pt x="616" y="662"/>
                  </a:cubicBezTo>
                  <a:lnTo>
                    <a:pt x="615" y="662"/>
                  </a:lnTo>
                  <a:close/>
                  <a:moveTo>
                    <a:pt x="607" y="656"/>
                  </a:moveTo>
                  <a:cubicBezTo>
                    <a:pt x="606" y="656"/>
                    <a:pt x="606" y="656"/>
                    <a:pt x="606" y="656"/>
                  </a:cubicBezTo>
                  <a:cubicBezTo>
                    <a:pt x="606" y="656"/>
                    <a:pt x="606" y="656"/>
                    <a:pt x="606" y="656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4" y="652"/>
                    <a:pt x="604" y="652"/>
                    <a:pt x="604" y="652"/>
                  </a:cubicBezTo>
                  <a:cubicBezTo>
                    <a:pt x="604" y="652"/>
                    <a:pt x="604" y="652"/>
                    <a:pt x="604" y="652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5" y="651"/>
                    <a:pt x="605" y="651"/>
                    <a:pt x="605" y="651"/>
                  </a:cubicBezTo>
                  <a:cubicBezTo>
                    <a:pt x="605" y="651"/>
                    <a:pt x="605" y="651"/>
                    <a:pt x="605" y="651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6" y="650"/>
                    <a:pt x="606" y="650"/>
                    <a:pt x="606" y="650"/>
                  </a:cubicBezTo>
                  <a:cubicBezTo>
                    <a:pt x="606" y="650"/>
                    <a:pt x="606" y="650"/>
                    <a:pt x="606" y="650"/>
                  </a:cubicBezTo>
                  <a:cubicBezTo>
                    <a:pt x="607" y="650"/>
                    <a:pt x="607" y="650"/>
                    <a:pt x="607" y="650"/>
                  </a:cubicBezTo>
                  <a:cubicBezTo>
                    <a:pt x="607" y="650"/>
                    <a:pt x="607" y="650"/>
                    <a:pt x="607" y="650"/>
                  </a:cubicBezTo>
                  <a:cubicBezTo>
                    <a:pt x="608" y="651"/>
                    <a:pt x="608" y="651"/>
                    <a:pt x="608" y="651"/>
                  </a:cubicBezTo>
                  <a:cubicBezTo>
                    <a:pt x="608" y="651"/>
                    <a:pt x="608" y="651"/>
                    <a:pt x="608" y="651"/>
                  </a:cubicBezTo>
                  <a:cubicBezTo>
                    <a:pt x="609" y="651"/>
                    <a:pt x="609" y="651"/>
                    <a:pt x="609" y="651"/>
                  </a:cubicBezTo>
                  <a:cubicBezTo>
                    <a:pt x="609" y="651"/>
                    <a:pt x="609" y="651"/>
                    <a:pt x="609" y="651"/>
                  </a:cubicBezTo>
                  <a:cubicBezTo>
                    <a:pt x="609" y="652"/>
                    <a:pt x="609" y="652"/>
                    <a:pt x="609" y="652"/>
                  </a:cubicBezTo>
                  <a:cubicBezTo>
                    <a:pt x="609" y="652"/>
                    <a:pt x="609" y="652"/>
                    <a:pt x="609" y="652"/>
                  </a:cubicBezTo>
                  <a:cubicBezTo>
                    <a:pt x="610" y="653"/>
                    <a:pt x="610" y="653"/>
                    <a:pt x="610" y="653"/>
                  </a:cubicBezTo>
                  <a:cubicBezTo>
                    <a:pt x="610" y="653"/>
                    <a:pt x="610" y="653"/>
                    <a:pt x="610" y="653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09" y="654"/>
                    <a:pt x="609" y="654"/>
                    <a:pt x="609" y="654"/>
                  </a:cubicBezTo>
                  <a:cubicBezTo>
                    <a:pt x="609" y="654"/>
                    <a:pt x="609" y="654"/>
                    <a:pt x="609" y="654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6"/>
                    <a:pt x="608" y="656"/>
                    <a:pt x="608" y="656"/>
                  </a:cubicBezTo>
                  <a:cubicBezTo>
                    <a:pt x="608" y="656"/>
                    <a:pt x="608" y="656"/>
                    <a:pt x="608" y="656"/>
                  </a:cubicBezTo>
                  <a:cubicBezTo>
                    <a:pt x="607" y="656"/>
                    <a:pt x="607" y="656"/>
                    <a:pt x="607" y="656"/>
                  </a:cubicBezTo>
                  <a:cubicBezTo>
                    <a:pt x="607" y="656"/>
                    <a:pt x="607" y="656"/>
                    <a:pt x="607" y="656"/>
                  </a:cubicBezTo>
                  <a:cubicBezTo>
                    <a:pt x="607" y="656"/>
                    <a:pt x="607" y="656"/>
                    <a:pt x="607" y="656"/>
                  </a:cubicBezTo>
                  <a:close/>
                  <a:moveTo>
                    <a:pt x="307" y="647"/>
                  </a:moveTo>
                  <a:cubicBezTo>
                    <a:pt x="307" y="647"/>
                    <a:pt x="307" y="647"/>
                    <a:pt x="307" y="647"/>
                  </a:cubicBezTo>
                  <a:cubicBezTo>
                    <a:pt x="307" y="647"/>
                    <a:pt x="307" y="647"/>
                    <a:pt x="307" y="647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4"/>
                    <a:pt x="307" y="644"/>
                    <a:pt x="307" y="644"/>
                  </a:cubicBezTo>
                  <a:cubicBezTo>
                    <a:pt x="307" y="644"/>
                    <a:pt x="307" y="644"/>
                    <a:pt x="307" y="644"/>
                  </a:cubicBezTo>
                  <a:cubicBezTo>
                    <a:pt x="312" y="642"/>
                    <a:pt x="312" y="642"/>
                    <a:pt x="312" y="642"/>
                  </a:cubicBezTo>
                  <a:cubicBezTo>
                    <a:pt x="312" y="642"/>
                    <a:pt x="312" y="642"/>
                    <a:pt x="312" y="642"/>
                  </a:cubicBezTo>
                  <a:cubicBezTo>
                    <a:pt x="312" y="643"/>
                    <a:pt x="312" y="643"/>
                    <a:pt x="312" y="643"/>
                  </a:cubicBezTo>
                  <a:cubicBezTo>
                    <a:pt x="312" y="643"/>
                    <a:pt x="312" y="643"/>
                    <a:pt x="312" y="643"/>
                  </a:cubicBezTo>
                  <a:cubicBezTo>
                    <a:pt x="311" y="644"/>
                    <a:pt x="311" y="644"/>
                    <a:pt x="311" y="644"/>
                  </a:cubicBezTo>
                  <a:cubicBezTo>
                    <a:pt x="311" y="644"/>
                    <a:pt x="311" y="644"/>
                    <a:pt x="311" y="644"/>
                  </a:cubicBezTo>
                  <a:cubicBezTo>
                    <a:pt x="310" y="644"/>
                    <a:pt x="310" y="644"/>
                    <a:pt x="310" y="644"/>
                  </a:cubicBezTo>
                  <a:cubicBezTo>
                    <a:pt x="310" y="644"/>
                    <a:pt x="310" y="644"/>
                    <a:pt x="310" y="644"/>
                  </a:cubicBezTo>
                  <a:cubicBezTo>
                    <a:pt x="310" y="645"/>
                    <a:pt x="310" y="645"/>
                    <a:pt x="310" y="645"/>
                  </a:cubicBezTo>
                  <a:cubicBezTo>
                    <a:pt x="310" y="645"/>
                    <a:pt x="310" y="645"/>
                    <a:pt x="310" y="645"/>
                  </a:cubicBezTo>
                  <a:cubicBezTo>
                    <a:pt x="309" y="646"/>
                    <a:pt x="309" y="646"/>
                    <a:pt x="309" y="646"/>
                  </a:cubicBezTo>
                  <a:cubicBezTo>
                    <a:pt x="309" y="646"/>
                    <a:pt x="309" y="646"/>
                    <a:pt x="309" y="646"/>
                  </a:cubicBezTo>
                  <a:cubicBezTo>
                    <a:pt x="308" y="646"/>
                    <a:pt x="308" y="646"/>
                    <a:pt x="308" y="646"/>
                  </a:cubicBezTo>
                  <a:cubicBezTo>
                    <a:pt x="308" y="646"/>
                    <a:pt x="308" y="646"/>
                    <a:pt x="308" y="646"/>
                  </a:cubicBezTo>
                  <a:cubicBezTo>
                    <a:pt x="308" y="647"/>
                    <a:pt x="308" y="647"/>
                    <a:pt x="308" y="647"/>
                  </a:cubicBezTo>
                  <a:cubicBezTo>
                    <a:pt x="308" y="647"/>
                    <a:pt x="308" y="647"/>
                    <a:pt x="308" y="647"/>
                  </a:cubicBezTo>
                  <a:cubicBezTo>
                    <a:pt x="307" y="647"/>
                    <a:pt x="307" y="647"/>
                    <a:pt x="307" y="647"/>
                  </a:cubicBezTo>
                  <a:close/>
                  <a:moveTo>
                    <a:pt x="601" y="645"/>
                  </a:moveTo>
                  <a:cubicBezTo>
                    <a:pt x="601" y="645"/>
                    <a:pt x="601" y="645"/>
                    <a:pt x="601" y="645"/>
                  </a:cubicBezTo>
                  <a:close/>
                  <a:moveTo>
                    <a:pt x="217" y="632"/>
                  </a:moveTo>
                  <a:cubicBezTo>
                    <a:pt x="217" y="632"/>
                    <a:pt x="217" y="632"/>
                    <a:pt x="217" y="632"/>
                  </a:cubicBezTo>
                  <a:cubicBezTo>
                    <a:pt x="217" y="632"/>
                    <a:pt x="217" y="632"/>
                    <a:pt x="217" y="632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0"/>
                    <a:pt x="217" y="630"/>
                    <a:pt x="217" y="630"/>
                  </a:cubicBezTo>
                  <a:cubicBezTo>
                    <a:pt x="217" y="630"/>
                    <a:pt x="217" y="630"/>
                    <a:pt x="217" y="630"/>
                  </a:cubicBezTo>
                  <a:cubicBezTo>
                    <a:pt x="218" y="630"/>
                    <a:pt x="218" y="630"/>
                    <a:pt x="218" y="630"/>
                  </a:cubicBezTo>
                  <a:cubicBezTo>
                    <a:pt x="218" y="630"/>
                    <a:pt x="218" y="630"/>
                    <a:pt x="218" y="630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8"/>
                    <a:pt x="218" y="628"/>
                    <a:pt x="218" y="628"/>
                  </a:cubicBezTo>
                  <a:cubicBezTo>
                    <a:pt x="218" y="628"/>
                    <a:pt x="218" y="628"/>
                    <a:pt x="218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6" y="627"/>
                    <a:pt x="216" y="627"/>
                    <a:pt x="216" y="627"/>
                  </a:cubicBezTo>
                  <a:cubicBezTo>
                    <a:pt x="216" y="627"/>
                    <a:pt x="216" y="627"/>
                    <a:pt x="216" y="627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19"/>
                    <a:pt x="210" y="619"/>
                    <a:pt x="210" y="619"/>
                  </a:cubicBezTo>
                  <a:cubicBezTo>
                    <a:pt x="210" y="619"/>
                    <a:pt x="210" y="619"/>
                    <a:pt x="210" y="619"/>
                  </a:cubicBezTo>
                  <a:cubicBezTo>
                    <a:pt x="213" y="619"/>
                    <a:pt x="213" y="619"/>
                    <a:pt x="213" y="619"/>
                  </a:cubicBezTo>
                  <a:cubicBezTo>
                    <a:pt x="213" y="619"/>
                    <a:pt x="213" y="619"/>
                    <a:pt x="213" y="619"/>
                  </a:cubicBezTo>
                  <a:cubicBezTo>
                    <a:pt x="215" y="620"/>
                    <a:pt x="215" y="620"/>
                    <a:pt x="215" y="620"/>
                  </a:cubicBezTo>
                  <a:cubicBezTo>
                    <a:pt x="215" y="620"/>
                    <a:pt x="215" y="620"/>
                    <a:pt x="215" y="620"/>
                  </a:cubicBezTo>
                  <a:cubicBezTo>
                    <a:pt x="217" y="620"/>
                    <a:pt x="217" y="620"/>
                    <a:pt x="217" y="620"/>
                  </a:cubicBezTo>
                  <a:cubicBezTo>
                    <a:pt x="217" y="620"/>
                    <a:pt x="217" y="620"/>
                    <a:pt x="217" y="620"/>
                  </a:cubicBezTo>
                  <a:cubicBezTo>
                    <a:pt x="220" y="621"/>
                    <a:pt x="220" y="621"/>
                    <a:pt x="220" y="621"/>
                  </a:cubicBezTo>
                  <a:cubicBezTo>
                    <a:pt x="220" y="621"/>
                    <a:pt x="220" y="621"/>
                    <a:pt x="220" y="621"/>
                  </a:cubicBezTo>
                  <a:cubicBezTo>
                    <a:pt x="222" y="622"/>
                    <a:pt x="222" y="622"/>
                    <a:pt x="222" y="622"/>
                  </a:cubicBezTo>
                  <a:cubicBezTo>
                    <a:pt x="222" y="622"/>
                    <a:pt x="222" y="622"/>
                    <a:pt x="222" y="622"/>
                  </a:cubicBezTo>
                  <a:cubicBezTo>
                    <a:pt x="224" y="623"/>
                    <a:pt x="224" y="623"/>
                    <a:pt x="224" y="623"/>
                  </a:cubicBezTo>
                  <a:cubicBezTo>
                    <a:pt x="224" y="623"/>
                    <a:pt x="224" y="623"/>
                    <a:pt x="224" y="623"/>
                  </a:cubicBezTo>
                  <a:cubicBezTo>
                    <a:pt x="226" y="624"/>
                    <a:pt x="226" y="624"/>
                    <a:pt x="226" y="624"/>
                  </a:cubicBezTo>
                  <a:cubicBezTo>
                    <a:pt x="226" y="624"/>
                    <a:pt x="226" y="624"/>
                    <a:pt x="226" y="624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8"/>
                    <a:pt x="229" y="628"/>
                    <a:pt x="229" y="628"/>
                  </a:cubicBezTo>
                  <a:cubicBezTo>
                    <a:pt x="229" y="628"/>
                    <a:pt x="229" y="628"/>
                    <a:pt x="229" y="628"/>
                  </a:cubicBezTo>
                  <a:cubicBezTo>
                    <a:pt x="230" y="628"/>
                    <a:pt x="230" y="628"/>
                    <a:pt x="230" y="628"/>
                  </a:cubicBezTo>
                  <a:cubicBezTo>
                    <a:pt x="230" y="628"/>
                    <a:pt x="230" y="628"/>
                    <a:pt x="230" y="628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30"/>
                    <a:pt x="230" y="630"/>
                    <a:pt x="230" y="630"/>
                  </a:cubicBezTo>
                  <a:cubicBezTo>
                    <a:pt x="230" y="630"/>
                    <a:pt x="230" y="630"/>
                    <a:pt x="230" y="630"/>
                  </a:cubicBezTo>
                  <a:cubicBezTo>
                    <a:pt x="229" y="631"/>
                    <a:pt x="229" y="631"/>
                    <a:pt x="229" y="631"/>
                  </a:cubicBezTo>
                  <a:cubicBezTo>
                    <a:pt x="229" y="631"/>
                    <a:pt x="229" y="631"/>
                    <a:pt x="229" y="631"/>
                  </a:cubicBezTo>
                  <a:cubicBezTo>
                    <a:pt x="227" y="632"/>
                    <a:pt x="227" y="632"/>
                    <a:pt x="227" y="632"/>
                  </a:cubicBezTo>
                  <a:cubicBezTo>
                    <a:pt x="227" y="632"/>
                    <a:pt x="227" y="632"/>
                    <a:pt x="227" y="632"/>
                  </a:cubicBezTo>
                  <a:cubicBezTo>
                    <a:pt x="226" y="632"/>
                    <a:pt x="226" y="632"/>
                    <a:pt x="226" y="632"/>
                  </a:cubicBezTo>
                  <a:cubicBezTo>
                    <a:pt x="226" y="632"/>
                    <a:pt x="226" y="632"/>
                    <a:pt x="226" y="632"/>
                  </a:cubicBezTo>
                  <a:cubicBezTo>
                    <a:pt x="224" y="632"/>
                    <a:pt x="224" y="632"/>
                    <a:pt x="224" y="632"/>
                  </a:cubicBezTo>
                  <a:cubicBezTo>
                    <a:pt x="224" y="632"/>
                    <a:pt x="224" y="632"/>
                    <a:pt x="224" y="632"/>
                  </a:cubicBezTo>
                  <a:cubicBezTo>
                    <a:pt x="222" y="632"/>
                    <a:pt x="222" y="632"/>
                    <a:pt x="222" y="632"/>
                  </a:cubicBezTo>
                  <a:cubicBezTo>
                    <a:pt x="222" y="632"/>
                    <a:pt x="222" y="632"/>
                    <a:pt x="222" y="632"/>
                  </a:cubicBezTo>
                  <a:cubicBezTo>
                    <a:pt x="220" y="632"/>
                    <a:pt x="220" y="632"/>
                    <a:pt x="220" y="632"/>
                  </a:cubicBezTo>
                  <a:cubicBezTo>
                    <a:pt x="220" y="632"/>
                    <a:pt x="220" y="632"/>
                    <a:pt x="220" y="632"/>
                  </a:cubicBezTo>
                  <a:cubicBezTo>
                    <a:pt x="218" y="632"/>
                    <a:pt x="218" y="632"/>
                    <a:pt x="218" y="632"/>
                  </a:cubicBezTo>
                  <a:cubicBezTo>
                    <a:pt x="218" y="632"/>
                    <a:pt x="218" y="632"/>
                    <a:pt x="218" y="632"/>
                  </a:cubicBezTo>
                  <a:cubicBezTo>
                    <a:pt x="217" y="632"/>
                    <a:pt x="217" y="632"/>
                    <a:pt x="217" y="632"/>
                  </a:cubicBezTo>
                  <a:close/>
                  <a:moveTo>
                    <a:pt x="179" y="574"/>
                  </a:moveTo>
                  <a:cubicBezTo>
                    <a:pt x="174" y="578"/>
                    <a:pt x="174" y="578"/>
                    <a:pt x="174" y="578"/>
                  </a:cubicBezTo>
                  <a:cubicBezTo>
                    <a:pt x="164" y="563"/>
                    <a:pt x="164" y="563"/>
                    <a:pt x="164" y="563"/>
                  </a:cubicBezTo>
                  <a:cubicBezTo>
                    <a:pt x="181" y="551"/>
                    <a:pt x="181" y="551"/>
                    <a:pt x="181" y="551"/>
                  </a:cubicBezTo>
                  <a:cubicBezTo>
                    <a:pt x="190" y="565"/>
                    <a:pt x="190" y="565"/>
                    <a:pt x="190" y="565"/>
                  </a:cubicBezTo>
                  <a:cubicBezTo>
                    <a:pt x="192" y="567"/>
                    <a:pt x="193" y="569"/>
                    <a:pt x="193" y="571"/>
                  </a:cubicBezTo>
                  <a:cubicBezTo>
                    <a:pt x="194" y="572"/>
                    <a:pt x="194" y="574"/>
                    <a:pt x="194" y="576"/>
                  </a:cubicBezTo>
                  <a:cubicBezTo>
                    <a:pt x="194" y="578"/>
                    <a:pt x="193" y="580"/>
                    <a:pt x="192" y="582"/>
                  </a:cubicBezTo>
                  <a:cubicBezTo>
                    <a:pt x="190" y="585"/>
                    <a:pt x="188" y="586"/>
                    <a:pt x="185" y="588"/>
                  </a:cubicBezTo>
                  <a:cubicBezTo>
                    <a:pt x="180" y="592"/>
                    <a:pt x="176" y="593"/>
                    <a:pt x="172" y="593"/>
                  </a:cubicBezTo>
                  <a:cubicBezTo>
                    <a:pt x="168" y="592"/>
                    <a:pt x="164" y="589"/>
                    <a:pt x="161" y="585"/>
                  </a:cubicBezTo>
                  <a:cubicBezTo>
                    <a:pt x="152" y="571"/>
                    <a:pt x="152" y="571"/>
                    <a:pt x="152" y="571"/>
                  </a:cubicBezTo>
                  <a:cubicBezTo>
                    <a:pt x="157" y="568"/>
                    <a:pt x="157" y="568"/>
                    <a:pt x="157" y="568"/>
                  </a:cubicBezTo>
                  <a:cubicBezTo>
                    <a:pt x="166" y="581"/>
                    <a:pt x="166" y="581"/>
                    <a:pt x="166" y="581"/>
                  </a:cubicBezTo>
                  <a:cubicBezTo>
                    <a:pt x="168" y="584"/>
                    <a:pt x="170" y="585"/>
                    <a:pt x="172" y="585"/>
                  </a:cubicBezTo>
                  <a:cubicBezTo>
                    <a:pt x="174" y="585"/>
                    <a:pt x="177" y="584"/>
                    <a:pt x="181" y="582"/>
                  </a:cubicBezTo>
                  <a:cubicBezTo>
                    <a:pt x="184" y="579"/>
                    <a:pt x="186" y="577"/>
                    <a:pt x="186" y="575"/>
                  </a:cubicBezTo>
                  <a:cubicBezTo>
                    <a:pt x="187" y="573"/>
                    <a:pt x="187" y="571"/>
                    <a:pt x="185" y="568"/>
                  </a:cubicBezTo>
                  <a:cubicBezTo>
                    <a:pt x="180" y="561"/>
                    <a:pt x="180" y="561"/>
                    <a:pt x="180" y="561"/>
                  </a:cubicBezTo>
                  <a:cubicBezTo>
                    <a:pt x="173" y="566"/>
                    <a:pt x="173" y="566"/>
                    <a:pt x="173" y="566"/>
                  </a:cubicBezTo>
                  <a:cubicBezTo>
                    <a:pt x="179" y="574"/>
                    <a:pt x="179" y="574"/>
                    <a:pt x="179" y="574"/>
                  </a:cubicBezTo>
                  <a:close/>
                  <a:moveTo>
                    <a:pt x="143" y="556"/>
                  </a:moveTo>
                  <a:cubicBezTo>
                    <a:pt x="162" y="546"/>
                    <a:pt x="162" y="546"/>
                    <a:pt x="162" y="546"/>
                  </a:cubicBezTo>
                  <a:cubicBezTo>
                    <a:pt x="165" y="545"/>
                    <a:pt x="166" y="543"/>
                    <a:pt x="167" y="541"/>
                  </a:cubicBezTo>
                  <a:cubicBezTo>
                    <a:pt x="168" y="540"/>
                    <a:pt x="167" y="537"/>
                    <a:pt x="166" y="535"/>
                  </a:cubicBezTo>
                  <a:cubicBezTo>
                    <a:pt x="165" y="532"/>
                    <a:pt x="163" y="531"/>
                    <a:pt x="162" y="530"/>
                  </a:cubicBezTo>
                  <a:cubicBezTo>
                    <a:pt x="160" y="530"/>
                    <a:pt x="158" y="530"/>
                    <a:pt x="155" y="532"/>
                  </a:cubicBezTo>
                  <a:cubicBezTo>
                    <a:pt x="136" y="541"/>
                    <a:pt x="136" y="541"/>
                    <a:pt x="136" y="541"/>
                  </a:cubicBezTo>
                  <a:cubicBezTo>
                    <a:pt x="132" y="535"/>
                    <a:pt x="132" y="535"/>
                    <a:pt x="132" y="535"/>
                  </a:cubicBezTo>
                  <a:cubicBezTo>
                    <a:pt x="151" y="525"/>
                    <a:pt x="151" y="525"/>
                    <a:pt x="151" y="525"/>
                  </a:cubicBezTo>
                  <a:cubicBezTo>
                    <a:pt x="154" y="524"/>
                    <a:pt x="155" y="523"/>
                    <a:pt x="157" y="523"/>
                  </a:cubicBezTo>
                  <a:cubicBezTo>
                    <a:pt x="158" y="522"/>
                    <a:pt x="160" y="522"/>
                    <a:pt x="161" y="522"/>
                  </a:cubicBezTo>
                  <a:cubicBezTo>
                    <a:pt x="163" y="523"/>
                    <a:pt x="165" y="524"/>
                    <a:pt x="166" y="526"/>
                  </a:cubicBezTo>
                  <a:cubicBezTo>
                    <a:pt x="168" y="527"/>
                    <a:pt x="170" y="529"/>
                    <a:pt x="171" y="532"/>
                  </a:cubicBezTo>
                  <a:cubicBezTo>
                    <a:pt x="173" y="535"/>
                    <a:pt x="173" y="538"/>
                    <a:pt x="174" y="540"/>
                  </a:cubicBezTo>
                  <a:cubicBezTo>
                    <a:pt x="174" y="542"/>
                    <a:pt x="174" y="544"/>
                    <a:pt x="173" y="546"/>
                  </a:cubicBezTo>
                  <a:cubicBezTo>
                    <a:pt x="172" y="547"/>
                    <a:pt x="172" y="548"/>
                    <a:pt x="170" y="549"/>
                  </a:cubicBezTo>
                  <a:cubicBezTo>
                    <a:pt x="169" y="550"/>
                    <a:pt x="168" y="551"/>
                    <a:pt x="165" y="553"/>
                  </a:cubicBezTo>
                  <a:cubicBezTo>
                    <a:pt x="146" y="562"/>
                    <a:pt x="146" y="562"/>
                    <a:pt x="146" y="562"/>
                  </a:cubicBezTo>
                  <a:cubicBezTo>
                    <a:pt x="143" y="556"/>
                    <a:pt x="143" y="556"/>
                    <a:pt x="143" y="556"/>
                  </a:cubicBezTo>
                  <a:close/>
                  <a:moveTo>
                    <a:pt x="130" y="509"/>
                  </a:moveTo>
                  <a:cubicBezTo>
                    <a:pt x="141" y="499"/>
                    <a:pt x="141" y="499"/>
                    <a:pt x="141" y="499"/>
                  </a:cubicBezTo>
                  <a:cubicBezTo>
                    <a:pt x="145" y="509"/>
                    <a:pt x="145" y="509"/>
                    <a:pt x="145" y="509"/>
                  </a:cubicBezTo>
                  <a:cubicBezTo>
                    <a:pt x="130" y="509"/>
                    <a:pt x="130" y="509"/>
                    <a:pt x="130" y="509"/>
                  </a:cubicBezTo>
                  <a:close/>
                  <a:moveTo>
                    <a:pt x="125" y="514"/>
                  </a:moveTo>
                  <a:cubicBezTo>
                    <a:pt x="122" y="507"/>
                    <a:pt x="122" y="507"/>
                    <a:pt x="122" y="507"/>
                  </a:cubicBezTo>
                  <a:cubicBezTo>
                    <a:pt x="151" y="481"/>
                    <a:pt x="151" y="481"/>
                    <a:pt x="151" y="481"/>
                  </a:cubicBezTo>
                  <a:cubicBezTo>
                    <a:pt x="153" y="489"/>
                    <a:pt x="153" y="489"/>
                    <a:pt x="153" y="489"/>
                  </a:cubicBezTo>
                  <a:cubicBezTo>
                    <a:pt x="147" y="495"/>
                    <a:pt x="147" y="495"/>
                    <a:pt x="147" y="495"/>
                  </a:cubicBezTo>
                  <a:cubicBezTo>
                    <a:pt x="152" y="509"/>
                    <a:pt x="152" y="509"/>
                    <a:pt x="152" y="509"/>
                  </a:cubicBezTo>
                  <a:cubicBezTo>
                    <a:pt x="160" y="510"/>
                    <a:pt x="160" y="510"/>
                    <a:pt x="160" y="510"/>
                  </a:cubicBezTo>
                  <a:cubicBezTo>
                    <a:pt x="163" y="517"/>
                    <a:pt x="163" y="517"/>
                    <a:pt x="163" y="517"/>
                  </a:cubicBezTo>
                  <a:cubicBezTo>
                    <a:pt x="125" y="514"/>
                    <a:pt x="125" y="514"/>
                    <a:pt x="125" y="514"/>
                  </a:cubicBezTo>
                  <a:close/>
                  <a:moveTo>
                    <a:pt x="115" y="485"/>
                  </a:moveTo>
                  <a:cubicBezTo>
                    <a:pt x="113" y="475"/>
                    <a:pt x="113" y="475"/>
                    <a:pt x="113" y="475"/>
                  </a:cubicBezTo>
                  <a:cubicBezTo>
                    <a:pt x="135" y="456"/>
                    <a:pt x="135" y="456"/>
                    <a:pt x="135" y="456"/>
                  </a:cubicBezTo>
                  <a:cubicBezTo>
                    <a:pt x="111" y="461"/>
                    <a:pt x="111" y="461"/>
                    <a:pt x="111" y="461"/>
                  </a:cubicBezTo>
                  <a:cubicBezTo>
                    <a:pt x="109" y="454"/>
                    <a:pt x="109" y="454"/>
                    <a:pt x="109" y="454"/>
                  </a:cubicBezTo>
                  <a:cubicBezTo>
                    <a:pt x="144" y="447"/>
                    <a:pt x="144" y="447"/>
                    <a:pt x="144" y="447"/>
                  </a:cubicBezTo>
                  <a:cubicBezTo>
                    <a:pt x="145" y="456"/>
                    <a:pt x="145" y="456"/>
                    <a:pt x="145" y="456"/>
                  </a:cubicBezTo>
                  <a:cubicBezTo>
                    <a:pt x="122" y="476"/>
                    <a:pt x="122" y="476"/>
                    <a:pt x="122" y="476"/>
                  </a:cubicBezTo>
                  <a:cubicBezTo>
                    <a:pt x="148" y="471"/>
                    <a:pt x="148" y="471"/>
                    <a:pt x="148" y="471"/>
                  </a:cubicBezTo>
                  <a:cubicBezTo>
                    <a:pt x="149" y="478"/>
                    <a:pt x="149" y="478"/>
                    <a:pt x="149" y="478"/>
                  </a:cubicBezTo>
                  <a:cubicBezTo>
                    <a:pt x="115" y="485"/>
                    <a:pt x="115" y="485"/>
                    <a:pt x="115" y="485"/>
                  </a:cubicBezTo>
                  <a:close/>
                  <a:moveTo>
                    <a:pt x="128" y="427"/>
                  </a:moveTo>
                  <a:cubicBezTo>
                    <a:pt x="121" y="427"/>
                    <a:pt x="121" y="427"/>
                    <a:pt x="121" y="427"/>
                  </a:cubicBezTo>
                  <a:cubicBezTo>
                    <a:pt x="121" y="410"/>
                    <a:pt x="121" y="410"/>
                    <a:pt x="121" y="410"/>
                  </a:cubicBezTo>
                  <a:cubicBezTo>
                    <a:pt x="142" y="409"/>
                    <a:pt x="142" y="409"/>
                    <a:pt x="142" y="409"/>
                  </a:cubicBezTo>
                  <a:cubicBezTo>
                    <a:pt x="142" y="425"/>
                    <a:pt x="142" y="425"/>
                    <a:pt x="142" y="425"/>
                  </a:cubicBezTo>
                  <a:cubicBezTo>
                    <a:pt x="142" y="428"/>
                    <a:pt x="142" y="431"/>
                    <a:pt x="142" y="432"/>
                  </a:cubicBezTo>
                  <a:cubicBezTo>
                    <a:pt x="141" y="434"/>
                    <a:pt x="140" y="435"/>
                    <a:pt x="139" y="437"/>
                  </a:cubicBezTo>
                  <a:cubicBezTo>
                    <a:pt x="138" y="439"/>
                    <a:pt x="136" y="440"/>
                    <a:pt x="134" y="441"/>
                  </a:cubicBezTo>
                  <a:cubicBezTo>
                    <a:pt x="132" y="442"/>
                    <a:pt x="129" y="442"/>
                    <a:pt x="126" y="443"/>
                  </a:cubicBezTo>
                  <a:cubicBezTo>
                    <a:pt x="119" y="443"/>
                    <a:pt x="115" y="441"/>
                    <a:pt x="112" y="439"/>
                  </a:cubicBezTo>
                  <a:cubicBezTo>
                    <a:pt x="109" y="436"/>
                    <a:pt x="107" y="432"/>
                    <a:pt x="107" y="426"/>
                  </a:cubicBezTo>
                  <a:cubicBezTo>
                    <a:pt x="107" y="410"/>
                    <a:pt x="107" y="410"/>
                    <a:pt x="107" y="410"/>
                  </a:cubicBezTo>
                  <a:cubicBezTo>
                    <a:pt x="113" y="410"/>
                    <a:pt x="113" y="410"/>
                    <a:pt x="113" y="410"/>
                  </a:cubicBezTo>
                  <a:cubicBezTo>
                    <a:pt x="113" y="426"/>
                    <a:pt x="113" y="426"/>
                    <a:pt x="113" y="426"/>
                  </a:cubicBezTo>
                  <a:cubicBezTo>
                    <a:pt x="113" y="429"/>
                    <a:pt x="114" y="431"/>
                    <a:pt x="116" y="432"/>
                  </a:cubicBezTo>
                  <a:cubicBezTo>
                    <a:pt x="118" y="434"/>
                    <a:pt x="121" y="434"/>
                    <a:pt x="125" y="434"/>
                  </a:cubicBezTo>
                  <a:cubicBezTo>
                    <a:pt x="129" y="434"/>
                    <a:pt x="132" y="433"/>
                    <a:pt x="133" y="432"/>
                  </a:cubicBezTo>
                  <a:cubicBezTo>
                    <a:pt x="135" y="431"/>
                    <a:pt x="136" y="428"/>
                    <a:pt x="136" y="425"/>
                  </a:cubicBezTo>
                  <a:cubicBezTo>
                    <a:pt x="136" y="417"/>
                    <a:pt x="136" y="417"/>
                    <a:pt x="136" y="417"/>
                  </a:cubicBezTo>
                  <a:cubicBezTo>
                    <a:pt x="127" y="417"/>
                    <a:pt x="127" y="417"/>
                    <a:pt x="127" y="417"/>
                  </a:cubicBezTo>
                  <a:cubicBezTo>
                    <a:pt x="128" y="427"/>
                    <a:pt x="128" y="427"/>
                    <a:pt x="128" y="427"/>
                  </a:cubicBezTo>
                  <a:close/>
                  <a:moveTo>
                    <a:pt x="115" y="385"/>
                  </a:moveTo>
                  <a:cubicBezTo>
                    <a:pt x="115" y="385"/>
                    <a:pt x="115" y="385"/>
                    <a:pt x="115" y="385"/>
                  </a:cubicBezTo>
                  <a:cubicBezTo>
                    <a:pt x="115" y="382"/>
                    <a:pt x="116" y="379"/>
                    <a:pt x="117" y="378"/>
                  </a:cubicBezTo>
                  <a:cubicBezTo>
                    <a:pt x="119" y="377"/>
                    <a:pt x="122" y="377"/>
                    <a:pt x="127" y="377"/>
                  </a:cubicBezTo>
                  <a:cubicBezTo>
                    <a:pt x="131" y="377"/>
                    <a:pt x="134" y="378"/>
                    <a:pt x="135" y="379"/>
                  </a:cubicBezTo>
                  <a:cubicBezTo>
                    <a:pt x="137" y="381"/>
                    <a:pt x="138" y="383"/>
                    <a:pt x="137" y="386"/>
                  </a:cubicBezTo>
                  <a:cubicBezTo>
                    <a:pt x="137" y="395"/>
                    <a:pt x="137" y="395"/>
                    <a:pt x="137" y="395"/>
                  </a:cubicBezTo>
                  <a:cubicBezTo>
                    <a:pt x="114" y="394"/>
                    <a:pt x="114" y="394"/>
                    <a:pt x="114" y="394"/>
                  </a:cubicBezTo>
                  <a:cubicBezTo>
                    <a:pt x="115" y="385"/>
                    <a:pt x="115" y="385"/>
                    <a:pt x="115" y="385"/>
                  </a:cubicBezTo>
                  <a:close/>
                  <a:moveTo>
                    <a:pt x="107" y="401"/>
                  </a:moveTo>
                  <a:cubicBezTo>
                    <a:pt x="108" y="384"/>
                    <a:pt x="108" y="384"/>
                    <a:pt x="108" y="384"/>
                  </a:cubicBezTo>
                  <a:cubicBezTo>
                    <a:pt x="109" y="378"/>
                    <a:pt x="111" y="374"/>
                    <a:pt x="114" y="372"/>
                  </a:cubicBezTo>
                  <a:cubicBezTo>
                    <a:pt x="117" y="369"/>
                    <a:pt x="122" y="368"/>
                    <a:pt x="128" y="369"/>
                  </a:cubicBezTo>
                  <a:cubicBezTo>
                    <a:pt x="131" y="369"/>
                    <a:pt x="134" y="370"/>
                    <a:pt x="136" y="371"/>
                  </a:cubicBezTo>
                  <a:cubicBezTo>
                    <a:pt x="138" y="372"/>
                    <a:pt x="140" y="373"/>
                    <a:pt x="141" y="375"/>
                  </a:cubicBezTo>
                  <a:cubicBezTo>
                    <a:pt x="142" y="377"/>
                    <a:pt x="143" y="378"/>
                    <a:pt x="143" y="380"/>
                  </a:cubicBezTo>
                  <a:cubicBezTo>
                    <a:pt x="144" y="381"/>
                    <a:pt x="144" y="384"/>
                    <a:pt x="144" y="387"/>
                  </a:cubicBezTo>
                  <a:cubicBezTo>
                    <a:pt x="142" y="403"/>
                    <a:pt x="142" y="403"/>
                    <a:pt x="142" y="403"/>
                  </a:cubicBezTo>
                  <a:cubicBezTo>
                    <a:pt x="107" y="401"/>
                    <a:pt x="107" y="401"/>
                    <a:pt x="107" y="401"/>
                  </a:cubicBezTo>
                  <a:close/>
                  <a:moveTo>
                    <a:pt x="128" y="362"/>
                  </a:moveTo>
                  <a:cubicBezTo>
                    <a:pt x="123" y="361"/>
                    <a:pt x="118" y="359"/>
                    <a:pt x="116" y="355"/>
                  </a:cubicBezTo>
                  <a:cubicBezTo>
                    <a:pt x="114" y="351"/>
                    <a:pt x="114" y="347"/>
                    <a:pt x="115" y="341"/>
                  </a:cubicBezTo>
                  <a:cubicBezTo>
                    <a:pt x="116" y="335"/>
                    <a:pt x="119" y="331"/>
                    <a:pt x="122" y="329"/>
                  </a:cubicBezTo>
                  <a:cubicBezTo>
                    <a:pt x="126" y="327"/>
                    <a:pt x="131" y="326"/>
                    <a:pt x="137" y="328"/>
                  </a:cubicBezTo>
                  <a:cubicBezTo>
                    <a:pt x="143" y="329"/>
                    <a:pt x="147" y="332"/>
                    <a:pt x="149" y="335"/>
                  </a:cubicBezTo>
                  <a:cubicBezTo>
                    <a:pt x="152" y="339"/>
                    <a:pt x="152" y="343"/>
                    <a:pt x="151" y="349"/>
                  </a:cubicBezTo>
                  <a:cubicBezTo>
                    <a:pt x="149" y="355"/>
                    <a:pt x="147" y="359"/>
                    <a:pt x="143" y="361"/>
                  </a:cubicBezTo>
                  <a:cubicBezTo>
                    <a:pt x="140" y="364"/>
                    <a:pt x="135" y="364"/>
                    <a:pt x="128" y="362"/>
                  </a:cubicBezTo>
                  <a:close/>
                  <a:moveTo>
                    <a:pt x="121" y="342"/>
                  </a:moveTo>
                  <a:cubicBezTo>
                    <a:pt x="122" y="339"/>
                    <a:pt x="123" y="337"/>
                    <a:pt x="125" y="336"/>
                  </a:cubicBezTo>
                  <a:cubicBezTo>
                    <a:pt x="128" y="335"/>
                    <a:pt x="131" y="335"/>
                    <a:pt x="135" y="336"/>
                  </a:cubicBezTo>
                  <a:cubicBezTo>
                    <a:pt x="139" y="337"/>
                    <a:pt x="142" y="338"/>
                    <a:pt x="143" y="340"/>
                  </a:cubicBezTo>
                  <a:cubicBezTo>
                    <a:pt x="145" y="342"/>
                    <a:pt x="145" y="345"/>
                    <a:pt x="145" y="348"/>
                  </a:cubicBezTo>
                  <a:cubicBezTo>
                    <a:pt x="144" y="351"/>
                    <a:pt x="142" y="353"/>
                    <a:pt x="140" y="354"/>
                  </a:cubicBezTo>
                  <a:cubicBezTo>
                    <a:pt x="138" y="355"/>
                    <a:pt x="135" y="355"/>
                    <a:pt x="130" y="354"/>
                  </a:cubicBezTo>
                  <a:cubicBezTo>
                    <a:pt x="126" y="353"/>
                    <a:pt x="124" y="352"/>
                    <a:pt x="122" y="350"/>
                  </a:cubicBezTo>
                  <a:cubicBezTo>
                    <a:pt x="121" y="348"/>
                    <a:pt x="120" y="345"/>
                    <a:pt x="121" y="342"/>
                  </a:cubicBezTo>
                  <a:close/>
                  <a:moveTo>
                    <a:pt x="124" y="314"/>
                  </a:moveTo>
                  <a:cubicBezTo>
                    <a:pt x="127" y="305"/>
                    <a:pt x="127" y="305"/>
                    <a:pt x="127" y="305"/>
                  </a:cubicBezTo>
                  <a:cubicBezTo>
                    <a:pt x="156" y="301"/>
                    <a:pt x="156" y="301"/>
                    <a:pt x="156" y="301"/>
                  </a:cubicBezTo>
                  <a:cubicBezTo>
                    <a:pt x="133" y="292"/>
                    <a:pt x="133" y="292"/>
                    <a:pt x="133" y="292"/>
                  </a:cubicBezTo>
                  <a:cubicBezTo>
                    <a:pt x="135" y="284"/>
                    <a:pt x="135" y="284"/>
                    <a:pt x="135" y="284"/>
                  </a:cubicBezTo>
                  <a:cubicBezTo>
                    <a:pt x="168" y="298"/>
                    <a:pt x="168" y="298"/>
                    <a:pt x="168" y="298"/>
                  </a:cubicBezTo>
                  <a:cubicBezTo>
                    <a:pt x="165" y="306"/>
                    <a:pt x="165" y="306"/>
                    <a:pt x="165" y="306"/>
                  </a:cubicBezTo>
                  <a:cubicBezTo>
                    <a:pt x="135" y="310"/>
                    <a:pt x="135" y="310"/>
                    <a:pt x="135" y="310"/>
                  </a:cubicBezTo>
                  <a:cubicBezTo>
                    <a:pt x="159" y="320"/>
                    <a:pt x="159" y="320"/>
                    <a:pt x="159" y="320"/>
                  </a:cubicBezTo>
                  <a:cubicBezTo>
                    <a:pt x="156" y="327"/>
                    <a:pt x="156" y="327"/>
                    <a:pt x="156" y="327"/>
                  </a:cubicBezTo>
                  <a:cubicBezTo>
                    <a:pt x="124" y="314"/>
                    <a:pt x="124" y="314"/>
                    <a:pt x="124" y="314"/>
                  </a:cubicBezTo>
                  <a:close/>
                  <a:moveTo>
                    <a:pt x="166" y="273"/>
                  </a:moveTo>
                  <a:cubicBezTo>
                    <a:pt x="160" y="269"/>
                    <a:pt x="160" y="269"/>
                    <a:pt x="160" y="269"/>
                  </a:cubicBezTo>
                  <a:cubicBezTo>
                    <a:pt x="169" y="254"/>
                    <a:pt x="169" y="254"/>
                    <a:pt x="169" y="254"/>
                  </a:cubicBezTo>
                  <a:cubicBezTo>
                    <a:pt x="187" y="265"/>
                    <a:pt x="187" y="265"/>
                    <a:pt x="187" y="265"/>
                  </a:cubicBezTo>
                  <a:cubicBezTo>
                    <a:pt x="179" y="279"/>
                    <a:pt x="179" y="279"/>
                    <a:pt x="179" y="279"/>
                  </a:cubicBezTo>
                  <a:cubicBezTo>
                    <a:pt x="178" y="281"/>
                    <a:pt x="176" y="283"/>
                    <a:pt x="175" y="284"/>
                  </a:cubicBezTo>
                  <a:cubicBezTo>
                    <a:pt x="174" y="286"/>
                    <a:pt x="172" y="286"/>
                    <a:pt x="171" y="287"/>
                  </a:cubicBezTo>
                  <a:cubicBezTo>
                    <a:pt x="168" y="288"/>
                    <a:pt x="166" y="288"/>
                    <a:pt x="164" y="288"/>
                  </a:cubicBezTo>
                  <a:cubicBezTo>
                    <a:pt x="161" y="287"/>
                    <a:pt x="159" y="286"/>
                    <a:pt x="156" y="284"/>
                  </a:cubicBezTo>
                  <a:cubicBezTo>
                    <a:pt x="151" y="281"/>
                    <a:pt x="147" y="278"/>
                    <a:pt x="146" y="274"/>
                  </a:cubicBezTo>
                  <a:cubicBezTo>
                    <a:pt x="145" y="270"/>
                    <a:pt x="146" y="265"/>
                    <a:pt x="149" y="260"/>
                  </a:cubicBezTo>
                  <a:cubicBezTo>
                    <a:pt x="157" y="247"/>
                    <a:pt x="157" y="247"/>
                    <a:pt x="157" y="247"/>
                  </a:cubicBezTo>
                  <a:cubicBezTo>
                    <a:pt x="162" y="250"/>
                    <a:pt x="162" y="250"/>
                    <a:pt x="162" y="250"/>
                  </a:cubicBezTo>
                  <a:cubicBezTo>
                    <a:pt x="154" y="264"/>
                    <a:pt x="154" y="264"/>
                    <a:pt x="154" y="264"/>
                  </a:cubicBezTo>
                  <a:cubicBezTo>
                    <a:pt x="153" y="266"/>
                    <a:pt x="152" y="268"/>
                    <a:pt x="153" y="271"/>
                  </a:cubicBezTo>
                  <a:cubicBezTo>
                    <a:pt x="154" y="273"/>
                    <a:pt x="156" y="275"/>
                    <a:pt x="160" y="277"/>
                  </a:cubicBezTo>
                  <a:cubicBezTo>
                    <a:pt x="163" y="279"/>
                    <a:pt x="166" y="280"/>
                    <a:pt x="168" y="280"/>
                  </a:cubicBezTo>
                  <a:cubicBezTo>
                    <a:pt x="170" y="279"/>
                    <a:pt x="172" y="278"/>
                    <a:pt x="174" y="276"/>
                  </a:cubicBezTo>
                  <a:cubicBezTo>
                    <a:pt x="178" y="268"/>
                    <a:pt x="178" y="268"/>
                    <a:pt x="178" y="268"/>
                  </a:cubicBezTo>
                  <a:cubicBezTo>
                    <a:pt x="171" y="264"/>
                    <a:pt x="171" y="264"/>
                    <a:pt x="171" y="264"/>
                  </a:cubicBezTo>
                  <a:cubicBezTo>
                    <a:pt x="166" y="273"/>
                    <a:pt x="166" y="273"/>
                    <a:pt x="166" y="273"/>
                  </a:cubicBezTo>
                  <a:close/>
                  <a:moveTo>
                    <a:pt x="197" y="199"/>
                  </a:moveTo>
                  <a:cubicBezTo>
                    <a:pt x="211" y="215"/>
                    <a:pt x="211" y="215"/>
                    <a:pt x="211" y="215"/>
                  </a:cubicBezTo>
                  <a:cubicBezTo>
                    <a:pt x="213" y="217"/>
                    <a:pt x="215" y="218"/>
                    <a:pt x="217" y="219"/>
                  </a:cubicBezTo>
                  <a:cubicBezTo>
                    <a:pt x="219" y="219"/>
                    <a:pt x="221" y="218"/>
                    <a:pt x="223" y="216"/>
                  </a:cubicBezTo>
                  <a:cubicBezTo>
                    <a:pt x="225" y="214"/>
                    <a:pt x="226" y="212"/>
                    <a:pt x="226" y="210"/>
                  </a:cubicBezTo>
                  <a:cubicBezTo>
                    <a:pt x="226" y="208"/>
                    <a:pt x="225" y="206"/>
                    <a:pt x="223" y="204"/>
                  </a:cubicBezTo>
                  <a:cubicBezTo>
                    <a:pt x="208" y="188"/>
                    <a:pt x="208" y="188"/>
                    <a:pt x="208" y="188"/>
                  </a:cubicBezTo>
                  <a:cubicBezTo>
                    <a:pt x="214" y="183"/>
                    <a:pt x="214" y="183"/>
                    <a:pt x="214" y="183"/>
                  </a:cubicBezTo>
                  <a:cubicBezTo>
                    <a:pt x="228" y="199"/>
                    <a:pt x="228" y="199"/>
                    <a:pt x="228" y="199"/>
                  </a:cubicBezTo>
                  <a:cubicBezTo>
                    <a:pt x="230" y="201"/>
                    <a:pt x="231" y="202"/>
                    <a:pt x="232" y="203"/>
                  </a:cubicBezTo>
                  <a:cubicBezTo>
                    <a:pt x="233" y="205"/>
                    <a:pt x="233" y="206"/>
                    <a:pt x="233" y="207"/>
                  </a:cubicBezTo>
                  <a:cubicBezTo>
                    <a:pt x="233" y="209"/>
                    <a:pt x="233" y="212"/>
                    <a:pt x="232" y="214"/>
                  </a:cubicBezTo>
                  <a:cubicBezTo>
                    <a:pt x="231" y="216"/>
                    <a:pt x="229" y="218"/>
                    <a:pt x="227" y="220"/>
                  </a:cubicBezTo>
                  <a:cubicBezTo>
                    <a:pt x="224" y="222"/>
                    <a:pt x="222" y="224"/>
                    <a:pt x="220" y="225"/>
                  </a:cubicBezTo>
                  <a:cubicBezTo>
                    <a:pt x="218" y="226"/>
                    <a:pt x="216" y="226"/>
                    <a:pt x="214" y="226"/>
                  </a:cubicBezTo>
                  <a:cubicBezTo>
                    <a:pt x="213" y="225"/>
                    <a:pt x="212" y="225"/>
                    <a:pt x="210" y="224"/>
                  </a:cubicBezTo>
                  <a:cubicBezTo>
                    <a:pt x="209" y="223"/>
                    <a:pt x="208" y="222"/>
                    <a:pt x="206" y="220"/>
                  </a:cubicBezTo>
                  <a:cubicBezTo>
                    <a:pt x="191" y="204"/>
                    <a:pt x="191" y="204"/>
                    <a:pt x="191" y="204"/>
                  </a:cubicBezTo>
                  <a:cubicBezTo>
                    <a:pt x="197" y="199"/>
                    <a:pt x="197" y="199"/>
                    <a:pt x="197" y="199"/>
                  </a:cubicBezTo>
                  <a:close/>
                  <a:moveTo>
                    <a:pt x="222" y="175"/>
                  </a:moveTo>
                  <a:cubicBezTo>
                    <a:pt x="230" y="170"/>
                    <a:pt x="230" y="170"/>
                    <a:pt x="230" y="170"/>
                  </a:cubicBezTo>
                  <a:cubicBezTo>
                    <a:pt x="256" y="183"/>
                    <a:pt x="256" y="183"/>
                    <a:pt x="256" y="183"/>
                  </a:cubicBezTo>
                  <a:cubicBezTo>
                    <a:pt x="242" y="162"/>
                    <a:pt x="242" y="162"/>
                    <a:pt x="242" y="162"/>
                  </a:cubicBezTo>
                  <a:cubicBezTo>
                    <a:pt x="248" y="157"/>
                    <a:pt x="248" y="157"/>
                    <a:pt x="248" y="157"/>
                  </a:cubicBezTo>
                  <a:cubicBezTo>
                    <a:pt x="268" y="187"/>
                    <a:pt x="268" y="187"/>
                    <a:pt x="268" y="187"/>
                  </a:cubicBezTo>
                  <a:cubicBezTo>
                    <a:pt x="261" y="192"/>
                    <a:pt x="261" y="192"/>
                    <a:pt x="261" y="192"/>
                  </a:cubicBezTo>
                  <a:cubicBezTo>
                    <a:pt x="233" y="178"/>
                    <a:pt x="233" y="178"/>
                    <a:pt x="233" y="178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3" y="205"/>
                    <a:pt x="243" y="205"/>
                    <a:pt x="243" y="205"/>
                  </a:cubicBezTo>
                  <a:cubicBezTo>
                    <a:pt x="222" y="175"/>
                    <a:pt x="222" y="175"/>
                    <a:pt x="222" y="175"/>
                  </a:cubicBezTo>
                  <a:close/>
                  <a:moveTo>
                    <a:pt x="282" y="180"/>
                  </a:moveTo>
                  <a:cubicBezTo>
                    <a:pt x="275" y="184"/>
                    <a:pt x="275" y="184"/>
                    <a:pt x="275" y="184"/>
                  </a:cubicBezTo>
                  <a:cubicBezTo>
                    <a:pt x="257" y="153"/>
                    <a:pt x="257" y="153"/>
                    <a:pt x="257" y="153"/>
                  </a:cubicBezTo>
                  <a:cubicBezTo>
                    <a:pt x="264" y="149"/>
                    <a:pt x="264" y="149"/>
                    <a:pt x="264" y="149"/>
                  </a:cubicBezTo>
                  <a:cubicBezTo>
                    <a:pt x="282" y="180"/>
                    <a:pt x="282" y="180"/>
                    <a:pt x="282" y="180"/>
                  </a:cubicBezTo>
                  <a:close/>
                  <a:moveTo>
                    <a:pt x="297" y="172"/>
                  </a:moveTo>
                  <a:cubicBezTo>
                    <a:pt x="268" y="146"/>
                    <a:pt x="268" y="146"/>
                    <a:pt x="268" y="146"/>
                  </a:cubicBezTo>
                  <a:cubicBezTo>
                    <a:pt x="276" y="142"/>
                    <a:pt x="276" y="142"/>
                    <a:pt x="276" y="142"/>
                  </a:cubicBezTo>
                  <a:cubicBezTo>
                    <a:pt x="297" y="162"/>
                    <a:pt x="297" y="162"/>
                    <a:pt x="297" y="162"/>
                  </a:cubicBezTo>
                  <a:cubicBezTo>
                    <a:pt x="295" y="133"/>
                    <a:pt x="295" y="133"/>
                    <a:pt x="295" y="133"/>
                  </a:cubicBezTo>
                  <a:cubicBezTo>
                    <a:pt x="302" y="130"/>
                    <a:pt x="302" y="130"/>
                    <a:pt x="302" y="130"/>
                  </a:cubicBezTo>
                  <a:cubicBezTo>
                    <a:pt x="304" y="169"/>
                    <a:pt x="304" y="169"/>
                    <a:pt x="304" y="169"/>
                  </a:cubicBezTo>
                  <a:cubicBezTo>
                    <a:pt x="297" y="172"/>
                    <a:pt x="297" y="172"/>
                    <a:pt x="297" y="172"/>
                  </a:cubicBezTo>
                  <a:close/>
                  <a:moveTo>
                    <a:pt x="325" y="130"/>
                  </a:moveTo>
                  <a:cubicBezTo>
                    <a:pt x="323" y="131"/>
                    <a:pt x="321" y="132"/>
                    <a:pt x="320" y="134"/>
                  </a:cubicBezTo>
                  <a:cubicBezTo>
                    <a:pt x="319" y="136"/>
                    <a:pt x="319" y="138"/>
                    <a:pt x="320" y="141"/>
                  </a:cubicBezTo>
                  <a:cubicBezTo>
                    <a:pt x="339" y="135"/>
                    <a:pt x="339" y="135"/>
                    <a:pt x="339" y="135"/>
                  </a:cubicBezTo>
                  <a:cubicBezTo>
                    <a:pt x="341" y="141"/>
                    <a:pt x="341" y="141"/>
                    <a:pt x="341" y="141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322" y="150"/>
                    <a:pt x="323" y="152"/>
                    <a:pt x="325" y="153"/>
                  </a:cubicBezTo>
                  <a:cubicBezTo>
                    <a:pt x="327" y="154"/>
                    <a:pt x="329" y="154"/>
                    <a:pt x="332" y="153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5" y="155"/>
                    <a:pt x="345" y="155"/>
                    <a:pt x="345" y="155"/>
                  </a:cubicBezTo>
                  <a:cubicBezTo>
                    <a:pt x="333" y="159"/>
                    <a:pt x="333" y="159"/>
                    <a:pt x="333" y="159"/>
                  </a:cubicBezTo>
                  <a:cubicBezTo>
                    <a:pt x="331" y="160"/>
                    <a:pt x="328" y="160"/>
                    <a:pt x="327" y="160"/>
                  </a:cubicBezTo>
                  <a:cubicBezTo>
                    <a:pt x="325" y="160"/>
                    <a:pt x="323" y="160"/>
                    <a:pt x="322" y="159"/>
                  </a:cubicBezTo>
                  <a:cubicBezTo>
                    <a:pt x="320" y="158"/>
                    <a:pt x="318" y="157"/>
                    <a:pt x="316" y="155"/>
                  </a:cubicBezTo>
                  <a:cubicBezTo>
                    <a:pt x="315" y="153"/>
                    <a:pt x="314" y="150"/>
                    <a:pt x="313" y="147"/>
                  </a:cubicBezTo>
                  <a:cubicBezTo>
                    <a:pt x="311" y="141"/>
                    <a:pt x="311" y="136"/>
                    <a:pt x="313" y="132"/>
                  </a:cubicBezTo>
                  <a:cubicBezTo>
                    <a:pt x="315" y="129"/>
                    <a:pt x="318" y="126"/>
                    <a:pt x="324" y="124"/>
                  </a:cubicBezTo>
                  <a:cubicBezTo>
                    <a:pt x="335" y="121"/>
                    <a:pt x="335" y="121"/>
                    <a:pt x="335" y="121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25" y="130"/>
                    <a:pt x="325" y="130"/>
                    <a:pt x="325" y="130"/>
                  </a:cubicBezTo>
                  <a:close/>
                  <a:moveTo>
                    <a:pt x="364" y="122"/>
                  </a:moveTo>
                  <a:cubicBezTo>
                    <a:pt x="364" y="122"/>
                    <a:pt x="364" y="122"/>
                    <a:pt x="364" y="122"/>
                  </a:cubicBezTo>
                  <a:cubicBezTo>
                    <a:pt x="367" y="122"/>
                    <a:pt x="368" y="122"/>
                    <a:pt x="369" y="123"/>
                  </a:cubicBezTo>
                  <a:cubicBezTo>
                    <a:pt x="370" y="123"/>
                    <a:pt x="371" y="124"/>
                    <a:pt x="371" y="126"/>
                  </a:cubicBezTo>
                  <a:cubicBezTo>
                    <a:pt x="371" y="128"/>
                    <a:pt x="371" y="129"/>
                    <a:pt x="370" y="130"/>
                  </a:cubicBezTo>
                  <a:cubicBezTo>
                    <a:pt x="369" y="130"/>
                    <a:pt x="368" y="131"/>
                    <a:pt x="365" y="131"/>
                  </a:cubicBezTo>
                  <a:cubicBezTo>
                    <a:pt x="356" y="133"/>
                    <a:pt x="356" y="133"/>
                    <a:pt x="356" y="133"/>
                  </a:cubicBezTo>
                  <a:cubicBezTo>
                    <a:pt x="355" y="124"/>
                    <a:pt x="355" y="124"/>
                    <a:pt x="355" y="124"/>
                  </a:cubicBezTo>
                  <a:cubicBezTo>
                    <a:pt x="364" y="122"/>
                    <a:pt x="364" y="122"/>
                    <a:pt x="364" y="122"/>
                  </a:cubicBezTo>
                  <a:close/>
                  <a:moveTo>
                    <a:pt x="347" y="118"/>
                  </a:moveTo>
                  <a:cubicBezTo>
                    <a:pt x="365" y="116"/>
                    <a:pt x="365" y="116"/>
                    <a:pt x="365" y="116"/>
                  </a:cubicBezTo>
                  <a:cubicBezTo>
                    <a:pt x="369" y="115"/>
                    <a:pt x="372" y="116"/>
                    <a:pt x="375" y="117"/>
                  </a:cubicBezTo>
                  <a:cubicBezTo>
                    <a:pt x="377" y="119"/>
                    <a:pt x="378" y="121"/>
                    <a:pt x="379" y="125"/>
                  </a:cubicBezTo>
                  <a:cubicBezTo>
                    <a:pt x="379" y="128"/>
                    <a:pt x="379" y="130"/>
                    <a:pt x="378" y="132"/>
                  </a:cubicBezTo>
                  <a:cubicBezTo>
                    <a:pt x="377" y="134"/>
                    <a:pt x="375" y="135"/>
                    <a:pt x="373" y="136"/>
                  </a:cubicBezTo>
                  <a:cubicBezTo>
                    <a:pt x="384" y="149"/>
                    <a:pt x="384" y="149"/>
                    <a:pt x="384" y="149"/>
                  </a:cubicBezTo>
                  <a:cubicBezTo>
                    <a:pt x="376" y="151"/>
                    <a:pt x="376" y="151"/>
                    <a:pt x="376" y="151"/>
                  </a:cubicBezTo>
                  <a:cubicBezTo>
                    <a:pt x="366" y="138"/>
                    <a:pt x="366" y="138"/>
                    <a:pt x="366" y="138"/>
                  </a:cubicBezTo>
                  <a:cubicBezTo>
                    <a:pt x="357" y="139"/>
                    <a:pt x="357" y="139"/>
                    <a:pt x="357" y="139"/>
                  </a:cubicBezTo>
                  <a:cubicBezTo>
                    <a:pt x="359" y="153"/>
                    <a:pt x="359" y="153"/>
                    <a:pt x="359" y="153"/>
                  </a:cubicBezTo>
                  <a:cubicBezTo>
                    <a:pt x="352" y="154"/>
                    <a:pt x="352" y="154"/>
                    <a:pt x="352" y="154"/>
                  </a:cubicBezTo>
                  <a:cubicBezTo>
                    <a:pt x="347" y="118"/>
                    <a:pt x="347" y="118"/>
                    <a:pt x="347" y="118"/>
                  </a:cubicBezTo>
                  <a:close/>
                  <a:moveTo>
                    <a:pt x="419" y="121"/>
                  </a:moveTo>
                  <a:cubicBezTo>
                    <a:pt x="401" y="121"/>
                    <a:pt x="401" y="121"/>
                    <a:pt x="401" y="121"/>
                  </a:cubicBezTo>
                  <a:cubicBezTo>
                    <a:pt x="399" y="121"/>
                    <a:pt x="397" y="121"/>
                    <a:pt x="396" y="122"/>
                  </a:cubicBezTo>
                  <a:cubicBezTo>
                    <a:pt x="395" y="123"/>
                    <a:pt x="395" y="124"/>
                    <a:pt x="395" y="125"/>
                  </a:cubicBezTo>
                  <a:cubicBezTo>
                    <a:pt x="395" y="127"/>
                    <a:pt x="395" y="128"/>
                    <a:pt x="396" y="128"/>
                  </a:cubicBezTo>
                  <a:cubicBezTo>
                    <a:pt x="397" y="129"/>
                    <a:pt x="398" y="129"/>
                    <a:pt x="399" y="129"/>
                  </a:cubicBezTo>
                  <a:cubicBezTo>
                    <a:pt x="409" y="129"/>
                    <a:pt x="409" y="129"/>
                    <a:pt x="409" y="129"/>
                  </a:cubicBezTo>
                  <a:cubicBezTo>
                    <a:pt x="413" y="130"/>
                    <a:pt x="416" y="130"/>
                    <a:pt x="418" y="132"/>
                  </a:cubicBezTo>
                  <a:cubicBezTo>
                    <a:pt x="420" y="134"/>
                    <a:pt x="420" y="136"/>
                    <a:pt x="420" y="140"/>
                  </a:cubicBezTo>
                  <a:cubicBezTo>
                    <a:pt x="420" y="144"/>
                    <a:pt x="419" y="146"/>
                    <a:pt x="417" y="148"/>
                  </a:cubicBezTo>
                  <a:cubicBezTo>
                    <a:pt x="415" y="150"/>
                    <a:pt x="412" y="150"/>
                    <a:pt x="408" y="150"/>
                  </a:cubicBezTo>
                  <a:cubicBezTo>
                    <a:pt x="388" y="150"/>
                    <a:pt x="388" y="150"/>
                    <a:pt x="388" y="150"/>
                  </a:cubicBezTo>
                  <a:cubicBezTo>
                    <a:pt x="388" y="144"/>
                    <a:pt x="388" y="144"/>
                    <a:pt x="388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9" y="144"/>
                    <a:pt x="410" y="144"/>
                    <a:pt x="411" y="143"/>
                  </a:cubicBezTo>
                  <a:cubicBezTo>
                    <a:pt x="412" y="142"/>
                    <a:pt x="413" y="141"/>
                    <a:pt x="413" y="140"/>
                  </a:cubicBezTo>
                  <a:cubicBezTo>
                    <a:pt x="413" y="139"/>
                    <a:pt x="412" y="137"/>
                    <a:pt x="411" y="137"/>
                  </a:cubicBezTo>
                  <a:cubicBezTo>
                    <a:pt x="411" y="136"/>
                    <a:pt x="409" y="136"/>
                    <a:pt x="407" y="136"/>
                  </a:cubicBezTo>
                  <a:cubicBezTo>
                    <a:pt x="399" y="136"/>
                    <a:pt x="399" y="136"/>
                    <a:pt x="399" y="136"/>
                  </a:cubicBezTo>
                  <a:cubicBezTo>
                    <a:pt x="395" y="136"/>
                    <a:pt x="392" y="135"/>
                    <a:pt x="390" y="133"/>
                  </a:cubicBezTo>
                  <a:cubicBezTo>
                    <a:pt x="388" y="131"/>
                    <a:pt x="387" y="129"/>
                    <a:pt x="387" y="125"/>
                  </a:cubicBezTo>
                  <a:cubicBezTo>
                    <a:pt x="387" y="121"/>
                    <a:pt x="388" y="119"/>
                    <a:pt x="390" y="117"/>
                  </a:cubicBezTo>
                  <a:cubicBezTo>
                    <a:pt x="392" y="115"/>
                    <a:pt x="395" y="114"/>
                    <a:pt x="400" y="114"/>
                  </a:cubicBezTo>
                  <a:cubicBezTo>
                    <a:pt x="419" y="115"/>
                    <a:pt x="419" y="115"/>
                    <a:pt x="419" y="115"/>
                  </a:cubicBezTo>
                  <a:cubicBezTo>
                    <a:pt x="419" y="121"/>
                    <a:pt x="419" y="121"/>
                    <a:pt x="419" y="121"/>
                  </a:cubicBezTo>
                  <a:close/>
                  <a:moveTo>
                    <a:pt x="433" y="152"/>
                  </a:moveTo>
                  <a:cubicBezTo>
                    <a:pt x="426" y="151"/>
                    <a:pt x="426" y="151"/>
                    <a:pt x="426" y="151"/>
                  </a:cubicBezTo>
                  <a:cubicBezTo>
                    <a:pt x="431" y="115"/>
                    <a:pt x="431" y="115"/>
                    <a:pt x="431" y="115"/>
                  </a:cubicBezTo>
                  <a:cubicBezTo>
                    <a:pt x="438" y="117"/>
                    <a:pt x="438" y="117"/>
                    <a:pt x="438" y="117"/>
                  </a:cubicBezTo>
                  <a:cubicBezTo>
                    <a:pt x="433" y="152"/>
                    <a:pt x="433" y="152"/>
                    <a:pt x="433" y="152"/>
                  </a:cubicBezTo>
                  <a:close/>
                  <a:moveTo>
                    <a:pt x="453" y="126"/>
                  </a:moveTo>
                  <a:cubicBezTo>
                    <a:pt x="442" y="124"/>
                    <a:pt x="442" y="124"/>
                    <a:pt x="442" y="124"/>
                  </a:cubicBezTo>
                  <a:cubicBezTo>
                    <a:pt x="443" y="118"/>
                    <a:pt x="443" y="118"/>
                    <a:pt x="443" y="118"/>
                  </a:cubicBezTo>
                  <a:cubicBezTo>
                    <a:pt x="473" y="123"/>
                    <a:pt x="473" y="123"/>
                    <a:pt x="473" y="123"/>
                  </a:cubicBezTo>
                  <a:cubicBezTo>
                    <a:pt x="472" y="129"/>
                    <a:pt x="472" y="129"/>
                    <a:pt x="472" y="129"/>
                  </a:cubicBezTo>
                  <a:cubicBezTo>
                    <a:pt x="461" y="127"/>
                    <a:pt x="461" y="127"/>
                    <a:pt x="461" y="127"/>
                  </a:cubicBezTo>
                  <a:cubicBezTo>
                    <a:pt x="456" y="156"/>
                    <a:pt x="456" y="156"/>
                    <a:pt x="456" y="156"/>
                  </a:cubicBezTo>
                  <a:cubicBezTo>
                    <a:pt x="448" y="155"/>
                    <a:pt x="448" y="155"/>
                    <a:pt x="448" y="155"/>
                  </a:cubicBezTo>
                  <a:cubicBezTo>
                    <a:pt x="453" y="126"/>
                    <a:pt x="453" y="126"/>
                    <a:pt x="453" y="126"/>
                  </a:cubicBezTo>
                  <a:close/>
                  <a:moveTo>
                    <a:pt x="477" y="124"/>
                  </a:moveTo>
                  <a:cubicBezTo>
                    <a:pt x="485" y="127"/>
                    <a:pt x="485" y="127"/>
                    <a:pt x="485" y="127"/>
                  </a:cubicBezTo>
                  <a:cubicBezTo>
                    <a:pt x="488" y="142"/>
                    <a:pt x="488" y="142"/>
                    <a:pt x="488" y="142"/>
                  </a:cubicBezTo>
                  <a:cubicBezTo>
                    <a:pt x="501" y="132"/>
                    <a:pt x="501" y="132"/>
                    <a:pt x="501" y="132"/>
                  </a:cubicBezTo>
                  <a:cubicBezTo>
                    <a:pt x="509" y="135"/>
                    <a:pt x="509" y="135"/>
                    <a:pt x="509" y="135"/>
                  </a:cubicBezTo>
                  <a:cubicBezTo>
                    <a:pt x="490" y="150"/>
                    <a:pt x="490" y="150"/>
                    <a:pt x="490" y="150"/>
                  </a:cubicBezTo>
                  <a:cubicBezTo>
                    <a:pt x="485" y="165"/>
                    <a:pt x="485" y="165"/>
                    <a:pt x="485" y="165"/>
                  </a:cubicBezTo>
                  <a:cubicBezTo>
                    <a:pt x="478" y="162"/>
                    <a:pt x="478" y="162"/>
                    <a:pt x="478" y="162"/>
                  </a:cubicBezTo>
                  <a:cubicBezTo>
                    <a:pt x="483" y="147"/>
                    <a:pt x="483" y="147"/>
                    <a:pt x="483" y="147"/>
                  </a:cubicBezTo>
                  <a:cubicBezTo>
                    <a:pt x="477" y="124"/>
                    <a:pt x="477" y="124"/>
                    <a:pt x="477" y="124"/>
                  </a:cubicBezTo>
                  <a:close/>
                  <a:moveTo>
                    <a:pt x="541" y="171"/>
                  </a:moveTo>
                  <a:cubicBezTo>
                    <a:pt x="545" y="166"/>
                    <a:pt x="548" y="163"/>
                    <a:pt x="552" y="162"/>
                  </a:cubicBezTo>
                  <a:cubicBezTo>
                    <a:pt x="557" y="161"/>
                    <a:pt x="561" y="162"/>
                    <a:pt x="566" y="166"/>
                  </a:cubicBezTo>
                  <a:cubicBezTo>
                    <a:pt x="571" y="169"/>
                    <a:pt x="574" y="173"/>
                    <a:pt x="574" y="177"/>
                  </a:cubicBezTo>
                  <a:cubicBezTo>
                    <a:pt x="575" y="181"/>
                    <a:pt x="574" y="186"/>
                    <a:pt x="570" y="191"/>
                  </a:cubicBezTo>
                  <a:cubicBezTo>
                    <a:pt x="567" y="196"/>
                    <a:pt x="563" y="200"/>
                    <a:pt x="559" y="200"/>
                  </a:cubicBezTo>
                  <a:cubicBezTo>
                    <a:pt x="555" y="201"/>
                    <a:pt x="550" y="200"/>
                    <a:pt x="545" y="197"/>
                  </a:cubicBezTo>
                  <a:cubicBezTo>
                    <a:pt x="540" y="193"/>
                    <a:pt x="538" y="190"/>
                    <a:pt x="537" y="185"/>
                  </a:cubicBezTo>
                  <a:cubicBezTo>
                    <a:pt x="536" y="181"/>
                    <a:pt x="538" y="176"/>
                    <a:pt x="541" y="171"/>
                  </a:cubicBezTo>
                  <a:close/>
                  <a:moveTo>
                    <a:pt x="563" y="171"/>
                  </a:moveTo>
                  <a:cubicBezTo>
                    <a:pt x="565" y="173"/>
                    <a:pt x="567" y="175"/>
                    <a:pt x="567" y="178"/>
                  </a:cubicBezTo>
                  <a:cubicBezTo>
                    <a:pt x="567" y="180"/>
                    <a:pt x="566" y="183"/>
                    <a:pt x="564" y="187"/>
                  </a:cubicBezTo>
                  <a:cubicBezTo>
                    <a:pt x="561" y="190"/>
                    <a:pt x="559" y="192"/>
                    <a:pt x="556" y="193"/>
                  </a:cubicBezTo>
                  <a:cubicBezTo>
                    <a:pt x="554" y="194"/>
                    <a:pt x="551" y="193"/>
                    <a:pt x="549" y="192"/>
                  </a:cubicBezTo>
                  <a:cubicBezTo>
                    <a:pt x="546" y="190"/>
                    <a:pt x="545" y="188"/>
                    <a:pt x="545" y="185"/>
                  </a:cubicBezTo>
                  <a:cubicBezTo>
                    <a:pt x="544" y="182"/>
                    <a:pt x="546" y="179"/>
                    <a:pt x="548" y="176"/>
                  </a:cubicBezTo>
                  <a:cubicBezTo>
                    <a:pt x="550" y="172"/>
                    <a:pt x="553" y="170"/>
                    <a:pt x="555" y="169"/>
                  </a:cubicBezTo>
                  <a:cubicBezTo>
                    <a:pt x="557" y="169"/>
                    <a:pt x="560" y="169"/>
                    <a:pt x="563" y="171"/>
                  </a:cubicBezTo>
                  <a:close/>
                  <a:moveTo>
                    <a:pt x="574" y="198"/>
                  </a:moveTo>
                  <a:cubicBezTo>
                    <a:pt x="577" y="194"/>
                    <a:pt x="580" y="192"/>
                    <a:pt x="581" y="191"/>
                  </a:cubicBezTo>
                  <a:cubicBezTo>
                    <a:pt x="583" y="189"/>
                    <a:pt x="585" y="189"/>
                    <a:pt x="587" y="188"/>
                  </a:cubicBezTo>
                  <a:cubicBezTo>
                    <a:pt x="589" y="188"/>
                    <a:pt x="591" y="189"/>
                    <a:pt x="593" y="190"/>
                  </a:cubicBezTo>
                  <a:cubicBezTo>
                    <a:pt x="595" y="191"/>
                    <a:pt x="597" y="192"/>
                    <a:pt x="600" y="195"/>
                  </a:cubicBezTo>
                  <a:cubicBezTo>
                    <a:pt x="608" y="202"/>
                    <a:pt x="608" y="202"/>
                    <a:pt x="608" y="202"/>
                  </a:cubicBezTo>
                  <a:cubicBezTo>
                    <a:pt x="604" y="207"/>
                    <a:pt x="604" y="207"/>
                    <a:pt x="604" y="207"/>
                  </a:cubicBezTo>
                  <a:cubicBezTo>
                    <a:pt x="595" y="199"/>
                    <a:pt x="595" y="199"/>
                    <a:pt x="595" y="199"/>
                  </a:cubicBezTo>
                  <a:cubicBezTo>
                    <a:pt x="593" y="197"/>
                    <a:pt x="591" y="196"/>
                    <a:pt x="589" y="196"/>
                  </a:cubicBezTo>
                  <a:cubicBezTo>
                    <a:pt x="587" y="196"/>
                    <a:pt x="585" y="197"/>
                    <a:pt x="583" y="199"/>
                  </a:cubicBezTo>
                  <a:cubicBezTo>
                    <a:pt x="599" y="213"/>
                    <a:pt x="599" y="213"/>
                    <a:pt x="599" y="213"/>
                  </a:cubicBezTo>
                  <a:cubicBezTo>
                    <a:pt x="595" y="218"/>
                    <a:pt x="595" y="218"/>
                    <a:pt x="595" y="218"/>
                  </a:cubicBezTo>
                  <a:cubicBezTo>
                    <a:pt x="579" y="204"/>
                    <a:pt x="579" y="204"/>
                    <a:pt x="579" y="204"/>
                  </a:cubicBezTo>
                  <a:cubicBezTo>
                    <a:pt x="569" y="215"/>
                    <a:pt x="569" y="215"/>
                    <a:pt x="569" y="215"/>
                  </a:cubicBezTo>
                  <a:cubicBezTo>
                    <a:pt x="564" y="210"/>
                    <a:pt x="564" y="210"/>
                    <a:pt x="564" y="210"/>
                  </a:cubicBezTo>
                  <a:cubicBezTo>
                    <a:pt x="574" y="198"/>
                    <a:pt x="574" y="198"/>
                    <a:pt x="574" y="198"/>
                  </a:cubicBezTo>
                  <a:close/>
                  <a:moveTo>
                    <a:pt x="641" y="254"/>
                  </a:moveTo>
                  <a:cubicBezTo>
                    <a:pt x="635" y="244"/>
                    <a:pt x="635" y="244"/>
                    <a:pt x="635" y="244"/>
                  </a:cubicBezTo>
                  <a:cubicBezTo>
                    <a:pt x="640" y="241"/>
                    <a:pt x="640" y="241"/>
                    <a:pt x="640" y="241"/>
                  </a:cubicBezTo>
                  <a:cubicBezTo>
                    <a:pt x="656" y="267"/>
                    <a:pt x="656" y="267"/>
                    <a:pt x="656" y="267"/>
                  </a:cubicBezTo>
                  <a:cubicBezTo>
                    <a:pt x="651" y="270"/>
                    <a:pt x="651" y="270"/>
                    <a:pt x="651" y="270"/>
                  </a:cubicBezTo>
                  <a:cubicBezTo>
                    <a:pt x="645" y="260"/>
                    <a:pt x="645" y="260"/>
                    <a:pt x="645" y="260"/>
                  </a:cubicBezTo>
                  <a:cubicBezTo>
                    <a:pt x="620" y="276"/>
                    <a:pt x="620" y="276"/>
                    <a:pt x="620" y="276"/>
                  </a:cubicBezTo>
                  <a:cubicBezTo>
                    <a:pt x="616" y="269"/>
                    <a:pt x="616" y="269"/>
                    <a:pt x="616" y="269"/>
                  </a:cubicBezTo>
                  <a:cubicBezTo>
                    <a:pt x="641" y="254"/>
                    <a:pt x="641" y="254"/>
                    <a:pt x="641" y="254"/>
                  </a:cubicBezTo>
                  <a:close/>
                  <a:moveTo>
                    <a:pt x="662" y="290"/>
                  </a:moveTo>
                  <a:cubicBezTo>
                    <a:pt x="660" y="287"/>
                    <a:pt x="659" y="286"/>
                    <a:pt x="657" y="285"/>
                  </a:cubicBezTo>
                  <a:cubicBezTo>
                    <a:pt x="655" y="284"/>
                    <a:pt x="653" y="285"/>
                    <a:pt x="651" y="286"/>
                  </a:cubicBezTo>
                  <a:cubicBezTo>
                    <a:pt x="659" y="305"/>
                    <a:pt x="659" y="305"/>
                    <a:pt x="659" y="305"/>
                  </a:cubicBezTo>
                  <a:cubicBezTo>
                    <a:pt x="654" y="307"/>
                    <a:pt x="654" y="307"/>
                    <a:pt x="654" y="307"/>
                  </a:cubicBezTo>
                  <a:cubicBezTo>
                    <a:pt x="645" y="288"/>
                    <a:pt x="645" y="288"/>
                    <a:pt x="645" y="288"/>
                  </a:cubicBezTo>
                  <a:cubicBezTo>
                    <a:pt x="642" y="290"/>
                    <a:pt x="641" y="291"/>
                    <a:pt x="640" y="293"/>
                  </a:cubicBezTo>
                  <a:cubicBezTo>
                    <a:pt x="639" y="295"/>
                    <a:pt x="639" y="297"/>
                    <a:pt x="641" y="300"/>
                  </a:cubicBezTo>
                  <a:cubicBezTo>
                    <a:pt x="646" y="311"/>
                    <a:pt x="646" y="311"/>
                    <a:pt x="646" y="311"/>
                  </a:cubicBezTo>
                  <a:cubicBezTo>
                    <a:pt x="640" y="313"/>
                    <a:pt x="640" y="313"/>
                    <a:pt x="640" y="313"/>
                  </a:cubicBezTo>
                  <a:cubicBezTo>
                    <a:pt x="635" y="302"/>
                    <a:pt x="635" y="302"/>
                    <a:pt x="635" y="302"/>
                  </a:cubicBezTo>
                  <a:cubicBezTo>
                    <a:pt x="634" y="299"/>
                    <a:pt x="633" y="297"/>
                    <a:pt x="633" y="296"/>
                  </a:cubicBezTo>
                  <a:cubicBezTo>
                    <a:pt x="633" y="294"/>
                    <a:pt x="633" y="292"/>
                    <a:pt x="633" y="291"/>
                  </a:cubicBezTo>
                  <a:cubicBezTo>
                    <a:pt x="634" y="288"/>
                    <a:pt x="635" y="286"/>
                    <a:pt x="637" y="284"/>
                  </a:cubicBezTo>
                  <a:cubicBezTo>
                    <a:pt x="638" y="283"/>
                    <a:pt x="641" y="281"/>
                    <a:pt x="644" y="280"/>
                  </a:cubicBezTo>
                  <a:cubicBezTo>
                    <a:pt x="649" y="277"/>
                    <a:pt x="654" y="276"/>
                    <a:pt x="658" y="277"/>
                  </a:cubicBezTo>
                  <a:cubicBezTo>
                    <a:pt x="662" y="279"/>
                    <a:pt x="665" y="282"/>
                    <a:pt x="667" y="287"/>
                  </a:cubicBezTo>
                  <a:cubicBezTo>
                    <a:pt x="672" y="298"/>
                    <a:pt x="672" y="298"/>
                    <a:pt x="672" y="298"/>
                  </a:cubicBezTo>
                  <a:cubicBezTo>
                    <a:pt x="667" y="301"/>
                    <a:pt x="667" y="301"/>
                    <a:pt x="667" y="301"/>
                  </a:cubicBezTo>
                  <a:cubicBezTo>
                    <a:pt x="662" y="290"/>
                    <a:pt x="662" y="290"/>
                    <a:pt x="662" y="290"/>
                  </a:cubicBezTo>
                  <a:close/>
                  <a:moveTo>
                    <a:pt x="675" y="325"/>
                  </a:moveTo>
                  <a:cubicBezTo>
                    <a:pt x="674" y="322"/>
                    <a:pt x="672" y="320"/>
                    <a:pt x="670" y="319"/>
                  </a:cubicBezTo>
                  <a:cubicBezTo>
                    <a:pt x="668" y="319"/>
                    <a:pt x="665" y="319"/>
                    <a:pt x="660" y="320"/>
                  </a:cubicBezTo>
                  <a:cubicBezTo>
                    <a:pt x="657" y="322"/>
                    <a:pt x="654" y="323"/>
                    <a:pt x="653" y="325"/>
                  </a:cubicBezTo>
                  <a:cubicBezTo>
                    <a:pt x="652" y="327"/>
                    <a:pt x="652" y="329"/>
                    <a:pt x="653" y="332"/>
                  </a:cubicBezTo>
                  <a:cubicBezTo>
                    <a:pt x="657" y="344"/>
                    <a:pt x="657" y="344"/>
                    <a:pt x="657" y="344"/>
                  </a:cubicBezTo>
                  <a:cubicBezTo>
                    <a:pt x="651" y="346"/>
                    <a:pt x="651" y="346"/>
                    <a:pt x="651" y="346"/>
                  </a:cubicBezTo>
                  <a:cubicBezTo>
                    <a:pt x="647" y="334"/>
                    <a:pt x="647" y="334"/>
                    <a:pt x="647" y="334"/>
                  </a:cubicBezTo>
                  <a:cubicBezTo>
                    <a:pt x="646" y="331"/>
                    <a:pt x="646" y="329"/>
                    <a:pt x="646" y="327"/>
                  </a:cubicBezTo>
                  <a:cubicBezTo>
                    <a:pt x="646" y="326"/>
                    <a:pt x="646" y="324"/>
                    <a:pt x="647" y="322"/>
                  </a:cubicBezTo>
                  <a:cubicBezTo>
                    <a:pt x="647" y="320"/>
                    <a:pt x="649" y="318"/>
                    <a:pt x="651" y="316"/>
                  </a:cubicBezTo>
                  <a:cubicBezTo>
                    <a:pt x="653" y="315"/>
                    <a:pt x="655" y="314"/>
                    <a:pt x="658" y="313"/>
                  </a:cubicBezTo>
                  <a:cubicBezTo>
                    <a:pt x="664" y="311"/>
                    <a:pt x="669" y="310"/>
                    <a:pt x="673" y="312"/>
                  </a:cubicBezTo>
                  <a:cubicBezTo>
                    <a:pt x="676" y="314"/>
                    <a:pt x="679" y="317"/>
                    <a:pt x="681" y="323"/>
                  </a:cubicBezTo>
                  <a:cubicBezTo>
                    <a:pt x="684" y="335"/>
                    <a:pt x="684" y="335"/>
                    <a:pt x="684" y="335"/>
                  </a:cubicBezTo>
                  <a:cubicBezTo>
                    <a:pt x="679" y="337"/>
                    <a:pt x="679" y="337"/>
                    <a:pt x="679" y="337"/>
                  </a:cubicBezTo>
                  <a:cubicBezTo>
                    <a:pt x="675" y="325"/>
                    <a:pt x="675" y="325"/>
                    <a:pt x="675" y="325"/>
                  </a:cubicBezTo>
                  <a:close/>
                  <a:moveTo>
                    <a:pt x="689" y="352"/>
                  </a:moveTo>
                  <a:cubicBezTo>
                    <a:pt x="675" y="354"/>
                    <a:pt x="675" y="354"/>
                    <a:pt x="675" y="354"/>
                  </a:cubicBezTo>
                  <a:cubicBezTo>
                    <a:pt x="677" y="368"/>
                    <a:pt x="677" y="368"/>
                    <a:pt x="677" y="368"/>
                  </a:cubicBezTo>
                  <a:cubicBezTo>
                    <a:pt x="691" y="365"/>
                    <a:pt x="691" y="365"/>
                    <a:pt x="691" y="365"/>
                  </a:cubicBezTo>
                  <a:cubicBezTo>
                    <a:pt x="692" y="373"/>
                    <a:pt x="692" y="373"/>
                    <a:pt x="692" y="373"/>
                  </a:cubicBezTo>
                  <a:cubicBezTo>
                    <a:pt x="658" y="379"/>
                    <a:pt x="658" y="379"/>
                    <a:pt x="658" y="379"/>
                  </a:cubicBezTo>
                  <a:cubicBezTo>
                    <a:pt x="656" y="372"/>
                    <a:pt x="656" y="372"/>
                    <a:pt x="656" y="372"/>
                  </a:cubicBezTo>
                  <a:cubicBezTo>
                    <a:pt x="671" y="369"/>
                    <a:pt x="671" y="369"/>
                    <a:pt x="671" y="369"/>
                  </a:cubicBezTo>
                  <a:cubicBezTo>
                    <a:pt x="669" y="355"/>
                    <a:pt x="669" y="355"/>
                    <a:pt x="669" y="355"/>
                  </a:cubicBezTo>
                  <a:cubicBezTo>
                    <a:pt x="654" y="358"/>
                    <a:pt x="654" y="358"/>
                    <a:pt x="654" y="358"/>
                  </a:cubicBezTo>
                  <a:cubicBezTo>
                    <a:pt x="653" y="351"/>
                    <a:pt x="653" y="351"/>
                    <a:pt x="653" y="351"/>
                  </a:cubicBezTo>
                  <a:cubicBezTo>
                    <a:pt x="687" y="344"/>
                    <a:pt x="687" y="344"/>
                    <a:pt x="687" y="344"/>
                  </a:cubicBezTo>
                  <a:cubicBezTo>
                    <a:pt x="689" y="352"/>
                    <a:pt x="689" y="352"/>
                    <a:pt x="689" y="352"/>
                  </a:cubicBezTo>
                  <a:close/>
                  <a:moveTo>
                    <a:pt x="695" y="386"/>
                  </a:moveTo>
                  <a:cubicBezTo>
                    <a:pt x="695" y="396"/>
                    <a:pt x="695" y="396"/>
                    <a:pt x="695" y="396"/>
                  </a:cubicBezTo>
                  <a:cubicBezTo>
                    <a:pt x="670" y="411"/>
                    <a:pt x="670" y="411"/>
                    <a:pt x="670" y="411"/>
                  </a:cubicBezTo>
                  <a:cubicBezTo>
                    <a:pt x="695" y="410"/>
                    <a:pt x="695" y="410"/>
                    <a:pt x="695" y="410"/>
                  </a:cubicBezTo>
                  <a:cubicBezTo>
                    <a:pt x="695" y="418"/>
                    <a:pt x="695" y="418"/>
                    <a:pt x="695" y="418"/>
                  </a:cubicBezTo>
                  <a:cubicBezTo>
                    <a:pt x="660" y="419"/>
                    <a:pt x="660" y="419"/>
                    <a:pt x="660" y="419"/>
                  </a:cubicBezTo>
                  <a:cubicBezTo>
                    <a:pt x="660" y="410"/>
                    <a:pt x="660" y="410"/>
                    <a:pt x="660" y="410"/>
                  </a:cubicBezTo>
                  <a:cubicBezTo>
                    <a:pt x="686" y="394"/>
                    <a:pt x="686" y="394"/>
                    <a:pt x="686" y="394"/>
                  </a:cubicBezTo>
                  <a:cubicBezTo>
                    <a:pt x="660" y="395"/>
                    <a:pt x="660" y="395"/>
                    <a:pt x="660" y="395"/>
                  </a:cubicBezTo>
                  <a:cubicBezTo>
                    <a:pt x="659" y="387"/>
                    <a:pt x="659" y="387"/>
                    <a:pt x="659" y="387"/>
                  </a:cubicBezTo>
                  <a:cubicBezTo>
                    <a:pt x="695" y="386"/>
                    <a:pt x="695" y="386"/>
                    <a:pt x="695" y="386"/>
                  </a:cubicBezTo>
                  <a:close/>
                  <a:moveTo>
                    <a:pt x="677" y="425"/>
                  </a:moveTo>
                  <a:cubicBezTo>
                    <a:pt x="683" y="426"/>
                    <a:pt x="688" y="428"/>
                    <a:pt x="690" y="431"/>
                  </a:cubicBezTo>
                  <a:cubicBezTo>
                    <a:pt x="693" y="434"/>
                    <a:pt x="694" y="439"/>
                    <a:pt x="693" y="445"/>
                  </a:cubicBezTo>
                  <a:cubicBezTo>
                    <a:pt x="692" y="451"/>
                    <a:pt x="690" y="455"/>
                    <a:pt x="687" y="458"/>
                  </a:cubicBezTo>
                  <a:cubicBezTo>
                    <a:pt x="684" y="460"/>
                    <a:pt x="679" y="461"/>
                    <a:pt x="673" y="460"/>
                  </a:cubicBezTo>
                  <a:cubicBezTo>
                    <a:pt x="667" y="459"/>
                    <a:pt x="662" y="457"/>
                    <a:pt x="660" y="454"/>
                  </a:cubicBezTo>
                  <a:cubicBezTo>
                    <a:pt x="657" y="451"/>
                    <a:pt x="656" y="446"/>
                    <a:pt x="657" y="440"/>
                  </a:cubicBezTo>
                  <a:cubicBezTo>
                    <a:pt x="657" y="434"/>
                    <a:pt x="659" y="430"/>
                    <a:pt x="663" y="427"/>
                  </a:cubicBezTo>
                  <a:cubicBezTo>
                    <a:pt x="666" y="425"/>
                    <a:pt x="671" y="424"/>
                    <a:pt x="677" y="425"/>
                  </a:cubicBezTo>
                  <a:close/>
                  <a:moveTo>
                    <a:pt x="687" y="444"/>
                  </a:moveTo>
                  <a:cubicBezTo>
                    <a:pt x="687" y="447"/>
                    <a:pt x="685" y="450"/>
                    <a:pt x="683" y="451"/>
                  </a:cubicBezTo>
                  <a:cubicBezTo>
                    <a:pt x="681" y="452"/>
                    <a:pt x="678" y="453"/>
                    <a:pt x="674" y="452"/>
                  </a:cubicBezTo>
                  <a:cubicBezTo>
                    <a:pt x="670" y="452"/>
                    <a:pt x="667" y="450"/>
                    <a:pt x="665" y="449"/>
                  </a:cubicBezTo>
                  <a:cubicBezTo>
                    <a:pt x="663" y="447"/>
                    <a:pt x="662" y="444"/>
                    <a:pt x="663" y="441"/>
                  </a:cubicBezTo>
                  <a:cubicBezTo>
                    <a:pt x="663" y="438"/>
                    <a:pt x="664" y="435"/>
                    <a:pt x="667" y="434"/>
                  </a:cubicBezTo>
                  <a:cubicBezTo>
                    <a:pt x="669" y="433"/>
                    <a:pt x="672" y="432"/>
                    <a:pt x="676" y="433"/>
                  </a:cubicBezTo>
                  <a:cubicBezTo>
                    <a:pt x="680" y="433"/>
                    <a:pt x="683" y="435"/>
                    <a:pt x="685" y="436"/>
                  </a:cubicBezTo>
                  <a:cubicBezTo>
                    <a:pt x="687" y="438"/>
                    <a:pt x="687" y="441"/>
                    <a:pt x="687" y="444"/>
                  </a:cubicBezTo>
                  <a:close/>
                  <a:moveTo>
                    <a:pt x="651" y="478"/>
                  </a:moveTo>
                  <a:cubicBezTo>
                    <a:pt x="652" y="474"/>
                    <a:pt x="653" y="472"/>
                    <a:pt x="654" y="471"/>
                  </a:cubicBezTo>
                  <a:cubicBezTo>
                    <a:pt x="655" y="469"/>
                    <a:pt x="656" y="468"/>
                    <a:pt x="658" y="467"/>
                  </a:cubicBezTo>
                  <a:cubicBezTo>
                    <a:pt x="659" y="466"/>
                    <a:pt x="661" y="466"/>
                    <a:pt x="662" y="465"/>
                  </a:cubicBezTo>
                  <a:cubicBezTo>
                    <a:pt x="664" y="465"/>
                    <a:pt x="666" y="466"/>
                    <a:pt x="669" y="466"/>
                  </a:cubicBezTo>
                  <a:cubicBezTo>
                    <a:pt x="689" y="471"/>
                    <a:pt x="689" y="471"/>
                    <a:pt x="689" y="471"/>
                  </a:cubicBezTo>
                  <a:cubicBezTo>
                    <a:pt x="687" y="478"/>
                    <a:pt x="687" y="478"/>
                    <a:pt x="687" y="478"/>
                  </a:cubicBezTo>
                  <a:cubicBezTo>
                    <a:pt x="667" y="474"/>
                    <a:pt x="667" y="474"/>
                    <a:pt x="667" y="474"/>
                  </a:cubicBezTo>
                  <a:cubicBezTo>
                    <a:pt x="665" y="473"/>
                    <a:pt x="664" y="473"/>
                    <a:pt x="663" y="473"/>
                  </a:cubicBezTo>
                  <a:cubicBezTo>
                    <a:pt x="662" y="473"/>
                    <a:pt x="661" y="473"/>
                    <a:pt x="661" y="473"/>
                  </a:cubicBezTo>
                  <a:cubicBezTo>
                    <a:pt x="660" y="474"/>
                    <a:pt x="659" y="475"/>
                    <a:pt x="658" y="475"/>
                  </a:cubicBezTo>
                  <a:cubicBezTo>
                    <a:pt x="658" y="476"/>
                    <a:pt x="657" y="478"/>
                    <a:pt x="657" y="480"/>
                  </a:cubicBezTo>
                  <a:cubicBezTo>
                    <a:pt x="655" y="488"/>
                    <a:pt x="655" y="488"/>
                    <a:pt x="655" y="488"/>
                  </a:cubicBezTo>
                  <a:cubicBezTo>
                    <a:pt x="649" y="487"/>
                    <a:pt x="649" y="487"/>
                    <a:pt x="649" y="487"/>
                  </a:cubicBezTo>
                  <a:cubicBezTo>
                    <a:pt x="651" y="478"/>
                    <a:pt x="651" y="478"/>
                    <a:pt x="651" y="478"/>
                  </a:cubicBezTo>
                  <a:close/>
                  <a:moveTo>
                    <a:pt x="667" y="494"/>
                  </a:moveTo>
                  <a:cubicBezTo>
                    <a:pt x="672" y="496"/>
                    <a:pt x="676" y="499"/>
                    <a:pt x="678" y="503"/>
                  </a:cubicBezTo>
                  <a:cubicBezTo>
                    <a:pt x="679" y="507"/>
                    <a:pt x="679" y="512"/>
                    <a:pt x="677" y="517"/>
                  </a:cubicBezTo>
                  <a:cubicBezTo>
                    <a:pt x="675" y="523"/>
                    <a:pt x="671" y="526"/>
                    <a:pt x="668" y="528"/>
                  </a:cubicBezTo>
                  <a:cubicBezTo>
                    <a:pt x="664" y="529"/>
                    <a:pt x="659" y="529"/>
                    <a:pt x="653" y="527"/>
                  </a:cubicBezTo>
                  <a:cubicBezTo>
                    <a:pt x="647" y="524"/>
                    <a:pt x="644" y="521"/>
                    <a:pt x="642" y="517"/>
                  </a:cubicBezTo>
                  <a:cubicBezTo>
                    <a:pt x="640" y="513"/>
                    <a:pt x="641" y="509"/>
                    <a:pt x="643" y="503"/>
                  </a:cubicBezTo>
                  <a:cubicBezTo>
                    <a:pt x="645" y="497"/>
                    <a:pt x="648" y="494"/>
                    <a:pt x="652" y="492"/>
                  </a:cubicBezTo>
                  <a:cubicBezTo>
                    <a:pt x="656" y="491"/>
                    <a:pt x="661" y="491"/>
                    <a:pt x="667" y="494"/>
                  </a:cubicBezTo>
                  <a:close/>
                  <a:moveTo>
                    <a:pt x="671" y="515"/>
                  </a:moveTo>
                  <a:cubicBezTo>
                    <a:pt x="670" y="518"/>
                    <a:pt x="668" y="520"/>
                    <a:pt x="666" y="520"/>
                  </a:cubicBezTo>
                  <a:cubicBezTo>
                    <a:pt x="663" y="521"/>
                    <a:pt x="660" y="521"/>
                    <a:pt x="656" y="519"/>
                  </a:cubicBezTo>
                  <a:cubicBezTo>
                    <a:pt x="652" y="517"/>
                    <a:pt x="650" y="516"/>
                    <a:pt x="649" y="513"/>
                  </a:cubicBezTo>
                  <a:cubicBezTo>
                    <a:pt x="647" y="511"/>
                    <a:pt x="647" y="508"/>
                    <a:pt x="648" y="505"/>
                  </a:cubicBezTo>
                  <a:cubicBezTo>
                    <a:pt x="650" y="502"/>
                    <a:pt x="651" y="500"/>
                    <a:pt x="654" y="500"/>
                  </a:cubicBezTo>
                  <a:cubicBezTo>
                    <a:pt x="656" y="499"/>
                    <a:pt x="660" y="500"/>
                    <a:pt x="664" y="501"/>
                  </a:cubicBezTo>
                  <a:cubicBezTo>
                    <a:pt x="667" y="503"/>
                    <a:pt x="670" y="505"/>
                    <a:pt x="671" y="507"/>
                  </a:cubicBezTo>
                  <a:cubicBezTo>
                    <a:pt x="672" y="509"/>
                    <a:pt x="672" y="512"/>
                    <a:pt x="671" y="515"/>
                  </a:cubicBezTo>
                  <a:close/>
                  <a:moveTo>
                    <a:pt x="641" y="544"/>
                  </a:moveTo>
                  <a:cubicBezTo>
                    <a:pt x="646" y="547"/>
                    <a:pt x="646" y="547"/>
                    <a:pt x="646" y="547"/>
                  </a:cubicBezTo>
                  <a:cubicBezTo>
                    <a:pt x="637" y="562"/>
                    <a:pt x="637" y="562"/>
                    <a:pt x="637" y="562"/>
                  </a:cubicBezTo>
                  <a:cubicBezTo>
                    <a:pt x="619" y="552"/>
                    <a:pt x="619" y="552"/>
                    <a:pt x="619" y="552"/>
                  </a:cubicBezTo>
                  <a:cubicBezTo>
                    <a:pt x="628" y="538"/>
                    <a:pt x="628" y="538"/>
                    <a:pt x="628" y="538"/>
                  </a:cubicBezTo>
                  <a:cubicBezTo>
                    <a:pt x="629" y="535"/>
                    <a:pt x="631" y="533"/>
                    <a:pt x="632" y="532"/>
                  </a:cubicBezTo>
                  <a:cubicBezTo>
                    <a:pt x="633" y="531"/>
                    <a:pt x="634" y="530"/>
                    <a:pt x="636" y="530"/>
                  </a:cubicBezTo>
                  <a:cubicBezTo>
                    <a:pt x="638" y="529"/>
                    <a:pt x="641" y="529"/>
                    <a:pt x="643" y="529"/>
                  </a:cubicBezTo>
                  <a:cubicBezTo>
                    <a:pt x="645" y="529"/>
                    <a:pt x="648" y="530"/>
                    <a:pt x="651" y="532"/>
                  </a:cubicBezTo>
                  <a:cubicBezTo>
                    <a:pt x="656" y="535"/>
                    <a:pt x="659" y="539"/>
                    <a:pt x="661" y="543"/>
                  </a:cubicBezTo>
                  <a:cubicBezTo>
                    <a:pt x="662" y="547"/>
                    <a:pt x="661" y="551"/>
                    <a:pt x="658" y="556"/>
                  </a:cubicBezTo>
                  <a:cubicBezTo>
                    <a:pt x="650" y="570"/>
                    <a:pt x="650" y="570"/>
                    <a:pt x="650" y="570"/>
                  </a:cubicBezTo>
                  <a:cubicBezTo>
                    <a:pt x="644" y="567"/>
                    <a:pt x="644" y="567"/>
                    <a:pt x="644" y="567"/>
                  </a:cubicBezTo>
                  <a:cubicBezTo>
                    <a:pt x="653" y="553"/>
                    <a:pt x="653" y="553"/>
                    <a:pt x="653" y="553"/>
                  </a:cubicBezTo>
                  <a:cubicBezTo>
                    <a:pt x="654" y="550"/>
                    <a:pt x="654" y="548"/>
                    <a:pt x="654" y="546"/>
                  </a:cubicBezTo>
                  <a:cubicBezTo>
                    <a:pt x="653" y="544"/>
                    <a:pt x="650" y="542"/>
                    <a:pt x="647" y="539"/>
                  </a:cubicBezTo>
                  <a:cubicBezTo>
                    <a:pt x="644" y="537"/>
                    <a:pt x="641" y="537"/>
                    <a:pt x="639" y="537"/>
                  </a:cubicBezTo>
                  <a:cubicBezTo>
                    <a:pt x="636" y="537"/>
                    <a:pt x="635" y="538"/>
                    <a:pt x="633" y="541"/>
                  </a:cubicBezTo>
                  <a:cubicBezTo>
                    <a:pt x="629" y="548"/>
                    <a:pt x="629" y="548"/>
                    <a:pt x="629" y="548"/>
                  </a:cubicBezTo>
                  <a:cubicBezTo>
                    <a:pt x="636" y="553"/>
                    <a:pt x="636" y="553"/>
                    <a:pt x="636" y="553"/>
                  </a:cubicBezTo>
                  <a:cubicBezTo>
                    <a:pt x="641" y="544"/>
                    <a:pt x="641" y="544"/>
                    <a:pt x="641" y="544"/>
                  </a:cubicBezTo>
                  <a:close/>
                  <a:moveTo>
                    <a:pt x="648" y="574"/>
                  </a:moveTo>
                  <a:cubicBezTo>
                    <a:pt x="643" y="581"/>
                    <a:pt x="643" y="581"/>
                    <a:pt x="643" y="581"/>
                  </a:cubicBezTo>
                  <a:cubicBezTo>
                    <a:pt x="627" y="580"/>
                    <a:pt x="627" y="580"/>
                    <a:pt x="627" y="580"/>
                  </a:cubicBezTo>
                  <a:cubicBezTo>
                    <a:pt x="632" y="595"/>
                    <a:pt x="632" y="595"/>
                    <a:pt x="632" y="595"/>
                  </a:cubicBezTo>
                  <a:cubicBezTo>
                    <a:pt x="627" y="602"/>
                    <a:pt x="627" y="602"/>
                    <a:pt x="627" y="602"/>
                  </a:cubicBezTo>
                  <a:cubicBezTo>
                    <a:pt x="619" y="579"/>
                    <a:pt x="619" y="579"/>
                    <a:pt x="619" y="579"/>
                  </a:cubicBezTo>
                  <a:cubicBezTo>
                    <a:pt x="607" y="570"/>
                    <a:pt x="607" y="570"/>
                    <a:pt x="607" y="570"/>
                  </a:cubicBezTo>
                  <a:cubicBezTo>
                    <a:pt x="611" y="564"/>
                    <a:pt x="611" y="564"/>
                    <a:pt x="611" y="564"/>
                  </a:cubicBezTo>
                  <a:cubicBezTo>
                    <a:pt x="624" y="573"/>
                    <a:pt x="624" y="573"/>
                    <a:pt x="624" y="573"/>
                  </a:cubicBezTo>
                  <a:cubicBezTo>
                    <a:pt x="648" y="574"/>
                    <a:pt x="648" y="574"/>
                    <a:pt x="648" y="574"/>
                  </a:cubicBezTo>
                  <a:close/>
                  <a:moveTo>
                    <a:pt x="264" y="535"/>
                  </a:moveTo>
                  <a:cubicBezTo>
                    <a:pt x="392" y="535"/>
                    <a:pt x="392" y="535"/>
                    <a:pt x="392" y="535"/>
                  </a:cubicBezTo>
                  <a:cubicBezTo>
                    <a:pt x="401" y="536"/>
                    <a:pt x="400" y="566"/>
                    <a:pt x="392" y="565"/>
                  </a:cubicBezTo>
                  <a:cubicBezTo>
                    <a:pt x="264" y="565"/>
                    <a:pt x="264" y="565"/>
                    <a:pt x="264" y="565"/>
                  </a:cubicBezTo>
                  <a:cubicBezTo>
                    <a:pt x="275" y="565"/>
                    <a:pt x="276" y="536"/>
                    <a:pt x="264" y="535"/>
                  </a:cubicBezTo>
                  <a:close/>
                  <a:moveTo>
                    <a:pt x="550" y="535"/>
                  </a:moveTo>
                  <a:cubicBezTo>
                    <a:pt x="538" y="536"/>
                    <a:pt x="539" y="565"/>
                    <a:pt x="550" y="565"/>
                  </a:cubicBezTo>
                  <a:cubicBezTo>
                    <a:pt x="421" y="565"/>
                    <a:pt x="421" y="565"/>
                    <a:pt x="421" y="565"/>
                  </a:cubicBezTo>
                  <a:cubicBezTo>
                    <a:pt x="413" y="566"/>
                    <a:pt x="412" y="536"/>
                    <a:pt x="421" y="535"/>
                  </a:cubicBezTo>
                  <a:cubicBezTo>
                    <a:pt x="550" y="535"/>
                    <a:pt x="550" y="535"/>
                    <a:pt x="550" y="535"/>
                  </a:cubicBezTo>
                  <a:close/>
                  <a:moveTo>
                    <a:pt x="495" y="212"/>
                  </a:moveTo>
                  <a:cubicBezTo>
                    <a:pt x="495" y="260"/>
                    <a:pt x="495" y="260"/>
                    <a:pt x="495" y="260"/>
                  </a:cubicBezTo>
                  <a:cubicBezTo>
                    <a:pt x="481" y="257"/>
                    <a:pt x="469" y="266"/>
                    <a:pt x="462" y="280"/>
                  </a:cubicBezTo>
                  <a:cubicBezTo>
                    <a:pt x="462" y="449"/>
                    <a:pt x="462" y="449"/>
                    <a:pt x="462" y="449"/>
                  </a:cubicBezTo>
                  <a:cubicBezTo>
                    <a:pt x="493" y="439"/>
                    <a:pt x="510" y="421"/>
                    <a:pt x="516" y="396"/>
                  </a:cubicBezTo>
                  <a:cubicBezTo>
                    <a:pt x="519" y="389"/>
                    <a:pt x="519" y="377"/>
                    <a:pt x="514" y="358"/>
                  </a:cubicBezTo>
                  <a:cubicBezTo>
                    <a:pt x="501" y="332"/>
                    <a:pt x="486" y="324"/>
                    <a:pt x="477" y="327"/>
                  </a:cubicBezTo>
                  <a:cubicBezTo>
                    <a:pt x="477" y="278"/>
                    <a:pt x="477" y="278"/>
                    <a:pt x="477" y="278"/>
                  </a:cubicBezTo>
                  <a:cubicBezTo>
                    <a:pt x="516" y="281"/>
                    <a:pt x="552" y="305"/>
                    <a:pt x="562" y="357"/>
                  </a:cubicBezTo>
                  <a:cubicBezTo>
                    <a:pt x="570" y="390"/>
                    <a:pt x="562" y="422"/>
                    <a:pt x="545" y="449"/>
                  </a:cubicBezTo>
                  <a:cubicBezTo>
                    <a:pt x="523" y="472"/>
                    <a:pt x="499" y="491"/>
                    <a:pt x="462" y="497"/>
                  </a:cubicBezTo>
                  <a:cubicBezTo>
                    <a:pt x="462" y="514"/>
                    <a:pt x="462" y="514"/>
                    <a:pt x="462" y="514"/>
                  </a:cubicBezTo>
                  <a:cubicBezTo>
                    <a:pt x="413" y="514"/>
                    <a:pt x="413" y="514"/>
                    <a:pt x="413" y="514"/>
                  </a:cubicBezTo>
                  <a:cubicBezTo>
                    <a:pt x="413" y="274"/>
                    <a:pt x="413" y="274"/>
                    <a:pt x="413" y="274"/>
                  </a:cubicBezTo>
                  <a:cubicBezTo>
                    <a:pt x="425" y="233"/>
                    <a:pt x="453" y="213"/>
                    <a:pt x="495" y="212"/>
                  </a:cubicBezTo>
                  <a:close/>
                  <a:moveTo>
                    <a:pt x="316" y="212"/>
                  </a:moveTo>
                  <a:cubicBezTo>
                    <a:pt x="358" y="213"/>
                    <a:pt x="386" y="233"/>
                    <a:pt x="398" y="274"/>
                  </a:cubicBezTo>
                  <a:cubicBezTo>
                    <a:pt x="398" y="514"/>
                    <a:pt x="398" y="514"/>
                    <a:pt x="398" y="514"/>
                  </a:cubicBezTo>
                  <a:cubicBezTo>
                    <a:pt x="349" y="514"/>
                    <a:pt x="349" y="514"/>
                    <a:pt x="349" y="514"/>
                  </a:cubicBezTo>
                  <a:cubicBezTo>
                    <a:pt x="349" y="497"/>
                    <a:pt x="349" y="497"/>
                    <a:pt x="349" y="497"/>
                  </a:cubicBezTo>
                  <a:cubicBezTo>
                    <a:pt x="312" y="491"/>
                    <a:pt x="288" y="472"/>
                    <a:pt x="267" y="449"/>
                  </a:cubicBezTo>
                  <a:cubicBezTo>
                    <a:pt x="249" y="422"/>
                    <a:pt x="241" y="390"/>
                    <a:pt x="249" y="357"/>
                  </a:cubicBezTo>
                  <a:cubicBezTo>
                    <a:pt x="259" y="305"/>
                    <a:pt x="295" y="281"/>
                    <a:pt x="334" y="278"/>
                  </a:cubicBezTo>
                  <a:cubicBezTo>
                    <a:pt x="334" y="327"/>
                    <a:pt x="334" y="327"/>
                    <a:pt x="334" y="327"/>
                  </a:cubicBezTo>
                  <a:cubicBezTo>
                    <a:pt x="325" y="324"/>
                    <a:pt x="310" y="332"/>
                    <a:pt x="297" y="358"/>
                  </a:cubicBezTo>
                  <a:cubicBezTo>
                    <a:pt x="292" y="377"/>
                    <a:pt x="292" y="389"/>
                    <a:pt x="295" y="396"/>
                  </a:cubicBezTo>
                  <a:cubicBezTo>
                    <a:pt x="302" y="421"/>
                    <a:pt x="318" y="439"/>
                    <a:pt x="349" y="449"/>
                  </a:cubicBezTo>
                  <a:cubicBezTo>
                    <a:pt x="349" y="280"/>
                    <a:pt x="349" y="280"/>
                    <a:pt x="349" y="280"/>
                  </a:cubicBezTo>
                  <a:cubicBezTo>
                    <a:pt x="343" y="266"/>
                    <a:pt x="330" y="257"/>
                    <a:pt x="316" y="260"/>
                  </a:cubicBezTo>
                  <a:cubicBezTo>
                    <a:pt x="316" y="212"/>
                    <a:pt x="316" y="212"/>
                    <a:pt x="316" y="212"/>
                  </a:cubicBezTo>
                  <a:close/>
                  <a:moveTo>
                    <a:pt x="249" y="587"/>
                  </a:moveTo>
                  <a:cubicBezTo>
                    <a:pt x="567" y="587"/>
                    <a:pt x="567" y="587"/>
                    <a:pt x="567" y="587"/>
                  </a:cubicBezTo>
                  <a:cubicBezTo>
                    <a:pt x="567" y="615"/>
                    <a:pt x="567" y="615"/>
                    <a:pt x="567" y="615"/>
                  </a:cubicBezTo>
                  <a:cubicBezTo>
                    <a:pt x="249" y="615"/>
                    <a:pt x="249" y="615"/>
                    <a:pt x="249" y="615"/>
                  </a:cubicBezTo>
                  <a:lnTo>
                    <a:pt x="249" y="5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203" name="组合 202">
            <a:extLst>
              <a:ext uri="{FF2B5EF4-FFF2-40B4-BE49-F238E27FC236}">
                <a16:creationId xmlns="" xmlns:a16="http://schemas.microsoft.com/office/drawing/2014/main" id="{3D415306-D148-4EBC-A3D6-52606ECB41D5}"/>
              </a:ext>
            </a:extLst>
          </p:cNvPr>
          <p:cNvGrpSpPr/>
          <p:nvPr userDrawn="1"/>
        </p:nvGrpSpPr>
        <p:grpSpPr>
          <a:xfrm>
            <a:off x="1481081" y="5003800"/>
            <a:ext cx="3321336" cy="0"/>
            <a:chOff x="1481081" y="5003800"/>
            <a:chExt cx="3321336" cy="0"/>
          </a:xfrm>
        </p:grpSpPr>
        <p:cxnSp>
          <p:nvCxnSpPr>
            <p:cNvPr id="196" name="直接连接符 195">
              <a:extLst>
                <a:ext uri="{FF2B5EF4-FFF2-40B4-BE49-F238E27FC236}">
                  <a16:creationId xmlns="" xmlns:a16="http://schemas.microsoft.com/office/drawing/2014/main" id="{BD236DD2-5AFB-4FB6-9DEA-A45D68A9A80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695718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直接连接符 196">
              <a:extLst>
                <a:ext uri="{FF2B5EF4-FFF2-40B4-BE49-F238E27FC236}">
                  <a16:creationId xmlns="" xmlns:a16="http://schemas.microsoft.com/office/drawing/2014/main" id="{C7AE7D93-54B7-4AE3-8A2A-15A56AC563A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296700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直接连接符 197">
              <a:extLst>
                <a:ext uri="{FF2B5EF4-FFF2-40B4-BE49-F238E27FC236}">
                  <a16:creationId xmlns="" xmlns:a16="http://schemas.microsoft.com/office/drawing/2014/main" id="{35E08A48-9C93-447B-A77C-1382F92F1E5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481081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直接连接符 198">
              <a:extLst>
                <a:ext uri="{FF2B5EF4-FFF2-40B4-BE49-F238E27FC236}">
                  <a16:creationId xmlns="" xmlns:a16="http://schemas.microsoft.com/office/drawing/2014/main" id="{0C5706E7-AD5D-4C29-BA4D-172709C1279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926643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直接连接符 199">
              <a:extLst>
                <a:ext uri="{FF2B5EF4-FFF2-40B4-BE49-F238E27FC236}">
                  <a16:creationId xmlns="" xmlns:a16="http://schemas.microsoft.com/office/drawing/2014/main" id="{2BFF8DE1-38A8-43EF-BF29-79BD7611E14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030055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直接连接符 200">
              <a:extLst>
                <a:ext uri="{FF2B5EF4-FFF2-40B4-BE49-F238E27FC236}">
                  <a16:creationId xmlns="" xmlns:a16="http://schemas.microsoft.com/office/drawing/2014/main" id="{5A238652-B3A1-4BA8-BCFD-905656D38DC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545766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/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4" name="组合 203">
            <a:extLst>
              <a:ext uri="{FF2B5EF4-FFF2-40B4-BE49-F238E27FC236}">
                <a16:creationId xmlns="" xmlns:a16="http://schemas.microsoft.com/office/drawing/2014/main" id="{1BB2B923-FA17-48C6-AC65-CAF891A9DE52}"/>
              </a:ext>
            </a:extLst>
          </p:cNvPr>
          <p:cNvGrpSpPr/>
          <p:nvPr userDrawn="1"/>
        </p:nvGrpSpPr>
        <p:grpSpPr>
          <a:xfrm>
            <a:off x="2884625" y="4648374"/>
            <a:ext cx="1696635" cy="0"/>
            <a:chOff x="1540680" y="5003800"/>
            <a:chExt cx="3266321" cy="0"/>
          </a:xfrm>
        </p:grpSpPr>
        <p:cxnSp>
          <p:nvCxnSpPr>
            <p:cNvPr id="205" name="直接连接符 204">
              <a:extLst>
                <a:ext uri="{FF2B5EF4-FFF2-40B4-BE49-F238E27FC236}">
                  <a16:creationId xmlns="" xmlns:a16="http://schemas.microsoft.com/office/drawing/2014/main" id="{D53835C2-BC4C-47BC-9788-8A3A8F06EB8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805741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>
                      <a:alpha val="50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直接连接符 205">
              <a:extLst>
                <a:ext uri="{FF2B5EF4-FFF2-40B4-BE49-F238E27FC236}">
                  <a16:creationId xmlns="" xmlns:a16="http://schemas.microsoft.com/office/drawing/2014/main" id="{020923C3-716A-4FC2-A40B-BD3EF5A3EF8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383804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>
                      <a:alpha val="50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直接连接符 206">
              <a:extLst>
                <a:ext uri="{FF2B5EF4-FFF2-40B4-BE49-F238E27FC236}">
                  <a16:creationId xmlns="" xmlns:a16="http://schemas.microsoft.com/office/drawing/2014/main" id="{DCF5F03D-3596-4151-848A-883AA5D938A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540680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>
                      <a:alpha val="50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直接连接符 207">
              <a:extLst>
                <a:ext uri="{FF2B5EF4-FFF2-40B4-BE49-F238E27FC236}">
                  <a16:creationId xmlns="" xmlns:a16="http://schemas.microsoft.com/office/drawing/2014/main" id="{A36AEA14-0313-4A01-9A73-278699BACDA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050422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>
                      <a:alpha val="50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直接连接符 208">
              <a:extLst>
                <a:ext uri="{FF2B5EF4-FFF2-40B4-BE49-F238E27FC236}">
                  <a16:creationId xmlns="" xmlns:a16="http://schemas.microsoft.com/office/drawing/2014/main" id="{EBDB4E7E-3F5E-4BD0-A38B-CB809D8B619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135498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>
                      <a:alpha val="50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直接连接符 209">
              <a:extLst>
                <a:ext uri="{FF2B5EF4-FFF2-40B4-BE49-F238E27FC236}">
                  <a16:creationId xmlns="" xmlns:a16="http://schemas.microsoft.com/office/drawing/2014/main" id="{A896D2C3-F7A2-4199-A150-36FD272DF35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550350" y="5003800"/>
              <a:ext cx="25665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0">
                    <a:schemeClr val="bg1">
                      <a:alpha val="50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4" name="任意多边形: 形状 333" hidden="1">
            <a:extLst>
              <a:ext uri="{FF2B5EF4-FFF2-40B4-BE49-F238E27FC236}">
                <a16:creationId xmlns="" xmlns:a16="http://schemas.microsoft.com/office/drawing/2014/main" id="{0D3BE933-1750-4425-8FB5-9BA3324229D7}"/>
              </a:ext>
            </a:extLst>
          </p:cNvPr>
          <p:cNvSpPr/>
          <p:nvPr userDrawn="1"/>
        </p:nvSpPr>
        <p:spPr>
          <a:xfrm>
            <a:off x="1495361" y="963847"/>
            <a:ext cx="980425" cy="1013022"/>
          </a:xfrm>
          <a:custGeom>
            <a:avLst/>
            <a:gdLst>
              <a:gd name="connsiteX0" fmla="*/ 354347 w 980425"/>
              <a:gd name="connsiteY0" fmla="*/ 0 h 1013022"/>
              <a:gd name="connsiteX1" fmla="*/ 980425 w 980425"/>
              <a:gd name="connsiteY1" fmla="*/ 0 h 1013022"/>
              <a:gd name="connsiteX2" fmla="*/ 980425 w 980425"/>
              <a:gd name="connsiteY2" fmla="*/ 1013022 h 1013022"/>
              <a:gd name="connsiteX3" fmla="*/ 0 w 980425"/>
              <a:gd name="connsiteY3" fmla="*/ 1013022 h 1013022"/>
              <a:gd name="connsiteX4" fmla="*/ 0 w 980425"/>
              <a:gd name="connsiteY4" fmla="*/ 707434 h 1013022"/>
              <a:gd name="connsiteX5" fmla="*/ 354347 w 980425"/>
              <a:gd name="connsiteY5" fmla="*/ 707434 h 1013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0425" h="1013022">
                <a:moveTo>
                  <a:pt x="354347" y="0"/>
                </a:moveTo>
                <a:lnTo>
                  <a:pt x="980425" y="0"/>
                </a:lnTo>
                <a:lnTo>
                  <a:pt x="980425" y="1013022"/>
                </a:lnTo>
                <a:lnTo>
                  <a:pt x="0" y="1013022"/>
                </a:lnTo>
                <a:lnTo>
                  <a:pt x="0" y="707434"/>
                </a:lnTo>
                <a:lnTo>
                  <a:pt x="354347" y="707434"/>
                </a:lnTo>
                <a:close/>
              </a:path>
            </a:pathLst>
          </a:cu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n>
                <a:noFill/>
              </a:ln>
              <a:noFill/>
            </a:endParaRPr>
          </a:p>
        </p:txBody>
      </p:sp>
      <p:sp>
        <p:nvSpPr>
          <p:cNvPr id="212" name="团" hidden="1">
            <a:extLst>
              <a:ext uri="{FF2B5EF4-FFF2-40B4-BE49-F238E27FC236}">
                <a16:creationId xmlns="" xmlns:a16="http://schemas.microsoft.com/office/drawing/2014/main" id="{4FD92C9D-0786-4EF6-81C1-F11CACA70321}"/>
              </a:ext>
            </a:extLst>
          </p:cNvPr>
          <p:cNvSpPr txBox="1"/>
          <p:nvPr userDrawn="1"/>
        </p:nvSpPr>
        <p:spPr>
          <a:xfrm>
            <a:off x="644732" y="345027"/>
            <a:ext cx="1210588" cy="1323439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rtlCol="0">
            <a:spAutoFit/>
          </a:bodyPr>
          <a:lstStyle/>
          <a:p>
            <a:r>
              <a:rPr kumimoji="0" lang="zh-CN" altLang="en-US" sz="8000" b="0" i="0" u="none" strike="noStrike" kern="1200" cap="none" spc="0" normalizeH="0" baseline="0" noProof="0" dirty="0">
                <a:ln>
                  <a:solidFill>
                    <a:schemeClr val="accent1">
                      <a:shade val="50000"/>
                    </a:schemeClr>
                  </a:solidFill>
                </a:ln>
                <a:solidFill>
                  <a:schemeClr val="bg1">
                    <a:alpha val="65000"/>
                  </a:schemeClr>
                </a:solidFill>
                <a:effectLst/>
                <a:uLnTx/>
                <a:uFillTx/>
                <a:latin typeface="禹卫书法行书简体&#10;" panose="02000603000000000000" pitchFamily="2" charset="-122"/>
                <a:ea typeface="禹卫书法行书简体&#10;" panose="02000603000000000000" pitchFamily="2" charset="-122"/>
                <a:cs typeface="+mn-cs"/>
              </a:rPr>
              <a:t>团</a:t>
            </a:r>
            <a:endParaRPr lang="zh-CN" altLang="en-US" sz="8000" dirty="0">
              <a:ln>
                <a:solidFill>
                  <a:schemeClr val="accent1">
                    <a:shade val="50000"/>
                  </a:schemeClr>
                </a:solidFill>
              </a:ln>
              <a:solidFill>
                <a:schemeClr val="bg1">
                  <a:alpha val="65000"/>
                </a:schemeClr>
              </a:solidFill>
              <a:effectLst/>
              <a:latin typeface="禹卫书法行书简体&#10;" panose="02000603000000000000" pitchFamily="2" charset="-122"/>
              <a:ea typeface="禹卫书法行书简体&#10;" panose="02000603000000000000" pitchFamily="2" charset="-122"/>
            </a:endParaRPr>
          </a:p>
        </p:txBody>
      </p:sp>
      <p:sp>
        <p:nvSpPr>
          <p:cNvPr id="213" name="结" hidden="1">
            <a:extLst>
              <a:ext uri="{FF2B5EF4-FFF2-40B4-BE49-F238E27FC236}">
                <a16:creationId xmlns="" xmlns:a16="http://schemas.microsoft.com/office/drawing/2014/main" id="{AB4E68C3-32D6-4744-B723-9A516A58AA08}"/>
              </a:ext>
            </a:extLst>
          </p:cNvPr>
          <p:cNvSpPr txBox="1"/>
          <p:nvPr userDrawn="1"/>
        </p:nvSpPr>
        <p:spPr>
          <a:xfrm>
            <a:off x="1495361" y="963847"/>
            <a:ext cx="954107" cy="101566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rtlCol="0">
            <a:spAutoFit/>
          </a:bodyPr>
          <a:lstStyle/>
          <a:p>
            <a:r>
              <a:rPr kumimoji="0" lang="zh-CN" altLang="en-US" sz="6000" b="0" i="0" u="none" strike="noStrike" kern="1200" cap="none" spc="0" normalizeH="0" baseline="0" noProof="0" dirty="0">
                <a:ln>
                  <a:solidFill>
                    <a:schemeClr val="accent1">
                      <a:shade val="50000"/>
                    </a:schemeClr>
                  </a:solidFill>
                </a:ln>
                <a:solidFill>
                  <a:prstClr val="white">
                    <a:alpha val="55000"/>
                  </a:prstClr>
                </a:solidFill>
                <a:effectLst/>
                <a:uLnTx/>
                <a:uFillTx/>
                <a:latin typeface="禹卫书法行书简体&#10;" panose="02000603000000000000" pitchFamily="2" charset="-122"/>
                <a:ea typeface="禹卫书法行书简体&#10;" panose="02000603000000000000" pitchFamily="2" charset="-122"/>
                <a:cs typeface="+mn-cs"/>
              </a:rPr>
              <a:t>结</a:t>
            </a:r>
            <a:endParaRPr lang="zh-CN" altLang="en-US" sz="6000" dirty="0">
              <a:ln>
                <a:solidFill>
                  <a:schemeClr val="accent1">
                    <a:shade val="50000"/>
                  </a:schemeClr>
                </a:solidFill>
              </a:ln>
              <a:solidFill>
                <a:prstClr val="white">
                  <a:alpha val="55000"/>
                </a:prstClr>
              </a:solidFill>
              <a:effectLst/>
              <a:latin typeface="禹卫书法行书简体&#10;" panose="02000603000000000000" pitchFamily="2" charset="-122"/>
              <a:ea typeface="禹卫书法行书简体&#10;" panose="02000603000000000000" pitchFamily="2" charset="-122"/>
            </a:endParaRPr>
          </a:p>
        </p:txBody>
      </p:sp>
      <p:sp>
        <p:nvSpPr>
          <p:cNvPr id="218" name="创" hidden="1">
            <a:extLst>
              <a:ext uri="{FF2B5EF4-FFF2-40B4-BE49-F238E27FC236}">
                <a16:creationId xmlns="" xmlns:a16="http://schemas.microsoft.com/office/drawing/2014/main" id="{94CD8390-104F-4750-9105-BDA05C543270}"/>
              </a:ext>
            </a:extLst>
          </p:cNvPr>
          <p:cNvSpPr txBox="1"/>
          <p:nvPr userDrawn="1"/>
        </p:nvSpPr>
        <p:spPr>
          <a:xfrm>
            <a:off x="2555381" y="2824027"/>
            <a:ext cx="954107" cy="1015664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rtlCol="0">
            <a:spAutoFit/>
          </a:bodyPr>
          <a:lstStyle/>
          <a:p>
            <a:r>
              <a:rPr kumimoji="0" lang="zh-CN" altLang="en-US" sz="6000" b="0" i="0" u="none" strike="noStrike" kern="1200" cap="none" spc="0" normalizeH="0" baseline="0" noProof="0" dirty="0">
                <a:ln>
                  <a:solidFill>
                    <a:schemeClr val="accent1">
                      <a:shade val="50000"/>
                    </a:schemeClr>
                  </a:solidFill>
                </a:ln>
                <a:solidFill>
                  <a:prstClr val="white">
                    <a:alpha val="55000"/>
                  </a:prstClr>
                </a:solidFill>
                <a:effectLst/>
                <a:uLnTx/>
                <a:uFillTx/>
                <a:latin typeface="禹卫书法行书简体&#10;" panose="02000603000000000000" pitchFamily="2" charset="-122"/>
                <a:ea typeface="禹卫书法行书简体&#10;" panose="02000603000000000000" pitchFamily="2" charset="-122"/>
                <a:cs typeface="+mn-cs"/>
              </a:rPr>
              <a:t>创</a:t>
            </a:r>
            <a:endParaRPr lang="zh-CN" altLang="en-US" sz="6000" dirty="0">
              <a:ln>
                <a:solidFill>
                  <a:schemeClr val="accent1">
                    <a:shade val="50000"/>
                  </a:schemeClr>
                </a:solidFill>
              </a:ln>
              <a:solidFill>
                <a:prstClr val="white">
                  <a:alpha val="55000"/>
                </a:prstClr>
              </a:solidFill>
              <a:effectLst/>
              <a:latin typeface="禹卫书法行书简体&#10;" panose="02000603000000000000" pitchFamily="2" charset="-122"/>
              <a:ea typeface="禹卫书法行书简体&#10;" panose="02000603000000000000" pitchFamily="2" charset="-122"/>
            </a:endParaRPr>
          </a:p>
        </p:txBody>
      </p:sp>
      <p:sp>
        <p:nvSpPr>
          <p:cNvPr id="287" name="勤" hidden="1">
            <a:extLst>
              <a:ext uri="{FF2B5EF4-FFF2-40B4-BE49-F238E27FC236}">
                <a16:creationId xmlns="" xmlns:a16="http://schemas.microsoft.com/office/drawing/2014/main" id="{8372A56F-F7C7-45CC-803A-23273639A313}"/>
              </a:ext>
            </a:extLst>
          </p:cNvPr>
          <p:cNvSpPr>
            <a:spLocks/>
          </p:cNvSpPr>
          <p:nvPr userDrawn="1"/>
        </p:nvSpPr>
        <p:spPr bwMode="auto">
          <a:xfrm rot="18101853">
            <a:off x="702394" y="1719933"/>
            <a:ext cx="1029376" cy="807528"/>
          </a:xfrm>
          <a:custGeom>
            <a:avLst/>
            <a:gdLst/>
            <a:ahLst/>
            <a:cxnLst/>
            <a:rect l="l" t="t" r="r" b="b"/>
            <a:pathLst>
              <a:path w="1029376" h="807528">
                <a:moveTo>
                  <a:pt x="141137" y="430548"/>
                </a:moveTo>
                <a:cubicBezTo>
                  <a:pt x="139856" y="428473"/>
                  <a:pt x="136439" y="427001"/>
                  <a:pt x="130887" y="426131"/>
                </a:cubicBezTo>
                <a:lnTo>
                  <a:pt x="125555" y="426199"/>
                </a:lnTo>
                <a:cubicBezTo>
                  <a:pt x="126394" y="426397"/>
                  <a:pt x="128392" y="427313"/>
                  <a:pt x="131550" y="428945"/>
                </a:cubicBezTo>
                <a:cubicBezTo>
                  <a:pt x="137224" y="431173"/>
                  <a:pt x="140641" y="432645"/>
                  <a:pt x="141800" y="433362"/>
                </a:cubicBezTo>
                <a:close/>
                <a:moveTo>
                  <a:pt x="266942" y="386709"/>
                </a:moveTo>
                <a:cubicBezTo>
                  <a:pt x="264792" y="384097"/>
                  <a:pt x="260528" y="380819"/>
                  <a:pt x="254152" y="376875"/>
                </a:cubicBezTo>
                <a:cubicBezTo>
                  <a:pt x="244359" y="371459"/>
                  <a:pt x="238769" y="371688"/>
                  <a:pt x="237380" y="377561"/>
                </a:cubicBezTo>
                <a:cubicBezTo>
                  <a:pt x="236785" y="380077"/>
                  <a:pt x="240934" y="383605"/>
                  <a:pt x="249827" y="388144"/>
                </a:cubicBezTo>
                <a:cubicBezTo>
                  <a:pt x="258720" y="392683"/>
                  <a:pt x="264463" y="394152"/>
                  <a:pt x="267056" y="392550"/>
                </a:cubicBezTo>
                <a:cubicBezTo>
                  <a:pt x="269131" y="391269"/>
                  <a:pt x="269093" y="389322"/>
                  <a:pt x="266942" y="386709"/>
                </a:cubicBezTo>
                <a:close/>
                <a:moveTo>
                  <a:pt x="321746" y="352328"/>
                </a:moveTo>
                <a:cubicBezTo>
                  <a:pt x="319824" y="349216"/>
                  <a:pt x="317086" y="347683"/>
                  <a:pt x="313532" y="347728"/>
                </a:cubicBezTo>
                <a:cubicBezTo>
                  <a:pt x="309978" y="347774"/>
                  <a:pt x="303163" y="344280"/>
                  <a:pt x="293088" y="337247"/>
                </a:cubicBezTo>
                <a:cubicBezTo>
                  <a:pt x="283013" y="330214"/>
                  <a:pt x="273895" y="322411"/>
                  <a:pt x="265735" y="313838"/>
                </a:cubicBezTo>
                <a:cubicBezTo>
                  <a:pt x="254813" y="301954"/>
                  <a:pt x="247797" y="296973"/>
                  <a:pt x="244685" y="298895"/>
                </a:cubicBezTo>
                <a:cubicBezTo>
                  <a:pt x="242610" y="300176"/>
                  <a:pt x="241794" y="301755"/>
                  <a:pt x="242236" y="303631"/>
                </a:cubicBezTo>
                <a:cubicBezTo>
                  <a:pt x="242678" y="305507"/>
                  <a:pt x="244657" y="306972"/>
                  <a:pt x="248174" y="308025"/>
                </a:cubicBezTo>
                <a:cubicBezTo>
                  <a:pt x="251689" y="309077"/>
                  <a:pt x="257947" y="313990"/>
                  <a:pt x="266947" y="322762"/>
                </a:cubicBezTo>
                <a:cubicBezTo>
                  <a:pt x="277105" y="332250"/>
                  <a:pt x="288221" y="340969"/>
                  <a:pt x="300295" y="348917"/>
                </a:cubicBezTo>
                <a:cubicBezTo>
                  <a:pt x="312368" y="356866"/>
                  <a:pt x="319182" y="360359"/>
                  <a:pt x="320739" y="359398"/>
                </a:cubicBezTo>
                <a:cubicBezTo>
                  <a:pt x="323332" y="357797"/>
                  <a:pt x="323668" y="355440"/>
                  <a:pt x="321746" y="352328"/>
                </a:cubicBezTo>
                <a:close/>
                <a:moveTo>
                  <a:pt x="335657" y="360932"/>
                </a:moveTo>
                <a:cubicBezTo>
                  <a:pt x="333735" y="357820"/>
                  <a:pt x="331218" y="357225"/>
                  <a:pt x="328106" y="359147"/>
                </a:cubicBezTo>
                <a:cubicBezTo>
                  <a:pt x="324994" y="361069"/>
                  <a:pt x="324918" y="363266"/>
                  <a:pt x="327877" y="365737"/>
                </a:cubicBezTo>
                <a:cubicBezTo>
                  <a:pt x="330836" y="368208"/>
                  <a:pt x="333353" y="368804"/>
                  <a:pt x="335428" y="367522"/>
                </a:cubicBezTo>
                <a:cubicBezTo>
                  <a:pt x="337503" y="366241"/>
                  <a:pt x="337579" y="364045"/>
                  <a:pt x="335657" y="360932"/>
                </a:cubicBezTo>
                <a:close/>
                <a:moveTo>
                  <a:pt x="303332" y="261602"/>
                </a:moveTo>
                <a:cubicBezTo>
                  <a:pt x="303531" y="260763"/>
                  <a:pt x="303001" y="260195"/>
                  <a:pt x="301742" y="259897"/>
                </a:cubicBezTo>
                <a:cubicBezTo>
                  <a:pt x="300484" y="259600"/>
                  <a:pt x="298916" y="259672"/>
                  <a:pt x="297040" y="260114"/>
                </a:cubicBezTo>
                <a:cubicBezTo>
                  <a:pt x="294325" y="260358"/>
                  <a:pt x="292918" y="260690"/>
                  <a:pt x="292818" y="261109"/>
                </a:cubicBezTo>
                <a:cubicBezTo>
                  <a:pt x="292719" y="261529"/>
                  <a:pt x="293928" y="262036"/>
                  <a:pt x="296445" y="262631"/>
                </a:cubicBezTo>
                <a:cubicBezTo>
                  <a:pt x="300960" y="264142"/>
                  <a:pt x="303256" y="263798"/>
                  <a:pt x="303332" y="261602"/>
                </a:cubicBezTo>
                <a:close/>
                <a:moveTo>
                  <a:pt x="356988" y="287576"/>
                </a:moveTo>
                <a:cubicBezTo>
                  <a:pt x="355066" y="284464"/>
                  <a:pt x="350578" y="280967"/>
                  <a:pt x="343523" y="277084"/>
                </a:cubicBezTo>
                <a:cubicBezTo>
                  <a:pt x="336468" y="273201"/>
                  <a:pt x="332948" y="269822"/>
                  <a:pt x="332964" y="266947"/>
                </a:cubicBezTo>
                <a:cubicBezTo>
                  <a:pt x="332979" y="264071"/>
                  <a:pt x="331629" y="262755"/>
                  <a:pt x="328914" y="262999"/>
                </a:cubicBezTo>
                <a:cubicBezTo>
                  <a:pt x="324521" y="262846"/>
                  <a:pt x="323445" y="264585"/>
                  <a:pt x="325687" y="268216"/>
                </a:cubicBezTo>
                <a:cubicBezTo>
                  <a:pt x="328250" y="272365"/>
                  <a:pt x="333848" y="276790"/>
                  <a:pt x="342481" y="281488"/>
                </a:cubicBezTo>
                <a:cubicBezTo>
                  <a:pt x="351435" y="286706"/>
                  <a:pt x="356271" y="288735"/>
                  <a:pt x="356988" y="287576"/>
                </a:cubicBezTo>
                <a:close/>
                <a:moveTo>
                  <a:pt x="400461" y="314465"/>
                </a:moveTo>
                <a:cubicBezTo>
                  <a:pt x="399179" y="312390"/>
                  <a:pt x="393772" y="308564"/>
                  <a:pt x="384238" y="302988"/>
                </a:cubicBezTo>
                <a:cubicBezTo>
                  <a:pt x="374705" y="297412"/>
                  <a:pt x="368001" y="294388"/>
                  <a:pt x="364126" y="293915"/>
                </a:cubicBezTo>
                <a:lnTo>
                  <a:pt x="363829" y="295173"/>
                </a:lnTo>
                <a:cubicBezTo>
                  <a:pt x="368908" y="299917"/>
                  <a:pt x="378342" y="305913"/>
                  <a:pt x="392132" y="313160"/>
                </a:cubicBezTo>
                <a:cubicBezTo>
                  <a:pt x="399606" y="317142"/>
                  <a:pt x="402383" y="317577"/>
                  <a:pt x="400461" y="314465"/>
                </a:cubicBezTo>
                <a:close/>
                <a:moveTo>
                  <a:pt x="413468" y="319865"/>
                </a:moveTo>
                <a:cubicBezTo>
                  <a:pt x="412027" y="317531"/>
                  <a:pt x="410139" y="317085"/>
                  <a:pt x="407805" y="318526"/>
                </a:cubicBezTo>
                <a:cubicBezTo>
                  <a:pt x="405471" y="319968"/>
                  <a:pt x="404625" y="321207"/>
                  <a:pt x="405265" y="322245"/>
                </a:cubicBezTo>
                <a:cubicBezTo>
                  <a:pt x="405906" y="323282"/>
                  <a:pt x="407793" y="323728"/>
                  <a:pt x="410928" y="323583"/>
                </a:cubicBezTo>
                <a:cubicBezTo>
                  <a:pt x="414063" y="323439"/>
                  <a:pt x="414910" y="322199"/>
                  <a:pt x="413468" y="319865"/>
                </a:cubicBezTo>
                <a:close/>
                <a:moveTo>
                  <a:pt x="616519" y="646924"/>
                </a:moveTo>
                <a:cubicBezTo>
                  <a:pt x="607711" y="632661"/>
                  <a:pt x="601667" y="624034"/>
                  <a:pt x="598387" y="621044"/>
                </a:cubicBezTo>
                <a:cubicBezTo>
                  <a:pt x="590471" y="615186"/>
                  <a:pt x="569427" y="617076"/>
                  <a:pt x="535257" y="626714"/>
                </a:cubicBezTo>
                <a:cubicBezTo>
                  <a:pt x="529109" y="628361"/>
                  <a:pt x="522161" y="628712"/>
                  <a:pt x="514412" y="627765"/>
                </a:cubicBezTo>
                <a:cubicBezTo>
                  <a:pt x="506663" y="626819"/>
                  <a:pt x="499379" y="629526"/>
                  <a:pt x="492560" y="635887"/>
                </a:cubicBezTo>
                <a:cubicBezTo>
                  <a:pt x="469189" y="656051"/>
                  <a:pt x="458487" y="669467"/>
                  <a:pt x="460454" y="676133"/>
                </a:cubicBezTo>
                <a:cubicBezTo>
                  <a:pt x="461979" y="680923"/>
                  <a:pt x="459111" y="685560"/>
                  <a:pt x="451850" y="690044"/>
                </a:cubicBezTo>
                <a:cubicBezTo>
                  <a:pt x="444588" y="694529"/>
                  <a:pt x="440660" y="698029"/>
                  <a:pt x="440065" y="700546"/>
                </a:cubicBezTo>
                <a:cubicBezTo>
                  <a:pt x="440309" y="703261"/>
                  <a:pt x="445225" y="705420"/>
                  <a:pt x="454812" y="707023"/>
                </a:cubicBezTo>
                <a:cubicBezTo>
                  <a:pt x="464399" y="708625"/>
                  <a:pt x="472007" y="708763"/>
                  <a:pt x="477636" y="707436"/>
                </a:cubicBezTo>
                <a:cubicBezTo>
                  <a:pt x="482945" y="705591"/>
                  <a:pt x="486160" y="705576"/>
                  <a:pt x="487281" y="707391"/>
                </a:cubicBezTo>
                <a:cubicBezTo>
                  <a:pt x="488402" y="709206"/>
                  <a:pt x="493005" y="709409"/>
                  <a:pt x="501090" y="707998"/>
                </a:cubicBezTo>
                <a:cubicBezTo>
                  <a:pt x="509174" y="706588"/>
                  <a:pt x="513777" y="706790"/>
                  <a:pt x="514899" y="708605"/>
                </a:cubicBezTo>
                <a:cubicBezTo>
                  <a:pt x="516020" y="710421"/>
                  <a:pt x="519394" y="710665"/>
                  <a:pt x="525023" y="709338"/>
                </a:cubicBezTo>
                <a:cubicBezTo>
                  <a:pt x="530652" y="708012"/>
                  <a:pt x="543508" y="705625"/>
                  <a:pt x="563591" y="702179"/>
                </a:cubicBezTo>
                <a:cubicBezTo>
                  <a:pt x="583673" y="698733"/>
                  <a:pt x="595560" y="696228"/>
                  <a:pt x="599252" y="694665"/>
                </a:cubicBezTo>
                <a:cubicBezTo>
                  <a:pt x="602944" y="693102"/>
                  <a:pt x="608382" y="691176"/>
                  <a:pt x="615567" y="688888"/>
                </a:cubicBezTo>
                <a:cubicBezTo>
                  <a:pt x="620555" y="686524"/>
                  <a:pt x="622729" y="684824"/>
                  <a:pt x="622088" y="683786"/>
                </a:cubicBezTo>
                <a:cubicBezTo>
                  <a:pt x="619449" y="681834"/>
                  <a:pt x="616574" y="681818"/>
                  <a:pt x="613462" y="683740"/>
                </a:cubicBezTo>
                <a:cubicBezTo>
                  <a:pt x="610350" y="685662"/>
                  <a:pt x="607635" y="685906"/>
                  <a:pt x="605316" y="684472"/>
                </a:cubicBezTo>
                <a:cubicBezTo>
                  <a:pt x="603638" y="684075"/>
                  <a:pt x="604515" y="683175"/>
                  <a:pt x="607948" y="681772"/>
                </a:cubicBezTo>
                <a:cubicBezTo>
                  <a:pt x="610022" y="680491"/>
                  <a:pt x="612516" y="679309"/>
                  <a:pt x="615430" y="678226"/>
                </a:cubicBezTo>
                <a:cubicBezTo>
                  <a:pt x="624491" y="675496"/>
                  <a:pt x="628961" y="673452"/>
                  <a:pt x="628839" y="672094"/>
                </a:cubicBezTo>
                <a:cubicBezTo>
                  <a:pt x="629434" y="669578"/>
                  <a:pt x="625328" y="661187"/>
                  <a:pt x="616519" y="646924"/>
                </a:cubicBezTo>
                <a:close/>
                <a:moveTo>
                  <a:pt x="450366" y="298691"/>
                </a:moveTo>
                <a:cubicBezTo>
                  <a:pt x="449626" y="298073"/>
                  <a:pt x="447720" y="298176"/>
                  <a:pt x="444646" y="299000"/>
                </a:cubicBezTo>
                <a:cubicBezTo>
                  <a:pt x="440054" y="299686"/>
                  <a:pt x="437549" y="299979"/>
                  <a:pt x="437129" y="299880"/>
                </a:cubicBezTo>
                <a:cubicBezTo>
                  <a:pt x="436710" y="299781"/>
                  <a:pt x="437736" y="298252"/>
                  <a:pt x="440207" y="295293"/>
                </a:cubicBezTo>
                <a:cubicBezTo>
                  <a:pt x="443197" y="292013"/>
                  <a:pt x="444292" y="289725"/>
                  <a:pt x="443491" y="288428"/>
                </a:cubicBezTo>
                <a:cubicBezTo>
                  <a:pt x="442690" y="287132"/>
                  <a:pt x="438133" y="284393"/>
                  <a:pt x="429820" y="280213"/>
                </a:cubicBezTo>
                <a:cubicBezTo>
                  <a:pt x="422025" y="275712"/>
                  <a:pt x="412224" y="271734"/>
                  <a:pt x="400418" y="268278"/>
                </a:cubicBezTo>
                <a:cubicBezTo>
                  <a:pt x="388611" y="264822"/>
                  <a:pt x="381671" y="263735"/>
                  <a:pt x="379596" y="265016"/>
                </a:cubicBezTo>
                <a:cubicBezTo>
                  <a:pt x="377521" y="266298"/>
                  <a:pt x="370981" y="265859"/>
                  <a:pt x="359975" y="263699"/>
                </a:cubicBezTo>
                <a:cubicBezTo>
                  <a:pt x="348970" y="261540"/>
                  <a:pt x="343398" y="261219"/>
                  <a:pt x="343260" y="262737"/>
                </a:cubicBezTo>
                <a:cubicBezTo>
                  <a:pt x="343123" y="264255"/>
                  <a:pt x="348641" y="268549"/>
                  <a:pt x="359814" y="275620"/>
                </a:cubicBezTo>
                <a:cubicBezTo>
                  <a:pt x="370988" y="282692"/>
                  <a:pt x="377196" y="287814"/>
                  <a:pt x="378439" y="290987"/>
                </a:cubicBezTo>
                <a:cubicBezTo>
                  <a:pt x="379682" y="294160"/>
                  <a:pt x="385108" y="297436"/>
                  <a:pt x="394718" y="300815"/>
                </a:cubicBezTo>
                <a:cubicBezTo>
                  <a:pt x="404328" y="304195"/>
                  <a:pt x="409694" y="306792"/>
                  <a:pt x="410815" y="308608"/>
                </a:cubicBezTo>
                <a:cubicBezTo>
                  <a:pt x="411936" y="310423"/>
                  <a:pt x="414312" y="310210"/>
                  <a:pt x="417943" y="307967"/>
                </a:cubicBezTo>
                <a:cubicBezTo>
                  <a:pt x="421573" y="305725"/>
                  <a:pt x="422732" y="306442"/>
                  <a:pt x="421420" y="310118"/>
                </a:cubicBezTo>
                <a:cubicBezTo>
                  <a:pt x="417438" y="317593"/>
                  <a:pt x="419719" y="320125"/>
                  <a:pt x="428261" y="317716"/>
                </a:cubicBezTo>
                <a:cubicBezTo>
                  <a:pt x="436484" y="314787"/>
                  <a:pt x="443425" y="309784"/>
                  <a:pt x="449084" y="302707"/>
                </a:cubicBezTo>
                <a:cubicBezTo>
                  <a:pt x="450679" y="300648"/>
                  <a:pt x="451106" y="299309"/>
                  <a:pt x="450366" y="298691"/>
                </a:cubicBezTo>
                <a:close/>
                <a:moveTo>
                  <a:pt x="504684" y="345751"/>
                </a:moveTo>
                <a:cubicBezTo>
                  <a:pt x="496356" y="332265"/>
                  <a:pt x="488126" y="330541"/>
                  <a:pt x="479995" y="340578"/>
                </a:cubicBezTo>
                <a:cubicBezTo>
                  <a:pt x="478042" y="343217"/>
                  <a:pt x="477886" y="345284"/>
                  <a:pt x="479525" y="346778"/>
                </a:cubicBezTo>
                <a:cubicBezTo>
                  <a:pt x="481165" y="348274"/>
                  <a:pt x="486919" y="350631"/>
                  <a:pt x="496789" y="353850"/>
                </a:cubicBezTo>
                <a:lnTo>
                  <a:pt x="512851" y="358977"/>
                </a:lnTo>
                <a:close/>
                <a:moveTo>
                  <a:pt x="420358" y="205722"/>
                </a:moveTo>
                <a:cubicBezTo>
                  <a:pt x="421597" y="206568"/>
                  <a:pt x="421778" y="207442"/>
                  <a:pt x="420901" y="208342"/>
                </a:cubicBezTo>
                <a:cubicBezTo>
                  <a:pt x="419345" y="209303"/>
                  <a:pt x="413903" y="208902"/>
                  <a:pt x="404575" y="207139"/>
                </a:cubicBezTo>
                <a:cubicBezTo>
                  <a:pt x="395247" y="205377"/>
                  <a:pt x="390103" y="203718"/>
                  <a:pt x="389142" y="202162"/>
                </a:cubicBezTo>
                <a:cubicBezTo>
                  <a:pt x="388181" y="200606"/>
                  <a:pt x="396288" y="200972"/>
                  <a:pt x="413465" y="203262"/>
                </a:cubicBezTo>
                <a:cubicBezTo>
                  <a:pt x="416821" y="204055"/>
                  <a:pt x="419118" y="204875"/>
                  <a:pt x="420358" y="205722"/>
                </a:cubicBezTo>
                <a:close/>
                <a:moveTo>
                  <a:pt x="539500" y="315115"/>
                </a:moveTo>
                <a:cubicBezTo>
                  <a:pt x="537380" y="312842"/>
                  <a:pt x="534821" y="311019"/>
                  <a:pt x="531823" y="309645"/>
                </a:cubicBezTo>
                <a:cubicBezTo>
                  <a:pt x="529108" y="309889"/>
                  <a:pt x="529192" y="312345"/>
                  <a:pt x="532075" y="317013"/>
                </a:cubicBezTo>
                <a:cubicBezTo>
                  <a:pt x="536238" y="323756"/>
                  <a:pt x="539838" y="327265"/>
                  <a:pt x="542874" y="327540"/>
                </a:cubicBezTo>
                <a:cubicBezTo>
                  <a:pt x="544750" y="327097"/>
                  <a:pt x="545307" y="325679"/>
                  <a:pt x="544545" y="323284"/>
                </a:cubicBezTo>
                <a:cubicBezTo>
                  <a:pt x="543301" y="320111"/>
                  <a:pt x="541620" y="317388"/>
                  <a:pt x="539500" y="315115"/>
                </a:cubicBezTo>
                <a:close/>
                <a:moveTo>
                  <a:pt x="673961" y="209374"/>
                </a:moveTo>
                <a:cubicBezTo>
                  <a:pt x="673456" y="208701"/>
                  <a:pt x="672300" y="208206"/>
                  <a:pt x="670492" y="207890"/>
                </a:cubicBezTo>
                <a:cubicBezTo>
                  <a:pt x="666877" y="207256"/>
                  <a:pt x="659997" y="200758"/>
                  <a:pt x="649854" y="188393"/>
                </a:cubicBezTo>
                <a:cubicBezTo>
                  <a:pt x="639711" y="176029"/>
                  <a:pt x="633381" y="169549"/>
                  <a:pt x="630864" y="168954"/>
                </a:cubicBezTo>
                <a:cubicBezTo>
                  <a:pt x="628347" y="168359"/>
                  <a:pt x="622470" y="170734"/>
                  <a:pt x="613233" y="176080"/>
                </a:cubicBezTo>
                <a:cubicBezTo>
                  <a:pt x="603996" y="181426"/>
                  <a:pt x="594229" y="186204"/>
                  <a:pt x="583933" y="190414"/>
                </a:cubicBezTo>
                <a:cubicBezTo>
                  <a:pt x="576031" y="193861"/>
                  <a:pt x="571980" y="196004"/>
                  <a:pt x="571782" y="196843"/>
                </a:cubicBezTo>
                <a:cubicBezTo>
                  <a:pt x="572102" y="197361"/>
                  <a:pt x="573582" y="198597"/>
                  <a:pt x="576221" y="200550"/>
                </a:cubicBezTo>
                <a:cubicBezTo>
                  <a:pt x="581056" y="202579"/>
                  <a:pt x="598084" y="205497"/>
                  <a:pt x="627303" y="209305"/>
                </a:cubicBezTo>
                <a:cubicBezTo>
                  <a:pt x="656522" y="213113"/>
                  <a:pt x="671929" y="213988"/>
                  <a:pt x="673523" y="211928"/>
                </a:cubicBezTo>
                <a:cubicBezTo>
                  <a:pt x="674321" y="210899"/>
                  <a:pt x="674466" y="210047"/>
                  <a:pt x="673961" y="209374"/>
                </a:cubicBezTo>
                <a:close/>
                <a:moveTo>
                  <a:pt x="761265" y="180850"/>
                </a:moveTo>
                <a:cubicBezTo>
                  <a:pt x="756323" y="174588"/>
                  <a:pt x="747353" y="166155"/>
                  <a:pt x="734358" y="155553"/>
                </a:cubicBezTo>
                <a:cubicBezTo>
                  <a:pt x="706886" y="133112"/>
                  <a:pt x="691655" y="123531"/>
                  <a:pt x="688665" y="126810"/>
                </a:cubicBezTo>
                <a:cubicBezTo>
                  <a:pt x="688467" y="127649"/>
                  <a:pt x="689008" y="129106"/>
                  <a:pt x="690290" y="131181"/>
                </a:cubicBezTo>
                <a:cubicBezTo>
                  <a:pt x="694133" y="137405"/>
                  <a:pt x="706992" y="149525"/>
                  <a:pt x="728865" y="167542"/>
                </a:cubicBezTo>
                <a:cubicBezTo>
                  <a:pt x="750739" y="185559"/>
                  <a:pt x="762453" y="194087"/>
                  <a:pt x="764009" y="193126"/>
                </a:cubicBezTo>
                <a:cubicBezTo>
                  <a:pt x="767122" y="191204"/>
                  <a:pt x="766206" y="187112"/>
                  <a:pt x="761265" y="180850"/>
                </a:cubicBezTo>
                <a:close/>
                <a:moveTo>
                  <a:pt x="1028605" y="448861"/>
                </a:moveTo>
                <a:cubicBezTo>
                  <a:pt x="1028856" y="450139"/>
                  <a:pt x="1027975" y="451758"/>
                  <a:pt x="1025962" y="453718"/>
                </a:cubicBezTo>
                <a:cubicBezTo>
                  <a:pt x="1024207" y="455518"/>
                  <a:pt x="1022392" y="456639"/>
                  <a:pt x="1020516" y="457081"/>
                </a:cubicBezTo>
                <a:cubicBezTo>
                  <a:pt x="1015406" y="458087"/>
                  <a:pt x="1013491" y="459628"/>
                  <a:pt x="1014772" y="461702"/>
                </a:cubicBezTo>
                <a:cubicBezTo>
                  <a:pt x="1016053" y="463777"/>
                  <a:pt x="1019508" y="464151"/>
                  <a:pt x="1025137" y="462825"/>
                </a:cubicBezTo>
                <a:cubicBezTo>
                  <a:pt x="1030766" y="461498"/>
                  <a:pt x="1030789" y="463275"/>
                  <a:pt x="1025206" y="468156"/>
                </a:cubicBezTo>
                <a:cubicBezTo>
                  <a:pt x="1023970" y="469635"/>
                  <a:pt x="1022216" y="471435"/>
                  <a:pt x="1019943" y="473556"/>
                </a:cubicBezTo>
                <a:cubicBezTo>
                  <a:pt x="1010850" y="482036"/>
                  <a:pt x="1002552" y="487161"/>
                  <a:pt x="995046" y="488930"/>
                </a:cubicBezTo>
                <a:cubicBezTo>
                  <a:pt x="989738" y="490776"/>
                  <a:pt x="987404" y="492217"/>
                  <a:pt x="988044" y="493254"/>
                </a:cubicBezTo>
                <a:cubicBezTo>
                  <a:pt x="990043" y="494170"/>
                  <a:pt x="990005" y="495268"/>
                  <a:pt x="987930" y="496549"/>
                </a:cubicBezTo>
                <a:cubicBezTo>
                  <a:pt x="985337" y="498151"/>
                  <a:pt x="975756" y="501201"/>
                  <a:pt x="959190" y="505700"/>
                </a:cubicBezTo>
                <a:cubicBezTo>
                  <a:pt x="949091" y="509070"/>
                  <a:pt x="942326" y="511457"/>
                  <a:pt x="938894" y="512860"/>
                </a:cubicBezTo>
                <a:cubicBezTo>
                  <a:pt x="935461" y="514264"/>
                  <a:pt x="931709" y="515148"/>
                  <a:pt x="927636" y="515514"/>
                </a:cubicBezTo>
                <a:cubicBezTo>
                  <a:pt x="922525" y="516520"/>
                  <a:pt x="907786" y="520787"/>
                  <a:pt x="883417" y="528313"/>
                </a:cubicBezTo>
                <a:cubicBezTo>
                  <a:pt x="859047" y="535839"/>
                  <a:pt x="845825" y="540243"/>
                  <a:pt x="843751" y="541524"/>
                </a:cubicBezTo>
                <a:cubicBezTo>
                  <a:pt x="841157" y="543126"/>
                  <a:pt x="835578" y="544243"/>
                  <a:pt x="827013" y="544875"/>
                </a:cubicBezTo>
                <a:cubicBezTo>
                  <a:pt x="818447" y="545508"/>
                  <a:pt x="809916" y="548806"/>
                  <a:pt x="801419" y="554770"/>
                </a:cubicBezTo>
                <a:cubicBezTo>
                  <a:pt x="792922" y="560734"/>
                  <a:pt x="767477" y="569999"/>
                  <a:pt x="725085" y="582566"/>
                </a:cubicBezTo>
                <a:cubicBezTo>
                  <a:pt x="706962" y="588026"/>
                  <a:pt x="686582" y="592730"/>
                  <a:pt x="663944" y="596680"/>
                </a:cubicBezTo>
                <a:cubicBezTo>
                  <a:pt x="662068" y="597122"/>
                  <a:pt x="660790" y="597373"/>
                  <a:pt x="660112" y="597434"/>
                </a:cubicBezTo>
                <a:cubicBezTo>
                  <a:pt x="659433" y="597495"/>
                  <a:pt x="659284" y="598124"/>
                  <a:pt x="659665" y="599322"/>
                </a:cubicBezTo>
                <a:cubicBezTo>
                  <a:pt x="660047" y="600520"/>
                  <a:pt x="660638" y="601767"/>
                  <a:pt x="661438" y="603063"/>
                </a:cubicBezTo>
                <a:cubicBezTo>
                  <a:pt x="662239" y="604360"/>
                  <a:pt x="663860" y="606404"/>
                  <a:pt x="666300" y="609196"/>
                </a:cubicBezTo>
                <a:cubicBezTo>
                  <a:pt x="668420" y="611469"/>
                  <a:pt x="669961" y="613383"/>
                  <a:pt x="670922" y="614939"/>
                </a:cubicBezTo>
                <a:lnTo>
                  <a:pt x="672844" y="618051"/>
                </a:lnTo>
                <a:cubicBezTo>
                  <a:pt x="673484" y="619089"/>
                  <a:pt x="673336" y="619718"/>
                  <a:pt x="672398" y="619939"/>
                </a:cubicBezTo>
                <a:cubicBezTo>
                  <a:pt x="671459" y="620160"/>
                  <a:pt x="670472" y="620591"/>
                  <a:pt x="669434" y="621232"/>
                </a:cubicBezTo>
                <a:cubicBezTo>
                  <a:pt x="667558" y="621674"/>
                  <a:pt x="666482" y="623413"/>
                  <a:pt x="666208" y="626448"/>
                </a:cubicBezTo>
                <a:cubicBezTo>
                  <a:pt x="665933" y="629484"/>
                  <a:pt x="666520" y="634495"/>
                  <a:pt x="667968" y="641482"/>
                </a:cubicBezTo>
                <a:cubicBezTo>
                  <a:pt x="671064" y="654616"/>
                  <a:pt x="673413" y="662480"/>
                  <a:pt x="675014" y="665073"/>
                </a:cubicBezTo>
                <a:cubicBezTo>
                  <a:pt x="676616" y="667666"/>
                  <a:pt x="678187" y="676010"/>
                  <a:pt x="679726" y="690105"/>
                </a:cubicBezTo>
                <a:cubicBezTo>
                  <a:pt x="680580" y="699609"/>
                  <a:pt x="680461" y="706668"/>
                  <a:pt x="679370" y="711282"/>
                </a:cubicBezTo>
                <a:cubicBezTo>
                  <a:pt x="678279" y="715897"/>
                  <a:pt x="675064" y="722002"/>
                  <a:pt x="669724" y="729598"/>
                </a:cubicBezTo>
                <a:cubicBezTo>
                  <a:pt x="662234" y="740672"/>
                  <a:pt x="646399" y="753317"/>
                  <a:pt x="622220" y="767533"/>
                </a:cubicBezTo>
                <a:cubicBezTo>
                  <a:pt x="598041" y="781748"/>
                  <a:pt x="581001" y="790121"/>
                  <a:pt x="571101" y="792653"/>
                </a:cubicBezTo>
                <a:lnTo>
                  <a:pt x="527145" y="801528"/>
                </a:lnTo>
                <a:cubicBezTo>
                  <a:pt x="507543" y="805752"/>
                  <a:pt x="495176" y="807479"/>
                  <a:pt x="490042" y="806708"/>
                </a:cubicBezTo>
                <a:cubicBezTo>
                  <a:pt x="484909" y="805937"/>
                  <a:pt x="476024" y="806051"/>
                  <a:pt x="463385" y="807050"/>
                </a:cubicBezTo>
                <a:cubicBezTo>
                  <a:pt x="450747" y="808048"/>
                  <a:pt x="439474" y="807486"/>
                  <a:pt x="429567" y="805365"/>
                </a:cubicBezTo>
                <a:cubicBezTo>
                  <a:pt x="419659" y="803244"/>
                  <a:pt x="413539" y="802905"/>
                  <a:pt x="411205" y="804346"/>
                </a:cubicBezTo>
                <a:cubicBezTo>
                  <a:pt x="408871" y="805787"/>
                  <a:pt x="398315" y="804067"/>
                  <a:pt x="379537" y="799184"/>
                </a:cubicBezTo>
                <a:lnTo>
                  <a:pt x="351851" y="792638"/>
                </a:lnTo>
                <a:lnTo>
                  <a:pt x="349724" y="773532"/>
                </a:lnTo>
                <a:cubicBezTo>
                  <a:pt x="349145" y="760993"/>
                  <a:pt x="353189" y="748107"/>
                  <a:pt x="361854" y="734874"/>
                </a:cubicBezTo>
                <a:cubicBezTo>
                  <a:pt x="370519" y="721642"/>
                  <a:pt x="376408" y="714065"/>
                  <a:pt x="379520" y="712143"/>
                </a:cubicBezTo>
                <a:cubicBezTo>
                  <a:pt x="382632" y="710221"/>
                  <a:pt x="383875" y="707304"/>
                  <a:pt x="383250" y="703391"/>
                </a:cubicBezTo>
                <a:cubicBezTo>
                  <a:pt x="382625" y="699478"/>
                  <a:pt x="387476" y="692542"/>
                  <a:pt x="397804" y="682581"/>
                </a:cubicBezTo>
                <a:cubicBezTo>
                  <a:pt x="408132" y="672621"/>
                  <a:pt x="413254" y="666413"/>
                  <a:pt x="413170" y="663957"/>
                </a:cubicBezTo>
                <a:cubicBezTo>
                  <a:pt x="413087" y="661501"/>
                  <a:pt x="416935" y="657871"/>
                  <a:pt x="424715" y="653066"/>
                </a:cubicBezTo>
                <a:lnTo>
                  <a:pt x="419430" y="644508"/>
                </a:lnTo>
                <a:cubicBezTo>
                  <a:pt x="414838" y="645194"/>
                  <a:pt x="408889" y="646002"/>
                  <a:pt x="401582" y="646932"/>
                </a:cubicBezTo>
                <a:cubicBezTo>
                  <a:pt x="392559" y="648564"/>
                  <a:pt x="379448" y="650392"/>
                  <a:pt x="362249" y="652415"/>
                </a:cubicBezTo>
                <a:lnTo>
                  <a:pt x="336967" y="655052"/>
                </a:lnTo>
                <a:lnTo>
                  <a:pt x="317131" y="659911"/>
                </a:lnTo>
                <a:cubicBezTo>
                  <a:pt x="305158" y="666053"/>
                  <a:pt x="294516" y="664825"/>
                  <a:pt x="279882" y="667281"/>
                </a:cubicBezTo>
                <a:cubicBezTo>
                  <a:pt x="241303" y="675880"/>
                  <a:pt x="194741" y="678337"/>
                  <a:pt x="154831" y="682022"/>
                </a:cubicBezTo>
                <a:cubicBezTo>
                  <a:pt x="121573" y="683250"/>
                  <a:pt x="88315" y="683250"/>
                  <a:pt x="59048" y="678337"/>
                </a:cubicBezTo>
                <a:cubicBezTo>
                  <a:pt x="29781" y="673423"/>
                  <a:pt x="13817" y="654998"/>
                  <a:pt x="3174" y="639029"/>
                </a:cubicBezTo>
                <a:cubicBezTo>
                  <a:pt x="-817" y="631659"/>
                  <a:pt x="-2147" y="624288"/>
                  <a:pt x="5835" y="618147"/>
                </a:cubicBezTo>
                <a:cubicBezTo>
                  <a:pt x="19803" y="615690"/>
                  <a:pt x="33772" y="615690"/>
                  <a:pt x="48073" y="615997"/>
                </a:cubicBezTo>
                <a:lnTo>
                  <a:pt x="53487" y="615959"/>
                </a:lnTo>
                <a:lnTo>
                  <a:pt x="69163" y="602886"/>
                </a:lnTo>
                <a:cubicBezTo>
                  <a:pt x="74030" y="599164"/>
                  <a:pt x="77103" y="598341"/>
                  <a:pt x="78385" y="600415"/>
                </a:cubicBezTo>
                <a:cubicBezTo>
                  <a:pt x="79666" y="602490"/>
                  <a:pt x="78930" y="604198"/>
                  <a:pt x="76176" y="605540"/>
                </a:cubicBezTo>
                <a:cubicBezTo>
                  <a:pt x="73423" y="606883"/>
                  <a:pt x="72687" y="608591"/>
                  <a:pt x="73968" y="610666"/>
                </a:cubicBezTo>
                <a:cubicBezTo>
                  <a:pt x="75249" y="612741"/>
                  <a:pt x="77057" y="613057"/>
                  <a:pt x="79391" y="611616"/>
                </a:cubicBezTo>
                <a:cubicBezTo>
                  <a:pt x="81725" y="610174"/>
                  <a:pt x="87845" y="610514"/>
                  <a:pt x="97753" y="612635"/>
                </a:cubicBezTo>
                <a:lnTo>
                  <a:pt x="118399" y="613701"/>
                </a:lnTo>
                <a:lnTo>
                  <a:pt x="153480" y="611026"/>
                </a:lnTo>
                <a:cubicBezTo>
                  <a:pt x="173872" y="609471"/>
                  <a:pt x="201060" y="607399"/>
                  <a:pt x="237312" y="604635"/>
                </a:cubicBezTo>
                <a:cubicBezTo>
                  <a:pt x="281212" y="601564"/>
                  <a:pt x="325113" y="598493"/>
                  <a:pt x="368515" y="597111"/>
                </a:cubicBezTo>
                <a:lnTo>
                  <a:pt x="388477" y="597517"/>
                </a:lnTo>
                <a:lnTo>
                  <a:pt x="470282" y="587849"/>
                </a:lnTo>
                <a:cubicBezTo>
                  <a:pt x="542497" y="578180"/>
                  <a:pt x="576322" y="569650"/>
                  <a:pt x="571757" y="562260"/>
                </a:cubicBezTo>
                <a:cubicBezTo>
                  <a:pt x="569195" y="558110"/>
                  <a:pt x="557869" y="555432"/>
                  <a:pt x="537779" y="554226"/>
                </a:cubicBezTo>
                <a:cubicBezTo>
                  <a:pt x="529831" y="554118"/>
                  <a:pt x="524576" y="551990"/>
                  <a:pt x="522014" y="547841"/>
                </a:cubicBezTo>
                <a:cubicBezTo>
                  <a:pt x="520412" y="545247"/>
                  <a:pt x="508964" y="541212"/>
                  <a:pt x="487670" y="535734"/>
                </a:cubicBezTo>
                <a:cubicBezTo>
                  <a:pt x="466375" y="530256"/>
                  <a:pt x="448818" y="526770"/>
                  <a:pt x="434997" y="525274"/>
                </a:cubicBezTo>
                <a:cubicBezTo>
                  <a:pt x="425052" y="524251"/>
                  <a:pt x="418500" y="522924"/>
                  <a:pt x="415343" y="521291"/>
                </a:cubicBezTo>
                <a:cubicBezTo>
                  <a:pt x="412185" y="519659"/>
                  <a:pt x="409309" y="519643"/>
                  <a:pt x="406716" y="521245"/>
                </a:cubicBezTo>
                <a:cubicBezTo>
                  <a:pt x="404123" y="522846"/>
                  <a:pt x="388354" y="520225"/>
                  <a:pt x="359409" y="513382"/>
                </a:cubicBezTo>
                <a:cubicBezTo>
                  <a:pt x="330465" y="506538"/>
                  <a:pt x="313529" y="504638"/>
                  <a:pt x="308601" y="507681"/>
                </a:cubicBezTo>
                <a:cubicBezTo>
                  <a:pt x="303674" y="510724"/>
                  <a:pt x="298232" y="510323"/>
                  <a:pt x="292276" y="506479"/>
                </a:cubicBezTo>
                <a:cubicBezTo>
                  <a:pt x="286319" y="502634"/>
                  <a:pt x="275470" y="498408"/>
                  <a:pt x="259727" y="493800"/>
                </a:cubicBezTo>
                <a:cubicBezTo>
                  <a:pt x="247982" y="491023"/>
                  <a:pt x="239733" y="489848"/>
                  <a:pt x="234981" y="490274"/>
                </a:cubicBezTo>
                <a:cubicBezTo>
                  <a:pt x="230230" y="490701"/>
                  <a:pt x="220470" y="494041"/>
                  <a:pt x="205704" y="500295"/>
                </a:cubicBezTo>
                <a:cubicBezTo>
                  <a:pt x="185430" y="509232"/>
                  <a:pt x="171938" y="512908"/>
                  <a:pt x="165226" y="511321"/>
                </a:cubicBezTo>
                <a:cubicBezTo>
                  <a:pt x="160512" y="510649"/>
                  <a:pt x="157465" y="509486"/>
                  <a:pt x="156085" y="507831"/>
                </a:cubicBezTo>
                <a:cubicBezTo>
                  <a:pt x="154705" y="506175"/>
                  <a:pt x="153580" y="502034"/>
                  <a:pt x="152711" y="495406"/>
                </a:cubicBezTo>
                <a:cubicBezTo>
                  <a:pt x="151842" y="488778"/>
                  <a:pt x="150717" y="484636"/>
                  <a:pt x="149337" y="482981"/>
                </a:cubicBezTo>
                <a:cubicBezTo>
                  <a:pt x="147956" y="481326"/>
                  <a:pt x="144650" y="480323"/>
                  <a:pt x="139418" y="479971"/>
                </a:cubicBezTo>
                <a:cubicBezTo>
                  <a:pt x="132187" y="478705"/>
                  <a:pt x="127146" y="478952"/>
                  <a:pt x="124293" y="480714"/>
                </a:cubicBezTo>
                <a:cubicBezTo>
                  <a:pt x="121440" y="482476"/>
                  <a:pt x="118325" y="482071"/>
                  <a:pt x="114946" y="479501"/>
                </a:cubicBezTo>
                <a:cubicBezTo>
                  <a:pt x="111567" y="476930"/>
                  <a:pt x="108253" y="477365"/>
                  <a:pt x="105004" y="480804"/>
                </a:cubicBezTo>
                <a:cubicBezTo>
                  <a:pt x="101755" y="484244"/>
                  <a:pt x="98421" y="485227"/>
                  <a:pt x="95004" y="483755"/>
                </a:cubicBezTo>
                <a:cubicBezTo>
                  <a:pt x="91588" y="482283"/>
                  <a:pt x="85067" y="481295"/>
                  <a:pt x="75441" y="480791"/>
                </a:cubicBezTo>
                <a:cubicBezTo>
                  <a:pt x="68012" y="480363"/>
                  <a:pt x="63478" y="479402"/>
                  <a:pt x="61838" y="477907"/>
                </a:cubicBezTo>
                <a:cubicBezTo>
                  <a:pt x="60199" y="476412"/>
                  <a:pt x="58334" y="471652"/>
                  <a:pt x="56245" y="463628"/>
                </a:cubicBezTo>
                <a:cubicBezTo>
                  <a:pt x="51304" y="445186"/>
                  <a:pt x="58405" y="428261"/>
                  <a:pt x="77551" y="412856"/>
                </a:cubicBezTo>
                <a:cubicBezTo>
                  <a:pt x="93386" y="400211"/>
                  <a:pt x="103705" y="397779"/>
                  <a:pt x="108510" y="405559"/>
                </a:cubicBezTo>
                <a:cubicBezTo>
                  <a:pt x="111072" y="409708"/>
                  <a:pt x="115790" y="412706"/>
                  <a:pt x="122661" y="414552"/>
                </a:cubicBezTo>
                <a:cubicBezTo>
                  <a:pt x="129533" y="416398"/>
                  <a:pt x="133450" y="418099"/>
                  <a:pt x="134411" y="419656"/>
                </a:cubicBezTo>
                <a:cubicBezTo>
                  <a:pt x="135692" y="421730"/>
                  <a:pt x="142106" y="424576"/>
                  <a:pt x="153654" y="428192"/>
                </a:cubicBezTo>
                <a:cubicBezTo>
                  <a:pt x="165201" y="431808"/>
                  <a:pt x="172012" y="432975"/>
                  <a:pt x="174086" y="431694"/>
                </a:cubicBezTo>
                <a:lnTo>
                  <a:pt x="172645" y="429360"/>
                </a:lnTo>
                <a:cubicBezTo>
                  <a:pt x="171684" y="427804"/>
                  <a:pt x="169854" y="425710"/>
                  <a:pt x="167154" y="423079"/>
                </a:cubicBezTo>
                <a:cubicBezTo>
                  <a:pt x="164454" y="420447"/>
                  <a:pt x="161625" y="417895"/>
                  <a:pt x="158665" y="415424"/>
                </a:cubicBezTo>
                <a:cubicBezTo>
                  <a:pt x="148308" y="406774"/>
                  <a:pt x="142207" y="399795"/>
                  <a:pt x="140362" y="394486"/>
                </a:cubicBezTo>
                <a:cubicBezTo>
                  <a:pt x="138516" y="389178"/>
                  <a:pt x="139844" y="382626"/>
                  <a:pt x="144344" y="374831"/>
                </a:cubicBezTo>
                <a:cubicBezTo>
                  <a:pt x="147212" y="370194"/>
                  <a:pt x="149424" y="367395"/>
                  <a:pt x="150980" y="366434"/>
                </a:cubicBezTo>
                <a:cubicBezTo>
                  <a:pt x="152537" y="365473"/>
                  <a:pt x="155153" y="365649"/>
                  <a:pt x="158829" y="366961"/>
                </a:cubicBezTo>
                <a:cubicBezTo>
                  <a:pt x="164900" y="367511"/>
                  <a:pt x="169110" y="365627"/>
                  <a:pt x="171460" y="361310"/>
                </a:cubicBezTo>
                <a:cubicBezTo>
                  <a:pt x="174328" y="356673"/>
                  <a:pt x="177749" y="354381"/>
                  <a:pt x="181723" y="354435"/>
                </a:cubicBezTo>
                <a:cubicBezTo>
                  <a:pt x="185696" y="354489"/>
                  <a:pt x="190223" y="356888"/>
                  <a:pt x="195302" y="361632"/>
                </a:cubicBezTo>
                <a:cubicBezTo>
                  <a:pt x="198063" y="364943"/>
                  <a:pt x="200622" y="366766"/>
                  <a:pt x="202979" y="367101"/>
                </a:cubicBezTo>
                <a:cubicBezTo>
                  <a:pt x="205335" y="367437"/>
                  <a:pt x="208329" y="366484"/>
                  <a:pt x="211960" y="364242"/>
                </a:cubicBezTo>
                <a:cubicBezTo>
                  <a:pt x="217665" y="360718"/>
                  <a:pt x="219976" y="357500"/>
                  <a:pt x="218893" y="354586"/>
                </a:cubicBezTo>
                <a:cubicBezTo>
                  <a:pt x="217811" y="351673"/>
                  <a:pt x="212350" y="345731"/>
                  <a:pt x="202512" y="336761"/>
                </a:cubicBezTo>
                <a:cubicBezTo>
                  <a:pt x="195434" y="331101"/>
                  <a:pt x="191304" y="327024"/>
                  <a:pt x="190122" y="324530"/>
                </a:cubicBezTo>
                <a:cubicBezTo>
                  <a:pt x="188940" y="322035"/>
                  <a:pt x="188845" y="318691"/>
                  <a:pt x="189837" y="314496"/>
                </a:cubicBezTo>
                <a:cubicBezTo>
                  <a:pt x="190981" y="305908"/>
                  <a:pt x="193049" y="299974"/>
                  <a:pt x="196039" y="296695"/>
                </a:cubicBezTo>
                <a:cubicBezTo>
                  <a:pt x="199029" y="293415"/>
                  <a:pt x="204276" y="290891"/>
                  <a:pt x="211782" y="289122"/>
                </a:cubicBezTo>
                <a:cubicBezTo>
                  <a:pt x="236174" y="283373"/>
                  <a:pt x="254974" y="290033"/>
                  <a:pt x="268183" y="309101"/>
                </a:cubicBezTo>
                <a:cubicBezTo>
                  <a:pt x="269465" y="311176"/>
                  <a:pt x="271333" y="312171"/>
                  <a:pt x="273789" y="312088"/>
                </a:cubicBezTo>
                <a:cubicBezTo>
                  <a:pt x="276245" y="312004"/>
                  <a:pt x="282053" y="316478"/>
                  <a:pt x="291212" y="325509"/>
                </a:cubicBezTo>
                <a:cubicBezTo>
                  <a:pt x="300372" y="334540"/>
                  <a:pt x="308658" y="340707"/>
                  <a:pt x="316072" y="344010"/>
                </a:cubicBezTo>
                <a:cubicBezTo>
                  <a:pt x="323485" y="347313"/>
                  <a:pt x="329411" y="350818"/>
                  <a:pt x="333850" y="354525"/>
                </a:cubicBezTo>
                <a:cubicBezTo>
                  <a:pt x="338609" y="358751"/>
                  <a:pt x="343265" y="361070"/>
                  <a:pt x="347819" y="361482"/>
                </a:cubicBezTo>
                <a:cubicBezTo>
                  <a:pt x="352372" y="361895"/>
                  <a:pt x="355145" y="360003"/>
                  <a:pt x="356136" y="355808"/>
                </a:cubicBezTo>
                <a:cubicBezTo>
                  <a:pt x="356808" y="351095"/>
                  <a:pt x="355527" y="349020"/>
                  <a:pt x="352293" y="349584"/>
                </a:cubicBezTo>
                <a:cubicBezTo>
                  <a:pt x="349059" y="350148"/>
                  <a:pt x="345600" y="347448"/>
                  <a:pt x="341917" y="341484"/>
                </a:cubicBezTo>
                <a:cubicBezTo>
                  <a:pt x="338233" y="335519"/>
                  <a:pt x="334195" y="332460"/>
                  <a:pt x="329801" y="332307"/>
                </a:cubicBezTo>
                <a:cubicBezTo>
                  <a:pt x="327086" y="332551"/>
                  <a:pt x="318014" y="328302"/>
                  <a:pt x="302585" y="319561"/>
                </a:cubicBezTo>
                <a:cubicBezTo>
                  <a:pt x="287156" y="310819"/>
                  <a:pt x="278480" y="304892"/>
                  <a:pt x="276558" y="301780"/>
                </a:cubicBezTo>
                <a:cubicBezTo>
                  <a:pt x="274957" y="299186"/>
                  <a:pt x="275396" y="292646"/>
                  <a:pt x="277875" y="282159"/>
                </a:cubicBezTo>
                <a:cubicBezTo>
                  <a:pt x="280355" y="271672"/>
                  <a:pt x="282952" y="266306"/>
                  <a:pt x="285668" y="266063"/>
                </a:cubicBezTo>
                <a:cubicBezTo>
                  <a:pt x="288703" y="266337"/>
                  <a:pt x="289580" y="265437"/>
                  <a:pt x="288299" y="263363"/>
                </a:cubicBezTo>
                <a:cubicBezTo>
                  <a:pt x="285417" y="258695"/>
                  <a:pt x="276912" y="260006"/>
                  <a:pt x="262786" y="267297"/>
                </a:cubicBezTo>
                <a:cubicBezTo>
                  <a:pt x="253847" y="271384"/>
                  <a:pt x="248458" y="273100"/>
                  <a:pt x="246620" y="272444"/>
                </a:cubicBezTo>
                <a:cubicBezTo>
                  <a:pt x="244782" y="271788"/>
                  <a:pt x="242719" y="267867"/>
                  <a:pt x="240431" y="260682"/>
                </a:cubicBezTo>
                <a:cubicBezTo>
                  <a:pt x="238022" y="252140"/>
                  <a:pt x="240093" y="242442"/>
                  <a:pt x="246646" y="231589"/>
                </a:cubicBezTo>
                <a:cubicBezTo>
                  <a:pt x="253198" y="220736"/>
                  <a:pt x="262698" y="211466"/>
                  <a:pt x="275146" y="203778"/>
                </a:cubicBezTo>
                <a:cubicBezTo>
                  <a:pt x="287594" y="196091"/>
                  <a:pt x="293697" y="190890"/>
                  <a:pt x="293452" y="188175"/>
                </a:cubicBezTo>
                <a:cubicBezTo>
                  <a:pt x="293758" y="179388"/>
                  <a:pt x="298151" y="179541"/>
                  <a:pt x="306632" y="188633"/>
                </a:cubicBezTo>
                <a:cubicBezTo>
                  <a:pt x="309073" y="191425"/>
                  <a:pt x="313580" y="194373"/>
                  <a:pt x="320155" y="197478"/>
                </a:cubicBezTo>
                <a:cubicBezTo>
                  <a:pt x="326729" y="200582"/>
                  <a:pt x="332743" y="202779"/>
                  <a:pt x="338196" y="204069"/>
                </a:cubicBezTo>
                <a:cubicBezTo>
                  <a:pt x="343650" y="205358"/>
                  <a:pt x="346575" y="205164"/>
                  <a:pt x="346971" y="203486"/>
                </a:cubicBezTo>
                <a:cubicBezTo>
                  <a:pt x="347887" y="201488"/>
                  <a:pt x="341541" y="197883"/>
                  <a:pt x="327935" y="192673"/>
                </a:cubicBezTo>
                <a:cubicBezTo>
                  <a:pt x="314328" y="187463"/>
                  <a:pt x="306724" y="183561"/>
                  <a:pt x="305122" y="180968"/>
                </a:cubicBezTo>
                <a:cubicBezTo>
                  <a:pt x="302880" y="177337"/>
                  <a:pt x="306633" y="176452"/>
                  <a:pt x="316381" y="178314"/>
                </a:cubicBezTo>
                <a:cubicBezTo>
                  <a:pt x="321094" y="178986"/>
                  <a:pt x="324511" y="180458"/>
                  <a:pt x="326631" y="182731"/>
                </a:cubicBezTo>
                <a:cubicBezTo>
                  <a:pt x="332229" y="187155"/>
                  <a:pt x="342911" y="192560"/>
                  <a:pt x="358676" y="198945"/>
                </a:cubicBezTo>
                <a:cubicBezTo>
                  <a:pt x="374440" y="205330"/>
                  <a:pt x="389244" y="210159"/>
                  <a:pt x="403087" y="213432"/>
                </a:cubicBezTo>
                <a:cubicBezTo>
                  <a:pt x="416930" y="216705"/>
                  <a:pt x="423989" y="216823"/>
                  <a:pt x="424264" y="213788"/>
                </a:cubicBezTo>
                <a:cubicBezTo>
                  <a:pt x="424219" y="210233"/>
                  <a:pt x="426343" y="208743"/>
                  <a:pt x="430637" y="209315"/>
                </a:cubicBezTo>
                <a:cubicBezTo>
                  <a:pt x="434931" y="209887"/>
                  <a:pt x="439561" y="208103"/>
                  <a:pt x="444526" y="203962"/>
                </a:cubicBezTo>
                <a:cubicBezTo>
                  <a:pt x="449492" y="199820"/>
                  <a:pt x="463405" y="190154"/>
                  <a:pt x="486264" y="174962"/>
                </a:cubicBezTo>
                <a:cubicBezTo>
                  <a:pt x="509124" y="159770"/>
                  <a:pt x="520531" y="150397"/>
                  <a:pt x="520485" y="146843"/>
                </a:cubicBezTo>
                <a:cubicBezTo>
                  <a:pt x="520516" y="141092"/>
                  <a:pt x="532385" y="133046"/>
                  <a:pt x="556090" y="122706"/>
                </a:cubicBezTo>
                <a:lnTo>
                  <a:pt x="576204" y="113509"/>
                </a:lnTo>
                <a:lnTo>
                  <a:pt x="570919" y="104951"/>
                </a:lnTo>
                <a:cubicBezTo>
                  <a:pt x="565474" y="96133"/>
                  <a:pt x="563404" y="81470"/>
                  <a:pt x="564709" y="60961"/>
                </a:cubicBezTo>
                <a:cubicBezTo>
                  <a:pt x="566015" y="40451"/>
                  <a:pt x="569642" y="29793"/>
                  <a:pt x="575592" y="28984"/>
                </a:cubicBezTo>
                <a:cubicBezTo>
                  <a:pt x="578826" y="28420"/>
                  <a:pt x="580790" y="26670"/>
                  <a:pt x="581484" y="23734"/>
                </a:cubicBezTo>
                <a:cubicBezTo>
                  <a:pt x="582178" y="20797"/>
                  <a:pt x="586713" y="15668"/>
                  <a:pt x="595088" y="8347"/>
                </a:cubicBezTo>
                <a:cubicBezTo>
                  <a:pt x="603463" y="1025"/>
                  <a:pt x="609260" y="-1480"/>
                  <a:pt x="612479" y="831"/>
                </a:cubicBezTo>
                <a:cubicBezTo>
                  <a:pt x="615697" y="3143"/>
                  <a:pt x="616017" y="9751"/>
                  <a:pt x="613438" y="20658"/>
                </a:cubicBezTo>
                <a:lnTo>
                  <a:pt x="609090" y="36240"/>
                </a:lnTo>
                <a:lnTo>
                  <a:pt x="633388" y="59924"/>
                </a:lnTo>
                <a:cubicBezTo>
                  <a:pt x="644188" y="70450"/>
                  <a:pt x="651406" y="76918"/>
                  <a:pt x="655044" y="79329"/>
                </a:cubicBezTo>
                <a:cubicBezTo>
                  <a:pt x="658682" y="81739"/>
                  <a:pt x="662896" y="82182"/>
                  <a:pt x="667686" y="80657"/>
                </a:cubicBezTo>
                <a:cubicBezTo>
                  <a:pt x="674032" y="78171"/>
                  <a:pt x="684390" y="74640"/>
                  <a:pt x="698760" y="70065"/>
                </a:cubicBezTo>
                <a:cubicBezTo>
                  <a:pt x="713130" y="65490"/>
                  <a:pt x="723297" y="61360"/>
                  <a:pt x="729262" y="57677"/>
                </a:cubicBezTo>
                <a:cubicBezTo>
                  <a:pt x="735226" y="53993"/>
                  <a:pt x="740047" y="52808"/>
                  <a:pt x="743723" y="54120"/>
                </a:cubicBezTo>
                <a:cubicBezTo>
                  <a:pt x="747918" y="55111"/>
                  <a:pt x="750118" y="57514"/>
                  <a:pt x="750324" y="61328"/>
                </a:cubicBezTo>
                <a:cubicBezTo>
                  <a:pt x="750529" y="65141"/>
                  <a:pt x="748558" y="68329"/>
                  <a:pt x="744408" y="70892"/>
                </a:cubicBezTo>
                <a:cubicBezTo>
                  <a:pt x="739740" y="73775"/>
                  <a:pt x="736910" y="77313"/>
                  <a:pt x="735919" y="81508"/>
                </a:cubicBezTo>
                <a:cubicBezTo>
                  <a:pt x="734927" y="85703"/>
                  <a:pt x="733294" y="88861"/>
                  <a:pt x="731021" y="90981"/>
                </a:cubicBezTo>
                <a:cubicBezTo>
                  <a:pt x="724721" y="97021"/>
                  <a:pt x="719458" y="102421"/>
                  <a:pt x="715232" y="107180"/>
                </a:cubicBezTo>
                <a:cubicBezTo>
                  <a:pt x="711006" y="111939"/>
                  <a:pt x="707917" y="115638"/>
                  <a:pt x="705964" y="118277"/>
                </a:cubicBezTo>
                <a:cubicBezTo>
                  <a:pt x="704012" y="120916"/>
                  <a:pt x="703195" y="122494"/>
                  <a:pt x="703516" y="123013"/>
                </a:cubicBezTo>
                <a:cubicBezTo>
                  <a:pt x="704675" y="123730"/>
                  <a:pt x="714071" y="130824"/>
                  <a:pt x="731704" y="144295"/>
                </a:cubicBezTo>
                <a:cubicBezTo>
                  <a:pt x="736783" y="149039"/>
                  <a:pt x="740932" y="152567"/>
                  <a:pt x="744151" y="154878"/>
                </a:cubicBezTo>
                <a:cubicBezTo>
                  <a:pt x="747369" y="157189"/>
                  <a:pt x="750138" y="159062"/>
                  <a:pt x="752457" y="160496"/>
                </a:cubicBezTo>
                <a:cubicBezTo>
                  <a:pt x="754775" y="161930"/>
                  <a:pt x="756323" y="162407"/>
                  <a:pt x="757101" y="161927"/>
                </a:cubicBezTo>
                <a:cubicBezTo>
                  <a:pt x="757879" y="161446"/>
                  <a:pt x="758627" y="160626"/>
                  <a:pt x="759344" y="159467"/>
                </a:cubicBezTo>
                <a:cubicBezTo>
                  <a:pt x="760656" y="155791"/>
                  <a:pt x="762593" y="156027"/>
                  <a:pt x="765156" y="160177"/>
                </a:cubicBezTo>
                <a:cubicBezTo>
                  <a:pt x="766635" y="161412"/>
                  <a:pt x="768496" y="163846"/>
                  <a:pt x="770738" y="167476"/>
                </a:cubicBezTo>
                <a:cubicBezTo>
                  <a:pt x="776504" y="176812"/>
                  <a:pt x="782346" y="183952"/>
                  <a:pt x="788264" y="188895"/>
                </a:cubicBezTo>
                <a:cubicBezTo>
                  <a:pt x="792383" y="192083"/>
                  <a:pt x="795750" y="193765"/>
                  <a:pt x="798366" y="193941"/>
                </a:cubicBezTo>
                <a:cubicBezTo>
                  <a:pt x="800982" y="194116"/>
                  <a:pt x="805303" y="192702"/>
                  <a:pt x="811329" y="189697"/>
                </a:cubicBezTo>
                <a:cubicBezTo>
                  <a:pt x="819947" y="185091"/>
                  <a:pt x="825150" y="179012"/>
                  <a:pt x="826935" y="171461"/>
                </a:cubicBezTo>
                <a:cubicBezTo>
                  <a:pt x="829117" y="162233"/>
                  <a:pt x="831687" y="158854"/>
                  <a:pt x="834647" y="161325"/>
                </a:cubicBezTo>
                <a:cubicBezTo>
                  <a:pt x="836767" y="163599"/>
                  <a:pt x="837194" y="168350"/>
                  <a:pt x="835927" y="175581"/>
                </a:cubicBezTo>
                <a:cubicBezTo>
                  <a:pt x="834981" y="183330"/>
                  <a:pt x="831933" y="194347"/>
                  <a:pt x="826784" y="208632"/>
                </a:cubicBezTo>
                <a:cubicBezTo>
                  <a:pt x="821634" y="222918"/>
                  <a:pt x="818221" y="229862"/>
                  <a:pt x="816543" y="229465"/>
                </a:cubicBezTo>
                <a:lnTo>
                  <a:pt x="819311" y="237428"/>
                </a:lnTo>
                <a:cubicBezTo>
                  <a:pt x="822514" y="242615"/>
                  <a:pt x="823345" y="250341"/>
                  <a:pt x="821803" y="260607"/>
                </a:cubicBezTo>
                <a:cubicBezTo>
                  <a:pt x="820262" y="270873"/>
                  <a:pt x="820613" y="277822"/>
                  <a:pt x="822855" y="281452"/>
                </a:cubicBezTo>
                <a:cubicBezTo>
                  <a:pt x="825097" y="285083"/>
                  <a:pt x="824989" y="293031"/>
                  <a:pt x="822533" y="305295"/>
                </a:cubicBezTo>
                <a:cubicBezTo>
                  <a:pt x="816551" y="336215"/>
                  <a:pt x="802875" y="337854"/>
                  <a:pt x="781506" y="310212"/>
                </a:cubicBezTo>
                <a:cubicBezTo>
                  <a:pt x="773101" y="298923"/>
                  <a:pt x="766531" y="292054"/>
                  <a:pt x="761795" y="289605"/>
                </a:cubicBezTo>
                <a:cubicBezTo>
                  <a:pt x="757059" y="287157"/>
                  <a:pt x="751991" y="283301"/>
                  <a:pt x="746591" y="278038"/>
                </a:cubicBezTo>
                <a:cubicBezTo>
                  <a:pt x="742152" y="274331"/>
                  <a:pt x="737107" y="272252"/>
                  <a:pt x="731455" y="271802"/>
                </a:cubicBezTo>
                <a:cubicBezTo>
                  <a:pt x="725804" y="271351"/>
                  <a:pt x="710080" y="272284"/>
                  <a:pt x="684285" y="274601"/>
                </a:cubicBezTo>
                <a:cubicBezTo>
                  <a:pt x="662563" y="276552"/>
                  <a:pt x="642213" y="275506"/>
                  <a:pt x="623237" y="271462"/>
                </a:cubicBezTo>
                <a:cubicBezTo>
                  <a:pt x="618524" y="270791"/>
                  <a:pt x="615778" y="270695"/>
                  <a:pt x="615000" y="271176"/>
                </a:cubicBezTo>
                <a:cubicBezTo>
                  <a:pt x="614222" y="271656"/>
                  <a:pt x="613497" y="274253"/>
                  <a:pt x="612826" y="278967"/>
                </a:cubicBezTo>
                <a:cubicBezTo>
                  <a:pt x="612276" y="285038"/>
                  <a:pt x="612642" y="289111"/>
                  <a:pt x="613923" y="291186"/>
                </a:cubicBezTo>
                <a:cubicBezTo>
                  <a:pt x="615205" y="293260"/>
                  <a:pt x="614815" y="299591"/>
                  <a:pt x="612755" y="310177"/>
                </a:cubicBezTo>
                <a:lnTo>
                  <a:pt x="608407" y="325759"/>
                </a:lnTo>
                <a:lnTo>
                  <a:pt x="588271" y="320999"/>
                </a:lnTo>
                <a:cubicBezTo>
                  <a:pt x="574329" y="318145"/>
                  <a:pt x="566317" y="315033"/>
                  <a:pt x="564235" y="311661"/>
                </a:cubicBezTo>
                <a:cubicBezTo>
                  <a:pt x="562153" y="308290"/>
                  <a:pt x="556597" y="305094"/>
                  <a:pt x="547566" y="302073"/>
                </a:cubicBezTo>
                <a:lnTo>
                  <a:pt x="532762" y="297244"/>
                </a:lnTo>
                <a:lnTo>
                  <a:pt x="540747" y="308433"/>
                </a:lnTo>
                <a:cubicBezTo>
                  <a:pt x="545750" y="315374"/>
                  <a:pt x="550170" y="319631"/>
                  <a:pt x="554006" y="321202"/>
                </a:cubicBezTo>
                <a:cubicBezTo>
                  <a:pt x="557843" y="322773"/>
                  <a:pt x="557945" y="324680"/>
                  <a:pt x="554315" y="326923"/>
                </a:cubicBezTo>
                <a:cubicBezTo>
                  <a:pt x="550684" y="329165"/>
                  <a:pt x="549910" y="331971"/>
                  <a:pt x="551992" y="335343"/>
                </a:cubicBezTo>
                <a:cubicBezTo>
                  <a:pt x="554074" y="338714"/>
                  <a:pt x="556129" y="337982"/>
                  <a:pt x="558158" y="333146"/>
                </a:cubicBezTo>
                <a:cubicBezTo>
                  <a:pt x="559272" y="330309"/>
                  <a:pt x="560168" y="328860"/>
                  <a:pt x="560847" y="328799"/>
                </a:cubicBezTo>
                <a:cubicBezTo>
                  <a:pt x="561526" y="328738"/>
                  <a:pt x="562826" y="330264"/>
                  <a:pt x="564748" y="333376"/>
                </a:cubicBezTo>
                <a:cubicBezTo>
                  <a:pt x="566670" y="336488"/>
                  <a:pt x="568069" y="343684"/>
                  <a:pt x="568945" y="354965"/>
                </a:cubicBezTo>
                <a:cubicBezTo>
                  <a:pt x="569822" y="366245"/>
                  <a:pt x="569284" y="373205"/>
                  <a:pt x="567331" y="375844"/>
                </a:cubicBezTo>
                <a:cubicBezTo>
                  <a:pt x="566415" y="377842"/>
                  <a:pt x="566839" y="380268"/>
                  <a:pt x="568600" y="383120"/>
                </a:cubicBezTo>
                <a:cubicBezTo>
                  <a:pt x="570362" y="385973"/>
                  <a:pt x="570076" y="388120"/>
                  <a:pt x="567742" y="389561"/>
                </a:cubicBezTo>
                <a:cubicBezTo>
                  <a:pt x="565408" y="391003"/>
                  <a:pt x="565362" y="393539"/>
                  <a:pt x="567604" y="397169"/>
                </a:cubicBezTo>
                <a:cubicBezTo>
                  <a:pt x="572088" y="404431"/>
                  <a:pt x="566032" y="413186"/>
                  <a:pt x="549434" y="423436"/>
                </a:cubicBezTo>
                <a:cubicBezTo>
                  <a:pt x="541136" y="428561"/>
                  <a:pt x="529417" y="429887"/>
                  <a:pt x="514277" y="427415"/>
                </a:cubicBezTo>
                <a:cubicBezTo>
                  <a:pt x="499137" y="424943"/>
                  <a:pt x="488787" y="420946"/>
                  <a:pt x="483227" y="415423"/>
                </a:cubicBezTo>
                <a:cubicBezTo>
                  <a:pt x="477668" y="409901"/>
                  <a:pt x="473980" y="407700"/>
                  <a:pt x="472165" y="408821"/>
                </a:cubicBezTo>
                <a:cubicBezTo>
                  <a:pt x="470349" y="409942"/>
                  <a:pt x="468000" y="408169"/>
                  <a:pt x="465118" y="403501"/>
                </a:cubicBezTo>
                <a:lnTo>
                  <a:pt x="461274" y="397277"/>
                </a:lnTo>
                <a:lnTo>
                  <a:pt x="456559" y="408786"/>
                </a:lnTo>
                <a:cubicBezTo>
                  <a:pt x="453737" y="416977"/>
                  <a:pt x="450770" y="422034"/>
                  <a:pt x="447658" y="423956"/>
                </a:cubicBezTo>
                <a:cubicBezTo>
                  <a:pt x="445064" y="425557"/>
                  <a:pt x="441289" y="424664"/>
                  <a:pt x="436331" y="421278"/>
                </a:cubicBezTo>
                <a:cubicBezTo>
                  <a:pt x="431374" y="417891"/>
                  <a:pt x="427774" y="414382"/>
                  <a:pt x="425532" y="410752"/>
                </a:cubicBezTo>
                <a:cubicBezTo>
                  <a:pt x="422207" y="404207"/>
                  <a:pt x="417696" y="398933"/>
                  <a:pt x="411999" y="394928"/>
                </a:cubicBezTo>
                <a:cubicBezTo>
                  <a:pt x="406302" y="390923"/>
                  <a:pt x="402156" y="389722"/>
                  <a:pt x="399563" y="391323"/>
                </a:cubicBezTo>
                <a:cubicBezTo>
                  <a:pt x="395414" y="393886"/>
                  <a:pt x="395139" y="396921"/>
                  <a:pt x="398739" y="400430"/>
                </a:cubicBezTo>
                <a:cubicBezTo>
                  <a:pt x="402338" y="403939"/>
                  <a:pt x="403372" y="407062"/>
                  <a:pt x="401838" y="409800"/>
                </a:cubicBezTo>
                <a:cubicBezTo>
                  <a:pt x="400305" y="412538"/>
                  <a:pt x="400500" y="415463"/>
                  <a:pt x="402421" y="418575"/>
                </a:cubicBezTo>
                <a:cubicBezTo>
                  <a:pt x="404664" y="422206"/>
                  <a:pt x="406657" y="432976"/>
                  <a:pt x="408403" y="450884"/>
                </a:cubicBezTo>
                <a:cubicBezTo>
                  <a:pt x="410148" y="468793"/>
                  <a:pt x="410144" y="478647"/>
                  <a:pt x="408389" y="480447"/>
                </a:cubicBezTo>
                <a:cubicBezTo>
                  <a:pt x="405399" y="483727"/>
                  <a:pt x="395045" y="483493"/>
                  <a:pt x="377328" y="479747"/>
                </a:cubicBezTo>
                <a:cubicBezTo>
                  <a:pt x="359610" y="476001"/>
                  <a:pt x="343338" y="470825"/>
                  <a:pt x="328511" y="464219"/>
                </a:cubicBezTo>
                <a:lnTo>
                  <a:pt x="310047" y="455202"/>
                </a:lnTo>
                <a:lnTo>
                  <a:pt x="311442" y="466163"/>
                </a:lnTo>
                <a:cubicBezTo>
                  <a:pt x="312448" y="471273"/>
                  <a:pt x="317756" y="475518"/>
                  <a:pt x="327366" y="478897"/>
                </a:cubicBezTo>
                <a:cubicBezTo>
                  <a:pt x="336976" y="482277"/>
                  <a:pt x="367888" y="489696"/>
                  <a:pt x="420103" y="501156"/>
                </a:cubicBezTo>
                <a:cubicBezTo>
                  <a:pt x="510072" y="521542"/>
                  <a:pt x="560166" y="530728"/>
                  <a:pt x="570387" y="528715"/>
                </a:cubicBezTo>
                <a:cubicBezTo>
                  <a:pt x="574978" y="528029"/>
                  <a:pt x="579044" y="529101"/>
                  <a:pt x="582582" y="531931"/>
                </a:cubicBezTo>
                <a:cubicBezTo>
                  <a:pt x="586121" y="534761"/>
                  <a:pt x="593138" y="539742"/>
                  <a:pt x="603632" y="546874"/>
                </a:cubicBezTo>
                <a:cubicBezTo>
                  <a:pt x="614127" y="554006"/>
                  <a:pt x="620144" y="558529"/>
                  <a:pt x="621685" y="560444"/>
                </a:cubicBezTo>
                <a:cubicBezTo>
                  <a:pt x="623225" y="562358"/>
                  <a:pt x="632001" y="561775"/>
                  <a:pt x="648010" y="558695"/>
                </a:cubicBezTo>
                <a:cubicBezTo>
                  <a:pt x="664020" y="555615"/>
                  <a:pt x="674400" y="553861"/>
                  <a:pt x="679152" y="553434"/>
                </a:cubicBezTo>
                <a:cubicBezTo>
                  <a:pt x="683904" y="553008"/>
                  <a:pt x="694464" y="550964"/>
                  <a:pt x="710832" y="547304"/>
                </a:cubicBezTo>
                <a:cubicBezTo>
                  <a:pt x="727200" y="543645"/>
                  <a:pt x="737970" y="541651"/>
                  <a:pt x="743141" y="541323"/>
                </a:cubicBezTo>
                <a:cubicBezTo>
                  <a:pt x="748312" y="540996"/>
                  <a:pt x="752972" y="539550"/>
                  <a:pt x="757122" y="536988"/>
                </a:cubicBezTo>
                <a:cubicBezTo>
                  <a:pt x="761271" y="534426"/>
                  <a:pt x="768197" y="532298"/>
                  <a:pt x="777899" y="530605"/>
                </a:cubicBezTo>
                <a:cubicBezTo>
                  <a:pt x="792512" y="528745"/>
                  <a:pt x="799179" y="526778"/>
                  <a:pt x="797897" y="524704"/>
                </a:cubicBezTo>
                <a:cubicBezTo>
                  <a:pt x="797257" y="523666"/>
                  <a:pt x="795838" y="523109"/>
                  <a:pt x="793641" y="523033"/>
                </a:cubicBezTo>
                <a:cubicBezTo>
                  <a:pt x="789248" y="522880"/>
                  <a:pt x="789706" y="521881"/>
                  <a:pt x="795015" y="520035"/>
                </a:cubicBezTo>
                <a:cubicBezTo>
                  <a:pt x="801360" y="517549"/>
                  <a:pt x="816150" y="513073"/>
                  <a:pt x="839383" y="506607"/>
                </a:cubicBezTo>
                <a:cubicBezTo>
                  <a:pt x="859382" y="500705"/>
                  <a:pt x="873622" y="496210"/>
                  <a:pt x="882103" y="493121"/>
                </a:cubicBezTo>
                <a:cubicBezTo>
                  <a:pt x="890585" y="490033"/>
                  <a:pt x="906084" y="485835"/>
                  <a:pt x="928599" y="480528"/>
                </a:cubicBezTo>
                <a:cubicBezTo>
                  <a:pt x="967681" y="470722"/>
                  <a:pt x="995003" y="461015"/>
                  <a:pt x="1010563" y="451406"/>
                </a:cubicBezTo>
                <a:cubicBezTo>
                  <a:pt x="1017305" y="447242"/>
                  <a:pt x="1021935" y="445457"/>
                  <a:pt x="1024452" y="446052"/>
                </a:cubicBezTo>
                <a:cubicBezTo>
                  <a:pt x="1026969" y="446647"/>
                  <a:pt x="1028353" y="447584"/>
                  <a:pt x="1028605" y="448861"/>
                </a:cubicBez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solidFill>
              <a:schemeClr val="accent1">
                <a:shade val="50000"/>
              </a:schemeClr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r>
              <a:rPr lang="en-US" altLang="zh-CN" dirty="0">
                <a:solidFill>
                  <a:schemeClr val="tx1"/>
                </a:solidFill>
                <a:effectLst/>
              </a:rPr>
              <a:t>\</a:t>
            </a:r>
            <a:endParaRPr lang="zh-CN" altLang="en-US" dirty="0">
              <a:solidFill>
                <a:schemeClr val="tx1"/>
              </a:solidFill>
              <a:effectLst/>
            </a:endParaRPr>
          </a:p>
        </p:txBody>
      </p:sp>
      <p:sp>
        <p:nvSpPr>
          <p:cNvPr id="281" name="新" hidden="1">
            <a:extLst>
              <a:ext uri="{FF2B5EF4-FFF2-40B4-BE49-F238E27FC236}">
                <a16:creationId xmlns="" xmlns:a16="http://schemas.microsoft.com/office/drawing/2014/main" id="{99C8C1F6-0758-47A4-9D42-545BC202B910}"/>
              </a:ext>
            </a:extLst>
          </p:cNvPr>
          <p:cNvSpPr txBox="1"/>
          <p:nvPr userDrawn="1"/>
        </p:nvSpPr>
        <p:spPr>
          <a:xfrm rot="21233516">
            <a:off x="3404815" y="3315780"/>
            <a:ext cx="802088" cy="1303380"/>
          </a:xfrm>
          <a:custGeom>
            <a:avLst/>
            <a:gdLst/>
            <a:ahLst/>
            <a:cxnLst/>
            <a:rect l="l" t="t" r="r" b="b"/>
            <a:pathLst>
              <a:path w="802088" h="1303380">
                <a:moveTo>
                  <a:pt x="702603" y="936458"/>
                </a:moveTo>
                <a:lnTo>
                  <a:pt x="696040" y="938409"/>
                </a:lnTo>
                <a:cubicBezTo>
                  <a:pt x="695955" y="944956"/>
                  <a:pt x="696331" y="948941"/>
                  <a:pt x="697168" y="950364"/>
                </a:cubicBezTo>
                <a:cubicBezTo>
                  <a:pt x="698006" y="951787"/>
                  <a:pt x="699817" y="952356"/>
                  <a:pt x="702604" y="952072"/>
                </a:cubicBezTo>
                <a:close/>
                <a:moveTo>
                  <a:pt x="737060" y="914989"/>
                </a:moveTo>
                <a:cubicBezTo>
                  <a:pt x="733813" y="915436"/>
                  <a:pt x="731489" y="916494"/>
                  <a:pt x="730087" y="918161"/>
                </a:cubicBezTo>
                <a:cubicBezTo>
                  <a:pt x="728686" y="919828"/>
                  <a:pt x="728002" y="925276"/>
                  <a:pt x="728036" y="934507"/>
                </a:cubicBezTo>
                <a:lnTo>
                  <a:pt x="718191" y="944265"/>
                </a:lnTo>
                <a:cubicBezTo>
                  <a:pt x="718054" y="937108"/>
                  <a:pt x="717508" y="934832"/>
                  <a:pt x="716551" y="937434"/>
                </a:cubicBezTo>
                <a:cubicBezTo>
                  <a:pt x="715593" y="940036"/>
                  <a:pt x="715046" y="943614"/>
                  <a:pt x="714910" y="948168"/>
                </a:cubicBezTo>
                <a:cubicBezTo>
                  <a:pt x="713235" y="950201"/>
                  <a:pt x="711867" y="952966"/>
                  <a:pt x="710807" y="956463"/>
                </a:cubicBezTo>
                <a:cubicBezTo>
                  <a:pt x="709748" y="959960"/>
                  <a:pt x="709201" y="963700"/>
                  <a:pt x="709167" y="967685"/>
                </a:cubicBezTo>
                <a:cubicBezTo>
                  <a:pt x="704894" y="967360"/>
                  <a:pt x="701134" y="968987"/>
                  <a:pt x="697886" y="972565"/>
                </a:cubicBezTo>
                <a:cubicBezTo>
                  <a:pt x="694639" y="976143"/>
                  <a:pt x="692930" y="983625"/>
                  <a:pt x="692759" y="995010"/>
                </a:cubicBezTo>
                <a:cubicBezTo>
                  <a:pt x="691238" y="998222"/>
                  <a:pt x="689152" y="1002532"/>
                  <a:pt x="686503" y="1007939"/>
                </a:cubicBezTo>
                <a:cubicBezTo>
                  <a:pt x="683854" y="1013347"/>
                  <a:pt x="682384" y="1018146"/>
                  <a:pt x="682094" y="1022333"/>
                </a:cubicBezTo>
                <a:cubicBezTo>
                  <a:pt x="682196" y="1025139"/>
                  <a:pt x="682811" y="1026847"/>
                  <a:pt x="683939" y="1027456"/>
                </a:cubicBezTo>
                <a:cubicBezTo>
                  <a:pt x="685067" y="1028066"/>
                  <a:pt x="686093" y="1028310"/>
                  <a:pt x="687016" y="1028188"/>
                </a:cubicBezTo>
                <a:cubicBezTo>
                  <a:pt x="690246" y="1026888"/>
                  <a:pt x="692195" y="1021683"/>
                  <a:pt x="692861" y="1012575"/>
                </a:cubicBezTo>
                <a:cubicBezTo>
                  <a:pt x="693528" y="1003467"/>
                  <a:pt x="695681" y="998262"/>
                  <a:pt x="699322" y="996961"/>
                </a:cubicBezTo>
                <a:cubicBezTo>
                  <a:pt x="699459" y="993383"/>
                  <a:pt x="700005" y="990781"/>
                  <a:pt x="700963" y="989154"/>
                </a:cubicBezTo>
                <a:cubicBezTo>
                  <a:pt x="701920" y="987527"/>
                  <a:pt x="702467" y="984925"/>
                  <a:pt x="702604" y="981347"/>
                </a:cubicBezTo>
                <a:cubicBezTo>
                  <a:pt x="702569" y="980169"/>
                  <a:pt x="702638" y="978623"/>
                  <a:pt x="702809" y="976712"/>
                </a:cubicBezTo>
                <a:cubicBezTo>
                  <a:pt x="702980" y="974801"/>
                  <a:pt x="703458" y="973744"/>
                  <a:pt x="704245" y="973540"/>
                </a:cubicBezTo>
                <a:cubicBezTo>
                  <a:pt x="705492" y="973622"/>
                  <a:pt x="706688" y="974435"/>
                  <a:pt x="707834" y="975980"/>
                </a:cubicBezTo>
                <a:cubicBezTo>
                  <a:pt x="708979" y="977526"/>
                  <a:pt x="709970" y="979314"/>
                  <a:pt x="710808" y="981347"/>
                </a:cubicBezTo>
                <a:cubicBezTo>
                  <a:pt x="712636" y="977566"/>
                  <a:pt x="715132" y="971955"/>
                  <a:pt x="718294" y="964514"/>
                </a:cubicBezTo>
                <a:cubicBezTo>
                  <a:pt x="721456" y="957073"/>
                  <a:pt x="724157" y="952926"/>
                  <a:pt x="726395" y="952072"/>
                </a:cubicBezTo>
                <a:cubicBezTo>
                  <a:pt x="728634" y="947843"/>
                  <a:pt x="730924" y="942151"/>
                  <a:pt x="733266" y="934994"/>
                </a:cubicBezTo>
                <a:cubicBezTo>
                  <a:pt x="735608" y="927838"/>
                  <a:pt x="736873" y="921169"/>
                  <a:pt x="737060" y="914989"/>
                </a:cubicBezTo>
                <a:close/>
                <a:moveTo>
                  <a:pt x="732139" y="868148"/>
                </a:moveTo>
                <a:cubicBezTo>
                  <a:pt x="731455" y="868473"/>
                  <a:pt x="731181" y="869774"/>
                  <a:pt x="731318" y="872052"/>
                </a:cubicBezTo>
                <a:lnTo>
                  <a:pt x="731318" y="887665"/>
                </a:lnTo>
                <a:cubicBezTo>
                  <a:pt x="731301" y="888763"/>
                  <a:pt x="731335" y="889983"/>
                  <a:pt x="731420" y="891325"/>
                </a:cubicBezTo>
                <a:cubicBezTo>
                  <a:pt x="731506" y="892667"/>
                  <a:pt x="731745" y="893398"/>
                  <a:pt x="732138" y="893520"/>
                </a:cubicBezTo>
                <a:cubicBezTo>
                  <a:pt x="732976" y="893317"/>
                  <a:pt x="733762" y="892260"/>
                  <a:pt x="734497" y="890349"/>
                </a:cubicBezTo>
                <a:cubicBezTo>
                  <a:pt x="735232" y="888438"/>
                  <a:pt x="735813" y="886893"/>
                  <a:pt x="736240" y="885714"/>
                </a:cubicBezTo>
                <a:cubicBezTo>
                  <a:pt x="737197" y="885389"/>
                  <a:pt x="737744" y="884087"/>
                  <a:pt x="737881" y="881810"/>
                </a:cubicBezTo>
                <a:cubicBezTo>
                  <a:pt x="737796" y="878679"/>
                  <a:pt x="737146" y="875670"/>
                  <a:pt x="735932" y="872783"/>
                </a:cubicBezTo>
                <a:cubicBezTo>
                  <a:pt x="734719" y="869897"/>
                  <a:pt x="733454" y="868352"/>
                  <a:pt x="732139" y="868148"/>
                </a:cubicBezTo>
                <a:close/>
                <a:moveTo>
                  <a:pt x="732138" y="825210"/>
                </a:moveTo>
                <a:lnTo>
                  <a:pt x="731318" y="825210"/>
                </a:lnTo>
                <a:cubicBezTo>
                  <a:pt x="731284" y="826389"/>
                  <a:pt x="731352" y="827935"/>
                  <a:pt x="731523" y="829846"/>
                </a:cubicBezTo>
                <a:cubicBezTo>
                  <a:pt x="731694" y="831757"/>
                  <a:pt x="732172" y="832814"/>
                  <a:pt x="732959" y="833017"/>
                </a:cubicBezTo>
                <a:cubicBezTo>
                  <a:pt x="733642" y="832692"/>
                  <a:pt x="733916" y="831391"/>
                  <a:pt x="733779" y="829114"/>
                </a:cubicBezTo>
                <a:cubicBezTo>
                  <a:pt x="733642" y="826837"/>
                  <a:pt x="733096" y="825536"/>
                  <a:pt x="732138" y="825210"/>
                </a:cubicBezTo>
                <a:close/>
                <a:moveTo>
                  <a:pt x="751828" y="819355"/>
                </a:moveTo>
                <a:lnTo>
                  <a:pt x="749367" y="819355"/>
                </a:lnTo>
                <a:cubicBezTo>
                  <a:pt x="749846" y="822811"/>
                  <a:pt x="749914" y="827122"/>
                  <a:pt x="749572" y="832285"/>
                </a:cubicBezTo>
                <a:cubicBezTo>
                  <a:pt x="749230" y="837449"/>
                  <a:pt x="748068" y="840295"/>
                  <a:pt x="746085" y="840824"/>
                </a:cubicBezTo>
                <a:lnTo>
                  <a:pt x="752649" y="844727"/>
                </a:lnTo>
                <a:cubicBezTo>
                  <a:pt x="753862" y="842654"/>
                  <a:pt x="754716" y="839971"/>
                  <a:pt x="755212" y="836677"/>
                </a:cubicBezTo>
                <a:cubicBezTo>
                  <a:pt x="755708" y="833383"/>
                  <a:pt x="755947" y="830212"/>
                  <a:pt x="755930" y="827162"/>
                </a:cubicBezTo>
                <a:cubicBezTo>
                  <a:pt x="755793" y="821633"/>
                  <a:pt x="754426" y="819030"/>
                  <a:pt x="751828" y="819355"/>
                </a:cubicBezTo>
                <a:close/>
                <a:moveTo>
                  <a:pt x="290591" y="496673"/>
                </a:moveTo>
                <a:cubicBezTo>
                  <a:pt x="289313" y="495852"/>
                  <a:pt x="288191" y="496757"/>
                  <a:pt x="287226" y="499387"/>
                </a:cubicBezTo>
                <a:cubicBezTo>
                  <a:pt x="286478" y="499991"/>
                  <a:pt x="286068" y="500630"/>
                  <a:pt x="285996" y="501306"/>
                </a:cubicBezTo>
                <a:cubicBezTo>
                  <a:pt x="283535" y="505142"/>
                  <a:pt x="282908" y="507809"/>
                  <a:pt x="284115" y="509304"/>
                </a:cubicBezTo>
                <a:cubicBezTo>
                  <a:pt x="284718" y="510052"/>
                  <a:pt x="285840" y="509147"/>
                  <a:pt x="287481" y="506590"/>
                </a:cubicBezTo>
                <a:cubicBezTo>
                  <a:pt x="288228" y="505986"/>
                  <a:pt x="288638" y="505347"/>
                  <a:pt x="288711" y="504671"/>
                </a:cubicBezTo>
                <a:cubicBezTo>
                  <a:pt x="291171" y="500835"/>
                  <a:pt x="291798" y="498168"/>
                  <a:pt x="290591" y="496673"/>
                </a:cubicBezTo>
                <a:close/>
                <a:moveTo>
                  <a:pt x="51424" y="413679"/>
                </a:moveTo>
                <a:cubicBezTo>
                  <a:pt x="54127" y="413969"/>
                  <a:pt x="54507" y="415205"/>
                  <a:pt x="52565" y="417389"/>
                </a:cubicBezTo>
                <a:cubicBezTo>
                  <a:pt x="50623" y="419573"/>
                  <a:pt x="48469" y="420538"/>
                  <a:pt x="46105" y="420285"/>
                </a:cubicBezTo>
                <a:cubicBezTo>
                  <a:pt x="43740" y="420032"/>
                  <a:pt x="43360" y="418795"/>
                  <a:pt x="44965" y="416575"/>
                </a:cubicBezTo>
                <a:cubicBezTo>
                  <a:pt x="46569" y="414356"/>
                  <a:pt x="48722" y="413390"/>
                  <a:pt x="51424" y="413679"/>
                </a:cubicBezTo>
                <a:close/>
                <a:moveTo>
                  <a:pt x="300202" y="368552"/>
                </a:moveTo>
                <a:cubicBezTo>
                  <a:pt x="296149" y="368118"/>
                  <a:pt x="293338" y="368842"/>
                  <a:pt x="291769" y="370724"/>
                </a:cubicBezTo>
                <a:cubicBezTo>
                  <a:pt x="290201" y="372607"/>
                  <a:pt x="290057" y="373958"/>
                  <a:pt x="291336" y="374778"/>
                </a:cubicBezTo>
                <a:cubicBezTo>
                  <a:pt x="293363" y="374995"/>
                  <a:pt x="296547" y="373969"/>
                  <a:pt x="300890" y="371700"/>
                </a:cubicBezTo>
                <a:cubicBezTo>
                  <a:pt x="303737" y="370638"/>
                  <a:pt x="305010" y="369920"/>
                  <a:pt x="304708" y="369547"/>
                </a:cubicBezTo>
                <a:cubicBezTo>
                  <a:pt x="304406" y="369173"/>
                  <a:pt x="302905" y="368841"/>
                  <a:pt x="300202" y="368552"/>
                </a:cubicBezTo>
                <a:close/>
                <a:moveTo>
                  <a:pt x="377022" y="244548"/>
                </a:moveTo>
                <a:cubicBezTo>
                  <a:pt x="372292" y="244042"/>
                  <a:pt x="367666" y="245768"/>
                  <a:pt x="363142" y="249725"/>
                </a:cubicBezTo>
                <a:cubicBezTo>
                  <a:pt x="358619" y="253683"/>
                  <a:pt x="351846" y="262696"/>
                  <a:pt x="342824" y="276763"/>
                </a:cubicBezTo>
                <a:cubicBezTo>
                  <a:pt x="333802" y="290831"/>
                  <a:pt x="328562" y="298300"/>
                  <a:pt x="327102" y="299168"/>
                </a:cubicBezTo>
                <a:cubicBezTo>
                  <a:pt x="325642" y="300037"/>
                  <a:pt x="322754" y="304682"/>
                  <a:pt x="318435" y="313103"/>
                </a:cubicBezTo>
                <a:cubicBezTo>
                  <a:pt x="314118" y="321525"/>
                  <a:pt x="308449" y="329801"/>
                  <a:pt x="301428" y="337933"/>
                </a:cubicBezTo>
                <a:cubicBezTo>
                  <a:pt x="292768" y="348623"/>
                  <a:pt x="291140" y="354257"/>
                  <a:pt x="296545" y="354836"/>
                </a:cubicBezTo>
                <a:cubicBezTo>
                  <a:pt x="300671" y="354594"/>
                  <a:pt x="307861" y="351263"/>
                  <a:pt x="318114" y="344844"/>
                </a:cubicBezTo>
                <a:cubicBezTo>
                  <a:pt x="339369" y="331402"/>
                  <a:pt x="354345" y="319167"/>
                  <a:pt x="363041" y="308139"/>
                </a:cubicBezTo>
                <a:cubicBezTo>
                  <a:pt x="371738" y="297112"/>
                  <a:pt x="377630" y="283563"/>
                  <a:pt x="380716" y="267493"/>
                </a:cubicBezTo>
                <a:cubicBezTo>
                  <a:pt x="382404" y="258107"/>
                  <a:pt x="383037" y="252196"/>
                  <a:pt x="382614" y="249759"/>
                </a:cubicBezTo>
                <a:cubicBezTo>
                  <a:pt x="382191" y="247322"/>
                  <a:pt x="380327" y="245585"/>
                  <a:pt x="377022" y="244548"/>
                </a:cubicBezTo>
                <a:close/>
                <a:moveTo>
                  <a:pt x="662001" y="241860"/>
                </a:moveTo>
                <a:cubicBezTo>
                  <a:pt x="663717" y="241787"/>
                  <a:pt x="665290" y="242255"/>
                  <a:pt x="666720" y="243262"/>
                </a:cubicBezTo>
                <a:cubicBezTo>
                  <a:pt x="669580" y="245276"/>
                  <a:pt x="674013" y="246947"/>
                  <a:pt x="680021" y="248273"/>
                </a:cubicBezTo>
                <a:cubicBezTo>
                  <a:pt x="689407" y="249960"/>
                  <a:pt x="698552" y="252306"/>
                  <a:pt x="707456" y="255309"/>
                </a:cubicBezTo>
                <a:cubicBezTo>
                  <a:pt x="716359" y="258311"/>
                  <a:pt x="720739" y="260488"/>
                  <a:pt x="720594" y="261840"/>
                </a:cubicBezTo>
                <a:cubicBezTo>
                  <a:pt x="720450" y="263191"/>
                  <a:pt x="723641" y="268486"/>
                  <a:pt x="730169" y="277726"/>
                </a:cubicBezTo>
                <a:cubicBezTo>
                  <a:pt x="736696" y="286967"/>
                  <a:pt x="738899" y="293523"/>
                  <a:pt x="736776" y="297396"/>
                </a:cubicBezTo>
                <a:cubicBezTo>
                  <a:pt x="734654" y="301269"/>
                  <a:pt x="733207" y="305214"/>
                  <a:pt x="732435" y="309231"/>
                </a:cubicBezTo>
                <a:cubicBezTo>
                  <a:pt x="731663" y="313249"/>
                  <a:pt x="727948" y="317634"/>
                  <a:pt x="721290" y="322388"/>
                </a:cubicBezTo>
                <a:cubicBezTo>
                  <a:pt x="714631" y="327143"/>
                  <a:pt x="709842" y="330388"/>
                  <a:pt x="706922" y="332126"/>
                </a:cubicBezTo>
                <a:cubicBezTo>
                  <a:pt x="704003" y="333864"/>
                  <a:pt x="700240" y="340294"/>
                  <a:pt x="695633" y="351418"/>
                </a:cubicBezTo>
                <a:cubicBezTo>
                  <a:pt x="691026" y="362542"/>
                  <a:pt x="687709" y="367995"/>
                  <a:pt x="685682" y="367778"/>
                </a:cubicBezTo>
                <a:cubicBezTo>
                  <a:pt x="683656" y="367561"/>
                  <a:pt x="682390" y="369817"/>
                  <a:pt x="681883" y="374546"/>
                </a:cubicBezTo>
                <a:cubicBezTo>
                  <a:pt x="681377" y="379276"/>
                  <a:pt x="679852" y="382358"/>
                  <a:pt x="677306" y="383794"/>
                </a:cubicBezTo>
                <a:cubicBezTo>
                  <a:pt x="674761" y="385230"/>
                  <a:pt x="673253" y="388144"/>
                  <a:pt x="672783" y="392535"/>
                </a:cubicBezTo>
                <a:cubicBezTo>
                  <a:pt x="672313" y="396926"/>
                  <a:pt x="670058" y="400443"/>
                  <a:pt x="666017" y="403086"/>
                </a:cubicBezTo>
                <a:cubicBezTo>
                  <a:pt x="661976" y="405728"/>
                  <a:pt x="659630" y="410090"/>
                  <a:pt x="658979" y="416170"/>
                </a:cubicBezTo>
                <a:cubicBezTo>
                  <a:pt x="658328" y="422250"/>
                  <a:pt x="656652" y="425146"/>
                  <a:pt x="653950" y="424857"/>
                </a:cubicBezTo>
                <a:cubicBezTo>
                  <a:pt x="651247" y="424567"/>
                  <a:pt x="650373" y="426353"/>
                  <a:pt x="651326" y="430213"/>
                </a:cubicBezTo>
                <a:cubicBezTo>
                  <a:pt x="652280" y="434074"/>
                  <a:pt x="649982" y="436390"/>
                  <a:pt x="644433" y="437163"/>
                </a:cubicBezTo>
                <a:cubicBezTo>
                  <a:pt x="640910" y="438153"/>
                  <a:pt x="639076" y="439324"/>
                  <a:pt x="638932" y="440675"/>
                </a:cubicBezTo>
                <a:cubicBezTo>
                  <a:pt x="640139" y="442170"/>
                  <a:pt x="638552" y="444222"/>
                  <a:pt x="634174" y="446828"/>
                </a:cubicBezTo>
                <a:cubicBezTo>
                  <a:pt x="629794" y="449434"/>
                  <a:pt x="626604" y="453705"/>
                  <a:pt x="624602" y="459641"/>
                </a:cubicBezTo>
                <a:lnTo>
                  <a:pt x="622613" y="468653"/>
                </a:lnTo>
                <a:lnTo>
                  <a:pt x="631588" y="461414"/>
                </a:lnTo>
                <a:cubicBezTo>
                  <a:pt x="638247" y="456660"/>
                  <a:pt x="647342" y="451483"/>
                  <a:pt x="658874" y="445884"/>
                </a:cubicBezTo>
                <a:cubicBezTo>
                  <a:pt x="670407" y="440285"/>
                  <a:pt x="677633" y="436616"/>
                  <a:pt x="680552" y="434878"/>
                </a:cubicBezTo>
                <a:cubicBezTo>
                  <a:pt x="685715" y="431331"/>
                  <a:pt x="695486" y="426227"/>
                  <a:pt x="709866" y="419566"/>
                </a:cubicBezTo>
                <a:cubicBezTo>
                  <a:pt x="724245" y="412904"/>
                  <a:pt x="733497" y="409453"/>
                  <a:pt x="737623" y="409211"/>
                </a:cubicBezTo>
                <a:cubicBezTo>
                  <a:pt x="743173" y="408438"/>
                  <a:pt x="753669" y="410928"/>
                  <a:pt x="769111" y="416680"/>
                </a:cubicBezTo>
                <a:cubicBezTo>
                  <a:pt x="784554" y="422433"/>
                  <a:pt x="793747" y="427517"/>
                  <a:pt x="796692" y="431932"/>
                </a:cubicBezTo>
                <a:cubicBezTo>
                  <a:pt x="801373" y="439266"/>
                  <a:pt x="803009" y="444737"/>
                  <a:pt x="801598" y="448344"/>
                </a:cubicBezTo>
                <a:cubicBezTo>
                  <a:pt x="800187" y="451952"/>
                  <a:pt x="795500" y="452646"/>
                  <a:pt x="787537" y="450427"/>
                </a:cubicBezTo>
                <a:cubicBezTo>
                  <a:pt x="784835" y="450138"/>
                  <a:pt x="781856" y="450844"/>
                  <a:pt x="778598" y="452545"/>
                </a:cubicBezTo>
                <a:cubicBezTo>
                  <a:pt x="775341" y="454247"/>
                  <a:pt x="768610" y="454893"/>
                  <a:pt x="758404" y="454484"/>
                </a:cubicBezTo>
                <a:cubicBezTo>
                  <a:pt x="744144" y="453642"/>
                  <a:pt x="729197" y="459217"/>
                  <a:pt x="713564" y="471211"/>
                </a:cubicBezTo>
                <a:lnTo>
                  <a:pt x="703576" y="478342"/>
                </a:lnTo>
                <a:lnTo>
                  <a:pt x="712988" y="495749"/>
                </a:lnTo>
                <a:cubicBezTo>
                  <a:pt x="719262" y="507354"/>
                  <a:pt x="723149" y="522120"/>
                  <a:pt x="724647" y="540047"/>
                </a:cubicBezTo>
                <a:cubicBezTo>
                  <a:pt x="726146" y="557974"/>
                  <a:pt x="727444" y="568192"/>
                  <a:pt x="728542" y="570701"/>
                </a:cubicBezTo>
                <a:cubicBezTo>
                  <a:pt x="729640" y="573210"/>
                  <a:pt x="729877" y="580581"/>
                  <a:pt x="729251" y="592814"/>
                </a:cubicBezTo>
                <a:lnTo>
                  <a:pt x="729421" y="595510"/>
                </a:lnTo>
                <a:lnTo>
                  <a:pt x="731318" y="587102"/>
                </a:lnTo>
                <a:lnTo>
                  <a:pt x="740342" y="579295"/>
                </a:lnTo>
                <a:cubicBezTo>
                  <a:pt x="740291" y="577140"/>
                  <a:pt x="740394" y="574619"/>
                  <a:pt x="740650" y="571732"/>
                </a:cubicBezTo>
                <a:cubicBezTo>
                  <a:pt x="740906" y="568845"/>
                  <a:pt x="741624" y="566812"/>
                  <a:pt x="742803" y="565633"/>
                </a:cubicBezTo>
                <a:cubicBezTo>
                  <a:pt x="742804" y="561811"/>
                  <a:pt x="743214" y="559208"/>
                  <a:pt x="744034" y="557826"/>
                </a:cubicBezTo>
                <a:cubicBezTo>
                  <a:pt x="744854" y="556443"/>
                  <a:pt x="746085" y="555793"/>
                  <a:pt x="747726" y="555874"/>
                </a:cubicBezTo>
                <a:lnTo>
                  <a:pt x="752648" y="555874"/>
                </a:lnTo>
                <a:cubicBezTo>
                  <a:pt x="752922" y="562705"/>
                  <a:pt x="754016" y="565633"/>
                  <a:pt x="755930" y="564657"/>
                </a:cubicBezTo>
                <a:cubicBezTo>
                  <a:pt x="757845" y="563681"/>
                  <a:pt x="758938" y="576367"/>
                  <a:pt x="759212" y="602715"/>
                </a:cubicBezTo>
                <a:lnTo>
                  <a:pt x="767416" y="608570"/>
                </a:lnTo>
                <a:cubicBezTo>
                  <a:pt x="768287" y="616418"/>
                  <a:pt x="769620" y="624143"/>
                  <a:pt x="771415" y="631747"/>
                </a:cubicBezTo>
                <a:cubicBezTo>
                  <a:pt x="773210" y="639351"/>
                  <a:pt x="775158" y="646588"/>
                  <a:pt x="777260" y="653460"/>
                </a:cubicBezTo>
                <a:cubicBezTo>
                  <a:pt x="780542" y="653257"/>
                  <a:pt x="783004" y="654639"/>
                  <a:pt x="784645" y="657607"/>
                </a:cubicBezTo>
                <a:cubicBezTo>
                  <a:pt x="786285" y="660575"/>
                  <a:pt x="787105" y="666349"/>
                  <a:pt x="787105" y="674929"/>
                </a:cubicBezTo>
                <a:cubicBezTo>
                  <a:pt x="787242" y="679198"/>
                  <a:pt x="787379" y="686761"/>
                  <a:pt x="787516" y="697617"/>
                </a:cubicBezTo>
                <a:cubicBezTo>
                  <a:pt x="787652" y="708474"/>
                  <a:pt x="786969" y="714573"/>
                  <a:pt x="785465" y="715915"/>
                </a:cubicBezTo>
                <a:lnTo>
                  <a:pt x="784644" y="715915"/>
                </a:lnTo>
                <a:cubicBezTo>
                  <a:pt x="784149" y="733399"/>
                  <a:pt x="782269" y="750639"/>
                  <a:pt x="779004" y="767635"/>
                </a:cubicBezTo>
                <a:cubicBezTo>
                  <a:pt x="775740" y="784631"/>
                  <a:pt x="774064" y="796016"/>
                  <a:pt x="773979" y="801790"/>
                </a:cubicBezTo>
                <a:cubicBezTo>
                  <a:pt x="772338" y="801790"/>
                  <a:pt x="771518" y="803742"/>
                  <a:pt x="771518" y="807645"/>
                </a:cubicBezTo>
                <a:cubicBezTo>
                  <a:pt x="771586" y="810613"/>
                  <a:pt x="771449" y="812971"/>
                  <a:pt x="771108" y="814720"/>
                </a:cubicBezTo>
                <a:cubicBezTo>
                  <a:pt x="770766" y="816468"/>
                  <a:pt x="769809" y="817363"/>
                  <a:pt x="768236" y="817404"/>
                </a:cubicBezTo>
                <a:cubicBezTo>
                  <a:pt x="768044" y="819078"/>
                  <a:pt x="766697" y="826789"/>
                  <a:pt x="764195" y="840535"/>
                </a:cubicBezTo>
                <a:cubicBezTo>
                  <a:pt x="761693" y="854281"/>
                  <a:pt x="759192" y="867919"/>
                  <a:pt x="756690" y="881449"/>
                </a:cubicBezTo>
                <a:cubicBezTo>
                  <a:pt x="754188" y="894978"/>
                  <a:pt x="752841" y="902255"/>
                  <a:pt x="752648" y="903279"/>
                </a:cubicBezTo>
                <a:cubicBezTo>
                  <a:pt x="752649" y="907182"/>
                  <a:pt x="751828" y="909134"/>
                  <a:pt x="750187" y="909134"/>
                </a:cubicBezTo>
                <a:cubicBezTo>
                  <a:pt x="748085" y="909459"/>
                  <a:pt x="746341" y="912225"/>
                  <a:pt x="744957" y="917429"/>
                </a:cubicBezTo>
                <a:cubicBezTo>
                  <a:pt x="743573" y="922633"/>
                  <a:pt x="742855" y="928326"/>
                  <a:pt x="742804" y="934506"/>
                </a:cubicBezTo>
                <a:cubicBezTo>
                  <a:pt x="738565" y="942639"/>
                  <a:pt x="734736" y="951747"/>
                  <a:pt x="731318" y="961830"/>
                </a:cubicBezTo>
                <a:cubicBezTo>
                  <a:pt x="730053" y="965774"/>
                  <a:pt x="726019" y="975451"/>
                  <a:pt x="719217" y="990862"/>
                </a:cubicBezTo>
                <a:cubicBezTo>
                  <a:pt x="712414" y="1006273"/>
                  <a:pt x="707971" y="1015462"/>
                  <a:pt x="705885" y="1018430"/>
                </a:cubicBezTo>
                <a:cubicBezTo>
                  <a:pt x="705783" y="1023268"/>
                  <a:pt x="704962" y="1026765"/>
                  <a:pt x="703424" y="1028921"/>
                </a:cubicBezTo>
                <a:cubicBezTo>
                  <a:pt x="701886" y="1031076"/>
                  <a:pt x="700245" y="1032133"/>
                  <a:pt x="698501" y="1032092"/>
                </a:cubicBezTo>
                <a:lnTo>
                  <a:pt x="692759" y="1030141"/>
                </a:lnTo>
                <a:cubicBezTo>
                  <a:pt x="690793" y="1037744"/>
                  <a:pt x="688776" y="1044006"/>
                  <a:pt x="686708" y="1048925"/>
                </a:cubicBezTo>
                <a:cubicBezTo>
                  <a:pt x="684640" y="1053845"/>
                  <a:pt x="682008" y="1058643"/>
                  <a:pt x="678812" y="1063319"/>
                </a:cubicBezTo>
                <a:cubicBezTo>
                  <a:pt x="676880" y="1063645"/>
                  <a:pt x="675205" y="1064946"/>
                  <a:pt x="673787" y="1067222"/>
                </a:cubicBezTo>
                <a:cubicBezTo>
                  <a:pt x="672368" y="1069500"/>
                  <a:pt x="670488" y="1070801"/>
                  <a:pt x="668147" y="1071126"/>
                </a:cubicBezTo>
                <a:lnTo>
                  <a:pt x="661583" y="1063320"/>
                </a:lnTo>
                <a:lnTo>
                  <a:pt x="664865" y="1053561"/>
                </a:lnTo>
                <a:cubicBezTo>
                  <a:pt x="664831" y="1052463"/>
                  <a:pt x="664899" y="1051243"/>
                  <a:pt x="665070" y="1049901"/>
                </a:cubicBezTo>
                <a:cubicBezTo>
                  <a:pt x="665241" y="1048560"/>
                  <a:pt x="665719" y="1047827"/>
                  <a:pt x="666506" y="1047705"/>
                </a:cubicBezTo>
                <a:cubicBezTo>
                  <a:pt x="667360" y="1047868"/>
                  <a:pt x="668317" y="1049007"/>
                  <a:pt x="669377" y="1051121"/>
                </a:cubicBezTo>
                <a:cubicBezTo>
                  <a:pt x="670437" y="1053236"/>
                  <a:pt x="671394" y="1055350"/>
                  <a:pt x="672249" y="1057464"/>
                </a:cubicBezTo>
                <a:cubicBezTo>
                  <a:pt x="670949" y="1050267"/>
                  <a:pt x="670676" y="1043680"/>
                  <a:pt x="671428" y="1037703"/>
                </a:cubicBezTo>
                <a:cubicBezTo>
                  <a:pt x="672180" y="1031726"/>
                  <a:pt x="674368" y="1028554"/>
                  <a:pt x="677991" y="1028189"/>
                </a:cubicBezTo>
                <a:cubicBezTo>
                  <a:pt x="678025" y="1027009"/>
                  <a:pt x="677957" y="1025464"/>
                  <a:pt x="677786" y="1023553"/>
                </a:cubicBezTo>
                <a:cubicBezTo>
                  <a:pt x="677616" y="1021643"/>
                  <a:pt x="677137" y="1020585"/>
                  <a:pt x="676351" y="1020382"/>
                </a:cubicBezTo>
                <a:cubicBezTo>
                  <a:pt x="673718" y="1021805"/>
                  <a:pt x="669958" y="1028229"/>
                  <a:pt x="665070" y="1039655"/>
                </a:cubicBezTo>
                <a:cubicBezTo>
                  <a:pt x="660182" y="1051081"/>
                  <a:pt x="652730" y="1058969"/>
                  <a:pt x="642714" y="1063319"/>
                </a:cubicBezTo>
                <a:lnTo>
                  <a:pt x="638612" y="1071126"/>
                </a:lnTo>
                <a:cubicBezTo>
                  <a:pt x="638509" y="1074013"/>
                  <a:pt x="637894" y="1076046"/>
                  <a:pt x="636766" y="1077225"/>
                </a:cubicBezTo>
                <a:cubicBezTo>
                  <a:pt x="635638" y="1078405"/>
                  <a:pt x="634612" y="1078974"/>
                  <a:pt x="633689" y="1078933"/>
                </a:cubicBezTo>
                <a:lnTo>
                  <a:pt x="630407" y="1086740"/>
                </a:lnTo>
                <a:cubicBezTo>
                  <a:pt x="626306" y="1086170"/>
                  <a:pt x="623229" y="1086821"/>
                  <a:pt x="621178" y="1088692"/>
                </a:cubicBezTo>
                <a:cubicBezTo>
                  <a:pt x="619127" y="1090562"/>
                  <a:pt x="618102" y="1097068"/>
                  <a:pt x="618102" y="1108208"/>
                </a:cubicBezTo>
                <a:lnTo>
                  <a:pt x="628767" y="1102354"/>
                </a:lnTo>
                <a:lnTo>
                  <a:pt x="636151" y="1086740"/>
                </a:lnTo>
                <a:cubicBezTo>
                  <a:pt x="638492" y="1087065"/>
                  <a:pt x="640373" y="1088366"/>
                  <a:pt x="641791" y="1090643"/>
                </a:cubicBezTo>
                <a:cubicBezTo>
                  <a:pt x="643210" y="1092920"/>
                  <a:pt x="644885" y="1094221"/>
                  <a:pt x="646816" y="1094547"/>
                </a:cubicBezTo>
                <a:cubicBezTo>
                  <a:pt x="646884" y="1094587"/>
                  <a:pt x="647158" y="1094506"/>
                  <a:pt x="647636" y="1094303"/>
                </a:cubicBezTo>
                <a:cubicBezTo>
                  <a:pt x="648115" y="1094099"/>
                  <a:pt x="648388" y="1093530"/>
                  <a:pt x="648456" y="1092595"/>
                </a:cubicBezTo>
                <a:cubicBezTo>
                  <a:pt x="648269" y="1092351"/>
                  <a:pt x="647414" y="1091375"/>
                  <a:pt x="645893" y="1089667"/>
                </a:cubicBezTo>
                <a:cubicBezTo>
                  <a:pt x="644371" y="1087960"/>
                  <a:pt x="643312" y="1086984"/>
                  <a:pt x="642714" y="1086740"/>
                </a:cubicBezTo>
                <a:cubicBezTo>
                  <a:pt x="643210" y="1080641"/>
                  <a:pt x="645705" y="1075274"/>
                  <a:pt x="650200" y="1070638"/>
                </a:cubicBezTo>
                <a:cubicBezTo>
                  <a:pt x="654695" y="1066003"/>
                  <a:pt x="658216" y="1063563"/>
                  <a:pt x="660763" y="1063319"/>
                </a:cubicBezTo>
                <a:cubicBezTo>
                  <a:pt x="661788" y="1064499"/>
                  <a:pt x="663224" y="1066532"/>
                  <a:pt x="665070" y="1069418"/>
                </a:cubicBezTo>
                <a:cubicBezTo>
                  <a:pt x="666916" y="1072305"/>
                  <a:pt x="667941" y="1074826"/>
                  <a:pt x="668147" y="1076981"/>
                </a:cubicBezTo>
                <a:cubicBezTo>
                  <a:pt x="668078" y="1077916"/>
                  <a:pt x="667805" y="1078486"/>
                  <a:pt x="667326" y="1078689"/>
                </a:cubicBezTo>
                <a:cubicBezTo>
                  <a:pt x="666847" y="1078892"/>
                  <a:pt x="666574" y="1078974"/>
                  <a:pt x="666506" y="1078933"/>
                </a:cubicBezTo>
                <a:cubicBezTo>
                  <a:pt x="667240" y="1087756"/>
                  <a:pt x="666181" y="1092554"/>
                  <a:pt x="663326" y="1093327"/>
                </a:cubicBezTo>
                <a:cubicBezTo>
                  <a:pt x="660472" y="1094099"/>
                  <a:pt x="658797" y="1096457"/>
                  <a:pt x="658302" y="1100402"/>
                </a:cubicBezTo>
                <a:cubicBezTo>
                  <a:pt x="658353" y="1102435"/>
                  <a:pt x="658250" y="1104224"/>
                  <a:pt x="657994" y="1105769"/>
                </a:cubicBezTo>
                <a:cubicBezTo>
                  <a:pt x="657737" y="1107314"/>
                  <a:pt x="657020" y="1108128"/>
                  <a:pt x="655841" y="1108209"/>
                </a:cubicBezTo>
                <a:cubicBezTo>
                  <a:pt x="652029" y="1116097"/>
                  <a:pt x="647551" y="1122765"/>
                  <a:pt x="642406" y="1128214"/>
                </a:cubicBezTo>
                <a:cubicBezTo>
                  <a:pt x="637262" y="1133663"/>
                  <a:pt x="632168" y="1137403"/>
                  <a:pt x="627126" y="1139436"/>
                </a:cubicBezTo>
                <a:lnTo>
                  <a:pt x="622203" y="1155050"/>
                </a:lnTo>
                <a:cubicBezTo>
                  <a:pt x="621246" y="1154928"/>
                  <a:pt x="620084" y="1155172"/>
                  <a:pt x="618717" y="1155782"/>
                </a:cubicBezTo>
                <a:cubicBezTo>
                  <a:pt x="617350" y="1156392"/>
                  <a:pt x="616598" y="1158100"/>
                  <a:pt x="616461" y="1160905"/>
                </a:cubicBezTo>
                <a:cubicBezTo>
                  <a:pt x="615162" y="1160864"/>
                  <a:pt x="613863" y="1161434"/>
                  <a:pt x="612564" y="1162613"/>
                </a:cubicBezTo>
                <a:cubicBezTo>
                  <a:pt x="611265" y="1163792"/>
                  <a:pt x="610376" y="1165825"/>
                  <a:pt x="609897" y="1168711"/>
                </a:cubicBezTo>
                <a:lnTo>
                  <a:pt x="589387" y="1168712"/>
                </a:lnTo>
                <a:cubicBezTo>
                  <a:pt x="589268" y="1172575"/>
                  <a:pt x="588482" y="1175096"/>
                  <a:pt x="587029" y="1176274"/>
                </a:cubicBezTo>
                <a:cubicBezTo>
                  <a:pt x="585576" y="1177454"/>
                  <a:pt x="584174" y="1177536"/>
                  <a:pt x="582824" y="1176519"/>
                </a:cubicBezTo>
                <a:cubicBezTo>
                  <a:pt x="582687" y="1182048"/>
                  <a:pt x="581320" y="1184651"/>
                  <a:pt x="578722" y="1184325"/>
                </a:cubicBezTo>
                <a:lnTo>
                  <a:pt x="577081" y="1184325"/>
                </a:lnTo>
                <a:lnTo>
                  <a:pt x="582824" y="1197987"/>
                </a:lnTo>
                <a:lnTo>
                  <a:pt x="582004" y="1213601"/>
                </a:lnTo>
                <a:cubicBezTo>
                  <a:pt x="580089" y="1213073"/>
                  <a:pt x="577765" y="1212666"/>
                  <a:pt x="575030" y="1212381"/>
                </a:cubicBezTo>
                <a:cubicBezTo>
                  <a:pt x="572296" y="1212096"/>
                  <a:pt x="570791" y="1215106"/>
                  <a:pt x="570518" y="1221408"/>
                </a:cubicBezTo>
                <a:lnTo>
                  <a:pt x="562314" y="1221408"/>
                </a:lnTo>
                <a:cubicBezTo>
                  <a:pt x="561870" y="1219903"/>
                  <a:pt x="561323" y="1217057"/>
                  <a:pt x="560673" y="1212869"/>
                </a:cubicBezTo>
                <a:cubicBezTo>
                  <a:pt x="560024" y="1208681"/>
                  <a:pt x="559477" y="1206323"/>
                  <a:pt x="559032" y="1205794"/>
                </a:cubicBezTo>
                <a:cubicBezTo>
                  <a:pt x="558639" y="1205957"/>
                  <a:pt x="558400" y="1206608"/>
                  <a:pt x="558315" y="1207746"/>
                </a:cubicBezTo>
                <a:cubicBezTo>
                  <a:pt x="558229" y="1208884"/>
                  <a:pt x="558195" y="1209535"/>
                  <a:pt x="558212" y="1209698"/>
                </a:cubicBezTo>
                <a:cubicBezTo>
                  <a:pt x="556127" y="1210673"/>
                  <a:pt x="553118" y="1212625"/>
                  <a:pt x="549188" y="1215553"/>
                </a:cubicBezTo>
                <a:cubicBezTo>
                  <a:pt x="545256" y="1218480"/>
                  <a:pt x="543069" y="1222384"/>
                  <a:pt x="542624" y="1227263"/>
                </a:cubicBezTo>
                <a:lnTo>
                  <a:pt x="545906" y="1233118"/>
                </a:lnTo>
                <a:cubicBezTo>
                  <a:pt x="545684" y="1234053"/>
                  <a:pt x="544693" y="1234623"/>
                  <a:pt x="542932" y="1234826"/>
                </a:cubicBezTo>
                <a:cubicBezTo>
                  <a:pt x="541171" y="1235029"/>
                  <a:pt x="539975" y="1235110"/>
                  <a:pt x="539343" y="1235070"/>
                </a:cubicBezTo>
                <a:lnTo>
                  <a:pt x="529497" y="1237022"/>
                </a:lnTo>
                <a:cubicBezTo>
                  <a:pt x="529566" y="1240153"/>
                  <a:pt x="529429" y="1243162"/>
                  <a:pt x="529088" y="1246048"/>
                </a:cubicBezTo>
                <a:cubicBezTo>
                  <a:pt x="528746" y="1248936"/>
                  <a:pt x="527788" y="1250480"/>
                  <a:pt x="526216" y="1250683"/>
                </a:cubicBezTo>
                <a:cubicBezTo>
                  <a:pt x="524763" y="1249748"/>
                  <a:pt x="522951" y="1247716"/>
                  <a:pt x="520781" y="1244584"/>
                </a:cubicBezTo>
                <a:cubicBezTo>
                  <a:pt x="518610" y="1241454"/>
                  <a:pt x="517414" y="1242836"/>
                  <a:pt x="517192" y="1248732"/>
                </a:cubicBezTo>
                <a:cubicBezTo>
                  <a:pt x="505843" y="1254262"/>
                  <a:pt x="494904" y="1262719"/>
                  <a:pt x="484375" y="1274104"/>
                </a:cubicBezTo>
                <a:cubicBezTo>
                  <a:pt x="477350" y="1274673"/>
                  <a:pt x="470070" y="1276951"/>
                  <a:pt x="462532" y="1280935"/>
                </a:cubicBezTo>
                <a:cubicBezTo>
                  <a:pt x="454994" y="1284920"/>
                  <a:pt x="447508" y="1287197"/>
                  <a:pt x="440073" y="1287766"/>
                </a:cubicBezTo>
                <a:cubicBezTo>
                  <a:pt x="439150" y="1287766"/>
                  <a:pt x="438125" y="1288254"/>
                  <a:pt x="436997" y="1289230"/>
                </a:cubicBezTo>
                <a:cubicBezTo>
                  <a:pt x="435869" y="1290205"/>
                  <a:pt x="435253" y="1291670"/>
                  <a:pt x="435151" y="1293621"/>
                </a:cubicBezTo>
                <a:lnTo>
                  <a:pt x="435151" y="1295573"/>
                </a:lnTo>
                <a:cubicBezTo>
                  <a:pt x="429647" y="1295899"/>
                  <a:pt x="424041" y="1297200"/>
                  <a:pt x="418332" y="1299477"/>
                </a:cubicBezTo>
                <a:cubicBezTo>
                  <a:pt x="412624" y="1301753"/>
                  <a:pt x="407838" y="1303054"/>
                  <a:pt x="403976" y="1303380"/>
                </a:cubicBezTo>
                <a:cubicBezTo>
                  <a:pt x="403240" y="1303380"/>
                  <a:pt x="401634" y="1302892"/>
                  <a:pt x="399156" y="1301916"/>
                </a:cubicBezTo>
                <a:cubicBezTo>
                  <a:pt x="396677" y="1300940"/>
                  <a:pt x="395276" y="1299477"/>
                  <a:pt x="394951" y="1297525"/>
                </a:cubicBezTo>
                <a:cubicBezTo>
                  <a:pt x="395139" y="1296590"/>
                  <a:pt x="395993" y="1296020"/>
                  <a:pt x="397515" y="1295817"/>
                </a:cubicBezTo>
                <a:cubicBezTo>
                  <a:pt x="399036" y="1295613"/>
                  <a:pt x="400096" y="1295532"/>
                  <a:pt x="400694" y="1295573"/>
                </a:cubicBezTo>
                <a:cubicBezTo>
                  <a:pt x="401975" y="1293886"/>
                  <a:pt x="405976" y="1290103"/>
                  <a:pt x="412696" y="1284224"/>
                </a:cubicBezTo>
                <a:cubicBezTo>
                  <a:pt x="419416" y="1278345"/>
                  <a:pt x="426091" y="1272682"/>
                  <a:pt x="432720" y="1267237"/>
                </a:cubicBezTo>
                <a:cubicBezTo>
                  <a:pt x="439349" y="1261791"/>
                  <a:pt x="443168" y="1258876"/>
                  <a:pt x="444175" y="1258491"/>
                </a:cubicBezTo>
                <a:lnTo>
                  <a:pt x="449098" y="1250684"/>
                </a:lnTo>
                <a:lnTo>
                  <a:pt x="460583" y="1248732"/>
                </a:lnTo>
                <a:lnTo>
                  <a:pt x="466326" y="1235070"/>
                </a:lnTo>
                <a:cubicBezTo>
                  <a:pt x="468719" y="1234501"/>
                  <a:pt x="470907" y="1232224"/>
                  <a:pt x="472890" y="1228239"/>
                </a:cubicBezTo>
                <a:cubicBezTo>
                  <a:pt x="474872" y="1224255"/>
                  <a:pt x="477060" y="1221977"/>
                  <a:pt x="479453" y="1221408"/>
                </a:cubicBezTo>
                <a:cubicBezTo>
                  <a:pt x="479590" y="1227182"/>
                  <a:pt x="480137" y="1227833"/>
                  <a:pt x="481094" y="1223360"/>
                </a:cubicBezTo>
                <a:cubicBezTo>
                  <a:pt x="482051" y="1218887"/>
                  <a:pt x="482597" y="1215634"/>
                  <a:pt x="482735" y="1213601"/>
                </a:cubicBezTo>
                <a:cubicBezTo>
                  <a:pt x="484034" y="1213642"/>
                  <a:pt x="485333" y="1213073"/>
                  <a:pt x="486631" y="1211894"/>
                </a:cubicBezTo>
                <a:cubicBezTo>
                  <a:pt x="487930" y="1210714"/>
                  <a:pt x="488819" y="1208681"/>
                  <a:pt x="489298" y="1205794"/>
                </a:cubicBezTo>
                <a:lnTo>
                  <a:pt x="498322" y="1213601"/>
                </a:lnTo>
                <a:lnTo>
                  <a:pt x="504065" y="1205795"/>
                </a:lnTo>
                <a:cubicBezTo>
                  <a:pt x="504612" y="1199044"/>
                  <a:pt x="506800" y="1195467"/>
                  <a:pt x="510628" y="1195060"/>
                </a:cubicBezTo>
                <a:cubicBezTo>
                  <a:pt x="514457" y="1194653"/>
                  <a:pt x="516644" y="1191075"/>
                  <a:pt x="517192" y="1184325"/>
                </a:cubicBezTo>
                <a:cubicBezTo>
                  <a:pt x="515209" y="1184000"/>
                  <a:pt x="513431" y="1182699"/>
                  <a:pt x="511859" y="1180422"/>
                </a:cubicBezTo>
                <a:cubicBezTo>
                  <a:pt x="510287" y="1178145"/>
                  <a:pt x="508509" y="1176844"/>
                  <a:pt x="506526" y="1176519"/>
                </a:cubicBezTo>
                <a:cubicBezTo>
                  <a:pt x="502868" y="1182536"/>
                  <a:pt x="497877" y="1187578"/>
                  <a:pt x="491554" y="1191644"/>
                </a:cubicBezTo>
                <a:cubicBezTo>
                  <a:pt x="485230" y="1195711"/>
                  <a:pt x="479829" y="1197824"/>
                  <a:pt x="475351" y="1197987"/>
                </a:cubicBezTo>
                <a:cubicBezTo>
                  <a:pt x="474821" y="1198068"/>
                  <a:pt x="474035" y="1197906"/>
                  <a:pt x="472992" y="1197500"/>
                </a:cubicBezTo>
                <a:cubicBezTo>
                  <a:pt x="471949" y="1197093"/>
                  <a:pt x="471368" y="1195955"/>
                  <a:pt x="471249" y="1194084"/>
                </a:cubicBezTo>
                <a:cubicBezTo>
                  <a:pt x="471454" y="1191197"/>
                  <a:pt x="472274" y="1187700"/>
                  <a:pt x="473710" y="1183594"/>
                </a:cubicBezTo>
                <a:cubicBezTo>
                  <a:pt x="475145" y="1179487"/>
                  <a:pt x="475966" y="1174526"/>
                  <a:pt x="476171" y="1168712"/>
                </a:cubicBezTo>
                <a:lnTo>
                  <a:pt x="479453" y="1160905"/>
                </a:lnTo>
                <a:lnTo>
                  <a:pt x="494220" y="1160905"/>
                </a:lnTo>
                <a:cubicBezTo>
                  <a:pt x="495092" y="1156961"/>
                  <a:pt x="496220" y="1153139"/>
                  <a:pt x="497604" y="1149439"/>
                </a:cubicBezTo>
                <a:cubicBezTo>
                  <a:pt x="498989" y="1145738"/>
                  <a:pt x="500322" y="1142404"/>
                  <a:pt x="501604" y="1139436"/>
                </a:cubicBezTo>
                <a:lnTo>
                  <a:pt x="508988" y="1131629"/>
                </a:lnTo>
                <a:cubicBezTo>
                  <a:pt x="510765" y="1132036"/>
                  <a:pt x="512542" y="1132199"/>
                  <a:pt x="514320" y="1132117"/>
                </a:cubicBezTo>
                <a:cubicBezTo>
                  <a:pt x="516098" y="1132036"/>
                  <a:pt x="517055" y="1129271"/>
                  <a:pt x="517192" y="1123822"/>
                </a:cubicBezTo>
                <a:cubicBezTo>
                  <a:pt x="519704" y="1119024"/>
                  <a:pt x="522473" y="1114958"/>
                  <a:pt x="525498" y="1111624"/>
                </a:cubicBezTo>
                <a:cubicBezTo>
                  <a:pt x="528524" y="1108290"/>
                  <a:pt x="531497" y="1105200"/>
                  <a:pt x="534420" y="1102353"/>
                </a:cubicBezTo>
                <a:cubicBezTo>
                  <a:pt x="535993" y="1102029"/>
                  <a:pt x="537360" y="1100727"/>
                  <a:pt x="538522" y="1098450"/>
                </a:cubicBezTo>
                <a:cubicBezTo>
                  <a:pt x="539684" y="1096173"/>
                  <a:pt x="541052" y="1094872"/>
                  <a:pt x="542624" y="1094546"/>
                </a:cubicBezTo>
                <a:lnTo>
                  <a:pt x="545085" y="1078933"/>
                </a:lnTo>
                <a:lnTo>
                  <a:pt x="534420" y="1094546"/>
                </a:lnTo>
                <a:cubicBezTo>
                  <a:pt x="532438" y="1094872"/>
                  <a:pt x="530660" y="1096173"/>
                  <a:pt x="529088" y="1098450"/>
                </a:cubicBezTo>
                <a:cubicBezTo>
                  <a:pt x="527515" y="1100727"/>
                  <a:pt x="525737" y="1102028"/>
                  <a:pt x="523755" y="1102353"/>
                </a:cubicBezTo>
                <a:cubicBezTo>
                  <a:pt x="523498" y="1106989"/>
                  <a:pt x="522165" y="1109429"/>
                  <a:pt x="519755" y="1109673"/>
                </a:cubicBezTo>
                <a:cubicBezTo>
                  <a:pt x="517346" y="1109916"/>
                  <a:pt x="515397" y="1109429"/>
                  <a:pt x="513910" y="1108209"/>
                </a:cubicBezTo>
                <a:cubicBezTo>
                  <a:pt x="513858" y="1111095"/>
                  <a:pt x="513346" y="1113129"/>
                  <a:pt x="512372" y="1114308"/>
                </a:cubicBezTo>
                <a:cubicBezTo>
                  <a:pt x="511398" y="1115487"/>
                  <a:pt x="510270" y="1116056"/>
                  <a:pt x="508988" y="1116016"/>
                </a:cubicBezTo>
                <a:lnTo>
                  <a:pt x="507347" y="1116016"/>
                </a:lnTo>
                <a:lnTo>
                  <a:pt x="512269" y="1102353"/>
                </a:lnTo>
                <a:cubicBezTo>
                  <a:pt x="513192" y="1102353"/>
                  <a:pt x="514217" y="1101866"/>
                  <a:pt x="515346" y="1100890"/>
                </a:cubicBezTo>
                <a:cubicBezTo>
                  <a:pt x="516473" y="1099914"/>
                  <a:pt x="517089" y="1098450"/>
                  <a:pt x="517191" y="1096499"/>
                </a:cubicBezTo>
                <a:lnTo>
                  <a:pt x="517192" y="1094547"/>
                </a:lnTo>
                <a:cubicBezTo>
                  <a:pt x="518474" y="1094587"/>
                  <a:pt x="519807" y="1094018"/>
                  <a:pt x="521191" y="1092839"/>
                </a:cubicBezTo>
                <a:cubicBezTo>
                  <a:pt x="522575" y="1091660"/>
                  <a:pt x="523704" y="1089627"/>
                  <a:pt x="524575" y="1086740"/>
                </a:cubicBezTo>
                <a:cubicBezTo>
                  <a:pt x="525019" y="1083853"/>
                  <a:pt x="525771" y="1081820"/>
                  <a:pt x="526831" y="1080641"/>
                </a:cubicBezTo>
                <a:cubicBezTo>
                  <a:pt x="527891" y="1079462"/>
                  <a:pt x="529053" y="1078892"/>
                  <a:pt x="530318" y="1078933"/>
                </a:cubicBezTo>
                <a:lnTo>
                  <a:pt x="536061" y="1053561"/>
                </a:lnTo>
                <a:lnTo>
                  <a:pt x="543444" y="1038338"/>
                </a:lnTo>
                <a:lnTo>
                  <a:pt x="543209" y="1038252"/>
                </a:lnTo>
                <a:lnTo>
                  <a:pt x="548432" y="1024540"/>
                </a:lnTo>
                <a:lnTo>
                  <a:pt x="548572" y="1016722"/>
                </a:lnTo>
                <a:cubicBezTo>
                  <a:pt x="548846" y="1013998"/>
                  <a:pt x="550144" y="1012615"/>
                  <a:pt x="552469" y="1012575"/>
                </a:cubicBezTo>
                <a:lnTo>
                  <a:pt x="558212" y="991106"/>
                </a:lnTo>
                <a:cubicBezTo>
                  <a:pt x="558588" y="983787"/>
                  <a:pt x="560092" y="977932"/>
                  <a:pt x="562724" y="973541"/>
                </a:cubicBezTo>
                <a:cubicBezTo>
                  <a:pt x="565356" y="969149"/>
                  <a:pt x="566860" y="963294"/>
                  <a:pt x="567236" y="955975"/>
                </a:cubicBezTo>
                <a:cubicBezTo>
                  <a:pt x="567100" y="951218"/>
                  <a:pt x="567168" y="948046"/>
                  <a:pt x="567441" y="946461"/>
                </a:cubicBezTo>
                <a:cubicBezTo>
                  <a:pt x="567715" y="944875"/>
                  <a:pt x="569014" y="944143"/>
                  <a:pt x="571339" y="944265"/>
                </a:cubicBezTo>
                <a:lnTo>
                  <a:pt x="577902" y="928651"/>
                </a:lnTo>
                <a:cubicBezTo>
                  <a:pt x="578398" y="925846"/>
                  <a:pt x="579252" y="924138"/>
                  <a:pt x="580465" y="923528"/>
                </a:cubicBezTo>
                <a:cubicBezTo>
                  <a:pt x="581679" y="922918"/>
                  <a:pt x="582739" y="922674"/>
                  <a:pt x="583644" y="922796"/>
                </a:cubicBezTo>
                <a:lnTo>
                  <a:pt x="590208" y="907182"/>
                </a:lnTo>
                <a:lnTo>
                  <a:pt x="590787" y="907182"/>
                </a:lnTo>
                <a:lnTo>
                  <a:pt x="600227" y="874205"/>
                </a:lnTo>
                <a:cubicBezTo>
                  <a:pt x="610910" y="835032"/>
                  <a:pt x="617989" y="808798"/>
                  <a:pt x="621461" y="795503"/>
                </a:cubicBezTo>
                <a:cubicBezTo>
                  <a:pt x="633158" y="756438"/>
                  <a:pt x="641960" y="715697"/>
                  <a:pt x="647865" y="673279"/>
                </a:cubicBezTo>
                <a:cubicBezTo>
                  <a:pt x="651169" y="655183"/>
                  <a:pt x="654652" y="635397"/>
                  <a:pt x="658317" y="613923"/>
                </a:cubicBezTo>
                <a:cubicBezTo>
                  <a:pt x="670927" y="540790"/>
                  <a:pt x="676169" y="501376"/>
                  <a:pt x="674045" y="495682"/>
                </a:cubicBezTo>
                <a:cubicBezTo>
                  <a:pt x="672307" y="492763"/>
                  <a:pt x="668128" y="493511"/>
                  <a:pt x="661505" y="497927"/>
                </a:cubicBezTo>
                <a:cubicBezTo>
                  <a:pt x="654883" y="502344"/>
                  <a:pt x="652343" y="505318"/>
                  <a:pt x="653888" y="506850"/>
                </a:cubicBezTo>
                <a:cubicBezTo>
                  <a:pt x="655432" y="508382"/>
                  <a:pt x="652948" y="510849"/>
                  <a:pt x="646433" y="514252"/>
                </a:cubicBezTo>
                <a:cubicBezTo>
                  <a:pt x="642090" y="516520"/>
                  <a:pt x="630251" y="524991"/>
                  <a:pt x="610914" y="539663"/>
                </a:cubicBezTo>
                <a:cubicBezTo>
                  <a:pt x="591578" y="554336"/>
                  <a:pt x="579967" y="563856"/>
                  <a:pt x="576083" y="568223"/>
                </a:cubicBezTo>
                <a:cubicBezTo>
                  <a:pt x="573767" y="570709"/>
                  <a:pt x="568111" y="582062"/>
                  <a:pt x="559114" y="602282"/>
                </a:cubicBezTo>
                <a:cubicBezTo>
                  <a:pt x="550116" y="622502"/>
                  <a:pt x="543544" y="639224"/>
                  <a:pt x="539395" y="652447"/>
                </a:cubicBezTo>
                <a:cubicBezTo>
                  <a:pt x="535391" y="664318"/>
                  <a:pt x="531858" y="671798"/>
                  <a:pt x="528794" y="674887"/>
                </a:cubicBezTo>
                <a:cubicBezTo>
                  <a:pt x="525055" y="677904"/>
                  <a:pt x="520181" y="678749"/>
                  <a:pt x="514173" y="677422"/>
                </a:cubicBezTo>
                <a:cubicBezTo>
                  <a:pt x="508165" y="676096"/>
                  <a:pt x="502712" y="672779"/>
                  <a:pt x="497813" y="667472"/>
                </a:cubicBezTo>
                <a:cubicBezTo>
                  <a:pt x="492914" y="662164"/>
                  <a:pt x="488287" y="654323"/>
                  <a:pt x="483930" y="643949"/>
                </a:cubicBezTo>
                <a:cubicBezTo>
                  <a:pt x="479574" y="633574"/>
                  <a:pt x="477630" y="626191"/>
                  <a:pt x="478100" y="621800"/>
                </a:cubicBezTo>
                <a:cubicBezTo>
                  <a:pt x="478570" y="617409"/>
                  <a:pt x="477937" y="613753"/>
                  <a:pt x="476199" y="610834"/>
                </a:cubicBezTo>
                <a:cubicBezTo>
                  <a:pt x="473110" y="607770"/>
                  <a:pt x="471336" y="600405"/>
                  <a:pt x="470876" y="588739"/>
                </a:cubicBezTo>
                <a:cubicBezTo>
                  <a:pt x="470416" y="577074"/>
                  <a:pt x="471048" y="566379"/>
                  <a:pt x="472772" y="556655"/>
                </a:cubicBezTo>
                <a:cubicBezTo>
                  <a:pt x="474496" y="546931"/>
                  <a:pt x="476709" y="542214"/>
                  <a:pt x="479411" y="542503"/>
                </a:cubicBezTo>
                <a:cubicBezTo>
                  <a:pt x="484140" y="543009"/>
                  <a:pt x="511857" y="494726"/>
                  <a:pt x="562562" y="397652"/>
                </a:cubicBezTo>
                <a:cubicBezTo>
                  <a:pt x="565094" y="393140"/>
                  <a:pt x="570534" y="383814"/>
                  <a:pt x="578880" y="369674"/>
                </a:cubicBezTo>
                <a:cubicBezTo>
                  <a:pt x="598999" y="334927"/>
                  <a:pt x="606126" y="316215"/>
                  <a:pt x="600263" y="313537"/>
                </a:cubicBezTo>
                <a:cubicBezTo>
                  <a:pt x="596885" y="313176"/>
                  <a:pt x="594321" y="314781"/>
                  <a:pt x="592572" y="318352"/>
                </a:cubicBezTo>
                <a:cubicBezTo>
                  <a:pt x="590823" y="321923"/>
                  <a:pt x="587584" y="323456"/>
                  <a:pt x="582855" y="322949"/>
                </a:cubicBezTo>
                <a:cubicBezTo>
                  <a:pt x="579478" y="322588"/>
                  <a:pt x="573072" y="324977"/>
                  <a:pt x="563639" y="330118"/>
                </a:cubicBezTo>
                <a:cubicBezTo>
                  <a:pt x="554205" y="335258"/>
                  <a:pt x="546460" y="340580"/>
                  <a:pt x="540405" y="346082"/>
                </a:cubicBezTo>
                <a:cubicBezTo>
                  <a:pt x="536594" y="349774"/>
                  <a:pt x="534519" y="351602"/>
                  <a:pt x="534181" y="351565"/>
                </a:cubicBezTo>
                <a:cubicBezTo>
                  <a:pt x="533843" y="351529"/>
                  <a:pt x="534530" y="349895"/>
                  <a:pt x="536243" y="346661"/>
                </a:cubicBezTo>
                <a:cubicBezTo>
                  <a:pt x="538849" y="341473"/>
                  <a:pt x="540217" y="336666"/>
                  <a:pt x="540349" y="332238"/>
                </a:cubicBezTo>
                <a:cubicBezTo>
                  <a:pt x="540481" y="327811"/>
                  <a:pt x="541730" y="325724"/>
                  <a:pt x="544094" y="325977"/>
                </a:cubicBezTo>
                <a:cubicBezTo>
                  <a:pt x="546459" y="326230"/>
                  <a:pt x="548534" y="324401"/>
                  <a:pt x="550319" y="320493"/>
                </a:cubicBezTo>
                <a:cubicBezTo>
                  <a:pt x="552923" y="315305"/>
                  <a:pt x="567688" y="301852"/>
                  <a:pt x="594612" y="280133"/>
                </a:cubicBezTo>
                <a:cubicBezTo>
                  <a:pt x="613454" y="263699"/>
                  <a:pt x="623001" y="254300"/>
                  <a:pt x="623254" y="251936"/>
                </a:cubicBezTo>
                <a:cubicBezTo>
                  <a:pt x="623507" y="249571"/>
                  <a:pt x="625878" y="246579"/>
                  <a:pt x="630365" y="242959"/>
                </a:cubicBezTo>
                <a:cubicBezTo>
                  <a:pt x="634852" y="239339"/>
                  <a:pt x="639316" y="239133"/>
                  <a:pt x="643756" y="242342"/>
                </a:cubicBezTo>
                <a:cubicBezTo>
                  <a:pt x="648196" y="245550"/>
                  <a:pt x="652418" y="246002"/>
                  <a:pt x="656423" y="243697"/>
                </a:cubicBezTo>
                <a:cubicBezTo>
                  <a:pt x="658426" y="242545"/>
                  <a:pt x="660285" y="241933"/>
                  <a:pt x="662001" y="241860"/>
                </a:cubicBezTo>
                <a:close/>
                <a:moveTo>
                  <a:pt x="310052" y="132832"/>
                </a:moveTo>
                <a:cubicBezTo>
                  <a:pt x="302548" y="132713"/>
                  <a:pt x="296661" y="133449"/>
                  <a:pt x="292391" y="135042"/>
                </a:cubicBezTo>
                <a:cubicBezTo>
                  <a:pt x="282643" y="136732"/>
                  <a:pt x="272606" y="141125"/>
                  <a:pt x="262280" y="148220"/>
                </a:cubicBezTo>
                <a:lnTo>
                  <a:pt x="246792" y="158862"/>
                </a:lnTo>
                <a:lnTo>
                  <a:pt x="261304" y="157340"/>
                </a:lnTo>
                <a:cubicBezTo>
                  <a:pt x="271583" y="157074"/>
                  <a:pt x="279925" y="155746"/>
                  <a:pt x="286330" y="153356"/>
                </a:cubicBezTo>
                <a:cubicBezTo>
                  <a:pt x="292736" y="150966"/>
                  <a:pt x="302761" y="148281"/>
                  <a:pt x="316405" y="145300"/>
                </a:cubicBezTo>
                <a:cubicBezTo>
                  <a:pt x="330049" y="142318"/>
                  <a:pt x="336943" y="140152"/>
                  <a:pt x="337088" y="138800"/>
                </a:cubicBezTo>
                <a:cubicBezTo>
                  <a:pt x="337233" y="137449"/>
                  <a:pt x="334639" y="136147"/>
                  <a:pt x="329306" y="134893"/>
                </a:cubicBezTo>
                <a:cubicBezTo>
                  <a:pt x="323974" y="133639"/>
                  <a:pt x="317556" y="132952"/>
                  <a:pt x="310052" y="132832"/>
                </a:cubicBezTo>
                <a:close/>
                <a:moveTo>
                  <a:pt x="355582" y="99"/>
                </a:moveTo>
                <a:cubicBezTo>
                  <a:pt x="361952" y="-757"/>
                  <a:pt x="369462" y="3890"/>
                  <a:pt x="378114" y="14041"/>
                </a:cubicBezTo>
                <a:cubicBezTo>
                  <a:pt x="384074" y="22196"/>
                  <a:pt x="389516" y="27220"/>
                  <a:pt x="394438" y="29113"/>
                </a:cubicBezTo>
                <a:cubicBezTo>
                  <a:pt x="399361" y="31006"/>
                  <a:pt x="401713" y="32967"/>
                  <a:pt x="401497" y="34993"/>
                </a:cubicBezTo>
                <a:cubicBezTo>
                  <a:pt x="401280" y="37020"/>
                  <a:pt x="404555" y="39933"/>
                  <a:pt x="411323" y="43733"/>
                </a:cubicBezTo>
                <a:cubicBezTo>
                  <a:pt x="418092" y="47532"/>
                  <a:pt x="424650" y="54896"/>
                  <a:pt x="430997" y="65825"/>
                </a:cubicBezTo>
                <a:cubicBezTo>
                  <a:pt x="440602" y="84620"/>
                  <a:pt x="445255" y="98613"/>
                  <a:pt x="444954" y="107806"/>
                </a:cubicBezTo>
                <a:cubicBezTo>
                  <a:pt x="444654" y="116999"/>
                  <a:pt x="438846" y="123382"/>
                  <a:pt x="427530" y="126954"/>
                </a:cubicBezTo>
                <a:cubicBezTo>
                  <a:pt x="407674" y="133712"/>
                  <a:pt x="404550" y="140553"/>
                  <a:pt x="418159" y="147476"/>
                </a:cubicBezTo>
                <a:cubicBezTo>
                  <a:pt x="424698" y="150226"/>
                  <a:pt x="430423" y="155792"/>
                  <a:pt x="435335" y="164176"/>
                </a:cubicBezTo>
                <a:cubicBezTo>
                  <a:pt x="440245" y="172560"/>
                  <a:pt x="441133" y="178634"/>
                  <a:pt x="437997" y="182398"/>
                </a:cubicBezTo>
                <a:cubicBezTo>
                  <a:pt x="432328" y="190675"/>
                  <a:pt x="421074" y="200063"/>
                  <a:pt x="404234" y="210560"/>
                </a:cubicBezTo>
                <a:cubicBezTo>
                  <a:pt x="385825" y="222940"/>
                  <a:pt x="380035" y="229154"/>
                  <a:pt x="386864" y="229201"/>
                </a:cubicBezTo>
                <a:cubicBezTo>
                  <a:pt x="388215" y="229346"/>
                  <a:pt x="389940" y="229189"/>
                  <a:pt x="392039" y="228730"/>
                </a:cubicBezTo>
                <a:cubicBezTo>
                  <a:pt x="396913" y="227885"/>
                  <a:pt x="399205" y="228814"/>
                  <a:pt x="398916" y="231516"/>
                </a:cubicBezTo>
                <a:cubicBezTo>
                  <a:pt x="398627" y="234219"/>
                  <a:pt x="401522" y="235895"/>
                  <a:pt x="407603" y="236546"/>
                </a:cubicBezTo>
                <a:cubicBezTo>
                  <a:pt x="416385" y="237486"/>
                  <a:pt x="427051" y="249560"/>
                  <a:pt x="439601" y="272770"/>
                </a:cubicBezTo>
                <a:cubicBezTo>
                  <a:pt x="444741" y="282203"/>
                  <a:pt x="447084" y="295437"/>
                  <a:pt x="446627" y="312472"/>
                </a:cubicBezTo>
                <a:cubicBezTo>
                  <a:pt x="446146" y="323353"/>
                  <a:pt x="446250" y="330368"/>
                  <a:pt x="446938" y="333517"/>
                </a:cubicBezTo>
                <a:cubicBezTo>
                  <a:pt x="447626" y="336666"/>
                  <a:pt x="449321" y="338384"/>
                  <a:pt x="452024" y="338674"/>
                </a:cubicBezTo>
                <a:cubicBezTo>
                  <a:pt x="456753" y="339180"/>
                  <a:pt x="459497" y="340669"/>
                  <a:pt x="460258" y="343142"/>
                </a:cubicBezTo>
                <a:cubicBezTo>
                  <a:pt x="461018" y="345615"/>
                  <a:pt x="466809" y="348968"/>
                  <a:pt x="477631" y="353201"/>
                </a:cubicBezTo>
                <a:cubicBezTo>
                  <a:pt x="488453" y="357434"/>
                  <a:pt x="495288" y="363803"/>
                  <a:pt x="498137" y="372308"/>
                </a:cubicBezTo>
                <a:cubicBezTo>
                  <a:pt x="500985" y="380813"/>
                  <a:pt x="501625" y="386006"/>
                  <a:pt x="500057" y="387888"/>
                </a:cubicBezTo>
                <a:cubicBezTo>
                  <a:pt x="496993" y="390977"/>
                  <a:pt x="490051" y="395188"/>
                  <a:pt x="479230" y="400522"/>
                </a:cubicBezTo>
                <a:cubicBezTo>
                  <a:pt x="468409" y="405856"/>
                  <a:pt x="461310" y="408342"/>
                  <a:pt x="457932" y="407981"/>
                </a:cubicBezTo>
                <a:cubicBezTo>
                  <a:pt x="449149" y="407041"/>
                  <a:pt x="430824" y="412255"/>
                  <a:pt x="402958" y="423623"/>
                </a:cubicBezTo>
                <a:cubicBezTo>
                  <a:pt x="394417" y="426809"/>
                  <a:pt x="384417" y="430863"/>
                  <a:pt x="372956" y="435787"/>
                </a:cubicBezTo>
                <a:cubicBezTo>
                  <a:pt x="362992" y="439504"/>
                  <a:pt x="357135" y="443148"/>
                  <a:pt x="355387" y="446719"/>
                </a:cubicBezTo>
                <a:cubicBezTo>
                  <a:pt x="353638" y="450290"/>
                  <a:pt x="354140" y="458373"/>
                  <a:pt x="356892" y="470968"/>
                </a:cubicBezTo>
                <a:cubicBezTo>
                  <a:pt x="356675" y="472994"/>
                  <a:pt x="363817" y="476492"/>
                  <a:pt x="378319" y="481461"/>
                </a:cubicBezTo>
                <a:cubicBezTo>
                  <a:pt x="392821" y="486429"/>
                  <a:pt x="404125" y="489347"/>
                  <a:pt x="412232" y="490215"/>
                </a:cubicBezTo>
                <a:cubicBezTo>
                  <a:pt x="416358" y="489973"/>
                  <a:pt x="421419" y="493760"/>
                  <a:pt x="427416" y="501577"/>
                </a:cubicBezTo>
                <a:cubicBezTo>
                  <a:pt x="433413" y="509394"/>
                  <a:pt x="436194" y="515329"/>
                  <a:pt x="435761" y="519382"/>
                </a:cubicBezTo>
                <a:cubicBezTo>
                  <a:pt x="435038" y="526138"/>
                  <a:pt x="426142" y="534240"/>
                  <a:pt x="409072" y="543689"/>
                </a:cubicBezTo>
                <a:cubicBezTo>
                  <a:pt x="392003" y="553137"/>
                  <a:pt x="378739" y="557355"/>
                  <a:pt x="369281" y="556343"/>
                </a:cubicBezTo>
                <a:cubicBezTo>
                  <a:pt x="361777" y="556223"/>
                  <a:pt x="356234" y="558534"/>
                  <a:pt x="352651" y="563276"/>
                </a:cubicBezTo>
                <a:cubicBezTo>
                  <a:pt x="349069" y="568017"/>
                  <a:pt x="346591" y="576806"/>
                  <a:pt x="345217" y="589643"/>
                </a:cubicBezTo>
                <a:lnTo>
                  <a:pt x="341493" y="614869"/>
                </a:lnTo>
                <a:lnTo>
                  <a:pt x="355138" y="621454"/>
                </a:lnTo>
                <a:cubicBezTo>
                  <a:pt x="364235" y="625844"/>
                  <a:pt x="370955" y="626905"/>
                  <a:pt x="375297" y="624636"/>
                </a:cubicBezTo>
                <a:cubicBezTo>
                  <a:pt x="378289" y="622223"/>
                  <a:pt x="385556" y="614972"/>
                  <a:pt x="397100" y="602882"/>
                </a:cubicBezTo>
                <a:cubicBezTo>
                  <a:pt x="408644" y="590792"/>
                  <a:pt x="414488" y="584072"/>
                  <a:pt x="414633" y="582721"/>
                </a:cubicBezTo>
                <a:cubicBezTo>
                  <a:pt x="414777" y="581370"/>
                  <a:pt x="419126" y="575856"/>
                  <a:pt x="427678" y="566180"/>
                </a:cubicBezTo>
                <a:cubicBezTo>
                  <a:pt x="436230" y="556503"/>
                  <a:pt x="440687" y="549976"/>
                  <a:pt x="441048" y="546598"/>
                </a:cubicBezTo>
                <a:cubicBezTo>
                  <a:pt x="441410" y="543220"/>
                  <a:pt x="443569" y="539009"/>
                  <a:pt x="447525" y="533966"/>
                </a:cubicBezTo>
                <a:cubicBezTo>
                  <a:pt x="451481" y="528923"/>
                  <a:pt x="457102" y="517908"/>
                  <a:pt x="464386" y="500921"/>
                </a:cubicBezTo>
                <a:cubicBezTo>
                  <a:pt x="471670" y="483934"/>
                  <a:pt x="479980" y="465348"/>
                  <a:pt x="489315" y="445164"/>
                </a:cubicBezTo>
                <a:cubicBezTo>
                  <a:pt x="498650" y="424980"/>
                  <a:pt x="507237" y="405399"/>
                  <a:pt x="515076" y="386421"/>
                </a:cubicBezTo>
                <a:cubicBezTo>
                  <a:pt x="522915" y="367443"/>
                  <a:pt x="527269" y="358684"/>
                  <a:pt x="528138" y="360144"/>
                </a:cubicBezTo>
                <a:cubicBezTo>
                  <a:pt x="529007" y="361603"/>
                  <a:pt x="527584" y="366918"/>
                  <a:pt x="523870" y="376087"/>
                </a:cubicBezTo>
                <a:cubicBezTo>
                  <a:pt x="520155" y="385256"/>
                  <a:pt x="515367" y="398069"/>
                  <a:pt x="509506" y="414525"/>
                </a:cubicBezTo>
                <a:cubicBezTo>
                  <a:pt x="492527" y="464641"/>
                  <a:pt x="480117" y="499187"/>
                  <a:pt x="472278" y="518165"/>
                </a:cubicBezTo>
                <a:cubicBezTo>
                  <a:pt x="464439" y="537143"/>
                  <a:pt x="454742" y="555922"/>
                  <a:pt x="443187" y="574502"/>
                </a:cubicBezTo>
                <a:cubicBezTo>
                  <a:pt x="432525" y="591127"/>
                  <a:pt x="426398" y="602088"/>
                  <a:pt x="424806" y="607384"/>
                </a:cubicBezTo>
                <a:cubicBezTo>
                  <a:pt x="423214" y="612681"/>
                  <a:pt x="419475" y="620481"/>
                  <a:pt x="413589" y="630784"/>
                </a:cubicBezTo>
                <a:cubicBezTo>
                  <a:pt x="402107" y="648689"/>
                  <a:pt x="396282" y="664807"/>
                  <a:pt x="396115" y="679139"/>
                </a:cubicBezTo>
                <a:cubicBezTo>
                  <a:pt x="395536" y="684543"/>
                  <a:pt x="394668" y="687867"/>
                  <a:pt x="393511" y="689110"/>
                </a:cubicBezTo>
                <a:cubicBezTo>
                  <a:pt x="392352" y="690353"/>
                  <a:pt x="388359" y="690950"/>
                  <a:pt x="381531" y="690903"/>
                </a:cubicBezTo>
                <a:cubicBezTo>
                  <a:pt x="372000" y="690567"/>
                  <a:pt x="364351" y="687015"/>
                  <a:pt x="358584" y="680247"/>
                </a:cubicBezTo>
                <a:cubicBezTo>
                  <a:pt x="352817" y="673480"/>
                  <a:pt x="350077" y="668746"/>
                  <a:pt x="350367" y="666043"/>
                </a:cubicBezTo>
                <a:cubicBezTo>
                  <a:pt x="350728" y="662665"/>
                  <a:pt x="349732" y="657605"/>
                  <a:pt x="347378" y="650861"/>
                </a:cubicBezTo>
                <a:cubicBezTo>
                  <a:pt x="345025" y="644118"/>
                  <a:pt x="342908" y="639962"/>
                  <a:pt x="341025" y="638394"/>
                </a:cubicBezTo>
                <a:cubicBezTo>
                  <a:pt x="339747" y="637574"/>
                  <a:pt x="338528" y="637785"/>
                  <a:pt x="337370" y="639028"/>
                </a:cubicBezTo>
                <a:cubicBezTo>
                  <a:pt x="336212" y="640270"/>
                  <a:pt x="335525" y="641905"/>
                  <a:pt x="335308" y="643932"/>
                </a:cubicBezTo>
                <a:cubicBezTo>
                  <a:pt x="334657" y="650012"/>
                  <a:pt x="333500" y="656038"/>
                  <a:pt x="331836" y="662010"/>
                </a:cubicBezTo>
                <a:cubicBezTo>
                  <a:pt x="330172" y="667982"/>
                  <a:pt x="326188" y="694035"/>
                  <a:pt x="319884" y="740168"/>
                </a:cubicBezTo>
                <a:cubicBezTo>
                  <a:pt x="313581" y="786302"/>
                  <a:pt x="308559" y="810877"/>
                  <a:pt x="304820" y="813893"/>
                </a:cubicBezTo>
                <a:cubicBezTo>
                  <a:pt x="301756" y="816982"/>
                  <a:pt x="295603" y="817007"/>
                  <a:pt x="286362" y="813968"/>
                </a:cubicBezTo>
                <a:cubicBezTo>
                  <a:pt x="277121" y="810929"/>
                  <a:pt x="267795" y="805489"/>
                  <a:pt x="258383" y="797649"/>
                </a:cubicBezTo>
                <a:cubicBezTo>
                  <a:pt x="247694" y="788989"/>
                  <a:pt x="241758" y="782203"/>
                  <a:pt x="240575" y="777293"/>
                </a:cubicBezTo>
                <a:cubicBezTo>
                  <a:pt x="239391" y="772384"/>
                  <a:pt x="235567" y="768216"/>
                  <a:pt x="229100" y="764791"/>
                </a:cubicBezTo>
                <a:cubicBezTo>
                  <a:pt x="222633" y="761365"/>
                  <a:pt x="218187" y="756619"/>
                  <a:pt x="215761" y="750551"/>
                </a:cubicBezTo>
                <a:cubicBezTo>
                  <a:pt x="213336" y="744483"/>
                  <a:pt x="207587" y="737547"/>
                  <a:pt x="198513" y="729743"/>
                </a:cubicBezTo>
                <a:cubicBezTo>
                  <a:pt x="189440" y="721939"/>
                  <a:pt x="185030" y="716854"/>
                  <a:pt x="185283" y="714490"/>
                </a:cubicBezTo>
                <a:cubicBezTo>
                  <a:pt x="185536" y="712125"/>
                  <a:pt x="183974" y="710762"/>
                  <a:pt x="180596" y="710400"/>
                </a:cubicBezTo>
                <a:cubicBezTo>
                  <a:pt x="177218" y="710039"/>
                  <a:pt x="173093" y="715064"/>
                  <a:pt x="168220" y="725476"/>
                </a:cubicBezTo>
                <a:cubicBezTo>
                  <a:pt x="163348" y="735888"/>
                  <a:pt x="160924" y="744170"/>
                  <a:pt x="160948" y="750323"/>
                </a:cubicBezTo>
                <a:cubicBezTo>
                  <a:pt x="161577" y="757223"/>
                  <a:pt x="158333" y="762001"/>
                  <a:pt x="151215" y="764656"/>
                </a:cubicBezTo>
                <a:cubicBezTo>
                  <a:pt x="145521" y="766780"/>
                  <a:pt x="141829" y="767752"/>
                  <a:pt x="140141" y="767571"/>
                </a:cubicBezTo>
                <a:cubicBezTo>
                  <a:pt x="138452" y="767390"/>
                  <a:pt x="135761" y="765394"/>
                  <a:pt x="132069" y="761582"/>
                </a:cubicBezTo>
                <a:cubicBezTo>
                  <a:pt x="127774" y="757022"/>
                  <a:pt x="122331" y="747215"/>
                  <a:pt x="115742" y="732160"/>
                </a:cubicBezTo>
                <a:cubicBezTo>
                  <a:pt x="109153" y="717105"/>
                  <a:pt x="106642" y="699070"/>
                  <a:pt x="108208" y="678054"/>
                </a:cubicBezTo>
                <a:cubicBezTo>
                  <a:pt x="109050" y="663794"/>
                  <a:pt x="110026" y="654674"/>
                  <a:pt x="111136" y="650693"/>
                </a:cubicBezTo>
                <a:cubicBezTo>
                  <a:pt x="112245" y="646711"/>
                  <a:pt x="114223" y="644190"/>
                  <a:pt x="117070" y="643128"/>
                </a:cubicBezTo>
                <a:cubicBezTo>
                  <a:pt x="123512" y="640401"/>
                  <a:pt x="128350" y="639893"/>
                  <a:pt x="131583" y="641606"/>
                </a:cubicBezTo>
                <a:cubicBezTo>
                  <a:pt x="134816" y="643319"/>
                  <a:pt x="137724" y="648071"/>
                  <a:pt x="140307" y="655864"/>
                </a:cubicBezTo>
                <a:cubicBezTo>
                  <a:pt x="143879" y="667180"/>
                  <a:pt x="148181" y="678061"/>
                  <a:pt x="153214" y="688508"/>
                </a:cubicBezTo>
                <a:cubicBezTo>
                  <a:pt x="158246" y="698955"/>
                  <a:pt x="161775" y="704286"/>
                  <a:pt x="163802" y="704503"/>
                </a:cubicBezTo>
                <a:cubicBezTo>
                  <a:pt x="171234" y="705299"/>
                  <a:pt x="172753" y="700678"/>
                  <a:pt x="168360" y="690641"/>
                </a:cubicBezTo>
                <a:cubicBezTo>
                  <a:pt x="167371" y="687119"/>
                  <a:pt x="165669" y="683862"/>
                  <a:pt x="163256" y="680870"/>
                </a:cubicBezTo>
                <a:cubicBezTo>
                  <a:pt x="159033" y="675635"/>
                  <a:pt x="157633" y="672752"/>
                  <a:pt x="159057" y="672221"/>
                </a:cubicBezTo>
                <a:cubicBezTo>
                  <a:pt x="160480" y="671690"/>
                  <a:pt x="164848" y="675574"/>
                  <a:pt x="172160" y="683873"/>
                </a:cubicBezTo>
                <a:cubicBezTo>
                  <a:pt x="177058" y="689180"/>
                  <a:pt x="183030" y="690844"/>
                  <a:pt x="190075" y="688865"/>
                </a:cubicBezTo>
                <a:cubicBezTo>
                  <a:pt x="198544" y="686354"/>
                  <a:pt x="202706" y="685775"/>
                  <a:pt x="202561" y="687126"/>
                </a:cubicBezTo>
                <a:cubicBezTo>
                  <a:pt x="202489" y="687802"/>
                  <a:pt x="201705" y="688743"/>
                  <a:pt x="200209" y="689950"/>
                </a:cubicBezTo>
                <a:cubicBezTo>
                  <a:pt x="188991" y="698999"/>
                  <a:pt x="192515" y="707576"/>
                  <a:pt x="210780" y="715680"/>
                </a:cubicBezTo>
                <a:cubicBezTo>
                  <a:pt x="215968" y="718286"/>
                  <a:pt x="222242" y="720324"/>
                  <a:pt x="229601" y="721795"/>
                </a:cubicBezTo>
                <a:cubicBezTo>
                  <a:pt x="241617" y="724447"/>
                  <a:pt x="249718" y="723777"/>
                  <a:pt x="253904" y="719783"/>
                </a:cubicBezTo>
                <a:cubicBezTo>
                  <a:pt x="258090" y="715789"/>
                  <a:pt x="260978" y="706361"/>
                  <a:pt x="262568" y="691498"/>
                </a:cubicBezTo>
                <a:cubicBezTo>
                  <a:pt x="264303" y="675283"/>
                  <a:pt x="267594" y="654111"/>
                  <a:pt x="272440" y="627979"/>
                </a:cubicBezTo>
                <a:lnTo>
                  <a:pt x="278697" y="588674"/>
                </a:lnTo>
                <a:lnTo>
                  <a:pt x="268779" y="585563"/>
                </a:lnTo>
                <a:cubicBezTo>
                  <a:pt x="262240" y="582813"/>
                  <a:pt x="255207" y="583085"/>
                  <a:pt x="247680" y="586380"/>
                </a:cubicBezTo>
                <a:cubicBezTo>
                  <a:pt x="240152" y="589674"/>
                  <a:pt x="230308" y="590671"/>
                  <a:pt x="218147" y="589370"/>
                </a:cubicBezTo>
                <a:cubicBezTo>
                  <a:pt x="202609" y="587707"/>
                  <a:pt x="192438" y="582177"/>
                  <a:pt x="187635" y="572779"/>
                </a:cubicBezTo>
                <a:cubicBezTo>
                  <a:pt x="182832" y="563382"/>
                  <a:pt x="182939" y="548019"/>
                  <a:pt x="187955" y="526689"/>
                </a:cubicBezTo>
                <a:cubicBezTo>
                  <a:pt x="190463" y="516024"/>
                  <a:pt x="195240" y="509702"/>
                  <a:pt x="202285" y="507723"/>
                </a:cubicBezTo>
                <a:cubicBezTo>
                  <a:pt x="222817" y="501037"/>
                  <a:pt x="248873" y="487425"/>
                  <a:pt x="280454" y="466888"/>
                </a:cubicBezTo>
                <a:cubicBezTo>
                  <a:pt x="289284" y="461000"/>
                  <a:pt x="294724" y="456457"/>
                  <a:pt x="296775" y="453260"/>
                </a:cubicBezTo>
                <a:cubicBezTo>
                  <a:pt x="298825" y="450062"/>
                  <a:pt x="300212" y="445086"/>
                  <a:pt x="300935" y="438330"/>
                </a:cubicBezTo>
                <a:cubicBezTo>
                  <a:pt x="302019" y="428196"/>
                  <a:pt x="306940" y="420523"/>
                  <a:pt x="315698" y="415310"/>
                </a:cubicBezTo>
                <a:cubicBezTo>
                  <a:pt x="319365" y="412969"/>
                  <a:pt x="323280" y="411509"/>
                  <a:pt x="327442" y="410929"/>
                </a:cubicBezTo>
                <a:cubicBezTo>
                  <a:pt x="331604" y="410349"/>
                  <a:pt x="334982" y="410711"/>
                  <a:pt x="337576" y="412014"/>
                </a:cubicBezTo>
                <a:cubicBezTo>
                  <a:pt x="340170" y="413316"/>
                  <a:pt x="341322" y="415318"/>
                  <a:pt x="341033" y="418021"/>
                </a:cubicBezTo>
                <a:cubicBezTo>
                  <a:pt x="340744" y="420723"/>
                  <a:pt x="342324" y="421917"/>
                  <a:pt x="345774" y="421603"/>
                </a:cubicBezTo>
                <a:cubicBezTo>
                  <a:pt x="348549" y="421217"/>
                  <a:pt x="354876" y="417965"/>
                  <a:pt x="364756" y="411847"/>
                </a:cubicBezTo>
                <a:cubicBezTo>
                  <a:pt x="374636" y="405729"/>
                  <a:pt x="383653" y="399690"/>
                  <a:pt x="391807" y="393729"/>
                </a:cubicBezTo>
                <a:cubicBezTo>
                  <a:pt x="399962" y="387769"/>
                  <a:pt x="403399" y="384378"/>
                  <a:pt x="402120" y="383558"/>
                </a:cubicBezTo>
                <a:cubicBezTo>
                  <a:pt x="398887" y="381846"/>
                  <a:pt x="376865" y="386493"/>
                  <a:pt x="336054" y="397501"/>
                </a:cubicBezTo>
                <a:cubicBezTo>
                  <a:pt x="295243" y="408508"/>
                  <a:pt x="270157" y="416245"/>
                  <a:pt x="260796" y="420710"/>
                </a:cubicBezTo>
                <a:cubicBezTo>
                  <a:pt x="254957" y="424185"/>
                  <a:pt x="244806" y="428053"/>
                  <a:pt x="230341" y="432313"/>
                </a:cubicBezTo>
                <a:cubicBezTo>
                  <a:pt x="215878" y="436573"/>
                  <a:pt x="206046" y="440646"/>
                  <a:pt x="200847" y="444532"/>
                </a:cubicBezTo>
                <a:cubicBezTo>
                  <a:pt x="195648" y="448417"/>
                  <a:pt x="187017" y="452448"/>
                  <a:pt x="174953" y="456623"/>
                </a:cubicBezTo>
                <a:cubicBezTo>
                  <a:pt x="133286" y="469247"/>
                  <a:pt x="101402" y="479844"/>
                  <a:pt x="79302" y="488412"/>
                </a:cubicBezTo>
                <a:cubicBezTo>
                  <a:pt x="75707" y="490077"/>
                  <a:pt x="69108" y="491079"/>
                  <a:pt x="59505" y="491419"/>
                </a:cubicBezTo>
                <a:cubicBezTo>
                  <a:pt x="49902" y="491758"/>
                  <a:pt x="41065" y="491324"/>
                  <a:pt x="32994" y="490119"/>
                </a:cubicBezTo>
                <a:cubicBezTo>
                  <a:pt x="24923" y="488914"/>
                  <a:pt x="20960" y="487635"/>
                  <a:pt x="21105" y="486284"/>
                </a:cubicBezTo>
                <a:cubicBezTo>
                  <a:pt x="21394" y="483582"/>
                  <a:pt x="20019" y="482068"/>
                  <a:pt x="16978" y="481743"/>
                </a:cubicBezTo>
                <a:cubicBezTo>
                  <a:pt x="13938" y="481417"/>
                  <a:pt x="10946" y="479047"/>
                  <a:pt x="8002" y="474632"/>
                </a:cubicBezTo>
                <a:cubicBezTo>
                  <a:pt x="5058" y="470217"/>
                  <a:pt x="2560" y="464825"/>
                  <a:pt x="508" y="458455"/>
                </a:cubicBezTo>
                <a:cubicBezTo>
                  <a:pt x="-1327" y="450059"/>
                  <a:pt x="1809" y="441511"/>
                  <a:pt x="9914" y="432812"/>
                </a:cubicBezTo>
                <a:cubicBezTo>
                  <a:pt x="18021" y="424113"/>
                  <a:pt x="26055" y="420873"/>
                  <a:pt x="34017" y="423092"/>
                </a:cubicBezTo>
                <a:cubicBezTo>
                  <a:pt x="37999" y="424201"/>
                  <a:pt x="36454" y="427452"/>
                  <a:pt x="29386" y="432846"/>
                </a:cubicBezTo>
                <a:cubicBezTo>
                  <a:pt x="22317" y="438239"/>
                  <a:pt x="19012" y="441986"/>
                  <a:pt x="19471" y="444085"/>
                </a:cubicBezTo>
                <a:cubicBezTo>
                  <a:pt x="22342" y="449175"/>
                  <a:pt x="34371" y="450121"/>
                  <a:pt x="55554" y="446921"/>
                </a:cubicBezTo>
                <a:cubicBezTo>
                  <a:pt x="76739" y="443721"/>
                  <a:pt x="100516" y="437041"/>
                  <a:pt x="126886" y="426880"/>
                </a:cubicBezTo>
                <a:cubicBezTo>
                  <a:pt x="134004" y="424225"/>
                  <a:pt x="139082" y="423060"/>
                  <a:pt x="142123" y="423385"/>
                </a:cubicBezTo>
                <a:cubicBezTo>
                  <a:pt x="145163" y="423710"/>
                  <a:pt x="151586" y="421152"/>
                  <a:pt x="161394" y="415710"/>
                </a:cubicBezTo>
                <a:cubicBezTo>
                  <a:pt x="171201" y="410268"/>
                  <a:pt x="176014" y="408391"/>
                  <a:pt x="175834" y="410080"/>
                </a:cubicBezTo>
                <a:cubicBezTo>
                  <a:pt x="175653" y="411769"/>
                  <a:pt x="177228" y="411425"/>
                  <a:pt x="180557" y="409048"/>
                </a:cubicBezTo>
                <a:cubicBezTo>
                  <a:pt x="183886" y="406671"/>
                  <a:pt x="183674" y="400669"/>
                  <a:pt x="179921" y="391043"/>
                </a:cubicBezTo>
                <a:cubicBezTo>
                  <a:pt x="176168" y="381416"/>
                  <a:pt x="174785" y="373581"/>
                  <a:pt x="175774" y="367536"/>
                </a:cubicBezTo>
                <a:cubicBezTo>
                  <a:pt x="176762" y="361492"/>
                  <a:pt x="175713" y="356938"/>
                  <a:pt x="172623" y="353874"/>
                </a:cubicBezTo>
                <a:cubicBezTo>
                  <a:pt x="162078" y="343863"/>
                  <a:pt x="170219" y="325259"/>
                  <a:pt x="197046" y="298063"/>
                </a:cubicBezTo>
                <a:cubicBezTo>
                  <a:pt x="208553" y="286311"/>
                  <a:pt x="218004" y="276219"/>
                  <a:pt x="225398" y="267785"/>
                </a:cubicBezTo>
                <a:cubicBezTo>
                  <a:pt x="232792" y="259351"/>
                  <a:pt x="237648" y="253892"/>
                  <a:pt x="239963" y="251406"/>
                </a:cubicBezTo>
                <a:cubicBezTo>
                  <a:pt x="252895" y="239123"/>
                  <a:pt x="259649" y="230280"/>
                  <a:pt x="260227" y="224875"/>
                </a:cubicBezTo>
                <a:cubicBezTo>
                  <a:pt x="260517" y="222172"/>
                  <a:pt x="255069" y="220394"/>
                  <a:pt x="243886" y="219539"/>
                </a:cubicBezTo>
                <a:cubicBezTo>
                  <a:pt x="232703" y="218684"/>
                  <a:pt x="223757" y="214480"/>
                  <a:pt x="217048" y="206929"/>
                </a:cubicBezTo>
                <a:cubicBezTo>
                  <a:pt x="211015" y="199450"/>
                  <a:pt x="207395" y="190180"/>
                  <a:pt x="206187" y="179117"/>
                </a:cubicBezTo>
                <a:cubicBezTo>
                  <a:pt x="204979" y="168055"/>
                  <a:pt x="206655" y="160376"/>
                  <a:pt x="211215" y="156080"/>
                </a:cubicBezTo>
                <a:cubicBezTo>
                  <a:pt x="217270" y="150578"/>
                  <a:pt x="248442" y="140248"/>
                  <a:pt x="304731" y="125088"/>
                </a:cubicBezTo>
                <a:cubicBezTo>
                  <a:pt x="323695" y="120284"/>
                  <a:pt x="336826" y="115710"/>
                  <a:pt x="344124" y="111366"/>
                </a:cubicBezTo>
                <a:cubicBezTo>
                  <a:pt x="351422" y="107022"/>
                  <a:pt x="357640" y="100000"/>
                  <a:pt x="362778" y="90300"/>
                </a:cubicBezTo>
                <a:cubicBezTo>
                  <a:pt x="367844" y="81275"/>
                  <a:pt x="370407" y="74887"/>
                  <a:pt x="370466" y="71135"/>
                </a:cubicBezTo>
                <a:cubicBezTo>
                  <a:pt x="370526" y="67383"/>
                  <a:pt x="368143" y="62516"/>
                  <a:pt x="363316" y="56533"/>
                </a:cubicBezTo>
                <a:cubicBezTo>
                  <a:pt x="357959" y="49126"/>
                  <a:pt x="355479" y="43565"/>
                  <a:pt x="355877" y="39849"/>
                </a:cubicBezTo>
                <a:cubicBezTo>
                  <a:pt x="356275" y="36133"/>
                  <a:pt x="355291" y="34149"/>
                  <a:pt x="352927" y="33896"/>
                </a:cubicBezTo>
                <a:cubicBezTo>
                  <a:pt x="350562" y="33643"/>
                  <a:pt x="348939" y="31248"/>
                  <a:pt x="348058" y="26713"/>
                </a:cubicBezTo>
                <a:cubicBezTo>
                  <a:pt x="347176" y="22177"/>
                  <a:pt x="346108" y="17791"/>
                  <a:pt x="344853" y="13557"/>
                </a:cubicBezTo>
                <a:cubicBezTo>
                  <a:pt x="343598" y="9323"/>
                  <a:pt x="345178" y="5733"/>
                  <a:pt x="349593" y="2789"/>
                </a:cubicBezTo>
                <a:cubicBezTo>
                  <a:pt x="351463" y="1281"/>
                  <a:pt x="353459" y="384"/>
                  <a:pt x="355582" y="99"/>
                </a:cubicBezTo>
                <a:close/>
              </a:path>
            </a:pathLst>
          </a:custGeom>
          <a:solidFill>
            <a:schemeClr val="bg1">
              <a:alpha val="65000"/>
            </a:schemeClr>
          </a:solidFill>
          <a:ln>
            <a:solidFill>
              <a:schemeClr val="accent1">
                <a:shade val="50000"/>
              </a:schemeClr>
            </a:solidFill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37300" dirty="0">
              <a:solidFill>
                <a:schemeClr val="tx1"/>
              </a:solidFill>
              <a:effectLst/>
              <a:latin typeface="Road Rage" pitchFamily="50" charset="0"/>
            </a:endParaRPr>
          </a:p>
        </p:txBody>
      </p:sp>
      <p:sp>
        <p:nvSpPr>
          <p:cNvPr id="284" name="是" hidden="1">
            <a:extLst>
              <a:ext uri="{FF2B5EF4-FFF2-40B4-BE49-F238E27FC236}">
                <a16:creationId xmlns="" xmlns:a16="http://schemas.microsoft.com/office/drawing/2014/main" id="{9241951A-372F-44C4-8D16-DCEE258FD100}"/>
              </a:ext>
            </a:extLst>
          </p:cNvPr>
          <p:cNvSpPr txBox="1"/>
          <p:nvPr userDrawn="1"/>
        </p:nvSpPr>
        <p:spPr>
          <a:xfrm rot="21434313">
            <a:off x="3452933" y="2435579"/>
            <a:ext cx="875875" cy="747967"/>
          </a:xfrm>
          <a:custGeom>
            <a:avLst/>
            <a:gdLst/>
            <a:ahLst/>
            <a:cxnLst/>
            <a:rect l="l" t="t" r="r" b="b"/>
            <a:pathLst>
              <a:path w="875875" h="747967">
                <a:moveTo>
                  <a:pt x="632434" y="697404"/>
                </a:moveTo>
                <a:lnTo>
                  <a:pt x="617376" y="697404"/>
                </a:lnTo>
                <a:cubicBezTo>
                  <a:pt x="616461" y="697383"/>
                  <a:pt x="614839" y="697424"/>
                  <a:pt x="612513" y="697528"/>
                </a:cubicBezTo>
                <a:cubicBezTo>
                  <a:pt x="610186" y="697631"/>
                  <a:pt x="608879" y="697920"/>
                  <a:pt x="608592" y="698395"/>
                </a:cubicBezTo>
                <a:cubicBezTo>
                  <a:pt x="608827" y="698870"/>
                  <a:pt x="609925" y="699159"/>
                  <a:pt x="611886" y="699263"/>
                </a:cubicBezTo>
                <a:cubicBezTo>
                  <a:pt x="613846" y="699366"/>
                  <a:pt x="615258" y="699407"/>
                  <a:pt x="616121" y="699387"/>
                </a:cubicBezTo>
                <a:cubicBezTo>
                  <a:pt x="620800" y="699552"/>
                  <a:pt x="624617" y="700213"/>
                  <a:pt x="627571" y="701369"/>
                </a:cubicBezTo>
                <a:cubicBezTo>
                  <a:pt x="630525" y="702526"/>
                  <a:pt x="634656" y="703187"/>
                  <a:pt x="639963" y="703352"/>
                </a:cubicBezTo>
                <a:lnTo>
                  <a:pt x="643727" y="699387"/>
                </a:lnTo>
                <a:cubicBezTo>
                  <a:pt x="641767" y="699397"/>
                  <a:pt x="639728" y="699252"/>
                  <a:pt x="637610" y="698953"/>
                </a:cubicBezTo>
                <a:cubicBezTo>
                  <a:pt x="635493" y="698653"/>
                  <a:pt x="633767" y="698137"/>
                  <a:pt x="632434" y="697404"/>
                </a:cubicBezTo>
                <a:close/>
                <a:moveTo>
                  <a:pt x="604827" y="693934"/>
                </a:moveTo>
                <a:cubicBezTo>
                  <a:pt x="604775" y="694233"/>
                  <a:pt x="604880" y="694626"/>
                  <a:pt x="605141" y="695111"/>
                </a:cubicBezTo>
                <a:cubicBezTo>
                  <a:pt x="605402" y="695596"/>
                  <a:pt x="606134" y="695865"/>
                  <a:pt x="607337" y="695917"/>
                </a:cubicBezTo>
                <a:cubicBezTo>
                  <a:pt x="607938" y="695886"/>
                  <a:pt x="608304" y="695700"/>
                  <a:pt x="608435" y="695359"/>
                </a:cubicBezTo>
                <a:cubicBezTo>
                  <a:pt x="608566" y="695018"/>
                  <a:pt x="608618" y="694708"/>
                  <a:pt x="608591" y="694430"/>
                </a:cubicBezTo>
                <a:close/>
                <a:moveTo>
                  <a:pt x="584750" y="689473"/>
                </a:moveTo>
                <a:lnTo>
                  <a:pt x="583100" y="689473"/>
                </a:lnTo>
                <a:lnTo>
                  <a:pt x="585181" y="691275"/>
                </a:lnTo>
                <a:lnTo>
                  <a:pt x="586005" y="691455"/>
                </a:lnTo>
                <a:cubicBezTo>
                  <a:pt x="587469" y="691373"/>
                  <a:pt x="588305" y="691042"/>
                  <a:pt x="588514" y="690464"/>
                </a:cubicBezTo>
                <a:cubicBezTo>
                  <a:pt x="588436" y="689989"/>
                  <a:pt x="587965" y="689700"/>
                  <a:pt x="587102" y="689596"/>
                </a:cubicBezTo>
                <a:cubicBezTo>
                  <a:pt x="586240" y="689493"/>
                  <a:pt x="585455" y="689452"/>
                  <a:pt x="584750" y="689473"/>
                </a:cubicBezTo>
                <a:close/>
                <a:moveTo>
                  <a:pt x="424128" y="640398"/>
                </a:moveTo>
                <a:cubicBezTo>
                  <a:pt x="421619" y="641389"/>
                  <a:pt x="420364" y="642380"/>
                  <a:pt x="420364" y="643372"/>
                </a:cubicBezTo>
                <a:cubicBezTo>
                  <a:pt x="420442" y="643847"/>
                  <a:pt x="420913" y="644136"/>
                  <a:pt x="421776" y="644239"/>
                </a:cubicBezTo>
                <a:cubicBezTo>
                  <a:pt x="422639" y="644343"/>
                  <a:pt x="423423" y="644384"/>
                  <a:pt x="424128" y="644363"/>
                </a:cubicBezTo>
                <a:lnTo>
                  <a:pt x="428272" y="645104"/>
                </a:lnTo>
                <a:lnTo>
                  <a:pt x="435792" y="645467"/>
                </a:lnTo>
                <a:lnTo>
                  <a:pt x="433697" y="644177"/>
                </a:lnTo>
                <a:cubicBezTo>
                  <a:pt x="429645" y="642514"/>
                  <a:pt x="426455" y="641255"/>
                  <a:pt x="424128" y="640398"/>
                </a:cubicBezTo>
                <a:close/>
                <a:moveTo>
                  <a:pt x="336637" y="469512"/>
                </a:moveTo>
                <a:cubicBezTo>
                  <a:pt x="334807" y="469233"/>
                  <a:pt x="333496" y="469392"/>
                  <a:pt x="332704" y="469990"/>
                </a:cubicBezTo>
                <a:cubicBezTo>
                  <a:pt x="331121" y="471185"/>
                  <a:pt x="331026" y="478428"/>
                  <a:pt x="332419" y="491718"/>
                </a:cubicBezTo>
                <a:cubicBezTo>
                  <a:pt x="333812" y="505009"/>
                  <a:pt x="335282" y="511437"/>
                  <a:pt x="336829" y="511003"/>
                </a:cubicBezTo>
                <a:cubicBezTo>
                  <a:pt x="339873" y="511150"/>
                  <a:pt x="343905" y="506640"/>
                  <a:pt x="348925" y="497473"/>
                </a:cubicBezTo>
                <a:cubicBezTo>
                  <a:pt x="353944" y="488306"/>
                  <a:pt x="355513" y="482152"/>
                  <a:pt x="353630" y="479009"/>
                </a:cubicBezTo>
                <a:cubicBezTo>
                  <a:pt x="352737" y="476423"/>
                  <a:pt x="349423" y="473975"/>
                  <a:pt x="343685" y="471664"/>
                </a:cubicBezTo>
                <a:cubicBezTo>
                  <a:pt x="340817" y="470508"/>
                  <a:pt x="338467" y="469791"/>
                  <a:pt x="336637" y="469512"/>
                </a:cubicBezTo>
                <a:close/>
                <a:moveTo>
                  <a:pt x="282746" y="461858"/>
                </a:moveTo>
                <a:cubicBezTo>
                  <a:pt x="278155" y="462146"/>
                  <a:pt x="271291" y="464739"/>
                  <a:pt x="262154" y="469638"/>
                </a:cubicBezTo>
                <a:cubicBezTo>
                  <a:pt x="253017" y="474538"/>
                  <a:pt x="247602" y="478727"/>
                  <a:pt x="245909" y="482205"/>
                </a:cubicBezTo>
                <a:cubicBezTo>
                  <a:pt x="243634" y="487182"/>
                  <a:pt x="229478" y="501248"/>
                  <a:pt x="203440" y="524404"/>
                </a:cubicBezTo>
                <a:cubicBezTo>
                  <a:pt x="192005" y="534787"/>
                  <a:pt x="183467" y="543085"/>
                  <a:pt x="177827" y="549298"/>
                </a:cubicBezTo>
                <a:lnTo>
                  <a:pt x="175122" y="553370"/>
                </a:lnTo>
                <a:lnTo>
                  <a:pt x="179433" y="554144"/>
                </a:lnTo>
                <a:lnTo>
                  <a:pt x="184452" y="555631"/>
                </a:lnTo>
                <a:cubicBezTo>
                  <a:pt x="185811" y="555632"/>
                  <a:pt x="187171" y="555756"/>
                  <a:pt x="188530" y="556003"/>
                </a:cubicBezTo>
                <a:cubicBezTo>
                  <a:pt x="189890" y="556251"/>
                  <a:pt x="190622" y="556623"/>
                  <a:pt x="190727" y="557119"/>
                </a:cubicBezTo>
                <a:lnTo>
                  <a:pt x="190727" y="557614"/>
                </a:lnTo>
                <a:lnTo>
                  <a:pt x="199510" y="560589"/>
                </a:lnTo>
                <a:lnTo>
                  <a:pt x="222098" y="561580"/>
                </a:lnTo>
                <a:lnTo>
                  <a:pt x="229627" y="565546"/>
                </a:lnTo>
                <a:lnTo>
                  <a:pt x="244685" y="565546"/>
                </a:lnTo>
                <a:cubicBezTo>
                  <a:pt x="246044" y="567374"/>
                  <a:pt x="251482" y="570162"/>
                  <a:pt x="260998" y="573911"/>
                </a:cubicBezTo>
                <a:cubicBezTo>
                  <a:pt x="270514" y="577660"/>
                  <a:pt x="275952" y="580324"/>
                  <a:pt x="277311" y="581904"/>
                </a:cubicBezTo>
                <a:lnTo>
                  <a:pt x="278165" y="582329"/>
                </a:lnTo>
                <a:lnTo>
                  <a:pt x="277890" y="578346"/>
                </a:lnTo>
                <a:cubicBezTo>
                  <a:pt x="275188" y="571095"/>
                  <a:pt x="274975" y="564982"/>
                  <a:pt x="277249" y="560006"/>
                </a:cubicBezTo>
                <a:cubicBezTo>
                  <a:pt x="279523" y="555029"/>
                  <a:pt x="279138" y="552468"/>
                  <a:pt x="276094" y="552321"/>
                </a:cubicBezTo>
                <a:cubicBezTo>
                  <a:pt x="275079" y="552272"/>
                  <a:pt x="274725" y="549076"/>
                  <a:pt x="275030" y="542734"/>
                </a:cubicBezTo>
                <a:cubicBezTo>
                  <a:pt x="275336" y="536391"/>
                  <a:pt x="276139" y="527657"/>
                  <a:pt x="277439" y="516530"/>
                </a:cubicBezTo>
                <a:cubicBezTo>
                  <a:pt x="278738" y="505404"/>
                  <a:pt x="280758" y="492532"/>
                  <a:pt x="283497" y="477915"/>
                </a:cubicBezTo>
                <a:cubicBezTo>
                  <a:pt x="283619" y="475378"/>
                  <a:pt x="283869" y="472847"/>
                  <a:pt x="284245" y="470322"/>
                </a:cubicBezTo>
                <a:cubicBezTo>
                  <a:pt x="284621" y="467798"/>
                  <a:pt x="284592" y="465762"/>
                  <a:pt x="284158" y="464215"/>
                </a:cubicBezTo>
                <a:cubicBezTo>
                  <a:pt x="283724" y="462668"/>
                  <a:pt x="283253" y="461883"/>
                  <a:pt x="282746" y="461858"/>
                </a:cubicBezTo>
                <a:close/>
                <a:moveTo>
                  <a:pt x="329126" y="161611"/>
                </a:moveTo>
                <a:cubicBezTo>
                  <a:pt x="325815" y="161070"/>
                  <a:pt x="317398" y="162571"/>
                  <a:pt x="303877" y="166115"/>
                </a:cubicBezTo>
                <a:cubicBezTo>
                  <a:pt x="295660" y="167753"/>
                  <a:pt x="290367" y="169405"/>
                  <a:pt x="287998" y="171071"/>
                </a:cubicBezTo>
                <a:cubicBezTo>
                  <a:pt x="285629" y="172737"/>
                  <a:pt x="284347" y="175599"/>
                  <a:pt x="284151" y="179658"/>
                </a:cubicBezTo>
                <a:cubicBezTo>
                  <a:pt x="281723" y="198359"/>
                  <a:pt x="281365" y="211057"/>
                  <a:pt x="283077" y="217751"/>
                </a:cubicBezTo>
                <a:cubicBezTo>
                  <a:pt x="284788" y="224445"/>
                  <a:pt x="289159" y="228725"/>
                  <a:pt x="296189" y="230590"/>
                </a:cubicBezTo>
                <a:cubicBezTo>
                  <a:pt x="302712" y="232430"/>
                  <a:pt x="309116" y="231467"/>
                  <a:pt x="315401" y="227702"/>
                </a:cubicBezTo>
                <a:cubicBezTo>
                  <a:pt x="320622" y="224902"/>
                  <a:pt x="326020" y="218424"/>
                  <a:pt x="331596" y="208266"/>
                </a:cubicBezTo>
                <a:cubicBezTo>
                  <a:pt x="337172" y="198109"/>
                  <a:pt x="340119" y="189733"/>
                  <a:pt x="340437" y="183136"/>
                </a:cubicBezTo>
                <a:lnTo>
                  <a:pt x="340841" y="174764"/>
                </a:lnTo>
                <a:lnTo>
                  <a:pt x="330579" y="181898"/>
                </a:lnTo>
                <a:cubicBezTo>
                  <a:pt x="324777" y="186195"/>
                  <a:pt x="321394" y="187812"/>
                  <a:pt x="320428" y="186748"/>
                </a:cubicBezTo>
                <a:cubicBezTo>
                  <a:pt x="319462" y="185685"/>
                  <a:pt x="320926" y="181687"/>
                  <a:pt x="324821" y="174754"/>
                </a:cubicBezTo>
                <a:cubicBezTo>
                  <a:pt x="328691" y="168329"/>
                  <a:pt x="330662" y="164355"/>
                  <a:pt x="330736" y="162833"/>
                </a:cubicBezTo>
                <a:cubicBezTo>
                  <a:pt x="330767" y="162199"/>
                  <a:pt x="330230" y="161792"/>
                  <a:pt x="329126" y="161611"/>
                </a:cubicBezTo>
                <a:close/>
                <a:moveTo>
                  <a:pt x="322653" y="45722"/>
                </a:moveTo>
                <a:cubicBezTo>
                  <a:pt x="309967" y="45110"/>
                  <a:pt x="302313" y="45631"/>
                  <a:pt x="299691" y="47284"/>
                </a:cubicBezTo>
                <a:cubicBezTo>
                  <a:pt x="297068" y="48938"/>
                  <a:pt x="293377" y="59567"/>
                  <a:pt x="288617" y="79173"/>
                </a:cubicBezTo>
                <a:cubicBezTo>
                  <a:pt x="283856" y="98778"/>
                  <a:pt x="282733" y="108896"/>
                  <a:pt x="285245" y="109526"/>
                </a:cubicBezTo>
                <a:cubicBezTo>
                  <a:pt x="287226" y="110638"/>
                  <a:pt x="287272" y="114964"/>
                  <a:pt x="285382" y="122501"/>
                </a:cubicBezTo>
                <a:cubicBezTo>
                  <a:pt x="284098" y="128034"/>
                  <a:pt x="283812" y="131326"/>
                  <a:pt x="284525" y="132378"/>
                </a:cubicBezTo>
                <a:cubicBezTo>
                  <a:pt x="285237" y="133429"/>
                  <a:pt x="287393" y="133533"/>
                  <a:pt x="290994" y="132690"/>
                </a:cubicBezTo>
                <a:cubicBezTo>
                  <a:pt x="318180" y="127898"/>
                  <a:pt x="334732" y="127425"/>
                  <a:pt x="340650" y="131270"/>
                </a:cubicBezTo>
                <a:cubicBezTo>
                  <a:pt x="343670" y="131925"/>
                  <a:pt x="345929" y="132542"/>
                  <a:pt x="347427" y="133123"/>
                </a:cubicBezTo>
                <a:cubicBezTo>
                  <a:pt x="348924" y="133704"/>
                  <a:pt x="350133" y="132363"/>
                  <a:pt x="351054" y="129102"/>
                </a:cubicBezTo>
                <a:cubicBezTo>
                  <a:pt x="351974" y="125840"/>
                  <a:pt x="352810" y="121685"/>
                  <a:pt x="353562" y="116635"/>
                </a:cubicBezTo>
                <a:cubicBezTo>
                  <a:pt x="354314" y="111586"/>
                  <a:pt x="354923" y="104240"/>
                  <a:pt x="355388" y="94600"/>
                </a:cubicBezTo>
                <a:cubicBezTo>
                  <a:pt x="357046" y="70776"/>
                  <a:pt x="353708" y="55612"/>
                  <a:pt x="345376" y="49107"/>
                </a:cubicBezTo>
                <a:cubicBezTo>
                  <a:pt x="342912" y="47462"/>
                  <a:pt x="335338" y="46334"/>
                  <a:pt x="322653" y="45722"/>
                </a:cubicBezTo>
                <a:close/>
                <a:moveTo>
                  <a:pt x="254668" y="102"/>
                </a:moveTo>
                <a:cubicBezTo>
                  <a:pt x="260237" y="625"/>
                  <a:pt x="266608" y="2967"/>
                  <a:pt x="273782" y="7128"/>
                </a:cubicBezTo>
                <a:cubicBezTo>
                  <a:pt x="280956" y="11288"/>
                  <a:pt x="286450" y="16003"/>
                  <a:pt x="290265" y="21273"/>
                </a:cubicBezTo>
                <a:cubicBezTo>
                  <a:pt x="293114" y="25479"/>
                  <a:pt x="296858" y="26931"/>
                  <a:pt x="301498" y="25629"/>
                </a:cubicBezTo>
                <a:cubicBezTo>
                  <a:pt x="308241" y="22903"/>
                  <a:pt x="317188" y="21936"/>
                  <a:pt x="328339" y="22728"/>
                </a:cubicBezTo>
                <a:cubicBezTo>
                  <a:pt x="339490" y="23520"/>
                  <a:pt x="348652" y="25997"/>
                  <a:pt x="355826" y="30157"/>
                </a:cubicBezTo>
                <a:cubicBezTo>
                  <a:pt x="363000" y="34317"/>
                  <a:pt x="371308" y="41330"/>
                  <a:pt x="380750" y="51194"/>
                </a:cubicBezTo>
                <a:cubicBezTo>
                  <a:pt x="390191" y="61058"/>
                  <a:pt x="394839" y="67513"/>
                  <a:pt x="394692" y="70557"/>
                </a:cubicBezTo>
                <a:cubicBezTo>
                  <a:pt x="394569" y="73094"/>
                  <a:pt x="396639" y="77644"/>
                  <a:pt x="400899" y="84207"/>
                </a:cubicBezTo>
                <a:cubicBezTo>
                  <a:pt x="405160" y="90770"/>
                  <a:pt x="406632" y="94528"/>
                  <a:pt x="405314" y="95482"/>
                </a:cubicBezTo>
                <a:cubicBezTo>
                  <a:pt x="403997" y="96436"/>
                  <a:pt x="404423" y="100779"/>
                  <a:pt x="406593" y="108513"/>
                </a:cubicBezTo>
                <a:cubicBezTo>
                  <a:pt x="409509" y="121877"/>
                  <a:pt x="408652" y="150189"/>
                  <a:pt x="404022" y="193451"/>
                </a:cubicBezTo>
                <a:cubicBezTo>
                  <a:pt x="399392" y="236712"/>
                  <a:pt x="393846" y="267341"/>
                  <a:pt x="387384" y="285339"/>
                </a:cubicBezTo>
                <a:cubicBezTo>
                  <a:pt x="384962" y="293359"/>
                  <a:pt x="383740" y="297623"/>
                  <a:pt x="383715" y="298131"/>
                </a:cubicBezTo>
                <a:cubicBezTo>
                  <a:pt x="383691" y="298638"/>
                  <a:pt x="389096" y="299916"/>
                  <a:pt x="399932" y="301965"/>
                </a:cubicBezTo>
                <a:cubicBezTo>
                  <a:pt x="410768" y="304013"/>
                  <a:pt x="418541" y="306295"/>
                  <a:pt x="423251" y="308811"/>
                </a:cubicBezTo>
                <a:cubicBezTo>
                  <a:pt x="427962" y="311327"/>
                  <a:pt x="433095" y="312973"/>
                  <a:pt x="438652" y="313750"/>
                </a:cubicBezTo>
                <a:cubicBezTo>
                  <a:pt x="443678" y="315009"/>
                  <a:pt x="449904" y="317725"/>
                  <a:pt x="457332" y="321898"/>
                </a:cubicBezTo>
                <a:cubicBezTo>
                  <a:pt x="464759" y="326071"/>
                  <a:pt x="469910" y="330006"/>
                  <a:pt x="472783" y="333705"/>
                </a:cubicBezTo>
                <a:cubicBezTo>
                  <a:pt x="475173" y="336872"/>
                  <a:pt x="475738" y="340968"/>
                  <a:pt x="474479" y="345993"/>
                </a:cubicBezTo>
                <a:cubicBezTo>
                  <a:pt x="473800" y="349521"/>
                  <a:pt x="472028" y="351978"/>
                  <a:pt x="469164" y="353366"/>
                </a:cubicBezTo>
                <a:cubicBezTo>
                  <a:pt x="466300" y="354753"/>
                  <a:pt x="460265" y="355988"/>
                  <a:pt x="451058" y="357070"/>
                </a:cubicBezTo>
                <a:cubicBezTo>
                  <a:pt x="435689" y="359380"/>
                  <a:pt x="424493" y="362146"/>
                  <a:pt x="417472" y="365367"/>
                </a:cubicBezTo>
                <a:cubicBezTo>
                  <a:pt x="410451" y="368589"/>
                  <a:pt x="404783" y="370095"/>
                  <a:pt x="400470" y="369887"/>
                </a:cubicBezTo>
                <a:cubicBezTo>
                  <a:pt x="396158" y="369679"/>
                  <a:pt x="393946" y="370717"/>
                  <a:pt x="393836" y="373000"/>
                </a:cubicBezTo>
                <a:cubicBezTo>
                  <a:pt x="393726" y="375284"/>
                  <a:pt x="391387" y="376315"/>
                  <a:pt x="386821" y="376095"/>
                </a:cubicBezTo>
                <a:cubicBezTo>
                  <a:pt x="381239" y="375826"/>
                  <a:pt x="374248" y="378413"/>
                  <a:pt x="365848" y="383857"/>
                </a:cubicBezTo>
                <a:cubicBezTo>
                  <a:pt x="357448" y="389300"/>
                  <a:pt x="351845" y="394752"/>
                  <a:pt x="349039" y="400211"/>
                </a:cubicBezTo>
                <a:cubicBezTo>
                  <a:pt x="345652" y="407168"/>
                  <a:pt x="343750" y="414959"/>
                  <a:pt x="343334" y="423585"/>
                </a:cubicBezTo>
                <a:cubicBezTo>
                  <a:pt x="343040" y="429674"/>
                  <a:pt x="343370" y="433377"/>
                  <a:pt x="344324" y="434695"/>
                </a:cubicBezTo>
                <a:cubicBezTo>
                  <a:pt x="345278" y="436012"/>
                  <a:pt x="348557" y="436552"/>
                  <a:pt x="354163" y="436314"/>
                </a:cubicBezTo>
                <a:cubicBezTo>
                  <a:pt x="363804" y="436779"/>
                  <a:pt x="374958" y="442784"/>
                  <a:pt x="387624" y="454330"/>
                </a:cubicBezTo>
                <a:cubicBezTo>
                  <a:pt x="400291" y="465875"/>
                  <a:pt x="406416" y="475961"/>
                  <a:pt x="406000" y="484587"/>
                </a:cubicBezTo>
                <a:cubicBezTo>
                  <a:pt x="405706" y="490676"/>
                  <a:pt x="403128" y="499325"/>
                  <a:pt x="398264" y="510533"/>
                </a:cubicBezTo>
                <a:cubicBezTo>
                  <a:pt x="393400" y="521742"/>
                  <a:pt x="388248" y="531030"/>
                  <a:pt x="382807" y="538396"/>
                </a:cubicBezTo>
                <a:cubicBezTo>
                  <a:pt x="359471" y="568803"/>
                  <a:pt x="346029" y="589134"/>
                  <a:pt x="342483" y="599389"/>
                </a:cubicBezTo>
                <a:lnTo>
                  <a:pt x="342430" y="607203"/>
                </a:lnTo>
                <a:lnTo>
                  <a:pt x="353857" y="610655"/>
                </a:lnTo>
                <a:cubicBezTo>
                  <a:pt x="355373" y="612380"/>
                  <a:pt x="361439" y="615251"/>
                  <a:pt x="372052" y="619268"/>
                </a:cubicBezTo>
                <a:cubicBezTo>
                  <a:pt x="382666" y="623285"/>
                  <a:pt x="388731" y="625537"/>
                  <a:pt x="390248" y="626022"/>
                </a:cubicBezTo>
                <a:cubicBezTo>
                  <a:pt x="393568" y="627044"/>
                  <a:pt x="396653" y="628346"/>
                  <a:pt x="399502" y="629926"/>
                </a:cubicBezTo>
                <a:cubicBezTo>
                  <a:pt x="402351" y="631506"/>
                  <a:pt x="403868" y="633179"/>
                  <a:pt x="404051" y="634945"/>
                </a:cubicBezTo>
                <a:lnTo>
                  <a:pt x="424129" y="635441"/>
                </a:lnTo>
                <a:cubicBezTo>
                  <a:pt x="424076" y="635936"/>
                  <a:pt x="424181" y="636308"/>
                  <a:pt x="424442" y="636556"/>
                </a:cubicBezTo>
                <a:cubicBezTo>
                  <a:pt x="424704" y="636804"/>
                  <a:pt x="425436" y="636927"/>
                  <a:pt x="426638" y="636928"/>
                </a:cubicBezTo>
                <a:cubicBezTo>
                  <a:pt x="428495" y="636907"/>
                  <a:pt x="430115" y="636700"/>
                  <a:pt x="431501" y="636308"/>
                </a:cubicBezTo>
                <a:cubicBezTo>
                  <a:pt x="432887" y="635915"/>
                  <a:pt x="434193" y="635461"/>
                  <a:pt x="435422" y="634945"/>
                </a:cubicBezTo>
                <a:lnTo>
                  <a:pt x="456755" y="640893"/>
                </a:lnTo>
                <a:lnTo>
                  <a:pt x="451735" y="644363"/>
                </a:lnTo>
                <a:lnTo>
                  <a:pt x="454648" y="646377"/>
                </a:lnTo>
                <a:lnTo>
                  <a:pt x="475468" y="647381"/>
                </a:lnTo>
                <a:lnTo>
                  <a:pt x="475578" y="647338"/>
                </a:lnTo>
                <a:lnTo>
                  <a:pt x="476263" y="647419"/>
                </a:lnTo>
                <a:lnTo>
                  <a:pt x="498794" y="648506"/>
                </a:lnTo>
                <a:cubicBezTo>
                  <a:pt x="504908" y="648292"/>
                  <a:pt x="511938" y="650157"/>
                  <a:pt x="519885" y="654101"/>
                </a:cubicBezTo>
                <a:cubicBezTo>
                  <a:pt x="532809" y="660318"/>
                  <a:pt x="547314" y="668011"/>
                  <a:pt x="563401" y="677179"/>
                </a:cubicBezTo>
                <a:lnTo>
                  <a:pt x="575776" y="684633"/>
                </a:lnTo>
                <a:lnTo>
                  <a:pt x="578475" y="683524"/>
                </a:lnTo>
                <a:cubicBezTo>
                  <a:pt x="583494" y="684340"/>
                  <a:pt x="588514" y="685187"/>
                  <a:pt x="593533" y="686065"/>
                </a:cubicBezTo>
                <a:cubicBezTo>
                  <a:pt x="598553" y="686942"/>
                  <a:pt x="603572" y="687418"/>
                  <a:pt x="608592" y="687490"/>
                </a:cubicBezTo>
                <a:lnTo>
                  <a:pt x="616121" y="691455"/>
                </a:lnTo>
                <a:cubicBezTo>
                  <a:pt x="621767" y="691001"/>
                  <a:pt x="628042" y="690794"/>
                  <a:pt x="634944" y="690836"/>
                </a:cubicBezTo>
                <a:cubicBezTo>
                  <a:pt x="641845" y="690877"/>
                  <a:pt x="645610" y="692405"/>
                  <a:pt x="646237" y="695421"/>
                </a:cubicBezTo>
                <a:cubicBezTo>
                  <a:pt x="652250" y="695669"/>
                  <a:pt x="655910" y="696660"/>
                  <a:pt x="657217" y="698395"/>
                </a:cubicBezTo>
                <a:cubicBezTo>
                  <a:pt x="658524" y="700130"/>
                  <a:pt x="662812" y="701122"/>
                  <a:pt x="670080" y="701369"/>
                </a:cubicBezTo>
                <a:cubicBezTo>
                  <a:pt x="679334" y="702929"/>
                  <a:pt x="688118" y="704519"/>
                  <a:pt x="696431" y="706141"/>
                </a:cubicBezTo>
                <a:cubicBezTo>
                  <a:pt x="704745" y="707762"/>
                  <a:pt x="713528" y="708981"/>
                  <a:pt x="722783" y="709797"/>
                </a:cubicBezTo>
                <a:cubicBezTo>
                  <a:pt x="725057" y="710220"/>
                  <a:pt x="726783" y="711108"/>
                  <a:pt x="727959" y="712461"/>
                </a:cubicBezTo>
                <a:cubicBezTo>
                  <a:pt x="729136" y="713814"/>
                  <a:pt x="731175" y="714578"/>
                  <a:pt x="734077" y="714754"/>
                </a:cubicBezTo>
                <a:cubicBezTo>
                  <a:pt x="734704" y="714723"/>
                  <a:pt x="735332" y="714537"/>
                  <a:pt x="735959" y="714196"/>
                </a:cubicBezTo>
                <a:cubicBezTo>
                  <a:pt x="736587" y="713855"/>
                  <a:pt x="737214" y="713545"/>
                  <a:pt x="737841" y="713267"/>
                </a:cubicBezTo>
                <a:cubicBezTo>
                  <a:pt x="739149" y="713752"/>
                  <a:pt x="740299" y="714268"/>
                  <a:pt x="741292" y="714816"/>
                </a:cubicBezTo>
                <a:cubicBezTo>
                  <a:pt x="742286" y="715363"/>
                  <a:pt x="742808" y="716003"/>
                  <a:pt x="742861" y="716736"/>
                </a:cubicBezTo>
                <a:cubicBezTo>
                  <a:pt x="742521" y="717428"/>
                  <a:pt x="740691" y="717779"/>
                  <a:pt x="737371" y="717790"/>
                </a:cubicBezTo>
                <a:cubicBezTo>
                  <a:pt x="734051" y="717800"/>
                  <a:pt x="731279" y="717779"/>
                  <a:pt x="729057" y="717728"/>
                </a:cubicBezTo>
                <a:cubicBezTo>
                  <a:pt x="727097" y="717769"/>
                  <a:pt x="725371" y="717686"/>
                  <a:pt x="723881" y="717480"/>
                </a:cubicBezTo>
                <a:cubicBezTo>
                  <a:pt x="722391" y="717273"/>
                  <a:pt x="721606" y="716695"/>
                  <a:pt x="721528" y="715745"/>
                </a:cubicBezTo>
                <a:cubicBezTo>
                  <a:pt x="715908" y="715580"/>
                  <a:pt x="708327" y="714795"/>
                  <a:pt x="698784" y="713390"/>
                </a:cubicBezTo>
                <a:cubicBezTo>
                  <a:pt x="689242" y="711986"/>
                  <a:pt x="681347" y="710953"/>
                  <a:pt x="675099" y="710292"/>
                </a:cubicBezTo>
                <a:cubicBezTo>
                  <a:pt x="679569" y="711025"/>
                  <a:pt x="684118" y="711914"/>
                  <a:pt x="688745" y="712957"/>
                </a:cubicBezTo>
                <a:cubicBezTo>
                  <a:pt x="693373" y="714000"/>
                  <a:pt x="697608" y="715260"/>
                  <a:pt x="701451" y="716736"/>
                </a:cubicBezTo>
                <a:cubicBezTo>
                  <a:pt x="701503" y="717211"/>
                  <a:pt x="702025" y="717500"/>
                  <a:pt x="703019" y="717604"/>
                </a:cubicBezTo>
                <a:cubicBezTo>
                  <a:pt x="704013" y="717707"/>
                  <a:pt x="705163" y="717748"/>
                  <a:pt x="706470" y="717728"/>
                </a:cubicBezTo>
                <a:cubicBezTo>
                  <a:pt x="709293" y="717625"/>
                  <a:pt x="712431" y="717583"/>
                  <a:pt x="715882" y="717604"/>
                </a:cubicBezTo>
                <a:cubicBezTo>
                  <a:pt x="719333" y="717624"/>
                  <a:pt x="721214" y="718327"/>
                  <a:pt x="721528" y="719711"/>
                </a:cubicBezTo>
                <a:cubicBezTo>
                  <a:pt x="725371" y="719680"/>
                  <a:pt x="730547" y="719989"/>
                  <a:pt x="737057" y="720640"/>
                </a:cubicBezTo>
                <a:cubicBezTo>
                  <a:pt x="743567" y="721291"/>
                  <a:pt x="747174" y="722468"/>
                  <a:pt x="747880" y="724172"/>
                </a:cubicBezTo>
                <a:lnTo>
                  <a:pt x="761683" y="724668"/>
                </a:lnTo>
                <a:cubicBezTo>
                  <a:pt x="761474" y="725246"/>
                  <a:pt x="761893" y="725577"/>
                  <a:pt x="762938" y="725659"/>
                </a:cubicBezTo>
                <a:cubicBezTo>
                  <a:pt x="764795" y="725587"/>
                  <a:pt x="766102" y="725236"/>
                  <a:pt x="766860" y="724606"/>
                </a:cubicBezTo>
                <a:cubicBezTo>
                  <a:pt x="767618" y="723976"/>
                  <a:pt x="767984" y="723501"/>
                  <a:pt x="767958" y="723181"/>
                </a:cubicBezTo>
                <a:cubicBezTo>
                  <a:pt x="766912" y="722582"/>
                  <a:pt x="762729" y="721673"/>
                  <a:pt x="755409" y="720454"/>
                </a:cubicBezTo>
                <a:cubicBezTo>
                  <a:pt x="748089" y="719236"/>
                  <a:pt x="743906" y="718327"/>
                  <a:pt x="742860" y="717728"/>
                </a:cubicBezTo>
                <a:lnTo>
                  <a:pt x="745370" y="717728"/>
                </a:lnTo>
                <a:lnTo>
                  <a:pt x="756664" y="716241"/>
                </a:lnTo>
                <a:lnTo>
                  <a:pt x="771722" y="717728"/>
                </a:lnTo>
                <a:lnTo>
                  <a:pt x="779252" y="721693"/>
                </a:lnTo>
                <a:lnTo>
                  <a:pt x="793055" y="721693"/>
                </a:lnTo>
                <a:lnTo>
                  <a:pt x="794310" y="722685"/>
                </a:lnTo>
                <a:cubicBezTo>
                  <a:pt x="794100" y="723397"/>
                  <a:pt x="792950" y="723831"/>
                  <a:pt x="790859" y="723986"/>
                </a:cubicBezTo>
                <a:cubicBezTo>
                  <a:pt x="788767" y="724141"/>
                  <a:pt x="786990" y="724203"/>
                  <a:pt x="785526" y="724172"/>
                </a:cubicBezTo>
                <a:cubicBezTo>
                  <a:pt x="783957" y="724151"/>
                  <a:pt x="781761" y="724193"/>
                  <a:pt x="778937" y="724296"/>
                </a:cubicBezTo>
                <a:cubicBezTo>
                  <a:pt x="776114" y="724399"/>
                  <a:pt x="774546" y="724688"/>
                  <a:pt x="774232" y="725163"/>
                </a:cubicBezTo>
                <a:cubicBezTo>
                  <a:pt x="774310" y="725442"/>
                  <a:pt x="774781" y="725752"/>
                  <a:pt x="775644" y="726093"/>
                </a:cubicBezTo>
                <a:cubicBezTo>
                  <a:pt x="776507" y="726434"/>
                  <a:pt x="777291" y="726619"/>
                  <a:pt x="777996" y="726650"/>
                </a:cubicBezTo>
                <a:cubicBezTo>
                  <a:pt x="778310" y="731122"/>
                  <a:pt x="780506" y="732837"/>
                  <a:pt x="784584" y="731794"/>
                </a:cubicBezTo>
                <a:cubicBezTo>
                  <a:pt x="788663" y="730750"/>
                  <a:pt x="792741" y="731350"/>
                  <a:pt x="796819" y="733590"/>
                </a:cubicBezTo>
                <a:cubicBezTo>
                  <a:pt x="801839" y="733673"/>
                  <a:pt x="806858" y="734004"/>
                  <a:pt x="811878" y="734582"/>
                </a:cubicBezTo>
                <a:cubicBezTo>
                  <a:pt x="816897" y="735160"/>
                  <a:pt x="821916" y="735491"/>
                  <a:pt x="826936" y="735573"/>
                </a:cubicBezTo>
                <a:lnTo>
                  <a:pt x="831955" y="737556"/>
                </a:lnTo>
                <a:cubicBezTo>
                  <a:pt x="844504" y="737639"/>
                  <a:pt x="857052" y="737969"/>
                  <a:pt x="869601" y="738548"/>
                </a:cubicBezTo>
                <a:cubicBezTo>
                  <a:pt x="870411" y="738826"/>
                  <a:pt x="871614" y="739260"/>
                  <a:pt x="873209" y="739849"/>
                </a:cubicBezTo>
                <a:cubicBezTo>
                  <a:pt x="874803" y="740437"/>
                  <a:pt x="875692" y="740995"/>
                  <a:pt x="875875" y="741522"/>
                </a:cubicBezTo>
                <a:cubicBezTo>
                  <a:pt x="875430" y="741904"/>
                  <a:pt x="873496" y="742131"/>
                  <a:pt x="870071" y="742203"/>
                </a:cubicBezTo>
                <a:cubicBezTo>
                  <a:pt x="866647" y="742276"/>
                  <a:pt x="864398" y="742875"/>
                  <a:pt x="863327" y="744000"/>
                </a:cubicBezTo>
                <a:cubicBezTo>
                  <a:pt x="851431" y="743814"/>
                  <a:pt x="840085" y="743071"/>
                  <a:pt x="829288" y="741770"/>
                </a:cubicBezTo>
                <a:cubicBezTo>
                  <a:pt x="818492" y="740468"/>
                  <a:pt x="808087" y="739725"/>
                  <a:pt x="798074" y="739539"/>
                </a:cubicBezTo>
                <a:lnTo>
                  <a:pt x="793055" y="737556"/>
                </a:lnTo>
                <a:lnTo>
                  <a:pt x="760429" y="737556"/>
                </a:lnTo>
                <a:lnTo>
                  <a:pt x="747880" y="733590"/>
                </a:lnTo>
                <a:lnTo>
                  <a:pt x="695176" y="733590"/>
                </a:lnTo>
                <a:lnTo>
                  <a:pt x="672589" y="730120"/>
                </a:lnTo>
                <a:cubicBezTo>
                  <a:pt x="670602" y="730131"/>
                  <a:pt x="668615" y="729986"/>
                  <a:pt x="666628" y="729687"/>
                </a:cubicBezTo>
                <a:cubicBezTo>
                  <a:pt x="664642" y="729387"/>
                  <a:pt x="663282" y="728871"/>
                  <a:pt x="662550" y="728138"/>
                </a:cubicBezTo>
                <a:lnTo>
                  <a:pt x="650002" y="728138"/>
                </a:lnTo>
                <a:lnTo>
                  <a:pt x="643727" y="725659"/>
                </a:lnTo>
                <a:cubicBezTo>
                  <a:pt x="639937" y="725711"/>
                  <a:pt x="634970" y="725484"/>
                  <a:pt x="628826" y="724978"/>
                </a:cubicBezTo>
                <a:cubicBezTo>
                  <a:pt x="622682" y="724472"/>
                  <a:pt x="619284" y="723377"/>
                  <a:pt x="618631" y="721694"/>
                </a:cubicBezTo>
                <a:lnTo>
                  <a:pt x="607667" y="721694"/>
                </a:lnTo>
                <a:lnTo>
                  <a:pt x="608885" y="725670"/>
                </a:lnTo>
                <a:lnTo>
                  <a:pt x="622081" y="726155"/>
                </a:lnTo>
                <a:cubicBezTo>
                  <a:pt x="626891" y="726568"/>
                  <a:pt x="629506" y="727725"/>
                  <a:pt x="629924" y="729625"/>
                </a:cubicBezTo>
                <a:lnTo>
                  <a:pt x="637453" y="733590"/>
                </a:lnTo>
                <a:cubicBezTo>
                  <a:pt x="640616" y="733611"/>
                  <a:pt x="643074" y="733941"/>
                  <a:pt x="644826" y="734582"/>
                </a:cubicBezTo>
                <a:cubicBezTo>
                  <a:pt x="646577" y="735222"/>
                  <a:pt x="647466" y="736048"/>
                  <a:pt x="647492" y="737060"/>
                </a:cubicBezTo>
                <a:lnTo>
                  <a:pt x="647492" y="737556"/>
                </a:lnTo>
                <a:cubicBezTo>
                  <a:pt x="650577" y="737639"/>
                  <a:pt x="653505" y="737969"/>
                  <a:pt x="656276" y="738548"/>
                </a:cubicBezTo>
                <a:cubicBezTo>
                  <a:pt x="659047" y="739126"/>
                  <a:pt x="661975" y="739456"/>
                  <a:pt x="665060" y="739539"/>
                </a:cubicBezTo>
                <a:cubicBezTo>
                  <a:pt x="673504" y="739725"/>
                  <a:pt x="677007" y="740468"/>
                  <a:pt x="675570" y="741770"/>
                </a:cubicBezTo>
                <a:cubicBezTo>
                  <a:pt x="674132" y="743071"/>
                  <a:pt x="677321" y="743814"/>
                  <a:pt x="685138" y="744000"/>
                </a:cubicBezTo>
                <a:lnTo>
                  <a:pt x="691412" y="744000"/>
                </a:lnTo>
                <a:cubicBezTo>
                  <a:pt x="691595" y="745467"/>
                  <a:pt x="691229" y="746500"/>
                  <a:pt x="690314" y="747098"/>
                </a:cubicBezTo>
                <a:cubicBezTo>
                  <a:pt x="689398" y="747697"/>
                  <a:pt x="686837" y="747987"/>
                  <a:pt x="682628" y="747966"/>
                </a:cubicBezTo>
                <a:cubicBezTo>
                  <a:pt x="679569" y="747832"/>
                  <a:pt x="673138" y="747233"/>
                  <a:pt x="663334" y="746169"/>
                </a:cubicBezTo>
                <a:cubicBezTo>
                  <a:pt x="653531" y="745105"/>
                  <a:pt x="647413" y="744382"/>
                  <a:pt x="644983" y="744000"/>
                </a:cubicBezTo>
                <a:cubicBezTo>
                  <a:pt x="639387" y="743918"/>
                  <a:pt x="633950" y="743587"/>
                  <a:pt x="628669" y="743009"/>
                </a:cubicBezTo>
                <a:cubicBezTo>
                  <a:pt x="623389" y="742431"/>
                  <a:pt x="617951" y="742100"/>
                  <a:pt x="612356" y="742017"/>
                </a:cubicBezTo>
                <a:cubicBezTo>
                  <a:pt x="606736" y="739828"/>
                  <a:pt x="598526" y="739002"/>
                  <a:pt x="587730" y="739539"/>
                </a:cubicBezTo>
                <a:lnTo>
                  <a:pt x="587455" y="739478"/>
                </a:lnTo>
                <a:lnTo>
                  <a:pt x="580025" y="741777"/>
                </a:lnTo>
                <a:lnTo>
                  <a:pt x="574279" y="741998"/>
                </a:lnTo>
                <a:lnTo>
                  <a:pt x="578476" y="743505"/>
                </a:lnTo>
                <a:lnTo>
                  <a:pt x="591024" y="744000"/>
                </a:lnTo>
                <a:cubicBezTo>
                  <a:pt x="591625" y="744300"/>
                  <a:pt x="592305" y="744692"/>
                  <a:pt x="593063" y="745178"/>
                </a:cubicBezTo>
                <a:cubicBezTo>
                  <a:pt x="593821" y="745663"/>
                  <a:pt x="594815" y="745932"/>
                  <a:pt x="596043" y="745983"/>
                </a:cubicBezTo>
                <a:cubicBezTo>
                  <a:pt x="597246" y="745900"/>
                  <a:pt x="597978" y="745446"/>
                  <a:pt x="598239" y="744620"/>
                </a:cubicBezTo>
                <a:cubicBezTo>
                  <a:pt x="598500" y="743794"/>
                  <a:pt x="598605" y="743092"/>
                  <a:pt x="598553" y="742513"/>
                </a:cubicBezTo>
                <a:lnTo>
                  <a:pt x="603572" y="742017"/>
                </a:lnTo>
                <a:cubicBezTo>
                  <a:pt x="604879" y="742038"/>
                  <a:pt x="606030" y="742245"/>
                  <a:pt x="607023" y="742637"/>
                </a:cubicBezTo>
                <a:cubicBezTo>
                  <a:pt x="608016" y="743029"/>
                  <a:pt x="608540" y="743484"/>
                  <a:pt x="608592" y="744000"/>
                </a:cubicBezTo>
                <a:lnTo>
                  <a:pt x="592279" y="747966"/>
                </a:lnTo>
                <a:cubicBezTo>
                  <a:pt x="587233" y="747935"/>
                  <a:pt x="582266" y="747625"/>
                  <a:pt x="577377" y="747037"/>
                </a:cubicBezTo>
                <a:cubicBezTo>
                  <a:pt x="572488" y="746448"/>
                  <a:pt x="567835" y="745766"/>
                  <a:pt x="563417" y="744992"/>
                </a:cubicBezTo>
                <a:lnTo>
                  <a:pt x="554011" y="742777"/>
                </a:lnTo>
                <a:lnTo>
                  <a:pt x="550313" y="742919"/>
                </a:lnTo>
                <a:cubicBezTo>
                  <a:pt x="525667" y="742493"/>
                  <a:pt x="503668" y="739906"/>
                  <a:pt x="484316" y="735158"/>
                </a:cubicBezTo>
                <a:cubicBezTo>
                  <a:pt x="464964" y="730410"/>
                  <a:pt x="448463" y="727198"/>
                  <a:pt x="434812" y="725523"/>
                </a:cubicBezTo>
                <a:lnTo>
                  <a:pt x="419268" y="720542"/>
                </a:lnTo>
                <a:lnTo>
                  <a:pt x="415345" y="719711"/>
                </a:lnTo>
                <a:cubicBezTo>
                  <a:pt x="406064" y="719205"/>
                  <a:pt x="397333" y="717738"/>
                  <a:pt x="389150" y="715311"/>
                </a:cubicBezTo>
                <a:cubicBezTo>
                  <a:pt x="380967" y="712884"/>
                  <a:pt x="372549" y="711046"/>
                  <a:pt x="363895" y="709796"/>
                </a:cubicBezTo>
                <a:cubicBezTo>
                  <a:pt x="363138" y="709177"/>
                  <a:pt x="359635" y="708309"/>
                  <a:pt x="353386" y="707194"/>
                </a:cubicBezTo>
                <a:cubicBezTo>
                  <a:pt x="347138" y="706079"/>
                  <a:pt x="342694" y="705459"/>
                  <a:pt x="340054" y="705335"/>
                </a:cubicBezTo>
                <a:cubicBezTo>
                  <a:pt x="335034" y="705335"/>
                  <a:pt x="332525" y="704344"/>
                  <a:pt x="332525" y="702361"/>
                </a:cubicBezTo>
                <a:cubicBezTo>
                  <a:pt x="325754" y="701122"/>
                  <a:pt x="319532" y="699758"/>
                  <a:pt x="313859" y="698271"/>
                </a:cubicBezTo>
                <a:cubicBezTo>
                  <a:pt x="308186" y="696784"/>
                  <a:pt x="302277" y="695173"/>
                  <a:pt x="296134" y="693438"/>
                </a:cubicBezTo>
                <a:lnTo>
                  <a:pt x="282330" y="693438"/>
                </a:lnTo>
                <a:cubicBezTo>
                  <a:pt x="282566" y="691951"/>
                  <a:pt x="282409" y="690836"/>
                  <a:pt x="281860" y="690092"/>
                </a:cubicBezTo>
                <a:cubicBezTo>
                  <a:pt x="281311" y="689348"/>
                  <a:pt x="278958" y="688977"/>
                  <a:pt x="274802" y="688977"/>
                </a:cubicBezTo>
                <a:lnTo>
                  <a:pt x="271037" y="688977"/>
                </a:lnTo>
                <a:cubicBezTo>
                  <a:pt x="270200" y="687087"/>
                  <a:pt x="266854" y="686034"/>
                  <a:pt x="260998" y="685817"/>
                </a:cubicBezTo>
                <a:cubicBezTo>
                  <a:pt x="255142" y="685600"/>
                  <a:pt x="251796" y="684174"/>
                  <a:pt x="250959" y="681541"/>
                </a:cubicBezTo>
                <a:lnTo>
                  <a:pt x="234646" y="681046"/>
                </a:lnTo>
                <a:cubicBezTo>
                  <a:pt x="235823" y="679796"/>
                  <a:pt x="235666" y="678825"/>
                  <a:pt x="234176" y="678133"/>
                </a:cubicBezTo>
                <a:cubicBezTo>
                  <a:pt x="232685" y="677441"/>
                  <a:pt x="230333" y="677090"/>
                  <a:pt x="227117" y="677080"/>
                </a:cubicBezTo>
                <a:cubicBezTo>
                  <a:pt x="224555" y="675841"/>
                  <a:pt x="221522" y="674725"/>
                  <a:pt x="218019" y="673734"/>
                </a:cubicBezTo>
                <a:cubicBezTo>
                  <a:pt x="214517" y="672742"/>
                  <a:pt x="210856" y="671875"/>
                  <a:pt x="207040" y="671131"/>
                </a:cubicBezTo>
                <a:lnTo>
                  <a:pt x="199510" y="666670"/>
                </a:lnTo>
                <a:cubicBezTo>
                  <a:pt x="187877" y="666050"/>
                  <a:pt x="174126" y="662828"/>
                  <a:pt x="158257" y="657004"/>
                </a:cubicBezTo>
                <a:cubicBezTo>
                  <a:pt x="142389" y="651179"/>
                  <a:pt x="130206" y="646470"/>
                  <a:pt x="121709" y="642876"/>
                </a:cubicBezTo>
                <a:cubicBezTo>
                  <a:pt x="116481" y="642545"/>
                  <a:pt x="112507" y="641224"/>
                  <a:pt x="109789" y="638910"/>
                </a:cubicBezTo>
                <a:lnTo>
                  <a:pt x="99094" y="635352"/>
                </a:lnTo>
                <a:lnTo>
                  <a:pt x="93239" y="642295"/>
                </a:lnTo>
                <a:cubicBezTo>
                  <a:pt x="85658" y="651847"/>
                  <a:pt x="74953" y="662901"/>
                  <a:pt x="61124" y="675457"/>
                </a:cubicBezTo>
                <a:lnTo>
                  <a:pt x="39619" y="694255"/>
                </a:lnTo>
                <a:lnTo>
                  <a:pt x="29331" y="686130"/>
                </a:lnTo>
                <a:cubicBezTo>
                  <a:pt x="22955" y="681245"/>
                  <a:pt x="19230" y="676742"/>
                  <a:pt x="18157" y="672622"/>
                </a:cubicBezTo>
                <a:cubicBezTo>
                  <a:pt x="17085" y="668501"/>
                  <a:pt x="15233" y="664725"/>
                  <a:pt x="12601" y="661292"/>
                </a:cubicBezTo>
                <a:cubicBezTo>
                  <a:pt x="9969" y="657859"/>
                  <a:pt x="7315" y="652264"/>
                  <a:pt x="4637" y="644506"/>
                </a:cubicBezTo>
                <a:cubicBezTo>
                  <a:pt x="1526" y="635201"/>
                  <a:pt x="2292" y="627228"/>
                  <a:pt x="6935" y="620586"/>
                </a:cubicBezTo>
                <a:cubicBezTo>
                  <a:pt x="11579" y="613944"/>
                  <a:pt x="21769" y="605662"/>
                  <a:pt x="37505" y="595741"/>
                </a:cubicBezTo>
                <a:cubicBezTo>
                  <a:pt x="55827" y="584927"/>
                  <a:pt x="68579" y="576260"/>
                  <a:pt x="75759" y="569741"/>
                </a:cubicBezTo>
                <a:cubicBezTo>
                  <a:pt x="82939" y="563221"/>
                  <a:pt x="92808" y="556322"/>
                  <a:pt x="105365" y="549045"/>
                </a:cubicBezTo>
                <a:cubicBezTo>
                  <a:pt x="117923" y="541767"/>
                  <a:pt x="125797" y="536680"/>
                  <a:pt x="128988" y="533782"/>
                </a:cubicBezTo>
                <a:cubicBezTo>
                  <a:pt x="132687" y="530909"/>
                  <a:pt x="148998" y="519617"/>
                  <a:pt x="177921" y="499905"/>
                </a:cubicBezTo>
                <a:cubicBezTo>
                  <a:pt x="206844" y="480194"/>
                  <a:pt x="223397" y="469168"/>
                  <a:pt x="227578" y="466826"/>
                </a:cubicBezTo>
                <a:cubicBezTo>
                  <a:pt x="252619" y="453794"/>
                  <a:pt x="268438" y="447436"/>
                  <a:pt x="275034" y="447755"/>
                </a:cubicBezTo>
                <a:cubicBezTo>
                  <a:pt x="284675" y="448220"/>
                  <a:pt x="289789" y="442363"/>
                  <a:pt x="290377" y="430185"/>
                </a:cubicBezTo>
                <a:cubicBezTo>
                  <a:pt x="290597" y="425619"/>
                  <a:pt x="290224" y="422803"/>
                  <a:pt x="289258" y="421740"/>
                </a:cubicBezTo>
                <a:cubicBezTo>
                  <a:pt x="288292" y="420676"/>
                  <a:pt x="285755" y="420553"/>
                  <a:pt x="281647" y="421372"/>
                </a:cubicBezTo>
                <a:cubicBezTo>
                  <a:pt x="275992" y="422626"/>
                  <a:pt x="268185" y="426318"/>
                  <a:pt x="258226" y="432449"/>
                </a:cubicBezTo>
                <a:cubicBezTo>
                  <a:pt x="247252" y="438531"/>
                  <a:pt x="234231" y="444896"/>
                  <a:pt x="219161" y="451544"/>
                </a:cubicBezTo>
                <a:cubicBezTo>
                  <a:pt x="204091" y="458192"/>
                  <a:pt x="194527" y="461418"/>
                  <a:pt x="190467" y="461222"/>
                </a:cubicBezTo>
                <a:cubicBezTo>
                  <a:pt x="186408" y="461026"/>
                  <a:pt x="183562" y="462033"/>
                  <a:pt x="181930" y="464243"/>
                </a:cubicBezTo>
                <a:cubicBezTo>
                  <a:pt x="180298" y="466453"/>
                  <a:pt x="177832" y="467478"/>
                  <a:pt x="174534" y="467319"/>
                </a:cubicBezTo>
                <a:cubicBezTo>
                  <a:pt x="171236" y="467160"/>
                  <a:pt x="166444" y="468964"/>
                  <a:pt x="160160" y="472729"/>
                </a:cubicBezTo>
                <a:cubicBezTo>
                  <a:pt x="154939" y="475529"/>
                  <a:pt x="139200" y="480237"/>
                  <a:pt x="112942" y="486854"/>
                </a:cubicBezTo>
                <a:cubicBezTo>
                  <a:pt x="86685" y="493470"/>
                  <a:pt x="70258" y="496620"/>
                  <a:pt x="63662" y="496301"/>
                </a:cubicBezTo>
                <a:cubicBezTo>
                  <a:pt x="58081" y="496032"/>
                  <a:pt x="48779" y="493804"/>
                  <a:pt x="35758" y="489615"/>
                </a:cubicBezTo>
                <a:cubicBezTo>
                  <a:pt x="26747" y="486638"/>
                  <a:pt x="20901" y="483940"/>
                  <a:pt x="18220" y="481522"/>
                </a:cubicBezTo>
                <a:cubicBezTo>
                  <a:pt x="15540" y="479104"/>
                  <a:pt x="12112" y="473726"/>
                  <a:pt x="7937" y="465387"/>
                </a:cubicBezTo>
                <a:cubicBezTo>
                  <a:pt x="2411" y="453423"/>
                  <a:pt x="-230" y="444904"/>
                  <a:pt x="15" y="439830"/>
                </a:cubicBezTo>
                <a:cubicBezTo>
                  <a:pt x="211" y="435770"/>
                  <a:pt x="5222" y="429400"/>
                  <a:pt x="15050" y="420720"/>
                </a:cubicBezTo>
                <a:cubicBezTo>
                  <a:pt x="24878" y="412039"/>
                  <a:pt x="31821" y="407797"/>
                  <a:pt x="35880" y="407992"/>
                </a:cubicBezTo>
                <a:cubicBezTo>
                  <a:pt x="39940" y="408188"/>
                  <a:pt x="43432" y="406958"/>
                  <a:pt x="46357" y="404302"/>
                </a:cubicBezTo>
                <a:cubicBezTo>
                  <a:pt x="49283" y="401646"/>
                  <a:pt x="50684" y="401586"/>
                  <a:pt x="50562" y="404123"/>
                </a:cubicBezTo>
                <a:cubicBezTo>
                  <a:pt x="50439" y="406660"/>
                  <a:pt x="47997" y="409848"/>
                  <a:pt x="43234" y="413687"/>
                </a:cubicBezTo>
                <a:cubicBezTo>
                  <a:pt x="37940" y="418009"/>
                  <a:pt x="35351" y="424242"/>
                  <a:pt x="35467" y="432385"/>
                </a:cubicBezTo>
                <a:cubicBezTo>
                  <a:pt x="35582" y="440528"/>
                  <a:pt x="38419" y="444988"/>
                  <a:pt x="43976" y="445764"/>
                </a:cubicBezTo>
                <a:cubicBezTo>
                  <a:pt x="49557" y="446034"/>
                  <a:pt x="53031" y="445184"/>
                  <a:pt x="54398" y="443215"/>
                </a:cubicBezTo>
                <a:cubicBezTo>
                  <a:pt x="55764" y="441247"/>
                  <a:pt x="57432" y="440946"/>
                  <a:pt x="59400" y="442312"/>
                </a:cubicBezTo>
                <a:cubicBezTo>
                  <a:pt x="61369" y="443679"/>
                  <a:pt x="63169" y="443257"/>
                  <a:pt x="64801" y="441047"/>
                </a:cubicBezTo>
                <a:cubicBezTo>
                  <a:pt x="66434" y="438837"/>
                  <a:pt x="69026" y="437818"/>
                  <a:pt x="72578" y="437989"/>
                </a:cubicBezTo>
                <a:cubicBezTo>
                  <a:pt x="79174" y="438307"/>
                  <a:pt x="106061" y="429178"/>
                  <a:pt x="153239" y="410602"/>
                </a:cubicBezTo>
                <a:cubicBezTo>
                  <a:pt x="165154" y="406090"/>
                  <a:pt x="175257" y="402255"/>
                  <a:pt x="183546" y="399094"/>
                </a:cubicBezTo>
                <a:cubicBezTo>
                  <a:pt x="205830" y="390506"/>
                  <a:pt x="234785" y="378043"/>
                  <a:pt x="270412" y="361707"/>
                </a:cubicBezTo>
                <a:cubicBezTo>
                  <a:pt x="306038" y="345370"/>
                  <a:pt x="325459" y="335500"/>
                  <a:pt x="328675" y="332095"/>
                </a:cubicBezTo>
                <a:cubicBezTo>
                  <a:pt x="334526" y="326782"/>
                  <a:pt x="336800" y="321806"/>
                  <a:pt x="335498" y="317166"/>
                </a:cubicBezTo>
                <a:cubicBezTo>
                  <a:pt x="334172" y="313033"/>
                  <a:pt x="330599" y="308029"/>
                  <a:pt x="324779" y="302154"/>
                </a:cubicBezTo>
                <a:cubicBezTo>
                  <a:pt x="318959" y="296279"/>
                  <a:pt x="314539" y="293014"/>
                  <a:pt x="311519" y="292360"/>
                </a:cubicBezTo>
                <a:cubicBezTo>
                  <a:pt x="308982" y="292237"/>
                  <a:pt x="307165" y="290370"/>
                  <a:pt x="306068" y="286757"/>
                </a:cubicBezTo>
                <a:cubicBezTo>
                  <a:pt x="304971" y="283144"/>
                  <a:pt x="303154" y="281276"/>
                  <a:pt x="300617" y="281154"/>
                </a:cubicBezTo>
                <a:cubicBezTo>
                  <a:pt x="299602" y="281105"/>
                  <a:pt x="298816" y="281575"/>
                  <a:pt x="298260" y="282566"/>
                </a:cubicBezTo>
                <a:cubicBezTo>
                  <a:pt x="297703" y="283556"/>
                  <a:pt x="297497" y="285199"/>
                  <a:pt x="297641" y="287495"/>
                </a:cubicBezTo>
                <a:cubicBezTo>
                  <a:pt x="297784" y="289790"/>
                  <a:pt x="298151" y="292732"/>
                  <a:pt x="298741" y="296321"/>
                </a:cubicBezTo>
                <a:cubicBezTo>
                  <a:pt x="299330" y="299909"/>
                  <a:pt x="300246" y="304658"/>
                  <a:pt x="301486" y="310567"/>
                </a:cubicBezTo>
                <a:cubicBezTo>
                  <a:pt x="302727" y="316475"/>
                  <a:pt x="300156" y="322327"/>
                  <a:pt x="293774" y="328122"/>
                </a:cubicBezTo>
                <a:cubicBezTo>
                  <a:pt x="287391" y="333918"/>
                  <a:pt x="280648" y="336644"/>
                  <a:pt x="273544" y="336301"/>
                </a:cubicBezTo>
                <a:cubicBezTo>
                  <a:pt x="266948" y="335983"/>
                  <a:pt x="259725" y="332838"/>
                  <a:pt x="251876" y="326864"/>
                </a:cubicBezTo>
                <a:cubicBezTo>
                  <a:pt x="244026" y="320891"/>
                  <a:pt x="238485" y="314521"/>
                  <a:pt x="235251" y="307753"/>
                </a:cubicBezTo>
                <a:cubicBezTo>
                  <a:pt x="219541" y="274954"/>
                  <a:pt x="211784" y="256525"/>
                  <a:pt x="211980" y="252466"/>
                </a:cubicBezTo>
                <a:cubicBezTo>
                  <a:pt x="211668" y="248382"/>
                  <a:pt x="207554" y="238775"/>
                  <a:pt x="199638" y="223644"/>
                </a:cubicBezTo>
                <a:cubicBezTo>
                  <a:pt x="186581" y="199110"/>
                  <a:pt x="184634" y="181470"/>
                  <a:pt x="193799" y="170723"/>
                </a:cubicBezTo>
                <a:cubicBezTo>
                  <a:pt x="195951" y="168284"/>
                  <a:pt x="198086" y="163555"/>
                  <a:pt x="200205" y="156537"/>
                </a:cubicBezTo>
                <a:cubicBezTo>
                  <a:pt x="202323" y="149519"/>
                  <a:pt x="206467" y="140056"/>
                  <a:pt x="212636" y="128147"/>
                </a:cubicBezTo>
                <a:cubicBezTo>
                  <a:pt x="217717" y="117712"/>
                  <a:pt x="220608" y="110477"/>
                  <a:pt x="221312" y="106442"/>
                </a:cubicBezTo>
                <a:cubicBezTo>
                  <a:pt x="222015" y="102407"/>
                  <a:pt x="220954" y="98033"/>
                  <a:pt x="218130" y="93319"/>
                </a:cubicBezTo>
                <a:cubicBezTo>
                  <a:pt x="215813" y="88630"/>
                  <a:pt x="217040" y="79026"/>
                  <a:pt x="221809" y="64507"/>
                </a:cubicBezTo>
                <a:cubicBezTo>
                  <a:pt x="227134" y="48998"/>
                  <a:pt x="231576" y="35989"/>
                  <a:pt x="235134" y="25480"/>
                </a:cubicBezTo>
                <a:cubicBezTo>
                  <a:pt x="239249" y="13981"/>
                  <a:pt x="241875" y="6987"/>
                  <a:pt x="243012" y="4499"/>
                </a:cubicBezTo>
                <a:cubicBezTo>
                  <a:pt x="245213" y="1045"/>
                  <a:pt x="249098" y="-420"/>
                  <a:pt x="254668" y="102"/>
                </a:cubicBezTo>
                <a:close/>
              </a:path>
            </a:pathLst>
          </a:custGeom>
          <a:solidFill>
            <a:schemeClr val="bg1">
              <a:alpha val="55000"/>
            </a:schemeClr>
          </a:solidFill>
          <a:ln>
            <a:solidFill>
              <a:schemeClr val="accent1">
                <a:shade val="50000"/>
              </a:schemeClr>
            </a:solidFill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37300" dirty="0">
              <a:solidFill>
                <a:schemeClr val="tx1"/>
              </a:solidFill>
              <a:effectLst/>
              <a:latin typeface="Road Rage" pitchFamily="50" charset="0"/>
            </a:endParaRPr>
          </a:p>
        </p:txBody>
      </p:sp>
      <p:sp>
        <p:nvSpPr>
          <p:cNvPr id="286" name="求" hidden="1">
            <a:extLst>
              <a:ext uri="{FF2B5EF4-FFF2-40B4-BE49-F238E27FC236}">
                <a16:creationId xmlns="" xmlns:a16="http://schemas.microsoft.com/office/drawing/2014/main" id="{BEFF4AB9-C2FA-4F35-B892-A1DDBBDFB237}"/>
              </a:ext>
            </a:extLst>
          </p:cNvPr>
          <p:cNvSpPr txBox="1"/>
          <p:nvPr userDrawn="1"/>
        </p:nvSpPr>
        <p:spPr>
          <a:xfrm>
            <a:off x="2758691" y="2032360"/>
            <a:ext cx="676732" cy="858342"/>
          </a:xfrm>
          <a:custGeom>
            <a:avLst/>
            <a:gdLst/>
            <a:ahLst/>
            <a:cxnLst/>
            <a:rect l="l" t="t" r="r" b="b"/>
            <a:pathLst>
              <a:path w="676732" h="858342">
                <a:moveTo>
                  <a:pt x="86411" y="455288"/>
                </a:moveTo>
                <a:cubicBezTo>
                  <a:pt x="105613" y="456203"/>
                  <a:pt x="117653" y="459098"/>
                  <a:pt x="122529" y="463975"/>
                </a:cubicBezTo>
                <a:cubicBezTo>
                  <a:pt x="126797" y="468242"/>
                  <a:pt x="130454" y="470376"/>
                  <a:pt x="133502" y="470376"/>
                </a:cubicBezTo>
                <a:cubicBezTo>
                  <a:pt x="136550" y="470376"/>
                  <a:pt x="140208" y="475557"/>
                  <a:pt x="144475" y="485920"/>
                </a:cubicBezTo>
                <a:cubicBezTo>
                  <a:pt x="148133" y="495064"/>
                  <a:pt x="149352" y="508933"/>
                  <a:pt x="148133" y="527526"/>
                </a:cubicBezTo>
                <a:cubicBezTo>
                  <a:pt x="146913" y="546118"/>
                  <a:pt x="144170" y="555415"/>
                  <a:pt x="139903" y="555415"/>
                </a:cubicBezTo>
                <a:cubicBezTo>
                  <a:pt x="136855" y="555415"/>
                  <a:pt x="133807" y="558463"/>
                  <a:pt x="130759" y="564559"/>
                </a:cubicBezTo>
                <a:cubicBezTo>
                  <a:pt x="117957" y="589552"/>
                  <a:pt x="109728" y="604183"/>
                  <a:pt x="106070" y="608450"/>
                </a:cubicBezTo>
                <a:cubicBezTo>
                  <a:pt x="104851" y="609669"/>
                  <a:pt x="102260" y="613632"/>
                  <a:pt x="98298" y="620337"/>
                </a:cubicBezTo>
                <a:cubicBezTo>
                  <a:pt x="94335" y="627043"/>
                  <a:pt x="94183" y="630396"/>
                  <a:pt x="97841" y="630396"/>
                </a:cubicBezTo>
                <a:cubicBezTo>
                  <a:pt x="100279" y="629786"/>
                  <a:pt x="103937" y="627043"/>
                  <a:pt x="108813" y="622166"/>
                </a:cubicBezTo>
                <a:cubicBezTo>
                  <a:pt x="127101" y="606316"/>
                  <a:pt x="132283" y="603878"/>
                  <a:pt x="124358" y="614851"/>
                </a:cubicBezTo>
                <a:cubicBezTo>
                  <a:pt x="119481" y="620947"/>
                  <a:pt x="109728" y="632224"/>
                  <a:pt x="95097" y="648684"/>
                </a:cubicBezTo>
                <a:cubicBezTo>
                  <a:pt x="87782" y="657218"/>
                  <a:pt x="83972" y="662552"/>
                  <a:pt x="83667" y="664686"/>
                </a:cubicBezTo>
                <a:cubicBezTo>
                  <a:pt x="83363" y="666819"/>
                  <a:pt x="82601" y="670782"/>
                  <a:pt x="81381" y="676573"/>
                </a:cubicBezTo>
                <a:cubicBezTo>
                  <a:pt x="80162" y="682364"/>
                  <a:pt x="78943" y="688308"/>
                  <a:pt x="77724" y="694404"/>
                </a:cubicBezTo>
                <a:cubicBezTo>
                  <a:pt x="76505" y="700500"/>
                  <a:pt x="74371" y="708729"/>
                  <a:pt x="71323" y="719093"/>
                </a:cubicBezTo>
                <a:cubicBezTo>
                  <a:pt x="68275" y="729456"/>
                  <a:pt x="66751" y="735247"/>
                  <a:pt x="66751" y="736466"/>
                </a:cubicBezTo>
                <a:cubicBezTo>
                  <a:pt x="67361" y="739514"/>
                  <a:pt x="64922" y="741800"/>
                  <a:pt x="59436" y="743324"/>
                </a:cubicBezTo>
                <a:cubicBezTo>
                  <a:pt x="53949" y="744848"/>
                  <a:pt x="48463" y="745001"/>
                  <a:pt x="42977" y="743781"/>
                </a:cubicBezTo>
                <a:cubicBezTo>
                  <a:pt x="35661" y="741953"/>
                  <a:pt x="29565" y="733723"/>
                  <a:pt x="24689" y="719093"/>
                </a:cubicBezTo>
                <a:cubicBezTo>
                  <a:pt x="19812" y="704462"/>
                  <a:pt x="17831" y="694708"/>
                  <a:pt x="18745" y="689832"/>
                </a:cubicBezTo>
                <a:cubicBezTo>
                  <a:pt x="19659" y="684955"/>
                  <a:pt x="24993" y="676725"/>
                  <a:pt x="34747" y="665143"/>
                </a:cubicBezTo>
                <a:cubicBezTo>
                  <a:pt x="43891" y="654780"/>
                  <a:pt x="51206" y="644416"/>
                  <a:pt x="56693" y="634053"/>
                </a:cubicBezTo>
                <a:cubicBezTo>
                  <a:pt x="62179" y="623690"/>
                  <a:pt x="70713" y="605097"/>
                  <a:pt x="82296" y="578275"/>
                </a:cubicBezTo>
                <a:cubicBezTo>
                  <a:pt x="101193" y="532555"/>
                  <a:pt x="106375" y="501161"/>
                  <a:pt x="97841" y="484092"/>
                </a:cubicBezTo>
                <a:cubicBezTo>
                  <a:pt x="95402" y="479215"/>
                  <a:pt x="92354" y="476472"/>
                  <a:pt x="88697" y="475862"/>
                </a:cubicBezTo>
                <a:cubicBezTo>
                  <a:pt x="85039" y="475253"/>
                  <a:pt x="76809" y="475557"/>
                  <a:pt x="64008" y="476776"/>
                </a:cubicBezTo>
                <a:cubicBezTo>
                  <a:pt x="29870" y="479824"/>
                  <a:pt x="10058" y="488664"/>
                  <a:pt x="4572" y="503294"/>
                </a:cubicBezTo>
                <a:lnTo>
                  <a:pt x="0" y="512438"/>
                </a:lnTo>
                <a:lnTo>
                  <a:pt x="0" y="502380"/>
                </a:lnTo>
                <a:cubicBezTo>
                  <a:pt x="0" y="493845"/>
                  <a:pt x="3657" y="485616"/>
                  <a:pt x="10973" y="477691"/>
                </a:cubicBezTo>
                <a:cubicBezTo>
                  <a:pt x="18288" y="469766"/>
                  <a:pt x="27737" y="463975"/>
                  <a:pt x="39319" y="460317"/>
                </a:cubicBezTo>
                <a:cubicBezTo>
                  <a:pt x="51511" y="456050"/>
                  <a:pt x="67208" y="454374"/>
                  <a:pt x="86411" y="455288"/>
                </a:cubicBezTo>
                <a:close/>
                <a:moveTo>
                  <a:pt x="436283" y="362248"/>
                </a:moveTo>
                <a:cubicBezTo>
                  <a:pt x="441541" y="362400"/>
                  <a:pt x="446837" y="363086"/>
                  <a:pt x="452171" y="364305"/>
                </a:cubicBezTo>
                <a:cubicBezTo>
                  <a:pt x="462839" y="366744"/>
                  <a:pt x="470306" y="370401"/>
                  <a:pt x="474573" y="375278"/>
                </a:cubicBezTo>
                <a:cubicBezTo>
                  <a:pt x="479450" y="381374"/>
                  <a:pt x="483717" y="389604"/>
                  <a:pt x="487375" y="399967"/>
                </a:cubicBezTo>
                <a:cubicBezTo>
                  <a:pt x="492861" y="416426"/>
                  <a:pt x="488899" y="437153"/>
                  <a:pt x="475488" y="462146"/>
                </a:cubicBezTo>
                <a:cubicBezTo>
                  <a:pt x="471221" y="470071"/>
                  <a:pt x="469087" y="476319"/>
                  <a:pt x="469087" y="480891"/>
                </a:cubicBezTo>
                <a:cubicBezTo>
                  <a:pt x="469087" y="485463"/>
                  <a:pt x="467868" y="488359"/>
                  <a:pt x="465429" y="489578"/>
                </a:cubicBezTo>
                <a:cubicBezTo>
                  <a:pt x="463601" y="490188"/>
                  <a:pt x="459333" y="499636"/>
                  <a:pt x="452628" y="517924"/>
                </a:cubicBezTo>
                <a:cubicBezTo>
                  <a:pt x="445922" y="536212"/>
                  <a:pt x="441655" y="550233"/>
                  <a:pt x="439826" y="559987"/>
                </a:cubicBezTo>
                <a:cubicBezTo>
                  <a:pt x="436778" y="575836"/>
                  <a:pt x="446532" y="587419"/>
                  <a:pt x="469087" y="594734"/>
                </a:cubicBezTo>
                <a:cubicBezTo>
                  <a:pt x="480060" y="597782"/>
                  <a:pt x="492404" y="605402"/>
                  <a:pt x="506120" y="617594"/>
                </a:cubicBezTo>
                <a:cubicBezTo>
                  <a:pt x="519836" y="629786"/>
                  <a:pt x="529742" y="641368"/>
                  <a:pt x="535838" y="652341"/>
                </a:cubicBezTo>
                <a:cubicBezTo>
                  <a:pt x="541934" y="664533"/>
                  <a:pt x="544982" y="679164"/>
                  <a:pt x="544982" y="696232"/>
                </a:cubicBezTo>
                <a:cubicBezTo>
                  <a:pt x="544982" y="712082"/>
                  <a:pt x="543153" y="727932"/>
                  <a:pt x="539496" y="743781"/>
                </a:cubicBezTo>
                <a:cubicBezTo>
                  <a:pt x="535838" y="759631"/>
                  <a:pt x="532181" y="767556"/>
                  <a:pt x="528523" y="767556"/>
                </a:cubicBezTo>
                <a:cubicBezTo>
                  <a:pt x="524865" y="767556"/>
                  <a:pt x="518922" y="772128"/>
                  <a:pt x="510692" y="781272"/>
                </a:cubicBezTo>
                <a:cubicBezTo>
                  <a:pt x="502463" y="790416"/>
                  <a:pt x="496519" y="794226"/>
                  <a:pt x="492861" y="792702"/>
                </a:cubicBezTo>
                <a:cubicBezTo>
                  <a:pt x="489204" y="791178"/>
                  <a:pt x="480365" y="791635"/>
                  <a:pt x="466344" y="794073"/>
                </a:cubicBezTo>
                <a:cubicBezTo>
                  <a:pt x="452323" y="796512"/>
                  <a:pt x="443484" y="796207"/>
                  <a:pt x="439826" y="793159"/>
                </a:cubicBezTo>
                <a:cubicBezTo>
                  <a:pt x="436169" y="790111"/>
                  <a:pt x="427329" y="789044"/>
                  <a:pt x="413309" y="789959"/>
                </a:cubicBezTo>
                <a:cubicBezTo>
                  <a:pt x="399288" y="790873"/>
                  <a:pt x="390144" y="791025"/>
                  <a:pt x="385877" y="790416"/>
                </a:cubicBezTo>
                <a:cubicBezTo>
                  <a:pt x="383438" y="790416"/>
                  <a:pt x="381762" y="789197"/>
                  <a:pt x="380847" y="786758"/>
                </a:cubicBezTo>
                <a:cubicBezTo>
                  <a:pt x="379933" y="784320"/>
                  <a:pt x="380238" y="782034"/>
                  <a:pt x="381762" y="779900"/>
                </a:cubicBezTo>
                <a:cubicBezTo>
                  <a:pt x="383286" y="777767"/>
                  <a:pt x="385267" y="776700"/>
                  <a:pt x="387705" y="776700"/>
                </a:cubicBezTo>
                <a:cubicBezTo>
                  <a:pt x="391973" y="776700"/>
                  <a:pt x="400050" y="771061"/>
                  <a:pt x="411937" y="759783"/>
                </a:cubicBezTo>
                <a:cubicBezTo>
                  <a:pt x="423824" y="748506"/>
                  <a:pt x="429768" y="741038"/>
                  <a:pt x="429768" y="737380"/>
                </a:cubicBezTo>
                <a:cubicBezTo>
                  <a:pt x="429768" y="733723"/>
                  <a:pt x="430987" y="731894"/>
                  <a:pt x="433425" y="731894"/>
                </a:cubicBezTo>
                <a:cubicBezTo>
                  <a:pt x="435864" y="731894"/>
                  <a:pt x="440131" y="724122"/>
                  <a:pt x="446227" y="708577"/>
                </a:cubicBezTo>
                <a:cubicBezTo>
                  <a:pt x="452323" y="693032"/>
                  <a:pt x="455676" y="681602"/>
                  <a:pt x="456285" y="674287"/>
                </a:cubicBezTo>
                <a:cubicBezTo>
                  <a:pt x="457505" y="658437"/>
                  <a:pt x="457200" y="647769"/>
                  <a:pt x="455371" y="642283"/>
                </a:cubicBezTo>
                <a:cubicBezTo>
                  <a:pt x="453542" y="636797"/>
                  <a:pt x="449275" y="632834"/>
                  <a:pt x="442569" y="630396"/>
                </a:cubicBezTo>
                <a:cubicBezTo>
                  <a:pt x="435254" y="626738"/>
                  <a:pt x="429463" y="623233"/>
                  <a:pt x="425196" y="619880"/>
                </a:cubicBezTo>
                <a:cubicBezTo>
                  <a:pt x="420929" y="616527"/>
                  <a:pt x="413613" y="608450"/>
                  <a:pt x="403250" y="595649"/>
                </a:cubicBezTo>
                <a:cubicBezTo>
                  <a:pt x="393497" y="584066"/>
                  <a:pt x="385115" y="570198"/>
                  <a:pt x="378104" y="554043"/>
                </a:cubicBezTo>
                <a:cubicBezTo>
                  <a:pt x="371094" y="537889"/>
                  <a:pt x="367589" y="524325"/>
                  <a:pt x="367589" y="513353"/>
                </a:cubicBezTo>
                <a:cubicBezTo>
                  <a:pt x="367589" y="497503"/>
                  <a:pt x="381000" y="467632"/>
                  <a:pt x="407822" y="423741"/>
                </a:cubicBezTo>
                <a:cubicBezTo>
                  <a:pt x="419405" y="404844"/>
                  <a:pt x="425196" y="392347"/>
                  <a:pt x="425196" y="386251"/>
                </a:cubicBezTo>
                <a:cubicBezTo>
                  <a:pt x="425196" y="381984"/>
                  <a:pt x="424281" y="379393"/>
                  <a:pt x="422453" y="378478"/>
                </a:cubicBezTo>
                <a:cubicBezTo>
                  <a:pt x="420624" y="377564"/>
                  <a:pt x="416357" y="377717"/>
                  <a:pt x="409651" y="378936"/>
                </a:cubicBezTo>
                <a:cubicBezTo>
                  <a:pt x="402336" y="379545"/>
                  <a:pt x="398373" y="379545"/>
                  <a:pt x="397764" y="378936"/>
                </a:cubicBezTo>
                <a:cubicBezTo>
                  <a:pt x="397154" y="377717"/>
                  <a:pt x="398373" y="375583"/>
                  <a:pt x="401421" y="372535"/>
                </a:cubicBezTo>
                <a:cubicBezTo>
                  <a:pt x="406298" y="367658"/>
                  <a:pt x="412699" y="364610"/>
                  <a:pt x="420624" y="363391"/>
                </a:cubicBezTo>
                <a:cubicBezTo>
                  <a:pt x="425805" y="362476"/>
                  <a:pt x="431025" y="362096"/>
                  <a:pt x="436283" y="362248"/>
                </a:cubicBezTo>
                <a:close/>
                <a:moveTo>
                  <a:pt x="291693" y="95472"/>
                </a:moveTo>
                <a:cubicBezTo>
                  <a:pt x="296570" y="96081"/>
                  <a:pt x="300075" y="97910"/>
                  <a:pt x="302209" y="100958"/>
                </a:cubicBezTo>
                <a:cubicBezTo>
                  <a:pt x="304343" y="104006"/>
                  <a:pt x="306933" y="110712"/>
                  <a:pt x="309981" y="121075"/>
                </a:cubicBezTo>
                <a:cubicBezTo>
                  <a:pt x="313639" y="136924"/>
                  <a:pt x="316382" y="153384"/>
                  <a:pt x="318211" y="170452"/>
                </a:cubicBezTo>
                <a:cubicBezTo>
                  <a:pt x="318821" y="181425"/>
                  <a:pt x="319887" y="188740"/>
                  <a:pt x="321411" y="192398"/>
                </a:cubicBezTo>
                <a:cubicBezTo>
                  <a:pt x="322935" y="196056"/>
                  <a:pt x="326441" y="199408"/>
                  <a:pt x="331927" y="202456"/>
                </a:cubicBezTo>
                <a:cubicBezTo>
                  <a:pt x="339242" y="206724"/>
                  <a:pt x="346253" y="212515"/>
                  <a:pt x="352958" y="219830"/>
                </a:cubicBezTo>
                <a:cubicBezTo>
                  <a:pt x="359664" y="227145"/>
                  <a:pt x="367131" y="231870"/>
                  <a:pt x="375361" y="234003"/>
                </a:cubicBezTo>
                <a:cubicBezTo>
                  <a:pt x="383591" y="236137"/>
                  <a:pt x="389229" y="238270"/>
                  <a:pt x="392277" y="240404"/>
                </a:cubicBezTo>
                <a:cubicBezTo>
                  <a:pt x="395325" y="242538"/>
                  <a:pt x="402945" y="244824"/>
                  <a:pt x="415137" y="247262"/>
                </a:cubicBezTo>
                <a:cubicBezTo>
                  <a:pt x="434035" y="250310"/>
                  <a:pt x="445617" y="257625"/>
                  <a:pt x="449885" y="269208"/>
                </a:cubicBezTo>
                <a:cubicBezTo>
                  <a:pt x="452323" y="275913"/>
                  <a:pt x="449885" y="281095"/>
                  <a:pt x="442569" y="284753"/>
                </a:cubicBezTo>
                <a:cubicBezTo>
                  <a:pt x="438302" y="287191"/>
                  <a:pt x="425805" y="292525"/>
                  <a:pt x="405079" y="300754"/>
                </a:cubicBezTo>
                <a:cubicBezTo>
                  <a:pt x="384353" y="308984"/>
                  <a:pt x="372923" y="315080"/>
                  <a:pt x="370789" y="319042"/>
                </a:cubicBezTo>
                <a:cubicBezTo>
                  <a:pt x="368655" y="323005"/>
                  <a:pt x="365607" y="324986"/>
                  <a:pt x="361645" y="324986"/>
                </a:cubicBezTo>
                <a:cubicBezTo>
                  <a:pt x="357683" y="324986"/>
                  <a:pt x="348996" y="327729"/>
                  <a:pt x="335585" y="333216"/>
                </a:cubicBezTo>
                <a:cubicBezTo>
                  <a:pt x="326441" y="337483"/>
                  <a:pt x="320649" y="341293"/>
                  <a:pt x="318211" y="344646"/>
                </a:cubicBezTo>
                <a:cubicBezTo>
                  <a:pt x="315773" y="347998"/>
                  <a:pt x="313334" y="355771"/>
                  <a:pt x="310896" y="367963"/>
                </a:cubicBezTo>
                <a:cubicBezTo>
                  <a:pt x="307238" y="385032"/>
                  <a:pt x="305257" y="450716"/>
                  <a:pt x="304952" y="565016"/>
                </a:cubicBezTo>
                <a:cubicBezTo>
                  <a:pt x="304647" y="679316"/>
                  <a:pt x="306324" y="741343"/>
                  <a:pt x="309981" y="751097"/>
                </a:cubicBezTo>
                <a:cubicBezTo>
                  <a:pt x="311810" y="756583"/>
                  <a:pt x="312572" y="767861"/>
                  <a:pt x="312267" y="784929"/>
                </a:cubicBezTo>
                <a:cubicBezTo>
                  <a:pt x="311963" y="801998"/>
                  <a:pt x="310591" y="818153"/>
                  <a:pt x="308153" y="833393"/>
                </a:cubicBezTo>
                <a:cubicBezTo>
                  <a:pt x="306324" y="846194"/>
                  <a:pt x="301752" y="853814"/>
                  <a:pt x="294437" y="856253"/>
                </a:cubicBezTo>
                <a:cubicBezTo>
                  <a:pt x="287121" y="858691"/>
                  <a:pt x="280721" y="858996"/>
                  <a:pt x="275234" y="857167"/>
                </a:cubicBezTo>
                <a:cubicBezTo>
                  <a:pt x="269748" y="854729"/>
                  <a:pt x="260604" y="847261"/>
                  <a:pt x="247802" y="834764"/>
                </a:cubicBezTo>
                <a:cubicBezTo>
                  <a:pt x="235001" y="822267"/>
                  <a:pt x="225857" y="811752"/>
                  <a:pt x="220370" y="803217"/>
                </a:cubicBezTo>
                <a:cubicBezTo>
                  <a:pt x="214274" y="792854"/>
                  <a:pt x="209397" y="786149"/>
                  <a:pt x="205740" y="783101"/>
                </a:cubicBezTo>
                <a:cubicBezTo>
                  <a:pt x="202082" y="780053"/>
                  <a:pt x="195986" y="772585"/>
                  <a:pt x="187452" y="760698"/>
                </a:cubicBezTo>
                <a:cubicBezTo>
                  <a:pt x="178917" y="748811"/>
                  <a:pt x="173431" y="741953"/>
                  <a:pt x="170993" y="740124"/>
                </a:cubicBezTo>
                <a:cubicBezTo>
                  <a:pt x="168554" y="738295"/>
                  <a:pt x="168249" y="735856"/>
                  <a:pt x="170078" y="732809"/>
                </a:cubicBezTo>
                <a:cubicBezTo>
                  <a:pt x="171907" y="729761"/>
                  <a:pt x="163373" y="716654"/>
                  <a:pt x="144475" y="693489"/>
                </a:cubicBezTo>
                <a:cubicBezTo>
                  <a:pt x="121920" y="665448"/>
                  <a:pt x="111557" y="651427"/>
                  <a:pt x="113385" y="651427"/>
                </a:cubicBezTo>
                <a:cubicBezTo>
                  <a:pt x="114605" y="651427"/>
                  <a:pt x="118872" y="654780"/>
                  <a:pt x="126187" y="661485"/>
                </a:cubicBezTo>
                <a:cubicBezTo>
                  <a:pt x="137769" y="671849"/>
                  <a:pt x="144170" y="678097"/>
                  <a:pt x="145389" y="680230"/>
                </a:cubicBezTo>
                <a:cubicBezTo>
                  <a:pt x="146609" y="682364"/>
                  <a:pt x="148590" y="683431"/>
                  <a:pt x="151333" y="683431"/>
                </a:cubicBezTo>
                <a:cubicBezTo>
                  <a:pt x="154076" y="683431"/>
                  <a:pt x="161087" y="687851"/>
                  <a:pt x="172364" y="696690"/>
                </a:cubicBezTo>
                <a:cubicBezTo>
                  <a:pt x="183642" y="705529"/>
                  <a:pt x="190652" y="709949"/>
                  <a:pt x="193395" y="709949"/>
                </a:cubicBezTo>
                <a:cubicBezTo>
                  <a:pt x="196139" y="709949"/>
                  <a:pt x="200253" y="712844"/>
                  <a:pt x="205740" y="718635"/>
                </a:cubicBezTo>
                <a:cubicBezTo>
                  <a:pt x="211226" y="724426"/>
                  <a:pt x="216713" y="727322"/>
                  <a:pt x="222199" y="727322"/>
                </a:cubicBezTo>
                <a:cubicBezTo>
                  <a:pt x="225857" y="727322"/>
                  <a:pt x="228143" y="725493"/>
                  <a:pt x="229057" y="721836"/>
                </a:cubicBezTo>
                <a:cubicBezTo>
                  <a:pt x="229971" y="718178"/>
                  <a:pt x="230733" y="708729"/>
                  <a:pt x="231343" y="693489"/>
                </a:cubicBezTo>
                <a:cubicBezTo>
                  <a:pt x="231343" y="670324"/>
                  <a:pt x="231953" y="655084"/>
                  <a:pt x="233172" y="647769"/>
                </a:cubicBezTo>
                <a:cubicBezTo>
                  <a:pt x="235001" y="626433"/>
                  <a:pt x="237744" y="560597"/>
                  <a:pt x="241401" y="450259"/>
                </a:cubicBezTo>
                <a:lnTo>
                  <a:pt x="243230" y="378936"/>
                </a:lnTo>
                <a:lnTo>
                  <a:pt x="220370" y="385336"/>
                </a:lnTo>
                <a:cubicBezTo>
                  <a:pt x="203911" y="389604"/>
                  <a:pt x="186842" y="391737"/>
                  <a:pt x="169164" y="391737"/>
                </a:cubicBezTo>
                <a:cubicBezTo>
                  <a:pt x="151485" y="391737"/>
                  <a:pt x="138379" y="389604"/>
                  <a:pt x="129845" y="385336"/>
                </a:cubicBezTo>
                <a:cubicBezTo>
                  <a:pt x="123139" y="381679"/>
                  <a:pt x="111404" y="371620"/>
                  <a:pt x="94640" y="355161"/>
                </a:cubicBezTo>
                <a:cubicBezTo>
                  <a:pt x="77876" y="338702"/>
                  <a:pt x="67665" y="326815"/>
                  <a:pt x="64008" y="319500"/>
                </a:cubicBezTo>
                <a:cubicBezTo>
                  <a:pt x="58521" y="309136"/>
                  <a:pt x="59436" y="298926"/>
                  <a:pt x="66751" y="288867"/>
                </a:cubicBezTo>
                <a:cubicBezTo>
                  <a:pt x="74066" y="278809"/>
                  <a:pt x="83515" y="275304"/>
                  <a:pt x="95097" y="278352"/>
                </a:cubicBezTo>
                <a:cubicBezTo>
                  <a:pt x="103022" y="280180"/>
                  <a:pt x="106680" y="282924"/>
                  <a:pt x="106070" y="286581"/>
                </a:cubicBezTo>
                <a:cubicBezTo>
                  <a:pt x="106070" y="288410"/>
                  <a:pt x="104546" y="289324"/>
                  <a:pt x="101498" y="289324"/>
                </a:cubicBezTo>
                <a:cubicBezTo>
                  <a:pt x="94183" y="289324"/>
                  <a:pt x="96012" y="295116"/>
                  <a:pt x="106985" y="306698"/>
                </a:cubicBezTo>
                <a:cubicBezTo>
                  <a:pt x="121005" y="321938"/>
                  <a:pt x="153924" y="316756"/>
                  <a:pt x="205740" y="291153"/>
                </a:cubicBezTo>
                <a:cubicBezTo>
                  <a:pt x="232562" y="277132"/>
                  <a:pt x="246431" y="269817"/>
                  <a:pt x="247345" y="269208"/>
                </a:cubicBezTo>
                <a:cubicBezTo>
                  <a:pt x="248259" y="268598"/>
                  <a:pt x="249479" y="258082"/>
                  <a:pt x="251003" y="237661"/>
                </a:cubicBezTo>
                <a:cubicBezTo>
                  <a:pt x="252527" y="217239"/>
                  <a:pt x="254355" y="199713"/>
                  <a:pt x="256489" y="185083"/>
                </a:cubicBezTo>
                <a:cubicBezTo>
                  <a:pt x="258623" y="170452"/>
                  <a:pt x="259689" y="156432"/>
                  <a:pt x="259689" y="143020"/>
                </a:cubicBezTo>
                <a:cubicBezTo>
                  <a:pt x="259080" y="124733"/>
                  <a:pt x="263652" y="110712"/>
                  <a:pt x="273405" y="100958"/>
                </a:cubicBezTo>
                <a:cubicBezTo>
                  <a:pt x="278282" y="96081"/>
                  <a:pt x="284378" y="94252"/>
                  <a:pt x="291693" y="95472"/>
                </a:cubicBezTo>
                <a:close/>
                <a:moveTo>
                  <a:pt x="564777" y="47555"/>
                </a:moveTo>
                <a:cubicBezTo>
                  <a:pt x="566746" y="48167"/>
                  <a:pt x="568454" y="48783"/>
                  <a:pt x="569901" y="49402"/>
                </a:cubicBezTo>
                <a:cubicBezTo>
                  <a:pt x="571349" y="50022"/>
                  <a:pt x="572042" y="50563"/>
                  <a:pt x="571982" y="51026"/>
                </a:cubicBezTo>
                <a:cubicBezTo>
                  <a:pt x="571814" y="51282"/>
                  <a:pt x="571893" y="51579"/>
                  <a:pt x="572219" y="51916"/>
                </a:cubicBezTo>
                <a:cubicBezTo>
                  <a:pt x="572544" y="52254"/>
                  <a:pt x="573609" y="52716"/>
                  <a:pt x="575414" y="53300"/>
                </a:cubicBezTo>
                <a:cubicBezTo>
                  <a:pt x="577171" y="53829"/>
                  <a:pt x="580081" y="54612"/>
                  <a:pt x="584143" y="55649"/>
                </a:cubicBezTo>
                <a:cubicBezTo>
                  <a:pt x="588205" y="56687"/>
                  <a:pt x="591364" y="57500"/>
                  <a:pt x="593622" y="58088"/>
                </a:cubicBezTo>
                <a:cubicBezTo>
                  <a:pt x="593822" y="57661"/>
                  <a:pt x="593570" y="57227"/>
                  <a:pt x="592867" y="56786"/>
                </a:cubicBezTo>
                <a:cubicBezTo>
                  <a:pt x="592163" y="56345"/>
                  <a:pt x="590661" y="55761"/>
                  <a:pt x="588361" y="55035"/>
                </a:cubicBezTo>
                <a:cubicBezTo>
                  <a:pt x="587400" y="54587"/>
                  <a:pt x="584761" y="53494"/>
                  <a:pt x="580445" y="51759"/>
                </a:cubicBezTo>
                <a:cubicBezTo>
                  <a:pt x="576129" y="50023"/>
                  <a:pt x="573240" y="48901"/>
                  <a:pt x="571779" y="48392"/>
                </a:cubicBezTo>
                <a:close/>
                <a:moveTo>
                  <a:pt x="553629" y="44241"/>
                </a:moveTo>
                <a:cubicBezTo>
                  <a:pt x="553393" y="44302"/>
                  <a:pt x="553279" y="44389"/>
                  <a:pt x="553286" y="44503"/>
                </a:cubicBezTo>
                <a:lnTo>
                  <a:pt x="553717" y="46418"/>
                </a:lnTo>
                <a:lnTo>
                  <a:pt x="564151" y="49530"/>
                </a:lnTo>
                <a:lnTo>
                  <a:pt x="564321" y="48991"/>
                </a:lnTo>
                <a:cubicBezTo>
                  <a:pt x="564372" y="48628"/>
                  <a:pt x="563849" y="48232"/>
                  <a:pt x="562752" y="47802"/>
                </a:cubicBezTo>
                <a:cubicBezTo>
                  <a:pt x="561655" y="47371"/>
                  <a:pt x="560368" y="46930"/>
                  <a:pt x="558889" y="46478"/>
                </a:cubicBezTo>
                <a:cubicBezTo>
                  <a:pt x="558413" y="46207"/>
                  <a:pt x="557829" y="45865"/>
                  <a:pt x="557138" y="45453"/>
                </a:cubicBezTo>
                <a:cubicBezTo>
                  <a:pt x="556447" y="45040"/>
                  <a:pt x="555849" y="44743"/>
                  <a:pt x="555344" y="44562"/>
                </a:cubicBezTo>
                <a:cubicBezTo>
                  <a:pt x="554436" y="44287"/>
                  <a:pt x="553864" y="44179"/>
                  <a:pt x="553629" y="44241"/>
                </a:cubicBezTo>
                <a:close/>
                <a:moveTo>
                  <a:pt x="498593" y="20634"/>
                </a:moveTo>
                <a:lnTo>
                  <a:pt x="509289" y="26889"/>
                </a:lnTo>
                <a:lnTo>
                  <a:pt x="515407" y="29720"/>
                </a:lnTo>
                <a:cubicBezTo>
                  <a:pt x="518109" y="30610"/>
                  <a:pt x="520430" y="31478"/>
                  <a:pt x="522368" y="32323"/>
                </a:cubicBezTo>
                <a:cubicBezTo>
                  <a:pt x="524306" y="33169"/>
                  <a:pt x="526626" y="34036"/>
                  <a:pt x="529329" y="34927"/>
                </a:cubicBezTo>
                <a:cubicBezTo>
                  <a:pt x="529253" y="35030"/>
                  <a:pt x="529277" y="35227"/>
                  <a:pt x="529401" y="35518"/>
                </a:cubicBezTo>
                <a:cubicBezTo>
                  <a:pt x="529525" y="35808"/>
                  <a:pt x="530035" y="36110"/>
                  <a:pt x="530931" y="36423"/>
                </a:cubicBezTo>
                <a:cubicBezTo>
                  <a:pt x="532411" y="36872"/>
                  <a:pt x="533753" y="37141"/>
                  <a:pt x="534957" y="37231"/>
                </a:cubicBezTo>
                <a:cubicBezTo>
                  <a:pt x="536162" y="37320"/>
                  <a:pt x="536839" y="37231"/>
                  <a:pt x="536990" y="36961"/>
                </a:cubicBezTo>
                <a:cubicBezTo>
                  <a:pt x="536960" y="36849"/>
                  <a:pt x="536633" y="36655"/>
                  <a:pt x="536007" y="36378"/>
                </a:cubicBezTo>
                <a:cubicBezTo>
                  <a:pt x="535381" y="36101"/>
                  <a:pt x="534803" y="35876"/>
                  <a:pt x="534274" y="35704"/>
                </a:cubicBezTo>
                <a:lnTo>
                  <a:pt x="524352" y="30976"/>
                </a:lnTo>
                <a:cubicBezTo>
                  <a:pt x="522041" y="30218"/>
                  <a:pt x="519868" y="29430"/>
                  <a:pt x="517834" y="28612"/>
                </a:cubicBezTo>
                <a:cubicBezTo>
                  <a:pt x="515801" y="27794"/>
                  <a:pt x="513628" y="27006"/>
                  <a:pt x="511316" y="26248"/>
                </a:cubicBezTo>
                <a:close/>
                <a:moveTo>
                  <a:pt x="490075" y="17929"/>
                </a:moveTo>
                <a:lnTo>
                  <a:pt x="489389" y="18042"/>
                </a:lnTo>
                <a:lnTo>
                  <a:pt x="496930" y="20103"/>
                </a:lnTo>
                <a:close/>
                <a:moveTo>
                  <a:pt x="477008" y="10028"/>
                </a:moveTo>
                <a:cubicBezTo>
                  <a:pt x="478505" y="10491"/>
                  <a:pt x="480227" y="11062"/>
                  <a:pt x="482175" y="11741"/>
                </a:cubicBezTo>
                <a:cubicBezTo>
                  <a:pt x="484122" y="12421"/>
                  <a:pt x="485802" y="13127"/>
                  <a:pt x="487213" y="13858"/>
                </a:cubicBezTo>
                <a:cubicBezTo>
                  <a:pt x="489010" y="14400"/>
                  <a:pt x="491563" y="15217"/>
                  <a:pt x="494871" y="16312"/>
                </a:cubicBezTo>
                <a:cubicBezTo>
                  <a:pt x="498179" y="17407"/>
                  <a:pt x="499953" y="18225"/>
                  <a:pt x="500192" y="18766"/>
                </a:cubicBezTo>
                <a:lnTo>
                  <a:pt x="509284" y="22836"/>
                </a:lnTo>
                <a:cubicBezTo>
                  <a:pt x="509272" y="22943"/>
                  <a:pt x="509433" y="23118"/>
                  <a:pt x="509767" y="23360"/>
                </a:cubicBezTo>
                <a:cubicBezTo>
                  <a:pt x="510101" y="23602"/>
                  <a:pt x="510512" y="23806"/>
                  <a:pt x="511000" y="23973"/>
                </a:cubicBezTo>
                <a:cubicBezTo>
                  <a:pt x="512861" y="24514"/>
                  <a:pt x="514190" y="24689"/>
                  <a:pt x="514987" y="24497"/>
                </a:cubicBezTo>
                <a:cubicBezTo>
                  <a:pt x="515783" y="24305"/>
                  <a:pt x="516197" y="24090"/>
                  <a:pt x="516229" y="23853"/>
                </a:cubicBezTo>
                <a:cubicBezTo>
                  <a:pt x="512639" y="22624"/>
                  <a:pt x="509599" y="21297"/>
                  <a:pt x="507109" y="19873"/>
                </a:cubicBezTo>
                <a:cubicBezTo>
                  <a:pt x="504619" y="18449"/>
                  <a:pt x="501579" y="17122"/>
                  <a:pt x="497989" y="15893"/>
                </a:cubicBezTo>
                <a:cubicBezTo>
                  <a:pt x="496269" y="15384"/>
                  <a:pt x="494021" y="14696"/>
                  <a:pt x="491246" y="13828"/>
                </a:cubicBezTo>
                <a:cubicBezTo>
                  <a:pt x="488472" y="12960"/>
                  <a:pt x="487003" y="12272"/>
                  <a:pt x="486840" y="11763"/>
                </a:cubicBezTo>
                <a:lnTo>
                  <a:pt x="486897" y="11584"/>
                </a:lnTo>
                <a:cubicBezTo>
                  <a:pt x="484966" y="10988"/>
                  <a:pt x="483111" y="10564"/>
                  <a:pt x="481330" y="10312"/>
                </a:cubicBezTo>
                <a:cubicBezTo>
                  <a:pt x="479550" y="10060"/>
                  <a:pt x="478109" y="9966"/>
                  <a:pt x="477008" y="10028"/>
                </a:cubicBezTo>
                <a:close/>
                <a:moveTo>
                  <a:pt x="470005" y="9191"/>
                </a:moveTo>
                <a:lnTo>
                  <a:pt x="469550" y="10627"/>
                </a:lnTo>
                <a:cubicBezTo>
                  <a:pt x="471545" y="11293"/>
                  <a:pt x="472450" y="11712"/>
                  <a:pt x="472266" y="11884"/>
                </a:cubicBezTo>
                <a:cubicBezTo>
                  <a:pt x="472081" y="12056"/>
                  <a:pt x="472987" y="12475"/>
                  <a:pt x="474982" y="13141"/>
                </a:cubicBezTo>
                <a:lnTo>
                  <a:pt x="475438" y="11704"/>
                </a:lnTo>
                <a:cubicBezTo>
                  <a:pt x="473443" y="11039"/>
                  <a:pt x="472537" y="10620"/>
                  <a:pt x="472722" y="10447"/>
                </a:cubicBezTo>
                <a:cubicBezTo>
                  <a:pt x="472906" y="10275"/>
                  <a:pt x="472001" y="9856"/>
                  <a:pt x="470005" y="9191"/>
                </a:cubicBezTo>
                <a:close/>
                <a:moveTo>
                  <a:pt x="428285" y="379"/>
                </a:moveTo>
                <a:cubicBezTo>
                  <a:pt x="431289" y="-294"/>
                  <a:pt x="434982" y="-70"/>
                  <a:pt x="439363" y="1052"/>
                </a:cubicBezTo>
                <a:lnTo>
                  <a:pt x="444592" y="932"/>
                </a:lnTo>
                <a:cubicBezTo>
                  <a:pt x="446496" y="1614"/>
                  <a:pt x="448099" y="2015"/>
                  <a:pt x="449402" y="2136"/>
                </a:cubicBezTo>
                <a:cubicBezTo>
                  <a:pt x="450704" y="2257"/>
                  <a:pt x="451435" y="2135"/>
                  <a:pt x="451594" y="1769"/>
                </a:cubicBezTo>
                <a:cubicBezTo>
                  <a:pt x="456587" y="2669"/>
                  <a:pt x="461586" y="3547"/>
                  <a:pt x="466593" y="4402"/>
                </a:cubicBezTo>
                <a:cubicBezTo>
                  <a:pt x="471599" y="5257"/>
                  <a:pt x="476156" y="5895"/>
                  <a:pt x="480262" y="6316"/>
                </a:cubicBezTo>
                <a:cubicBezTo>
                  <a:pt x="482473" y="7051"/>
                  <a:pt x="484361" y="7781"/>
                  <a:pt x="485925" y="8508"/>
                </a:cubicBezTo>
                <a:cubicBezTo>
                  <a:pt x="487490" y="9235"/>
                  <a:pt x="489614" y="10041"/>
                  <a:pt x="492297" y="10925"/>
                </a:cubicBezTo>
                <a:lnTo>
                  <a:pt x="499616" y="14037"/>
                </a:lnTo>
                <a:lnTo>
                  <a:pt x="503048" y="16312"/>
                </a:lnTo>
                <a:lnTo>
                  <a:pt x="510480" y="19065"/>
                </a:lnTo>
                <a:cubicBezTo>
                  <a:pt x="510407" y="19161"/>
                  <a:pt x="510440" y="19328"/>
                  <a:pt x="510581" y="19566"/>
                </a:cubicBezTo>
                <a:cubicBezTo>
                  <a:pt x="510722" y="19804"/>
                  <a:pt x="511241" y="20076"/>
                  <a:pt x="512139" y="20381"/>
                </a:cubicBezTo>
                <a:cubicBezTo>
                  <a:pt x="513105" y="20679"/>
                  <a:pt x="514032" y="20891"/>
                  <a:pt x="514922" y="21017"/>
                </a:cubicBezTo>
                <a:cubicBezTo>
                  <a:pt x="515813" y="21143"/>
                  <a:pt x="516533" y="21190"/>
                  <a:pt x="517084" y="21159"/>
                </a:cubicBezTo>
                <a:cubicBezTo>
                  <a:pt x="519836" y="22098"/>
                  <a:pt x="521293" y="22824"/>
                  <a:pt x="521455" y="23336"/>
                </a:cubicBezTo>
                <a:cubicBezTo>
                  <a:pt x="521617" y="23849"/>
                  <a:pt x="523781" y="24799"/>
                  <a:pt x="527948" y="26187"/>
                </a:cubicBezTo>
                <a:cubicBezTo>
                  <a:pt x="535322" y="28649"/>
                  <a:pt x="542529" y="31430"/>
                  <a:pt x="549571" y="34528"/>
                </a:cubicBezTo>
                <a:cubicBezTo>
                  <a:pt x="556613" y="37627"/>
                  <a:pt x="564529" y="40632"/>
                  <a:pt x="573317" y="43543"/>
                </a:cubicBezTo>
                <a:lnTo>
                  <a:pt x="574748" y="45578"/>
                </a:lnTo>
                <a:cubicBezTo>
                  <a:pt x="577077" y="46284"/>
                  <a:pt x="579316" y="46862"/>
                  <a:pt x="581466" y="47314"/>
                </a:cubicBezTo>
                <a:cubicBezTo>
                  <a:pt x="583615" y="47765"/>
                  <a:pt x="585854" y="48344"/>
                  <a:pt x="588183" y="49049"/>
                </a:cubicBezTo>
                <a:cubicBezTo>
                  <a:pt x="590913" y="50331"/>
                  <a:pt x="593309" y="51643"/>
                  <a:pt x="595371" y="52985"/>
                </a:cubicBezTo>
                <a:cubicBezTo>
                  <a:pt x="597432" y="54326"/>
                  <a:pt x="599078" y="55548"/>
                  <a:pt x="600307" y="56651"/>
                </a:cubicBezTo>
                <a:cubicBezTo>
                  <a:pt x="601802" y="57121"/>
                  <a:pt x="603279" y="57647"/>
                  <a:pt x="604739" y="58229"/>
                </a:cubicBezTo>
                <a:cubicBezTo>
                  <a:pt x="606198" y="58812"/>
                  <a:pt x="607160" y="59323"/>
                  <a:pt x="607626" y="59763"/>
                </a:cubicBezTo>
                <a:cubicBezTo>
                  <a:pt x="607471" y="60117"/>
                  <a:pt x="607690" y="60516"/>
                  <a:pt x="608285" y="60960"/>
                </a:cubicBezTo>
                <a:cubicBezTo>
                  <a:pt x="608879" y="61404"/>
                  <a:pt x="610099" y="61923"/>
                  <a:pt x="611944" y="62516"/>
                </a:cubicBezTo>
                <a:lnTo>
                  <a:pt x="615718" y="63713"/>
                </a:lnTo>
                <a:cubicBezTo>
                  <a:pt x="618229" y="65070"/>
                  <a:pt x="621298" y="66307"/>
                  <a:pt x="624923" y="67424"/>
                </a:cubicBezTo>
                <a:lnTo>
                  <a:pt x="633014" y="71374"/>
                </a:lnTo>
                <a:cubicBezTo>
                  <a:pt x="633040" y="71769"/>
                  <a:pt x="633869" y="72296"/>
                  <a:pt x="635499" y="72953"/>
                </a:cubicBezTo>
                <a:cubicBezTo>
                  <a:pt x="637129" y="73610"/>
                  <a:pt x="638721" y="74181"/>
                  <a:pt x="640276" y="74666"/>
                </a:cubicBezTo>
                <a:lnTo>
                  <a:pt x="641220" y="74965"/>
                </a:lnTo>
                <a:lnTo>
                  <a:pt x="648368" y="78616"/>
                </a:lnTo>
                <a:lnTo>
                  <a:pt x="657630" y="82147"/>
                </a:lnTo>
                <a:lnTo>
                  <a:pt x="662778" y="85559"/>
                </a:lnTo>
                <a:lnTo>
                  <a:pt x="667323" y="87594"/>
                </a:lnTo>
                <a:cubicBezTo>
                  <a:pt x="667198" y="87785"/>
                  <a:pt x="667235" y="88077"/>
                  <a:pt x="667435" y="88469"/>
                </a:cubicBezTo>
                <a:cubicBezTo>
                  <a:pt x="667635" y="88862"/>
                  <a:pt x="668408" y="89289"/>
                  <a:pt x="669755" y="89749"/>
                </a:cubicBezTo>
                <a:cubicBezTo>
                  <a:pt x="669630" y="90212"/>
                  <a:pt x="670174" y="90813"/>
                  <a:pt x="671389" y="91552"/>
                </a:cubicBezTo>
                <a:cubicBezTo>
                  <a:pt x="672604" y="92292"/>
                  <a:pt x="674385" y="93087"/>
                  <a:pt x="676732" y="93939"/>
                </a:cubicBezTo>
                <a:cubicBezTo>
                  <a:pt x="671344" y="92102"/>
                  <a:pt x="665503" y="90060"/>
                  <a:pt x="659208" y="87812"/>
                </a:cubicBezTo>
                <a:cubicBezTo>
                  <a:pt x="652913" y="85564"/>
                  <a:pt x="647529" y="83716"/>
                  <a:pt x="643056" y="82268"/>
                </a:cubicBezTo>
                <a:cubicBezTo>
                  <a:pt x="639292" y="81041"/>
                  <a:pt x="637330" y="80682"/>
                  <a:pt x="637168" y="81191"/>
                </a:cubicBezTo>
                <a:lnTo>
                  <a:pt x="636940" y="81910"/>
                </a:lnTo>
                <a:cubicBezTo>
                  <a:pt x="635106" y="81352"/>
                  <a:pt x="633308" y="80881"/>
                  <a:pt x="631549" y="80496"/>
                </a:cubicBezTo>
                <a:cubicBezTo>
                  <a:pt x="629789" y="80111"/>
                  <a:pt x="627756" y="79564"/>
                  <a:pt x="625450" y="78858"/>
                </a:cubicBezTo>
                <a:cubicBezTo>
                  <a:pt x="623891" y="78656"/>
                  <a:pt x="622063" y="78282"/>
                  <a:pt x="619965" y="77736"/>
                </a:cubicBezTo>
                <a:cubicBezTo>
                  <a:pt x="617867" y="77190"/>
                  <a:pt x="615846" y="76606"/>
                  <a:pt x="613901" y="75985"/>
                </a:cubicBezTo>
                <a:cubicBezTo>
                  <a:pt x="612407" y="75515"/>
                  <a:pt x="610930" y="74989"/>
                  <a:pt x="609470" y="74407"/>
                </a:cubicBezTo>
                <a:cubicBezTo>
                  <a:pt x="608011" y="73824"/>
                  <a:pt x="607049" y="73313"/>
                  <a:pt x="606583" y="72873"/>
                </a:cubicBezTo>
                <a:lnTo>
                  <a:pt x="600581" y="72155"/>
                </a:lnTo>
                <a:cubicBezTo>
                  <a:pt x="600922" y="73124"/>
                  <a:pt x="603150" y="74284"/>
                  <a:pt x="607264" y="75634"/>
                </a:cubicBezTo>
                <a:cubicBezTo>
                  <a:pt x="611378" y="76984"/>
                  <a:pt x="613620" y="78099"/>
                  <a:pt x="613990" y="78978"/>
                </a:cubicBezTo>
                <a:lnTo>
                  <a:pt x="613591" y="80235"/>
                </a:lnTo>
                <a:cubicBezTo>
                  <a:pt x="608657" y="79428"/>
                  <a:pt x="603750" y="78530"/>
                  <a:pt x="598872" y="77543"/>
                </a:cubicBezTo>
                <a:cubicBezTo>
                  <a:pt x="598655" y="77886"/>
                  <a:pt x="597789" y="78023"/>
                  <a:pt x="596275" y="77955"/>
                </a:cubicBezTo>
                <a:cubicBezTo>
                  <a:pt x="594761" y="77886"/>
                  <a:pt x="593217" y="77709"/>
                  <a:pt x="591642" y="77424"/>
                </a:cubicBezTo>
                <a:lnTo>
                  <a:pt x="593845" y="80297"/>
                </a:lnTo>
                <a:cubicBezTo>
                  <a:pt x="595379" y="80779"/>
                  <a:pt x="597013" y="81355"/>
                  <a:pt x="598748" y="82025"/>
                </a:cubicBezTo>
                <a:cubicBezTo>
                  <a:pt x="600482" y="82695"/>
                  <a:pt x="601602" y="83256"/>
                  <a:pt x="602107" y="83708"/>
                </a:cubicBezTo>
                <a:cubicBezTo>
                  <a:pt x="601942" y="83957"/>
                  <a:pt x="601530" y="84164"/>
                  <a:pt x="600872" y="84330"/>
                </a:cubicBezTo>
                <a:cubicBezTo>
                  <a:pt x="600213" y="84495"/>
                  <a:pt x="599788" y="84747"/>
                  <a:pt x="599594" y="85085"/>
                </a:cubicBezTo>
                <a:cubicBezTo>
                  <a:pt x="599020" y="84916"/>
                  <a:pt x="598252" y="84746"/>
                  <a:pt x="597289" y="84577"/>
                </a:cubicBezTo>
                <a:cubicBezTo>
                  <a:pt x="596327" y="84407"/>
                  <a:pt x="595780" y="84357"/>
                  <a:pt x="595650" y="84427"/>
                </a:cubicBezTo>
                <a:cubicBezTo>
                  <a:pt x="595819" y="84576"/>
                  <a:pt x="596588" y="84877"/>
                  <a:pt x="597958" y="85332"/>
                </a:cubicBezTo>
                <a:cubicBezTo>
                  <a:pt x="599328" y="85787"/>
                  <a:pt x="600112" y="86044"/>
                  <a:pt x="600309" y="86103"/>
                </a:cubicBezTo>
                <a:cubicBezTo>
                  <a:pt x="600752" y="86548"/>
                  <a:pt x="601247" y="87034"/>
                  <a:pt x="601793" y="87562"/>
                </a:cubicBezTo>
                <a:cubicBezTo>
                  <a:pt x="602340" y="88090"/>
                  <a:pt x="602599" y="88501"/>
                  <a:pt x="602570" y="88797"/>
                </a:cubicBezTo>
                <a:cubicBezTo>
                  <a:pt x="602577" y="88910"/>
                  <a:pt x="602463" y="88997"/>
                  <a:pt x="602227" y="89058"/>
                </a:cubicBezTo>
                <a:cubicBezTo>
                  <a:pt x="601991" y="89120"/>
                  <a:pt x="601420" y="89012"/>
                  <a:pt x="600512" y="88737"/>
                </a:cubicBezTo>
                <a:cubicBezTo>
                  <a:pt x="599515" y="88404"/>
                  <a:pt x="598486" y="87963"/>
                  <a:pt x="597428" y="87413"/>
                </a:cubicBezTo>
                <a:cubicBezTo>
                  <a:pt x="596370" y="86863"/>
                  <a:pt x="595606" y="86406"/>
                  <a:pt x="595137" y="86044"/>
                </a:cubicBezTo>
                <a:lnTo>
                  <a:pt x="578214" y="80478"/>
                </a:lnTo>
                <a:lnTo>
                  <a:pt x="571066" y="76827"/>
                </a:lnTo>
                <a:cubicBezTo>
                  <a:pt x="568178" y="75837"/>
                  <a:pt x="563954" y="74151"/>
                  <a:pt x="558394" y="71769"/>
                </a:cubicBezTo>
                <a:cubicBezTo>
                  <a:pt x="552833" y="69388"/>
                  <a:pt x="549109" y="67762"/>
                  <a:pt x="547223" y="66892"/>
                </a:cubicBezTo>
                <a:cubicBezTo>
                  <a:pt x="545222" y="66652"/>
                  <a:pt x="544164" y="66712"/>
                  <a:pt x="544050" y="67071"/>
                </a:cubicBezTo>
                <a:cubicBezTo>
                  <a:pt x="544030" y="67547"/>
                  <a:pt x="544881" y="68138"/>
                  <a:pt x="546603" y="68845"/>
                </a:cubicBezTo>
                <a:cubicBezTo>
                  <a:pt x="548325" y="69552"/>
                  <a:pt x="550191" y="70217"/>
                  <a:pt x="552199" y="70842"/>
                </a:cubicBezTo>
                <a:lnTo>
                  <a:pt x="560404" y="74433"/>
                </a:lnTo>
                <a:cubicBezTo>
                  <a:pt x="561580" y="75226"/>
                  <a:pt x="563589" y="76259"/>
                  <a:pt x="566430" y="77530"/>
                </a:cubicBezTo>
                <a:cubicBezTo>
                  <a:pt x="569271" y="78802"/>
                  <a:pt x="570865" y="79506"/>
                  <a:pt x="571212" y="79640"/>
                </a:cubicBezTo>
                <a:cubicBezTo>
                  <a:pt x="570782" y="79903"/>
                  <a:pt x="569413" y="79856"/>
                  <a:pt x="567103" y="79498"/>
                </a:cubicBezTo>
                <a:cubicBezTo>
                  <a:pt x="564794" y="79141"/>
                  <a:pt x="563439" y="79048"/>
                  <a:pt x="563038" y="79222"/>
                </a:cubicBezTo>
                <a:cubicBezTo>
                  <a:pt x="563351" y="79737"/>
                  <a:pt x="565049" y="80383"/>
                  <a:pt x="568134" y="81159"/>
                </a:cubicBezTo>
                <a:cubicBezTo>
                  <a:pt x="571219" y="81936"/>
                  <a:pt x="572789" y="82986"/>
                  <a:pt x="572845" y="84309"/>
                </a:cubicBezTo>
                <a:lnTo>
                  <a:pt x="576334" y="86404"/>
                </a:lnTo>
                <a:cubicBezTo>
                  <a:pt x="577722" y="86869"/>
                  <a:pt x="578662" y="87316"/>
                  <a:pt x="579153" y="87743"/>
                </a:cubicBezTo>
                <a:cubicBezTo>
                  <a:pt x="579645" y="88171"/>
                  <a:pt x="579849" y="88483"/>
                  <a:pt x="579765" y="88679"/>
                </a:cubicBezTo>
                <a:cubicBezTo>
                  <a:pt x="580749" y="88987"/>
                  <a:pt x="581597" y="89313"/>
                  <a:pt x="582310" y="89659"/>
                </a:cubicBezTo>
                <a:cubicBezTo>
                  <a:pt x="583022" y="90004"/>
                  <a:pt x="583356" y="90316"/>
                  <a:pt x="583311" y="90594"/>
                </a:cubicBezTo>
                <a:cubicBezTo>
                  <a:pt x="583271" y="90787"/>
                  <a:pt x="582944" y="90865"/>
                  <a:pt x="582329" y="90826"/>
                </a:cubicBezTo>
                <a:cubicBezTo>
                  <a:pt x="581714" y="90788"/>
                  <a:pt x="580707" y="90551"/>
                  <a:pt x="579310" y="90115"/>
                </a:cubicBezTo>
                <a:cubicBezTo>
                  <a:pt x="577487" y="89043"/>
                  <a:pt x="575814" y="88315"/>
                  <a:pt x="574292" y="87931"/>
                </a:cubicBezTo>
                <a:cubicBezTo>
                  <a:pt x="572770" y="87547"/>
                  <a:pt x="571870" y="87657"/>
                  <a:pt x="571592" y="88260"/>
                </a:cubicBezTo>
                <a:lnTo>
                  <a:pt x="563760" y="86764"/>
                </a:lnTo>
                <a:lnTo>
                  <a:pt x="561247" y="88141"/>
                </a:lnTo>
                <a:cubicBezTo>
                  <a:pt x="560157" y="88100"/>
                  <a:pt x="558779" y="87943"/>
                  <a:pt x="557114" y="87670"/>
                </a:cubicBezTo>
                <a:cubicBezTo>
                  <a:pt x="555448" y="87397"/>
                  <a:pt x="553863" y="87076"/>
                  <a:pt x="552358" y="86706"/>
                </a:cubicBezTo>
                <a:lnTo>
                  <a:pt x="543868" y="84012"/>
                </a:lnTo>
                <a:lnTo>
                  <a:pt x="538923" y="83235"/>
                </a:lnTo>
                <a:cubicBezTo>
                  <a:pt x="537125" y="82631"/>
                  <a:pt x="535591" y="82013"/>
                  <a:pt x="534321" y="81379"/>
                </a:cubicBezTo>
                <a:lnTo>
                  <a:pt x="531834" y="80377"/>
                </a:lnTo>
                <a:lnTo>
                  <a:pt x="504291" y="82213"/>
                </a:lnTo>
                <a:cubicBezTo>
                  <a:pt x="489966" y="77641"/>
                  <a:pt x="475793" y="68649"/>
                  <a:pt x="461772" y="55238"/>
                </a:cubicBezTo>
                <a:cubicBezTo>
                  <a:pt x="452018" y="46094"/>
                  <a:pt x="444703" y="41827"/>
                  <a:pt x="439826" y="42436"/>
                </a:cubicBezTo>
                <a:lnTo>
                  <a:pt x="438241" y="41292"/>
                </a:lnTo>
                <a:lnTo>
                  <a:pt x="436764" y="40748"/>
                </a:lnTo>
                <a:cubicBezTo>
                  <a:pt x="434728" y="39872"/>
                  <a:pt x="432368" y="38991"/>
                  <a:pt x="429685" y="38107"/>
                </a:cubicBezTo>
                <a:cubicBezTo>
                  <a:pt x="428767" y="37524"/>
                  <a:pt x="427529" y="36925"/>
                  <a:pt x="425972" y="36312"/>
                </a:cubicBezTo>
                <a:cubicBezTo>
                  <a:pt x="424414" y="35698"/>
                  <a:pt x="422898" y="35160"/>
                  <a:pt x="421423" y="34696"/>
                </a:cubicBezTo>
                <a:lnTo>
                  <a:pt x="414560" y="30147"/>
                </a:lnTo>
                <a:lnTo>
                  <a:pt x="408127" y="27513"/>
                </a:lnTo>
                <a:lnTo>
                  <a:pt x="401207" y="23144"/>
                </a:lnTo>
                <a:cubicBezTo>
                  <a:pt x="400960" y="21604"/>
                  <a:pt x="397934" y="19417"/>
                  <a:pt x="392127" y="16583"/>
                </a:cubicBezTo>
                <a:cubicBezTo>
                  <a:pt x="386321" y="13748"/>
                  <a:pt x="381779" y="11426"/>
                  <a:pt x="378503" y="9617"/>
                </a:cubicBezTo>
                <a:cubicBezTo>
                  <a:pt x="378726" y="9325"/>
                  <a:pt x="379273" y="9235"/>
                  <a:pt x="380146" y="9348"/>
                </a:cubicBezTo>
                <a:cubicBezTo>
                  <a:pt x="381019" y="9460"/>
                  <a:pt x="381566" y="9370"/>
                  <a:pt x="381789" y="9078"/>
                </a:cubicBezTo>
                <a:cubicBezTo>
                  <a:pt x="384642" y="9357"/>
                  <a:pt x="386109" y="9098"/>
                  <a:pt x="386189" y="8300"/>
                </a:cubicBezTo>
                <a:lnTo>
                  <a:pt x="401307" y="9735"/>
                </a:lnTo>
                <a:cubicBezTo>
                  <a:pt x="401626" y="9276"/>
                  <a:pt x="402402" y="9012"/>
                  <a:pt x="403636" y="8942"/>
                </a:cubicBezTo>
                <a:cubicBezTo>
                  <a:pt x="404869" y="8872"/>
                  <a:pt x="405674" y="8517"/>
                  <a:pt x="406049" y="7879"/>
                </a:cubicBezTo>
                <a:lnTo>
                  <a:pt x="410108" y="8178"/>
                </a:lnTo>
                <a:cubicBezTo>
                  <a:pt x="406261" y="5986"/>
                  <a:pt x="405319" y="4863"/>
                  <a:pt x="407282" y="4811"/>
                </a:cubicBezTo>
                <a:cubicBezTo>
                  <a:pt x="409246" y="4758"/>
                  <a:pt x="410605" y="4564"/>
                  <a:pt x="411361" y="4227"/>
                </a:cubicBezTo>
                <a:cubicBezTo>
                  <a:pt x="413175" y="4782"/>
                  <a:pt x="414320" y="4989"/>
                  <a:pt x="414798" y="4848"/>
                </a:cubicBezTo>
                <a:cubicBezTo>
                  <a:pt x="415275" y="4707"/>
                  <a:pt x="415520" y="4480"/>
                  <a:pt x="415533" y="4167"/>
                </a:cubicBezTo>
                <a:cubicBezTo>
                  <a:pt x="416196" y="3030"/>
                  <a:pt x="417461" y="2863"/>
                  <a:pt x="419326" y="3665"/>
                </a:cubicBezTo>
                <a:cubicBezTo>
                  <a:pt x="421191" y="4467"/>
                  <a:pt x="422413" y="4434"/>
                  <a:pt x="422991" y="3567"/>
                </a:cubicBezTo>
                <a:cubicBezTo>
                  <a:pt x="423588" y="3662"/>
                  <a:pt x="424366" y="3802"/>
                  <a:pt x="425324" y="3986"/>
                </a:cubicBezTo>
                <a:cubicBezTo>
                  <a:pt x="426282" y="4171"/>
                  <a:pt x="426838" y="4191"/>
                  <a:pt x="426992" y="4046"/>
                </a:cubicBezTo>
                <a:cubicBezTo>
                  <a:pt x="426921" y="3929"/>
                  <a:pt x="426427" y="3714"/>
                  <a:pt x="425509" y="3403"/>
                </a:cubicBezTo>
                <a:cubicBezTo>
                  <a:pt x="424591" y="3091"/>
                  <a:pt x="423847" y="2847"/>
                  <a:pt x="423276" y="2669"/>
                </a:cubicBezTo>
                <a:cubicBezTo>
                  <a:pt x="423611" y="1816"/>
                  <a:pt x="425281" y="1053"/>
                  <a:pt x="428285" y="379"/>
                </a:cubicBezTo>
                <a:close/>
              </a:path>
            </a:pathLst>
          </a:custGeom>
          <a:solidFill>
            <a:prstClr val="white">
              <a:alpha val="65000"/>
            </a:prstClr>
          </a:solidFill>
          <a:ln>
            <a:solidFill>
              <a:schemeClr val="accent1">
                <a:shade val="50000"/>
              </a:schemeClr>
            </a:solidFill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7200" dirty="0">
              <a:solidFill>
                <a:prstClr val="white">
                  <a:alpha val="70000"/>
                </a:prstClr>
              </a:solidFill>
              <a:effectLst/>
              <a:latin typeface="禹卫书法行书简体&#10;" panose="02000603000000000000" pitchFamily="2" charset="-122"/>
              <a:ea typeface="禹卫书法行书简体&#10;" panose="02000603000000000000" pitchFamily="2" charset="-122"/>
            </a:endParaRPr>
          </a:p>
        </p:txBody>
      </p:sp>
      <p:cxnSp>
        <p:nvCxnSpPr>
          <p:cNvPr id="290" name="直接连接符 289">
            <a:extLst>
              <a:ext uri="{FF2B5EF4-FFF2-40B4-BE49-F238E27FC236}">
                <a16:creationId xmlns="" xmlns:a16="http://schemas.microsoft.com/office/drawing/2014/main" id="{C5A07638-5B01-4A20-B839-F4A3F683BA89}"/>
              </a:ext>
            </a:extLst>
          </p:cNvPr>
          <p:cNvCxnSpPr>
            <a:cxnSpLocks/>
          </p:cNvCxnSpPr>
          <p:nvPr userDrawn="1"/>
        </p:nvCxnSpPr>
        <p:spPr>
          <a:xfrm flipH="1" flipV="1">
            <a:off x="2401504" y="5747962"/>
            <a:ext cx="97026" cy="695372"/>
          </a:xfrm>
          <a:prstGeom prst="line">
            <a:avLst/>
          </a:prstGeom>
          <a:ln w="25400" cap="rnd">
            <a:gradFill flip="none" rotWithShape="1">
              <a:gsLst>
                <a:gs pos="0">
                  <a:schemeClr val="bg1">
                    <a:alpha val="0"/>
                  </a:schemeClr>
                </a:gs>
                <a:gs pos="51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6" name="直接连接符 295">
            <a:extLst>
              <a:ext uri="{FF2B5EF4-FFF2-40B4-BE49-F238E27FC236}">
                <a16:creationId xmlns="" xmlns:a16="http://schemas.microsoft.com/office/drawing/2014/main" id="{C3CFD60D-F43B-4964-A953-AC2845840DE9}"/>
              </a:ext>
            </a:extLst>
          </p:cNvPr>
          <p:cNvCxnSpPr>
            <a:cxnSpLocks/>
          </p:cNvCxnSpPr>
          <p:nvPr userDrawn="1"/>
        </p:nvCxnSpPr>
        <p:spPr>
          <a:xfrm flipH="1" flipV="1">
            <a:off x="4033350" y="5953004"/>
            <a:ext cx="558137" cy="434629"/>
          </a:xfrm>
          <a:prstGeom prst="line">
            <a:avLst/>
          </a:prstGeom>
          <a:ln w="25400" cap="rnd">
            <a:gradFill flip="none" rotWithShape="1">
              <a:gsLst>
                <a:gs pos="0">
                  <a:schemeClr val="bg1">
                    <a:alpha val="0"/>
                  </a:schemeClr>
                </a:gs>
                <a:gs pos="51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直接连接符 302">
            <a:extLst>
              <a:ext uri="{FF2B5EF4-FFF2-40B4-BE49-F238E27FC236}">
                <a16:creationId xmlns="" xmlns:a16="http://schemas.microsoft.com/office/drawing/2014/main" id="{1B25A018-75D7-4705-95D4-A6B636E85792}"/>
              </a:ext>
            </a:extLst>
          </p:cNvPr>
          <p:cNvCxnSpPr>
            <a:cxnSpLocks/>
          </p:cNvCxnSpPr>
          <p:nvPr userDrawn="1"/>
        </p:nvCxnSpPr>
        <p:spPr>
          <a:xfrm flipH="1" flipV="1">
            <a:off x="5539106" y="5857875"/>
            <a:ext cx="755236" cy="321515"/>
          </a:xfrm>
          <a:prstGeom prst="line">
            <a:avLst/>
          </a:prstGeom>
          <a:ln w="25400" cap="rnd">
            <a:gradFill flip="none" rotWithShape="1">
              <a:gsLst>
                <a:gs pos="0">
                  <a:schemeClr val="bg1">
                    <a:alpha val="0"/>
                  </a:schemeClr>
                </a:gs>
                <a:gs pos="51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直接连接符 305">
            <a:extLst>
              <a:ext uri="{FF2B5EF4-FFF2-40B4-BE49-F238E27FC236}">
                <a16:creationId xmlns="" xmlns:a16="http://schemas.microsoft.com/office/drawing/2014/main" id="{9920AE91-E8D7-4EBE-A872-32756464BAAC}"/>
              </a:ext>
            </a:extLst>
          </p:cNvPr>
          <p:cNvCxnSpPr>
            <a:cxnSpLocks/>
          </p:cNvCxnSpPr>
          <p:nvPr userDrawn="1"/>
        </p:nvCxnSpPr>
        <p:spPr>
          <a:xfrm flipH="1" flipV="1">
            <a:off x="6096001" y="5553077"/>
            <a:ext cx="901922" cy="285929"/>
          </a:xfrm>
          <a:prstGeom prst="line">
            <a:avLst/>
          </a:prstGeom>
          <a:ln w="25400" cap="rnd">
            <a:gradFill flip="none" rotWithShape="1">
              <a:gsLst>
                <a:gs pos="0">
                  <a:schemeClr val="bg1">
                    <a:alpha val="0"/>
                  </a:schemeClr>
                </a:gs>
                <a:gs pos="51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直接连接符 308">
            <a:extLst>
              <a:ext uri="{FF2B5EF4-FFF2-40B4-BE49-F238E27FC236}">
                <a16:creationId xmlns="" xmlns:a16="http://schemas.microsoft.com/office/drawing/2014/main" id="{1DB58923-7279-4C05-859E-D878BD021F93}"/>
              </a:ext>
            </a:extLst>
          </p:cNvPr>
          <p:cNvCxnSpPr>
            <a:cxnSpLocks/>
          </p:cNvCxnSpPr>
          <p:nvPr userDrawn="1"/>
        </p:nvCxnSpPr>
        <p:spPr>
          <a:xfrm flipV="1">
            <a:off x="553968" y="5671076"/>
            <a:ext cx="579220" cy="549445"/>
          </a:xfrm>
          <a:prstGeom prst="line">
            <a:avLst/>
          </a:prstGeom>
          <a:ln w="25400" cap="rnd">
            <a:gradFill flip="none" rotWithShape="1">
              <a:gsLst>
                <a:gs pos="0">
                  <a:schemeClr val="bg1">
                    <a:alpha val="0"/>
                  </a:schemeClr>
                </a:gs>
                <a:gs pos="51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直接连接符 311">
            <a:extLst>
              <a:ext uri="{FF2B5EF4-FFF2-40B4-BE49-F238E27FC236}">
                <a16:creationId xmlns="" xmlns:a16="http://schemas.microsoft.com/office/drawing/2014/main" id="{0215351C-9E36-48E0-B513-858C747F5DAE}"/>
              </a:ext>
            </a:extLst>
          </p:cNvPr>
          <p:cNvCxnSpPr>
            <a:cxnSpLocks/>
          </p:cNvCxnSpPr>
          <p:nvPr userDrawn="1"/>
        </p:nvCxnSpPr>
        <p:spPr>
          <a:xfrm flipV="1">
            <a:off x="167834" y="5270034"/>
            <a:ext cx="614742" cy="266102"/>
          </a:xfrm>
          <a:prstGeom prst="line">
            <a:avLst/>
          </a:prstGeom>
          <a:ln w="25400" cap="rnd">
            <a:gradFill flip="none" rotWithShape="1">
              <a:gsLst>
                <a:gs pos="0">
                  <a:schemeClr val="bg1">
                    <a:alpha val="0"/>
                  </a:schemeClr>
                </a:gs>
                <a:gs pos="51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2">
            <a:extLst>
              <a:ext uri="{FF2B5EF4-FFF2-40B4-BE49-F238E27FC236}">
                <a16:creationId xmlns="" xmlns:a16="http://schemas.microsoft.com/office/drawing/2014/main" id="{F5B0E3B3-87ED-414A-888E-BE5D6F3B435B}"/>
              </a:ext>
            </a:extLst>
          </p:cNvPr>
          <p:cNvGrpSpPr/>
          <p:nvPr userDrawn="1"/>
        </p:nvGrpSpPr>
        <p:grpSpPr>
          <a:xfrm>
            <a:off x="1074806" y="616226"/>
            <a:ext cx="2696100" cy="2711266"/>
            <a:chOff x="843578" y="457730"/>
            <a:chExt cx="2696100" cy="2711266"/>
          </a:xfrm>
        </p:grpSpPr>
        <p:sp>
          <p:nvSpPr>
            <p:cNvPr id="330" name="矩形 329">
              <a:extLst>
                <a:ext uri="{FF2B5EF4-FFF2-40B4-BE49-F238E27FC236}">
                  <a16:creationId xmlns="" xmlns:a16="http://schemas.microsoft.com/office/drawing/2014/main" id="{717E1CD1-BB1F-4AD5-B035-989F7C8F0AE1}"/>
                </a:ext>
              </a:extLst>
            </p:cNvPr>
            <p:cNvSpPr/>
            <p:nvPr userDrawn="1"/>
          </p:nvSpPr>
          <p:spPr>
            <a:xfrm>
              <a:off x="843578" y="457730"/>
              <a:ext cx="815213" cy="909200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n>
                  <a:noFill/>
                </a:ln>
                <a:noFill/>
              </a:endParaRPr>
            </a:p>
          </p:txBody>
        </p:sp>
        <p:sp>
          <p:nvSpPr>
            <p:cNvPr id="329" name="矩形 328">
              <a:extLst>
                <a:ext uri="{FF2B5EF4-FFF2-40B4-BE49-F238E27FC236}">
                  <a16:creationId xmlns="" xmlns:a16="http://schemas.microsoft.com/office/drawing/2014/main" id="{865EF2FC-DA34-4C15-BA71-6751C3441D19}"/>
                </a:ext>
              </a:extLst>
            </p:cNvPr>
            <p:cNvSpPr/>
            <p:nvPr userDrawn="1"/>
          </p:nvSpPr>
          <p:spPr>
            <a:xfrm>
              <a:off x="1995073" y="2229522"/>
              <a:ext cx="865455" cy="915943"/>
            </a:xfrm>
            <a:prstGeom prst="rect">
              <a:avLst/>
            </a:pr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="" xmlns:a16="http://schemas.microsoft.com/office/drawing/2014/main" id="{E677FC45-5052-4749-8AC0-1FBB58D9EE23}"/>
                </a:ext>
              </a:extLst>
            </p:cNvPr>
            <p:cNvSpPr/>
            <p:nvPr userDrawn="1"/>
          </p:nvSpPr>
          <p:spPr>
            <a:xfrm>
              <a:off x="2639933" y="1041800"/>
              <a:ext cx="899745" cy="930952"/>
            </a:xfrm>
            <a:custGeom>
              <a:avLst/>
              <a:gdLst>
                <a:gd name="connsiteX0" fmla="*/ 3216 w 925264"/>
                <a:gd name="connsiteY0" fmla="*/ 0 h 1018150"/>
                <a:gd name="connsiteX1" fmla="*/ 925264 w 925264"/>
                <a:gd name="connsiteY1" fmla="*/ 0 h 1018150"/>
                <a:gd name="connsiteX2" fmla="*/ 925264 w 925264"/>
                <a:gd name="connsiteY2" fmla="*/ 1018150 h 1018150"/>
                <a:gd name="connsiteX3" fmla="*/ 0 w 925264"/>
                <a:gd name="connsiteY3" fmla="*/ 1018150 h 1018150"/>
                <a:gd name="connsiteX4" fmla="*/ 0 w 925264"/>
                <a:gd name="connsiteY4" fmla="*/ 711015 h 1018150"/>
                <a:gd name="connsiteX5" fmla="*/ 3216 w 925264"/>
                <a:gd name="connsiteY5" fmla="*/ 711015 h 101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5264" h="1018150">
                  <a:moveTo>
                    <a:pt x="3216" y="0"/>
                  </a:moveTo>
                  <a:lnTo>
                    <a:pt x="925264" y="0"/>
                  </a:lnTo>
                  <a:lnTo>
                    <a:pt x="925264" y="1018150"/>
                  </a:lnTo>
                  <a:lnTo>
                    <a:pt x="0" y="1018150"/>
                  </a:lnTo>
                  <a:lnTo>
                    <a:pt x="0" y="711015"/>
                  </a:lnTo>
                  <a:lnTo>
                    <a:pt x="3216" y="711015"/>
                  </a:lnTo>
                  <a:close/>
                </a:path>
              </a:pathLst>
            </a:custGeom>
            <a:noFill/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ln>
                  <a:noFill/>
                </a:ln>
                <a:noFill/>
              </a:endParaRPr>
            </a:p>
          </p:txBody>
        </p:sp>
        <p:sp>
          <p:nvSpPr>
            <p:cNvPr id="89" name="文本框 88">
              <a:extLst>
                <a:ext uri="{FF2B5EF4-FFF2-40B4-BE49-F238E27FC236}">
                  <a16:creationId xmlns="" xmlns:a16="http://schemas.microsoft.com/office/drawing/2014/main" id="{5E91982E-3CC0-411D-B0C7-B48EA13274EF}"/>
                </a:ext>
              </a:extLst>
            </p:cNvPr>
            <p:cNvSpPr txBox="1"/>
            <p:nvPr userDrawn="1"/>
          </p:nvSpPr>
          <p:spPr>
            <a:xfrm>
              <a:off x="847976" y="485670"/>
              <a:ext cx="1457450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0" lang="zh-CN" altLang="en-US" sz="5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46000"/>
                    </a:prstClr>
                  </a:solidFill>
                  <a:effectLst/>
                  <a:uLnTx/>
                  <a:uFillTx/>
                  <a:latin typeface="优设标题黑" panose="00000500000000000000" pitchFamily="2" charset="-122"/>
                  <a:ea typeface="优设标题黑" panose="00000500000000000000" pitchFamily="2" charset="-122"/>
                  <a:cs typeface="+mn-cs"/>
                </a:rPr>
                <a:t>团结</a:t>
              </a:r>
              <a:endParaRPr lang="zh-CN" altLang="en-US" sz="5400" dirty="0">
                <a:solidFill>
                  <a:prstClr val="white">
                    <a:alpha val="46000"/>
                  </a:prstClr>
                </a:solidFill>
                <a:latin typeface="优设标题黑" panose="00000500000000000000" pitchFamily="2" charset="-122"/>
                <a:ea typeface="优设标题黑" panose="00000500000000000000" pitchFamily="2" charset="-122"/>
              </a:endParaRPr>
            </a:p>
          </p:txBody>
        </p:sp>
        <p:sp>
          <p:nvSpPr>
            <p:cNvPr id="91" name="文本框 90">
              <a:extLst>
                <a:ext uri="{FF2B5EF4-FFF2-40B4-BE49-F238E27FC236}">
                  <a16:creationId xmlns="" xmlns:a16="http://schemas.microsoft.com/office/drawing/2014/main" id="{AB8A84A6-468D-4ADB-9B44-1F151F6C976B}"/>
                </a:ext>
              </a:extLst>
            </p:cNvPr>
            <p:cNvSpPr txBox="1"/>
            <p:nvPr userDrawn="1"/>
          </p:nvSpPr>
          <p:spPr>
            <a:xfrm>
              <a:off x="2066788" y="1069921"/>
              <a:ext cx="1457450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0" lang="zh-CN" altLang="en-US" sz="5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46000"/>
                    </a:prstClr>
                  </a:solidFill>
                  <a:effectLst/>
                  <a:uLnTx/>
                  <a:uFillTx/>
                  <a:latin typeface="优设标题黑" panose="00000500000000000000" pitchFamily="2" charset="-122"/>
                  <a:ea typeface="优设标题黑" panose="00000500000000000000" pitchFamily="2" charset="-122"/>
                  <a:cs typeface="+mn-cs"/>
                </a:rPr>
                <a:t>勤奋</a:t>
              </a:r>
              <a:endParaRPr lang="zh-CN" altLang="en-US" sz="5400" dirty="0">
                <a:solidFill>
                  <a:prstClr val="white">
                    <a:alpha val="46000"/>
                  </a:prstClr>
                </a:solidFill>
                <a:latin typeface="优设标题黑" panose="00000500000000000000" pitchFamily="2" charset="-122"/>
                <a:ea typeface="优设标题黑" panose="00000500000000000000" pitchFamily="2" charset="-122"/>
              </a:endParaRPr>
            </a:p>
          </p:txBody>
        </p:sp>
        <p:sp>
          <p:nvSpPr>
            <p:cNvPr id="93" name="文本框 92">
              <a:extLst>
                <a:ext uri="{FF2B5EF4-FFF2-40B4-BE49-F238E27FC236}">
                  <a16:creationId xmlns="" xmlns:a16="http://schemas.microsoft.com/office/drawing/2014/main" id="{98B4901B-C9C1-4D50-8826-B0E1C78CF51F}"/>
                </a:ext>
              </a:extLst>
            </p:cNvPr>
            <p:cNvSpPr txBox="1"/>
            <p:nvPr userDrawn="1"/>
          </p:nvSpPr>
          <p:spPr>
            <a:xfrm>
              <a:off x="847976" y="1629641"/>
              <a:ext cx="1457450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0" lang="zh-CN" altLang="en-US" sz="5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46000"/>
                    </a:prstClr>
                  </a:solidFill>
                  <a:effectLst/>
                  <a:uLnTx/>
                  <a:uFillTx/>
                  <a:latin typeface="优设标题黑" panose="00000500000000000000" pitchFamily="2" charset="-122"/>
                  <a:ea typeface="优设标题黑" panose="00000500000000000000" pitchFamily="2" charset="-122"/>
                  <a:cs typeface="+mn-cs"/>
                </a:rPr>
                <a:t>求是</a:t>
              </a:r>
              <a:endParaRPr lang="zh-CN" altLang="en-US" sz="5400" dirty="0">
                <a:solidFill>
                  <a:prstClr val="white">
                    <a:alpha val="46000"/>
                  </a:prstClr>
                </a:solidFill>
                <a:latin typeface="优设标题黑" panose="00000500000000000000" pitchFamily="2" charset="-122"/>
                <a:ea typeface="优设标题黑" panose="00000500000000000000" pitchFamily="2" charset="-122"/>
              </a:endParaRPr>
            </a:p>
          </p:txBody>
        </p:sp>
        <p:sp>
          <p:nvSpPr>
            <p:cNvPr id="95" name="文本框 94">
              <a:extLst>
                <a:ext uri="{FF2B5EF4-FFF2-40B4-BE49-F238E27FC236}">
                  <a16:creationId xmlns="" xmlns:a16="http://schemas.microsoft.com/office/drawing/2014/main" id="{41573F68-8A0B-475C-A1CD-E8D68BF1053C}"/>
                </a:ext>
              </a:extLst>
            </p:cNvPr>
            <p:cNvSpPr txBox="1"/>
            <p:nvPr userDrawn="1"/>
          </p:nvSpPr>
          <p:spPr>
            <a:xfrm>
              <a:off x="2066788" y="2245666"/>
              <a:ext cx="1457450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0" lang="zh-CN" altLang="en-US" sz="5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46000"/>
                    </a:prstClr>
                  </a:solidFill>
                  <a:effectLst/>
                  <a:uLnTx/>
                  <a:uFillTx/>
                  <a:latin typeface="优设标题黑" panose="00000500000000000000" pitchFamily="2" charset="-122"/>
                  <a:ea typeface="优设标题黑" panose="00000500000000000000" pitchFamily="2" charset="-122"/>
                  <a:cs typeface="+mn-cs"/>
                </a:rPr>
                <a:t>创新</a:t>
              </a:r>
              <a:endParaRPr lang="zh-CN" altLang="en-US" sz="5400" dirty="0">
                <a:solidFill>
                  <a:prstClr val="white">
                    <a:alpha val="46000"/>
                  </a:prstClr>
                </a:solidFill>
                <a:latin typeface="优设标题黑" panose="00000500000000000000" pitchFamily="2" charset="-122"/>
                <a:ea typeface="优设标题黑" panose="00000500000000000000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52715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391" userDrawn="1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附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="" xmlns:a16="http://schemas.microsoft.com/office/drawing/2014/main" id="{CB8AB259-1E05-4B7A-AE8D-B78579DCFB79}"/>
              </a:ext>
            </a:extLst>
          </p:cNvPr>
          <p:cNvGrpSpPr/>
          <p:nvPr userDrawn="1"/>
        </p:nvGrpSpPr>
        <p:grpSpPr>
          <a:xfrm>
            <a:off x="11274777" y="595757"/>
            <a:ext cx="245390" cy="128440"/>
            <a:chOff x="4909622" y="1685731"/>
            <a:chExt cx="2144762" cy="1122596"/>
          </a:xfrm>
        </p:grpSpPr>
        <p:sp>
          <p:nvSpPr>
            <p:cNvPr id="4" name="菱形 3">
              <a:extLst>
                <a:ext uri="{FF2B5EF4-FFF2-40B4-BE49-F238E27FC236}">
                  <a16:creationId xmlns="" xmlns:a16="http://schemas.microsoft.com/office/drawing/2014/main" id="{C93E3B4D-BA17-47BE-A81F-47B82426F370}"/>
                </a:ext>
              </a:extLst>
            </p:cNvPr>
            <p:cNvSpPr/>
            <p:nvPr userDrawn="1"/>
          </p:nvSpPr>
          <p:spPr>
            <a:xfrm>
              <a:off x="4909622" y="1685731"/>
              <a:ext cx="2144762" cy="597096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任意多边形: 形状 4">
              <a:extLst>
                <a:ext uri="{FF2B5EF4-FFF2-40B4-BE49-F238E27FC236}">
                  <a16:creationId xmlns="" xmlns:a16="http://schemas.microsoft.com/office/drawing/2014/main" id="{FFB858B2-E5E6-4265-9A63-45A4C1BE4B52}"/>
                </a:ext>
              </a:extLst>
            </p:cNvPr>
            <p:cNvSpPr/>
            <p:nvPr userDrawn="1"/>
          </p:nvSpPr>
          <p:spPr>
            <a:xfrm>
              <a:off x="5263336" y="2158024"/>
              <a:ext cx="1437335" cy="517398"/>
            </a:xfrm>
            <a:custGeom>
              <a:avLst/>
              <a:gdLst>
                <a:gd name="connsiteX0" fmla="*/ 0 w 1437335"/>
                <a:gd name="connsiteY0" fmla="*/ 0 h 517398"/>
                <a:gd name="connsiteX1" fmla="*/ 718667 w 1437335"/>
                <a:gd name="connsiteY1" fmla="*/ 200075 h 517398"/>
                <a:gd name="connsiteX2" fmla="*/ 1437335 w 1437335"/>
                <a:gd name="connsiteY2" fmla="*/ 0 h 517398"/>
                <a:gd name="connsiteX3" fmla="*/ 1437335 w 1437335"/>
                <a:gd name="connsiteY3" fmla="*/ 517398 h 517398"/>
                <a:gd name="connsiteX4" fmla="*/ 1396347 w 1437335"/>
                <a:gd name="connsiteY4" fmla="*/ 494706 h 517398"/>
                <a:gd name="connsiteX5" fmla="*/ 718667 w 1437335"/>
                <a:gd name="connsiteY5" fmla="*/ 366483 h 517398"/>
                <a:gd name="connsiteX6" fmla="*/ 40987 w 1437335"/>
                <a:gd name="connsiteY6" fmla="*/ 494706 h 517398"/>
                <a:gd name="connsiteX7" fmla="*/ 0 w 1437335"/>
                <a:gd name="connsiteY7" fmla="*/ 517398 h 51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335" h="517398">
                  <a:moveTo>
                    <a:pt x="0" y="0"/>
                  </a:moveTo>
                  <a:lnTo>
                    <a:pt x="718667" y="200075"/>
                  </a:lnTo>
                  <a:lnTo>
                    <a:pt x="1437335" y="0"/>
                  </a:lnTo>
                  <a:lnTo>
                    <a:pt x="1437335" y="517398"/>
                  </a:lnTo>
                  <a:lnTo>
                    <a:pt x="1396347" y="494706"/>
                  </a:lnTo>
                  <a:cubicBezTo>
                    <a:pt x="1222914" y="415483"/>
                    <a:pt x="983318" y="366483"/>
                    <a:pt x="718667" y="366483"/>
                  </a:cubicBezTo>
                  <a:cubicBezTo>
                    <a:pt x="454017" y="366483"/>
                    <a:pt x="214421" y="415483"/>
                    <a:pt x="40987" y="494706"/>
                  </a:cubicBezTo>
                  <a:lnTo>
                    <a:pt x="0" y="517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6" name="直接连接符 5">
              <a:extLst>
                <a:ext uri="{FF2B5EF4-FFF2-40B4-BE49-F238E27FC236}">
                  <a16:creationId xmlns="" xmlns:a16="http://schemas.microsoft.com/office/drawing/2014/main" id="{11492510-5E94-49E2-9279-D5F638D71F6E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080496" y="1995901"/>
              <a:ext cx="1" cy="77084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椭圆 6">
              <a:extLst>
                <a:ext uri="{FF2B5EF4-FFF2-40B4-BE49-F238E27FC236}">
                  <a16:creationId xmlns="" xmlns:a16="http://schemas.microsoft.com/office/drawing/2014/main" id="{6E31B558-0332-4534-98FD-DF57F87A23B9}"/>
                </a:ext>
              </a:extLst>
            </p:cNvPr>
            <p:cNvSpPr/>
            <p:nvPr userDrawn="1"/>
          </p:nvSpPr>
          <p:spPr>
            <a:xfrm>
              <a:off x="5040571" y="2579759"/>
              <a:ext cx="79851" cy="7985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等腰三角形 7">
              <a:extLst>
                <a:ext uri="{FF2B5EF4-FFF2-40B4-BE49-F238E27FC236}">
                  <a16:creationId xmlns="" xmlns:a16="http://schemas.microsoft.com/office/drawing/2014/main" id="{7D9D9F4C-E2FD-4C35-B76F-3219EADB02D6}"/>
                </a:ext>
              </a:extLst>
            </p:cNvPr>
            <p:cNvSpPr/>
            <p:nvPr userDrawn="1"/>
          </p:nvSpPr>
          <p:spPr>
            <a:xfrm>
              <a:off x="5021761" y="2637502"/>
              <a:ext cx="117470" cy="170825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="" xmlns:a16="http://schemas.microsoft.com/office/drawing/2014/main" id="{71BAFAF7-BB1E-4239-957B-EE026F22DDDF}"/>
              </a:ext>
            </a:extLst>
          </p:cNvPr>
          <p:cNvGrpSpPr/>
          <p:nvPr userDrawn="1"/>
        </p:nvGrpSpPr>
        <p:grpSpPr>
          <a:xfrm>
            <a:off x="11172451" y="775626"/>
            <a:ext cx="416708" cy="132419"/>
            <a:chOff x="11708692" y="775626"/>
            <a:chExt cx="416708" cy="132419"/>
          </a:xfrm>
        </p:grpSpPr>
        <p:sp>
          <p:nvSpPr>
            <p:cNvPr id="10" name="平行四边形 9">
              <a:extLst>
                <a:ext uri="{FF2B5EF4-FFF2-40B4-BE49-F238E27FC236}">
                  <a16:creationId xmlns="" xmlns:a16="http://schemas.microsoft.com/office/drawing/2014/main" id="{2D020CB6-7568-4CBB-83A5-E86A2CAFCD18}"/>
                </a:ext>
              </a:extLst>
            </p:cNvPr>
            <p:cNvSpPr/>
            <p:nvPr userDrawn="1"/>
          </p:nvSpPr>
          <p:spPr>
            <a:xfrm>
              <a:off x="11813479" y="77578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平行四边形 10">
              <a:extLst>
                <a:ext uri="{FF2B5EF4-FFF2-40B4-BE49-F238E27FC236}">
                  <a16:creationId xmlns="" xmlns:a16="http://schemas.microsoft.com/office/drawing/2014/main" id="{F29F0CE6-49AB-4A6D-A435-4941EC862C83}"/>
                </a:ext>
              </a:extLst>
            </p:cNvPr>
            <p:cNvSpPr/>
            <p:nvPr userDrawn="1"/>
          </p:nvSpPr>
          <p:spPr>
            <a:xfrm>
              <a:off x="11708692" y="777435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平行四边形 11">
              <a:extLst>
                <a:ext uri="{FF2B5EF4-FFF2-40B4-BE49-F238E27FC236}">
                  <a16:creationId xmlns="" xmlns:a16="http://schemas.microsoft.com/office/drawing/2014/main" id="{D5FD89F2-84BF-47DF-A495-D091867F7170}"/>
                </a:ext>
              </a:extLst>
            </p:cNvPr>
            <p:cNvSpPr/>
            <p:nvPr userDrawn="1"/>
          </p:nvSpPr>
          <p:spPr>
            <a:xfrm>
              <a:off x="11918266" y="775626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平行四边形 12">
              <a:extLst>
                <a:ext uri="{FF2B5EF4-FFF2-40B4-BE49-F238E27FC236}">
                  <a16:creationId xmlns="" xmlns:a16="http://schemas.microsoft.com/office/drawing/2014/main" id="{F2635B6D-8AD3-44EA-87F8-8114EAC99F7A}"/>
                </a:ext>
              </a:extLst>
            </p:cNvPr>
            <p:cNvSpPr/>
            <p:nvPr userDrawn="1"/>
          </p:nvSpPr>
          <p:spPr>
            <a:xfrm>
              <a:off x="12023053" y="77594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" name="676fecc8-5938-4c2a-98aa-ea8df123951c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9BF05001-CE8C-4B4B-9303-CC44CC2314DC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9670616" y="535439"/>
            <a:ext cx="1391152" cy="377516"/>
            <a:chOff x="2647449" y="2492374"/>
            <a:chExt cx="6897103" cy="1871663"/>
          </a:xfrm>
        </p:grpSpPr>
        <p:sp>
          <p:nvSpPr>
            <p:cNvPr id="18" name="iŝlidè">
              <a:extLst>
                <a:ext uri="{FF2B5EF4-FFF2-40B4-BE49-F238E27FC236}">
                  <a16:creationId xmlns="" xmlns:a16="http://schemas.microsoft.com/office/drawing/2014/main" id="{A7100E10-6816-4AA9-9CE2-B51AA0B8958A}"/>
                </a:ext>
              </a:extLst>
            </p:cNvPr>
            <p:cNvSpPr/>
            <p:nvPr userDrawn="1"/>
          </p:nvSpPr>
          <p:spPr bwMode="auto">
            <a:xfrm>
              <a:off x="4864297" y="2650172"/>
              <a:ext cx="4625464" cy="1089247"/>
            </a:xfrm>
            <a:custGeom>
              <a:avLst/>
              <a:gdLst>
                <a:gd name="T0" fmla="*/ 1846 w 2033"/>
                <a:gd name="T1" fmla="*/ 379 h 478"/>
                <a:gd name="T2" fmla="*/ 1836 w 2033"/>
                <a:gd name="T3" fmla="*/ 368 h 478"/>
                <a:gd name="T4" fmla="*/ 1932 w 2033"/>
                <a:gd name="T5" fmla="*/ 256 h 478"/>
                <a:gd name="T6" fmla="*/ 1958 w 2033"/>
                <a:gd name="T7" fmla="*/ 124 h 478"/>
                <a:gd name="T8" fmla="*/ 1868 w 2033"/>
                <a:gd name="T9" fmla="*/ 215 h 478"/>
                <a:gd name="T10" fmla="*/ 1814 w 2033"/>
                <a:gd name="T11" fmla="*/ 242 h 478"/>
                <a:gd name="T12" fmla="*/ 1796 w 2033"/>
                <a:gd name="T13" fmla="*/ 130 h 478"/>
                <a:gd name="T14" fmla="*/ 1834 w 2033"/>
                <a:gd name="T15" fmla="*/ 154 h 478"/>
                <a:gd name="T16" fmla="*/ 1859 w 2033"/>
                <a:gd name="T17" fmla="*/ 124 h 478"/>
                <a:gd name="T18" fmla="*/ 1944 w 2033"/>
                <a:gd name="T19" fmla="*/ 46 h 478"/>
                <a:gd name="T20" fmla="*/ 2022 w 2033"/>
                <a:gd name="T21" fmla="*/ 84 h 478"/>
                <a:gd name="T22" fmla="*/ 1892 w 2033"/>
                <a:gd name="T23" fmla="*/ 315 h 478"/>
                <a:gd name="T24" fmla="*/ 1927 w 2033"/>
                <a:gd name="T25" fmla="*/ 338 h 478"/>
                <a:gd name="T26" fmla="*/ 2 w 2033"/>
                <a:gd name="T27" fmla="*/ 449 h 478"/>
                <a:gd name="T28" fmla="*/ 236 w 2033"/>
                <a:gd name="T29" fmla="*/ 99 h 478"/>
                <a:gd name="T30" fmla="*/ 119 w 2033"/>
                <a:gd name="T31" fmla="*/ 112 h 478"/>
                <a:gd name="T32" fmla="*/ 276 w 2033"/>
                <a:gd name="T33" fmla="*/ 88 h 478"/>
                <a:gd name="T34" fmla="*/ 237 w 2033"/>
                <a:gd name="T35" fmla="*/ 157 h 478"/>
                <a:gd name="T36" fmla="*/ 341 w 2033"/>
                <a:gd name="T37" fmla="*/ 184 h 478"/>
                <a:gd name="T38" fmla="*/ 308 w 2033"/>
                <a:gd name="T39" fmla="*/ 295 h 478"/>
                <a:gd name="T40" fmla="*/ 253 w 2033"/>
                <a:gd name="T41" fmla="*/ 338 h 478"/>
                <a:gd name="T42" fmla="*/ 133 w 2033"/>
                <a:gd name="T43" fmla="*/ 427 h 478"/>
                <a:gd name="T44" fmla="*/ 154 w 2033"/>
                <a:gd name="T45" fmla="*/ 285 h 478"/>
                <a:gd name="T46" fmla="*/ 1171 w 2033"/>
                <a:gd name="T47" fmla="*/ 371 h 478"/>
                <a:gd name="T48" fmla="*/ 1168 w 2033"/>
                <a:gd name="T49" fmla="*/ 314 h 478"/>
                <a:gd name="T50" fmla="*/ 1220 w 2033"/>
                <a:gd name="T51" fmla="*/ 245 h 478"/>
                <a:gd name="T52" fmla="*/ 1055 w 2033"/>
                <a:gd name="T53" fmla="*/ 234 h 478"/>
                <a:gd name="T54" fmla="*/ 1168 w 2033"/>
                <a:gd name="T55" fmla="*/ 165 h 478"/>
                <a:gd name="T56" fmla="*/ 1198 w 2033"/>
                <a:gd name="T57" fmla="*/ 87 h 478"/>
                <a:gd name="T58" fmla="*/ 1204 w 2033"/>
                <a:gd name="T59" fmla="*/ 161 h 478"/>
                <a:gd name="T60" fmla="*/ 1283 w 2033"/>
                <a:gd name="T61" fmla="*/ 170 h 478"/>
                <a:gd name="T62" fmla="*/ 1235 w 2033"/>
                <a:gd name="T63" fmla="*/ 256 h 478"/>
                <a:gd name="T64" fmla="*/ 1220 w 2033"/>
                <a:gd name="T65" fmla="*/ 318 h 478"/>
                <a:gd name="T66" fmla="*/ 405 w 2033"/>
                <a:gd name="T67" fmla="*/ 412 h 478"/>
                <a:gd name="T68" fmla="*/ 434 w 2033"/>
                <a:gd name="T69" fmla="*/ 422 h 478"/>
                <a:gd name="T70" fmla="*/ 574 w 2033"/>
                <a:gd name="T71" fmla="*/ 413 h 478"/>
                <a:gd name="T72" fmla="*/ 578 w 2033"/>
                <a:gd name="T73" fmla="*/ 255 h 478"/>
                <a:gd name="T74" fmla="*/ 638 w 2033"/>
                <a:gd name="T75" fmla="*/ 104 h 478"/>
                <a:gd name="T76" fmla="*/ 466 w 2033"/>
                <a:gd name="T77" fmla="*/ 159 h 478"/>
                <a:gd name="T78" fmla="*/ 535 w 2033"/>
                <a:gd name="T79" fmla="*/ 201 h 478"/>
                <a:gd name="T80" fmla="*/ 499 w 2033"/>
                <a:gd name="T81" fmla="*/ 257 h 478"/>
                <a:gd name="T82" fmla="*/ 556 w 2033"/>
                <a:gd name="T83" fmla="*/ 225 h 478"/>
                <a:gd name="T84" fmla="*/ 531 w 2033"/>
                <a:gd name="T85" fmla="*/ 386 h 478"/>
                <a:gd name="T86" fmla="*/ 1609 w 2033"/>
                <a:gd name="T87" fmla="*/ 256 h 478"/>
                <a:gd name="T88" fmla="*/ 1562 w 2033"/>
                <a:gd name="T89" fmla="*/ 107 h 478"/>
                <a:gd name="T90" fmla="*/ 1556 w 2033"/>
                <a:gd name="T91" fmla="*/ 279 h 478"/>
                <a:gd name="T92" fmla="*/ 324 w 2033"/>
                <a:gd name="T93" fmla="*/ 382 h 478"/>
                <a:gd name="T94" fmla="*/ 1283 w 2033"/>
                <a:gd name="T95" fmla="*/ 389 h 478"/>
                <a:gd name="T96" fmla="*/ 1184 w 2033"/>
                <a:gd name="T97" fmla="*/ 385 h 478"/>
                <a:gd name="T98" fmla="*/ 731 w 2033"/>
                <a:gd name="T99" fmla="*/ 348 h 478"/>
                <a:gd name="T100" fmla="*/ 913 w 2033"/>
                <a:gd name="T101" fmla="*/ 256 h 478"/>
                <a:gd name="T102" fmla="*/ 838 w 2033"/>
                <a:gd name="T103" fmla="*/ 191 h 478"/>
                <a:gd name="T104" fmla="*/ 957 w 2033"/>
                <a:gd name="T105" fmla="*/ 243 h 478"/>
                <a:gd name="T106" fmla="*/ 875 w 2033"/>
                <a:gd name="T107" fmla="*/ 347 h 478"/>
                <a:gd name="T108" fmla="*/ 229 w 2033"/>
                <a:gd name="T109" fmla="*/ 334 h 478"/>
                <a:gd name="T110" fmla="*/ 208 w 2033"/>
                <a:gd name="T111" fmla="*/ 302 h 478"/>
                <a:gd name="T112" fmla="*/ 190 w 2033"/>
                <a:gd name="T113" fmla="*/ 339 h 478"/>
                <a:gd name="T114" fmla="*/ 651 w 2033"/>
                <a:gd name="T115" fmla="*/ 339 h 478"/>
                <a:gd name="T116" fmla="*/ 149 w 2033"/>
                <a:gd name="T117" fmla="*/ 244 h 478"/>
                <a:gd name="T118" fmla="*/ 1847 w 2033"/>
                <a:gd name="T119" fmla="*/ 174 h 478"/>
                <a:gd name="T120" fmla="*/ 1907 w 2033"/>
                <a:gd name="T121" fmla="*/ 189 h 478"/>
                <a:gd name="T122" fmla="*/ 583 w 2033"/>
                <a:gd name="T123" fmla="*/ 131 h 478"/>
                <a:gd name="T124" fmla="*/ 209 w 2033"/>
                <a:gd name="T125" fmla="*/ 1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3" h="478">
                  <a:moveTo>
                    <a:pt x="1888" y="478"/>
                  </a:moveTo>
                  <a:cubicBezTo>
                    <a:pt x="1854" y="462"/>
                    <a:pt x="1854" y="462"/>
                    <a:pt x="1854" y="462"/>
                  </a:cubicBezTo>
                  <a:cubicBezTo>
                    <a:pt x="1854" y="462"/>
                    <a:pt x="1854" y="462"/>
                    <a:pt x="1854" y="462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18" y="275"/>
                    <a:pt x="1918" y="275"/>
                    <a:pt x="1918" y="275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863" y="283"/>
                    <a:pt x="1863" y="283"/>
                    <a:pt x="1863" y="283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64" y="262"/>
                    <a:pt x="1864" y="262"/>
                    <a:pt x="1864" y="262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4" y="126"/>
                    <a:pt x="1954" y="126"/>
                    <a:pt x="1954" y="126"/>
                  </a:cubicBezTo>
                  <a:cubicBezTo>
                    <a:pt x="1952" y="128"/>
                    <a:pt x="1952" y="128"/>
                    <a:pt x="1952" y="128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39" y="50"/>
                    <a:pt x="1939" y="50"/>
                    <a:pt x="1939" y="50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6" y="144"/>
                    <a:pt x="2006" y="144"/>
                    <a:pt x="2006" y="144"/>
                  </a:cubicBezTo>
                  <a:cubicBezTo>
                    <a:pt x="2003" y="142"/>
                    <a:pt x="2003" y="142"/>
                    <a:pt x="2003" y="142"/>
                  </a:cubicBezTo>
                  <a:cubicBezTo>
                    <a:pt x="1971" y="194"/>
                    <a:pt x="1971" y="194"/>
                    <a:pt x="1971" y="194"/>
                  </a:cubicBezTo>
                  <a:cubicBezTo>
                    <a:pt x="1967" y="195"/>
                    <a:pt x="1967" y="195"/>
                    <a:pt x="1967" y="195"/>
                  </a:cubicBezTo>
                  <a:cubicBezTo>
                    <a:pt x="1950" y="219"/>
                    <a:pt x="1950" y="219"/>
                    <a:pt x="1950" y="219"/>
                  </a:cubicBezTo>
                  <a:cubicBezTo>
                    <a:pt x="1948" y="221"/>
                    <a:pt x="1948" y="221"/>
                    <a:pt x="1948" y="221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89" y="478"/>
                    <a:pt x="1889" y="478"/>
                    <a:pt x="1889" y="478"/>
                  </a:cubicBezTo>
                  <a:lnTo>
                    <a:pt x="1888" y="478"/>
                  </a:lnTo>
                  <a:close/>
                  <a:moveTo>
                    <a:pt x="19" y="460"/>
                  </a:moveTo>
                  <a:cubicBezTo>
                    <a:pt x="16" y="460"/>
                    <a:pt x="16" y="460"/>
                    <a:pt x="16" y="460"/>
                  </a:cubicBezTo>
                  <a:cubicBezTo>
                    <a:pt x="16" y="460"/>
                    <a:pt x="16" y="460"/>
                    <a:pt x="16" y="460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5" y="288"/>
                    <a:pt x="95" y="288"/>
                    <a:pt x="96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7" y="288"/>
                    <a:pt x="98" y="287"/>
                    <a:pt x="98" y="287"/>
                  </a:cubicBezTo>
                  <a:cubicBezTo>
                    <a:pt x="98" y="287"/>
                    <a:pt x="98" y="287"/>
                    <a:pt x="98" y="287"/>
                  </a:cubicBezTo>
                  <a:cubicBezTo>
                    <a:pt x="99" y="287"/>
                    <a:pt x="99" y="286"/>
                    <a:pt x="99" y="285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1" y="283"/>
                    <a:pt x="103" y="282"/>
                    <a:pt x="105" y="280"/>
                  </a:cubicBezTo>
                  <a:cubicBezTo>
                    <a:pt x="105" y="280"/>
                    <a:pt x="105" y="280"/>
                    <a:pt x="105" y="280"/>
                  </a:cubicBezTo>
                  <a:cubicBezTo>
                    <a:pt x="105" y="279"/>
                    <a:pt x="105" y="279"/>
                    <a:pt x="106" y="278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7" y="277"/>
                    <a:pt x="108" y="276"/>
                    <a:pt x="109" y="275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13" y="268"/>
                    <a:pt x="117" y="261"/>
                    <a:pt x="121" y="254"/>
                  </a:cubicBezTo>
                  <a:cubicBezTo>
                    <a:pt x="121" y="254"/>
                    <a:pt x="121" y="254"/>
                    <a:pt x="121" y="254"/>
                  </a:cubicBezTo>
                  <a:cubicBezTo>
                    <a:pt x="120" y="254"/>
                    <a:pt x="120" y="254"/>
                    <a:pt x="119" y="254"/>
                  </a:cubicBezTo>
                  <a:cubicBezTo>
                    <a:pt x="119" y="254"/>
                    <a:pt x="119" y="254"/>
                    <a:pt x="119" y="254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9" y="181"/>
                    <a:pt x="219" y="181"/>
                    <a:pt x="219" y="181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189" y="384"/>
                    <a:pt x="189" y="384"/>
                    <a:pt x="189" y="384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1"/>
                    <a:pt x="182" y="350"/>
                    <a:pt x="181" y="349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81" y="346"/>
                    <a:pt x="180" y="345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79" y="341"/>
                    <a:pt x="178" y="338"/>
                    <a:pt x="177" y="334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7" y="326"/>
                    <a:pt x="178" y="319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0" y="308"/>
                    <a:pt x="181" y="304"/>
                    <a:pt x="182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4" y="297"/>
                    <a:pt x="185" y="293"/>
                    <a:pt x="187" y="290"/>
                  </a:cubicBezTo>
                  <a:cubicBezTo>
                    <a:pt x="187" y="290"/>
                    <a:pt x="187" y="290"/>
                    <a:pt x="187" y="290"/>
                  </a:cubicBezTo>
                  <a:cubicBezTo>
                    <a:pt x="189" y="287"/>
                    <a:pt x="191" y="283"/>
                    <a:pt x="193" y="280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76"/>
                    <a:pt x="197" y="273"/>
                    <a:pt x="199" y="269"/>
                  </a:cubicBezTo>
                  <a:cubicBezTo>
                    <a:pt x="199" y="269"/>
                    <a:pt x="199" y="269"/>
                    <a:pt x="199" y="26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194" y="268"/>
                    <a:pt x="181" y="276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3" y="288"/>
                    <a:pt x="160" y="289"/>
                    <a:pt x="154" y="285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3" y="285"/>
                    <a:pt x="152" y="285"/>
                    <a:pt x="151" y="285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0" y="285"/>
                    <a:pt x="150" y="284"/>
                    <a:pt x="149" y="283"/>
                  </a:cubicBezTo>
                  <a:cubicBezTo>
                    <a:pt x="149" y="283"/>
                    <a:pt x="149" y="283"/>
                    <a:pt x="149" y="283"/>
                  </a:cubicBezTo>
                  <a:cubicBezTo>
                    <a:pt x="148" y="283"/>
                    <a:pt x="147" y="282"/>
                    <a:pt x="146" y="282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5" y="281"/>
                    <a:pt x="145" y="280"/>
                    <a:pt x="145" y="279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2" y="278"/>
                    <a:pt x="140" y="276"/>
                    <a:pt x="138" y="274"/>
                  </a:cubicBezTo>
                  <a:cubicBezTo>
                    <a:pt x="138" y="274"/>
                    <a:pt x="138" y="274"/>
                    <a:pt x="138" y="274"/>
                  </a:cubicBezTo>
                  <a:cubicBezTo>
                    <a:pt x="138" y="274"/>
                    <a:pt x="137" y="273"/>
                    <a:pt x="136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6" y="273"/>
                    <a:pt x="135" y="273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3" y="272"/>
                    <a:pt x="133" y="272"/>
                    <a:pt x="132" y="271"/>
                  </a:cubicBezTo>
                  <a:cubicBezTo>
                    <a:pt x="132" y="271"/>
                    <a:pt x="132" y="271"/>
                    <a:pt x="132" y="271"/>
                  </a:cubicBezTo>
                  <a:cubicBezTo>
                    <a:pt x="132" y="271"/>
                    <a:pt x="131" y="270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0" y="270"/>
                    <a:pt x="129" y="270"/>
                    <a:pt x="128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7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5" y="272"/>
                    <a:pt x="125" y="273"/>
                    <a:pt x="125" y="273"/>
                  </a:cubicBezTo>
                  <a:cubicBezTo>
                    <a:pt x="125" y="273"/>
                    <a:pt x="125" y="273"/>
                    <a:pt x="125" y="273"/>
                  </a:cubicBezTo>
                  <a:cubicBezTo>
                    <a:pt x="124" y="274"/>
                    <a:pt x="124" y="274"/>
                    <a:pt x="123" y="275"/>
                  </a:cubicBezTo>
                  <a:cubicBezTo>
                    <a:pt x="123" y="275"/>
                    <a:pt x="123" y="275"/>
                    <a:pt x="123" y="275"/>
                  </a:cubicBezTo>
                  <a:cubicBezTo>
                    <a:pt x="123" y="276"/>
                    <a:pt x="123" y="277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9"/>
                    <a:pt x="122" y="279"/>
                    <a:pt x="122" y="280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1" y="280"/>
                    <a:pt x="120" y="280"/>
                    <a:pt x="119" y="281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18" y="281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20" y="459"/>
                    <a:pt x="20" y="459"/>
                    <a:pt x="20" y="459"/>
                  </a:cubicBezTo>
                  <a:lnTo>
                    <a:pt x="19" y="460"/>
                  </a:lnTo>
                  <a:close/>
                  <a:moveTo>
                    <a:pt x="1093" y="454"/>
                  </a:moveTo>
                  <a:cubicBezTo>
                    <a:pt x="1090" y="452"/>
                    <a:pt x="1090" y="452"/>
                    <a:pt x="1090" y="452"/>
                  </a:cubicBezTo>
                  <a:cubicBezTo>
                    <a:pt x="1090" y="452"/>
                    <a:pt x="1090" y="452"/>
                    <a:pt x="1090" y="452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2" y="223"/>
                    <a:pt x="1221" y="222"/>
                    <a:pt x="1218" y="220"/>
                  </a:cubicBezTo>
                  <a:cubicBezTo>
                    <a:pt x="1218" y="220"/>
                    <a:pt x="1218" y="220"/>
                    <a:pt x="1218" y="220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8" y="101"/>
                    <a:pt x="1178" y="101"/>
                    <a:pt x="1178" y="101"/>
                  </a:cubicBezTo>
                  <a:cubicBezTo>
                    <a:pt x="1178" y="99"/>
                    <a:pt x="1178" y="99"/>
                    <a:pt x="1178" y="99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44" y="229"/>
                    <a:pt x="1237" y="234"/>
                    <a:pt x="1237" y="235"/>
                  </a:cubicBezTo>
                  <a:cubicBezTo>
                    <a:pt x="1237" y="235"/>
                    <a:pt x="1237" y="235"/>
                    <a:pt x="1237" y="235"/>
                  </a:cubicBezTo>
                  <a:cubicBezTo>
                    <a:pt x="1237" y="236"/>
                    <a:pt x="1237" y="236"/>
                    <a:pt x="1237" y="236"/>
                  </a:cubicBezTo>
                  <a:cubicBezTo>
                    <a:pt x="1234" y="239"/>
                    <a:pt x="1234" y="239"/>
                    <a:pt x="1234" y="239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096" y="454"/>
                    <a:pt x="1096" y="454"/>
                    <a:pt x="1096" y="454"/>
                  </a:cubicBezTo>
                  <a:lnTo>
                    <a:pt x="1093" y="454"/>
                  </a:lnTo>
                  <a:close/>
                  <a:moveTo>
                    <a:pt x="425" y="424"/>
                  </a:moveTo>
                  <a:cubicBezTo>
                    <a:pt x="422" y="424"/>
                    <a:pt x="422" y="424"/>
                    <a:pt x="422" y="424"/>
                  </a:cubicBezTo>
                  <a:cubicBezTo>
                    <a:pt x="422" y="424"/>
                    <a:pt x="422" y="424"/>
                    <a:pt x="422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5" y="424"/>
                    <a:pt x="425" y="424"/>
                    <a:pt x="425" y="424"/>
                  </a:cubicBezTo>
                  <a:close/>
                  <a:moveTo>
                    <a:pt x="1686" y="419"/>
                  </a:moveTo>
                  <a:cubicBezTo>
                    <a:pt x="1683" y="419"/>
                    <a:pt x="1683" y="419"/>
                    <a:pt x="1683" y="419"/>
                  </a:cubicBezTo>
                  <a:cubicBezTo>
                    <a:pt x="1683" y="419"/>
                    <a:pt x="1683" y="419"/>
                    <a:pt x="1683" y="419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6" y="419"/>
                    <a:pt x="1686" y="419"/>
                    <a:pt x="1686" y="419"/>
                  </a:cubicBezTo>
                  <a:close/>
                  <a:moveTo>
                    <a:pt x="573" y="412"/>
                  </a:moveTo>
                  <a:cubicBezTo>
                    <a:pt x="574" y="413"/>
                    <a:pt x="574" y="413"/>
                    <a:pt x="574" y="413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66" y="20"/>
                    <a:pt x="566" y="20"/>
                    <a:pt x="566" y="20"/>
                  </a:cubicBezTo>
                  <a:cubicBezTo>
                    <a:pt x="561" y="19"/>
                    <a:pt x="561" y="19"/>
                    <a:pt x="561" y="19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71" y="412"/>
                    <a:pt x="571" y="412"/>
                    <a:pt x="571" y="412"/>
                  </a:cubicBezTo>
                  <a:lnTo>
                    <a:pt x="573" y="412"/>
                  </a:lnTo>
                  <a:close/>
                  <a:moveTo>
                    <a:pt x="1446" y="406"/>
                  </a:moveTo>
                  <a:cubicBezTo>
                    <a:pt x="1469" y="399"/>
                    <a:pt x="1469" y="399"/>
                    <a:pt x="1469" y="399"/>
                  </a:cubicBezTo>
                  <a:cubicBezTo>
                    <a:pt x="1469" y="399"/>
                    <a:pt x="1469" y="399"/>
                    <a:pt x="1469" y="399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590" y="251"/>
                    <a:pt x="1590" y="251"/>
                    <a:pt x="1590" y="251"/>
                  </a:cubicBezTo>
                  <a:cubicBezTo>
                    <a:pt x="1586" y="249"/>
                    <a:pt x="1586" y="249"/>
                    <a:pt x="1586" y="249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38"/>
                    <a:pt x="1607" y="134"/>
                    <a:pt x="1607" y="131"/>
                  </a:cubicBezTo>
                  <a:cubicBezTo>
                    <a:pt x="1607" y="131"/>
                    <a:pt x="1607" y="131"/>
                    <a:pt x="1607" y="131"/>
                  </a:cubicBezTo>
                  <a:cubicBezTo>
                    <a:pt x="1605" y="123"/>
                    <a:pt x="1605" y="122"/>
                    <a:pt x="1601" y="114"/>
                  </a:cubicBezTo>
                  <a:cubicBezTo>
                    <a:pt x="1601" y="114"/>
                    <a:pt x="1601" y="114"/>
                    <a:pt x="1601" y="114"/>
                  </a:cubicBezTo>
                  <a:cubicBezTo>
                    <a:pt x="1599" y="112"/>
                    <a:pt x="1597" y="109"/>
                    <a:pt x="1595" y="106"/>
                  </a:cubicBezTo>
                  <a:cubicBezTo>
                    <a:pt x="1595" y="106"/>
                    <a:pt x="1595" y="106"/>
                    <a:pt x="1595" y="106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4" y="80"/>
                    <a:pt x="1554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6" y="120"/>
                    <a:pt x="1566" y="125"/>
                    <a:pt x="1567" y="130"/>
                  </a:cubicBezTo>
                  <a:cubicBezTo>
                    <a:pt x="1567" y="130"/>
                    <a:pt x="1567" y="130"/>
                    <a:pt x="1567" y="130"/>
                  </a:cubicBezTo>
                  <a:cubicBezTo>
                    <a:pt x="1571" y="145"/>
                    <a:pt x="1574" y="143"/>
                    <a:pt x="1572" y="160"/>
                  </a:cubicBezTo>
                  <a:cubicBezTo>
                    <a:pt x="1572" y="160"/>
                    <a:pt x="1572" y="160"/>
                    <a:pt x="1572" y="160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2" y="406"/>
                    <a:pt x="1442" y="406"/>
                    <a:pt x="1442" y="406"/>
                  </a:cubicBezTo>
                  <a:lnTo>
                    <a:pt x="1446" y="406"/>
                  </a:lnTo>
                  <a:close/>
                  <a:moveTo>
                    <a:pt x="303" y="401"/>
                  </a:moveTo>
                  <a:cubicBezTo>
                    <a:pt x="312" y="401"/>
                    <a:pt x="312" y="401"/>
                    <a:pt x="312" y="401"/>
                  </a:cubicBezTo>
                  <a:cubicBezTo>
                    <a:pt x="312" y="401"/>
                    <a:pt x="312" y="401"/>
                    <a:pt x="312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3" y="401"/>
                    <a:pt x="303" y="401"/>
                    <a:pt x="303" y="401"/>
                  </a:cubicBezTo>
                  <a:close/>
                  <a:moveTo>
                    <a:pt x="1278" y="393"/>
                  </a:moveTo>
                  <a:cubicBezTo>
                    <a:pt x="1278" y="392"/>
                    <a:pt x="1278" y="392"/>
                    <a:pt x="1278" y="392"/>
                  </a:cubicBezTo>
                  <a:cubicBezTo>
                    <a:pt x="1278" y="392"/>
                    <a:pt x="1278" y="392"/>
                    <a:pt x="1278" y="392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8" y="393"/>
                    <a:pt x="1278" y="393"/>
                    <a:pt x="1278" y="393"/>
                  </a:cubicBezTo>
                  <a:close/>
                  <a:moveTo>
                    <a:pt x="1179" y="386"/>
                  </a:moveTo>
                  <a:cubicBezTo>
                    <a:pt x="1179" y="386"/>
                    <a:pt x="1179" y="386"/>
                    <a:pt x="1179" y="386"/>
                  </a:cubicBezTo>
                  <a:cubicBezTo>
                    <a:pt x="1179" y="386"/>
                    <a:pt x="1179" y="386"/>
                    <a:pt x="1179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9" y="386"/>
                    <a:pt x="1179" y="386"/>
                    <a:pt x="1179" y="386"/>
                  </a:cubicBezTo>
                  <a:close/>
                  <a:moveTo>
                    <a:pt x="778" y="381"/>
                  </a:moveTo>
                  <a:cubicBezTo>
                    <a:pt x="728" y="357"/>
                    <a:pt x="728" y="357"/>
                    <a:pt x="728" y="357"/>
                  </a:cubicBezTo>
                  <a:cubicBezTo>
                    <a:pt x="728" y="357"/>
                    <a:pt x="728" y="357"/>
                    <a:pt x="728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5" y="349"/>
                    <a:pt x="864" y="349"/>
                    <a:pt x="864" y="350"/>
                  </a:cubicBezTo>
                  <a:cubicBezTo>
                    <a:pt x="864" y="350"/>
                    <a:pt x="864" y="350"/>
                    <a:pt x="864" y="350"/>
                  </a:cubicBezTo>
                  <a:cubicBezTo>
                    <a:pt x="860" y="352"/>
                    <a:pt x="859" y="351"/>
                    <a:pt x="855" y="353"/>
                  </a:cubicBezTo>
                  <a:cubicBezTo>
                    <a:pt x="855" y="353"/>
                    <a:pt x="855" y="353"/>
                    <a:pt x="855" y="353"/>
                  </a:cubicBezTo>
                  <a:cubicBezTo>
                    <a:pt x="855" y="353"/>
                    <a:pt x="854" y="353"/>
                    <a:pt x="853" y="353"/>
                  </a:cubicBezTo>
                  <a:cubicBezTo>
                    <a:pt x="853" y="354"/>
                    <a:pt x="852" y="355"/>
                    <a:pt x="851" y="355"/>
                  </a:cubicBezTo>
                  <a:cubicBezTo>
                    <a:pt x="850" y="356"/>
                    <a:pt x="850" y="357"/>
                    <a:pt x="849" y="358"/>
                  </a:cubicBezTo>
                  <a:cubicBezTo>
                    <a:pt x="849" y="358"/>
                    <a:pt x="849" y="358"/>
                    <a:pt x="849" y="358"/>
                  </a:cubicBezTo>
                  <a:cubicBezTo>
                    <a:pt x="848" y="358"/>
                    <a:pt x="848" y="358"/>
                    <a:pt x="847" y="358"/>
                  </a:cubicBezTo>
                  <a:cubicBezTo>
                    <a:pt x="847" y="358"/>
                    <a:pt x="847" y="358"/>
                    <a:pt x="847" y="358"/>
                  </a:cubicBezTo>
                  <a:cubicBezTo>
                    <a:pt x="844" y="359"/>
                    <a:pt x="842" y="359"/>
                    <a:pt x="839" y="360"/>
                  </a:cubicBezTo>
                  <a:cubicBezTo>
                    <a:pt x="839" y="360"/>
                    <a:pt x="839" y="360"/>
                    <a:pt x="839" y="360"/>
                  </a:cubicBezTo>
                  <a:cubicBezTo>
                    <a:pt x="838" y="360"/>
                    <a:pt x="836" y="360"/>
                    <a:pt x="835" y="360"/>
                  </a:cubicBezTo>
                  <a:cubicBezTo>
                    <a:pt x="835" y="360"/>
                    <a:pt x="835" y="360"/>
                    <a:pt x="835" y="360"/>
                  </a:cubicBezTo>
                  <a:cubicBezTo>
                    <a:pt x="835" y="360"/>
                    <a:pt x="834" y="361"/>
                    <a:pt x="833" y="361"/>
                  </a:cubicBezTo>
                  <a:cubicBezTo>
                    <a:pt x="833" y="361"/>
                    <a:pt x="833" y="361"/>
                    <a:pt x="833" y="361"/>
                  </a:cubicBezTo>
                  <a:cubicBezTo>
                    <a:pt x="833" y="361"/>
                    <a:pt x="833" y="361"/>
                    <a:pt x="832" y="362"/>
                  </a:cubicBezTo>
                  <a:cubicBezTo>
                    <a:pt x="832" y="362"/>
                    <a:pt x="832" y="362"/>
                    <a:pt x="832" y="362"/>
                  </a:cubicBezTo>
                  <a:cubicBezTo>
                    <a:pt x="831" y="362"/>
                    <a:pt x="830" y="363"/>
                    <a:pt x="829" y="364"/>
                  </a:cubicBezTo>
                  <a:cubicBezTo>
                    <a:pt x="829" y="364"/>
                    <a:pt x="829" y="364"/>
                    <a:pt x="829" y="364"/>
                  </a:cubicBezTo>
                  <a:cubicBezTo>
                    <a:pt x="829" y="364"/>
                    <a:pt x="828" y="364"/>
                    <a:pt x="828" y="364"/>
                  </a:cubicBezTo>
                  <a:cubicBezTo>
                    <a:pt x="828" y="364"/>
                    <a:pt x="828" y="364"/>
                    <a:pt x="828" y="364"/>
                  </a:cubicBezTo>
                  <a:cubicBezTo>
                    <a:pt x="825" y="364"/>
                    <a:pt x="822" y="365"/>
                    <a:pt x="820" y="365"/>
                  </a:cubicBezTo>
                  <a:cubicBezTo>
                    <a:pt x="820" y="365"/>
                    <a:pt x="820" y="365"/>
                    <a:pt x="820" y="365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1" y="381"/>
                    <a:pt x="781" y="381"/>
                    <a:pt x="781" y="381"/>
                  </a:cubicBezTo>
                  <a:lnTo>
                    <a:pt x="778" y="381"/>
                  </a:lnTo>
                  <a:close/>
                  <a:moveTo>
                    <a:pt x="200" y="359"/>
                  </a:moveTo>
                  <a:cubicBezTo>
                    <a:pt x="204" y="360"/>
                    <a:pt x="204" y="360"/>
                    <a:pt x="204" y="360"/>
                  </a:cubicBezTo>
                  <a:cubicBezTo>
                    <a:pt x="204" y="360"/>
                    <a:pt x="204" y="360"/>
                    <a:pt x="204" y="360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5" y="347"/>
                    <a:pt x="226" y="346"/>
                    <a:pt x="227" y="345"/>
                  </a:cubicBezTo>
                  <a:cubicBezTo>
                    <a:pt x="227" y="345"/>
                    <a:pt x="227" y="345"/>
                    <a:pt x="227" y="345"/>
                  </a:cubicBezTo>
                  <a:cubicBezTo>
                    <a:pt x="227" y="344"/>
                    <a:pt x="227" y="343"/>
                    <a:pt x="227" y="342"/>
                  </a:cubicBezTo>
                  <a:cubicBezTo>
                    <a:pt x="227" y="342"/>
                    <a:pt x="227" y="342"/>
                    <a:pt x="227" y="342"/>
                  </a:cubicBezTo>
                  <a:cubicBezTo>
                    <a:pt x="227" y="341"/>
                    <a:pt x="227" y="340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8"/>
                    <a:pt x="227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6"/>
                    <a:pt x="228" y="335"/>
                    <a:pt x="229" y="334"/>
                  </a:cubicBezTo>
                  <a:cubicBezTo>
                    <a:pt x="229" y="334"/>
                    <a:pt x="229" y="334"/>
                    <a:pt x="229" y="334"/>
                  </a:cubicBezTo>
                  <a:cubicBezTo>
                    <a:pt x="229" y="333"/>
                    <a:pt x="229" y="332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0"/>
                    <a:pt x="229" y="329"/>
                    <a:pt x="230" y="328"/>
                  </a:cubicBezTo>
                  <a:cubicBezTo>
                    <a:pt x="230" y="328"/>
                    <a:pt x="230" y="328"/>
                    <a:pt x="230" y="328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4"/>
                    <a:pt x="229" y="324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28" y="323"/>
                    <a:pt x="227" y="323"/>
                    <a:pt x="225" y="324"/>
                  </a:cubicBezTo>
                  <a:cubicBezTo>
                    <a:pt x="225" y="324"/>
                    <a:pt x="225" y="324"/>
                    <a:pt x="225" y="324"/>
                  </a:cubicBezTo>
                  <a:cubicBezTo>
                    <a:pt x="225" y="324"/>
                    <a:pt x="224" y="324"/>
                    <a:pt x="224" y="324"/>
                  </a:cubicBezTo>
                  <a:cubicBezTo>
                    <a:pt x="224" y="324"/>
                    <a:pt x="224" y="324"/>
                    <a:pt x="224" y="324"/>
                  </a:cubicBezTo>
                  <a:cubicBezTo>
                    <a:pt x="223" y="324"/>
                    <a:pt x="221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19" y="324"/>
                    <a:pt x="218" y="324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7" y="325"/>
                    <a:pt x="216" y="325"/>
                    <a:pt x="215" y="325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4" y="325"/>
                    <a:pt x="214" y="325"/>
                    <a:pt x="213" y="325"/>
                  </a:cubicBezTo>
                  <a:cubicBezTo>
                    <a:pt x="213" y="325"/>
                    <a:pt x="213" y="325"/>
                    <a:pt x="213" y="325"/>
                  </a:cubicBezTo>
                  <a:cubicBezTo>
                    <a:pt x="212" y="325"/>
                    <a:pt x="211" y="325"/>
                    <a:pt x="211" y="325"/>
                  </a:cubicBezTo>
                  <a:cubicBezTo>
                    <a:pt x="211" y="325"/>
                    <a:pt x="211" y="325"/>
                    <a:pt x="211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4"/>
                    <a:pt x="209" y="323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1"/>
                    <a:pt x="210" y="321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19"/>
                    <a:pt x="210" y="319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3" y="316"/>
                    <a:pt x="213" y="316"/>
                  </a:cubicBezTo>
                  <a:cubicBezTo>
                    <a:pt x="213" y="316"/>
                    <a:pt x="213" y="316"/>
                    <a:pt x="213" y="316"/>
                  </a:cubicBezTo>
                  <a:cubicBezTo>
                    <a:pt x="213" y="316"/>
                    <a:pt x="214" y="316"/>
                    <a:pt x="214" y="316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5" y="316"/>
                    <a:pt x="215" y="316"/>
                    <a:pt x="216" y="315"/>
                  </a:cubicBezTo>
                  <a:cubicBezTo>
                    <a:pt x="216" y="315"/>
                    <a:pt x="216" y="315"/>
                    <a:pt x="216" y="315"/>
                  </a:cubicBezTo>
                  <a:cubicBezTo>
                    <a:pt x="217" y="315"/>
                    <a:pt x="218" y="315"/>
                    <a:pt x="218" y="315"/>
                  </a:cubicBezTo>
                  <a:cubicBezTo>
                    <a:pt x="218" y="315"/>
                    <a:pt x="218" y="315"/>
                    <a:pt x="218" y="315"/>
                  </a:cubicBezTo>
                  <a:cubicBezTo>
                    <a:pt x="219" y="315"/>
                    <a:pt x="220" y="314"/>
                    <a:pt x="220" y="313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21" y="313"/>
                    <a:pt x="221" y="313"/>
                    <a:pt x="221" y="312"/>
                  </a:cubicBezTo>
                  <a:cubicBezTo>
                    <a:pt x="221" y="312"/>
                    <a:pt x="221" y="312"/>
                    <a:pt x="221" y="312"/>
                  </a:cubicBezTo>
                  <a:cubicBezTo>
                    <a:pt x="223" y="312"/>
                    <a:pt x="224" y="312"/>
                    <a:pt x="225" y="311"/>
                  </a:cubicBezTo>
                  <a:cubicBezTo>
                    <a:pt x="225" y="311"/>
                    <a:pt x="225" y="311"/>
                    <a:pt x="225" y="311"/>
                  </a:cubicBezTo>
                  <a:cubicBezTo>
                    <a:pt x="225" y="311"/>
                    <a:pt x="225" y="311"/>
                    <a:pt x="225" y="310"/>
                  </a:cubicBezTo>
                  <a:cubicBezTo>
                    <a:pt x="225" y="310"/>
                    <a:pt x="225" y="310"/>
                    <a:pt x="225" y="310"/>
                  </a:cubicBezTo>
                  <a:cubicBezTo>
                    <a:pt x="227" y="310"/>
                    <a:pt x="228" y="309"/>
                    <a:pt x="229" y="309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8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30" y="305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09" y="302"/>
                    <a:pt x="208" y="302"/>
                    <a:pt x="208" y="302"/>
                  </a:cubicBezTo>
                  <a:cubicBezTo>
                    <a:pt x="208" y="302"/>
                    <a:pt x="208" y="302"/>
                    <a:pt x="208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6" y="302"/>
                    <a:pt x="206" y="302"/>
                    <a:pt x="206" y="301"/>
                  </a:cubicBezTo>
                  <a:cubicBezTo>
                    <a:pt x="206" y="301"/>
                    <a:pt x="206" y="301"/>
                    <a:pt x="206" y="301"/>
                  </a:cubicBezTo>
                  <a:cubicBezTo>
                    <a:pt x="206" y="301"/>
                    <a:pt x="206" y="300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8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6"/>
                    <a:pt x="206" y="295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207" y="294"/>
                    <a:pt x="208" y="292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1" y="292"/>
                    <a:pt x="200" y="293"/>
                    <a:pt x="199" y="294"/>
                  </a:cubicBezTo>
                  <a:cubicBezTo>
                    <a:pt x="199" y="294"/>
                    <a:pt x="199" y="294"/>
                    <a:pt x="199" y="294"/>
                  </a:cubicBezTo>
                  <a:cubicBezTo>
                    <a:pt x="198" y="295"/>
                    <a:pt x="197" y="296"/>
                    <a:pt x="195" y="297"/>
                  </a:cubicBezTo>
                  <a:cubicBezTo>
                    <a:pt x="195" y="297"/>
                    <a:pt x="195" y="297"/>
                    <a:pt x="195" y="297"/>
                  </a:cubicBezTo>
                  <a:cubicBezTo>
                    <a:pt x="194" y="299"/>
                    <a:pt x="194" y="300"/>
                    <a:pt x="193" y="301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92" y="304"/>
                    <a:pt x="192" y="307"/>
                    <a:pt x="191" y="310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1" y="312"/>
                    <a:pt x="190" y="315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89" y="320"/>
                    <a:pt x="189" y="322"/>
                    <a:pt x="189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9" y="327"/>
                    <a:pt x="189" y="330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0" y="335"/>
                    <a:pt x="190" y="337"/>
                    <a:pt x="190" y="339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1" y="342"/>
                    <a:pt x="192" y="344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9"/>
                    <a:pt x="194" y="351"/>
                    <a:pt x="195" y="353"/>
                  </a:cubicBezTo>
                  <a:cubicBezTo>
                    <a:pt x="195" y="353"/>
                    <a:pt x="195" y="353"/>
                    <a:pt x="195" y="353"/>
                  </a:cubicBezTo>
                  <a:cubicBezTo>
                    <a:pt x="200" y="359"/>
                    <a:pt x="200" y="359"/>
                    <a:pt x="200" y="359"/>
                  </a:cubicBezTo>
                  <a:close/>
                  <a:moveTo>
                    <a:pt x="634" y="347"/>
                  </a:moveTo>
                  <a:cubicBezTo>
                    <a:pt x="633" y="347"/>
                    <a:pt x="633" y="347"/>
                    <a:pt x="633" y="347"/>
                  </a:cubicBezTo>
                  <a:cubicBezTo>
                    <a:pt x="633" y="347"/>
                    <a:pt x="633" y="347"/>
                    <a:pt x="633" y="347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5" y="347"/>
                    <a:pt x="635" y="347"/>
                    <a:pt x="635" y="347"/>
                  </a:cubicBezTo>
                  <a:lnTo>
                    <a:pt x="634" y="347"/>
                  </a:lnTo>
                  <a:close/>
                  <a:moveTo>
                    <a:pt x="137" y="267"/>
                  </a:moveTo>
                  <a:cubicBezTo>
                    <a:pt x="181" y="255"/>
                    <a:pt x="181" y="255"/>
                    <a:pt x="181" y="255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6" y="253"/>
                    <a:pt x="191" y="251"/>
                    <a:pt x="196" y="250"/>
                  </a:cubicBezTo>
                  <a:cubicBezTo>
                    <a:pt x="196" y="250"/>
                    <a:pt x="196" y="250"/>
                    <a:pt x="196" y="250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4" y="256"/>
                    <a:pt x="133" y="258"/>
                    <a:pt x="132" y="260"/>
                  </a:cubicBezTo>
                  <a:cubicBezTo>
                    <a:pt x="132" y="260"/>
                    <a:pt x="132" y="260"/>
                    <a:pt x="132" y="260"/>
                  </a:cubicBezTo>
                  <a:cubicBezTo>
                    <a:pt x="132" y="262"/>
                    <a:pt x="131" y="263"/>
                    <a:pt x="131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3" y="265"/>
                    <a:pt x="135" y="266"/>
                    <a:pt x="137" y="267"/>
                  </a:cubicBezTo>
                  <a:close/>
                  <a:moveTo>
                    <a:pt x="576" y="207"/>
                  </a:moveTo>
                  <a:cubicBezTo>
                    <a:pt x="581" y="167"/>
                    <a:pt x="581" y="167"/>
                    <a:pt x="581" y="167"/>
                  </a:cubicBezTo>
                  <a:cubicBezTo>
                    <a:pt x="581" y="167"/>
                    <a:pt x="581" y="167"/>
                    <a:pt x="581" y="167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6" y="207"/>
                    <a:pt x="576" y="207"/>
                    <a:pt x="576" y="207"/>
                  </a:cubicBezTo>
                  <a:close/>
                  <a:moveTo>
                    <a:pt x="1844" y="194"/>
                  </a:moveTo>
                  <a:cubicBezTo>
                    <a:pt x="1845" y="193"/>
                    <a:pt x="1845" y="193"/>
                    <a:pt x="1845" y="193"/>
                  </a:cubicBezTo>
                  <a:cubicBezTo>
                    <a:pt x="1845" y="193"/>
                    <a:pt x="1845" y="193"/>
                    <a:pt x="1845" y="193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2" y="194"/>
                    <a:pt x="1842" y="194"/>
                    <a:pt x="1842" y="194"/>
                  </a:cubicBezTo>
                  <a:lnTo>
                    <a:pt x="1844" y="194"/>
                  </a:lnTo>
                  <a:close/>
                  <a:moveTo>
                    <a:pt x="1916" y="194"/>
                  </a:moveTo>
                  <a:cubicBezTo>
                    <a:pt x="1918" y="191"/>
                    <a:pt x="1918" y="191"/>
                    <a:pt x="1918" y="191"/>
                  </a:cubicBezTo>
                  <a:cubicBezTo>
                    <a:pt x="1918" y="191"/>
                    <a:pt x="1918" y="191"/>
                    <a:pt x="1918" y="191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4" y="194"/>
                    <a:pt x="1914" y="194"/>
                    <a:pt x="1914" y="194"/>
                  </a:cubicBezTo>
                  <a:lnTo>
                    <a:pt x="1916" y="194"/>
                  </a:lnTo>
                  <a:close/>
                  <a:moveTo>
                    <a:pt x="1879" y="168"/>
                  </a:moveTo>
                  <a:cubicBezTo>
                    <a:pt x="1881" y="168"/>
                    <a:pt x="1881" y="168"/>
                    <a:pt x="1881" y="168"/>
                  </a:cubicBezTo>
                  <a:cubicBezTo>
                    <a:pt x="1881" y="168"/>
                    <a:pt x="1881" y="168"/>
                    <a:pt x="1881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7" y="168"/>
                    <a:pt x="1877" y="168"/>
                    <a:pt x="1877" y="168"/>
                  </a:cubicBezTo>
                  <a:lnTo>
                    <a:pt x="1879" y="168"/>
                  </a:lnTo>
                  <a:close/>
                  <a:moveTo>
                    <a:pt x="583" y="131"/>
                  </a:moveTo>
                  <a:cubicBezTo>
                    <a:pt x="583" y="130"/>
                    <a:pt x="583" y="130"/>
                    <a:pt x="583" y="130"/>
                  </a:cubicBezTo>
                  <a:cubicBezTo>
                    <a:pt x="583" y="130"/>
                    <a:pt x="583" y="130"/>
                    <a:pt x="583" y="130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4" y="131"/>
                    <a:pt x="584" y="131"/>
                    <a:pt x="584" y="131"/>
                  </a:cubicBezTo>
                  <a:lnTo>
                    <a:pt x="583" y="131"/>
                  </a:lnTo>
                  <a:close/>
                  <a:moveTo>
                    <a:pt x="1853" y="121"/>
                  </a:moveTo>
                  <a:cubicBezTo>
                    <a:pt x="1854" y="121"/>
                    <a:pt x="1854" y="121"/>
                    <a:pt x="1854" y="121"/>
                  </a:cubicBezTo>
                  <a:lnTo>
                    <a:pt x="1853" y="121"/>
                  </a:lnTo>
                  <a:close/>
                  <a:moveTo>
                    <a:pt x="196" y="69"/>
                  </a:move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8"/>
                  </a:cubicBezTo>
                  <a:lnTo>
                    <a:pt x="196" y="69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" name="iś1íḑé">
              <a:extLst>
                <a:ext uri="{FF2B5EF4-FFF2-40B4-BE49-F238E27FC236}">
                  <a16:creationId xmlns="" xmlns:a16="http://schemas.microsoft.com/office/drawing/2014/main" id="{F60BE995-2C5B-4F61-87D9-4800BBA022DF}"/>
                </a:ext>
              </a:extLst>
            </p:cNvPr>
            <p:cNvSpPr/>
            <p:nvPr userDrawn="1"/>
          </p:nvSpPr>
          <p:spPr bwMode="auto">
            <a:xfrm>
              <a:off x="4816081" y="4076932"/>
              <a:ext cx="4728471" cy="131499"/>
            </a:xfrm>
            <a:custGeom>
              <a:avLst/>
              <a:gdLst>
                <a:gd name="T0" fmla="*/ 28 w 2078"/>
                <a:gd name="T1" fmla="*/ 9 h 58"/>
                <a:gd name="T2" fmla="*/ 38 w 2078"/>
                <a:gd name="T3" fmla="*/ 57 h 58"/>
                <a:gd name="T4" fmla="*/ 111 w 2078"/>
                <a:gd name="T5" fmla="*/ 2 h 58"/>
                <a:gd name="T6" fmla="*/ 87 w 2078"/>
                <a:gd name="T7" fmla="*/ 2 h 58"/>
                <a:gd name="T8" fmla="*/ 111 w 2078"/>
                <a:gd name="T9" fmla="*/ 2 h 58"/>
                <a:gd name="T10" fmla="*/ 176 w 2078"/>
                <a:gd name="T11" fmla="*/ 2 h 58"/>
                <a:gd name="T12" fmla="*/ 169 w 2078"/>
                <a:gd name="T13" fmla="*/ 12 h 58"/>
                <a:gd name="T14" fmla="*/ 253 w 2078"/>
                <a:gd name="T15" fmla="*/ 45 h 58"/>
                <a:gd name="T16" fmla="*/ 226 w 2078"/>
                <a:gd name="T17" fmla="*/ 11 h 58"/>
                <a:gd name="T18" fmla="*/ 324 w 2078"/>
                <a:gd name="T19" fmla="*/ 48 h 58"/>
                <a:gd name="T20" fmla="*/ 311 w 2078"/>
                <a:gd name="T21" fmla="*/ 0 h 58"/>
                <a:gd name="T22" fmla="*/ 314 w 2078"/>
                <a:gd name="T23" fmla="*/ 27 h 58"/>
                <a:gd name="T24" fmla="*/ 395 w 2078"/>
                <a:gd name="T25" fmla="*/ 48 h 58"/>
                <a:gd name="T26" fmla="*/ 396 w 2078"/>
                <a:gd name="T27" fmla="*/ 2 h 58"/>
                <a:gd name="T28" fmla="*/ 443 w 2078"/>
                <a:gd name="T29" fmla="*/ 30 h 58"/>
                <a:gd name="T30" fmla="*/ 470 w 2078"/>
                <a:gd name="T31" fmla="*/ 9 h 58"/>
                <a:gd name="T32" fmla="*/ 535 w 2078"/>
                <a:gd name="T33" fmla="*/ 2 h 58"/>
                <a:gd name="T34" fmla="*/ 550 w 2078"/>
                <a:gd name="T35" fmla="*/ 57 h 58"/>
                <a:gd name="T36" fmla="*/ 600 w 2078"/>
                <a:gd name="T37" fmla="*/ 30 h 58"/>
                <a:gd name="T38" fmla="*/ 614 w 2078"/>
                <a:gd name="T39" fmla="*/ 58 h 58"/>
                <a:gd name="T40" fmla="*/ 627 w 2078"/>
                <a:gd name="T41" fmla="*/ 37 h 58"/>
                <a:gd name="T42" fmla="*/ 692 w 2078"/>
                <a:gd name="T43" fmla="*/ 32 h 58"/>
                <a:gd name="T44" fmla="*/ 728 w 2078"/>
                <a:gd name="T45" fmla="*/ 2 h 58"/>
                <a:gd name="T46" fmla="*/ 790 w 2078"/>
                <a:gd name="T47" fmla="*/ 45 h 58"/>
                <a:gd name="T48" fmla="*/ 763 w 2078"/>
                <a:gd name="T49" fmla="*/ 11 h 58"/>
                <a:gd name="T50" fmla="*/ 836 w 2078"/>
                <a:gd name="T51" fmla="*/ 57 h 58"/>
                <a:gd name="T52" fmla="*/ 882 w 2078"/>
                <a:gd name="T53" fmla="*/ 45 h 58"/>
                <a:gd name="T54" fmla="*/ 964 w 2078"/>
                <a:gd name="T55" fmla="*/ 57 h 58"/>
                <a:gd name="T56" fmla="*/ 939 w 2078"/>
                <a:gd name="T57" fmla="*/ 24 h 58"/>
                <a:gd name="T58" fmla="*/ 998 w 2078"/>
                <a:gd name="T59" fmla="*/ 11 h 58"/>
                <a:gd name="T60" fmla="*/ 998 w 2078"/>
                <a:gd name="T61" fmla="*/ 35 h 58"/>
                <a:gd name="T62" fmla="*/ 1027 w 2078"/>
                <a:gd name="T63" fmla="*/ 42 h 58"/>
                <a:gd name="T64" fmla="*/ 987 w 2078"/>
                <a:gd name="T65" fmla="*/ 57 h 58"/>
                <a:gd name="T66" fmla="*/ 1068 w 2078"/>
                <a:gd name="T67" fmla="*/ 34 h 58"/>
                <a:gd name="T68" fmla="*/ 1070 w 2078"/>
                <a:gd name="T69" fmla="*/ 58 h 58"/>
                <a:gd name="T70" fmla="*/ 1080 w 2078"/>
                <a:gd name="T71" fmla="*/ 18 h 58"/>
                <a:gd name="T72" fmla="*/ 1127 w 2078"/>
                <a:gd name="T73" fmla="*/ 2 h 58"/>
                <a:gd name="T74" fmla="*/ 1190 w 2078"/>
                <a:gd name="T75" fmla="*/ 11 h 58"/>
                <a:gd name="T76" fmla="*/ 1236 w 2078"/>
                <a:gd name="T77" fmla="*/ 39 h 58"/>
                <a:gd name="T78" fmla="*/ 1224 w 2078"/>
                <a:gd name="T79" fmla="*/ 39 h 58"/>
                <a:gd name="T80" fmla="*/ 1315 w 2078"/>
                <a:gd name="T81" fmla="*/ 58 h 58"/>
                <a:gd name="T82" fmla="*/ 1375 w 2078"/>
                <a:gd name="T83" fmla="*/ 57 h 58"/>
                <a:gd name="T84" fmla="*/ 1399 w 2078"/>
                <a:gd name="T85" fmla="*/ 11 h 58"/>
                <a:gd name="T86" fmla="*/ 1448 w 2078"/>
                <a:gd name="T87" fmla="*/ 11 h 58"/>
                <a:gd name="T88" fmla="*/ 1431 w 2078"/>
                <a:gd name="T89" fmla="*/ 2 h 58"/>
                <a:gd name="T90" fmla="*/ 1507 w 2078"/>
                <a:gd name="T91" fmla="*/ 33 h 58"/>
                <a:gd name="T92" fmla="*/ 1531 w 2078"/>
                <a:gd name="T93" fmla="*/ 2 h 58"/>
                <a:gd name="T94" fmla="*/ 1576 w 2078"/>
                <a:gd name="T95" fmla="*/ 58 h 58"/>
                <a:gd name="T96" fmla="*/ 1586 w 2078"/>
                <a:gd name="T97" fmla="*/ 20 h 58"/>
                <a:gd name="T98" fmla="*/ 1664 w 2078"/>
                <a:gd name="T99" fmla="*/ 57 h 58"/>
                <a:gd name="T100" fmla="*/ 1620 w 2078"/>
                <a:gd name="T101" fmla="*/ 2 h 58"/>
                <a:gd name="T102" fmla="*/ 1726 w 2078"/>
                <a:gd name="T103" fmla="*/ 45 h 58"/>
                <a:gd name="T104" fmla="*/ 1698 w 2078"/>
                <a:gd name="T105" fmla="*/ 11 h 58"/>
                <a:gd name="T106" fmla="*/ 1784 w 2078"/>
                <a:gd name="T107" fmla="*/ 0 h 58"/>
                <a:gd name="T108" fmla="*/ 1771 w 2078"/>
                <a:gd name="T109" fmla="*/ 30 h 58"/>
                <a:gd name="T110" fmla="*/ 1833 w 2078"/>
                <a:gd name="T111" fmla="*/ 2 h 58"/>
                <a:gd name="T112" fmla="*/ 1886 w 2078"/>
                <a:gd name="T113" fmla="*/ 30 h 58"/>
                <a:gd name="T114" fmla="*/ 1913 w 2078"/>
                <a:gd name="T115" fmla="*/ 9 h 58"/>
                <a:gd name="T116" fmla="*/ 1986 w 2078"/>
                <a:gd name="T117" fmla="*/ 9 h 58"/>
                <a:gd name="T118" fmla="*/ 1997 w 2078"/>
                <a:gd name="T119" fmla="*/ 57 h 58"/>
                <a:gd name="T120" fmla="*/ 2048 w 2078"/>
                <a:gd name="T121" fmla="*/ 57 h 58"/>
                <a:gd name="T122" fmla="*/ 2043 w 2078"/>
                <a:gd name="T12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78" h="58">
                  <a:moveTo>
                    <a:pt x="38" y="37"/>
                  </a:moveTo>
                  <a:cubicBezTo>
                    <a:pt x="38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4" y="49"/>
                    <a:pt x="30" y="50"/>
                    <a:pt x="28" y="50"/>
                  </a:cubicBezTo>
                  <a:cubicBezTo>
                    <a:pt x="18" y="49"/>
                    <a:pt x="12" y="43"/>
                    <a:pt x="12" y="30"/>
                  </a:cubicBezTo>
                  <a:cubicBezTo>
                    <a:pt x="12" y="16"/>
                    <a:pt x="18" y="9"/>
                    <a:pt x="28" y="9"/>
                  </a:cubicBezTo>
                  <a:cubicBezTo>
                    <a:pt x="35" y="9"/>
                    <a:pt x="38" y="12"/>
                    <a:pt x="3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6"/>
                    <a:pt x="43" y="0"/>
                    <a:pt x="25" y="0"/>
                  </a:cubicBezTo>
                  <a:cubicBezTo>
                    <a:pt x="9" y="2"/>
                    <a:pt x="0" y="11"/>
                    <a:pt x="0" y="30"/>
                  </a:cubicBezTo>
                  <a:cubicBezTo>
                    <a:pt x="0" y="47"/>
                    <a:pt x="9" y="57"/>
                    <a:pt x="25" y="58"/>
                  </a:cubicBezTo>
                  <a:cubicBezTo>
                    <a:pt x="31" y="58"/>
                    <a:pt x="35" y="58"/>
                    <a:pt x="38" y="57"/>
                  </a:cubicBezTo>
                  <a:cubicBezTo>
                    <a:pt x="42" y="57"/>
                    <a:pt x="46" y="57"/>
                    <a:pt x="50" y="55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111" y="2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1" y="39"/>
                    <a:pt x="110" y="43"/>
                    <a:pt x="108" y="45"/>
                  </a:cubicBezTo>
                  <a:cubicBezTo>
                    <a:pt x="107" y="48"/>
                    <a:pt x="103" y="50"/>
                    <a:pt x="99" y="50"/>
                  </a:cubicBezTo>
                  <a:cubicBezTo>
                    <a:pt x="94" y="50"/>
                    <a:pt x="91" y="48"/>
                    <a:pt x="89" y="45"/>
                  </a:cubicBezTo>
                  <a:cubicBezTo>
                    <a:pt x="87" y="43"/>
                    <a:pt x="87" y="39"/>
                    <a:pt x="87" y="3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50"/>
                    <a:pt x="83" y="57"/>
                    <a:pt x="99" y="58"/>
                  </a:cubicBezTo>
                  <a:cubicBezTo>
                    <a:pt x="114" y="57"/>
                    <a:pt x="122" y="50"/>
                    <a:pt x="123" y="36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11" y="2"/>
                    <a:pt x="111" y="2"/>
                    <a:pt x="111" y="2"/>
                  </a:cubicBezTo>
                  <a:close/>
                  <a:moveTo>
                    <a:pt x="154" y="57"/>
                  </a:moveTo>
                  <a:cubicBezTo>
                    <a:pt x="158" y="45"/>
                    <a:pt x="158" y="45"/>
                    <a:pt x="158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54" y="57"/>
                    <a:pt x="154" y="57"/>
                    <a:pt x="154" y="57"/>
                  </a:cubicBezTo>
                  <a:close/>
                  <a:moveTo>
                    <a:pt x="161" y="36"/>
                  </a:move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61" y="36"/>
                    <a:pt x="161" y="36"/>
                    <a:pt x="161" y="36"/>
                  </a:cubicBezTo>
                  <a:close/>
                  <a:moveTo>
                    <a:pt x="264" y="57"/>
                  </a:moveTo>
                  <a:cubicBezTo>
                    <a:pt x="264" y="2"/>
                    <a:pt x="264" y="2"/>
                    <a:pt x="264" y="2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64" y="57"/>
                    <a:pt x="264" y="57"/>
                    <a:pt x="264" y="57"/>
                  </a:cubicBezTo>
                  <a:close/>
                  <a:moveTo>
                    <a:pt x="324" y="37"/>
                  </a:moveTo>
                  <a:cubicBezTo>
                    <a:pt x="324" y="48"/>
                    <a:pt x="324" y="48"/>
                    <a:pt x="324" y="48"/>
                  </a:cubicBezTo>
                  <a:cubicBezTo>
                    <a:pt x="324" y="49"/>
                    <a:pt x="323" y="49"/>
                    <a:pt x="324" y="48"/>
                  </a:cubicBezTo>
                  <a:cubicBezTo>
                    <a:pt x="320" y="49"/>
                    <a:pt x="316" y="50"/>
                    <a:pt x="313" y="50"/>
                  </a:cubicBezTo>
                  <a:cubicBezTo>
                    <a:pt x="303" y="49"/>
                    <a:pt x="298" y="43"/>
                    <a:pt x="298" y="30"/>
                  </a:cubicBezTo>
                  <a:cubicBezTo>
                    <a:pt x="298" y="16"/>
                    <a:pt x="303" y="9"/>
                    <a:pt x="313" y="9"/>
                  </a:cubicBezTo>
                  <a:cubicBezTo>
                    <a:pt x="321" y="9"/>
                    <a:pt x="324" y="12"/>
                    <a:pt x="324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6"/>
                    <a:pt x="328" y="0"/>
                    <a:pt x="311" y="0"/>
                  </a:cubicBezTo>
                  <a:cubicBezTo>
                    <a:pt x="294" y="2"/>
                    <a:pt x="286" y="11"/>
                    <a:pt x="286" y="30"/>
                  </a:cubicBezTo>
                  <a:cubicBezTo>
                    <a:pt x="286" y="47"/>
                    <a:pt x="294" y="57"/>
                    <a:pt x="311" y="58"/>
                  </a:cubicBezTo>
                  <a:cubicBezTo>
                    <a:pt x="316" y="58"/>
                    <a:pt x="320" y="58"/>
                    <a:pt x="324" y="57"/>
                  </a:cubicBezTo>
                  <a:cubicBezTo>
                    <a:pt x="328" y="57"/>
                    <a:pt x="332" y="57"/>
                    <a:pt x="336" y="55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37"/>
                    <a:pt x="314" y="37"/>
                    <a:pt x="314" y="37"/>
                  </a:cubicBezTo>
                  <a:cubicBezTo>
                    <a:pt x="324" y="37"/>
                    <a:pt x="324" y="37"/>
                    <a:pt x="324" y="37"/>
                  </a:cubicBezTo>
                  <a:close/>
                  <a:moveTo>
                    <a:pt x="388" y="11"/>
                  </a:moveTo>
                  <a:cubicBezTo>
                    <a:pt x="395" y="11"/>
                    <a:pt x="395" y="11"/>
                    <a:pt x="395" y="11"/>
                  </a:cubicBezTo>
                  <a:cubicBezTo>
                    <a:pt x="405" y="11"/>
                    <a:pt x="411" y="17"/>
                    <a:pt x="411" y="30"/>
                  </a:cubicBezTo>
                  <a:cubicBezTo>
                    <a:pt x="411" y="42"/>
                    <a:pt x="405" y="48"/>
                    <a:pt x="395" y="48"/>
                  </a:cubicBezTo>
                  <a:cubicBezTo>
                    <a:pt x="388" y="48"/>
                    <a:pt x="388" y="48"/>
                    <a:pt x="388" y="48"/>
                  </a:cubicBezTo>
                  <a:cubicBezTo>
                    <a:pt x="388" y="11"/>
                    <a:pt x="388" y="11"/>
                    <a:pt x="388" y="11"/>
                  </a:cubicBezTo>
                  <a:close/>
                  <a:moveTo>
                    <a:pt x="377" y="57"/>
                  </a:moveTo>
                  <a:cubicBezTo>
                    <a:pt x="396" y="57"/>
                    <a:pt x="396" y="57"/>
                    <a:pt x="396" y="57"/>
                  </a:cubicBezTo>
                  <a:cubicBezTo>
                    <a:pt x="414" y="57"/>
                    <a:pt x="423" y="48"/>
                    <a:pt x="423" y="30"/>
                  </a:cubicBezTo>
                  <a:cubicBezTo>
                    <a:pt x="423" y="11"/>
                    <a:pt x="414" y="2"/>
                    <a:pt x="396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57"/>
                    <a:pt x="377" y="57"/>
                    <a:pt x="377" y="57"/>
                  </a:cubicBezTo>
                  <a:close/>
                  <a:moveTo>
                    <a:pt x="470" y="58"/>
                  </a:moveTo>
                  <a:cubicBezTo>
                    <a:pt x="486" y="57"/>
                    <a:pt x="495" y="48"/>
                    <a:pt x="495" y="30"/>
                  </a:cubicBezTo>
                  <a:cubicBezTo>
                    <a:pt x="495" y="11"/>
                    <a:pt x="486" y="1"/>
                    <a:pt x="470" y="0"/>
                  </a:cubicBezTo>
                  <a:cubicBezTo>
                    <a:pt x="453" y="1"/>
                    <a:pt x="444" y="11"/>
                    <a:pt x="443" y="30"/>
                  </a:cubicBezTo>
                  <a:cubicBezTo>
                    <a:pt x="444" y="48"/>
                    <a:pt x="452" y="57"/>
                    <a:pt x="470" y="58"/>
                  </a:cubicBezTo>
                  <a:close/>
                  <a:moveTo>
                    <a:pt x="470" y="9"/>
                  </a:moveTo>
                  <a:cubicBezTo>
                    <a:pt x="479" y="9"/>
                    <a:pt x="483" y="16"/>
                    <a:pt x="483" y="30"/>
                  </a:cubicBezTo>
                  <a:cubicBezTo>
                    <a:pt x="483" y="43"/>
                    <a:pt x="479" y="50"/>
                    <a:pt x="470" y="50"/>
                  </a:cubicBezTo>
                  <a:cubicBezTo>
                    <a:pt x="460" y="50"/>
                    <a:pt x="456" y="43"/>
                    <a:pt x="456" y="30"/>
                  </a:cubicBezTo>
                  <a:cubicBezTo>
                    <a:pt x="456" y="16"/>
                    <a:pt x="460" y="9"/>
                    <a:pt x="470" y="9"/>
                  </a:cubicBezTo>
                  <a:close/>
                  <a:moveTo>
                    <a:pt x="567" y="57"/>
                  </a:moveTo>
                  <a:cubicBezTo>
                    <a:pt x="567" y="2"/>
                    <a:pt x="567" y="2"/>
                    <a:pt x="567" y="2"/>
                  </a:cubicBezTo>
                  <a:cubicBezTo>
                    <a:pt x="556" y="2"/>
                    <a:pt x="556" y="2"/>
                    <a:pt x="556" y="2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35" y="2"/>
                    <a:pt x="535" y="2"/>
                    <a:pt x="535" y="2"/>
                  </a:cubicBezTo>
                  <a:cubicBezTo>
                    <a:pt x="518" y="2"/>
                    <a:pt x="518" y="2"/>
                    <a:pt x="518" y="2"/>
                  </a:cubicBezTo>
                  <a:cubicBezTo>
                    <a:pt x="518" y="57"/>
                    <a:pt x="518" y="57"/>
                    <a:pt x="518" y="57"/>
                  </a:cubicBezTo>
                  <a:cubicBezTo>
                    <a:pt x="528" y="57"/>
                    <a:pt x="528" y="57"/>
                    <a:pt x="528" y="57"/>
                  </a:cubicBezTo>
                  <a:cubicBezTo>
                    <a:pt x="528" y="11"/>
                    <a:pt x="528" y="11"/>
                    <a:pt x="528" y="11"/>
                  </a:cubicBezTo>
                  <a:cubicBezTo>
                    <a:pt x="529" y="11"/>
                    <a:pt x="529" y="11"/>
                    <a:pt x="529" y="11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7" y="57"/>
                    <a:pt x="567" y="57"/>
                    <a:pt x="567" y="57"/>
                  </a:cubicBezTo>
                  <a:close/>
                  <a:moveTo>
                    <a:pt x="627" y="37"/>
                  </a:moveTo>
                  <a:cubicBezTo>
                    <a:pt x="627" y="48"/>
                    <a:pt x="627" y="48"/>
                    <a:pt x="627" y="48"/>
                  </a:cubicBezTo>
                  <a:cubicBezTo>
                    <a:pt x="626" y="49"/>
                    <a:pt x="626" y="49"/>
                    <a:pt x="626" y="48"/>
                  </a:cubicBezTo>
                  <a:cubicBezTo>
                    <a:pt x="622" y="49"/>
                    <a:pt x="619" y="50"/>
                    <a:pt x="616" y="50"/>
                  </a:cubicBezTo>
                  <a:cubicBezTo>
                    <a:pt x="606" y="49"/>
                    <a:pt x="601" y="43"/>
                    <a:pt x="600" y="30"/>
                  </a:cubicBezTo>
                  <a:cubicBezTo>
                    <a:pt x="601" y="16"/>
                    <a:pt x="606" y="9"/>
                    <a:pt x="616" y="9"/>
                  </a:cubicBezTo>
                  <a:cubicBezTo>
                    <a:pt x="623" y="9"/>
                    <a:pt x="627" y="12"/>
                    <a:pt x="627" y="18"/>
                  </a:cubicBezTo>
                  <a:cubicBezTo>
                    <a:pt x="639" y="18"/>
                    <a:pt x="639" y="18"/>
                    <a:pt x="639" y="18"/>
                  </a:cubicBezTo>
                  <a:cubicBezTo>
                    <a:pt x="639" y="6"/>
                    <a:pt x="631" y="0"/>
                    <a:pt x="614" y="0"/>
                  </a:cubicBezTo>
                  <a:cubicBezTo>
                    <a:pt x="597" y="2"/>
                    <a:pt x="588" y="11"/>
                    <a:pt x="588" y="30"/>
                  </a:cubicBezTo>
                  <a:cubicBezTo>
                    <a:pt x="588" y="47"/>
                    <a:pt x="597" y="57"/>
                    <a:pt x="614" y="58"/>
                  </a:cubicBezTo>
                  <a:cubicBezTo>
                    <a:pt x="619" y="58"/>
                    <a:pt x="623" y="58"/>
                    <a:pt x="626" y="57"/>
                  </a:cubicBezTo>
                  <a:cubicBezTo>
                    <a:pt x="630" y="57"/>
                    <a:pt x="634" y="57"/>
                    <a:pt x="638" y="55"/>
                  </a:cubicBezTo>
                  <a:cubicBezTo>
                    <a:pt x="638" y="27"/>
                    <a:pt x="638" y="27"/>
                    <a:pt x="638" y="27"/>
                  </a:cubicBezTo>
                  <a:cubicBezTo>
                    <a:pt x="616" y="27"/>
                    <a:pt x="616" y="27"/>
                    <a:pt x="616" y="27"/>
                  </a:cubicBezTo>
                  <a:cubicBezTo>
                    <a:pt x="616" y="37"/>
                    <a:pt x="616" y="37"/>
                    <a:pt x="616" y="37"/>
                  </a:cubicBezTo>
                  <a:cubicBezTo>
                    <a:pt x="627" y="37"/>
                    <a:pt x="627" y="37"/>
                    <a:pt x="627" y="37"/>
                  </a:cubicBezTo>
                  <a:close/>
                  <a:moveTo>
                    <a:pt x="716" y="2"/>
                  </a:moveTo>
                  <a:cubicBezTo>
                    <a:pt x="716" y="32"/>
                    <a:pt x="716" y="32"/>
                    <a:pt x="716" y="32"/>
                  </a:cubicBezTo>
                  <a:cubicBezTo>
                    <a:pt x="716" y="39"/>
                    <a:pt x="715" y="43"/>
                    <a:pt x="713" y="45"/>
                  </a:cubicBezTo>
                  <a:cubicBezTo>
                    <a:pt x="712" y="48"/>
                    <a:pt x="708" y="50"/>
                    <a:pt x="704" y="50"/>
                  </a:cubicBezTo>
                  <a:cubicBezTo>
                    <a:pt x="699" y="50"/>
                    <a:pt x="696" y="48"/>
                    <a:pt x="694" y="45"/>
                  </a:cubicBezTo>
                  <a:cubicBezTo>
                    <a:pt x="692" y="43"/>
                    <a:pt x="692" y="39"/>
                    <a:pt x="692" y="32"/>
                  </a:cubicBezTo>
                  <a:cubicBezTo>
                    <a:pt x="692" y="2"/>
                    <a:pt x="692" y="2"/>
                    <a:pt x="692" y="2"/>
                  </a:cubicBezTo>
                  <a:cubicBezTo>
                    <a:pt x="680" y="2"/>
                    <a:pt x="680" y="2"/>
                    <a:pt x="680" y="2"/>
                  </a:cubicBezTo>
                  <a:cubicBezTo>
                    <a:pt x="680" y="36"/>
                    <a:pt x="680" y="36"/>
                    <a:pt x="680" y="36"/>
                  </a:cubicBezTo>
                  <a:cubicBezTo>
                    <a:pt x="680" y="50"/>
                    <a:pt x="688" y="57"/>
                    <a:pt x="704" y="58"/>
                  </a:cubicBezTo>
                  <a:cubicBezTo>
                    <a:pt x="719" y="57"/>
                    <a:pt x="727" y="50"/>
                    <a:pt x="728" y="36"/>
                  </a:cubicBezTo>
                  <a:cubicBezTo>
                    <a:pt x="728" y="2"/>
                    <a:pt x="728" y="2"/>
                    <a:pt x="728" y="2"/>
                  </a:cubicBezTo>
                  <a:cubicBezTo>
                    <a:pt x="716" y="2"/>
                    <a:pt x="716" y="2"/>
                    <a:pt x="716" y="2"/>
                  </a:cubicBezTo>
                  <a:close/>
                  <a:moveTo>
                    <a:pt x="801" y="57"/>
                  </a:moveTo>
                  <a:cubicBezTo>
                    <a:pt x="801" y="2"/>
                    <a:pt x="801" y="2"/>
                    <a:pt x="801" y="2"/>
                  </a:cubicBezTo>
                  <a:cubicBezTo>
                    <a:pt x="790" y="2"/>
                    <a:pt x="790" y="2"/>
                    <a:pt x="790" y="2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69" y="2"/>
                    <a:pt x="769" y="2"/>
                    <a:pt x="769" y="2"/>
                  </a:cubicBezTo>
                  <a:cubicBezTo>
                    <a:pt x="752" y="2"/>
                    <a:pt x="752" y="2"/>
                    <a:pt x="752" y="2"/>
                  </a:cubicBezTo>
                  <a:cubicBezTo>
                    <a:pt x="752" y="57"/>
                    <a:pt x="752" y="57"/>
                    <a:pt x="752" y="57"/>
                  </a:cubicBezTo>
                  <a:cubicBezTo>
                    <a:pt x="763" y="57"/>
                    <a:pt x="763" y="57"/>
                    <a:pt x="763" y="57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84" y="57"/>
                    <a:pt x="784" y="57"/>
                    <a:pt x="784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836" y="2"/>
                  </a:moveTo>
                  <a:cubicBezTo>
                    <a:pt x="824" y="2"/>
                    <a:pt x="824" y="2"/>
                    <a:pt x="824" y="2"/>
                  </a:cubicBezTo>
                  <a:cubicBezTo>
                    <a:pt x="824" y="57"/>
                    <a:pt x="824" y="57"/>
                    <a:pt x="824" y="57"/>
                  </a:cubicBezTo>
                  <a:cubicBezTo>
                    <a:pt x="836" y="57"/>
                    <a:pt x="836" y="57"/>
                    <a:pt x="836" y="57"/>
                  </a:cubicBezTo>
                  <a:cubicBezTo>
                    <a:pt x="836" y="2"/>
                    <a:pt x="836" y="2"/>
                    <a:pt x="836" y="2"/>
                  </a:cubicBezTo>
                  <a:close/>
                  <a:moveTo>
                    <a:pt x="875" y="57"/>
                  </a:moveTo>
                  <a:cubicBezTo>
                    <a:pt x="888" y="57"/>
                    <a:pt x="888" y="57"/>
                    <a:pt x="888" y="57"/>
                  </a:cubicBezTo>
                  <a:cubicBezTo>
                    <a:pt x="908" y="2"/>
                    <a:pt x="908" y="2"/>
                    <a:pt x="908" y="2"/>
                  </a:cubicBezTo>
                  <a:cubicBezTo>
                    <a:pt x="896" y="2"/>
                    <a:pt x="896" y="2"/>
                    <a:pt x="896" y="2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68" y="2"/>
                    <a:pt x="868" y="2"/>
                    <a:pt x="868" y="2"/>
                  </a:cubicBezTo>
                  <a:cubicBezTo>
                    <a:pt x="855" y="2"/>
                    <a:pt x="855" y="2"/>
                    <a:pt x="855" y="2"/>
                  </a:cubicBezTo>
                  <a:cubicBezTo>
                    <a:pt x="875" y="57"/>
                    <a:pt x="875" y="57"/>
                    <a:pt x="875" y="57"/>
                  </a:cubicBezTo>
                  <a:close/>
                  <a:moveTo>
                    <a:pt x="927" y="57"/>
                  </a:moveTo>
                  <a:cubicBezTo>
                    <a:pt x="964" y="57"/>
                    <a:pt x="964" y="57"/>
                    <a:pt x="964" y="57"/>
                  </a:cubicBezTo>
                  <a:cubicBezTo>
                    <a:pt x="964" y="48"/>
                    <a:pt x="964" y="48"/>
                    <a:pt x="964" y="48"/>
                  </a:cubicBezTo>
                  <a:cubicBezTo>
                    <a:pt x="939" y="48"/>
                    <a:pt x="939" y="48"/>
                    <a:pt x="939" y="48"/>
                  </a:cubicBezTo>
                  <a:cubicBezTo>
                    <a:pt x="939" y="33"/>
                    <a:pt x="939" y="33"/>
                    <a:pt x="939" y="33"/>
                  </a:cubicBezTo>
                  <a:cubicBezTo>
                    <a:pt x="962" y="33"/>
                    <a:pt x="962" y="33"/>
                    <a:pt x="962" y="33"/>
                  </a:cubicBezTo>
                  <a:cubicBezTo>
                    <a:pt x="962" y="24"/>
                    <a:pt x="962" y="24"/>
                    <a:pt x="962" y="24"/>
                  </a:cubicBezTo>
                  <a:cubicBezTo>
                    <a:pt x="939" y="24"/>
                    <a:pt x="939" y="24"/>
                    <a:pt x="939" y="24"/>
                  </a:cubicBezTo>
                  <a:cubicBezTo>
                    <a:pt x="939" y="11"/>
                    <a:pt x="939" y="11"/>
                    <a:pt x="939" y="11"/>
                  </a:cubicBezTo>
                  <a:cubicBezTo>
                    <a:pt x="963" y="11"/>
                    <a:pt x="963" y="11"/>
                    <a:pt x="963" y="11"/>
                  </a:cubicBezTo>
                  <a:cubicBezTo>
                    <a:pt x="963" y="2"/>
                    <a:pt x="963" y="2"/>
                    <a:pt x="963" y="2"/>
                  </a:cubicBezTo>
                  <a:cubicBezTo>
                    <a:pt x="927" y="2"/>
                    <a:pt x="927" y="2"/>
                    <a:pt x="927" y="2"/>
                  </a:cubicBezTo>
                  <a:cubicBezTo>
                    <a:pt x="927" y="57"/>
                    <a:pt x="927" y="57"/>
                    <a:pt x="927" y="57"/>
                  </a:cubicBezTo>
                  <a:close/>
                  <a:moveTo>
                    <a:pt x="998" y="11"/>
                  </a:moveTo>
                  <a:cubicBezTo>
                    <a:pt x="1008" y="11"/>
                    <a:pt x="1008" y="11"/>
                    <a:pt x="1008" y="11"/>
                  </a:cubicBezTo>
                  <a:cubicBezTo>
                    <a:pt x="1014" y="11"/>
                    <a:pt x="1016" y="13"/>
                    <a:pt x="1016" y="18"/>
                  </a:cubicBezTo>
                  <a:cubicBezTo>
                    <a:pt x="1016" y="23"/>
                    <a:pt x="1014" y="26"/>
                    <a:pt x="1008" y="26"/>
                  </a:cubicBezTo>
                  <a:cubicBezTo>
                    <a:pt x="998" y="26"/>
                    <a:pt x="998" y="26"/>
                    <a:pt x="998" y="26"/>
                  </a:cubicBezTo>
                  <a:cubicBezTo>
                    <a:pt x="998" y="11"/>
                    <a:pt x="998" y="11"/>
                    <a:pt x="998" y="11"/>
                  </a:cubicBezTo>
                  <a:close/>
                  <a:moveTo>
                    <a:pt x="998" y="35"/>
                  </a:moveTo>
                  <a:cubicBezTo>
                    <a:pt x="1011" y="35"/>
                    <a:pt x="1011" y="35"/>
                    <a:pt x="1011" y="35"/>
                  </a:cubicBezTo>
                  <a:cubicBezTo>
                    <a:pt x="1014" y="35"/>
                    <a:pt x="1015" y="37"/>
                    <a:pt x="1016" y="42"/>
                  </a:cubicBezTo>
                  <a:cubicBezTo>
                    <a:pt x="1016" y="47"/>
                    <a:pt x="1017" y="52"/>
                    <a:pt x="1018" y="57"/>
                  </a:cubicBezTo>
                  <a:cubicBezTo>
                    <a:pt x="1031" y="57"/>
                    <a:pt x="1031" y="57"/>
                    <a:pt x="1031" y="57"/>
                  </a:cubicBezTo>
                  <a:cubicBezTo>
                    <a:pt x="1029" y="55"/>
                    <a:pt x="1028" y="51"/>
                    <a:pt x="1028" y="44"/>
                  </a:cubicBezTo>
                  <a:cubicBezTo>
                    <a:pt x="1028" y="44"/>
                    <a:pt x="1028" y="43"/>
                    <a:pt x="1027" y="42"/>
                  </a:cubicBezTo>
                  <a:cubicBezTo>
                    <a:pt x="1027" y="34"/>
                    <a:pt x="1024" y="30"/>
                    <a:pt x="1018" y="30"/>
                  </a:cubicBezTo>
                  <a:cubicBezTo>
                    <a:pt x="1018" y="30"/>
                    <a:pt x="1018" y="30"/>
                    <a:pt x="1018" y="30"/>
                  </a:cubicBezTo>
                  <a:cubicBezTo>
                    <a:pt x="1025" y="28"/>
                    <a:pt x="1029" y="23"/>
                    <a:pt x="1029" y="16"/>
                  </a:cubicBezTo>
                  <a:cubicBezTo>
                    <a:pt x="1029" y="7"/>
                    <a:pt x="1022" y="2"/>
                    <a:pt x="1010" y="2"/>
                  </a:cubicBezTo>
                  <a:cubicBezTo>
                    <a:pt x="987" y="2"/>
                    <a:pt x="987" y="2"/>
                    <a:pt x="987" y="2"/>
                  </a:cubicBezTo>
                  <a:cubicBezTo>
                    <a:pt x="987" y="57"/>
                    <a:pt x="987" y="57"/>
                    <a:pt x="987" y="57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35"/>
                    <a:pt x="998" y="35"/>
                    <a:pt x="998" y="35"/>
                  </a:cubicBezTo>
                  <a:close/>
                  <a:moveTo>
                    <a:pt x="1092" y="18"/>
                  </a:moveTo>
                  <a:cubicBezTo>
                    <a:pt x="1091" y="7"/>
                    <a:pt x="1085" y="1"/>
                    <a:pt x="1073" y="0"/>
                  </a:cubicBezTo>
                  <a:cubicBezTo>
                    <a:pt x="1059" y="1"/>
                    <a:pt x="1051" y="7"/>
                    <a:pt x="1050" y="19"/>
                  </a:cubicBezTo>
                  <a:cubicBezTo>
                    <a:pt x="1050" y="26"/>
                    <a:pt x="1056" y="31"/>
                    <a:pt x="1068" y="34"/>
                  </a:cubicBezTo>
                  <a:cubicBezTo>
                    <a:pt x="1069" y="34"/>
                    <a:pt x="1069" y="34"/>
                    <a:pt x="1070" y="35"/>
                  </a:cubicBezTo>
                  <a:cubicBezTo>
                    <a:pt x="1077" y="36"/>
                    <a:pt x="1081" y="39"/>
                    <a:pt x="1081" y="42"/>
                  </a:cubicBezTo>
                  <a:cubicBezTo>
                    <a:pt x="1081" y="47"/>
                    <a:pt x="1077" y="49"/>
                    <a:pt x="1070" y="50"/>
                  </a:cubicBezTo>
                  <a:cubicBezTo>
                    <a:pt x="1064" y="49"/>
                    <a:pt x="1061" y="46"/>
                    <a:pt x="1061" y="39"/>
                  </a:cubicBezTo>
                  <a:cubicBezTo>
                    <a:pt x="1049" y="39"/>
                    <a:pt x="1049" y="39"/>
                    <a:pt x="1049" y="39"/>
                  </a:cubicBezTo>
                  <a:cubicBezTo>
                    <a:pt x="1049" y="52"/>
                    <a:pt x="1056" y="58"/>
                    <a:pt x="1070" y="58"/>
                  </a:cubicBezTo>
                  <a:cubicBezTo>
                    <a:pt x="1085" y="57"/>
                    <a:pt x="1093" y="51"/>
                    <a:pt x="1093" y="40"/>
                  </a:cubicBezTo>
                  <a:cubicBezTo>
                    <a:pt x="1093" y="32"/>
                    <a:pt x="1087" y="27"/>
                    <a:pt x="1074" y="24"/>
                  </a:cubicBezTo>
                  <a:cubicBezTo>
                    <a:pt x="1073" y="24"/>
                    <a:pt x="1073" y="24"/>
                    <a:pt x="1073" y="24"/>
                  </a:cubicBezTo>
                  <a:cubicBezTo>
                    <a:pt x="1066" y="23"/>
                    <a:pt x="1062" y="21"/>
                    <a:pt x="1063" y="16"/>
                  </a:cubicBezTo>
                  <a:cubicBezTo>
                    <a:pt x="1063" y="12"/>
                    <a:pt x="1066" y="10"/>
                    <a:pt x="1072" y="9"/>
                  </a:cubicBezTo>
                  <a:cubicBezTo>
                    <a:pt x="1077" y="9"/>
                    <a:pt x="1080" y="12"/>
                    <a:pt x="1080" y="18"/>
                  </a:cubicBezTo>
                  <a:cubicBezTo>
                    <a:pt x="1092" y="18"/>
                    <a:pt x="1092" y="18"/>
                    <a:pt x="1092" y="18"/>
                  </a:cubicBezTo>
                  <a:close/>
                  <a:moveTo>
                    <a:pt x="1127" y="2"/>
                  </a:moveTo>
                  <a:cubicBezTo>
                    <a:pt x="1115" y="2"/>
                    <a:pt x="1115" y="2"/>
                    <a:pt x="1115" y="2"/>
                  </a:cubicBezTo>
                  <a:cubicBezTo>
                    <a:pt x="1115" y="57"/>
                    <a:pt x="1115" y="57"/>
                    <a:pt x="1115" y="57"/>
                  </a:cubicBezTo>
                  <a:cubicBezTo>
                    <a:pt x="1127" y="57"/>
                    <a:pt x="1127" y="57"/>
                    <a:pt x="1127" y="57"/>
                  </a:cubicBezTo>
                  <a:cubicBezTo>
                    <a:pt x="1127" y="2"/>
                    <a:pt x="1127" y="2"/>
                    <a:pt x="1127" y="2"/>
                  </a:cubicBezTo>
                  <a:close/>
                  <a:moveTo>
                    <a:pt x="1146" y="11"/>
                  </a:moveTo>
                  <a:cubicBezTo>
                    <a:pt x="1162" y="11"/>
                    <a:pt x="1162" y="11"/>
                    <a:pt x="1162" y="11"/>
                  </a:cubicBezTo>
                  <a:cubicBezTo>
                    <a:pt x="1162" y="57"/>
                    <a:pt x="1162" y="57"/>
                    <a:pt x="1162" y="57"/>
                  </a:cubicBezTo>
                  <a:cubicBezTo>
                    <a:pt x="1174" y="57"/>
                    <a:pt x="1174" y="57"/>
                    <a:pt x="1174" y="57"/>
                  </a:cubicBezTo>
                  <a:cubicBezTo>
                    <a:pt x="1174" y="11"/>
                    <a:pt x="1174" y="11"/>
                    <a:pt x="1174" y="11"/>
                  </a:cubicBezTo>
                  <a:cubicBezTo>
                    <a:pt x="1190" y="11"/>
                    <a:pt x="1190" y="11"/>
                    <a:pt x="1190" y="11"/>
                  </a:cubicBezTo>
                  <a:cubicBezTo>
                    <a:pt x="1190" y="2"/>
                    <a:pt x="1190" y="2"/>
                    <a:pt x="1190" y="2"/>
                  </a:cubicBezTo>
                  <a:cubicBezTo>
                    <a:pt x="1146" y="2"/>
                    <a:pt x="1146" y="2"/>
                    <a:pt x="1146" y="2"/>
                  </a:cubicBezTo>
                  <a:cubicBezTo>
                    <a:pt x="1146" y="11"/>
                    <a:pt x="1146" y="11"/>
                    <a:pt x="1146" y="11"/>
                  </a:cubicBezTo>
                  <a:close/>
                  <a:moveTo>
                    <a:pt x="1224" y="57"/>
                  </a:moveTo>
                  <a:cubicBezTo>
                    <a:pt x="1236" y="57"/>
                    <a:pt x="1236" y="57"/>
                    <a:pt x="1236" y="57"/>
                  </a:cubicBezTo>
                  <a:cubicBezTo>
                    <a:pt x="1236" y="39"/>
                    <a:pt x="1236" y="39"/>
                    <a:pt x="1236" y="39"/>
                  </a:cubicBezTo>
                  <a:cubicBezTo>
                    <a:pt x="1254" y="2"/>
                    <a:pt x="1254" y="2"/>
                    <a:pt x="1254" y="2"/>
                  </a:cubicBezTo>
                  <a:cubicBezTo>
                    <a:pt x="1242" y="2"/>
                    <a:pt x="1242" y="2"/>
                    <a:pt x="1242" y="2"/>
                  </a:cubicBezTo>
                  <a:cubicBezTo>
                    <a:pt x="1231" y="27"/>
                    <a:pt x="1231" y="27"/>
                    <a:pt x="1231" y="27"/>
                  </a:cubicBezTo>
                  <a:cubicBezTo>
                    <a:pt x="1220" y="2"/>
                    <a:pt x="1220" y="2"/>
                    <a:pt x="1220" y="2"/>
                  </a:cubicBezTo>
                  <a:cubicBezTo>
                    <a:pt x="1206" y="2"/>
                    <a:pt x="1206" y="2"/>
                    <a:pt x="1206" y="2"/>
                  </a:cubicBezTo>
                  <a:cubicBezTo>
                    <a:pt x="1224" y="39"/>
                    <a:pt x="1224" y="39"/>
                    <a:pt x="1224" y="39"/>
                  </a:cubicBezTo>
                  <a:cubicBezTo>
                    <a:pt x="1224" y="57"/>
                    <a:pt x="1224" y="57"/>
                    <a:pt x="1224" y="57"/>
                  </a:cubicBezTo>
                  <a:close/>
                  <a:moveTo>
                    <a:pt x="1315" y="58"/>
                  </a:moveTo>
                  <a:cubicBezTo>
                    <a:pt x="1332" y="57"/>
                    <a:pt x="1340" y="48"/>
                    <a:pt x="1341" y="30"/>
                  </a:cubicBezTo>
                  <a:cubicBezTo>
                    <a:pt x="1340" y="11"/>
                    <a:pt x="1332" y="1"/>
                    <a:pt x="1315" y="0"/>
                  </a:cubicBezTo>
                  <a:cubicBezTo>
                    <a:pt x="1298" y="1"/>
                    <a:pt x="1289" y="11"/>
                    <a:pt x="1289" y="30"/>
                  </a:cubicBezTo>
                  <a:cubicBezTo>
                    <a:pt x="1289" y="48"/>
                    <a:pt x="1298" y="57"/>
                    <a:pt x="1315" y="58"/>
                  </a:cubicBezTo>
                  <a:close/>
                  <a:moveTo>
                    <a:pt x="1315" y="9"/>
                  </a:moveTo>
                  <a:cubicBezTo>
                    <a:pt x="1324" y="9"/>
                    <a:pt x="1329" y="16"/>
                    <a:pt x="1329" y="30"/>
                  </a:cubicBezTo>
                  <a:cubicBezTo>
                    <a:pt x="1329" y="43"/>
                    <a:pt x="1324" y="50"/>
                    <a:pt x="1315" y="50"/>
                  </a:cubicBezTo>
                  <a:cubicBezTo>
                    <a:pt x="1306" y="50"/>
                    <a:pt x="1301" y="43"/>
                    <a:pt x="1301" y="30"/>
                  </a:cubicBezTo>
                  <a:cubicBezTo>
                    <a:pt x="1301" y="16"/>
                    <a:pt x="1306" y="9"/>
                    <a:pt x="1315" y="9"/>
                  </a:cubicBezTo>
                  <a:close/>
                  <a:moveTo>
                    <a:pt x="1375" y="57"/>
                  </a:moveTo>
                  <a:cubicBezTo>
                    <a:pt x="1375" y="33"/>
                    <a:pt x="1375" y="33"/>
                    <a:pt x="1375" y="33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397" y="24"/>
                    <a:pt x="1397" y="24"/>
                    <a:pt x="1397" y="24"/>
                  </a:cubicBezTo>
                  <a:cubicBezTo>
                    <a:pt x="1375" y="24"/>
                    <a:pt x="1375" y="24"/>
                    <a:pt x="1375" y="24"/>
                  </a:cubicBezTo>
                  <a:cubicBezTo>
                    <a:pt x="1375" y="11"/>
                    <a:pt x="1375" y="11"/>
                    <a:pt x="1375" y="11"/>
                  </a:cubicBezTo>
                  <a:cubicBezTo>
                    <a:pt x="1399" y="11"/>
                    <a:pt x="1399" y="11"/>
                    <a:pt x="1399" y="11"/>
                  </a:cubicBezTo>
                  <a:cubicBezTo>
                    <a:pt x="1399" y="2"/>
                    <a:pt x="1399" y="2"/>
                    <a:pt x="1399" y="2"/>
                  </a:cubicBezTo>
                  <a:cubicBezTo>
                    <a:pt x="1363" y="2"/>
                    <a:pt x="1363" y="2"/>
                    <a:pt x="1363" y="2"/>
                  </a:cubicBezTo>
                  <a:cubicBezTo>
                    <a:pt x="1363" y="57"/>
                    <a:pt x="1363" y="57"/>
                    <a:pt x="1363" y="57"/>
                  </a:cubicBezTo>
                  <a:cubicBezTo>
                    <a:pt x="1375" y="57"/>
                    <a:pt x="1375" y="57"/>
                    <a:pt x="1375" y="57"/>
                  </a:cubicBezTo>
                  <a:close/>
                  <a:moveTo>
                    <a:pt x="1431" y="11"/>
                  </a:moveTo>
                  <a:cubicBezTo>
                    <a:pt x="1448" y="11"/>
                    <a:pt x="1448" y="11"/>
                    <a:pt x="1448" y="11"/>
                  </a:cubicBezTo>
                  <a:cubicBezTo>
                    <a:pt x="1448" y="57"/>
                    <a:pt x="1448" y="57"/>
                    <a:pt x="1448" y="57"/>
                  </a:cubicBezTo>
                  <a:cubicBezTo>
                    <a:pt x="1459" y="57"/>
                    <a:pt x="1459" y="57"/>
                    <a:pt x="1459" y="57"/>
                  </a:cubicBezTo>
                  <a:cubicBezTo>
                    <a:pt x="1459" y="11"/>
                    <a:pt x="1459" y="11"/>
                    <a:pt x="1459" y="11"/>
                  </a:cubicBezTo>
                  <a:cubicBezTo>
                    <a:pt x="1476" y="11"/>
                    <a:pt x="1476" y="11"/>
                    <a:pt x="1476" y="11"/>
                  </a:cubicBezTo>
                  <a:cubicBezTo>
                    <a:pt x="1476" y="2"/>
                    <a:pt x="1476" y="2"/>
                    <a:pt x="1476" y="2"/>
                  </a:cubicBezTo>
                  <a:cubicBezTo>
                    <a:pt x="1431" y="2"/>
                    <a:pt x="1431" y="2"/>
                    <a:pt x="1431" y="2"/>
                  </a:cubicBezTo>
                  <a:cubicBezTo>
                    <a:pt x="1431" y="11"/>
                    <a:pt x="1431" y="11"/>
                    <a:pt x="1431" y="11"/>
                  </a:cubicBezTo>
                  <a:close/>
                  <a:moveTo>
                    <a:pt x="1495" y="57"/>
                  </a:moveTo>
                  <a:cubicBezTo>
                    <a:pt x="1532" y="57"/>
                    <a:pt x="1532" y="57"/>
                    <a:pt x="1532" y="57"/>
                  </a:cubicBezTo>
                  <a:cubicBezTo>
                    <a:pt x="1532" y="48"/>
                    <a:pt x="1532" y="48"/>
                    <a:pt x="1532" y="48"/>
                  </a:cubicBezTo>
                  <a:cubicBezTo>
                    <a:pt x="1507" y="48"/>
                    <a:pt x="1507" y="48"/>
                    <a:pt x="1507" y="48"/>
                  </a:cubicBezTo>
                  <a:cubicBezTo>
                    <a:pt x="1507" y="33"/>
                    <a:pt x="1507" y="33"/>
                    <a:pt x="1507" y="33"/>
                  </a:cubicBezTo>
                  <a:cubicBezTo>
                    <a:pt x="1530" y="33"/>
                    <a:pt x="1530" y="33"/>
                    <a:pt x="1530" y="33"/>
                  </a:cubicBezTo>
                  <a:cubicBezTo>
                    <a:pt x="1530" y="24"/>
                    <a:pt x="1530" y="24"/>
                    <a:pt x="1530" y="24"/>
                  </a:cubicBezTo>
                  <a:cubicBezTo>
                    <a:pt x="1507" y="24"/>
                    <a:pt x="1507" y="24"/>
                    <a:pt x="1507" y="24"/>
                  </a:cubicBezTo>
                  <a:cubicBezTo>
                    <a:pt x="1507" y="11"/>
                    <a:pt x="1507" y="11"/>
                    <a:pt x="1507" y="11"/>
                  </a:cubicBezTo>
                  <a:cubicBezTo>
                    <a:pt x="1531" y="11"/>
                    <a:pt x="1531" y="11"/>
                    <a:pt x="1531" y="11"/>
                  </a:cubicBezTo>
                  <a:cubicBezTo>
                    <a:pt x="1531" y="2"/>
                    <a:pt x="1531" y="2"/>
                    <a:pt x="1531" y="2"/>
                  </a:cubicBezTo>
                  <a:cubicBezTo>
                    <a:pt x="1495" y="2"/>
                    <a:pt x="1495" y="2"/>
                    <a:pt x="1495" y="2"/>
                  </a:cubicBezTo>
                  <a:cubicBezTo>
                    <a:pt x="1495" y="57"/>
                    <a:pt x="1495" y="57"/>
                    <a:pt x="1495" y="57"/>
                  </a:cubicBezTo>
                  <a:close/>
                  <a:moveTo>
                    <a:pt x="1599" y="20"/>
                  </a:moveTo>
                  <a:cubicBezTo>
                    <a:pt x="1598" y="7"/>
                    <a:pt x="1590" y="1"/>
                    <a:pt x="1576" y="0"/>
                  </a:cubicBezTo>
                  <a:cubicBezTo>
                    <a:pt x="1561" y="1"/>
                    <a:pt x="1553" y="11"/>
                    <a:pt x="1553" y="30"/>
                  </a:cubicBezTo>
                  <a:cubicBezTo>
                    <a:pt x="1553" y="48"/>
                    <a:pt x="1561" y="57"/>
                    <a:pt x="1576" y="58"/>
                  </a:cubicBezTo>
                  <a:cubicBezTo>
                    <a:pt x="1590" y="58"/>
                    <a:pt x="1598" y="51"/>
                    <a:pt x="1599" y="39"/>
                  </a:cubicBezTo>
                  <a:cubicBezTo>
                    <a:pt x="1586" y="39"/>
                    <a:pt x="1586" y="39"/>
                    <a:pt x="1586" y="39"/>
                  </a:cubicBezTo>
                  <a:cubicBezTo>
                    <a:pt x="1586" y="46"/>
                    <a:pt x="1583" y="49"/>
                    <a:pt x="1576" y="50"/>
                  </a:cubicBezTo>
                  <a:cubicBezTo>
                    <a:pt x="1569" y="49"/>
                    <a:pt x="1566" y="43"/>
                    <a:pt x="1565" y="30"/>
                  </a:cubicBezTo>
                  <a:cubicBezTo>
                    <a:pt x="1566" y="16"/>
                    <a:pt x="1569" y="10"/>
                    <a:pt x="1576" y="9"/>
                  </a:cubicBezTo>
                  <a:cubicBezTo>
                    <a:pt x="1582" y="9"/>
                    <a:pt x="1586" y="13"/>
                    <a:pt x="1586" y="20"/>
                  </a:cubicBezTo>
                  <a:cubicBezTo>
                    <a:pt x="1599" y="20"/>
                    <a:pt x="1599" y="20"/>
                    <a:pt x="1599" y="20"/>
                  </a:cubicBezTo>
                  <a:close/>
                  <a:moveTo>
                    <a:pt x="1631" y="57"/>
                  </a:moveTo>
                  <a:cubicBezTo>
                    <a:pt x="1631" y="33"/>
                    <a:pt x="1631" y="33"/>
                    <a:pt x="1631" y="33"/>
                  </a:cubicBezTo>
                  <a:cubicBezTo>
                    <a:pt x="1652" y="33"/>
                    <a:pt x="1652" y="33"/>
                    <a:pt x="1652" y="33"/>
                  </a:cubicBezTo>
                  <a:cubicBezTo>
                    <a:pt x="1652" y="57"/>
                    <a:pt x="1652" y="57"/>
                    <a:pt x="1652" y="57"/>
                  </a:cubicBezTo>
                  <a:cubicBezTo>
                    <a:pt x="1664" y="57"/>
                    <a:pt x="1664" y="57"/>
                    <a:pt x="1664" y="57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52" y="2"/>
                    <a:pt x="1652" y="2"/>
                    <a:pt x="1652" y="2"/>
                  </a:cubicBezTo>
                  <a:cubicBezTo>
                    <a:pt x="1652" y="24"/>
                    <a:pt x="1652" y="24"/>
                    <a:pt x="1652" y="24"/>
                  </a:cubicBezTo>
                  <a:cubicBezTo>
                    <a:pt x="1631" y="24"/>
                    <a:pt x="1631" y="24"/>
                    <a:pt x="1631" y="24"/>
                  </a:cubicBezTo>
                  <a:cubicBezTo>
                    <a:pt x="1631" y="2"/>
                    <a:pt x="1631" y="2"/>
                    <a:pt x="1631" y="2"/>
                  </a:cubicBezTo>
                  <a:cubicBezTo>
                    <a:pt x="1620" y="2"/>
                    <a:pt x="1620" y="2"/>
                    <a:pt x="1620" y="2"/>
                  </a:cubicBezTo>
                  <a:cubicBezTo>
                    <a:pt x="1620" y="57"/>
                    <a:pt x="1620" y="57"/>
                    <a:pt x="1620" y="57"/>
                  </a:cubicBezTo>
                  <a:cubicBezTo>
                    <a:pt x="1631" y="57"/>
                    <a:pt x="1631" y="57"/>
                    <a:pt x="1631" y="57"/>
                  </a:cubicBezTo>
                  <a:close/>
                  <a:moveTo>
                    <a:pt x="1737" y="57"/>
                  </a:moveTo>
                  <a:cubicBezTo>
                    <a:pt x="1737" y="2"/>
                    <a:pt x="1737" y="2"/>
                    <a:pt x="1737" y="2"/>
                  </a:cubicBezTo>
                  <a:cubicBezTo>
                    <a:pt x="1726" y="2"/>
                    <a:pt x="1726" y="2"/>
                    <a:pt x="1726" y="2"/>
                  </a:cubicBezTo>
                  <a:cubicBezTo>
                    <a:pt x="1726" y="45"/>
                    <a:pt x="1726" y="45"/>
                    <a:pt x="1726" y="45"/>
                  </a:cubicBezTo>
                  <a:cubicBezTo>
                    <a:pt x="1725" y="45"/>
                    <a:pt x="1725" y="45"/>
                    <a:pt x="1725" y="45"/>
                  </a:cubicBezTo>
                  <a:cubicBezTo>
                    <a:pt x="1705" y="2"/>
                    <a:pt x="1705" y="2"/>
                    <a:pt x="1705" y="2"/>
                  </a:cubicBezTo>
                  <a:cubicBezTo>
                    <a:pt x="1687" y="2"/>
                    <a:pt x="1687" y="2"/>
                    <a:pt x="1687" y="2"/>
                  </a:cubicBezTo>
                  <a:cubicBezTo>
                    <a:pt x="1687" y="57"/>
                    <a:pt x="1687" y="57"/>
                    <a:pt x="1687" y="57"/>
                  </a:cubicBezTo>
                  <a:cubicBezTo>
                    <a:pt x="1698" y="57"/>
                    <a:pt x="1698" y="57"/>
                    <a:pt x="1698" y="57"/>
                  </a:cubicBezTo>
                  <a:cubicBezTo>
                    <a:pt x="1698" y="11"/>
                    <a:pt x="1698" y="11"/>
                    <a:pt x="1698" y="11"/>
                  </a:cubicBezTo>
                  <a:cubicBezTo>
                    <a:pt x="1699" y="11"/>
                    <a:pt x="1699" y="11"/>
                    <a:pt x="1699" y="11"/>
                  </a:cubicBezTo>
                  <a:cubicBezTo>
                    <a:pt x="1720" y="57"/>
                    <a:pt x="1720" y="57"/>
                    <a:pt x="1720" y="57"/>
                  </a:cubicBezTo>
                  <a:cubicBezTo>
                    <a:pt x="1737" y="57"/>
                    <a:pt x="1737" y="57"/>
                    <a:pt x="1737" y="57"/>
                  </a:cubicBezTo>
                  <a:close/>
                  <a:moveTo>
                    <a:pt x="1784" y="58"/>
                  </a:moveTo>
                  <a:cubicBezTo>
                    <a:pt x="1801" y="57"/>
                    <a:pt x="1810" y="48"/>
                    <a:pt x="1810" y="30"/>
                  </a:cubicBezTo>
                  <a:cubicBezTo>
                    <a:pt x="1810" y="11"/>
                    <a:pt x="1801" y="1"/>
                    <a:pt x="1784" y="0"/>
                  </a:cubicBezTo>
                  <a:cubicBezTo>
                    <a:pt x="1767" y="1"/>
                    <a:pt x="1759" y="11"/>
                    <a:pt x="1758" y="30"/>
                  </a:cubicBezTo>
                  <a:cubicBezTo>
                    <a:pt x="1759" y="48"/>
                    <a:pt x="1767" y="57"/>
                    <a:pt x="1784" y="58"/>
                  </a:cubicBezTo>
                  <a:close/>
                  <a:moveTo>
                    <a:pt x="1784" y="9"/>
                  </a:moveTo>
                  <a:cubicBezTo>
                    <a:pt x="1793" y="9"/>
                    <a:pt x="1798" y="16"/>
                    <a:pt x="1798" y="30"/>
                  </a:cubicBezTo>
                  <a:cubicBezTo>
                    <a:pt x="1798" y="43"/>
                    <a:pt x="1793" y="50"/>
                    <a:pt x="1784" y="50"/>
                  </a:cubicBezTo>
                  <a:cubicBezTo>
                    <a:pt x="1775" y="50"/>
                    <a:pt x="1771" y="43"/>
                    <a:pt x="1771" y="30"/>
                  </a:cubicBezTo>
                  <a:cubicBezTo>
                    <a:pt x="1771" y="16"/>
                    <a:pt x="1775" y="9"/>
                    <a:pt x="1784" y="9"/>
                  </a:cubicBezTo>
                  <a:close/>
                  <a:moveTo>
                    <a:pt x="1868" y="57"/>
                  </a:moveTo>
                  <a:cubicBezTo>
                    <a:pt x="1868" y="48"/>
                    <a:pt x="1868" y="48"/>
                    <a:pt x="1868" y="48"/>
                  </a:cubicBezTo>
                  <a:cubicBezTo>
                    <a:pt x="1844" y="48"/>
                    <a:pt x="1844" y="48"/>
                    <a:pt x="1844" y="48"/>
                  </a:cubicBezTo>
                  <a:cubicBezTo>
                    <a:pt x="1844" y="2"/>
                    <a:pt x="1844" y="2"/>
                    <a:pt x="1844" y="2"/>
                  </a:cubicBezTo>
                  <a:cubicBezTo>
                    <a:pt x="1833" y="2"/>
                    <a:pt x="1833" y="2"/>
                    <a:pt x="1833" y="2"/>
                  </a:cubicBezTo>
                  <a:cubicBezTo>
                    <a:pt x="1833" y="57"/>
                    <a:pt x="1833" y="57"/>
                    <a:pt x="1833" y="57"/>
                  </a:cubicBezTo>
                  <a:cubicBezTo>
                    <a:pt x="1868" y="57"/>
                    <a:pt x="1868" y="57"/>
                    <a:pt x="1868" y="57"/>
                  </a:cubicBezTo>
                  <a:close/>
                  <a:moveTo>
                    <a:pt x="1913" y="58"/>
                  </a:moveTo>
                  <a:cubicBezTo>
                    <a:pt x="1929" y="57"/>
                    <a:pt x="1938" y="48"/>
                    <a:pt x="1939" y="30"/>
                  </a:cubicBezTo>
                  <a:cubicBezTo>
                    <a:pt x="1938" y="11"/>
                    <a:pt x="1929" y="1"/>
                    <a:pt x="1913" y="0"/>
                  </a:cubicBezTo>
                  <a:cubicBezTo>
                    <a:pt x="1896" y="1"/>
                    <a:pt x="1887" y="11"/>
                    <a:pt x="1886" y="30"/>
                  </a:cubicBezTo>
                  <a:cubicBezTo>
                    <a:pt x="1887" y="48"/>
                    <a:pt x="1896" y="57"/>
                    <a:pt x="1913" y="58"/>
                  </a:cubicBezTo>
                  <a:close/>
                  <a:moveTo>
                    <a:pt x="1913" y="9"/>
                  </a:moveTo>
                  <a:cubicBezTo>
                    <a:pt x="1922" y="9"/>
                    <a:pt x="1926" y="16"/>
                    <a:pt x="1926" y="30"/>
                  </a:cubicBezTo>
                  <a:cubicBezTo>
                    <a:pt x="1926" y="43"/>
                    <a:pt x="1922" y="50"/>
                    <a:pt x="1913" y="50"/>
                  </a:cubicBezTo>
                  <a:cubicBezTo>
                    <a:pt x="1903" y="50"/>
                    <a:pt x="1899" y="43"/>
                    <a:pt x="1899" y="30"/>
                  </a:cubicBezTo>
                  <a:cubicBezTo>
                    <a:pt x="1899" y="16"/>
                    <a:pt x="1903" y="9"/>
                    <a:pt x="1913" y="9"/>
                  </a:cubicBezTo>
                  <a:close/>
                  <a:moveTo>
                    <a:pt x="1997" y="37"/>
                  </a:moveTo>
                  <a:cubicBezTo>
                    <a:pt x="1997" y="48"/>
                    <a:pt x="1997" y="48"/>
                    <a:pt x="1997" y="48"/>
                  </a:cubicBezTo>
                  <a:cubicBezTo>
                    <a:pt x="1997" y="49"/>
                    <a:pt x="1997" y="49"/>
                    <a:pt x="1997" y="48"/>
                  </a:cubicBezTo>
                  <a:cubicBezTo>
                    <a:pt x="1993" y="49"/>
                    <a:pt x="1989" y="50"/>
                    <a:pt x="1986" y="50"/>
                  </a:cubicBezTo>
                  <a:cubicBezTo>
                    <a:pt x="1976" y="49"/>
                    <a:pt x="1971" y="43"/>
                    <a:pt x="1971" y="30"/>
                  </a:cubicBezTo>
                  <a:cubicBezTo>
                    <a:pt x="1971" y="16"/>
                    <a:pt x="1976" y="9"/>
                    <a:pt x="1986" y="9"/>
                  </a:cubicBezTo>
                  <a:cubicBezTo>
                    <a:pt x="1994" y="9"/>
                    <a:pt x="1997" y="12"/>
                    <a:pt x="1997" y="18"/>
                  </a:cubicBezTo>
                  <a:cubicBezTo>
                    <a:pt x="2010" y="18"/>
                    <a:pt x="2010" y="18"/>
                    <a:pt x="2010" y="18"/>
                  </a:cubicBezTo>
                  <a:cubicBezTo>
                    <a:pt x="2010" y="6"/>
                    <a:pt x="2001" y="0"/>
                    <a:pt x="1984" y="0"/>
                  </a:cubicBezTo>
                  <a:cubicBezTo>
                    <a:pt x="1968" y="2"/>
                    <a:pt x="1959" y="11"/>
                    <a:pt x="1959" y="30"/>
                  </a:cubicBezTo>
                  <a:cubicBezTo>
                    <a:pt x="1959" y="47"/>
                    <a:pt x="1968" y="57"/>
                    <a:pt x="1984" y="58"/>
                  </a:cubicBezTo>
                  <a:cubicBezTo>
                    <a:pt x="1989" y="58"/>
                    <a:pt x="1994" y="58"/>
                    <a:pt x="1997" y="57"/>
                  </a:cubicBezTo>
                  <a:cubicBezTo>
                    <a:pt x="2001" y="57"/>
                    <a:pt x="2005" y="57"/>
                    <a:pt x="2009" y="55"/>
                  </a:cubicBezTo>
                  <a:cubicBezTo>
                    <a:pt x="2009" y="27"/>
                    <a:pt x="2009" y="27"/>
                    <a:pt x="2009" y="27"/>
                  </a:cubicBezTo>
                  <a:cubicBezTo>
                    <a:pt x="1987" y="27"/>
                    <a:pt x="1987" y="27"/>
                    <a:pt x="1987" y="27"/>
                  </a:cubicBezTo>
                  <a:cubicBezTo>
                    <a:pt x="1987" y="37"/>
                    <a:pt x="1987" y="37"/>
                    <a:pt x="1987" y="37"/>
                  </a:cubicBezTo>
                  <a:cubicBezTo>
                    <a:pt x="1997" y="37"/>
                    <a:pt x="1997" y="37"/>
                    <a:pt x="1997" y="37"/>
                  </a:cubicBezTo>
                  <a:close/>
                  <a:moveTo>
                    <a:pt x="2048" y="57"/>
                  </a:moveTo>
                  <a:cubicBezTo>
                    <a:pt x="2059" y="57"/>
                    <a:pt x="2059" y="57"/>
                    <a:pt x="2059" y="57"/>
                  </a:cubicBezTo>
                  <a:cubicBezTo>
                    <a:pt x="2059" y="39"/>
                    <a:pt x="2059" y="39"/>
                    <a:pt x="2059" y="39"/>
                  </a:cubicBezTo>
                  <a:cubicBezTo>
                    <a:pt x="2078" y="2"/>
                    <a:pt x="2078" y="2"/>
                    <a:pt x="2078" y="2"/>
                  </a:cubicBezTo>
                  <a:cubicBezTo>
                    <a:pt x="2066" y="2"/>
                    <a:pt x="2066" y="2"/>
                    <a:pt x="2066" y="2"/>
                  </a:cubicBezTo>
                  <a:cubicBezTo>
                    <a:pt x="2054" y="27"/>
                    <a:pt x="2054" y="27"/>
                    <a:pt x="2054" y="27"/>
                  </a:cubicBezTo>
                  <a:cubicBezTo>
                    <a:pt x="2043" y="2"/>
                    <a:pt x="2043" y="2"/>
                    <a:pt x="2043" y="2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48" y="39"/>
                    <a:pt x="2048" y="39"/>
                    <a:pt x="2048" y="39"/>
                  </a:cubicBezTo>
                  <a:lnTo>
                    <a:pt x="2048" y="57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" name="îṡ1iḑê">
              <a:extLst>
                <a:ext uri="{FF2B5EF4-FFF2-40B4-BE49-F238E27FC236}">
                  <a16:creationId xmlns="" xmlns:a16="http://schemas.microsoft.com/office/drawing/2014/main" id="{DEA90481-31F5-4AD1-9D11-A8CF1AADC87A}"/>
                </a:ext>
              </a:extLst>
            </p:cNvPr>
            <p:cNvSpPr/>
            <p:nvPr userDrawn="1"/>
          </p:nvSpPr>
          <p:spPr bwMode="auto">
            <a:xfrm>
              <a:off x="2647449" y="2492374"/>
              <a:ext cx="1838789" cy="1871663"/>
            </a:xfrm>
            <a:custGeom>
              <a:avLst/>
              <a:gdLst>
                <a:gd name="T0" fmla="*/ 606 w 808"/>
                <a:gd name="T1" fmla="*/ 701 h 821"/>
                <a:gd name="T2" fmla="*/ 597 w 808"/>
                <a:gd name="T3" fmla="*/ 703 h 821"/>
                <a:gd name="T4" fmla="*/ 597 w 808"/>
                <a:gd name="T5" fmla="*/ 684 h 821"/>
                <a:gd name="T6" fmla="*/ 620 w 808"/>
                <a:gd name="T7" fmla="*/ 651 h 821"/>
                <a:gd name="T8" fmla="*/ 606 w 808"/>
                <a:gd name="T9" fmla="*/ 661 h 821"/>
                <a:gd name="T10" fmla="*/ 584 w 808"/>
                <a:gd name="T11" fmla="*/ 659 h 821"/>
                <a:gd name="T12" fmla="*/ 591 w 808"/>
                <a:gd name="T13" fmla="*/ 642 h 821"/>
                <a:gd name="T14" fmla="*/ 597 w 808"/>
                <a:gd name="T15" fmla="*/ 649 h 821"/>
                <a:gd name="T16" fmla="*/ 620 w 808"/>
                <a:gd name="T17" fmla="*/ 619 h 821"/>
                <a:gd name="T18" fmla="*/ 636 w 808"/>
                <a:gd name="T19" fmla="*/ 634 h 821"/>
                <a:gd name="T20" fmla="*/ 623 w 808"/>
                <a:gd name="T21" fmla="*/ 679 h 821"/>
                <a:gd name="T22" fmla="*/ 620 w 808"/>
                <a:gd name="T23" fmla="*/ 692 h 821"/>
                <a:gd name="T24" fmla="*/ 177 w 808"/>
                <a:gd name="T25" fmla="*/ 710 h 821"/>
                <a:gd name="T26" fmla="*/ 216 w 808"/>
                <a:gd name="T27" fmla="*/ 643 h 821"/>
                <a:gd name="T28" fmla="*/ 233 w 808"/>
                <a:gd name="T29" fmla="*/ 632 h 821"/>
                <a:gd name="T30" fmla="*/ 209 w 808"/>
                <a:gd name="T31" fmla="*/ 667 h 821"/>
                <a:gd name="T32" fmla="*/ 245 w 808"/>
                <a:gd name="T33" fmla="*/ 647 h 821"/>
                <a:gd name="T34" fmla="*/ 246 w 808"/>
                <a:gd name="T35" fmla="*/ 676 h 821"/>
                <a:gd name="T36" fmla="*/ 228 w 808"/>
                <a:gd name="T37" fmla="*/ 694 h 821"/>
                <a:gd name="T38" fmla="*/ 203 w 808"/>
                <a:gd name="T39" fmla="*/ 719 h 821"/>
                <a:gd name="T40" fmla="*/ 207 w 808"/>
                <a:gd name="T41" fmla="*/ 683 h 821"/>
                <a:gd name="T42" fmla="*/ 446 w 808"/>
                <a:gd name="T43" fmla="*/ 698 h 821"/>
                <a:gd name="T44" fmla="*/ 444 w 808"/>
                <a:gd name="T45" fmla="*/ 686 h 821"/>
                <a:gd name="T46" fmla="*/ 445 w 808"/>
                <a:gd name="T47" fmla="*/ 674 h 821"/>
                <a:gd name="T48" fmla="*/ 434 w 808"/>
                <a:gd name="T49" fmla="*/ 668 h 821"/>
                <a:gd name="T50" fmla="*/ 438 w 808"/>
                <a:gd name="T51" fmla="*/ 651 h 821"/>
                <a:gd name="T52" fmla="*/ 456 w 808"/>
                <a:gd name="T53" fmla="*/ 644 h 821"/>
                <a:gd name="T54" fmla="*/ 465 w 808"/>
                <a:gd name="T55" fmla="*/ 643 h 821"/>
                <a:gd name="T56" fmla="*/ 457 w 808"/>
                <a:gd name="T57" fmla="*/ 675 h 821"/>
                <a:gd name="T58" fmla="*/ 455 w 808"/>
                <a:gd name="T59" fmla="*/ 690 h 821"/>
                <a:gd name="T60" fmla="*/ 265 w 808"/>
                <a:gd name="T61" fmla="*/ 713 h 821"/>
                <a:gd name="T62" fmla="*/ 562 w 808"/>
                <a:gd name="T63" fmla="*/ 715 h 821"/>
                <a:gd name="T64" fmla="*/ 292 w 808"/>
                <a:gd name="T65" fmla="*/ 705 h 821"/>
                <a:gd name="T66" fmla="*/ 300 w 808"/>
                <a:gd name="T67" fmla="*/ 666 h 821"/>
                <a:gd name="T68" fmla="*/ 285 w 808"/>
                <a:gd name="T69" fmla="*/ 672 h 821"/>
                <a:gd name="T70" fmla="*/ 302 w 808"/>
                <a:gd name="T71" fmla="*/ 650 h 821"/>
                <a:gd name="T72" fmla="*/ 307 w 808"/>
                <a:gd name="T73" fmla="*/ 637 h 821"/>
                <a:gd name="T74" fmla="*/ 319 w 808"/>
                <a:gd name="T75" fmla="*/ 648 h 821"/>
                <a:gd name="T76" fmla="*/ 305 w 808"/>
                <a:gd name="T77" fmla="*/ 696 h 821"/>
                <a:gd name="T78" fmla="*/ 511 w 808"/>
                <a:gd name="T79" fmla="*/ 689 h 821"/>
                <a:gd name="T80" fmla="*/ 538 w 808"/>
                <a:gd name="T81" fmla="*/ 638 h 821"/>
                <a:gd name="T82" fmla="*/ 529 w 808"/>
                <a:gd name="T83" fmla="*/ 700 h 821"/>
                <a:gd name="T84" fmla="*/ 241 w 808"/>
                <a:gd name="T85" fmla="*/ 701 h 821"/>
                <a:gd name="T86" fmla="*/ 469 w 808"/>
                <a:gd name="T87" fmla="*/ 701 h 821"/>
                <a:gd name="T88" fmla="*/ 447 w 808"/>
                <a:gd name="T89" fmla="*/ 705 h 821"/>
                <a:gd name="T90" fmla="*/ 349 w 808"/>
                <a:gd name="T91" fmla="*/ 697 h 821"/>
                <a:gd name="T92" fmla="*/ 371 w 808"/>
                <a:gd name="T93" fmla="*/ 665 h 821"/>
                <a:gd name="T94" fmla="*/ 400 w 808"/>
                <a:gd name="T95" fmla="*/ 667 h 821"/>
                <a:gd name="T96" fmla="*/ 375 w 808"/>
                <a:gd name="T97" fmla="*/ 697 h 821"/>
                <a:gd name="T98" fmla="*/ 220 w 808"/>
                <a:gd name="T99" fmla="*/ 683 h 821"/>
                <a:gd name="T100" fmla="*/ 223 w 808"/>
                <a:gd name="T101" fmla="*/ 690 h 821"/>
                <a:gd name="T102" fmla="*/ 318 w 808"/>
                <a:gd name="T103" fmla="*/ 697 h 821"/>
                <a:gd name="T104" fmla="*/ 206 w 808"/>
                <a:gd name="T105" fmla="*/ 674 h 821"/>
                <a:gd name="T106" fmla="*/ 311 w 808"/>
                <a:gd name="T107" fmla="*/ 660 h 821"/>
                <a:gd name="T108" fmla="*/ 614 w 808"/>
                <a:gd name="T109" fmla="*/ 661 h 821"/>
                <a:gd name="T110" fmla="*/ 607 w 808"/>
                <a:gd name="T111" fmla="*/ 650 h 821"/>
                <a:gd name="T112" fmla="*/ 217 w 808"/>
                <a:gd name="T113" fmla="*/ 627 h 821"/>
                <a:gd name="T114" fmla="*/ 161 w 808"/>
                <a:gd name="T115" fmla="*/ 585 h 821"/>
                <a:gd name="T116" fmla="*/ 114 w 808"/>
                <a:gd name="T117" fmla="*/ 372 h 821"/>
                <a:gd name="T118" fmla="*/ 243 w 808"/>
                <a:gd name="T119" fmla="*/ 205 h 821"/>
                <a:gd name="T120" fmla="*/ 433 w 808"/>
                <a:gd name="T121" fmla="*/ 152 h 821"/>
                <a:gd name="T122" fmla="*/ 653 w 808"/>
                <a:gd name="T123" fmla="*/ 325 h 821"/>
                <a:gd name="T124" fmla="*/ 664 w 808"/>
                <a:gd name="T125" fmla="*/ 501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8" h="821">
                  <a:moveTo>
                    <a:pt x="404" y="821"/>
                  </a:moveTo>
                  <a:cubicBezTo>
                    <a:pt x="626" y="821"/>
                    <a:pt x="808" y="637"/>
                    <a:pt x="808" y="411"/>
                  </a:cubicBezTo>
                  <a:cubicBezTo>
                    <a:pt x="808" y="185"/>
                    <a:pt x="626" y="0"/>
                    <a:pt x="404" y="0"/>
                  </a:cubicBezTo>
                  <a:cubicBezTo>
                    <a:pt x="181" y="0"/>
                    <a:pt x="0" y="185"/>
                    <a:pt x="0" y="411"/>
                  </a:cubicBezTo>
                  <a:cubicBezTo>
                    <a:pt x="0" y="637"/>
                    <a:pt x="181" y="821"/>
                    <a:pt x="404" y="821"/>
                  </a:cubicBezTo>
                  <a:close/>
                  <a:moveTo>
                    <a:pt x="404" y="3"/>
                  </a:moveTo>
                  <a:cubicBezTo>
                    <a:pt x="474" y="48"/>
                    <a:pt x="616" y="90"/>
                    <a:pt x="583" y="158"/>
                  </a:cubicBezTo>
                  <a:cubicBezTo>
                    <a:pt x="638" y="106"/>
                    <a:pt x="721" y="230"/>
                    <a:pt x="785" y="285"/>
                  </a:cubicBezTo>
                  <a:cubicBezTo>
                    <a:pt x="765" y="362"/>
                    <a:pt x="769" y="520"/>
                    <a:pt x="693" y="507"/>
                  </a:cubicBezTo>
                  <a:cubicBezTo>
                    <a:pt x="761" y="544"/>
                    <a:pt x="669" y="666"/>
                    <a:pt x="644" y="734"/>
                  </a:cubicBezTo>
                  <a:cubicBezTo>
                    <a:pt x="567" y="740"/>
                    <a:pt x="412" y="799"/>
                    <a:pt x="405" y="723"/>
                  </a:cubicBezTo>
                  <a:cubicBezTo>
                    <a:pt x="392" y="797"/>
                    <a:pt x="241" y="737"/>
                    <a:pt x="161" y="732"/>
                  </a:cubicBezTo>
                  <a:cubicBezTo>
                    <a:pt x="134" y="658"/>
                    <a:pt x="46" y="545"/>
                    <a:pt x="113" y="509"/>
                  </a:cubicBezTo>
                  <a:cubicBezTo>
                    <a:pt x="35" y="520"/>
                    <a:pt x="47" y="364"/>
                    <a:pt x="23" y="284"/>
                  </a:cubicBezTo>
                  <a:cubicBezTo>
                    <a:pt x="90" y="245"/>
                    <a:pt x="172" y="105"/>
                    <a:pt x="229" y="159"/>
                  </a:cubicBezTo>
                  <a:cubicBezTo>
                    <a:pt x="197" y="85"/>
                    <a:pt x="340" y="46"/>
                    <a:pt x="404" y="3"/>
                  </a:cubicBezTo>
                  <a:close/>
                  <a:moveTo>
                    <a:pt x="609" y="729"/>
                  </a:moveTo>
                  <a:cubicBezTo>
                    <a:pt x="601" y="725"/>
                    <a:pt x="601" y="725"/>
                    <a:pt x="601" y="725"/>
                  </a:cubicBezTo>
                  <a:cubicBezTo>
                    <a:pt x="601" y="725"/>
                    <a:pt x="601" y="725"/>
                    <a:pt x="601" y="725"/>
                  </a:cubicBezTo>
                  <a:cubicBezTo>
                    <a:pt x="601" y="725"/>
                    <a:pt x="601" y="725"/>
                    <a:pt x="601" y="725"/>
                  </a:cubicBezTo>
                  <a:cubicBezTo>
                    <a:pt x="601" y="725"/>
                    <a:pt x="601" y="725"/>
                    <a:pt x="601" y="725"/>
                  </a:cubicBezTo>
                  <a:cubicBezTo>
                    <a:pt x="600" y="725"/>
                    <a:pt x="600" y="725"/>
                    <a:pt x="600" y="725"/>
                  </a:cubicBezTo>
                  <a:cubicBezTo>
                    <a:pt x="600" y="725"/>
                    <a:pt x="600" y="725"/>
                    <a:pt x="600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7" y="725"/>
                    <a:pt x="597" y="725"/>
                    <a:pt x="597" y="725"/>
                  </a:cubicBezTo>
                  <a:cubicBezTo>
                    <a:pt x="597" y="725"/>
                    <a:pt x="597" y="725"/>
                    <a:pt x="597" y="725"/>
                  </a:cubicBezTo>
                  <a:cubicBezTo>
                    <a:pt x="596" y="725"/>
                    <a:pt x="596" y="725"/>
                    <a:pt x="596" y="725"/>
                  </a:cubicBezTo>
                  <a:cubicBezTo>
                    <a:pt x="596" y="725"/>
                    <a:pt x="596" y="725"/>
                    <a:pt x="596" y="725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2"/>
                    <a:pt x="595" y="722"/>
                    <a:pt x="595" y="722"/>
                  </a:cubicBezTo>
                  <a:cubicBezTo>
                    <a:pt x="595" y="722"/>
                    <a:pt x="595" y="722"/>
                    <a:pt x="595" y="722"/>
                  </a:cubicBezTo>
                  <a:cubicBezTo>
                    <a:pt x="596" y="722"/>
                    <a:pt x="596" y="722"/>
                    <a:pt x="596" y="722"/>
                  </a:cubicBezTo>
                  <a:cubicBezTo>
                    <a:pt x="596" y="722"/>
                    <a:pt x="596" y="722"/>
                    <a:pt x="596" y="722"/>
                  </a:cubicBezTo>
                  <a:cubicBezTo>
                    <a:pt x="598" y="722"/>
                    <a:pt x="598" y="722"/>
                    <a:pt x="598" y="722"/>
                  </a:cubicBezTo>
                  <a:cubicBezTo>
                    <a:pt x="598" y="722"/>
                    <a:pt x="598" y="722"/>
                    <a:pt x="598" y="722"/>
                  </a:cubicBezTo>
                  <a:cubicBezTo>
                    <a:pt x="600" y="722"/>
                    <a:pt x="600" y="722"/>
                    <a:pt x="600" y="722"/>
                  </a:cubicBezTo>
                  <a:cubicBezTo>
                    <a:pt x="600" y="722"/>
                    <a:pt x="600" y="722"/>
                    <a:pt x="600" y="722"/>
                  </a:cubicBezTo>
                  <a:cubicBezTo>
                    <a:pt x="602" y="722"/>
                    <a:pt x="602" y="722"/>
                    <a:pt x="602" y="722"/>
                  </a:cubicBezTo>
                  <a:cubicBezTo>
                    <a:pt x="602" y="722"/>
                    <a:pt x="602" y="722"/>
                    <a:pt x="602" y="722"/>
                  </a:cubicBezTo>
                  <a:cubicBezTo>
                    <a:pt x="603" y="722"/>
                    <a:pt x="603" y="722"/>
                    <a:pt x="603" y="722"/>
                  </a:cubicBezTo>
                  <a:cubicBezTo>
                    <a:pt x="603" y="722"/>
                    <a:pt x="603" y="722"/>
                    <a:pt x="603" y="722"/>
                  </a:cubicBezTo>
                  <a:cubicBezTo>
                    <a:pt x="605" y="722"/>
                    <a:pt x="605" y="722"/>
                    <a:pt x="605" y="722"/>
                  </a:cubicBezTo>
                  <a:cubicBezTo>
                    <a:pt x="605" y="722"/>
                    <a:pt x="605" y="722"/>
                    <a:pt x="605" y="722"/>
                  </a:cubicBezTo>
                  <a:cubicBezTo>
                    <a:pt x="606" y="721"/>
                    <a:pt x="606" y="721"/>
                    <a:pt x="606" y="721"/>
                  </a:cubicBezTo>
                  <a:cubicBezTo>
                    <a:pt x="606" y="721"/>
                    <a:pt x="606" y="721"/>
                    <a:pt x="606" y="721"/>
                  </a:cubicBezTo>
                  <a:cubicBezTo>
                    <a:pt x="608" y="719"/>
                    <a:pt x="608" y="719"/>
                    <a:pt x="608" y="719"/>
                  </a:cubicBezTo>
                  <a:cubicBezTo>
                    <a:pt x="608" y="719"/>
                    <a:pt x="608" y="719"/>
                    <a:pt x="608" y="719"/>
                  </a:cubicBezTo>
                  <a:cubicBezTo>
                    <a:pt x="608" y="717"/>
                    <a:pt x="608" y="717"/>
                    <a:pt x="608" y="717"/>
                  </a:cubicBezTo>
                  <a:cubicBezTo>
                    <a:pt x="608" y="717"/>
                    <a:pt x="608" y="717"/>
                    <a:pt x="608" y="717"/>
                  </a:cubicBezTo>
                  <a:cubicBezTo>
                    <a:pt x="608" y="715"/>
                    <a:pt x="608" y="715"/>
                    <a:pt x="608" y="715"/>
                  </a:cubicBezTo>
                  <a:cubicBezTo>
                    <a:pt x="608" y="715"/>
                    <a:pt x="608" y="715"/>
                    <a:pt x="608" y="715"/>
                  </a:cubicBezTo>
                  <a:cubicBezTo>
                    <a:pt x="608" y="712"/>
                    <a:pt x="608" y="712"/>
                    <a:pt x="608" y="712"/>
                  </a:cubicBezTo>
                  <a:cubicBezTo>
                    <a:pt x="608" y="712"/>
                    <a:pt x="608" y="712"/>
                    <a:pt x="608" y="712"/>
                  </a:cubicBezTo>
                  <a:cubicBezTo>
                    <a:pt x="608" y="710"/>
                    <a:pt x="608" y="710"/>
                    <a:pt x="608" y="710"/>
                  </a:cubicBezTo>
                  <a:cubicBezTo>
                    <a:pt x="608" y="710"/>
                    <a:pt x="608" y="710"/>
                    <a:pt x="608" y="710"/>
                  </a:cubicBezTo>
                  <a:cubicBezTo>
                    <a:pt x="608" y="707"/>
                    <a:pt x="608" y="707"/>
                    <a:pt x="608" y="707"/>
                  </a:cubicBezTo>
                  <a:cubicBezTo>
                    <a:pt x="608" y="707"/>
                    <a:pt x="608" y="707"/>
                    <a:pt x="608" y="707"/>
                  </a:cubicBezTo>
                  <a:cubicBezTo>
                    <a:pt x="608" y="705"/>
                    <a:pt x="608" y="705"/>
                    <a:pt x="608" y="705"/>
                  </a:cubicBezTo>
                  <a:cubicBezTo>
                    <a:pt x="608" y="705"/>
                    <a:pt x="608" y="705"/>
                    <a:pt x="608" y="705"/>
                  </a:cubicBezTo>
                  <a:cubicBezTo>
                    <a:pt x="608" y="702"/>
                    <a:pt x="608" y="702"/>
                    <a:pt x="608" y="702"/>
                  </a:cubicBezTo>
                  <a:cubicBezTo>
                    <a:pt x="608" y="702"/>
                    <a:pt x="608" y="702"/>
                    <a:pt x="608" y="702"/>
                  </a:cubicBezTo>
                  <a:cubicBezTo>
                    <a:pt x="608" y="700"/>
                    <a:pt x="608" y="700"/>
                    <a:pt x="608" y="700"/>
                  </a:cubicBezTo>
                  <a:cubicBezTo>
                    <a:pt x="608" y="700"/>
                    <a:pt x="608" y="700"/>
                    <a:pt x="608" y="700"/>
                  </a:cubicBezTo>
                  <a:cubicBezTo>
                    <a:pt x="606" y="701"/>
                    <a:pt x="606" y="701"/>
                    <a:pt x="606" y="701"/>
                  </a:cubicBezTo>
                  <a:cubicBezTo>
                    <a:pt x="606" y="701"/>
                    <a:pt x="606" y="701"/>
                    <a:pt x="606" y="701"/>
                  </a:cubicBezTo>
                  <a:cubicBezTo>
                    <a:pt x="604" y="702"/>
                    <a:pt x="604" y="702"/>
                    <a:pt x="604" y="702"/>
                  </a:cubicBezTo>
                  <a:cubicBezTo>
                    <a:pt x="604" y="702"/>
                    <a:pt x="604" y="702"/>
                    <a:pt x="604" y="702"/>
                  </a:cubicBezTo>
                  <a:cubicBezTo>
                    <a:pt x="603" y="703"/>
                    <a:pt x="603" y="703"/>
                    <a:pt x="603" y="703"/>
                  </a:cubicBezTo>
                  <a:cubicBezTo>
                    <a:pt x="603" y="703"/>
                    <a:pt x="603" y="703"/>
                    <a:pt x="603" y="703"/>
                  </a:cubicBezTo>
                  <a:cubicBezTo>
                    <a:pt x="601" y="704"/>
                    <a:pt x="601" y="704"/>
                    <a:pt x="601" y="704"/>
                  </a:cubicBezTo>
                  <a:cubicBezTo>
                    <a:pt x="601" y="704"/>
                    <a:pt x="601" y="704"/>
                    <a:pt x="601" y="704"/>
                  </a:cubicBezTo>
                  <a:cubicBezTo>
                    <a:pt x="599" y="705"/>
                    <a:pt x="599" y="705"/>
                    <a:pt x="599" y="705"/>
                  </a:cubicBezTo>
                  <a:cubicBezTo>
                    <a:pt x="599" y="705"/>
                    <a:pt x="599" y="705"/>
                    <a:pt x="599" y="705"/>
                  </a:cubicBezTo>
                  <a:cubicBezTo>
                    <a:pt x="598" y="706"/>
                    <a:pt x="598" y="706"/>
                    <a:pt x="598" y="706"/>
                  </a:cubicBezTo>
                  <a:cubicBezTo>
                    <a:pt x="598" y="706"/>
                    <a:pt x="598" y="706"/>
                    <a:pt x="598" y="706"/>
                  </a:cubicBezTo>
                  <a:cubicBezTo>
                    <a:pt x="596" y="708"/>
                    <a:pt x="596" y="708"/>
                    <a:pt x="596" y="708"/>
                  </a:cubicBezTo>
                  <a:cubicBezTo>
                    <a:pt x="596" y="708"/>
                    <a:pt x="596" y="708"/>
                    <a:pt x="596" y="708"/>
                  </a:cubicBezTo>
                  <a:cubicBezTo>
                    <a:pt x="594" y="708"/>
                    <a:pt x="594" y="708"/>
                    <a:pt x="594" y="708"/>
                  </a:cubicBezTo>
                  <a:cubicBezTo>
                    <a:pt x="594" y="708"/>
                    <a:pt x="594" y="708"/>
                    <a:pt x="594" y="708"/>
                  </a:cubicBezTo>
                  <a:cubicBezTo>
                    <a:pt x="593" y="709"/>
                    <a:pt x="593" y="709"/>
                    <a:pt x="593" y="709"/>
                  </a:cubicBezTo>
                  <a:cubicBezTo>
                    <a:pt x="593" y="709"/>
                    <a:pt x="593" y="709"/>
                    <a:pt x="593" y="709"/>
                  </a:cubicBezTo>
                  <a:cubicBezTo>
                    <a:pt x="592" y="710"/>
                    <a:pt x="592" y="710"/>
                    <a:pt x="592" y="710"/>
                  </a:cubicBezTo>
                  <a:cubicBezTo>
                    <a:pt x="592" y="710"/>
                    <a:pt x="592" y="710"/>
                    <a:pt x="592" y="710"/>
                  </a:cubicBezTo>
                  <a:cubicBezTo>
                    <a:pt x="590" y="710"/>
                    <a:pt x="590" y="710"/>
                    <a:pt x="590" y="710"/>
                  </a:cubicBezTo>
                  <a:cubicBezTo>
                    <a:pt x="590" y="710"/>
                    <a:pt x="590" y="710"/>
                    <a:pt x="590" y="710"/>
                  </a:cubicBezTo>
                  <a:cubicBezTo>
                    <a:pt x="589" y="711"/>
                    <a:pt x="589" y="711"/>
                    <a:pt x="589" y="711"/>
                  </a:cubicBezTo>
                  <a:cubicBezTo>
                    <a:pt x="589" y="711"/>
                    <a:pt x="589" y="711"/>
                    <a:pt x="589" y="711"/>
                  </a:cubicBezTo>
                  <a:cubicBezTo>
                    <a:pt x="588" y="712"/>
                    <a:pt x="588" y="712"/>
                    <a:pt x="588" y="712"/>
                  </a:cubicBezTo>
                  <a:cubicBezTo>
                    <a:pt x="588" y="712"/>
                    <a:pt x="588" y="712"/>
                    <a:pt x="588" y="712"/>
                  </a:cubicBezTo>
                  <a:cubicBezTo>
                    <a:pt x="587" y="712"/>
                    <a:pt x="587" y="712"/>
                    <a:pt x="587" y="712"/>
                  </a:cubicBezTo>
                  <a:cubicBezTo>
                    <a:pt x="587" y="712"/>
                    <a:pt x="587" y="712"/>
                    <a:pt x="587" y="712"/>
                  </a:cubicBezTo>
                  <a:cubicBezTo>
                    <a:pt x="585" y="712"/>
                    <a:pt x="585" y="712"/>
                    <a:pt x="585" y="712"/>
                  </a:cubicBezTo>
                  <a:cubicBezTo>
                    <a:pt x="585" y="712"/>
                    <a:pt x="585" y="712"/>
                    <a:pt x="585" y="712"/>
                  </a:cubicBezTo>
                  <a:cubicBezTo>
                    <a:pt x="584" y="711"/>
                    <a:pt x="584" y="711"/>
                    <a:pt x="584" y="711"/>
                  </a:cubicBezTo>
                  <a:cubicBezTo>
                    <a:pt x="584" y="711"/>
                    <a:pt x="584" y="711"/>
                    <a:pt x="584" y="711"/>
                  </a:cubicBezTo>
                  <a:cubicBezTo>
                    <a:pt x="584" y="712"/>
                    <a:pt x="584" y="712"/>
                    <a:pt x="584" y="712"/>
                  </a:cubicBezTo>
                  <a:cubicBezTo>
                    <a:pt x="584" y="712"/>
                    <a:pt x="584" y="712"/>
                    <a:pt x="584" y="712"/>
                  </a:cubicBezTo>
                  <a:cubicBezTo>
                    <a:pt x="583" y="712"/>
                    <a:pt x="583" y="712"/>
                    <a:pt x="583" y="712"/>
                  </a:cubicBezTo>
                  <a:cubicBezTo>
                    <a:pt x="583" y="712"/>
                    <a:pt x="583" y="712"/>
                    <a:pt x="583" y="712"/>
                  </a:cubicBezTo>
                  <a:cubicBezTo>
                    <a:pt x="582" y="712"/>
                    <a:pt x="582" y="712"/>
                    <a:pt x="582" y="712"/>
                  </a:cubicBezTo>
                  <a:cubicBezTo>
                    <a:pt x="582" y="712"/>
                    <a:pt x="582" y="712"/>
                    <a:pt x="582" y="712"/>
                  </a:cubicBezTo>
                  <a:cubicBezTo>
                    <a:pt x="582" y="711"/>
                    <a:pt x="582" y="711"/>
                    <a:pt x="582" y="711"/>
                  </a:cubicBezTo>
                  <a:cubicBezTo>
                    <a:pt x="582" y="711"/>
                    <a:pt x="582" y="711"/>
                    <a:pt x="582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0" y="711"/>
                    <a:pt x="580" y="711"/>
                    <a:pt x="580" y="711"/>
                  </a:cubicBezTo>
                  <a:cubicBezTo>
                    <a:pt x="580" y="711"/>
                    <a:pt x="580" y="711"/>
                    <a:pt x="580" y="711"/>
                  </a:cubicBezTo>
                  <a:cubicBezTo>
                    <a:pt x="580" y="710"/>
                    <a:pt x="580" y="710"/>
                    <a:pt x="580" y="710"/>
                  </a:cubicBezTo>
                  <a:cubicBezTo>
                    <a:pt x="580" y="710"/>
                    <a:pt x="580" y="710"/>
                    <a:pt x="580" y="710"/>
                  </a:cubicBezTo>
                  <a:cubicBezTo>
                    <a:pt x="579" y="709"/>
                    <a:pt x="579" y="709"/>
                    <a:pt x="579" y="709"/>
                  </a:cubicBezTo>
                  <a:cubicBezTo>
                    <a:pt x="579" y="709"/>
                    <a:pt x="579" y="709"/>
                    <a:pt x="579" y="709"/>
                  </a:cubicBezTo>
                  <a:cubicBezTo>
                    <a:pt x="580" y="709"/>
                    <a:pt x="580" y="709"/>
                    <a:pt x="580" y="709"/>
                  </a:cubicBezTo>
                  <a:cubicBezTo>
                    <a:pt x="580" y="709"/>
                    <a:pt x="580" y="709"/>
                    <a:pt x="580" y="709"/>
                  </a:cubicBezTo>
                  <a:cubicBezTo>
                    <a:pt x="592" y="704"/>
                    <a:pt x="592" y="704"/>
                    <a:pt x="592" y="704"/>
                  </a:cubicBezTo>
                  <a:cubicBezTo>
                    <a:pt x="592" y="704"/>
                    <a:pt x="592" y="704"/>
                    <a:pt x="592" y="704"/>
                  </a:cubicBezTo>
                  <a:cubicBezTo>
                    <a:pt x="592" y="705"/>
                    <a:pt x="592" y="705"/>
                    <a:pt x="592" y="705"/>
                  </a:cubicBezTo>
                  <a:cubicBezTo>
                    <a:pt x="592" y="705"/>
                    <a:pt x="592" y="705"/>
                    <a:pt x="592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8" y="702"/>
                    <a:pt x="598" y="702"/>
                    <a:pt x="598" y="702"/>
                  </a:cubicBezTo>
                  <a:cubicBezTo>
                    <a:pt x="598" y="702"/>
                    <a:pt x="598" y="702"/>
                    <a:pt x="598" y="702"/>
                  </a:cubicBezTo>
                  <a:cubicBezTo>
                    <a:pt x="599" y="702"/>
                    <a:pt x="599" y="702"/>
                    <a:pt x="599" y="702"/>
                  </a:cubicBezTo>
                  <a:cubicBezTo>
                    <a:pt x="599" y="702"/>
                    <a:pt x="599" y="702"/>
                    <a:pt x="599" y="702"/>
                  </a:cubicBezTo>
                  <a:cubicBezTo>
                    <a:pt x="599" y="701"/>
                    <a:pt x="599" y="701"/>
                    <a:pt x="599" y="701"/>
                  </a:cubicBezTo>
                  <a:cubicBezTo>
                    <a:pt x="599" y="701"/>
                    <a:pt x="599" y="701"/>
                    <a:pt x="599" y="701"/>
                  </a:cubicBezTo>
                  <a:cubicBezTo>
                    <a:pt x="600" y="701"/>
                    <a:pt x="600" y="701"/>
                    <a:pt x="600" y="701"/>
                  </a:cubicBezTo>
                  <a:cubicBezTo>
                    <a:pt x="600" y="701"/>
                    <a:pt x="600" y="701"/>
                    <a:pt x="600" y="701"/>
                  </a:cubicBezTo>
                  <a:cubicBezTo>
                    <a:pt x="601" y="701"/>
                    <a:pt x="601" y="701"/>
                    <a:pt x="601" y="701"/>
                  </a:cubicBezTo>
                  <a:cubicBezTo>
                    <a:pt x="601" y="701"/>
                    <a:pt x="601" y="701"/>
                    <a:pt x="601" y="701"/>
                  </a:cubicBezTo>
                  <a:cubicBezTo>
                    <a:pt x="601" y="700"/>
                    <a:pt x="601" y="700"/>
                    <a:pt x="601" y="700"/>
                  </a:cubicBezTo>
                  <a:cubicBezTo>
                    <a:pt x="601" y="700"/>
                    <a:pt x="601" y="700"/>
                    <a:pt x="601" y="700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3" y="698"/>
                    <a:pt x="603" y="698"/>
                    <a:pt x="603" y="698"/>
                  </a:cubicBezTo>
                  <a:cubicBezTo>
                    <a:pt x="603" y="698"/>
                    <a:pt x="603" y="698"/>
                    <a:pt x="603" y="698"/>
                  </a:cubicBezTo>
                  <a:cubicBezTo>
                    <a:pt x="603" y="697"/>
                    <a:pt x="603" y="697"/>
                    <a:pt x="603" y="697"/>
                  </a:cubicBezTo>
                  <a:cubicBezTo>
                    <a:pt x="603" y="697"/>
                    <a:pt x="603" y="697"/>
                    <a:pt x="603" y="697"/>
                  </a:cubicBezTo>
                  <a:cubicBezTo>
                    <a:pt x="604" y="697"/>
                    <a:pt x="604" y="697"/>
                    <a:pt x="604" y="697"/>
                  </a:cubicBezTo>
                  <a:cubicBezTo>
                    <a:pt x="604" y="697"/>
                    <a:pt x="604" y="697"/>
                    <a:pt x="604" y="697"/>
                  </a:cubicBezTo>
                  <a:cubicBezTo>
                    <a:pt x="604" y="696"/>
                    <a:pt x="604" y="696"/>
                    <a:pt x="604" y="696"/>
                  </a:cubicBezTo>
                  <a:cubicBezTo>
                    <a:pt x="604" y="696"/>
                    <a:pt x="604" y="696"/>
                    <a:pt x="604" y="696"/>
                  </a:cubicBezTo>
                  <a:cubicBezTo>
                    <a:pt x="605" y="696"/>
                    <a:pt x="605" y="696"/>
                    <a:pt x="605" y="696"/>
                  </a:cubicBezTo>
                  <a:cubicBezTo>
                    <a:pt x="605" y="696"/>
                    <a:pt x="605" y="696"/>
                    <a:pt x="605" y="696"/>
                  </a:cubicBezTo>
                  <a:cubicBezTo>
                    <a:pt x="606" y="695"/>
                    <a:pt x="606" y="695"/>
                    <a:pt x="606" y="695"/>
                  </a:cubicBezTo>
                  <a:cubicBezTo>
                    <a:pt x="606" y="695"/>
                    <a:pt x="606" y="695"/>
                    <a:pt x="606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3"/>
                    <a:pt x="607" y="693"/>
                    <a:pt x="607" y="693"/>
                  </a:cubicBezTo>
                  <a:cubicBezTo>
                    <a:pt x="607" y="693"/>
                    <a:pt x="607" y="693"/>
                    <a:pt x="607" y="693"/>
                  </a:cubicBezTo>
                  <a:cubicBezTo>
                    <a:pt x="606" y="693"/>
                    <a:pt x="606" y="693"/>
                    <a:pt x="606" y="693"/>
                  </a:cubicBezTo>
                  <a:cubicBezTo>
                    <a:pt x="606" y="693"/>
                    <a:pt x="606" y="693"/>
                    <a:pt x="606" y="693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7" y="691"/>
                    <a:pt x="607" y="691"/>
                    <a:pt x="607" y="691"/>
                  </a:cubicBezTo>
                  <a:cubicBezTo>
                    <a:pt x="607" y="691"/>
                    <a:pt x="607" y="691"/>
                    <a:pt x="607" y="691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598" y="684"/>
                    <a:pt x="598" y="684"/>
                    <a:pt x="598" y="684"/>
                  </a:cubicBezTo>
                  <a:cubicBezTo>
                    <a:pt x="598" y="684"/>
                    <a:pt x="598" y="684"/>
                    <a:pt x="598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6" y="684"/>
                    <a:pt x="596" y="684"/>
                    <a:pt x="596" y="684"/>
                  </a:cubicBezTo>
                  <a:cubicBezTo>
                    <a:pt x="596" y="684"/>
                    <a:pt x="596" y="684"/>
                    <a:pt x="596" y="684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7" y="681"/>
                    <a:pt x="597" y="681"/>
                    <a:pt x="597" y="681"/>
                  </a:cubicBezTo>
                  <a:cubicBezTo>
                    <a:pt x="597" y="681"/>
                    <a:pt x="597" y="681"/>
                    <a:pt x="597" y="681"/>
                  </a:cubicBezTo>
                  <a:cubicBezTo>
                    <a:pt x="620" y="670"/>
                    <a:pt x="620" y="670"/>
                    <a:pt x="620" y="670"/>
                  </a:cubicBezTo>
                  <a:cubicBezTo>
                    <a:pt x="620" y="670"/>
                    <a:pt x="620" y="670"/>
                    <a:pt x="620" y="670"/>
                  </a:cubicBezTo>
                  <a:cubicBezTo>
                    <a:pt x="621" y="668"/>
                    <a:pt x="621" y="668"/>
                    <a:pt x="621" y="668"/>
                  </a:cubicBezTo>
                  <a:cubicBezTo>
                    <a:pt x="621" y="668"/>
                    <a:pt x="621" y="668"/>
                    <a:pt x="621" y="668"/>
                  </a:cubicBezTo>
                  <a:cubicBezTo>
                    <a:pt x="622" y="665"/>
                    <a:pt x="622" y="665"/>
                    <a:pt x="622" y="665"/>
                  </a:cubicBezTo>
                  <a:cubicBezTo>
                    <a:pt x="622" y="665"/>
                    <a:pt x="622" y="665"/>
                    <a:pt x="622" y="665"/>
                  </a:cubicBezTo>
                  <a:cubicBezTo>
                    <a:pt x="624" y="663"/>
                    <a:pt x="624" y="663"/>
                    <a:pt x="624" y="663"/>
                  </a:cubicBezTo>
                  <a:cubicBezTo>
                    <a:pt x="624" y="663"/>
                    <a:pt x="624" y="663"/>
                    <a:pt x="624" y="663"/>
                  </a:cubicBezTo>
                  <a:cubicBezTo>
                    <a:pt x="626" y="660"/>
                    <a:pt x="626" y="660"/>
                    <a:pt x="626" y="660"/>
                  </a:cubicBezTo>
                  <a:cubicBezTo>
                    <a:pt x="626" y="660"/>
                    <a:pt x="626" y="660"/>
                    <a:pt x="626" y="660"/>
                  </a:cubicBezTo>
                  <a:cubicBezTo>
                    <a:pt x="627" y="658"/>
                    <a:pt x="627" y="658"/>
                    <a:pt x="627" y="658"/>
                  </a:cubicBezTo>
                  <a:cubicBezTo>
                    <a:pt x="627" y="658"/>
                    <a:pt x="627" y="658"/>
                    <a:pt x="627" y="658"/>
                  </a:cubicBezTo>
                  <a:cubicBezTo>
                    <a:pt x="628" y="655"/>
                    <a:pt x="628" y="655"/>
                    <a:pt x="628" y="655"/>
                  </a:cubicBezTo>
                  <a:cubicBezTo>
                    <a:pt x="628" y="655"/>
                    <a:pt x="628" y="655"/>
                    <a:pt x="628" y="655"/>
                  </a:cubicBezTo>
                  <a:cubicBezTo>
                    <a:pt x="630" y="653"/>
                    <a:pt x="630" y="653"/>
                    <a:pt x="630" y="653"/>
                  </a:cubicBezTo>
                  <a:cubicBezTo>
                    <a:pt x="630" y="653"/>
                    <a:pt x="630" y="653"/>
                    <a:pt x="630" y="653"/>
                  </a:cubicBezTo>
                  <a:cubicBezTo>
                    <a:pt x="631" y="650"/>
                    <a:pt x="631" y="650"/>
                    <a:pt x="631" y="650"/>
                  </a:cubicBezTo>
                  <a:cubicBezTo>
                    <a:pt x="631" y="650"/>
                    <a:pt x="631" y="650"/>
                    <a:pt x="631" y="650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2"/>
                    <a:pt x="633" y="642"/>
                    <a:pt x="633" y="642"/>
                  </a:cubicBezTo>
                  <a:cubicBezTo>
                    <a:pt x="633" y="642"/>
                    <a:pt x="633" y="642"/>
                    <a:pt x="633" y="642"/>
                  </a:cubicBezTo>
                  <a:cubicBezTo>
                    <a:pt x="632" y="642"/>
                    <a:pt x="632" y="642"/>
                    <a:pt x="632" y="642"/>
                  </a:cubicBezTo>
                  <a:cubicBezTo>
                    <a:pt x="632" y="642"/>
                    <a:pt x="632" y="642"/>
                    <a:pt x="632" y="642"/>
                  </a:cubicBezTo>
                  <a:cubicBezTo>
                    <a:pt x="631" y="642"/>
                    <a:pt x="631" y="642"/>
                    <a:pt x="631" y="642"/>
                  </a:cubicBezTo>
                  <a:cubicBezTo>
                    <a:pt x="631" y="642"/>
                    <a:pt x="631" y="642"/>
                    <a:pt x="631" y="642"/>
                  </a:cubicBezTo>
                  <a:cubicBezTo>
                    <a:pt x="629" y="643"/>
                    <a:pt x="629" y="643"/>
                    <a:pt x="629" y="643"/>
                  </a:cubicBezTo>
                  <a:cubicBezTo>
                    <a:pt x="629" y="643"/>
                    <a:pt x="629" y="643"/>
                    <a:pt x="629" y="643"/>
                  </a:cubicBezTo>
                  <a:cubicBezTo>
                    <a:pt x="628" y="643"/>
                    <a:pt x="628" y="643"/>
                    <a:pt x="628" y="643"/>
                  </a:cubicBezTo>
                  <a:cubicBezTo>
                    <a:pt x="628" y="643"/>
                    <a:pt x="628" y="643"/>
                    <a:pt x="628" y="643"/>
                  </a:cubicBezTo>
                  <a:cubicBezTo>
                    <a:pt x="627" y="644"/>
                    <a:pt x="627" y="644"/>
                    <a:pt x="627" y="644"/>
                  </a:cubicBezTo>
                  <a:cubicBezTo>
                    <a:pt x="627" y="644"/>
                    <a:pt x="627" y="644"/>
                    <a:pt x="627" y="644"/>
                  </a:cubicBezTo>
                  <a:cubicBezTo>
                    <a:pt x="626" y="645"/>
                    <a:pt x="626" y="645"/>
                    <a:pt x="626" y="645"/>
                  </a:cubicBezTo>
                  <a:cubicBezTo>
                    <a:pt x="626" y="645"/>
                    <a:pt x="626" y="645"/>
                    <a:pt x="626" y="645"/>
                  </a:cubicBezTo>
                  <a:cubicBezTo>
                    <a:pt x="625" y="645"/>
                    <a:pt x="625" y="645"/>
                    <a:pt x="625" y="645"/>
                  </a:cubicBezTo>
                  <a:cubicBezTo>
                    <a:pt x="625" y="645"/>
                    <a:pt x="625" y="645"/>
                    <a:pt x="625" y="645"/>
                  </a:cubicBezTo>
                  <a:cubicBezTo>
                    <a:pt x="624" y="646"/>
                    <a:pt x="624" y="646"/>
                    <a:pt x="624" y="646"/>
                  </a:cubicBezTo>
                  <a:cubicBezTo>
                    <a:pt x="624" y="646"/>
                    <a:pt x="624" y="646"/>
                    <a:pt x="624" y="646"/>
                  </a:cubicBezTo>
                  <a:cubicBezTo>
                    <a:pt x="620" y="649"/>
                    <a:pt x="620" y="649"/>
                    <a:pt x="620" y="649"/>
                  </a:cubicBezTo>
                  <a:cubicBezTo>
                    <a:pt x="620" y="649"/>
                    <a:pt x="620" y="649"/>
                    <a:pt x="620" y="649"/>
                  </a:cubicBezTo>
                  <a:cubicBezTo>
                    <a:pt x="620" y="650"/>
                    <a:pt x="620" y="650"/>
                    <a:pt x="620" y="650"/>
                  </a:cubicBezTo>
                  <a:cubicBezTo>
                    <a:pt x="620" y="650"/>
                    <a:pt x="620" y="650"/>
                    <a:pt x="620" y="650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1" y="651"/>
                    <a:pt x="621" y="651"/>
                    <a:pt x="621" y="651"/>
                  </a:cubicBezTo>
                  <a:cubicBezTo>
                    <a:pt x="621" y="651"/>
                    <a:pt x="621" y="651"/>
                    <a:pt x="621" y="651"/>
                  </a:cubicBezTo>
                  <a:cubicBezTo>
                    <a:pt x="621" y="652"/>
                    <a:pt x="621" y="652"/>
                    <a:pt x="621" y="652"/>
                  </a:cubicBezTo>
                  <a:cubicBezTo>
                    <a:pt x="621" y="652"/>
                    <a:pt x="621" y="652"/>
                    <a:pt x="621" y="652"/>
                  </a:cubicBezTo>
                  <a:cubicBezTo>
                    <a:pt x="622" y="654"/>
                    <a:pt x="622" y="654"/>
                    <a:pt x="622" y="654"/>
                  </a:cubicBezTo>
                  <a:cubicBezTo>
                    <a:pt x="622" y="654"/>
                    <a:pt x="622" y="654"/>
                    <a:pt x="622" y="654"/>
                  </a:cubicBezTo>
                  <a:cubicBezTo>
                    <a:pt x="622" y="655"/>
                    <a:pt x="622" y="655"/>
                    <a:pt x="622" y="655"/>
                  </a:cubicBezTo>
                  <a:cubicBezTo>
                    <a:pt x="622" y="655"/>
                    <a:pt x="622" y="655"/>
                    <a:pt x="622" y="655"/>
                  </a:cubicBezTo>
                  <a:cubicBezTo>
                    <a:pt x="622" y="656"/>
                    <a:pt x="622" y="656"/>
                    <a:pt x="622" y="656"/>
                  </a:cubicBezTo>
                  <a:cubicBezTo>
                    <a:pt x="622" y="656"/>
                    <a:pt x="622" y="656"/>
                    <a:pt x="622" y="656"/>
                  </a:cubicBezTo>
                  <a:cubicBezTo>
                    <a:pt x="622" y="657"/>
                    <a:pt x="622" y="657"/>
                    <a:pt x="622" y="657"/>
                  </a:cubicBezTo>
                  <a:cubicBezTo>
                    <a:pt x="622" y="657"/>
                    <a:pt x="622" y="657"/>
                    <a:pt x="622" y="657"/>
                  </a:cubicBezTo>
                  <a:cubicBezTo>
                    <a:pt x="622" y="658"/>
                    <a:pt x="622" y="658"/>
                    <a:pt x="622" y="658"/>
                  </a:cubicBezTo>
                  <a:cubicBezTo>
                    <a:pt x="622" y="658"/>
                    <a:pt x="622" y="658"/>
                    <a:pt x="622" y="658"/>
                  </a:cubicBezTo>
                  <a:cubicBezTo>
                    <a:pt x="621" y="659"/>
                    <a:pt x="621" y="659"/>
                    <a:pt x="621" y="659"/>
                  </a:cubicBezTo>
                  <a:cubicBezTo>
                    <a:pt x="621" y="659"/>
                    <a:pt x="621" y="659"/>
                    <a:pt x="621" y="659"/>
                  </a:cubicBezTo>
                  <a:cubicBezTo>
                    <a:pt x="621" y="660"/>
                    <a:pt x="621" y="660"/>
                    <a:pt x="621" y="660"/>
                  </a:cubicBezTo>
                  <a:cubicBezTo>
                    <a:pt x="621" y="660"/>
                    <a:pt x="621" y="660"/>
                    <a:pt x="621" y="660"/>
                  </a:cubicBezTo>
                  <a:cubicBezTo>
                    <a:pt x="613" y="668"/>
                    <a:pt x="613" y="668"/>
                    <a:pt x="613" y="668"/>
                  </a:cubicBezTo>
                  <a:cubicBezTo>
                    <a:pt x="613" y="668"/>
                    <a:pt x="613" y="668"/>
                    <a:pt x="613" y="668"/>
                  </a:cubicBezTo>
                  <a:cubicBezTo>
                    <a:pt x="613" y="669"/>
                    <a:pt x="613" y="669"/>
                    <a:pt x="613" y="669"/>
                  </a:cubicBezTo>
                  <a:cubicBezTo>
                    <a:pt x="613" y="669"/>
                    <a:pt x="613" y="669"/>
                    <a:pt x="613" y="669"/>
                  </a:cubicBezTo>
                  <a:cubicBezTo>
                    <a:pt x="612" y="668"/>
                    <a:pt x="612" y="668"/>
                    <a:pt x="612" y="668"/>
                  </a:cubicBezTo>
                  <a:cubicBezTo>
                    <a:pt x="612" y="668"/>
                    <a:pt x="612" y="668"/>
                    <a:pt x="612" y="668"/>
                  </a:cubicBezTo>
                  <a:cubicBezTo>
                    <a:pt x="615" y="662"/>
                    <a:pt x="615" y="662"/>
                    <a:pt x="615" y="662"/>
                  </a:cubicBezTo>
                  <a:cubicBezTo>
                    <a:pt x="615" y="662"/>
                    <a:pt x="615" y="662"/>
                    <a:pt x="615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05" y="670"/>
                    <a:pt x="605" y="670"/>
                    <a:pt x="605" y="670"/>
                  </a:cubicBezTo>
                  <a:cubicBezTo>
                    <a:pt x="605" y="670"/>
                    <a:pt x="605" y="670"/>
                    <a:pt x="605" y="670"/>
                  </a:cubicBezTo>
                  <a:cubicBezTo>
                    <a:pt x="604" y="670"/>
                    <a:pt x="604" y="670"/>
                    <a:pt x="604" y="670"/>
                  </a:cubicBezTo>
                  <a:cubicBezTo>
                    <a:pt x="604" y="670"/>
                    <a:pt x="604" y="670"/>
                    <a:pt x="604" y="670"/>
                  </a:cubicBezTo>
                  <a:cubicBezTo>
                    <a:pt x="603" y="670"/>
                    <a:pt x="603" y="670"/>
                    <a:pt x="603" y="670"/>
                  </a:cubicBezTo>
                  <a:cubicBezTo>
                    <a:pt x="603" y="670"/>
                    <a:pt x="603" y="670"/>
                    <a:pt x="603" y="670"/>
                  </a:cubicBezTo>
                  <a:cubicBezTo>
                    <a:pt x="603" y="669"/>
                    <a:pt x="603" y="669"/>
                    <a:pt x="603" y="669"/>
                  </a:cubicBezTo>
                  <a:cubicBezTo>
                    <a:pt x="603" y="669"/>
                    <a:pt x="603" y="669"/>
                    <a:pt x="603" y="669"/>
                  </a:cubicBezTo>
                  <a:cubicBezTo>
                    <a:pt x="603" y="668"/>
                    <a:pt x="603" y="668"/>
                    <a:pt x="603" y="668"/>
                  </a:cubicBezTo>
                  <a:cubicBezTo>
                    <a:pt x="603" y="668"/>
                    <a:pt x="603" y="668"/>
                    <a:pt x="603" y="668"/>
                  </a:cubicBezTo>
                  <a:cubicBezTo>
                    <a:pt x="604" y="668"/>
                    <a:pt x="604" y="668"/>
                    <a:pt x="604" y="668"/>
                  </a:cubicBezTo>
                  <a:cubicBezTo>
                    <a:pt x="604" y="668"/>
                    <a:pt x="604" y="668"/>
                    <a:pt x="604" y="668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5" y="666"/>
                    <a:pt x="605" y="666"/>
                    <a:pt x="605" y="666"/>
                  </a:cubicBezTo>
                  <a:cubicBezTo>
                    <a:pt x="605" y="666"/>
                    <a:pt x="605" y="666"/>
                    <a:pt x="605" y="666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1"/>
                    <a:pt x="607" y="661"/>
                    <a:pt x="607" y="661"/>
                  </a:cubicBezTo>
                  <a:cubicBezTo>
                    <a:pt x="607" y="661"/>
                    <a:pt x="607" y="661"/>
                    <a:pt x="607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0"/>
                    <a:pt x="606" y="660"/>
                    <a:pt x="606" y="660"/>
                  </a:cubicBezTo>
                  <a:cubicBezTo>
                    <a:pt x="606" y="660"/>
                    <a:pt x="606" y="660"/>
                    <a:pt x="606" y="660"/>
                  </a:cubicBezTo>
                  <a:cubicBezTo>
                    <a:pt x="604" y="661"/>
                    <a:pt x="604" y="661"/>
                    <a:pt x="604" y="661"/>
                  </a:cubicBezTo>
                  <a:cubicBezTo>
                    <a:pt x="604" y="661"/>
                    <a:pt x="604" y="661"/>
                    <a:pt x="604" y="661"/>
                  </a:cubicBezTo>
                  <a:cubicBezTo>
                    <a:pt x="602" y="662"/>
                    <a:pt x="602" y="662"/>
                    <a:pt x="602" y="662"/>
                  </a:cubicBezTo>
                  <a:cubicBezTo>
                    <a:pt x="602" y="662"/>
                    <a:pt x="602" y="662"/>
                    <a:pt x="602" y="662"/>
                  </a:cubicBezTo>
                  <a:cubicBezTo>
                    <a:pt x="601" y="663"/>
                    <a:pt x="601" y="663"/>
                    <a:pt x="601" y="663"/>
                  </a:cubicBezTo>
                  <a:cubicBezTo>
                    <a:pt x="601" y="663"/>
                    <a:pt x="601" y="663"/>
                    <a:pt x="601" y="663"/>
                  </a:cubicBezTo>
                  <a:cubicBezTo>
                    <a:pt x="600" y="663"/>
                    <a:pt x="600" y="663"/>
                    <a:pt x="600" y="663"/>
                  </a:cubicBezTo>
                  <a:cubicBezTo>
                    <a:pt x="600" y="663"/>
                    <a:pt x="600" y="663"/>
                    <a:pt x="600" y="663"/>
                  </a:cubicBezTo>
                  <a:cubicBezTo>
                    <a:pt x="598" y="665"/>
                    <a:pt x="598" y="665"/>
                    <a:pt x="598" y="665"/>
                  </a:cubicBezTo>
                  <a:cubicBezTo>
                    <a:pt x="598" y="665"/>
                    <a:pt x="598" y="665"/>
                    <a:pt x="598" y="665"/>
                  </a:cubicBezTo>
                  <a:cubicBezTo>
                    <a:pt x="597" y="666"/>
                    <a:pt x="597" y="666"/>
                    <a:pt x="597" y="666"/>
                  </a:cubicBezTo>
                  <a:cubicBezTo>
                    <a:pt x="597" y="666"/>
                    <a:pt x="597" y="666"/>
                    <a:pt x="597" y="666"/>
                  </a:cubicBezTo>
                  <a:cubicBezTo>
                    <a:pt x="595" y="667"/>
                    <a:pt x="595" y="667"/>
                    <a:pt x="595" y="667"/>
                  </a:cubicBezTo>
                  <a:cubicBezTo>
                    <a:pt x="595" y="667"/>
                    <a:pt x="595" y="667"/>
                    <a:pt x="595" y="667"/>
                  </a:cubicBezTo>
                  <a:cubicBezTo>
                    <a:pt x="595" y="668"/>
                    <a:pt x="595" y="668"/>
                    <a:pt x="595" y="668"/>
                  </a:cubicBezTo>
                  <a:cubicBezTo>
                    <a:pt x="595" y="668"/>
                    <a:pt x="595" y="668"/>
                    <a:pt x="595" y="668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0" y="673"/>
                    <a:pt x="590" y="673"/>
                    <a:pt x="590" y="673"/>
                  </a:cubicBezTo>
                  <a:cubicBezTo>
                    <a:pt x="590" y="673"/>
                    <a:pt x="590" y="673"/>
                    <a:pt x="590" y="673"/>
                  </a:cubicBezTo>
                  <a:cubicBezTo>
                    <a:pt x="590" y="671"/>
                    <a:pt x="590" y="671"/>
                    <a:pt x="590" y="671"/>
                  </a:cubicBezTo>
                  <a:cubicBezTo>
                    <a:pt x="590" y="671"/>
                    <a:pt x="590" y="671"/>
                    <a:pt x="590" y="671"/>
                  </a:cubicBezTo>
                  <a:cubicBezTo>
                    <a:pt x="589" y="669"/>
                    <a:pt x="589" y="669"/>
                    <a:pt x="589" y="669"/>
                  </a:cubicBezTo>
                  <a:cubicBezTo>
                    <a:pt x="589" y="669"/>
                    <a:pt x="589" y="669"/>
                    <a:pt x="589" y="669"/>
                  </a:cubicBezTo>
                  <a:cubicBezTo>
                    <a:pt x="588" y="668"/>
                    <a:pt x="588" y="668"/>
                    <a:pt x="588" y="668"/>
                  </a:cubicBezTo>
                  <a:cubicBezTo>
                    <a:pt x="588" y="668"/>
                    <a:pt x="588" y="668"/>
                    <a:pt x="588" y="668"/>
                  </a:cubicBezTo>
                  <a:cubicBezTo>
                    <a:pt x="587" y="666"/>
                    <a:pt x="587" y="666"/>
                    <a:pt x="587" y="666"/>
                  </a:cubicBezTo>
                  <a:cubicBezTo>
                    <a:pt x="587" y="666"/>
                    <a:pt x="587" y="666"/>
                    <a:pt x="587" y="666"/>
                  </a:cubicBezTo>
                  <a:cubicBezTo>
                    <a:pt x="586" y="664"/>
                    <a:pt x="586" y="664"/>
                    <a:pt x="586" y="664"/>
                  </a:cubicBezTo>
                  <a:cubicBezTo>
                    <a:pt x="586" y="664"/>
                    <a:pt x="586" y="664"/>
                    <a:pt x="586" y="664"/>
                  </a:cubicBezTo>
                  <a:cubicBezTo>
                    <a:pt x="585" y="662"/>
                    <a:pt x="585" y="662"/>
                    <a:pt x="585" y="662"/>
                  </a:cubicBezTo>
                  <a:cubicBezTo>
                    <a:pt x="585" y="662"/>
                    <a:pt x="585" y="662"/>
                    <a:pt x="585" y="662"/>
                  </a:cubicBezTo>
                  <a:cubicBezTo>
                    <a:pt x="584" y="661"/>
                    <a:pt x="584" y="661"/>
                    <a:pt x="584" y="661"/>
                  </a:cubicBezTo>
                  <a:cubicBezTo>
                    <a:pt x="584" y="661"/>
                    <a:pt x="584" y="661"/>
                    <a:pt x="584" y="661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4" y="659"/>
                    <a:pt x="584" y="659"/>
                    <a:pt x="584" y="659"/>
                  </a:cubicBezTo>
                  <a:cubicBezTo>
                    <a:pt x="584" y="659"/>
                    <a:pt x="584" y="659"/>
                    <a:pt x="584" y="659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7" y="658"/>
                    <a:pt x="587" y="658"/>
                    <a:pt x="587" y="658"/>
                  </a:cubicBezTo>
                  <a:cubicBezTo>
                    <a:pt x="587" y="658"/>
                    <a:pt x="587" y="658"/>
                    <a:pt x="587" y="658"/>
                  </a:cubicBezTo>
                  <a:cubicBezTo>
                    <a:pt x="588" y="658"/>
                    <a:pt x="588" y="658"/>
                    <a:pt x="588" y="658"/>
                  </a:cubicBezTo>
                  <a:cubicBezTo>
                    <a:pt x="588" y="658"/>
                    <a:pt x="588" y="658"/>
                    <a:pt x="588" y="658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4" y="656"/>
                    <a:pt x="594" y="656"/>
                    <a:pt x="594" y="656"/>
                  </a:cubicBezTo>
                  <a:cubicBezTo>
                    <a:pt x="594" y="656"/>
                    <a:pt x="594" y="656"/>
                    <a:pt x="594" y="656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7" y="645"/>
                    <a:pt x="587" y="645"/>
                    <a:pt x="587" y="645"/>
                  </a:cubicBezTo>
                  <a:cubicBezTo>
                    <a:pt x="587" y="645"/>
                    <a:pt x="587" y="645"/>
                    <a:pt x="587" y="645"/>
                  </a:cubicBezTo>
                  <a:cubicBezTo>
                    <a:pt x="586" y="644"/>
                    <a:pt x="586" y="644"/>
                    <a:pt x="586" y="644"/>
                  </a:cubicBezTo>
                  <a:cubicBezTo>
                    <a:pt x="586" y="644"/>
                    <a:pt x="586" y="644"/>
                    <a:pt x="586" y="644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2"/>
                    <a:pt x="585" y="642"/>
                    <a:pt x="585" y="642"/>
                  </a:cubicBezTo>
                  <a:cubicBezTo>
                    <a:pt x="585" y="642"/>
                    <a:pt x="585" y="642"/>
                    <a:pt x="585" y="642"/>
                  </a:cubicBezTo>
                  <a:cubicBezTo>
                    <a:pt x="585" y="641"/>
                    <a:pt x="585" y="641"/>
                    <a:pt x="585" y="641"/>
                  </a:cubicBezTo>
                  <a:cubicBezTo>
                    <a:pt x="585" y="641"/>
                    <a:pt x="585" y="641"/>
                    <a:pt x="585" y="641"/>
                  </a:cubicBezTo>
                  <a:cubicBezTo>
                    <a:pt x="585" y="640"/>
                    <a:pt x="585" y="640"/>
                    <a:pt x="585" y="640"/>
                  </a:cubicBezTo>
                  <a:cubicBezTo>
                    <a:pt x="585" y="640"/>
                    <a:pt x="585" y="640"/>
                    <a:pt x="585" y="640"/>
                  </a:cubicBezTo>
                  <a:cubicBezTo>
                    <a:pt x="585" y="639"/>
                    <a:pt x="585" y="639"/>
                    <a:pt x="585" y="639"/>
                  </a:cubicBezTo>
                  <a:cubicBezTo>
                    <a:pt x="585" y="639"/>
                    <a:pt x="585" y="639"/>
                    <a:pt x="585" y="639"/>
                  </a:cubicBezTo>
                  <a:cubicBezTo>
                    <a:pt x="587" y="639"/>
                    <a:pt x="587" y="639"/>
                    <a:pt x="587" y="639"/>
                  </a:cubicBezTo>
                  <a:cubicBezTo>
                    <a:pt x="587" y="639"/>
                    <a:pt x="587" y="639"/>
                    <a:pt x="587" y="639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9" y="640"/>
                    <a:pt x="589" y="640"/>
                    <a:pt x="589" y="640"/>
                  </a:cubicBezTo>
                  <a:cubicBezTo>
                    <a:pt x="589" y="640"/>
                    <a:pt x="589" y="640"/>
                    <a:pt x="589" y="640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1" y="642"/>
                    <a:pt x="591" y="642"/>
                    <a:pt x="591" y="642"/>
                  </a:cubicBezTo>
                  <a:cubicBezTo>
                    <a:pt x="591" y="642"/>
                    <a:pt x="591" y="642"/>
                    <a:pt x="591" y="642"/>
                  </a:cubicBezTo>
                  <a:cubicBezTo>
                    <a:pt x="592" y="642"/>
                    <a:pt x="592" y="642"/>
                    <a:pt x="592" y="642"/>
                  </a:cubicBezTo>
                  <a:cubicBezTo>
                    <a:pt x="592" y="642"/>
                    <a:pt x="592" y="642"/>
                    <a:pt x="592" y="642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7"/>
                    <a:pt x="594" y="647"/>
                    <a:pt x="594" y="647"/>
                  </a:cubicBezTo>
                  <a:cubicBezTo>
                    <a:pt x="594" y="647"/>
                    <a:pt x="594" y="647"/>
                    <a:pt x="594" y="647"/>
                  </a:cubicBezTo>
                  <a:cubicBezTo>
                    <a:pt x="594" y="648"/>
                    <a:pt x="594" y="648"/>
                    <a:pt x="594" y="648"/>
                  </a:cubicBezTo>
                  <a:cubicBezTo>
                    <a:pt x="594" y="648"/>
                    <a:pt x="594" y="648"/>
                    <a:pt x="594" y="648"/>
                  </a:cubicBezTo>
                  <a:cubicBezTo>
                    <a:pt x="594" y="649"/>
                    <a:pt x="594" y="649"/>
                    <a:pt x="594" y="649"/>
                  </a:cubicBezTo>
                  <a:cubicBezTo>
                    <a:pt x="594" y="649"/>
                    <a:pt x="594" y="649"/>
                    <a:pt x="594" y="649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6" y="651"/>
                    <a:pt x="596" y="651"/>
                    <a:pt x="596" y="651"/>
                  </a:cubicBezTo>
                  <a:cubicBezTo>
                    <a:pt x="596" y="651"/>
                    <a:pt x="596" y="651"/>
                    <a:pt x="596" y="651"/>
                  </a:cubicBezTo>
                  <a:cubicBezTo>
                    <a:pt x="597" y="652"/>
                    <a:pt x="597" y="652"/>
                    <a:pt x="597" y="652"/>
                  </a:cubicBezTo>
                  <a:cubicBezTo>
                    <a:pt x="597" y="652"/>
                    <a:pt x="597" y="652"/>
                    <a:pt x="597" y="652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49"/>
                    <a:pt x="601" y="649"/>
                    <a:pt x="601" y="649"/>
                  </a:cubicBezTo>
                  <a:cubicBezTo>
                    <a:pt x="601" y="649"/>
                    <a:pt x="601" y="649"/>
                    <a:pt x="601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7" y="650"/>
                    <a:pt x="597" y="650"/>
                    <a:pt x="597" y="650"/>
                  </a:cubicBezTo>
                  <a:cubicBezTo>
                    <a:pt x="597" y="650"/>
                    <a:pt x="597" y="650"/>
                    <a:pt x="597" y="650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7"/>
                    <a:pt x="596" y="647"/>
                    <a:pt x="596" y="647"/>
                  </a:cubicBezTo>
                  <a:cubicBezTo>
                    <a:pt x="596" y="647"/>
                    <a:pt x="596" y="647"/>
                    <a:pt x="596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8" y="646"/>
                    <a:pt x="598" y="646"/>
                    <a:pt x="598" y="646"/>
                  </a:cubicBezTo>
                  <a:cubicBezTo>
                    <a:pt x="598" y="646"/>
                    <a:pt x="598" y="646"/>
                    <a:pt x="598" y="646"/>
                  </a:cubicBezTo>
                  <a:cubicBezTo>
                    <a:pt x="599" y="646"/>
                    <a:pt x="599" y="646"/>
                    <a:pt x="599" y="646"/>
                  </a:cubicBezTo>
                  <a:cubicBezTo>
                    <a:pt x="599" y="646"/>
                    <a:pt x="599" y="646"/>
                    <a:pt x="599" y="646"/>
                  </a:cubicBezTo>
                  <a:cubicBezTo>
                    <a:pt x="600" y="646"/>
                    <a:pt x="600" y="646"/>
                    <a:pt x="600" y="646"/>
                  </a:cubicBezTo>
                  <a:cubicBezTo>
                    <a:pt x="600" y="646"/>
                    <a:pt x="600" y="646"/>
                    <a:pt x="600" y="646"/>
                  </a:cubicBezTo>
                  <a:cubicBezTo>
                    <a:pt x="601" y="646"/>
                    <a:pt x="601" y="646"/>
                    <a:pt x="601" y="646"/>
                  </a:cubicBezTo>
                  <a:cubicBezTo>
                    <a:pt x="601" y="646"/>
                    <a:pt x="601" y="646"/>
                    <a:pt x="601" y="646"/>
                  </a:cubicBezTo>
                  <a:cubicBezTo>
                    <a:pt x="603" y="645"/>
                    <a:pt x="603" y="645"/>
                    <a:pt x="603" y="645"/>
                  </a:cubicBezTo>
                  <a:cubicBezTo>
                    <a:pt x="603" y="645"/>
                    <a:pt x="603" y="645"/>
                    <a:pt x="603" y="645"/>
                  </a:cubicBezTo>
                  <a:cubicBezTo>
                    <a:pt x="604" y="645"/>
                    <a:pt x="604" y="645"/>
                    <a:pt x="604" y="645"/>
                  </a:cubicBezTo>
                  <a:cubicBezTo>
                    <a:pt x="604" y="645"/>
                    <a:pt x="604" y="645"/>
                    <a:pt x="604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6" y="642"/>
                    <a:pt x="606" y="642"/>
                    <a:pt x="606" y="642"/>
                  </a:cubicBezTo>
                  <a:cubicBezTo>
                    <a:pt x="606" y="642"/>
                    <a:pt x="606" y="642"/>
                    <a:pt x="606" y="642"/>
                  </a:cubicBezTo>
                  <a:cubicBezTo>
                    <a:pt x="613" y="629"/>
                    <a:pt x="613" y="629"/>
                    <a:pt x="613" y="629"/>
                  </a:cubicBezTo>
                  <a:cubicBezTo>
                    <a:pt x="613" y="629"/>
                    <a:pt x="613" y="629"/>
                    <a:pt x="613" y="629"/>
                  </a:cubicBezTo>
                  <a:cubicBezTo>
                    <a:pt x="614" y="627"/>
                    <a:pt x="614" y="627"/>
                    <a:pt x="614" y="627"/>
                  </a:cubicBezTo>
                  <a:cubicBezTo>
                    <a:pt x="614" y="627"/>
                    <a:pt x="614" y="627"/>
                    <a:pt x="614" y="627"/>
                  </a:cubicBezTo>
                  <a:cubicBezTo>
                    <a:pt x="614" y="626"/>
                    <a:pt x="614" y="626"/>
                    <a:pt x="614" y="626"/>
                  </a:cubicBezTo>
                  <a:cubicBezTo>
                    <a:pt x="614" y="626"/>
                    <a:pt x="614" y="626"/>
                    <a:pt x="614" y="626"/>
                  </a:cubicBezTo>
                  <a:cubicBezTo>
                    <a:pt x="614" y="625"/>
                    <a:pt x="614" y="625"/>
                    <a:pt x="614" y="625"/>
                  </a:cubicBezTo>
                  <a:cubicBezTo>
                    <a:pt x="614" y="625"/>
                    <a:pt x="614" y="625"/>
                    <a:pt x="614" y="625"/>
                  </a:cubicBezTo>
                  <a:cubicBezTo>
                    <a:pt x="614" y="623"/>
                    <a:pt x="614" y="623"/>
                    <a:pt x="614" y="623"/>
                  </a:cubicBezTo>
                  <a:cubicBezTo>
                    <a:pt x="614" y="623"/>
                    <a:pt x="614" y="623"/>
                    <a:pt x="614" y="623"/>
                  </a:cubicBezTo>
                  <a:cubicBezTo>
                    <a:pt x="614" y="622"/>
                    <a:pt x="614" y="622"/>
                    <a:pt x="614" y="622"/>
                  </a:cubicBezTo>
                  <a:cubicBezTo>
                    <a:pt x="614" y="622"/>
                    <a:pt x="614" y="622"/>
                    <a:pt x="614" y="622"/>
                  </a:cubicBezTo>
                  <a:cubicBezTo>
                    <a:pt x="614" y="621"/>
                    <a:pt x="614" y="621"/>
                    <a:pt x="614" y="621"/>
                  </a:cubicBezTo>
                  <a:cubicBezTo>
                    <a:pt x="614" y="621"/>
                    <a:pt x="614" y="621"/>
                    <a:pt x="614" y="621"/>
                  </a:cubicBezTo>
                  <a:cubicBezTo>
                    <a:pt x="614" y="619"/>
                    <a:pt x="614" y="619"/>
                    <a:pt x="614" y="619"/>
                  </a:cubicBezTo>
                  <a:cubicBezTo>
                    <a:pt x="614" y="619"/>
                    <a:pt x="614" y="619"/>
                    <a:pt x="614" y="619"/>
                  </a:cubicBezTo>
                  <a:cubicBezTo>
                    <a:pt x="613" y="618"/>
                    <a:pt x="613" y="618"/>
                    <a:pt x="613" y="618"/>
                  </a:cubicBezTo>
                  <a:cubicBezTo>
                    <a:pt x="613" y="618"/>
                    <a:pt x="613" y="618"/>
                    <a:pt x="613" y="618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6" y="616"/>
                    <a:pt x="616" y="616"/>
                    <a:pt x="616" y="616"/>
                  </a:cubicBezTo>
                  <a:cubicBezTo>
                    <a:pt x="616" y="616"/>
                    <a:pt x="616" y="616"/>
                    <a:pt x="616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8" y="617"/>
                    <a:pt x="618" y="617"/>
                    <a:pt x="618" y="617"/>
                  </a:cubicBezTo>
                  <a:cubicBezTo>
                    <a:pt x="618" y="617"/>
                    <a:pt x="618" y="617"/>
                    <a:pt x="618" y="617"/>
                  </a:cubicBezTo>
                  <a:cubicBezTo>
                    <a:pt x="619" y="617"/>
                    <a:pt x="619" y="617"/>
                    <a:pt x="619" y="617"/>
                  </a:cubicBezTo>
                  <a:cubicBezTo>
                    <a:pt x="619" y="617"/>
                    <a:pt x="619" y="617"/>
                    <a:pt x="619" y="617"/>
                  </a:cubicBezTo>
                  <a:cubicBezTo>
                    <a:pt x="620" y="618"/>
                    <a:pt x="620" y="618"/>
                    <a:pt x="620" y="618"/>
                  </a:cubicBezTo>
                  <a:cubicBezTo>
                    <a:pt x="620" y="618"/>
                    <a:pt x="620" y="618"/>
                    <a:pt x="620" y="618"/>
                  </a:cubicBezTo>
                  <a:cubicBezTo>
                    <a:pt x="620" y="619"/>
                    <a:pt x="620" y="619"/>
                    <a:pt x="620" y="619"/>
                  </a:cubicBezTo>
                  <a:cubicBezTo>
                    <a:pt x="620" y="619"/>
                    <a:pt x="620" y="619"/>
                    <a:pt x="620" y="619"/>
                  </a:cubicBezTo>
                  <a:cubicBezTo>
                    <a:pt x="621" y="620"/>
                    <a:pt x="621" y="620"/>
                    <a:pt x="621" y="620"/>
                  </a:cubicBezTo>
                  <a:cubicBezTo>
                    <a:pt x="621" y="620"/>
                    <a:pt x="621" y="620"/>
                    <a:pt x="621" y="620"/>
                  </a:cubicBezTo>
                  <a:cubicBezTo>
                    <a:pt x="622" y="621"/>
                    <a:pt x="622" y="621"/>
                    <a:pt x="622" y="621"/>
                  </a:cubicBezTo>
                  <a:cubicBezTo>
                    <a:pt x="622" y="621"/>
                    <a:pt x="622" y="621"/>
                    <a:pt x="622" y="621"/>
                  </a:cubicBezTo>
                  <a:cubicBezTo>
                    <a:pt x="622" y="622"/>
                    <a:pt x="622" y="622"/>
                    <a:pt x="622" y="622"/>
                  </a:cubicBezTo>
                  <a:cubicBezTo>
                    <a:pt x="622" y="622"/>
                    <a:pt x="622" y="622"/>
                    <a:pt x="622" y="622"/>
                  </a:cubicBezTo>
                  <a:cubicBezTo>
                    <a:pt x="623" y="623"/>
                    <a:pt x="623" y="623"/>
                    <a:pt x="623" y="623"/>
                  </a:cubicBezTo>
                  <a:cubicBezTo>
                    <a:pt x="623" y="623"/>
                    <a:pt x="623" y="623"/>
                    <a:pt x="623" y="623"/>
                  </a:cubicBezTo>
                  <a:cubicBezTo>
                    <a:pt x="623" y="625"/>
                    <a:pt x="623" y="625"/>
                    <a:pt x="623" y="625"/>
                  </a:cubicBezTo>
                  <a:cubicBezTo>
                    <a:pt x="623" y="625"/>
                    <a:pt x="623" y="625"/>
                    <a:pt x="623" y="625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1" y="628"/>
                    <a:pt x="621" y="628"/>
                    <a:pt x="621" y="628"/>
                  </a:cubicBezTo>
                  <a:cubicBezTo>
                    <a:pt x="620" y="629"/>
                    <a:pt x="620" y="629"/>
                    <a:pt x="620" y="629"/>
                  </a:cubicBezTo>
                  <a:cubicBezTo>
                    <a:pt x="620" y="629"/>
                    <a:pt x="620" y="629"/>
                    <a:pt x="620" y="629"/>
                  </a:cubicBezTo>
                  <a:cubicBezTo>
                    <a:pt x="619" y="630"/>
                    <a:pt x="619" y="630"/>
                    <a:pt x="619" y="630"/>
                  </a:cubicBezTo>
                  <a:cubicBezTo>
                    <a:pt x="619" y="630"/>
                    <a:pt x="619" y="630"/>
                    <a:pt x="619" y="630"/>
                  </a:cubicBezTo>
                  <a:cubicBezTo>
                    <a:pt x="618" y="631"/>
                    <a:pt x="618" y="631"/>
                    <a:pt x="618" y="631"/>
                  </a:cubicBezTo>
                  <a:cubicBezTo>
                    <a:pt x="618" y="631"/>
                    <a:pt x="618" y="631"/>
                    <a:pt x="618" y="631"/>
                  </a:cubicBezTo>
                  <a:cubicBezTo>
                    <a:pt x="617" y="633"/>
                    <a:pt x="617" y="633"/>
                    <a:pt x="617" y="633"/>
                  </a:cubicBezTo>
                  <a:cubicBezTo>
                    <a:pt x="617" y="633"/>
                    <a:pt x="617" y="633"/>
                    <a:pt x="617" y="633"/>
                  </a:cubicBezTo>
                  <a:cubicBezTo>
                    <a:pt x="616" y="634"/>
                    <a:pt x="616" y="634"/>
                    <a:pt x="616" y="634"/>
                  </a:cubicBezTo>
                  <a:cubicBezTo>
                    <a:pt x="616" y="634"/>
                    <a:pt x="616" y="634"/>
                    <a:pt x="616" y="634"/>
                  </a:cubicBezTo>
                  <a:cubicBezTo>
                    <a:pt x="615" y="636"/>
                    <a:pt x="615" y="636"/>
                    <a:pt x="615" y="636"/>
                  </a:cubicBezTo>
                  <a:cubicBezTo>
                    <a:pt x="615" y="636"/>
                    <a:pt x="615" y="636"/>
                    <a:pt x="615" y="636"/>
                  </a:cubicBezTo>
                  <a:cubicBezTo>
                    <a:pt x="614" y="637"/>
                    <a:pt x="614" y="637"/>
                    <a:pt x="614" y="637"/>
                  </a:cubicBezTo>
                  <a:cubicBezTo>
                    <a:pt x="614" y="637"/>
                    <a:pt x="614" y="637"/>
                    <a:pt x="614" y="637"/>
                  </a:cubicBezTo>
                  <a:cubicBezTo>
                    <a:pt x="613" y="638"/>
                    <a:pt x="613" y="638"/>
                    <a:pt x="613" y="638"/>
                  </a:cubicBezTo>
                  <a:cubicBezTo>
                    <a:pt x="613" y="638"/>
                    <a:pt x="613" y="638"/>
                    <a:pt x="613" y="638"/>
                  </a:cubicBezTo>
                  <a:cubicBezTo>
                    <a:pt x="609" y="644"/>
                    <a:pt x="609" y="644"/>
                    <a:pt x="609" y="644"/>
                  </a:cubicBezTo>
                  <a:cubicBezTo>
                    <a:pt x="609" y="644"/>
                    <a:pt x="609" y="644"/>
                    <a:pt x="609" y="644"/>
                  </a:cubicBezTo>
                  <a:cubicBezTo>
                    <a:pt x="609" y="645"/>
                    <a:pt x="609" y="645"/>
                    <a:pt x="609" y="645"/>
                  </a:cubicBezTo>
                  <a:cubicBezTo>
                    <a:pt x="609" y="645"/>
                    <a:pt x="609" y="645"/>
                    <a:pt x="609" y="645"/>
                  </a:cubicBezTo>
                  <a:cubicBezTo>
                    <a:pt x="610" y="645"/>
                    <a:pt x="610" y="645"/>
                    <a:pt x="610" y="645"/>
                  </a:cubicBezTo>
                  <a:cubicBezTo>
                    <a:pt x="610" y="645"/>
                    <a:pt x="610" y="645"/>
                    <a:pt x="610" y="645"/>
                  </a:cubicBezTo>
                  <a:cubicBezTo>
                    <a:pt x="611" y="646"/>
                    <a:pt x="611" y="646"/>
                    <a:pt x="611" y="646"/>
                  </a:cubicBezTo>
                  <a:cubicBezTo>
                    <a:pt x="611" y="646"/>
                    <a:pt x="611" y="646"/>
                    <a:pt x="611" y="646"/>
                  </a:cubicBezTo>
                  <a:cubicBezTo>
                    <a:pt x="612" y="647"/>
                    <a:pt x="612" y="647"/>
                    <a:pt x="612" y="647"/>
                  </a:cubicBezTo>
                  <a:cubicBezTo>
                    <a:pt x="612" y="647"/>
                    <a:pt x="612" y="647"/>
                    <a:pt x="612" y="647"/>
                  </a:cubicBezTo>
                  <a:cubicBezTo>
                    <a:pt x="614" y="647"/>
                    <a:pt x="614" y="647"/>
                    <a:pt x="614" y="647"/>
                  </a:cubicBezTo>
                  <a:cubicBezTo>
                    <a:pt x="614" y="647"/>
                    <a:pt x="614" y="647"/>
                    <a:pt x="614" y="647"/>
                  </a:cubicBezTo>
                  <a:cubicBezTo>
                    <a:pt x="615" y="648"/>
                    <a:pt x="615" y="648"/>
                    <a:pt x="615" y="648"/>
                  </a:cubicBezTo>
                  <a:cubicBezTo>
                    <a:pt x="615" y="648"/>
                    <a:pt x="615" y="648"/>
                    <a:pt x="615" y="648"/>
                  </a:cubicBezTo>
                  <a:cubicBezTo>
                    <a:pt x="616" y="648"/>
                    <a:pt x="616" y="648"/>
                    <a:pt x="616" y="648"/>
                  </a:cubicBezTo>
                  <a:cubicBezTo>
                    <a:pt x="616" y="648"/>
                    <a:pt x="616" y="648"/>
                    <a:pt x="616" y="648"/>
                  </a:cubicBezTo>
                  <a:cubicBezTo>
                    <a:pt x="618" y="647"/>
                    <a:pt x="618" y="647"/>
                    <a:pt x="618" y="647"/>
                  </a:cubicBezTo>
                  <a:cubicBezTo>
                    <a:pt x="618" y="647"/>
                    <a:pt x="618" y="647"/>
                    <a:pt x="618" y="647"/>
                  </a:cubicBezTo>
                  <a:cubicBezTo>
                    <a:pt x="619" y="646"/>
                    <a:pt x="619" y="646"/>
                    <a:pt x="619" y="646"/>
                  </a:cubicBezTo>
                  <a:cubicBezTo>
                    <a:pt x="619" y="646"/>
                    <a:pt x="619" y="646"/>
                    <a:pt x="619" y="646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7" y="639"/>
                    <a:pt x="627" y="639"/>
                    <a:pt x="627" y="639"/>
                  </a:cubicBezTo>
                  <a:cubicBezTo>
                    <a:pt x="627" y="639"/>
                    <a:pt x="627" y="639"/>
                    <a:pt x="627" y="639"/>
                  </a:cubicBezTo>
                  <a:cubicBezTo>
                    <a:pt x="635" y="634"/>
                    <a:pt x="635" y="634"/>
                    <a:pt x="635" y="634"/>
                  </a:cubicBezTo>
                  <a:cubicBezTo>
                    <a:pt x="635" y="634"/>
                    <a:pt x="635" y="634"/>
                    <a:pt x="635" y="634"/>
                  </a:cubicBezTo>
                  <a:cubicBezTo>
                    <a:pt x="636" y="634"/>
                    <a:pt x="636" y="634"/>
                    <a:pt x="636" y="634"/>
                  </a:cubicBezTo>
                  <a:cubicBezTo>
                    <a:pt x="636" y="634"/>
                    <a:pt x="636" y="634"/>
                    <a:pt x="636" y="634"/>
                  </a:cubicBezTo>
                  <a:cubicBezTo>
                    <a:pt x="637" y="634"/>
                    <a:pt x="637" y="634"/>
                    <a:pt x="637" y="634"/>
                  </a:cubicBezTo>
                  <a:cubicBezTo>
                    <a:pt x="637" y="634"/>
                    <a:pt x="637" y="634"/>
                    <a:pt x="637" y="634"/>
                  </a:cubicBezTo>
                  <a:cubicBezTo>
                    <a:pt x="638" y="634"/>
                    <a:pt x="638" y="634"/>
                    <a:pt x="638" y="634"/>
                  </a:cubicBezTo>
                  <a:cubicBezTo>
                    <a:pt x="638" y="634"/>
                    <a:pt x="638" y="634"/>
                    <a:pt x="638" y="634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40" y="636"/>
                    <a:pt x="640" y="636"/>
                    <a:pt x="640" y="636"/>
                  </a:cubicBezTo>
                  <a:cubicBezTo>
                    <a:pt x="640" y="636"/>
                    <a:pt x="640" y="636"/>
                    <a:pt x="640" y="636"/>
                  </a:cubicBezTo>
                  <a:cubicBezTo>
                    <a:pt x="641" y="636"/>
                    <a:pt x="641" y="636"/>
                    <a:pt x="641" y="636"/>
                  </a:cubicBezTo>
                  <a:cubicBezTo>
                    <a:pt x="641" y="636"/>
                    <a:pt x="641" y="636"/>
                    <a:pt x="641" y="636"/>
                  </a:cubicBezTo>
                  <a:cubicBezTo>
                    <a:pt x="643" y="636"/>
                    <a:pt x="643" y="636"/>
                    <a:pt x="643" y="636"/>
                  </a:cubicBezTo>
                  <a:cubicBezTo>
                    <a:pt x="643" y="636"/>
                    <a:pt x="643" y="636"/>
                    <a:pt x="643" y="636"/>
                  </a:cubicBezTo>
                  <a:cubicBezTo>
                    <a:pt x="643" y="638"/>
                    <a:pt x="643" y="638"/>
                    <a:pt x="643" y="638"/>
                  </a:cubicBezTo>
                  <a:cubicBezTo>
                    <a:pt x="643" y="638"/>
                    <a:pt x="643" y="638"/>
                    <a:pt x="643" y="638"/>
                  </a:cubicBezTo>
                  <a:cubicBezTo>
                    <a:pt x="643" y="639"/>
                    <a:pt x="643" y="639"/>
                    <a:pt x="643" y="639"/>
                  </a:cubicBezTo>
                  <a:cubicBezTo>
                    <a:pt x="643" y="639"/>
                    <a:pt x="643" y="639"/>
                    <a:pt x="643" y="639"/>
                  </a:cubicBezTo>
                  <a:cubicBezTo>
                    <a:pt x="642" y="640"/>
                    <a:pt x="642" y="640"/>
                    <a:pt x="642" y="640"/>
                  </a:cubicBezTo>
                  <a:cubicBezTo>
                    <a:pt x="642" y="640"/>
                    <a:pt x="642" y="640"/>
                    <a:pt x="642" y="640"/>
                  </a:cubicBezTo>
                  <a:cubicBezTo>
                    <a:pt x="642" y="641"/>
                    <a:pt x="642" y="641"/>
                    <a:pt x="642" y="641"/>
                  </a:cubicBezTo>
                  <a:cubicBezTo>
                    <a:pt x="642" y="641"/>
                    <a:pt x="642" y="641"/>
                    <a:pt x="642" y="641"/>
                  </a:cubicBezTo>
                  <a:cubicBezTo>
                    <a:pt x="642" y="643"/>
                    <a:pt x="642" y="643"/>
                    <a:pt x="642" y="643"/>
                  </a:cubicBezTo>
                  <a:cubicBezTo>
                    <a:pt x="642" y="643"/>
                    <a:pt x="642" y="643"/>
                    <a:pt x="642" y="643"/>
                  </a:cubicBezTo>
                  <a:cubicBezTo>
                    <a:pt x="642" y="644"/>
                    <a:pt x="642" y="644"/>
                    <a:pt x="642" y="644"/>
                  </a:cubicBezTo>
                  <a:cubicBezTo>
                    <a:pt x="642" y="644"/>
                    <a:pt x="642" y="644"/>
                    <a:pt x="642" y="644"/>
                  </a:cubicBezTo>
                  <a:cubicBezTo>
                    <a:pt x="641" y="645"/>
                    <a:pt x="641" y="645"/>
                    <a:pt x="641" y="645"/>
                  </a:cubicBezTo>
                  <a:cubicBezTo>
                    <a:pt x="641" y="645"/>
                    <a:pt x="641" y="645"/>
                    <a:pt x="641" y="645"/>
                  </a:cubicBezTo>
                  <a:cubicBezTo>
                    <a:pt x="640" y="646"/>
                    <a:pt x="640" y="646"/>
                    <a:pt x="640" y="646"/>
                  </a:cubicBezTo>
                  <a:cubicBezTo>
                    <a:pt x="640" y="646"/>
                    <a:pt x="640" y="646"/>
                    <a:pt x="640" y="646"/>
                  </a:cubicBezTo>
                  <a:cubicBezTo>
                    <a:pt x="639" y="646"/>
                    <a:pt x="639" y="646"/>
                    <a:pt x="639" y="646"/>
                  </a:cubicBezTo>
                  <a:cubicBezTo>
                    <a:pt x="639" y="646"/>
                    <a:pt x="639" y="646"/>
                    <a:pt x="639" y="646"/>
                  </a:cubicBezTo>
                  <a:cubicBezTo>
                    <a:pt x="639" y="647"/>
                    <a:pt x="639" y="647"/>
                    <a:pt x="639" y="647"/>
                  </a:cubicBezTo>
                  <a:cubicBezTo>
                    <a:pt x="639" y="647"/>
                    <a:pt x="639" y="647"/>
                    <a:pt x="639" y="647"/>
                  </a:cubicBezTo>
                  <a:cubicBezTo>
                    <a:pt x="638" y="647"/>
                    <a:pt x="638" y="647"/>
                    <a:pt x="638" y="647"/>
                  </a:cubicBezTo>
                  <a:cubicBezTo>
                    <a:pt x="638" y="647"/>
                    <a:pt x="638" y="647"/>
                    <a:pt x="638" y="647"/>
                  </a:cubicBezTo>
                  <a:cubicBezTo>
                    <a:pt x="638" y="648"/>
                    <a:pt x="638" y="648"/>
                    <a:pt x="638" y="648"/>
                  </a:cubicBezTo>
                  <a:cubicBezTo>
                    <a:pt x="638" y="648"/>
                    <a:pt x="638" y="648"/>
                    <a:pt x="638" y="648"/>
                  </a:cubicBezTo>
                  <a:cubicBezTo>
                    <a:pt x="638" y="649"/>
                    <a:pt x="638" y="649"/>
                    <a:pt x="638" y="649"/>
                  </a:cubicBezTo>
                  <a:cubicBezTo>
                    <a:pt x="638" y="649"/>
                    <a:pt x="638" y="649"/>
                    <a:pt x="638" y="649"/>
                  </a:cubicBezTo>
                  <a:cubicBezTo>
                    <a:pt x="637" y="649"/>
                    <a:pt x="637" y="649"/>
                    <a:pt x="637" y="649"/>
                  </a:cubicBezTo>
                  <a:cubicBezTo>
                    <a:pt x="637" y="649"/>
                    <a:pt x="637" y="649"/>
                    <a:pt x="637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27" y="662"/>
                    <a:pt x="627" y="662"/>
                    <a:pt x="627" y="662"/>
                  </a:cubicBezTo>
                  <a:cubicBezTo>
                    <a:pt x="627" y="662"/>
                    <a:pt x="627" y="662"/>
                    <a:pt x="627" y="662"/>
                  </a:cubicBezTo>
                  <a:cubicBezTo>
                    <a:pt x="623" y="668"/>
                    <a:pt x="623" y="668"/>
                    <a:pt x="623" y="668"/>
                  </a:cubicBezTo>
                  <a:cubicBezTo>
                    <a:pt x="623" y="668"/>
                    <a:pt x="623" y="668"/>
                    <a:pt x="623" y="668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5" y="669"/>
                    <a:pt x="625" y="669"/>
                    <a:pt x="625" y="669"/>
                  </a:cubicBezTo>
                  <a:cubicBezTo>
                    <a:pt x="625" y="669"/>
                    <a:pt x="625" y="669"/>
                    <a:pt x="625" y="669"/>
                  </a:cubicBezTo>
                  <a:cubicBezTo>
                    <a:pt x="625" y="668"/>
                    <a:pt x="625" y="668"/>
                    <a:pt x="625" y="668"/>
                  </a:cubicBezTo>
                  <a:cubicBezTo>
                    <a:pt x="625" y="668"/>
                    <a:pt x="625" y="668"/>
                    <a:pt x="625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7" y="668"/>
                    <a:pt x="627" y="668"/>
                    <a:pt x="627" y="668"/>
                  </a:cubicBezTo>
                  <a:cubicBezTo>
                    <a:pt x="627" y="668"/>
                    <a:pt x="627" y="668"/>
                    <a:pt x="627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70"/>
                    <a:pt x="629" y="670"/>
                    <a:pt x="629" y="670"/>
                  </a:cubicBezTo>
                  <a:cubicBezTo>
                    <a:pt x="629" y="670"/>
                    <a:pt x="629" y="670"/>
                    <a:pt x="629" y="670"/>
                  </a:cubicBezTo>
                  <a:cubicBezTo>
                    <a:pt x="630" y="671"/>
                    <a:pt x="630" y="671"/>
                    <a:pt x="630" y="671"/>
                  </a:cubicBezTo>
                  <a:cubicBezTo>
                    <a:pt x="630" y="671"/>
                    <a:pt x="630" y="671"/>
                    <a:pt x="630" y="671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3"/>
                    <a:pt x="630" y="673"/>
                    <a:pt x="630" y="673"/>
                  </a:cubicBezTo>
                  <a:cubicBezTo>
                    <a:pt x="630" y="673"/>
                    <a:pt x="630" y="673"/>
                    <a:pt x="630" y="673"/>
                  </a:cubicBezTo>
                  <a:cubicBezTo>
                    <a:pt x="630" y="674"/>
                    <a:pt x="630" y="674"/>
                    <a:pt x="630" y="674"/>
                  </a:cubicBezTo>
                  <a:cubicBezTo>
                    <a:pt x="630" y="674"/>
                    <a:pt x="630" y="674"/>
                    <a:pt x="630" y="674"/>
                  </a:cubicBezTo>
                  <a:cubicBezTo>
                    <a:pt x="623" y="679"/>
                    <a:pt x="623" y="679"/>
                    <a:pt x="623" y="679"/>
                  </a:cubicBezTo>
                  <a:cubicBezTo>
                    <a:pt x="623" y="679"/>
                    <a:pt x="623" y="679"/>
                    <a:pt x="623" y="679"/>
                  </a:cubicBezTo>
                  <a:cubicBezTo>
                    <a:pt x="610" y="690"/>
                    <a:pt x="610" y="690"/>
                    <a:pt x="610" y="690"/>
                  </a:cubicBezTo>
                  <a:cubicBezTo>
                    <a:pt x="610" y="690"/>
                    <a:pt x="610" y="690"/>
                    <a:pt x="610" y="690"/>
                  </a:cubicBezTo>
                  <a:cubicBezTo>
                    <a:pt x="611" y="691"/>
                    <a:pt x="611" y="691"/>
                    <a:pt x="611" y="691"/>
                  </a:cubicBezTo>
                  <a:cubicBezTo>
                    <a:pt x="611" y="691"/>
                    <a:pt x="611" y="691"/>
                    <a:pt x="611" y="691"/>
                  </a:cubicBezTo>
                  <a:cubicBezTo>
                    <a:pt x="617" y="688"/>
                    <a:pt x="617" y="688"/>
                    <a:pt x="617" y="688"/>
                  </a:cubicBezTo>
                  <a:cubicBezTo>
                    <a:pt x="617" y="688"/>
                    <a:pt x="617" y="688"/>
                    <a:pt x="617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9" y="688"/>
                    <a:pt x="619" y="688"/>
                    <a:pt x="619" y="688"/>
                  </a:cubicBezTo>
                  <a:cubicBezTo>
                    <a:pt x="619" y="688"/>
                    <a:pt x="619" y="688"/>
                    <a:pt x="619" y="688"/>
                  </a:cubicBezTo>
                  <a:cubicBezTo>
                    <a:pt x="620" y="687"/>
                    <a:pt x="620" y="687"/>
                    <a:pt x="620" y="687"/>
                  </a:cubicBezTo>
                  <a:cubicBezTo>
                    <a:pt x="620" y="687"/>
                    <a:pt x="620" y="687"/>
                    <a:pt x="620" y="687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2" y="688"/>
                    <a:pt x="622" y="688"/>
                    <a:pt x="622" y="688"/>
                  </a:cubicBezTo>
                  <a:cubicBezTo>
                    <a:pt x="622" y="688"/>
                    <a:pt x="622" y="688"/>
                    <a:pt x="622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9"/>
                    <a:pt x="624" y="689"/>
                    <a:pt x="624" y="689"/>
                  </a:cubicBezTo>
                  <a:cubicBezTo>
                    <a:pt x="624" y="689"/>
                    <a:pt x="624" y="689"/>
                    <a:pt x="624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6" y="689"/>
                    <a:pt x="626" y="689"/>
                    <a:pt x="626" y="689"/>
                  </a:cubicBezTo>
                  <a:cubicBezTo>
                    <a:pt x="626" y="689"/>
                    <a:pt x="626" y="689"/>
                    <a:pt x="626" y="689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1"/>
                    <a:pt x="626" y="691"/>
                    <a:pt x="626" y="691"/>
                  </a:cubicBezTo>
                  <a:cubicBezTo>
                    <a:pt x="626" y="691"/>
                    <a:pt x="626" y="691"/>
                    <a:pt x="626" y="691"/>
                  </a:cubicBezTo>
                  <a:cubicBezTo>
                    <a:pt x="626" y="692"/>
                    <a:pt x="626" y="692"/>
                    <a:pt x="626" y="692"/>
                  </a:cubicBezTo>
                  <a:cubicBezTo>
                    <a:pt x="626" y="692"/>
                    <a:pt x="626" y="692"/>
                    <a:pt x="626" y="692"/>
                  </a:cubicBezTo>
                  <a:cubicBezTo>
                    <a:pt x="625" y="692"/>
                    <a:pt x="625" y="692"/>
                    <a:pt x="625" y="692"/>
                  </a:cubicBezTo>
                  <a:cubicBezTo>
                    <a:pt x="625" y="692"/>
                    <a:pt x="625" y="692"/>
                    <a:pt x="625" y="692"/>
                  </a:cubicBezTo>
                  <a:cubicBezTo>
                    <a:pt x="625" y="693"/>
                    <a:pt x="625" y="693"/>
                    <a:pt x="625" y="693"/>
                  </a:cubicBezTo>
                  <a:cubicBezTo>
                    <a:pt x="625" y="693"/>
                    <a:pt x="625" y="693"/>
                    <a:pt x="625" y="693"/>
                  </a:cubicBezTo>
                  <a:cubicBezTo>
                    <a:pt x="625" y="694"/>
                    <a:pt x="625" y="694"/>
                    <a:pt x="625" y="694"/>
                  </a:cubicBezTo>
                  <a:cubicBezTo>
                    <a:pt x="625" y="694"/>
                    <a:pt x="625" y="694"/>
                    <a:pt x="625" y="694"/>
                  </a:cubicBezTo>
                  <a:cubicBezTo>
                    <a:pt x="624" y="694"/>
                    <a:pt x="624" y="694"/>
                    <a:pt x="624" y="694"/>
                  </a:cubicBezTo>
                  <a:cubicBezTo>
                    <a:pt x="624" y="694"/>
                    <a:pt x="624" y="694"/>
                    <a:pt x="624" y="694"/>
                  </a:cubicBezTo>
                  <a:cubicBezTo>
                    <a:pt x="623" y="695"/>
                    <a:pt x="623" y="695"/>
                    <a:pt x="623" y="695"/>
                  </a:cubicBezTo>
                  <a:cubicBezTo>
                    <a:pt x="623" y="695"/>
                    <a:pt x="623" y="695"/>
                    <a:pt x="623" y="695"/>
                  </a:cubicBezTo>
                  <a:cubicBezTo>
                    <a:pt x="622" y="695"/>
                    <a:pt x="622" y="695"/>
                    <a:pt x="622" y="695"/>
                  </a:cubicBezTo>
                  <a:cubicBezTo>
                    <a:pt x="622" y="695"/>
                    <a:pt x="622" y="695"/>
                    <a:pt x="622" y="695"/>
                  </a:cubicBezTo>
                  <a:cubicBezTo>
                    <a:pt x="621" y="696"/>
                    <a:pt x="621" y="696"/>
                    <a:pt x="621" y="696"/>
                  </a:cubicBezTo>
                  <a:cubicBezTo>
                    <a:pt x="621" y="696"/>
                    <a:pt x="621" y="696"/>
                    <a:pt x="621" y="696"/>
                  </a:cubicBezTo>
                  <a:cubicBezTo>
                    <a:pt x="621" y="697"/>
                    <a:pt x="621" y="697"/>
                    <a:pt x="621" y="697"/>
                  </a:cubicBezTo>
                  <a:cubicBezTo>
                    <a:pt x="621" y="697"/>
                    <a:pt x="621" y="697"/>
                    <a:pt x="621" y="697"/>
                  </a:cubicBezTo>
                  <a:cubicBezTo>
                    <a:pt x="620" y="698"/>
                    <a:pt x="620" y="698"/>
                    <a:pt x="620" y="698"/>
                  </a:cubicBezTo>
                  <a:cubicBezTo>
                    <a:pt x="620" y="698"/>
                    <a:pt x="620" y="698"/>
                    <a:pt x="620" y="698"/>
                  </a:cubicBezTo>
                  <a:cubicBezTo>
                    <a:pt x="619" y="699"/>
                    <a:pt x="619" y="699"/>
                    <a:pt x="619" y="699"/>
                  </a:cubicBezTo>
                  <a:cubicBezTo>
                    <a:pt x="619" y="699"/>
                    <a:pt x="619" y="699"/>
                    <a:pt x="619" y="699"/>
                  </a:cubicBezTo>
                  <a:cubicBezTo>
                    <a:pt x="618" y="700"/>
                    <a:pt x="618" y="700"/>
                    <a:pt x="618" y="700"/>
                  </a:cubicBezTo>
                  <a:cubicBezTo>
                    <a:pt x="618" y="700"/>
                    <a:pt x="618" y="700"/>
                    <a:pt x="618" y="700"/>
                  </a:cubicBezTo>
                  <a:cubicBezTo>
                    <a:pt x="616" y="700"/>
                    <a:pt x="616" y="700"/>
                    <a:pt x="616" y="700"/>
                  </a:cubicBezTo>
                  <a:cubicBezTo>
                    <a:pt x="616" y="700"/>
                    <a:pt x="616" y="700"/>
                    <a:pt x="616" y="700"/>
                  </a:cubicBezTo>
                  <a:cubicBezTo>
                    <a:pt x="616" y="699"/>
                    <a:pt x="616" y="699"/>
                    <a:pt x="616" y="699"/>
                  </a:cubicBezTo>
                  <a:cubicBezTo>
                    <a:pt x="616" y="699"/>
                    <a:pt x="616" y="699"/>
                    <a:pt x="616" y="699"/>
                  </a:cubicBezTo>
                  <a:cubicBezTo>
                    <a:pt x="616" y="698"/>
                    <a:pt x="616" y="698"/>
                    <a:pt x="616" y="698"/>
                  </a:cubicBezTo>
                  <a:cubicBezTo>
                    <a:pt x="616" y="698"/>
                    <a:pt x="616" y="698"/>
                    <a:pt x="616" y="698"/>
                  </a:cubicBezTo>
                  <a:cubicBezTo>
                    <a:pt x="617" y="697"/>
                    <a:pt x="617" y="697"/>
                    <a:pt x="617" y="697"/>
                  </a:cubicBezTo>
                  <a:cubicBezTo>
                    <a:pt x="617" y="697"/>
                    <a:pt x="617" y="697"/>
                    <a:pt x="617" y="697"/>
                  </a:cubicBezTo>
                  <a:cubicBezTo>
                    <a:pt x="618" y="696"/>
                    <a:pt x="618" y="696"/>
                    <a:pt x="618" y="696"/>
                  </a:cubicBezTo>
                  <a:cubicBezTo>
                    <a:pt x="618" y="696"/>
                    <a:pt x="618" y="696"/>
                    <a:pt x="618" y="696"/>
                  </a:cubicBezTo>
                  <a:cubicBezTo>
                    <a:pt x="618" y="695"/>
                    <a:pt x="618" y="695"/>
                    <a:pt x="618" y="695"/>
                  </a:cubicBezTo>
                  <a:cubicBezTo>
                    <a:pt x="618" y="695"/>
                    <a:pt x="618" y="695"/>
                    <a:pt x="618" y="695"/>
                  </a:cubicBezTo>
                  <a:cubicBezTo>
                    <a:pt x="619" y="695"/>
                    <a:pt x="619" y="695"/>
                    <a:pt x="619" y="695"/>
                  </a:cubicBezTo>
                  <a:cubicBezTo>
                    <a:pt x="619" y="695"/>
                    <a:pt x="619" y="695"/>
                    <a:pt x="619" y="695"/>
                  </a:cubicBezTo>
                  <a:cubicBezTo>
                    <a:pt x="619" y="694"/>
                    <a:pt x="619" y="694"/>
                    <a:pt x="619" y="694"/>
                  </a:cubicBezTo>
                  <a:cubicBezTo>
                    <a:pt x="619" y="694"/>
                    <a:pt x="619" y="694"/>
                    <a:pt x="619" y="694"/>
                  </a:cubicBezTo>
                  <a:cubicBezTo>
                    <a:pt x="620" y="692"/>
                    <a:pt x="620" y="692"/>
                    <a:pt x="620" y="692"/>
                  </a:cubicBezTo>
                  <a:cubicBezTo>
                    <a:pt x="620" y="692"/>
                    <a:pt x="620" y="692"/>
                    <a:pt x="620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2" y="697"/>
                    <a:pt x="612" y="697"/>
                    <a:pt x="612" y="697"/>
                  </a:cubicBezTo>
                  <a:cubicBezTo>
                    <a:pt x="612" y="697"/>
                    <a:pt x="612" y="697"/>
                    <a:pt x="612" y="697"/>
                  </a:cubicBezTo>
                  <a:cubicBezTo>
                    <a:pt x="612" y="701"/>
                    <a:pt x="612" y="701"/>
                    <a:pt x="612" y="701"/>
                  </a:cubicBezTo>
                  <a:cubicBezTo>
                    <a:pt x="612" y="701"/>
                    <a:pt x="612" y="701"/>
                    <a:pt x="612" y="701"/>
                  </a:cubicBezTo>
                  <a:cubicBezTo>
                    <a:pt x="613" y="705"/>
                    <a:pt x="613" y="705"/>
                    <a:pt x="613" y="705"/>
                  </a:cubicBezTo>
                  <a:cubicBezTo>
                    <a:pt x="613" y="705"/>
                    <a:pt x="613" y="705"/>
                    <a:pt x="613" y="705"/>
                  </a:cubicBezTo>
                  <a:cubicBezTo>
                    <a:pt x="613" y="709"/>
                    <a:pt x="613" y="709"/>
                    <a:pt x="613" y="709"/>
                  </a:cubicBezTo>
                  <a:cubicBezTo>
                    <a:pt x="613" y="709"/>
                    <a:pt x="613" y="709"/>
                    <a:pt x="613" y="709"/>
                  </a:cubicBezTo>
                  <a:cubicBezTo>
                    <a:pt x="613" y="712"/>
                    <a:pt x="613" y="712"/>
                    <a:pt x="613" y="712"/>
                  </a:cubicBezTo>
                  <a:cubicBezTo>
                    <a:pt x="613" y="712"/>
                    <a:pt x="613" y="712"/>
                    <a:pt x="613" y="712"/>
                  </a:cubicBezTo>
                  <a:cubicBezTo>
                    <a:pt x="613" y="716"/>
                    <a:pt x="613" y="716"/>
                    <a:pt x="613" y="716"/>
                  </a:cubicBezTo>
                  <a:cubicBezTo>
                    <a:pt x="613" y="716"/>
                    <a:pt x="613" y="716"/>
                    <a:pt x="613" y="716"/>
                  </a:cubicBezTo>
                  <a:cubicBezTo>
                    <a:pt x="612" y="720"/>
                    <a:pt x="612" y="720"/>
                    <a:pt x="612" y="720"/>
                  </a:cubicBezTo>
                  <a:cubicBezTo>
                    <a:pt x="612" y="720"/>
                    <a:pt x="612" y="720"/>
                    <a:pt x="612" y="720"/>
                  </a:cubicBezTo>
                  <a:cubicBezTo>
                    <a:pt x="612" y="724"/>
                    <a:pt x="612" y="724"/>
                    <a:pt x="612" y="724"/>
                  </a:cubicBezTo>
                  <a:cubicBezTo>
                    <a:pt x="612" y="724"/>
                    <a:pt x="612" y="724"/>
                    <a:pt x="612" y="724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9"/>
                    <a:pt x="610" y="729"/>
                    <a:pt x="610" y="729"/>
                  </a:cubicBezTo>
                  <a:cubicBezTo>
                    <a:pt x="610" y="729"/>
                    <a:pt x="610" y="729"/>
                    <a:pt x="610" y="729"/>
                  </a:cubicBezTo>
                  <a:cubicBezTo>
                    <a:pt x="609" y="729"/>
                    <a:pt x="609" y="729"/>
                    <a:pt x="609" y="729"/>
                  </a:cubicBezTo>
                  <a:close/>
                  <a:moveTo>
                    <a:pt x="176" y="724"/>
                  </a:move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3" y="724"/>
                    <a:pt x="173" y="724"/>
                    <a:pt x="173" y="724"/>
                  </a:cubicBezTo>
                  <a:cubicBezTo>
                    <a:pt x="173" y="724"/>
                    <a:pt x="173" y="724"/>
                    <a:pt x="173" y="724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1"/>
                    <a:pt x="172" y="721"/>
                    <a:pt x="172" y="721"/>
                  </a:cubicBezTo>
                  <a:cubicBezTo>
                    <a:pt x="172" y="721"/>
                    <a:pt x="172" y="721"/>
                    <a:pt x="172" y="721"/>
                  </a:cubicBezTo>
                  <a:cubicBezTo>
                    <a:pt x="171" y="720"/>
                    <a:pt x="171" y="720"/>
                    <a:pt x="171" y="720"/>
                  </a:cubicBezTo>
                  <a:cubicBezTo>
                    <a:pt x="171" y="720"/>
                    <a:pt x="171" y="720"/>
                    <a:pt x="171" y="720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2" y="718"/>
                    <a:pt x="172" y="718"/>
                    <a:pt x="172" y="718"/>
                  </a:cubicBezTo>
                  <a:cubicBezTo>
                    <a:pt x="172" y="718"/>
                    <a:pt x="172" y="718"/>
                    <a:pt x="172" y="718"/>
                  </a:cubicBezTo>
                  <a:cubicBezTo>
                    <a:pt x="175" y="714"/>
                    <a:pt x="175" y="714"/>
                    <a:pt x="175" y="714"/>
                  </a:cubicBezTo>
                  <a:cubicBezTo>
                    <a:pt x="175" y="714"/>
                    <a:pt x="175" y="714"/>
                    <a:pt x="175" y="714"/>
                  </a:cubicBezTo>
                  <a:cubicBezTo>
                    <a:pt x="177" y="710"/>
                    <a:pt x="177" y="710"/>
                    <a:pt x="177" y="710"/>
                  </a:cubicBezTo>
                  <a:cubicBezTo>
                    <a:pt x="177" y="710"/>
                    <a:pt x="177" y="710"/>
                    <a:pt x="177" y="710"/>
                  </a:cubicBezTo>
                  <a:cubicBezTo>
                    <a:pt x="180" y="706"/>
                    <a:pt x="180" y="706"/>
                    <a:pt x="180" y="706"/>
                  </a:cubicBezTo>
                  <a:cubicBezTo>
                    <a:pt x="180" y="706"/>
                    <a:pt x="180" y="706"/>
                    <a:pt x="180" y="706"/>
                  </a:cubicBezTo>
                  <a:cubicBezTo>
                    <a:pt x="183" y="701"/>
                    <a:pt x="183" y="701"/>
                    <a:pt x="183" y="701"/>
                  </a:cubicBezTo>
                  <a:cubicBezTo>
                    <a:pt x="183" y="701"/>
                    <a:pt x="183" y="701"/>
                    <a:pt x="183" y="701"/>
                  </a:cubicBezTo>
                  <a:cubicBezTo>
                    <a:pt x="185" y="697"/>
                    <a:pt x="185" y="697"/>
                    <a:pt x="185" y="697"/>
                  </a:cubicBezTo>
                  <a:cubicBezTo>
                    <a:pt x="185" y="697"/>
                    <a:pt x="185" y="697"/>
                    <a:pt x="185" y="697"/>
                  </a:cubicBezTo>
                  <a:cubicBezTo>
                    <a:pt x="188" y="693"/>
                    <a:pt x="188" y="693"/>
                    <a:pt x="188" y="693"/>
                  </a:cubicBezTo>
                  <a:cubicBezTo>
                    <a:pt x="188" y="693"/>
                    <a:pt x="188" y="693"/>
                    <a:pt x="188" y="693"/>
                  </a:cubicBezTo>
                  <a:cubicBezTo>
                    <a:pt x="191" y="688"/>
                    <a:pt x="191" y="688"/>
                    <a:pt x="191" y="688"/>
                  </a:cubicBezTo>
                  <a:cubicBezTo>
                    <a:pt x="191" y="688"/>
                    <a:pt x="191" y="688"/>
                    <a:pt x="191" y="688"/>
                  </a:cubicBezTo>
                  <a:cubicBezTo>
                    <a:pt x="193" y="684"/>
                    <a:pt x="193" y="684"/>
                    <a:pt x="193" y="684"/>
                  </a:cubicBezTo>
                  <a:cubicBezTo>
                    <a:pt x="193" y="684"/>
                    <a:pt x="193" y="684"/>
                    <a:pt x="193" y="684"/>
                  </a:cubicBezTo>
                  <a:cubicBezTo>
                    <a:pt x="193" y="684"/>
                    <a:pt x="194" y="684"/>
                    <a:pt x="194" y="684"/>
                  </a:cubicBezTo>
                  <a:cubicBezTo>
                    <a:pt x="194" y="684"/>
                    <a:pt x="194" y="684"/>
                    <a:pt x="194" y="684"/>
                  </a:cubicBezTo>
                  <a:cubicBezTo>
                    <a:pt x="194" y="684"/>
                    <a:pt x="194" y="684"/>
                    <a:pt x="194" y="684"/>
                  </a:cubicBezTo>
                  <a:cubicBezTo>
                    <a:pt x="194" y="684"/>
                    <a:pt x="194" y="684"/>
                    <a:pt x="194" y="684"/>
                  </a:cubicBezTo>
                  <a:cubicBezTo>
                    <a:pt x="194" y="683"/>
                    <a:pt x="194" y="683"/>
                    <a:pt x="195" y="683"/>
                  </a:cubicBezTo>
                  <a:cubicBezTo>
                    <a:pt x="195" y="683"/>
                    <a:pt x="195" y="683"/>
                    <a:pt x="195" y="683"/>
                  </a:cubicBezTo>
                  <a:cubicBezTo>
                    <a:pt x="195" y="683"/>
                    <a:pt x="195" y="682"/>
                    <a:pt x="196" y="682"/>
                  </a:cubicBezTo>
                  <a:cubicBezTo>
                    <a:pt x="196" y="682"/>
                    <a:pt x="196" y="682"/>
                    <a:pt x="196" y="682"/>
                  </a:cubicBezTo>
                  <a:cubicBezTo>
                    <a:pt x="196" y="682"/>
                    <a:pt x="196" y="682"/>
                    <a:pt x="196" y="681"/>
                  </a:cubicBezTo>
                  <a:cubicBezTo>
                    <a:pt x="196" y="681"/>
                    <a:pt x="196" y="681"/>
                    <a:pt x="196" y="681"/>
                  </a:cubicBezTo>
                  <a:cubicBezTo>
                    <a:pt x="196" y="681"/>
                    <a:pt x="196" y="681"/>
                    <a:pt x="197" y="681"/>
                  </a:cubicBezTo>
                  <a:cubicBezTo>
                    <a:pt x="197" y="681"/>
                    <a:pt x="197" y="681"/>
                    <a:pt x="197" y="681"/>
                  </a:cubicBezTo>
                  <a:cubicBezTo>
                    <a:pt x="198" y="679"/>
                    <a:pt x="199" y="677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200" y="672"/>
                    <a:pt x="200" y="672"/>
                    <a:pt x="200" y="672"/>
                  </a:cubicBezTo>
                  <a:cubicBezTo>
                    <a:pt x="200" y="672"/>
                    <a:pt x="200" y="672"/>
                    <a:pt x="200" y="672"/>
                  </a:cubicBezTo>
                  <a:cubicBezTo>
                    <a:pt x="202" y="671"/>
                    <a:pt x="202" y="671"/>
                    <a:pt x="202" y="671"/>
                  </a:cubicBezTo>
                  <a:cubicBezTo>
                    <a:pt x="202" y="671"/>
                    <a:pt x="202" y="671"/>
                    <a:pt x="202" y="671"/>
                  </a:cubicBezTo>
                  <a:cubicBezTo>
                    <a:pt x="204" y="669"/>
                    <a:pt x="204" y="669"/>
                    <a:pt x="204" y="669"/>
                  </a:cubicBezTo>
                  <a:cubicBezTo>
                    <a:pt x="204" y="669"/>
                    <a:pt x="204" y="669"/>
                    <a:pt x="204" y="669"/>
                  </a:cubicBezTo>
                  <a:cubicBezTo>
                    <a:pt x="206" y="667"/>
                    <a:pt x="206" y="667"/>
                    <a:pt x="206" y="667"/>
                  </a:cubicBezTo>
                  <a:cubicBezTo>
                    <a:pt x="206" y="667"/>
                    <a:pt x="206" y="667"/>
                    <a:pt x="206" y="667"/>
                  </a:cubicBezTo>
                  <a:cubicBezTo>
                    <a:pt x="207" y="665"/>
                    <a:pt x="207" y="665"/>
                    <a:pt x="207" y="665"/>
                  </a:cubicBezTo>
                  <a:cubicBezTo>
                    <a:pt x="207" y="665"/>
                    <a:pt x="207" y="665"/>
                    <a:pt x="207" y="665"/>
                  </a:cubicBezTo>
                  <a:cubicBezTo>
                    <a:pt x="209" y="662"/>
                    <a:pt x="209" y="662"/>
                    <a:pt x="209" y="662"/>
                  </a:cubicBezTo>
                  <a:cubicBezTo>
                    <a:pt x="209" y="662"/>
                    <a:pt x="209" y="662"/>
                    <a:pt x="209" y="662"/>
                  </a:cubicBezTo>
                  <a:cubicBezTo>
                    <a:pt x="210" y="660"/>
                    <a:pt x="210" y="660"/>
                    <a:pt x="210" y="660"/>
                  </a:cubicBezTo>
                  <a:cubicBezTo>
                    <a:pt x="210" y="660"/>
                    <a:pt x="210" y="660"/>
                    <a:pt x="210" y="660"/>
                  </a:cubicBezTo>
                  <a:cubicBezTo>
                    <a:pt x="212" y="658"/>
                    <a:pt x="212" y="658"/>
                    <a:pt x="212" y="658"/>
                  </a:cubicBezTo>
                  <a:cubicBezTo>
                    <a:pt x="212" y="658"/>
                    <a:pt x="212" y="658"/>
                    <a:pt x="212" y="658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4" y="639"/>
                    <a:pt x="224" y="639"/>
                    <a:pt x="224" y="639"/>
                  </a:cubicBezTo>
                  <a:cubicBezTo>
                    <a:pt x="224" y="639"/>
                    <a:pt x="224" y="639"/>
                    <a:pt x="224" y="639"/>
                  </a:cubicBezTo>
                  <a:cubicBezTo>
                    <a:pt x="222" y="640"/>
                    <a:pt x="222" y="640"/>
                    <a:pt x="222" y="640"/>
                  </a:cubicBezTo>
                  <a:cubicBezTo>
                    <a:pt x="222" y="640"/>
                    <a:pt x="222" y="640"/>
                    <a:pt x="222" y="640"/>
                  </a:cubicBezTo>
                  <a:cubicBezTo>
                    <a:pt x="220" y="641"/>
                    <a:pt x="220" y="641"/>
                    <a:pt x="220" y="641"/>
                  </a:cubicBezTo>
                  <a:cubicBezTo>
                    <a:pt x="220" y="641"/>
                    <a:pt x="220" y="641"/>
                    <a:pt x="220" y="641"/>
                  </a:cubicBezTo>
                  <a:cubicBezTo>
                    <a:pt x="218" y="642"/>
                    <a:pt x="218" y="642"/>
                    <a:pt x="218" y="642"/>
                  </a:cubicBezTo>
                  <a:cubicBezTo>
                    <a:pt x="218" y="642"/>
                    <a:pt x="218" y="642"/>
                    <a:pt x="218" y="642"/>
                  </a:cubicBezTo>
                  <a:cubicBezTo>
                    <a:pt x="216" y="643"/>
                    <a:pt x="216" y="643"/>
                    <a:pt x="216" y="643"/>
                  </a:cubicBezTo>
                  <a:cubicBezTo>
                    <a:pt x="216" y="643"/>
                    <a:pt x="216" y="643"/>
                    <a:pt x="216" y="643"/>
                  </a:cubicBezTo>
                  <a:cubicBezTo>
                    <a:pt x="214" y="645"/>
                    <a:pt x="214" y="645"/>
                    <a:pt x="214" y="645"/>
                  </a:cubicBezTo>
                  <a:cubicBezTo>
                    <a:pt x="214" y="645"/>
                    <a:pt x="214" y="645"/>
                    <a:pt x="214" y="645"/>
                  </a:cubicBezTo>
                  <a:cubicBezTo>
                    <a:pt x="212" y="646"/>
                    <a:pt x="212" y="646"/>
                    <a:pt x="212" y="646"/>
                  </a:cubicBezTo>
                  <a:cubicBezTo>
                    <a:pt x="212" y="646"/>
                    <a:pt x="212" y="646"/>
                    <a:pt x="212" y="646"/>
                  </a:cubicBezTo>
                  <a:cubicBezTo>
                    <a:pt x="210" y="647"/>
                    <a:pt x="210" y="647"/>
                    <a:pt x="210" y="647"/>
                  </a:cubicBezTo>
                  <a:cubicBezTo>
                    <a:pt x="210" y="647"/>
                    <a:pt x="210" y="647"/>
                    <a:pt x="210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5" y="646"/>
                    <a:pt x="205" y="646"/>
                    <a:pt x="205" y="646"/>
                  </a:cubicBezTo>
                  <a:cubicBezTo>
                    <a:pt x="205" y="646"/>
                    <a:pt x="205" y="646"/>
                    <a:pt x="205" y="646"/>
                  </a:cubicBezTo>
                  <a:cubicBezTo>
                    <a:pt x="204" y="646"/>
                    <a:pt x="204" y="646"/>
                    <a:pt x="204" y="646"/>
                  </a:cubicBezTo>
                  <a:cubicBezTo>
                    <a:pt x="204" y="646"/>
                    <a:pt x="204" y="646"/>
                    <a:pt x="204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5"/>
                    <a:pt x="203" y="645"/>
                    <a:pt x="203" y="645"/>
                  </a:cubicBezTo>
                  <a:cubicBezTo>
                    <a:pt x="203" y="645"/>
                    <a:pt x="203" y="645"/>
                    <a:pt x="203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199" y="645"/>
                    <a:pt x="199" y="645"/>
                    <a:pt x="199" y="645"/>
                  </a:cubicBezTo>
                  <a:cubicBezTo>
                    <a:pt x="199" y="645"/>
                    <a:pt x="199" y="645"/>
                    <a:pt x="199" y="645"/>
                  </a:cubicBezTo>
                  <a:cubicBezTo>
                    <a:pt x="199" y="644"/>
                    <a:pt x="199" y="644"/>
                    <a:pt x="199" y="644"/>
                  </a:cubicBezTo>
                  <a:cubicBezTo>
                    <a:pt x="199" y="644"/>
                    <a:pt x="199" y="644"/>
                    <a:pt x="199" y="644"/>
                  </a:cubicBezTo>
                  <a:cubicBezTo>
                    <a:pt x="199" y="642"/>
                    <a:pt x="199" y="642"/>
                    <a:pt x="199" y="642"/>
                  </a:cubicBezTo>
                  <a:cubicBezTo>
                    <a:pt x="199" y="642"/>
                    <a:pt x="199" y="642"/>
                    <a:pt x="199" y="642"/>
                  </a:cubicBezTo>
                  <a:cubicBezTo>
                    <a:pt x="209" y="639"/>
                    <a:pt x="209" y="639"/>
                    <a:pt x="209" y="639"/>
                  </a:cubicBezTo>
                  <a:cubicBezTo>
                    <a:pt x="209" y="639"/>
                    <a:pt x="209" y="639"/>
                    <a:pt x="209" y="639"/>
                  </a:cubicBezTo>
                  <a:cubicBezTo>
                    <a:pt x="212" y="639"/>
                    <a:pt x="212" y="639"/>
                    <a:pt x="212" y="639"/>
                  </a:cubicBezTo>
                  <a:cubicBezTo>
                    <a:pt x="212" y="639"/>
                    <a:pt x="212" y="639"/>
                    <a:pt x="212" y="639"/>
                  </a:cubicBezTo>
                  <a:cubicBezTo>
                    <a:pt x="215" y="639"/>
                    <a:pt x="215" y="639"/>
                    <a:pt x="215" y="639"/>
                  </a:cubicBezTo>
                  <a:cubicBezTo>
                    <a:pt x="215" y="639"/>
                    <a:pt x="215" y="639"/>
                    <a:pt x="215" y="639"/>
                  </a:cubicBezTo>
                  <a:cubicBezTo>
                    <a:pt x="217" y="638"/>
                    <a:pt x="217" y="638"/>
                    <a:pt x="217" y="638"/>
                  </a:cubicBezTo>
                  <a:cubicBezTo>
                    <a:pt x="217" y="638"/>
                    <a:pt x="217" y="638"/>
                    <a:pt x="217" y="638"/>
                  </a:cubicBezTo>
                  <a:cubicBezTo>
                    <a:pt x="220" y="637"/>
                    <a:pt x="220" y="637"/>
                    <a:pt x="220" y="637"/>
                  </a:cubicBezTo>
                  <a:cubicBezTo>
                    <a:pt x="220" y="637"/>
                    <a:pt x="220" y="637"/>
                    <a:pt x="220" y="637"/>
                  </a:cubicBezTo>
                  <a:cubicBezTo>
                    <a:pt x="223" y="636"/>
                    <a:pt x="223" y="636"/>
                    <a:pt x="223" y="636"/>
                  </a:cubicBezTo>
                  <a:cubicBezTo>
                    <a:pt x="223" y="636"/>
                    <a:pt x="223" y="636"/>
                    <a:pt x="223" y="636"/>
                  </a:cubicBezTo>
                  <a:cubicBezTo>
                    <a:pt x="225" y="635"/>
                    <a:pt x="225" y="635"/>
                    <a:pt x="225" y="635"/>
                  </a:cubicBezTo>
                  <a:cubicBezTo>
                    <a:pt x="225" y="635"/>
                    <a:pt x="225" y="635"/>
                    <a:pt x="225" y="635"/>
                  </a:cubicBezTo>
                  <a:cubicBezTo>
                    <a:pt x="228" y="634"/>
                    <a:pt x="228" y="634"/>
                    <a:pt x="228" y="634"/>
                  </a:cubicBezTo>
                  <a:cubicBezTo>
                    <a:pt x="228" y="634"/>
                    <a:pt x="228" y="634"/>
                    <a:pt x="228" y="634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4"/>
                    <a:pt x="234" y="634"/>
                    <a:pt x="234" y="634"/>
                  </a:cubicBezTo>
                  <a:cubicBezTo>
                    <a:pt x="234" y="634"/>
                    <a:pt x="234" y="634"/>
                    <a:pt x="234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8"/>
                    <a:pt x="236" y="638"/>
                    <a:pt x="236" y="638"/>
                  </a:cubicBezTo>
                  <a:cubicBezTo>
                    <a:pt x="236" y="638"/>
                    <a:pt x="236" y="638"/>
                    <a:pt x="236" y="638"/>
                  </a:cubicBezTo>
                  <a:cubicBezTo>
                    <a:pt x="235" y="638"/>
                    <a:pt x="235" y="638"/>
                    <a:pt x="235" y="638"/>
                  </a:cubicBezTo>
                  <a:cubicBezTo>
                    <a:pt x="235" y="638"/>
                    <a:pt x="235" y="638"/>
                    <a:pt x="235" y="638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29" y="642"/>
                    <a:pt x="229" y="642"/>
                    <a:pt x="229" y="642"/>
                  </a:cubicBezTo>
                  <a:cubicBezTo>
                    <a:pt x="229" y="642"/>
                    <a:pt x="229" y="642"/>
                    <a:pt x="229" y="642"/>
                  </a:cubicBezTo>
                  <a:cubicBezTo>
                    <a:pt x="226" y="645"/>
                    <a:pt x="226" y="645"/>
                    <a:pt x="226" y="645"/>
                  </a:cubicBezTo>
                  <a:cubicBezTo>
                    <a:pt x="226" y="645"/>
                    <a:pt x="226" y="645"/>
                    <a:pt x="226" y="645"/>
                  </a:cubicBezTo>
                  <a:cubicBezTo>
                    <a:pt x="223" y="648"/>
                    <a:pt x="223" y="648"/>
                    <a:pt x="223" y="648"/>
                  </a:cubicBezTo>
                  <a:cubicBezTo>
                    <a:pt x="223" y="648"/>
                    <a:pt x="223" y="648"/>
                    <a:pt x="223" y="648"/>
                  </a:cubicBezTo>
                  <a:cubicBezTo>
                    <a:pt x="220" y="652"/>
                    <a:pt x="220" y="652"/>
                    <a:pt x="220" y="652"/>
                  </a:cubicBezTo>
                  <a:cubicBezTo>
                    <a:pt x="220" y="652"/>
                    <a:pt x="220" y="652"/>
                    <a:pt x="220" y="652"/>
                  </a:cubicBezTo>
                  <a:cubicBezTo>
                    <a:pt x="217" y="656"/>
                    <a:pt x="217" y="656"/>
                    <a:pt x="217" y="656"/>
                  </a:cubicBezTo>
                  <a:cubicBezTo>
                    <a:pt x="217" y="656"/>
                    <a:pt x="217" y="656"/>
                    <a:pt x="217" y="656"/>
                  </a:cubicBezTo>
                  <a:cubicBezTo>
                    <a:pt x="215" y="659"/>
                    <a:pt x="215" y="659"/>
                    <a:pt x="215" y="659"/>
                  </a:cubicBezTo>
                  <a:cubicBezTo>
                    <a:pt x="215" y="659"/>
                    <a:pt x="215" y="659"/>
                    <a:pt x="215" y="659"/>
                  </a:cubicBezTo>
                  <a:cubicBezTo>
                    <a:pt x="212" y="663"/>
                    <a:pt x="212" y="663"/>
                    <a:pt x="212" y="663"/>
                  </a:cubicBezTo>
                  <a:cubicBezTo>
                    <a:pt x="212" y="663"/>
                    <a:pt x="212" y="663"/>
                    <a:pt x="212" y="663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1" y="667"/>
                    <a:pt x="211" y="667"/>
                    <a:pt x="211" y="667"/>
                  </a:cubicBezTo>
                  <a:cubicBezTo>
                    <a:pt x="211" y="667"/>
                    <a:pt x="211" y="667"/>
                    <a:pt x="211" y="667"/>
                  </a:cubicBezTo>
                  <a:cubicBezTo>
                    <a:pt x="222" y="661"/>
                    <a:pt x="222" y="661"/>
                    <a:pt x="222" y="661"/>
                  </a:cubicBezTo>
                  <a:cubicBezTo>
                    <a:pt x="222" y="661"/>
                    <a:pt x="222" y="661"/>
                    <a:pt x="222" y="661"/>
                  </a:cubicBezTo>
                  <a:cubicBezTo>
                    <a:pt x="222" y="659"/>
                    <a:pt x="222" y="659"/>
                    <a:pt x="222" y="659"/>
                  </a:cubicBezTo>
                  <a:cubicBezTo>
                    <a:pt x="222" y="659"/>
                    <a:pt x="222" y="659"/>
                    <a:pt x="222" y="659"/>
                  </a:cubicBezTo>
                  <a:cubicBezTo>
                    <a:pt x="222" y="653"/>
                    <a:pt x="222" y="653"/>
                    <a:pt x="222" y="653"/>
                  </a:cubicBezTo>
                  <a:cubicBezTo>
                    <a:pt x="222" y="653"/>
                    <a:pt x="222" y="653"/>
                    <a:pt x="222" y="653"/>
                  </a:cubicBezTo>
                  <a:cubicBezTo>
                    <a:pt x="223" y="652"/>
                    <a:pt x="223" y="652"/>
                    <a:pt x="223" y="652"/>
                  </a:cubicBezTo>
                  <a:cubicBezTo>
                    <a:pt x="223" y="652"/>
                    <a:pt x="223" y="652"/>
                    <a:pt x="223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5" y="652"/>
                    <a:pt x="225" y="652"/>
                    <a:pt x="225" y="652"/>
                  </a:cubicBezTo>
                  <a:cubicBezTo>
                    <a:pt x="225" y="652"/>
                    <a:pt x="225" y="652"/>
                    <a:pt x="225" y="652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6"/>
                    <a:pt x="226" y="656"/>
                    <a:pt x="226" y="656"/>
                  </a:cubicBezTo>
                  <a:cubicBezTo>
                    <a:pt x="226" y="656"/>
                    <a:pt x="226" y="656"/>
                    <a:pt x="226" y="656"/>
                  </a:cubicBezTo>
                  <a:cubicBezTo>
                    <a:pt x="225" y="656"/>
                    <a:pt x="225" y="656"/>
                    <a:pt x="225" y="656"/>
                  </a:cubicBezTo>
                  <a:cubicBezTo>
                    <a:pt x="225" y="656"/>
                    <a:pt x="225" y="656"/>
                    <a:pt x="225" y="656"/>
                  </a:cubicBezTo>
                  <a:cubicBezTo>
                    <a:pt x="225" y="657"/>
                    <a:pt x="225" y="657"/>
                    <a:pt x="225" y="657"/>
                  </a:cubicBezTo>
                  <a:cubicBezTo>
                    <a:pt x="225" y="657"/>
                    <a:pt x="225" y="657"/>
                    <a:pt x="225" y="657"/>
                  </a:cubicBezTo>
                  <a:cubicBezTo>
                    <a:pt x="226" y="657"/>
                    <a:pt x="226" y="657"/>
                    <a:pt x="226" y="657"/>
                  </a:cubicBezTo>
                  <a:cubicBezTo>
                    <a:pt x="226" y="657"/>
                    <a:pt x="226" y="657"/>
                    <a:pt x="226" y="657"/>
                  </a:cubicBezTo>
                  <a:cubicBezTo>
                    <a:pt x="227" y="657"/>
                    <a:pt x="227" y="657"/>
                    <a:pt x="227" y="657"/>
                  </a:cubicBezTo>
                  <a:cubicBezTo>
                    <a:pt x="227" y="657"/>
                    <a:pt x="227" y="657"/>
                    <a:pt x="227" y="657"/>
                  </a:cubicBezTo>
                  <a:cubicBezTo>
                    <a:pt x="229" y="657"/>
                    <a:pt x="229" y="657"/>
                    <a:pt x="229" y="657"/>
                  </a:cubicBezTo>
                  <a:cubicBezTo>
                    <a:pt x="229" y="657"/>
                    <a:pt x="229" y="657"/>
                    <a:pt x="229" y="657"/>
                  </a:cubicBezTo>
                  <a:cubicBezTo>
                    <a:pt x="230" y="656"/>
                    <a:pt x="230" y="656"/>
                    <a:pt x="230" y="656"/>
                  </a:cubicBezTo>
                  <a:cubicBezTo>
                    <a:pt x="230" y="656"/>
                    <a:pt x="230" y="656"/>
                    <a:pt x="230" y="656"/>
                  </a:cubicBezTo>
                  <a:cubicBezTo>
                    <a:pt x="232" y="655"/>
                    <a:pt x="232" y="655"/>
                    <a:pt x="232" y="655"/>
                  </a:cubicBezTo>
                  <a:cubicBezTo>
                    <a:pt x="232" y="655"/>
                    <a:pt x="232" y="655"/>
                    <a:pt x="232" y="655"/>
                  </a:cubicBezTo>
                  <a:cubicBezTo>
                    <a:pt x="233" y="655"/>
                    <a:pt x="233" y="655"/>
                    <a:pt x="233" y="655"/>
                  </a:cubicBezTo>
                  <a:cubicBezTo>
                    <a:pt x="233" y="655"/>
                    <a:pt x="233" y="655"/>
                    <a:pt x="233" y="655"/>
                  </a:cubicBezTo>
                  <a:cubicBezTo>
                    <a:pt x="235" y="654"/>
                    <a:pt x="235" y="654"/>
                    <a:pt x="235" y="654"/>
                  </a:cubicBezTo>
                  <a:cubicBezTo>
                    <a:pt x="235" y="654"/>
                    <a:pt x="235" y="654"/>
                    <a:pt x="235" y="654"/>
                  </a:cubicBezTo>
                  <a:cubicBezTo>
                    <a:pt x="236" y="653"/>
                    <a:pt x="236" y="653"/>
                    <a:pt x="236" y="653"/>
                  </a:cubicBezTo>
                  <a:cubicBezTo>
                    <a:pt x="236" y="653"/>
                    <a:pt x="236" y="653"/>
                    <a:pt x="236" y="653"/>
                  </a:cubicBezTo>
                  <a:cubicBezTo>
                    <a:pt x="238" y="652"/>
                    <a:pt x="238" y="652"/>
                    <a:pt x="238" y="652"/>
                  </a:cubicBezTo>
                  <a:cubicBezTo>
                    <a:pt x="238" y="652"/>
                    <a:pt x="238" y="652"/>
                    <a:pt x="238" y="652"/>
                  </a:cubicBezTo>
                  <a:cubicBezTo>
                    <a:pt x="240" y="644"/>
                    <a:pt x="240" y="644"/>
                    <a:pt x="240" y="644"/>
                  </a:cubicBezTo>
                  <a:cubicBezTo>
                    <a:pt x="240" y="644"/>
                    <a:pt x="240" y="644"/>
                    <a:pt x="240" y="644"/>
                  </a:cubicBezTo>
                  <a:cubicBezTo>
                    <a:pt x="241" y="644"/>
                    <a:pt x="241" y="644"/>
                    <a:pt x="241" y="644"/>
                  </a:cubicBezTo>
                  <a:cubicBezTo>
                    <a:pt x="241" y="644"/>
                    <a:pt x="241" y="644"/>
                    <a:pt x="241" y="644"/>
                  </a:cubicBezTo>
                  <a:cubicBezTo>
                    <a:pt x="242" y="645"/>
                    <a:pt x="242" y="645"/>
                    <a:pt x="242" y="645"/>
                  </a:cubicBezTo>
                  <a:cubicBezTo>
                    <a:pt x="242" y="645"/>
                    <a:pt x="242" y="645"/>
                    <a:pt x="242" y="645"/>
                  </a:cubicBezTo>
                  <a:cubicBezTo>
                    <a:pt x="243" y="645"/>
                    <a:pt x="243" y="645"/>
                    <a:pt x="243" y="645"/>
                  </a:cubicBezTo>
                  <a:cubicBezTo>
                    <a:pt x="243" y="645"/>
                    <a:pt x="243" y="645"/>
                    <a:pt x="243" y="645"/>
                  </a:cubicBezTo>
                  <a:cubicBezTo>
                    <a:pt x="244" y="645"/>
                    <a:pt x="244" y="645"/>
                    <a:pt x="244" y="645"/>
                  </a:cubicBezTo>
                  <a:cubicBezTo>
                    <a:pt x="244" y="645"/>
                    <a:pt x="244" y="645"/>
                    <a:pt x="244" y="645"/>
                  </a:cubicBezTo>
                  <a:cubicBezTo>
                    <a:pt x="244" y="646"/>
                    <a:pt x="244" y="646"/>
                    <a:pt x="244" y="646"/>
                  </a:cubicBezTo>
                  <a:cubicBezTo>
                    <a:pt x="244" y="646"/>
                    <a:pt x="244" y="646"/>
                    <a:pt x="244" y="646"/>
                  </a:cubicBezTo>
                  <a:cubicBezTo>
                    <a:pt x="245" y="647"/>
                    <a:pt x="245" y="647"/>
                    <a:pt x="245" y="647"/>
                  </a:cubicBezTo>
                  <a:cubicBezTo>
                    <a:pt x="245" y="647"/>
                    <a:pt x="245" y="647"/>
                    <a:pt x="245" y="647"/>
                  </a:cubicBezTo>
                  <a:cubicBezTo>
                    <a:pt x="246" y="648"/>
                    <a:pt x="246" y="648"/>
                    <a:pt x="246" y="648"/>
                  </a:cubicBezTo>
                  <a:cubicBezTo>
                    <a:pt x="246" y="648"/>
                    <a:pt x="246" y="648"/>
                    <a:pt x="246" y="648"/>
                  </a:cubicBezTo>
                  <a:cubicBezTo>
                    <a:pt x="247" y="648"/>
                    <a:pt x="247" y="648"/>
                    <a:pt x="247" y="648"/>
                  </a:cubicBezTo>
                  <a:cubicBezTo>
                    <a:pt x="247" y="648"/>
                    <a:pt x="247" y="648"/>
                    <a:pt x="247" y="648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5" y="649"/>
                    <a:pt x="245" y="649"/>
                    <a:pt x="245" y="649"/>
                  </a:cubicBezTo>
                  <a:cubicBezTo>
                    <a:pt x="245" y="649"/>
                    <a:pt x="245" y="649"/>
                    <a:pt x="245" y="649"/>
                  </a:cubicBezTo>
                  <a:cubicBezTo>
                    <a:pt x="245" y="650"/>
                    <a:pt x="245" y="650"/>
                    <a:pt x="245" y="650"/>
                  </a:cubicBezTo>
                  <a:cubicBezTo>
                    <a:pt x="245" y="650"/>
                    <a:pt x="245" y="650"/>
                    <a:pt x="245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3" y="650"/>
                    <a:pt x="243" y="650"/>
                    <a:pt x="243" y="650"/>
                  </a:cubicBezTo>
                  <a:cubicBezTo>
                    <a:pt x="243" y="650"/>
                    <a:pt x="243" y="650"/>
                    <a:pt x="243" y="650"/>
                  </a:cubicBezTo>
                  <a:cubicBezTo>
                    <a:pt x="238" y="657"/>
                    <a:pt x="238" y="657"/>
                    <a:pt x="238" y="657"/>
                  </a:cubicBezTo>
                  <a:cubicBezTo>
                    <a:pt x="238" y="657"/>
                    <a:pt x="238" y="657"/>
                    <a:pt x="238" y="657"/>
                  </a:cubicBezTo>
                  <a:cubicBezTo>
                    <a:pt x="235" y="664"/>
                    <a:pt x="235" y="664"/>
                    <a:pt x="235" y="664"/>
                  </a:cubicBezTo>
                  <a:cubicBezTo>
                    <a:pt x="235" y="664"/>
                    <a:pt x="235" y="664"/>
                    <a:pt x="235" y="664"/>
                  </a:cubicBezTo>
                  <a:cubicBezTo>
                    <a:pt x="240" y="663"/>
                    <a:pt x="240" y="663"/>
                    <a:pt x="240" y="663"/>
                  </a:cubicBezTo>
                  <a:cubicBezTo>
                    <a:pt x="240" y="663"/>
                    <a:pt x="240" y="663"/>
                    <a:pt x="240" y="663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1"/>
                    <a:pt x="252" y="661"/>
                    <a:pt x="252" y="661"/>
                  </a:cubicBezTo>
                  <a:cubicBezTo>
                    <a:pt x="252" y="661"/>
                    <a:pt x="252" y="661"/>
                    <a:pt x="252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0" y="667"/>
                    <a:pt x="240" y="667"/>
                    <a:pt x="240" y="667"/>
                  </a:cubicBezTo>
                  <a:cubicBezTo>
                    <a:pt x="240" y="667"/>
                    <a:pt x="240" y="667"/>
                    <a:pt x="240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8" y="668"/>
                    <a:pt x="238" y="668"/>
                    <a:pt x="238" y="668"/>
                  </a:cubicBezTo>
                  <a:cubicBezTo>
                    <a:pt x="238" y="668"/>
                    <a:pt x="238" y="668"/>
                    <a:pt x="238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6" y="668"/>
                    <a:pt x="236" y="668"/>
                    <a:pt x="236" y="668"/>
                  </a:cubicBezTo>
                  <a:cubicBezTo>
                    <a:pt x="236" y="668"/>
                    <a:pt x="236" y="668"/>
                    <a:pt x="236" y="668"/>
                  </a:cubicBezTo>
                  <a:cubicBezTo>
                    <a:pt x="231" y="670"/>
                    <a:pt x="231" y="670"/>
                    <a:pt x="231" y="670"/>
                  </a:cubicBezTo>
                  <a:cubicBezTo>
                    <a:pt x="231" y="670"/>
                    <a:pt x="231" y="670"/>
                    <a:pt x="231" y="670"/>
                  </a:cubicBezTo>
                  <a:cubicBezTo>
                    <a:pt x="230" y="671"/>
                    <a:pt x="230" y="671"/>
                    <a:pt x="230" y="671"/>
                  </a:cubicBezTo>
                  <a:cubicBezTo>
                    <a:pt x="230" y="671"/>
                    <a:pt x="230" y="671"/>
                    <a:pt x="230" y="671"/>
                  </a:cubicBezTo>
                  <a:cubicBezTo>
                    <a:pt x="231" y="672"/>
                    <a:pt x="231" y="672"/>
                    <a:pt x="231" y="672"/>
                  </a:cubicBezTo>
                  <a:cubicBezTo>
                    <a:pt x="231" y="672"/>
                    <a:pt x="231" y="672"/>
                    <a:pt x="231" y="672"/>
                  </a:cubicBezTo>
                  <a:cubicBezTo>
                    <a:pt x="231" y="673"/>
                    <a:pt x="231" y="673"/>
                    <a:pt x="231" y="673"/>
                  </a:cubicBezTo>
                  <a:cubicBezTo>
                    <a:pt x="231" y="673"/>
                    <a:pt x="231" y="673"/>
                    <a:pt x="231" y="673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5"/>
                    <a:pt x="232" y="675"/>
                    <a:pt x="232" y="675"/>
                  </a:cubicBezTo>
                  <a:cubicBezTo>
                    <a:pt x="232" y="675"/>
                    <a:pt x="232" y="675"/>
                    <a:pt x="232" y="675"/>
                  </a:cubicBezTo>
                  <a:cubicBezTo>
                    <a:pt x="232" y="676"/>
                    <a:pt x="232" y="676"/>
                    <a:pt x="232" y="676"/>
                  </a:cubicBezTo>
                  <a:cubicBezTo>
                    <a:pt x="232" y="676"/>
                    <a:pt x="232" y="676"/>
                    <a:pt x="232" y="676"/>
                  </a:cubicBezTo>
                  <a:cubicBezTo>
                    <a:pt x="232" y="677"/>
                    <a:pt x="232" y="677"/>
                    <a:pt x="232" y="677"/>
                  </a:cubicBezTo>
                  <a:cubicBezTo>
                    <a:pt x="232" y="677"/>
                    <a:pt x="232" y="677"/>
                    <a:pt x="232" y="677"/>
                  </a:cubicBezTo>
                  <a:cubicBezTo>
                    <a:pt x="233" y="678"/>
                    <a:pt x="233" y="678"/>
                    <a:pt x="233" y="678"/>
                  </a:cubicBezTo>
                  <a:cubicBezTo>
                    <a:pt x="233" y="678"/>
                    <a:pt x="233" y="678"/>
                    <a:pt x="233" y="678"/>
                  </a:cubicBezTo>
                  <a:cubicBezTo>
                    <a:pt x="245" y="675"/>
                    <a:pt x="245" y="675"/>
                    <a:pt x="245" y="675"/>
                  </a:cubicBezTo>
                  <a:cubicBezTo>
                    <a:pt x="245" y="675"/>
                    <a:pt x="245" y="675"/>
                    <a:pt x="245" y="675"/>
                  </a:cubicBezTo>
                  <a:cubicBezTo>
                    <a:pt x="246" y="676"/>
                    <a:pt x="246" y="676"/>
                    <a:pt x="246" y="676"/>
                  </a:cubicBezTo>
                  <a:cubicBezTo>
                    <a:pt x="246" y="676"/>
                    <a:pt x="246" y="676"/>
                    <a:pt x="246" y="676"/>
                  </a:cubicBezTo>
                  <a:cubicBezTo>
                    <a:pt x="246" y="677"/>
                    <a:pt x="246" y="677"/>
                    <a:pt x="246" y="677"/>
                  </a:cubicBezTo>
                  <a:cubicBezTo>
                    <a:pt x="246" y="677"/>
                    <a:pt x="246" y="677"/>
                    <a:pt x="246" y="677"/>
                  </a:cubicBezTo>
                  <a:cubicBezTo>
                    <a:pt x="247" y="677"/>
                    <a:pt x="247" y="677"/>
                    <a:pt x="247" y="677"/>
                  </a:cubicBezTo>
                  <a:cubicBezTo>
                    <a:pt x="247" y="677"/>
                    <a:pt x="247" y="677"/>
                    <a:pt x="247" y="677"/>
                  </a:cubicBezTo>
                  <a:cubicBezTo>
                    <a:pt x="247" y="678"/>
                    <a:pt x="247" y="678"/>
                    <a:pt x="247" y="678"/>
                  </a:cubicBezTo>
                  <a:cubicBezTo>
                    <a:pt x="247" y="678"/>
                    <a:pt x="247" y="678"/>
                    <a:pt x="247" y="678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80"/>
                    <a:pt x="247" y="680"/>
                    <a:pt x="247" y="680"/>
                  </a:cubicBezTo>
                  <a:cubicBezTo>
                    <a:pt x="247" y="680"/>
                    <a:pt x="247" y="680"/>
                    <a:pt x="247" y="680"/>
                  </a:cubicBezTo>
                  <a:cubicBezTo>
                    <a:pt x="247" y="681"/>
                    <a:pt x="247" y="681"/>
                    <a:pt x="247" y="681"/>
                  </a:cubicBezTo>
                  <a:cubicBezTo>
                    <a:pt x="247" y="681"/>
                    <a:pt x="247" y="681"/>
                    <a:pt x="247" y="681"/>
                  </a:cubicBezTo>
                  <a:cubicBezTo>
                    <a:pt x="246" y="681"/>
                    <a:pt x="246" y="681"/>
                    <a:pt x="246" y="681"/>
                  </a:cubicBezTo>
                  <a:cubicBezTo>
                    <a:pt x="246" y="681"/>
                    <a:pt x="246" y="681"/>
                    <a:pt x="246" y="681"/>
                  </a:cubicBezTo>
                  <a:cubicBezTo>
                    <a:pt x="245" y="682"/>
                    <a:pt x="245" y="682"/>
                    <a:pt x="245" y="682"/>
                  </a:cubicBezTo>
                  <a:cubicBezTo>
                    <a:pt x="245" y="682"/>
                    <a:pt x="245" y="682"/>
                    <a:pt x="245" y="682"/>
                  </a:cubicBezTo>
                  <a:cubicBezTo>
                    <a:pt x="244" y="683"/>
                    <a:pt x="244" y="683"/>
                    <a:pt x="244" y="683"/>
                  </a:cubicBezTo>
                  <a:cubicBezTo>
                    <a:pt x="244" y="683"/>
                    <a:pt x="244" y="683"/>
                    <a:pt x="244" y="683"/>
                  </a:cubicBezTo>
                  <a:cubicBezTo>
                    <a:pt x="244" y="684"/>
                    <a:pt x="244" y="684"/>
                    <a:pt x="244" y="684"/>
                  </a:cubicBezTo>
                  <a:cubicBezTo>
                    <a:pt x="244" y="684"/>
                    <a:pt x="244" y="684"/>
                    <a:pt x="244" y="684"/>
                  </a:cubicBezTo>
                  <a:cubicBezTo>
                    <a:pt x="243" y="685"/>
                    <a:pt x="243" y="685"/>
                    <a:pt x="243" y="685"/>
                  </a:cubicBezTo>
                  <a:cubicBezTo>
                    <a:pt x="243" y="685"/>
                    <a:pt x="243" y="685"/>
                    <a:pt x="243" y="685"/>
                  </a:cubicBezTo>
                  <a:cubicBezTo>
                    <a:pt x="242" y="686"/>
                    <a:pt x="242" y="686"/>
                    <a:pt x="242" y="686"/>
                  </a:cubicBezTo>
                  <a:cubicBezTo>
                    <a:pt x="242" y="686"/>
                    <a:pt x="242" y="686"/>
                    <a:pt x="242" y="686"/>
                  </a:cubicBezTo>
                  <a:cubicBezTo>
                    <a:pt x="242" y="688"/>
                    <a:pt x="242" y="688"/>
                    <a:pt x="242" y="688"/>
                  </a:cubicBezTo>
                  <a:cubicBezTo>
                    <a:pt x="242" y="688"/>
                    <a:pt x="242" y="688"/>
                    <a:pt x="242" y="688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32" y="699"/>
                    <a:pt x="232" y="699"/>
                    <a:pt x="232" y="699"/>
                  </a:cubicBezTo>
                  <a:cubicBezTo>
                    <a:pt x="232" y="699"/>
                    <a:pt x="232" y="699"/>
                    <a:pt x="232" y="69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33" y="681"/>
                    <a:pt x="233" y="681"/>
                    <a:pt x="233" y="681"/>
                  </a:cubicBezTo>
                  <a:cubicBezTo>
                    <a:pt x="233" y="681"/>
                    <a:pt x="233" y="681"/>
                    <a:pt x="233" y="681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6" y="684"/>
                    <a:pt x="236" y="684"/>
                    <a:pt x="236" y="684"/>
                  </a:cubicBezTo>
                  <a:cubicBezTo>
                    <a:pt x="236" y="684"/>
                    <a:pt x="236" y="684"/>
                    <a:pt x="236" y="684"/>
                  </a:cubicBezTo>
                  <a:cubicBezTo>
                    <a:pt x="235" y="685"/>
                    <a:pt x="235" y="685"/>
                    <a:pt x="235" y="685"/>
                  </a:cubicBezTo>
                  <a:cubicBezTo>
                    <a:pt x="235" y="685"/>
                    <a:pt x="235" y="685"/>
                    <a:pt x="235" y="685"/>
                  </a:cubicBezTo>
                  <a:cubicBezTo>
                    <a:pt x="233" y="686"/>
                    <a:pt x="233" y="686"/>
                    <a:pt x="233" y="686"/>
                  </a:cubicBezTo>
                  <a:cubicBezTo>
                    <a:pt x="233" y="686"/>
                    <a:pt x="233" y="686"/>
                    <a:pt x="233" y="686"/>
                  </a:cubicBezTo>
                  <a:cubicBezTo>
                    <a:pt x="232" y="687"/>
                    <a:pt x="232" y="687"/>
                    <a:pt x="232" y="687"/>
                  </a:cubicBezTo>
                  <a:cubicBezTo>
                    <a:pt x="232" y="687"/>
                    <a:pt x="232" y="687"/>
                    <a:pt x="232" y="687"/>
                  </a:cubicBezTo>
                  <a:cubicBezTo>
                    <a:pt x="230" y="688"/>
                    <a:pt x="230" y="688"/>
                    <a:pt x="230" y="688"/>
                  </a:cubicBezTo>
                  <a:cubicBezTo>
                    <a:pt x="230" y="688"/>
                    <a:pt x="230" y="688"/>
                    <a:pt x="230" y="688"/>
                  </a:cubicBezTo>
                  <a:cubicBezTo>
                    <a:pt x="229" y="689"/>
                    <a:pt x="229" y="689"/>
                    <a:pt x="229" y="689"/>
                  </a:cubicBezTo>
                  <a:cubicBezTo>
                    <a:pt x="229" y="689"/>
                    <a:pt x="229" y="689"/>
                    <a:pt x="229" y="689"/>
                  </a:cubicBezTo>
                  <a:cubicBezTo>
                    <a:pt x="228" y="690"/>
                    <a:pt x="228" y="690"/>
                    <a:pt x="228" y="690"/>
                  </a:cubicBezTo>
                  <a:cubicBezTo>
                    <a:pt x="228" y="690"/>
                    <a:pt x="228" y="690"/>
                    <a:pt x="228" y="690"/>
                  </a:cubicBezTo>
                  <a:cubicBezTo>
                    <a:pt x="227" y="692"/>
                    <a:pt x="227" y="692"/>
                    <a:pt x="227" y="692"/>
                  </a:cubicBezTo>
                  <a:cubicBezTo>
                    <a:pt x="227" y="692"/>
                    <a:pt x="227" y="692"/>
                    <a:pt x="227" y="692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20" y="703"/>
                    <a:pt x="220" y="703"/>
                    <a:pt x="220" y="703"/>
                  </a:cubicBezTo>
                  <a:cubicBezTo>
                    <a:pt x="220" y="703"/>
                    <a:pt x="220" y="703"/>
                    <a:pt x="220" y="703"/>
                  </a:cubicBezTo>
                  <a:cubicBezTo>
                    <a:pt x="215" y="706"/>
                    <a:pt x="215" y="706"/>
                    <a:pt x="215" y="706"/>
                  </a:cubicBezTo>
                  <a:cubicBezTo>
                    <a:pt x="214" y="707"/>
                    <a:pt x="214" y="707"/>
                    <a:pt x="214" y="707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9" y="713"/>
                    <a:pt x="209" y="713"/>
                    <a:pt x="209" y="713"/>
                  </a:cubicBezTo>
                  <a:cubicBezTo>
                    <a:pt x="209" y="713"/>
                    <a:pt x="209" y="713"/>
                    <a:pt x="209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1" y="712"/>
                    <a:pt x="211" y="712"/>
                    <a:pt x="211" y="712"/>
                  </a:cubicBezTo>
                  <a:cubicBezTo>
                    <a:pt x="211" y="712"/>
                    <a:pt x="211" y="712"/>
                    <a:pt x="211" y="712"/>
                  </a:cubicBezTo>
                  <a:cubicBezTo>
                    <a:pt x="212" y="712"/>
                    <a:pt x="212" y="712"/>
                    <a:pt x="212" y="712"/>
                  </a:cubicBezTo>
                  <a:cubicBezTo>
                    <a:pt x="212" y="712"/>
                    <a:pt x="212" y="712"/>
                    <a:pt x="212" y="712"/>
                  </a:cubicBezTo>
                  <a:cubicBezTo>
                    <a:pt x="213" y="712"/>
                    <a:pt x="213" y="712"/>
                    <a:pt x="213" y="712"/>
                  </a:cubicBezTo>
                  <a:cubicBezTo>
                    <a:pt x="213" y="712"/>
                    <a:pt x="213" y="712"/>
                    <a:pt x="213" y="712"/>
                  </a:cubicBezTo>
                  <a:cubicBezTo>
                    <a:pt x="214" y="711"/>
                    <a:pt x="214" y="711"/>
                    <a:pt x="214" y="711"/>
                  </a:cubicBezTo>
                  <a:cubicBezTo>
                    <a:pt x="214" y="711"/>
                    <a:pt x="214" y="711"/>
                    <a:pt x="214" y="711"/>
                  </a:cubicBezTo>
                  <a:cubicBezTo>
                    <a:pt x="214" y="710"/>
                    <a:pt x="214" y="710"/>
                    <a:pt x="214" y="710"/>
                  </a:cubicBezTo>
                  <a:cubicBezTo>
                    <a:pt x="214" y="710"/>
                    <a:pt x="214" y="710"/>
                    <a:pt x="214" y="710"/>
                  </a:cubicBezTo>
                  <a:cubicBezTo>
                    <a:pt x="221" y="707"/>
                    <a:pt x="221" y="707"/>
                    <a:pt x="221" y="707"/>
                  </a:cubicBezTo>
                  <a:cubicBezTo>
                    <a:pt x="221" y="707"/>
                    <a:pt x="221" y="707"/>
                    <a:pt x="221" y="707"/>
                  </a:cubicBezTo>
                  <a:cubicBezTo>
                    <a:pt x="219" y="709"/>
                    <a:pt x="219" y="709"/>
                    <a:pt x="219" y="709"/>
                  </a:cubicBezTo>
                  <a:cubicBezTo>
                    <a:pt x="219" y="709"/>
                    <a:pt x="219" y="709"/>
                    <a:pt x="219" y="709"/>
                  </a:cubicBezTo>
                  <a:cubicBezTo>
                    <a:pt x="217" y="710"/>
                    <a:pt x="217" y="710"/>
                    <a:pt x="217" y="710"/>
                  </a:cubicBezTo>
                  <a:cubicBezTo>
                    <a:pt x="217" y="710"/>
                    <a:pt x="217" y="710"/>
                    <a:pt x="217" y="710"/>
                  </a:cubicBezTo>
                  <a:cubicBezTo>
                    <a:pt x="215" y="712"/>
                    <a:pt x="215" y="712"/>
                    <a:pt x="215" y="712"/>
                  </a:cubicBezTo>
                  <a:cubicBezTo>
                    <a:pt x="215" y="712"/>
                    <a:pt x="215" y="712"/>
                    <a:pt x="215" y="712"/>
                  </a:cubicBezTo>
                  <a:cubicBezTo>
                    <a:pt x="214" y="713"/>
                    <a:pt x="214" y="713"/>
                    <a:pt x="214" y="713"/>
                  </a:cubicBezTo>
                  <a:cubicBezTo>
                    <a:pt x="214" y="713"/>
                    <a:pt x="214" y="713"/>
                    <a:pt x="214" y="713"/>
                  </a:cubicBezTo>
                  <a:cubicBezTo>
                    <a:pt x="212" y="715"/>
                    <a:pt x="212" y="715"/>
                    <a:pt x="212" y="715"/>
                  </a:cubicBezTo>
                  <a:cubicBezTo>
                    <a:pt x="212" y="715"/>
                    <a:pt x="212" y="715"/>
                    <a:pt x="212" y="715"/>
                  </a:cubicBezTo>
                  <a:cubicBezTo>
                    <a:pt x="210" y="716"/>
                    <a:pt x="210" y="716"/>
                    <a:pt x="210" y="716"/>
                  </a:cubicBezTo>
                  <a:cubicBezTo>
                    <a:pt x="210" y="716"/>
                    <a:pt x="210" y="716"/>
                    <a:pt x="210" y="716"/>
                  </a:cubicBezTo>
                  <a:cubicBezTo>
                    <a:pt x="208" y="717"/>
                    <a:pt x="208" y="717"/>
                    <a:pt x="208" y="717"/>
                  </a:cubicBezTo>
                  <a:cubicBezTo>
                    <a:pt x="208" y="717"/>
                    <a:pt x="208" y="717"/>
                    <a:pt x="208" y="717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3" y="719"/>
                    <a:pt x="203" y="719"/>
                    <a:pt x="203" y="719"/>
                  </a:cubicBezTo>
                  <a:cubicBezTo>
                    <a:pt x="203" y="719"/>
                    <a:pt x="203" y="719"/>
                    <a:pt x="203" y="719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7"/>
                    <a:pt x="203" y="717"/>
                    <a:pt x="203" y="717"/>
                  </a:cubicBezTo>
                  <a:cubicBezTo>
                    <a:pt x="203" y="717"/>
                    <a:pt x="203" y="717"/>
                    <a:pt x="203" y="717"/>
                  </a:cubicBezTo>
                  <a:cubicBezTo>
                    <a:pt x="202" y="717"/>
                    <a:pt x="202" y="717"/>
                    <a:pt x="202" y="717"/>
                  </a:cubicBezTo>
                  <a:cubicBezTo>
                    <a:pt x="202" y="717"/>
                    <a:pt x="202" y="717"/>
                    <a:pt x="202" y="717"/>
                  </a:cubicBezTo>
                  <a:cubicBezTo>
                    <a:pt x="202" y="716"/>
                    <a:pt x="202" y="716"/>
                    <a:pt x="202" y="716"/>
                  </a:cubicBezTo>
                  <a:cubicBezTo>
                    <a:pt x="202" y="716"/>
                    <a:pt x="202" y="716"/>
                    <a:pt x="202" y="716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4"/>
                    <a:pt x="201" y="714"/>
                    <a:pt x="201" y="714"/>
                  </a:cubicBezTo>
                  <a:cubicBezTo>
                    <a:pt x="201" y="714"/>
                    <a:pt x="201" y="714"/>
                    <a:pt x="201" y="714"/>
                  </a:cubicBezTo>
                  <a:cubicBezTo>
                    <a:pt x="202" y="713"/>
                    <a:pt x="202" y="713"/>
                    <a:pt x="202" y="713"/>
                  </a:cubicBezTo>
                  <a:cubicBezTo>
                    <a:pt x="202" y="713"/>
                    <a:pt x="202" y="713"/>
                    <a:pt x="202" y="713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6" y="702"/>
                    <a:pt x="216" y="702"/>
                    <a:pt x="216" y="702"/>
                  </a:cubicBezTo>
                  <a:cubicBezTo>
                    <a:pt x="216" y="702"/>
                    <a:pt x="216" y="702"/>
                    <a:pt x="216" y="702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699"/>
                    <a:pt x="214" y="699"/>
                    <a:pt x="214" y="699"/>
                  </a:cubicBezTo>
                  <a:cubicBezTo>
                    <a:pt x="214" y="699"/>
                    <a:pt x="214" y="699"/>
                    <a:pt x="214" y="699"/>
                  </a:cubicBezTo>
                  <a:cubicBezTo>
                    <a:pt x="214" y="699"/>
                    <a:pt x="214" y="698"/>
                    <a:pt x="214" y="698"/>
                  </a:cubicBezTo>
                  <a:cubicBezTo>
                    <a:pt x="214" y="698"/>
                    <a:pt x="214" y="698"/>
                    <a:pt x="214" y="698"/>
                  </a:cubicBezTo>
                  <a:cubicBezTo>
                    <a:pt x="213" y="698"/>
                    <a:pt x="213" y="698"/>
                    <a:pt x="213" y="697"/>
                  </a:cubicBezTo>
                  <a:cubicBezTo>
                    <a:pt x="213" y="697"/>
                    <a:pt x="213" y="697"/>
                    <a:pt x="213" y="697"/>
                  </a:cubicBezTo>
                  <a:cubicBezTo>
                    <a:pt x="213" y="696"/>
                    <a:pt x="213" y="696"/>
                    <a:pt x="213" y="695"/>
                  </a:cubicBezTo>
                  <a:cubicBezTo>
                    <a:pt x="213" y="695"/>
                    <a:pt x="213" y="695"/>
                    <a:pt x="213" y="695"/>
                  </a:cubicBezTo>
                  <a:cubicBezTo>
                    <a:pt x="213" y="693"/>
                    <a:pt x="213" y="691"/>
                    <a:pt x="213" y="689"/>
                  </a:cubicBezTo>
                  <a:cubicBezTo>
                    <a:pt x="213" y="689"/>
                    <a:pt x="213" y="689"/>
                    <a:pt x="213" y="689"/>
                  </a:cubicBezTo>
                  <a:cubicBezTo>
                    <a:pt x="213" y="688"/>
                    <a:pt x="213" y="688"/>
                    <a:pt x="214" y="687"/>
                  </a:cubicBezTo>
                  <a:cubicBezTo>
                    <a:pt x="214" y="687"/>
                    <a:pt x="214" y="687"/>
                    <a:pt x="214" y="687"/>
                  </a:cubicBezTo>
                  <a:cubicBezTo>
                    <a:pt x="214" y="686"/>
                    <a:pt x="214" y="685"/>
                    <a:pt x="215" y="684"/>
                  </a:cubicBezTo>
                  <a:cubicBezTo>
                    <a:pt x="215" y="684"/>
                    <a:pt x="215" y="684"/>
                    <a:pt x="215" y="684"/>
                  </a:cubicBezTo>
                  <a:cubicBezTo>
                    <a:pt x="215" y="684"/>
                    <a:pt x="216" y="683"/>
                    <a:pt x="216" y="682"/>
                  </a:cubicBezTo>
                  <a:cubicBezTo>
                    <a:pt x="216" y="682"/>
                    <a:pt x="216" y="682"/>
                    <a:pt x="216" y="682"/>
                  </a:cubicBezTo>
                  <a:cubicBezTo>
                    <a:pt x="217" y="681"/>
                    <a:pt x="217" y="680"/>
                    <a:pt x="218" y="679"/>
                  </a:cubicBezTo>
                  <a:cubicBezTo>
                    <a:pt x="218" y="679"/>
                    <a:pt x="218" y="679"/>
                    <a:pt x="218" y="679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6" y="679"/>
                    <a:pt x="213" y="681"/>
                    <a:pt x="210" y="683"/>
                  </a:cubicBezTo>
                  <a:cubicBezTo>
                    <a:pt x="210" y="683"/>
                    <a:pt x="210" y="683"/>
                    <a:pt x="210" y="683"/>
                  </a:cubicBezTo>
                  <a:cubicBezTo>
                    <a:pt x="209" y="684"/>
                    <a:pt x="208" y="684"/>
                    <a:pt x="207" y="683"/>
                  </a:cubicBezTo>
                  <a:cubicBezTo>
                    <a:pt x="207" y="683"/>
                    <a:pt x="207" y="683"/>
                    <a:pt x="207" y="683"/>
                  </a:cubicBezTo>
                  <a:cubicBezTo>
                    <a:pt x="207" y="683"/>
                    <a:pt x="207" y="683"/>
                    <a:pt x="207" y="683"/>
                  </a:cubicBezTo>
                  <a:cubicBezTo>
                    <a:pt x="207" y="683"/>
                    <a:pt x="207" y="683"/>
                    <a:pt x="207" y="683"/>
                  </a:cubicBezTo>
                  <a:cubicBezTo>
                    <a:pt x="206" y="683"/>
                    <a:pt x="206" y="683"/>
                    <a:pt x="206" y="683"/>
                  </a:cubicBezTo>
                  <a:cubicBezTo>
                    <a:pt x="206" y="683"/>
                    <a:pt x="206" y="683"/>
                    <a:pt x="206" y="683"/>
                  </a:cubicBezTo>
                  <a:cubicBezTo>
                    <a:pt x="206" y="683"/>
                    <a:pt x="206" y="682"/>
                    <a:pt x="205" y="682"/>
                  </a:cubicBezTo>
                  <a:cubicBezTo>
                    <a:pt x="205" y="682"/>
                    <a:pt x="205" y="682"/>
                    <a:pt x="205" y="682"/>
                  </a:cubicBezTo>
                  <a:cubicBezTo>
                    <a:pt x="205" y="682"/>
                    <a:pt x="205" y="682"/>
                    <a:pt x="205" y="682"/>
                  </a:cubicBezTo>
                  <a:cubicBezTo>
                    <a:pt x="205" y="682"/>
                    <a:pt x="205" y="682"/>
                    <a:pt x="205" y="682"/>
                  </a:cubicBezTo>
                  <a:cubicBezTo>
                    <a:pt x="204" y="681"/>
                    <a:pt x="204" y="681"/>
                    <a:pt x="204" y="681"/>
                  </a:cubicBezTo>
                  <a:cubicBezTo>
                    <a:pt x="204" y="681"/>
                    <a:pt x="204" y="681"/>
                    <a:pt x="204" y="681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2" y="680"/>
                    <a:pt x="202" y="680"/>
                    <a:pt x="202" y="680"/>
                  </a:cubicBezTo>
                  <a:cubicBezTo>
                    <a:pt x="202" y="680"/>
                    <a:pt x="202" y="680"/>
                    <a:pt x="202" y="680"/>
                  </a:cubicBezTo>
                  <a:cubicBezTo>
                    <a:pt x="202" y="680"/>
                    <a:pt x="202" y="680"/>
                    <a:pt x="202" y="679"/>
                  </a:cubicBezTo>
                  <a:cubicBezTo>
                    <a:pt x="202" y="679"/>
                    <a:pt x="202" y="679"/>
                    <a:pt x="202" y="679"/>
                  </a:cubicBezTo>
                  <a:cubicBezTo>
                    <a:pt x="202" y="680"/>
                    <a:pt x="201" y="680"/>
                    <a:pt x="201" y="680"/>
                  </a:cubicBezTo>
                  <a:cubicBezTo>
                    <a:pt x="201" y="680"/>
                    <a:pt x="201" y="680"/>
                    <a:pt x="201" y="680"/>
                  </a:cubicBezTo>
                  <a:cubicBezTo>
                    <a:pt x="201" y="680"/>
                    <a:pt x="201" y="680"/>
                    <a:pt x="201" y="680"/>
                  </a:cubicBezTo>
                  <a:cubicBezTo>
                    <a:pt x="201" y="680"/>
                    <a:pt x="201" y="680"/>
                    <a:pt x="201" y="680"/>
                  </a:cubicBezTo>
                  <a:cubicBezTo>
                    <a:pt x="201" y="680"/>
                    <a:pt x="200" y="680"/>
                    <a:pt x="200" y="680"/>
                  </a:cubicBezTo>
                  <a:cubicBezTo>
                    <a:pt x="200" y="680"/>
                    <a:pt x="200" y="680"/>
                    <a:pt x="200" y="680"/>
                  </a:cubicBezTo>
                  <a:cubicBezTo>
                    <a:pt x="200" y="680"/>
                    <a:pt x="200" y="681"/>
                    <a:pt x="200" y="681"/>
                  </a:cubicBezTo>
                  <a:cubicBezTo>
                    <a:pt x="200" y="681"/>
                    <a:pt x="200" y="681"/>
                    <a:pt x="200" y="681"/>
                  </a:cubicBezTo>
                  <a:cubicBezTo>
                    <a:pt x="200" y="681"/>
                    <a:pt x="200" y="681"/>
                    <a:pt x="200" y="681"/>
                  </a:cubicBezTo>
                  <a:cubicBezTo>
                    <a:pt x="200" y="681"/>
                    <a:pt x="200" y="681"/>
                    <a:pt x="200" y="681"/>
                  </a:cubicBezTo>
                  <a:cubicBezTo>
                    <a:pt x="200" y="682"/>
                    <a:pt x="200" y="682"/>
                    <a:pt x="200" y="682"/>
                  </a:cubicBezTo>
                  <a:cubicBezTo>
                    <a:pt x="200" y="682"/>
                    <a:pt x="200" y="682"/>
                    <a:pt x="200" y="682"/>
                  </a:cubicBezTo>
                  <a:cubicBezTo>
                    <a:pt x="200" y="682"/>
                    <a:pt x="199" y="682"/>
                    <a:pt x="199" y="682"/>
                  </a:cubicBezTo>
                  <a:cubicBezTo>
                    <a:pt x="199" y="682"/>
                    <a:pt x="199" y="682"/>
                    <a:pt x="199" y="682"/>
                  </a:cubicBezTo>
                  <a:cubicBezTo>
                    <a:pt x="199" y="682"/>
                    <a:pt x="199" y="682"/>
                    <a:pt x="199" y="682"/>
                  </a:cubicBezTo>
                  <a:cubicBezTo>
                    <a:pt x="199" y="682"/>
                    <a:pt x="199" y="682"/>
                    <a:pt x="199" y="682"/>
                  </a:cubicBezTo>
                  <a:cubicBezTo>
                    <a:pt x="193" y="692"/>
                    <a:pt x="193" y="692"/>
                    <a:pt x="193" y="692"/>
                  </a:cubicBezTo>
                  <a:cubicBezTo>
                    <a:pt x="193" y="692"/>
                    <a:pt x="193" y="692"/>
                    <a:pt x="193" y="692"/>
                  </a:cubicBezTo>
                  <a:cubicBezTo>
                    <a:pt x="186" y="705"/>
                    <a:pt x="186" y="705"/>
                    <a:pt x="186" y="705"/>
                  </a:cubicBezTo>
                  <a:cubicBezTo>
                    <a:pt x="186" y="705"/>
                    <a:pt x="186" y="705"/>
                    <a:pt x="186" y="705"/>
                  </a:cubicBezTo>
                  <a:cubicBezTo>
                    <a:pt x="176" y="724"/>
                    <a:pt x="176" y="724"/>
                    <a:pt x="176" y="724"/>
                  </a:cubicBezTo>
                  <a:close/>
                  <a:moveTo>
                    <a:pt x="425" y="723"/>
                  </a:moveTo>
                  <a:cubicBezTo>
                    <a:pt x="424" y="722"/>
                    <a:pt x="424" y="722"/>
                    <a:pt x="424" y="722"/>
                  </a:cubicBezTo>
                  <a:cubicBezTo>
                    <a:pt x="424" y="722"/>
                    <a:pt x="424" y="722"/>
                    <a:pt x="424" y="722"/>
                  </a:cubicBezTo>
                  <a:cubicBezTo>
                    <a:pt x="424" y="722"/>
                    <a:pt x="424" y="722"/>
                    <a:pt x="424" y="722"/>
                  </a:cubicBezTo>
                  <a:cubicBezTo>
                    <a:pt x="424" y="722"/>
                    <a:pt x="424" y="722"/>
                    <a:pt x="424" y="722"/>
                  </a:cubicBezTo>
                  <a:cubicBezTo>
                    <a:pt x="423" y="721"/>
                    <a:pt x="423" y="721"/>
                    <a:pt x="423" y="721"/>
                  </a:cubicBezTo>
                  <a:cubicBezTo>
                    <a:pt x="423" y="721"/>
                    <a:pt x="423" y="721"/>
                    <a:pt x="423" y="721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19"/>
                    <a:pt x="423" y="719"/>
                    <a:pt x="423" y="719"/>
                  </a:cubicBezTo>
                  <a:cubicBezTo>
                    <a:pt x="423" y="719"/>
                    <a:pt x="423" y="719"/>
                    <a:pt x="423" y="719"/>
                  </a:cubicBezTo>
                  <a:cubicBezTo>
                    <a:pt x="423" y="718"/>
                    <a:pt x="423" y="718"/>
                    <a:pt x="423" y="718"/>
                  </a:cubicBezTo>
                  <a:cubicBezTo>
                    <a:pt x="423" y="718"/>
                    <a:pt x="423" y="718"/>
                    <a:pt x="423" y="718"/>
                  </a:cubicBezTo>
                  <a:cubicBezTo>
                    <a:pt x="424" y="717"/>
                    <a:pt x="424" y="717"/>
                    <a:pt x="424" y="717"/>
                  </a:cubicBezTo>
                  <a:cubicBezTo>
                    <a:pt x="424" y="717"/>
                    <a:pt x="424" y="717"/>
                    <a:pt x="424" y="717"/>
                  </a:cubicBezTo>
                  <a:cubicBezTo>
                    <a:pt x="425" y="716"/>
                    <a:pt x="425" y="716"/>
                    <a:pt x="425" y="716"/>
                  </a:cubicBezTo>
                  <a:cubicBezTo>
                    <a:pt x="425" y="716"/>
                    <a:pt x="425" y="716"/>
                    <a:pt x="425" y="716"/>
                  </a:cubicBezTo>
                  <a:cubicBezTo>
                    <a:pt x="427" y="715"/>
                    <a:pt x="427" y="715"/>
                    <a:pt x="427" y="715"/>
                  </a:cubicBezTo>
                  <a:cubicBezTo>
                    <a:pt x="427" y="715"/>
                    <a:pt x="427" y="715"/>
                    <a:pt x="427" y="715"/>
                  </a:cubicBezTo>
                  <a:cubicBezTo>
                    <a:pt x="428" y="714"/>
                    <a:pt x="428" y="714"/>
                    <a:pt x="428" y="714"/>
                  </a:cubicBezTo>
                  <a:cubicBezTo>
                    <a:pt x="428" y="714"/>
                    <a:pt x="428" y="714"/>
                    <a:pt x="428" y="714"/>
                  </a:cubicBezTo>
                  <a:cubicBezTo>
                    <a:pt x="430" y="713"/>
                    <a:pt x="430" y="713"/>
                    <a:pt x="430" y="713"/>
                  </a:cubicBezTo>
                  <a:cubicBezTo>
                    <a:pt x="430" y="713"/>
                    <a:pt x="430" y="713"/>
                    <a:pt x="430" y="713"/>
                  </a:cubicBezTo>
                  <a:cubicBezTo>
                    <a:pt x="431" y="712"/>
                    <a:pt x="431" y="712"/>
                    <a:pt x="431" y="712"/>
                  </a:cubicBezTo>
                  <a:cubicBezTo>
                    <a:pt x="431" y="712"/>
                    <a:pt x="431" y="712"/>
                    <a:pt x="431" y="712"/>
                  </a:cubicBezTo>
                  <a:cubicBezTo>
                    <a:pt x="433" y="711"/>
                    <a:pt x="433" y="711"/>
                    <a:pt x="433" y="711"/>
                  </a:cubicBezTo>
                  <a:cubicBezTo>
                    <a:pt x="433" y="711"/>
                    <a:pt x="433" y="711"/>
                    <a:pt x="433" y="711"/>
                  </a:cubicBezTo>
                  <a:cubicBezTo>
                    <a:pt x="434" y="710"/>
                    <a:pt x="434" y="710"/>
                    <a:pt x="434" y="710"/>
                  </a:cubicBezTo>
                  <a:cubicBezTo>
                    <a:pt x="434" y="710"/>
                    <a:pt x="434" y="710"/>
                    <a:pt x="434" y="710"/>
                  </a:cubicBezTo>
                  <a:cubicBezTo>
                    <a:pt x="436" y="709"/>
                    <a:pt x="436" y="709"/>
                    <a:pt x="436" y="709"/>
                  </a:cubicBezTo>
                  <a:cubicBezTo>
                    <a:pt x="436" y="709"/>
                    <a:pt x="436" y="709"/>
                    <a:pt x="436" y="709"/>
                  </a:cubicBezTo>
                  <a:cubicBezTo>
                    <a:pt x="442" y="704"/>
                    <a:pt x="442" y="704"/>
                    <a:pt x="442" y="704"/>
                  </a:cubicBezTo>
                  <a:cubicBezTo>
                    <a:pt x="442" y="704"/>
                    <a:pt x="442" y="704"/>
                    <a:pt x="442" y="704"/>
                  </a:cubicBezTo>
                  <a:cubicBezTo>
                    <a:pt x="443" y="703"/>
                    <a:pt x="443" y="703"/>
                    <a:pt x="443" y="703"/>
                  </a:cubicBezTo>
                  <a:cubicBezTo>
                    <a:pt x="443" y="703"/>
                    <a:pt x="443" y="703"/>
                    <a:pt x="443" y="703"/>
                  </a:cubicBezTo>
                  <a:cubicBezTo>
                    <a:pt x="444" y="703"/>
                    <a:pt x="444" y="703"/>
                    <a:pt x="444" y="703"/>
                  </a:cubicBezTo>
                  <a:cubicBezTo>
                    <a:pt x="444" y="703"/>
                    <a:pt x="444" y="703"/>
                    <a:pt x="444" y="703"/>
                  </a:cubicBezTo>
                  <a:cubicBezTo>
                    <a:pt x="444" y="702"/>
                    <a:pt x="444" y="702"/>
                    <a:pt x="444" y="702"/>
                  </a:cubicBezTo>
                  <a:cubicBezTo>
                    <a:pt x="444" y="702"/>
                    <a:pt x="444" y="702"/>
                    <a:pt x="444" y="702"/>
                  </a:cubicBezTo>
                  <a:cubicBezTo>
                    <a:pt x="445" y="700"/>
                    <a:pt x="445" y="700"/>
                    <a:pt x="445" y="700"/>
                  </a:cubicBezTo>
                  <a:cubicBezTo>
                    <a:pt x="445" y="700"/>
                    <a:pt x="445" y="700"/>
                    <a:pt x="445" y="700"/>
                  </a:cubicBezTo>
                  <a:cubicBezTo>
                    <a:pt x="446" y="699"/>
                    <a:pt x="446" y="699"/>
                    <a:pt x="446" y="699"/>
                  </a:cubicBezTo>
                  <a:cubicBezTo>
                    <a:pt x="446" y="699"/>
                    <a:pt x="446" y="699"/>
                    <a:pt x="446" y="699"/>
                  </a:cubicBezTo>
                  <a:cubicBezTo>
                    <a:pt x="446" y="698"/>
                    <a:pt x="446" y="698"/>
                    <a:pt x="446" y="698"/>
                  </a:cubicBezTo>
                  <a:cubicBezTo>
                    <a:pt x="446" y="698"/>
                    <a:pt x="446" y="698"/>
                    <a:pt x="446" y="698"/>
                  </a:cubicBezTo>
                  <a:cubicBezTo>
                    <a:pt x="446" y="697"/>
                    <a:pt x="446" y="697"/>
                    <a:pt x="446" y="697"/>
                  </a:cubicBezTo>
                  <a:cubicBezTo>
                    <a:pt x="446" y="697"/>
                    <a:pt x="446" y="697"/>
                    <a:pt x="446" y="697"/>
                  </a:cubicBezTo>
                  <a:cubicBezTo>
                    <a:pt x="446" y="696"/>
                    <a:pt x="446" y="696"/>
                    <a:pt x="446" y="696"/>
                  </a:cubicBezTo>
                  <a:cubicBezTo>
                    <a:pt x="446" y="696"/>
                    <a:pt x="446" y="696"/>
                    <a:pt x="446" y="696"/>
                  </a:cubicBezTo>
                  <a:cubicBezTo>
                    <a:pt x="444" y="695"/>
                    <a:pt x="444" y="695"/>
                    <a:pt x="444" y="695"/>
                  </a:cubicBezTo>
                  <a:cubicBezTo>
                    <a:pt x="444" y="695"/>
                    <a:pt x="444" y="695"/>
                    <a:pt x="444" y="695"/>
                  </a:cubicBezTo>
                  <a:cubicBezTo>
                    <a:pt x="444" y="696"/>
                    <a:pt x="444" y="696"/>
                    <a:pt x="444" y="696"/>
                  </a:cubicBezTo>
                  <a:cubicBezTo>
                    <a:pt x="444" y="696"/>
                    <a:pt x="444" y="696"/>
                    <a:pt x="444" y="696"/>
                  </a:cubicBezTo>
                  <a:cubicBezTo>
                    <a:pt x="444" y="697"/>
                    <a:pt x="444" y="697"/>
                    <a:pt x="444" y="697"/>
                  </a:cubicBezTo>
                  <a:cubicBezTo>
                    <a:pt x="444" y="697"/>
                    <a:pt x="444" y="697"/>
                    <a:pt x="444" y="697"/>
                  </a:cubicBezTo>
                  <a:cubicBezTo>
                    <a:pt x="443" y="697"/>
                    <a:pt x="443" y="697"/>
                    <a:pt x="443" y="697"/>
                  </a:cubicBezTo>
                  <a:cubicBezTo>
                    <a:pt x="443" y="697"/>
                    <a:pt x="443" y="697"/>
                    <a:pt x="443" y="697"/>
                  </a:cubicBezTo>
                  <a:cubicBezTo>
                    <a:pt x="443" y="698"/>
                    <a:pt x="443" y="698"/>
                    <a:pt x="443" y="698"/>
                  </a:cubicBezTo>
                  <a:cubicBezTo>
                    <a:pt x="443" y="698"/>
                    <a:pt x="443" y="698"/>
                    <a:pt x="443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1" y="699"/>
                    <a:pt x="441" y="699"/>
                    <a:pt x="441" y="699"/>
                  </a:cubicBezTo>
                  <a:cubicBezTo>
                    <a:pt x="441" y="699"/>
                    <a:pt x="441" y="699"/>
                    <a:pt x="441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6"/>
                    <a:pt x="436" y="696"/>
                    <a:pt x="436" y="696"/>
                  </a:cubicBezTo>
                  <a:cubicBezTo>
                    <a:pt x="436" y="696"/>
                    <a:pt x="436" y="696"/>
                    <a:pt x="436" y="696"/>
                  </a:cubicBezTo>
                  <a:cubicBezTo>
                    <a:pt x="443" y="692"/>
                    <a:pt x="443" y="692"/>
                    <a:pt x="443" y="692"/>
                  </a:cubicBezTo>
                  <a:cubicBezTo>
                    <a:pt x="443" y="692"/>
                    <a:pt x="443" y="692"/>
                    <a:pt x="443" y="692"/>
                  </a:cubicBezTo>
                  <a:cubicBezTo>
                    <a:pt x="442" y="692"/>
                    <a:pt x="442" y="692"/>
                    <a:pt x="442" y="692"/>
                  </a:cubicBezTo>
                  <a:cubicBezTo>
                    <a:pt x="442" y="692"/>
                    <a:pt x="442" y="692"/>
                    <a:pt x="442" y="692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5"/>
                    <a:pt x="444" y="685"/>
                    <a:pt x="444" y="685"/>
                  </a:cubicBezTo>
                  <a:cubicBezTo>
                    <a:pt x="444" y="685"/>
                    <a:pt x="444" y="685"/>
                    <a:pt x="444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40" y="684"/>
                    <a:pt x="440" y="684"/>
                    <a:pt x="440" y="684"/>
                  </a:cubicBezTo>
                  <a:cubicBezTo>
                    <a:pt x="440" y="684"/>
                    <a:pt x="440" y="684"/>
                    <a:pt x="440" y="684"/>
                  </a:cubicBezTo>
                  <a:cubicBezTo>
                    <a:pt x="441" y="683"/>
                    <a:pt x="441" y="683"/>
                    <a:pt x="441" y="683"/>
                  </a:cubicBezTo>
                  <a:cubicBezTo>
                    <a:pt x="441" y="683"/>
                    <a:pt x="441" y="683"/>
                    <a:pt x="441" y="683"/>
                  </a:cubicBezTo>
                  <a:cubicBezTo>
                    <a:pt x="443" y="682"/>
                    <a:pt x="443" y="682"/>
                    <a:pt x="443" y="682"/>
                  </a:cubicBezTo>
                  <a:cubicBezTo>
                    <a:pt x="443" y="682"/>
                    <a:pt x="443" y="682"/>
                    <a:pt x="443" y="682"/>
                  </a:cubicBezTo>
                  <a:cubicBezTo>
                    <a:pt x="445" y="681"/>
                    <a:pt x="445" y="681"/>
                    <a:pt x="445" y="681"/>
                  </a:cubicBezTo>
                  <a:cubicBezTo>
                    <a:pt x="445" y="681"/>
                    <a:pt x="445" y="681"/>
                    <a:pt x="445" y="681"/>
                  </a:cubicBezTo>
                  <a:cubicBezTo>
                    <a:pt x="446" y="680"/>
                    <a:pt x="446" y="680"/>
                    <a:pt x="446" y="680"/>
                  </a:cubicBezTo>
                  <a:cubicBezTo>
                    <a:pt x="446" y="680"/>
                    <a:pt x="446" y="680"/>
                    <a:pt x="446" y="680"/>
                  </a:cubicBezTo>
                  <a:cubicBezTo>
                    <a:pt x="448" y="679"/>
                    <a:pt x="448" y="679"/>
                    <a:pt x="448" y="679"/>
                  </a:cubicBezTo>
                  <a:cubicBezTo>
                    <a:pt x="448" y="679"/>
                    <a:pt x="448" y="679"/>
                    <a:pt x="448" y="679"/>
                  </a:cubicBezTo>
                  <a:cubicBezTo>
                    <a:pt x="449" y="678"/>
                    <a:pt x="449" y="678"/>
                    <a:pt x="449" y="678"/>
                  </a:cubicBezTo>
                  <a:cubicBezTo>
                    <a:pt x="449" y="678"/>
                    <a:pt x="449" y="678"/>
                    <a:pt x="449" y="678"/>
                  </a:cubicBezTo>
                  <a:cubicBezTo>
                    <a:pt x="450" y="677"/>
                    <a:pt x="450" y="677"/>
                    <a:pt x="450" y="677"/>
                  </a:cubicBezTo>
                  <a:cubicBezTo>
                    <a:pt x="450" y="677"/>
                    <a:pt x="450" y="677"/>
                    <a:pt x="450" y="677"/>
                  </a:cubicBezTo>
                  <a:cubicBezTo>
                    <a:pt x="451" y="676"/>
                    <a:pt x="451" y="676"/>
                    <a:pt x="451" y="676"/>
                  </a:cubicBezTo>
                  <a:cubicBezTo>
                    <a:pt x="451" y="676"/>
                    <a:pt x="451" y="676"/>
                    <a:pt x="451" y="676"/>
                  </a:cubicBezTo>
                  <a:cubicBezTo>
                    <a:pt x="452" y="676"/>
                    <a:pt x="452" y="676"/>
                    <a:pt x="452" y="676"/>
                  </a:cubicBezTo>
                  <a:cubicBezTo>
                    <a:pt x="452" y="676"/>
                    <a:pt x="452" y="676"/>
                    <a:pt x="452" y="676"/>
                  </a:cubicBezTo>
                  <a:cubicBezTo>
                    <a:pt x="454" y="675"/>
                    <a:pt x="454" y="675"/>
                    <a:pt x="454" y="675"/>
                  </a:cubicBezTo>
                  <a:cubicBezTo>
                    <a:pt x="454" y="675"/>
                    <a:pt x="454" y="675"/>
                    <a:pt x="454" y="675"/>
                  </a:cubicBezTo>
                  <a:cubicBezTo>
                    <a:pt x="454" y="674"/>
                    <a:pt x="454" y="674"/>
                    <a:pt x="454" y="674"/>
                  </a:cubicBezTo>
                  <a:cubicBezTo>
                    <a:pt x="454" y="674"/>
                    <a:pt x="454" y="674"/>
                    <a:pt x="454" y="674"/>
                  </a:cubicBezTo>
                  <a:cubicBezTo>
                    <a:pt x="455" y="672"/>
                    <a:pt x="455" y="672"/>
                    <a:pt x="455" y="672"/>
                  </a:cubicBezTo>
                  <a:cubicBezTo>
                    <a:pt x="455" y="672"/>
                    <a:pt x="455" y="672"/>
                    <a:pt x="455" y="672"/>
                  </a:cubicBezTo>
                  <a:cubicBezTo>
                    <a:pt x="455" y="671"/>
                    <a:pt x="455" y="671"/>
                    <a:pt x="455" y="671"/>
                  </a:cubicBezTo>
                  <a:cubicBezTo>
                    <a:pt x="455" y="671"/>
                    <a:pt x="455" y="671"/>
                    <a:pt x="455" y="671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5" y="669"/>
                    <a:pt x="455" y="669"/>
                    <a:pt x="455" y="669"/>
                  </a:cubicBezTo>
                  <a:cubicBezTo>
                    <a:pt x="455" y="669"/>
                    <a:pt x="455" y="669"/>
                    <a:pt x="455" y="669"/>
                  </a:cubicBezTo>
                  <a:cubicBezTo>
                    <a:pt x="455" y="669"/>
                    <a:pt x="454" y="668"/>
                    <a:pt x="454" y="668"/>
                  </a:cubicBezTo>
                  <a:cubicBezTo>
                    <a:pt x="454" y="668"/>
                    <a:pt x="454" y="668"/>
                    <a:pt x="454" y="668"/>
                  </a:cubicBezTo>
                  <a:cubicBezTo>
                    <a:pt x="454" y="667"/>
                    <a:pt x="454" y="667"/>
                    <a:pt x="454" y="667"/>
                  </a:cubicBezTo>
                  <a:cubicBezTo>
                    <a:pt x="454" y="667"/>
                    <a:pt x="454" y="667"/>
                    <a:pt x="454" y="667"/>
                  </a:cubicBezTo>
                  <a:cubicBezTo>
                    <a:pt x="453" y="667"/>
                    <a:pt x="453" y="667"/>
                    <a:pt x="453" y="667"/>
                  </a:cubicBezTo>
                  <a:cubicBezTo>
                    <a:pt x="453" y="667"/>
                    <a:pt x="453" y="667"/>
                    <a:pt x="453" y="667"/>
                  </a:cubicBezTo>
                  <a:cubicBezTo>
                    <a:pt x="451" y="669"/>
                    <a:pt x="451" y="669"/>
                    <a:pt x="451" y="669"/>
                  </a:cubicBezTo>
                  <a:cubicBezTo>
                    <a:pt x="451" y="669"/>
                    <a:pt x="451" y="669"/>
                    <a:pt x="451" y="669"/>
                  </a:cubicBezTo>
                  <a:cubicBezTo>
                    <a:pt x="450" y="670"/>
                    <a:pt x="450" y="670"/>
                    <a:pt x="450" y="670"/>
                  </a:cubicBezTo>
                  <a:cubicBezTo>
                    <a:pt x="450" y="670"/>
                    <a:pt x="450" y="670"/>
                    <a:pt x="450" y="670"/>
                  </a:cubicBezTo>
                  <a:cubicBezTo>
                    <a:pt x="448" y="672"/>
                    <a:pt x="448" y="672"/>
                    <a:pt x="448" y="672"/>
                  </a:cubicBezTo>
                  <a:cubicBezTo>
                    <a:pt x="448" y="672"/>
                    <a:pt x="448" y="672"/>
                    <a:pt x="448" y="672"/>
                  </a:cubicBezTo>
                  <a:cubicBezTo>
                    <a:pt x="447" y="673"/>
                    <a:pt x="447" y="673"/>
                    <a:pt x="447" y="673"/>
                  </a:cubicBezTo>
                  <a:cubicBezTo>
                    <a:pt x="447" y="673"/>
                    <a:pt x="447" y="673"/>
                    <a:pt x="447" y="673"/>
                  </a:cubicBezTo>
                  <a:cubicBezTo>
                    <a:pt x="445" y="674"/>
                    <a:pt x="445" y="674"/>
                    <a:pt x="445" y="674"/>
                  </a:cubicBezTo>
                  <a:cubicBezTo>
                    <a:pt x="445" y="674"/>
                    <a:pt x="445" y="674"/>
                    <a:pt x="445" y="674"/>
                  </a:cubicBezTo>
                  <a:cubicBezTo>
                    <a:pt x="444" y="675"/>
                    <a:pt x="444" y="675"/>
                    <a:pt x="444" y="675"/>
                  </a:cubicBezTo>
                  <a:cubicBezTo>
                    <a:pt x="444" y="675"/>
                    <a:pt x="444" y="675"/>
                    <a:pt x="444" y="675"/>
                  </a:cubicBezTo>
                  <a:cubicBezTo>
                    <a:pt x="442" y="676"/>
                    <a:pt x="442" y="676"/>
                    <a:pt x="442" y="676"/>
                  </a:cubicBezTo>
                  <a:cubicBezTo>
                    <a:pt x="442" y="676"/>
                    <a:pt x="442" y="676"/>
                    <a:pt x="442" y="676"/>
                  </a:cubicBezTo>
                  <a:cubicBezTo>
                    <a:pt x="440" y="675"/>
                    <a:pt x="440" y="675"/>
                    <a:pt x="440" y="675"/>
                  </a:cubicBezTo>
                  <a:cubicBezTo>
                    <a:pt x="440" y="675"/>
                    <a:pt x="440" y="675"/>
                    <a:pt x="440" y="675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3"/>
                    <a:pt x="440" y="673"/>
                    <a:pt x="440" y="673"/>
                  </a:cubicBezTo>
                  <a:cubicBezTo>
                    <a:pt x="440" y="673"/>
                    <a:pt x="440" y="673"/>
                    <a:pt x="440" y="673"/>
                  </a:cubicBezTo>
                  <a:cubicBezTo>
                    <a:pt x="441" y="672"/>
                    <a:pt x="441" y="672"/>
                    <a:pt x="441" y="672"/>
                  </a:cubicBezTo>
                  <a:cubicBezTo>
                    <a:pt x="441" y="672"/>
                    <a:pt x="441" y="672"/>
                    <a:pt x="441" y="672"/>
                  </a:cubicBezTo>
                  <a:cubicBezTo>
                    <a:pt x="441" y="671"/>
                    <a:pt x="441" y="671"/>
                    <a:pt x="441" y="671"/>
                  </a:cubicBezTo>
                  <a:cubicBezTo>
                    <a:pt x="441" y="671"/>
                    <a:pt x="441" y="671"/>
                    <a:pt x="441" y="671"/>
                  </a:cubicBezTo>
                  <a:cubicBezTo>
                    <a:pt x="441" y="670"/>
                    <a:pt x="441" y="670"/>
                    <a:pt x="441" y="670"/>
                  </a:cubicBezTo>
                  <a:cubicBezTo>
                    <a:pt x="441" y="670"/>
                    <a:pt x="441" y="670"/>
                    <a:pt x="441" y="670"/>
                  </a:cubicBezTo>
                  <a:cubicBezTo>
                    <a:pt x="441" y="669"/>
                    <a:pt x="441" y="669"/>
                    <a:pt x="441" y="669"/>
                  </a:cubicBezTo>
                  <a:cubicBezTo>
                    <a:pt x="441" y="669"/>
                    <a:pt x="441" y="669"/>
                    <a:pt x="441" y="669"/>
                  </a:cubicBezTo>
                  <a:cubicBezTo>
                    <a:pt x="441" y="668"/>
                    <a:pt x="441" y="668"/>
                    <a:pt x="441" y="668"/>
                  </a:cubicBezTo>
                  <a:cubicBezTo>
                    <a:pt x="441" y="668"/>
                    <a:pt x="441" y="668"/>
                    <a:pt x="441" y="668"/>
                  </a:cubicBezTo>
                  <a:cubicBezTo>
                    <a:pt x="435" y="671"/>
                    <a:pt x="435" y="671"/>
                    <a:pt x="435" y="671"/>
                  </a:cubicBezTo>
                  <a:cubicBezTo>
                    <a:pt x="435" y="671"/>
                    <a:pt x="435" y="671"/>
                    <a:pt x="435" y="671"/>
                  </a:cubicBezTo>
                  <a:cubicBezTo>
                    <a:pt x="428" y="676"/>
                    <a:pt x="428" y="676"/>
                    <a:pt x="428" y="676"/>
                  </a:cubicBezTo>
                  <a:cubicBezTo>
                    <a:pt x="428" y="676"/>
                    <a:pt x="428" y="676"/>
                    <a:pt x="428" y="676"/>
                  </a:cubicBezTo>
                  <a:cubicBezTo>
                    <a:pt x="426" y="676"/>
                    <a:pt x="426" y="676"/>
                    <a:pt x="426" y="676"/>
                  </a:cubicBezTo>
                  <a:cubicBezTo>
                    <a:pt x="426" y="676"/>
                    <a:pt x="426" y="676"/>
                    <a:pt x="426" y="676"/>
                  </a:cubicBezTo>
                  <a:cubicBezTo>
                    <a:pt x="425" y="676"/>
                    <a:pt x="425" y="676"/>
                    <a:pt x="425" y="676"/>
                  </a:cubicBezTo>
                  <a:cubicBezTo>
                    <a:pt x="425" y="676"/>
                    <a:pt x="425" y="676"/>
                    <a:pt x="425" y="676"/>
                  </a:cubicBezTo>
                  <a:cubicBezTo>
                    <a:pt x="424" y="676"/>
                    <a:pt x="424" y="676"/>
                    <a:pt x="424" y="676"/>
                  </a:cubicBezTo>
                  <a:cubicBezTo>
                    <a:pt x="424" y="676"/>
                    <a:pt x="424" y="676"/>
                    <a:pt x="424" y="676"/>
                  </a:cubicBezTo>
                  <a:cubicBezTo>
                    <a:pt x="422" y="676"/>
                    <a:pt x="422" y="676"/>
                    <a:pt x="422" y="676"/>
                  </a:cubicBezTo>
                  <a:cubicBezTo>
                    <a:pt x="422" y="676"/>
                    <a:pt x="422" y="676"/>
                    <a:pt x="422" y="676"/>
                  </a:cubicBezTo>
                  <a:cubicBezTo>
                    <a:pt x="421" y="675"/>
                    <a:pt x="421" y="675"/>
                    <a:pt x="421" y="675"/>
                  </a:cubicBezTo>
                  <a:cubicBezTo>
                    <a:pt x="421" y="675"/>
                    <a:pt x="421" y="675"/>
                    <a:pt x="421" y="675"/>
                  </a:cubicBezTo>
                  <a:cubicBezTo>
                    <a:pt x="420" y="674"/>
                    <a:pt x="420" y="674"/>
                    <a:pt x="420" y="674"/>
                  </a:cubicBezTo>
                  <a:cubicBezTo>
                    <a:pt x="420" y="674"/>
                    <a:pt x="420" y="674"/>
                    <a:pt x="420" y="674"/>
                  </a:cubicBezTo>
                  <a:cubicBezTo>
                    <a:pt x="418" y="674"/>
                    <a:pt x="418" y="674"/>
                    <a:pt x="418" y="674"/>
                  </a:cubicBezTo>
                  <a:cubicBezTo>
                    <a:pt x="418" y="674"/>
                    <a:pt x="418" y="674"/>
                    <a:pt x="418" y="674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2"/>
                    <a:pt x="417" y="672"/>
                    <a:pt x="417" y="672"/>
                  </a:cubicBezTo>
                  <a:cubicBezTo>
                    <a:pt x="417" y="672"/>
                    <a:pt x="417" y="672"/>
                    <a:pt x="417" y="672"/>
                  </a:cubicBezTo>
                  <a:cubicBezTo>
                    <a:pt x="416" y="672"/>
                    <a:pt x="416" y="672"/>
                    <a:pt x="416" y="672"/>
                  </a:cubicBezTo>
                  <a:cubicBezTo>
                    <a:pt x="416" y="672"/>
                    <a:pt x="416" y="672"/>
                    <a:pt x="416" y="672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7" y="670"/>
                    <a:pt x="417" y="670"/>
                    <a:pt x="417" y="670"/>
                  </a:cubicBezTo>
                  <a:cubicBezTo>
                    <a:pt x="417" y="670"/>
                    <a:pt x="417" y="670"/>
                    <a:pt x="417" y="670"/>
                  </a:cubicBezTo>
                  <a:cubicBezTo>
                    <a:pt x="418" y="670"/>
                    <a:pt x="418" y="670"/>
                    <a:pt x="418" y="670"/>
                  </a:cubicBezTo>
                  <a:cubicBezTo>
                    <a:pt x="418" y="670"/>
                    <a:pt x="418" y="670"/>
                    <a:pt x="418" y="670"/>
                  </a:cubicBezTo>
                  <a:cubicBezTo>
                    <a:pt x="419" y="670"/>
                    <a:pt x="419" y="670"/>
                    <a:pt x="419" y="670"/>
                  </a:cubicBezTo>
                  <a:cubicBezTo>
                    <a:pt x="419" y="670"/>
                    <a:pt x="419" y="670"/>
                    <a:pt x="419" y="670"/>
                  </a:cubicBezTo>
                  <a:cubicBezTo>
                    <a:pt x="420" y="670"/>
                    <a:pt x="420" y="670"/>
                    <a:pt x="420" y="670"/>
                  </a:cubicBezTo>
                  <a:cubicBezTo>
                    <a:pt x="420" y="670"/>
                    <a:pt x="420" y="670"/>
                    <a:pt x="420" y="670"/>
                  </a:cubicBezTo>
                  <a:cubicBezTo>
                    <a:pt x="421" y="670"/>
                    <a:pt x="421" y="670"/>
                    <a:pt x="421" y="670"/>
                  </a:cubicBezTo>
                  <a:cubicBezTo>
                    <a:pt x="421" y="670"/>
                    <a:pt x="421" y="670"/>
                    <a:pt x="421" y="670"/>
                  </a:cubicBezTo>
                  <a:cubicBezTo>
                    <a:pt x="422" y="670"/>
                    <a:pt x="422" y="670"/>
                    <a:pt x="422" y="670"/>
                  </a:cubicBezTo>
                  <a:cubicBezTo>
                    <a:pt x="422" y="670"/>
                    <a:pt x="422" y="670"/>
                    <a:pt x="422" y="670"/>
                  </a:cubicBezTo>
                  <a:cubicBezTo>
                    <a:pt x="423" y="670"/>
                    <a:pt x="423" y="670"/>
                    <a:pt x="423" y="670"/>
                  </a:cubicBezTo>
                  <a:cubicBezTo>
                    <a:pt x="423" y="670"/>
                    <a:pt x="423" y="670"/>
                    <a:pt x="423" y="670"/>
                  </a:cubicBezTo>
                  <a:cubicBezTo>
                    <a:pt x="425" y="669"/>
                    <a:pt x="425" y="669"/>
                    <a:pt x="425" y="669"/>
                  </a:cubicBezTo>
                  <a:cubicBezTo>
                    <a:pt x="425" y="669"/>
                    <a:pt x="425" y="669"/>
                    <a:pt x="425" y="669"/>
                  </a:cubicBezTo>
                  <a:cubicBezTo>
                    <a:pt x="426" y="669"/>
                    <a:pt x="426" y="669"/>
                    <a:pt x="426" y="669"/>
                  </a:cubicBezTo>
                  <a:cubicBezTo>
                    <a:pt x="426" y="669"/>
                    <a:pt x="426" y="669"/>
                    <a:pt x="426" y="669"/>
                  </a:cubicBezTo>
                  <a:cubicBezTo>
                    <a:pt x="428" y="669"/>
                    <a:pt x="428" y="669"/>
                    <a:pt x="428" y="669"/>
                  </a:cubicBezTo>
                  <a:cubicBezTo>
                    <a:pt x="428" y="669"/>
                    <a:pt x="428" y="669"/>
                    <a:pt x="428" y="669"/>
                  </a:cubicBezTo>
                  <a:cubicBezTo>
                    <a:pt x="429" y="669"/>
                    <a:pt x="429" y="669"/>
                    <a:pt x="429" y="669"/>
                  </a:cubicBezTo>
                  <a:cubicBezTo>
                    <a:pt x="429" y="669"/>
                    <a:pt x="429" y="669"/>
                    <a:pt x="429" y="669"/>
                  </a:cubicBezTo>
                  <a:cubicBezTo>
                    <a:pt x="431" y="669"/>
                    <a:pt x="431" y="669"/>
                    <a:pt x="431" y="669"/>
                  </a:cubicBezTo>
                  <a:cubicBezTo>
                    <a:pt x="431" y="669"/>
                    <a:pt x="431" y="669"/>
                    <a:pt x="431" y="669"/>
                  </a:cubicBezTo>
                  <a:cubicBezTo>
                    <a:pt x="432" y="669"/>
                    <a:pt x="432" y="669"/>
                    <a:pt x="432" y="669"/>
                  </a:cubicBezTo>
                  <a:cubicBezTo>
                    <a:pt x="432" y="669"/>
                    <a:pt x="432" y="669"/>
                    <a:pt x="432" y="669"/>
                  </a:cubicBezTo>
                  <a:cubicBezTo>
                    <a:pt x="434" y="668"/>
                    <a:pt x="434" y="668"/>
                    <a:pt x="434" y="668"/>
                  </a:cubicBezTo>
                  <a:cubicBezTo>
                    <a:pt x="434" y="668"/>
                    <a:pt x="434" y="668"/>
                    <a:pt x="434" y="668"/>
                  </a:cubicBezTo>
                  <a:cubicBezTo>
                    <a:pt x="435" y="668"/>
                    <a:pt x="435" y="668"/>
                    <a:pt x="435" y="668"/>
                  </a:cubicBezTo>
                  <a:cubicBezTo>
                    <a:pt x="435" y="668"/>
                    <a:pt x="435" y="668"/>
                    <a:pt x="435" y="668"/>
                  </a:cubicBezTo>
                  <a:cubicBezTo>
                    <a:pt x="437" y="667"/>
                    <a:pt x="437" y="667"/>
                    <a:pt x="437" y="667"/>
                  </a:cubicBezTo>
                  <a:cubicBezTo>
                    <a:pt x="437" y="667"/>
                    <a:pt x="437" y="667"/>
                    <a:pt x="437" y="667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6" y="659"/>
                    <a:pt x="446" y="659"/>
                    <a:pt x="446" y="659"/>
                  </a:cubicBezTo>
                  <a:cubicBezTo>
                    <a:pt x="446" y="659"/>
                    <a:pt x="446" y="659"/>
                    <a:pt x="446" y="659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7"/>
                    <a:pt x="445" y="657"/>
                    <a:pt x="445" y="657"/>
                  </a:cubicBezTo>
                  <a:cubicBezTo>
                    <a:pt x="445" y="657"/>
                    <a:pt x="445" y="657"/>
                    <a:pt x="445" y="657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5"/>
                    <a:pt x="445" y="655"/>
                    <a:pt x="445" y="655"/>
                  </a:cubicBezTo>
                  <a:cubicBezTo>
                    <a:pt x="445" y="655"/>
                    <a:pt x="445" y="655"/>
                    <a:pt x="445" y="655"/>
                  </a:cubicBezTo>
                  <a:cubicBezTo>
                    <a:pt x="445" y="654"/>
                    <a:pt x="445" y="654"/>
                    <a:pt x="445" y="654"/>
                  </a:cubicBezTo>
                  <a:cubicBezTo>
                    <a:pt x="445" y="654"/>
                    <a:pt x="445" y="654"/>
                    <a:pt x="445" y="654"/>
                  </a:cubicBezTo>
                  <a:cubicBezTo>
                    <a:pt x="445" y="653"/>
                    <a:pt x="445" y="653"/>
                    <a:pt x="445" y="653"/>
                  </a:cubicBezTo>
                  <a:cubicBezTo>
                    <a:pt x="445" y="653"/>
                    <a:pt x="445" y="653"/>
                    <a:pt x="445" y="653"/>
                  </a:cubicBezTo>
                  <a:cubicBezTo>
                    <a:pt x="444" y="653"/>
                    <a:pt x="444" y="653"/>
                    <a:pt x="444" y="653"/>
                  </a:cubicBezTo>
                  <a:cubicBezTo>
                    <a:pt x="444" y="653"/>
                    <a:pt x="444" y="653"/>
                    <a:pt x="444" y="653"/>
                  </a:cubicBezTo>
                  <a:cubicBezTo>
                    <a:pt x="443" y="654"/>
                    <a:pt x="443" y="654"/>
                    <a:pt x="443" y="654"/>
                  </a:cubicBezTo>
                  <a:cubicBezTo>
                    <a:pt x="443" y="654"/>
                    <a:pt x="443" y="654"/>
                    <a:pt x="443" y="654"/>
                  </a:cubicBezTo>
                  <a:cubicBezTo>
                    <a:pt x="442" y="655"/>
                    <a:pt x="442" y="655"/>
                    <a:pt x="442" y="655"/>
                  </a:cubicBezTo>
                  <a:cubicBezTo>
                    <a:pt x="442" y="655"/>
                    <a:pt x="442" y="655"/>
                    <a:pt x="442" y="655"/>
                  </a:cubicBezTo>
                  <a:cubicBezTo>
                    <a:pt x="441" y="656"/>
                    <a:pt x="441" y="656"/>
                    <a:pt x="441" y="656"/>
                  </a:cubicBezTo>
                  <a:cubicBezTo>
                    <a:pt x="441" y="656"/>
                    <a:pt x="441" y="656"/>
                    <a:pt x="441" y="656"/>
                  </a:cubicBezTo>
                  <a:cubicBezTo>
                    <a:pt x="440" y="656"/>
                    <a:pt x="440" y="656"/>
                    <a:pt x="440" y="656"/>
                  </a:cubicBezTo>
                  <a:cubicBezTo>
                    <a:pt x="440" y="656"/>
                    <a:pt x="440" y="656"/>
                    <a:pt x="440" y="656"/>
                  </a:cubicBezTo>
                  <a:cubicBezTo>
                    <a:pt x="439" y="656"/>
                    <a:pt x="439" y="656"/>
                    <a:pt x="439" y="656"/>
                  </a:cubicBezTo>
                  <a:cubicBezTo>
                    <a:pt x="439" y="656"/>
                    <a:pt x="439" y="656"/>
                    <a:pt x="439" y="656"/>
                  </a:cubicBezTo>
                  <a:cubicBezTo>
                    <a:pt x="438" y="656"/>
                    <a:pt x="438" y="656"/>
                    <a:pt x="438" y="656"/>
                  </a:cubicBezTo>
                  <a:cubicBezTo>
                    <a:pt x="438" y="656"/>
                    <a:pt x="438" y="656"/>
                    <a:pt x="438" y="656"/>
                  </a:cubicBezTo>
                  <a:cubicBezTo>
                    <a:pt x="437" y="656"/>
                    <a:pt x="437" y="656"/>
                    <a:pt x="437" y="656"/>
                  </a:cubicBezTo>
                  <a:cubicBezTo>
                    <a:pt x="437" y="656"/>
                    <a:pt x="437" y="656"/>
                    <a:pt x="437" y="656"/>
                  </a:cubicBezTo>
                  <a:cubicBezTo>
                    <a:pt x="436" y="656"/>
                    <a:pt x="436" y="656"/>
                    <a:pt x="436" y="656"/>
                  </a:cubicBezTo>
                  <a:cubicBezTo>
                    <a:pt x="436" y="656"/>
                    <a:pt x="436" y="656"/>
                    <a:pt x="436" y="656"/>
                  </a:cubicBezTo>
                  <a:cubicBezTo>
                    <a:pt x="436" y="655"/>
                    <a:pt x="436" y="655"/>
                    <a:pt x="436" y="655"/>
                  </a:cubicBezTo>
                  <a:cubicBezTo>
                    <a:pt x="436" y="655"/>
                    <a:pt x="436" y="655"/>
                    <a:pt x="436" y="655"/>
                  </a:cubicBezTo>
                  <a:cubicBezTo>
                    <a:pt x="436" y="654"/>
                    <a:pt x="436" y="654"/>
                    <a:pt x="436" y="654"/>
                  </a:cubicBezTo>
                  <a:cubicBezTo>
                    <a:pt x="436" y="654"/>
                    <a:pt x="436" y="654"/>
                    <a:pt x="436" y="654"/>
                  </a:cubicBezTo>
                  <a:cubicBezTo>
                    <a:pt x="435" y="654"/>
                    <a:pt x="435" y="654"/>
                    <a:pt x="435" y="654"/>
                  </a:cubicBezTo>
                  <a:cubicBezTo>
                    <a:pt x="435" y="654"/>
                    <a:pt x="435" y="654"/>
                    <a:pt x="435" y="654"/>
                  </a:cubicBezTo>
                  <a:cubicBezTo>
                    <a:pt x="435" y="652"/>
                    <a:pt x="435" y="652"/>
                    <a:pt x="435" y="652"/>
                  </a:cubicBezTo>
                  <a:cubicBezTo>
                    <a:pt x="435" y="652"/>
                    <a:pt x="435" y="652"/>
                    <a:pt x="435" y="652"/>
                  </a:cubicBezTo>
                  <a:cubicBezTo>
                    <a:pt x="434" y="652"/>
                    <a:pt x="434" y="652"/>
                    <a:pt x="434" y="652"/>
                  </a:cubicBezTo>
                  <a:cubicBezTo>
                    <a:pt x="434" y="652"/>
                    <a:pt x="434" y="652"/>
                    <a:pt x="434" y="652"/>
                  </a:cubicBezTo>
                  <a:cubicBezTo>
                    <a:pt x="434" y="651"/>
                    <a:pt x="434" y="651"/>
                    <a:pt x="434" y="651"/>
                  </a:cubicBezTo>
                  <a:cubicBezTo>
                    <a:pt x="434" y="651"/>
                    <a:pt x="434" y="651"/>
                    <a:pt x="434" y="651"/>
                  </a:cubicBezTo>
                  <a:cubicBezTo>
                    <a:pt x="435" y="650"/>
                    <a:pt x="435" y="650"/>
                    <a:pt x="435" y="650"/>
                  </a:cubicBezTo>
                  <a:cubicBezTo>
                    <a:pt x="435" y="650"/>
                    <a:pt x="435" y="650"/>
                    <a:pt x="435" y="650"/>
                  </a:cubicBezTo>
                  <a:cubicBezTo>
                    <a:pt x="436" y="649"/>
                    <a:pt x="436" y="649"/>
                    <a:pt x="436" y="649"/>
                  </a:cubicBezTo>
                  <a:cubicBezTo>
                    <a:pt x="436" y="649"/>
                    <a:pt x="436" y="649"/>
                    <a:pt x="436" y="649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9" y="651"/>
                    <a:pt x="439" y="651"/>
                    <a:pt x="439" y="651"/>
                  </a:cubicBezTo>
                  <a:cubicBezTo>
                    <a:pt x="439" y="651"/>
                    <a:pt x="439" y="651"/>
                    <a:pt x="439" y="651"/>
                  </a:cubicBezTo>
                  <a:cubicBezTo>
                    <a:pt x="440" y="651"/>
                    <a:pt x="440" y="651"/>
                    <a:pt x="440" y="651"/>
                  </a:cubicBezTo>
                  <a:cubicBezTo>
                    <a:pt x="440" y="651"/>
                    <a:pt x="440" y="651"/>
                    <a:pt x="440" y="651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2" y="650"/>
                    <a:pt x="442" y="650"/>
                    <a:pt x="442" y="650"/>
                  </a:cubicBezTo>
                  <a:cubicBezTo>
                    <a:pt x="442" y="650"/>
                    <a:pt x="442" y="650"/>
                    <a:pt x="442" y="650"/>
                  </a:cubicBezTo>
                  <a:cubicBezTo>
                    <a:pt x="443" y="650"/>
                    <a:pt x="443" y="650"/>
                    <a:pt x="443" y="650"/>
                  </a:cubicBezTo>
                  <a:cubicBezTo>
                    <a:pt x="443" y="650"/>
                    <a:pt x="443" y="650"/>
                    <a:pt x="443" y="650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5" y="647"/>
                    <a:pt x="445" y="647"/>
                    <a:pt x="445" y="647"/>
                  </a:cubicBezTo>
                  <a:cubicBezTo>
                    <a:pt x="445" y="647"/>
                    <a:pt x="445" y="647"/>
                    <a:pt x="445" y="647"/>
                  </a:cubicBezTo>
                  <a:cubicBezTo>
                    <a:pt x="445" y="640"/>
                    <a:pt x="445" y="640"/>
                    <a:pt x="445" y="640"/>
                  </a:cubicBezTo>
                  <a:cubicBezTo>
                    <a:pt x="445" y="639"/>
                    <a:pt x="445" y="639"/>
                    <a:pt x="445" y="639"/>
                  </a:cubicBezTo>
                  <a:cubicBezTo>
                    <a:pt x="445" y="633"/>
                    <a:pt x="445" y="633"/>
                    <a:pt x="445" y="633"/>
                  </a:cubicBezTo>
                  <a:cubicBezTo>
                    <a:pt x="445" y="633"/>
                    <a:pt x="445" y="633"/>
                    <a:pt x="445" y="633"/>
                  </a:cubicBezTo>
                  <a:cubicBezTo>
                    <a:pt x="445" y="634"/>
                    <a:pt x="445" y="634"/>
                    <a:pt x="445" y="634"/>
                  </a:cubicBezTo>
                  <a:cubicBezTo>
                    <a:pt x="445" y="634"/>
                    <a:pt x="445" y="634"/>
                    <a:pt x="445" y="634"/>
                  </a:cubicBezTo>
                  <a:cubicBezTo>
                    <a:pt x="446" y="634"/>
                    <a:pt x="446" y="634"/>
                    <a:pt x="446" y="634"/>
                  </a:cubicBezTo>
                  <a:cubicBezTo>
                    <a:pt x="446" y="634"/>
                    <a:pt x="446" y="634"/>
                    <a:pt x="446" y="634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8" y="636"/>
                    <a:pt x="448" y="636"/>
                    <a:pt x="448" y="636"/>
                  </a:cubicBezTo>
                  <a:cubicBezTo>
                    <a:pt x="448" y="636"/>
                    <a:pt x="448" y="636"/>
                    <a:pt x="448" y="636"/>
                  </a:cubicBezTo>
                  <a:cubicBezTo>
                    <a:pt x="449" y="636"/>
                    <a:pt x="449" y="636"/>
                    <a:pt x="449" y="636"/>
                  </a:cubicBezTo>
                  <a:cubicBezTo>
                    <a:pt x="449" y="636"/>
                    <a:pt x="449" y="636"/>
                    <a:pt x="449" y="636"/>
                  </a:cubicBezTo>
                  <a:cubicBezTo>
                    <a:pt x="449" y="637"/>
                    <a:pt x="449" y="637"/>
                    <a:pt x="449" y="637"/>
                  </a:cubicBezTo>
                  <a:cubicBezTo>
                    <a:pt x="449" y="637"/>
                    <a:pt x="449" y="637"/>
                    <a:pt x="449" y="637"/>
                  </a:cubicBezTo>
                  <a:cubicBezTo>
                    <a:pt x="450" y="637"/>
                    <a:pt x="450" y="637"/>
                    <a:pt x="450" y="637"/>
                  </a:cubicBezTo>
                  <a:cubicBezTo>
                    <a:pt x="450" y="637"/>
                    <a:pt x="450" y="637"/>
                    <a:pt x="450" y="637"/>
                  </a:cubicBezTo>
                  <a:cubicBezTo>
                    <a:pt x="451" y="639"/>
                    <a:pt x="451" y="639"/>
                    <a:pt x="451" y="639"/>
                  </a:cubicBezTo>
                  <a:cubicBezTo>
                    <a:pt x="451" y="639"/>
                    <a:pt x="451" y="639"/>
                    <a:pt x="451" y="639"/>
                  </a:cubicBezTo>
                  <a:cubicBezTo>
                    <a:pt x="451" y="640"/>
                    <a:pt x="451" y="640"/>
                    <a:pt x="451" y="640"/>
                  </a:cubicBezTo>
                  <a:cubicBezTo>
                    <a:pt x="451" y="640"/>
                    <a:pt x="451" y="640"/>
                    <a:pt x="451" y="640"/>
                  </a:cubicBezTo>
                  <a:cubicBezTo>
                    <a:pt x="451" y="642"/>
                    <a:pt x="451" y="642"/>
                    <a:pt x="451" y="642"/>
                  </a:cubicBezTo>
                  <a:cubicBezTo>
                    <a:pt x="451" y="642"/>
                    <a:pt x="451" y="642"/>
                    <a:pt x="451" y="642"/>
                  </a:cubicBezTo>
                  <a:cubicBezTo>
                    <a:pt x="450" y="644"/>
                    <a:pt x="450" y="644"/>
                    <a:pt x="450" y="644"/>
                  </a:cubicBezTo>
                  <a:cubicBezTo>
                    <a:pt x="450" y="644"/>
                    <a:pt x="450" y="644"/>
                    <a:pt x="450" y="644"/>
                  </a:cubicBezTo>
                  <a:cubicBezTo>
                    <a:pt x="450" y="646"/>
                    <a:pt x="450" y="646"/>
                    <a:pt x="450" y="646"/>
                  </a:cubicBezTo>
                  <a:cubicBezTo>
                    <a:pt x="450" y="646"/>
                    <a:pt x="450" y="646"/>
                    <a:pt x="450" y="646"/>
                  </a:cubicBezTo>
                  <a:cubicBezTo>
                    <a:pt x="450" y="648"/>
                    <a:pt x="450" y="648"/>
                    <a:pt x="450" y="648"/>
                  </a:cubicBezTo>
                  <a:cubicBezTo>
                    <a:pt x="450" y="648"/>
                    <a:pt x="450" y="648"/>
                    <a:pt x="450" y="648"/>
                  </a:cubicBezTo>
                  <a:cubicBezTo>
                    <a:pt x="450" y="649"/>
                    <a:pt x="450" y="649"/>
                    <a:pt x="450" y="649"/>
                  </a:cubicBezTo>
                  <a:cubicBezTo>
                    <a:pt x="450" y="649"/>
                    <a:pt x="450" y="649"/>
                    <a:pt x="450" y="649"/>
                  </a:cubicBezTo>
                  <a:cubicBezTo>
                    <a:pt x="451" y="650"/>
                    <a:pt x="451" y="650"/>
                    <a:pt x="451" y="650"/>
                  </a:cubicBezTo>
                  <a:cubicBezTo>
                    <a:pt x="451" y="650"/>
                    <a:pt x="451" y="650"/>
                    <a:pt x="451" y="650"/>
                  </a:cubicBezTo>
                  <a:cubicBezTo>
                    <a:pt x="452" y="650"/>
                    <a:pt x="452" y="650"/>
                    <a:pt x="452" y="650"/>
                  </a:cubicBezTo>
                  <a:cubicBezTo>
                    <a:pt x="452" y="650"/>
                    <a:pt x="452" y="650"/>
                    <a:pt x="452" y="650"/>
                  </a:cubicBezTo>
                  <a:cubicBezTo>
                    <a:pt x="453" y="650"/>
                    <a:pt x="453" y="650"/>
                    <a:pt x="453" y="650"/>
                  </a:cubicBezTo>
                  <a:cubicBezTo>
                    <a:pt x="453" y="650"/>
                    <a:pt x="453" y="650"/>
                    <a:pt x="453" y="650"/>
                  </a:cubicBezTo>
                  <a:cubicBezTo>
                    <a:pt x="453" y="649"/>
                    <a:pt x="453" y="649"/>
                    <a:pt x="453" y="649"/>
                  </a:cubicBezTo>
                  <a:cubicBezTo>
                    <a:pt x="453" y="649"/>
                    <a:pt x="453" y="649"/>
                    <a:pt x="453" y="649"/>
                  </a:cubicBezTo>
                  <a:cubicBezTo>
                    <a:pt x="453" y="648"/>
                    <a:pt x="453" y="648"/>
                    <a:pt x="453" y="648"/>
                  </a:cubicBezTo>
                  <a:cubicBezTo>
                    <a:pt x="453" y="648"/>
                    <a:pt x="453" y="648"/>
                    <a:pt x="453" y="648"/>
                  </a:cubicBezTo>
                  <a:cubicBezTo>
                    <a:pt x="454" y="647"/>
                    <a:pt x="454" y="647"/>
                    <a:pt x="454" y="647"/>
                  </a:cubicBezTo>
                  <a:cubicBezTo>
                    <a:pt x="454" y="647"/>
                    <a:pt x="454" y="647"/>
                    <a:pt x="454" y="647"/>
                  </a:cubicBezTo>
                  <a:cubicBezTo>
                    <a:pt x="453" y="646"/>
                    <a:pt x="453" y="646"/>
                    <a:pt x="453" y="646"/>
                  </a:cubicBezTo>
                  <a:cubicBezTo>
                    <a:pt x="453" y="646"/>
                    <a:pt x="453" y="646"/>
                    <a:pt x="453" y="646"/>
                  </a:cubicBezTo>
                  <a:cubicBezTo>
                    <a:pt x="453" y="645"/>
                    <a:pt x="453" y="645"/>
                    <a:pt x="453" y="645"/>
                  </a:cubicBezTo>
                  <a:cubicBezTo>
                    <a:pt x="453" y="645"/>
                    <a:pt x="453" y="645"/>
                    <a:pt x="453" y="645"/>
                  </a:cubicBezTo>
                  <a:cubicBezTo>
                    <a:pt x="453" y="644"/>
                    <a:pt x="453" y="644"/>
                    <a:pt x="453" y="644"/>
                  </a:cubicBezTo>
                  <a:cubicBezTo>
                    <a:pt x="453" y="644"/>
                    <a:pt x="453" y="644"/>
                    <a:pt x="453" y="644"/>
                  </a:cubicBezTo>
                  <a:cubicBezTo>
                    <a:pt x="453" y="643"/>
                    <a:pt x="453" y="643"/>
                    <a:pt x="453" y="643"/>
                  </a:cubicBezTo>
                  <a:cubicBezTo>
                    <a:pt x="453" y="643"/>
                    <a:pt x="453" y="643"/>
                    <a:pt x="453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5" y="643"/>
                    <a:pt x="455" y="643"/>
                    <a:pt x="455" y="643"/>
                  </a:cubicBezTo>
                  <a:cubicBezTo>
                    <a:pt x="455" y="643"/>
                    <a:pt x="455" y="643"/>
                    <a:pt x="455" y="643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8" y="644"/>
                    <a:pt x="458" y="644"/>
                    <a:pt x="458" y="644"/>
                  </a:cubicBezTo>
                  <a:cubicBezTo>
                    <a:pt x="458" y="644"/>
                    <a:pt x="458" y="644"/>
                    <a:pt x="458" y="644"/>
                  </a:cubicBezTo>
                  <a:cubicBezTo>
                    <a:pt x="460" y="640"/>
                    <a:pt x="460" y="640"/>
                    <a:pt x="460" y="640"/>
                  </a:cubicBezTo>
                  <a:cubicBezTo>
                    <a:pt x="460" y="640"/>
                    <a:pt x="460" y="640"/>
                    <a:pt x="460" y="640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1" y="653"/>
                    <a:pt x="451" y="653"/>
                    <a:pt x="451" y="653"/>
                  </a:cubicBezTo>
                  <a:cubicBezTo>
                    <a:pt x="451" y="653"/>
                    <a:pt x="451" y="653"/>
                    <a:pt x="451" y="653"/>
                  </a:cubicBezTo>
                  <a:cubicBezTo>
                    <a:pt x="451" y="654"/>
                    <a:pt x="451" y="654"/>
                    <a:pt x="451" y="654"/>
                  </a:cubicBezTo>
                  <a:cubicBezTo>
                    <a:pt x="451" y="654"/>
                    <a:pt x="451" y="654"/>
                    <a:pt x="451" y="654"/>
                  </a:cubicBezTo>
                  <a:cubicBezTo>
                    <a:pt x="450" y="655"/>
                    <a:pt x="450" y="655"/>
                    <a:pt x="450" y="655"/>
                  </a:cubicBezTo>
                  <a:cubicBezTo>
                    <a:pt x="450" y="655"/>
                    <a:pt x="450" y="655"/>
                    <a:pt x="450" y="655"/>
                  </a:cubicBezTo>
                  <a:cubicBezTo>
                    <a:pt x="450" y="656"/>
                    <a:pt x="450" y="656"/>
                    <a:pt x="450" y="656"/>
                  </a:cubicBezTo>
                  <a:cubicBezTo>
                    <a:pt x="450" y="656"/>
                    <a:pt x="450" y="656"/>
                    <a:pt x="450" y="656"/>
                  </a:cubicBezTo>
                  <a:cubicBezTo>
                    <a:pt x="450" y="658"/>
                    <a:pt x="450" y="658"/>
                    <a:pt x="450" y="658"/>
                  </a:cubicBezTo>
                  <a:cubicBezTo>
                    <a:pt x="450" y="658"/>
                    <a:pt x="450" y="658"/>
                    <a:pt x="450" y="658"/>
                  </a:cubicBezTo>
                  <a:cubicBezTo>
                    <a:pt x="450" y="659"/>
                    <a:pt x="450" y="659"/>
                    <a:pt x="450" y="659"/>
                  </a:cubicBezTo>
                  <a:cubicBezTo>
                    <a:pt x="450" y="659"/>
                    <a:pt x="450" y="659"/>
                    <a:pt x="450" y="659"/>
                  </a:cubicBezTo>
                  <a:cubicBezTo>
                    <a:pt x="450" y="660"/>
                    <a:pt x="450" y="660"/>
                    <a:pt x="450" y="660"/>
                  </a:cubicBezTo>
                  <a:cubicBezTo>
                    <a:pt x="450" y="660"/>
                    <a:pt x="450" y="660"/>
                    <a:pt x="450" y="660"/>
                  </a:cubicBezTo>
                  <a:cubicBezTo>
                    <a:pt x="451" y="660"/>
                    <a:pt x="451" y="660"/>
                    <a:pt x="451" y="660"/>
                  </a:cubicBezTo>
                  <a:cubicBezTo>
                    <a:pt x="451" y="660"/>
                    <a:pt x="451" y="660"/>
                    <a:pt x="451" y="660"/>
                  </a:cubicBezTo>
                  <a:cubicBezTo>
                    <a:pt x="460" y="656"/>
                    <a:pt x="460" y="656"/>
                    <a:pt x="460" y="656"/>
                  </a:cubicBezTo>
                  <a:cubicBezTo>
                    <a:pt x="460" y="656"/>
                    <a:pt x="460" y="656"/>
                    <a:pt x="460" y="656"/>
                  </a:cubicBezTo>
                  <a:cubicBezTo>
                    <a:pt x="464" y="632"/>
                    <a:pt x="464" y="632"/>
                    <a:pt x="464" y="632"/>
                  </a:cubicBezTo>
                  <a:cubicBezTo>
                    <a:pt x="464" y="632"/>
                    <a:pt x="464" y="632"/>
                    <a:pt x="464" y="632"/>
                  </a:cubicBezTo>
                  <a:cubicBezTo>
                    <a:pt x="464" y="631"/>
                    <a:pt x="464" y="631"/>
                    <a:pt x="464" y="631"/>
                  </a:cubicBezTo>
                  <a:cubicBezTo>
                    <a:pt x="464" y="631"/>
                    <a:pt x="464" y="631"/>
                    <a:pt x="464" y="631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29"/>
                    <a:pt x="463" y="629"/>
                    <a:pt x="463" y="629"/>
                  </a:cubicBezTo>
                  <a:cubicBezTo>
                    <a:pt x="463" y="629"/>
                    <a:pt x="463" y="629"/>
                    <a:pt x="463" y="629"/>
                  </a:cubicBezTo>
                  <a:cubicBezTo>
                    <a:pt x="463" y="628"/>
                    <a:pt x="463" y="628"/>
                    <a:pt x="463" y="628"/>
                  </a:cubicBezTo>
                  <a:cubicBezTo>
                    <a:pt x="463" y="628"/>
                    <a:pt x="463" y="628"/>
                    <a:pt x="463" y="628"/>
                  </a:cubicBezTo>
                  <a:cubicBezTo>
                    <a:pt x="463" y="627"/>
                    <a:pt x="463" y="627"/>
                    <a:pt x="463" y="627"/>
                  </a:cubicBezTo>
                  <a:cubicBezTo>
                    <a:pt x="463" y="627"/>
                    <a:pt x="463" y="627"/>
                    <a:pt x="463" y="627"/>
                  </a:cubicBezTo>
                  <a:cubicBezTo>
                    <a:pt x="463" y="626"/>
                    <a:pt x="463" y="626"/>
                    <a:pt x="463" y="626"/>
                  </a:cubicBezTo>
                  <a:cubicBezTo>
                    <a:pt x="463" y="626"/>
                    <a:pt x="463" y="626"/>
                    <a:pt x="463" y="626"/>
                  </a:cubicBezTo>
                  <a:cubicBezTo>
                    <a:pt x="464" y="625"/>
                    <a:pt x="464" y="625"/>
                    <a:pt x="464" y="625"/>
                  </a:cubicBezTo>
                  <a:cubicBezTo>
                    <a:pt x="464" y="625"/>
                    <a:pt x="464" y="625"/>
                    <a:pt x="464" y="625"/>
                  </a:cubicBezTo>
                  <a:cubicBezTo>
                    <a:pt x="464" y="626"/>
                    <a:pt x="464" y="626"/>
                    <a:pt x="464" y="626"/>
                  </a:cubicBezTo>
                  <a:cubicBezTo>
                    <a:pt x="464" y="626"/>
                    <a:pt x="464" y="626"/>
                    <a:pt x="464" y="626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6" y="625"/>
                    <a:pt x="466" y="625"/>
                    <a:pt x="466" y="625"/>
                  </a:cubicBezTo>
                  <a:cubicBezTo>
                    <a:pt x="466" y="625"/>
                    <a:pt x="466" y="625"/>
                    <a:pt x="466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8" y="625"/>
                    <a:pt x="468" y="625"/>
                    <a:pt x="468" y="625"/>
                  </a:cubicBezTo>
                  <a:cubicBezTo>
                    <a:pt x="468" y="625"/>
                    <a:pt x="468" y="625"/>
                    <a:pt x="468" y="625"/>
                  </a:cubicBezTo>
                  <a:cubicBezTo>
                    <a:pt x="469" y="625"/>
                    <a:pt x="469" y="625"/>
                    <a:pt x="469" y="625"/>
                  </a:cubicBezTo>
                  <a:cubicBezTo>
                    <a:pt x="469" y="625"/>
                    <a:pt x="469" y="625"/>
                    <a:pt x="469" y="625"/>
                  </a:cubicBezTo>
                  <a:cubicBezTo>
                    <a:pt x="469" y="629"/>
                    <a:pt x="469" y="629"/>
                    <a:pt x="469" y="629"/>
                  </a:cubicBezTo>
                  <a:cubicBezTo>
                    <a:pt x="469" y="629"/>
                    <a:pt x="469" y="629"/>
                    <a:pt x="469" y="629"/>
                  </a:cubicBezTo>
                  <a:cubicBezTo>
                    <a:pt x="468" y="632"/>
                    <a:pt x="468" y="632"/>
                    <a:pt x="468" y="632"/>
                  </a:cubicBezTo>
                  <a:cubicBezTo>
                    <a:pt x="468" y="632"/>
                    <a:pt x="468" y="632"/>
                    <a:pt x="468" y="632"/>
                  </a:cubicBezTo>
                  <a:cubicBezTo>
                    <a:pt x="467" y="636"/>
                    <a:pt x="467" y="636"/>
                    <a:pt x="467" y="636"/>
                  </a:cubicBezTo>
                  <a:cubicBezTo>
                    <a:pt x="467" y="636"/>
                    <a:pt x="467" y="636"/>
                    <a:pt x="467" y="636"/>
                  </a:cubicBezTo>
                  <a:cubicBezTo>
                    <a:pt x="467" y="639"/>
                    <a:pt x="467" y="639"/>
                    <a:pt x="467" y="639"/>
                  </a:cubicBezTo>
                  <a:cubicBezTo>
                    <a:pt x="467" y="639"/>
                    <a:pt x="467" y="639"/>
                    <a:pt x="467" y="639"/>
                  </a:cubicBezTo>
                  <a:cubicBezTo>
                    <a:pt x="465" y="643"/>
                    <a:pt x="465" y="643"/>
                    <a:pt x="465" y="643"/>
                  </a:cubicBezTo>
                  <a:cubicBezTo>
                    <a:pt x="465" y="643"/>
                    <a:pt x="465" y="643"/>
                    <a:pt x="465" y="643"/>
                  </a:cubicBezTo>
                  <a:cubicBezTo>
                    <a:pt x="465" y="647"/>
                    <a:pt x="465" y="647"/>
                    <a:pt x="465" y="647"/>
                  </a:cubicBezTo>
                  <a:cubicBezTo>
                    <a:pt x="465" y="647"/>
                    <a:pt x="465" y="647"/>
                    <a:pt x="465" y="647"/>
                  </a:cubicBezTo>
                  <a:cubicBezTo>
                    <a:pt x="464" y="650"/>
                    <a:pt x="464" y="650"/>
                    <a:pt x="464" y="650"/>
                  </a:cubicBezTo>
                  <a:cubicBezTo>
                    <a:pt x="464" y="650"/>
                    <a:pt x="464" y="650"/>
                    <a:pt x="464" y="650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74" y="652"/>
                    <a:pt x="474" y="652"/>
                    <a:pt x="474" y="652"/>
                  </a:cubicBezTo>
                  <a:cubicBezTo>
                    <a:pt x="474" y="652"/>
                    <a:pt x="474" y="652"/>
                    <a:pt x="474" y="652"/>
                  </a:cubicBezTo>
                  <a:cubicBezTo>
                    <a:pt x="477" y="658"/>
                    <a:pt x="477" y="658"/>
                    <a:pt x="477" y="658"/>
                  </a:cubicBezTo>
                  <a:cubicBezTo>
                    <a:pt x="477" y="658"/>
                    <a:pt x="477" y="658"/>
                    <a:pt x="477" y="658"/>
                  </a:cubicBezTo>
                  <a:cubicBezTo>
                    <a:pt x="475" y="657"/>
                    <a:pt x="475" y="657"/>
                    <a:pt x="475" y="657"/>
                  </a:cubicBezTo>
                  <a:cubicBezTo>
                    <a:pt x="475" y="657"/>
                    <a:pt x="475" y="657"/>
                    <a:pt x="475" y="657"/>
                  </a:cubicBezTo>
                  <a:cubicBezTo>
                    <a:pt x="473" y="657"/>
                    <a:pt x="473" y="657"/>
                    <a:pt x="473" y="657"/>
                  </a:cubicBezTo>
                  <a:cubicBezTo>
                    <a:pt x="473" y="657"/>
                    <a:pt x="473" y="657"/>
                    <a:pt x="473" y="657"/>
                  </a:cubicBezTo>
                  <a:cubicBezTo>
                    <a:pt x="471" y="656"/>
                    <a:pt x="471" y="656"/>
                    <a:pt x="471" y="656"/>
                  </a:cubicBezTo>
                  <a:cubicBezTo>
                    <a:pt x="471" y="656"/>
                    <a:pt x="471" y="656"/>
                    <a:pt x="471" y="656"/>
                  </a:cubicBezTo>
                  <a:cubicBezTo>
                    <a:pt x="469" y="656"/>
                    <a:pt x="469" y="656"/>
                    <a:pt x="469" y="656"/>
                  </a:cubicBezTo>
                  <a:cubicBezTo>
                    <a:pt x="469" y="656"/>
                    <a:pt x="469" y="656"/>
                    <a:pt x="469" y="656"/>
                  </a:cubicBezTo>
                  <a:cubicBezTo>
                    <a:pt x="467" y="656"/>
                    <a:pt x="467" y="656"/>
                    <a:pt x="467" y="656"/>
                  </a:cubicBezTo>
                  <a:cubicBezTo>
                    <a:pt x="467" y="656"/>
                    <a:pt x="467" y="656"/>
                    <a:pt x="467" y="656"/>
                  </a:cubicBezTo>
                  <a:cubicBezTo>
                    <a:pt x="465" y="657"/>
                    <a:pt x="465" y="657"/>
                    <a:pt x="465" y="657"/>
                  </a:cubicBezTo>
                  <a:cubicBezTo>
                    <a:pt x="465" y="657"/>
                    <a:pt x="465" y="657"/>
                    <a:pt x="465" y="657"/>
                  </a:cubicBezTo>
                  <a:cubicBezTo>
                    <a:pt x="462" y="657"/>
                    <a:pt x="462" y="657"/>
                    <a:pt x="462" y="657"/>
                  </a:cubicBezTo>
                  <a:cubicBezTo>
                    <a:pt x="462" y="657"/>
                    <a:pt x="462" y="657"/>
                    <a:pt x="462" y="657"/>
                  </a:cubicBezTo>
                  <a:cubicBezTo>
                    <a:pt x="461" y="658"/>
                    <a:pt x="461" y="658"/>
                    <a:pt x="461" y="658"/>
                  </a:cubicBezTo>
                  <a:cubicBezTo>
                    <a:pt x="461" y="658"/>
                    <a:pt x="461" y="658"/>
                    <a:pt x="461" y="658"/>
                  </a:cubicBezTo>
                  <a:cubicBezTo>
                    <a:pt x="446" y="666"/>
                    <a:pt x="446" y="666"/>
                    <a:pt x="446" y="666"/>
                  </a:cubicBezTo>
                  <a:cubicBezTo>
                    <a:pt x="446" y="666"/>
                    <a:pt x="446" y="666"/>
                    <a:pt x="446" y="666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70"/>
                    <a:pt x="445" y="670"/>
                    <a:pt x="445" y="670"/>
                  </a:cubicBezTo>
                  <a:cubicBezTo>
                    <a:pt x="445" y="670"/>
                    <a:pt x="445" y="670"/>
                    <a:pt x="445" y="670"/>
                  </a:cubicBezTo>
                  <a:cubicBezTo>
                    <a:pt x="446" y="670"/>
                    <a:pt x="446" y="670"/>
                    <a:pt x="446" y="670"/>
                  </a:cubicBezTo>
                  <a:cubicBezTo>
                    <a:pt x="446" y="670"/>
                    <a:pt x="446" y="670"/>
                    <a:pt x="446" y="670"/>
                  </a:cubicBezTo>
                  <a:cubicBezTo>
                    <a:pt x="447" y="670"/>
                    <a:pt x="447" y="670"/>
                    <a:pt x="447" y="670"/>
                  </a:cubicBezTo>
                  <a:cubicBezTo>
                    <a:pt x="447" y="670"/>
                    <a:pt x="447" y="670"/>
                    <a:pt x="447" y="670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8" y="664"/>
                    <a:pt x="458" y="664"/>
                    <a:pt x="458" y="664"/>
                  </a:cubicBezTo>
                  <a:cubicBezTo>
                    <a:pt x="458" y="664"/>
                    <a:pt x="458" y="664"/>
                    <a:pt x="458" y="664"/>
                  </a:cubicBezTo>
                  <a:cubicBezTo>
                    <a:pt x="459" y="664"/>
                    <a:pt x="459" y="664"/>
                    <a:pt x="459" y="664"/>
                  </a:cubicBezTo>
                  <a:cubicBezTo>
                    <a:pt x="459" y="664"/>
                    <a:pt x="459" y="664"/>
                    <a:pt x="459" y="664"/>
                  </a:cubicBezTo>
                  <a:cubicBezTo>
                    <a:pt x="460" y="664"/>
                    <a:pt x="460" y="664"/>
                    <a:pt x="460" y="664"/>
                  </a:cubicBezTo>
                  <a:cubicBezTo>
                    <a:pt x="460" y="664"/>
                    <a:pt x="460" y="664"/>
                    <a:pt x="460" y="664"/>
                  </a:cubicBezTo>
                  <a:cubicBezTo>
                    <a:pt x="461" y="664"/>
                    <a:pt x="461" y="664"/>
                    <a:pt x="461" y="664"/>
                  </a:cubicBezTo>
                  <a:cubicBezTo>
                    <a:pt x="461" y="664"/>
                    <a:pt x="461" y="664"/>
                    <a:pt x="461" y="664"/>
                  </a:cubicBezTo>
                  <a:cubicBezTo>
                    <a:pt x="462" y="665"/>
                    <a:pt x="462" y="665"/>
                    <a:pt x="462" y="665"/>
                  </a:cubicBezTo>
                  <a:cubicBezTo>
                    <a:pt x="462" y="665"/>
                    <a:pt x="462" y="665"/>
                    <a:pt x="462" y="665"/>
                  </a:cubicBezTo>
                  <a:cubicBezTo>
                    <a:pt x="463" y="665"/>
                    <a:pt x="463" y="665"/>
                    <a:pt x="463" y="665"/>
                  </a:cubicBezTo>
                  <a:cubicBezTo>
                    <a:pt x="463" y="665"/>
                    <a:pt x="463" y="665"/>
                    <a:pt x="463" y="665"/>
                  </a:cubicBezTo>
                  <a:cubicBezTo>
                    <a:pt x="460" y="670"/>
                    <a:pt x="458" y="671"/>
                    <a:pt x="458" y="671"/>
                  </a:cubicBezTo>
                  <a:cubicBezTo>
                    <a:pt x="458" y="671"/>
                    <a:pt x="458" y="671"/>
                    <a:pt x="458" y="671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7"/>
                    <a:pt x="458" y="677"/>
                    <a:pt x="458" y="677"/>
                  </a:cubicBezTo>
                  <a:cubicBezTo>
                    <a:pt x="458" y="677"/>
                    <a:pt x="458" y="677"/>
                    <a:pt x="458" y="677"/>
                  </a:cubicBezTo>
                  <a:cubicBezTo>
                    <a:pt x="458" y="678"/>
                    <a:pt x="458" y="678"/>
                    <a:pt x="458" y="678"/>
                  </a:cubicBezTo>
                  <a:cubicBezTo>
                    <a:pt x="458" y="678"/>
                    <a:pt x="458" y="678"/>
                    <a:pt x="458" y="678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6" y="679"/>
                    <a:pt x="456" y="679"/>
                    <a:pt x="456" y="679"/>
                  </a:cubicBezTo>
                  <a:cubicBezTo>
                    <a:pt x="456" y="679"/>
                    <a:pt x="456" y="679"/>
                    <a:pt x="456" y="679"/>
                  </a:cubicBezTo>
                  <a:cubicBezTo>
                    <a:pt x="456" y="680"/>
                    <a:pt x="456" y="680"/>
                    <a:pt x="456" y="680"/>
                  </a:cubicBezTo>
                  <a:cubicBezTo>
                    <a:pt x="456" y="680"/>
                    <a:pt x="456" y="680"/>
                    <a:pt x="456" y="680"/>
                  </a:cubicBezTo>
                  <a:cubicBezTo>
                    <a:pt x="455" y="680"/>
                    <a:pt x="455" y="680"/>
                    <a:pt x="455" y="680"/>
                  </a:cubicBezTo>
                  <a:cubicBezTo>
                    <a:pt x="455" y="680"/>
                    <a:pt x="455" y="680"/>
                    <a:pt x="455" y="680"/>
                  </a:cubicBezTo>
                  <a:cubicBezTo>
                    <a:pt x="455" y="681"/>
                    <a:pt x="455" y="681"/>
                    <a:pt x="455" y="681"/>
                  </a:cubicBezTo>
                  <a:cubicBezTo>
                    <a:pt x="455" y="681"/>
                    <a:pt x="455" y="681"/>
                    <a:pt x="455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6" y="683"/>
                    <a:pt x="456" y="683"/>
                    <a:pt x="456" y="683"/>
                  </a:cubicBezTo>
                  <a:cubicBezTo>
                    <a:pt x="456" y="683"/>
                    <a:pt x="456" y="683"/>
                    <a:pt x="456" y="683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5" y="686"/>
                    <a:pt x="455" y="686"/>
                    <a:pt x="455" y="686"/>
                  </a:cubicBezTo>
                  <a:cubicBezTo>
                    <a:pt x="455" y="686"/>
                    <a:pt x="455" y="686"/>
                    <a:pt x="455" y="686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8"/>
                    <a:pt x="455" y="688"/>
                    <a:pt x="455" y="688"/>
                  </a:cubicBezTo>
                  <a:cubicBezTo>
                    <a:pt x="455" y="688"/>
                    <a:pt x="455" y="688"/>
                    <a:pt x="455" y="688"/>
                  </a:cubicBezTo>
                  <a:cubicBezTo>
                    <a:pt x="456" y="688"/>
                    <a:pt x="456" y="688"/>
                    <a:pt x="456" y="688"/>
                  </a:cubicBezTo>
                  <a:cubicBezTo>
                    <a:pt x="456" y="688"/>
                    <a:pt x="456" y="688"/>
                    <a:pt x="456" y="688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5" y="690"/>
                    <a:pt x="455" y="690"/>
                    <a:pt x="455" y="690"/>
                  </a:cubicBezTo>
                  <a:cubicBezTo>
                    <a:pt x="455" y="690"/>
                    <a:pt x="455" y="690"/>
                    <a:pt x="455" y="690"/>
                  </a:cubicBezTo>
                  <a:cubicBezTo>
                    <a:pt x="455" y="691"/>
                    <a:pt x="455" y="691"/>
                    <a:pt x="455" y="691"/>
                  </a:cubicBezTo>
                  <a:cubicBezTo>
                    <a:pt x="455" y="691"/>
                    <a:pt x="455" y="691"/>
                    <a:pt x="455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1" y="712"/>
                    <a:pt x="451" y="712"/>
                    <a:pt x="451" y="712"/>
                  </a:cubicBezTo>
                  <a:cubicBezTo>
                    <a:pt x="451" y="712"/>
                    <a:pt x="451" y="712"/>
                    <a:pt x="451" y="712"/>
                  </a:cubicBezTo>
                  <a:cubicBezTo>
                    <a:pt x="449" y="712"/>
                    <a:pt x="449" y="712"/>
                    <a:pt x="449" y="712"/>
                  </a:cubicBezTo>
                  <a:cubicBezTo>
                    <a:pt x="449" y="712"/>
                    <a:pt x="449" y="712"/>
                    <a:pt x="449" y="712"/>
                  </a:cubicBezTo>
                  <a:cubicBezTo>
                    <a:pt x="449" y="711"/>
                    <a:pt x="449" y="711"/>
                    <a:pt x="449" y="711"/>
                  </a:cubicBezTo>
                  <a:cubicBezTo>
                    <a:pt x="449" y="711"/>
                    <a:pt x="449" y="711"/>
                    <a:pt x="449" y="711"/>
                  </a:cubicBezTo>
                  <a:cubicBezTo>
                    <a:pt x="448" y="710"/>
                    <a:pt x="448" y="710"/>
                    <a:pt x="448" y="710"/>
                  </a:cubicBezTo>
                  <a:cubicBezTo>
                    <a:pt x="448" y="710"/>
                    <a:pt x="448" y="710"/>
                    <a:pt x="448" y="710"/>
                  </a:cubicBezTo>
                  <a:cubicBezTo>
                    <a:pt x="447" y="710"/>
                    <a:pt x="447" y="710"/>
                    <a:pt x="447" y="710"/>
                  </a:cubicBezTo>
                  <a:cubicBezTo>
                    <a:pt x="447" y="710"/>
                    <a:pt x="447" y="710"/>
                    <a:pt x="447" y="710"/>
                  </a:cubicBezTo>
                  <a:cubicBezTo>
                    <a:pt x="446" y="709"/>
                    <a:pt x="446" y="709"/>
                    <a:pt x="446" y="709"/>
                  </a:cubicBezTo>
                  <a:cubicBezTo>
                    <a:pt x="446" y="709"/>
                    <a:pt x="446" y="709"/>
                    <a:pt x="446" y="709"/>
                  </a:cubicBezTo>
                  <a:cubicBezTo>
                    <a:pt x="444" y="709"/>
                    <a:pt x="444" y="709"/>
                    <a:pt x="444" y="709"/>
                  </a:cubicBezTo>
                  <a:cubicBezTo>
                    <a:pt x="444" y="709"/>
                    <a:pt x="444" y="709"/>
                    <a:pt x="444" y="709"/>
                  </a:cubicBezTo>
                  <a:cubicBezTo>
                    <a:pt x="443" y="709"/>
                    <a:pt x="443" y="709"/>
                    <a:pt x="443" y="709"/>
                  </a:cubicBezTo>
                  <a:cubicBezTo>
                    <a:pt x="443" y="709"/>
                    <a:pt x="443" y="709"/>
                    <a:pt x="443" y="709"/>
                  </a:cubicBezTo>
                  <a:cubicBezTo>
                    <a:pt x="442" y="708"/>
                    <a:pt x="442" y="708"/>
                    <a:pt x="442" y="708"/>
                  </a:cubicBezTo>
                  <a:cubicBezTo>
                    <a:pt x="442" y="708"/>
                    <a:pt x="442" y="708"/>
                    <a:pt x="442" y="708"/>
                  </a:cubicBezTo>
                  <a:cubicBezTo>
                    <a:pt x="441" y="708"/>
                    <a:pt x="441" y="708"/>
                    <a:pt x="441" y="708"/>
                  </a:cubicBezTo>
                  <a:cubicBezTo>
                    <a:pt x="441" y="708"/>
                    <a:pt x="441" y="708"/>
                    <a:pt x="441" y="708"/>
                  </a:cubicBezTo>
                  <a:cubicBezTo>
                    <a:pt x="439" y="708"/>
                    <a:pt x="439" y="708"/>
                    <a:pt x="439" y="708"/>
                  </a:cubicBezTo>
                  <a:cubicBezTo>
                    <a:pt x="439" y="708"/>
                    <a:pt x="439" y="708"/>
                    <a:pt x="439" y="708"/>
                  </a:cubicBezTo>
                  <a:cubicBezTo>
                    <a:pt x="434" y="712"/>
                    <a:pt x="434" y="712"/>
                    <a:pt x="434" y="712"/>
                  </a:cubicBezTo>
                  <a:cubicBezTo>
                    <a:pt x="434" y="712"/>
                    <a:pt x="434" y="712"/>
                    <a:pt x="434" y="712"/>
                  </a:cubicBezTo>
                  <a:cubicBezTo>
                    <a:pt x="432" y="713"/>
                    <a:pt x="432" y="713"/>
                    <a:pt x="432" y="713"/>
                  </a:cubicBezTo>
                  <a:cubicBezTo>
                    <a:pt x="432" y="713"/>
                    <a:pt x="432" y="713"/>
                    <a:pt x="432" y="713"/>
                  </a:cubicBezTo>
                  <a:cubicBezTo>
                    <a:pt x="431" y="715"/>
                    <a:pt x="431" y="715"/>
                    <a:pt x="431" y="715"/>
                  </a:cubicBezTo>
                  <a:cubicBezTo>
                    <a:pt x="431" y="715"/>
                    <a:pt x="431" y="715"/>
                    <a:pt x="431" y="715"/>
                  </a:cubicBezTo>
                  <a:cubicBezTo>
                    <a:pt x="430" y="716"/>
                    <a:pt x="430" y="716"/>
                    <a:pt x="430" y="716"/>
                  </a:cubicBezTo>
                  <a:cubicBezTo>
                    <a:pt x="430" y="716"/>
                    <a:pt x="430" y="716"/>
                    <a:pt x="430" y="716"/>
                  </a:cubicBezTo>
                  <a:cubicBezTo>
                    <a:pt x="430" y="718"/>
                    <a:pt x="430" y="718"/>
                    <a:pt x="430" y="718"/>
                  </a:cubicBezTo>
                  <a:cubicBezTo>
                    <a:pt x="430" y="718"/>
                    <a:pt x="430" y="718"/>
                    <a:pt x="430" y="718"/>
                  </a:cubicBezTo>
                  <a:cubicBezTo>
                    <a:pt x="429" y="719"/>
                    <a:pt x="429" y="719"/>
                    <a:pt x="429" y="719"/>
                  </a:cubicBezTo>
                  <a:cubicBezTo>
                    <a:pt x="429" y="719"/>
                    <a:pt x="429" y="719"/>
                    <a:pt x="429" y="719"/>
                  </a:cubicBezTo>
                  <a:cubicBezTo>
                    <a:pt x="428" y="721"/>
                    <a:pt x="428" y="721"/>
                    <a:pt x="428" y="721"/>
                  </a:cubicBezTo>
                  <a:cubicBezTo>
                    <a:pt x="428" y="721"/>
                    <a:pt x="428" y="721"/>
                    <a:pt x="428" y="721"/>
                  </a:cubicBezTo>
                  <a:cubicBezTo>
                    <a:pt x="427" y="722"/>
                    <a:pt x="427" y="722"/>
                    <a:pt x="427" y="722"/>
                  </a:cubicBezTo>
                  <a:cubicBezTo>
                    <a:pt x="427" y="722"/>
                    <a:pt x="427" y="722"/>
                    <a:pt x="427" y="722"/>
                  </a:cubicBezTo>
                  <a:cubicBezTo>
                    <a:pt x="426" y="723"/>
                    <a:pt x="426" y="723"/>
                    <a:pt x="426" y="723"/>
                  </a:cubicBezTo>
                  <a:lnTo>
                    <a:pt x="425" y="723"/>
                  </a:lnTo>
                  <a:close/>
                  <a:moveTo>
                    <a:pt x="270" y="716"/>
                  </a:move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7" y="715"/>
                    <a:pt x="267" y="715"/>
                    <a:pt x="267" y="715"/>
                  </a:cubicBezTo>
                  <a:cubicBezTo>
                    <a:pt x="267" y="715"/>
                    <a:pt x="267" y="715"/>
                    <a:pt x="267" y="715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1"/>
                    <a:pt x="264" y="711"/>
                    <a:pt x="264" y="711"/>
                  </a:cubicBezTo>
                  <a:cubicBezTo>
                    <a:pt x="264" y="711"/>
                    <a:pt x="264" y="711"/>
                    <a:pt x="264" y="711"/>
                  </a:cubicBezTo>
                  <a:cubicBezTo>
                    <a:pt x="265" y="710"/>
                    <a:pt x="265" y="710"/>
                    <a:pt x="265" y="710"/>
                  </a:cubicBezTo>
                  <a:cubicBezTo>
                    <a:pt x="265" y="710"/>
                    <a:pt x="265" y="710"/>
                    <a:pt x="265" y="710"/>
                  </a:cubicBezTo>
                  <a:cubicBezTo>
                    <a:pt x="266" y="710"/>
                    <a:pt x="266" y="710"/>
                    <a:pt x="266" y="710"/>
                  </a:cubicBezTo>
                  <a:cubicBezTo>
                    <a:pt x="266" y="710"/>
                    <a:pt x="266" y="710"/>
                    <a:pt x="266" y="710"/>
                  </a:cubicBezTo>
                  <a:cubicBezTo>
                    <a:pt x="267" y="710"/>
                    <a:pt x="267" y="710"/>
                    <a:pt x="267" y="710"/>
                  </a:cubicBezTo>
                  <a:cubicBezTo>
                    <a:pt x="267" y="710"/>
                    <a:pt x="267" y="710"/>
                    <a:pt x="267" y="710"/>
                  </a:cubicBezTo>
                  <a:cubicBezTo>
                    <a:pt x="268" y="710"/>
                    <a:pt x="268" y="710"/>
                    <a:pt x="268" y="710"/>
                  </a:cubicBezTo>
                  <a:cubicBezTo>
                    <a:pt x="268" y="710"/>
                    <a:pt x="268" y="710"/>
                    <a:pt x="268" y="710"/>
                  </a:cubicBezTo>
                  <a:cubicBezTo>
                    <a:pt x="269" y="710"/>
                    <a:pt x="269" y="710"/>
                    <a:pt x="269" y="710"/>
                  </a:cubicBezTo>
                  <a:cubicBezTo>
                    <a:pt x="269" y="710"/>
                    <a:pt x="269" y="710"/>
                    <a:pt x="269" y="710"/>
                  </a:cubicBezTo>
                  <a:cubicBezTo>
                    <a:pt x="271" y="710"/>
                    <a:pt x="271" y="710"/>
                    <a:pt x="271" y="710"/>
                  </a:cubicBezTo>
                  <a:cubicBezTo>
                    <a:pt x="271" y="710"/>
                    <a:pt x="271" y="710"/>
                    <a:pt x="271" y="710"/>
                  </a:cubicBezTo>
                  <a:cubicBezTo>
                    <a:pt x="272" y="709"/>
                    <a:pt x="272" y="709"/>
                    <a:pt x="272" y="709"/>
                  </a:cubicBezTo>
                  <a:cubicBezTo>
                    <a:pt x="272" y="709"/>
                    <a:pt x="272" y="709"/>
                    <a:pt x="272" y="709"/>
                  </a:cubicBezTo>
                  <a:cubicBezTo>
                    <a:pt x="273" y="709"/>
                    <a:pt x="273" y="709"/>
                    <a:pt x="273" y="709"/>
                  </a:cubicBezTo>
                  <a:cubicBezTo>
                    <a:pt x="273" y="709"/>
                    <a:pt x="273" y="709"/>
                    <a:pt x="273" y="709"/>
                  </a:cubicBezTo>
                  <a:cubicBezTo>
                    <a:pt x="274" y="708"/>
                    <a:pt x="274" y="708"/>
                    <a:pt x="274" y="708"/>
                  </a:cubicBezTo>
                  <a:cubicBezTo>
                    <a:pt x="274" y="708"/>
                    <a:pt x="274" y="708"/>
                    <a:pt x="274" y="708"/>
                  </a:cubicBezTo>
                  <a:cubicBezTo>
                    <a:pt x="275" y="708"/>
                    <a:pt x="275" y="708"/>
                    <a:pt x="275" y="708"/>
                  </a:cubicBezTo>
                  <a:cubicBezTo>
                    <a:pt x="275" y="708"/>
                    <a:pt x="275" y="708"/>
                    <a:pt x="275" y="708"/>
                  </a:cubicBezTo>
                  <a:cubicBezTo>
                    <a:pt x="277" y="707"/>
                    <a:pt x="277" y="707"/>
                    <a:pt x="277" y="707"/>
                  </a:cubicBezTo>
                  <a:cubicBezTo>
                    <a:pt x="277" y="707"/>
                    <a:pt x="277" y="707"/>
                    <a:pt x="277" y="707"/>
                  </a:cubicBezTo>
                  <a:cubicBezTo>
                    <a:pt x="278" y="706"/>
                    <a:pt x="278" y="706"/>
                    <a:pt x="278" y="706"/>
                  </a:cubicBezTo>
                  <a:cubicBezTo>
                    <a:pt x="278" y="706"/>
                    <a:pt x="278" y="706"/>
                    <a:pt x="278" y="706"/>
                  </a:cubicBezTo>
                  <a:cubicBezTo>
                    <a:pt x="279" y="705"/>
                    <a:pt x="279" y="705"/>
                    <a:pt x="279" y="705"/>
                  </a:cubicBezTo>
                  <a:cubicBezTo>
                    <a:pt x="279" y="705"/>
                    <a:pt x="279" y="705"/>
                    <a:pt x="279" y="705"/>
                  </a:cubicBezTo>
                  <a:cubicBezTo>
                    <a:pt x="280" y="704"/>
                    <a:pt x="280" y="704"/>
                    <a:pt x="280" y="704"/>
                  </a:cubicBezTo>
                  <a:cubicBezTo>
                    <a:pt x="280" y="704"/>
                    <a:pt x="280" y="704"/>
                    <a:pt x="280" y="704"/>
                  </a:cubicBezTo>
                  <a:cubicBezTo>
                    <a:pt x="281" y="703"/>
                    <a:pt x="281" y="703"/>
                    <a:pt x="281" y="703"/>
                  </a:cubicBezTo>
                  <a:cubicBezTo>
                    <a:pt x="281" y="703"/>
                    <a:pt x="281" y="703"/>
                    <a:pt x="281" y="703"/>
                  </a:cubicBezTo>
                  <a:cubicBezTo>
                    <a:pt x="282" y="701"/>
                    <a:pt x="282" y="701"/>
                    <a:pt x="282" y="701"/>
                  </a:cubicBezTo>
                  <a:cubicBezTo>
                    <a:pt x="282" y="701"/>
                    <a:pt x="282" y="701"/>
                    <a:pt x="282" y="701"/>
                  </a:cubicBezTo>
                  <a:cubicBezTo>
                    <a:pt x="283" y="700"/>
                    <a:pt x="283" y="700"/>
                    <a:pt x="283" y="700"/>
                  </a:cubicBezTo>
                  <a:cubicBezTo>
                    <a:pt x="283" y="700"/>
                    <a:pt x="283" y="700"/>
                    <a:pt x="283" y="700"/>
                  </a:cubicBezTo>
                  <a:cubicBezTo>
                    <a:pt x="284" y="701"/>
                    <a:pt x="284" y="701"/>
                    <a:pt x="284" y="701"/>
                  </a:cubicBezTo>
                  <a:cubicBezTo>
                    <a:pt x="284" y="701"/>
                    <a:pt x="284" y="701"/>
                    <a:pt x="284" y="701"/>
                  </a:cubicBezTo>
                  <a:cubicBezTo>
                    <a:pt x="283" y="703"/>
                    <a:pt x="283" y="703"/>
                    <a:pt x="283" y="703"/>
                  </a:cubicBezTo>
                  <a:cubicBezTo>
                    <a:pt x="283" y="703"/>
                    <a:pt x="283" y="703"/>
                    <a:pt x="283" y="703"/>
                  </a:cubicBezTo>
                  <a:cubicBezTo>
                    <a:pt x="282" y="704"/>
                    <a:pt x="282" y="704"/>
                    <a:pt x="282" y="704"/>
                  </a:cubicBezTo>
                  <a:cubicBezTo>
                    <a:pt x="282" y="704"/>
                    <a:pt x="282" y="704"/>
                    <a:pt x="282" y="704"/>
                  </a:cubicBezTo>
                  <a:cubicBezTo>
                    <a:pt x="280" y="706"/>
                    <a:pt x="280" y="706"/>
                    <a:pt x="280" y="706"/>
                  </a:cubicBezTo>
                  <a:cubicBezTo>
                    <a:pt x="280" y="706"/>
                    <a:pt x="280" y="706"/>
                    <a:pt x="280" y="706"/>
                  </a:cubicBezTo>
                  <a:cubicBezTo>
                    <a:pt x="279" y="707"/>
                    <a:pt x="279" y="707"/>
                    <a:pt x="279" y="707"/>
                  </a:cubicBezTo>
                  <a:cubicBezTo>
                    <a:pt x="279" y="707"/>
                    <a:pt x="279" y="707"/>
                    <a:pt x="279" y="707"/>
                  </a:cubicBezTo>
                  <a:cubicBezTo>
                    <a:pt x="277" y="709"/>
                    <a:pt x="277" y="709"/>
                    <a:pt x="277" y="709"/>
                  </a:cubicBezTo>
                  <a:cubicBezTo>
                    <a:pt x="277" y="709"/>
                    <a:pt x="277" y="709"/>
                    <a:pt x="277" y="709"/>
                  </a:cubicBezTo>
                  <a:cubicBezTo>
                    <a:pt x="276" y="711"/>
                    <a:pt x="276" y="711"/>
                    <a:pt x="276" y="711"/>
                  </a:cubicBezTo>
                  <a:cubicBezTo>
                    <a:pt x="276" y="711"/>
                    <a:pt x="276" y="711"/>
                    <a:pt x="276" y="711"/>
                  </a:cubicBezTo>
                  <a:cubicBezTo>
                    <a:pt x="274" y="713"/>
                    <a:pt x="274" y="713"/>
                    <a:pt x="274" y="713"/>
                  </a:cubicBezTo>
                  <a:cubicBezTo>
                    <a:pt x="274" y="713"/>
                    <a:pt x="274" y="713"/>
                    <a:pt x="274" y="713"/>
                  </a:cubicBezTo>
                  <a:cubicBezTo>
                    <a:pt x="274" y="715"/>
                    <a:pt x="274" y="715"/>
                    <a:pt x="274" y="715"/>
                  </a:cubicBezTo>
                  <a:cubicBezTo>
                    <a:pt x="274" y="715"/>
                    <a:pt x="274" y="715"/>
                    <a:pt x="274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1" y="715"/>
                    <a:pt x="271" y="715"/>
                    <a:pt x="271" y="715"/>
                  </a:cubicBezTo>
                  <a:cubicBezTo>
                    <a:pt x="271" y="715"/>
                    <a:pt x="271" y="715"/>
                    <a:pt x="271" y="715"/>
                  </a:cubicBezTo>
                  <a:cubicBezTo>
                    <a:pt x="271" y="716"/>
                    <a:pt x="271" y="716"/>
                    <a:pt x="271" y="716"/>
                  </a:cubicBezTo>
                  <a:cubicBezTo>
                    <a:pt x="271" y="716"/>
                    <a:pt x="271" y="716"/>
                    <a:pt x="271" y="716"/>
                  </a:cubicBezTo>
                  <a:cubicBezTo>
                    <a:pt x="270" y="716"/>
                    <a:pt x="270" y="716"/>
                    <a:pt x="270" y="716"/>
                  </a:cubicBezTo>
                  <a:cubicBezTo>
                    <a:pt x="270" y="716"/>
                    <a:pt x="270" y="716"/>
                    <a:pt x="270" y="716"/>
                  </a:cubicBezTo>
                  <a:cubicBezTo>
                    <a:pt x="270" y="716"/>
                    <a:pt x="270" y="716"/>
                    <a:pt x="270" y="716"/>
                  </a:cubicBezTo>
                  <a:close/>
                  <a:moveTo>
                    <a:pt x="562" y="715"/>
                  </a:moveTo>
                  <a:cubicBezTo>
                    <a:pt x="562" y="715"/>
                    <a:pt x="562" y="715"/>
                    <a:pt x="562" y="715"/>
                  </a:cubicBezTo>
                  <a:cubicBezTo>
                    <a:pt x="562" y="715"/>
                    <a:pt x="562" y="715"/>
                    <a:pt x="562" y="715"/>
                  </a:cubicBezTo>
                  <a:cubicBezTo>
                    <a:pt x="561" y="714"/>
                    <a:pt x="561" y="714"/>
                    <a:pt x="561" y="714"/>
                  </a:cubicBezTo>
                  <a:cubicBezTo>
                    <a:pt x="561" y="714"/>
                    <a:pt x="561" y="714"/>
                    <a:pt x="561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8" y="713"/>
                    <a:pt x="558" y="713"/>
                    <a:pt x="558" y="713"/>
                  </a:cubicBezTo>
                  <a:cubicBezTo>
                    <a:pt x="558" y="713"/>
                    <a:pt x="558" y="713"/>
                    <a:pt x="558" y="713"/>
                  </a:cubicBezTo>
                  <a:cubicBezTo>
                    <a:pt x="557" y="713"/>
                    <a:pt x="557" y="713"/>
                    <a:pt x="557" y="713"/>
                  </a:cubicBezTo>
                  <a:cubicBezTo>
                    <a:pt x="557" y="713"/>
                    <a:pt x="557" y="713"/>
                    <a:pt x="557" y="713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9" y="698"/>
                    <a:pt x="559" y="698"/>
                    <a:pt x="559" y="698"/>
                  </a:cubicBezTo>
                  <a:cubicBezTo>
                    <a:pt x="559" y="698"/>
                    <a:pt x="559" y="698"/>
                    <a:pt x="559" y="698"/>
                  </a:cubicBezTo>
                  <a:cubicBezTo>
                    <a:pt x="559" y="700"/>
                    <a:pt x="559" y="700"/>
                    <a:pt x="559" y="700"/>
                  </a:cubicBezTo>
                  <a:cubicBezTo>
                    <a:pt x="559" y="700"/>
                    <a:pt x="559" y="700"/>
                    <a:pt x="559" y="700"/>
                  </a:cubicBezTo>
                  <a:cubicBezTo>
                    <a:pt x="561" y="702"/>
                    <a:pt x="561" y="702"/>
                    <a:pt x="561" y="702"/>
                  </a:cubicBezTo>
                  <a:cubicBezTo>
                    <a:pt x="561" y="702"/>
                    <a:pt x="561" y="702"/>
                    <a:pt x="561" y="702"/>
                  </a:cubicBezTo>
                  <a:cubicBezTo>
                    <a:pt x="562" y="704"/>
                    <a:pt x="562" y="704"/>
                    <a:pt x="562" y="704"/>
                  </a:cubicBezTo>
                  <a:cubicBezTo>
                    <a:pt x="562" y="704"/>
                    <a:pt x="562" y="704"/>
                    <a:pt x="562" y="704"/>
                  </a:cubicBezTo>
                  <a:cubicBezTo>
                    <a:pt x="563" y="706"/>
                    <a:pt x="563" y="706"/>
                    <a:pt x="563" y="706"/>
                  </a:cubicBezTo>
                  <a:cubicBezTo>
                    <a:pt x="563" y="706"/>
                    <a:pt x="563" y="706"/>
                    <a:pt x="563" y="706"/>
                  </a:cubicBezTo>
                  <a:cubicBezTo>
                    <a:pt x="564" y="708"/>
                    <a:pt x="564" y="708"/>
                    <a:pt x="564" y="708"/>
                  </a:cubicBezTo>
                  <a:cubicBezTo>
                    <a:pt x="564" y="708"/>
                    <a:pt x="564" y="708"/>
                    <a:pt x="564" y="708"/>
                  </a:cubicBezTo>
                  <a:cubicBezTo>
                    <a:pt x="565" y="710"/>
                    <a:pt x="565" y="710"/>
                    <a:pt x="565" y="710"/>
                  </a:cubicBezTo>
                  <a:cubicBezTo>
                    <a:pt x="565" y="710"/>
                    <a:pt x="565" y="710"/>
                    <a:pt x="565" y="710"/>
                  </a:cubicBezTo>
                  <a:cubicBezTo>
                    <a:pt x="565" y="712"/>
                    <a:pt x="565" y="712"/>
                    <a:pt x="565" y="712"/>
                  </a:cubicBezTo>
                  <a:cubicBezTo>
                    <a:pt x="565" y="712"/>
                    <a:pt x="565" y="712"/>
                    <a:pt x="565" y="712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3" y="714"/>
                    <a:pt x="563" y="714"/>
                    <a:pt x="563" y="714"/>
                  </a:cubicBezTo>
                  <a:cubicBezTo>
                    <a:pt x="563" y="714"/>
                    <a:pt x="563" y="714"/>
                    <a:pt x="563" y="714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2" y="715"/>
                    <a:pt x="562" y="715"/>
                    <a:pt x="562" y="715"/>
                  </a:cubicBezTo>
                  <a:close/>
                  <a:moveTo>
                    <a:pt x="304" y="713"/>
                  </a:moveTo>
                  <a:cubicBezTo>
                    <a:pt x="302" y="712"/>
                    <a:pt x="302" y="712"/>
                    <a:pt x="302" y="712"/>
                  </a:cubicBezTo>
                  <a:cubicBezTo>
                    <a:pt x="302" y="712"/>
                    <a:pt x="302" y="712"/>
                    <a:pt x="302" y="712"/>
                  </a:cubicBezTo>
                  <a:cubicBezTo>
                    <a:pt x="301" y="711"/>
                    <a:pt x="301" y="711"/>
                    <a:pt x="301" y="711"/>
                  </a:cubicBezTo>
                  <a:cubicBezTo>
                    <a:pt x="301" y="711"/>
                    <a:pt x="301" y="711"/>
                    <a:pt x="301" y="711"/>
                  </a:cubicBezTo>
                  <a:cubicBezTo>
                    <a:pt x="300" y="710"/>
                    <a:pt x="300" y="710"/>
                    <a:pt x="300" y="710"/>
                  </a:cubicBezTo>
                  <a:cubicBezTo>
                    <a:pt x="300" y="710"/>
                    <a:pt x="300" y="710"/>
                    <a:pt x="300" y="710"/>
                  </a:cubicBezTo>
                  <a:cubicBezTo>
                    <a:pt x="298" y="708"/>
                    <a:pt x="298" y="708"/>
                    <a:pt x="298" y="708"/>
                  </a:cubicBezTo>
                  <a:cubicBezTo>
                    <a:pt x="298" y="708"/>
                    <a:pt x="298" y="708"/>
                    <a:pt x="298" y="708"/>
                  </a:cubicBezTo>
                  <a:cubicBezTo>
                    <a:pt x="296" y="708"/>
                    <a:pt x="296" y="708"/>
                    <a:pt x="296" y="708"/>
                  </a:cubicBezTo>
                  <a:cubicBezTo>
                    <a:pt x="296" y="708"/>
                    <a:pt x="296" y="708"/>
                    <a:pt x="296" y="708"/>
                  </a:cubicBezTo>
                  <a:cubicBezTo>
                    <a:pt x="294" y="707"/>
                    <a:pt x="294" y="707"/>
                    <a:pt x="294" y="707"/>
                  </a:cubicBezTo>
                  <a:cubicBezTo>
                    <a:pt x="294" y="707"/>
                    <a:pt x="294" y="707"/>
                    <a:pt x="294" y="707"/>
                  </a:cubicBezTo>
                  <a:cubicBezTo>
                    <a:pt x="292" y="706"/>
                    <a:pt x="292" y="706"/>
                    <a:pt x="292" y="706"/>
                  </a:cubicBezTo>
                  <a:cubicBezTo>
                    <a:pt x="292" y="706"/>
                    <a:pt x="292" y="706"/>
                    <a:pt x="292" y="706"/>
                  </a:cubicBezTo>
                  <a:cubicBezTo>
                    <a:pt x="291" y="706"/>
                    <a:pt x="291" y="706"/>
                    <a:pt x="291" y="706"/>
                  </a:cubicBezTo>
                  <a:cubicBezTo>
                    <a:pt x="291" y="706"/>
                    <a:pt x="291" y="706"/>
                    <a:pt x="291" y="706"/>
                  </a:cubicBezTo>
                  <a:cubicBezTo>
                    <a:pt x="291" y="705"/>
                    <a:pt x="291" y="705"/>
                    <a:pt x="291" y="705"/>
                  </a:cubicBezTo>
                  <a:cubicBezTo>
                    <a:pt x="291" y="705"/>
                    <a:pt x="291" y="705"/>
                    <a:pt x="291" y="705"/>
                  </a:cubicBezTo>
                  <a:cubicBezTo>
                    <a:pt x="292" y="705"/>
                    <a:pt x="292" y="705"/>
                    <a:pt x="292" y="705"/>
                  </a:cubicBezTo>
                  <a:cubicBezTo>
                    <a:pt x="292" y="705"/>
                    <a:pt x="292" y="705"/>
                    <a:pt x="292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5" y="705"/>
                    <a:pt x="295" y="705"/>
                    <a:pt x="295" y="705"/>
                  </a:cubicBezTo>
                  <a:cubicBezTo>
                    <a:pt x="295" y="705"/>
                    <a:pt x="295" y="705"/>
                    <a:pt x="295" y="705"/>
                  </a:cubicBezTo>
                  <a:cubicBezTo>
                    <a:pt x="296" y="705"/>
                    <a:pt x="296" y="705"/>
                    <a:pt x="296" y="705"/>
                  </a:cubicBezTo>
                  <a:cubicBezTo>
                    <a:pt x="296" y="705"/>
                    <a:pt x="296" y="705"/>
                    <a:pt x="296" y="705"/>
                  </a:cubicBezTo>
                  <a:cubicBezTo>
                    <a:pt x="297" y="705"/>
                    <a:pt x="297" y="705"/>
                    <a:pt x="297" y="705"/>
                  </a:cubicBezTo>
                  <a:cubicBezTo>
                    <a:pt x="297" y="705"/>
                    <a:pt x="297" y="705"/>
                    <a:pt x="297" y="705"/>
                  </a:cubicBezTo>
                  <a:cubicBezTo>
                    <a:pt x="298" y="705"/>
                    <a:pt x="298" y="705"/>
                    <a:pt x="298" y="705"/>
                  </a:cubicBezTo>
                  <a:cubicBezTo>
                    <a:pt x="298" y="705"/>
                    <a:pt x="298" y="705"/>
                    <a:pt x="298" y="705"/>
                  </a:cubicBezTo>
                  <a:cubicBezTo>
                    <a:pt x="299" y="705"/>
                    <a:pt x="299" y="705"/>
                    <a:pt x="299" y="705"/>
                  </a:cubicBezTo>
                  <a:cubicBezTo>
                    <a:pt x="299" y="705"/>
                    <a:pt x="299" y="705"/>
                    <a:pt x="299" y="705"/>
                  </a:cubicBezTo>
                  <a:cubicBezTo>
                    <a:pt x="300" y="704"/>
                    <a:pt x="300" y="704"/>
                    <a:pt x="300" y="704"/>
                  </a:cubicBezTo>
                  <a:cubicBezTo>
                    <a:pt x="300" y="704"/>
                    <a:pt x="300" y="704"/>
                    <a:pt x="300" y="70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8" y="684"/>
                    <a:pt x="298" y="684"/>
                    <a:pt x="298" y="684"/>
                  </a:cubicBezTo>
                  <a:cubicBezTo>
                    <a:pt x="298" y="684"/>
                    <a:pt x="298" y="684"/>
                    <a:pt x="298" y="684"/>
                  </a:cubicBezTo>
                  <a:cubicBezTo>
                    <a:pt x="298" y="683"/>
                    <a:pt x="298" y="683"/>
                    <a:pt x="298" y="683"/>
                  </a:cubicBezTo>
                  <a:cubicBezTo>
                    <a:pt x="298" y="683"/>
                    <a:pt x="298" y="683"/>
                    <a:pt x="298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2"/>
                    <a:pt x="297" y="682"/>
                    <a:pt x="297" y="682"/>
                  </a:cubicBezTo>
                  <a:cubicBezTo>
                    <a:pt x="297" y="682"/>
                    <a:pt x="297" y="682"/>
                    <a:pt x="297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8" y="680"/>
                    <a:pt x="298" y="680"/>
                    <a:pt x="298" y="680"/>
                  </a:cubicBezTo>
                  <a:cubicBezTo>
                    <a:pt x="298" y="680"/>
                    <a:pt x="298" y="680"/>
                    <a:pt x="298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300" y="679"/>
                    <a:pt x="300" y="679"/>
                    <a:pt x="300" y="679"/>
                  </a:cubicBezTo>
                  <a:cubicBezTo>
                    <a:pt x="300" y="679"/>
                    <a:pt x="300" y="679"/>
                    <a:pt x="300" y="679"/>
                  </a:cubicBezTo>
                  <a:cubicBezTo>
                    <a:pt x="301" y="679"/>
                    <a:pt x="301" y="679"/>
                    <a:pt x="301" y="679"/>
                  </a:cubicBezTo>
                  <a:cubicBezTo>
                    <a:pt x="301" y="679"/>
                    <a:pt x="301" y="679"/>
                    <a:pt x="301" y="679"/>
                  </a:cubicBezTo>
                  <a:cubicBezTo>
                    <a:pt x="302" y="669"/>
                    <a:pt x="302" y="669"/>
                    <a:pt x="302" y="669"/>
                  </a:cubicBezTo>
                  <a:cubicBezTo>
                    <a:pt x="302" y="669"/>
                    <a:pt x="302" y="669"/>
                    <a:pt x="302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2"/>
                    <a:pt x="302" y="662"/>
                    <a:pt x="302" y="662"/>
                  </a:cubicBezTo>
                  <a:cubicBezTo>
                    <a:pt x="302" y="662"/>
                    <a:pt x="302" y="662"/>
                    <a:pt x="302" y="662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298" y="663"/>
                    <a:pt x="298" y="663"/>
                    <a:pt x="298" y="663"/>
                  </a:cubicBezTo>
                  <a:cubicBezTo>
                    <a:pt x="298" y="663"/>
                    <a:pt x="298" y="663"/>
                    <a:pt x="298" y="663"/>
                  </a:cubicBezTo>
                  <a:cubicBezTo>
                    <a:pt x="296" y="664"/>
                    <a:pt x="296" y="664"/>
                    <a:pt x="296" y="664"/>
                  </a:cubicBezTo>
                  <a:cubicBezTo>
                    <a:pt x="296" y="664"/>
                    <a:pt x="296" y="664"/>
                    <a:pt x="296" y="664"/>
                  </a:cubicBezTo>
                  <a:cubicBezTo>
                    <a:pt x="294" y="667"/>
                    <a:pt x="294" y="667"/>
                    <a:pt x="294" y="667"/>
                  </a:cubicBezTo>
                  <a:cubicBezTo>
                    <a:pt x="294" y="667"/>
                    <a:pt x="294" y="667"/>
                    <a:pt x="294" y="667"/>
                  </a:cubicBezTo>
                  <a:cubicBezTo>
                    <a:pt x="293" y="668"/>
                    <a:pt x="293" y="668"/>
                    <a:pt x="293" y="668"/>
                  </a:cubicBezTo>
                  <a:cubicBezTo>
                    <a:pt x="293" y="668"/>
                    <a:pt x="293" y="668"/>
                    <a:pt x="293" y="668"/>
                  </a:cubicBezTo>
                  <a:cubicBezTo>
                    <a:pt x="292" y="671"/>
                    <a:pt x="292" y="671"/>
                    <a:pt x="292" y="671"/>
                  </a:cubicBezTo>
                  <a:cubicBezTo>
                    <a:pt x="292" y="671"/>
                    <a:pt x="292" y="671"/>
                    <a:pt x="292" y="671"/>
                  </a:cubicBezTo>
                  <a:cubicBezTo>
                    <a:pt x="291" y="673"/>
                    <a:pt x="291" y="673"/>
                    <a:pt x="291" y="673"/>
                  </a:cubicBezTo>
                  <a:cubicBezTo>
                    <a:pt x="291" y="673"/>
                    <a:pt x="291" y="673"/>
                    <a:pt x="291" y="673"/>
                  </a:cubicBezTo>
                  <a:cubicBezTo>
                    <a:pt x="289" y="675"/>
                    <a:pt x="289" y="675"/>
                    <a:pt x="289" y="675"/>
                  </a:cubicBezTo>
                  <a:cubicBezTo>
                    <a:pt x="289" y="675"/>
                    <a:pt x="289" y="675"/>
                    <a:pt x="289" y="675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6"/>
                    <a:pt x="285" y="676"/>
                    <a:pt x="285" y="676"/>
                  </a:cubicBezTo>
                  <a:cubicBezTo>
                    <a:pt x="285" y="676"/>
                    <a:pt x="285" y="676"/>
                    <a:pt x="285" y="676"/>
                  </a:cubicBezTo>
                  <a:cubicBezTo>
                    <a:pt x="284" y="675"/>
                    <a:pt x="284" y="675"/>
                    <a:pt x="284" y="675"/>
                  </a:cubicBezTo>
                  <a:cubicBezTo>
                    <a:pt x="284" y="675"/>
                    <a:pt x="284" y="675"/>
                    <a:pt x="284" y="675"/>
                  </a:cubicBezTo>
                  <a:cubicBezTo>
                    <a:pt x="284" y="674"/>
                    <a:pt x="284" y="674"/>
                    <a:pt x="284" y="674"/>
                  </a:cubicBezTo>
                  <a:cubicBezTo>
                    <a:pt x="284" y="674"/>
                    <a:pt x="284" y="674"/>
                    <a:pt x="284" y="674"/>
                  </a:cubicBezTo>
                  <a:cubicBezTo>
                    <a:pt x="284" y="673"/>
                    <a:pt x="284" y="673"/>
                    <a:pt x="284" y="673"/>
                  </a:cubicBezTo>
                  <a:cubicBezTo>
                    <a:pt x="284" y="673"/>
                    <a:pt x="284" y="673"/>
                    <a:pt x="284" y="673"/>
                  </a:cubicBezTo>
                  <a:cubicBezTo>
                    <a:pt x="285" y="672"/>
                    <a:pt x="285" y="672"/>
                    <a:pt x="285" y="672"/>
                  </a:cubicBezTo>
                  <a:cubicBezTo>
                    <a:pt x="285" y="672"/>
                    <a:pt x="285" y="672"/>
                    <a:pt x="285" y="672"/>
                  </a:cubicBezTo>
                  <a:cubicBezTo>
                    <a:pt x="286" y="671"/>
                    <a:pt x="286" y="671"/>
                    <a:pt x="286" y="671"/>
                  </a:cubicBezTo>
                  <a:cubicBezTo>
                    <a:pt x="286" y="671"/>
                    <a:pt x="286" y="671"/>
                    <a:pt x="286" y="671"/>
                  </a:cubicBezTo>
                  <a:cubicBezTo>
                    <a:pt x="287" y="670"/>
                    <a:pt x="287" y="670"/>
                    <a:pt x="287" y="670"/>
                  </a:cubicBezTo>
                  <a:cubicBezTo>
                    <a:pt x="287" y="670"/>
                    <a:pt x="287" y="670"/>
                    <a:pt x="287" y="670"/>
                  </a:cubicBezTo>
                  <a:cubicBezTo>
                    <a:pt x="287" y="668"/>
                    <a:pt x="287" y="668"/>
                    <a:pt x="287" y="668"/>
                  </a:cubicBezTo>
                  <a:cubicBezTo>
                    <a:pt x="287" y="668"/>
                    <a:pt x="287" y="668"/>
                    <a:pt x="287" y="668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5"/>
                    <a:pt x="289" y="665"/>
                    <a:pt x="289" y="665"/>
                  </a:cubicBezTo>
                  <a:cubicBezTo>
                    <a:pt x="289" y="665"/>
                    <a:pt x="289" y="665"/>
                    <a:pt x="289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4"/>
                    <a:pt x="290" y="664"/>
                    <a:pt x="290" y="664"/>
                  </a:cubicBezTo>
                  <a:cubicBezTo>
                    <a:pt x="290" y="664"/>
                    <a:pt x="290" y="664"/>
                    <a:pt x="290" y="664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1" y="668"/>
                    <a:pt x="291" y="668"/>
                    <a:pt x="291" y="668"/>
                  </a:cubicBezTo>
                  <a:cubicBezTo>
                    <a:pt x="291" y="668"/>
                    <a:pt x="291" y="668"/>
                    <a:pt x="291" y="668"/>
                  </a:cubicBezTo>
                  <a:cubicBezTo>
                    <a:pt x="292" y="667"/>
                    <a:pt x="292" y="667"/>
                    <a:pt x="292" y="667"/>
                  </a:cubicBezTo>
                  <a:cubicBezTo>
                    <a:pt x="292" y="667"/>
                    <a:pt x="292" y="667"/>
                    <a:pt x="292" y="667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294" y="665"/>
                    <a:pt x="294" y="665"/>
                    <a:pt x="294" y="665"/>
                  </a:cubicBezTo>
                  <a:cubicBezTo>
                    <a:pt x="294" y="665"/>
                    <a:pt x="294" y="665"/>
                    <a:pt x="294" y="665"/>
                  </a:cubicBezTo>
                  <a:cubicBezTo>
                    <a:pt x="295" y="664"/>
                    <a:pt x="295" y="664"/>
                    <a:pt x="295" y="664"/>
                  </a:cubicBezTo>
                  <a:cubicBezTo>
                    <a:pt x="295" y="664"/>
                    <a:pt x="295" y="664"/>
                    <a:pt x="295" y="664"/>
                  </a:cubicBezTo>
                  <a:cubicBezTo>
                    <a:pt x="295" y="663"/>
                    <a:pt x="295" y="663"/>
                    <a:pt x="295" y="663"/>
                  </a:cubicBezTo>
                  <a:cubicBezTo>
                    <a:pt x="295" y="663"/>
                    <a:pt x="295" y="663"/>
                    <a:pt x="295" y="663"/>
                  </a:cubicBezTo>
                  <a:cubicBezTo>
                    <a:pt x="296" y="663"/>
                    <a:pt x="296" y="663"/>
                    <a:pt x="296" y="663"/>
                  </a:cubicBezTo>
                  <a:cubicBezTo>
                    <a:pt x="296" y="663"/>
                    <a:pt x="296" y="663"/>
                    <a:pt x="296" y="663"/>
                  </a:cubicBezTo>
                  <a:cubicBezTo>
                    <a:pt x="300" y="659"/>
                    <a:pt x="300" y="659"/>
                    <a:pt x="300" y="659"/>
                  </a:cubicBezTo>
                  <a:cubicBezTo>
                    <a:pt x="300" y="659"/>
                    <a:pt x="300" y="659"/>
                    <a:pt x="300" y="659"/>
                  </a:cubicBezTo>
                  <a:cubicBezTo>
                    <a:pt x="301" y="659"/>
                    <a:pt x="301" y="659"/>
                    <a:pt x="301" y="659"/>
                  </a:cubicBezTo>
                  <a:cubicBezTo>
                    <a:pt x="301" y="659"/>
                    <a:pt x="301" y="659"/>
                    <a:pt x="301" y="659"/>
                  </a:cubicBezTo>
                  <a:cubicBezTo>
                    <a:pt x="301" y="658"/>
                    <a:pt x="301" y="658"/>
                    <a:pt x="301" y="658"/>
                  </a:cubicBezTo>
                  <a:cubicBezTo>
                    <a:pt x="301" y="658"/>
                    <a:pt x="301" y="658"/>
                    <a:pt x="301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7"/>
                    <a:pt x="302" y="657"/>
                    <a:pt x="302" y="657"/>
                  </a:cubicBezTo>
                  <a:cubicBezTo>
                    <a:pt x="302" y="657"/>
                    <a:pt x="302" y="657"/>
                    <a:pt x="302" y="657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5"/>
                    <a:pt x="302" y="655"/>
                    <a:pt x="302" y="655"/>
                  </a:cubicBezTo>
                  <a:cubicBezTo>
                    <a:pt x="302" y="655"/>
                    <a:pt x="302" y="655"/>
                    <a:pt x="302" y="655"/>
                  </a:cubicBezTo>
                  <a:cubicBezTo>
                    <a:pt x="302" y="654"/>
                    <a:pt x="302" y="654"/>
                    <a:pt x="302" y="654"/>
                  </a:cubicBezTo>
                  <a:cubicBezTo>
                    <a:pt x="302" y="654"/>
                    <a:pt x="302" y="654"/>
                    <a:pt x="302" y="654"/>
                  </a:cubicBezTo>
                  <a:cubicBezTo>
                    <a:pt x="296" y="656"/>
                    <a:pt x="296" y="656"/>
                    <a:pt x="296" y="656"/>
                  </a:cubicBezTo>
                  <a:cubicBezTo>
                    <a:pt x="296" y="656"/>
                    <a:pt x="296" y="656"/>
                    <a:pt x="296" y="656"/>
                  </a:cubicBezTo>
                  <a:cubicBezTo>
                    <a:pt x="302" y="652"/>
                    <a:pt x="302" y="652"/>
                    <a:pt x="302" y="652"/>
                  </a:cubicBezTo>
                  <a:cubicBezTo>
                    <a:pt x="302" y="652"/>
                    <a:pt x="302" y="652"/>
                    <a:pt x="302" y="652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0"/>
                    <a:pt x="302" y="650"/>
                    <a:pt x="302" y="650"/>
                  </a:cubicBezTo>
                  <a:cubicBezTo>
                    <a:pt x="302" y="650"/>
                    <a:pt x="302" y="650"/>
                    <a:pt x="302" y="650"/>
                  </a:cubicBezTo>
                  <a:cubicBezTo>
                    <a:pt x="303" y="650"/>
                    <a:pt x="303" y="650"/>
                    <a:pt x="303" y="650"/>
                  </a:cubicBezTo>
                  <a:cubicBezTo>
                    <a:pt x="303" y="650"/>
                    <a:pt x="303" y="650"/>
                    <a:pt x="303" y="650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8"/>
                    <a:pt x="303" y="648"/>
                    <a:pt x="303" y="648"/>
                  </a:cubicBezTo>
                  <a:cubicBezTo>
                    <a:pt x="303" y="648"/>
                    <a:pt x="303" y="648"/>
                    <a:pt x="303" y="648"/>
                  </a:cubicBezTo>
                  <a:cubicBezTo>
                    <a:pt x="303" y="647"/>
                    <a:pt x="303" y="647"/>
                    <a:pt x="303" y="647"/>
                  </a:cubicBezTo>
                  <a:cubicBezTo>
                    <a:pt x="303" y="647"/>
                    <a:pt x="303" y="647"/>
                    <a:pt x="303" y="647"/>
                  </a:cubicBezTo>
                  <a:cubicBezTo>
                    <a:pt x="302" y="647"/>
                    <a:pt x="302" y="647"/>
                    <a:pt x="302" y="647"/>
                  </a:cubicBezTo>
                  <a:cubicBezTo>
                    <a:pt x="302" y="647"/>
                    <a:pt x="302" y="647"/>
                    <a:pt x="302" y="647"/>
                  </a:cubicBezTo>
                  <a:cubicBezTo>
                    <a:pt x="296" y="651"/>
                    <a:pt x="296" y="651"/>
                    <a:pt x="296" y="651"/>
                  </a:cubicBezTo>
                  <a:cubicBezTo>
                    <a:pt x="296" y="651"/>
                    <a:pt x="296" y="651"/>
                    <a:pt x="296" y="651"/>
                  </a:cubicBezTo>
                  <a:cubicBezTo>
                    <a:pt x="295" y="652"/>
                    <a:pt x="295" y="652"/>
                    <a:pt x="295" y="652"/>
                  </a:cubicBezTo>
                  <a:cubicBezTo>
                    <a:pt x="295" y="652"/>
                    <a:pt x="295" y="652"/>
                    <a:pt x="295" y="652"/>
                  </a:cubicBezTo>
                  <a:cubicBezTo>
                    <a:pt x="294" y="653"/>
                    <a:pt x="294" y="653"/>
                    <a:pt x="294" y="653"/>
                  </a:cubicBezTo>
                  <a:cubicBezTo>
                    <a:pt x="294" y="653"/>
                    <a:pt x="294" y="653"/>
                    <a:pt x="294" y="653"/>
                  </a:cubicBezTo>
                  <a:cubicBezTo>
                    <a:pt x="293" y="654"/>
                    <a:pt x="293" y="654"/>
                    <a:pt x="293" y="654"/>
                  </a:cubicBezTo>
                  <a:cubicBezTo>
                    <a:pt x="293" y="654"/>
                    <a:pt x="293" y="654"/>
                    <a:pt x="293" y="654"/>
                  </a:cubicBezTo>
                  <a:cubicBezTo>
                    <a:pt x="292" y="655"/>
                    <a:pt x="292" y="655"/>
                    <a:pt x="292" y="655"/>
                  </a:cubicBezTo>
                  <a:cubicBezTo>
                    <a:pt x="292" y="655"/>
                    <a:pt x="292" y="655"/>
                    <a:pt x="292" y="655"/>
                  </a:cubicBezTo>
                  <a:cubicBezTo>
                    <a:pt x="290" y="656"/>
                    <a:pt x="290" y="656"/>
                    <a:pt x="290" y="656"/>
                  </a:cubicBezTo>
                  <a:cubicBezTo>
                    <a:pt x="290" y="656"/>
                    <a:pt x="290" y="656"/>
                    <a:pt x="290" y="656"/>
                  </a:cubicBezTo>
                  <a:cubicBezTo>
                    <a:pt x="289" y="656"/>
                    <a:pt x="289" y="656"/>
                    <a:pt x="289" y="656"/>
                  </a:cubicBezTo>
                  <a:cubicBezTo>
                    <a:pt x="289" y="656"/>
                    <a:pt x="289" y="656"/>
                    <a:pt x="289" y="656"/>
                  </a:cubicBezTo>
                  <a:cubicBezTo>
                    <a:pt x="287" y="656"/>
                    <a:pt x="287" y="656"/>
                    <a:pt x="287" y="656"/>
                  </a:cubicBezTo>
                  <a:cubicBezTo>
                    <a:pt x="287" y="656"/>
                    <a:pt x="287" y="656"/>
                    <a:pt x="287" y="656"/>
                  </a:cubicBezTo>
                  <a:cubicBezTo>
                    <a:pt x="286" y="656"/>
                    <a:pt x="286" y="656"/>
                    <a:pt x="286" y="656"/>
                  </a:cubicBezTo>
                  <a:cubicBezTo>
                    <a:pt x="286" y="656"/>
                    <a:pt x="286" y="656"/>
                    <a:pt x="286" y="656"/>
                  </a:cubicBezTo>
                  <a:cubicBezTo>
                    <a:pt x="285" y="656"/>
                    <a:pt x="285" y="656"/>
                    <a:pt x="285" y="656"/>
                  </a:cubicBezTo>
                  <a:cubicBezTo>
                    <a:pt x="285" y="656"/>
                    <a:pt x="285" y="656"/>
                    <a:pt x="285" y="656"/>
                  </a:cubicBezTo>
                  <a:cubicBezTo>
                    <a:pt x="284" y="656"/>
                    <a:pt x="284" y="656"/>
                    <a:pt x="284" y="656"/>
                  </a:cubicBezTo>
                  <a:cubicBezTo>
                    <a:pt x="284" y="656"/>
                    <a:pt x="284" y="656"/>
                    <a:pt x="284" y="656"/>
                  </a:cubicBezTo>
                  <a:cubicBezTo>
                    <a:pt x="283" y="656"/>
                    <a:pt x="283" y="656"/>
                    <a:pt x="283" y="656"/>
                  </a:cubicBezTo>
                  <a:cubicBezTo>
                    <a:pt x="283" y="656"/>
                    <a:pt x="283" y="656"/>
                    <a:pt x="283" y="656"/>
                  </a:cubicBezTo>
                  <a:cubicBezTo>
                    <a:pt x="282" y="656"/>
                    <a:pt x="282" y="656"/>
                    <a:pt x="282" y="656"/>
                  </a:cubicBezTo>
                  <a:cubicBezTo>
                    <a:pt x="282" y="656"/>
                    <a:pt x="282" y="656"/>
                    <a:pt x="282" y="656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8" y="650"/>
                    <a:pt x="288" y="650"/>
                    <a:pt x="288" y="650"/>
                  </a:cubicBezTo>
                  <a:cubicBezTo>
                    <a:pt x="288" y="650"/>
                    <a:pt x="288" y="650"/>
                    <a:pt x="288" y="650"/>
                  </a:cubicBezTo>
                  <a:cubicBezTo>
                    <a:pt x="302" y="644"/>
                    <a:pt x="302" y="644"/>
                    <a:pt x="302" y="644"/>
                  </a:cubicBezTo>
                  <a:cubicBezTo>
                    <a:pt x="302" y="644"/>
                    <a:pt x="302" y="644"/>
                    <a:pt x="302" y="644"/>
                  </a:cubicBezTo>
                  <a:cubicBezTo>
                    <a:pt x="302" y="642"/>
                    <a:pt x="302" y="642"/>
                    <a:pt x="302" y="642"/>
                  </a:cubicBezTo>
                  <a:cubicBezTo>
                    <a:pt x="302" y="642"/>
                    <a:pt x="302" y="642"/>
                    <a:pt x="302" y="642"/>
                  </a:cubicBezTo>
                  <a:cubicBezTo>
                    <a:pt x="303" y="639"/>
                    <a:pt x="303" y="639"/>
                    <a:pt x="303" y="639"/>
                  </a:cubicBezTo>
                  <a:cubicBezTo>
                    <a:pt x="303" y="639"/>
                    <a:pt x="303" y="639"/>
                    <a:pt x="303" y="639"/>
                  </a:cubicBezTo>
                  <a:cubicBezTo>
                    <a:pt x="303" y="636"/>
                    <a:pt x="303" y="636"/>
                    <a:pt x="303" y="636"/>
                  </a:cubicBezTo>
                  <a:cubicBezTo>
                    <a:pt x="303" y="636"/>
                    <a:pt x="303" y="636"/>
                    <a:pt x="303" y="636"/>
                  </a:cubicBezTo>
                  <a:cubicBezTo>
                    <a:pt x="303" y="632"/>
                    <a:pt x="303" y="632"/>
                    <a:pt x="303" y="632"/>
                  </a:cubicBezTo>
                  <a:cubicBezTo>
                    <a:pt x="303" y="632"/>
                    <a:pt x="303" y="632"/>
                    <a:pt x="303" y="632"/>
                  </a:cubicBezTo>
                  <a:cubicBezTo>
                    <a:pt x="302" y="630"/>
                    <a:pt x="302" y="630"/>
                    <a:pt x="302" y="630"/>
                  </a:cubicBezTo>
                  <a:cubicBezTo>
                    <a:pt x="302" y="630"/>
                    <a:pt x="302" y="630"/>
                    <a:pt x="302" y="630"/>
                  </a:cubicBezTo>
                  <a:cubicBezTo>
                    <a:pt x="302" y="627"/>
                    <a:pt x="302" y="627"/>
                    <a:pt x="302" y="627"/>
                  </a:cubicBezTo>
                  <a:cubicBezTo>
                    <a:pt x="302" y="627"/>
                    <a:pt x="302" y="627"/>
                    <a:pt x="302" y="627"/>
                  </a:cubicBezTo>
                  <a:cubicBezTo>
                    <a:pt x="302" y="624"/>
                    <a:pt x="302" y="624"/>
                    <a:pt x="302" y="624"/>
                  </a:cubicBezTo>
                  <a:cubicBezTo>
                    <a:pt x="302" y="624"/>
                    <a:pt x="302" y="624"/>
                    <a:pt x="302" y="624"/>
                  </a:cubicBezTo>
                  <a:cubicBezTo>
                    <a:pt x="302" y="621"/>
                    <a:pt x="302" y="621"/>
                    <a:pt x="302" y="621"/>
                  </a:cubicBezTo>
                  <a:cubicBezTo>
                    <a:pt x="303" y="621"/>
                    <a:pt x="303" y="621"/>
                    <a:pt x="303" y="621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09" y="627"/>
                    <a:pt x="309" y="627"/>
                    <a:pt x="309" y="627"/>
                  </a:cubicBezTo>
                  <a:cubicBezTo>
                    <a:pt x="309" y="627"/>
                    <a:pt x="309" y="627"/>
                    <a:pt x="309" y="627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9" y="630"/>
                    <a:pt x="309" y="630"/>
                    <a:pt x="309" y="630"/>
                  </a:cubicBezTo>
                  <a:cubicBezTo>
                    <a:pt x="309" y="630"/>
                    <a:pt x="309" y="630"/>
                    <a:pt x="309" y="630"/>
                  </a:cubicBezTo>
                  <a:cubicBezTo>
                    <a:pt x="309" y="631"/>
                    <a:pt x="309" y="631"/>
                    <a:pt x="309" y="631"/>
                  </a:cubicBezTo>
                  <a:cubicBezTo>
                    <a:pt x="309" y="631"/>
                    <a:pt x="309" y="631"/>
                    <a:pt x="309" y="631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08" y="634"/>
                    <a:pt x="308" y="634"/>
                    <a:pt x="308" y="634"/>
                  </a:cubicBezTo>
                  <a:cubicBezTo>
                    <a:pt x="308" y="634"/>
                    <a:pt x="308" y="634"/>
                    <a:pt x="308" y="634"/>
                  </a:cubicBezTo>
                  <a:cubicBezTo>
                    <a:pt x="308" y="635"/>
                    <a:pt x="308" y="635"/>
                    <a:pt x="308" y="635"/>
                  </a:cubicBezTo>
                  <a:cubicBezTo>
                    <a:pt x="308" y="635"/>
                    <a:pt x="308" y="635"/>
                    <a:pt x="308" y="635"/>
                  </a:cubicBezTo>
                  <a:cubicBezTo>
                    <a:pt x="308" y="636"/>
                    <a:pt x="308" y="636"/>
                    <a:pt x="308" y="636"/>
                  </a:cubicBezTo>
                  <a:cubicBezTo>
                    <a:pt x="308" y="636"/>
                    <a:pt x="308" y="636"/>
                    <a:pt x="308" y="636"/>
                  </a:cubicBezTo>
                  <a:cubicBezTo>
                    <a:pt x="307" y="637"/>
                    <a:pt x="307" y="637"/>
                    <a:pt x="307" y="637"/>
                  </a:cubicBezTo>
                  <a:cubicBezTo>
                    <a:pt x="307" y="637"/>
                    <a:pt x="307" y="637"/>
                    <a:pt x="307" y="637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40"/>
                    <a:pt x="307" y="640"/>
                    <a:pt x="307" y="640"/>
                  </a:cubicBezTo>
                  <a:cubicBezTo>
                    <a:pt x="307" y="640"/>
                    <a:pt x="307" y="640"/>
                    <a:pt x="307" y="640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8" y="642"/>
                    <a:pt x="308" y="642"/>
                    <a:pt x="308" y="642"/>
                  </a:cubicBezTo>
                  <a:cubicBezTo>
                    <a:pt x="308" y="642"/>
                    <a:pt x="308" y="642"/>
                    <a:pt x="308" y="642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07" y="649"/>
                    <a:pt x="307" y="649"/>
                    <a:pt x="307" y="649"/>
                  </a:cubicBezTo>
                  <a:cubicBezTo>
                    <a:pt x="307" y="649"/>
                    <a:pt x="307" y="649"/>
                    <a:pt x="307" y="649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3"/>
                    <a:pt x="306" y="653"/>
                    <a:pt x="306" y="653"/>
                  </a:cubicBezTo>
                  <a:cubicBezTo>
                    <a:pt x="306" y="653"/>
                    <a:pt x="306" y="653"/>
                    <a:pt x="306" y="653"/>
                  </a:cubicBezTo>
                  <a:cubicBezTo>
                    <a:pt x="307" y="653"/>
                    <a:pt x="307" y="653"/>
                    <a:pt x="307" y="653"/>
                  </a:cubicBezTo>
                  <a:cubicBezTo>
                    <a:pt x="307" y="653"/>
                    <a:pt x="307" y="653"/>
                    <a:pt x="307" y="653"/>
                  </a:cubicBezTo>
                  <a:cubicBezTo>
                    <a:pt x="308" y="653"/>
                    <a:pt x="308" y="653"/>
                    <a:pt x="308" y="653"/>
                  </a:cubicBezTo>
                  <a:cubicBezTo>
                    <a:pt x="308" y="653"/>
                    <a:pt x="308" y="653"/>
                    <a:pt x="308" y="653"/>
                  </a:cubicBezTo>
                  <a:cubicBezTo>
                    <a:pt x="310" y="652"/>
                    <a:pt x="310" y="652"/>
                    <a:pt x="310" y="652"/>
                  </a:cubicBezTo>
                  <a:cubicBezTo>
                    <a:pt x="310" y="652"/>
                    <a:pt x="310" y="652"/>
                    <a:pt x="310" y="652"/>
                  </a:cubicBezTo>
                  <a:cubicBezTo>
                    <a:pt x="311" y="650"/>
                    <a:pt x="311" y="650"/>
                    <a:pt x="311" y="650"/>
                  </a:cubicBezTo>
                  <a:cubicBezTo>
                    <a:pt x="311" y="650"/>
                    <a:pt x="311" y="650"/>
                    <a:pt x="311" y="650"/>
                  </a:cubicBezTo>
                  <a:cubicBezTo>
                    <a:pt x="312" y="649"/>
                    <a:pt x="312" y="649"/>
                    <a:pt x="312" y="649"/>
                  </a:cubicBezTo>
                  <a:cubicBezTo>
                    <a:pt x="312" y="649"/>
                    <a:pt x="312" y="649"/>
                    <a:pt x="312" y="649"/>
                  </a:cubicBezTo>
                  <a:cubicBezTo>
                    <a:pt x="314" y="649"/>
                    <a:pt x="314" y="649"/>
                    <a:pt x="314" y="649"/>
                  </a:cubicBezTo>
                  <a:cubicBezTo>
                    <a:pt x="314" y="649"/>
                    <a:pt x="314" y="649"/>
                    <a:pt x="314" y="649"/>
                  </a:cubicBezTo>
                  <a:cubicBezTo>
                    <a:pt x="315" y="648"/>
                    <a:pt x="315" y="648"/>
                    <a:pt x="315" y="648"/>
                  </a:cubicBezTo>
                  <a:cubicBezTo>
                    <a:pt x="315" y="648"/>
                    <a:pt x="315" y="648"/>
                    <a:pt x="315" y="648"/>
                  </a:cubicBezTo>
                  <a:cubicBezTo>
                    <a:pt x="317" y="648"/>
                    <a:pt x="317" y="648"/>
                    <a:pt x="317" y="648"/>
                  </a:cubicBezTo>
                  <a:cubicBezTo>
                    <a:pt x="317" y="648"/>
                    <a:pt x="317" y="648"/>
                    <a:pt x="317" y="648"/>
                  </a:cubicBezTo>
                  <a:cubicBezTo>
                    <a:pt x="319" y="648"/>
                    <a:pt x="319" y="648"/>
                    <a:pt x="319" y="648"/>
                  </a:cubicBezTo>
                  <a:cubicBezTo>
                    <a:pt x="319" y="648"/>
                    <a:pt x="319" y="648"/>
                    <a:pt x="319" y="648"/>
                  </a:cubicBezTo>
                  <a:cubicBezTo>
                    <a:pt x="320" y="648"/>
                    <a:pt x="320" y="648"/>
                    <a:pt x="320" y="648"/>
                  </a:cubicBezTo>
                  <a:cubicBezTo>
                    <a:pt x="320" y="648"/>
                    <a:pt x="320" y="648"/>
                    <a:pt x="320" y="648"/>
                  </a:cubicBezTo>
                  <a:cubicBezTo>
                    <a:pt x="320" y="649"/>
                    <a:pt x="320" y="649"/>
                    <a:pt x="320" y="649"/>
                  </a:cubicBezTo>
                  <a:cubicBezTo>
                    <a:pt x="320" y="649"/>
                    <a:pt x="320" y="649"/>
                    <a:pt x="320" y="649"/>
                  </a:cubicBezTo>
                  <a:cubicBezTo>
                    <a:pt x="321" y="649"/>
                    <a:pt x="321" y="649"/>
                    <a:pt x="321" y="649"/>
                  </a:cubicBezTo>
                  <a:cubicBezTo>
                    <a:pt x="321" y="649"/>
                    <a:pt x="321" y="649"/>
                    <a:pt x="321" y="649"/>
                  </a:cubicBezTo>
                  <a:cubicBezTo>
                    <a:pt x="321" y="650"/>
                    <a:pt x="321" y="650"/>
                    <a:pt x="321" y="650"/>
                  </a:cubicBezTo>
                  <a:cubicBezTo>
                    <a:pt x="321" y="650"/>
                    <a:pt x="321" y="650"/>
                    <a:pt x="321" y="650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2"/>
                    <a:pt x="321" y="652"/>
                    <a:pt x="321" y="652"/>
                  </a:cubicBezTo>
                  <a:cubicBezTo>
                    <a:pt x="321" y="652"/>
                    <a:pt x="321" y="652"/>
                    <a:pt x="321" y="652"/>
                  </a:cubicBezTo>
                  <a:cubicBezTo>
                    <a:pt x="322" y="653"/>
                    <a:pt x="322" y="653"/>
                    <a:pt x="322" y="653"/>
                  </a:cubicBezTo>
                  <a:cubicBezTo>
                    <a:pt x="322" y="653"/>
                    <a:pt x="322" y="653"/>
                    <a:pt x="322" y="653"/>
                  </a:cubicBezTo>
                  <a:cubicBezTo>
                    <a:pt x="315" y="659"/>
                    <a:pt x="315" y="659"/>
                    <a:pt x="315" y="659"/>
                  </a:cubicBezTo>
                  <a:cubicBezTo>
                    <a:pt x="315" y="659"/>
                    <a:pt x="315" y="659"/>
                    <a:pt x="315" y="659"/>
                  </a:cubicBezTo>
                  <a:cubicBezTo>
                    <a:pt x="309" y="664"/>
                    <a:pt x="309" y="664"/>
                    <a:pt x="309" y="664"/>
                  </a:cubicBezTo>
                  <a:cubicBezTo>
                    <a:pt x="309" y="664"/>
                    <a:pt x="309" y="664"/>
                    <a:pt x="309" y="664"/>
                  </a:cubicBezTo>
                  <a:cubicBezTo>
                    <a:pt x="304" y="669"/>
                    <a:pt x="304" y="669"/>
                    <a:pt x="304" y="669"/>
                  </a:cubicBezTo>
                  <a:cubicBezTo>
                    <a:pt x="304" y="669"/>
                    <a:pt x="304" y="669"/>
                    <a:pt x="304" y="669"/>
                  </a:cubicBezTo>
                  <a:cubicBezTo>
                    <a:pt x="303" y="676"/>
                    <a:pt x="303" y="676"/>
                    <a:pt x="303" y="676"/>
                  </a:cubicBezTo>
                  <a:cubicBezTo>
                    <a:pt x="303" y="676"/>
                    <a:pt x="303" y="676"/>
                    <a:pt x="303" y="676"/>
                  </a:cubicBezTo>
                  <a:cubicBezTo>
                    <a:pt x="304" y="676"/>
                    <a:pt x="304" y="676"/>
                    <a:pt x="304" y="676"/>
                  </a:cubicBezTo>
                  <a:cubicBezTo>
                    <a:pt x="304" y="676"/>
                    <a:pt x="304" y="676"/>
                    <a:pt x="304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6" y="676"/>
                    <a:pt x="306" y="676"/>
                    <a:pt x="306" y="676"/>
                  </a:cubicBezTo>
                  <a:cubicBezTo>
                    <a:pt x="306" y="676"/>
                    <a:pt x="306" y="676"/>
                    <a:pt x="306" y="676"/>
                  </a:cubicBezTo>
                  <a:cubicBezTo>
                    <a:pt x="306" y="675"/>
                    <a:pt x="306" y="675"/>
                    <a:pt x="306" y="675"/>
                  </a:cubicBezTo>
                  <a:cubicBezTo>
                    <a:pt x="306" y="675"/>
                    <a:pt x="306" y="675"/>
                    <a:pt x="306" y="675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8" y="673"/>
                    <a:pt x="308" y="673"/>
                    <a:pt x="308" y="673"/>
                  </a:cubicBezTo>
                  <a:cubicBezTo>
                    <a:pt x="308" y="673"/>
                    <a:pt x="308" y="673"/>
                    <a:pt x="308" y="673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9" y="670"/>
                    <a:pt x="309" y="670"/>
                    <a:pt x="309" y="670"/>
                  </a:cubicBezTo>
                  <a:cubicBezTo>
                    <a:pt x="309" y="670"/>
                    <a:pt x="309" y="670"/>
                    <a:pt x="309" y="670"/>
                  </a:cubicBezTo>
                  <a:cubicBezTo>
                    <a:pt x="309" y="671"/>
                    <a:pt x="309" y="671"/>
                    <a:pt x="309" y="671"/>
                  </a:cubicBezTo>
                  <a:cubicBezTo>
                    <a:pt x="309" y="671"/>
                    <a:pt x="309" y="671"/>
                    <a:pt x="309" y="671"/>
                  </a:cubicBezTo>
                  <a:cubicBezTo>
                    <a:pt x="309" y="672"/>
                    <a:pt x="309" y="672"/>
                    <a:pt x="309" y="672"/>
                  </a:cubicBezTo>
                  <a:cubicBezTo>
                    <a:pt x="309" y="672"/>
                    <a:pt x="309" y="672"/>
                    <a:pt x="309" y="672"/>
                  </a:cubicBezTo>
                  <a:cubicBezTo>
                    <a:pt x="309" y="673"/>
                    <a:pt x="309" y="673"/>
                    <a:pt x="309" y="673"/>
                  </a:cubicBezTo>
                  <a:cubicBezTo>
                    <a:pt x="309" y="673"/>
                    <a:pt x="309" y="673"/>
                    <a:pt x="309" y="673"/>
                  </a:cubicBezTo>
                  <a:cubicBezTo>
                    <a:pt x="309" y="674"/>
                    <a:pt x="309" y="674"/>
                    <a:pt x="309" y="674"/>
                  </a:cubicBezTo>
                  <a:cubicBezTo>
                    <a:pt x="309" y="674"/>
                    <a:pt x="309" y="674"/>
                    <a:pt x="309" y="674"/>
                  </a:cubicBezTo>
                  <a:cubicBezTo>
                    <a:pt x="309" y="675"/>
                    <a:pt x="309" y="675"/>
                    <a:pt x="309" y="675"/>
                  </a:cubicBezTo>
                  <a:cubicBezTo>
                    <a:pt x="309" y="675"/>
                    <a:pt x="309" y="675"/>
                    <a:pt x="309" y="675"/>
                  </a:cubicBezTo>
                  <a:cubicBezTo>
                    <a:pt x="309" y="676"/>
                    <a:pt x="309" y="676"/>
                    <a:pt x="309" y="676"/>
                  </a:cubicBezTo>
                  <a:cubicBezTo>
                    <a:pt x="309" y="676"/>
                    <a:pt x="309" y="676"/>
                    <a:pt x="309" y="676"/>
                  </a:cubicBezTo>
                  <a:cubicBezTo>
                    <a:pt x="308" y="676"/>
                    <a:pt x="308" y="676"/>
                    <a:pt x="308" y="676"/>
                  </a:cubicBezTo>
                  <a:cubicBezTo>
                    <a:pt x="308" y="676"/>
                    <a:pt x="308" y="676"/>
                    <a:pt x="308" y="676"/>
                  </a:cubicBezTo>
                  <a:cubicBezTo>
                    <a:pt x="308" y="677"/>
                    <a:pt x="308" y="677"/>
                    <a:pt x="308" y="677"/>
                  </a:cubicBezTo>
                  <a:cubicBezTo>
                    <a:pt x="308" y="677"/>
                    <a:pt x="308" y="677"/>
                    <a:pt x="308" y="677"/>
                  </a:cubicBezTo>
                  <a:cubicBezTo>
                    <a:pt x="304" y="681"/>
                    <a:pt x="304" y="681"/>
                    <a:pt x="304" y="681"/>
                  </a:cubicBezTo>
                  <a:cubicBezTo>
                    <a:pt x="304" y="681"/>
                    <a:pt x="304" y="681"/>
                    <a:pt x="304" y="681"/>
                  </a:cubicBezTo>
                  <a:cubicBezTo>
                    <a:pt x="304" y="685"/>
                    <a:pt x="304" y="685"/>
                    <a:pt x="304" y="685"/>
                  </a:cubicBezTo>
                  <a:cubicBezTo>
                    <a:pt x="304" y="685"/>
                    <a:pt x="304" y="685"/>
                    <a:pt x="304" y="685"/>
                  </a:cubicBezTo>
                  <a:cubicBezTo>
                    <a:pt x="304" y="688"/>
                    <a:pt x="304" y="688"/>
                    <a:pt x="304" y="688"/>
                  </a:cubicBezTo>
                  <a:cubicBezTo>
                    <a:pt x="304" y="688"/>
                    <a:pt x="304" y="688"/>
                    <a:pt x="304" y="688"/>
                  </a:cubicBezTo>
                  <a:cubicBezTo>
                    <a:pt x="304" y="692"/>
                    <a:pt x="304" y="692"/>
                    <a:pt x="304" y="692"/>
                  </a:cubicBezTo>
                  <a:cubicBezTo>
                    <a:pt x="304" y="692"/>
                    <a:pt x="304" y="692"/>
                    <a:pt x="304" y="692"/>
                  </a:cubicBezTo>
                  <a:cubicBezTo>
                    <a:pt x="305" y="696"/>
                    <a:pt x="305" y="696"/>
                    <a:pt x="305" y="696"/>
                  </a:cubicBezTo>
                  <a:cubicBezTo>
                    <a:pt x="305" y="696"/>
                    <a:pt x="305" y="696"/>
                    <a:pt x="305" y="696"/>
                  </a:cubicBezTo>
                  <a:cubicBezTo>
                    <a:pt x="305" y="701"/>
                    <a:pt x="305" y="701"/>
                    <a:pt x="305" y="701"/>
                  </a:cubicBezTo>
                  <a:cubicBezTo>
                    <a:pt x="305" y="701"/>
                    <a:pt x="305" y="701"/>
                    <a:pt x="305" y="701"/>
                  </a:cubicBezTo>
                  <a:cubicBezTo>
                    <a:pt x="306" y="704"/>
                    <a:pt x="306" y="704"/>
                    <a:pt x="306" y="704"/>
                  </a:cubicBezTo>
                  <a:cubicBezTo>
                    <a:pt x="306" y="704"/>
                    <a:pt x="306" y="704"/>
                    <a:pt x="306" y="704"/>
                  </a:cubicBezTo>
                  <a:cubicBezTo>
                    <a:pt x="306" y="708"/>
                    <a:pt x="306" y="708"/>
                    <a:pt x="306" y="708"/>
                  </a:cubicBezTo>
                  <a:cubicBezTo>
                    <a:pt x="306" y="708"/>
                    <a:pt x="306" y="708"/>
                    <a:pt x="306" y="708"/>
                  </a:cubicBezTo>
                  <a:cubicBezTo>
                    <a:pt x="306" y="712"/>
                    <a:pt x="306" y="712"/>
                    <a:pt x="306" y="712"/>
                  </a:cubicBezTo>
                  <a:cubicBezTo>
                    <a:pt x="306" y="712"/>
                    <a:pt x="306" y="712"/>
                    <a:pt x="306" y="712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4" y="713"/>
                    <a:pt x="304" y="713"/>
                    <a:pt x="304" y="713"/>
                  </a:cubicBezTo>
                  <a:cubicBezTo>
                    <a:pt x="304" y="713"/>
                    <a:pt x="304" y="713"/>
                    <a:pt x="304" y="713"/>
                  </a:cubicBezTo>
                  <a:cubicBezTo>
                    <a:pt x="304" y="713"/>
                    <a:pt x="304" y="713"/>
                    <a:pt x="304" y="713"/>
                  </a:cubicBezTo>
                  <a:close/>
                  <a:moveTo>
                    <a:pt x="506" y="712"/>
                  </a:moveTo>
                  <a:cubicBezTo>
                    <a:pt x="506" y="710"/>
                    <a:pt x="506" y="710"/>
                    <a:pt x="506" y="710"/>
                  </a:cubicBezTo>
                  <a:cubicBezTo>
                    <a:pt x="506" y="710"/>
                    <a:pt x="506" y="710"/>
                    <a:pt x="506" y="710"/>
                  </a:cubicBezTo>
                  <a:cubicBezTo>
                    <a:pt x="507" y="710"/>
                    <a:pt x="507" y="710"/>
                    <a:pt x="507" y="710"/>
                  </a:cubicBezTo>
                  <a:cubicBezTo>
                    <a:pt x="507" y="710"/>
                    <a:pt x="507" y="710"/>
                    <a:pt x="507" y="710"/>
                  </a:cubicBezTo>
                  <a:cubicBezTo>
                    <a:pt x="509" y="709"/>
                    <a:pt x="509" y="709"/>
                    <a:pt x="509" y="709"/>
                  </a:cubicBezTo>
                  <a:cubicBezTo>
                    <a:pt x="509" y="709"/>
                    <a:pt x="509" y="709"/>
                    <a:pt x="509" y="709"/>
                  </a:cubicBezTo>
                  <a:cubicBezTo>
                    <a:pt x="511" y="708"/>
                    <a:pt x="511" y="708"/>
                    <a:pt x="511" y="708"/>
                  </a:cubicBezTo>
                  <a:cubicBezTo>
                    <a:pt x="511" y="708"/>
                    <a:pt x="511" y="708"/>
                    <a:pt x="511" y="708"/>
                  </a:cubicBezTo>
                  <a:cubicBezTo>
                    <a:pt x="512" y="708"/>
                    <a:pt x="512" y="708"/>
                    <a:pt x="512" y="708"/>
                  </a:cubicBezTo>
                  <a:cubicBezTo>
                    <a:pt x="512" y="708"/>
                    <a:pt x="512" y="708"/>
                    <a:pt x="512" y="708"/>
                  </a:cubicBezTo>
                  <a:cubicBezTo>
                    <a:pt x="514" y="707"/>
                    <a:pt x="514" y="707"/>
                    <a:pt x="514" y="707"/>
                  </a:cubicBezTo>
                  <a:cubicBezTo>
                    <a:pt x="514" y="707"/>
                    <a:pt x="514" y="707"/>
                    <a:pt x="514" y="707"/>
                  </a:cubicBezTo>
                  <a:cubicBezTo>
                    <a:pt x="516" y="706"/>
                    <a:pt x="516" y="706"/>
                    <a:pt x="516" y="706"/>
                  </a:cubicBezTo>
                  <a:cubicBezTo>
                    <a:pt x="516" y="706"/>
                    <a:pt x="516" y="706"/>
                    <a:pt x="516" y="706"/>
                  </a:cubicBezTo>
                  <a:cubicBezTo>
                    <a:pt x="517" y="705"/>
                    <a:pt x="517" y="705"/>
                    <a:pt x="517" y="705"/>
                  </a:cubicBezTo>
                  <a:cubicBezTo>
                    <a:pt x="517" y="705"/>
                    <a:pt x="517" y="705"/>
                    <a:pt x="517" y="705"/>
                  </a:cubicBezTo>
                  <a:cubicBezTo>
                    <a:pt x="520" y="703"/>
                    <a:pt x="520" y="703"/>
                    <a:pt x="520" y="703"/>
                  </a:cubicBezTo>
                  <a:cubicBezTo>
                    <a:pt x="520" y="703"/>
                    <a:pt x="520" y="703"/>
                    <a:pt x="520" y="703"/>
                  </a:cubicBezTo>
                  <a:cubicBezTo>
                    <a:pt x="522" y="701"/>
                    <a:pt x="522" y="701"/>
                    <a:pt x="522" y="701"/>
                  </a:cubicBezTo>
                  <a:cubicBezTo>
                    <a:pt x="522" y="701"/>
                    <a:pt x="522" y="701"/>
                    <a:pt x="522" y="701"/>
                  </a:cubicBezTo>
                  <a:cubicBezTo>
                    <a:pt x="525" y="699"/>
                    <a:pt x="525" y="699"/>
                    <a:pt x="525" y="699"/>
                  </a:cubicBezTo>
                  <a:cubicBezTo>
                    <a:pt x="525" y="699"/>
                    <a:pt x="525" y="699"/>
                    <a:pt x="525" y="699"/>
                  </a:cubicBezTo>
                  <a:cubicBezTo>
                    <a:pt x="527" y="696"/>
                    <a:pt x="527" y="696"/>
                    <a:pt x="527" y="696"/>
                  </a:cubicBezTo>
                  <a:cubicBezTo>
                    <a:pt x="527" y="696"/>
                    <a:pt x="527" y="696"/>
                    <a:pt x="527" y="696"/>
                  </a:cubicBezTo>
                  <a:cubicBezTo>
                    <a:pt x="528" y="693"/>
                    <a:pt x="528" y="693"/>
                    <a:pt x="528" y="693"/>
                  </a:cubicBezTo>
                  <a:cubicBezTo>
                    <a:pt x="528" y="693"/>
                    <a:pt x="528" y="693"/>
                    <a:pt x="528" y="693"/>
                  </a:cubicBezTo>
                  <a:cubicBezTo>
                    <a:pt x="530" y="690"/>
                    <a:pt x="530" y="690"/>
                    <a:pt x="530" y="690"/>
                  </a:cubicBezTo>
                  <a:cubicBezTo>
                    <a:pt x="530" y="690"/>
                    <a:pt x="530" y="690"/>
                    <a:pt x="530" y="690"/>
                  </a:cubicBezTo>
                  <a:cubicBezTo>
                    <a:pt x="531" y="687"/>
                    <a:pt x="531" y="687"/>
                    <a:pt x="531" y="687"/>
                  </a:cubicBezTo>
                  <a:cubicBezTo>
                    <a:pt x="531" y="687"/>
                    <a:pt x="531" y="687"/>
                    <a:pt x="531" y="687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1"/>
                    <a:pt x="532" y="681"/>
                    <a:pt x="532" y="681"/>
                  </a:cubicBezTo>
                  <a:cubicBezTo>
                    <a:pt x="532" y="681"/>
                    <a:pt x="532" y="681"/>
                    <a:pt x="532" y="681"/>
                  </a:cubicBezTo>
                  <a:cubicBezTo>
                    <a:pt x="529" y="682"/>
                    <a:pt x="529" y="682"/>
                    <a:pt x="529" y="682"/>
                  </a:cubicBezTo>
                  <a:cubicBezTo>
                    <a:pt x="529" y="682"/>
                    <a:pt x="529" y="682"/>
                    <a:pt x="529" y="682"/>
                  </a:cubicBezTo>
                  <a:cubicBezTo>
                    <a:pt x="526" y="682"/>
                    <a:pt x="526" y="682"/>
                    <a:pt x="526" y="682"/>
                  </a:cubicBezTo>
                  <a:cubicBezTo>
                    <a:pt x="526" y="682"/>
                    <a:pt x="526" y="682"/>
                    <a:pt x="526" y="682"/>
                  </a:cubicBezTo>
                  <a:cubicBezTo>
                    <a:pt x="523" y="684"/>
                    <a:pt x="523" y="684"/>
                    <a:pt x="523" y="684"/>
                  </a:cubicBezTo>
                  <a:cubicBezTo>
                    <a:pt x="523" y="684"/>
                    <a:pt x="523" y="684"/>
                    <a:pt x="523" y="684"/>
                  </a:cubicBezTo>
                  <a:cubicBezTo>
                    <a:pt x="520" y="685"/>
                    <a:pt x="520" y="685"/>
                    <a:pt x="520" y="685"/>
                  </a:cubicBezTo>
                  <a:cubicBezTo>
                    <a:pt x="520" y="685"/>
                    <a:pt x="520" y="685"/>
                    <a:pt x="520" y="685"/>
                  </a:cubicBezTo>
                  <a:cubicBezTo>
                    <a:pt x="517" y="686"/>
                    <a:pt x="517" y="686"/>
                    <a:pt x="517" y="686"/>
                  </a:cubicBezTo>
                  <a:cubicBezTo>
                    <a:pt x="517" y="686"/>
                    <a:pt x="517" y="686"/>
                    <a:pt x="517" y="686"/>
                  </a:cubicBezTo>
                  <a:cubicBezTo>
                    <a:pt x="514" y="688"/>
                    <a:pt x="514" y="688"/>
                    <a:pt x="514" y="688"/>
                  </a:cubicBezTo>
                  <a:cubicBezTo>
                    <a:pt x="514" y="688"/>
                    <a:pt x="514" y="688"/>
                    <a:pt x="514" y="688"/>
                  </a:cubicBezTo>
                  <a:cubicBezTo>
                    <a:pt x="511" y="689"/>
                    <a:pt x="511" y="689"/>
                    <a:pt x="511" y="689"/>
                  </a:cubicBezTo>
                  <a:cubicBezTo>
                    <a:pt x="511" y="689"/>
                    <a:pt x="511" y="689"/>
                    <a:pt x="511" y="689"/>
                  </a:cubicBezTo>
                  <a:cubicBezTo>
                    <a:pt x="508" y="690"/>
                    <a:pt x="508" y="690"/>
                    <a:pt x="508" y="690"/>
                  </a:cubicBezTo>
                  <a:cubicBezTo>
                    <a:pt x="508" y="690"/>
                    <a:pt x="508" y="690"/>
                    <a:pt x="508" y="690"/>
                  </a:cubicBezTo>
                  <a:cubicBezTo>
                    <a:pt x="501" y="694"/>
                    <a:pt x="501" y="694"/>
                    <a:pt x="501" y="694"/>
                  </a:cubicBezTo>
                  <a:cubicBezTo>
                    <a:pt x="501" y="694"/>
                    <a:pt x="501" y="694"/>
                    <a:pt x="501" y="694"/>
                  </a:cubicBezTo>
                  <a:cubicBezTo>
                    <a:pt x="500" y="694"/>
                    <a:pt x="500" y="694"/>
                    <a:pt x="500" y="694"/>
                  </a:cubicBezTo>
                  <a:cubicBezTo>
                    <a:pt x="500" y="694"/>
                    <a:pt x="500" y="694"/>
                    <a:pt x="500" y="694"/>
                  </a:cubicBezTo>
                  <a:cubicBezTo>
                    <a:pt x="499" y="695"/>
                    <a:pt x="499" y="695"/>
                    <a:pt x="499" y="695"/>
                  </a:cubicBezTo>
                  <a:cubicBezTo>
                    <a:pt x="499" y="695"/>
                    <a:pt x="499" y="695"/>
                    <a:pt x="499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7" y="696"/>
                    <a:pt x="497" y="696"/>
                    <a:pt x="497" y="696"/>
                  </a:cubicBezTo>
                  <a:cubicBezTo>
                    <a:pt x="497" y="696"/>
                    <a:pt x="497" y="696"/>
                    <a:pt x="497" y="696"/>
                  </a:cubicBezTo>
                  <a:cubicBezTo>
                    <a:pt x="496" y="696"/>
                    <a:pt x="496" y="696"/>
                    <a:pt x="496" y="696"/>
                  </a:cubicBezTo>
                  <a:cubicBezTo>
                    <a:pt x="496" y="696"/>
                    <a:pt x="496" y="696"/>
                    <a:pt x="496" y="696"/>
                  </a:cubicBezTo>
                  <a:cubicBezTo>
                    <a:pt x="495" y="696"/>
                    <a:pt x="495" y="696"/>
                    <a:pt x="495" y="696"/>
                  </a:cubicBezTo>
                  <a:cubicBezTo>
                    <a:pt x="495" y="696"/>
                    <a:pt x="495" y="696"/>
                    <a:pt x="495" y="696"/>
                  </a:cubicBezTo>
                  <a:cubicBezTo>
                    <a:pt x="494" y="695"/>
                    <a:pt x="494" y="695"/>
                    <a:pt x="494" y="695"/>
                  </a:cubicBezTo>
                  <a:cubicBezTo>
                    <a:pt x="494" y="695"/>
                    <a:pt x="494" y="695"/>
                    <a:pt x="494" y="695"/>
                  </a:cubicBezTo>
                  <a:cubicBezTo>
                    <a:pt x="487" y="690"/>
                    <a:pt x="487" y="690"/>
                    <a:pt x="487" y="690"/>
                  </a:cubicBezTo>
                  <a:cubicBezTo>
                    <a:pt x="487" y="690"/>
                    <a:pt x="487" y="690"/>
                    <a:pt x="487" y="690"/>
                  </a:cubicBezTo>
                  <a:cubicBezTo>
                    <a:pt x="490" y="690"/>
                    <a:pt x="490" y="690"/>
                    <a:pt x="490" y="690"/>
                  </a:cubicBezTo>
                  <a:cubicBezTo>
                    <a:pt x="490" y="690"/>
                    <a:pt x="490" y="690"/>
                    <a:pt x="490" y="690"/>
                  </a:cubicBezTo>
                  <a:cubicBezTo>
                    <a:pt x="493" y="689"/>
                    <a:pt x="493" y="689"/>
                    <a:pt x="493" y="689"/>
                  </a:cubicBezTo>
                  <a:cubicBezTo>
                    <a:pt x="493" y="689"/>
                    <a:pt x="493" y="689"/>
                    <a:pt x="493" y="689"/>
                  </a:cubicBezTo>
                  <a:cubicBezTo>
                    <a:pt x="496" y="688"/>
                    <a:pt x="496" y="688"/>
                    <a:pt x="496" y="688"/>
                  </a:cubicBezTo>
                  <a:cubicBezTo>
                    <a:pt x="496" y="688"/>
                    <a:pt x="496" y="688"/>
                    <a:pt x="496" y="688"/>
                  </a:cubicBezTo>
                  <a:cubicBezTo>
                    <a:pt x="499" y="686"/>
                    <a:pt x="499" y="686"/>
                    <a:pt x="499" y="686"/>
                  </a:cubicBezTo>
                  <a:cubicBezTo>
                    <a:pt x="499" y="686"/>
                    <a:pt x="499" y="686"/>
                    <a:pt x="499" y="686"/>
                  </a:cubicBezTo>
                  <a:cubicBezTo>
                    <a:pt x="502" y="685"/>
                    <a:pt x="502" y="685"/>
                    <a:pt x="502" y="685"/>
                  </a:cubicBezTo>
                  <a:cubicBezTo>
                    <a:pt x="502" y="685"/>
                    <a:pt x="502" y="685"/>
                    <a:pt x="502" y="685"/>
                  </a:cubicBezTo>
                  <a:cubicBezTo>
                    <a:pt x="506" y="684"/>
                    <a:pt x="506" y="684"/>
                    <a:pt x="506" y="684"/>
                  </a:cubicBezTo>
                  <a:cubicBezTo>
                    <a:pt x="506" y="684"/>
                    <a:pt x="506" y="684"/>
                    <a:pt x="506" y="684"/>
                  </a:cubicBezTo>
                  <a:cubicBezTo>
                    <a:pt x="509" y="683"/>
                    <a:pt x="509" y="683"/>
                    <a:pt x="509" y="683"/>
                  </a:cubicBezTo>
                  <a:cubicBezTo>
                    <a:pt x="509" y="683"/>
                    <a:pt x="509" y="683"/>
                    <a:pt x="509" y="683"/>
                  </a:cubicBezTo>
                  <a:cubicBezTo>
                    <a:pt x="512" y="683"/>
                    <a:pt x="512" y="683"/>
                    <a:pt x="512" y="683"/>
                  </a:cubicBezTo>
                  <a:cubicBezTo>
                    <a:pt x="512" y="683"/>
                    <a:pt x="512" y="683"/>
                    <a:pt x="512" y="683"/>
                  </a:cubicBezTo>
                  <a:cubicBezTo>
                    <a:pt x="522" y="679"/>
                    <a:pt x="522" y="679"/>
                    <a:pt x="522" y="679"/>
                  </a:cubicBezTo>
                  <a:cubicBezTo>
                    <a:pt x="522" y="679"/>
                    <a:pt x="522" y="679"/>
                    <a:pt x="522" y="679"/>
                  </a:cubicBezTo>
                  <a:cubicBezTo>
                    <a:pt x="533" y="677"/>
                    <a:pt x="533" y="677"/>
                    <a:pt x="533" y="677"/>
                  </a:cubicBezTo>
                  <a:cubicBezTo>
                    <a:pt x="533" y="677"/>
                    <a:pt x="533" y="677"/>
                    <a:pt x="533" y="677"/>
                  </a:cubicBezTo>
                  <a:cubicBezTo>
                    <a:pt x="534" y="674"/>
                    <a:pt x="534" y="674"/>
                    <a:pt x="534" y="674"/>
                  </a:cubicBezTo>
                  <a:cubicBezTo>
                    <a:pt x="534" y="674"/>
                    <a:pt x="534" y="674"/>
                    <a:pt x="534" y="674"/>
                  </a:cubicBezTo>
                  <a:cubicBezTo>
                    <a:pt x="536" y="671"/>
                    <a:pt x="536" y="671"/>
                    <a:pt x="536" y="671"/>
                  </a:cubicBezTo>
                  <a:cubicBezTo>
                    <a:pt x="536" y="671"/>
                    <a:pt x="536" y="671"/>
                    <a:pt x="536" y="671"/>
                  </a:cubicBezTo>
                  <a:cubicBezTo>
                    <a:pt x="536" y="668"/>
                    <a:pt x="536" y="668"/>
                    <a:pt x="536" y="668"/>
                  </a:cubicBezTo>
                  <a:cubicBezTo>
                    <a:pt x="536" y="668"/>
                    <a:pt x="536" y="668"/>
                    <a:pt x="536" y="668"/>
                  </a:cubicBezTo>
                  <a:cubicBezTo>
                    <a:pt x="536" y="664"/>
                    <a:pt x="536" y="664"/>
                    <a:pt x="536" y="664"/>
                  </a:cubicBezTo>
                  <a:cubicBezTo>
                    <a:pt x="536" y="664"/>
                    <a:pt x="536" y="664"/>
                    <a:pt x="536" y="664"/>
                  </a:cubicBezTo>
                  <a:cubicBezTo>
                    <a:pt x="536" y="661"/>
                    <a:pt x="536" y="661"/>
                    <a:pt x="536" y="661"/>
                  </a:cubicBezTo>
                  <a:cubicBezTo>
                    <a:pt x="536" y="661"/>
                    <a:pt x="536" y="661"/>
                    <a:pt x="536" y="661"/>
                  </a:cubicBezTo>
                  <a:cubicBezTo>
                    <a:pt x="536" y="657"/>
                    <a:pt x="536" y="657"/>
                    <a:pt x="536" y="657"/>
                  </a:cubicBezTo>
                  <a:cubicBezTo>
                    <a:pt x="536" y="657"/>
                    <a:pt x="536" y="657"/>
                    <a:pt x="536" y="657"/>
                  </a:cubicBezTo>
                  <a:cubicBezTo>
                    <a:pt x="536" y="654"/>
                    <a:pt x="536" y="654"/>
                    <a:pt x="536" y="654"/>
                  </a:cubicBezTo>
                  <a:cubicBezTo>
                    <a:pt x="536" y="654"/>
                    <a:pt x="536" y="654"/>
                    <a:pt x="536" y="654"/>
                  </a:cubicBezTo>
                  <a:cubicBezTo>
                    <a:pt x="536" y="650"/>
                    <a:pt x="536" y="650"/>
                    <a:pt x="535" y="647"/>
                  </a:cubicBezTo>
                  <a:cubicBezTo>
                    <a:pt x="535" y="647"/>
                    <a:pt x="535" y="647"/>
                    <a:pt x="535" y="647"/>
                  </a:cubicBezTo>
                  <a:cubicBezTo>
                    <a:pt x="535" y="645"/>
                    <a:pt x="534" y="644"/>
                    <a:pt x="534" y="643"/>
                  </a:cubicBezTo>
                  <a:cubicBezTo>
                    <a:pt x="534" y="643"/>
                    <a:pt x="534" y="643"/>
                    <a:pt x="534" y="643"/>
                  </a:cubicBezTo>
                  <a:cubicBezTo>
                    <a:pt x="534" y="641"/>
                    <a:pt x="534" y="641"/>
                    <a:pt x="534" y="641"/>
                  </a:cubicBezTo>
                  <a:cubicBezTo>
                    <a:pt x="534" y="641"/>
                    <a:pt x="534" y="641"/>
                    <a:pt x="534" y="641"/>
                  </a:cubicBezTo>
                  <a:cubicBezTo>
                    <a:pt x="533" y="639"/>
                    <a:pt x="533" y="639"/>
                    <a:pt x="533" y="639"/>
                  </a:cubicBezTo>
                  <a:cubicBezTo>
                    <a:pt x="533" y="639"/>
                    <a:pt x="533" y="639"/>
                    <a:pt x="533" y="639"/>
                  </a:cubicBezTo>
                  <a:cubicBezTo>
                    <a:pt x="532" y="637"/>
                    <a:pt x="532" y="637"/>
                    <a:pt x="532" y="637"/>
                  </a:cubicBezTo>
                  <a:cubicBezTo>
                    <a:pt x="532" y="637"/>
                    <a:pt x="532" y="637"/>
                    <a:pt x="532" y="637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2" y="635"/>
                    <a:pt x="532" y="635"/>
                    <a:pt x="532" y="635"/>
                  </a:cubicBezTo>
                  <a:cubicBezTo>
                    <a:pt x="532" y="635"/>
                    <a:pt x="532" y="635"/>
                    <a:pt x="532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6" y="637"/>
                    <a:pt x="536" y="637"/>
                    <a:pt x="536" y="637"/>
                  </a:cubicBezTo>
                  <a:cubicBezTo>
                    <a:pt x="536" y="637"/>
                    <a:pt x="536" y="637"/>
                    <a:pt x="536" y="637"/>
                  </a:cubicBezTo>
                  <a:cubicBezTo>
                    <a:pt x="538" y="638"/>
                    <a:pt x="538" y="638"/>
                    <a:pt x="538" y="638"/>
                  </a:cubicBezTo>
                  <a:cubicBezTo>
                    <a:pt x="538" y="638"/>
                    <a:pt x="538" y="638"/>
                    <a:pt x="538" y="638"/>
                  </a:cubicBezTo>
                  <a:cubicBezTo>
                    <a:pt x="540" y="640"/>
                    <a:pt x="540" y="640"/>
                    <a:pt x="540" y="640"/>
                  </a:cubicBezTo>
                  <a:cubicBezTo>
                    <a:pt x="540" y="640"/>
                    <a:pt x="540" y="640"/>
                    <a:pt x="540" y="640"/>
                  </a:cubicBezTo>
                  <a:cubicBezTo>
                    <a:pt x="541" y="641"/>
                    <a:pt x="541" y="641"/>
                    <a:pt x="541" y="641"/>
                  </a:cubicBezTo>
                  <a:cubicBezTo>
                    <a:pt x="541" y="641"/>
                    <a:pt x="541" y="641"/>
                    <a:pt x="541" y="641"/>
                  </a:cubicBezTo>
                  <a:cubicBezTo>
                    <a:pt x="542" y="642"/>
                    <a:pt x="542" y="642"/>
                    <a:pt x="543" y="643"/>
                  </a:cubicBezTo>
                  <a:cubicBezTo>
                    <a:pt x="543" y="643"/>
                    <a:pt x="543" y="643"/>
                    <a:pt x="543" y="643"/>
                  </a:cubicBezTo>
                  <a:cubicBezTo>
                    <a:pt x="544" y="645"/>
                    <a:pt x="544" y="645"/>
                    <a:pt x="544" y="647"/>
                  </a:cubicBezTo>
                  <a:cubicBezTo>
                    <a:pt x="544" y="647"/>
                    <a:pt x="544" y="647"/>
                    <a:pt x="544" y="647"/>
                  </a:cubicBezTo>
                  <a:cubicBezTo>
                    <a:pt x="544" y="648"/>
                    <a:pt x="544" y="648"/>
                    <a:pt x="544" y="649"/>
                  </a:cubicBezTo>
                  <a:cubicBezTo>
                    <a:pt x="544" y="649"/>
                    <a:pt x="544" y="649"/>
                    <a:pt x="544" y="649"/>
                  </a:cubicBezTo>
                  <a:cubicBezTo>
                    <a:pt x="539" y="675"/>
                    <a:pt x="539" y="675"/>
                    <a:pt x="539" y="675"/>
                  </a:cubicBezTo>
                  <a:cubicBezTo>
                    <a:pt x="540" y="675"/>
                    <a:pt x="540" y="675"/>
                    <a:pt x="540" y="675"/>
                  </a:cubicBezTo>
                  <a:cubicBezTo>
                    <a:pt x="543" y="674"/>
                    <a:pt x="543" y="674"/>
                    <a:pt x="543" y="674"/>
                  </a:cubicBezTo>
                  <a:cubicBezTo>
                    <a:pt x="543" y="674"/>
                    <a:pt x="543" y="674"/>
                    <a:pt x="543" y="674"/>
                  </a:cubicBezTo>
                  <a:cubicBezTo>
                    <a:pt x="545" y="674"/>
                    <a:pt x="545" y="674"/>
                    <a:pt x="545" y="674"/>
                  </a:cubicBezTo>
                  <a:cubicBezTo>
                    <a:pt x="545" y="674"/>
                    <a:pt x="545" y="674"/>
                    <a:pt x="545" y="674"/>
                  </a:cubicBezTo>
                  <a:cubicBezTo>
                    <a:pt x="548" y="672"/>
                    <a:pt x="548" y="672"/>
                    <a:pt x="548" y="672"/>
                  </a:cubicBezTo>
                  <a:cubicBezTo>
                    <a:pt x="548" y="672"/>
                    <a:pt x="548" y="672"/>
                    <a:pt x="548" y="672"/>
                  </a:cubicBezTo>
                  <a:cubicBezTo>
                    <a:pt x="551" y="671"/>
                    <a:pt x="551" y="671"/>
                    <a:pt x="551" y="671"/>
                  </a:cubicBezTo>
                  <a:cubicBezTo>
                    <a:pt x="551" y="671"/>
                    <a:pt x="551" y="671"/>
                    <a:pt x="551" y="671"/>
                  </a:cubicBezTo>
                  <a:cubicBezTo>
                    <a:pt x="553" y="670"/>
                    <a:pt x="553" y="670"/>
                    <a:pt x="553" y="670"/>
                  </a:cubicBezTo>
                  <a:cubicBezTo>
                    <a:pt x="553" y="670"/>
                    <a:pt x="553" y="670"/>
                    <a:pt x="553" y="670"/>
                  </a:cubicBezTo>
                  <a:cubicBezTo>
                    <a:pt x="555" y="668"/>
                    <a:pt x="555" y="668"/>
                    <a:pt x="555" y="668"/>
                  </a:cubicBezTo>
                  <a:cubicBezTo>
                    <a:pt x="555" y="668"/>
                    <a:pt x="555" y="668"/>
                    <a:pt x="555" y="668"/>
                  </a:cubicBezTo>
                  <a:cubicBezTo>
                    <a:pt x="557" y="666"/>
                    <a:pt x="557" y="666"/>
                    <a:pt x="557" y="666"/>
                  </a:cubicBezTo>
                  <a:cubicBezTo>
                    <a:pt x="557" y="666"/>
                    <a:pt x="557" y="666"/>
                    <a:pt x="557" y="666"/>
                  </a:cubicBezTo>
                  <a:cubicBezTo>
                    <a:pt x="559" y="664"/>
                    <a:pt x="559" y="664"/>
                    <a:pt x="559" y="664"/>
                  </a:cubicBezTo>
                  <a:cubicBezTo>
                    <a:pt x="559" y="664"/>
                    <a:pt x="559" y="664"/>
                    <a:pt x="559" y="664"/>
                  </a:cubicBezTo>
                  <a:cubicBezTo>
                    <a:pt x="560" y="665"/>
                    <a:pt x="560" y="665"/>
                    <a:pt x="560" y="665"/>
                  </a:cubicBezTo>
                  <a:cubicBezTo>
                    <a:pt x="560" y="665"/>
                    <a:pt x="560" y="665"/>
                    <a:pt x="560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2" y="665"/>
                    <a:pt x="562" y="665"/>
                    <a:pt x="562" y="665"/>
                  </a:cubicBezTo>
                  <a:cubicBezTo>
                    <a:pt x="562" y="665"/>
                    <a:pt x="562" y="665"/>
                    <a:pt x="562" y="665"/>
                  </a:cubicBezTo>
                  <a:cubicBezTo>
                    <a:pt x="563" y="666"/>
                    <a:pt x="563" y="666"/>
                    <a:pt x="563" y="666"/>
                  </a:cubicBezTo>
                  <a:cubicBezTo>
                    <a:pt x="563" y="666"/>
                    <a:pt x="563" y="666"/>
                    <a:pt x="563" y="666"/>
                  </a:cubicBezTo>
                  <a:cubicBezTo>
                    <a:pt x="564" y="666"/>
                    <a:pt x="564" y="666"/>
                    <a:pt x="564" y="666"/>
                  </a:cubicBezTo>
                  <a:cubicBezTo>
                    <a:pt x="564" y="666"/>
                    <a:pt x="564" y="666"/>
                    <a:pt x="564" y="666"/>
                  </a:cubicBezTo>
                  <a:cubicBezTo>
                    <a:pt x="564" y="667"/>
                    <a:pt x="564" y="667"/>
                    <a:pt x="564" y="667"/>
                  </a:cubicBezTo>
                  <a:cubicBezTo>
                    <a:pt x="564" y="667"/>
                    <a:pt x="564" y="667"/>
                    <a:pt x="564" y="667"/>
                  </a:cubicBezTo>
                  <a:cubicBezTo>
                    <a:pt x="565" y="667"/>
                    <a:pt x="565" y="667"/>
                    <a:pt x="565" y="667"/>
                  </a:cubicBezTo>
                  <a:cubicBezTo>
                    <a:pt x="565" y="667"/>
                    <a:pt x="565" y="667"/>
                    <a:pt x="565" y="667"/>
                  </a:cubicBezTo>
                  <a:cubicBezTo>
                    <a:pt x="547" y="676"/>
                    <a:pt x="547" y="676"/>
                    <a:pt x="547" y="676"/>
                  </a:cubicBezTo>
                  <a:cubicBezTo>
                    <a:pt x="547" y="676"/>
                    <a:pt x="547" y="676"/>
                    <a:pt x="547" y="676"/>
                  </a:cubicBezTo>
                  <a:cubicBezTo>
                    <a:pt x="546" y="676"/>
                    <a:pt x="546" y="676"/>
                    <a:pt x="546" y="676"/>
                  </a:cubicBezTo>
                  <a:cubicBezTo>
                    <a:pt x="546" y="676"/>
                    <a:pt x="546" y="676"/>
                    <a:pt x="546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4" y="676"/>
                    <a:pt x="544" y="676"/>
                    <a:pt x="544" y="676"/>
                  </a:cubicBezTo>
                  <a:cubicBezTo>
                    <a:pt x="544" y="676"/>
                    <a:pt x="544" y="676"/>
                    <a:pt x="544" y="676"/>
                  </a:cubicBezTo>
                  <a:cubicBezTo>
                    <a:pt x="544" y="677"/>
                    <a:pt x="544" y="677"/>
                    <a:pt x="544" y="677"/>
                  </a:cubicBezTo>
                  <a:cubicBezTo>
                    <a:pt x="544" y="677"/>
                    <a:pt x="544" y="677"/>
                    <a:pt x="544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1" y="678"/>
                    <a:pt x="541" y="678"/>
                    <a:pt x="541" y="678"/>
                  </a:cubicBezTo>
                  <a:cubicBezTo>
                    <a:pt x="541" y="678"/>
                    <a:pt x="541" y="678"/>
                    <a:pt x="541" y="678"/>
                  </a:cubicBezTo>
                  <a:cubicBezTo>
                    <a:pt x="540" y="678"/>
                    <a:pt x="540" y="678"/>
                    <a:pt x="540" y="678"/>
                  </a:cubicBezTo>
                  <a:cubicBezTo>
                    <a:pt x="540" y="678"/>
                    <a:pt x="540" y="678"/>
                    <a:pt x="540" y="678"/>
                  </a:cubicBezTo>
                  <a:cubicBezTo>
                    <a:pt x="540" y="679"/>
                    <a:pt x="540" y="679"/>
                    <a:pt x="540" y="679"/>
                  </a:cubicBezTo>
                  <a:cubicBezTo>
                    <a:pt x="540" y="679"/>
                    <a:pt x="540" y="679"/>
                    <a:pt x="540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8" y="679"/>
                    <a:pt x="538" y="679"/>
                    <a:pt x="538" y="679"/>
                  </a:cubicBezTo>
                  <a:cubicBezTo>
                    <a:pt x="538" y="679"/>
                    <a:pt x="538" y="679"/>
                    <a:pt x="538" y="679"/>
                  </a:cubicBezTo>
                  <a:cubicBezTo>
                    <a:pt x="535" y="690"/>
                    <a:pt x="535" y="690"/>
                    <a:pt x="535" y="690"/>
                  </a:cubicBezTo>
                  <a:cubicBezTo>
                    <a:pt x="535" y="690"/>
                    <a:pt x="535" y="690"/>
                    <a:pt x="535" y="690"/>
                  </a:cubicBezTo>
                  <a:cubicBezTo>
                    <a:pt x="531" y="698"/>
                    <a:pt x="531" y="698"/>
                    <a:pt x="531" y="698"/>
                  </a:cubicBezTo>
                  <a:cubicBezTo>
                    <a:pt x="531" y="698"/>
                    <a:pt x="531" y="698"/>
                    <a:pt x="531" y="698"/>
                  </a:cubicBezTo>
                  <a:cubicBezTo>
                    <a:pt x="530" y="699"/>
                    <a:pt x="530" y="699"/>
                    <a:pt x="530" y="699"/>
                  </a:cubicBezTo>
                  <a:cubicBezTo>
                    <a:pt x="530" y="699"/>
                    <a:pt x="530" y="699"/>
                    <a:pt x="530" y="699"/>
                  </a:cubicBezTo>
                  <a:cubicBezTo>
                    <a:pt x="529" y="700"/>
                    <a:pt x="529" y="700"/>
                    <a:pt x="529" y="700"/>
                  </a:cubicBezTo>
                  <a:cubicBezTo>
                    <a:pt x="529" y="700"/>
                    <a:pt x="529" y="700"/>
                    <a:pt x="529" y="700"/>
                  </a:cubicBezTo>
                  <a:cubicBezTo>
                    <a:pt x="528" y="701"/>
                    <a:pt x="528" y="701"/>
                    <a:pt x="528" y="701"/>
                  </a:cubicBezTo>
                  <a:cubicBezTo>
                    <a:pt x="528" y="701"/>
                    <a:pt x="528" y="701"/>
                    <a:pt x="528" y="701"/>
                  </a:cubicBezTo>
                  <a:cubicBezTo>
                    <a:pt x="527" y="702"/>
                    <a:pt x="527" y="702"/>
                    <a:pt x="527" y="702"/>
                  </a:cubicBezTo>
                  <a:cubicBezTo>
                    <a:pt x="527" y="702"/>
                    <a:pt x="527" y="702"/>
                    <a:pt x="527" y="702"/>
                  </a:cubicBezTo>
                  <a:cubicBezTo>
                    <a:pt x="526" y="703"/>
                    <a:pt x="526" y="703"/>
                    <a:pt x="526" y="703"/>
                  </a:cubicBezTo>
                  <a:cubicBezTo>
                    <a:pt x="526" y="703"/>
                    <a:pt x="526" y="703"/>
                    <a:pt x="526" y="703"/>
                  </a:cubicBezTo>
                  <a:cubicBezTo>
                    <a:pt x="525" y="704"/>
                    <a:pt x="525" y="704"/>
                    <a:pt x="525" y="704"/>
                  </a:cubicBezTo>
                  <a:cubicBezTo>
                    <a:pt x="525" y="704"/>
                    <a:pt x="525" y="704"/>
                    <a:pt x="525" y="704"/>
                  </a:cubicBezTo>
                  <a:cubicBezTo>
                    <a:pt x="523" y="705"/>
                    <a:pt x="523" y="705"/>
                    <a:pt x="523" y="705"/>
                  </a:cubicBezTo>
                  <a:cubicBezTo>
                    <a:pt x="523" y="705"/>
                    <a:pt x="523" y="705"/>
                    <a:pt x="523" y="705"/>
                  </a:cubicBezTo>
                  <a:cubicBezTo>
                    <a:pt x="521" y="705"/>
                    <a:pt x="521" y="705"/>
                    <a:pt x="521" y="705"/>
                  </a:cubicBezTo>
                  <a:cubicBezTo>
                    <a:pt x="521" y="705"/>
                    <a:pt x="521" y="705"/>
                    <a:pt x="521" y="705"/>
                  </a:cubicBezTo>
                  <a:cubicBezTo>
                    <a:pt x="515" y="708"/>
                    <a:pt x="515" y="708"/>
                    <a:pt x="515" y="708"/>
                  </a:cubicBezTo>
                  <a:cubicBezTo>
                    <a:pt x="515" y="708"/>
                    <a:pt x="515" y="708"/>
                    <a:pt x="515" y="708"/>
                  </a:cubicBezTo>
                  <a:cubicBezTo>
                    <a:pt x="515" y="709"/>
                    <a:pt x="515" y="709"/>
                    <a:pt x="515" y="709"/>
                  </a:cubicBezTo>
                  <a:cubicBezTo>
                    <a:pt x="515" y="709"/>
                    <a:pt x="515" y="709"/>
                    <a:pt x="515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3" y="709"/>
                    <a:pt x="513" y="709"/>
                    <a:pt x="513" y="709"/>
                  </a:cubicBezTo>
                  <a:cubicBezTo>
                    <a:pt x="513" y="709"/>
                    <a:pt x="513" y="709"/>
                    <a:pt x="513" y="709"/>
                  </a:cubicBezTo>
                  <a:cubicBezTo>
                    <a:pt x="513" y="710"/>
                    <a:pt x="513" y="710"/>
                    <a:pt x="513" y="710"/>
                  </a:cubicBezTo>
                  <a:cubicBezTo>
                    <a:pt x="513" y="710"/>
                    <a:pt x="513" y="710"/>
                    <a:pt x="513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07" y="712"/>
                    <a:pt x="507" y="712"/>
                    <a:pt x="507" y="712"/>
                  </a:cubicBezTo>
                  <a:lnTo>
                    <a:pt x="506" y="712"/>
                  </a:lnTo>
                  <a:close/>
                  <a:moveTo>
                    <a:pt x="242" y="710"/>
                  </a:move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8"/>
                    <a:pt x="240" y="708"/>
                    <a:pt x="240" y="708"/>
                  </a:cubicBezTo>
                  <a:cubicBezTo>
                    <a:pt x="240" y="708"/>
                    <a:pt x="240" y="708"/>
                    <a:pt x="240" y="708"/>
                  </a:cubicBezTo>
                  <a:cubicBezTo>
                    <a:pt x="240" y="706"/>
                    <a:pt x="240" y="706"/>
                    <a:pt x="240" y="706"/>
                  </a:cubicBezTo>
                  <a:cubicBezTo>
                    <a:pt x="240" y="706"/>
                    <a:pt x="240" y="706"/>
                    <a:pt x="240" y="706"/>
                  </a:cubicBezTo>
                  <a:cubicBezTo>
                    <a:pt x="239" y="705"/>
                    <a:pt x="239" y="705"/>
                    <a:pt x="239" y="705"/>
                  </a:cubicBezTo>
                  <a:cubicBezTo>
                    <a:pt x="239" y="705"/>
                    <a:pt x="239" y="705"/>
                    <a:pt x="239" y="705"/>
                  </a:cubicBezTo>
                  <a:cubicBezTo>
                    <a:pt x="239" y="704"/>
                    <a:pt x="239" y="704"/>
                    <a:pt x="239" y="704"/>
                  </a:cubicBezTo>
                  <a:cubicBezTo>
                    <a:pt x="239" y="704"/>
                    <a:pt x="239" y="704"/>
                    <a:pt x="239" y="704"/>
                  </a:cubicBezTo>
                  <a:cubicBezTo>
                    <a:pt x="238" y="703"/>
                    <a:pt x="238" y="703"/>
                    <a:pt x="238" y="703"/>
                  </a:cubicBezTo>
                  <a:cubicBezTo>
                    <a:pt x="238" y="703"/>
                    <a:pt x="238" y="703"/>
                    <a:pt x="238" y="703"/>
                  </a:cubicBezTo>
                  <a:cubicBezTo>
                    <a:pt x="237" y="702"/>
                    <a:pt x="237" y="702"/>
                    <a:pt x="237" y="702"/>
                  </a:cubicBezTo>
                  <a:cubicBezTo>
                    <a:pt x="237" y="702"/>
                    <a:pt x="237" y="702"/>
                    <a:pt x="237" y="702"/>
                  </a:cubicBezTo>
                  <a:cubicBezTo>
                    <a:pt x="236" y="701"/>
                    <a:pt x="236" y="701"/>
                    <a:pt x="236" y="701"/>
                  </a:cubicBezTo>
                  <a:cubicBezTo>
                    <a:pt x="236" y="701"/>
                    <a:pt x="236" y="701"/>
                    <a:pt x="236" y="701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699"/>
                    <a:pt x="235" y="699"/>
                    <a:pt x="235" y="699"/>
                  </a:cubicBezTo>
                  <a:cubicBezTo>
                    <a:pt x="235" y="699"/>
                    <a:pt x="235" y="699"/>
                    <a:pt x="235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7" y="699"/>
                    <a:pt x="237" y="699"/>
                    <a:pt x="237" y="699"/>
                  </a:cubicBezTo>
                  <a:cubicBezTo>
                    <a:pt x="237" y="699"/>
                    <a:pt x="237" y="699"/>
                    <a:pt x="237" y="699"/>
                  </a:cubicBezTo>
                  <a:cubicBezTo>
                    <a:pt x="238" y="699"/>
                    <a:pt x="238" y="699"/>
                    <a:pt x="238" y="699"/>
                  </a:cubicBezTo>
                  <a:cubicBezTo>
                    <a:pt x="238" y="699"/>
                    <a:pt x="238" y="699"/>
                    <a:pt x="238" y="699"/>
                  </a:cubicBezTo>
                  <a:cubicBezTo>
                    <a:pt x="239" y="700"/>
                    <a:pt x="239" y="700"/>
                    <a:pt x="239" y="700"/>
                  </a:cubicBezTo>
                  <a:cubicBezTo>
                    <a:pt x="239" y="700"/>
                    <a:pt x="239" y="700"/>
                    <a:pt x="239" y="700"/>
                  </a:cubicBezTo>
                  <a:cubicBezTo>
                    <a:pt x="241" y="701"/>
                    <a:pt x="241" y="701"/>
                    <a:pt x="241" y="701"/>
                  </a:cubicBezTo>
                  <a:cubicBezTo>
                    <a:pt x="241" y="701"/>
                    <a:pt x="241" y="701"/>
                    <a:pt x="241" y="701"/>
                  </a:cubicBezTo>
                  <a:cubicBezTo>
                    <a:pt x="242" y="702"/>
                    <a:pt x="242" y="702"/>
                    <a:pt x="242" y="702"/>
                  </a:cubicBezTo>
                  <a:cubicBezTo>
                    <a:pt x="242" y="702"/>
                    <a:pt x="242" y="702"/>
                    <a:pt x="242" y="702"/>
                  </a:cubicBezTo>
                  <a:cubicBezTo>
                    <a:pt x="244" y="703"/>
                    <a:pt x="244" y="703"/>
                    <a:pt x="244" y="703"/>
                  </a:cubicBezTo>
                  <a:cubicBezTo>
                    <a:pt x="244" y="703"/>
                    <a:pt x="244" y="703"/>
                    <a:pt x="244" y="703"/>
                  </a:cubicBezTo>
                  <a:cubicBezTo>
                    <a:pt x="245" y="704"/>
                    <a:pt x="245" y="704"/>
                    <a:pt x="245" y="704"/>
                  </a:cubicBezTo>
                  <a:cubicBezTo>
                    <a:pt x="245" y="704"/>
                    <a:pt x="245" y="704"/>
                    <a:pt x="245" y="704"/>
                  </a:cubicBezTo>
                  <a:cubicBezTo>
                    <a:pt x="246" y="705"/>
                    <a:pt x="246" y="705"/>
                    <a:pt x="246" y="705"/>
                  </a:cubicBezTo>
                  <a:cubicBezTo>
                    <a:pt x="246" y="705"/>
                    <a:pt x="246" y="705"/>
                    <a:pt x="246" y="705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5" y="709"/>
                    <a:pt x="245" y="709"/>
                    <a:pt x="245" y="709"/>
                  </a:cubicBezTo>
                  <a:cubicBezTo>
                    <a:pt x="245" y="709"/>
                    <a:pt x="245" y="709"/>
                    <a:pt x="245" y="709"/>
                  </a:cubicBezTo>
                  <a:cubicBezTo>
                    <a:pt x="245" y="710"/>
                    <a:pt x="245" y="710"/>
                    <a:pt x="245" y="710"/>
                  </a:cubicBezTo>
                  <a:cubicBezTo>
                    <a:pt x="245" y="710"/>
                    <a:pt x="245" y="710"/>
                    <a:pt x="245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2" y="710"/>
                    <a:pt x="242" y="710"/>
                    <a:pt x="242" y="710"/>
                  </a:cubicBezTo>
                  <a:close/>
                  <a:moveTo>
                    <a:pt x="468" y="708"/>
                  </a:moveTo>
                  <a:cubicBezTo>
                    <a:pt x="467" y="707"/>
                    <a:pt x="467" y="707"/>
                    <a:pt x="467" y="707"/>
                  </a:cubicBezTo>
                  <a:cubicBezTo>
                    <a:pt x="467" y="707"/>
                    <a:pt x="467" y="707"/>
                    <a:pt x="467" y="707"/>
                  </a:cubicBezTo>
                  <a:cubicBezTo>
                    <a:pt x="466" y="706"/>
                    <a:pt x="466" y="706"/>
                    <a:pt x="466" y="706"/>
                  </a:cubicBezTo>
                  <a:cubicBezTo>
                    <a:pt x="466" y="706"/>
                    <a:pt x="466" y="706"/>
                    <a:pt x="466" y="706"/>
                  </a:cubicBezTo>
                  <a:cubicBezTo>
                    <a:pt x="465" y="705"/>
                    <a:pt x="465" y="705"/>
                    <a:pt x="465" y="705"/>
                  </a:cubicBezTo>
                  <a:cubicBezTo>
                    <a:pt x="465" y="705"/>
                    <a:pt x="465" y="705"/>
                    <a:pt x="465" y="705"/>
                  </a:cubicBezTo>
                  <a:cubicBezTo>
                    <a:pt x="464" y="704"/>
                    <a:pt x="464" y="704"/>
                    <a:pt x="464" y="704"/>
                  </a:cubicBezTo>
                  <a:cubicBezTo>
                    <a:pt x="464" y="704"/>
                    <a:pt x="464" y="704"/>
                    <a:pt x="464" y="704"/>
                  </a:cubicBezTo>
                  <a:cubicBezTo>
                    <a:pt x="463" y="703"/>
                    <a:pt x="463" y="703"/>
                    <a:pt x="463" y="703"/>
                  </a:cubicBezTo>
                  <a:cubicBezTo>
                    <a:pt x="463" y="703"/>
                    <a:pt x="463" y="703"/>
                    <a:pt x="463" y="703"/>
                  </a:cubicBezTo>
                  <a:cubicBezTo>
                    <a:pt x="461" y="702"/>
                    <a:pt x="461" y="702"/>
                    <a:pt x="461" y="702"/>
                  </a:cubicBezTo>
                  <a:cubicBezTo>
                    <a:pt x="461" y="702"/>
                    <a:pt x="461" y="702"/>
                    <a:pt x="461" y="702"/>
                  </a:cubicBezTo>
                  <a:cubicBezTo>
                    <a:pt x="460" y="701"/>
                    <a:pt x="460" y="701"/>
                    <a:pt x="460" y="701"/>
                  </a:cubicBezTo>
                  <a:cubicBezTo>
                    <a:pt x="460" y="701"/>
                    <a:pt x="460" y="701"/>
                    <a:pt x="460" y="701"/>
                  </a:cubicBezTo>
                  <a:cubicBezTo>
                    <a:pt x="459" y="701"/>
                    <a:pt x="459" y="701"/>
                    <a:pt x="459" y="701"/>
                  </a:cubicBezTo>
                  <a:cubicBezTo>
                    <a:pt x="459" y="701"/>
                    <a:pt x="459" y="701"/>
                    <a:pt x="459" y="701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3" y="699"/>
                    <a:pt x="463" y="699"/>
                    <a:pt x="463" y="699"/>
                  </a:cubicBezTo>
                  <a:cubicBezTo>
                    <a:pt x="463" y="699"/>
                    <a:pt x="463" y="699"/>
                    <a:pt x="463" y="699"/>
                  </a:cubicBezTo>
                  <a:cubicBezTo>
                    <a:pt x="464" y="699"/>
                    <a:pt x="464" y="699"/>
                    <a:pt x="464" y="699"/>
                  </a:cubicBezTo>
                  <a:cubicBezTo>
                    <a:pt x="464" y="699"/>
                    <a:pt x="464" y="699"/>
                    <a:pt x="464" y="699"/>
                  </a:cubicBezTo>
                  <a:cubicBezTo>
                    <a:pt x="465" y="699"/>
                    <a:pt x="465" y="699"/>
                    <a:pt x="465" y="699"/>
                  </a:cubicBezTo>
                  <a:cubicBezTo>
                    <a:pt x="465" y="699"/>
                    <a:pt x="465" y="699"/>
                    <a:pt x="465" y="699"/>
                  </a:cubicBezTo>
                  <a:cubicBezTo>
                    <a:pt x="466" y="699"/>
                    <a:pt x="466" y="699"/>
                    <a:pt x="466" y="699"/>
                  </a:cubicBezTo>
                  <a:cubicBezTo>
                    <a:pt x="466" y="699"/>
                    <a:pt x="466" y="699"/>
                    <a:pt x="466" y="699"/>
                  </a:cubicBezTo>
                  <a:cubicBezTo>
                    <a:pt x="467" y="699"/>
                    <a:pt x="467" y="699"/>
                    <a:pt x="467" y="699"/>
                  </a:cubicBezTo>
                  <a:cubicBezTo>
                    <a:pt x="467" y="699"/>
                    <a:pt x="467" y="699"/>
                    <a:pt x="467" y="699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9" y="700"/>
                    <a:pt x="469" y="700"/>
                    <a:pt x="469" y="700"/>
                  </a:cubicBezTo>
                  <a:cubicBezTo>
                    <a:pt x="469" y="700"/>
                    <a:pt x="469" y="700"/>
                    <a:pt x="469" y="700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4"/>
                    <a:pt x="471" y="704"/>
                    <a:pt x="471" y="704"/>
                  </a:cubicBezTo>
                  <a:cubicBezTo>
                    <a:pt x="471" y="704"/>
                    <a:pt x="471" y="704"/>
                    <a:pt x="471" y="704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7"/>
                    <a:pt x="470" y="707"/>
                    <a:pt x="470" y="707"/>
                  </a:cubicBezTo>
                  <a:cubicBezTo>
                    <a:pt x="470" y="707"/>
                    <a:pt x="470" y="707"/>
                    <a:pt x="470" y="707"/>
                  </a:cubicBezTo>
                  <a:cubicBezTo>
                    <a:pt x="469" y="707"/>
                    <a:pt x="469" y="707"/>
                    <a:pt x="469" y="707"/>
                  </a:cubicBezTo>
                  <a:cubicBezTo>
                    <a:pt x="469" y="707"/>
                    <a:pt x="469" y="707"/>
                    <a:pt x="469" y="707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lose/>
                  <a:moveTo>
                    <a:pt x="445" y="707"/>
                  </a:move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3" y="707"/>
                    <a:pt x="443" y="707"/>
                    <a:pt x="443" y="707"/>
                  </a:cubicBezTo>
                  <a:cubicBezTo>
                    <a:pt x="443" y="707"/>
                    <a:pt x="443" y="707"/>
                    <a:pt x="443" y="707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5" y="704"/>
                    <a:pt x="445" y="704"/>
                    <a:pt x="445" y="704"/>
                  </a:cubicBezTo>
                  <a:cubicBezTo>
                    <a:pt x="445" y="704"/>
                    <a:pt x="445" y="704"/>
                    <a:pt x="445" y="704"/>
                  </a:cubicBezTo>
                  <a:cubicBezTo>
                    <a:pt x="445" y="703"/>
                    <a:pt x="445" y="703"/>
                    <a:pt x="445" y="703"/>
                  </a:cubicBezTo>
                  <a:cubicBezTo>
                    <a:pt x="445" y="703"/>
                    <a:pt x="445" y="703"/>
                    <a:pt x="445" y="703"/>
                  </a:cubicBezTo>
                  <a:cubicBezTo>
                    <a:pt x="446" y="702"/>
                    <a:pt x="446" y="702"/>
                    <a:pt x="446" y="702"/>
                  </a:cubicBezTo>
                  <a:cubicBezTo>
                    <a:pt x="446" y="702"/>
                    <a:pt x="446" y="702"/>
                    <a:pt x="446" y="702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lose/>
                  <a:moveTo>
                    <a:pt x="352" y="706"/>
                  </a:move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8"/>
                    <a:pt x="340" y="698"/>
                    <a:pt x="340" y="698"/>
                  </a:cubicBezTo>
                  <a:cubicBezTo>
                    <a:pt x="340" y="698"/>
                    <a:pt x="340" y="698"/>
                    <a:pt x="340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2" y="697"/>
                    <a:pt x="342" y="697"/>
                    <a:pt x="342" y="697"/>
                  </a:cubicBezTo>
                  <a:cubicBezTo>
                    <a:pt x="342" y="697"/>
                    <a:pt x="342" y="697"/>
                    <a:pt x="342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5" y="697"/>
                    <a:pt x="345" y="697"/>
                    <a:pt x="345" y="697"/>
                  </a:cubicBezTo>
                  <a:cubicBezTo>
                    <a:pt x="345" y="697"/>
                    <a:pt x="345" y="697"/>
                    <a:pt x="345" y="697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7"/>
                    <a:pt x="346" y="697"/>
                    <a:pt x="346" y="697"/>
                  </a:cubicBezTo>
                  <a:cubicBezTo>
                    <a:pt x="346" y="697"/>
                    <a:pt x="346" y="697"/>
                    <a:pt x="346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52" y="697"/>
                    <a:pt x="352" y="697"/>
                    <a:pt x="352" y="697"/>
                  </a:cubicBezTo>
                  <a:cubicBezTo>
                    <a:pt x="352" y="697"/>
                    <a:pt x="352" y="697"/>
                    <a:pt x="352" y="697"/>
                  </a:cubicBezTo>
                  <a:cubicBezTo>
                    <a:pt x="355" y="697"/>
                    <a:pt x="355" y="697"/>
                    <a:pt x="355" y="697"/>
                  </a:cubicBezTo>
                  <a:cubicBezTo>
                    <a:pt x="355" y="697"/>
                    <a:pt x="355" y="697"/>
                    <a:pt x="355" y="697"/>
                  </a:cubicBezTo>
                  <a:cubicBezTo>
                    <a:pt x="358" y="696"/>
                    <a:pt x="358" y="696"/>
                    <a:pt x="358" y="696"/>
                  </a:cubicBezTo>
                  <a:cubicBezTo>
                    <a:pt x="358" y="696"/>
                    <a:pt x="358" y="696"/>
                    <a:pt x="358" y="696"/>
                  </a:cubicBezTo>
                  <a:cubicBezTo>
                    <a:pt x="361" y="695"/>
                    <a:pt x="361" y="695"/>
                    <a:pt x="361" y="695"/>
                  </a:cubicBezTo>
                  <a:cubicBezTo>
                    <a:pt x="361" y="695"/>
                    <a:pt x="361" y="695"/>
                    <a:pt x="361" y="695"/>
                  </a:cubicBezTo>
                  <a:cubicBezTo>
                    <a:pt x="364" y="694"/>
                    <a:pt x="364" y="694"/>
                    <a:pt x="364" y="694"/>
                  </a:cubicBezTo>
                  <a:cubicBezTo>
                    <a:pt x="364" y="694"/>
                    <a:pt x="364" y="694"/>
                    <a:pt x="364" y="694"/>
                  </a:cubicBezTo>
                  <a:cubicBezTo>
                    <a:pt x="367" y="693"/>
                    <a:pt x="367" y="693"/>
                    <a:pt x="367" y="693"/>
                  </a:cubicBezTo>
                  <a:cubicBezTo>
                    <a:pt x="367" y="693"/>
                    <a:pt x="367" y="693"/>
                    <a:pt x="367" y="693"/>
                  </a:cubicBezTo>
                  <a:cubicBezTo>
                    <a:pt x="370" y="691"/>
                    <a:pt x="370" y="691"/>
                    <a:pt x="370" y="691"/>
                  </a:cubicBezTo>
                  <a:cubicBezTo>
                    <a:pt x="370" y="691"/>
                    <a:pt x="370" y="691"/>
                    <a:pt x="370" y="691"/>
                  </a:cubicBezTo>
                  <a:cubicBezTo>
                    <a:pt x="372" y="688"/>
                    <a:pt x="372" y="688"/>
                    <a:pt x="372" y="688"/>
                  </a:cubicBezTo>
                  <a:cubicBezTo>
                    <a:pt x="372" y="688"/>
                    <a:pt x="372" y="688"/>
                    <a:pt x="372" y="688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1" y="679"/>
                    <a:pt x="381" y="679"/>
                    <a:pt x="381" y="679"/>
                  </a:cubicBezTo>
                  <a:cubicBezTo>
                    <a:pt x="381" y="679"/>
                    <a:pt x="381" y="679"/>
                    <a:pt x="381" y="679"/>
                  </a:cubicBezTo>
                  <a:cubicBezTo>
                    <a:pt x="381" y="678"/>
                    <a:pt x="381" y="678"/>
                    <a:pt x="381" y="678"/>
                  </a:cubicBezTo>
                  <a:cubicBezTo>
                    <a:pt x="381" y="678"/>
                    <a:pt x="381" y="678"/>
                    <a:pt x="381" y="678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3" y="677"/>
                    <a:pt x="383" y="677"/>
                    <a:pt x="383" y="677"/>
                  </a:cubicBezTo>
                  <a:cubicBezTo>
                    <a:pt x="383" y="677"/>
                    <a:pt x="383" y="677"/>
                    <a:pt x="383" y="677"/>
                  </a:cubicBezTo>
                  <a:cubicBezTo>
                    <a:pt x="383" y="676"/>
                    <a:pt x="383" y="676"/>
                    <a:pt x="383" y="676"/>
                  </a:cubicBezTo>
                  <a:cubicBezTo>
                    <a:pt x="383" y="676"/>
                    <a:pt x="383" y="676"/>
                    <a:pt x="383" y="676"/>
                  </a:cubicBezTo>
                  <a:cubicBezTo>
                    <a:pt x="384" y="676"/>
                    <a:pt x="384" y="676"/>
                    <a:pt x="384" y="676"/>
                  </a:cubicBezTo>
                  <a:cubicBezTo>
                    <a:pt x="384" y="676"/>
                    <a:pt x="384" y="676"/>
                    <a:pt x="384" y="676"/>
                  </a:cubicBezTo>
                  <a:cubicBezTo>
                    <a:pt x="385" y="674"/>
                    <a:pt x="385" y="674"/>
                    <a:pt x="385" y="674"/>
                  </a:cubicBezTo>
                  <a:cubicBezTo>
                    <a:pt x="385" y="674"/>
                    <a:pt x="385" y="674"/>
                    <a:pt x="385" y="674"/>
                  </a:cubicBezTo>
                  <a:cubicBezTo>
                    <a:pt x="387" y="673"/>
                    <a:pt x="387" y="673"/>
                    <a:pt x="387" y="673"/>
                  </a:cubicBezTo>
                  <a:cubicBezTo>
                    <a:pt x="387" y="673"/>
                    <a:pt x="387" y="673"/>
                    <a:pt x="387" y="673"/>
                  </a:cubicBezTo>
                  <a:cubicBezTo>
                    <a:pt x="388" y="671"/>
                    <a:pt x="388" y="671"/>
                    <a:pt x="388" y="671"/>
                  </a:cubicBezTo>
                  <a:cubicBezTo>
                    <a:pt x="388" y="671"/>
                    <a:pt x="388" y="671"/>
                    <a:pt x="388" y="671"/>
                  </a:cubicBezTo>
                  <a:cubicBezTo>
                    <a:pt x="390" y="670"/>
                    <a:pt x="390" y="670"/>
                    <a:pt x="390" y="670"/>
                  </a:cubicBezTo>
                  <a:cubicBezTo>
                    <a:pt x="390" y="670"/>
                    <a:pt x="390" y="670"/>
                    <a:pt x="390" y="670"/>
                  </a:cubicBezTo>
                  <a:cubicBezTo>
                    <a:pt x="391" y="668"/>
                    <a:pt x="391" y="668"/>
                    <a:pt x="391" y="668"/>
                  </a:cubicBezTo>
                  <a:cubicBezTo>
                    <a:pt x="391" y="668"/>
                    <a:pt x="391" y="668"/>
                    <a:pt x="391" y="668"/>
                  </a:cubicBezTo>
                  <a:cubicBezTo>
                    <a:pt x="392" y="667"/>
                    <a:pt x="392" y="667"/>
                    <a:pt x="392" y="667"/>
                  </a:cubicBezTo>
                  <a:cubicBezTo>
                    <a:pt x="392" y="667"/>
                    <a:pt x="392" y="667"/>
                    <a:pt x="392" y="667"/>
                  </a:cubicBezTo>
                  <a:cubicBezTo>
                    <a:pt x="393" y="665"/>
                    <a:pt x="393" y="665"/>
                    <a:pt x="393" y="665"/>
                  </a:cubicBezTo>
                  <a:cubicBezTo>
                    <a:pt x="393" y="665"/>
                    <a:pt x="393" y="665"/>
                    <a:pt x="393" y="665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3" y="662"/>
                    <a:pt x="393" y="662"/>
                    <a:pt x="393" y="662"/>
                  </a:cubicBezTo>
                  <a:cubicBezTo>
                    <a:pt x="393" y="662"/>
                    <a:pt x="393" y="662"/>
                    <a:pt x="393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390" y="662"/>
                    <a:pt x="390" y="662"/>
                    <a:pt x="390" y="662"/>
                  </a:cubicBezTo>
                  <a:cubicBezTo>
                    <a:pt x="390" y="662"/>
                    <a:pt x="390" y="662"/>
                    <a:pt x="390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6" y="663"/>
                    <a:pt x="386" y="663"/>
                    <a:pt x="386" y="663"/>
                  </a:cubicBezTo>
                  <a:cubicBezTo>
                    <a:pt x="386" y="663"/>
                    <a:pt x="386" y="663"/>
                    <a:pt x="386" y="663"/>
                  </a:cubicBezTo>
                  <a:cubicBezTo>
                    <a:pt x="384" y="663"/>
                    <a:pt x="384" y="663"/>
                    <a:pt x="384" y="663"/>
                  </a:cubicBezTo>
                  <a:cubicBezTo>
                    <a:pt x="384" y="663"/>
                    <a:pt x="384" y="663"/>
                    <a:pt x="384" y="663"/>
                  </a:cubicBezTo>
                  <a:cubicBezTo>
                    <a:pt x="382" y="664"/>
                    <a:pt x="382" y="664"/>
                    <a:pt x="382" y="664"/>
                  </a:cubicBezTo>
                  <a:cubicBezTo>
                    <a:pt x="382" y="664"/>
                    <a:pt x="382" y="664"/>
                    <a:pt x="382" y="664"/>
                  </a:cubicBezTo>
                  <a:cubicBezTo>
                    <a:pt x="380" y="664"/>
                    <a:pt x="380" y="664"/>
                    <a:pt x="380" y="664"/>
                  </a:cubicBezTo>
                  <a:cubicBezTo>
                    <a:pt x="380" y="664"/>
                    <a:pt x="380" y="664"/>
                    <a:pt x="380" y="664"/>
                  </a:cubicBezTo>
                  <a:cubicBezTo>
                    <a:pt x="378" y="664"/>
                    <a:pt x="378" y="664"/>
                    <a:pt x="378" y="664"/>
                  </a:cubicBezTo>
                  <a:cubicBezTo>
                    <a:pt x="378" y="664"/>
                    <a:pt x="378" y="664"/>
                    <a:pt x="378" y="664"/>
                  </a:cubicBezTo>
                  <a:cubicBezTo>
                    <a:pt x="376" y="665"/>
                    <a:pt x="376" y="665"/>
                    <a:pt x="376" y="665"/>
                  </a:cubicBezTo>
                  <a:cubicBezTo>
                    <a:pt x="376" y="665"/>
                    <a:pt x="376" y="665"/>
                    <a:pt x="376" y="665"/>
                  </a:cubicBezTo>
                  <a:cubicBezTo>
                    <a:pt x="374" y="665"/>
                    <a:pt x="374" y="665"/>
                    <a:pt x="374" y="665"/>
                  </a:cubicBezTo>
                  <a:cubicBezTo>
                    <a:pt x="374" y="665"/>
                    <a:pt x="374" y="665"/>
                    <a:pt x="374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69" y="665"/>
                    <a:pt x="369" y="665"/>
                    <a:pt x="369" y="665"/>
                  </a:cubicBezTo>
                  <a:cubicBezTo>
                    <a:pt x="369" y="665"/>
                    <a:pt x="369" y="665"/>
                    <a:pt x="369" y="665"/>
                  </a:cubicBezTo>
                  <a:cubicBezTo>
                    <a:pt x="369" y="664"/>
                    <a:pt x="369" y="664"/>
                    <a:pt x="369" y="664"/>
                  </a:cubicBezTo>
                  <a:cubicBezTo>
                    <a:pt x="369" y="664"/>
                    <a:pt x="369" y="664"/>
                    <a:pt x="369" y="664"/>
                  </a:cubicBezTo>
                  <a:cubicBezTo>
                    <a:pt x="368" y="664"/>
                    <a:pt x="368" y="664"/>
                    <a:pt x="368" y="664"/>
                  </a:cubicBezTo>
                  <a:cubicBezTo>
                    <a:pt x="368" y="664"/>
                    <a:pt x="368" y="664"/>
                    <a:pt x="368" y="664"/>
                  </a:cubicBezTo>
                  <a:cubicBezTo>
                    <a:pt x="368" y="663"/>
                    <a:pt x="368" y="663"/>
                    <a:pt x="368" y="663"/>
                  </a:cubicBezTo>
                  <a:cubicBezTo>
                    <a:pt x="368" y="663"/>
                    <a:pt x="368" y="663"/>
                    <a:pt x="368" y="663"/>
                  </a:cubicBezTo>
                  <a:cubicBezTo>
                    <a:pt x="367" y="663"/>
                    <a:pt x="367" y="663"/>
                    <a:pt x="367" y="663"/>
                  </a:cubicBezTo>
                  <a:cubicBezTo>
                    <a:pt x="367" y="663"/>
                    <a:pt x="367" y="663"/>
                    <a:pt x="367" y="663"/>
                  </a:cubicBezTo>
                  <a:cubicBezTo>
                    <a:pt x="367" y="662"/>
                    <a:pt x="367" y="662"/>
                    <a:pt x="367" y="662"/>
                  </a:cubicBezTo>
                  <a:cubicBezTo>
                    <a:pt x="367" y="662"/>
                    <a:pt x="367" y="662"/>
                    <a:pt x="367" y="662"/>
                  </a:cubicBezTo>
                  <a:cubicBezTo>
                    <a:pt x="366" y="662"/>
                    <a:pt x="366" y="662"/>
                    <a:pt x="366" y="662"/>
                  </a:cubicBezTo>
                  <a:cubicBezTo>
                    <a:pt x="366" y="662"/>
                    <a:pt x="366" y="662"/>
                    <a:pt x="366" y="662"/>
                  </a:cubicBezTo>
                  <a:cubicBezTo>
                    <a:pt x="366" y="661"/>
                    <a:pt x="366" y="661"/>
                    <a:pt x="366" y="661"/>
                  </a:cubicBezTo>
                  <a:cubicBezTo>
                    <a:pt x="366" y="661"/>
                    <a:pt x="366" y="661"/>
                    <a:pt x="366" y="661"/>
                  </a:cubicBezTo>
                  <a:cubicBezTo>
                    <a:pt x="365" y="660"/>
                    <a:pt x="365" y="660"/>
                    <a:pt x="365" y="660"/>
                  </a:cubicBezTo>
                  <a:cubicBezTo>
                    <a:pt x="365" y="660"/>
                    <a:pt x="365" y="660"/>
                    <a:pt x="365" y="660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7"/>
                    <a:pt x="367" y="657"/>
                    <a:pt x="367" y="657"/>
                  </a:cubicBezTo>
                  <a:cubicBezTo>
                    <a:pt x="367" y="657"/>
                    <a:pt x="367" y="657"/>
                    <a:pt x="367" y="657"/>
                  </a:cubicBezTo>
                  <a:cubicBezTo>
                    <a:pt x="368" y="658"/>
                    <a:pt x="368" y="658"/>
                    <a:pt x="368" y="658"/>
                  </a:cubicBezTo>
                  <a:cubicBezTo>
                    <a:pt x="368" y="658"/>
                    <a:pt x="368" y="658"/>
                    <a:pt x="368" y="658"/>
                  </a:cubicBezTo>
                  <a:cubicBezTo>
                    <a:pt x="369" y="658"/>
                    <a:pt x="369" y="658"/>
                    <a:pt x="369" y="658"/>
                  </a:cubicBezTo>
                  <a:cubicBezTo>
                    <a:pt x="369" y="658"/>
                    <a:pt x="369" y="658"/>
                    <a:pt x="369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1" y="658"/>
                    <a:pt x="371" y="658"/>
                    <a:pt x="371" y="658"/>
                  </a:cubicBezTo>
                  <a:cubicBezTo>
                    <a:pt x="371" y="658"/>
                    <a:pt x="371" y="658"/>
                    <a:pt x="371" y="658"/>
                  </a:cubicBezTo>
                  <a:cubicBezTo>
                    <a:pt x="372" y="658"/>
                    <a:pt x="372" y="658"/>
                    <a:pt x="372" y="658"/>
                  </a:cubicBezTo>
                  <a:cubicBezTo>
                    <a:pt x="372" y="658"/>
                    <a:pt x="372" y="658"/>
                    <a:pt x="372" y="658"/>
                  </a:cubicBezTo>
                  <a:cubicBezTo>
                    <a:pt x="373" y="659"/>
                    <a:pt x="373" y="659"/>
                    <a:pt x="373" y="659"/>
                  </a:cubicBezTo>
                  <a:cubicBezTo>
                    <a:pt x="373" y="659"/>
                    <a:pt x="373" y="659"/>
                    <a:pt x="373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98" y="658"/>
                    <a:pt x="398" y="658"/>
                    <a:pt x="398" y="658"/>
                  </a:cubicBezTo>
                  <a:cubicBezTo>
                    <a:pt x="398" y="658"/>
                    <a:pt x="398" y="658"/>
                    <a:pt x="398" y="658"/>
                  </a:cubicBezTo>
                  <a:cubicBezTo>
                    <a:pt x="399" y="658"/>
                    <a:pt x="399" y="658"/>
                    <a:pt x="399" y="658"/>
                  </a:cubicBezTo>
                  <a:cubicBezTo>
                    <a:pt x="399" y="658"/>
                    <a:pt x="399" y="658"/>
                    <a:pt x="399" y="658"/>
                  </a:cubicBezTo>
                  <a:cubicBezTo>
                    <a:pt x="399" y="659"/>
                    <a:pt x="399" y="659"/>
                    <a:pt x="399" y="659"/>
                  </a:cubicBezTo>
                  <a:cubicBezTo>
                    <a:pt x="399" y="659"/>
                    <a:pt x="399" y="659"/>
                    <a:pt x="399" y="659"/>
                  </a:cubicBezTo>
                  <a:cubicBezTo>
                    <a:pt x="400" y="660"/>
                    <a:pt x="400" y="660"/>
                    <a:pt x="400" y="660"/>
                  </a:cubicBezTo>
                  <a:cubicBezTo>
                    <a:pt x="400" y="660"/>
                    <a:pt x="400" y="660"/>
                    <a:pt x="400" y="660"/>
                  </a:cubicBezTo>
                  <a:cubicBezTo>
                    <a:pt x="401" y="661"/>
                    <a:pt x="401" y="661"/>
                    <a:pt x="401" y="661"/>
                  </a:cubicBezTo>
                  <a:cubicBezTo>
                    <a:pt x="401" y="661"/>
                    <a:pt x="401" y="661"/>
                    <a:pt x="401" y="661"/>
                  </a:cubicBezTo>
                  <a:cubicBezTo>
                    <a:pt x="401" y="662"/>
                    <a:pt x="401" y="662"/>
                    <a:pt x="401" y="662"/>
                  </a:cubicBezTo>
                  <a:cubicBezTo>
                    <a:pt x="401" y="662"/>
                    <a:pt x="401" y="662"/>
                    <a:pt x="401" y="662"/>
                  </a:cubicBezTo>
                  <a:cubicBezTo>
                    <a:pt x="401" y="663"/>
                    <a:pt x="401" y="663"/>
                    <a:pt x="401" y="663"/>
                  </a:cubicBezTo>
                  <a:cubicBezTo>
                    <a:pt x="401" y="663"/>
                    <a:pt x="401" y="663"/>
                    <a:pt x="401" y="663"/>
                  </a:cubicBezTo>
                  <a:cubicBezTo>
                    <a:pt x="401" y="664"/>
                    <a:pt x="401" y="664"/>
                    <a:pt x="401" y="664"/>
                  </a:cubicBezTo>
                  <a:cubicBezTo>
                    <a:pt x="401" y="664"/>
                    <a:pt x="401" y="664"/>
                    <a:pt x="401" y="664"/>
                  </a:cubicBezTo>
                  <a:cubicBezTo>
                    <a:pt x="401" y="665"/>
                    <a:pt x="401" y="665"/>
                    <a:pt x="401" y="665"/>
                  </a:cubicBezTo>
                  <a:cubicBezTo>
                    <a:pt x="401" y="665"/>
                    <a:pt x="401" y="665"/>
                    <a:pt x="401" y="665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7"/>
                    <a:pt x="400" y="667"/>
                    <a:pt x="400" y="667"/>
                  </a:cubicBezTo>
                  <a:cubicBezTo>
                    <a:pt x="400" y="667"/>
                    <a:pt x="400" y="667"/>
                    <a:pt x="400" y="667"/>
                  </a:cubicBezTo>
                  <a:cubicBezTo>
                    <a:pt x="399" y="667"/>
                    <a:pt x="399" y="667"/>
                    <a:pt x="399" y="667"/>
                  </a:cubicBezTo>
                  <a:cubicBezTo>
                    <a:pt x="399" y="667"/>
                    <a:pt x="399" y="667"/>
                    <a:pt x="399" y="667"/>
                  </a:cubicBezTo>
                  <a:cubicBezTo>
                    <a:pt x="399" y="668"/>
                    <a:pt x="399" y="668"/>
                    <a:pt x="399" y="668"/>
                  </a:cubicBezTo>
                  <a:cubicBezTo>
                    <a:pt x="399" y="668"/>
                    <a:pt x="399" y="668"/>
                    <a:pt x="399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9"/>
                    <a:pt x="398" y="669"/>
                    <a:pt x="398" y="669"/>
                  </a:cubicBezTo>
                  <a:cubicBezTo>
                    <a:pt x="398" y="669"/>
                    <a:pt x="398" y="669"/>
                    <a:pt x="398" y="669"/>
                  </a:cubicBezTo>
                  <a:cubicBezTo>
                    <a:pt x="396" y="670"/>
                    <a:pt x="396" y="670"/>
                    <a:pt x="396" y="670"/>
                  </a:cubicBezTo>
                  <a:cubicBezTo>
                    <a:pt x="396" y="670"/>
                    <a:pt x="396" y="670"/>
                    <a:pt x="396" y="670"/>
                  </a:cubicBezTo>
                  <a:cubicBezTo>
                    <a:pt x="395" y="672"/>
                    <a:pt x="395" y="672"/>
                    <a:pt x="395" y="672"/>
                  </a:cubicBezTo>
                  <a:cubicBezTo>
                    <a:pt x="395" y="672"/>
                    <a:pt x="395" y="672"/>
                    <a:pt x="395" y="672"/>
                  </a:cubicBezTo>
                  <a:cubicBezTo>
                    <a:pt x="393" y="673"/>
                    <a:pt x="393" y="673"/>
                    <a:pt x="393" y="673"/>
                  </a:cubicBezTo>
                  <a:cubicBezTo>
                    <a:pt x="393" y="673"/>
                    <a:pt x="393" y="673"/>
                    <a:pt x="393" y="673"/>
                  </a:cubicBezTo>
                  <a:cubicBezTo>
                    <a:pt x="392" y="675"/>
                    <a:pt x="392" y="675"/>
                    <a:pt x="392" y="675"/>
                  </a:cubicBezTo>
                  <a:cubicBezTo>
                    <a:pt x="392" y="675"/>
                    <a:pt x="392" y="675"/>
                    <a:pt x="392" y="675"/>
                  </a:cubicBezTo>
                  <a:cubicBezTo>
                    <a:pt x="391" y="676"/>
                    <a:pt x="391" y="676"/>
                    <a:pt x="391" y="676"/>
                  </a:cubicBezTo>
                  <a:cubicBezTo>
                    <a:pt x="391" y="676"/>
                    <a:pt x="391" y="676"/>
                    <a:pt x="391" y="676"/>
                  </a:cubicBezTo>
                  <a:cubicBezTo>
                    <a:pt x="390" y="677"/>
                    <a:pt x="390" y="677"/>
                    <a:pt x="390" y="677"/>
                  </a:cubicBezTo>
                  <a:cubicBezTo>
                    <a:pt x="390" y="677"/>
                    <a:pt x="390" y="677"/>
                    <a:pt x="390" y="677"/>
                  </a:cubicBezTo>
                  <a:cubicBezTo>
                    <a:pt x="388" y="679"/>
                    <a:pt x="388" y="679"/>
                    <a:pt x="388" y="679"/>
                  </a:cubicBezTo>
                  <a:cubicBezTo>
                    <a:pt x="388" y="679"/>
                    <a:pt x="388" y="679"/>
                    <a:pt x="388" y="679"/>
                  </a:cubicBezTo>
                  <a:cubicBezTo>
                    <a:pt x="387" y="679"/>
                    <a:pt x="387" y="679"/>
                    <a:pt x="387" y="679"/>
                  </a:cubicBezTo>
                  <a:cubicBezTo>
                    <a:pt x="387" y="679"/>
                    <a:pt x="387" y="679"/>
                    <a:pt x="387" y="679"/>
                  </a:cubicBezTo>
                  <a:cubicBezTo>
                    <a:pt x="381" y="688"/>
                    <a:pt x="381" y="688"/>
                    <a:pt x="381" y="688"/>
                  </a:cubicBezTo>
                  <a:cubicBezTo>
                    <a:pt x="381" y="688"/>
                    <a:pt x="381" y="688"/>
                    <a:pt x="381" y="688"/>
                  </a:cubicBezTo>
                  <a:cubicBezTo>
                    <a:pt x="382" y="690"/>
                    <a:pt x="382" y="690"/>
                    <a:pt x="382" y="690"/>
                  </a:cubicBezTo>
                  <a:cubicBezTo>
                    <a:pt x="382" y="690"/>
                    <a:pt x="382" y="690"/>
                    <a:pt x="382" y="690"/>
                  </a:cubicBezTo>
                  <a:cubicBezTo>
                    <a:pt x="383" y="690"/>
                    <a:pt x="383" y="690"/>
                    <a:pt x="383" y="690"/>
                  </a:cubicBezTo>
                  <a:cubicBezTo>
                    <a:pt x="383" y="690"/>
                    <a:pt x="383" y="690"/>
                    <a:pt x="383" y="690"/>
                  </a:cubicBezTo>
                  <a:cubicBezTo>
                    <a:pt x="385" y="690"/>
                    <a:pt x="385" y="690"/>
                    <a:pt x="385" y="690"/>
                  </a:cubicBezTo>
                  <a:cubicBezTo>
                    <a:pt x="385" y="690"/>
                    <a:pt x="385" y="690"/>
                    <a:pt x="385" y="690"/>
                  </a:cubicBezTo>
                  <a:cubicBezTo>
                    <a:pt x="386" y="690"/>
                    <a:pt x="386" y="690"/>
                    <a:pt x="386" y="690"/>
                  </a:cubicBezTo>
                  <a:cubicBezTo>
                    <a:pt x="386" y="690"/>
                    <a:pt x="386" y="690"/>
                    <a:pt x="386" y="690"/>
                  </a:cubicBezTo>
                  <a:cubicBezTo>
                    <a:pt x="388" y="689"/>
                    <a:pt x="388" y="689"/>
                    <a:pt x="388" y="689"/>
                  </a:cubicBezTo>
                  <a:cubicBezTo>
                    <a:pt x="388" y="689"/>
                    <a:pt x="388" y="689"/>
                    <a:pt x="388" y="689"/>
                  </a:cubicBezTo>
                  <a:cubicBezTo>
                    <a:pt x="390" y="688"/>
                    <a:pt x="390" y="688"/>
                    <a:pt x="390" y="688"/>
                  </a:cubicBezTo>
                  <a:cubicBezTo>
                    <a:pt x="390" y="688"/>
                    <a:pt x="390" y="688"/>
                    <a:pt x="390" y="688"/>
                  </a:cubicBezTo>
                  <a:cubicBezTo>
                    <a:pt x="391" y="688"/>
                    <a:pt x="391" y="688"/>
                    <a:pt x="391" y="688"/>
                  </a:cubicBezTo>
                  <a:cubicBezTo>
                    <a:pt x="391" y="688"/>
                    <a:pt x="391" y="688"/>
                    <a:pt x="391" y="688"/>
                  </a:cubicBezTo>
                  <a:cubicBezTo>
                    <a:pt x="392" y="687"/>
                    <a:pt x="392" y="687"/>
                    <a:pt x="392" y="687"/>
                  </a:cubicBezTo>
                  <a:cubicBezTo>
                    <a:pt x="392" y="687"/>
                    <a:pt x="392" y="687"/>
                    <a:pt x="392" y="687"/>
                  </a:cubicBezTo>
                  <a:cubicBezTo>
                    <a:pt x="394" y="686"/>
                    <a:pt x="394" y="686"/>
                    <a:pt x="394" y="686"/>
                  </a:cubicBezTo>
                  <a:cubicBezTo>
                    <a:pt x="394" y="686"/>
                    <a:pt x="394" y="686"/>
                    <a:pt x="394" y="686"/>
                  </a:cubicBezTo>
                  <a:cubicBezTo>
                    <a:pt x="394" y="687"/>
                    <a:pt x="394" y="687"/>
                    <a:pt x="394" y="687"/>
                  </a:cubicBezTo>
                  <a:cubicBezTo>
                    <a:pt x="394" y="687"/>
                    <a:pt x="394" y="687"/>
                    <a:pt x="394" y="687"/>
                  </a:cubicBezTo>
                  <a:cubicBezTo>
                    <a:pt x="395" y="687"/>
                    <a:pt x="395" y="687"/>
                    <a:pt x="395" y="687"/>
                  </a:cubicBezTo>
                  <a:cubicBezTo>
                    <a:pt x="395" y="687"/>
                    <a:pt x="395" y="687"/>
                    <a:pt x="395" y="687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1"/>
                    <a:pt x="395" y="691"/>
                    <a:pt x="395" y="691"/>
                  </a:cubicBezTo>
                  <a:cubicBezTo>
                    <a:pt x="395" y="691"/>
                    <a:pt x="395" y="691"/>
                    <a:pt x="395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2" y="691"/>
                    <a:pt x="392" y="691"/>
                    <a:pt x="392" y="691"/>
                  </a:cubicBezTo>
                  <a:cubicBezTo>
                    <a:pt x="392" y="691"/>
                    <a:pt x="392" y="691"/>
                    <a:pt x="392" y="691"/>
                  </a:cubicBezTo>
                  <a:cubicBezTo>
                    <a:pt x="392" y="692"/>
                    <a:pt x="392" y="692"/>
                    <a:pt x="392" y="692"/>
                  </a:cubicBezTo>
                  <a:cubicBezTo>
                    <a:pt x="392" y="692"/>
                    <a:pt x="392" y="692"/>
                    <a:pt x="392" y="692"/>
                  </a:cubicBezTo>
                  <a:cubicBezTo>
                    <a:pt x="376" y="696"/>
                    <a:pt x="376" y="696"/>
                    <a:pt x="376" y="696"/>
                  </a:cubicBezTo>
                  <a:cubicBezTo>
                    <a:pt x="376" y="696"/>
                    <a:pt x="376" y="696"/>
                    <a:pt x="376" y="696"/>
                  </a:cubicBezTo>
                  <a:cubicBezTo>
                    <a:pt x="376" y="697"/>
                    <a:pt x="376" y="697"/>
                    <a:pt x="376" y="697"/>
                  </a:cubicBezTo>
                  <a:cubicBezTo>
                    <a:pt x="376" y="697"/>
                    <a:pt x="376" y="697"/>
                    <a:pt x="376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1" y="699"/>
                    <a:pt x="371" y="699"/>
                    <a:pt x="370" y="699"/>
                  </a:cubicBezTo>
                  <a:cubicBezTo>
                    <a:pt x="370" y="699"/>
                    <a:pt x="370" y="699"/>
                    <a:pt x="370" y="699"/>
                  </a:cubicBezTo>
                  <a:cubicBezTo>
                    <a:pt x="370" y="699"/>
                    <a:pt x="369" y="699"/>
                    <a:pt x="369" y="699"/>
                  </a:cubicBezTo>
                  <a:cubicBezTo>
                    <a:pt x="369" y="699"/>
                    <a:pt x="369" y="700"/>
                    <a:pt x="369" y="700"/>
                  </a:cubicBezTo>
                  <a:cubicBezTo>
                    <a:pt x="369" y="700"/>
                    <a:pt x="368" y="700"/>
                    <a:pt x="368" y="700"/>
                  </a:cubicBezTo>
                  <a:cubicBezTo>
                    <a:pt x="368" y="700"/>
                    <a:pt x="368" y="700"/>
                    <a:pt x="368" y="700"/>
                  </a:cubicBezTo>
                  <a:cubicBezTo>
                    <a:pt x="368" y="700"/>
                    <a:pt x="368" y="700"/>
                    <a:pt x="368" y="700"/>
                  </a:cubicBezTo>
                  <a:cubicBezTo>
                    <a:pt x="368" y="700"/>
                    <a:pt x="368" y="700"/>
                    <a:pt x="368" y="700"/>
                  </a:cubicBezTo>
                  <a:cubicBezTo>
                    <a:pt x="367" y="701"/>
                    <a:pt x="367" y="701"/>
                    <a:pt x="366" y="701"/>
                  </a:cubicBezTo>
                  <a:cubicBezTo>
                    <a:pt x="366" y="701"/>
                    <a:pt x="366" y="701"/>
                    <a:pt x="366" y="701"/>
                  </a:cubicBezTo>
                  <a:cubicBezTo>
                    <a:pt x="366" y="701"/>
                    <a:pt x="365" y="701"/>
                    <a:pt x="365" y="701"/>
                  </a:cubicBezTo>
                  <a:cubicBezTo>
                    <a:pt x="365" y="701"/>
                    <a:pt x="365" y="701"/>
                    <a:pt x="365" y="701"/>
                  </a:cubicBezTo>
                  <a:cubicBezTo>
                    <a:pt x="365" y="701"/>
                    <a:pt x="365" y="701"/>
                    <a:pt x="365" y="701"/>
                  </a:cubicBezTo>
                  <a:cubicBezTo>
                    <a:pt x="365" y="701"/>
                    <a:pt x="365" y="701"/>
                    <a:pt x="365" y="701"/>
                  </a:cubicBezTo>
                  <a:cubicBezTo>
                    <a:pt x="365" y="701"/>
                    <a:pt x="364" y="701"/>
                    <a:pt x="364" y="701"/>
                  </a:cubicBezTo>
                  <a:cubicBezTo>
                    <a:pt x="364" y="701"/>
                    <a:pt x="364" y="701"/>
                    <a:pt x="364" y="701"/>
                  </a:cubicBezTo>
                  <a:cubicBezTo>
                    <a:pt x="364" y="701"/>
                    <a:pt x="364" y="701"/>
                    <a:pt x="364" y="702"/>
                  </a:cubicBezTo>
                  <a:cubicBezTo>
                    <a:pt x="364" y="702"/>
                    <a:pt x="364" y="702"/>
                    <a:pt x="364" y="702"/>
                  </a:cubicBezTo>
                  <a:cubicBezTo>
                    <a:pt x="364" y="702"/>
                    <a:pt x="363" y="702"/>
                    <a:pt x="363" y="702"/>
                  </a:cubicBezTo>
                  <a:cubicBezTo>
                    <a:pt x="363" y="702"/>
                    <a:pt x="363" y="702"/>
                    <a:pt x="363" y="702"/>
                  </a:cubicBezTo>
                  <a:cubicBezTo>
                    <a:pt x="363" y="702"/>
                    <a:pt x="362" y="702"/>
                    <a:pt x="361" y="702"/>
                  </a:cubicBezTo>
                  <a:cubicBezTo>
                    <a:pt x="361" y="702"/>
                    <a:pt x="361" y="702"/>
                    <a:pt x="361" y="702"/>
                  </a:cubicBezTo>
                  <a:cubicBezTo>
                    <a:pt x="361" y="702"/>
                    <a:pt x="361" y="702"/>
                    <a:pt x="361" y="702"/>
                  </a:cubicBezTo>
                  <a:cubicBezTo>
                    <a:pt x="361" y="702"/>
                    <a:pt x="361" y="702"/>
                    <a:pt x="361" y="702"/>
                  </a:cubicBezTo>
                  <a:cubicBezTo>
                    <a:pt x="360" y="702"/>
                    <a:pt x="360" y="702"/>
                    <a:pt x="360" y="702"/>
                  </a:cubicBezTo>
                  <a:cubicBezTo>
                    <a:pt x="360" y="702"/>
                    <a:pt x="360" y="702"/>
                    <a:pt x="360" y="702"/>
                  </a:cubicBezTo>
                  <a:cubicBezTo>
                    <a:pt x="360" y="703"/>
                    <a:pt x="360" y="703"/>
                    <a:pt x="360" y="703"/>
                  </a:cubicBezTo>
                  <a:cubicBezTo>
                    <a:pt x="360" y="703"/>
                    <a:pt x="360" y="703"/>
                    <a:pt x="360" y="703"/>
                  </a:cubicBezTo>
                  <a:cubicBezTo>
                    <a:pt x="359" y="704"/>
                    <a:pt x="359" y="704"/>
                    <a:pt x="359" y="704"/>
                  </a:cubicBezTo>
                  <a:cubicBezTo>
                    <a:pt x="359" y="704"/>
                    <a:pt x="359" y="704"/>
                    <a:pt x="359" y="704"/>
                  </a:cubicBezTo>
                  <a:cubicBezTo>
                    <a:pt x="358" y="704"/>
                    <a:pt x="358" y="704"/>
                    <a:pt x="358" y="704"/>
                  </a:cubicBezTo>
                  <a:cubicBezTo>
                    <a:pt x="358" y="704"/>
                    <a:pt x="358" y="704"/>
                    <a:pt x="358" y="704"/>
                  </a:cubicBezTo>
                  <a:cubicBezTo>
                    <a:pt x="357" y="705"/>
                    <a:pt x="357" y="705"/>
                    <a:pt x="357" y="705"/>
                  </a:cubicBezTo>
                  <a:cubicBezTo>
                    <a:pt x="357" y="705"/>
                    <a:pt x="357" y="705"/>
                    <a:pt x="357" y="705"/>
                  </a:cubicBezTo>
                  <a:cubicBezTo>
                    <a:pt x="356" y="705"/>
                    <a:pt x="356" y="705"/>
                    <a:pt x="356" y="705"/>
                  </a:cubicBezTo>
                  <a:cubicBezTo>
                    <a:pt x="356" y="705"/>
                    <a:pt x="356" y="705"/>
                    <a:pt x="356" y="705"/>
                  </a:cubicBezTo>
                  <a:cubicBezTo>
                    <a:pt x="355" y="706"/>
                    <a:pt x="355" y="706"/>
                    <a:pt x="355" y="706"/>
                  </a:cubicBezTo>
                  <a:cubicBezTo>
                    <a:pt x="355" y="706"/>
                    <a:pt x="355" y="706"/>
                    <a:pt x="355" y="706"/>
                  </a:cubicBezTo>
                  <a:cubicBezTo>
                    <a:pt x="353" y="706"/>
                    <a:pt x="353" y="706"/>
                    <a:pt x="353" y="706"/>
                  </a:cubicBezTo>
                  <a:cubicBezTo>
                    <a:pt x="353" y="706"/>
                    <a:pt x="353" y="706"/>
                    <a:pt x="353" y="706"/>
                  </a:cubicBezTo>
                  <a:cubicBezTo>
                    <a:pt x="352" y="706"/>
                    <a:pt x="352" y="706"/>
                    <a:pt x="352" y="706"/>
                  </a:cubicBezTo>
                  <a:close/>
                  <a:moveTo>
                    <a:pt x="218" y="701"/>
                  </a:moveTo>
                  <a:cubicBezTo>
                    <a:pt x="217" y="699"/>
                    <a:pt x="217" y="699"/>
                    <a:pt x="217" y="699"/>
                  </a:cubicBezTo>
                  <a:cubicBezTo>
                    <a:pt x="217" y="699"/>
                    <a:pt x="217" y="699"/>
                    <a:pt x="217" y="699"/>
                  </a:cubicBezTo>
                  <a:cubicBezTo>
                    <a:pt x="217" y="699"/>
                    <a:pt x="216" y="698"/>
                    <a:pt x="216" y="697"/>
                  </a:cubicBezTo>
                  <a:cubicBezTo>
                    <a:pt x="216" y="697"/>
                    <a:pt x="216" y="697"/>
                    <a:pt x="216" y="697"/>
                  </a:cubicBezTo>
                  <a:cubicBezTo>
                    <a:pt x="216" y="697"/>
                    <a:pt x="216" y="696"/>
                    <a:pt x="215" y="696"/>
                  </a:cubicBezTo>
                  <a:cubicBezTo>
                    <a:pt x="215" y="696"/>
                    <a:pt x="215" y="696"/>
                    <a:pt x="215" y="696"/>
                  </a:cubicBezTo>
                  <a:cubicBezTo>
                    <a:pt x="215" y="695"/>
                    <a:pt x="215" y="695"/>
                    <a:pt x="215" y="694"/>
                  </a:cubicBezTo>
                  <a:cubicBezTo>
                    <a:pt x="215" y="694"/>
                    <a:pt x="215" y="694"/>
                    <a:pt x="215" y="694"/>
                  </a:cubicBezTo>
                  <a:cubicBezTo>
                    <a:pt x="215" y="694"/>
                    <a:pt x="215" y="693"/>
                    <a:pt x="215" y="692"/>
                  </a:cubicBezTo>
                  <a:cubicBezTo>
                    <a:pt x="215" y="692"/>
                    <a:pt x="215" y="692"/>
                    <a:pt x="215" y="692"/>
                  </a:cubicBezTo>
                  <a:cubicBezTo>
                    <a:pt x="215" y="692"/>
                    <a:pt x="215" y="691"/>
                    <a:pt x="215" y="691"/>
                  </a:cubicBezTo>
                  <a:cubicBezTo>
                    <a:pt x="215" y="691"/>
                    <a:pt x="215" y="691"/>
                    <a:pt x="215" y="691"/>
                  </a:cubicBezTo>
                  <a:cubicBezTo>
                    <a:pt x="216" y="690"/>
                    <a:pt x="216" y="689"/>
                    <a:pt x="216" y="689"/>
                  </a:cubicBezTo>
                  <a:cubicBezTo>
                    <a:pt x="216" y="689"/>
                    <a:pt x="216" y="689"/>
                    <a:pt x="216" y="689"/>
                  </a:cubicBezTo>
                  <a:cubicBezTo>
                    <a:pt x="216" y="688"/>
                    <a:pt x="216" y="688"/>
                    <a:pt x="216" y="687"/>
                  </a:cubicBezTo>
                  <a:cubicBezTo>
                    <a:pt x="216" y="687"/>
                    <a:pt x="216" y="687"/>
                    <a:pt x="216" y="687"/>
                  </a:cubicBezTo>
                  <a:cubicBezTo>
                    <a:pt x="216" y="687"/>
                    <a:pt x="217" y="686"/>
                    <a:pt x="217" y="686"/>
                  </a:cubicBezTo>
                  <a:cubicBezTo>
                    <a:pt x="217" y="686"/>
                    <a:pt x="217" y="686"/>
                    <a:pt x="217" y="686"/>
                  </a:cubicBezTo>
                  <a:cubicBezTo>
                    <a:pt x="217" y="686"/>
                    <a:pt x="217" y="685"/>
                    <a:pt x="218" y="685"/>
                  </a:cubicBezTo>
                  <a:cubicBezTo>
                    <a:pt x="218" y="685"/>
                    <a:pt x="218" y="685"/>
                    <a:pt x="218" y="685"/>
                  </a:cubicBezTo>
                  <a:cubicBezTo>
                    <a:pt x="218" y="685"/>
                    <a:pt x="218" y="685"/>
                    <a:pt x="218" y="685"/>
                  </a:cubicBezTo>
                  <a:cubicBezTo>
                    <a:pt x="218" y="685"/>
                    <a:pt x="218" y="685"/>
                    <a:pt x="218" y="685"/>
                  </a:cubicBezTo>
                  <a:cubicBezTo>
                    <a:pt x="219" y="683"/>
                    <a:pt x="219" y="683"/>
                    <a:pt x="219" y="683"/>
                  </a:cubicBezTo>
                  <a:cubicBezTo>
                    <a:pt x="219" y="683"/>
                    <a:pt x="219" y="683"/>
                    <a:pt x="219" y="683"/>
                  </a:cubicBezTo>
                  <a:cubicBezTo>
                    <a:pt x="220" y="683"/>
                    <a:pt x="220" y="683"/>
                    <a:pt x="220" y="683"/>
                  </a:cubicBezTo>
                  <a:cubicBezTo>
                    <a:pt x="220" y="683"/>
                    <a:pt x="220" y="683"/>
                    <a:pt x="220" y="683"/>
                  </a:cubicBezTo>
                  <a:cubicBezTo>
                    <a:pt x="221" y="682"/>
                    <a:pt x="221" y="682"/>
                    <a:pt x="221" y="682"/>
                  </a:cubicBezTo>
                  <a:cubicBezTo>
                    <a:pt x="221" y="682"/>
                    <a:pt x="221" y="682"/>
                    <a:pt x="221" y="682"/>
                  </a:cubicBezTo>
                  <a:cubicBezTo>
                    <a:pt x="221" y="681"/>
                    <a:pt x="221" y="681"/>
                    <a:pt x="221" y="681"/>
                  </a:cubicBezTo>
                  <a:cubicBezTo>
                    <a:pt x="221" y="681"/>
                    <a:pt x="221" y="681"/>
                    <a:pt x="221" y="681"/>
                  </a:cubicBezTo>
                  <a:cubicBezTo>
                    <a:pt x="221" y="679"/>
                    <a:pt x="221" y="679"/>
                    <a:pt x="221" y="679"/>
                  </a:cubicBezTo>
                  <a:cubicBezTo>
                    <a:pt x="221" y="679"/>
                    <a:pt x="221" y="679"/>
                    <a:pt x="221" y="679"/>
                  </a:cubicBezTo>
                  <a:cubicBezTo>
                    <a:pt x="226" y="674"/>
                    <a:pt x="226" y="674"/>
                    <a:pt x="226" y="674"/>
                  </a:cubicBezTo>
                  <a:cubicBezTo>
                    <a:pt x="226" y="674"/>
                    <a:pt x="226" y="674"/>
                    <a:pt x="226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5"/>
                    <a:pt x="228" y="675"/>
                    <a:pt x="228" y="675"/>
                  </a:cubicBezTo>
                  <a:cubicBezTo>
                    <a:pt x="228" y="675"/>
                    <a:pt x="228" y="675"/>
                    <a:pt x="228" y="675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7"/>
                    <a:pt x="229" y="677"/>
                    <a:pt x="229" y="677"/>
                  </a:cubicBezTo>
                  <a:cubicBezTo>
                    <a:pt x="229" y="677"/>
                    <a:pt x="229" y="677"/>
                    <a:pt x="229" y="677"/>
                  </a:cubicBezTo>
                  <a:cubicBezTo>
                    <a:pt x="229" y="678"/>
                    <a:pt x="229" y="678"/>
                    <a:pt x="229" y="678"/>
                  </a:cubicBezTo>
                  <a:cubicBezTo>
                    <a:pt x="229" y="678"/>
                    <a:pt x="229" y="678"/>
                    <a:pt x="229" y="678"/>
                  </a:cubicBezTo>
                  <a:cubicBezTo>
                    <a:pt x="229" y="679"/>
                    <a:pt x="229" y="679"/>
                    <a:pt x="229" y="679"/>
                  </a:cubicBezTo>
                  <a:cubicBezTo>
                    <a:pt x="229" y="679"/>
                    <a:pt x="229" y="679"/>
                    <a:pt x="229" y="679"/>
                  </a:cubicBezTo>
                  <a:cubicBezTo>
                    <a:pt x="230" y="679"/>
                    <a:pt x="230" y="679"/>
                    <a:pt x="230" y="679"/>
                  </a:cubicBezTo>
                  <a:cubicBezTo>
                    <a:pt x="230" y="679"/>
                    <a:pt x="230" y="679"/>
                    <a:pt x="230" y="679"/>
                  </a:cubicBezTo>
                  <a:cubicBezTo>
                    <a:pt x="229" y="681"/>
                    <a:pt x="229" y="681"/>
                    <a:pt x="229" y="681"/>
                  </a:cubicBezTo>
                  <a:cubicBezTo>
                    <a:pt x="229" y="681"/>
                    <a:pt x="229" y="681"/>
                    <a:pt x="229" y="681"/>
                  </a:cubicBezTo>
                  <a:cubicBezTo>
                    <a:pt x="228" y="681"/>
                    <a:pt x="228" y="681"/>
                    <a:pt x="228" y="681"/>
                  </a:cubicBezTo>
                  <a:cubicBezTo>
                    <a:pt x="228" y="681"/>
                    <a:pt x="228" y="681"/>
                    <a:pt x="228" y="681"/>
                  </a:cubicBezTo>
                  <a:cubicBezTo>
                    <a:pt x="226" y="682"/>
                    <a:pt x="226" y="682"/>
                    <a:pt x="226" y="682"/>
                  </a:cubicBezTo>
                  <a:cubicBezTo>
                    <a:pt x="226" y="682"/>
                    <a:pt x="226" y="682"/>
                    <a:pt x="226" y="682"/>
                  </a:cubicBezTo>
                  <a:cubicBezTo>
                    <a:pt x="225" y="683"/>
                    <a:pt x="225" y="683"/>
                    <a:pt x="225" y="683"/>
                  </a:cubicBezTo>
                  <a:cubicBezTo>
                    <a:pt x="225" y="683"/>
                    <a:pt x="225" y="683"/>
                    <a:pt x="225" y="683"/>
                  </a:cubicBezTo>
                  <a:cubicBezTo>
                    <a:pt x="224" y="683"/>
                    <a:pt x="224" y="683"/>
                    <a:pt x="224" y="683"/>
                  </a:cubicBezTo>
                  <a:cubicBezTo>
                    <a:pt x="224" y="683"/>
                    <a:pt x="224" y="683"/>
                    <a:pt x="224" y="683"/>
                  </a:cubicBezTo>
                  <a:cubicBezTo>
                    <a:pt x="223" y="684"/>
                    <a:pt x="223" y="684"/>
                    <a:pt x="223" y="684"/>
                  </a:cubicBezTo>
                  <a:cubicBezTo>
                    <a:pt x="223" y="684"/>
                    <a:pt x="223" y="684"/>
                    <a:pt x="223" y="684"/>
                  </a:cubicBezTo>
                  <a:cubicBezTo>
                    <a:pt x="221" y="684"/>
                    <a:pt x="221" y="684"/>
                    <a:pt x="221" y="684"/>
                  </a:cubicBezTo>
                  <a:cubicBezTo>
                    <a:pt x="221" y="684"/>
                    <a:pt x="221" y="684"/>
                    <a:pt x="221" y="684"/>
                  </a:cubicBezTo>
                  <a:cubicBezTo>
                    <a:pt x="220" y="685"/>
                    <a:pt x="220" y="685"/>
                    <a:pt x="220" y="685"/>
                  </a:cubicBezTo>
                  <a:cubicBezTo>
                    <a:pt x="220" y="685"/>
                    <a:pt x="220" y="685"/>
                    <a:pt x="220" y="685"/>
                  </a:cubicBezTo>
                  <a:cubicBezTo>
                    <a:pt x="220" y="685"/>
                    <a:pt x="219" y="685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20" y="687"/>
                    <a:pt x="220" y="687"/>
                  </a:cubicBezTo>
                  <a:cubicBezTo>
                    <a:pt x="220" y="687"/>
                    <a:pt x="220" y="687"/>
                    <a:pt x="220" y="687"/>
                  </a:cubicBezTo>
                  <a:cubicBezTo>
                    <a:pt x="220" y="687"/>
                    <a:pt x="220" y="687"/>
                    <a:pt x="220" y="687"/>
                  </a:cubicBezTo>
                  <a:cubicBezTo>
                    <a:pt x="220" y="687"/>
                    <a:pt x="220" y="687"/>
                    <a:pt x="220" y="687"/>
                  </a:cubicBezTo>
                  <a:cubicBezTo>
                    <a:pt x="226" y="685"/>
                    <a:pt x="226" y="685"/>
                    <a:pt x="226" y="685"/>
                  </a:cubicBezTo>
                  <a:cubicBezTo>
                    <a:pt x="226" y="685"/>
                    <a:pt x="226" y="685"/>
                    <a:pt x="226" y="685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5" y="686"/>
                    <a:pt x="225" y="686"/>
                    <a:pt x="225" y="686"/>
                  </a:cubicBezTo>
                  <a:cubicBezTo>
                    <a:pt x="225" y="686"/>
                    <a:pt x="225" y="686"/>
                    <a:pt x="225" y="686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8"/>
                    <a:pt x="225" y="688"/>
                    <a:pt x="225" y="688"/>
                  </a:cubicBezTo>
                  <a:cubicBezTo>
                    <a:pt x="225" y="688"/>
                    <a:pt x="225" y="688"/>
                    <a:pt x="225" y="688"/>
                  </a:cubicBezTo>
                  <a:cubicBezTo>
                    <a:pt x="225" y="688"/>
                    <a:pt x="225" y="688"/>
                    <a:pt x="224" y="688"/>
                  </a:cubicBezTo>
                  <a:cubicBezTo>
                    <a:pt x="224" y="688"/>
                    <a:pt x="224" y="688"/>
                    <a:pt x="224" y="688"/>
                  </a:cubicBezTo>
                  <a:cubicBezTo>
                    <a:pt x="224" y="688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3" y="689"/>
                    <a:pt x="223" y="689"/>
                    <a:pt x="223" y="690"/>
                  </a:cubicBezTo>
                  <a:cubicBezTo>
                    <a:pt x="223" y="690"/>
                    <a:pt x="223" y="690"/>
                    <a:pt x="223" y="690"/>
                  </a:cubicBezTo>
                  <a:cubicBezTo>
                    <a:pt x="223" y="690"/>
                    <a:pt x="223" y="690"/>
                    <a:pt x="223" y="690"/>
                  </a:cubicBezTo>
                  <a:cubicBezTo>
                    <a:pt x="223" y="690"/>
                    <a:pt x="223" y="690"/>
                    <a:pt x="223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3"/>
                  </a:cubicBezTo>
                  <a:cubicBezTo>
                    <a:pt x="220" y="693"/>
                    <a:pt x="220" y="693"/>
                    <a:pt x="220" y="693"/>
                  </a:cubicBezTo>
                  <a:cubicBezTo>
                    <a:pt x="220" y="693"/>
                    <a:pt x="220" y="693"/>
                    <a:pt x="220" y="693"/>
                  </a:cubicBezTo>
                  <a:cubicBezTo>
                    <a:pt x="220" y="693"/>
                    <a:pt x="220" y="693"/>
                    <a:pt x="220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2" y="693"/>
                    <a:pt x="222" y="692"/>
                    <a:pt x="222" y="692"/>
                  </a:cubicBezTo>
                  <a:cubicBezTo>
                    <a:pt x="222" y="692"/>
                    <a:pt x="222" y="692"/>
                    <a:pt x="222" y="692"/>
                  </a:cubicBezTo>
                  <a:cubicBezTo>
                    <a:pt x="222" y="692"/>
                    <a:pt x="222" y="692"/>
                    <a:pt x="223" y="692"/>
                  </a:cubicBezTo>
                  <a:cubicBezTo>
                    <a:pt x="223" y="692"/>
                    <a:pt x="223" y="692"/>
                    <a:pt x="223" y="692"/>
                  </a:cubicBezTo>
                  <a:cubicBezTo>
                    <a:pt x="223" y="692"/>
                    <a:pt x="223" y="692"/>
                    <a:pt x="223" y="692"/>
                  </a:cubicBezTo>
                  <a:cubicBezTo>
                    <a:pt x="223" y="692"/>
                    <a:pt x="223" y="692"/>
                    <a:pt x="223" y="692"/>
                  </a:cubicBezTo>
                  <a:cubicBezTo>
                    <a:pt x="223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3"/>
                  </a:cubicBezTo>
                  <a:cubicBezTo>
                    <a:pt x="224" y="693"/>
                    <a:pt x="224" y="693"/>
                    <a:pt x="224" y="693"/>
                  </a:cubicBezTo>
                  <a:cubicBezTo>
                    <a:pt x="225" y="693"/>
                    <a:pt x="225" y="693"/>
                    <a:pt x="225" y="693"/>
                  </a:cubicBezTo>
                  <a:cubicBezTo>
                    <a:pt x="225" y="693"/>
                    <a:pt x="225" y="693"/>
                    <a:pt x="225" y="693"/>
                  </a:cubicBezTo>
                  <a:cubicBezTo>
                    <a:pt x="225" y="694"/>
                    <a:pt x="225" y="694"/>
                    <a:pt x="224" y="694"/>
                  </a:cubicBezTo>
                  <a:cubicBezTo>
                    <a:pt x="224" y="694"/>
                    <a:pt x="224" y="694"/>
                    <a:pt x="224" y="694"/>
                  </a:cubicBezTo>
                  <a:cubicBezTo>
                    <a:pt x="224" y="694"/>
                    <a:pt x="224" y="694"/>
                    <a:pt x="224" y="695"/>
                  </a:cubicBezTo>
                  <a:cubicBezTo>
                    <a:pt x="224" y="695"/>
                    <a:pt x="224" y="695"/>
                    <a:pt x="224" y="695"/>
                  </a:cubicBezTo>
                  <a:cubicBezTo>
                    <a:pt x="224" y="695"/>
                    <a:pt x="224" y="695"/>
                    <a:pt x="224" y="695"/>
                  </a:cubicBezTo>
                  <a:cubicBezTo>
                    <a:pt x="224" y="695"/>
                    <a:pt x="224" y="695"/>
                    <a:pt x="224" y="695"/>
                  </a:cubicBezTo>
                  <a:cubicBezTo>
                    <a:pt x="224" y="695"/>
                    <a:pt x="224" y="696"/>
                    <a:pt x="224" y="696"/>
                  </a:cubicBezTo>
                  <a:cubicBezTo>
                    <a:pt x="224" y="696"/>
                    <a:pt x="224" y="696"/>
                    <a:pt x="224" y="696"/>
                  </a:cubicBezTo>
                  <a:cubicBezTo>
                    <a:pt x="224" y="696"/>
                    <a:pt x="224" y="696"/>
                    <a:pt x="224" y="697"/>
                  </a:cubicBezTo>
                  <a:cubicBezTo>
                    <a:pt x="224" y="697"/>
                    <a:pt x="224" y="697"/>
                    <a:pt x="224" y="697"/>
                  </a:cubicBezTo>
                  <a:cubicBezTo>
                    <a:pt x="224" y="697"/>
                    <a:pt x="224" y="697"/>
                    <a:pt x="224" y="697"/>
                  </a:cubicBezTo>
                  <a:cubicBezTo>
                    <a:pt x="224" y="697"/>
                    <a:pt x="224" y="697"/>
                    <a:pt x="224" y="697"/>
                  </a:cubicBezTo>
                  <a:cubicBezTo>
                    <a:pt x="224" y="697"/>
                    <a:pt x="224" y="698"/>
                    <a:pt x="223" y="698"/>
                  </a:cubicBezTo>
                  <a:cubicBezTo>
                    <a:pt x="223" y="698"/>
                    <a:pt x="223" y="698"/>
                    <a:pt x="223" y="698"/>
                  </a:cubicBezTo>
                  <a:cubicBezTo>
                    <a:pt x="223" y="699"/>
                    <a:pt x="223" y="699"/>
                    <a:pt x="223" y="699"/>
                  </a:cubicBezTo>
                  <a:cubicBezTo>
                    <a:pt x="223" y="699"/>
                    <a:pt x="223" y="699"/>
                    <a:pt x="223" y="699"/>
                  </a:cubicBezTo>
                  <a:cubicBezTo>
                    <a:pt x="222" y="699"/>
                    <a:pt x="222" y="699"/>
                    <a:pt x="222" y="699"/>
                  </a:cubicBezTo>
                  <a:cubicBezTo>
                    <a:pt x="222" y="699"/>
                    <a:pt x="222" y="699"/>
                    <a:pt x="222" y="699"/>
                  </a:cubicBezTo>
                  <a:cubicBezTo>
                    <a:pt x="221" y="700"/>
                    <a:pt x="221" y="700"/>
                    <a:pt x="221" y="700"/>
                  </a:cubicBezTo>
                  <a:cubicBezTo>
                    <a:pt x="221" y="700"/>
                    <a:pt x="221" y="700"/>
                    <a:pt x="221" y="700"/>
                  </a:cubicBezTo>
                  <a:cubicBezTo>
                    <a:pt x="220" y="700"/>
                    <a:pt x="220" y="700"/>
                    <a:pt x="220" y="700"/>
                  </a:cubicBezTo>
                  <a:cubicBezTo>
                    <a:pt x="220" y="700"/>
                    <a:pt x="220" y="700"/>
                    <a:pt x="220" y="700"/>
                  </a:cubicBezTo>
                  <a:cubicBezTo>
                    <a:pt x="220" y="701"/>
                    <a:pt x="220" y="701"/>
                    <a:pt x="220" y="701"/>
                  </a:cubicBezTo>
                  <a:cubicBezTo>
                    <a:pt x="220" y="701"/>
                    <a:pt x="220" y="701"/>
                    <a:pt x="220" y="701"/>
                  </a:cubicBezTo>
                  <a:cubicBezTo>
                    <a:pt x="219" y="701"/>
                    <a:pt x="219" y="701"/>
                    <a:pt x="219" y="701"/>
                  </a:cubicBezTo>
                  <a:cubicBezTo>
                    <a:pt x="219" y="701"/>
                    <a:pt x="219" y="701"/>
                    <a:pt x="219" y="701"/>
                  </a:cubicBezTo>
                  <a:cubicBezTo>
                    <a:pt x="218" y="701"/>
                    <a:pt x="218" y="701"/>
                    <a:pt x="218" y="701"/>
                  </a:cubicBezTo>
                  <a:close/>
                  <a:moveTo>
                    <a:pt x="318" y="698"/>
                  </a:moveTo>
                  <a:cubicBezTo>
                    <a:pt x="318" y="698"/>
                    <a:pt x="318" y="698"/>
                    <a:pt x="318" y="698"/>
                  </a:cubicBezTo>
                  <a:cubicBezTo>
                    <a:pt x="318" y="698"/>
                    <a:pt x="318" y="698"/>
                    <a:pt x="318" y="698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7" y="697"/>
                    <a:pt x="317" y="697"/>
                    <a:pt x="317" y="697"/>
                  </a:cubicBezTo>
                  <a:cubicBezTo>
                    <a:pt x="317" y="697"/>
                    <a:pt x="317" y="697"/>
                    <a:pt x="317" y="697"/>
                  </a:cubicBezTo>
                  <a:cubicBezTo>
                    <a:pt x="317" y="696"/>
                    <a:pt x="317" y="696"/>
                    <a:pt x="317" y="696"/>
                  </a:cubicBezTo>
                  <a:cubicBezTo>
                    <a:pt x="317" y="696"/>
                    <a:pt x="317" y="696"/>
                    <a:pt x="317" y="696"/>
                  </a:cubicBezTo>
                  <a:cubicBezTo>
                    <a:pt x="317" y="695"/>
                    <a:pt x="317" y="695"/>
                    <a:pt x="317" y="695"/>
                  </a:cubicBezTo>
                  <a:cubicBezTo>
                    <a:pt x="317" y="695"/>
                    <a:pt x="317" y="695"/>
                    <a:pt x="317" y="695"/>
                  </a:cubicBezTo>
                  <a:cubicBezTo>
                    <a:pt x="318" y="694"/>
                    <a:pt x="318" y="694"/>
                    <a:pt x="318" y="694"/>
                  </a:cubicBezTo>
                  <a:cubicBezTo>
                    <a:pt x="318" y="694"/>
                    <a:pt x="318" y="694"/>
                    <a:pt x="318" y="694"/>
                  </a:cubicBezTo>
                  <a:cubicBezTo>
                    <a:pt x="317" y="694"/>
                    <a:pt x="317" y="694"/>
                    <a:pt x="317" y="694"/>
                  </a:cubicBezTo>
                  <a:cubicBezTo>
                    <a:pt x="317" y="694"/>
                    <a:pt x="317" y="694"/>
                    <a:pt x="317" y="694"/>
                  </a:cubicBezTo>
                  <a:cubicBezTo>
                    <a:pt x="317" y="693"/>
                    <a:pt x="317" y="693"/>
                    <a:pt x="317" y="693"/>
                  </a:cubicBezTo>
                  <a:cubicBezTo>
                    <a:pt x="317" y="693"/>
                    <a:pt x="317" y="693"/>
                    <a:pt x="317" y="693"/>
                  </a:cubicBezTo>
                  <a:cubicBezTo>
                    <a:pt x="316" y="692"/>
                    <a:pt x="316" y="692"/>
                    <a:pt x="316" y="692"/>
                  </a:cubicBezTo>
                  <a:cubicBezTo>
                    <a:pt x="316" y="692"/>
                    <a:pt x="316" y="692"/>
                    <a:pt x="316" y="692"/>
                  </a:cubicBezTo>
                  <a:cubicBezTo>
                    <a:pt x="316" y="691"/>
                    <a:pt x="316" y="691"/>
                    <a:pt x="316" y="691"/>
                  </a:cubicBezTo>
                  <a:cubicBezTo>
                    <a:pt x="316" y="691"/>
                    <a:pt x="316" y="691"/>
                    <a:pt x="316" y="691"/>
                  </a:cubicBezTo>
                  <a:cubicBezTo>
                    <a:pt x="315" y="690"/>
                    <a:pt x="315" y="690"/>
                    <a:pt x="315" y="690"/>
                  </a:cubicBezTo>
                  <a:cubicBezTo>
                    <a:pt x="315" y="690"/>
                    <a:pt x="315" y="690"/>
                    <a:pt x="315" y="690"/>
                  </a:cubicBezTo>
                  <a:cubicBezTo>
                    <a:pt x="315" y="689"/>
                    <a:pt x="315" y="689"/>
                    <a:pt x="315" y="689"/>
                  </a:cubicBezTo>
                  <a:cubicBezTo>
                    <a:pt x="315" y="689"/>
                    <a:pt x="315" y="689"/>
                    <a:pt x="315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4" y="688"/>
                    <a:pt x="314" y="688"/>
                    <a:pt x="314" y="688"/>
                  </a:cubicBezTo>
                  <a:cubicBezTo>
                    <a:pt x="314" y="688"/>
                    <a:pt x="314" y="688"/>
                    <a:pt x="314" y="688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7" y="689"/>
                    <a:pt x="317" y="689"/>
                    <a:pt x="317" y="689"/>
                  </a:cubicBezTo>
                  <a:cubicBezTo>
                    <a:pt x="317" y="689"/>
                    <a:pt x="317" y="689"/>
                    <a:pt x="317" y="689"/>
                  </a:cubicBezTo>
                  <a:cubicBezTo>
                    <a:pt x="319" y="689"/>
                    <a:pt x="319" y="689"/>
                    <a:pt x="319" y="689"/>
                  </a:cubicBezTo>
                  <a:cubicBezTo>
                    <a:pt x="319" y="689"/>
                    <a:pt x="319" y="689"/>
                    <a:pt x="319" y="689"/>
                  </a:cubicBezTo>
                  <a:cubicBezTo>
                    <a:pt x="320" y="690"/>
                    <a:pt x="320" y="690"/>
                    <a:pt x="320" y="690"/>
                  </a:cubicBezTo>
                  <a:cubicBezTo>
                    <a:pt x="320" y="690"/>
                    <a:pt x="320" y="690"/>
                    <a:pt x="320" y="690"/>
                  </a:cubicBezTo>
                  <a:cubicBezTo>
                    <a:pt x="322" y="691"/>
                    <a:pt x="322" y="691"/>
                    <a:pt x="322" y="691"/>
                  </a:cubicBezTo>
                  <a:cubicBezTo>
                    <a:pt x="322" y="691"/>
                    <a:pt x="322" y="691"/>
                    <a:pt x="322" y="691"/>
                  </a:cubicBezTo>
                  <a:cubicBezTo>
                    <a:pt x="323" y="692"/>
                    <a:pt x="323" y="692"/>
                    <a:pt x="323" y="692"/>
                  </a:cubicBezTo>
                  <a:cubicBezTo>
                    <a:pt x="323" y="692"/>
                    <a:pt x="323" y="692"/>
                    <a:pt x="323" y="692"/>
                  </a:cubicBezTo>
                  <a:cubicBezTo>
                    <a:pt x="324" y="693"/>
                    <a:pt x="324" y="693"/>
                    <a:pt x="324" y="693"/>
                  </a:cubicBezTo>
                  <a:cubicBezTo>
                    <a:pt x="324" y="693"/>
                    <a:pt x="324" y="693"/>
                    <a:pt x="324" y="693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3" y="695"/>
                    <a:pt x="323" y="695"/>
                    <a:pt x="323" y="695"/>
                  </a:cubicBezTo>
                  <a:cubicBezTo>
                    <a:pt x="323" y="695"/>
                    <a:pt x="323" y="695"/>
                    <a:pt x="323" y="695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0" y="697"/>
                    <a:pt x="320" y="697"/>
                    <a:pt x="320" y="697"/>
                  </a:cubicBezTo>
                  <a:cubicBezTo>
                    <a:pt x="320" y="697"/>
                    <a:pt x="320" y="697"/>
                    <a:pt x="320" y="697"/>
                  </a:cubicBezTo>
                  <a:cubicBezTo>
                    <a:pt x="319" y="697"/>
                    <a:pt x="319" y="697"/>
                    <a:pt x="319" y="697"/>
                  </a:cubicBezTo>
                  <a:cubicBezTo>
                    <a:pt x="319" y="697"/>
                    <a:pt x="319" y="697"/>
                    <a:pt x="319" y="697"/>
                  </a:cubicBezTo>
                  <a:cubicBezTo>
                    <a:pt x="319" y="698"/>
                    <a:pt x="319" y="698"/>
                    <a:pt x="319" y="698"/>
                  </a:cubicBezTo>
                  <a:lnTo>
                    <a:pt x="318" y="698"/>
                  </a:lnTo>
                  <a:close/>
                  <a:moveTo>
                    <a:pt x="203" y="679"/>
                  </a:moveTo>
                  <a:cubicBezTo>
                    <a:pt x="203" y="679"/>
                    <a:pt x="202" y="679"/>
                    <a:pt x="202" y="678"/>
                  </a:cubicBezTo>
                  <a:cubicBezTo>
                    <a:pt x="202" y="678"/>
                    <a:pt x="202" y="678"/>
                    <a:pt x="202" y="678"/>
                  </a:cubicBezTo>
                  <a:cubicBezTo>
                    <a:pt x="202" y="678"/>
                    <a:pt x="202" y="678"/>
                    <a:pt x="202" y="677"/>
                  </a:cubicBezTo>
                  <a:cubicBezTo>
                    <a:pt x="202" y="677"/>
                    <a:pt x="202" y="677"/>
                    <a:pt x="202" y="677"/>
                  </a:cubicBezTo>
                  <a:cubicBezTo>
                    <a:pt x="202" y="677"/>
                    <a:pt x="203" y="676"/>
                    <a:pt x="203" y="676"/>
                  </a:cubicBezTo>
                  <a:cubicBezTo>
                    <a:pt x="203" y="676"/>
                    <a:pt x="203" y="676"/>
                    <a:pt x="203" y="676"/>
                  </a:cubicBezTo>
                  <a:cubicBezTo>
                    <a:pt x="204" y="675"/>
                    <a:pt x="204" y="675"/>
                    <a:pt x="204" y="675"/>
                  </a:cubicBezTo>
                  <a:cubicBezTo>
                    <a:pt x="204" y="675"/>
                    <a:pt x="204" y="675"/>
                    <a:pt x="204" y="675"/>
                  </a:cubicBezTo>
                  <a:cubicBezTo>
                    <a:pt x="205" y="674"/>
                    <a:pt x="205" y="674"/>
                    <a:pt x="205" y="674"/>
                  </a:cubicBezTo>
                  <a:cubicBezTo>
                    <a:pt x="205" y="674"/>
                    <a:pt x="205" y="674"/>
                    <a:pt x="205" y="674"/>
                  </a:cubicBezTo>
                  <a:cubicBezTo>
                    <a:pt x="206" y="674"/>
                    <a:pt x="206" y="674"/>
                    <a:pt x="206" y="674"/>
                  </a:cubicBezTo>
                  <a:cubicBezTo>
                    <a:pt x="206" y="674"/>
                    <a:pt x="206" y="674"/>
                    <a:pt x="206" y="674"/>
                  </a:cubicBezTo>
                  <a:cubicBezTo>
                    <a:pt x="207" y="673"/>
                    <a:pt x="207" y="673"/>
                    <a:pt x="207" y="673"/>
                  </a:cubicBezTo>
                  <a:cubicBezTo>
                    <a:pt x="207" y="673"/>
                    <a:pt x="207" y="673"/>
                    <a:pt x="207" y="673"/>
                  </a:cubicBezTo>
                  <a:cubicBezTo>
                    <a:pt x="209" y="672"/>
                    <a:pt x="209" y="672"/>
                    <a:pt x="209" y="672"/>
                  </a:cubicBezTo>
                  <a:cubicBezTo>
                    <a:pt x="209" y="672"/>
                    <a:pt x="209" y="672"/>
                    <a:pt x="209" y="672"/>
                  </a:cubicBezTo>
                  <a:cubicBezTo>
                    <a:pt x="210" y="671"/>
                    <a:pt x="210" y="671"/>
                    <a:pt x="210" y="671"/>
                  </a:cubicBezTo>
                  <a:cubicBezTo>
                    <a:pt x="210" y="671"/>
                    <a:pt x="210" y="671"/>
                    <a:pt x="210" y="671"/>
                  </a:cubicBezTo>
                  <a:cubicBezTo>
                    <a:pt x="220" y="665"/>
                    <a:pt x="220" y="665"/>
                    <a:pt x="220" y="665"/>
                  </a:cubicBezTo>
                  <a:cubicBezTo>
                    <a:pt x="220" y="665"/>
                    <a:pt x="220" y="665"/>
                    <a:pt x="220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3" y="665"/>
                    <a:pt x="223" y="665"/>
                    <a:pt x="223" y="665"/>
                  </a:cubicBezTo>
                  <a:cubicBezTo>
                    <a:pt x="223" y="665"/>
                    <a:pt x="223" y="665"/>
                    <a:pt x="223" y="665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4" y="666"/>
                    <a:pt x="224" y="666"/>
                    <a:pt x="224" y="666"/>
                  </a:cubicBezTo>
                  <a:cubicBezTo>
                    <a:pt x="224" y="666"/>
                    <a:pt x="224" y="666"/>
                    <a:pt x="224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2"/>
                    <a:pt x="225" y="662"/>
                    <a:pt x="225" y="662"/>
                  </a:cubicBezTo>
                  <a:cubicBezTo>
                    <a:pt x="225" y="662"/>
                    <a:pt x="225" y="662"/>
                    <a:pt x="225" y="662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4" y="661"/>
                    <a:pt x="234" y="661"/>
                    <a:pt x="234" y="661"/>
                  </a:cubicBezTo>
                  <a:cubicBezTo>
                    <a:pt x="234" y="661"/>
                    <a:pt x="234" y="661"/>
                    <a:pt x="234" y="661"/>
                  </a:cubicBezTo>
                  <a:cubicBezTo>
                    <a:pt x="232" y="664"/>
                    <a:pt x="232" y="664"/>
                    <a:pt x="232" y="664"/>
                  </a:cubicBezTo>
                  <a:cubicBezTo>
                    <a:pt x="232" y="664"/>
                    <a:pt x="232" y="664"/>
                    <a:pt x="232" y="664"/>
                  </a:cubicBezTo>
                  <a:cubicBezTo>
                    <a:pt x="229" y="667"/>
                    <a:pt x="229" y="667"/>
                    <a:pt x="229" y="667"/>
                  </a:cubicBezTo>
                  <a:cubicBezTo>
                    <a:pt x="229" y="667"/>
                    <a:pt x="229" y="667"/>
                    <a:pt x="229" y="667"/>
                  </a:cubicBezTo>
                  <a:cubicBezTo>
                    <a:pt x="226" y="669"/>
                    <a:pt x="226" y="669"/>
                    <a:pt x="226" y="669"/>
                  </a:cubicBezTo>
                  <a:cubicBezTo>
                    <a:pt x="226" y="669"/>
                    <a:pt x="226" y="669"/>
                    <a:pt x="226" y="669"/>
                  </a:cubicBezTo>
                  <a:cubicBezTo>
                    <a:pt x="223" y="671"/>
                    <a:pt x="223" y="671"/>
                    <a:pt x="223" y="671"/>
                  </a:cubicBezTo>
                  <a:cubicBezTo>
                    <a:pt x="223" y="671"/>
                    <a:pt x="223" y="671"/>
                    <a:pt x="223" y="671"/>
                  </a:cubicBezTo>
                  <a:cubicBezTo>
                    <a:pt x="220" y="673"/>
                    <a:pt x="220" y="673"/>
                    <a:pt x="220" y="673"/>
                  </a:cubicBezTo>
                  <a:cubicBezTo>
                    <a:pt x="220" y="673"/>
                    <a:pt x="220" y="673"/>
                    <a:pt x="220" y="673"/>
                  </a:cubicBezTo>
                  <a:cubicBezTo>
                    <a:pt x="217" y="675"/>
                    <a:pt x="217" y="675"/>
                    <a:pt x="217" y="675"/>
                  </a:cubicBezTo>
                  <a:cubicBezTo>
                    <a:pt x="217" y="675"/>
                    <a:pt x="217" y="675"/>
                    <a:pt x="217" y="675"/>
                  </a:cubicBezTo>
                  <a:cubicBezTo>
                    <a:pt x="216" y="675"/>
                    <a:pt x="215" y="676"/>
                    <a:pt x="214" y="676"/>
                  </a:cubicBezTo>
                  <a:cubicBezTo>
                    <a:pt x="214" y="676"/>
                    <a:pt x="214" y="676"/>
                    <a:pt x="214" y="676"/>
                  </a:cubicBezTo>
                  <a:cubicBezTo>
                    <a:pt x="203" y="679"/>
                    <a:pt x="203" y="679"/>
                    <a:pt x="203" y="679"/>
                  </a:cubicBezTo>
                  <a:close/>
                  <a:moveTo>
                    <a:pt x="305" y="665"/>
                  </a:moveTo>
                  <a:cubicBezTo>
                    <a:pt x="306" y="655"/>
                    <a:pt x="306" y="655"/>
                    <a:pt x="306" y="655"/>
                  </a:cubicBezTo>
                  <a:cubicBezTo>
                    <a:pt x="306" y="655"/>
                    <a:pt x="306" y="655"/>
                    <a:pt x="306" y="655"/>
                  </a:cubicBezTo>
                  <a:cubicBezTo>
                    <a:pt x="317" y="649"/>
                    <a:pt x="317" y="649"/>
                    <a:pt x="317" y="649"/>
                  </a:cubicBezTo>
                  <a:cubicBezTo>
                    <a:pt x="317" y="649"/>
                    <a:pt x="317" y="649"/>
                    <a:pt x="317" y="649"/>
                  </a:cubicBezTo>
                  <a:cubicBezTo>
                    <a:pt x="318" y="649"/>
                    <a:pt x="318" y="649"/>
                    <a:pt x="318" y="649"/>
                  </a:cubicBezTo>
                  <a:cubicBezTo>
                    <a:pt x="318" y="649"/>
                    <a:pt x="318" y="649"/>
                    <a:pt x="318" y="649"/>
                  </a:cubicBezTo>
                  <a:cubicBezTo>
                    <a:pt x="318" y="651"/>
                    <a:pt x="318" y="651"/>
                    <a:pt x="318" y="651"/>
                  </a:cubicBezTo>
                  <a:cubicBezTo>
                    <a:pt x="318" y="651"/>
                    <a:pt x="318" y="651"/>
                    <a:pt x="318" y="651"/>
                  </a:cubicBezTo>
                  <a:cubicBezTo>
                    <a:pt x="317" y="653"/>
                    <a:pt x="317" y="653"/>
                    <a:pt x="317" y="653"/>
                  </a:cubicBezTo>
                  <a:cubicBezTo>
                    <a:pt x="317" y="653"/>
                    <a:pt x="317" y="653"/>
                    <a:pt x="317" y="653"/>
                  </a:cubicBezTo>
                  <a:cubicBezTo>
                    <a:pt x="316" y="654"/>
                    <a:pt x="316" y="654"/>
                    <a:pt x="316" y="654"/>
                  </a:cubicBezTo>
                  <a:cubicBezTo>
                    <a:pt x="316" y="654"/>
                    <a:pt x="316" y="654"/>
                    <a:pt x="316" y="654"/>
                  </a:cubicBezTo>
                  <a:cubicBezTo>
                    <a:pt x="315" y="656"/>
                    <a:pt x="315" y="656"/>
                    <a:pt x="315" y="656"/>
                  </a:cubicBezTo>
                  <a:cubicBezTo>
                    <a:pt x="315" y="656"/>
                    <a:pt x="315" y="656"/>
                    <a:pt x="315" y="656"/>
                  </a:cubicBezTo>
                  <a:cubicBezTo>
                    <a:pt x="313" y="657"/>
                    <a:pt x="313" y="657"/>
                    <a:pt x="313" y="657"/>
                  </a:cubicBezTo>
                  <a:cubicBezTo>
                    <a:pt x="313" y="657"/>
                    <a:pt x="313" y="657"/>
                    <a:pt x="313" y="657"/>
                  </a:cubicBezTo>
                  <a:cubicBezTo>
                    <a:pt x="312" y="659"/>
                    <a:pt x="312" y="659"/>
                    <a:pt x="312" y="659"/>
                  </a:cubicBezTo>
                  <a:cubicBezTo>
                    <a:pt x="312" y="659"/>
                    <a:pt x="312" y="659"/>
                    <a:pt x="312" y="659"/>
                  </a:cubicBezTo>
                  <a:cubicBezTo>
                    <a:pt x="311" y="660"/>
                    <a:pt x="311" y="660"/>
                    <a:pt x="311" y="660"/>
                  </a:cubicBezTo>
                  <a:cubicBezTo>
                    <a:pt x="311" y="660"/>
                    <a:pt x="311" y="660"/>
                    <a:pt x="311" y="660"/>
                  </a:cubicBezTo>
                  <a:cubicBezTo>
                    <a:pt x="310" y="661"/>
                    <a:pt x="310" y="661"/>
                    <a:pt x="310" y="661"/>
                  </a:cubicBezTo>
                  <a:cubicBezTo>
                    <a:pt x="310" y="661"/>
                    <a:pt x="310" y="661"/>
                    <a:pt x="310" y="661"/>
                  </a:cubicBezTo>
                  <a:cubicBezTo>
                    <a:pt x="309" y="662"/>
                    <a:pt x="309" y="662"/>
                    <a:pt x="309" y="662"/>
                  </a:cubicBezTo>
                  <a:cubicBezTo>
                    <a:pt x="309" y="662"/>
                    <a:pt x="309" y="662"/>
                    <a:pt x="309" y="662"/>
                  </a:cubicBezTo>
                  <a:cubicBezTo>
                    <a:pt x="309" y="663"/>
                    <a:pt x="309" y="663"/>
                    <a:pt x="309" y="663"/>
                  </a:cubicBezTo>
                  <a:cubicBezTo>
                    <a:pt x="309" y="663"/>
                    <a:pt x="309" y="663"/>
                    <a:pt x="309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7" y="664"/>
                    <a:pt x="307" y="664"/>
                    <a:pt x="307" y="664"/>
                  </a:cubicBezTo>
                  <a:cubicBezTo>
                    <a:pt x="307" y="664"/>
                    <a:pt x="307" y="664"/>
                    <a:pt x="307" y="664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5" y="665"/>
                    <a:pt x="305" y="665"/>
                    <a:pt x="305" y="665"/>
                  </a:cubicBezTo>
                  <a:close/>
                  <a:moveTo>
                    <a:pt x="598" y="662"/>
                  </a:moveTo>
                  <a:cubicBezTo>
                    <a:pt x="598" y="661"/>
                    <a:pt x="598" y="661"/>
                    <a:pt x="598" y="661"/>
                  </a:cubicBezTo>
                  <a:cubicBezTo>
                    <a:pt x="598" y="661"/>
                    <a:pt x="598" y="661"/>
                    <a:pt x="598" y="661"/>
                  </a:cubicBezTo>
                  <a:cubicBezTo>
                    <a:pt x="598" y="661"/>
                    <a:pt x="598" y="661"/>
                    <a:pt x="598" y="661"/>
                  </a:cubicBezTo>
                  <a:cubicBezTo>
                    <a:pt x="598" y="661"/>
                    <a:pt x="598" y="661"/>
                    <a:pt x="598" y="661"/>
                  </a:cubicBezTo>
                  <a:cubicBezTo>
                    <a:pt x="598" y="660"/>
                    <a:pt x="598" y="660"/>
                    <a:pt x="598" y="660"/>
                  </a:cubicBezTo>
                  <a:cubicBezTo>
                    <a:pt x="598" y="660"/>
                    <a:pt x="598" y="660"/>
                    <a:pt x="598" y="660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600" y="656"/>
                    <a:pt x="600" y="656"/>
                    <a:pt x="600" y="656"/>
                  </a:cubicBezTo>
                  <a:cubicBezTo>
                    <a:pt x="600" y="656"/>
                    <a:pt x="600" y="656"/>
                    <a:pt x="600" y="656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1" y="658"/>
                    <a:pt x="601" y="658"/>
                    <a:pt x="601" y="658"/>
                  </a:cubicBezTo>
                  <a:cubicBezTo>
                    <a:pt x="601" y="658"/>
                    <a:pt x="601" y="658"/>
                    <a:pt x="601" y="658"/>
                  </a:cubicBezTo>
                  <a:cubicBezTo>
                    <a:pt x="601" y="659"/>
                    <a:pt x="601" y="659"/>
                    <a:pt x="601" y="659"/>
                  </a:cubicBezTo>
                  <a:cubicBezTo>
                    <a:pt x="601" y="659"/>
                    <a:pt x="601" y="659"/>
                    <a:pt x="601" y="659"/>
                  </a:cubicBezTo>
                  <a:cubicBezTo>
                    <a:pt x="602" y="659"/>
                    <a:pt x="602" y="659"/>
                    <a:pt x="602" y="659"/>
                  </a:cubicBezTo>
                  <a:cubicBezTo>
                    <a:pt x="602" y="659"/>
                    <a:pt x="602" y="659"/>
                    <a:pt x="602" y="659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1"/>
                    <a:pt x="601" y="661"/>
                    <a:pt x="601" y="661"/>
                  </a:cubicBezTo>
                  <a:cubicBezTo>
                    <a:pt x="601" y="661"/>
                    <a:pt x="601" y="661"/>
                    <a:pt x="601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599" y="661"/>
                    <a:pt x="599" y="661"/>
                    <a:pt x="599" y="661"/>
                  </a:cubicBezTo>
                  <a:cubicBezTo>
                    <a:pt x="599" y="661"/>
                    <a:pt x="599" y="661"/>
                    <a:pt x="599" y="661"/>
                  </a:cubicBezTo>
                  <a:cubicBezTo>
                    <a:pt x="599" y="662"/>
                    <a:pt x="599" y="662"/>
                    <a:pt x="599" y="662"/>
                  </a:cubicBezTo>
                  <a:lnTo>
                    <a:pt x="598" y="662"/>
                  </a:lnTo>
                  <a:close/>
                  <a:moveTo>
                    <a:pt x="615" y="662"/>
                  </a:move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3" y="661"/>
                    <a:pt x="613" y="661"/>
                    <a:pt x="613" y="661"/>
                  </a:cubicBezTo>
                  <a:cubicBezTo>
                    <a:pt x="613" y="661"/>
                    <a:pt x="613" y="661"/>
                    <a:pt x="613" y="661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59"/>
                    <a:pt x="613" y="659"/>
                    <a:pt x="613" y="659"/>
                  </a:cubicBezTo>
                  <a:cubicBezTo>
                    <a:pt x="613" y="659"/>
                    <a:pt x="613" y="659"/>
                    <a:pt x="613" y="659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7"/>
                    <a:pt x="613" y="657"/>
                    <a:pt x="613" y="657"/>
                  </a:cubicBezTo>
                  <a:cubicBezTo>
                    <a:pt x="613" y="657"/>
                    <a:pt x="613" y="657"/>
                    <a:pt x="613" y="657"/>
                  </a:cubicBezTo>
                  <a:cubicBezTo>
                    <a:pt x="614" y="656"/>
                    <a:pt x="614" y="656"/>
                    <a:pt x="614" y="656"/>
                  </a:cubicBezTo>
                  <a:cubicBezTo>
                    <a:pt x="614" y="656"/>
                    <a:pt x="614" y="656"/>
                    <a:pt x="614" y="656"/>
                  </a:cubicBezTo>
                  <a:cubicBezTo>
                    <a:pt x="613" y="656"/>
                    <a:pt x="613" y="656"/>
                    <a:pt x="613" y="656"/>
                  </a:cubicBezTo>
                  <a:cubicBezTo>
                    <a:pt x="613" y="656"/>
                    <a:pt x="613" y="656"/>
                    <a:pt x="613" y="656"/>
                  </a:cubicBezTo>
                  <a:cubicBezTo>
                    <a:pt x="613" y="655"/>
                    <a:pt x="613" y="655"/>
                    <a:pt x="613" y="655"/>
                  </a:cubicBezTo>
                  <a:cubicBezTo>
                    <a:pt x="613" y="655"/>
                    <a:pt x="613" y="655"/>
                    <a:pt x="613" y="655"/>
                  </a:cubicBezTo>
                  <a:cubicBezTo>
                    <a:pt x="613" y="654"/>
                    <a:pt x="613" y="654"/>
                    <a:pt x="613" y="654"/>
                  </a:cubicBezTo>
                  <a:cubicBezTo>
                    <a:pt x="613" y="654"/>
                    <a:pt x="613" y="654"/>
                    <a:pt x="613" y="654"/>
                  </a:cubicBezTo>
                  <a:cubicBezTo>
                    <a:pt x="614" y="654"/>
                    <a:pt x="614" y="654"/>
                    <a:pt x="614" y="654"/>
                  </a:cubicBezTo>
                  <a:cubicBezTo>
                    <a:pt x="614" y="654"/>
                    <a:pt x="614" y="654"/>
                    <a:pt x="614" y="654"/>
                  </a:cubicBezTo>
                  <a:cubicBezTo>
                    <a:pt x="615" y="653"/>
                    <a:pt x="615" y="653"/>
                    <a:pt x="615" y="653"/>
                  </a:cubicBezTo>
                  <a:cubicBezTo>
                    <a:pt x="615" y="653"/>
                    <a:pt x="615" y="653"/>
                    <a:pt x="615" y="653"/>
                  </a:cubicBezTo>
                  <a:cubicBezTo>
                    <a:pt x="617" y="654"/>
                    <a:pt x="617" y="654"/>
                    <a:pt x="617" y="654"/>
                  </a:cubicBezTo>
                  <a:cubicBezTo>
                    <a:pt x="617" y="654"/>
                    <a:pt x="617" y="654"/>
                    <a:pt x="617" y="654"/>
                  </a:cubicBezTo>
                  <a:cubicBezTo>
                    <a:pt x="617" y="655"/>
                    <a:pt x="617" y="655"/>
                    <a:pt x="617" y="655"/>
                  </a:cubicBezTo>
                  <a:cubicBezTo>
                    <a:pt x="617" y="655"/>
                    <a:pt x="617" y="655"/>
                    <a:pt x="617" y="655"/>
                  </a:cubicBezTo>
                  <a:cubicBezTo>
                    <a:pt x="617" y="656"/>
                    <a:pt x="617" y="656"/>
                    <a:pt x="617" y="656"/>
                  </a:cubicBezTo>
                  <a:cubicBezTo>
                    <a:pt x="617" y="656"/>
                    <a:pt x="617" y="656"/>
                    <a:pt x="617" y="656"/>
                  </a:cubicBezTo>
                  <a:cubicBezTo>
                    <a:pt x="617" y="657"/>
                    <a:pt x="617" y="657"/>
                    <a:pt x="617" y="657"/>
                  </a:cubicBezTo>
                  <a:cubicBezTo>
                    <a:pt x="617" y="657"/>
                    <a:pt x="617" y="657"/>
                    <a:pt x="617" y="657"/>
                  </a:cubicBezTo>
                  <a:cubicBezTo>
                    <a:pt x="617" y="658"/>
                    <a:pt x="617" y="658"/>
                    <a:pt x="617" y="658"/>
                  </a:cubicBezTo>
                  <a:cubicBezTo>
                    <a:pt x="617" y="658"/>
                    <a:pt x="617" y="658"/>
                    <a:pt x="617" y="658"/>
                  </a:cubicBezTo>
                  <a:cubicBezTo>
                    <a:pt x="617" y="659"/>
                    <a:pt x="617" y="659"/>
                    <a:pt x="617" y="659"/>
                  </a:cubicBezTo>
                  <a:cubicBezTo>
                    <a:pt x="617" y="659"/>
                    <a:pt x="617" y="659"/>
                    <a:pt x="617" y="659"/>
                  </a:cubicBezTo>
                  <a:cubicBezTo>
                    <a:pt x="617" y="660"/>
                    <a:pt x="617" y="660"/>
                    <a:pt x="617" y="660"/>
                  </a:cubicBezTo>
                  <a:cubicBezTo>
                    <a:pt x="617" y="660"/>
                    <a:pt x="617" y="660"/>
                    <a:pt x="617" y="660"/>
                  </a:cubicBezTo>
                  <a:cubicBezTo>
                    <a:pt x="616" y="661"/>
                    <a:pt x="616" y="661"/>
                    <a:pt x="616" y="661"/>
                  </a:cubicBezTo>
                  <a:cubicBezTo>
                    <a:pt x="616" y="661"/>
                    <a:pt x="616" y="661"/>
                    <a:pt x="616" y="661"/>
                  </a:cubicBezTo>
                  <a:cubicBezTo>
                    <a:pt x="616" y="662"/>
                    <a:pt x="616" y="662"/>
                    <a:pt x="616" y="662"/>
                  </a:cubicBezTo>
                  <a:lnTo>
                    <a:pt x="615" y="662"/>
                  </a:lnTo>
                  <a:close/>
                  <a:moveTo>
                    <a:pt x="607" y="656"/>
                  </a:moveTo>
                  <a:cubicBezTo>
                    <a:pt x="606" y="656"/>
                    <a:pt x="606" y="656"/>
                    <a:pt x="606" y="656"/>
                  </a:cubicBezTo>
                  <a:cubicBezTo>
                    <a:pt x="606" y="656"/>
                    <a:pt x="606" y="656"/>
                    <a:pt x="606" y="656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4" y="652"/>
                    <a:pt x="604" y="652"/>
                    <a:pt x="604" y="652"/>
                  </a:cubicBezTo>
                  <a:cubicBezTo>
                    <a:pt x="604" y="652"/>
                    <a:pt x="604" y="652"/>
                    <a:pt x="604" y="652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5" y="651"/>
                    <a:pt x="605" y="651"/>
                    <a:pt x="605" y="651"/>
                  </a:cubicBezTo>
                  <a:cubicBezTo>
                    <a:pt x="605" y="651"/>
                    <a:pt x="605" y="651"/>
                    <a:pt x="605" y="651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6" y="650"/>
                    <a:pt x="606" y="650"/>
                    <a:pt x="606" y="650"/>
                  </a:cubicBezTo>
                  <a:cubicBezTo>
                    <a:pt x="606" y="650"/>
                    <a:pt x="606" y="650"/>
                    <a:pt x="606" y="650"/>
                  </a:cubicBezTo>
                  <a:cubicBezTo>
                    <a:pt x="607" y="650"/>
                    <a:pt x="607" y="650"/>
                    <a:pt x="607" y="650"/>
                  </a:cubicBezTo>
                  <a:cubicBezTo>
                    <a:pt x="607" y="650"/>
                    <a:pt x="607" y="650"/>
                    <a:pt x="607" y="650"/>
                  </a:cubicBezTo>
                  <a:cubicBezTo>
                    <a:pt x="608" y="651"/>
                    <a:pt x="608" y="651"/>
                    <a:pt x="608" y="651"/>
                  </a:cubicBezTo>
                  <a:cubicBezTo>
                    <a:pt x="608" y="651"/>
                    <a:pt x="608" y="651"/>
                    <a:pt x="608" y="651"/>
                  </a:cubicBezTo>
                  <a:cubicBezTo>
                    <a:pt x="609" y="651"/>
                    <a:pt x="609" y="651"/>
                    <a:pt x="609" y="651"/>
                  </a:cubicBezTo>
                  <a:cubicBezTo>
                    <a:pt x="609" y="651"/>
                    <a:pt x="609" y="651"/>
                    <a:pt x="609" y="651"/>
                  </a:cubicBezTo>
                  <a:cubicBezTo>
                    <a:pt x="609" y="652"/>
                    <a:pt x="609" y="652"/>
                    <a:pt x="609" y="652"/>
                  </a:cubicBezTo>
                  <a:cubicBezTo>
                    <a:pt x="609" y="652"/>
                    <a:pt x="609" y="652"/>
                    <a:pt x="609" y="652"/>
                  </a:cubicBezTo>
                  <a:cubicBezTo>
                    <a:pt x="610" y="653"/>
                    <a:pt x="610" y="653"/>
                    <a:pt x="610" y="653"/>
                  </a:cubicBezTo>
                  <a:cubicBezTo>
                    <a:pt x="610" y="653"/>
                    <a:pt x="610" y="653"/>
                    <a:pt x="610" y="653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09" y="654"/>
                    <a:pt x="609" y="654"/>
                    <a:pt x="609" y="654"/>
                  </a:cubicBezTo>
                  <a:cubicBezTo>
                    <a:pt x="609" y="654"/>
                    <a:pt x="609" y="654"/>
                    <a:pt x="609" y="654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6"/>
                    <a:pt x="608" y="656"/>
                    <a:pt x="608" y="656"/>
                  </a:cubicBezTo>
                  <a:cubicBezTo>
                    <a:pt x="608" y="656"/>
                    <a:pt x="608" y="656"/>
                    <a:pt x="608" y="656"/>
                  </a:cubicBezTo>
                  <a:cubicBezTo>
                    <a:pt x="607" y="656"/>
                    <a:pt x="607" y="656"/>
                    <a:pt x="607" y="656"/>
                  </a:cubicBezTo>
                  <a:cubicBezTo>
                    <a:pt x="607" y="656"/>
                    <a:pt x="607" y="656"/>
                    <a:pt x="607" y="656"/>
                  </a:cubicBezTo>
                  <a:cubicBezTo>
                    <a:pt x="607" y="656"/>
                    <a:pt x="607" y="656"/>
                    <a:pt x="607" y="656"/>
                  </a:cubicBezTo>
                  <a:close/>
                  <a:moveTo>
                    <a:pt x="307" y="647"/>
                  </a:moveTo>
                  <a:cubicBezTo>
                    <a:pt x="307" y="647"/>
                    <a:pt x="307" y="647"/>
                    <a:pt x="307" y="647"/>
                  </a:cubicBezTo>
                  <a:cubicBezTo>
                    <a:pt x="307" y="647"/>
                    <a:pt x="307" y="647"/>
                    <a:pt x="307" y="647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4"/>
                    <a:pt x="307" y="644"/>
                    <a:pt x="307" y="644"/>
                  </a:cubicBezTo>
                  <a:cubicBezTo>
                    <a:pt x="307" y="644"/>
                    <a:pt x="307" y="644"/>
                    <a:pt x="307" y="644"/>
                  </a:cubicBezTo>
                  <a:cubicBezTo>
                    <a:pt x="312" y="642"/>
                    <a:pt x="312" y="642"/>
                    <a:pt x="312" y="642"/>
                  </a:cubicBezTo>
                  <a:cubicBezTo>
                    <a:pt x="312" y="642"/>
                    <a:pt x="312" y="642"/>
                    <a:pt x="312" y="642"/>
                  </a:cubicBezTo>
                  <a:cubicBezTo>
                    <a:pt x="312" y="643"/>
                    <a:pt x="312" y="643"/>
                    <a:pt x="312" y="643"/>
                  </a:cubicBezTo>
                  <a:cubicBezTo>
                    <a:pt x="312" y="643"/>
                    <a:pt x="312" y="643"/>
                    <a:pt x="312" y="643"/>
                  </a:cubicBezTo>
                  <a:cubicBezTo>
                    <a:pt x="311" y="644"/>
                    <a:pt x="311" y="644"/>
                    <a:pt x="311" y="644"/>
                  </a:cubicBezTo>
                  <a:cubicBezTo>
                    <a:pt x="311" y="644"/>
                    <a:pt x="311" y="644"/>
                    <a:pt x="311" y="644"/>
                  </a:cubicBezTo>
                  <a:cubicBezTo>
                    <a:pt x="310" y="644"/>
                    <a:pt x="310" y="644"/>
                    <a:pt x="310" y="644"/>
                  </a:cubicBezTo>
                  <a:cubicBezTo>
                    <a:pt x="310" y="644"/>
                    <a:pt x="310" y="644"/>
                    <a:pt x="310" y="644"/>
                  </a:cubicBezTo>
                  <a:cubicBezTo>
                    <a:pt x="310" y="645"/>
                    <a:pt x="310" y="645"/>
                    <a:pt x="310" y="645"/>
                  </a:cubicBezTo>
                  <a:cubicBezTo>
                    <a:pt x="310" y="645"/>
                    <a:pt x="310" y="645"/>
                    <a:pt x="310" y="645"/>
                  </a:cubicBezTo>
                  <a:cubicBezTo>
                    <a:pt x="309" y="646"/>
                    <a:pt x="309" y="646"/>
                    <a:pt x="309" y="646"/>
                  </a:cubicBezTo>
                  <a:cubicBezTo>
                    <a:pt x="309" y="646"/>
                    <a:pt x="309" y="646"/>
                    <a:pt x="309" y="646"/>
                  </a:cubicBezTo>
                  <a:cubicBezTo>
                    <a:pt x="308" y="646"/>
                    <a:pt x="308" y="646"/>
                    <a:pt x="308" y="646"/>
                  </a:cubicBezTo>
                  <a:cubicBezTo>
                    <a:pt x="308" y="646"/>
                    <a:pt x="308" y="646"/>
                    <a:pt x="308" y="646"/>
                  </a:cubicBezTo>
                  <a:cubicBezTo>
                    <a:pt x="308" y="647"/>
                    <a:pt x="308" y="647"/>
                    <a:pt x="308" y="647"/>
                  </a:cubicBezTo>
                  <a:cubicBezTo>
                    <a:pt x="308" y="647"/>
                    <a:pt x="308" y="647"/>
                    <a:pt x="308" y="647"/>
                  </a:cubicBezTo>
                  <a:cubicBezTo>
                    <a:pt x="307" y="647"/>
                    <a:pt x="307" y="647"/>
                    <a:pt x="307" y="647"/>
                  </a:cubicBezTo>
                  <a:close/>
                  <a:moveTo>
                    <a:pt x="601" y="645"/>
                  </a:moveTo>
                  <a:cubicBezTo>
                    <a:pt x="601" y="645"/>
                    <a:pt x="601" y="645"/>
                    <a:pt x="601" y="645"/>
                  </a:cubicBezTo>
                  <a:close/>
                  <a:moveTo>
                    <a:pt x="217" y="632"/>
                  </a:moveTo>
                  <a:cubicBezTo>
                    <a:pt x="217" y="632"/>
                    <a:pt x="217" y="632"/>
                    <a:pt x="217" y="632"/>
                  </a:cubicBezTo>
                  <a:cubicBezTo>
                    <a:pt x="217" y="632"/>
                    <a:pt x="217" y="632"/>
                    <a:pt x="217" y="632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0"/>
                    <a:pt x="217" y="630"/>
                    <a:pt x="217" y="630"/>
                  </a:cubicBezTo>
                  <a:cubicBezTo>
                    <a:pt x="217" y="630"/>
                    <a:pt x="217" y="630"/>
                    <a:pt x="217" y="630"/>
                  </a:cubicBezTo>
                  <a:cubicBezTo>
                    <a:pt x="218" y="630"/>
                    <a:pt x="218" y="630"/>
                    <a:pt x="218" y="630"/>
                  </a:cubicBezTo>
                  <a:cubicBezTo>
                    <a:pt x="218" y="630"/>
                    <a:pt x="218" y="630"/>
                    <a:pt x="218" y="630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8"/>
                    <a:pt x="218" y="628"/>
                    <a:pt x="218" y="628"/>
                  </a:cubicBezTo>
                  <a:cubicBezTo>
                    <a:pt x="218" y="628"/>
                    <a:pt x="218" y="628"/>
                    <a:pt x="218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6" y="627"/>
                    <a:pt x="216" y="627"/>
                    <a:pt x="216" y="627"/>
                  </a:cubicBezTo>
                  <a:cubicBezTo>
                    <a:pt x="216" y="627"/>
                    <a:pt x="216" y="627"/>
                    <a:pt x="216" y="627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19"/>
                    <a:pt x="210" y="619"/>
                    <a:pt x="210" y="619"/>
                  </a:cubicBezTo>
                  <a:cubicBezTo>
                    <a:pt x="210" y="619"/>
                    <a:pt x="210" y="619"/>
                    <a:pt x="210" y="619"/>
                  </a:cubicBezTo>
                  <a:cubicBezTo>
                    <a:pt x="213" y="619"/>
                    <a:pt x="213" y="619"/>
                    <a:pt x="213" y="619"/>
                  </a:cubicBezTo>
                  <a:cubicBezTo>
                    <a:pt x="213" y="619"/>
                    <a:pt x="213" y="619"/>
                    <a:pt x="213" y="619"/>
                  </a:cubicBezTo>
                  <a:cubicBezTo>
                    <a:pt x="215" y="620"/>
                    <a:pt x="215" y="620"/>
                    <a:pt x="215" y="620"/>
                  </a:cubicBezTo>
                  <a:cubicBezTo>
                    <a:pt x="215" y="620"/>
                    <a:pt x="215" y="620"/>
                    <a:pt x="215" y="620"/>
                  </a:cubicBezTo>
                  <a:cubicBezTo>
                    <a:pt x="217" y="620"/>
                    <a:pt x="217" y="620"/>
                    <a:pt x="217" y="620"/>
                  </a:cubicBezTo>
                  <a:cubicBezTo>
                    <a:pt x="217" y="620"/>
                    <a:pt x="217" y="620"/>
                    <a:pt x="217" y="620"/>
                  </a:cubicBezTo>
                  <a:cubicBezTo>
                    <a:pt x="220" y="621"/>
                    <a:pt x="220" y="621"/>
                    <a:pt x="220" y="621"/>
                  </a:cubicBezTo>
                  <a:cubicBezTo>
                    <a:pt x="220" y="621"/>
                    <a:pt x="220" y="621"/>
                    <a:pt x="220" y="621"/>
                  </a:cubicBezTo>
                  <a:cubicBezTo>
                    <a:pt x="222" y="622"/>
                    <a:pt x="222" y="622"/>
                    <a:pt x="222" y="622"/>
                  </a:cubicBezTo>
                  <a:cubicBezTo>
                    <a:pt x="222" y="622"/>
                    <a:pt x="222" y="622"/>
                    <a:pt x="222" y="622"/>
                  </a:cubicBezTo>
                  <a:cubicBezTo>
                    <a:pt x="224" y="623"/>
                    <a:pt x="224" y="623"/>
                    <a:pt x="224" y="623"/>
                  </a:cubicBezTo>
                  <a:cubicBezTo>
                    <a:pt x="224" y="623"/>
                    <a:pt x="224" y="623"/>
                    <a:pt x="224" y="623"/>
                  </a:cubicBezTo>
                  <a:cubicBezTo>
                    <a:pt x="226" y="624"/>
                    <a:pt x="226" y="624"/>
                    <a:pt x="226" y="624"/>
                  </a:cubicBezTo>
                  <a:cubicBezTo>
                    <a:pt x="226" y="624"/>
                    <a:pt x="226" y="624"/>
                    <a:pt x="226" y="624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8"/>
                    <a:pt x="229" y="628"/>
                    <a:pt x="229" y="628"/>
                  </a:cubicBezTo>
                  <a:cubicBezTo>
                    <a:pt x="229" y="628"/>
                    <a:pt x="229" y="628"/>
                    <a:pt x="229" y="628"/>
                  </a:cubicBezTo>
                  <a:cubicBezTo>
                    <a:pt x="230" y="628"/>
                    <a:pt x="230" y="628"/>
                    <a:pt x="230" y="628"/>
                  </a:cubicBezTo>
                  <a:cubicBezTo>
                    <a:pt x="230" y="628"/>
                    <a:pt x="230" y="628"/>
                    <a:pt x="230" y="628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30"/>
                    <a:pt x="230" y="630"/>
                    <a:pt x="230" y="630"/>
                  </a:cubicBezTo>
                  <a:cubicBezTo>
                    <a:pt x="230" y="630"/>
                    <a:pt x="230" y="630"/>
                    <a:pt x="230" y="630"/>
                  </a:cubicBezTo>
                  <a:cubicBezTo>
                    <a:pt x="229" y="631"/>
                    <a:pt x="229" y="631"/>
                    <a:pt x="229" y="631"/>
                  </a:cubicBezTo>
                  <a:cubicBezTo>
                    <a:pt x="229" y="631"/>
                    <a:pt x="229" y="631"/>
                    <a:pt x="229" y="631"/>
                  </a:cubicBezTo>
                  <a:cubicBezTo>
                    <a:pt x="227" y="632"/>
                    <a:pt x="227" y="632"/>
                    <a:pt x="227" y="632"/>
                  </a:cubicBezTo>
                  <a:cubicBezTo>
                    <a:pt x="227" y="632"/>
                    <a:pt x="227" y="632"/>
                    <a:pt x="227" y="632"/>
                  </a:cubicBezTo>
                  <a:cubicBezTo>
                    <a:pt x="226" y="632"/>
                    <a:pt x="226" y="632"/>
                    <a:pt x="226" y="632"/>
                  </a:cubicBezTo>
                  <a:cubicBezTo>
                    <a:pt x="226" y="632"/>
                    <a:pt x="226" y="632"/>
                    <a:pt x="226" y="632"/>
                  </a:cubicBezTo>
                  <a:cubicBezTo>
                    <a:pt x="224" y="632"/>
                    <a:pt x="224" y="632"/>
                    <a:pt x="224" y="632"/>
                  </a:cubicBezTo>
                  <a:cubicBezTo>
                    <a:pt x="224" y="632"/>
                    <a:pt x="224" y="632"/>
                    <a:pt x="224" y="632"/>
                  </a:cubicBezTo>
                  <a:cubicBezTo>
                    <a:pt x="222" y="632"/>
                    <a:pt x="222" y="632"/>
                    <a:pt x="222" y="632"/>
                  </a:cubicBezTo>
                  <a:cubicBezTo>
                    <a:pt x="222" y="632"/>
                    <a:pt x="222" y="632"/>
                    <a:pt x="222" y="632"/>
                  </a:cubicBezTo>
                  <a:cubicBezTo>
                    <a:pt x="220" y="632"/>
                    <a:pt x="220" y="632"/>
                    <a:pt x="220" y="632"/>
                  </a:cubicBezTo>
                  <a:cubicBezTo>
                    <a:pt x="220" y="632"/>
                    <a:pt x="220" y="632"/>
                    <a:pt x="220" y="632"/>
                  </a:cubicBezTo>
                  <a:cubicBezTo>
                    <a:pt x="218" y="632"/>
                    <a:pt x="218" y="632"/>
                    <a:pt x="218" y="632"/>
                  </a:cubicBezTo>
                  <a:cubicBezTo>
                    <a:pt x="218" y="632"/>
                    <a:pt x="218" y="632"/>
                    <a:pt x="218" y="632"/>
                  </a:cubicBezTo>
                  <a:cubicBezTo>
                    <a:pt x="217" y="632"/>
                    <a:pt x="217" y="632"/>
                    <a:pt x="217" y="632"/>
                  </a:cubicBezTo>
                  <a:close/>
                  <a:moveTo>
                    <a:pt x="179" y="574"/>
                  </a:moveTo>
                  <a:cubicBezTo>
                    <a:pt x="174" y="578"/>
                    <a:pt x="174" y="578"/>
                    <a:pt x="174" y="578"/>
                  </a:cubicBezTo>
                  <a:cubicBezTo>
                    <a:pt x="164" y="563"/>
                    <a:pt x="164" y="563"/>
                    <a:pt x="164" y="563"/>
                  </a:cubicBezTo>
                  <a:cubicBezTo>
                    <a:pt x="181" y="551"/>
                    <a:pt x="181" y="551"/>
                    <a:pt x="181" y="551"/>
                  </a:cubicBezTo>
                  <a:cubicBezTo>
                    <a:pt x="190" y="565"/>
                    <a:pt x="190" y="565"/>
                    <a:pt x="190" y="565"/>
                  </a:cubicBezTo>
                  <a:cubicBezTo>
                    <a:pt x="192" y="567"/>
                    <a:pt x="193" y="569"/>
                    <a:pt x="193" y="571"/>
                  </a:cubicBezTo>
                  <a:cubicBezTo>
                    <a:pt x="194" y="572"/>
                    <a:pt x="194" y="574"/>
                    <a:pt x="194" y="576"/>
                  </a:cubicBezTo>
                  <a:cubicBezTo>
                    <a:pt x="194" y="578"/>
                    <a:pt x="193" y="580"/>
                    <a:pt x="192" y="582"/>
                  </a:cubicBezTo>
                  <a:cubicBezTo>
                    <a:pt x="190" y="585"/>
                    <a:pt x="188" y="586"/>
                    <a:pt x="185" y="588"/>
                  </a:cubicBezTo>
                  <a:cubicBezTo>
                    <a:pt x="180" y="592"/>
                    <a:pt x="176" y="593"/>
                    <a:pt x="172" y="593"/>
                  </a:cubicBezTo>
                  <a:cubicBezTo>
                    <a:pt x="168" y="592"/>
                    <a:pt x="164" y="589"/>
                    <a:pt x="161" y="585"/>
                  </a:cubicBezTo>
                  <a:cubicBezTo>
                    <a:pt x="152" y="571"/>
                    <a:pt x="152" y="571"/>
                    <a:pt x="152" y="571"/>
                  </a:cubicBezTo>
                  <a:cubicBezTo>
                    <a:pt x="157" y="568"/>
                    <a:pt x="157" y="568"/>
                    <a:pt x="157" y="568"/>
                  </a:cubicBezTo>
                  <a:cubicBezTo>
                    <a:pt x="166" y="581"/>
                    <a:pt x="166" y="581"/>
                    <a:pt x="166" y="581"/>
                  </a:cubicBezTo>
                  <a:cubicBezTo>
                    <a:pt x="168" y="584"/>
                    <a:pt x="170" y="585"/>
                    <a:pt x="172" y="585"/>
                  </a:cubicBezTo>
                  <a:cubicBezTo>
                    <a:pt x="174" y="585"/>
                    <a:pt x="177" y="584"/>
                    <a:pt x="181" y="582"/>
                  </a:cubicBezTo>
                  <a:cubicBezTo>
                    <a:pt x="184" y="579"/>
                    <a:pt x="186" y="577"/>
                    <a:pt x="186" y="575"/>
                  </a:cubicBezTo>
                  <a:cubicBezTo>
                    <a:pt x="187" y="573"/>
                    <a:pt x="187" y="571"/>
                    <a:pt x="185" y="568"/>
                  </a:cubicBezTo>
                  <a:cubicBezTo>
                    <a:pt x="180" y="561"/>
                    <a:pt x="180" y="561"/>
                    <a:pt x="180" y="561"/>
                  </a:cubicBezTo>
                  <a:cubicBezTo>
                    <a:pt x="173" y="566"/>
                    <a:pt x="173" y="566"/>
                    <a:pt x="173" y="566"/>
                  </a:cubicBezTo>
                  <a:cubicBezTo>
                    <a:pt x="179" y="574"/>
                    <a:pt x="179" y="574"/>
                    <a:pt x="179" y="574"/>
                  </a:cubicBezTo>
                  <a:close/>
                  <a:moveTo>
                    <a:pt x="143" y="556"/>
                  </a:moveTo>
                  <a:cubicBezTo>
                    <a:pt x="162" y="546"/>
                    <a:pt x="162" y="546"/>
                    <a:pt x="162" y="546"/>
                  </a:cubicBezTo>
                  <a:cubicBezTo>
                    <a:pt x="165" y="545"/>
                    <a:pt x="166" y="543"/>
                    <a:pt x="167" y="541"/>
                  </a:cubicBezTo>
                  <a:cubicBezTo>
                    <a:pt x="168" y="540"/>
                    <a:pt x="167" y="537"/>
                    <a:pt x="166" y="535"/>
                  </a:cubicBezTo>
                  <a:cubicBezTo>
                    <a:pt x="165" y="532"/>
                    <a:pt x="163" y="531"/>
                    <a:pt x="162" y="530"/>
                  </a:cubicBezTo>
                  <a:cubicBezTo>
                    <a:pt x="160" y="530"/>
                    <a:pt x="158" y="530"/>
                    <a:pt x="155" y="532"/>
                  </a:cubicBezTo>
                  <a:cubicBezTo>
                    <a:pt x="136" y="541"/>
                    <a:pt x="136" y="541"/>
                    <a:pt x="136" y="541"/>
                  </a:cubicBezTo>
                  <a:cubicBezTo>
                    <a:pt x="132" y="535"/>
                    <a:pt x="132" y="535"/>
                    <a:pt x="132" y="535"/>
                  </a:cubicBezTo>
                  <a:cubicBezTo>
                    <a:pt x="151" y="525"/>
                    <a:pt x="151" y="525"/>
                    <a:pt x="151" y="525"/>
                  </a:cubicBezTo>
                  <a:cubicBezTo>
                    <a:pt x="154" y="524"/>
                    <a:pt x="155" y="523"/>
                    <a:pt x="157" y="523"/>
                  </a:cubicBezTo>
                  <a:cubicBezTo>
                    <a:pt x="158" y="522"/>
                    <a:pt x="160" y="522"/>
                    <a:pt x="161" y="522"/>
                  </a:cubicBezTo>
                  <a:cubicBezTo>
                    <a:pt x="163" y="523"/>
                    <a:pt x="165" y="524"/>
                    <a:pt x="166" y="526"/>
                  </a:cubicBezTo>
                  <a:cubicBezTo>
                    <a:pt x="168" y="527"/>
                    <a:pt x="170" y="529"/>
                    <a:pt x="171" y="532"/>
                  </a:cubicBezTo>
                  <a:cubicBezTo>
                    <a:pt x="173" y="535"/>
                    <a:pt x="173" y="538"/>
                    <a:pt x="174" y="540"/>
                  </a:cubicBezTo>
                  <a:cubicBezTo>
                    <a:pt x="174" y="542"/>
                    <a:pt x="174" y="544"/>
                    <a:pt x="173" y="546"/>
                  </a:cubicBezTo>
                  <a:cubicBezTo>
                    <a:pt x="172" y="547"/>
                    <a:pt x="172" y="548"/>
                    <a:pt x="170" y="549"/>
                  </a:cubicBezTo>
                  <a:cubicBezTo>
                    <a:pt x="169" y="550"/>
                    <a:pt x="168" y="551"/>
                    <a:pt x="165" y="553"/>
                  </a:cubicBezTo>
                  <a:cubicBezTo>
                    <a:pt x="146" y="562"/>
                    <a:pt x="146" y="562"/>
                    <a:pt x="146" y="562"/>
                  </a:cubicBezTo>
                  <a:cubicBezTo>
                    <a:pt x="143" y="556"/>
                    <a:pt x="143" y="556"/>
                    <a:pt x="143" y="556"/>
                  </a:cubicBezTo>
                  <a:close/>
                  <a:moveTo>
                    <a:pt x="130" y="509"/>
                  </a:moveTo>
                  <a:cubicBezTo>
                    <a:pt x="141" y="499"/>
                    <a:pt x="141" y="499"/>
                    <a:pt x="141" y="499"/>
                  </a:cubicBezTo>
                  <a:cubicBezTo>
                    <a:pt x="145" y="509"/>
                    <a:pt x="145" y="509"/>
                    <a:pt x="145" y="509"/>
                  </a:cubicBezTo>
                  <a:cubicBezTo>
                    <a:pt x="130" y="509"/>
                    <a:pt x="130" y="509"/>
                    <a:pt x="130" y="509"/>
                  </a:cubicBezTo>
                  <a:close/>
                  <a:moveTo>
                    <a:pt x="125" y="514"/>
                  </a:moveTo>
                  <a:cubicBezTo>
                    <a:pt x="122" y="507"/>
                    <a:pt x="122" y="507"/>
                    <a:pt x="122" y="507"/>
                  </a:cubicBezTo>
                  <a:cubicBezTo>
                    <a:pt x="151" y="481"/>
                    <a:pt x="151" y="481"/>
                    <a:pt x="151" y="481"/>
                  </a:cubicBezTo>
                  <a:cubicBezTo>
                    <a:pt x="153" y="489"/>
                    <a:pt x="153" y="489"/>
                    <a:pt x="153" y="489"/>
                  </a:cubicBezTo>
                  <a:cubicBezTo>
                    <a:pt x="147" y="495"/>
                    <a:pt x="147" y="495"/>
                    <a:pt x="147" y="495"/>
                  </a:cubicBezTo>
                  <a:cubicBezTo>
                    <a:pt x="152" y="509"/>
                    <a:pt x="152" y="509"/>
                    <a:pt x="152" y="509"/>
                  </a:cubicBezTo>
                  <a:cubicBezTo>
                    <a:pt x="160" y="510"/>
                    <a:pt x="160" y="510"/>
                    <a:pt x="160" y="510"/>
                  </a:cubicBezTo>
                  <a:cubicBezTo>
                    <a:pt x="163" y="517"/>
                    <a:pt x="163" y="517"/>
                    <a:pt x="163" y="517"/>
                  </a:cubicBezTo>
                  <a:cubicBezTo>
                    <a:pt x="125" y="514"/>
                    <a:pt x="125" y="514"/>
                    <a:pt x="125" y="514"/>
                  </a:cubicBezTo>
                  <a:close/>
                  <a:moveTo>
                    <a:pt x="115" y="485"/>
                  </a:moveTo>
                  <a:cubicBezTo>
                    <a:pt x="113" y="475"/>
                    <a:pt x="113" y="475"/>
                    <a:pt x="113" y="475"/>
                  </a:cubicBezTo>
                  <a:cubicBezTo>
                    <a:pt x="135" y="456"/>
                    <a:pt x="135" y="456"/>
                    <a:pt x="135" y="456"/>
                  </a:cubicBezTo>
                  <a:cubicBezTo>
                    <a:pt x="111" y="461"/>
                    <a:pt x="111" y="461"/>
                    <a:pt x="111" y="461"/>
                  </a:cubicBezTo>
                  <a:cubicBezTo>
                    <a:pt x="109" y="454"/>
                    <a:pt x="109" y="454"/>
                    <a:pt x="109" y="454"/>
                  </a:cubicBezTo>
                  <a:cubicBezTo>
                    <a:pt x="144" y="447"/>
                    <a:pt x="144" y="447"/>
                    <a:pt x="144" y="447"/>
                  </a:cubicBezTo>
                  <a:cubicBezTo>
                    <a:pt x="145" y="456"/>
                    <a:pt x="145" y="456"/>
                    <a:pt x="145" y="456"/>
                  </a:cubicBezTo>
                  <a:cubicBezTo>
                    <a:pt x="122" y="476"/>
                    <a:pt x="122" y="476"/>
                    <a:pt x="122" y="476"/>
                  </a:cubicBezTo>
                  <a:cubicBezTo>
                    <a:pt x="148" y="471"/>
                    <a:pt x="148" y="471"/>
                    <a:pt x="148" y="471"/>
                  </a:cubicBezTo>
                  <a:cubicBezTo>
                    <a:pt x="149" y="478"/>
                    <a:pt x="149" y="478"/>
                    <a:pt x="149" y="478"/>
                  </a:cubicBezTo>
                  <a:cubicBezTo>
                    <a:pt x="115" y="485"/>
                    <a:pt x="115" y="485"/>
                    <a:pt x="115" y="485"/>
                  </a:cubicBezTo>
                  <a:close/>
                  <a:moveTo>
                    <a:pt x="128" y="427"/>
                  </a:moveTo>
                  <a:cubicBezTo>
                    <a:pt x="121" y="427"/>
                    <a:pt x="121" y="427"/>
                    <a:pt x="121" y="427"/>
                  </a:cubicBezTo>
                  <a:cubicBezTo>
                    <a:pt x="121" y="410"/>
                    <a:pt x="121" y="410"/>
                    <a:pt x="121" y="410"/>
                  </a:cubicBezTo>
                  <a:cubicBezTo>
                    <a:pt x="142" y="409"/>
                    <a:pt x="142" y="409"/>
                    <a:pt x="142" y="409"/>
                  </a:cubicBezTo>
                  <a:cubicBezTo>
                    <a:pt x="142" y="425"/>
                    <a:pt x="142" y="425"/>
                    <a:pt x="142" y="425"/>
                  </a:cubicBezTo>
                  <a:cubicBezTo>
                    <a:pt x="142" y="428"/>
                    <a:pt x="142" y="431"/>
                    <a:pt x="142" y="432"/>
                  </a:cubicBezTo>
                  <a:cubicBezTo>
                    <a:pt x="141" y="434"/>
                    <a:pt x="140" y="435"/>
                    <a:pt x="139" y="437"/>
                  </a:cubicBezTo>
                  <a:cubicBezTo>
                    <a:pt x="138" y="439"/>
                    <a:pt x="136" y="440"/>
                    <a:pt x="134" y="441"/>
                  </a:cubicBezTo>
                  <a:cubicBezTo>
                    <a:pt x="132" y="442"/>
                    <a:pt x="129" y="442"/>
                    <a:pt x="126" y="443"/>
                  </a:cubicBezTo>
                  <a:cubicBezTo>
                    <a:pt x="119" y="443"/>
                    <a:pt x="115" y="441"/>
                    <a:pt x="112" y="439"/>
                  </a:cubicBezTo>
                  <a:cubicBezTo>
                    <a:pt x="109" y="436"/>
                    <a:pt x="107" y="432"/>
                    <a:pt x="107" y="426"/>
                  </a:cubicBezTo>
                  <a:cubicBezTo>
                    <a:pt x="107" y="410"/>
                    <a:pt x="107" y="410"/>
                    <a:pt x="107" y="410"/>
                  </a:cubicBezTo>
                  <a:cubicBezTo>
                    <a:pt x="113" y="410"/>
                    <a:pt x="113" y="410"/>
                    <a:pt x="113" y="410"/>
                  </a:cubicBezTo>
                  <a:cubicBezTo>
                    <a:pt x="113" y="426"/>
                    <a:pt x="113" y="426"/>
                    <a:pt x="113" y="426"/>
                  </a:cubicBezTo>
                  <a:cubicBezTo>
                    <a:pt x="113" y="429"/>
                    <a:pt x="114" y="431"/>
                    <a:pt x="116" y="432"/>
                  </a:cubicBezTo>
                  <a:cubicBezTo>
                    <a:pt x="118" y="434"/>
                    <a:pt x="121" y="434"/>
                    <a:pt x="125" y="434"/>
                  </a:cubicBezTo>
                  <a:cubicBezTo>
                    <a:pt x="129" y="434"/>
                    <a:pt x="132" y="433"/>
                    <a:pt x="133" y="432"/>
                  </a:cubicBezTo>
                  <a:cubicBezTo>
                    <a:pt x="135" y="431"/>
                    <a:pt x="136" y="428"/>
                    <a:pt x="136" y="425"/>
                  </a:cubicBezTo>
                  <a:cubicBezTo>
                    <a:pt x="136" y="417"/>
                    <a:pt x="136" y="417"/>
                    <a:pt x="136" y="417"/>
                  </a:cubicBezTo>
                  <a:cubicBezTo>
                    <a:pt x="127" y="417"/>
                    <a:pt x="127" y="417"/>
                    <a:pt x="127" y="417"/>
                  </a:cubicBezTo>
                  <a:cubicBezTo>
                    <a:pt x="128" y="427"/>
                    <a:pt x="128" y="427"/>
                    <a:pt x="128" y="427"/>
                  </a:cubicBezTo>
                  <a:close/>
                  <a:moveTo>
                    <a:pt x="115" y="385"/>
                  </a:moveTo>
                  <a:cubicBezTo>
                    <a:pt x="115" y="385"/>
                    <a:pt x="115" y="385"/>
                    <a:pt x="115" y="385"/>
                  </a:cubicBezTo>
                  <a:cubicBezTo>
                    <a:pt x="115" y="382"/>
                    <a:pt x="116" y="379"/>
                    <a:pt x="117" y="378"/>
                  </a:cubicBezTo>
                  <a:cubicBezTo>
                    <a:pt x="119" y="377"/>
                    <a:pt x="122" y="377"/>
                    <a:pt x="127" y="377"/>
                  </a:cubicBezTo>
                  <a:cubicBezTo>
                    <a:pt x="131" y="377"/>
                    <a:pt x="134" y="378"/>
                    <a:pt x="135" y="379"/>
                  </a:cubicBezTo>
                  <a:cubicBezTo>
                    <a:pt x="137" y="381"/>
                    <a:pt x="138" y="383"/>
                    <a:pt x="137" y="386"/>
                  </a:cubicBezTo>
                  <a:cubicBezTo>
                    <a:pt x="137" y="395"/>
                    <a:pt x="137" y="395"/>
                    <a:pt x="137" y="395"/>
                  </a:cubicBezTo>
                  <a:cubicBezTo>
                    <a:pt x="114" y="394"/>
                    <a:pt x="114" y="394"/>
                    <a:pt x="114" y="394"/>
                  </a:cubicBezTo>
                  <a:cubicBezTo>
                    <a:pt x="115" y="385"/>
                    <a:pt x="115" y="385"/>
                    <a:pt x="115" y="385"/>
                  </a:cubicBezTo>
                  <a:close/>
                  <a:moveTo>
                    <a:pt x="107" y="401"/>
                  </a:moveTo>
                  <a:cubicBezTo>
                    <a:pt x="108" y="384"/>
                    <a:pt x="108" y="384"/>
                    <a:pt x="108" y="384"/>
                  </a:cubicBezTo>
                  <a:cubicBezTo>
                    <a:pt x="109" y="378"/>
                    <a:pt x="111" y="374"/>
                    <a:pt x="114" y="372"/>
                  </a:cubicBezTo>
                  <a:cubicBezTo>
                    <a:pt x="117" y="369"/>
                    <a:pt x="122" y="368"/>
                    <a:pt x="128" y="369"/>
                  </a:cubicBezTo>
                  <a:cubicBezTo>
                    <a:pt x="131" y="369"/>
                    <a:pt x="134" y="370"/>
                    <a:pt x="136" y="371"/>
                  </a:cubicBezTo>
                  <a:cubicBezTo>
                    <a:pt x="138" y="372"/>
                    <a:pt x="140" y="373"/>
                    <a:pt x="141" y="375"/>
                  </a:cubicBezTo>
                  <a:cubicBezTo>
                    <a:pt x="142" y="377"/>
                    <a:pt x="143" y="378"/>
                    <a:pt x="143" y="380"/>
                  </a:cubicBezTo>
                  <a:cubicBezTo>
                    <a:pt x="144" y="381"/>
                    <a:pt x="144" y="384"/>
                    <a:pt x="144" y="387"/>
                  </a:cubicBezTo>
                  <a:cubicBezTo>
                    <a:pt x="142" y="403"/>
                    <a:pt x="142" y="403"/>
                    <a:pt x="142" y="403"/>
                  </a:cubicBezTo>
                  <a:cubicBezTo>
                    <a:pt x="107" y="401"/>
                    <a:pt x="107" y="401"/>
                    <a:pt x="107" y="401"/>
                  </a:cubicBezTo>
                  <a:close/>
                  <a:moveTo>
                    <a:pt x="128" y="362"/>
                  </a:moveTo>
                  <a:cubicBezTo>
                    <a:pt x="123" y="361"/>
                    <a:pt x="118" y="359"/>
                    <a:pt x="116" y="355"/>
                  </a:cubicBezTo>
                  <a:cubicBezTo>
                    <a:pt x="114" y="351"/>
                    <a:pt x="114" y="347"/>
                    <a:pt x="115" y="341"/>
                  </a:cubicBezTo>
                  <a:cubicBezTo>
                    <a:pt x="116" y="335"/>
                    <a:pt x="119" y="331"/>
                    <a:pt x="122" y="329"/>
                  </a:cubicBezTo>
                  <a:cubicBezTo>
                    <a:pt x="126" y="327"/>
                    <a:pt x="131" y="326"/>
                    <a:pt x="137" y="328"/>
                  </a:cubicBezTo>
                  <a:cubicBezTo>
                    <a:pt x="143" y="329"/>
                    <a:pt x="147" y="332"/>
                    <a:pt x="149" y="335"/>
                  </a:cubicBezTo>
                  <a:cubicBezTo>
                    <a:pt x="152" y="339"/>
                    <a:pt x="152" y="343"/>
                    <a:pt x="151" y="349"/>
                  </a:cubicBezTo>
                  <a:cubicBezTo>
                    <a:pt x="149" y="355"/>
                    <a:pt x="147" y="359"/>
                    <a:pt x="143" y="361"/>
                  </a:cubicBezTo>
                  <a:cubicBezTo>
                    <a:pt x="140" y="364"/>
                    <a:pt x="135" y="364"/>
                    <a:pt x="128" y="362"/>
                  </a:cubicBezTo>
                  <a:close/>
                  <a:moveTo>
                    <a:pt x="121" y="342"/>
                  </a:moveTo>
                  <a:cubicBezTo>
                    <a:pt x="122" y="339"/>
                    <a:pt x="123" y="337"/>
                    <a:pt x="125" y="336"/>
                  </a:cubicBezTo>
                  <a:cubicBezTo>
                    <a:pt x="128" y="335"/>
                    <a:pt x="131" y="335"/>
                    <a:pt x="135" y="336"/>
                  </a:cubicBezTo>
                  <a:cubicBezTo>
                    <a:pt x="139" y="337"/>
                    <a:pt x="142" y="338"/>
                    <a:pt x="143" y="340"/>
                  </a:cubicBezTo>
                  <a:cubicBezTo>
                    <a:pt x="145" y="342"/>
                    <a:pt x="145" y="345"/>
                    <a:pt x="145" y="348"/>
                  </a:cubicBezTo>
                  <a:cubicBezTo>
                    <a:pt x="144" y="351"/>
                    <a:pt x="142" y="353"/>
                    <a:pt x="140" y="354"/>
                  </a:cubicBezTo>
                  <a:cubicBezTo>
                    <a:pt x="138" y="355"/>
                    <a:pt x="135" y="355"/>
                    <a:pt x="130" y="354"/>
                  </a:cubicBezTo>
                  <a:cubicBezTo>
                    <a:pt x="126" y="353"/>
                    <a:pt x="124" y="352"/>
                    <a:pt x="122" y="350"/>
                  </a:cubicBezTo>
                  <a:cubicBezTo>
                    <a:pt x="121" y="348"/>
                    <a:pt x="120" y="345"/>
                    <a:pt x="121" y="342"/>
                  </a:cubicBezTo>
                  <a:close/>
                  <a:moveTo>
                    <a:pt x="124" y="314"/>
                  </a:moveTo>
                  <a:cubicBezTo>
                    <a:pt x="127" y="305"/>
                    <a:pt x="127" y="305"/>
                    <a:pt x="127" y="305"/>
                  </a:cubicBezTo>
                  <a:cubicBezTo>
                    <a:pt x="156" y="301"/>
                    <a:pt x="156" y="301"/>
                    <a:pt x="156" y="301"/>
                  </a:cubicBezTo>
                  <a:cubicBezTo>
                    <a:pt x="133" y="292"/>
                    <a:pt x="133" y="292"/>
                    <a:pt x="133" y="292"/>
                  </a:cubicBezTo>
                  <a:cubicBezTo>
                    <a:pt x="135" y="284"/>
                    <a:pt x="135" y="284"/>
                    <a:pt x="135" y="284"/>
                  </a:cubicBezTo>
                  <a:cubicBezTo>
                    <a:pt x="168" y="298"/>
                    <a:pt x="168" y="298"/>
                    <a:pt x="168" y="298"/>
                  </a:cubicBezTo>
                  <a:cubicBezTo>
                    <a:pt x="165" y="306"/>
                    <a:pt x="165" y="306"/>
                    <a:pt x="165" y="306"/>
                  </a:cubicBezTo>
                  <a:cubicBezTo>
                    <a:pt x="135" y="310"/>
                    <a:pt x="135" y="310"/>
                    <a:pt x="135" y="310"/>
                  </a:cubicBezTo>
                  <a:cubicBezTo>
                    <a:pt x="159" y="320"/>
                    <a:pt x="159" y="320"/>
                    <a:pt x="159" y="320"/>
                  </a:cubicBezTo>
                  <a:cubicBezTo>
                    <a:pt x="156" y="327"/>
                    <a:pt x="156" y="327"/>
                    <a:pt x="156" y="327"/>
                  </a:cubicBezTo>
                  <a:cubicBezTo>
                    <a:pt x="124" y="314"/>
                    <a:pt x="124" y="314"/>
                    <a:pt x="124" y="314"/>
                  </a:cubicBezTo>
                  <a:close/>
                  <a:moveTo>
                    <a:pt x="166" y="273"/>
                  </a:moveTo>
                  <a:cubicBezTo>
                    <a:pt x="160" y="269"/>
                    <a:pt x="160" y="269"/>
                    <a:pt x="160" y="269"/>
                  </a:cubicBezTo>
                  <a:cubicBezTo>
                    <a:pt x="169" y="254"/>
                    <a:pt x="169" y="254"/>
                    <a:pt x="169" y="254"/>
                  </a:cubicBezTo>
                  <a:cubicBezTo>
                    <a:pt x="187" y="265"/>
                    <a:pt x="187" y="265"/>
                    <a:pt x="187" y="265"/>
                  </a:cubicBezTo>
                  <a:cubicBezTo>
                    <a:pt x="179" y="279"/>
                    <a:pt x="179" y="279"/>
                    <a:pt x="179" y="279"/>
                  </a:cubicBezTo>
                  <a:cubicBezTo>
                    <a:pt x="178" y="281"/>
                    <a:pt x="176" y="283"/>
                    <a:pt x="175" y="284"/>
                  </a:cubicBezTo>
                  <a:cubicBezTo>
                    <a:pt x="174" y="286"/>
                    <a:pt x="172" y="286"/>
                    <a:pt x="171" y="287"/>
                  </a:cubicBezTo>
                  <a:cubicBezTo>
                    <a:pt x="168" y="288"/>
                    <a:pt x="166" y="288"/>
                    <a:pt x="164" y="288"/>
                  </a:cubicBezTo>
                  <a:cubicBezTo>
                    <a:pt x="161" y="287"/>
                    <a:pt x="159" y="286"/>
                    <a:pt x="156" y="284"/>
                  </a:cubicBezTo>
                  <a:cubicBezTo>
                    <a:pt x="151" y="281"/>
                    <a:pt x="147" y="278"/>
                    <a:pt x="146" y="274"/>
                  </a:cubicBezTo>
                  <a:cubicBezTo>
                    <a:pt x="145" y="270"/>
                    <a:pt x="146" y="265"/>
                    <a:pt x="149" y="260"/>
                  </a:cubicBezTo>
                  <a:cubicBezTo>
                    <a:pt x="157" y="247"/>
                    <a:pt x="157" y="247"/>
                    <a:pt x="157" y="247"/>
                  </a:cubicBezTo>
                  <a:cubicBezTo>
                    <a:pt x="162" y="250"/>
                    <a:pt x="162" y="250"/>
                    <a:pt x="162" y="250"/>
                  </a:cubicBezTo>
                  <a:cubicBezTo>
                    <a:pt x="154" y="264"/>
                    <a:pt x="154" y="264"/>
                    <a:pt x="154" y="264"/>
                  </a:cubicBezTo>
                  <a:cubicBezTo>
                    <a:pt x="153" y="266"/>
                    <a:pt x="152" y="268"/>
                    <a:pt x="153" y="271"/>
                  </a:cubicBezTo>
                  <a:cubicBezTo>
                    <a:pt x="154" y="273"/>
                    <a:pt x="156" y="275"/>
                    <a:pt x="160" y="277"/>
                  </a:cubicBezTo>
                  <a:cubicBezTo>
                    <a:pt x="163" y="279"/>
                    <a:pt x="166" y="280"/>
                    <a:pt x="168" y="280"/>
                  </a:cubicBezTo>
                  <a:cubicBezTo>
                    <a:pt x="170" y="279"/>
                    <a:pt x="172" y="278"/>
                    <a:pt x="174" y="276"/>
                  </a:cubicBezTo>
                  <a:cubicBezTo>
                    <a:pt x="178" y="268"/>
                    <a:pt x="178" y="268"/>
                    <a:pt x="178" y="268"/>
                  </a:cubicBezTo>
                  <a:cubicBezTo>
                    <a:pt x="171" y="264"/>
                    <a:pt x="171" y="264"/>
                    <a:pt x="171" y="264"/>
                  </a:cubicBezTo>
                  <a:cubicBezTo>
                    <a:pt x="166" y="273"/>
                    <a:pt x="166" y="273"/>
                    <a:pt x="166" y="273"/>
                  </a:cubicBezTo>
                  <a:close/>
                  <a:moveTo>
                    <a:pt x="197" y="199"/>
                  </a:moveTo>
                  <a:cubicBezTo>
                    <a:pt x="211" y="215"/>
                    <a:pt x="211" y="215"/>
                    <a:pt x="211" y="215"/>
                  </a:cubicBezTo>
                  <a:cubicBezTo>
                    <a:pt x="213" y="217"/>
                    <a:pt x="215" y="218"/>
                    <a:pt x="217" y="219"/>
                  </a:cubicBezTo>
                  <a:cubicBezTo>
                    <a:pt x="219" y="219"/>
                    <a:pt x="221" y="218"/>
                    <a:pt x="223" y="216"/>
                  </a:cubicBezTo>
                  <a:cubicBezTo>
                    <a:pt x="225" y="214"/>
                    <a:pt x="226" y="212"/>
                    <a:pt x="226" y="210"/>
                  </a:cubicBezTo>
                  <a:cubicBezTo>
                    <a:pt x="226" y="208"/>
                    <a:pt x="225" y="206"/>
                    <a:pt x="223" y="204"/>
                  </a:cubicBezTo>
                  <a:cubicBezTo>
                    <a:pt x="208" y="188"/>
                    <a:pt x="208" y="188"/>
                    <a:pt x="208" y="188"/>
                  </a:cubicBezTo>
                  <a:cubicBezTo>
                    <a:pt x="214" y="183"/>
                    <a:pt x="214" y="183"/>
                    <a:pt x="214" y="183"/>
                  </a:cubicBezTo>
                  <a:cubicBezTo>
                    <a:pt x="228" y="199"/>
                    <a:pt x="228" y="199"/>
                    <a:pt x="228" y="199"/>
                  </a:cubicBezTo>
                  <a:cubicBezTo>
                    <a:pt x="230" y="201"/>
                    <a:pt x="231" y="202"/>
                    <a:pt x="232" y="203"/>
                  </a:cubicBezTo>
                  <a:cubicBezTo>
                    <a:pt x="233" y="205"/>
                    <a:pt x="233" y="206"/>
                    <a:pt x="233" y="207"/>
                  </a:cubicBezTo>
                  <a:cubicBezTo>
                    <a:pt x="233" y="209"/>
                    <a:pt x="233" y="212"/>
                    <a:pt x="232" y="214"/>
                  </a:cubicBezTo>
                  <a:cubicBezTo>
                    <a:pt x="231" y="216"/>
                    <a:pt x="229" y="218"/>
                    <a:pt x="227" y="220"/>
                  </a:cubicBezTo>
                  <a:cubicBezTo>
                    <a:pt x="224" y="222"/>
                    <a:pt x="222" y="224"/>
                    <a:pt x="220" y="225"/>
                  </a:cubicBezTo>
                  <a:cubicBezTo>
                    <a:pt x="218" y="226"/>
                    <a:pt x="216" y="226"/>
                    <a:pt x="214" y="226"/>
                  </a:cubicBezTo>
                  <a:cubicBezTo>
                    <a:pt x="213" y="225"/>
                    <a:pt x="212" y="225"/>
                    <a:pt x="210" y="224"/>
                  </a:cubicBezTo>
                  <a:cubicBezTo>
                    <a:pt x="209" y="223"/>
                    <a:pt x="208" y="222"/>
                    <a:pt x="206" y="220"/>
                  </a:cubicBezTo>
                  <a:cubicBezTo>
                    <a:pt x="191" y="204"/>
                    <a:pt x="191" y="204"/>
                    <a:pt x="191" y="204"/>
                  </a:cubicBezTo>
                  <a:cubicBezTo>
                    <a:pt x="197" y="199"/>
                    <a:pt x="197" y="199"/>
                    <a:pt x="197" y="199"/>
                  </a:cubicBezTo>
                  <a:close/>
                  <a:moveTo>
                    <a:pt x="222" y="175"/>
                  </a:moveTo>
                  <a:cubicBezTo>
                    <a:pt x="230" y="170"/>
                    <a:pt x="230" y="170"/>
                    <a:pt x="230" y="170"/>
                  </a:cubicBezTo>
                  <a:cubicBezTo>
                    <a:pt x="256" y="183"/>
                    <a:pt x="256" y="183"/>
                    <a:pt x="256" y="183"/>
                  </a:cubicBezTo>
                  <a:cubicBezTo>
                    <a:pt x="242" y="162"/>
                    <a:pt x="242" y="162"/>
                    <a:pt x="242" y="162"/>
                  </a:cubicBezTo>
                  <a:cubicBezTo>
                    <a:pt x="248" y="157"/>
                    <a:pt x="248" y="157"/>
                    <a:pt x="248" y="157"/>
                  </a:cubicBezTo>
                  <a:cubicBezTo>
                    <a:pt x="268" y="187"/>
                    <a:pt x="268" y="187"/>
                    <a:pt x="268" y="187"/>
                  </a:cubicBezTo>
                  <a:cubicBezTo>
                    <a:pt x="261" y="192"/>
                    <a:pt x="261" y="192"/>
                    <a:pt x="261" y="192"/>
                  </a:cubicBezTo>
                  <a:cubicBezTo>
                    <a:pt x="233" y="178"/>
                    <a:pt x="233" y="178"/>
                    <a:pt x="233" y="178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3" y="205"/>
                    <a:pt x="243" y="205"/>
                    <a:pt x="243" y="205"/>
                  </a:cubicBezTo>
                  <a:cubicBezTo>
                    <a:pt x="222" y="175"/>
                    <a:pt x="222" y="175"/>
                    <a:pt x="222" y="175"/>
                  </a:cubicBezTo>
                  <a:close/>
                  <a:moveTo>
                    <a:pt x="282" y="180"/>
                  </a:moveTo>
                  <a:cubicBezTo>
                    <a:pt x="275" y="184"/>
                    <a:pt x="275" y="184"/>
                    <a:pt x="275" y="184"/>
                  </a:cubicBezTo>
                  <a:cubicBezTo>
                    <a:pt x="257" y="153"/>
                    <a:pt x="257" y="153"/>
                    <a:pt x="257" y="153"/>
                  </a:cubicBezTo>
                  <a:cubicBezTo>
                    <a:pt x="264" y="149"/>
                    <a:pt x="264" y="149"/>
                    <a:pt x="264" y="149"/>
                  </a:cubicBezTo>
                  <a:cubicBezTo>
                    <a:pt x="282" y="180"/>
                    <a:pt x="282" y="180"/>
                    <a:pt x="282" y="180"/>
                  </a:cubicBezTo>
                  <a:close/>
                  <a:moveTo>
                    <a:pt x="297" y="172"/>
                  </a:moveTo>
                  <a:cubicBezTo>
                    <a:pt x="268" y="146"/>
                    <a:pt x="268" y="146"/>
                    <a:pt x="268" y="146"/>
                  </a:cubicBezTo>
                  <a:cubicBezTo>
                    <a:pt x="276" y="142"/>
                    <a:pt x="276" y="142"/>
                    <a:pt x="276" y="142"/>
                  </a:cubicBezTo>
                  <a:cubicBezTo>
                    <a:pt x="297" y="162"/>
                    <a:pt x="297" y="162"/>
                    <a:pt x="297" y="162"/>
                  </a:cubicBezTo>
                  <a:cubicBezTo>
                    <a:pt x="295" y="133"/>
                    <a:pt x="295" y="133"/>
                    <a:pt x="295" y="133"/>
                  </a:cubicBezTo>
                  <a:cubicBezTo>
                    <a:pt x="302" y="130"/>
                    <a:pt x="302" y="130"/>
                    <a:pt x="302" y="130"/>
                  </a:cubicBezTo>
                  <a:cubicBezTo>
                    <a:pt x="304" y="169"/>
                    <a:pt x="304" y="169"/>
                    <a:pt x="304" y="169"/>
                  </a:cubicBezTo>
                  <a:cubicBezTo>
                    <a:pt x="297" y="172"/>
                    <a:pt x="297" y="172"/>
                    <a:pt x="297" y="172"/>
                  </a:cubicBezTo>
                  <a:close/>
                  <a:moveTo>
                    <a:pt x="325" y="130"/>
                  </a:moveTo>
                  <a:cubicBezTo>
                    <a:pt x="323" y="131"/>
                    <a:pt x="321" y="132"/>
                    <a:pt x="320" y="134"/>
                  </a:cubicBezTo>
                  <a:cubicBezTo>
                    <a:pt x="319" y="136"/>
                    <a:pt x="319" y="138"/>
                    <a:pt x="320" y="141"/>
                  </a:cubicBezTo>
                  <a:cubicBezTo>
                    <a:pt x="339" y="135"/>
                    <a:pt x="339" y="135"/>
                    <a:pt x="339" y="135"/>
                  </a:cubicBezTo>
                  <a:cubicBezTo>
                    <a:pt x="341" y="141"/>
                    <a:pt x="341" y="141"/>
                    <a:pt x="341" y="141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322" y="150"/>
                    <a:pt x="323" y="152"/>
                    <a:pt x="325" y="153"/>
                  </a:cubicBezTo>
                  <a:cubicBezTo>
                    <a:pt x="327" y="154"/>
                    <a:pt x="329" y="154"/>
                    <a:pt x="332" y="153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5" y="155"/>
                    <a:pt x="345" y="155"/>
                    <a:pt x="345" y="155"/>
                  </a:cubicBezTo>
                  <a:cubicBezTo>
                    <a:pt x="333" y="159"/>
                    <a:pt x="333" y="159"/>
                    <a:pt x="333" y="159"/>
                  </a:cubicBezTo>
                  <a:cubicBezTo>
                    <a:pt x="331" y="160"/>
                    <a:pt x="328" y="160"/>
                    <a:pt x="327" y="160"/>
                  </a:cubicBezTo>
                  <a:cubicBezTo>
                    <a:pt x="325" y="160"/>
                    <a:pt x="323" y="160"/>
                    <a:pt x="322" y="159"/>
                  </a:cubicBezTo>
                  <a:cubicBezTo>
                    <a:pt x="320" y="158"/>
                    <a:pt x="318" y="157"/>
                    <a:pt x="316" y="155"/>
                  </a:cubicBezTo>
                  <a:cubicBezTo>
                    <a:pt x="315" y="153"/>
                    <a:pt x="314" y="150"/>
                    <a:pt x="313" y="147"/>
                  </a:cubicBezTo>
                  <a:cubicBezTo>
                    <a:pt x="311" y="141"/>
                    <a:pt x="311" y="136"/>
                    <a:pt x="313" y="132"/>
                  </a:cubicBezTo>
                  <a:cubicBezTo>
                    <a:pt x="315" y="129"/>
                    <a:pt x="318" y="126"/>
                    <a:pt x="324" y="124"/>
                  </a:cubicBezTo>
                  <a:cubicBezTo>
                    <a:pt x="335" y="121"/>
                    <a:pt x="335" y="121"/>
                    <a:pt x="335" y="121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25" y="130"/>
                    <a:pt x="325" y="130"/>
                    <a:pt x="325" y="130"/>
                  </a:cubicBezTo>
                  <a:close/>
                  <a:moveTo>
                    <a:pt x="364" y="122"/>
                  </a:moveTo>
                  <a:cubicBezTo>
                    <a:pt x="364" y="122"/>
                    <a:pt x="364" y="122"/>
                    <a:pt x="364" y="122"/>
                  </a:cubicBezTo>
                  <a:cubicBezTo>
                    <a:pt x="367" y="122"/>
                    <a:pt x="368" y="122"/>
                    <a:pt x="369" y="123"/>
                  </a:cubicBezTo>
                  <a:cubicBezTo>
                    <a:pt x="370" y="123"/>
                    <a:pt x="371" y="124"/>
                    <a:pt x="371" y="126"/>
                  </a:cubicBezTo>
                  <a:cubicBezTo>
                    <a:pt x="371" y="128"/>
                    <a:pt x="371" y="129"/>
                    <a:pt x="370" y="130"/>
                  </a:cubicBezTo>
                  <a:cubicBezTo>
                    <a:pt x="369" y="130"/>
                    <a:pt x="368" y="131"/>
                    <a:pt x="365" y="131"/>
                  </a:cubicBezTo>
                  <a:cubicBezTo>
                    <a:pt x="356" y="133"/>
                    <a:pt x="356" y="133"/>
                    <a:pt x="356" y="133"/>
                  </a:cubicBezTo>
                  <a:cubicBezTo>
                    <a:pt x="355" y="124"/>
                    <a:pt x="355" y="124"/>
                    <a:pt x="355" y="124"/>
                  </a:cubicBezTo>
                  <a:cubicBezTo>
                    <a:pt x="364" y="122"/>
                    <a:pt x="364" y="122"/>
                    <a:pt x="364" y="122"/>
                  </a:cubicBezTo>
                  <a:close/>
                  <a:moveTo>
                    <a:pt x="347" y="118"/>
                  </a:moveTo>
                  <a:cubicBezTo>
                    <a:pt x="365" y="116"/>
                    <a:pt x="365" y="116"/>
                    <a:pt x="365" y="116"/>
                  </a:cubicBezTo>
                  <a:cubicBezTo>
                    <a:pt x="369" y="115"/>
                    <a:pt x="372" y="116"/>
                    <a:pt x="375" y="117"/>
                  </a:cubicBezTo>
                  <a:cubicBezTo>
                    <a:pt x="377" y="119"/>
                    <a:pt x="378" y="121"/>
                    <a:pt x="379" y="125"/>
                  </a:cubicBezTo>
                  <a:cubicBezTo>
                    <a:pt x="379" y="128"/>
                    <a:pt x="379" y="130"/>
                    <a:pt x="378" y="132"/>
                  </a:cubicBezTo>
                  <a:cubicBezTo>
                    <a:pt x="377" y="134"/>
                    <a:pt x="375" y="135"/>
                    <a:pt x="373" y="136"/>
                  </a:cubicBezTo>
                  <a:cubicBezTo>
                    <a:pt x="384" y="149"/>
                    <a:pt x="384" y="149"/>
                    <a:pt x="384" y="149"/>
                  </a:cubicBezTo>
                  <a:cubicBezTo>
                    <a:pt x="376" y="151"/>
                    <a:pt x="376" y="151"/>
                    <a:pt x="376" y="151"/>
                  </a:cubicBezTo>
                  <a:cubicBezTo>
                    <a:pt x="366" y="138"/>
                    <a:pt x="366" y="138"/>
                    <a:pt x="366" y="138"/>
                  </a:cubicBezTo>
                  <a:cubicBezTo>
                    <a:pt x="357" y="139"/>
                    <a:pt x="357" y="139"/>
                    <a:pt x="357" y="139"/>
                  </a:cubicBezTo>
                  <a:cubicBezTo>
                    <a:pt x="359" y="153"/>
                    <a:pt x="359" y="153"/>
                    <a:pt x="359" y="153"/>
                  </a:cubicBezTo>
                  <a:cubicBezTo>
                    <a:pt x="352" y="154"/>
                    <a:pt x="352" y="154"/>
                    <a:pt x="352" y="154"/>
                  </a:cubicBezTo>
                  <a:cubicBezTo>
                    <a:pt x="347" y="118"/>
                    <a:pt x="347" y="118"/>
                    <a:pt x="347" y="118"/>
                  </a:cubicBezTo>
                  <a:close/>
                  <a:moveTo>
                    <a:pt x="419" y="121"/>
                  </a:moveTo>
                  <a:cubicBezTo>
                    <a:pt x="401" y="121"/>
                    <a:pt x="401" y="121"/>
                    <a:pt x="401" y="121"/>
                  </a:cubicBezTo>
                  <a:cubicBezTo>
                    <a:pt x="399" y="121"/>
                    <a:pt x="397" y="121"/>
                    <a:pt x="396" y="122"/>
                  </a:cubicBezTo>
                  <a:cubicBezTo>
                    <a:pt x="395" y="123"/>
                    <a:pt x="395" y="124"/>
                    <a:pt x="395" y="125"/>
                  </a:cubicBezTo>
                  <a:cubicBezTo>
                    <a:pt x="395" y="127"/>
                    <a:pt x="395" y="128"/>
                    <a:pt x="396" y="128"/>
                  </a:cubicBezTo>
                  <a:cubicBezTo>
                    <a:pt x="397" y="129"/>
                    <a:pt x="398" y="129"/>
                    <a:pt x="399" y="129"/>
                  </a:cubicBezTo>
                  <a:cubicBezTo>
                    <a:pt x="409" y="129"/>
                    <a:pt x="409" y="129"/>
                    <a:pt x="409" y="129"/>
                  </a:cubicBezTo>
                  <a:cubicBezTo>
                    <a:pt x="413" y="130"/>
                    <a:pt x="416" y="130"/>
                    <a:pt x="418" y="132"/>
                  </a:cubicBezTo>
                  <a:cubicBezTo>
                    <a:pt x="420" y="134"/>
                    <a:pt x="420" y="136"/>
                    <a:pt x="420" y="140"/>
                  </a:cubicBezTo>
                  <a:cubicBezTo>
                    <a:pt x="420" y="144"/>
                    <a:pt x="419" y="146"/>
                    <a:pt x="417" y="148"/>
                  </a:cubicBezTo>
                  <a:cubicBezTo>
                    <a:pt x="415" y="150"/>
                    <a:pt x="412" y="150"/>
                    <a:pt x="408" y="150"/>
                  </a:cubicBezTo>
                  <a:cubicBezTo>
                    <a:pt x="388" y="150"/>
                    <a:pt x="388" y="150"/>
                    <a:pt x="388" y="150"/>
                  </a:cubicBezTo>
                  <a:cubicBezTo>
                    <a:pt x="388" y="144"/>
                    <a:pt x="388" y="144"/>
                    <a:pt x="388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9" y="144"/>
                    <a:pt x="410" y="144"/>
                    <a:pt x="411" y="143"/>
                  </a:cubicBezTo>
                  <a:cubicBezTo>
                    <a:pt x="412" y="142"/>
                    <a:pt x="413" y="141"/>
                    <a:pt x="413" y="140"/>
                  </a:cubicBezTo>
                  <a:cubicBezTo>
                    <a:pt x="413" y="139"/>
                    <a:pt x="412" y="137"/>
                    <a:pt x="411" y="137"/>
                  </a:cubicBezTo>
                  <a:cubicBezTo>
                    <a:pt x="411" y="136"/>
                    <a:pt x="409" y="136"/>
                    <a:pt x="407" y="136"/>
                  </a:cubicBezTo>
                  <a:cubicBezTo>
                    <a:pt x="399" y="136"/>
                    <a:pt x="399" y="136"/>
                    <a:pt x="399" y="136"/>
                  </a:cubicBezTo>
                  <a:cubicBezTo>
                    <a:pt x="395" y="136"/>
                    <a:pt x="392" y="135"/>
                    <a:pt x="390" y="133"/>
                  </a:cubicBezTo>
                  <a:cubicBezTo>
                    <a:pt x="388" y="131"/>
                    <a:pt x="387" y="129"/>
                    <a:pt x="387" y="125"/>
                  </a:cubicBezTo>
                  <a:cubicBezTo>
                    <a:pt x="387" y="121"/>
                    <a:pt x="388" y="119"/>
                    <a:pt x="390" y="117"/>
                  </a:cubicBezTo>
                  <a:cubicBezTo>
                    <a:pt x="392" y="115"/>
                    <a:pt x="395" y="114"/>
                    <a:pt x="400" y="114"/>
                  </a:cubicBezTo>
                  <a:cubicBezTo>
                    <a:pt x="419" y="115"/>
                    <a:pt x="419" y="115"/>
                    <a:pt x="419" y="115"/>
                  </a:cubicBezTo>
                  <a:cubicBezTo>
                    <a:pt x="419" y="121"/>
                    <a:pt x="419" y="121"/>
                    <a:pt x="419" y="121"/>
                  </a:cubicBezTo>
                  <a:close/>
                  <a:moveTo>
                    <a:pt x="433" y="152"/>
                  </a:moveTo>
                  <a:cubicBezTo>
                    <a:pt x="426" y="151"/>
                    <a:pt x="426" y="151"/>
                    <a:pt x="426" y="151"/>
                  </a:cubicBezTo>
                  <a:cubicBezTo>
                    <a:pt x="431" y="115"/>
                    <a:pt x="431" y="115"/>
                    <a:pt x="431" y="115"/>
                  </a:cubicBezTo>
                  <a:cubicBezTo>
                    <a:pt x="438" y="117"/>
                    <a:pt x="438" y="117"/>
                    <a:pt x="438" y="117"/>
                  </a:cubicBezTo>
                  <a:cubicBezTo>
                    <a:pt x="433" y="152"/>
                    <a:pt x="433" y="152"/>
                    <a:pt x="433" y="152"/>
                  </a:cubicBezTo>
                  <a:close/>
                  <a:moveTo>
                    <a:pt x="453" y="126"/>
                  </a:moveTo>
                  <a:cubicBezTo>
                    <a:pt x="442" y="124"/>
                    <a:pt x="442" y="124"/>
                    <a:pt x="442" y="124"/>
                  </a:cubicBezTo>
                  <a:cubicBezTo>
                    <a:pt x="443" y="118"/>
                    <a:pt x="443" y="118"/>
                    <a:pt x="443" y="118"/>
                  </a:cubicBezTo>
                  <a:cubicBezTo>
                    <a:pt x="473" y="123"/>
                    <a:pt x="473" y="123"/>
                    <a:pt x="473" y="123"/>
                  </a:cubicBezTo>
                  <a:cubicBezTo>
                    <a:pt x="472" y="129"/>
                    <a:pt x="472" y="129"/>
                    <a:pt x="472" y="129"/>
                  </a:cubicBezTo>
                  <a:cubicBezTo>
                    <a:pt x="461" y="127"/>
                    <a:pt x="461" y="127"/>
                    <a:pt x="461" y="127"/>
                  </a:cubicBezTo>
                  <a:cubicBezTo>
                    <a:pt x="456" y="156"/>
                    <a:pt x="456" y="156"/>
                    <a:pt x="456" y="156"/>
                  </a:cubicBezTo>
                  <a:cubicBezTo>
                    <a:pt x="448" y="155"/>
                    <a:pt x="448" y="155"/>
                    <a:pt x="448" y="155"/>
                  </a:cubicBezTo>
                  <a:cubicBezTo>
                    <a:pt x="453" y="126"/>
                    <a:pt x="453" y="126"/>
                    <a:pt x="453" y="126"/>
                  </a:cubicBezTo>
                  <a:close/>
                  <a:moveTo>
                    <a:pt x="477" y="124"/>
                  </a:moveTo>
                  <a:cubicBezTo>
                    <a:pt x="485" y="127"/>
                    <a:pt x="485" y="127"/>
                    <a:pt x="485" y="127"/>
                  </a:cubicBezTo>
                  <a:cubicBezTo>
                    <a:pt x="488" y="142"/>
                    <a:pt x="488" y="142"/>
                    <a:pt x="488" y="142"/>
                  </a:cubicBezTo>
                  <a:cubicBezTo>
                    <a:pt x="501" y="132"/>
                    <a:pt x="501" y="132"/>
                    <a:pt x="501" y="132"/>
                  </a:cubicBezTo>
                  <a:cubicBezTo>
                    <a:pt x="509" y="135"/>
                    <a:pt x="509" y="135"/>
                    <a:pt x="509" y="135"/>
                  </a:cubicBezTo>
                  <a:cubicBezTo>
                    <a:pt x="490" y="150"/>
                    <a:pt x="490" y="150"/>
                    <a:pt x="490" y="150"/>
                  </a:cubicBezTo>
                  <a:cubicBezTo>
                    <a:pt x="485" y="165"/>
                    <a:pt x="485" y="165"/>
                    <a:pt x="485" y="165"/>
                  </a:cubicBezTo>
                  <a:cubicBezTo>
                    <a:pt x="478" y="162"/>
                    <a:pt x="478" y="162"/>
                    <a:pt x="478" y="162"/>
                  </a:cubicBezTo>
                  <a:cubicBezTo>
                    <a:pt x="483" y="147"/>
                    <a:pt x="483" y="147"/>
                    <a:pt x="483" y="147"/>
                  </a:cubicBezTo>
                  <a:cubicBezTo>
                    <a:pt x="477" y="124"/>
                    <a:pt x="477" y="124"/>
                    <a:pt x="477" y="124"/>
                  </a:cubicBezTo>
                  <a:close/>
                  <a:moveTo>
                    <a:pt x="541" y="171"/>
                  </a:moveTo>
                  <a:cubicBezTo>
                    <a:pt x="545" y="166"/>
                    <a:pt x="548" y="163"/>
                    <a:pt x="552" y="162"/>
                  </a:cubicBezTo>
                  <a:cubicBezTo>
                    <a:pt x="557" y="161"/>
                    <a:pt x="561" y="162"/>
                    <a:pt x="566" y="166"/>
                  </a:cubicBezTo>
                  <a:cubicBezTo>
                    <a:pt x="571" y="169"/>
                    <a:pt x="574" y="173"/>
                    <a:pt x="574" y="177"/>
                  </a:cubicBezTo>
                  <a:cubicBezTo>
                    <a:pt x="575" y="181"/>
                    <a:pt x="574" y="186"/>
                    <a:pt x="570" y="191"/>
                  </a:cubicBezTo>
                  <a:cubicBezTo>
                    <a:pt x="567" y="196"/>
                    <a:pt x="563" y="200"/>
                    <a:pt x="559" y="200"/>
                  </a:cubicBezTo>
                  <a:cubicBezTo>
                    <a:pt x="555" y="201"/>
                    <a:pt x="550" y="200"/>
                    <a:pt x="545" y="197"/>
                  </a:cubicBezTo>
                  <a:cubicBezTo>
                    <a:pt x="540" y="193"/>
                    <a:pt x="538" y="190"/>
                    <a:pt x="537" y="185"/>
                  </a:cubicBezTo>
                  <a:cubicBezTo>
                    <a:pt x="536" y="181"/>
                    <a:pt x="538" y="176"/>
                    <a:pt x="541" y="171"/>
                  </a:cubicBezTo>
                  <a:close/>
                  <a:moveTo>
                    <a:pt x="563" y="171"/>
                  </a:moveTo>
                  <a:cubicBezTo>
                    <a:pt x="565" y="173"/>
                    <a:pt x="567" y="175"/>
                    <a:pt x="567" y="178"/>
                  </a:cubicBezTo>
                  <a:cubicBezTo>
                    <a:pt x="567" y="180"/>
                    <a:pt x="566" y="183"/>
                    <a:pt x="564" y="187"/>
                  </a:cubicBezTo>
                  <a:cubicBezTo>
                    <a:pt x="561" y="190"/>
                    <a:pt x="559" y="192"/>
                    <a:pt x="556" y="193"/>
                  </a:cubicBezTo>
                  <a:cubicBezTo>
                    <a:pt x="554" y="194"/>
                    <a:pt x="551" y="193"/>
                    <a:pt x="549" y="192"/>
                  </a:cubicBezTo>
                  <a:cubicBezTo>
                    <a:pt x="546" y="190"/>
                    <a:pt x="545" y="188"/>
                    <a:pt x="545" y="185"/>
                  </a:cubicBezTo>
                  <a:cubicBezTo>
                    <a:pt x="544" y="182"/>
                    <a:pt x="546" y="179"/>
                    <a:pt x="548" y="176"/>
                  </a:cubicBezTo>
                  <a:cubicBezTo>
                    <a:pt x="550" y="172"/>
                    <a:pt x="553" y="170"/>
                    <a:pt x="555" y="169"/>
                  </a:cubicBezTo>
                  <a:cubicBezTo>
                    <a:pt x="557" y="169"/>
                    <a:pt x="560" y="169"/>
                    <a:pt x="563" y="171"/>
                  </a:cubicBezTo>
                  <a:close/>
                  <a:moveTo>
                    <a:pt x="574" y="198"/>
                  </a:moveTo>
                  <a:cubicBezTo>
                    <a:pt x="577" y="194"/>
                    <a:pt x="580" y="192"/>
                    <a:pt x="581" y="191"/>
                  </a:cubicBezTo>
                  <a:cubicBezTo>
                    <a:pt x="583" y="189"/>
                    <a:pt x="585" y="189"/>
                    <a:pt x="587" y="188"/>
                  </a:cubicBezTo>
                  <a:cubicBezTo>
                    <a:pt x="589" y="188"/>
                    <a:pt x="591" y="189"/>
                    <a:pt x="593" y="190"/>
                  </a:cubicBezTo>
                  <a:cubicBezTo>
                    <a:pt x="595" y="191"/>
                    <a:pt x="597" y="192"/>
                    <a:pt x="600" y="195"/>
                  </a:cubicBezTo>
                  <a:cubicBezTo>
                    <a:pt x="608" y="202"/>
                    <a:pt x="608" y="202"/>
                    <a:pt x="608" y="202"/>
                  </a:cubicBezTo>
                  <a:cubicBezTo>
                    <a:pt x="604" y="207"/>
                    <a:pt x="604" y="207"/>
                    <a:pt x="604" y="207"/>
                  </a:cubicBezTo>
                  <a:cubicBezTo>
                    <a:pt x="595" y="199"/>
                    <a:pt x="595" y="199"/>
                    <a:pt x="595" y="199"/>
                  </a:cubicBezTo>
                  <a:cubicBezTo>
                    <a:pt x="593" y="197"/>
                    <a:pt x="591" y="196"/>
                    <a:pt x="589" y="196"/>
                  </a:cubicBezTo>
                  <a:cubicBezTo>
                    <a:pt x="587" y="196"/>
                    <a:pt x="585" y="197"/>
                    <a:pt x="583" y="199"/>
                  </a:cubicBezTo>
                  <a:cubicBezTo>
                    <a:pt x="599" y="213"/>
                    <a:pt x="599" y="213"/>
                    <a:pt x="599" y="213"/>
                  </a:cubicBezTo>
                  <a:cubicBezTo>
                    <a:pt x="595" y="218"/>
                    <a:pt x="595" y="218"/>
                    <a:pt x="595" y="218"/>
                  </a:cubicBezTo>
                  <a:cubicBezTo>
                    <a:pt x="579" y="204"/>
                    <a:pt x="579" y="204"/>
                    <a:pt x="579" y="204"/>
                  </a:cubicBezTo>
                  <a:cubicBezTo>
                    <a:pt x="569" y="215"/>
                    <a:pt x="569" y="215"/>
                    <a:pt x="569" y="215"/>
                  </a:cubicBezTo>
                  <a:cubicBezTo>
                    <a:pt x="564" y="210"/>
                    <a:pt x="564" y="210"/>
                    <a:pt x="564" y="210"/>
                  </a:cubicBezTo>
                  <a:cubicBezTo>
                    <a:pt x="574" y="198"/>
                    <a:pt x="574" y="198"/>
                    <a:pt x="574" y="198"/>
                  </a:cubicBezTo>
                  <a:close/>
                  <a:moveTo>
                    <a:pt x="641" y="254"/>
                  </a:moveTo>
                  <a:cubicBezTo>
                    <a:pt x="635" y="244"/>
                    <a:pt x="635" y="244"/>
                    <a:pt x="635" y="244"/>
                  </a:cubicBezTo>
                  <a:cubicBezTo>
                    <a:pt x="640" y="241"/>
                    <a:pt x="640" y="241"/>
                    <a:pt x="640" y="241"/>
                  </a:cubicBezTo>
                  <a:cubicBezTo>
                    <a:pt x="656" y="267"/>
                    <a:pt x="656" y="267"/>
                    <a:pt x="656" y="267"/>
                  </a:cubicBezTo>
                  <a:cubicBezTo>
                    <a:pt x="651" y="270"/>
                    <a:pt x="651" y="270"/>
                    <a:pt x="651" y="270"/>
                  </a:cubicBezTo>
                  <a:cubicBezTo>
                    <a:pt x="645" y="260"/>
                    <a:pt x="645" y="260"/>
                    <a:pt x="645" y="260"/>
                  </a:cubicBezTo>
                  <a:cubicBezTo>
                    <a:pt x="620" y="276"/>
                    <a:pt x="620" y="276"/>
                    <a:pt x="620" y="276"/>
                  </a:cubicBezTo>
                  <a:cubicBezTo>
                    <a:pt x="616" y="269"/>
                    <a:pt x="616" y="269"/>
                    <a:pt x="616" y="269"/>
                  </a:cubicBezTo>
                  <a:cubicBezTo>
                    <a:pt x="641" y="254"/>
                    <a:pt x="641" y="254"/>
                    <a:pt x="641" y="254"/>
                  </a:cubicBezTo>
                  <a:close/>
                  <a:moveTo>
                    <a:pt x="662" y="290"/>
                  </a:moveTo>
                  <a:cubicBezTo>
                    <a:pt x="660" y="287"/>
                    <a:pt x="659" y="286"/>
                    <a:pt x="657" y="285"/>
                  </a:cubicBezTo>
                  <a:cubicBezTo>
                    <a:pt x="655" y="284"/>
                    <a:pt x="653" y="285"/>
                    <a:pt x="651" y="286"/>
                  </a:cubicBezTo>
                  <a:cubicBezTo>
                    <a:pt x="659" y="305"/>
                    <a:pt x="659" y="305"/>
                    <a:pt x="659" y="305"/>
                  </a:cubicBezTo>
                  <a:cubicBezTo>
                    <a:pt x="654" y="307"/>
                    <a:pt x="654" y="307"/>
                    <a:pt x="654" y="307"/>
                  </a:cubicBezTo>
                  <a:cubicBezTo>
                    <a:pt x="645" y="288"/>
                    <a:pt x="645" y="288"/>
                    <a:pt x="645" y="288"/>
                  </a:cubicBezTo>
                  <a:cubicBezTo>
                    <a:pt x="642" y="290"/>
                    <a:pt x="641" y="291"/>
                    <a:pt x="640" y="293"/>
                  </a:cubicBezTo>
                  <a:cubicBezTo>
                    <a:pt x="639" y="295"/>
                    <a:pt x="639" y="297"/>
                    <a:pt x="641" y="300"/>
                  </a:cubicBezTo>
                  <a:cubicBezTo>
                    <a:pt x="646" y="311"/>
                    <a:pt x="646" y="311"/>
                    <a:pt x="646" y="311"/>
                  </a:cubicBezTo>
                  <a:cubicBezTo>
                    <a:pt x="640" y="313"/>
                    <a:pt x="640" y="313"/>
                    <a:pt x="640" y="313"/>
                  </a:cubicBezTo>
                  <a:cubicBezTo>
                    <a:pt x="635" y="302"/>
                    <a:pt x="635" y="302"/>
                    <a:pt x="635" y="302"/>
                  </a:cubicBezTo>
                  <a:cubicBezTo>
                    <a:pt x="634" y="299"/>
                    <a:pt x="633" y="297"/>
                    <a:pt x="633" y="296"/>
                  </a:cubicBezTo>
                  <a:cubicBezTo>
                    <a:pt x="633" y="294"/>
                    <a:pt x="633" y="292"/>
                    <a:pt x="633" y="291"/>
                  </a:cubicBezTo>
                  <a:cubicBezTo>
                    <a:pt x="634" y="288"/>
                    <a:pt x="635" y="286"/>
                    <a:pt x="637" y="284"/>
                  </a:cubicBezTo>
                  <a:cubicBezTo>
                    <a:pt x="638" y="283"/>
                    <a:pt x="641" y="281"/>
                    <a:pt x="644" y="280"/>
                  </a:cubicBezTo>
                  <a:cubicBezTo>
                    <a:pt x="649" y="277"/>
                    <a:pt x="654" y="276"/>
                    <a:pt x="658" y="277"/>
                  </a:cubicBezTo>
                  <a:cubicBezTo>
                    <a:pt x="662" y="279"/>
                    <a:pt x="665" y="282"/>
                    <a:pt x="667" y="287"/>
                  </a:cubicBezTo>
                  <a:cubicBezTo>
                    <a:pt x="672" y="298"/>
                    <a:pt x="672" y="298"/>
                    <a:pt x="672" y="298"/>
                  </a:cubicBezTo>
                  <a:cubicBezTo>
                    <a:pt x="667" y="301"/>
                    <a:pt x="667" y="301"/>
                    <a:pt x="667" y="301"/>
                  </a:cubicBezTo>
                  <a:cubicBezTo>
                    <a:pt x="662" y="290"/>
                    <a:pt x="662" y="290"/>
                    <a:pt x="662" y="290"/>
                  </a:cubicBezTo>
                  <a:close/>
                  <a:moveTo>
                    <a:pt x="675" y="325"/>
                  </a:moveTo>
                  <a:cubicBezTo>
                    <a:pt x="674" y="322"/>
                    <a:pt x="672" y="320"/>
                    <a:pt x="670" y="319"/>
                  </a:cubicBezTo>
                  <a:cubicBezTo>
                    <a:pt x="668" y="319"/>
                    <a:pt x="665" y="319"/>
                    <a:pt x="660" y="320"/>
                  </a:cubicBezTo>
                  <a:cubicBezTo>
                    <a:pt x="657" y="322"/>
                    <a:pt x="654" y="323"/>
                    <a:pt x="653" y="325"/>
                  </a:cubicBezTo>
                  <a:cubicBezTo>
                    <a:pt x="652" y="327"/>
                    <a:pt x="652" y="329"/>
                    <a:pt x="653" y="332"/>
                  </a:cubicBezTo>
                  <a:cubicBezTo>
                    <a:pt x="657" y="344"/>
                    <a:pt x="657" y="344"/>
                    <a:pt x="657" y="344"/>
                  </a:cubicBezTo>
                  <a:cubicBezTo>
                    <a:pt x="651" y="346"/>
                    <a:pt x="651" y="346"/>
                    <a:pt x="651" y="346"/>
                  </a:cubicBezTo>
                  <a:cubicBezTo>
                    <a:pt x="647" y="334"/>
                    <a:pt x="647" y="334"/>
                    <a:pt x="647" y="334"/>
                  </a:cubicBezTo>
                  <a:cubicBezTo>
                    <a:pt x="646" y="331"/>
                    <a:pt x="646" y="329"/>
                    <a:pt x="646" y="327"/>
                  </a:cubicBezTo>
                  <a:cubicBezTo>
                    <a:pt x="646" y="326"/>
                    <a:pt x="646" y="324"/>
                    <a:pt x="647" y="322"/>
                  </a:cubicBezTo>
                  <a:cubicBezTo>
                    <a:pt x="647" y="320"/>
                    <a:pt x="649" y="318"/>
                    <a:pt x="651" y="316"/>
                  </a:cubicBezTo>
                  <a:cubicBezTo>
                    <a:pt x="653" y="315"/>
                    <a:pt x="655" y="314"/>
                    <a:pt x="658" y="313"/>
                  </a:cubicBezTo>
                  <a:cubicBezTo>
                    <a:pt x="664" y="311"/>
                    <a:pt x="669" y="310"/>
                    <a:pt x="673" y="312"/>
                  </a:cubicBezTo>
                  <a:cubicBezTo>
                    <a:pt x="676" y="314"/>
                    <a:pt x="679" y="317"/>
                    <a:pt x="681" y="323"/>
                  </a:cubicBezTo>
                  <a:cubicBezTo>
                    <a:pt x="684" y="335"/>
                    <a:pt x="684" y="335"/>
                    <a:pt x="684" y="335"/>
                  </a:cubicBezTo>
                  <a:cubicBezTo>
                    <a:pt x="679" y="337"/>
                    <a:pt x="679" y="337"/>
                    <a:pt x="679" y="337"/>
                  </a:cubicBezTo>
                  <a:cubicBezTo>
                    <a:pt x="675" y="325"/>
                    <a:pt x="675" y="325"/>
                    <a:pt x="675" y="325"/>
                  </a:cubicBezTo>
                  <a:close/>
                  <a:moveTo>
                    <a:pt x="689" y="352"/>
                  </a:moveTo>
                  <a:cubicBezTo>
                    <a:pt x="675" y="354"/>
                    <a:pt x="675" y="354"/>
                    <a:pt x="675" y="354"/>
                  </a:cubicBezTo>
                  <a:cubicBezTo>
                    <a:pt x="677" y="368"/>
                    <a:pt x="677" y="368"/>
                    <a:pt x="677" y="368"/>
                  </a:cubicBezTo>
                  <a:cubicBezTo>
                    <a:pt x="691" y="365"/>
                    <a:pt x="691" y="365"/>
                    <a:pt x="691" y="365"/>
                  </a:cubicBezTo>
                  <a:cubicBezTo>
                    <a:pt x="692" y="373"/>
                    <a:pt x="692" y="373"/>
                    <a:pt x="692" y="373"/>
                  </a:cubicBezTo>
                  <a:cubicBezTo>
                    <a:pt x="658" y="379"/>
                    <a:pt x="658" y="379"/>
                    <a:pt x="658" y="379"/>
                  </a:cubicBezTo>
                  <a:cubicBezTo>
                    <a:pt x="656" y="372"/>
                    <a:pt x="656" y="372"/>
                    <a:pt x="656" y="372"/>
                  </a:cubicBezTo>
                  <a:cubicBezTo>
                    <a:pt x="671" y="369"/>
                    <a:pt x="671" y="369"/>
                    <a:pt x="671" y="369"/>
                  </a:cubicBezTo>
                  <a:cubicBezTo>
                    <a:pt x="669" y="355"/>
                    <a:pt x="669" y="355"/>
                    <a:pt x="669" y="355"/>
                  </a:cubicBezTo>
                  <a:cubicBezTo>
                    <a:pt x="654" y="358"/>
                    <a:pt x="654" y="358"/>
                    <a:pt x="654" y="358"/>
                  </a:cubicBezTo>
                  <a:cubicBezTo>
                    <a:pt x="653" y="351"/>
                    <a:pt x="653" y="351"/>
                    <a:pt x="653" y="351"/>
                  </a:cubicBezTo>
                  <a:cubicBezTo>
                    <a:pt x="687" y="344"/>
                    <a:pt x="687" y="344"/>
                    <a:pt x="687" y="344"/>
                  </a:cubicBezTo>
                  <a:cubicBezTo>
                    <a:pt x="689" y="352"/>
                    <a:pt x="689" y="352"/>
                    <a:pt x="689" y="352"/>
                  </a:cubicBezTo>
                  <a:close/>
                  <a:moveTo>
                    <a:pt x="695" y="386"/>
                  </a:moveTo>
                  <a:cubicBezTo>
                    <a:pt x="695" y="396"/>
                    <a:pt x="695" y="396"/>
                    <a:pt x="695" y="396"/>
                  </a:cubicBezTo>
                  <a:cubicBezTo>
                    <a:pt x="670" y="411"/>
                    <a:pt x="670" y="411"/>
                    <a:pt x="670" y="411"/>
                  </a:cubicBezTo>
                  <a:cubicBezTo>
                    <a:pt x="695" y="410"/>
                    <a:pt x="695" y="410"/>
                    <a:pt x="695" y="410"/>
                  </a:cubicBezTo>
                  <a:cubicBezTo>
                    <a:pt x="695" y="418"/>
                    <a:pt x="695" y="418"/>
                    <a:pt x="695" y="418"/>
                  </a:cubicBezTo>
                  <a:cubicBezTo>
                    <a:pt x="660" y="419"/>
                    <a:pt x="660" y="419"/>
                    <a:pt x="660" y="419"/>
                  </a:cubicBezTo>
                  <a:cubicBezTo>
                    <a:pt x="660" y="410"/>
                    <a:pt x="660" y="410"/>
                    <a:pt x="660" y="410"/>
                  </a:cubicBezTo>
                  <a:cubicBezTo>
                    <a:pt x="686" y="394"/>
                    <a:pt x="686" y="394"/>
                    <a:pt x="686" y="394"/>
                  </a:cubicBezTo>
                  <a:cubicBezTo>
                    <a:pt x="660" y="395"/>
                    <a:pt x="660" y="395"/>
                    <a:pt x="660" y="395"/>
                  </a:cubicBezTo>
                  <a:cubicBezTo>
                    <a:pt x="659" y="387"/>
                    <a:pt x="659" y="387"/>
                    <a:pt x="659" y="387"/>
                  </a:cubicBezTo>
                  <a:cubicBezTo>
                    <a:pt x="695" y="386"/>
                    <a:pt x="695" y="386"/>
                    <a:pt x="695" y="386"/>
                  </a:cubicBezTo>
                  <a:close/>
                  <a:moveTo>
                    <a:pt x="677" y="425"/>
                  </a:moveTo>
                  <a:cubicBezTo>
                    <a:pt x="683" y="426"/>
                    <a:pt x="688" y="428"/>
                    <a:pt x="690" y="431"/>
                  </a:cubicBezTo>
                  <a:cubicBezTo>
                    <a:pt x="693" y="434"/>
                    <a:pt x="694" y="439"/>
                    <a:pt x="693" y="445"/>
                  </a:cubicBezTo>
                  <a:cubicBezTo>
                    <a:pt x="692" y="451"/>
                    <a:pt x="690" y="455"/>
                    <a:pt x="687" y="458"/>
                  </a:cubicBezTo>
                  <a:cubicBezTo>
                    <a:pt x="684" y="460"/>
                    <a:pt x="679" y="461"/>
                    <a:pt x="673" y="460"/>
                  </a:cubicBezTo>
                  <a:cubicBezTo>
                    <a:pt x="667" y="459"/>
                    <a:pt x="662" y="457"/>
                    <a:pt x="660" y="454"/>
                  </a:cubicBezTo>
                  <a:cubicBezTo>
                    <a:pt x="657" y="451"/>
                    <a:pt x="656" y="446"/>
                    <a:pt x="657" y="440"/>
                  </a:cubicBezTo>
                  <a:cubicBezTo>
                    <a:pt x="657" y="434"/>
                    <a:pt x="659" y="430"/>
                    <a:pt x="663" y="427"/>
                  </a:cubicBezTo>
                  <a:cubicBezTo>
                    <a:pt x="666" y="425"/>
                    <a:pt x="671" y="424"/>
                    <a:pt x="677" y="425"/>
                  </a:cubicBezTo>
                  <a:close/>
                  <a:moveTo>
                    <a:pt x="687" y="444"/>
                  </a:moveTo>
                  <a:cubicBezTo>
                    <a:pt x="687" y="447"/>
                    <a:pt x="685" y="450"/>
                    <a:pt x="683" y="451"/>
                  </a:cubicBezTo>
                  <a:cubicBezTo>
                    <a:pt x="681" y="452"/>
                    <a:pt x="678" y="453"/>
                    <a:pt x="674" y="452"/>
                  </a:cubicBezTo>
                  <a:cubicBezTo>
                    <a:pt x="670" y="452"/>
                    <a:pt x="667" y="450"/>
                    <a:pt x="665" y="449"/>
                  </a:cubicBezTo>
                  <a:cubicBezTo>
                    <a:pt x="663" y="447"/>
                    <a:pt x="662" y="444"/>
                    <a:pt x="663" y="441"/>
                  </a:cubicBezTo>
                  <a:cubicBezTo>
                    <a:pt x="663" y="438"/>
                    <a:pt x="664" y="435"/>
                    <a:pt x="667" y="434"/>
                  </a:cubicBezTo>
                  <a:cubicBezTo>
                    <a:pt x="669" y="433"/>
                    <a:pt x="672" y="432"/>
                    <a:pt x="676" y="433"/>
                  </a:cubicBezTo>
                  <a:cubicBezTo>
                    <a:pt x="680" y="433"/>
                    <a:pt x="683" y="435"/>
                    <a:pt x="685" y="436"/>
                  </a:cubicBezTo>
                  <a:cubicBezTo>
                    <a:pt x="687" y="438"/>
                    <a:pt x="687" y="441"/>
                    <a:pt x="687" y="444"/>
                  </a:cubicBezTo>
                  <a:close/>
                  <a:moveTo>
                    <a:pt x="651" y="478"/>
                  </a:moveTo>
                  <a:cubicBezTo>
                    <a:pt x="652" y="474"/>
                    <a:pt x="653" y="472"/>
                    <a:pt x="654" y="471"/>
                  </a:cubicBezTo>
                  <a:cubicBezTo>
                    <a:pt x="655" y="469"/>
                    <a:pt x="656" y="468"/>
                    <a:pt x="658" y="467"/>
                  </a:cubicBezTo>
                  <a:cubicBezTo>
                    <a:pt x="659" y="466"/>
                    <a:pt x="661" y="466"/>
                    <a:pt x="662" y="465"/>
                  </a:cubicBezTo>
                  <a:cubicBezTo>
                    <a:pt x="664" y="465"/>
                    <a:pt x="666" y="466"/>
                    <a:pt x="669" y="466"/>
                  </a:cubicBezTo>
                  <a:cubicBezTo>
                    <a:pt x="689" y="471"/>
                    <a:pt x="689" y="471"/>
                    <a:pt x="689" y="471"/>
                  </a:cubicBezTo>
                  <a:cubicBezTo>
                    <a:pt x="687" y="478"/>
                    <a:pt x="687" y="478"/>
                    <a:pt x="687" y="478"/>
                  </a:cubicBezTo>
                  <a:cubicBezTo>
                    <a:pt x="667" y="474"/>
                    <a:pt x="667" y="474"/>
                    <a:pt x="667" y="474"/>
                  </a:cubicBezTo>
                  <a:cubicBezTo>
                    <a:pt x="665" y="473"/>
                    <a:pt x="664" y="473"/>
                    <a:pt x="663" y="473"/>
                  </a:cubicBezTo>
                  <a:cubicBezTo>
                    <a:pt x="662" y="473"/>
                    <a:pt x="661" y="473"/>
                    <a:pt x="661" y="473"/>
                  </a:cubicBezTo>
                  <a:cubicBezTo>
                    <a:pt x="660" y="474"/>
                    <a:pt x="659" y="475"/>
                    <a:pt x="658" y="475"/>
                  </a:cubicBezTo>
                  <a:cubicBezTo>
                    <a:pt x="658" y="476"/>
                    <a:pt x="657" y="478"/>
                    <a:pt x="657" y="480"/>
                  </a:cubicBezTo>
                  <a:cubicBezTo>
                    <a:pt x="655" y="488"/>
                    <a:pt x="655" y="488"/>
                    <a:pt x="655" y="488"/>
                  </a:cubicBezTo>
                  <a:cubicBezTo>
                    <a:pt x="649" y="487"/>
                    <a:pt x="649" y="487"/>
                    <a:pt x="649" y="487"/>
                  </a:cubicBezTo>
                  <a:cubicBezTo>
                    <a:pt x="651" y="478"/>
                    <a:pt x="651" y="478"/>
                    <a:pt x="651" y="478"/>
                  </a:cubicBezTo>
                  <a:close/>
                  <a:moveTo>
                    <a:pt x="667" y="494"/>
                  </a:moveTo>
                  <a:cubicBezTo>
                    <a:pt x="672" y="496"/>
                    <a:pt x="676" y="499"/>
                    <a:pt x="678" y="503"/>
                  </a:cubicBezTo>
                  <a:cubicBezTo>
                    <a:pt x="679" y="507"/>
                    <a:pt x="679" y="512"/>
                    <a:pt x="677" y="517"/>
                  </a:cubicBezTo>
                  <a:cubicBezTo>
                    <a:pt x="675" y="523"/>
                    <a:pt x="671" y="526"/>
                    <a:pt x="668" y="528"/>
                  </a:cubicBezTo>
                  <a:cubicBezTo>
                    <a:pt x="664" y="529"/>
                    <a:pt x="659" y="529"/>
                    <a:pt x="653" y="527"/>
                  </a:cubicBezTo>
                  <a:cubicBezTo>
                    <a:pt x="647" y="524"/>
                    <a:pt x="644" y="521"/>
                    <a:pt x="642" y="517"/>
                  </a:cubicBezTo>
                  <a:cubicBezTo>
                    <a:pt x="640" y="513"/>
                    <a:pt x="641" y="509"/>
                    <a:pt x="643" y="503"/>
                  </a:cubicBezTo>
                  <a:cubicBezTo>
                    <a:pt x="645" y="497"/>
                    <a:pt x="648" y="494"/>
                    <a:pt x="652" y="492"/>
                  </a:cubicBezTo>
                  <a:cubicBezTo>
                    <a:pt x="656" y="491"/>
                    <a:pt x="661" y="491"/>
                    <a:pt x="667" y="494"/>
                  </a:cubicBezTo>
                  <a:close/>
                  <a:moveTo>
                    <a:pt x="671" y="515"/>
                  </a:moveTo>
                  <a:cubicBezTo>
                    <a:pt x="670" y="518"/>
                    <a:pt x="668" y="520"/>
                    <a:pt x="666" y="520"/>
                  </a:cubicBezTo>
                  <a:cubicBezTo>
                    <a:pt x="663" y="521"/>
                    <a:pt x="660" y="521"/>
                    <a:pt x="656" y="519"/>
                  </a:cubicBezTo>
                  <a:cubicBezTo>
                    <a:pt x="652" y="517"/>
                    <a:pt x="650" y="516"/>
                    <a:pt x="649" y="513"/>
                  </a:cubicBezTo>
                  <a:cubicBezTo>
                    <a:pt x="647" y="511"/>
                    <a:pt x="647" y="508"/>
                    <a:pt x="648" y="505"/>
                  </a:cubicBezTo>
                  <a:cubicBezTo>
                    <a:pt x="650" y="502"/>
                    <a:pt x="651" y="500"/>
                    <a:pt x="654" y="500"/>
                  </a:cubicBezTo>
                  <a:cubicBezTo>
                    <a:pt x="656" y="499"/>
                    <a:pt x="660" y="500"/>
                    <a:pt x="664" y="501"/>
                  </a:cubicBezTo>
                  <a:cubicBezTo>
                    <a:pt x="667" y="503"/>
                    <a:pt x="670" y="505"/>
                    <a:pt x="671" y="507"/>
                  </a:cubicBezTo>
                  <a:cubicBezTo>
                    <a:pt x="672" y="509"/>
                    <a:pt x="672" y="512"/>
                    <a:pt x="671" y="515"/>
                  </a:cubicBezTo>
                  <a:close/>
                  <a:moveTo>
                    <a:pt x="641" y="544"/>
                  </a:moveTo>
                  <a:cubicBezTo>
                    <a:pt x="646" y="547"/>
                    <a:pt x="646" y="547"/>
                    <a:pt x="646" y="547"/>
                  </a:cubicBezTo>
                  <a:cubicBezTo>
                    <a:pt x="637" y="562"/>
                    <a:pt x="637" y="562"/>
                    <a:pt x="637" y="562"/>
                  </a:cubicBezTo>
                  <a:cubicBezTo>
                    <a:pt x="619" y="552"/>
                    <a:pt x="619" y="552"/>
                    <a:pt x="619" y="552"/>
                  </a:cubicBezTo>
                  <a:cubicBezTo>
                    <a:pt x="628" y="538"/>
                    <a:pt x="628" y="538"/>
                    <a:pt x="628" y="538"/>
                  </a:cubicBezTo>
                  <a:cubicBezTo>
                    <a:pt x="629" y="535"/>
                    <a:pt x="631" y="533"/>
                    <a:pt x="632" y="532"/>
                  </a:cubicBezTo>
                  <a:cubicBezTo>
                    <a:pt x="633" y="531"/>
                    <a:pt x="634" y="530"/>
                    <a:pt x="636" y="530"/>
                  </a:cubicBezTo>
                  <a:cubicBezTo>
                    <a:pt x="638" y="529"/>
                    <a:pt x="641" y="529"/>
                    <a:pt x="643" y="529"/>
                  </a:cubicBezTo>
                  <a:cubicBezTo>
                    <a:pt x="645" y="529"/>
                    <a:pt x="648" y="530"/>
                    <a:pt x="651" y="532"/>
                  </a:cubicBezTo>
                  <a:cubicBezTo>
                    <a:pt x="656" y="535"/>
                    <a:pt x="659" y="539"/>
                    <a:pt x="661" y="543"/>
                  </a:cubicBezTo>
                  <a:cubicBezTo>
                    <a:pt x="662" y="547"/>
                    <a:pt x="661" y="551"/>
                    <a:pt x="658" y="556"/>
                  </a:cubicBezTo>
                  <a:cubicBezTo>
                    <a:pt x="650" y="570"/>
                    <a:pt x="650" y="570"/>
                    <a:pt x="650" y="570"/>
                  </a:cubicBezTo>
                  <a:cubicBezTo>
                    <a:pt x="644" y="567"/>
                    <a:pt x="644" y="567"/>
                    <a:pt x="644" y="567"/>
                  </a:cubicBezTo>
                  <a:cubicBezTo>
                    <a:pt x="653" y="553"/>
                    <a:pt x="653" y="553"/>
                    <a:pt x="653" y="553"/>
                  </a:cubicBezTo>
                  <a:cubicBezTo>
                    <a:pt x="654" y="550"/>
                    <a:pt x="654" y="548"/>
                    <a:pt x="654" y="546"/>
                  </a:cubicBezTo>
                  <a:cubicBezTo>
                    <a:pt x="653" y="544"/>
                    <a:pt x="650" y="542"/>
                    <a:pt x="647" y="539"/>
                  </a:cubicBezTo>
                  <a:cubicBezTo>
                    <a:pt x="644" y="537"/>
                    <a:pt x="641" y="537"/>
                    <a:pt x="639" y="537"/>
                  </a:cubicBezTo>
                  <a:cubicBezTo>
                    <a:pt x="636" y="537"/>
                    <a:pt x="635" y="538"/>
                    <a:pt x="633" y="541"/>
                  </a:cubicBezTo>
                  <a:cubicBezTo>
                    <a:pt x="629" y="548"/>
                    <a:pt x="629" y="548"/>
                    <a:pt x="629" y="548"/>
                  </a:cubicBezTo>
                  <a:cubicBezTo>
                    <a:pt x="636" y="553"/>
                    <a:pt x="636" y="553"/>
                    <a:pt x="636" y="553"/>
                  </a:cubicBezTo>
                  <a:cubicBezTo>
                    <a:pt x="641" y="544"/>
                    <a:pt x="641" y="544"/>
                    <a:pt x="641" y="544"/>
                  </a:cubicBezTo>
                  <a:close/>
                  <a:moveTo>
                    <a:pt x="648" y="574"/>
                  </a:moveTo>
                  <a:cubicBezTo>
                    <a:pt x="643" y="581"/>
                    <a:pt x="643" y="581"/>
                    <a:pt x="643" y="581"/>
                  </a:cubicBezTo>
                  <a:cubicBezTo>
                    <a:pt x="627" y="580"/>
                    <a:pt x="627" y="580"/>
                    <a:pt x="627" y="580"/>
                  </a:cubicBezTo>
                  <a:cubicBezTo>
                    <a:pt x="632" y="595"/>
                    <a:pt x="632" y="595"/>
                    <a:pt x="632" y="595"/>
                  </a:cubicBezTo>
                  <a:cubicBezTo>
                    <a:pt x="627" y="602"/>
                    <a:pt x="627" y="602"/>
                    <a:pt x="627" y="602"/>
                  </a:cubicBezTo>
                  <a:cubicBezTo>
                    <a:pt x="619" y="579"/>
                    <a:pt x="619" y="579"/>
                    <a:pt x="619" y="579"/>
                  </a:cubicBezTo>
                  <a:cubicBezTo>
                    <a:pt x="607" y="570"/>
                    <a:pt x="607" y="570"/>
                    <a:pt x="607" y="570"/>
                  </a:cubicBezTo>
                  <a:cubicBezTo>
                    <a:pt x="611" y="564"/>
                    <a:pt x="611" y="564"/>
                    <a:pt x="611" y="564"/>
                  </a:cubicBezTo>
                  <a:cubicBezTo>
                    <a:pt x="624" y="573"/>
                    <a:pt x="624" y="573"/>
                    <a:pt x="624" y="573"/>
                  </a:cubicBezTo>
                  <a:cubicBezTo>
                    <a:pt x="648" y="574"/>
                    <a:pt x="648" y="574"/>
                    <a:pt x="648" y="574"/>
                  </a:cubicBezTo>
                  <a:close/>
                  <a:moveTo>
                    <a:pt x="264" y="535"/>
                  </a:moveTo>
                  <a:cubicBezTo>
                    <a:pt x="392" y="535"/>
                    <a:pt x="392" y="535"/>
                    <a:pt x="392" y="535"/>
                  </a:cubicBezTo>
                  <a:cubicBezTo>
                    <a:pt x="401" y="536"/>
                    <a:pt x="400" y="566"/>
                    <a:pt x="392" y="565"/>
                  </a:cubicBezTo>
                  <a:cubicBezTo>
                    <a:pt x="264" y="565"/>
                    <a:pt x="264" y="565"/>
                    <a:pt x="264" y="565"/>
                  </a:cubicBezTo>
                  <a:cubicBezTo>
                    <a:pt x="275" y="565"/>
                    <a:pt x="276" y="536"/>
                    <a:pt x="264" y="535"/>
                  </a:cubicBezTo>
                  <a:close/>
                  <a:moveTo>
                    <a:pt x="550" y="535"/>
                  </a:moveTo>
                  <a:cubicBezTo>
                    <a:pt x="538" y="536"/>
                    <a:pt x="539" y="565"/>
                    <a:pt x="550" y="565"/>
                  </a:cubicBezTo>
                  <a:cubicBezTo>
                    <a:pt x="421" y="565"/>
                    <a:pt x="421" y="565"/>
                    <a:pt x="421" y="565"/>
                  </a:cubicBezTo>
                  <a:cubicBezTo>
                    <a:pt x="413" y="566"/>
                    <a:pt x="412" y="536"/>
                    <a:pt x="421" y="535"/>
                  </a:cubicBezTo>
                  <a:cubicBezTo>
                    <a:pt x="550" y="535"/>
                    <a:pt x="550" y="535"/>
                    <a:pt x="550" y="535"/>
                  </a:cubicBezTo>
                  <a:close/>
                  <a:moveTo>
                    <a:pt x="495" y="212"/>
                  </a:moveTo>
                  <a:cubicBezTo>
                    <a:pt x="495" y="260"/>
                    <a:pt x="495" y="260"/>
                    <a:pt x="495" y="260"/>
                  </a:cubicBezTo>
                  <a:cubicBezTo>
                    <a:pt x="481" y="257"/>
                    <a:pt x="469" y="266"/>
                    <a:pt x="462" y="280"/>
                  </a:cubicBezTo>
                  <a:cubicBezTo>
                    <a:pt x="462" y="449"/>
                    <a:pt x="462" y="449"/>
                    <a:pt x="462" y="449"/>
                  </a:cubicBezTo>
                  <a:cubicBezTo>
                    <a:pt x="493" y="439"/>
                    <a:pt x="510" y="421"/>
                    <a:pt x="516" y="396"/>
                  </a:cubicBezTo>
                  <a:cubicBezTo>
                    <a:pt x="519" y="389"/>
                    <a:pt x="519" y="377"/>
                    <a:pt x="514" y="358"/>
                  </a:cubicBezTo>
                  <a:cubicBezTo>
                    <a:pt x="501" y="332"/>
                    <a:pt x="486" y="324"/>
                    <a:pt x="477" y="327"/>
                  </a:cubicBezTo>
                  <a:cubicBezTo>
                    <a:pt x="477" y="278"/>
                    <a:pt x="477" y="278"/>
                    <a:pt x="477" y="278"/>
                  </a:cubicBezTo>
                  <a:cubicBezTo>
                    <a:pt x="516" y="281"/>
                    <a:pt x="552" y="305"/>
                    <a:pt x="562" y="357"/>
                  </a:cubicBezTo>
                  <a:cubicBezTo>
                    <a:pt x="570" y="390"/>
                    <a:pt x="562" y="422"/>
                    <a:pt x="545" y="449"/>
                  </a:cubicBezTo>
                  <a:cubicBezTo>
                    <a:pt x="523" y="472"/>
                    <a:pt x="499" y="491"/>
                    <a:pt x="462" y="497"/>
                  </a:cubicBezTo>
                  <a:cubicBezTo>
                    <a:pt x="462" y="514"/>
                    <a:pt x="462" y="514"/>
                    <a:pt x="462" y="514"/>
                  </a:cubicBezTo>
                  <a:cubicBezTo>
                    <a:pt x="413" y="514"/>
                    <a:pt x="413" y="514"/>
                    <a:pt x="413" y="514"/>
                  </a:cubicBezTo>
                  <a:cubicBezTo>
                    <a:pt x="413" y="274"/>
                    <a:pt x="413" y="274"/>
                    <a:pt x="413" y="274"/>
                  </a:cubicBezTo>
                  <a:cubicBezTo>
                    <a:pt x="425" y="233"/>
                    <a:pt x="453" y="213"/>
                    <a:pt x="495" y="212"/>
                  </a:cubicBezTo>
                  <a:close/>
                  <a:moveTo>
                    <a:pt x="316" y="212"/>
                  </a:moveTo>
                  <a:cubicBezTo>
                    <a:pt x="358" y="213"/>
                    <a:pt x="386" y="233"/>
                    <a:pt x="398" y="274"/>
                  </a:cubicBezTo>
                  <a:cubicBezTo>
                    <a:pt x="398" y="514"/>
                    <a:pt x="398" y="514"/>
                    <a:pt x="398" y="514"/>
                  </a:cubicBezTo>
                  <a:cubicBezTo>
                    <a:pt x="349" y="514"/>
                    <a:pt x="349" y="514"/>
                    <a:pt x="349" y="514"/>
                  </a:cubicBezTo>
                  <a:cubicBezTo>
                    <a:pt x="349" y="497"/>
                    <a:pt x="349" y="497"/>
                    <a:pt x="349" y="497"/>
                  </a:cubicBezTo>
                  <a:cubicBezTo>
                    <a:pt x="312" y="491"/>
                    <a:pt x="288" y="472"/>
                    <a:pt x="267" y="449"/>
                  </a:cubicBezTo>
                  <a:cubicBezTo>
                    <a:pt x="249" y="422"/>
                    <a:pt x="241" y="390"/>
                    <a:pt x="249" y="357"/>
                  </a:cubicBezTo>
                  <a:cubicBezTo>
                    <a:pt x="259" y="305"/>
                    <a:pt x="295" y="281"/>
                    <a:pt x="334" y="278"/>
                  </a:cubicBezTo>
                  <a:cubicBezTo>
                    <a:pt x="334" y="327"/>
                    <a:pt x="334" y="327"/>
                    <a:pt x="334" y="327"/>
                  </a:cubicBezTo>
                  <a:cubicBezTo>
                    <a:pt x="325" y="324"/>
                    <a:pt x="310" y="332"/>
                    <a:pt x="297" y="358"/>
                  </a:cubicBezTo>
                  <a:cubicBezTo>
                    <a:pt x="292" y="377"/>
                    <a:pt x="292" y="389"/>
                    <a:pt x="295" y="396"/>
                  </a:cubicBezTo>
                  <a:cubicBezTo>
                    <a:pt x="302" y="421"/>
                    <a:pt x="318" y="439"/>
                    <a:pt x="349" y="449"/>
                  </a:cubicBezTo>
                  <a:cubicBezTo>
                    <a:pt x="349" y="280"/>
                    <a:pt x="349" y="280"/>
                    <a:pt x="349" y="280"/>
                  </a:cubicBezTo>
                  <a:cubicBezTo>
                    <a:pt x="343" y="266"/>
                    <a:pt x="330" y="257"/>
                    <a:pt x="316" y="260"/>
                  </a:cubicBezTo>
                  <a:cubicBezTo>
                    <a:pt x="316" y="212"/>
                    <a:pt x="316" y="212"/>
                    <a:pt x="316" y="212"/>
                  </a:cubicBezTo>
                  <a:close/>
                  <a:moveTo>
                    <a:pt x="249" y="587"/>
                  </a:moveTo>
                  <a:cubicBezTo>
                    <a:pt x="567" y="587"/>
                    <a:pt x="567" y="587"/>
                    <a:pt x="567" y="587"/>
                  </a:cubicBezTo>
                  <a:cubicBezTo>
                    <a:pt x="567" y="615"/>
                    <a:pt x="567" y="615"/>
                    <a:pt x="567" y="615"/>
                  </a:cubicBezTo>
                  <a:cubicBezTo>
                    <a:pt x="249" y="615"/>
                    <a:pt x="249" y="615"/>
                    <a:pt x="249" y="615"/>
                  </a:cubicBezTo>
                  <a:lnTo>
                    <a:pt x="249" y="587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cxnSp>
        <p:nvCxnSpPr>
          <p:cNvPr id="22" name="直接连接符 21">
            <a:extLst>
              <a:ext uri="{FF2B5EF4-FFF2-40B4-BE49-F238E27FC236}">
                <a16:creationId xmlns="" xmlns:a16="http://schemas.microsoft.com/office/drawing/2014/main" id="{C86F6350-6A9A-4945-BFF8-9BD78075981D}"/>
              </a:ext>
            </a:extLst>
          </p:cNvPr>
          <p:cNvCxnSpPr>
            <a:cxnSpLocks/>
          </p:cNvCxnSpPr>
          <p:nvPr userDrawn="1"/>
        </p:nvCxnSpPr>
        <p:spPr>
          <a:xfrm flipH="1">
            <a:off x="0" y="6464232"/>
            <a:ext cx="12192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日期占位符 1">
            <a:extLst>
              <a:ext uri="{FF2B5EF4-FFF2-40B4-BE49-F238E27FC236}">
                <a16:creationId xmlns="" xmlns:a16="http://schemas.microsoft.com/office/drawing/2014/main" id="{C6FD1D9B-2A87-4029-BDF1-22A71D9C9896}"/>
              </a:ext>
            </a:extLst>
          </p:cNvPr>
          <p:cNvSpPr txBox="1">
            <a:spLocks/>
          </p:cNvSpPr>
          <p:nvPr userDrawn="1"/>
        </p:nvSpPr>
        <p:spPr>
          <a:xfrm>
            <a:off x="527379" y="6218011"/>
            <a:ext cx="2743200" cy="24622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思源宋体 CN" panose="02020400000000000000" pitchFamily="18" charset="-122"/>
                <a:ea typeface="思源宋体 CN" panose="02020400000000000000" pitchFamily="18" charset="-122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9B8BA154-C3C8-4167-8D81-07371FF20131}" type="datetimeFigureOut">
              <a:rPr lang="zh-CN" altLang="en-US" smtClean="0"/>
              <a:pPr/>
              <a:t>2020/5/12</a:t>
            </a:fld>
            <a:endParaRPr lang="zh-CN" altLang="en-US" dirty="0"/>
          </a:p>
        </p:txBody>
      </p:sp>
      <p:sp>
        <p:nvSpPr>
          <p:cNvPr id="25" name="文本框 24">
            <a:extLst>
              <a:ext uri="{FF2B5EF4-FFF2-40B4-BE49-F238E27FC236}">
                <a16:creationId xmlns="" xmlns:a16="http://schemas.microsoft.com/office/drawing/2014/main" id="{7142C79A-6DDD-437B-81D9-94FBE9E30025}"/>
              </a:ext>
            </a:extLst>
          </p:cNvPr>
          <p:cNvSpPr txBox="1"/>
          <p:nvPr userDrawn="1"/>
        </p:nvSpPr>
        <p:spPr>
          <a:xfrm>
            <a:off x="10248900" y="6218011"/>
            <a:ext cx="142160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000" dirty="0">
                <a:solidFill>
                  <a:schemeClr val="tx2"/>
                </a:solidFill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团结  勤奋  求是  创新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="" xmlns:a16="http://schemas.microsoft.com/office/drawing/2014/main" id="{8C0B08CC-1514-4329-BCFE-943DC2CAEC5F}"/>
              </a:ext>
            </a:extLst>
          </p:cNvPr>
          <p:cNvSpPr txBox="1"/>
          <p:nvPr userDrawn="1"/>
        </p:nvSpPr>
        <p:spPr>
          <a:xfrm>
            <a:off x="5838825" y="6239440"/>
            <a:ext cx="51435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91D84E01-7CAC-469D-A394-34B33E4D31AA}" type="slidenum">
              <a:rPr lang="zh-CN" altLang="en-US" sz="1000" smtClean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‹#›</a:t>
            </a:fld>
            <a:r>
              <a:rPr lang="en-US" altLang="zh-CN" sz="1000" dirty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/61</a:t>
            </a:r>
            <a:endParaRPr lang="zh-CN" altLang="en-US" sz="1000" dirty="0">
              <a:solidFill>
                <a:schemeClr val="tx2">
                  <a:lumMod val="75000"/>
                  <a:lumOff val="2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6159168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93" userDrawn="1">
          <p15:clr>
            <a:srgbClr val="FBAE40"/>
          </p15:clr>
        </p15:guide>
        <p15:guide id="3" pos="7287" userDrawn="1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69106963"/>
      </p:ext>
    </p:extLst>
  </p:cSld>
  <p:clrMapOvr>
    <a:masterClrMapping/>
  </p:clrMapOvr>
  <p:transition spd="slow">
    <p:push dir="u"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="" xmlns:a16="http://schemas.microsoft.com/office/drawing/2014/main" id="{34F6DD80-1174-419A-9DF0-A80DEC6DC1E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3219410"/>
      </p:ext>
    </p:extLst>
  </p:cSld>
  <p:clrMapOvr>
    <a:masterClrMapping/>
  </p:clrMapOvr>
  <p:transition spd="slow">
    <p:push dir="u"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3741871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3788975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深红边">
            <a:extLst>
              <a:ext uri="{FF2B5EF4-FFF2-40B4-BE49-F238E27FC236}">
                <a16:creationId xmlns="" xmlns:a16="http://schemas.microsoft.com/office/drawing/2014/main" id="{51CEF07F-095A-4209-A61E-397B049CD60C}"/>
              </a:ext>
            </a:extLst>
          </p:cNvPr>
          <p:cNvSpPr/>
          <p:nvPr userDrawn="1"/>
        </p:nvSpPr>
        <p:spPr>
          <a:xfrm>
            <a:off x="752703" y="1450164"/>
            <a:ext cx="3974621" cy="3974621"/>
          </a:xfrm>
          <a:prstGeom prst="ellipse">
            <a:avLst/>
          </a:pr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77000">
                <a:schemeClr val="accent1">
                  <a:lumMod val="50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矩形 45">
            <a:extLst>
              <a:ext uri="{FF2B5EF4-FFF2-40B4-BE49-F238E27FC236}">
                <a16:creationId xmlns="" xmlns:a16="http://schemas.microsoft.com/office/drawing/2014/main" id="{5ED0F42A-B3EC-43EC-9142-4FFC3262723B}"/>
              </a:ext>
            </a:extLst>
          </p:cNvPr>
          <p:cNvSpPr/>
          <p:nvPr userDrawn="1"/>
        </p:nvSpPr>
        <p:spPr>
          <a:xfrm>
            <a:off x="0" y="2168524"/>
            <a:ext cx="12192000" cy="252095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" name="红圆 59">
            <a:extLst>
              <a:ext uri="{FF2B5EF4-FFF2-40B4-BE49-F238E27FC236}">
                <a16:creationId xmlns="" xmlns:a16="http://schemas.microsoft.com/office/drawing/2014/main" id="{CDB80752-DB2B-4ED6-A68C-F0E5FB5120A2}"/>
              </a:ext>
            </a:extLst>
          </p:cNvPr>
          <p:cNvSpPr/>
          <p:nvPr userDrawn="1"/>
        </p:nvSpPr>
        <p:spPr>
          <a:xfrm>
            <a:off x="822026" y="1519487"/>
            <a:ext cx="3835975" cy="383597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阴影底">
            <a:extLst>
              <a:ext uri="{FF2B5EF4-FFF2-40B4-BE49-F238E27FC236}">
                <a16:creationId xmlns="" xmlns:a16="http://schemas.microsoft.com/office/drawing/2014/main" id="{0D900D85-807A-41FE-A70C-A3435CD815E6}"/>
              </a:ext>
            </a:extLst>
          </p:cNvPr>
          <p:cNvSpPr/>
          <p:nvPr userDrawn="1"/>
        </p:nvSpPr>
        <p:spPr>
          <a:xfrm>
            <a:off x="1189676" y="1887137"/>
            <a:ext cx="3100675" cy="3100675"/>
          </a:xfrm>
          <a:prstGeom prst="ellipse">
            <a:avLst/>
          </a:prstGeom>
          <a:gradFill flip="none" rotWithShape="1">
            <a:gsLst>
              <a:gs pos="0">
                <a:schemeClr val="accent1">
                  <a:lumMod val="5000"/>
                  <a:lumOff val="95000"/>
                  <a:alpha val="0"/>
                </a:schemeClr>
              </a:gs>
              <a:gs pos="77000">
                <a:schemeClr val="tx1">
                  <a:alpha val="10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1" name="白底圆">
            <a:extLst>
              <a:ext uri="{FF2B5EF4-FFF2-40B4-BE49-F238E27FC236}">
                <a16:creationId xmlns="" xmlns:a16="http://schemas.microsoft.com/office/drawing/2014/main" id="{0FBF51E8-1D92-4453-808F-9AA2D9321DEF}"/>
              </a:ext>
            </a:extLst>
          </p:cNvPr>
          <p:cNvSpPr/>
          <p:nvPr userDrawn="1"/>
        </p:nvSpPr>
        <p:spPr>
          <a:xfrm>
            <a:off x="1289639" y="1987100"/>
            <a:ext cx="2900749" cy="290074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îş1idè">
            <a:extLst>
              <a:ext uri="{FF2B5EF4-FFF2-40B4-BE49-F238E27FC236}">
                <a16:creationId xmlns="" xmlns:a16="http://schemas.microsoft.com/office/drawing/2014/main" id="{CB8B5E11-62A9-4D8F-828D-45A99D0C0095}"/>
              </a:ext>
            </a:extLst>
          </p:cNvPr>
          <p:cNvSpPr/>
          <p:nvPr userDrawn="1"/>
        </p:nvSpPr>
        <p:spPr bwMode="auto">
          <a:xfrm>
            <a:off x="1653149" y="2331179"/>
            <a:ext cx="2173728" cy="2212591"/>
          </a:xfrm>
          <a:custGeom>
            <a:avLst/>
            <a:gdLst>
              <a:gd name="T0" fmla="*/ 606 w 808"/>
              <a:gd name="T1" fmla="*/ 701 h 821"/>
              <a:gd name="T2" fmla="*/ 597 w 808"/>
              <a:gd name="T3" fmla="*/ 703 h 821"/>
              <a:gd name="T4" fmla="*/ 597 w 808"/>
              <a:gd name="T5" fmla="*/ 684 h 821"/>
              <a:gd name="T6" fmla="*/ 620 w 808"/>
              <a:gd name="T7" fmla="*/ 651 h 821"/>
              <a:gd name="T8" fmla="*/ 606 w 808"/>
              <a:gd name="T9" fmla="*/ 661 h 821"/>
              <a:gd name="T10" fmla="*/ 584 w 808"/>
              <a:gd name="T11" fmla="*/ 659 h 821"/>
              <a:gd name="T12" fmla="*/ 591 w 808"/>
              <a:gd name="T13" fmla="*/ 642 h 821"/>
              <a:gd name="T14" fmla="*/ 597 w 808"/>
              <a:gd name="T15" fmla="*/ 649 h 821"/>
              <a:gd name="T16" fmla="*/ 620 w 808"/>
              <a:gd name="T17" fmla="*/ 619 h 821"/>
              <a:gd name="T18" fmla="*/ 636 w 808"/>
              <a:gd name="T19" fmla="*/ 634 h 821"/>
              <a:gd name="T20" fmla="*/ 623 w 808"/>
              <a:gd name="T21" fmla="*/ 679 h 821"/>
              <a:gd name="T22" fmla="*/ 620 w 808"/>
              <a:gd name="T23" fmla="*/ 692 h 821"/>
              <a:gd name="T24" fmla="*/ 177 w 808"/>
              <a:gd name="T25" fmla="*/ 710 h 821"/>
              <a:gd name="T26" fmla="*/ 216 w 808"/>
              <a:gd name="T27" fmla="*/ 643 h 821"/>
              <a:gd name="T28" fmla="*/ 233 w 808"/>
              <a:gd name="T29" fmla="*/ 632 h 821"/>
              <a:gd name="T30" fmla="*/ 209 w 808"/>
              <a:gd name="T31" fmla="*/ 667 h 821"/>
              <a:gd name="T32" fmla="*/ 245 w 808"/>
              <a:gd name="T33" fmla="*/ 647 h 821"/>
              <a:gd name="T34" fmla="*/ 246 w 808"/>
              <a:gd name="T35" fmla="*/ 676 h 821"/>
              <a:gd name="T36" fmla="*/ 228 w 808"/>
              <a:gd name="T37" fmla="*/ 694 h 821"/>
              <a:gd name="T38" fmla="*/ 203 w 808"/>
              <a:gd name="T39" fmla="*/ 719 h 821"/>
              <a:gd name="T40" fmla="*/ 207 w 808"/>
              <a:gd name="T41" fmla="*/ 683 h 821"/>
              <a:gd name="T42" fmla="*/ 446 w 808"/>
              <a:gd name="T43" fmla="*/ 698 h 821"/>
              <a:gd name="T44" fmla="*/ 444 w 808"/>
              <a:gd name="T45" fmla="*/ 686 h 821"/>
              <a:gd name="T46" fmla="*/ 445 w 808"/>
              <a:gd name="T47" fmla="*/ 674 h 821"/>
              <a:gd name="T48" fmla="*/ 434 w 808"/>
              <a:gd name="T49" fmla="*/ 668 h 821"/>
              <a:gd name="T50" fmla="*/ 438 w 808"/>
              <a:gd name="T51" fmla="*/ 651 h 821"/>
              <a:gd name="T52" fmla="*/ 456 w 808"/>
              <a:gd name="T53" fmla="*/ 644 h 821"/>
              <a:gd name="T54" fmla="*/ 465 w 808"/>
              <a:gd name="T55" fmla="*/ 643 h 821"/>
              <a:gd name="T56" fmla="*/ 457 w 808"/>
              <a:gd name="T57" fmla="*/ 675 h 821"/>
              <a:gd name="T58" fmla="*/ 455 w 808"/>
              <a:gd name="T59" fmla="*/ 690 h 821"/>
              <a:gd name="T60" fmla="*/ 265 w 808"/>
              <a:gd name="T61" fmla="*/ 713 h 821"/>
              <a:gd name="T62" fmla="*/ 562 w 808"/>
              <a:gd name="T63" fmla="*/ 715 h 821"/>
              <a:gd name="T64" fmla="*/ 292 w 808"/>
              <a:gd name="T65" fmla="*/ 705 h 821"/>
              <a:gd name="T66" fmla="*/ 300 w 808"/>
              <a:gd name="T67" fmla="*/ 666 h 821"/>
              <a:gd name="T68" fmla="*/ 285 w 808"/>
              <a:gd name="T69" fmla="*/ 672 h 821"/>
              <a:gd name="T70" fmla="*/ 302 w 808"/>
              <a:gd name="T71" fmla="*/ 650 h 821"/>
              <a:gd name="T72" fmla="*/ 307 w 808"/>
              <a:gd name="T73" fmla="*/ 637 h 821"/>
              <a:gd name="T74" fmla="*/ 319 w 808"/>
              <a:gd name="T75" fmla="*/ 648 h 821"/>
              <a:gd name="T76" fmla="*/ 305 w 808"/>
              <a:gd name="T77" fmla="*/ 696 h 821"/>
              <a:gd name="T78" fmla="*/ 511 w 808"/>
              <a:gd name="T79" fmla="*/ 689 h 821"/>
              <a:gd name="T80" fmla="*/ 538 w 808"/>
              <a:gd name="T81" fmla="*/ 638 h 821"/>
              <a:gd name="T82" fmla="*/ 529 w 808"/>
              <a:gd name="T83" fmla="*/ 700 h 821"/>
              <a:gd name="T84" fmla="*/ 241 w 808"/>
              <a:gd name="T85" fmla="*/ 701 h 821"/>
              <a:gd name="T86" fmla="*/ 469 w 808"/>
              <a:gd name="T87" fmla="*/ 701 h 821"/>
              <a:gd name="T88" fmla="*/ 447 w 808"/>
              <a:gd name="T89" fmla="*/ 705 h 821"/>
              <a:gd name="T90" fmla="*/ 349 w 808"/>
              <a:gd name="T91" fmla="*/ 697 h 821"/>
              <a:gd name="T92" fmla="*/ 371 w 808"/>
              <a:gd name="T93" fmla="*/ 665 h 821"/>
              <a:gd name="T94" fmla="*/ 400 w 808"/>
              <a:gd name="T95" fmla="*/ 667 h 821"/>
              <a:gd name="T96" fmla="*/ 375 w 808"/>
              <a:gd name="T97" fmla="*/ 697 h 821"/>
              <a:gd name="T98" fmla="*/ 220 w 808"/>
              <a:gd name="T99" fmla="*/ 683 h 821"/>
              <a:gd name="T100" fmla="*/ 223 w 808"/>
              <a:gd name="T101" fmla="*/ 690 h 821"/>
              <a:gd name="T102" fmla="*/ 318 w 808"/>
              <a:gd name="T103" fmla="*/ 697 h 821"/>
              <a:gd name="T104" fmla="*/ 206 w 808"/>
              <a:gd name="T105" fmla="*/ 674 h 821"/>
              <a:gd name="T106" fmla="*/ 311 w 808"/>
              <a:gd name="T107" fmla="*/ 660 h 821"/>
              <a:gd name="T108" fmla="*/ 614 w 808"/>
              <a:gd name="T109" fmla="*/ 661 h 821"/>
              <a:gd name="T110" fmla="*/ 607 w 808"/>
              <a:gd name="T111" fmla="*/ 650 h 821"/>
              <a:gd name="T112" fmla="*/ 217 w 808"/>
              <a:gd name="T113" fmla="*/ 627 h 821"/>
              <a:gd name="T114" fmla="*/ 161 w 808"/>
              <a:gd name="T115" fmla="*/ 585 h 821"/>
              <a:gd name="T116" fmla="*/ 114 w 808"/>
              <a:gd name="T117" fmla="*/ 372 h 821"/>
              <a:gd name="T118" fmla="*/ 243 w 808"/>
              <a:gd name="T119" fmla="*/ 205 h 821"/>
              <a:gd name="T120" fmla="*/ 433 w 808"/>
              <a:gd name="T121" fmla="*/ 152 h 821"/>
              <a:gd name="T122" fmla="*/ 653 w 808"/>
              <a:gd name="T123" fmla="*/ 325 h 821"/>
              <a:gd name="T124" fmla="*/ 664 w 808"/>
              <a:gd name="T125" fmla="*/ 501 h 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8" h="821">
                <a:moveTo>
                  <a:pt x="404" y="821"/>
                </a:moveTo>
                <a:cubicBezTo>
                  <a:pt x="626" y="821"/>
                  <a:pt x="808" y="637"/>
                  <a:pt x="808" y="411"/>
                </a:cubicBezTo>
                <a:cubicBezTo>
                  <a:pt x="808" y="185"/>
                  <a:pt x="626" y="0"/>
                  <a:pt x="404" y="0"/>
                </a:cubicBezTo>
                <a:cubicBezTo>
                  <a:pt x="181" y="0"/>
                  <a:pt x="0" y="185"/>
                  <a:pt x="0" y="411"/>
                </a:cubicBezTo>
                <a:cubicBezTo>
                  <a:pt x="0" y="637"/>
                  <a:pt x="181" y="821"/>
                  <a:pt x="404" y="821"/>
                </a:cubicBezTo>
                <a:close/>
                <a:moveTo>
                  <a:pt x="404" y="3"/>
                </a:moveTo>
                <a:cubicBezTo>
                  <a:pt x="474" y="48"/>
                  <a:pt x="616" y="90"/>
                  <a:pt x="583" y="158"/>
                </a:cubicBezTo>
                <a:cubicBezTo>
                  <a:pt x="638" y="106"/>
                  <a:pt x="721" y="230"/>
                  <a:pt x="785" y="285"/>
                </a:cubicBezTo>
                <a:cubicBezTo>
                  <a:pt x="765" y="362"/>
                  <a:pt x="769" y="520"/>
                  <a:pt x="693" y="507"/>
                </a:cubicBezTo>
                <a:cubicBezTo>
                  <a:pt x="761" y="544"/>
                  <a:pt x="669" y="666"/>
                  <a:pt x="644" y="734"/>
                </a:cubicBezTo>
                <a:cubicBezTo>
                  <a:pt x="567" y="740"/>
                  <a:pt x="412" y="799"/>
                  <a:pt x="405" y="723"/>
                </a:cubicBezTo>
                <a:cubicBezTo>
                  <a:pt x="392" y="797"/>
                  <a:pt x="241" y="737"/>
                  <a:pt x="161" y="732"/>
                </a:cubicBezTo>
                <a:cubicBezTo>
                  <a:pt x="134" y="658"/>
                  <a:pt x="46" y="545"/>
                  <a:pt x="113" y="509"/>
                </a:cubicBezTo>
                <a:cubicBezTo>
                  <a:pt x="35" y="520"/>
                  <a:pt x="47" y="364"/>
                  <a:pt x="23" y="284"/>
                </a:cubicBezTo>
                <a:cubicBezTo>
                  <a:pt x="90" y="245"/>
                  <a:pt x="172" y="105"/>
                  <a:pt x="229" y="159"/>
                </a:cubicBezTo>
                <a:cubicBezTo>
                  <a:pt x="197" y="85"/>
                  <a:pt x="340" y="46"/>
                  <a:pt x="404" y="3"/>
                </a:cubicBezTo>
                <a:close/>
                <a:moveTo>
                  <a:pt x="609" y="729"/>
                </a:move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1" y="628"/>
                  <a:pt x="621" y="628"/>
                  <a:pt x="621" y="628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09" y="729"/>
                  <a:pt x="609" y="729"/>
                  <a:pt x="609" y="729"/>
                </a:cubicBezTo>
                <a:close/>
                <a:moveTo>
                  <a:pt x="176" y="724"/>
                </a:move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3"/>
                  <a:pt x="194" y="683"/>
                  <a:pt x="195" y="683"/>
                </a:cubicBezTo>
                <a:cubicBezTo>
                  <a:pt x="195" y="683"/>
                  <a:pt x="195" y="683"/>
                  <a:pt x="195" y="683"/>
                </a:cubicBezTo>
                <a:cubicBezTo>
                  <a:pt x="195" y="683"/>
                  <a:pt x="195" y="682"/>
                  <a:pt x="196" y="682"/>
                </a:cubicBezTo>
                <a:cubicBezTo>
                  <a:pt x="196" y="682"/>
                  <a:pt x="196" y="682"/>
                  <a:pt x="196" y="682"/>
                </a:cubicBezTo>
                <a:cubicBezTo>
                  <a:pt x="196" y="682"/>
                  <a:pt x="196" y="682"/>
                  <a:pt x="196" y="681"/>
                </a:cubicBezTo>
                <a:cubicBezTo>
                  <a:pt x="196" y="681"/>
                  <a:pt x="196" y="681"/>
                  <a:pt x="196" y="681"/>
                </a:cubicBezTo>
                <a:cubicBezTo>
                  <a:pt x="196" y="681"/>
                  <a:pt x="196" y="681"/>
                  <a:pt x="197" y="681"/>
                </a:cubicBezTo>
                <a:cubicBezTo>
                  <a:pt x="197" y="681"/>
                  <a:pt x="197" y="681"/>
                  <a:pt x="197" y="681"/>
                </a:cubicBezTo>
                <a:cubicBezTo>
                  <a:pt x="198" y="679"/>
                  <a:pt x="199" y="677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15" y="706"/>
                  <a:pt x="215" y="706"/>
                  <a:pt x="215" y="706"/>
                </a:cubicBezTo>
                <a:cubicBezTo>
                  <a:pt x="214" y="707"/>
                  <a:pt x="214" y="707"/>
                  <a:pt x="214" y="707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8"/>
                  <a:pt x="214" y="698"/>
                </a:cubicBezTo>
                <a:cubicBezTo>
                  <a:pt x="214" y="698"/>
                  <a:pt x="214" y="698"/>
                  <a:pt x="214" y="698"/>
                </a:cubicBezTo>
                <a:cubicBezTo>
                  <a:pt x="213" y="698"/>
                  <a:pt x="213" y="698"/>
                  <a:pt x="213" y="697"/>
                </a:cubicBezTo>
                <a:cubicBezTo>
                  <a:pt x="213" y="697"/>
                  <a:pt x="213" y="697"/>
                  <a:pt x="213" y="697"/>
                </a:cubicBezTo>
                <a:cubicBezTo>
                  <a:pt x="213" y="696"/>
                  <a:pt x="213" y="696"/>
                  <a:pt x="213" y="695"/>
                </a:cubicBezTo>
                <a:cubicBezTo>
                  <a:pt x="213" y="695"/>
                  <a:pt x="213" y="695"/>
                  <a:pt x="213" y="695"/>
                </a:cubicBezTo>
                <a:cubicBezTo>
                  <a:pt x="213" y="693"/>
                  <a:pt x="213" y="691"/>
                  <a:pt x="213" y="689"/>
                </a:cubicBezTo>
                <a:cubicBezTo>
                  <a:pt x="213" y="689"/>
                  <a:pt x="213" y="689"/>
                  <a:pt x="213" y="689"/>
                </a:cubicBezTo>
                <a:cubicBezTo>
                  <a:pt x="213" y="688"/>
                  <a:pt x="213" y="688"/>
                  <a:pt x="214" y="687"/>
                </a:cubicBezTo>
                <a:cubicBezTo>
                  <a:pt x="214" y="687"/>
                  <a:pt x="214" y="687"/>
                  <a:pt x="214" y="687"/>
                </a:cubicBezTo>
                <a:cubicBezTo>
                  <a:pt x="214" y="686"/>
                  <a:pt x="214" y="685"/>
                  <a:pt x="215" y="684"/>
                </a:cubicBezTo>
                <a:cubicBezTo>
                  <a:pt x="215" y="684"/>
                  <a:pt x="215" y="684"/>
                  <a:pt x="215" y="684"/>
                </a:cubicBezTo>
                <a:cubicBezTo>
                  <a:pt x="215" y="684"/>
                  <a:pt x="216" y="683"/>
                  <a:pt x="216" y="682"/>
                </a:cubicBezTo>
                <a:cubicBezTo>
                  <a:pt x="216" y="682"/>
                  <a:pt x="216" y="682"/>
                  <a:pt x="216" y="682"/>
                </a:cubicBezTo>
                <a:cubicBezTo>
                  <a:pt x="217" y="681"/>
                  <a:pt x="217" y="680"/>
                  <a:pt x="218" y="679"/>
                </a:cubicBezTo>
                <a:cubicBezTo>
                  <a:pt x="218" y="679"/>
                  <a:pt x="218" y="679"/>
                  <a:pt x="218" y="679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6" y="679"/>
                  <a:pt x="213" y="681"/>
                  <a:pt x="210" y="683"/>
                </a:cubicBezTo>
                <a:cubicBezTo>
                  <a:pt x="210" y="683"/>
                  <a:pt x="210" y="683"/>
                  <a:pt x="210" y="683"/>
                </a:cubicBezTo>
                <a:cubicBezTo>
                  <a:pt x="209" y="684"/>
                  <a:pt x="208" y="684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79"/>
                </a:cubicBezTo>
                <a:cubicBezTo>
                  <a:pt x="202" y="679"/>
                  <a:pt x="202" y="679"/>
                  <a:pt x="202" y="679"/>
                </a:cubicBezTo>
                <a:cubicBezTo>
                  <a:pt x="202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0" y="680"/>
                  <a:pt x="200" y="680"/>
                </a:cubicBezTo>
                <a:cubicBezTo>
                  <a:pt x="200" y="680"/>
                  <a:pt x="200" y="680"/>
                  <a:pt x="200" y="680"/>
                </a:cubicBezTo>
                <a:cubicBezTo>
                  <a:pt x="200" y="680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76" y="724"/>
                  <a:pt x="176" y="724"/>
                  <a:pt x="176" y="724"/>
                </a:cubicBezTo>
                <a:close/>
                <a:moveTo>
                  <a:pt x="425" y="723"/>
                </a:move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4" y="668"/>
                  <a:pt x="454" y="668"/>
                </a:cubicBezTo>
                <a:cubicBezTo>
                  <a:pt x="454" y="668"/>
                  <a:pt x="454" y="668"/>
                  <a:pt x="454" y="668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0"/>
                  <a:pt x="445" y="640"/>
                  <a:pt x="445" y="640"/>
                </a:cubicBezTo>
                <a:cubicBezTo>
                  <a:pt x="445" y="639"/>
                  <a:pt x="445" y="639"/>
                  <a:pt x="445" y="639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0" y="670"/>
                  <a:pt x="458" y="671"/>
                  <a:pt x="458" y="671"/>
                </a:cubicBezTo>
                <a:cubicBezTo>
                  <a:pt x="458" y="671"/>
                  <a:pt x="458" y="671"/>
                  <a:pt x="458" y="671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6" y="723"/>
                  <a:pt x="426" y="723"/>
                  <a:pt x="426" y="723"/>
                </a:cubicBezTo>
                <a:lnTo>
                  <a:pt x="425" y="723"/>
                </a:lnTo>
                <a:close/>
                <a:moveTo>
                  <a:pt x="270" y="716"/>
                </a:move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lose/>
                <a:moveTo>
                  <a:pt x="562" y="715"/>
                </a:moveTo>
                <a:cubicBezTo>
                  <a:pt x="562" y="715"/>
                  <a:pt x="562" y="715"/>
                  <a:pt x="562" y="715"/>
                </a:cubicBezTo>
                <a:cubicBezTo>
                  <a:pt x="562" y="715"/>
                  <a:pt x="562" y="715"/>
                  <a:pt x="562" y="715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2" y="715"/>
                  <a:pt x="562" y="715"/>
                  <a:pt x="562" y="715"/>
                </a:cubicBezTo>
                <a:close/>
                <a:moveTo>
                  <a:pt x="304" y="713"/>
                </a:moveTo>
                <a:cubicBezTo>
                  <a:pt x="302" y="712"/>
                  <a:pt x="302" y="712"/>
                  <a:pt x="302" y="712"/>
                </a:cubicBezTo>
                <a:cubicBezTo>
                  <a:pt x="302" y="712"/>
                  <a:pt x="302" y="712"/>
                  <a:pt x="302" y="712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1"/>
                  <a:pt x="302" y="621"/>
                  <a:pt x="302" y="621"/>
                </a:cubicBezTo>
                <a:cubicBezTo>
                  <a:pt x="303" y="621"/>
                  <a:pt x="303" y="621"/>
                  <a:pt x="303" y="621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lose/>
                <a:moveTo>
                  <a:pt x="506" y="712"/>
                </a:moveTo>
                <a:cubicBezTo>
                  <a:pt x="506" y="710"/>
                  <a:pt x="506" y="710"/>
                  <a:pt x="506" y="710"/>
                </a:cubicBezTo>
                <a:cubicBezTo>
                  <a:pt x="506" y="710"/>
                  <a:pt x="506" y="710"/>
                  <a:pt x="506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0"/>
                  <a:pt x="536" y="650"/>
                  <a:pt x="535" y="647"/>
                </a:cubicBezTo>
                <a:cubicBezTo>
                  <a:pt x="535" y="647"/>
                  <a:pt x="535" y="647"/>
                  <a:pt x="535" y="647"/>
                </a:cubicBezTo>
                <a:cubicBezTo>
                  <a:pt x="535" y="645"/>
                  <a:pt x="534" y="644"/>
                  <a:pt x="534" y="643"/>
                </a:cubicBezTo>
                <a:cubicBezTo>
                  <a:pt x="534" y="643"/>
                  <a:pt x="534" y="643"/>
                  <a:pt x="534" y="643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2" y="642"/>
                  <a:pt x="542" y="642"/>
                  <a:pt x="543" y="643"/>
                </a:cubicBezTo>
                <a:cubicBezTo>
                  <a:pt x="543" y="643"/>
                  <a:pt x="543" y="643"/>
                  <a:pt x="543" y="643"/>
                </a:cubicBezTo>
                <a:cubicBezTo>
                  <a:pt x="544" y="645"/>
                  <a:pt x="544" y="645"/>
                  <a:pt x="544" y="647"/>
                </a:cubicBezTo>
                <a:cubicBezTo>
                  <a:pt x="544" y="647"/>
                  <a:pt x="544" y="647"/>
                  <a:pt x="544" y="647"/>
                </a:cubicBezTo>
                <a:cubicBezTo>
                  <a:pt x="544" y="648"/>
                  <a:pt x="544" y="648"/>
                  <a:pt x="544" y="649"/>
                </a:cubicBezTo>
                <a:cubicBezTo>
                  <a:pt x="544" y="649"/>
                  <a:pt x="544" y="649"/>
                  <a:pt x="544" y="649"/>
                </a:cubicBezTo>
                <a:cubicBezTo>
                  <a:pt x="539" y="675"/>
                  <a:pt x="539" y="675"/>
                  <a:pt x="539" y="675"/>
                </a:cubicBezTo>
                <a:cubicBezTo>
                  <a:pt x="540" y="675"/>
                  <a:pt x="540" y="675"/>
                  <a:pt x="540" y="675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07" y="712"/>
                  <a:pt x="507" y="712"/>
                  <a:pt x="507" y="712"/>
                </a:cubicBezTo>
                <a:lnTo>
                  <a:pt x="506" y="712"/>
                </a:lnTo>
                <a:close/>
                <a:moveTo>
                  <a:pt x="242" y="710"/>
                </a:move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2" y="710"/>
                  <a:pt x="242" y="710"/>
                  <a:pt x="242" y="710"/>
                </a:cubicBezTo>
                <a:close/>
                <a:moveTo>
                  <a:pt x="468" y="708"/>
                </a:moveTo>
                <a:cubicBezTo>
                  <a:pt x="467" y="707"/>
                  <a:pt x="467" y="707"/>
                  <a:pt x="467" y="707"/>
                </a:cubicBezTo>
                <a:cubicBezTo>
                  <a:pt x="467" y="707"/>
                  <a:pt x="467" y="707"/>
                  <a:pt x="467" y="707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lose/>
                <a:moveTo>
                  <a:pt x="445" y="707"/>
                </a:move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lose/>
                <a:moveTo>
                  <a:pt x="352" y="706"/>
                </a:move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1" y="699"/>
                  <a:pt x="371" y="699"/>
                  <a:pt x="370" y="699"/>
                </a:cubicBezTo>
                <a:cubicBezTo>
                  <a:pt x="370" y="699"/>
                  <a:pt x="370" y="699"/>
                  <a:pt x="370" y="699"/>
                </a:cubicBezTo>
                <a:cubicBezTo>
                  <a:pt x="370" y="699"/>
                  <a:pt x="369" y="699"/>
                  <a:pt x="369" y="699"/>
                </a:cubicBezTo>
                <a:cubicBezTo>
                  <a:pt x="369" y="699"/>
                  <a:pt x="369" y="700"/>
                  <a:pt x="369" y="700"/>
                </a:cubicBezTo>
                <a:cubicBezTo>
                  <a:pt x="369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7" y="701"/>
                  <a:pt x="367" y="701"/>
                  <a:pt x="366" y="701"/>
                </a:cubicBezTo>
                <a:cubicBezTo>
                  <a:pt x="366" y="701"/>
                  <a:pt x="366" y="701"/>
                  <a:pt x="366" y="701"/>
                </a:cubicBezTo>
                <a:cubicBezTo>
                  <a:pt x="366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4" y="702"/>
                  <a:pt x="364" y="702"/>
                  <a:pt x="364" y="702"/>
                </a:cubicBezTo>
                <a:cubicBezTo>
                  <a:pt x="364" y="702"/>
                  <a:pt x="363" y="702"/>
                  <a:pt x="363" y="702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3" y="702"/>
                  <a:pt x="362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2" y="706"/>
                  <a:pt x="352" y="706"/>
                  <a:pt x="352" y="706"/>
                </a:cubicBezTo>
                <a:close/>
                <a:moveTo>
                  <a:pt x="218" y="701"/>
                </a:move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6" y="698"/>
                  <a:pt x="216" y="697"/>
                </a:cubicBezTo>
                <a:cubicBezTo>
                  <a:pt x="216" y="697"/>
                  <a:pt x="216" y="697"/>
                  <a:pt x="216" y="697"/>
                </a:cubicBezTo>
                <a:cubicBezTo>
                  <a:pt x="216" y="697"/>
                  <a:pt x="216" y="696"/>
                  <a:pt x="215" y="696"/>
                </a:cubicBezTo>
                <a:cubicBezTo>
                  <a:pt x="215" y="696"/>
                  <a:pt x="215" y="696"/>
                  <a:pt x="215" y="696"/>
                </a:cubicBezTo>
                <a:cubicBezTo>
                  <a:pt x="215" y="695"/>
                  <a:pt x="215" y="695"/>
                  <a:pt x="215" y="694"/>
                </a:cubicBezTo>
                <a:cubicBezTo>
                  <a:pt x="215" y="694"/>
                  <a:pt x="215" y="694"/>
                  <a:pt x="215" y="694"/>
                </a:cubicBezTo>
                <a:cubicBezTo>
                  <a:pt x="215" y="694"/>
                  <a:pt x="215" y="693"/>
                  <a:pt x="215" y="692"/>
                </a:cubicBezTo>
                <a:cubicBezTo>
                  <a:pt x="215" y="692"/>
                  <a:pt x="215" y="692"/>
                  <a:pt x="215" y="692"/>
                </a:cubicBezTo>
                <a:cubicBezTo>
                  <a:pt x="215" y="692"/>
                  <a:pt x="215" y="691"/>
                  <a:pt x="215" y="691"/>
                </a:cubicBezTo>
                <a:cubicBezTo>
                  <a:pt x="215" y="691"/>
                  <a:pt x="215" y="691"/>
                  <a:pt x="215" y="691"/>
                </a:cubicBezTo>
                <a:cubicBezTo>
                  <a:pt x="216" y="690"/>
                  <a:pt x="216" y="689"/>
                  <a:pt x="216" y="689"/>
                </a:cubicBezTo>
                <a:cubicBezTo>
                  <a:pt x="216" y="689"/>
                  <a:pt x="216" y="689"/>
                  <a:pt x="216" y="689"/>
                </a:cubicBezTo>
                <a:cubicBezTo>
                  <a:pt x="216" y="688"/>
                  <a:pt x="216" y="688"/>
                  <a:pt x="216" y="687"/>
                </a:cubicBezTo>
                <a:cubicBezTo>
                  <a:pt x="216" y="687"/>
                  <a:pt x="216" y="687"/>
                  <a:pt x="216" y="687"/>
                </a:cubicBezTo>
                <a:cubicBezTo>
                  <a:pt x="216" y="687"/>
                  <a:pt x="217" y="686"/>
                  <a:pt x="217" y="686"/>
                </a:cubicBezTo>
                <a:cubicBezTo>
                  <a:pt x="217" y="686"/>
                  <a:pt x="217" y="686"/>
                  <a:pt x="217" y="686"/>
                </a:cubicBezTo>
                <a:cubicBezTo>
                  <a:pt x="217" y="686"/>
                  <a:pt x="217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19" y="685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4" y="688"/>
                </a:cubicBezTo>
                <a:cubicBezTo>
                  <a:pt x="224" y="688"/>
                  <a:pt x="224" y="688"/>
                  <a:pt x="224" y="688"/>
                </a:cubicBezTo>
                <a:cubicBezTo>
                  <a:pt x="224" y="688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3" y="689"/>
                  <a:pt x="223" y="689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2" y="693"/>
                  <a:pt x="222" y="692"/>
                  <a:pt x="222" y="692"/>
                </a:cubicBezTo>
                <a:cubicBezTo>
                  <a:pt x="222" y="692"/>
                  <a:pt x="222" y="692"/>
                  <a:pt x="222" y="692"/>
                </a:cubicBezTo>
                <a:cubicBezTo>
                  <a:pt x="222" y="692"/>
                  <a:pt x="222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3"/>
                </a:cubicBezTo>
                <a:cubicBezTo>
                  <a:pt x="224" y="693"/>
                  <a:pt x="224" y="693"/>
                  <a:pt x="224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4"/>
                  <a:pt x="225" y="694"/>
                  <a:pt x="224" y="694"/>
                </a:cubicBezTo>
                <a:cubicBezTo>
                  <a:pt x="224" y="694"/>
                  <a:pt x="224" y="694"/>
                  <a:pt x="224" y="694"/>
                </a:cubicBezTo>
                <a:cubicBezTo>
                  <a:pt x="224" y="694"/>
                  <a:pt x="224" y="694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6"/>
                  <a:pt x="224" y="696"/>
                </a:cubicBezTo>
                <a:cubicBezTo>
                  <a:pt x="224" y="696"/>
                  <a:pt x="224" y="696"/>
                  <a:pt x="224" y="696"/>
                </a:cubicBezTo>
                <a:cubicBezTo>
                  <a:pt x="224" y="696"/>
                  <a:pt x="224" y="696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8"/>
                  <a:pt x="223" y="698"/>
                </a:cubicBezTo>
                <a:cubicBezTo>
                  <a:pt x="223" y="698"/>
                  <a:pt x="223" y="698"/>
                  <a:pt x="223" y="698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8" y="701"/>
                  <a:pt x="218" y="701"/>
                  <a:pt x="218" y="701"/>
                </a:cubicBezTo>
                <a:close/>
                <a:moveTo>
                  <a:pt x="318" y="698"/>
                </a:moveTo>
                <a:cubicBezTo>
                  <a:pt x="318" y="698"/>
                  <a:pt x="318" y="698"/>
                  <a:pt x="318" y="698"/>
                </a:cubicBezTo>
                <a:cubicBezTo>
                  <a:pt x="318" y="698"/>
                  <a:pt x="318" y="698"/>
                  <a:pt x="318" y="698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8"/>
                  <a:pt x="319" y="698"/>
                  <a:pt x="319" y="698"/>
                </a:cubicBezTo>
                <a:lnTo>
                  <a:pt x="318" y="698"/>
                </a:lnTo>
                <a:close/>
                <a:moveTo>
                  <a:pt x="203" y="679"/>
                </a:moveTo>
                <a:cubicBezTo>
                  <a:pt x="203" y="679"/>
                  <a:pt x="202" y="679"/>
                  <a:pt x="202" y="678"/>
                </a:cubicBezTo>
                <a:cubicBezTo>
                  <a:pt x="202" y="678"/>
                  <a:pt x="202" y="678"/>
                  <a:pt x="202" y="678"/>
                </a:cubicBezTo>
                <a:cubicBezTo>
                  <a:pt x="202" y="678"/>
                  <a:pt x="202" y="678"/>
                  <a:pt x="202" y="677"/>
                </a:cubicBezTo>
                <a:cubicBezTo>
                  <a:pt x="202" y="677"/>
                  <a:pt x="202" y="677"/>
                  <a:pt x="202" y="677"/>
                </a:cubicBezTo>
                <a:cubicBezTo>
                  <a:pt x="202" y="677"/>
                  <a:pt x="203" y="676"/>
                  <a:pt x="203" y="676"/>
                </a:cubicBezTo>
                <a:cubicBezTo>
                  <a:pt x="203" y="676"/>
                  <a:pt x="203" y="676"/>
                  <a:pt x="203" y="676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6" y="675"/>
                  <a:pt x="215" y="676"/>
                  <a:pt x="214" y="676"/>
                </a:cubicBezTo>
                <a:cubicBezTo>
                  <a:pt x="214" y="676"/>
                  <a:pt x="214" y="676"/>
                  <a:pt x="214" y="676"/>
                </a:cubicBezTo>
                <a:cubicBezTo>
                  <a:pt x="203" y="679"/>
                  <a:pt x="203" y="679"/>
                  <a:pt x="203" y="679"/>
                </a:cubicBezTo>
                <a:close/>
                <a:moveTo>
                  <a:pt x="305" y="665"/>
                </a:moveTo>
                <a:cubicBezTo>
                  <a:pt x="306" y="655"/>
                  <a:pt x="306" y="655"/>
                  <a:pt x="306" y="655"/>
                </a:cubicBezTo>
                <a:cubicBezTo>
                  <a:pt x="306" y="655"/>
                  <a:pt x="306" y="655"/>
                  <a:pt x="306" y="655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5" y="665"/>
                  <a:pt x="305" y="665"/>
                  <a:pt x="305" y="665"/>
                </a:cubicBezTo>
                <a:close/>
                <a:moveTo>
                  <a:pt x="598" y="662"/>
                </a:move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2"/>
                  <a:pt x="599" y="662"/>
                  <a:pt x="599" y="662"/>
                </a:cubicBezTo>
                <a:lnTo>
                  <a:pt x="598" y="662"/>
                </a:lnTo>
                <a:close/>
                <a:moveTo>
                  <a:pt x="615" y="662"/>
                </a:move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2"/>
                  <a:pt x="616" y="662"/>
                  <a:pt x="616" y="662"/>
                </a:cubicBezTo>
                <a:lnTo>
                  <a:pt x="615" y="662"/>
                </a:lnTo>
                <a:close/>
                <a:moveTo>
                  <a:pt x="607" y="656"/>
                </a:moveTo>
                <a:cubicBezTo>
                  <a:pt x="606" y="656"/>
                  <a:pt x="606" y="656"/>
                  <a:pt x="606" y="656"/>
                </a:cubicBezTo>
                <a:cubicBezTo>
                  <a:pt x="606" y="656"/>
                  <a:pt x="606" y="656"/>
                  <a:pt x="606" y="656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lose/>
                <a:moveTo>
                  <a:pt x="307" y="647"/>
                </a:moveTo>
                <a:cubicBezTo>
                  <a:pt x="307" y="647"/>
                  <a:pt x="307" y="647"/>
                  <a:pt x="307" y="647"/>
                </a:cubicBezTo>
                <a:cubicBezTo>
                  <a:pt x="307" y="647"/>
                  <a:pt x="307" y="647"/>
                  <a:pt x="307" y="647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7" y="647"/>
                  <a:pt x="307" y="647"/>
                  <a:pt x="307" y="647"/>
                </a:cubicBezTo>
                <a:close/>
                <a:moveTo>
                  <a:pt x="601" y="645"/>
                </a:moveTo>
                <a:cubicBezTo>
                  <a:pt x="601" y="645"/>
                  <a:pt x="601" y="645"/>
                  <a:pt x="601" y="645"/>
                </a:cubicBezTo>
                <a:close/>
                <a:moveTo>
                  <a:pt x="217" y="632"/>
                </a:moveTo>
                <a:cubicBezTo>
                  <a:pt x="217" y="632"/>
                  <a:pt x="217" y="632"/>
                  <a:pt x="217" y="632"/>
                </a:cubicBezTo>
                <a:cubicBezTo>
                  <a:pt x="217" y="632"/>
                  <a:pt x="217" y="632"/>
                  <a:pt x="217" y="632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7" y="632"/>
                  <a:pt x="217" y="632"/>
                  <a:pt x="217" y="632"/>
                </a:cubicBezTo>
                <a:close/>
                <a:moveTo>
                  <a:pt x="179" y="574"/>
                </a:moveTo>
                <a:cubicBezTo>
                  <a:pt x="174" y="578"/>
                  <a:pt x="174" y="578"/>
                  <a:pt x="174" y="578"/>
                </a:cubicBezTo>
                <a:cubicBezTo>
                  <a:pt x="164" y="563"/>
                  <a:pt x="164" y="563"/>
                  <a:pt x="164" y="563"/>
                </a:cubicBezTo>
                <a:cubicBezTo>
                  <a:pt x="181" y="551"/>
                  <a:pt x="181" y="551"/>
                  <a:pt x="181" y="551"/>
                </a:cubicBezTo>
                <a:cubicBezTo>
                  <a:pt x="190" y="565"/>
                  <a:pt x="190" y="565"/>
                  <a:pt x="190" y="565"/>
                </a:cubicBezTo>
                <a:cubicBezTo>
                  <a:pt x="192" y="567"/>
                  <a:pt x="193" y="569"/>
                  <a:pt x="193" y="571"/>
                </a:cubicBezTo>
                <a:cubicBezTo>
                  <a:pt x="194" y="572"/>
                  <a:pt x="194" y="574"/>
                  <a:pt x="194" y="576"/>
                </a:cubicBezTo>
                <a:cubicBezTo>
                  <a:pt x="194" y="578"/>
                  <a:pt x="193" y="580"/>
                  <a:pt x="192" y="582"/>
                </a:cubicBezTo>
                <a:cubicBezTo>
                  <a:pt x="190" y="585"/>
                  <a:pt x="188" y="586"/>
                  <a:pt x="185" y="588"/>
                </a:cubicBezTo>
                <a:cubicBezTo>
                  <a:pt x="180" y="592"/>
                  <a:pt x="176" y="593"/>
                  <a:pt x="172" y="593"/>
                </a:cubicBezTo>
                <a:cubicBezTo>
                  <a:pt x="168" y="592"/>
                  <a:pt x="164" y="589"/>
                  <a:pt x="161" y="585"/>
                </a:cubicBezTo>
                <a:cubicBezTo>
                  <a:pt x="152" y="571"/>
                  <a:pt x="152" y="571"/>
                  <a:pt x="152" y="571"/>
                </a:cubicBezTo>
                <a:cubicBezTo>
                  <a:pt x="157" y="568"/>
                  <a:pt x="157" y="568"/>
                  <a:pt x="157" y="568"/>
                </a:cubicBezTo>
                <a:cubicBezTo>
                  <a:pt x="166" y="581"/>
                  <a:pt x="166" y="581"/>
                  <a:pt x="166" y="581"/>
                </a:cubicBezTo>
                <a:cubicBezTo>
                  <a:pt x="168" y="584"/>
                  <a:pt x="170" y="585"/>
                  <a:pt x="172" y="585"/>
                </a:cubicBezTo>
                <a:cubicBezTo>
                  <a:pt x="174" y="585"/>
                  <a:pt x="177" y="584"/>
                  <a:pt x="181" y="582"/>
                </a:cubicBezTo>
                <a:cubicBezTo>
                  <a:pt x="184" y="579"/>
                  <a:pt x="186" y="577"/>
                  <a:pt x="186" y="575"/>
                </a:cubicBezTo>
                <a:cubicBezTo>
                  <a:pt x="187" y="573"/>
                  <a:pt x="187" y="571"/>
                  <a:pt x="185" y="568"/>
                </a:cubicBezTo>
                <a:cubicBezTo>
                  <a:pt x="180" y="561"/>
                  <a:pt x="180" y="561"/>
                  <a:pt x="180" y="561"/>
                </a:cubicBezTo>
                <a:cubicBezTo>
                  <a:pt x="173" y="566"/>
                  <a:pt x="173" y="566"/>
                  <a:pt x="173" y="566"/>
                </a:cubicBezTo>
                <a:cubicBezTo>
                  <a:pt x="179" y="574"/>
                  <a:pt x="179" y="574"/>
                  <a:pt x="179" y="574"/>
                </a:cubicBezTo>
                <a:close/>
                <a:moveTo>
                  <a:pt x="143" y="556"/>
                </a:moveTo>
                <a:cubicBezTo>
                  <a:pt x="162" y="546"/>
                  <a:pt x="162" y="546"/>
                  <a:pt x="162" y="546"/>
                </a:cubicBezTo>
                <a:cubicBezTo>
                  <a:pt x="165" y="545"/>
                  <a:pt x="166" y="543"/>
                  <a:pt x="167" y="541"/>
                </a:cubicBezTo>
                <a:cubicBezTo>
                  <a:pt x="168" y="540"/>
                  <a:pt x="167" y="537"/>
                  <a:pt x="166" y="535"/>
                </a:cubicBezTo>
                <a:cubicBezTo>
                  <a:pt x="165" y="532"/>
                  <a:pt x="163" y="531"/>
                  <a:pt x="162" y="530"/>
                </a:cubicBezTo>
                <a:cubicBezTo>
                  <a:pt x="160" y="530"/>
                  <a:pt x="158" y="530"/>
                  <a:pt x="155" y="532"/>
                </a:cubicBezTo>
                <a:cubicBezTo>
                  <a:pt x="136" y="541"/>
                  <a:pt x="136" y="541"/>
                  <a:pt x="136" y="541"/>
                </a:cubicBezTo>
                <a:cubicBezTo>
                  <a:pt x="132" y="535"/>
                  <a:pt x="132" y="535"/>
                  <a:pt x="132" y="535"/>
                </a:cubicBezTo>
                <a:cubicBezTo>
                  <a:pt x="151" y="525"/>
                  <a:pt x="151" y="525"/>
                  <a:pt x="151" y="525"/>
                </a:cubicBezTo>
                <a:cubicBezTo>
                  <a:pt x="154" y="524"/>
                  <a:pt x="155" y="523"/>
                  <a:pt x="157" y="523"/>
                </a:cubicBezTo>
                <a:cubicBezTo>
                  <a:pt x="158" y="522"/>
                  <a:pt x="160" y="522"/>
                  <a:pt x="161" y="522"/>
                </a:cubicBezTo>
                <a:cubicBezTo>
                  <a:pt x="163" y="523"/>
                  <a:pt x="165" y="524"/>
                  <a:pt x="166" y="526"/>
                </a:cubicBezTo>
                <a:cubicBezTo>
                  <a:pt x="168" y="527"/>
                  <a:pt x="170" y="529"/>
                  <a:pt x="171" y="532"/>
                </a:cubicBezTo>
                <a:cubicBezTo>
                  <a:pt x="173" y="535"/>
                  <a:pt x="173" y="538"/>
                  <a:pt x="174" y="540"/>
                </a:cubicBezTo>
                <a:cubicBezTo>
                  <a:pt x="174" y="542"/>
                  <a:pt x="174" y="544"/>
                  <a:pt x="173" y="546"/>
                </a:cubicBezTo>
                <a:cubicBezTo>
                  <a:pt x="172" y="547"/>
                  <a:pt x="172" y="548"/>
                  <a:pt x="170" y="549"/>
                </a:cubicBezTo>
                <a:cubicBezTo>
                  <a:pt x="169" y="550"/>
                  <a:pt x="168" y="551"/>
                  <a:pt x="165" y="553"/>
                </a:cubicBezTo>
                <a:cubicBezTo>
                  <a:pt x="146" y="562"/>
                  <a:pt x="146" y="562"/>
                  <a:pt x="146" y="562"/>
                </a:cubicBezTo>
                <a:cubicBezTo>
                  <a:pt x="143" y="556"/>
                  <a:pt x="143" y="556"/>
                  <a:pt x="143" y="556"/>
                </a:cubicBezTo>
                <a:close/>
                <a:moveTo>
                  <a:pt x="130" y="509"/>
                </a:moveTo>
                <a:cubicBezTo>
                  <a:pt x="141" y="499"/>
                  <a:pt x="141" y="499"/>
                  <a:pt x="141" y="499"/>
                </a:cubicBezTo>
                <a:cubicBezTo>
                  <a:pt x="145" y="509"/>
                  <a:pt x="145" y="509"/>
                  <a:pt x="145" y="509"/>
                </a:cubicBezTo>
                <a:cubicBezTo>
                  <a:pt x="130" y="509"/>
                  <a:pt x="130" y="509"/>
                  <a:pt x="130" y="509"/>
                </a:cubicBezTo>
                <a:close/>
                <a:moveTo>
                  <a:pt x="125" y="514"/>
                </a:moveTo>
                <a:cubicBezTo>
                  <a:pt x="122" y="507"/>
                  <a:pt x="122" y="507"/>
                  <a:pt x="122" y="507"/>
                </a:cubicBezTo>
                <a:cubicBezTo>
                  <a:pt x="151" y="481"/>
                  <a:pt x="151" y="481"/>
                  <a:pt x="151" y="481"/>
                </a:cubicBezTo>
                <a:cubicBezTo>
                  <a:pt x="153" y="489"/>
                  <a:pt x="153" y="489"/>
                  <a:pt x="153" y="489"/>
                </a:cubicBezTo>
                <a:cubicBezTo>
                  <a:pt x="147" y="495"/>
                  <a:pt x="147" y="495"/>
                  <a:pt x="147" y="495"/>
                </a:cubicBezTo>
                <a:cubicBezTo>
                  <a:pt x="152" y="509"/>
                  <a:pt x="152" y="509"/>
                  <a:pt x="152" y="509"/>
                </a:cubicBezTo>
                <a:cubicBezTo>
                  <a:pt x="160" y="510"/>
                  <a:pt x="160" y="510"/>
                  <a:pt x="160" y="510"/>
                </a:cubicBezTo>
                <a:cubicBezTo>
                  <a:pt x="163" y="517"/>
                  <a:pt x="163" y="517"/>
                  <a:pt x="163" y="517"/>
                </a:cubicBezTo>
                <a:cubicBezTo>
                  <a:pt x="125" y="514"/>
                  <a:pt x="125" y="514"/>
                  <a:pt x="125" y="514"/>
                </a:cubicBezTo>
                <a:close/>
                <a:moveTo>
                  <a:pt x="115" y="485"/>
                </a:moveTo>
                <a:cubicBezTo>
                  <a:pt x="113" y="475"/>
                  <a:pt x="113" y="475"/>
                  <a:pt x="113" y="475"/>
                </a:cubicBezTo>
                <a:cubicBezTo>
                  <a:pt x="135" y="456"/>
                  <a:pt x="135" y="456"/>
                  <a:pt x="135" y="456"/>
                </a:cubicBezTo>
                <a:cubicBezTo>
                  <a:pt x="111" y="461"/>
                  <a:pt x="111" y="461"/>
                  <a:pt x="111" y="461"/>
                </a:cubicBezTo>
                <a:cubicBezTo>
                  <a:pt x="109" y="454"/>
                  <a:pt x="109" y="454"/>
                  <a:pt x="109" y="454"/>
                </a:cubicBezTo>
                <a:cubicBezTo>
                  <a:pt x="144" y="447"/>
                  <a:pt x="144" y="447"/>
                  <a:pt x="144" y="447"/>
                </a:cubicBezTo>
                <a:cubicBezTo>
                  <a:pt x="145" y="456"/>
                  <a:pt x="145" y="456"/>
                  <a:pt x="145" y="456"/>
                </a:cubicBezTo>
                <a:cubicBezTo>
                  <a:pt x="122" y="476"/>
                  <a:pt x="122" y="476"/>
                  <a:pt x="122" y="476"/>
                </a:cubicBezTo>
                <a:cubicBezTo>
                  <a:pt x="148" y="471"/>
                  <a:pt x="148" y="471"/>
                  <a:pt x="148" y="471"/>
                </a:cubicBezTo>
                <a:cubicBezTo>
                  <a:pt x="149" y="478"/>
                  <a:pt x="149" y="478"/>
                  <a:pt x="149" y="478"/>
                </a:cubicBezTo>
                <a:cubicBezTo>
                  <a:pt x="115" y="485"/>
                  <a:pt x="115" y="485"/>
                  <a:pt x="115" y="485"/>
                </a:cubicBezTo>
                <a:close/>
                <a:moveTo>
                  <a:pt x="128" y="427"/>
                </a:moveTo>
                <a:cubicBezTo>
                  <a:pt x="121" y="427"/>
                  <a:pt x="121" y="427"/>
                  <a:pt x="121" y="427"/>
                </a:cubicBezTo>
                <a:cubicBezTo>
                  <a:pt x="121" y="410"/>
                  <a:pt x="121" y="410"/>
                  <a:pt x="121" y="410"/>
                </a:cubicBezTo>
                <a:cubicBezTo>
                  <a:pt x="142" y="409"/>
                  <a:pt x="142" y="409"/>
                  <a:pt x="142" y="409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42" y="428"/>
                  <a:pt x="142" y="431"/>
                  <a:pt x="142" y="432"/>
                </a:cubicBezTo>
                <a:cubicBezTo>
                  <a:pt x="141" y="434"/>
                  <a:pt x="140" y="435"/>
                  <a:pt x="139" y="437"/>
                </a:cubicBezTo>
                <a:cubicBezTo>
                  <a:pt x="138" y="439"/>
                  <a:pt x="136" y="440"/>
                  <a:pt x="134" y="441"/>
                </a:cubicBezTo>
                <a:cubicBezTo>
                  <a:pt x="132" y="442"/>
                  <a:pt x="129" y="442"/>
                  <a:pt x="126" y="443"/>
                </a:cubicBezTo>
                <a:cubicBezTo>
                  <a:pt x="119" y="443"/>
                  <a:pt x="115" y="441"/>
                  <a:pt x="112" y="439"/>
                </a:cubicBezTo>
                <a:cubicBezTo>
                  <a:pt x="109" y="436"/>
                  <a:pt x="107" y="432"/>
                  <a:pt x="107" y="426"/>
                </a:cubicBezTo>
                <a:cubicBezTo>
                  <a:pt x="107" y="410"/>
                  <a:pt x="107" y="410"/>
                  <a:pt x="107" y="410"/>
                </a:cubicBezTo>
                <a:cubicBezTo>
                  <a:pt x="113" y="410"/>
                  <a:pt x="113" y="410"/>
                  <a:pt x="113" y="410"/>
                </a:cubicBezTo>
                <a:cubicBezTo>
                  <a:pt x="113" y="426"/>
                  <a:pt x="113" y="426"/>
                  <a:pt x="113" y="426"/>
                </a:cubicBezTo>
                <a:cubicBezTo>
                  <a:pt x="113" y="429"/>
                  <a:pt x="114" y="431"/>
                  <a:pt x="116" y="432"/>
                </a:cubicBezTo>
                <a:cubicBezTo>
                  <a:pt x="118" y="434"/>
                  <a:pt x="121" y="434"/>
                  <a:pt x="125" y="434"/>
                </a:cubicBezTo>
                <a:cubicBezTo>
                  <a:pt x="129" y="434"/>
                  <a:pt x="132" y="433"/>
                  <a:pt x="133" y="432"/>
                </a:cubicBezTo>
                <a:cubicBezTo>
                  <a:pt x="135" y="431"/>
                  <a:pt x="136" y="428"/>
                  <a:pt x="136" y="425"/>
                </a:cubicBezTo>
                <a:cubicBezTo>
                  <a:pt x="136" y="417"/>
                  <a:pt x="136" y="417"/>
                  <a:pt x="136" y="417"/>
                </a:cubicBezTo>
                <a:cubicBezTo>
                  <a:pt x="127" y="417"/>
                  <a:pt x="127" y="417"/>
                  <a:pt x="127" y="417"/>
                </a:cubicBezTo>
                <a:cubicBezTo>
                  <a:pt x="128" y="427"/>
                  <a:pt x="128" y="427"/>
                  <a:pt x="128" y="427"/>
                </a:cubicBezTo>
                <a:close/>
                <a:moveTo>
                  <a:pt x="115" y="385"/>
                </a:moveTo>
                <a:cubicBezTo>
                  <a:pt x="115" y="385"/>
                  <a:pt x="115" y="385"/>
                  <a:pt x="115" y="385"/>
                </a:cubicBezTo>
                <a:cubicBezTo>
                  <a:pt x="115" y="382"/>
                  <a:pt x="116" y="379"/>
                  <a:pt x="117" y="378"/>
                </a:cubicBezTo>
                <a:cubicBezTo>
                  <a:pt x="119" y="377"/>
                  <a:pt x="122" y="377"/>
                  <a:pt x="127" y="377"/>
                </a:cubicBezTo>
                <a:cubicBezTo>
                  <a:pt x="131" y="377"/>
                  <a:pt x="134" y="378"/>
                  <a:pt x="135" y="379"/>
                </a:cubicBezTo>
                <a:cubicBezTo>
                  <a:pt x="137" y="381"/>
                  <a:pt x="138" y="383"/>
                  <a:pt x="137" y="386"/>
                </a:cubicBezTo>
                <a:cubicBezTo>
                  <a:pt x="137" y="395"/>
                  <a:pt x="137" y="395"/>
                  <a:pt x="137" y="395"/>
                </a:cubicBezTo>
                <a:cubicBezTo>
                  <a:pt x="114" y="394"/>
                  <a:pt x="114" y="394"/>
                  <a:pt x="114" y="394"/>
                </a:cubicBezTo>
                <a:cubicBezTo>
                  <a:pt x="115" y="385"/>
                  <a:pt x="115" y="385"/>
                  <a:pt x="115" y="385"/>
                </a:cubicBezTo>
                <a:close/>
                <a:moveTo>
                  <a:pt x="107" y="401"/>
                </a:moveTo>
                <a:cubicBezTo>
                  <a:pt x="108" y="384"/>
                  <a:pt x="108" y="384"/>
                  <a:pt x="108" y="384"/>
                </a:cubicBezTo>
                <a:cubicBezTo>
                  <a:pt x="109" y="378"/>
                  <a:pt x="111" y="374"/>
                  <a:pt x="114" y="372"/>
                </a:cubicBezTo>
                <a:cubicBezTo>
                  <a:pt x="117" y="369"/>
                  <a:pt x="122" y="368"/>
                  <a:pt x="128" y="369"/>
                </a:cubicBezTo>
                <a:cubicBezTo>
                  <a:pt x="131" y="369"/>
                  <a:pt x="134" y="370"/>
                  <a:pt x="136" y="371"/>
                </a:cubicBezTo>
                <a:cubicBezTo>
                  <a:pt x="138" y="372"/>
                  <a:pt x="140" y="373"/>
                  <a:pt x="141" y="375"/>
                </a:cubicBezTo>
                <a:cubicBezTo>
                  <a:pt x="142" y="377"/>
                  <a:pt x="143" y="378"/>
                  <a:pt x="143" y="380"/>
                </a:cubicBezTo>
                <a:cubicBezTo>
                  <a:pt x="144" y="381"/>
                  <a:pt x="144" y="384"/>
                  <a:pt x="144" y="387"/>
                </a:cubicBezTo>
                <a:cubicBezTo>
                  <a:pt x="142" y="403"/>
                  <a:pt x="142" y="403"/>
                  <a:pt x="142" y="403"/>
                </a:cubicBezTo>
                <a:cubicBezTo>
                  <a:pt x="107" y="401"/>
                  <a:pt x="107" y="401"/>
                  <a:pt x="107" y="401"/>
                </a:cubicBezTo>
                <a:close/>
                <a:moveTo>
                  <a:pt x="128" y="362"/>
                </a:moveTo>
                <a:cubicBezTo>
                  <a:pt x="123" y="361"/>
                  <a:pt x="118" y="359"/>
                  <a:pt x="116" y="355"/>
                </a:cubicBezTo>
                <a:cubicBezTo>
                  <a:pt x="114" y="351"/>
                  <a:pt x="114" y="347"/>
                  <a:pt x="115" y="341"/>
                </a:cubicBezTo>
                <a:cubicBezTo>
                  <a:pt x="116" y="335"/>
                  <a:pt x="119" y="331"/>
                  <a:pt x="122" y="329"/>
                </a:cubicBezTo>
                <a:cubicBezTo>
                  <a:pt x="126" y="327"/>
                  <a:pt x="131" y="326"/>
                  <a:pt x="137" y="328"/>
                </a:cubicBezTo>
                <a:cubicBezTo>
                  <a:pt x="143" y="329"/>
                  <a:pt x="147" y="332"/>
                  <a:pt x="149" y="335"/>
                </a:cubicBezTo>
                <a:cubicBezTo>
                  <a:pt x="152" y="339"/>
                  <a:pt x="152" y="343"/>
                  <a:pt x="151" y="349"/>
                </a:cubicBezTo>
                <a:cubicBezTo>
                  <a:pt x="149" y="355"/>
                  <a:pt x="147" y="359"/>
                  <a:pt x="143" y="361"/>
                </a:cubicBezTo>
                <a:cubicBezTo>
                  <a:pt x="140" y="364"/>
                  <a:pt x="135" y="364"/>
                  <a:pt x="128" y="362"/>
                </a:cubicBezTo>
                <a:close/>
                <a:moveTo>
                  <a:pt x="121" y="342"/>
                </a:moveTo>
                <a:cubicBezTo>
                  <a:pt x="122" y="339"/>
                  <a:pt x="123" y="337"/>
                  <a:pt x="125" y="336"/>
                </a:cubicBezTo>
                <a:cubicBezTo>
                  <a:pt x="128" y="335"/>
                  <a:pt x="131" y="335"/>
                  <a:pt x="135" y="336"/>
                </a:cubicBezTo>
                <a:cubicBezTo>
                  <a:pt x="139" y="337"/>
                  <a:pt x="142" y="338"/>
                  <a:pt x="143" y="340"/>
                </a:cubicBezTo>
                <a:cubicBezTo>
                  <a:pt x="145" y="342"/>
                  <a:pt x="145" y="345"/>
                  <a:pt x="145" y="348"/>
                </a:cubicBezTo>
                <a:cubicBezTo>
                  <a:pt x="144" y="351"/>
                  <a:pt x="142" y="353"/>
                  <a:pt x="140" y="354"/>
                </a:cubicBezTo>
                <a:cubicBezTo>
                  <a:pt x="138" y="355"/>
                  <a:pt x="135" y="355"/>
                  <a:pt x="130" y="354"/>
                </a:cubicBezTo>
                <a:cubicBezTo>
                  <a:pt x="126" y="353"/>
                  <a:pt x="124" y="352"/>
                  <a:pt x="122" y="350"/>
                </a:cubicBezTo>
                <a:cubicBezTo>
                  <a:pt x="121" y="348"/>
                  <a:pt x="120" y="345"/>
                  <a:pt x="121" y="342"/>
                </a:cubicBezTo>
                <a:close/>
                <a:moveTo>
                  <a:pt x="124" y="314"/>
                </a:moveTo>
                <a:cubicBezTo>
                  <a:pt x="127" y="305"/>
                  <a:pt x="127" y="305"/>
                  <a:pt x="127" y="305"/>
                </a:cubicBezTo>
                <a:cubicBezTo>
                  <a:pt x="156" y="301"/>
                  <a:pt x="156" y="301"/>
                  <a:pt x="156" y="301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5" y="284"/>
                  <a:pt x="135" y="284"/>
                  <a:pt x="135" y="284"/>
                </a:cubicBezTo>
                <a:cubicBezTo>
                  <a:pt x="168" y="298"/>
                  <a:pt x="168" y="298"/>
                  <a:pt x="168" y="298"/>
                </a:cubicBezTo>
                <a:cubicBezTo>
                  <a:pt x="165" y="306"/>
                  <a:pt x="165" y="306"/>
                  <a:pt x="165" y="306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59" y="320"/>
                  <a:pt x="159" y="320"/>
                  <a:pt x="159" y="320"/>
                </a:cubicBezTo>
                <a:cubicBezTo>
                  <a:pt x="156" y="327"/>
                  <a:pt x="156" y="327"/>
                  <a:pt x="156" y="327"/>
                </a:cubicBezTo>
                <a:cubicBezTo>
                  <a:pt x="124" y="314"/>
                  <a:pt x="124" y="314"/>
                  <a:pt x="124" y="314"/>
                </a:cubicBezTo>
                <a:close/>
                <a:moveTo>
                  <a:pt x="166" y="273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87" y="265"/>
                  <a:pt x="187" y="265"/>
                  <a:pt x="187" y="265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78" y="281"/>
                  <a:pt x="176" y="283"/>
                  <a:pt x="175" y="284"/>
                </a:cubicBezTo>
                <a:cubicBezTo>
                  <a:pt x="174" y="286"/>
                  <a:pt x="172" y="286"/>
                  <a:pt x="171" y="287"/>
                </a:cubicBezTo>
                <a:cubicBezTo>
                  <a:pt x="168" y="288"/>
                  <a:pt x="166" y="288"/>
                  <a:pt x="164" y="288"/>
                </a:cubicBezTo>
                <a:cubicBezTo>
                  <a:pt x="161" y="287"/>
                  <a:pt x="159" y="286"/>
                  <a:pt x="156" y="284"/>
                </a:cubicBezTo>
                <a:cubicBezTo>
                  <a:pt x="151" y="281"/>
                  <a:pt x="147" y="278"/>
                  <a:pt x="146" y="274"/>
                </a:cubicBezTo>
                <a:cubicBezTo>
                  <a:pt x="145" y="270"/>
                  <a:pt x="146" y="265"/>
                  <a:pt x="149" y="260"/>
                </a:cubicBezTo>
                <a:cubicBezTo>
                  <a:pt x="157" y="247"/>
                  <a:pt x="157" y="247"/>
                  <a:pt x="157" y="247"/>
                </a:cubicBezTo>
                <a:cubicBezTo>
                  <a:pt x="162" y="250"/>
                  <a:pt x="162" y="250"/>
                  <a:pt x="162" y="250"/>
                </a:cubicBezTo>
                <a:cubicBezTo>
                  <a:pt x="154" y="264"/>
                  <a:pt x="154" y="264"/>
                  <a:pt x="154" y="264"/>
                </a:cubicBezTo>
                <a:cubicBezTo>
                  <a:pt x="153" y="266"/>
                  <a:pt x="152" y="268"/>
                  <a:pt x="153" y="271"/>
                </a:cubicBezTo>
                <a:cubicBezTo>
                  <a:pt x="154" y="273"/>
                  <a:pt x="156" y="275"/>
                  <a:pt x="160" y="277"/>
                </a:cubicBezTo>
                <a:cubicBezTo>
                  <a:pt x="163" y="279"/>
                  <a:pt x="166" y="280"/>
                  <a:pt x="168" y="280"/>
                </a:cubicBezTo>
                <a:cubicBezTo>
                  <a:pt x="170" y="279"/>
                  <a:pt x="172" y="278"/>
                  <a:pt x="174" y="276"/>
                </a:cubicBezTo>
                <a:cubicBezTo>
                  <a:pt x="178" y="268"/>
                  <a:pt x="178" y="268"/>
                  <a:pt x="178" y="268"/>
                </a:cubicBezTo>
                <a:cubicBezTo>
                  <a:pt x="171" y="264"/>
                  <a:pt x="171" y="264"/>
                  <a:pt x="171" y="264"/>
                </a:cubicBezTo>
                <a:cubicBezTo>
                  <a:pt x="166" y="273"/>
                  <a:pt x="166" y="273"/>
                  <a:pt x="166" y="273"/>
                </a:cubicBezTo>
                <a:close/>
                <a:moveTo>
                  <a:pt x="197" y="199"/>
                </a:moveTo>
                <a:cubicBezTo>
                  <a:pt x="211" y="215"/>
                  <a:pt x="211" y="215"/>
                  <a:pt x="211" y="215"/>
                </a:cubicBezTo>
                <a:cubicBezTo>
                  <a:pt x="213" y="217"/>
                  <a:pt x="215" y="218"/>
                  <a:pt x="217" y="219"/>
                </a:cubicBezTo>
                <a:cubicBezTo>
                  <a:pt x="219" y="219"/>
                  <a:pt x="221" y="218"/>
                  <a:pt x="223" y="216"/>
                </a:cubicBezTo>
                <a:cubicBezTo>
                  <a:pt x="225" y="214"/>
                  <a:pt x="226" y="212"/>
                  <a:pt x="226" y="210"/>
                </a:cubicBezTo>
                <a:cubicBezTo>
                  <a:pt x="226" y="208"/>
                  <a:pt x="225" y="206"/>
                  <a:pt x="223" y="204"/>
                </a:cubicBezTo>
                <a:cubicBezTo>
                  <a:pt x="208" y="188"/>
                  <a:pt x="208" y="188"/>
                  <a:pt x="208" y="188"/>
                </a:cubicBezTo>
                <a:cubicBezTo>
                  <a:pt x="214" y="183"/>
                  <a:pt x="214" y="183"/>
                  <a:pt x="214" y="183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30" y="201"/>
                  <a:pt x="231" y="202"/>
                  <a:pt x="232" y="203"/>
                </a:cubicBezTo>
                <a:cubicBezTo>
                  <a:pt x="233" y="205"/>
                  <a:pt x="233" y="206"/>
                  <a:pt x="233" y="207"/>
                </a:cubicBezTo>
                <a:cubicBezTo>
                  <a:pt x="233" y="209"/>
                  <a:pt x="233" y="212"/>
                  <a:pt x="232" y="214"/>
                </a:cubicBezTo>
                <a:cubicBezTo>
                  <a:pt x="231" y="216"/>
                  <a:pt x="229" y="218"/>
                  <a:pt x="227" y="220"/>
                </a:cubicBezTo>
                <a:cubicBezTo>
                  <a:pt x="224" y="222"/>
                  <a:pt x="222" y="224"/>
                  <a:pt x="220" y="225"/>
                </a:cubicBezTo>
                <a:cubicBezTo>
                  <a:pt x="218" y="226"/>
                  <a:pt x="216" y="226"/>
                  <a:pt x="214" y="226"/>
                </a:cubicBezTo>
                <a:cubicBezTo>
                  <a:pt x="213" y="225"/>
                  <a:pt x="212" y="225"/>
                  <a:pt x="210" y="224"/>
                </a:cubicBezTo>
                <a:cubicBezTo>
                  <a:pt x="209" y="223"/>
                  <a:pt x="208" y="222"/>
                  <a:pt x="206" y="220"/>
                </a:cubicBezTo>
                <a:cubicBezTo>
                  <a:pt x="191" y="204"/>
                  <a:pt x="191" y="204"/>
                  <a:pt x="191" y="204"/>
                </a:cubicBezTo>
                <a:cubicBezTo>
                  <a:pt x="197" y="199"/>
                  <a:pt x="197" y="199"/>
                  <a:pt x="197" y="199"/>
                </a:cubicBezTo>
                <a:close/>
                <a:moveTo>
                  <a:pt x="222" y="175"/>
                </a:moveTo>
                <a:cubicBezTo>
                  <a:pt x="230" y="170"/>
                  <a:pt x="230" y="170"/>
                  <a:pt x="230" y="170"/>
                </a:cubicBezTo>
                <a:cubicBezTo>
                  <a:pt x="256" y="183"/>
                  <a:pt x="256" y="183"/>
                  <a:pt x="256" y="183"/>
                </a:cubicBezTo>
                <a:cubicBezTo>
                  <a:pt x="242" y="162"/>
                  <a:pt x="242" y="162"/>
                  <a:pt x="242" y="162"/>
                </a:cubicBezTo>
                <a:cubicBezTo>
                  <a:pt x="248" y="157"/>
                  <a:pt x="248" y="157"/>
                  <a:pt x="248" y="157"/>
                </a:cubicBezTo>
                <a:cubicBezTo>
                  <a:pt x="268" y="187"/>
                  <a:pt x="268" y="187"/>
                  <a:pt x="268" y="187"/>
                </a:cubicBezTo>
                <a:cubicBezTo>
                  <a:pt x="261" y="192"/>
                  <a:pt x="261" y="192"/>
                  <a:pt x="261" y="192"/>
                </a:cubicBezTo>
                <a:cubicBezTo>
                  <a:pt x="233" y="178"/>
                  <a:pt x="233" y="178"/>
                  <a:pt x="233" y="178"/>
                </a:cubicBezTo>
                <a:cubicBezTo>
                  <a:pt x="249" y="200"/>
                  <a:pt x="249" y="200"/>
                  <a:pt x="249" y="200"/>
                </a:cubicBezTo>
                <a:cubicBezTo>
                  <a:pt x="243" y="205"/>
                  <a:pt x="243" y="205"/>
                  <a:pt x="243" y="205"/>
                </a:cubicBezTo>
                <a:cubicBezTo>
                  <a:pt x="222" y="175"/>
                  <a:pt x="222" y="175"/>
                  <a:pt x="222" y="175"/>
                </a:cubicBezTo>
                <a:close/>
                <a:moveTo>
                  <a:pt x="282" y="180"/>
                </a:moveTo>
                <a:cubicBezTo>
                  <a:pt x="275" y="184"/>
                  <a:pt x="275" y="184"/>
                  <a:pt x="275" y="184"/>
                </a:cubicBezTo>
                <a:cubicBezTo>
                  <a:pt x="257" y="153"/>
                  <a:pt x="257" y="153"/>
                  <a:pt x="257" y="153"/>
                </a:cubicBezTo>
                <a:cubicBezTo>
                  <a:pt x="264" y="149"/>
                  <a:pt x="264" y="149"/>
                  <a:pt x="264" y="149"/>
                </a:cubicBezTo>
                <a:cubicBezTo>
                  <a:pt x="282" y="180"/>
                  <a:pt x="282" y="180"/>
                  <a:pt x="282" y="180"/>
                </a:cubicBezTo>
                <a:close/>
                <a:moveTo>
                  <a:pt x="297" y="172"/>
                </a:moveTo>
                <a:cubicBezTo>
                  <a:pt x="268" y="146"/>
                  <a:pt x="268" y="146"/>
                  <a:pt x="268" y="146"/>
                </a:cubicBezTo>
                <a:cubicBezTo>
                  <a:pt x="276" y="142"/>
                  <a:pt x="276" y="142"/>
                  <a:pt x="276" y="142"/>
                </a:cubicBezTo>
                <a:cubicBezTo>
                  <a:pt x="297" y="162"/>
                  <a:pt x="297" y="162"/>
                  <a:pt x="297" y="162"/>
                </a:cubicBezTo>
                <a:cubicBezTo>
                  <a:pt x="295" y="133"/>
                  <a:pt x="295" y="133"/>
                  <a:pt x="295" y="133"/>
                </a:cubicBezTo>
                <a:cubicBezTo>
                  <a:pt x="302" y="130"/>
                  <a:pt x="302" y="130"/>
                  <a:pt x="302" y="130"/>
                </a:cubicBezTo>
                <a:cubicBezTo>
                  <a:pt x="304" y="169"/>
                  <a:pt x="304" y="169"/>
                  <a:pt x="304" y="169"/>
                </a:cubicBezTo>
                <a:cubicBezTo>
                  <a:pt x="297" y="172"/>
                  <a:pt x="297" y="172"/>
                  <a:pt x="297" y="172"/>
                </a:cubicBezTo>
                <a:close/>
                <a:moveTo>
                  <a:pt x="325" y="130"/>
                </a:moveTo>
                <a:cubicBezTo>
                  <a:pt x="323" y="131"/>
                  <a:pt x="321" y="132"/>
                  <a:pt x="320" y="134"/>
                </a:cubicBezTo>
                <a:cubicBezTo>
                  <a:pt x="319" y="136"/>
                  <a:pt x="319" y="138"/>
                  <a:pt x="320" y="141"/>
                </a:cubicBezTo>
                <a:cubicBezTo>
                  <a:pt x="339" y="135"/>
                  <a:pt x="339" y="135"/>
                  <a:pt x="339" y="135"/>
                </a:cubicBezTo>
                <a:cubicBezTo>
                  <a:pt x="341" y="141"/>
                  <a:pt x="341" y="141"/>
                  <a:pt x="341" y="141"/>
                </a:cubicBezTo>
                <a:cubicBezTo>
                  <a:pt x="321" y="147"/>
                  <a:pt x="321" y="147"/>
                  <a:pt x="321" y="147"/>
                </a:cubicBezTo>
                <a:cubicBezTo>
                  <a:pt x="322" y="150"/>
                  <a:pt x="323" y="152"/>
                  <a:pt x="325" y="153"/>
                </a:cubicBezTo>
                <a:cubicBezTo>
                  <a:pt x="327" y="154"/>
                  <a:pt x="329" y="154"/>
                  <a:pt x="332" y="153"/>
                </a:cubicBezTo>
                <a:cubicBezTo>
                  <a:pt x="344" y="149"/>
                  <a:pt x="344" y="149"/>
                  <a:pt x="344" y="149"/>
                </a:cubicBezTo>
                <a:cubicBezTo>
                  <a:pt x="345" y="155"/>
                  <a:pt x="345" y="155"/>
                  <a:pt x="345" y="155"/>
                </a:cubicBezTo>
                <a:cubicBezTo>
                  <a:pt x="333" y="159"/>
                  <a:pt x="333" y="159"/>
                  <a:pt x="333" y="159"/>
                </a:cubicBezTo>
                <a:cubicBezTo>
                  <a:pt x="331" y="160"/>
                  <a:pt x="328" y="160"/>
                  <a:pt x="327" y="160"/>
                </a:cubicBezTo>
                <a:cubicBezTo>
                  <a:pt x="325" y="160"/>
                  <a:pt x="323" y="160"/>
                  <a:pt x="322" y="159"/>
                </a:cubicBezTo>
                <a:cubicBezTo>
                  <a:pt x="320" y="158"/>
                  <a:pt x="318" y="157"/>
                  <a:pt x="316" y="155"/>
                </a:cubicBezTo>
                <a:cubicBezTo>
                  <a:pt x="315" y="153"/>
                  <a:pt x="314" y="150"/>
                  <a:pt x="313" y="147"/>
                </a:cubicBezTo>
                <a:cubicBezTo>
                  <a:pt x="311" y="141"/>
                  <a:pt x="311" y="136"/>
                  <a:pt x="313" y="132"/>
                </a:cubicBezTo>
                <a:cubicBezTo>
                  <a:pt x="315" y="129"/>
                  <a:pt x="318" y="126"/>
                  <a:pt x="324" y="124"/>
                </a:cubicBezTo>
                <a:cubicBezTo>
                  <a:pt x="335" y="121"/>
                  <a:pt x="335" y="121"/>
                  <a:pt x="335" y="121"/>
                </a:cubicBezTo>
                <a:cubicBezTo>
                  <a:pt x="337" y="127"/>
                  <a:pt x="337" y="127"/>
                  <a:pt x="337" y="127"/>
                </a:cubicBezTo>
                <a:cubicBezTo>
                  <a:pt x="325" y="130"/>
                  <a:pt x="325" y="130"/>
                  <a:pt x="325" y="130"/>
                </a:cubicBezTo>
                <a:close/>
                <a:moveTo>
                  <a:pt x="364" y="122"/>
                </a:moveTo>
                <a:cubicBezTo>
                  <a:pt x="364" y="122"/>
                  <a:pt x="364" y="122"/>
                  <a:pt x="364" y="122"/>
                </a:cubicBezTo>
                <a:cubicBezTo>
                  <a:pt x="367" y="122"/>
                  <a:pt x="368" y="122"/>
                  <a:pt x="369" y="123"/>
                </a:cubicBezTo>
                <a:cubicBezTo>
                  <a:pt x="370" y="123"/>
                  <a:pt x="371" y="124"/>
                  <a:pt x="371" y="126"/>
                </a:cubicBezTo>
                <a:cubicBezTo>
                  <a:pt x="371" y="128"/>
                  <a:pt x="371" y="129"/>
                  <a:pt x="370" y="130"/>
                </a:cubicBezTo>
                <a:cubicBezTo>
                  <a:pt x="369" y="130"/>
                  <a:pt x="368" y="131"/>
                  <a:pt x="365" y="131"/>
                </a:cubicBezTo>
                <a:cubicBezTo>
                  <a:pt x="356" y="133"/>
                  <a:pt x="356" y="133"/>
                  <a:pt x="356" y="133"/>
                </a:cubicBezTo>
                <a:cubicBezTo>
                  <a:pt x="355" y="124"/>
                  <a:pt x="355" y="124"/>
                  <a:pt x="355" y="124"/>
                </a:cubicBezTo>
                <a:cubicBezTo>
                  <a:pt x="364" y="122"/>
                  <a:pt x="364" y="122"/>
                  <a:pt x="364" y="122"/>
                </a:cubicBezTo>
                <a:close/>
                <a:moveTo>
                  <a:pt x="347" y="118"/>
                </a:moveTo>
                <a:cubicBezTo>
                  <a:pt x="365" y="116"/>
                  <a:pt x="365" y="116"/>
                  <a:pt x="365" y="116"/>
                </a:cubicBezTo>
                <a:cubicBezTo>
                  <a:pt x="369" y="115"/>
                  <a:pt x="372" y="116"/>
                  <a:pt x="375" y="117"/>
                </a:cubicBezTo>
                <a:cubicBezTo>
                  <a:pt x="377" y="119"/>
                  <a:pt x="378" y="121"/>
                  <a:pt x="379" y="125"/>
                </a:cubicBezTo>
                <a:cubicBezTo>
                  <a:pt x="379" y="128"/>
                  <a:pt x="379" y="130"/>
                  <a:pt x="378" y="132"/>
                </a:cubicBezTo>
                <a:cubicBezTo>
                  <a:pt x="377" y="134"/>
                  <a:pt x="375" y="135"/>
                  <a:pt x="373" y="136"/>
                </a:cubicBezTo>
                <a:cubicBezTo>
                  <a:pt x="384" y="149"/>
                  <a:pt x="384" y="149"/>
                  <a:pt x="384" y="149"/>
                </a:cubicBezTo>
                <a:cubicBezTo>
                  <a:pt x="376" y="151"/>
                  <a:pt x="376" y="151"/>
                  <a:pt x="376" y="151"/>
                </a:cubicBezTo>
                <a:cubicBezTo>
                  <a:pt x="366" y="138"/>
                  <a:pt x="366" y="138"/>
                  <a:pt x="366" y="138"/>
                </a:cubicBezTo>
                <a:cubicBezTo>
                  <a:pt x="357" y="139"/>
                  <a:pt x="357" y="139"/>
                  <a:pt x="357" y="139"/>
                </a:cubicBezTo>
                <a:cubicBezTo>
                  <a:pt x="359" y="153"/>
                  <a:pt x="359" y="153"/>
                  <a:pt x="359" y="153"/>
                </a:cubicBezTo>
                <a:cubicBezTo>
                  <a:pt x="352" y="154"/>
                  <a:pt x="352" y="154"/>
                  <a:pt x="352" y="154"/>
                </a:cubicBezTo>
                <a:cubicBezTo>
                  <a:pt x="347" y="118"/>
                  <a:pt x="347" y="118"/>
                  <a:pt x="347" y="118"/>
                </a:cubicBezTo>
                <a:close/>
                <a:moveTo>
                  <a:pt x="419" y="121"/>
                </a:moveTo>
                <a:cubicBezTo>
                  <a:pt x="401" y="121"/>
                  <a:pt x="401" y="121"/>
                  <a:pt x="401" y="121"/>
                </a:cubicBezTo>
                <a:cubicBezTo>
                  <a:pt x="399" y="121"/>
                  <a:pt x="397" y="121"/>
                  <a:pt x="396" y="122"/>
                </a:cubicBezTo>
                <a:cubicBezTo>
                  <a:pt x="395" y="123"/>
                  <a:pt x="395" y="124"/>
                  <a:pt x="395" y="125"/>
                </a:cubicBezTo>
                <a:cubicBezTo>
                  <a:pt x="395" y="127"/>
                  <a:pt x="395" y="128"/>
                  <a:pt x="396" y="128"/>
                </a:cubicBezTo>
                <a:cubicBezTo>
                  <a:pt x="397" y="129"/>
                  <a:pt x="398" y="129"/>
                  <a:pt x="39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13" y="130"/>
                  <a:pt x="416" y="130"/>
                  <a:pt x="418" y="132"/>
                </a:cubicBezTo>
                <a:cubicBezTo>
                  <a:pt x="420" y="134"/>
                  <a:pt x="420" y="136"/>
                  <a:pt x="420" y="140"/>
                </a:cubicBezTo>
                <a:cubicBezTo>
                  <a:pt x="420" y="144"/>
                  <a:pt x="419" y="146"/>
                  <a:pt x="417" y="148"/>
                </a:cubicBezTo>
                <a:cubicBezTo>
                  <a:pt x="415" y="150"/>
                  <a:pt x="412" y="150"/>
                  <a:pt x="408" y="150"/>
                </a:cubicBezTo>
                <a:cubicBezTo>
                  <a:pt x="388" y="150"/>
                  <a:pt x="388" y="150"/>
                  <a:pt x="388" y="15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07" y="144"/>
                  <a:pt x="407" y="144"/>
                  <a:pt x="407" y="144"/>
                </a:cubicBezTo>
                <a:cubicBezTo>
                  <a:pt x="409" y="144"/>
                  <a:pt x="410" y="144"/>
                  <a:pt x="411" y="143"/>
                </a:cubicBezTo>
                <a:cubicBezTo>
                  <a:pt x="412" y="142"/>
                  <a:pt x="413" y="141"/>
                  <a:pt x="413" y="140"/>
                </a:cubicBezTo>
                <a:cubicBezTo>
                  <a:pt x="413" y="139"/>
                  <a:pt x="412" y="137"/>
                  <a:pt x="411" y="137"/>
                </a:cubicBezTo>
                <a:cubicBezTo>
                  <a:pt x="411" y="136"/>
                  <a:pt x="409" y="136"/>
                  <a:pt x="407" y="136"/>
                </a:cubicBezTo>
                <a:cubicBezTo>
                  <a:pt x="399" y="136"/>
                  <a:pt x="399" y="136"/>
                  <a:pt x="399" y="136"/>
                </a:cubicBezTo>
                <a:cubicBezTo>
                  <a:pt x="395" y="136"/>
                  <a:pt x="392" y="135"/>
                  <a:pt x="390" y="133"/>
                </a:cubicBezTo>
                <a:cubicBezTo>
                  <a:pt x="388" y="131"/>
                  <a:pt x="387" y="129"/>
                  <a:pt x="387" y="125"/>
                </a:cubicBezTo>
                <a:cubicBezTo>
                  <a:pt x="387" y="121"/>
                  <a:pt x="388" y="119"/>
                  <a:pt x="390" y="117"/>
                </a:cubicBezTo>
                <a:cubicBezTo>
                  <a:pt x="392" y="115"/>
                  <a:pt x="395" y="114"/>
                  <a:pt x="400" y="114"/>
                </a:cubicBezTo>
                <a:cubicBezTo>
                  <a:pt x="419" y="115"/>
                  <a:pt x="419" y="115"/>
                  <a:pt x="419" y="115"/>
                </a:cubicBezTo>
                <a:cubicBezTo>
                  <a:pt x="419" y="121"/>
                  <a:pt x="419" y="121"/>
                  <a:pt x="419" y="121"/>
                </a:cubicBezTo>
                <a:close/>
                <a:moveTo>
                  <a:pt x="433" y="152"/>
                </a:moveTo>
                <a:cubicBezTo>
                  <a:pt x="426" y="151"/>
                  <a:pt x="426" y="151"/>
                  <a:pt x="426" y="151"/>
                </a:cubicBezTo>
                <a:cubicBezTo>
                  <a:pt x="431" y="115"/>
                  <a:pt x="431" y="115"/>
                  <a:pt x="431" y="115"/>
                </a:cubicBezTo>
                <a:cubicBezTo>
                  <a:pt x="438" y="117"/>
                  <a:pt x="438" y="117"/>
                  <a:pt x="438" y="117"/>
                </a:cubicBezTo>
                <a:cubicBezTo>
                  <a:pt x="433" y="152"/>
                  <a:pt x="433" y="152"/>
                  <a:pt x="433" y="152"/>
                </a:cubicBezTo>
                <a:close/>
                <a:moveTo>
                  <a:pt x="453" y="126"/>
                </a:moveTo>
                <a:cubicBezTo>
                  <a:pt x="442" y="124"/>
                  <a:pt x="442" y="124"/>
                  <a:pt x="442" y="124"/>
                </a:cubicBezTo>
                <a:cubicBezTo>
                  <a:pt x="443" y="118"/>
                  <a:pt x="443" y="118"/>
                  <a:pt x="443" y="118"/>
                </a:cubicBezTo>
                <a:cubicBezTo>
                  <a:pt x="473" y="123"/>
                  <a:pt x="473" y="123"/>
                  <a:pt x="473" y="123"/>
                </a:cubicBezTo>
                <a:cubicBezTo>
                  <a:pt x="472" y="129"/>
                  <a:pt x="472" y="129"/>
                  <a:pt x="472" y="129"/>
                </a:cubicBezTo>
                <a:cubicBezTo>
                  <a:pt x="461" y="127"/>
                  <a:pt x="461" y="127"/>
                  <a:pt x="461" y="127"/>
                </a:cubicBezTo>
                <a:cubicBezTo>
                  <a:pt x="456" y="156"/>
                  <a:pt x="456" y="156"/>
                  <a:pt x="456" y="156"/>
                </a:cubicBezTo>
                <a:cubicBezTo>
                  <a:pt x="448" y="155"/>
                  <a:pt x="448" y="155"/>
                  <a:pt x="448" y="155"/>
                </a:cubicBezTo>
                <a:cubicBezTo>
                  <a:pt x="453" y="126"/>
                  <a:pt x="453" y="126"/>
                  <a:pt x="453" y="126"/>
                </a:cubicBezTo>
                <a:close/>
                <a:moveTo>
                  <a:pt x="477" y="124"/>
                </a:moveTo>
                <a:cubicBezTo>
                  <a:pt x="485" y="127"/>
                  <a:pt x="485" y="127"/>
                  <a:pt x="485" y="127"/>
                </a:cubicBezTo>
                <a:cubicBezTo>
                  <a:pt x="488" y="142"/>
                  <a:pt x="488" y="142"/>
                  <a:pt x="488" y="142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9" y="135"/>
                  <a:pt x="509" y="135"/>
                  <a:pt x="509" y="135"/>
                </a:cubicBezTo>
                <a:cubicBezTo>
                  <a:pt x="490" y="150"/>
                  <a:pt x="490" y="150"/>
                  <a:pt x="490" y="150"/>
                </a:cubicBezTo>
                <a:cubicBezTo>
                  <a:pt x="485" y="165"/>
                  <a:pt x="485" y="165"/>
                  <a:pt x="485" y="165"/>
                </a:cubicBezTo>
                <a:cubicBezTo>
                  <a:pt x="478" y="162"/>
                  <a:pt x="478" y="162"/>
                  <a:pt x="478" y="162"/>
                </a:cubicBezTo>
                <a:cubicBezTo>
                  <a:pt x="483" y="147"/>
                  <a:pt x="483" y="147"/>
                  <a:pt x="483" y="147"/>
                </a:cubicBezTo>
                <a:cubicBezTo>
                  <a:pt x="477" y="124"/>
                  <a:pt x="477" y="124"/>
                  <a:pt x="477" y="124"/>
                </a:cubicBezTo>
                <a:close/>
                <a:moveTo>
                  <a:pt x="541" y="171"/>
                </a:moveTo>
                <a:cubicBezTo>
                  <a:pt x="545" y="166"/>
                  <a:pt x="548" y="163"/>
                  <a:pt x="552" y="162"/>
                </a:cubicBezTo>
                <a:cubicBezTo>
                  <a:pt x="557" y="161"/>
                  <a:pt x="561" y="162"/>
                  <a:pt x="566" y="166"/>
                </a:cubicBezTo>
                <a:cubicBezTo>
                  <a:pt x="571" y="169"/>
                  <a:pt x="574" y="173"/>
                  <a:pt x="574" y="177"/>
                </a:cubicBezTo>
                <a:cubicBezTo>
                  <a:pt x="575" y="181"/>
                  <a:pt x="574" y="186"/>
                  <a:pt x="570" y="191"/>
                </a:cubicBezTo>
                <a:cubicBezTo>
                  <a:pt x="567" y="196"/>
                  <a:pt x="563" y="200"/>
                  <a:pt x="559" y="200"/>
                </a:cubicBezTo>
                <a:cubicBezTo>
                  <a:pt x="555" y="201"/>
                  <a:pt x="550" y="200"/>
                  <a:pt x="545" y="197"/>
                </a:cubicBezTo>
                <a:cubicBezTo>
                  <a:pt x="540" y="193"/>
                  <a:pt x="538" y="190"/>
                  <a:pt x="537" y="185"/>
                </a:cubicBezTo>
                <a:cubicBezTo>
                  <a:pt x="536" y="181"/>
                  <a:pt x="538" y="176"/>
                  <a:pt x="541" y="171"/>
                </a:cubicBezTo>
                <a:close/>
                <a:moveTo>
                  <a:pt x="563" y="171"/>
                </a:moveTo>
                <a:cubicBezTo>
                  <a:pt x="565" y="173"/>
                  <a:pt x="567" y="175"/>
                  <a:pt x="567" y="178"/>
                </a:cubicBezTo>
                <a:cubicBezTo>
                  <a:pt x="567" y="180"/>
                  <a:pt x="566" y="183"/>
                  <a:pt x="564" y="187"/>
                </a:cubicBezTo>
                <a:cubicBezTo>
                  <a:pt x="561" y="190"/>
                  <a:pt x="559" y="192"/>
                  <a:pt x="556" y="193"/>
                </a:cubicBezTo>
                <a:cubicBezTo>
                  <a:pt x="554" y="194"/>
                  <a:pt x="551" y="193"/>
                  <a:pt x="549" y="192"/>
                </a:cubicBezTo>
                <a:cubicBezTo>
                  <a:pt x="546" y="190"/>
                  <a:pt x="545" y="188"/>
                  <a:pt x="545" y="185"/>
                </a:cubicBezTo>
                <a:cubicBezTo>
                  <a:pt x="544" y="182"/>
                  <a:pt x="546" y="179"/>
                  <a:pt x="548" y="176"/>
                </a:cubicBezTo>
                <a:cubicBezTo>
                  <a:pt x="550" y="172"/>
                  <a:pt x="553" y="170"/>
                  <a:pt x="555" y="169"/>
                </a:cubicBezTo>
                <a:cubicBezTo>
                  <a:pt x="557" y="169"/>
                  <a:pt x="560" y="169"/>
                  <a:pt x="563" y="171"/>
                </a:cubicBezTo>
                <a:close/>
                <a:moveTo>
                  <a:pt x="574" y="198"/>
                </a:moveTo>
                <a:cubicBezTo>
                  <a:pt x="577" y="194"/>
                  <a:pt x="580" y="192"/>
                  <a:pt x="581" y="191"/>
                </a:cubicBezTo>
                <a:cubicBezTo>
                  <a:pt x="583" y="189"/>
                  <a:pt x="585" y="189"/>
                  <a:pt x="587" y="188"/>
                </a:cubicBezTo>
                <a:cubicBezTo>
                  <a:pt x="589" y="188"/>
                  <a:pt x="591" y="189"/>
                  <a:pt x="593" y="190"/>
                </a:cubicBezTo>
                <a:cubicBezTo>
                  <a:pt x="595" y="191"/>
                  <a:pt x="597" y="192"/>
                  <a:pt x="600" y="195"/>
                </a:cubicBezTo>
                <a:cubicBezTo>
                  <a:pt x="608" y="202"/>
                  <a:pt x="608" y="202"/>
                  <a:pt x="608" y="202"/>
                </a:cubicBezTo>
                <a:cubicBezTo>
                  <a:pt x="604" y="207"/>
                  <a:pt x="604" y="207"/>
                  <a:pt x="604" y="207"/>
                </a:cubicBezTo>
                <a:cubicBezTo>
                  <a:pt x="595" y="199"/>
                  <a:pt x="595" y="199"/>
                  <a:pt x="595" y="199"/>
                </a:cubicBezTo>
                <a:cubicBezTo>
                  <a:pt x="593" y="197"/>
                  <a:pt x="591" y="196"/>
                  <a:pt x="589" y="196"/>
                </a:cubicBezTo>
                <a:cubicBezTo>
                  <a:pt x="587" y="196"/>
                  <a:pt x="585" y="197"/>
                  <a:pt x="583" y="199"/>
                </a:cubicBezTo>
                <a:cubicBezTo>
                  <a:pt x="599" y="213"/>
                  <a:pt x="599" y="213"/>
                  <a:pt x="599" y="213"/>
                </a:cubicBezTo>
                <a:cubicBezTo>
                  <a:pt x="595" y="218"/>
                  <a:pt x="595" y="218"/>
                  <a:pt x="595" y="218"/>
                </a:cubicBezTo>
                <a:cubicBezTo>
                  <a:pt x="579" y="204"/>
                  <a:pt x="579" y="204"/>
                  <a:pt x="579" y="204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4" y="210"/>
                  <a:pt x="564" y="210"/>
                  <a:pt x="564" y="210"/>
                </a:cubicBezTo>
                <a:cubicBezTo>
                  <a:pt x="574" y="198"/>
                  <a:pt x="574" y="198"/>
                  <a:pt x="574" y="198"/>
                </a:cubicBezTo>
                <a:close/>
                <a:moveTo>
                  <a:pt x="641" y="254"/>
                </a:moveTo>
                <a:cubicBezTo>
                  <a:pt x="635" y="244"/>
                  <a:pt x="635" y="244"/>
                  <a:pt x="635" y="244"/>
                </a:cubicBezTo>
                <a:cubicBezTo>
                  <a:pt x="640" y="241"/>
                  <a:pt x="640" y="241"/>
                  <a:pt x="640" y="241"/>
                </a:cubicBezTo>
                <a:cubicBezTo>
                  <a:pt x="656" y="267"/>
                  <a:pt x="656" y="267"/>
                  <a:pt x="656" y="267"/>
                </a:cubicBezTo>
                <a:cubicBezTo>
                  <a:pt x="651" y="270"/>
                  <a:pt x="651" y="270"/>
                  <a:pt x="651" y="270"/>
                </a:cubicBezTo>
                <a:cubicBezTo>
                  <a:pt x="645" y="260"/>
                  <a:pt x="645" y="260"/>
                  <a:pt x="645" y="260"/>
                </a:cubicBezTo>
                <a:cubicBezTo>
                  <a:pt x="620" y="276"/>
                  <a:pt x="620" y="276"/>
                  <a:pt x="620" y="276"/>
                </a:cubicBezTo>
                <a:cubicBezTo>
                  <a:pt x="616" y="269"/>
                  <a:pt x="616" y="269"/>
                  <a:pt x="616" y="269"/>
                </a:cubicBezTo>
                <a:cubicBezTo>
                  <a:pt x="641" y="254"/>
                  <a:pt x="641" y="254"/>
                  <a:pt x="641" y="254"/>
                </a:cubicBezTo>
                <a:close/>
                <a:moveTo>
                  <a:pt x="662" y="290"/>
                </a:moveTo>
                <a:cubicBezTo>
                  <a:pt x="660" y="287"/>
                  <a:pt x="659" y="286"/>
                  <a:pt x="657" y="285"/>
                </a:cubicBezTo>
                <a:cubicBezTo>
                  <a:pt x="655" y="284"/>
                  <a:pt x="653" y="285"/>
                  <a:pt x="651" y="286"/>
                </a:cubicBezTo>
                <a:cubicBezTo>
                  <a:pt x="659" y="305"/>
                  <a:pt x="659" y="305"/>
                  <a:pt x="659" y="305"/>
                </a:cubicBezTo>
                <a:cubicBezTo>
                  <a:pt x="654" y="307"/>
                  <a:pt x="654" y="307"/>
                  <a:pt x="654" y="307"/>
                </a:cubicBezTo>
                <a:cubicBezTo>
                  <a:pt x="645" y="288"/>
                  <a:pt x="645" y="288"/>
                  <a:pt x="645" y="288"/>
                </a:cubicBezTo>
                <a:cubicBezTo>
                  <a:pt x="642" y="290"/>
                  <a:pt x="641" y="291"/>
                  <a:pt x="640" y="293"/>
                </a:cubicBezTo>
                <a:cubicBezTo>
                  <a:pt x="639" y="295"/>
                  <a:pt x="639" y="297"/>
                  <a:pt x="641" y="300"/>
                </a:cubicBezTo>
                <a:cubicBezTo>
                  <a:pt x="646" y="311"/>
                  <a:pt x="646" y="311"/>
                  <a:pt x="646" y="311"/>
                </a:cubicBezTo>
                <a:cubicBezTo>
                  <a:pt x="640" y="313"/>
                  <a:pt x="640" y="313"/>
                  <a:pt x="640" y="313"/>
                </a:cubicBezTo>
                <a:cubicBezTo>
                  <a:pt x="635" y="302"/>
                  <a:pt x="635" y="302"/>
                  <a:pt x="635" y="302"/>
                </a:cubicBezTo>
                <a:cubicBezTo>
                  <a:pt x="634" y="299"/>
                  <a:pt x="633" y="297"/>
                  <a:pt x="633" y="296"/>
                </a:cubicBezTo>
                <a:cubicBezTo>
                  <a:pt x="633" y="294"/>
                  <a:pt x="633" y="292"/>
                  <a:pt x="633" y="291"/>
                </a:cubicBezTo>
                <a:cubicBezTo>
                  <a:pt x="634" y="288"/>
                  <a:pt x="635" y="286"/>
                  <a:pt x="637" y="284"/>
                </a:cubicBezTo>
                <a:cubicBezTo>
                  <a:pt x="638" y="283"/>
                  <a:pt x="641" y="281"/>
                  <a:pt x="644" y="280"/>
                </a:cubicBezTo>
                <a:cubicBezTo>
                  <a:pt x="649" y="277"/>
                  <a:pt x="654" y="276"/>
                  <a:pt x="658" y="277"/>
                </a:cubicBezTo>
                <a:cubicBezTo>
                  <a:pt x="662" y="279"/>
                  <a:pt x="665" y="282"/>
                  <a:pt x="667" y="287"/>
                </a:cubicBezTo>
                <a:cubicBezTo>
                  <a:pt x="672" y="298"/>
                  <a:pt x="672" y="298"/>
                  <a:pt x="672" y="298"/>
                </a:cubicBezTo>
                <a:cubicBezTo>
                  <a:pt x="667" y="301"/>
                  <a:pt x="667" y="301"/>
                  <a:pt x="667" y="301"/>
                </a:cubicBezTo>
                <a:cubicBezTo>
                  <a:pt x="662" y="290"/>
                  <a:pt x="662" y="290"/>
                  <a:pt x="662" y="290"/>
                </a:cubicBezTo>
                <a:close/>
                <a:moveTo>
                  <a:pt x="675" y="325"/>
                </a:moveTo>
                <a:cubicBezTo>
                  <a:pt x="674" y="322"/>
                  <a:pt x="672" y="320"/>
                  <a:pt x="670" y="319"/>
                </a:cubicBezTo>
                <a:cubicBezTo>
                  <a:pt x="668" y="319"/>
                  <a:pt x="665" y="319"/>
                  <a:pt x="660" y="320"/>
                </a:cubicBezTo>
                <a:cubicBezTo>
                  <a:pt x="657" y="322"/>
                  <a:pt x="654" y="323"/>
                  <a:pt x="653" y="325"/>
                </a:cubicBezTo>
                <a:cubicBezTo>
                  <a:pt x="652" y="327"/>
                  <a:pt x="652" y="329"/>
                  <a:pt x="653" y="332"/>
                </a:cubicBezTo>
                <a:cubicBezTo>
                  <a:pt x="657" y="344"/>
                  <a:pt x="657" y="344"/>
                  <a:pt x="657" y="344"/>
                </a:cubicBezTo>
                <a:cubicBezTo>
                  <a:pt x="651" y="346"/>
                  <a:pt x="651" y="346"/>
                  <a:pt x="651" y="346"/>
                </a:cubicBezTo>
                <a:cubicBezTo>
                  <a:pt x="647" y="334"/>
                  <a:pt x="647" y="334"/>
                  <a:pt x="647" y="334"/>
                </a:cubicBezTo>
                <a:cubicBezTo>
                  <a:pt x="646" y="331"/>
                  <a:pt x="646" y="329"/>
                  <a:pt x="646" y="327"/>
                </a:cubicBezTo>
                <a:cubicBezTo>
                  <a:pt x="646" y="326"/>
                  <a:pt x="646" y="324"/>
                  <a:pt x="647" y="322"/>
                </a:cubicBezTo>
                <a:cubicBezTo>
                  <a:pt x="647" y="320"/>
                  <a:pt x="649" y="318"/>
                  <a:pt x="651" y="316"/>
                </a:cubicBezTo>
                <a:cubicBezTo>
                  <a:pt x="653" y="315"/>
                  <a:pt x="655" y="314"/>
                  <a:pt x="658" y="313"/>
                </a:cubicBezTo>
                <a:cubicBezTo>
                  <a:pt x="664" y="311"/>
                  <a:pt x="669" y="310"/>
                  <a:pt x="673" y="312"/>
                </a:cubicBezTo>
                <a:cubicBezTo>
                  <a:pt x="676" y="314"/>
                  <a:pt x="679" y="317"/>
                  <a:pt x="681" y="323"/>
                </a:cubicBezTo>
                <a:cubicBezTo>
                  <a:pt x="684" y="335"/>
                  <a:pt x="684" y="335"/>
                  <a:pt x="684" y="335"/>
                </a:cubicBezTo>
                <a:cubicBezTo>
                  <a:pt x="679" y="337"/>
                  <a:pt x="679" y="337"/>
                  <a:pt x="679" y="337"/>
                </a:cubicBezTo>
                <a:cubicBezTo>
                  <a:pt x="675" y="325"/>
                  <a:pt x="675" y="325"/>
                  <a:pt x="675" y="325"/>
                </a:cubicBezTo>
                <a:close/>
                <a:moveTo>
                  <a:pt x="689" y="352"/>
                </a:moveTo>
                <a:cubicBezTo>
                  <a:pt x="675" y="354"/>
                  <a:pt x="675" y="354"/>
                  <a:pt x="675" y="354"/>
                </a:cubicBezTo>
                <a:cubicBezTo>
                  <a:pt x="677" y="368"/>
                  <a:pt x="677" y="368"/>
                  <a:pt x="677" y="368"/>
                </a:cubicBezTo>
                <a:cubicBezTo>
                  <a:pt x="691" y="365"/>
                  <a:pt x="691" y="365"/>
                  <a:pt x="691" y="365"/>
                </a:cubicBezTo>
                <a:cubicBezTo>
                  <a:pt x="692" y="373"/>
                  <a:pt x="692" y="373"/>
                  <a:pt x="692" y="373"/>
                </a:cubicBezTo>
                <a:cubicBezTo>
                  <a:pt x="658" y="379"/>
                  <a:pt x="658" y="379"/>
                  <a:pt x="658" y="379"/>
                </a:cubicBezTo>
                <a:cubicBezTo>
                  <a:pt x="656" y="372"/>
                  <a:pt x="656" y="372"/>
                  <a:pt x="656" y="372"/>
                </a:cubicBezTo>
                <a:cubicBezTo>
                  <a:pt x="671" y="369"/>
                  <a:pt x="671" y="369"/>
                  <a:pt x="671" y="369"/>
                </a:cubicBezTo>
                <a:cubicBezTo>
                  <a:pt x="669" y="355"/>
                  <a:pt x="669" y="355"/>
                  <a:pt x="669" y="355"/>
                </a:cubicBezTo>
                <a:cubicBezTo>
                  <a:pt x="654" y="358"/>
                  <a:pt x="654" y="358"/>
                  <a:pt x="654" y="358"/>
                </a:cubicBezTo>
                <a:cubicBezTo>
                  <a:pt x="653" y="351"/>
                  <a:pt x="653" y="351"/>
                  <a:pt x="653" y="351"/>
                </a:cubicBezTo>
                <a:cubicBezTo>
                  <a:pt x="687" y="344"/>
                  <a:pt x="687" y="344"/>
                  <a:pt x="687" y="344"/>
                </a:cubicBezTo>
                <a:cubicBezTo>
                  <a:pt x="689" y="352"/>
                  <a:pt x="689" y="352"/>
                  <a:pt x="689" y="352"/>
                </a:cubicBezTo>
                <a:close/>
                <a:moveTo>
                  <a:pt x="695" y="386"/>
                </a:moveTo>
                <a:cubicBezTo>
                  <a:pt x="695" y="396"/>
                  <a:pt x="695" y="396"/>
                  <a:pt x="695" y="396"/>
                </a:cubicBezTo>
                <a:cubicBezTo>
                  <a:pt x="670" y="411"/>
                  <a:pt x="670" y="411"/>
                  <a:pt x="670" y="411"/>
                </a:cubicBezTo>
                <a:cubicBezTo>
                  <a:pt x="695" y="410"/>
                  <a:pt x="695" y="410"/>
                  <a:pt x="695" y="410"/>
                </a:cubicBezTo>
                <a:cubicBezTo>
                  <a:pt x="695" y="418"/>
                  <a:pt x="695" y="418"/>
                  <a:pt x="695" y="418"/>
                </a:cubicBezTo>
                <a:cubicBezTo>
                  <a:pt x="660" y="419"/>
                  <a:pt x="660" y="419"/>
                  <a:pt x="660" y="419"/>
                </a:cubicBezTo>
                <a:cubicBezTo>
                  <a:pt x="660" y="410"/>
                  <a:pt x="660" y="410"/>
                  <a:pt x="660" y="410"/>
                </a:cubicBezTo>
                <a:cubicBezTo>
                  <a:pt x="686" y="394"/>
                  <a:pt x="686" y="394"/>
                  <a:pt x="686" y="394"/>
                </a:cubicBezTo>
                <a:cubicBezTo>
                  <a:pt x="660" y="395"/>
                  <a:pt x="660" y="395"/>
                  <a:pt x="660" y="395"/>
                </a:cubicBezTo>
                <a:cubicBezTo>
                  <a:pt x="659" y="387"/>
                  <a:pt x="659" y="387"/>
                  <a:pt x="659" y="387"/>
                </a:cubicBezTo>
                <a:cubicBezTo>
                  <a:pt x="695" y="386"/>
                  <a:pt x="695" y="386"/>
                  <a:pt x="695" y="386"/>
                </a:cubicBezTo>
                <a:close/>
                <a:moveTo>
                  <a:pt x="677" y="425"/>
                </a:moveTo>
                <a:cubicBezTo>
                  <a:pt x="683" y="426"/>
                  <a:pt x="688" y="428"/>
                  <a:pt x="690" y="431"/>
                </a:cubicBezTo>
                <a:cubicBezTo>
                  <a:pt x="693" y="434"/>
                  <a:pt x="694" y="439"/>
                  <a:pt x="693" y="445"/>
                </a:cubicBezTo>
                <a:cubicBezTo>
                  <a:pt x="692" y="451"/>
                  <a:pt x="690" y="455"/>
                  <a:pt x="687" y="458"/>
                </a:cubicBezTo>
                <a:cubicBezTo>
                  <a:pt x="684" y="460"/>
                  <a:pt x="679" y="461"/>
                  <a:pt x="673" y="460"/>
                </a:cubicBezTo>
                <a:cubicBezTo>
                  <a:pt x="667" y="459"/>
                  <a:pt x="662" y="457"/>
                  <a:pt x="660" y="454"/>
                </a:cubicBezTo>
                <a:cubicBezTo>
                  <a:pt x="657" y="451"/>
                  <a:pt x="656" y="446"/>
                  <a:pt x="657" y="440"/>
                </a:cubicBezTo>
                <a:cubicBezTo>
                  <a:pt x="657" y="434"/>
                  <a:pt x="659" y="430"/>
                  <a:pt x="663" y="427"/>
                </a:cubicBezTo>
                <a:cubicBezTo>
                  <a:pt x="666" y="425"/>
                  <a:pt x="671" y="424"/>
                  <a:pt x="677" y="425"/>
                </a:cubicBezTo>
                <a:close/>
                <a:moveTo>
                  <a:pt x="687" y="444"/>
                </a:moveTo>
                <a:cubicBezTo>
                  <a:pt x="687" y="447"/>
                  <a:pt x="685" y="450"/>
                  <a:pt x="683" y="451"/>
                </a:cubicBezTo>
                <a:cubicBezTo>
                  <a:pt x="681" y="452"/>
                  <a:pt x="678" y="453"/>
                  <a:pt x="674" y="452"/>
                </a:cubicBezTo>
                <a:cubicBezTo>
                  <a:pt x="670" y="452"/>
                  <a:pt x="667" y="450"/>
                  <a:pt x="665" y="449"/>
                </a:cubicBezTo>
                <a:cubicBezTo>
                  <a:pt x="663" y="447"/>
                  <a:pt x="662" y="444"/>
                  <a:pt x="663" y="441"/>
                </a:cubicBezTo>
                <a:cubicBezTo>
                  <a:pt x="663" y="438"/>
                  <a:pt x="664" y="435"/>
                  <a:pt x="667" y="434"/>
                </a:cubicBezTo>
                <a:cubicBezTo>
                  <a:pt x="669" y="433"/>
                  <a:pt x="672" y="432"/>
                  <a:pt x="676" y="433"/>
                </a:cubicBezTo>
                <a:cubicBezTo>
                  <a:pt x="680" y="433"/>
                  <a:pt x="683" y="435"/>
                  <a:pt x="685" y="436"/>
                </a:cubicBezTo>
                <a:cubicBezTo>
                  <a:pt x="687" y="438"/>
                  <a:pt x="687" y="441"/>
                  <a:pt x="687" y="444"/>
                </a:cubicBezTo>
                <a:close/>
                <a:moveTo>
                  <a:pt x="651" y="478"/>
                </a:moveTo>
                <a:cubicBezTo>
                  <a:pt x="652" y="474"/>
                  <a:pt x="653" y="472"/>
                  <a:pt x="654" y="471"/>
                </a:cubicBezTo>
                <a:cubicBezTo>
                  <a:pt x="655" y="469"/>
                  <a:pt x="656" y="468"/>
                  <a:pt x="658" y="467"/>
                </a:cubicBezTo>
                <a:cubicBezTo>
                  <a:pt x="659" y="466"/>
                  <a:pt x="661" y="466"/>
                  <a:pt x="662" y="465"/>
                </a:cubicBezTo>
                <a:cubicBezTo>
                  <a:pt x="664" y="465"/>
                  <a:pt x="666" y="466"/>
                  <a:pt x="669" y="466"/>
                </a:cubicBezTo>
                <a:cubicBezTo>
                  <a:pt x="689" y="471"/>
                  <a:pt x="689" y="471"/>
                  <a:pt x="689" y="471"/>
                </a:cubicBezTo>
                <a:cubicBezTo>
                  <a:pt x="687" y="478"/>
                  <a:pt x="687" y="478"/>
                  <a:pt x="687" y="478"/>
                </a:cubicBezTo>
                <a:cubicBezTo>
                  <a:pt x="667" y="474"/>
                  <a:pt x="667" y="474"/>
                  <a:pt x="667" y="474"/>
                </a:cubicBezTo>
                <a:cubicBezTo>
                  <a:pt x="665" y="473"/>
                  <a:pt x="664" y="473"/>
                  <a:pt x="663" y="473"/>
                </a:cubicBezTo>
                <a:cubicBezTo>
                  <a:pt x="662" y="473"/>
                  <a:pt x="661" y="473"/>
                  <a:pt x="661" y="473"/>
                </a:cubicBezTo>
                <a:cubicBezTo>
                  <a:pt x="660" y="474"/>
                  <a:pt x="659" y="475"/>
                  <a:pt x="658" y="475"/>
                </a:cubicBezTo>
                <a:cubicBezTo>
                  <a:pt x="658" y="476"/>
                  <a:pt x="657" y="478"/>
                  <a:pt x="657" y="480"/>
                </a:cubicBezTo>
                <a:cubicBezTo>
                  <a:pt x="655" y="488"/>
                  <a:pt x="655" y="488"/>
                  <a:pt x="655" y="488"/>
                </a:cubicBezTo>
                <a:cubicBezTo>
                  <a:pt x="649" y="487"/>
                  <a:pt x="649" y="487"/>
                  <a:pt x="649" y="487"/>
                </a:cubicBezTo>
                <a:cubicBezTo>
                  <a:pt x="651" y="478"/>
                  <a:pt x="651" y="478"/>
                  <a:pt x="651" y="478"/>
                </a:cubicBezTo>
                <a:close/>
                <a:moveTo>
                  <a:pt x="667" y="494"/>
                </a:moveTo>
                <a:cubicBezTo>
                  <a:pt x="672" y="496"/>
                  <a:pt x="676" y="499"/>
                  <a:pt x="678" y="503"/>
                </a:cubicBezTo>
                <a:cubicBezTo>
                  <a:pt x="679" y="507"/>
                  <a:pt x="679" y="512"/>
                  <a:pt x="677" y="517"/>
                </a:cubicBezTo>
                <a:cubicBezTo>
                  <a:pt x="675" y="523"/>
                  <a:pt x="671" y="526"/>
                  <a:pt x="668" y="528"/>
                </a:cubicBezTo>
                <a:cubicBezTo>
                  <a:pt x="664" y="529"/>
                  <a:pt x="659" y="529"/>
                  <a:pt x="653" y="527"/>
                </a:cubicBezTo>
                <a:cubicBezTo>
                  <a:pt x="647" y="524"/>
                  <a:pt x="644" y="521"/>
                  <a:pt x="642" y="517"/>
                </a:cubicBezTo>
                <a:cubicBezTo>
                  <a:pt x="640" y="513"/>
                  <a:pt x="641" y="509"/>
                  <a:pt x="643" y="503"/>
                </a:cubicBezTo>
                <a:cubicBezTo>
                  <a:pt x="645" y="497"/>
                  <a:pt x="648" y="494"/>
                  <a:pt x="652" y="492"/>
                </a:cubicBezTo>
                <a:cubicBezTo>
                  <a:pt x="656" y="491"/>
                  <a:pt x="661" y="491"/>
                  <a:pt x="667" y="494"/>
                </a:cubicBezTo>
                <a:close/>
                <a:moveTo>
                  <a:pt x="671" y="515"/>
                </a:moveTo>
                <a:cubicBezTo>
                  <a:pt x="670" y="518"/>
                  <a:pt x="668" y="520"/>
                  <a:pt x="666" y="520"/>
                </a:cubicBezTo>
                <a:cubicBezTo>
                  <a:pt x="663" y="521"/>
                  <a:pt x="660" y="521"/>
                  <a:pt x="656" y="519"/>
                </a:cubicBezTo>
                <a:cubicBezTo>
                  <a:pt x="652" y="517"/>
                  <a:pt x="650" y="516"/>
                  <a:pt x="649" y="513"/>
                </a:cubicBezTo>
                <a:cubicBezTo>
                  <a:pt x="647" y="511"/>
                  <a:pt x="647" y="508"/>
                  <a:pt x="648" y="505"/>
                </a:cubicBezTo>
                <a:cubicBezTo>
                  <a:pt x="650" y="502"/>
                  <a:pt x="651" y="500"/>
                  <a:pt x="654" y="500"/>
                </a:cubicBezTo>
                <a:cubicBezTo>
                  <a:pt x="656" y="499"/>
                  <a:pt x="660" y="500"/>
                  <a:pt x="664" y="501"/>
                </a:cubicBezTo>
                <a:cubicBezTo>
                  <a:pt x="667" y="503"/>
                  <a:pt x="670" y="505"/>
                  <a:pt x="671" y="507"/>
                </a:cubicBezTo>
                <a:cubicBezTo>
                  <a:pt x="672" y="509"/>
                  <a:pt x="672" y="512"/>
                  <a:pt x="671" y="515"/>
                </a:cubicBezTo>
                <a:close/>
                <a:moveTo>
                  <a:pt x="641" y="544"/>
                </a:moveTo>
                <a:cubicBezTo>
                  <a:pt x="646" y="547"/>
                  <a:pt x="646" y="547"/>
                  <a:pt x="646" y="547"/>
                </a:cubicBezTo>
                <a:cubicBezTo>
                  <a:pt x="637" y="562"/>
                  <a:pt x="637" y="562"/>
                  <a:pt x="637" y="562"/>
                </a:cubicBezTo>
                <a:cubicBezTo>
                  <a:pt x="619" y="552"/>
                  <a:pt x="619" y="552"/>
                  <a:pt x="619" y="552"/>
                </a:cubicBezTo>
                <a:cubicBezTo>
                  <a:pt x="628" y="538"/>
                  <a:pt x="628" y="538"/>
                  <a:pt x="628" y="538"/>
                </a:cubicBezTo>
                <a:cubicBezTo>
                  <a:pt x="629" y="535"/>
                  <a:pt x="631" y="533"/>
                  <a:pt x="632" y="532"/>
                </a:cubicBezTo>
                <a:cubicBezTo>
                  <a:pt x="633" y="531"/>
                  <a:pt x="634" y="530"/>
                  <a:pt x="636" y="530"/>
                </a:cubicBezTo>
                <a:cubicBezTo>
                  <a:pt x="638" y="529"/>
                  <a:pt x="641" y="529"/>
                  <a:pt x="643" y="529"/>
                </a:cubicBezTo>
                <a:cubicBezTo>
                  <a:pt x="645" y="529"/>
                  <a:pt x="648" y="530"/>
                  <a:pt x="651" y="532"/>
                </a:cubicBezTo>
                <a:cubicBezTo>
                  <a:pt x="656" y="535"/>
                  <a:pt x="659" y="539"/>
                  <a:pt x="661" y="543"/>
                </a:cubicBezTo>
                <a:cubicBezTo>
                  <a:pt x="662" y="547"/>
                  <a:pt x="661" y="551"/>
                  <a:pt x="658" y="556"/>
                </a:cubicBezTo>
                <a:cubicBezTo>
                  <a:pt x="650" y="570"/>
                  <a:pt x="650" y="570"/>
                  <a:pt x="650" y="570"/>
                </a:cubicBezTo>
                <a:cubicBezTo>
                  <a:pt x="644" y="567"/>
                  <a:pt x="644" y="567"/>
                  <a:pt x="644" y="567"/>
                </a:cubicBezTo>
                <a:cubicBezTo>
                  <a:pt x="653" y="553"/>
                  <a:pt x="653" y="553"/>
                  <a:pt x="653" y="553"/>
                </a:cubicBezTo>
                <a:cubicBezTo>
                  <a:pt x="654" y="550"/>
                  <a:pt x="654" y="548"/>
                  <a:pt x="654" y="546"/>
                </a:cubicBezTo>
                <a:cubicBezTo>
                  <a:pt x="653" y="544"/>
                  <a:pt x="650" y="542"/>
                  <a:pt x="647" y="539"/>
                </a:cubicBezTo>
                <a:cubicBezTo>
                  <a:pt x="644" y="537"/>
                  <a:pt x="641" y="537"/>
                  <a:pt x="639" y="537"/>
                </a:cubicBezTo>
                <a:cubicBezTo>
                  <a:pt x="636" y="537"/>
                  <a:pt x="635" y="538"/>
                  <a:pt x="633" y="541"/>
                </a:cubicBezTo>
                <a:cubicBezTo>
                  <a:pt x="629" y="548"/>
                  <a:pt x="629" y="548"/>
                  <a:pt x="629" y="548"/>
                </a:cubicBezTo>
                <a:cubicBezTo>
                  <a:pt x="636" y="553"/>
                  <a:pt x="636" y="553"/>
                  <a:pt x="636" y="553"/>
                </a:cubicBezTo>
                <a:cubicBezTo>
                  <a:pt x="641" y="544"/>
                  <a:pt x="641" y="544"/>
                  <a:pt x="641" y="544"/>
                </a:cubicBezTo>
                <a:close/>
                <a:moveTo>
                  <a:pt x="648" y="574"/>
                </a:moveTo>
                <a:cubicBezTo>
                  <a:pt x="643" y="581"/>
                  <a:pt x="643" y="581"/>
                  <a:pt x="643" y="581"/>
                </a:cubicBezTo>
                <a:cubicBezTo>
                  <a:pt x="627" y="580"/>
                  <a:pt x="627" y="580"/>
                  <a:pt x="627" y="580"/>
                </a:cubicBezTo>
                <a:cubicBezTo>
                  <a:pt x="632" y="595"/>
                  <a:pt x="632" y="595"/>
                  <a:pt x="632" y="595"/>
                </a:cubicBezTo>
                <a:cubicBezTo>
                  <a:pt x="627" y="602"/>
                  <a:pt x="627" y="602"/>
                  <a:pt x="627" y="602"/>
                </a:cubicBezTo>
                <a:cubicBezTo>
                  <a:pt x="619" y="579"/>
                  <a:pt x="619" y="579"/>
                  <a:pt x="619" y="579"/>
                </a:cubicBezTo>
                <a:cubicBezTo>
                  <a:pt x="607" y="570"/>
                  <a:pt x="607" y="570"/>
                  <a:pt x="607" y="570"/>
                </a:cubicBezTo>
                <a:cubicBezTo>
                  <a:pt x="611" y="564"/>
                  <a:pt x="611" y="564"/>
                  <a:pt x="611" y="564"/>
                </a:cubicBezTo>
                <a:cubicBezTo>
                  <a:pt x="624" y="573"/>
                  <a:pt x="624" y="573"/>
                  <a:pt x="624" y="573"/>
                </a:cubicBezTo>
                <a:cubicBezTo>
                  <a:pt x="648" y="574"/>
                  <a:pt x="648" y="574"/>
                  <a:pt x="648" y="574"/>
                </a:cubicBezTo>
                <a:close/>
                <a:moveTo>
                  <a:pt x="264" y="535"/>
                </a:moveTo>
                <a:cubicBezTo>
                  <a:pt x="392" y="535"/>
                  <a:pt x="392" y="535"/>
                  <a:pt x="392" y="535"/>
                </a:cubicBezTo>
                <a:cubicBezTo>
                  <a:pt x="401" y="536"/>
                  <a:pt x="400" y="566"/>
                  <a:pt x="392" y="565"/>
                </a:cubicBezTo>
                <a:cubicBezTo>
                  <a:pt x="264" y="565"/>
                  <a:pt x="264" y="565"/>
                  <a:pt x="264" y="565"/>
                </a:cubicBezTo>
                <a:cubicBezTo>
                  <a:pt x="275" y="565"/>
                  <a:pt x="276" y="536"/>
                  <a:pt x="264" y="535"/>
                </a:cubicBezTo>
                <a:close/>
                <a:moveTo>
                  <a:pt x="550" y="535"/>
                </a:moveTo>
                <a:cubicBezTo>
                  <a:pt x="538" y="536"/>
                  <a:pt x="539" y="565"/>
                  <a:pt x="550" y="565"/>
                </a:cubicBezTo>
                <a:cubicBezTo>
                  <a:pt x="421" y="565"/>
                  <a:pt x="421" y="565"/>
                  <a:pt x="421" y="565"/>
                </a:cubicBezTo>
                <a:cubicBezTo>
                  <a:pt x="413" y="566"/>
                  <a:pt x="412" y="536"/>
                  <a:pt x="421" y="535"/>
                </a:cubicBezTo>
                <a:cubicBezTo>
                  <a:pt x="550" y="535"/>
                  <a:pt x="550" y="535"/>
                  <a:pt x="550" y="535"/>
                </a:cubicBezTo>
                <a:close/>
                <a:moveTo>
                  <a:pt x="495" y="212"/>
                </a:moveTo>
                <a:cubicBezTo>
                  <a:pt x="495" y="260"/>
                  <a:pt x="495" y="260"/>
                  <a:pt x="495" y="260"/>
                </a:cubicBezTo>
                <a:cubicBezTo>
                  <a:pt x="481" y="257"/>
                  <a:pt x="469" y="266"/>
                  <a:pt x="462" y="280"/>
                </a:cubicBezTo>
                <a:cubicBezTo>
                  <a:pt x="462" y="449"/>
                  <a:pt x="462" y="449"/>
                  <a:pt x="462" y="449"/>
                </a:cubicBezTo>
                <a:cubicBezTo>
                  <a:pt x="493" y="439"/>
                  <a:pt x="510" y="421"/>
                  <a:pt x="516" y="396"/>
                </a:cubicBezTo>
                <a:cubicBezTo>
                  <a:pt x="519" y="389"/>
                  <a:pt x="519" y="377"/>
                  <a:pt x="514" y="358"/>
                </a:cubicBezTo>
                <a:cubicBezTo>
                  <a:pt x="501" y="332"/>
                  <a:pt x="486" y="324"/>
                  <a:pt x="477" y="327"/>
                </a:cubicBezTo>
                <a:cubicBezTo>
                  <a:pt x="477" y="278"/>
                  <a:pt x="477" y="278"/>
                  <a:pt x="477" y="278"/>
                </a:cubicBezTo>
                <a:cubicBezTo>
                  <a:pt x="516" y="281"/>
                  <a:pt x="552" y="305"/>
                  <a:pt x="562" y="357"/>
                </a:cubicBezTo>
                <a:cubicBezTo>
                  <a:pt x="570" y="390"/>
                  <a:pt x="562" y="422"/>
                  <a:pt x="545" y="449"/>
                </a:cubicBezTo>
                <a:cubicBezTo>
                  <a:pt x="523" y="472"/>
                  <a:pt x="499" y="491"/>
                  <a:pt x="462" y="497"/>
                </a:cubicBezTo>
                <a:cubicBezTo>
                  <a:pt x="462" y="514"/>
                  <a:pt x="462" y="514"/>
                  <a:pt x="462" y="514"/>
                </a:cubicBezTo>
                <a:cubicBezTo>
                  <a:pt x="413" y="514"/>
                  <a:pt x="413" y="514"/>
                  <a:pt x="413" y="514"/>
                </a:cubicBezTo>
                <a:cubicBezTo>
                  <a:pt x="413" y="274"/>
                  <a:pt x="413" y="274"/>
                  <a:pt x="413" y="274"/>
                </a:cubicBezTo>
                <a:cubicBezTo>
                  <a:pt x="425" y="233"/>
                  <a:pt x="453" y="213"/>
                  <a:pt x="495" y="212"/>
                </a:cubicBezTo>
                <a:close/>
                <a:moveTo>
                  <a:pt x="316" y="212"/>
                </a:moveTo>
                <a:cubicBezTo>
                  <a:pt x="358" y="213"/>
                  <a:pt x="386" y="233"/>
                  <a:pt x="398" y="274"/>
                </a:cubicBezTo>
                <a:cubicBezTo>
                  <a:pt x="398" y="514"/>
                  <a:pt x="398" y="514"/>
                  <a:pt x="398" y="514"/>
                </a:cubicBezTo>
                <a:cubicBezTo>
                  <a:pt x="349" y="514"/>
                  <a:pt x="349" y="514"/>
                  <a:pt x="349" y="514"/>
                </a:cubicBezTo>
                <a:cubicBezTo>
                  <a:pt x="349" y="497"/>
                  <a:pt x="349" y="497"/>
                  <a:pt x="349" y="497"/>
                </a:cubicBezTo>
                <a:cubicBezTo>
                  <a:pt x="312" y="491"/>
                  <a:pt x="288" y="472"/>
                  <a:pt x="267" y="449"/>
                </a:cubicBezTo>
                <a:cubicBezTo>
                  <a:pt x="249" y="422"/>
                  <a:pt x="241" y="390"/>
                  <a:pt x="249" y="357"/>
                </a:cubicBezTo>
                <a:cubicBezTo>
                  <a:pt x="259" y="305"/>
                  <a:pt x="295" y="281"/>
                  <a:pt x="334" y="278"/>
                </a:cubicBezTo>
                <a:cubicBezTo>
                  <a:pt x="334" y="327"/>
                  <a:pt x="334" y="327"/>
                  <a:pt x="334" y="327"/>
                </a:cubicBezTo>
                <a:cubicBezTo>
                  <a:pt x="325" y="324"/>
                  <a:pt x="310" y="332"/>
                  <a:pt x="297" y="358"/>
                </a:cubicBezTo>
                <a:cubicBezTo>
                  <a:pt x="292" y="377"/>
                  <a:pt x="292" y="389"/>
                  <a:pt x="295" y="396"/>
                </a:cubicBezTo>
                <a:cubicBezTo>
                  <a:pt x="302" y="421"/>
                  <a:pt x="318" y="439"/>
                  <a:pt x="349" y="449"/>
                </a:cubicBezTo>
                <a:cubicBezTo>
                  <a:pt x="349" y="280"/>
                  <a:pt x="349" y="280"/>
                  <a:pt x="349" y="280"/>
                </a:cubicBezTo>
                <a:cubicBezTo>
                  <a:pt x="343" y="266"/>
                  <a:pt x="330" y="257"/>
                  <a:pt x="316" y="260"/>
                </a:cubicBezTo>
                <a:cubicBezTo>
                  <a:pt x="316" y="212"/>
                  <a:pt x="316" y="212"/>
                  <a:pt x="316" y="212"/>
                </a:cubicBezTo>
                <a:close/>
                <a:moveTo>
                  <a:pt x="249" y="587"/>
                </a:moveTo>
                <a:cubicBezTo>
                  <a:pt x="567" y="587"/>
                  <a:pt x="567" y="587"/>
                  <a:pt x="567" y="587"/>
                </a:cubicBezTo>
                <a:cubicBezTo>
                  <a:pt x="567" y="615"/>
                  <a:pt x="567" y="615"/>
                  <a:pt x="567" y="615"/>
                </a:cubicBezTo>
                <a:cubicBezTo>
                  <a:pt x="249" y="615"/>
                  <a:pt x="249" y="615"/>
                  <a:pt x="249" y="615"/>
                </a:cubicBezTo>
                <a:lnTo>
                  <a:pt x="249" y="587"/>
                </a:lnTo>
                <a:close/>
              </a:path>
            </a:pathLst>
          </a:custGeom>
          <a:solidFill>
            <a:srgbClr val="B600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6" name="亮红">
            <a:extLst>
              <a:ext uri="{FF2B5EF4-FFF2-40B4-BE49-F238E27FC236}">
                <a16:creationId xmlns="" xmlns:a16="http://schemas.microsoft.com/office/drawing/2014/main" id="{CF498445-B327-4B77-9563-2AF3AE1D40C5}"/>
              </a:ext>
            </a:extLst>
          </p:cNvPr>
          <p:cNvSpPr/>
          <p:nvPr userDrawn="1"/>
        </p:nvSpPr>
        <p:spPr>
          <a:xfrm rot="19199061">
            <a:off x="1084034" y="1781495"/>
            <a:ext cx="3311958" cy="3311958"/>
          </a:xfrm>
          <a:prstGeom prst="ellipse">
            <a:avLst/>
          </a:prstGeom>
          <a:noFill/>
          <a:ln w="25400">
            <a:gradFill>
              <a:gsLst>
                <a:gs pos="0">
                  <a:schemeClr val="accent1">
                    <a:lumMod val="20000"/>
                    <a:lumOff val="80000"/>
                  </a:schemeClr>
                </a:gs>
                <a:gs pos="33000">
                  <a:schemeClr val="bg1">
                    <a:alpha val="13000"/>
                  </a:schemeClr>
                </a:gs>
                <a:gs pos="67000">
                  <a:schemeClr val="bg1">
                    <a:alpha val="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3" name="任意多边形: 形状 22">
            <a:extLst>
              <a:ext uri="{FF2B5EF4-FFF2-40B4-BE49-F238E27FC236}">
                <a16:creationId xmlns="" xmlns:a16="http://schemas.microsoft.com/office/drawing/2014/main" id="{518C3BFD-3E62-4C0E-854A-E9F1157D8341}"/>
              </a:ext>
            </a:extLst>
          </p:cNvPr>
          <p:cNvSpPr/>
          <p:nvPr userDrawn="1"/>
        </p:nvSpPr>
        <p:spPr>
          <a:xfrm rot="19195764">
            <a:off x="841105" y="3849622"/>
            <a:ext cx="206675" cy="477641"/>
          </a:xfrm>
          <a:custGeom>
            <a:avLst/>
            <a:gdLst>
              <a:gd name="connsiteX0" fmla="*/ 264757 w 264757"/>
              <a:gd name="connsiteY0" fmla="*/ 0 h 748054"/>
              <a:gd name="connsiteX1" fmla="*/ 21869 w 264757"/>
              <a:gd name="connsiteY1" fmla="*/ 671513 h 748054"/>
              <a:gd name="connsiteX2" fmla="*/ 26632 w 264757"/>
              <a:gd name="connsiteY2" fmla="*/ 704850 h 748054"/>
              <a:gd name="connsiteX0" fmla="*/ 276283 w 276283"/>
              <a:gd name="connsiteY0" fmla="*/ 0 h 857463"/>
              <a:gd name="connsiteX1" fmla="*/ 33395 w 276283"/>
              <a:gd name="connsiteY1" fmla="*/ 671513 h 857463"/>
              <a:gd name="connsiteX2" fmla="*/ 14346 w 276283"/>
              <a:gd name="connsiteY2" fmla="*/ 847725 h 857463"/>
              <a:gd name="connsiteX0" fmla="*/ 267125 w 267125"/>
              <a:gd name="connsiteY0" fmla="*/ 0 h 851511"/>
              <a:gd name="connsiteX1" fmla="*/ 76625 w 267125"/>
              <a:gd name="connsiteY1" fmla="*/ 452438 h 851511"/>
              <a:gd name="connsiteX2" fmla="*/ 5188 w 267125"/>
              <a:gd name="connsiteY2" fmla="*/ 847725 h 851511"/>
              <a:gd name="connsiteX0" fmla="*/ 190500 w 190500"/>
              <a:gd name="connsiteY0" fmla="*/ 0 h 452438"/>
              <a:gd name="connsiteX1" fmla="*/ 0 w 190500"/>
              <a:gd name="connsiteY1" fmla="*/ 452438 h 452438"/>
              <a:gd name="connsiteX0" fmla="*/ 204788 w 204788"/>
              <a:gd name="connsiteY0" fmla="*/ 0 h 476250"/>
              <a:gd name="connsiteX1" fmla="*/ 0 w 204788"/>
              <a:gd name="connsiteY1" fmla="*/ 476250 h 476250"/>
              <a:gd name="connsiteX0" fmla="*/ 204788 w 204788"/>
              <a:gd name="connsiteY0" fmla="*/ 0 h 476250"/>
              <a:gd name="connsiteX1" fmla="*/ 0 w 204788"/>
              <a:gd name="connsiteY1" fmla="*/ 476250 h 476250"/>
              <a:gd name="connsiteX0" fmla="*/ 192882 w 192882"/>
              <a:gd name="connsiteY0" fmla="*/ 0 h 481012"/>
              <a:gd name="connsiteX1" fmla="*/ 0 w 192882"/>
              <a:gd name="connsiteY1" fmla="*/ 481012 h 481012"/>
              <a:gd name="connsiteX0" fmla="*/ 223839 w 223839"/>
              <a:gd name="connsiteY0" fmla="*/ 0 h 488064"/>
              <a:gd name="connsiteX1" fmla="*/ 0 w 223839"/>
              <a:gd name="connsiteY1" fmla="*/ 488064 h 488064"/>
              <a:gd name="connsiteX0" fmla="*/ 206675 w 206675"/>
              <a:gd name="connsiteY0" fmla="*/ 0 h 477641"/>
              <a:gd name="connsiteX1" fmla="*/ 0 w 206675"/>
              <a:gd name="connsiteY1" fmla="*/ 477641 h 477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6675" h="477641">
                <a:moveTo>
                  <a:pt x="206675" y="0"/>
                </a:moveTo>
                <a:cubicBezTo>
                  <a:pt x="62212" y="253207"/>
                  <a:pt x="39688" y="360166"/>
                  <a:pt x="0" y="477641"/>
                </a:cubicBezTo>
              </a:path>
            </a:pathLst>
          </a:custGeom>
          <a:noFill/>
          <a:ln w="76200" cap="rnd">
            <a:gradFill>
              <a:gsLst>
                <a:gs pos="0">
                  <a:schemeClr val="accent1">
                    <a:lumMod val="50000"/>
                    <a:alpha val="0"/>
                  </a:schemeClr>
                </a:gs>
                <a:gs pos="100000">
                  <a:schemeClr val="accent1">
                    <a:lumMod val="5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9" name="任意多边形: 形状 48">
            <a:extLst>
              <a:ext uri="{FF2B5EF4-FFF2-40B4-BE49-F238E27FC236}">
                <a16:creationId xmlns="" xmlns:a16="http://schemas.microsoft.com/office/drawing/2014/main" id="{DFE12B42-4038-4833-B6B7-5BB1679FB905}"/>
              </a:ext>
            </a:extLst>
          </p:cNvPr>
          <p:cNvSpPr/>
          <p:nvPr userDrawn="1"/>
        </p:nvSpPr>
        <p:spPr>
          <a:xfrm rot="21248679">
            <a:off x="827763" y="2577939"/>
            <a:ext cx="230783" cy="477126"/>
          </a:xfrm>
          <a:custGeom>
            <a:avLst/>
            <a:gdLst>
              <a:gd name="connsiteX0" fmla="*/ 264757 w 264757"/>
              <a:gd name="connsiteY0" fmla="*/ 0 h 748054"/>
              <a:gd name="connsiteX1" fmla="*/ 21869 w 264757"/>
              <a:gd name="connsiteY1" fmla="*/ 671513 h 748054"/>
              <a:gd name="connsiteX2" fmla="*/ 26632 w 264757"/>
              <a:gd name="connsiteY2" fmla="*/ 704850 h 748054"/>
              <a:gd name="connsiteX0" fmla="*/ 276283 w 276283"/>
              <a:gd name="connsiteY0" fmla="*/ 0 h 857463"/>
              <a:gd name="connsiteX1" fmla="*/ 33395 w 276283"/>
              <a:gd name="connsiteY1" fmla="*/ 671513 h 857463"/>
              <a:gd name="connsiteX2" fmla="*/ 14346 w 276283"/>
              <a:gd name="connsiteY2" fmla="*/ 847725 h 857463"/>
              <a:gd name="connsiteX0" fmla="*/ 267125 w 267125"/>
              <a:gd name="connsiteY0" fmla="*/ 0 h 851511"/>
              <a:gd name="connsiteX1" fmla="*/ 76625 w 267125"/>
              <a:gd name="connsiteY1" fmla="*/ 452438 h 851511"/>
              <a:gd name="connsiteX2" fmla="*/ 5188 w 267125"/>
              <a:gd name="connsiteY2" fmla="*/ 847725 h 851511"/>
              <a:gd name="connsiteX0" fmla="*/ 190500 w 190500"/>
              <a:gd name="connsiteY0" fmla="*/ 0 h 452438"/>
              <a:gd name="connsiteX1" fmla="*/ 0 w 190500"/>
              <a:gd name="connsiteY1" fmla="*/ 452438 h 452438"/>
              <a:gd name="connsiteX0" fmla="*/ 204788 w 204788"/>
              <a:gd name="connsiteY0" fmla="*/ 0 h 476250"/>
              <a:gd name="connsiteX1" fmla="*/ 0 w 204788"/>
              <a:gd name="connsiteY1" fmla="*/ 476250 h 476250"/>
              <a:gd name="connsiteX0" fmla="*/ 204788 w 204788"/>
              <a:gd name="connsiteY0" fmla="*/ 0 h 476250"/>
              <a:gd name="connsiteX1" fmla="*/ 0 w 204788"/>
              <a:gd name="connsiteY1" fmla="*/ 476250 h 476250"/>
              <a:gd name="connsiteX0" fmla="*/ 192882 w 192882"/>
              <a:gd name="connsiteY0" fmla="*/ 0 h 481012"/>
              <a:gd name="connsiteX1" fmla="*/ 0 w 192882"/>
              <a:gd name="connsiteY1" fmla="*/ 481012 h 481012"/>
              <a:gd name="connsiteX0" fmla="*/ 230783 w 230783"/>
              <a:gd name="connsiteY0" fmla="*/ 0 h 477126"/>
              <a:gd name="connsiteX1" fmla="*/ 0 w 230783"/>
              <a:gd name="connsiteY1" fmla="*/ 477126 h 477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0783" h="477126">
                <a:moveTo>
                  <a:pt x="230783" y="0"/>
                </a:moveTo>
                <a:cubicBezTo>
                  <a:pt x="86320" y="253207"/>
                  <a:pt x="39688" y="359651"/>
                  <a:pt x="0" y="477126"/>
                </a:cubicBezTo>
              </a:path>
            </a:pathLst>
          </a:custGeom>
          <a:noFill/>
          <a:ln w="76200" cap="rnd">
            <a:gradFill>
              <a:gsLst>
                <a:gs pos="0">
                  <a:schemeClr val="accent1">
                    <a:lumMod val="50000"/>
                  </a:schemeClr>
                </a:gs>
                <a:gs pos="100000">
                  <a:schemeClr val="accent1">
                    <a:lumMod val="50000"/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0" name="任意多边形: 形状 49">
            <a:extLst>
              <a:ext uri="{FF2B5EF4-FFF2-40B4-BE49-F238E27FC236}">
                <a16:creationId xmlns="" xmlns:a16="http://schemas.microsoft.com/office/drawing/2014/main" id="{596520BA-B8D6-4720-B29A-20FD3F7D07C3}"/>
              </a:ext>
            </a:extLst>
          </p:cNvPr>
          <p:cNvSpPr/>
          <p:nvPr userDrawn="1"/>
        </p:nvSpPr>
        <p:spPr>
          <a:xfrm rot="361308" flipH="1">
            <a:off x="4367558" y="2577310"/>
            <a:ext cx="217475" cy="472033"/>
          </a:xfrm>
          <a:custGeom>
            <a:avLst/>
            <a:gdLst>
              <a:gd name="connsiteX0" fmla="*/ 264757 w 264757"/>
              <a:gd name="connsiteY0" fmla="*/ 0 h 748054"/>
              <a:gd name="connsiteX1" fmla="*/ 21869 w 264757"/>
              <a:gd name="connsiteY1" fmla="*/ 671513 h 748054"/>
              <a:gd name="connsiteX2" fmla="*/ 26632 w 264757"/>
              <a:gd name="connsiteY2" fmla="*/ 704850 h 748054"/>
              <a:gd name="connsiteX0" fmla="*/ 276283 w 276283"/>
              <a:gd name="connsiteY0" fmla="*/ 0 h 857463"/>
              <a:gd name="connsiteX1" fmla="*/ 33395 w 276283"/>
              <a:gd name="connsiteY1" fmla="*/ 671513 h 857463"/>
              <a:gd name="connsiteX2" fmla="*/ 14346 w 276283"/>
              <a:gd name="connsiteY2" fmla="*/ 847725 h 857463"/>
              <a:gd name="connsiteX0" fmla="*/ 267125 w 267125"/>
              <a:gd name="connsiteY0" fmla="*/ 0 h 851511"/>
              <a:gd name="connsiteX1" fmla="*/ 76625 w 267125"/>
              <a:gd name="connsiteY1" fmla="*/ 452438 h 851511"/>
              <a:gd name="connsiteX2" fmla="*/ 5188 w 267125"/>
              <a:gd name="connsiteY2" fmla="*/ 847725 h 851511"/>
              <a:gd name="connsiteX0" fmla="*/ 190500 w 190500"/>
              <a:gd name="connsiteY0" fmla="*/ 0 h 452438"/>
              <a:gd name="connsiteX1" fmla="*/ 0 w 190500"/>
              <a:gd name="connsiteY1" fmla="*/ 452438 h 452438"/>
              <a:gd name="connsiteX0" fmla="*/ 204788 w 204788"/>
              <a:gd name="connsiteY0" fmla="*/ 0 h 476250"/>
              <a:gd name="connsiteX1" fmla="*/ 0 w 204788"/>
              <a:gd name="connsiteY1" fmla="*/ 476250 h 476250"/>
              <a:gd name="connsiteX0" fmla="*/ 204788 w 204788"/>
              <a:gd name="connsiteY0" fmla="*/ 0 h 476250"/>
              <a:gd name="connsiteX1" fmla="*/ 0 w 204788"/>
              <a:gd name="connsiteY1" fmla="*/ 476250 h 476250"/>
              <a:gd name="connsiteX0" fmla="*/ 192882 w 192882"/>
              <a:gd name="connsiteY0" fmla="*/ 0 h 481012"/>
              <a:gd name="connsiteX1" fmla="*/ 0 w 192882"/>
              <a:gd name="connsiteY1" fmla="*/ 481012 h 481012"/>
              <a:gd name="connsiteX0" fmla="*/ 230105 w 230105"/>
              <a:gd name="connsiteY0" fmla="*/ 0 h 470700"/>
              <a:gd name="connsiteX1" fmla="*/ 0 w 230105"/>
              <a:gd name="connsiteY1" fmla="*/ 470700 h 470700"/>
              <a:gd name="connsiteX0" fmla="*/ 217475 w 217475"/>
              <a:gd name="connsiteY0" fmla="*/ 0 h 472033"/>
              <a:gd name="connsiteX1" fmla="*/ 0 w 217475"/>
              <a:gd name="connsiteY1" fmla="*/ 472033 h 47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7475" h="472033">
                <a:moveTo>
                  <a:pt x="217475" y="0"/>
                </a:moveTo>
                <a:cubicBezTo>
                  <a:pt x="73012" y="253207"/>
                  <a:pt x="39688" y="354558"/>
                  <a:pt x="0" y="472033"/>
                </a:cubicBezTo>
              </a:path>
            </a:pathLst>
          </a:custGeom>
          <a:noFill/>
          <a:ln w="76200" cap="rnd">
            <a:gradFill>
              <a:gsLst>
                <a:gs pos="0">
                  <a:schemeClr val="accent1">
                    <a:lumMod val="50000"/>
                  </a:schemeClr>
                </a:gs>
                <a:gs pos="100000">
                  <a:schemeClr val="accent1">
                    <a:lumMod val="50000"/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1" name="任意多边形: 形状 50">
            <a:extLst>
              <a:ext uri="{FF2B5EF4-FFF2-40B4-BE49-F238E27FC236}">
                <a16:creationId xmlns="" xmlns:a16="http://schemas.microsoft.com/office/drawing/2014/main" id="{8D3B0597-2CAF-4BA3-AD37-D1FC4044CD7E}"/>
              </a:ext>
            </a:extLst>
          </p:cNvPr>
          <p:cNvSpPr/>
          <p:nvPr userDrawn="1"/>
        </p:nvSpPr>
        <p:spPr>
          <a:xfrm rot="2079197" flipH="1">
            <a:off x="4390878" y="3837291"/>
            <a:ext cx="156865" cy="507021"/>
          </a:xfrm>
          <a:custGeom>
            <a:avLst/>
            <a:gdLst>
              <a:gd name="connsiteX0" fmla="*/ 264757 w 264757"/>
              <a:gd name="connsiteY0" fmla="*/ 0 h 748054"/>
              <a:gd name="connsiteX1" fmla="*/ 21869 w 264757"/>
              <a:gd name="connsiteY1" fmla="*/ 671513 h 748054"/>
              <a:gd name="connsiteX2" fmla="*/ 26632 w 264757"/>
              <a:gd name="connsiteY2" fmla="*/ 704850 h 748054"/>
              <a:gd name="connsiteX0" fmla="*/ 276283 w 276283"/>
              <a:gd name="connsiteY0" fmla="*/ 0 h 857463"/>
              <a:gd name="connsiteX1" fmla="*/ 33395 w 276283"/>
              <a:gd name="connsiteY1" fmla="*/ 671513 h 857463"/>
              <a:gd name="connsiteX2" fmla="*/ 14346 w 276283"/>
              <a:gd name="connsiteY2" fmla="*/ 847725 h 857463"/>
              <a:gd name="connsiteX0" fmla="*/ 267125 w 267125"/>
              <a:gd name="connsiteY0" fmla="*/ 0 h 851511"/>
              <a:gd name="connsiteX1" fmla="*/ 76625 w 267125"/>
              <a:gd name="connsiteY1" fmla="*/ 452438 h 851511"/>
              <a:gd name="connsiteX2" fmla="*/ 5188 w 267125"/>
              <a:gd name="connsiteY2" fmla="*/ 847725 h 851511"/>
              <a:gd name="connsiteX0" fmla="*/ 190500 w 190500"/>
              <a:gd name="connsiteY0" fmla="*/ 0 h 452438"/>
              <a:gd name="connsiteX1" fmla="*/ 0 w 190500"/>
              <a:gd name="connsiteY1" fmla="*/ 452438 h 452438"/>
              <a:gd name="connsiteX0" fmla="*/ 204788 w 204788"/>
              <a:gd name="connsiteY0" fmla="*/ 0 h 476250"/>
              <a:gd name="connsiteX1" fmla="*/ 0 w 204788"/>
              <a:gd name="connsiteY1" fmla="*/ 476250 h 476250"/>
              <a:gd name="connsiteX0" fmla="*/ 204788 w 204788"/>
              <a:gd name="connsiteY0" fmla="*/ 0 h 476250"/>
              <a:gd name="connsiteX1" fmla="*/ 0 w 204788"/>
              <a:gd name="connsiteY1" fmla="*/ 476250 h 476250"/>
              <a:gd name="connsiteX0" fmla="*/ 192882 w 192882"/>
              <a:gd name="connsiteY0" fmla="*/ 0 h 481012"/>
              <a:gd name="connsiteX1" fmla="*/ 0 w 192882"/>
              <a:gd name="connsiteY1" fmla="*/ 481012 h 481012"/>
              <a:gd name="connsiteX0" fmla="*/ 202782 w 202782"/>
              <a:gd name="connsiteY0" fmla="*/ 0 h 473058"/>
              <a:gd name="connsiteX1" fmla="*/ 0 w 202782"/>
              <a:gd name="connsiteY1" fmla="*/ 473058 h 473058"/>
              <a:gd name="connsiteX0" fmla="*/ 182982 w 182982"/>
              <a:gd name="connsiteY0" fmla="*/ 0 h 488968"/>
              <a:gd name="connsiteX1" fmla="*/ 0 w 182982"/>
              <a:gd name="connsiteY1" fmla="*/ 488968 h 488968"/>
              <a:gd name="connsiteX0" fmla="*/ 170922 w 170922"/>
              <a:gd name="connsiteY0" fmla="*/ 0 h 505024"/>
              <a:gd name="connsiteX1" fmla="*/ 0 w 170922"/>
              <a:gd name="connsiteY1" fmla="*/ 505024 h 505024"/>
              <a:gd name="connsiteX0" fmla="*/ 156865 w 156865"/>
              <a:gd name="connsiteY0" fmla="*/ 0 h 507021"/>
              <a:gd name="connsiteX1" fmla="*/ 0 w 156865"/>
              <a:gd name="connsiteY1" fmla="*/ 507021 h 507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6865" h="507021">
                <a:moveTo>
                  <a:pt x="156865" y="0"/>
                </a:moveTo>
                <a:cubicBezTo>
                  <a:pt x="12402" y="253207"/>
                  <a:pt x="39688" y="389546"/>
                  <a:pt x="0" y="507021"/>
                </a:cubicBezTo>
              </a:path>
            </a:pathLst>
          </a:custGeom>
          <a:noFill/>
          <a:ln w="76200" cap="rnd">
            <a:gradFill>
              <a:gsLst>
                <a:gs pos="0">
                  <a:schemeClr val="accent1">
                    <a:lumMod val="50000"/>
                    <a:alpha val="0"/>
                  </a:schemeClr>
                </a:gs>
                <a:gs pos="100000">
                  <a:schemeClr val="accent1">
                    <a:lumMod val="5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6" name="文本框 55">
            <a:extLst>
              <a:ext uri="{FF2B5EF4-FFF2-40B4-BE49-F238E27FC236}">
                <a16:creationId xmlns="" xmlns:a16="http://schemas.microsoft.com/office/drawing/2014/main" id="{34CD844A-958D-46B0-8702-6907AB80E794}"/>
              </a:ext>
            </a:extLst>
          </p:cNvPr>
          <p:cNvSpPr txBox="1"/>
          <p:nvPr userDrawn="1"/>
        </p:nvSpPr>
        <p:spPr>
          <a:xfrm>
            <a:off x="10529888" y="6203935"/>
            <a:ext cx="140678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000" dirty="0"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团结  勤奋  求是  创新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="" xmlns:a16="http://schemas.microsoft.com/office/drawing/2014/main" id="{7AA1AD17-91C2-424F-9E74-1C92BE9293BB}"/>
              </a:ext>
            </a:extLst>
          </p:cNvPr>
          <p:cNvSpPr txBox="1"/>
          <p:nvPr userDrawn="1"/>
        </p:nvSpPr>
        <p:spPr>
          <a:xfrm>
            <a:off x="10943533" y="436872"/>
            <a:ext cx="100266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000" dirty="0"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毕业论文答辩</a:t>
            </a:r>
          </a:p>
        </p:txBody>
      </p:sp>
      <p:cxnSp>
        <p:nvCxnSpPr>
          <p:cNvPr id="76" name="直接连接符 75">
            <a:extLst>
              <a:ext uri="{FF2B5EF4-FFF2-40B4-BE49-F238E27FC236}">
                <a16:creationId xmlns="" xmlns:a16="http://schemas.microsoft.com/office/drawing/2014/main" id="{7FA098F1-FB25-48BA-A880-83D834755CA6}"/>
              </a:ext>
            </a:extLst>
          </p:cNvPr>
          <p:cNvCxnSpPr>
            <a:cxnSpLocks/>
          </p:cNvCxnSpPr>
          <p:nvPr userDrawn="1"/>
        </p:nvCxnSpPr>
        <p:spPr>
          <a:xfrm>
            <a:off x="10912475" y="667940"/>
            <a:ext cx="871538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直接连接符 78">
            <a:extLst>
              <a:ext uri="{FF2B5EF4-FFF2-40B4-BE49-F238E27FC236}">
                <a16:creationId xmlns="" xmlns:a16="http://schemas.microsoft.com/office/drawing/2014/main" id="{50D0F516-13DD-405E-9554-AA55BA88DE1E}"/>
              </a:ext>
            </a:extLst>
          </p:cNvPr>
          <p:cNvCxnSpPr>
            <a:cxnSpLocks/>
          </p:cNvCxnSpPr>
          <p:nvPr userDrawn="1"/>
        </p:nvCxnSpPr>
        <p:spPr>
          <a:xfrm>
            <a:off x="10491788" y="6443806"/>
            <a:ext cx="1344612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文本占位符 4">
            <a:extLst>
              <a:ext uri="{FF2B5EF4-FFF2-40B4-BE49-F238E27FC236}">
                <a16:creationId xmlns="" xmlns:a16="http://schemas.microsoft.com/office/drawing/2014/main" id="{FB8A3A63-6797-4CDC-99CB-709F3240CAD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027083" y="2464256"/>
            <a:ext cx="6374027" cy="1500188"/>
          </a:xfrm>
        </p:spPr>
        <p:txBody>
          <a:bodyPr/>
          <a:lstStyle>
            <a:lvl1pPr marL="0" indent="0">
              <a:lnSpc>
                <a:spcPct val="100000"/>
              </a:lnSpc>
              <a:buNone/>
              <a:defRPr sz="4800">
                <a:solidFill>
                  <a:schemeClr val="bg1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zh-CN" altLang="en-US" dirty="0"/>
              <a:t>单击此处编辑论文题目题目过长则分行</a:t>
            </a:r>
          </a:p>
        </p:txBody>
      </p:sp>
      <p:sp>
        <p:nvSpPr>
          <p:cNvPr id="11" name="文本占位符 10">
            <a:extLst>
              <a:ext uri="{FF2B5EF4-FFF2-40B4-BE49-F238E27FC236}">
                <a16:creationId xmlns="" xmlns:a16="http://schemas.microsoft.com/office/drawing/2014/main" id="{6E8CC6F2-371B-41DD-B896-19135269025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27083" y="4188936"/>
            <a:ext cx="3067050" cy="420496"/>
          </a:xfrm>
        </p:spPr>
        <p:txBody>
          <a:bodyPr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zh-CN" altLang="en-US" dirty="0"/>
              <a:t>指导老师：</a:t>
            </a:r>
            <a:r>
              <a:rPr lang="en-US" altLang="zh-CN" dirty="0"/>
              <a:t>xxx </a:t>
            </a:r>
            <a:r>
              <a:rPr lang="zh-CN" altLang="en-US" dirty="0"/>
              <a:t>丨答辩学生：</a:t>
            </a:r>
            <a:r>
              <a:rPr lang="en-US" altLang="zh-CN" dirty="0"/>
              <a:t>xxx</a:t>
            </a:r>
          </a:p>
        </p:txBody>
      </p:sp>
    </p:spTree>
    <p:extLst>
      <p:ext uri="{BB962C8B-B14F-4D97-AF65-F5344CB8AC3E}">
        <p14:creationId xmlns:p14="http://schemas.microsoft.com/office/powerpoint/2010/main" val="31927691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913" userDrawn="1">
          <p15:clr>
            <a:srgbClr val="FBAE40"/>
          </p15:clr>
        </p15:guide>
        <p15:guide id="4" orient="horz" pos="3407" userDrawn="1">
          <p15:clr>
            <a:srgbClr val="FBAE40"/>
          </p15:clr>
        </p15:guide>
        <p15:guide id="5" orient="horz" pos="391" userDrawn="1">
          <p15:clr>
            <a:srgbClr val="FBAE40"/>
          </p15:clr>
        </p15:guide>
        <p15:guide id="6" orient="horz" pos="3952" userDrawn="1">
          <p15:clr>
            <a:srgbClr val="FBAE40"/>
          </p15:clr>
        </p15:guide>
        <p15:guide id="7" orient="horz" pos="2954" userDrawn="1">
          <p15:clr>
            <a:srgbClr val="FBAE40"/>
          </p15:clr>
        </p15:guide>
        <p15:guide id="9" orient="horz" pos="1366" userDrawn="1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1646616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5964795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="" xmlns:a16="http://schemas.microsoft.com/office/drawing/2014/main" id="{BCF6D67E-0A9A-4844-A6C6-268B9DCEB699}"/>
              </a:ext>
            </a:extLst>
          </p:cNvPr>
          <p:cNvSpPr/>
          <p:nvPr userDrawn="1"/>
        </p:nvSpPr>
        <p:spPr>
          <a:xfrm>
            <a:off x="0" y="0"/>
            <a:ext cx="12192000" cy="3429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>
            <a:extLst>
              <a:ext uri="{FF2B5EF4-FFF2-40B4-BE49-F238E27FC236}">
                <a16:creationId xmlns="" xmlns:a16="http://schemas.microsoft.com/office/drawing/2014/main" id="{2F31AE96-0015-45C4-91FA-0ABB549CB289}"/>
              </a:ext>
            </a:extLst>
          </p:cNvPr>
          <p:cNvSpPr/>
          <p:nvPr userDrawn="1"/>
        </p:nvSpPr>
        <p:spPr>
          <a:xfrm>
            <a:off x="550863" y="549275"/>
            <a:ext cx="11090275" cy="575945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3" name="组合 2">
            <a:extLst>
              <a:ext uri="{FF2B5EF4-FFF2-40B4-BE49-F238E27FC236}">
                <a16:creationId xmlns="" xmlns:a16="http://schemas.microsoft.com/office/drawing/2014/main" id="{6F07AA9E-0003-4BFB-9176-5B7A8967DCAE}"/>
              </a:ext>
            </a:extLst>
          </p:cNvPr>
          <p:cNvGrpSpPr/>
          <p:nvPr userDrawn="1"/>
        </p:nvGrpSpPr>
        <p:grpSpPr>
          <a:xfrm>
            <a:off x="212725" y="5890093"/>
            <a:ext cx="676276" cy="666075"/>
            <a:chOff x="212725" y="5890093"/>
            <a:chExt cx="676276" cy="666075"/>
          </a:xfrm>
        </p:grpSpPr>
        <p:cxnSp>
          <p:nvCxnSpPr>
            <p:cNvPr id="5" name="直接连接符 4">
              <a:extLst>
                <a:ext uri="{FF2B5EF4-FFF2-40B4-BE49-F238E27FC236}">
                  <a16:creationId xmlns="" xmlns:a16="http://schemas.microsoft.com/office/drawing/2014/main" id="{ED34BDB3-3D0B-4189-8ED3-68305C5827DA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212725" y="6072346"/>
              <a:ext cx="676276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直接连接符 5">
              <a:extLst>
                <a:ext uri="{FF2B5EF4-FFF2-40B4-BE49-F238E27FC236}">
                  <a16:creationId xmlns="" xmlns:a16="http://schemas.microsoft.com/office/drawing/2014/main" id="{CF82C551-2FC1-471E-B2D9-FF6389A0376C}"/>
                </a:ext>
              </a:extLst>
            </p:cNvPr>
            <p:cNvCxnSpPr>
              <a:cxnSpLocks/>
            </p:cNvCxnSpPr>
            <p:nvPr userDrawn="1"/>
          </p:nvCxnSpPr>
          <p:spPr>
            <a:xfrm flipH="1" flipV="1">
              <a:off x="750888" y="5890093"/>
              <a:ext cx="0" cy="666075"/>
            </a:xfrm>
            <a:prstGeom prst="line">
              <a:avLst/>
            </a:prstGeom>
            <a:ln w="444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763DB9F4-7CA5-4E69-97AC-1ED975162DB5}"/>
              </a:ext>
            </a:extLst>
          </p:cNvPr>
          <p:cNvGrpSpPr/>
          <p:nvPr userDrawn="1"/>
        </p:nvGrpSpPr>
        <p:grpSpPr>
          <a:xfrm flipH="1">
            <a:off x="11287805" y="5890093"/>
            <a:ext cx="676276" cy="666075"/>
            <a:chOff x="11287805" y="5890093"/>
            <a:chExt cx="676276" cy="666075"/>
          </a:xfrm>
        </p:grpSpPr>
        <p:cxnSp>
          <p:nvCxnSpPr>
            <p:cNvPr id="7" name="直接连接符 6">
              <a:extLst>
                <a:ext uri="{FF2B5EF4-FFF2-40B4-BE49-F238E27FC236}">
                  <a16:creationId xmlns="" xmlns:a16="http://schemas.microsoft.com/office/drawing/2014/main" id="{6B247CE5-FF0D-468B-AB6D-2B85B04B1DE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287805" y="6072346"/>
              <a:ext cx="676276" cy="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接连接符 7">
              <a:extLst>
                <a:ext uri="{FF2B5EF4-FFF2-40B4-BE49-F238E27FC236}">
                  <a16:creationId xmlns="" xmlns:a16="http://schemas.microsoft.com/office/drawing/2014/main" id="{06188619-DFEE-4FDF-B620-EA65D052BB49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11825968" y="5890093"/>
              <a:ext cx="0" cy="666075"/>
            </a:xfrm>
            <a:prstGeom prst="line">
              <a:avLst/>
            </a:prstGeom>
            <a:ln w="444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矩形 11">
            <a:extLst>
              <a:ext uri="{FF2B5EF4-FFF2-40B4-BE49-F238E27FC236}">
                <a16:creationId xmlns="" xmlns:a16="http://schemas.microsoft.com/office/drawing/2014/main" id="{571BF8D3-3030-4575-9640-FDC292B0CD7F}"/>
              </a:ext>
            </a:extLst>
          </p:cNvPr>
          <p:cNvSpPr/>
          <p:nvPr userDrawn="1"/>
        </p:nvSpPr>
        <p:spPr>
          <a:xfrm>
            <a:off x="7450667" y="541846"/>
            <a:ext cx="5785944" cy="5759448"/>
          </a:xfrm>
          <a:prstGeom prst="rect">
            <a:avLst/>
          </a:prstGeom>
          <a:blipFill dpi="0" rotWithShape="1">
            <a:blip r:embed="rId2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11" name="组合 10">
            <a:extLst>
              <a:ext uri="{FF2B5EF4-FFF2-40B4-BE49-F238E27FC236}">
                <a16:creationId xmlns="" xmlns:a16="http://schemas.microsoft.com/office/drawing/2014/main" id="{0F5F50C5-19D8-4A54-8C36-532DA2DC4000}"/>
              </a:ext>
            </a:extLst>
          </p:cNvPr>
          <p:cNvGrpSpPr/>
          <p:nvPr userDrawn="1"/>
        </p:nvGrpSpPr>
        <p:grpSpPr>
          <a:xfrm>
            <a:off x="976629" y="1085850"/>
            <a:ext cx="1551305" cy="967620"/>
            <a:chOff x="326181" y="2990850"/>
            <a:chExt cx="1913196" cy="1193348"/>
          </a:xfrm>
        </p:grpSpPr>
        <p:sp>
          <p:nvSpPr>
            <p:cNvPr id="13" name="文本框 12">
              <a:extLst>
                <a:ext uri="{FF2B5EF4-FFF2-40B4-BE49-F238E27FC236}">
                  <a16:creationId xmlns="" xmlns:a16="http://schemas.microsoft.com/office/drawing/2014/main" id="{8BDB546E-90C0-4E3B-8AC9-0A3817B08523}"/>
                </a:ext>
              </a:extLst>
            </p:cNvPr>
            <p:cNvSpPr txBox="1"/>
            <p:nvPr userDrawn="1"/>
          </p:nvSpPr>
          <p:spPr>
            <a:xfrm>
              <a:off x="326181" y="3072385"/>
              <a:ext cx="1913196" cy="79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600" spc="600" dirty="0">
                  <a:solidFill>
                    <a:schemeClr val="accent1"/>
                  </a:solidFill>
                  <a:latin typeface="思源宋体 CN Heavy" panose="02020900000000000000" pitchFamily="18" charset="-122"/>
                  <a:ea typeface="思源宋体 CN Heavy" panose="02020900000000000000" pitchFamily="18" charset="-122"/>
                </a:rPr>
                <a:t>目录</a:t>
              </a:r>
            </a:p>
          </p:txBody>
        </p:sp>
        <p:sp>
          <p:nvSpPr>
            <p:cNvPr id="14" name="文本框 13">
              <a:extLst>
                <a:ext uri="{FF2B5EF4-FFF2-40B4-BE49-F238E27FC236}">
                  <a16:creationId xmlns="" xmlns:a16="http://schemas.microsoft.com/office/drawing/2014/main" id="{7404B554-507F-4A78-82B8-3752411FF48C}"/>
                </a:ext>
              </a:extLst>
            </p:cNvPr>
            <p:cNvSpPr txBox="1"/>
            <p:nvPr userDrawn="1"/>
          </p:nvSpPr>
          <p:spPr>
            <a:xfrm>
              <a:off x="347056" y="3765038"/>
              <a:ext cx="1805392" cy="417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1600" spc="100" baseline="0" dirty="0">
                  <a:solidFill>
                    <a:schemeClr val="accent1"/>
                  </a:solidFill>
                  <a:latin typeface="Alibaba Sans Medium" panose="020B0603020203040204" pitchFamily="34" charset="0"/>
                  <a:cs typeface="Alibaba Sans Medium" panose="020B0603020203040204" pitchFamily="34" charset="0"/>
                </a:rPr>
                <a:t>CONTENTS</a:t>
              </a:r>
              <a:endParaRPr lang="zh-CN" altLang="en-US" sz="1600" spc="100" baseline="0" dirty="0">
                <a:solidFill>
                  <a:schemeClr val="accent1"/>
                </a:solidFill>
                <a:latin typeface="Alibaba Sans Medium" panose="020B0603020203040204" pitchFamily="34" charset="0"/>
                <a:cs typeface="Alibaba Sans Medium" panose="020B0603020203040204" pitchFamily="34" charset="0"/>
              </a:endParaRPr>
            </a:p>
          </p:txBody>
        </p:sp>
        <p:cxnSp>
          <p:nvCxnSpPr>
            <p:cNvPr id="15" name="直接连接符 14">
              <a:extLst>
                <a:ext uri="{FF2B5EF4-FFF2-40B4-BE49-F238E27FC236}">
                  <a16:creationId xmlns="" xmlns:a16="http://schemas.microsoft.com/office/drawing/2014/main" id="{23F338EC-4F96-4CDF-9A28-F58438FFB9C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6918" y="2990850"/>
              <a:ext cx="1553997" cy="0"/>
            </a:xfrm>
            <a:prstGeom prst="line">
              <a:avLst/>
            </a:prstGeom>
            <a:ln w="190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直接连接符 16">
              <a:extLst>
                <a:ext uri="{FF2B5EF4-FFF2-40B4-BE49-F238E27FC236}">
                  <a16:creationId xmlns="" xmlns:a16="http://schemas.microsoft.com/office/drawing/2014/main" id="{D0F8F48B-6E6E-4563-B4FD-54AE84F5D44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6918" y="4184198"/>
              <a:ext cx="1553997" cy="0"/>
            </a:xfrm>
            <a:prstGeom prst="line">
              <a:avLst/>
            </a:prstGeom>
            <a:ln w="190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矩形 8">
            <a:extLst>
              <a:ext uri="{FF2B5EF4-FFF2-40B4-BE49-F238E27FC236}">
                <a16:creationId xmlns="" xmlns:a16="http://schemas.microsoft.com/office/drawing/2014/main" id="{87444448-9C6D-44CB-B4EC-BA5993C62039}"/>
              </a:ext>
            </a:extLst>
          </p:cNvPr>
          <p:cNvSpPr/>
          <p:nvPr userDrawn="1"/>
        </p:nvSpPr>
        <p:spPr>
          <a:xfrm>
            <a:off x="10382250" y="1089025"/>
            <a:ext cx="717550" cy="717550"/>
          </a:xfrm>
          <a:prstGeom prst="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900" dirty="0">
                <a:solidFill>
                  <a:schemeClr val="tx1"/>
                </a:solidFill>
                <a:latin typeface="思源宋体 CN" panose="02020400000000000000" pitchFamily="18" charset="-122"/>
                <a:ea typeface="思源宋体 CN" panose="02020400000000000000" pitchFamily="18" charset="-122"/>
              </a:rPr>
              <a:t>团结 勤奋</a:t>
            </a:r>
            <a:endParaRPr lang="en-US" altLang="zh-CN" sz="900" dirty="0">
              <a:solidFill>
                <a:schemeClr val="tx1"/>
              </a:solidFill>
              <a:latin typeface="思源宋体 CN" panose="02020400000000000000" pitchFamily="18" charset="-122"/>
              <a:ea typeface="思源宋体 CN" panose="02020400000000000000" pitchFamily="18" charset="-122"/>
            </a:endParaRPr>
          </a:p>
          <a:p>
            <a:pPr marL="0" marR="0" lvl="0" indent="0" algn="ctr" defTabSz="914400" rtl="0" eaLnBrk="1" fontAlgn="auto" latinLnBrk="0" hangingPunct="1">
              <a:lnSpc>
                <a:spcPct val="1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900" dirty="0">
                <a:solidFill>
                  <a:schemeClr val="tx1"/>
                </a:solidFill>
                <a:latin typeface="思源宋体 CN" panose="02020400000000000000" pitchFamily="18" charset="-122"/>
                <a:ea typeface="思源宋体 CN" panose="02020400000000000000" pitchFamily="18" charset="-122"/>
              </a:rPr>
              <a:t>求是</a:t>
            </a:r>
            <a:r>
              <a:rPr lang="en-US" altLang="zh-CN" sz="900" dirty="0">
                <a:solidFill>
                  <a:schemeClr val="tx1"/>
                </a:solidFill>
                <a:latin typeface="思源宋体 CN" panose="02020400000000000000" pitchFamily="18" charset="-122"/>
                <a:ea typeface="思源宋体 CN" panose="02020400000000000000" pitchFamily="18" charset="-122"/>
              </a:rPr>
              <a:t> </a:t>
            </a:r>
            <a:r>
              <a:rPr lang="zh-CN" altLang="en-US" sz="900" dirty="0">
                <a:solidFill>
                  <a:schemeClr val="tx1"/>
                </a:solidFill>
                <a:latin typeface="思源宋体 CN" panose="02020400000000000000" pitchFamily="18" charset="-122"/>
                <a:ea typeface="思源宋体 CN" panose="02020400000000000000" pitchFamily="18" charset="-122"/>
              </a:rPr>
              <a:t>创新</a:t>
            </a:r>
          </a:p>
        </p:txBody>
      </p:sp>
    </p:spTree>
    <p:extLst>
      <p:ext uri="{BB962C8B-B14F-4D97-AF65-F5344CB8AC3E}">
        <p14:creationId xmlns:p14="http://schemas.microsoft.com/office/powerpoint/2010/main" val="27838598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orient="horz" pos="346" userDrawn="1">
          <p15:clr>
            <a:srgbClr val="FBAE40"/>
          </p15:clr>
        </p15:guide>
        <p15:guide id="4" pos="347" userDrawn="1">
          <p15:clr>
            <a:srgbClr val="FBAE40"/>
          </p15:clr>
        </p15:guide>
        <p15:guide id="5" orient="horz" pos="3974" userDrawn="1">
          <p15:clr>
            <a:srgbClr val="FBAE40"/>
          </p15:clr>
        </p15:guide>
        <p15:guide id="6" pos="7333" userDrawn="1">
          <p15:clr>
            <a:srgbClr val="FBAE40"/>
          </p15:clr>
        </p15:guide>
        <p15:guide id="7" pos="688" userDrawn="1">
          <p15:clr>
            <a:srgbClr val="FBAE40"/>
          </p15:clr>
        </p15:guide>
        <p15:guide id="8" pos="6992" userDrawn="1">
          <p15:clr>
            <a:srgbClr val="FBAE40"/>
          </p15:clr>
        </p15:guide>
        <p15:guide id="9" orient="horz" pos="686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任意多边形: 形状 11">
            <a:extLst>
              <a:ext uri="{FF2B5EF4-FFF2-40B4-BE49-F238E27FC236}">
                <a16:creationId xmlns="" xmlns:a16="http://schemas.microsoft.com/office/drawing/2014/main" id="{F7816E3A-5240-4C2A-9B74-793BEF9FC841}"/>
              </a:ext>
            </a:extLst>
          </p:cNvPr>
          <p:cNvSpPr/>
          <p:nvPr userDrawn="1"/>
        </p:nvSpPr>
        <p:spPr>
          <a:xfrm>
            <a:off x="-15240" y="1557338"/>
            <a:ext cx="12207240" cy="3743326"/>
          </a:xfrm>
          <a:custGeom>
            <a:avLst/>
            <a:gdLst>
              <a:gd name="connsiteX0" fmla="*/ 0 w 12192000"/>
              <a:gd name="connsiteY0" fmla="*/ 0 h 3743326"/>
              <a:gd name="connsiteX1" fmla="*/ 5191587 w 12192000"/>
              <a:gd name="connsiteY1" fmla="*/ 0 h 3743326"/>
              <a:gd name="connsiteX2" fmla="*/ 5210164 w 12192000"/>
              <a:gd name="connsiteY2" fmla="*/ 184281 h 3743326"/>
              <a:gd name="connsiteX3" fmla="*/ 6105987 w 12192000"/>
              <a:gd name="connsiteY3" fmla="*/ 914398 h 3743326"/>
              <a:gd name="connsiteX4" fmla="*/ 7001811 w 12192000"/>
              <a:gd name="connsiteY4" fmla="*/ 184281 h 3743326"/>
              <a:gd name="connsiteX5" fmla="*/ 7020388 w 12192000"/>
              <a:gd name="connsiteY5" fmla="*/ 0 h 3743326"/>
              <a:gd name="connsiteX6" fmla="*/ 12192000 w 12192000"/>
              <a:gd name="connsiteY6" fmla="*/ 0 h 3743326"/>
              <a:gd name="connsiteX7" fmla="*/ 12192000 w 12192000"/>
              <a:gd name="connsiteY7" fmla="*/ 3743326 h 3743326"/>
              <a:gd name="connsiteX8" fmla="*/ 0 w 12192000"/>
              <a:gd name="connsiteY8" fmla="*/ 3743326 h 3743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3743326">
                <a:moveTo>
                  <a:pt x="0" y="0"/>
                </a:moveTo>
                <a:lnTo>
                  <a:pt x="5191587" y="0"/>
                </a:lnTo>
                <a:lnTo>
                  <a:pt x="5210164" y="184281"/>
                </a:lnTo>
                <a:cubicBezTo>
                  <a:pt x="5295428" y="600958"/>
                  <a:pt x="5664104" y="914398"/>
                  <a:pt x="6105987" y="914398"/>
                </a:cubicBezTo>
                <a:cubicBezTo>
                  <a:pt x="6547871" y="914398"/>
                  <a:pt x="6916546" y="600958"/>
                  <a:pt x="7001811" y="184281"/>
                </a:cubicBezTo>
                <a:lnTo>
                  <a:pt x="7020388" y="0"/>
                </a:lnTo>
                <a:lnTo>
                  <a:pt x="12192000" y="0"/>
                </a:lnTo>
                <a:lnTo>
                  <a:pt x="12192000" y="3743326"/>
                </a:lnTo>
                <a:lnTo>
                  <a:pt x="0" y="3743326"/>
                </a:ln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96" name="矩形 95">
            <a:extLst>
              <a:ext uri="{FF2B5EF4-FFF2-40B4-BE49-F238E27FC236}">
                <a16:creationId xmlns="" xmlns:a16="http://schemas.microsoft.com/office/drawing/2014/main" id="{B2CFC26A-7297-4645-8C4F-71D407D56F23}"/>
              </a:ext>
            </a:extLst>
          </p:cNvPr>
          <p:cNvSpPr/>
          <p:nvPr userDrawn="1"/>
        </p:nvSpPr>
        <p:spPr>
          <a:xfrm>
            <a:off x="-15240" y="1557336"/>
            <a:ext cx="707666" cy="3743326"/>
          </a:xfrm>
          <a:prstGeom prst="rect">
            <a:avLst/>
          </a:prstGeom>
          <a:solidFill>
            <a:schemeClr val="accent1">
              <a:alpha val="97000"/>
            </a:schemeClr>
          </a:solidFill>
          <a:effectLst>
            <a:innerShdw blurRad="63500" dist="508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4" name="矩形 133">
            <a:extLst>
              <a:ext uri="{FF2B5EF4-FFF2-40B4-BE49-F238E27FC236}">
                <a16:creationId xmlns="" xmlns:a16="http://schemas.microsoft.com/office/drawing/2014/main" id="{44959E18-18B0-4CC0-BB05-DECCF801CA17}"/>
              </a:ext>
            </a:extLst>
          </p:cNvPr>
          <p:cNvSpPr/>
          <p:nvPr userDrawn="1"/>
        </p:nvSpPr>
        <p:spPr>
          <a:xfrm>
            <a:off x="662102" y="1557336"/>
            <a:ext cx="707666" cy="3743326"/>
          </a:xfrm>
          <a:prstGeom prst="rect">
            <a:avLst/>
          </a:prstGeom>
          <a:solidFill>
            <a:schemeClr val="accent1">
              <a:lumMod val="98529"/>
              <a:alpha val="97000"/>
            </a:schemeClr>
          </a:solidFill>
          <a:ln w="12700" cap="flat" cmpd="sng" algn="ctr">
            <a:solidFill>
              <a:schemeClr val="accent1">
                <a:lumMod val="100000"/>
                <a:shade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>
            <a:innerShdw blurRad="63500" dist="508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135" name="矩形 134">
            <a:extLst>
              <a:ext uri="{FF2B5EF4-FFF2-40B4-BE49-F238E27FC236}">
                <a16:creationId xmlns="" xmlns:a16="http://schemas.microsoft.com/office/drawing/2014/main" id="{47035536-1E6E-4C9C-AB17-01F5E6514150}"/>
              </a:ext>
            </a:extLst>
          </p:cNvPr>
          <p:cNvSpPr/>
          <p:nvPr userDrawn="1"/>
        </p:nvSpPr>
        <p:spPr>
          <a:xfrm>
            <a:off x="1339444" y="1557336"/>
            <a:ext cx="707666" cy="3743326"/>
          </a:xfrm>
          <a:prstGeom prst="rect">
            <a:avLst/>
          </a:prstGeom>
          <a:solidFill>
            <a:schemeClr val="accent1">
              <a:lumMod val="97059"/>
              <a:alpha val="97000"/>
            </a:schemeClr>
          </a:solidFill>
          <a:ln w="12700" cap="flat" cmpd="sng" algn="ctr">
            <a:solidFill>
              <a:schemeClr val="accent1">
                <a:lumMod val="100000"/>
                <a:shade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>
            <a:innerShdw blurRad="63500" dist="508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136" name="矩形 135">
            <a:extLst>
              <a:ext uri="{FF2B5EF4-FFF2-40B4-BE49-F238E27FC236}">
                <a16:creationId xmlns="" xmlns:a16="http://schemas.microsoft.com/office/drawing/2014/main" id="{E51A3C6E-B3D3-4037-BAFF-4AF83E9F9B2D}"/>
              </a:ext>
            </a:extLst>
          </p:cNvPr>
          <p:cNvSpPr/>
          <p:nvPr userDrawn="1"/>
        </p:nvSpPr>
        <p:spPr>
          <a:xfrm>
            <a:off x="2016786" y="1557336"/>
            <a:ext cx="707666" cy="3743326"/>
          </a:xfrm>
          <a:prstGeom prst="rect">
            <a:avLst/>
          </a:prstGeom>
          <a:solidFill>
            <a:schemeClr val="accent1">
              <a:lumMod val="95588"/>
              <a:alpha val="97000"/>
            </a:schemeClr>
          </a:solidFill>
          <a:ln w="12700" cap="flat" cmpd="sng" algn="ctr">
            <a:solidFill>
              <a:schemeClr val="accent1">
                <a:lumMod val="100000"/>
                <a:shade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>
            <a:innerShdw blurRad="63500" dist="508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 dirty="0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137" name="矩形 136">
            <a:extLst>
              <a:ext uri="{FF2B5EF4-FFF2-40B4-BE49-F238E27FC236}">
                <a16:creationId xmlns="" xmlns:a16="http://schemas.microsoft.com/office/drawing/2014/main" id="{6C7CFBEB-93E6-4BE0-B943-3BFAFA3B5457}"/>
              </a:ext>
            </a:extLst>
          </p:cNvPr>
          <p:cNvSpPr/>
          <p:nvPr userDrawn="1"/>
        </p:nvSpPr>
        <p:spPr>
          <a:xfrm>
            <a:off x="2694128" y="1557336"/>
            <a:ext cx="707666" cy="3743326"/>
          </a:xfrm>
          <a:prstGeom prst="rect">
            <a:avLst/>
          </a:prstGeom>
          <a:solidFill>
            <a:schemeClr val="accent1">
              <a:lumMod val="94118"/>
              <a:alpha val="97000"/>
            </a:schemeClr>
          </a:solidFill>
          <a:ln w="12700" cap="flat" cmpd="sng" algn="ctr">
            <a:solidFill>
              <a:schemeClr val="accent1">
                <a:lumMod val="100000"/>
                <a:shade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>
            <a:innerShdw blurRad="63500" dist="508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138" name="矩形 137">
            <a:extLst>
              <a:ext uri="{FF2B5EF4-FFF2-40B4-BE49-F238E27FC236}">
                <a16:creationId xmlns="" xmlns:a16="http://schemas.microsoft.com/office/drawing/2014/main" id="{0915DF5A-A5F4-4C73-899B-FCBBF62CF7AE}"/>
              </a:ext>
            </a:extLst>
          </p:cNvPr>
          <p:cNvSpPr/>
          <p:nvPr userDrawn="1"/>
        </p:nvSpPr>
        <p:spPr>
          <a:xfrm>
            <a:off x="3371470" y="1557336"/>
            <a:ext cx="707666" cy="3743326"/>
          </a:xfrm>
          <a:prstGeom prst="rect">
            <a:avLst/>
          </a:prstGeom>
          <a:solidFill>
            <a:schemeClr val="accent1">
              <a:lumMod val="92647"/>
              <a:alpha val="97000"/>
            </a:schemeClr>
          </a:solidFill>
          <a:ln w="12700" cap="flat" cmpd="sng" algn="ctr">
            <a:solidFill>
              <a:schemeClr val="accent1">
                <a:lumMod val="100000"/>
                <a:shade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>
            <a:innerShdw blurRad="63500" dist="508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139" name="矩形 138">
            <a:extLst>
              <a:ext uri="{FF2B5EF4-FFF2-40B4-BE49-F238E27FC236}">
                <a16:creationId xmlns="" xmlns:a16="http://schemas.microsoft.com/office/drawing/2014/main" id="{DA06C092-2A71-48D9-8AEB-C70FF3992C12}"/>
              </a:ext>
            </a:extLst>
          </p:cNvPr>
          <p:cNvSpPr/>
          <p:nvPr userDrawn="1"/>
        </p:nvSpPr>
        <p:spPr>
          <a:xfrm>
            <a:off x="4048812" y="1557336"/>
            <a:ext cx="707666" cy="3743326"/>
          </a:xfrm>
          <a:prstGeom prst="rect">
            <a:avLst/>
          </a:prstGeom>
          <a:solidFill>
            <a:schemeClr val="accent1">
              <a:lumMod val="91176"/>
              <a:alpha val="97000"/>
            </a:schemeClr>
          </a:solidFill>
          <a:ln w="12700" cap="flat" cmpd="sng" algn="ctr">
            <a:solidFill>
              <a:schemeClr val="accent1">
                <a:lumMod val="100000"/>
                <a:shade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>
            <a:innerShdw blurRad="63500" dist="508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140" name="矩形 139">
            <a:extLst>
              <a:ext uri="{FF2B5EF4-FFF2-40B4-BE49-F238E27FC236}">
                <a16:creationId xmlns="" xmlns:a16="http://schemas.microsoft.com/office/drawing/2014/main" id="{1A98BF92-8036-4863-A6E5-A0918ADF0FAC}"/>
              </a:ext>
            </a:extLst>
          </p:cNvPr>
          <p:cNvSpPr/>
          <p:nvPr userDrawn="1"/>
        </p:nvSpPr>
        <p:spPr>
          <a:xfrm>
            <a:off x="4726154" y="1557336"/>
            <a:ext cx="707666" cy="3743326"/>
          </a:xfrm>
          <a:prstGeom prst="rect">
            <a:avLst/>
          </a:prstGeom>
          <a:solidFill>
            <a:schemeClr val="accent1">
              <a:lumMod val="89706"/>
              <a:alpha val="97000"/>
            </a:schemeClr>
          </a:solidFill>
          <a:ln w="12700" cap="flat" cmpd="sng" algn="ctr">
            <a:solidFill>
              <a:schemeClr val="accent1">
                <a:lumMod val="100000"/>
                <a:shade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>
            <a:innerShdw blurRad="63500" dist="508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141" name="矩形 140">
            <a:extLst>
              <a:ext uri="{FF2B5EF4-FFF2-40B4-BE49-F238E27FC236}">
                <a16:creationId xmlns="" xmlns:a16="http://schemas.microsoft.com/office/drawing/2014/main" id="{AF75539B-8417-47D6-9A9A-EDAAA668C55D}"/>
              </a:ext>
            </a:extLst>
          </p:cNvPr>
          <p:cNvSpPr/>
          <p:nvPr userDrawn="1"/>
        </p:nvSpPr>
        <p:spPr>
          <a:xfrm>
            <a:off x="5403496" y="1557336"/>
            <a:ext cx="707666" cy="3743326"/>
          </a:xfrm>
          <a:prstGeom prst="rect">
            <a:avLst/>
          </a:prstGeom>
          <a:solidFill>
            <a:schemeClr val="accent1">
              <a:lumMod val="88235"/>
              <a:alpha val="97000"/>
            </a:schemeClr>
          </a:solidFill>
          <a:ln w="12700" cap="flat" cmpd="sng" algn="ctr">
            <a:solidFill>
              <a:schemeClr val="accent1">
                <a:lumMod val="100000"/>
                <a:shade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>
            <a:innerShdw blurRad="63500" dist="508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142" name="矩形 141">
            <a:extLst>
              <a:ext uri="{FF2B5EF4-FFF2-40B4-BE49-F238E27FC236}">
                <a16:creationId xmlns="" xmlns:a16="http://schemas.microsoft.com/office/drawing/2014/main" id="{53E4B8CF-0E4A-4A12-BE86-9AD9677C8B09}"/>
              </a:ext>
            </a:extLst>
          </p:cNvPr>
          <p:cNvSpPr/>
          <p:nvPr userDrawn="1"/>
        </p:nvSpPr>
        <p:spPr>
          <a:xfrm>
            <a:off x="6080838" y="1557336"/>
            <a:ext cx="707666" cy="3743326"/>
          </a:xfrm>
          <a:prstGeom prst="rect">
            <a:avLst/>
          </a:prstGeom>
          <a:solidFill>
            <a:schemeClr val="accent1">
              <a:lumMod val="86765"/>
              <a:alpha val="97000"/>
            </a:schemeClr>
          </a:solidFill>
          <a:ln w="12700" cap="flat" cmpd="sng" algn="ctr">
            <a:solidFill>
              <a:schemeClr val="accent1">
                <a:lumMod val="100000"/>
                <a:shade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>
            <a:innerShdw blurRad="63500" dist="508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143" name="矩形 142">
            <a:extLst>
              <a:ext uri="{FF2B5EF4-FFF2-40B4-BE49-F238E27FC236}">
                <a16:creationId xmlns="" xmlns:a16="http://schemas.microsoft.com/office/drawing/2014/main" id="{F989AA54-A347-4078-B464-5E060A6962E6}"/>
              </a:ext>
            </a:extLst>
          </p:cNvPr>
          <p:cNvSpPr/>
          <p:nvPr userDrawn="1"/>
        </p:nvSpPr>
        <p:spPr>
          <a:xfrm>
            <a:off x="6758180" y="1557336"/>
            <a:ext cx="707666" cy="3743326"/>
          </a:xfrm>
          <a:prstGeom prst="rect">
            <a:avLst/>
          </a:prstGeom>
          <a:solidFill>
            <a:schemeClr val="accent1">
              <a:lumMod val="85294"/>
              <a:alpha val="97000"/>
            </a:schemeClr>
          </a:solidFill>
          <a:ln w="12700" cap="flat" cmpd="sng" algn="ctr">
            <a:solidFill>
              <a:schemeClr val="accent1">
                <a:lumMod val="100000"/>
                <a:shade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>
            <a:innerShdw blurRad="63500" dist="508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144" name="矩形 143">
            <a:extLst>
              <a:ext uri="{FF2B5EF4-FFF2-40B4-BE49-F238E27FC236}">
                <a16:creationId xmlns="" xmlns:a16="http://schemas.microsoft.com/office/drawing/2014/main" id="{191FD11D-61F5-4674-A0C9-1C08081CCACD}"/>
              </a:ext>
            </a:extLst>
          </p:cNvPr>
          <p:cNvSpPr/>
          <p:nvPr userDrawn="1"/>
        </p:nvSpPr>
        <p:spPr>
          <a:xfrm>
            <a:off x="7435521" y="1557336"/>
            <a:ext cx="707666" cy="3743326"/>
          </a:xfrm>
          <a:prstGeom prst="rect">
            <a:avLst/>
          </a:prstGeom>
          <a:solidFill>
            <a:schemeClr val="accent1">
              <a:lumMod val="83824"/>
              <a:alpha val="97000"/>
            </a:schemeClr>
          </a:solidFill>
          <a:ln w="12700" cap="flat" cmpd="sng" algn="ctr">
            <a:solidFill>
              <a:schemeClr val="accent1">
                <a:lumMod val="100000"/>
                <a:shade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>
            <a:innerShdw blurRad="63500" dist="508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145" name="矩形 144">
            <a:extLst>
              <a:ext uri="{FF2B5EF4-FFF2-40B4-BE49-F238E27FC236}">
                <a16:creationId xmlns="" xmlns:a16="http://schemas.microsoft.com/office/drawing/2014/main" id="{49FFA225-ACE2-44DD-A304-77A72469A4E2}"/>
              </a:ext>
            </a:extLst>
          </p:cNvPr>
          <p:cNvSpPr/>
          <p:nvPr userDrawn="1"/>
        </p:nvSpPr>
        <p:spPr>
          <a:xfrm>
            <a:off x="8112864" y="1557336"/>
            <a:ext cx="707666" cy="3743326"/>
          </a:xfrm>
          <a:prstGeom prst="rect">
            <a:avLst/>
          </a:prstGeom>
          <a:solidFill>
            <a:schemeClr val="accent1">
              <a:lumMod val="82353"/>
              <a:alpha val="97000"/>
            </a:schemeClr>
          </a:solidFill>
          <a:ln w="12700" cap="flat" cmpd="sng" algn="ctr">
            <a:solidFill>
              <a:schemeClr val="accent1">
                <a:lumMod val="100000"/>
                <a:shade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>
            <a:innerShdw blurRad="63500" dist="508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146" name="矩形 145">
            <a:extLst>
              <a:ext uri="{FF2B5EF4-FFF2-40B4-BE49-F238E27FC236}">
                <a16:creationId xmlns="" xmlns:a16="http://schemas.microsoft.com/office/drawing/2014/main" id="{147890AB-82B3-4335-A137-DAF16FD04504}"/>
              </a:ext>
            </a:extLst>
          </p:cNvPr>
          <p:cNvSpPr/>
          <p:nvPr userDrawn="1"/>
        </p:nvSpPr>
        <p:spPr>
          <a:xfrm>
            <a:off x="8790205" y="1557336"/>
            <a:ext cx="707666" cy="3743326"/>
          </a:xfrm>
          <a:prstGeom prst="rect">
            <a:avLst/>
          </a:prstGeom>
          <a:solidFill>
            <a:schemeClr val="accent1">
              <a:lumMod val="80882"/>
              <a:alpha val="97000"/>
            </a:schemeClr>
          </a:solidFill>
          <a:ln w="12700" cap="flat" cmpd="sng" algn="ctr">
            <a:solidFill>
              <a:schemeClr val="accent1">
                <a:lumMod val="100000"/>
                <a:shade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>
            <a:innerShdw blurRad="63500" dist="508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147" name="矩形 146">
            <a:extLst>
              <a:ext uri="{FF2B5EF4-FFF2-40B4-BE49-F238E27FC236}">
                <a16:creationId xmlns="" xmlns:a16="http://schemas.microsoft.com/office/drawing/2014/main" id="{4D0E65E1-72EA-41B7-929F-2D2B567EABE5}"/>
              </a:ext>
            </a:extLst>
          </p:cNvPr>
          <p:cNvSpPr/>
          <p:nvPr userDrawn="1"/>
        </p:nvSpPr>
        <p:spPr>
          <a:xfrm>
            <a:off x="9467548" y="1557336"/>
            <a:ext cx="707666" cy="3743326"/>
          </a:xfrm>
          <a:prstGeom prst="rect">
            <a:avLst/>
          </a:prstGeom>
          <a:solidFill>
            <a:schemeClr val="accent1">
              <a:lumMod val="79412"/>
              <a:alpha val="97000"/>
            </a:schemeClr>
          </a:solidFill>
          <a:ln w="12700" cap="flat" cmpd="sng" algn="ctr">
            <a:solidFill>
              <a:schemeClr val="accent1">
                <a:lumMod val="100000"/>
                <a:shade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>
            <a:innerShdw blurRad="63500" dist="508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148" name="矩形 147">
            <a:extLst>
              <a:ext uri="{FF2B5EF4-FFF2-40B4-BE49-F238E27FC236}">
                <a16:creationId xmlns="" xmlns:a16="http://schemas.microsoft.com/office/drawing/2014/main" id="{89AE871F-AE3B-4F7D-9750-0A2FE9D31ED2}"/>
              </a:ext>
            </a:extLst>
          </p:cNvPr>
          <p:cNvSpPr/>
          <p:nvPr userDrawn="1"/>
        </p:nvSpPr>
        <p:spPr>
          <a:xfrm>
            <a:off x="10144889" y="1557336"/>
            <a:ext cx="707666" cy="3743326"/>
          </a:xfrm>
          <a:prstGeom prst="rect">
            <a:avLst/>
          </a:prstGeom>
          <a:solidFill>
            <a:schemeClr val="accent1">
              <a:lumMod val="77941"/>
              <a:alpha val="97000"/>
            </a:schemeClr>
          </a:solidFill>
          <a:ln w="12700" cap="flat" cmpd="sng" algn="ctr">
            <a:solidFill>
              <a:schemeClr val="accent1">
                <a:lumMod val="100000"/>
                <a:shade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>
            <a:innerShdw blurRad="63500" dist="508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149" name="矩形 148">
            <a:extLst>
              <a:ext uri="{FF2B5EF4-FFF2-40B4-BE49-F238E27FC236}">
                <a16:creationId xmlns="" xmlns:a16="http://schemas.microsoft.com/office/drawing/2014/main" id="{0676AEB5-1D8B-49F1-A0DC-735DB6715BFE}"/>
              </a:ext>
            </a:extLst>
          </p:cNvPr>
          <p:cNvSpPr/>
          <p:nvPr userDrawn="1"/>
        </p:nvSpPr>
        <p:spPr>
          <a:xfrm>
            <a:off x="10822232" y="1557336"/>
            <a:ext cx="707666" cy="3743326"/>
          </a:xfrm>
          <a:prstGeom prst="rect">
            <a:avLst/>
          </a:prstGeom>
          <a:solidFill>
            <a:schemeClr val="accent1">
              <a:lumMod val="76471"/>
              <a:alpha val="97000"/>
            </a:schemeClr>
          </a:solidFill>
          <a:ln w="12700" cap="flat" cmpd="sng" algn="ctr">
            <a:solidFill>
              <a:schemeClr val="accent1">
                <a:lumMod val="100000"/>
                <a:shade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>
            <a:innerShdw blurRad="63500" dist="508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97" name="矩形 96">
            <a:extLst>
              <a:ext uri="{FF2B5EF4-FFF2-40B4-BE49-F238E27FC236}">
                <a16:creationId xmlns="" xmlns:a16="http://schemas.microsoft.com/office/drawing/2014/main" id="{6B0C229B-2EC3-4308-AEDB-CEA0C62A1DA9}"/>
              </a:ext>
            </a:extLst>
          </p:cNvPr>
          <p:cNvSpPr/>
          <p:nvPr userDrawn="1"/>
        </p:nvSpPr>
        <p:spPr>
          <a:xfrm>
            <a:off x="11499573" y="1557336"/>
            <a:ext cx="707666" cy="3743326"/>
          </a:xfrm>
          <a:prstGeom prst="rect">
            <a:avLst/>
          </a:prstGeom>
          <a:solidFill>
            <a:schemeClr val="accent1">
              <a:lumMod val="75000"/>
              <a:alpha val="9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>
            <a:extLst>
              <a:ext uri="{FF2B5EF4-FFF2-40B4-BE49-F238E27FC236}">
                <a16:creationId xmlns="" xmlns:a16="http://schemas.microsoft.com/office/drawing/2014/main" id="{F34F900C-EE57-4329-9751-867E7CCE6265}"/>
              </a:ext>
            </a:extLst>
          </p:cNvPr>
          <p:cNvSpPr/>
          <p:nvPr userDrawn="1"/>
        </p:nvSpPr>
        <p:spPr>
          <a:xfrm rot="1607020">
            <a:off x="5178743" y="635317"/>
            <a:ext cx="1836419" cy="1836419"/>
          </a:xfrm>
          <a:prstGeom prst="ellipse">
            <a:avLst/>
          </a:prstGeom>
          <a:solidFill>
            <a:schemeClr val="bg1"/>
          </a:solidFill>
          <a:ln w="3175"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83000">
                  <a:srgbClr val="FAC2C5">
                    <a:alpha val="55000"/>
                  </a:srgbClr>
                </a:gs>
                <a:gs pos="43500">
                  <a:srgbClr val="FBCDCF">
                    <a:alpha val="0"/>
                  </a:srgb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effectLst>
            <a:outerShdw blurRad="50800" dist="127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îş1idè">
            <a:extLst>
              <a:ext uri="{FF2B5EF4-FFF2-40B4-BE49-F238E27FC236}">
                <a16:creationId xmlns="" xmlns:a16="http://schemas.microsoft.com/office/drawing/2014/main" id="{8849C9B4-2A38-4B4E-B74B-E39A0BE0B2F7}"/>
              </a:ext>
            </a:extLst>
          </p:cNvPr>
          <p:cNvSpPr/>
          <p:nvPr userDrawn="1"/>
        </p:nvSpPr>
        <p:spPr bwMode="auto">
          <a:xfrm>
            <a:off x="5743073" y="918843"/>
            <a:ext cx="705853" cy="718473"/>
          </a:xfrm>
          <a:custGeom>
            <a:avLst/>
            <a:gdLst>
              <a:gd name="T0" fmla="*/ 606 w 808"/>
              <a:gd name="T1" fmla="*/ 701 h 821"/>
              <a:gd name="T2" fmla="*/ 597 w 808"/>
              <a:gd name="T3" fmla="*/ 703 h 821"/>
              <a:gd name="T4" fmla="*/ 597 w 808"/>
              <a:gd name="T5" fmla="*/ 684 h 821"/>
              <a:gd name="T6" fmla="*/ 620 w 808"/>
              <a:gd name="T7" fmla="*/ 651 h 821"/>
              <a:gd name="T8" fmla="*/ 606 w 808"/>
              <a:gd name="T9" fmla="*/ 661 h 821"/>
              <a:gd name="T10" fmla="*/ 584 w 808"/>
              <a:gd name="T11" fmla="*/ 659 h 821"/>
              <a:gd name="T12" fmla="*/ 591 w 808"/>
              <a:gd name="T13" fmla="*/ 642 h 821"/>
              <a:gd name="T14" fmla="*/ 597 w 808"/>
              <a:gd name="T15" fmla="*/ 649 h 821"/>
              <a:gd name="T16" fmla="*/ 620 w 808"/>
              <a:gd name="T17" fmla="*/ 619 h 821"/>
              <a:gd name="T18" fmla="*/ 636 w 808"/>
              <a:gd name="T19" fmla="*/ 634 h 821"/>
              <a:gd name="T20" fmla="*/ 623 w 808"/>
              <a:gd name="T21" fmla="*/ 679 h 821"/>
              <a:gd name="T22" fmla="*/ 620 w 808"/>
              <a:gd name="T23" fmla="*/ 692 h 821"/>
              <a:gd name="T24" fmla="*/ 177 w 808"/>
              <a:gd name="T25" fmla="*/ 710 h 821"/>
              <a:gd name="T26" fmla="*/ 216 w 808"/>
              <a:gd name="T27" fmla="*/ 643 h 821"/>
              <a:gd name="T28" fmla="*/ 233 w 808"/>
              <a:gd name="T29" fmla="*/ 632 h 821"/>
              <a:gd name="T30" fmla="*/ 209 w 808"/>
              <a:gd name="T31" fmla="*/ 667 h 821"/>
              <a:gd name="T32" fmla="*/ 245 w 808"/>
              <a:gd name="T33" fmla="*/ 647 h 821"/>
              <a:gd name="T34" fmla="*/ 246 w 808"/>
              <a:gd name="T35" fmla="*/ 676 h 821"/>
              <a:gd name="T36" fmla="*/ 228 w 808"/>
              <a:gd name="T37" fmla="*/ 694 h 821"/>
              <a:gd name="T38" fmla="*/ 203 w 808"/>
              <a:gd name="T39" fmla="*/ 719 h 821"/>
              <a:gd name="T40" fmla="*/ 207 w 808"/>
              <a:gd name="T41" fmla="*/ 683 h 821"/>
              <a:gd name="T42" fmla="*/ 446 w 808"/>
              <a:gd name="T43" fmla="*/ 698 h 821"/>
              <a:gd name="T44" fmla="*/ 444 w 808"/>
              <a:gd name="T45" fmla="*/ 686 h 821"/>
              <a:gd name="T46" fmla="*/ 445 w 808"/>
              <a:gd name="T47" fmla="*/ 674 h 821"/>
              <a:gd name="T48" fmla="*/ 434 w 808"/>
              <a:gd name="T49" fmla="*/ 668 h 821"/>
              <a:gd name="T50" fmla="*/ 438 w 808"/>
              <a:gd name="T51" fmla="*/ 651 h 821"/>
              <a:gd name="T52" fmla="*/ 456 w 808"/>
              <a:gd name="T53" fmla="*/ 644 h 821"/>
              <a:gd name="T54" fmla="*/ 465 w 808"/>
              <a:gd name="T55" fmla="*/ 643 h 821"/>
              <a:gd name="T56" fmla="*/ 457 w 808"/>
              <a:gd name="T57" fmla="*/ 675 h 821"/>
              <a:gd name="T58" fmla="*/ 455 w 808"/>
              <a:gd name="T59" fmla="*/ 690 h 821"/>
              <a:gd name="T60" fmla="*/ 265 w 808"/>
              <a:gd name="T61" fmla="*/ 713 h 821"/>
              <a:gd name="T62" fmla="*/ 562 w 808"/>
              <a:gd name="T63" fmla="*/ 715 h 821"/>
              <a:gd name="T64" fmla="*/ 292 w 808"/>
              <a:gd name="T65" fmla="*/ 705 h 821"/>
              <a:gd name="T66" fmla="*/ 300 w 808"/>
              <a:gd name="T67" fmla="*/ 666 h 821"/>
              <a:gd name="T68" fmla="*/ 285 w 808"/>
              <a:gd name="T69" fmla="*/ 672 h 821"/>
              <a:gd name="T70" fmla="*/ 302 w 808"/>
              <a:gd name="T71" fmla="*/ 650 h 821"/>
              <a:gd name="T72" fmla="*/ 307 w 808"/>
              <a:gd name="T73" fmla="*/ 637 h 821"/>
              <a:gd name="T74" fmla="*/ 319 w 808"/>
              <a:gd name="T75" fmla="*/ 648 h 821"/>
              <a:gd name="T76" fmla="*/ 305 w 808"/>
              <a:gd name="T77" fmla="*/ 696 h 821"/>
              <a:gd name="T78" fmla="*/ 511 w 808"/>
              <a:gd name="T79" fmla="*/ 689 h 821"/>
              <a:gd name="T80" fmla="*/ 538 w 808"/>
              <a:gd name="T81" fmla="*/ 638 h 821"/>
              <a:gd name="T82" fmla="*/ 529 w 808"/>
              <a:gd name="T83" fmla="*/ 700 h 821"/>
              <a:gd name="T84" fmla="*/ 241 w 808"/>
              <a:gd name="T85" fmla="*/ 701 h 821"/>
              <a:gd name="T86" fmla="*/ 469 w 808"/>
              <a:gd name="T87" fmla="*/ 701 h 821"/>
              <a:gd name="T88" fmla="*/ 447 w 808"/>
              <a:gd name="T89" fmla="*/ 705 h 821"/>
              <a:gd name="T90" fmla="*/ 349 w 808"/>
              <a:gd name="T91" fmla="*/ 697 h 821"/>
              <a:gd name="T92" fmla="*/ 371 w 808"/>
              <a:gd name="T93" fmla="*/ 665 h 821"/>
              <a:gd name="T94" fmla="*/ 400 w 808"/>
              <a:gd name="T95" fmla="*/ 667 h 821"/>
              <a:gd name="T96" fmla="*/ 375 w 808"/>
              <a:gd name="T97" fmla="*/ 697 h 821"/>
              <a:gd name="T98" fmla="*/ 220 w 808"/>
              <a:gd name="T99" fmla="*/ 683 h 821"/>
              <a:gd name="T100" fmla="*/ 223 w 808"/>
              <a:gd name="T101" fmla="*/ 690 h 821"/>
              <a:gd name="T102" fmla="*/ 318 w 808"/>
              <a:gd name="T103" fmla="*/ 697 h 821"/>
              <a:gd name="T104" fmla="*/ 206 w 808"/>
              <a:gd name="T105" fmla="*/ 674 h 821"/>
              <a:gd name="T106" fmla="*/ 311 w 808"/>
              <a:gd name="T107" fmla="*/ 660 h 821"/>
              <a:gd name="T108" fmla="*/ 614 w 808"/>
              <a:gd name="T109" fmla="*/ 661 h 821"/>
              <a:gd name="T110" fmla="*/ 607 w 808"/>
              <a:gd name="T111" fmla="*/ 650 h 821"/>
              <a:gd name="T112" fmla="*/ 217 w 808"/>
              <a:gd name="T113" fmla="*/ 627 h 821"/>
              <a:gd name="T114" fmla="*/ 161 w 808"/>
              <a:gd name="T115" fmla="*/ 585 h 821"/>
              <a:gd name="T116" fmla="*/ 114 w 808"/>
              <a:gd name="T117" fmla="*/ 372 h 821"/>
              <a:gd name="T118" fmla="*/ 243 w 808"/>
              <a:gd name="T119" fmla="*/ 205 h 821"/>
              <a:gd name="T120" fmla="*/ 433 w 808"/>
              <a:gd name="T121" fmla="*/ 152 h 821"/>
              <a:gd name="T122" fmla="*/ 653 w 808"/>
              <a:gd name="T123" fmla="*/ 325 h 821"/>
              <a:gd name="T124" fmla="*/ 664 w 808"/>
              <a:gd name="T125" fmla="*/ 501 h 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8" h="821">
                <a:moveTo>
                  <a:pt x="404" y="821"/>
                </a:moveTo>
                <a:cubicBezTo>
                  <a:pt x="626" y="821"/>
                  <a:pt x="808" y="637"/>
                  <a:pt x="808" y="411"/>
                </a:cubicBezTo>
                <a:cubicBezTo>
                  <a:pt x="808" y="185"/>
                  <a:pt x="626" y="0"/>
                  <a:pt x="404" y="0"/>
                </a:cubicBezTo>
                <a:cubicBezTo>
                  <a:pt x="181" y="0"/>
                  <a:pt x="0" y="185"/>
                  <a:pt x="0" y="411"/>
                </a:cubicBezTo>
                <a:cubicBezTo>
                  <a:pt x="0" y="637"/>
                  <a:pt x="181" y="821"/>
                  <a:pt x="404" y="821"/>
                </a:cubicBezTo>
                <a:close/>
                <a:moveTo>
                  <a:pt x="404" y="3"/>
                </a:moveTo>
                <a:cubicBezTo>
                  <a:pt x="474" y="48"/>
                  <a:pt x="616" y="90"/>
                  <a:pt x="583" y="158"/>
                </a:cubicBezTo>
                <a:cubicBezTo>
                  <a:pt x="638" y="106"/>
                  <a:pt x="721" y="230"/>
                  <a:pt x="785" y="285"/>
                </a:cubicBezTo>
                <a:cubicBezTo>
                  <a:pt x="765" y="362"/>
                  <a:pt x="769" y="520"/>
                  <a:pt x="693" y="507"/>
                </a:cubicBezTo>
                <a:cubicBezTo>
                  <a:pt x="761" y="544"/>
                  <a:pt x="669" y="666"/>
                  <a:pt x="644" y="734"/>
                </a:cubicBezTo>
                <a:cubicBezTo>
                  <a:pt x="567" y="740"/>
                  <a:pt x="412" y="799"/>
                  <a:pt x="405" y="723"/>
                </a:cubicBezTo>
                <a:cubicBezTo>
                  <a:pt x="392" y="797"/>
                  <a:pt x="241" y="737"/>
                  <a:pt x="161" y="732"/>
                </a:cubicBezTo>
                <a:cubicBezTo>
                  <a:pt x="134" y="658"/>
                  <a:pt x="46" y="545"/>
                  <a:pt x="113" y="509"/>
                </a:cubicBezTo>
                <a:cubicBezTo>
                  <a:pt x="35" y="520"/>
                  <a:pt x="47" y="364"/>
                  <a:pt x="23" y="284"/>
                </a:cubicBezTo>
                <a:cubicBezTo>
                  <a:pt x="90" y="245"/>
                  <a:pt x="172" y="105"/>
                  <a:pt x="229" y="159"/>
                </a:cubicBezTo>
                <a:cubicBezTo>
                  <a:pt x="197" y="85"/>
                  <a:pt x="340" y="46"/>
                  <a:pt x="404" y="3"/>
                </a:cubicBezTo>
                <a:close/>
                <a:moveTo>
                  <a:pt x="609" y="729"/>
                </a:move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1" y="628"/>
                  <a:pt x="621" y="628"/>
                  <a:pt x="621" y="628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09" y="729"/>
                  <a:pt x="609" y="729"/>
                  <a:pt x="609" y="729"/>
                </a:cubicBezTo>
                <a:close/>
                <a:moveTo>
                  <a:pt x="176" y="724"/>
                </a:move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3"/>
                  <a:pt x="194" y="683"/>
                  <a:pt x="195" y="683"/>
                </a:cubicBezTo>
                <a:cubicBezTo>
                  <a:pt x="195" y="683"/>
                  <a:pt x="195" y="683"/>
                  <a:pt x="195" y="683"/>
                </a:cubicBezTo>
                <a:cubicBezTo>
                  <a:pt x="195" y="683"/>
                  <a:pt x="195" y="682"/>
                  <a:pt x="196" y="682"/>
                </a:cubicBezTo>
                <a:cubicBezTo>
                  <a:pt x="196" y="682"/>
                  <a:pt x="196" y="682"/>
                  <a:pt x="196" y="682"/>
                </a:cubicBezTo>
                <a:cubicBezTo>
                  <a:pt x="196" y="682"/>
                  <a:pt x="196" y="682"/>
                  <a:pt x="196" y="681"/>
                </a:cubicBezTo>
                <a:cubicBezTo>
                  <a:pt x="196" y="681"/>
                  <a:pt x="196" y="681"/>
                  <a:pt x="196" y="681"/>
                </a:cubicBezTo>
                <a:cubicBezTo>
                  <a:pt x="196" y="681"/>
                  <a:pt x="196" y="681"/>
                  <a:pt x="197" y="681"/>
                </a:cubicBezTo>
                <a:cubicBezTo>
                  <a:pt x="197" y="681"/>
                  <a:pt x="197" y="681"/>
                  <a:pt x="197" y="681"/>
                </a:cubicBezTo>
                <a:cubicBezTo>
                  <a:pt x="198" y="679"/>
                  <a:pt x="199" y="677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15" y="706"/>
                  <a:pt x="215" y="706"/>
                  <a:pt x="215" y="706"/>
                </a:cubicBezTo>
                <a:cubicBezTo>
                  <a:pt x="214" y="707"/>
                  <a:pt x="214" y="707"/>
                  <a:pt x="214" y="707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8"/>
                  <a:pt x="214" y="698"/>
                </a:cubicBezTo>
                <a:cubicBezTo>
                  <a:pt x="214" y="698"/>
                  <a:pt x="214" y="698"/>
                  <a:pt x="214" y="698"/>
                </a:cubicBezTo>
                <a:cubicBezTo>
                  <a:pt x="213" y="698"/>
                  <a:pt x="213" y="698"/>
                  <a:pt x="213" y="697"/>
                </a:cubicBezTo>
                <a:cubicBezTo>
                  <a:pt x="213" y="697"/>
                  <a:pt x="213" y="697"/>
                  <a:pt x="213" y="697"/>
                </a:cubicBezTo>
                <a:cubicBezTo>
                  <a:pt x="213" y="696"/>
                  <a:pt x="213" y="696"/>
                  <a:pt x="213" y="695"/>
                </a:cubicBezTo>
                <a:cubicBezTo>
                  <a:pt x="213" y="695"/>
                  <a:pt x="213" y="695"/>
                  <a:pt x="213" y="695"/>
                </a:cubicBezTo>
                <a:cubicBezTo>
                  <a:pt x="213" y="693"/>
                  <a:pt x="213" y="691"/>
                  <a:pt x="213" y="689"/>
                </a:cubicBezTo>
                <a:cubicBezTo>
                  <a:pt x="213" y="689"/>
                  <a:pt x="213" y="689"/>
                  <a:pt x="213" y="689"/>
                </a:cubicBezTo>
                <a:cubicBezTo>
                  <a:pt x="213" y="688"/>
                  <a:pt x="213" y="688"/>
                  <a:pt x="214" y="687"/>
                </a:cubicBezTo>
                <a:cubicBezTo>
                  <a:pt x="214" y="687"/>
                  <a:pt x="214" y="687"/>
                  <a:pt x="214" y="687"/>
                </a:cubicBezTo>
                <a:cubicBezTo>
                  <a:pt x="214" y="686"/>
                  <a:pt x="214" y="685"/>
                  <a:pt x="215" y="684"/>
                </a:cubicBezTo>
                <a:cubicBezTo>
                  <a:pt x="215" y="684"/>
                  <a:pt x="215" y="684"/>
                  <a:pt x="215" y="684"/>
                </a:cubicBezTo>
                <a:cubicBezTo>
                  <a:pt x="215" y="684"/>
                  <a:pt x="216" y="683"/>
                  <a:pt x="216" y="682"/>
                </a:cubicBezTo>
                <a:cubicBezTo>
                  <a:pt x="216" y="682"/>
                  <a:pt x="216" y="682"/>
                  <a:pt x="216" y="682"/>
                </a:cubicBezTo>
                <a:cubicBezTo>
                  <a:pt x="217" y="681"/>
                  <a:pt x="217" y="680"/>
                  <a:pt x="218" y="679"/>
                </a:cubicBezTo>
                <a:cubicBezTo>
                  <a:pt x="218" y="679"/>
                  <a:pt x="218" y="679"/>
                  <a:pt x="218" y="679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6" y="679"/>
                  <a:pt x="213" y="681"/>
                  <a:pt x="210" y="683"/>
                </a:cubicBezTo>
                <a:cubicBezTo>
                  <a:pt x="210" y="683"/>
                  <a:pt x="210" y="683"/>
                  <a:pt x="210" y="683"/>
                </a:cubicBezTo>
                <a:cubicBezTo>
                  <a:pt x="209" y="684"/>
                  <a:pt x="208" y="684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79"/>
                </a:cubicBezTo>
                <a:cubicBezTo>
                  <a:pt x="202" y="679"/>
                  <a:pt x="202" y="679"/>
                  <a:pt x="202" y="679"/>
                </a:cubicBezTo>
                <a:cubicBezTo>
                  <a:pt x="202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0" y="680"/>
                  <a:pt x="200" y="680"/>
                </a:cubicBezTo>
                <a:cubicBezTo>
                  <a:pt x="200" y="680"/>
                  <a:pt x="200" y="680"/>
                  <a:pt x="200" y="680"/>
                </a:cubicBezTo>
                <a:cubicBezTo>
                  <a:pt x="200" y="680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76" y="724"/>
                  <a:pt x="176" y="724"/>
                  <a:pt x="176" y="724"/>
                </a:cubicBezTo>
                <a:close/>
                <a:moveTo>
                  <a:pt x="425" y="723"/>
                </a:move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4" y="668"/>
                  <a:pt x="454" y="668"/>
                </a:cubicBezTo>
                <a:cubicBezTo>
                  <a:pt x="454" y="668"/>
                  <a:pt x="454" y="668"/>
                  <a:pt x="454" y="668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0"/>
                  <a:pt x="445" y="640"/>
                  <a:pt x="445" y="640"/>
                </a:cubicBezTo>
                <a:cubicBezTo>
                  <a:pt x="445" y="639"/>
                  <a:pt x="445" y="639"/>
                  <a:pt x="445" y="639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0" y="670"/>
                  <a:pt x="458" y="671"/>
                  <a:pt x="458" y="671"/>
                </a:cubicBezTo>
                <a:cubicBezTo>
                  <a:pt x="458" y="671"/>
                  <a:pt x="458" y="671"/>
                  <a:pt x="458" y="671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6" y="723"/>
                  <a:pt x="426" y="723"/>
                  <a:pt x="426" y="723"/>
                </a:cubicBezTo>
                <a:lnTo>
                  <a:pt x="425" y="723"/>
                </a:lnTo>
                <a:close/>
                <a:moveTo>
                  <a:pt x="270" y="716"/>
                </a:move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lose/>
                <a:moveTo>
                  <a:pt x="562" y="715"/>
                </a:moveTo>
                <a:cubicBezTo>
                  <a:pt x="562" y="715"/>
                  <a:pt x="562" y="715"/>
                  <a:pt x="562" y="715"/>
                </a:cubicBezTo>
                <a:cubicBezTo>
                  <a:pt x="562" y="715"/>
                  <a:pt x="562" y="715"/>
                  <a:pt x="562" y="715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2" y="715"/>
                  <a:pt x="562" y="715"/>
                  <a:pt x="562" y="715"/>
                </a:cubicBezTo>
                <a:close/>
                <a:moveTo>
                  <a:pt x="304" y="713"/>
                </a:moveTo>
                <a:cubicBezTo>
                  <a:pt x="302" y="712"/>
                  <a:pt x="302" y="712"/>
                  <a:pt x="302" y="712"/>
                </a:cubicBezTo>
                <a:cubicBezTo>
                  <a:pt x="302" y="712"/>
                  <a:pt x="302" y="712"/>
                  <a:pt x="302" y="712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1"/>
                  <a:pt x="302" y="621"/>
                  <a:pt x="302" y="621"/>
                </a:cubicBezTo>
                <a:cubicBezTo>
                  <a:pt x="303" y="621"/>
                  <a:pt x="303" y="621"/>
                  <a:pt x="303" y="621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lose/>
                <a:moveTo>
                  <a:pt x="506" y="712"/>
                </a:moveTo>
                <a:cubicBezTo>
                  <a:pt x="506" y="710"/>
                  <a:pt x="506" y="710"/>
                  <a:pt x="506" y="710"/>
                </a:cubicBezTo>
                <a:cubicBezTo>
                  <a:pt x="506" y="710"/>
                  <a:pt x="506" y="710"/>
                  <a:pt x="506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0"/>
                  <a:pt x="536" y="650"/>
                  <a:pt x="535" y="647"/>
                </a:cubicBezTo>
                <a:cubicBezTo>
                  <a:pt x="535" y="647"/>
                  <a:pt x="535" y="647"/>
                  <a:pt x="535" y="647"/>
                </a:cubicBezTo>
                <a:cubicBezTo>
                  <a:pt x="535" y="645"/>
                  <a:pt x="534" y="644"/>
                  <a:pt x="534" y="643"/>
                </a:cubicBezTo>
                <a:cubicBezTo>
                  <a:pt x="534" y="643"/>
                  <a:pt x="534" y="643"/>
                  <a:pt x="534" y="643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2" y="642"/>
                  <a:pt x="542" y="642"/>
                  <a:pt x="543" y="643"/>
                </a:cubicBezTo>
                <a:cubicBezTo>
                  <a:pt x="543" y="643"/>
                  <a:pt x="543" y="643"/>
                  <a:pt x="543" y="643"/>
                </a:cubicBezTo>
                <a:cubicBezTo>
                  <a:pt x="544" y="645"/>
                  <a:pt x="544" y="645"/>
                  <a:pt x="544" y="647"/>
                </a:cubicBezTo>
                <a:cubicBezTo>
                  <a:pt x="544" y="647"/>
                  <a:pt x="544" y="647"/>
                  <a:pt x="544" y="647"/>
                </a:cubicBezTo>
                <a:cubicBezTo>
                  <a:pt x="544" y="648"/>
                  <a:pt x="544" y="648"/>
                  <a:pt x="544" y="649"/>
                </a:cubicBezTo>
                <a:cubicBezTo>
                  <a:pt x="544" y="649"/>
                  <a:pt x="544" y="649"/>
                  <a:pt x="544" y="649"/>
                </a:cubicBezTo>
                <a:cubicBezTo>
                  <a:pt x="539" y="675"/>
                  <a:pt x="539" y="675"/>
                  <a:pt x="539" y="675"/>
                </a:cubicBezTo>
                <a:cubicBezTo>
                  <a:pt x="540" y="675"/>
                  <a:pt x="540" y="675"/>
                  <a:pt x="540" y="675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07" y="712"/>
                  <a:pt x="507" y="712"/>
                  <a:pt x="507" y="712"/>
                </a:cubicBezTo>
                <a:lnTo>
                  <a:pt x="506" y="712"/>
                </a:lnTo>
                <a:close/>
                <a:moveTo>
                  <a:pt x="242" y="710"/>
                </a:move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2" y="710"/>
                  <a:pt x="242" y="710"/>
                  <a:pt x="242" y="710"/>
                </a:cubicBezTo>
                <a:close/>
                <a:moveTo>
                  <a:pt x="468" y="708"/>
                </a:moveTo>
                <a:cubicBezTo>
                  <a:pt x="467" y="707"/>
                  <a:pt x="467" y="707"/>
                  <a:pt x="467" y="707"/>
                </a:cubicBezTo>
                <a:cubicBezTo>
                  <a:pt x="467" y="707"/>
                  <a:pt x="467" y="707"/>
                  <a:pt x="467" y="707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lose/>
                <a:moveTo>
                  <a:pt x="445" y="707"/>
                </a:move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lose/>
                <a:moveTo>
                  <a:pt x="352" y="706"/>
                </a:move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1" y="699"/>
                  <a:pt x="371" y="699"/>
                  <a:pt x="370" y="699"/>
                </a:cubicBezTo>
                <a:cubicBezTo>
                  <a:pt x="370" y="699"/>
                  <a:pt x="370" y="699"/>
                  <a:pt x="370" y="699"/>
                </a:cubicBezTo>
                <a:cubicBezTo>
                  <a:pt x="370" y="699"/>
                  <a:pt x="369" y="699"/>
                  <a:pt x="369" y="699"/>
                </a:cubicBezTo>
                <a:cubicBezTo>
                  <a:pt x="369" y="699"/>
                  <a:pt x="369" y="700"/>
                  <a:pt x="369" y="700"/>
                </a:cubicBezTo>
                <a:cubicBezTo>
                  <a:pt x="369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7" y="701"/>
                  <a:pt x="367" y="701"/>
                  <a:pt x="366" y="701"/>
                </a:cubicBezTo>
                <a:cubicBezTo>
                  <a:pt x="366" y="701"/>
                  <a:pt x="366" y="701"/>
                  <a:pt x="366" y="701"/>
                </a:cubicBezTo>
                <a:cubicBezTo>
                  <a:pt x="366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4" y="702"/>
                  <a:pt x="364" y="702"/>
                  <a:pt x="364" y="702"/>
                </a:cubicBezTo>
                <a:cubicBezTo>
                  <a:pt x="364" y="702"/>
                  <a:pt x="363" y="702"/>
                  <a:pt x="363" y="702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3" y="702"/>
                  <a:pt x="362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2" y="706"/>
                  <a:pt x="352" y="706"/>
                  <a:pt x="352" y="706"/>
                </a:cubicBezTo>
                <a:close/>
                <a:moveTo>
                  <a:pt x="218" y="701"/>
                </a:move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6" y="698"/>
                  <a:pt x="216" y="697"/>
                </a:cubicBezTo>
                <a:cubicBezTo>
                  <a:pt x="216" y="697"/>
                  <a:pt x="216" y="697"/>
                  <a:pt x="216" y="697"/>
                </a:cubicBezTo>
                <a:cubicBezTo>
                  <a:pt x="216" y="697"/>
                  <a:pt x="216" y="696"/>
                  <a:pt x="215" y="696"/>
                </a:cubicBezTo>
                <a:cubicBezTo>
                  <a:pt x="215" y="696"/>
                  <a:pt x="215" y="696"/>
                  <a:pt x="215" y="696"/>
                </a:cubicBezTo>
                <a:cubicBezTo>
                  <a:pt x="215" y="695"/>
                  <a:pt x="215" y="695"/>
                  <a:pt x="215" y="694"/>
                </a:cubicBezTo>
                <a:cubicBezTo>
                  <a:pt x="215" y="694"/>
                  <a:pt x="215" y="694"/>
                  <a:pt x="215" y="694"/>
                </a:cubicBezTo>
                <a:cubicBezTo>
                  <a:pt x="215" y="694"/>
                  <a:pt x="215" y="693"/>
                  <a:pt x="215" y="692"/>
                </a:cubicBezTo>
                <a:cubicBezTo>
                  <a:pt x="215" y="692"/>
                  <a:pt x="215" y="692"/>
                  <a:pt x="215" y="692"/>
                </a:cubicBezTo>
                <a:cubicBezTo>
                  <a:pt x="215" y="692"/>
                  <a:pt x="215" y="691"/>
                  <a:pt x="215" y="691"/>
                </a:cubicBezTo>
                <a:cubicBezTo>
                  <a:pt x="215" y="691"/>
                  <a:pt x="215" y="691"/>
                  <a:pt x="215" y="691"/>
                </a:cubicBezTo>
                <a:cubicBezTo>
                  <a:pt x="216" y="690"/>
                  <a:pt x="216" y="689"/>
                  <a:pt x="216" y="689"/>
                </a:cubicBezTo>
                <a:cubicBezTo>
                  <a:pt x="216" y="689"/>
                  <a:pt x="216" y="689"/>
                  <a:pt x="216" y="689"/>
                </a:cubicBezTo>
                <a:cubicBezTo>
                  <a:pt x="216" y="688"/>
                  <a:pt x="216" y="688"/>
                  <a:pt x="216" y="687"/>
                </a:cubicBezTo>
                <a:cubicBezTo>
                  <a:pt x="216" y="687"/>
                  <a:pt x="216" y="687"/>
                  <a:pt x="216" y="687"/>
                </a:cubicBezTo>
                <a:cubicBezTo>
                  <a:pt x="216" y="687"/>
                  <a:pt x="217" y="686"/>
                  <a:pt x="217" y="686"/>
                </a:cubicBezTo>
                <a:cubicBezTo>
                  <a:pt x="217" y="686"/>
                  <a:pt x="217" y="686"/>
                  <a:pt x="217" y="686"/>
                </a:cubicBezTo>
                <a:cubicBezTo>
                  <a:pt x="217" y="686"/>
                  <a:pt x="217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19" y="685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4" y="688"/>
                </a:cubicBezTo>
                <a:cubicBezTo>
                  <a:pt x="224" y="688"/>
                  <a:pt x="224" y="688"/>
                  <a:pt x="224" y="688"/>
                </a:cubicBezTo>
                <a:cubicBezTo>
                  <a:pt x="224" y="688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3" y="689"/>
                  <a:pt x="223" y="689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2" y="693"/>
                  <a:pt x="222" y="692"/>
                  <a:pt x="222" y="692"/>
                </a:cubicBezTo>
                <a:cubicBezTo>
                  <a:pt x="222" y="692"/>
                  <a:pt x="222" y="692"/>
                  <a:pt x="222" y="692"/>
                </a:cubicBezTo>
                <a:cubicBezTo>
                  <a:pt x="222" y="692"/>
                  <a:pt x="222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3"/>
                </a:cubicBezTo>
                <a:cubicBezTo>
                  <a:pt x="224" y="693"/>
                  <a:pt x="224" y="693"/>
                  <a:pt x="224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4"/>
                  <a:pt x="225" y="694"/>
                  <a:pt x="224" y="694"/>
                </a:cubicBezTo>
                <a:cubicBezTo>
                  <a:pt x="224" y="694"/>
                  <a:pt x="224" y="694"/>
                  <a:pt x="224" y="694"/>
                </a:cubicBezTo>
                <a:cubicBezTo>
                  <a:pt x="224" y="694"/>
                  <a:pt x="224" y="694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6"/>
                  <a:pt x="224" y="696"/>
                </a:cubicBezTo>
                <a:cubicBezTo>
                  <a:pt x="224" y="696"/>
                  <a:pt x="224" y="696"/>
                  <a:pt x="224" y="696"/>
                </a:cubicBezTo>
                <a:cubicBezTo>
                  <a:pt x="224" y="696"/>
                  <a:pt x="224" y="696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8"/>
                  <a:pt x="223" y="698"/>
                </a:cubicBezTo>
                <a:cubicBezTo>
                  <a:pt x="223" y="698"/>
                  <a:pt x="223" y="698"/>
                  <a:pt x="223" y="698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8" y="701"/>
                  <a:pt x="218" y="701"/>
                  <a:pt x="218" y="701"/>
                </a:cubicBezTo>
                <a:close/>
                <a:moveTo>
                  <a:pt x="318" y="698"/>
                </a:moveTo>
                <a:cubicBezTo>
                  <a:pt x="318" y="698"/>
                  <a:pt x="318" y="698"/>
                  <a:pt x="318" y="698"/>
                </a:cubicBezTo>
                <a:cubicBezTo>
                  <a:pt x="318" y="698"/>
                  <a:pt x="318" y="698"/>
                  <a:pt x="318" y="698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8"/>
                  <a:pt x="319" y="698"/>
                  <a:pt x="319" y="698"/>
                </a:cubicBezTo>
                <a:lnTo>
                  <a:pt x="318" y="698"/>
                </a:lnTo>
                <a:close/>
                <a:moveTo>
                  <a:pt x="203" y="679"/>
                </a:moveTo>
                <a:cubicBezTo>
                  <a:pt x="203" y="679"/>
                  <a:pt x="202" y="679"/>
                  <a:pt x="202" y="678"/>
                </a:cubicBezTo>
                <a:cubicBezTo>
                  <a:pt x="202" y="678"/>
                  <a:pt x="202" y="678"/>
                  <a:pt x="202" y="678"/>
                </a:cubicBezTo>
                <a:cubicBezTo>
                  <a:pt x="202" y="678"/>
                  <a:pt x="202" y="678"/>
                  <a:pt x="202" y="677"/>
                </a:cubicBezTo>
                <a:cubicBezTo>
                  <a:pt x="202" y="677"/>
                  <a:pt x="202" y="677"/>
                  <a:pt x="202" y="677"/>
                </a:cubicBezTo>
                <a:cubicBezTo>
                  <a:pt x="202" y="677"/>
                  <a:pt x="203" y="676"/>
                  <a:pt x="203" y="676"/>
                </a:cubicBezTo>
                <a:cubicBezTo>
                  <a:pt x="203" y="676"/>
                  <a:pt x="203" y="676"/>
                  <a:pt x="203" y="676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6" y="675"/>
                  <a:pt x="215" y="676"/>
                  <a:pt x="214" y="676"/>
                </a:cubicBezTo>
                <a:cubicBezTo>
                  <a:pt x="214" y="676"/>
                  <a:pt x="214" y="676"/>
                  <a:pt x="214" y="676"/>
                </a:cubicBezTo>
                <a:cubicBezTo>
                  <a:pt x="203" y="679"/>
                  <a:pt x="203" y="679"/>
                  <a:pt x="203" y="679"/>
                </a:cubicBezTo>
                <a:close/>
                <a:moveTo>
                  <a:pt x="305" y="665"/>
                </a:moveTo>
                <a:cubicBezTo>
                  <a:pt x="306" y="655"/>
                  <a:pt x="306" y="655"/>
                  <a:pt x="306" y="655"/>
                </a:cubicBezTo>
                <a:cubicBezTo>
                  <a:pt x="306" y="655"/>
                  <a:pt x="306" y="655"/>
                  <a:pt x="306" y="655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5" y="665"/>
                  <a:pt x="305" y="665"/>
                  <a:pt x="305" y="665"/>
                </a:cubicBezTo>
                <a:close/>
                <a:moveTo>
                  <a:pt x="598" y="662"/>
                </a:move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2"/>
                  <a:pt x="599" y="662"/>
                  <a:pt x="599" y="662"/>
                </a:cubicBezTo>
                <a:lnTo>
                  <a:pt x="598" y="662"/>
                </a:lnTo>
                <a:close/>
                <a:moveTo>
                  <a:pt x="615" y="662"/>
                </a:move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2"/>
                  <a:pt x="616" y="662"/>
                  <a:pt x="616" y="662"/>
                </a:cubicBezTo>
                <a:lnTo>
                  <a:pt x="615" y="662"/>
                </a:lnTo>
                <a:close/>
                <a:moveTo>
                  <a:pt x="607" y="656"/>
                </a:moveTo>
                <a:cubicBezTo>
                  <a:pt x="606" y="656"/>
                  <a:pt x="606" y="656"/>
                  <a:pt x="606" y="656"/>
                </a:cubicBezTo>
                <a:cubicBezTo>
                  <a:pt x="606" y="656"/>
                  <a:pt x="606" y="656"/>
                  <a:pt x="606" y="656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lose/>
                <a:moveTo>
                  <a:pt x="307" y="647"/>
                </a:moveTo>
                <a:cubicBezTo>
                  <a:pt x="307" y="647"/>
                  <a:pt x="307" y="647"/>
                  <a:pt x="307" y="647"/>
                </a:cubicBezTo>
                <a:cubicBezTo>
                  <a:pt x="307" y="647"/>
                  <a:pt x="307" y="647"/>
                  <a:pt x="307" y="647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7" y="647"/>
                  <a:pt x="307" y="647"/>
                  <a:pt x="307" y="647"/>
                </a:cubicBezTo>
                <a:close/>
                <a:moveTo>
                  <a:pt x="601" y="645"/>
                </a:moveTo>
                <a:cubicBezTo>
                  <a:pt x="601" y="645"/>
                  <a:pt x="601" y="645"/>
                  <a:pt x="601" y="645"/>
                </a:cubicBezTo>
                <a:close/>
                <a:moveTo>
                  <a:pt x="217" y="632"/>
                </a:moveTo>
                <a:cubicBezTo>
                  <a:pt x="217" y="632"/>
                  <a:pt x="217" y="632"/>
                  <a:pt x="217" y="632"/>
                </a:cubicBezTo>
                <a:cubicBezTo>
                  <a:pt x="217" y="632"/>
                  <a:pt x="217" y="632"/>
                  <a:pt x="217" y="632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7" y="632"/>
                  <a:pt x="217" y="632"/>
                  <a:pt x="217" y="632"/>
                </a:cubicBezTo>
                <a:close/>
                <a:moveTo>
                  <a:pt x="179" y="574"/>
                </a:moveTo>
                <a:cubicBezTo>
                  <a:pt x="174" y="578"/>
                  <a:pt x="174" y="578"/>
                  <a:pt x="174" y="578"/>
                </a:cubicBezTo>
                <a:cubicBezTo>
                  <a:pt x="164" y="563"/>
                  <a:pt x="164" y="563"/>
                  <a:pt x="164" y="563"/>
                </a:cubicBezTo>
                <a:cubicBezTo>
                  <a:pt x="181" y="551"/>
                  <a:pt x="181" y="551"/>
                  <a:pt x="181" y="551"/>
                </a:cubicBezTo>
                <a:cubicBezTo>
                  <a:pt x="190" y="565"/>
                  <a:pt x="190" y="565"/>
                  <a:pt x="190" y="565"/>
                </a:cubicBezTo>
                <a:cubicBezTo>
                  <a:pt x="192" y="567"/>
                  <a:pt x="193" y="569"/>
                  <a:pt x="193" y="571"/>
                </a:cubicBezTo>
                <a:cubicBezTo>
                  <a:pt x="194" y="572"/>
                  <a:pt x="194" y="574"/>
                  <a:pt x="194" y="576"/>
                </a:cubicBezTo>
                <a:cubicBezTo>
                  <a:pt x="194" y="578"/>
                  <a:pt x="193" y="580"/>
                  <a:pt x="192" y="582"/>
                </a:cubicBezTo>
                <a:cubicBezTo>
                  <a:pt x="190" y="585"/>
                  <a:pt x="188" y="586"/>
                  <a:pt x="185" y="588"/>
                </a:cubicBezTo>
                <a:cubicBezTo>
                  <a:pt x="180" y="592"/>
                  <a:pt x="176" y="593"/>
                  <a:pt x="172" y="593"/>
                </a:cubicBezTo>
                <a:cubicBezTo>
                  <a:pt x="168" y="592"/>
                  <a:pt x="164" y="589"/>
                  <a:pt x="161" y="585"/>
                </a:cubicBezTo>
                <a:cubicBezTo>
                  <a:pt x="152" y="571"/>
                  <a:pt x="152" y="571"/>
                  <a:pt x="152" y="571"/>
                </a:cubicBezTo>
                <a:cubicBezTo>
                  <a:pt x="157" y="568"/>
                  <a:pt x="157" y="568"/>
                  <a:pt x="157" y="568"/>
                </a:cubicBezTo>
                <a:cubicBezTo>
                  <a:pt x="166" y="581"/>
                  <a:pt x="166" y="581"/>
                  <a:pt x="166" y="581"/>
                </a:cubicBezTo>
                <a:cubicBezTo>
                  <a:pt x="168" y="584"/>
                  <a:pt x="170" y="585"/>
                  <a:pt x="172" y="585"/>
                </a:cubicBezTo>
                <a:cubicBezTo>
                  <a:pt x="174" y="585"/>
                  <a:pt x="177" y="584"/>
                  <a:pt x="181" y="582"/>
                </a:cubicBezTo>
                <a:cubicBezTo>
                  <a:pt x="184" y="579"/>
                  <a:pt x="186" y="577"/>
                  <a:pt x="186" y="575"/>
                </a:cubicBezTo>
                <a:cubicBezTo>
                  <a:pt x="187" y="573"/>
                  <a:pt x="187" y="571"/>
                  <a:pt x="185" y="568"/>
                </a:cubicBezTo>
                <a:cubicBezTo>
                  <a:pt x="180" y="561"/>
                  <a:pt x="180" y="561"/>
                  <a:pt x="180" y="561"/>
                </a:cubicBezTo>
                <a:cubicBezTo>
                  <a:pt x="173" y="566"/>
                  <a:pt x="173" y="566"/>
                  <a:pt x="173" y="566"/>
                </a:cubicBezTo>
                <a:cubicBezTo>
                  <a:pt x="179" y="574"/>
                  <a:pt x="179" y="574"/>
                  <a:pt x="179" y="574"/>
                </a:cubicBezTo>
                <a:close/>
                <a:moveTo>
                  <a:pt x="143" y="556"/>
                </a:moveTo>
                <a:cubicBezTo>
                  <a:pt x="162" y="546"/>
                  <a:pt x="162" y="546"/>
                  <a:pt x="162" y="546"/>
                </a:cubicBezTo>
                <a:cubicBezTo>
                  <a:pt x="165" y="545"/>
                  <a:pt x="166" y="543"/>
                  <a:pt x="167" y="541"/>
                </a:cubicBezTo>
                <a:cubicBezTo>
                  <a:pt x="168" y="540"/>
                  <a:pt x="167" y="537"/>
                  <a:pt x="166" y="535"/>
                </a:cubicBezTo>
                <a:cubicBezTo>
                  <a:pt x="165" y="532"/>
                  <a:pt x="163" y="531"/>
                  <a:pt x="162" y="530"/>
                </a:cubicBezTo>
                <a:cubicBezTo>
                  <a:pt x="160" y="530"/>
                  <a:pt x="158" y="530"/>
                  <a:pt x="155" y="532"/>
                </a:cubicBezTo>
                <a:cubicBezTo>
                  <a:pt x="136" y="541"/>
                  <a:pt x="136" y="541"/>
                  <a:pt x="136" y="541"/>
                </a:cubicBezTo>
                <a:cubicBezTo>
                  <a:pt x="132" y="535"/>
                  <a:pt x="132" y="535"/>
                  <a:pt x="132" y="535"/>
                </a:cubicBezTo>
                <a:cubicBezTo>
                  <a:pt x="151" y="525"/>
                  <a:pt x="151" y="525"/>
                  <a:pt x="151" y="525"/>
                </a:cubicBezTo>
                <a:cubicBezTo>
                  <a:pt x="154" y="524"/>
                  <a:pt x="155" y="523"/>
                  <a:pt x="157" y="523"/>
                </a:cubicBezTo>
                <a:cubicBezTo>
                  <a:pt x="158" y="522"/>
                  <a:pt x="160" y="522"/>
                  <a:pt x="161" y="522"/>
                </a:cubicBezTo>
                <a:cubicBezTo>
                  <a:pt x="163" y="523"/>
                  <a:pt x="165" y="524"/>
                  <a:pt x="166" y="526"/>
                </a:cubicBezTo>
                <a:cubicBezTo>
                  <a:pt x="168" y="527"/>
                  <a:pt x="170" y="529"/>
                  <a:pt x="171" y="532"/>
                </a:cubicBezTo>
                <a:cubicBezTo>
                  <a:pt x="173" y="535"/>
                  <a:pt x="173" y="538"/>
                  <a:pt x="174" y="540"/>
                </a:cubicBezTo>
                <a:cubicBezTo>
                  <a:pt x="174" y="542"/>
                  <a:pt x="174" y="544"/>
                  <a:pt x="173" y="546"/>
                </a:cubicBezTo>
                <a:cubicBezTo>
                  <a:pt x="172" y="547"/>
                  <a:pt x="172" y="548"/>
                  <a:pt x="170" y="549"/>
                </a:cubicBezTo>
                <a:cubicBezTo>
                  <a:pt x="169" y="550"/>
                  <a:pt x="168" y="551"/>
                  <a:pt x="165" y="553"/>
                </a:cubicBezTo>
                <a:cubicBezTo>
                  <a:pt x="146" y="562"/>
                  <a:pt x="146" y="562"/>
                  <a:pt x="146" y="562"/>
                </a:cubicBezTo>
                <a:cubicBezTo>
                  <a:pt x="143" y="556"/>
                  <a:pt x="143" y="556"/>
                  <a:pt x="143" y="556"/>
                </a:cubicBezTo>
                <a:close/>
                <a:moveTo>
                  <a:pt x="130" y="509"/>
                </a:moveTo>
                <a:cubicBezTo>
                  <a:pt x="141" y="499"/>
                  <a:pt x="141" y="499"/>
                  <a:pt x="141" y="499"/>
                </a:cubicBezTo>
                <a:cubicBezTo>
                  <a:pt x="145" y="509"/>
                  <a:pt x="145" y="509"/>
                  <a:pt x="145" y="509"/>
                </a:cubicBezTo>
                <a:cubicBezTo>
                  <a:pt x="130" y="509"/>
                  <a:pt x="130" y="509"/>
                  <a:pt x="130" y="509"/>
                </a:cubicBezTo>
                <a:close/>
                <a:moveTo>
                  <a:pt x="125" y="514"/>
                </a:moveTo>
                <a:cubicBezTo>
                  <a:pt x="122" y="507"/>
                  <a:pt x="122" y="507"/>
                  <a:pt x="122" y="507"/>
                </a:cubicBezTo>
                <a:cubicBezTo>
                  <a:pt x="151" y="481"/>
                  <a:pt x="151" y="481"/>
                  <a:pt x="151" y="481"/>
                </a:cubicBezTo>
                <a:cubicBezTo>
                  <a:pt x="153" y="489"/>
                  <a:pt x="153" y="489"/>
                  <a:pt x="153" y="489"/>
                </a:cubicBezTo>
                <a:cubicBezTo>
                  <a:pt x="147" y="495"/>
                  <a:pt x="147" y="495"/>
                  <a:pt x="147" y="495"/>
                </a:cubicBezTo>
                <a:cubicBezTo>
                  <a:pt x="152" y="509"/>
                  <a:pt x="152" y="509"/>
                  <a:pt x="152" y="509"/>
                </a:cubicBezTo>
                <a:cubicBezTo>
                  <a:pt x="160" y="510"/>
                  <a:pt x="160" y="510"/>
                  <a:pt x="160" y="510"/>
                </a:cubicBezTo>
                <a:cubicBezTo>
                  <a:pt x="163" y="517"/>
                  <a:pt x="163" y="517"/>
                  <a:pt x="163" y="517"/>
                </a:cubicBezTo>
                <a:cubicBezTo>
                  <a:pt x="125" y="514"/>
                  <a:pt x="125" y="514"/>
                  <a:pt x="125" y="514"/>
                </a:cubicBezTo>
                <a:close/>
                <a:moveTo>
                  <a:pt x="115" y="485"/>
                </a:moveTo>
                <a:cubicBezTo>
                  <a:pt x="113" y="475"/>
                  <a:pt x="113" y="475"/>
                  <a:pt x="113" y="475"/>
                </a:cubicBezTo>
                <a:cubicBezTo>
                  <a:pt x="135" y="456"/>
                  <a:pt x="135" y="456"/>
                  <a:pt x="135" y="456"/>
                </a:cubicBezTo>
                <a:cubicBezTo>
                  <a:pt x="111" y="461"/>
                  <a:pt x="111" y="461"/>
                  <a:pt x="111" y="461"/>
                </a:cubicBezTo>
                <a:cubicBezTo>
                  <a:pt x="109" y="454"/>
                  <a:pt x="109" y="454"/>
                  <a:pt x="109" y="454"/>
                </a:cubicBezTo>
                <a:cubicBezTo>
                  <a:pt x="144" y="447"/>
                  <a:pt x="144" y="447"/>
                  <a:pt x="144" y="447"/>
                </a:cubicBezTo>
                <a:cubicBezTo>
                  <a:pt x="145" y="456"/>
                  <a:pt x="145" y="456"/>
                  <a:pt x="145" y="456"/>
                </a:cubicBezTo>
                <a:cubicBezTo>
                  <a:pt x="122" y="476"/>
                  <a:pt x="122" y="476"/>
                  <a:pt x="122" y="476"/>
                </a:cubicBezTo>
                <a:cubicBezTo>
                  <a:pt x="148" y="471"/>
                  <a:pt x="148" y="471"/>
                  <a:pt x="148" y="471"/>
                </a:cubicBezTo>
                <a:cubicBezTo>
                  <a:pt x="149" y="478"/>
                  <a:pt x="149" y="478"/>
                  <a:pt x="149" y="478"/>
                </a:cubicBezTo>
                <a:cubicBezTo>
                  <a:pt x="115" y="485"/>
                  <a:pt x="115" y="485"/>
                  <a:pt x="115" y="485"/>
                </a:cubicBezTo>
                <a:close/>
                <a:moveTo>
                  <a:pt x="128" y="427"/>
                </a:moveTo>
                <a:cubicBezTo>
                  <a:pt x="121" y="427"/>
                  <a:pt x="121" y="427"/>
                  <a:pt x="121" y="427"/>
                </a:cubicBezTo>
                <a:cubicBezTo>
                  <a:pt x="121" y="410"/>
                  <a:pt x="121" y="410"/>
                  <a:pt x="121" y="410"/>
                </a:cubicBezTo>
                <a:cubicBezTo>
                  <a:pt x="142" y="409"/>
                  <a:pt x="142" y="409"/>
                  <a:pt x="142" y="409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42" y="428"/>
                  <a:pt x="142" y="431"/>
                  <a:pt x="142" y="432"/>
                </a:cubicBezTo>
                <a:cubicBezTo>
                  <a:pt x="141" y="434"/>
                  <a:pt x="140" y="435"/>
                  <a:pt x="139" y="437"/>
                </a:cubicBezTo>
                <a:cubicBezTo>
                  <a:pt x="138" y="439"/>
                  <a:pt x="136" y="440"/>
                  <a:pt x="134" y="441"/>
                </a:cubicBezTo>
                <a:cubicBezTo>
                  <a:pt x="132" y="442"/>
                  <a:pt x="129" y="442"/>
                  <a:pt x="126" y="443"/>
                </a:cubicBezTo>
                <a:cubicBezTo>
                  <a:pt x="119" y="443"/>
                  <a:pt x="115" y="441"/>
                  <a:pt x="112" y="439"/>
                </a:cubicBezTo>
                <a:cubicBezTo>
                  <a:pt x="109" y="436"/>
                  <a:pt x="107" y="432"/>
                  <a:pt x="107" y="426"/>
                </a:cubicBezTo>
                <a:cubicBezTo>
                  <a:pt x="107" y="410"/>
                  <a:pt x="107" y="410"/>
                  <a:pt x="107" y="410"/>
                </a:cubicBezTo>
                <a:cubicBezTo>
                  <a:pt x="113" y="410"/>
                  <a:pt x="113" y="410"/>
                  <a:pt x="113" y="410"/>
                </a:cubicBezTo>
                <a:cubicBezTo>
                  <a:pt x="113" y="426"/>
                  <a:pt x="113" y="426"/>
                  <a:pt x="113" y="426"/>
                </a:cubicBezTo>
                <a:cubicBezTo>
                  <a:pt x="113" y="429"/>
                  <a:pt x="114" y="431"/>
                  <a:pt x="116" y="432"/>
                </a:cubicBezTo>
                <a:cubicBezTo>
                  <a:pt x="118" y="434"/>
                  <a:pt x="121" y="434"/>
                  <a:pt x="125" y="434"/>
                </a:cubicBezTo>
                <a:cubicBezTo>
                  <a:pt x="129" y="434"/>
                  <a:pt x="132" y="433"/>
                  <a:pt x="133" y="432"/>
                </a:cubicBezTo>
                <a:cubicBezTo>
                  <a:pt x="135" y="431"/>
                  <a:pt x="136" y="428"/>
                  <a:pt x="136" y="425"/>
                </a:cubicBezTo>
                <a:cubicBezTo>
                  <a:pt x="136" y="417"/>
                  <a:pt x="136" y="417"/>
                  <a:pt x="136" y="417"/>
                </a:cubicBezTo>
                <a:cubicBezTo>
                  <a:pt x="127" y="417"/>
                  <a:pt x="127" y="417"/>
                  <a:pt x="127" y="417"/>
                </a:cubicBezTo>
                <a:cubicBezTo>
                  <a:pt x="128" y="427"/>
                  <a:pt x="128" y="427"/>
                  <a:pt x="128" y="427"/>
                </a:cubicBezTo>
                <a:close/>
                <a:moveTo>
                  <a:pt x="115" y="385"/>
                </a:moveTo>
                <a:cubicBezTo>
                  <a:pt x="115" y="385"/>
                  <a:pt x="115" y="385"/>
                  <a:pt x="115" y="385"/>
                </a:cubicBezTo>
                <a:cubicBezTo>
                  <a:pt x="115" y="382"/>
                  <a:pt x="116" y="379"/>
                  <a:pt x="117" y="378"/>
                </a:cubicBezTo>
                <a:cubicBezTo>
                  <a:pt x="119" y="377"/>
                  <a:pt x="122" y="377"/>
                  <a:pt x="127" y="377"/>
                </a:cubicBezTo>
                <a:cubicBezTo>
                  <a:pt x="131" y="377"/>
                  <a:pt x="134" y="378"/>
                  <a:pt x="135" y="379"/>
                </a:cubicBezTo>
                <a:cubicBezTo>
                  <a:pt x="137" y="381"/>
                  <a:pt x="138" y="383"/>
                  <a:pt x="137" y="386"/>
                </a:cubicBezTo>
                <a:cubicBezTo>
                  <a:pt x="137" y="395"/>
                  <a:pt x="137" y="395"/>
                  <a:pt x="137" y="395"/>
                </a:cubicBezTo>
                <a:cubicBezTo>
                  <a:pt x="114" y="394"/>
                  <a:pt x="114" y="394"/>
                  <a:pt x="114" y="394"/>
                </a:cubicBezTo>
                <a:cubicBezTo>
                  <a:pt x="115" y="385"/>
                  <a:pt x="115" y="385"/>
                  <a:pt x="115" y="385"/>
                </a:cubicBezTo>
                <a:close/>
                <a:moveTo>
                  <a:pt x="107" y="401"/>
                </a:moveTo>
                <a:cubicBezTo>
                  <a:pt x="108" y="384"/>
                  <a:pt x="108" y="384"/>
                  <a:pt x="108" y="384"/>
                </a:cubicBezTo>
                <a:cubicBezTo>
                  <a:pt x="109" y="378"/>
                  <a:pt x="111" y="374"/>
                  <a:pt x="114" y="372"/>
                </a:cubicBezTo>
                <a:cubicBezTo>
                  <a:pt x="117" y="369"/>
                  <a:pt x="122" y="368"/>
                  <a:pt x="128" y="369"/>
                </a:cubicBezTo>
                <a:cubicBezTo>
                  <a:pt x="131" y="369"/>
                  <a:pt x="134" y="370"/>
                  <a:pt x="136" y="371"/>
                </a:cubicBezTo>
                <a:cubicBezTo>
                  <a:pt x="138" y="372"/>
                  <a:pt x="140" y="373"/>
                  <a:pt x="141" y="375"/>
                </a:cubicBezTo>
                <a:cubicBezTo>
                  <a:pt x="142" y="377"/>
                  <a:pt x="143" y="378"/>
                  <a:pt x="143" y="380"/>
                </a:cubicBezTo>
                <a:cubicBezTo>
                  <a:pt x="144" y="381"/>
                  <a:pt x="144" y="384"/>
                  <a:pt x="144" y="387"/>
                </a:cubicBezTo>
                <a:cubicBezTo>
                  <a:pt x="142" y="403"/>
                  <a:pt x="142" y="403"/>
                  <a:pt x="142" y="403"/>
                </a:cubicBezTo>
                <a:cubicBezTo>
                  <a:pt x="107" y="401"/>
                  <a:pt x="107" y="401"/>
                  <a:pt x="107" y="401"/>
                </a:cubicBezTo>
                <a:close/>
                <a:moveTo>
                  <a:pt x="128" y="362"/>
                </a:moveTo>
                <a:cubicBezTo>
                  <a:pt x="123" y="361"/>
                  <a:pt x="118" y="359"/>
                  <a:pt x="116" y="355"/>
                </a:cubicBezTo>
                <a:cubicBezTo>
                  <a:pt x="114" y="351"/>
                  <a:pt x="114" y="347"/>
                  <a:pt x="115" y="341"/>
                </a:cubicBezTo>
                <a:cubicBezTo>
                  <a:pt x="116" y="335"/>
                  <a:pt x="119" y="331"/>
                  <a:pt x="122" y="329"/>
                </a:cubicBezTo>
                <a:cubicBezTo>
                  <a:pt x="126" y="327"/>
                  <a:pt x="131" y="326"/>
                  <a:pt x="137" y="328"/>
                </a:cubicBezTo>
                <a:cubicBezTo>
                  <a:pt x="143" y="329"/>
                  <a:pt x="147" y="332"/>
                  <a:pt x="149" y="335"/>
                </a:cubicBezTo>
                <a:cubicBezTo>
                  <a:pt x="152" y="339"/>
                  <a:pt x="152" y="343"/>
                  <a:pt x="151" y="349"/>
                </a:cubicBezTo>
                <a:cubicBezTo>
                  <a:pt x="149" y="355"/>
                  <a:pt x="147" y="359"/>
                  <a:pt x="143" y="361"/>
                </a:cubicBezTo>
                <a:cubicBezTo>
                  <a:pt x="140" y="364"/>
                  <a:pt x="135" y="364"/>
                  <a:pt x="128" y="362"/>
                </a:cubicBezTo>
                <a:close/>
                <a:moveTo>
                  <a:pt x="121" y="342"/>
                </a:moveTo>
                <a:cubicBezTo>
                  <a:pt x="122" y="339"/>
                  <a:pt x="123" y="337"/>
                  <a:pt x="125" y="336"/>
                </a:cubicBezTo>
                <a:cubicBezTo>
                  <a:pt x="128" y="335"/>
                  <a:pt x="131" y="335"/>
                  <a:pt x="135" y="336"/>
                </a:cubicBezTo>
                <a:cubicBezTo>
                  <a:pt x="139" y="337"/>
                  <a:pt x="142" y="338"/>
                  <a:pt x="143" y="340"/>
                </a:cubicBezTo>
                <a:cubicBezTo>
                  <a:pt x="145" y="342"/>
                  <a:pt x="145" y="345"/>
                  <a:pt x="145" y="348"/>
                </a:cubicBezTo>
                <a:cubicBezTo>
                  <a:pt x="144" y="351"/>
                  <a:pt x="142" y="353"/>
                  <a:pt x="140" y="354"/>
                </a:cubicBezTo>
                <a:cubicBezTo>
                  <a:pt x="138" y="355"/>
                  <a:pt x="135" y="355"/>
                  <a:pt x="130" y="354"/>
                </a:cubicBezTo>
                <a:cubicBezTo>
                  <a:pt x="126" y="353"/>
                  <a:pt x="124" y="352"/>
                  <a:pt x="122" y="350"/>
                </a:cubicBezTo>
                <a:cubicBezTo>
                  <a:pt x="121" y="348"/>
                  <a:pt x="120" y="345"/>
                  <a:pt x="121" y="342"/>
                </a:cubicBezTo>
                <a:close/>
                <a:moveTo>
                  <a:pt x="124" y="314"/>
                </a:moveTo>
                <a:cubicBezTo>
                  <a:pt x="127" y="305"/>
                  <a:pt x="127" y="305"/>
                  <a:pt x="127" y="305"/>
                </a:cubicBezTo>
                <a:cubicBezTo>
                  <a:pt x="156" y="301"/>
                  <a:pt x="156" y="301"/>
                  <a:pt x="156" y="301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5" y="284"/>
                  <a:pt x="135" y="284"/>
                  <a:pt x="135" y="284"/>
                </a:cubicBezTo>
                <a:cubicBezTo>
                  <a:pt x="168" y="298"/>
                  <a:pt x="168" y="298"/>
                  <a:pt x="168" y="298"/>
                </a:cubicBezTo>
                <a:cubicBezTo>
                  <a:pt x="165" y="306"/>
                  <a:pt x="165" y="306"/>
                  <a:pt x="165" y="306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59" y="320"/>
                  <a:pt x="159" y="320"/>
                  <a:pt x="159" y="320"/>
                </a:cubicBezTo>
                <a:cubicBezTo>
                  <a:pt x="156" y="327"/>
                  <a:pt x="156" y="327"/>
                  <a:pt x="156" y="327"/>
                </a:cubicBezTo>
                <a:cubicBezTo>
                  <a:pt x="124" y="314"/>
                  <a:pt x="124" y="314"/>
                  <a:pt x="124" y="314"/>
                </a:cubicBezTo>
                <a:close/>
                <a:moveTo>
                  <a:pt x="166" y="273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87" y="265"/>
                  <a:pt x="187" y="265"/>
                  <a:pt x="187" y="265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78" y="281"/>
                  <a:pt x="176" y="283"/>
                  <a:pt x="175" y="284"/>
                </a:cubicBezTo>
                <a:cubicBezTo>
                  <a:pt x="174" y="286"/>
                  <a:pt x="172" y="286"/>
                  <a:pt x="171" y="287"/>
                </a:cubicBezTo>
                <a:cubicBezTo>
                  <a:pt x="168" y="288"/>
                  <a:pt x="166" y="288"/>
                  <a:pt x="164" y="288"/>
                </a:cubicBezTo>
                <a:cubicBezTo>
                  <a:pt x="161" y="287"/>
                  <a:pt x="159" y="286"/>
                  <a:pt x="156" y="284"/>
                </a:cubicBezTo>
                <a:cubicBezTo>
                  <a:pt x="151" y="281"/>
                  <a:pt x="147" y="278"/>
                  <a:pt x="146" y="274"/>
                </a:cubicBezTo>
                <a:cubicBezTo>
                  <a:pt x="145" y="270"/>
                  <a:pt x="146" y="265"/>
                  <a:pt x="149" y="260"/>
                </a:cubicBezTo>
                <a:cubicBezTo>
                  <a:pt x="157" y="247"/>
                  <a:pt x="157" y="247"/>
                  <a:pt x="157" y="247"/>
                </a:cubicBezTo>
                <a:cubicBezTo>
                  <a:pt x="162" y="250"/>
                  <a:pt x="162" y="250"/>
                  <a:pt x="162" y="250"/>
                </a:cubicBezTo>
                <a:cubicBezTo>
                  <a:pt x="154" y="264"/>
                  <a:pt x="154" y="264"/>
                  <a:pt x="154" y="264"/>
                </a:cubicBezTo>
                <a:cubicBezTo>
                  <a:pt x="153" y="266"/>
                  <a:pt x="152" y="268"/>
                  <a:pt x="153" y="271"/>
                </a:cubicBezTo>
                <a:cubicBezTo>
                  <a:pt x="154" y="273"/>
                  <a:pt x="156" y="275"/>
                  <a:pt x="160" y="277"/>
                </a:cubicBezTo>
                <a:cubicBezTo>
                  <a:pt x="163" y="279"/>
                  <a:pt x="166" y="280"/>
                  <a:pt x="168" y="280"/>
                </a:cubicBezTo>
                <a:cubicBezTo>
                  <a:pt x="170" y="279"/>
                  <a:pt x="172" y="278"/>
                  <a:pt x="174" y="276"/>
                </a:cubicBezTo>
                <a:cubicBezTo>
                  <a:pt x="178" y="268"/>
                  <a:pt x="178" y="268"/>
                  <a:pt x="178" y="268"/>
                </a:cubicBezTo>
                <a:cubicBezTo>
                  <a:pt x="171" y="264"/>
                  <a:pt x="171" y="264"/>
                  <a:pt x="171" y="264"/>
                </a:cubicBezTo>
                <a:cubicBezTo>
                  <a:pt x="166" y="273"/>
                  <a:pt x="166" y="273"/>
                  <a:pt x="166" y="273"/>
                </a:cubicBezTo>
                <a:close/>
                <a:moveTo>
                  <a:pt x="197" y="199"/>
                </a:moveTo>
                <a:cubicBezTo>
                  <a:pt x="211" y="215"/>
                  <a:pt x="211" y="215"/>
                  <a:pt x="211" y="215"/>
                </a:cubicBezTo>
                <a:cubicBezTo>
                  <a:pt x="213" y="217"/>
                  <a:pt x="215" y="218"/>
                  <a:pt x="217" y="219"/>
                </a:cubicBezTo>
                <a:cubicBezTo>
                  <a:pt x="219" y="219"/>
                  <a:pt x="221" y="218"/>
                  <a:pt x="223" y="216"/>
                </a:cubicBezTo>
                <a:cubicBezTo>
                  <a:pt x="225" y="214"/>
                  <a:pt x="226" y="212"/>
                  <a:pt x="226" y="210"/>
                </a:cubicBezTo>
                <a:cubicBezTo>
                  <a:pt x="226" y="208"/>
                  <a:pt x="225" y="206"/>
                  <a:pt x="223" y="204"/>
                </a:cubicBezTo>
                <a:cubicBezTo>
                  <a:pt x="208" y="188"/>
                  <a:pt x="208" y="188"/>
                  <a:pt x="208" y="188"/>
                </a:cubicBezTo>
                <a:cubicBezTo>
                  <a:pt x="214" y="183"/>
                  <a:pt x="214" y="183"/>
                  <a:pt x="214" y="183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30" y="201"/>
                  <a:pt x="231" y="202"/>
                  <a:pt x="232" y="203"/>
                </a:cubicBezTo>
                <a:cubicBezTo>
                  <a:pt x="233" y="205"/>
                  <a:pt x="233" y="206"/>
                  <a:pt x="233" y="207"/>
                </a:cubicBezTo>
                <a:cubicBezTo>
                  <a:pt x="233" y="209"/>
                  <a:pt x="233" y="212"/>
                  <a:pt x="232" y="214"/>
                </a:cubicBezTo>
                <a:cubicBezTo>
                  <a:pt x="231" y="216"/>
                  <a:pt x="229" y="218"/>
                  <a:pt x="227" y="220"/>
                </a:cubicBezTo>
                <a:cubicBezTo>
                  <a:pt x="224" y="222"/>
                  <a:pt x="222" y="224"/>
                  <a:pt x="220" y="225"/>
                </a:cubicBezTo>
                <a:cubicBezTo>
                  <a:pt x="218" y="226"/>
                  <a:pt x="216" y="226"/>
                  <a:pt x="214" y="226"/>
                </a:cubicBezTo>
                <a:cubicBezTo>
                  <a:pt x="213" y="225"/>
                  <a:pt x="212" y="225"/>
                  <a:pt x="210" y="224"/>
                </a:cubicBezTo>
                <a:cubicBezTo>
                  <a:pt x="209" y="223"/>
                  <a:pt x="208" y="222"/>
                  <a:pt x="206" y="220"/>
                </a:cubicBezTo>
                <a:cubicBezTo>
                  <a:pt x="191" y="204"/>
                  <a:pt x="191" y="204"/>
                  <a:pt x="191" y="204"/>
                </a:cubicBezTo>
                <a:cubicBezTo>
                  <a:pt x="197" y="199"/>
                  <a:pt x="197" y="199"/>
                  <a:pt x="197" y="199"/>
                </a:cubicBezTo>
                <a:close/>
                <a:moveTo>
                  <a:pt x="222" y="175"/>
                </a:moveTo>
                <a:cubicBezTo>
                  <a:pt x="230" y="170"/>
                  <a:pt x="230" y="170"/>
                  <a:pt x="230" y="170"/>
                </a:cubicBezTo>
                <a:cubicBezTo>
                  <a:pt x="256" y="183"/>
                  <a:pt x="256" y="183"/>
                  <a:pt x="256" y="183"/>
                </a:cubicBezTo>
                <a:cubicBezTo>
                  <a:pt x="242" y="162"/>
                  <a:pt x="242" y="162"/>
                  <a:pt x="242" y="162"/>
                </a:cubicBezTo>
                <a:cubicBezTo>
                  <a:pt x="248" y="157"/>
                  <a:pt x="248" y="157"/>
                  <a:pt x="248" y="157"/>
                </a:cubicBezTo>
                <a:cubicBezTo>
                  <a:pt x="268" y="187"/>
                  <a:pt x="268" y="187"/>
                  <a:pt x="268" y="187"/>
                </a:cubicBezTo>
                <a:cubicBezTo>
                  <a:pt x="261" y="192"/>
                  <a:pt x="261" y="192"/>
                  <a:pt x="261" y="192"/>
                </a:cubicBezTo>
                <a:cubicBezTo>
                  <a:pt x="233" y="178"/>
                  <a:pt x="233" y="178"/>
                  <a:pt x="233" y="178"/>
                </a:cubicBezTo>
                <a:cubicBezTo>
                  <a:pt x="249" y="200"/>
                  <a:pt x="249" y="200"/>
                  <a:pt x="249" y="200"/>
                </a:cubicBezTo>
                <a:cubicBezTo>
                  <a:pt x="243" y="205"/>
                  <a:pt x="243" y="205"/>
                  <a:pt x="243" y="205"/>
                </a:cubicBezTo>
                <a:cubicBezTo>
                  <a:pt x="222" y="175"/>
                  <a:pt x="222" y="175"/>
                  <a:pt x="222" y="175"/>
                </a:cubicBezTo>
                <a:close/>
                <a:moveTo>
                  <a:pt x="282" y="180"/>
                </a:moveTo>
                <a:cubicBezTo>
                  <a:pt x="275" y="184"/>
                  <a:pt x="275" y="184"/>
                  <a:pt x="275" y="184"/>
                </a:cubicBezTo>
                <a:cubicBezTo>
                  <a:pt x="257" y="153"/>
                  <a:pt x="257" y="153"/>
                  <a:pt x="257" y="153"/>
                </a:cubicBezTo>
                <a:cubicBezTo>
                  <a:pt x="264" y="149"/>
                  <a:pt x="264" y="149"/>
                  <a:pt x="264" y="149"/>
                </a:cubicBezTo>
                <a:cubicBezTo>
                  <a:pt x="282" y="180"/>
                  <a:pt x="282" y="180"/>
                  <a:pt x="282" y="180"/>
                </a:cubicBezTo>
                <a:close/>
                <a:moveTo>
                  <a:pt x="297" y="172"/>
                </a:moveTo>
                <a:cubicBezTo>
                  <a:pt x="268" y="146"/>
                  <a:pt x="268" y="146"/>
                  <a:pt x="268" y="146"/>
                </a:cubicBezTo>
                <a:cubicBezTo>
                  <a:pt x="276" y="142"/>
                  <a:pt x="276" y="142"/>
                  <a:pt x="276" y="142"/>
                </a:cubicBezTo>
                <a:cubicBezTo>
                  <a:pt x="297" y="162"/>
                  <a:pt x="297" y="162"/>
                  <a:pt x="297" y="162"/>
                </a:cubicBezTo>
                <a:cubicBezTo>
                  <a:pt x="295" y="133"/>
                  <a:pt x="295" y="133"/>
                  <a:pt x="295" y="133"/>
                </a:cubicBezTo>
                <a:cubicBezTo>
                  <a:pt x="302" y="130"/>
                  <a:pt x="302" y="130"/>
                  <a:pt x="302" y="130"/>
                </a:cubicBezTo>
                <a:cubicBezTo>
                  <a:pt x="304" y="169"/>
                  <a:pt x="304" y="169"/>
                  <a:pt x="304" y="169"/>
                </a:cubicBezTo>
                <a:cubicBezTo>
                  <a:pt x="297" y="172"/>
                  <a:pt x="297" y="172"/>
                  <a:pt x="297" y="172"/>
                </a:cubicBezTo>
                <a:close/>
                <a:moveTo>
                  <a:pt x="325" y="130"/>
                </a:moveTo>
                <a:cubicBezTo>
                  <a:pt x="323" y="131"/>
                  <a:pt x="321" y="132"/>
                  <a:pt x="320" y="134"/>
                </a:cubicBezTo>
                <a:cubicBezTo>
                  <a:pt x="319" y="136"/>
                  <a:pt x="319" y="138"/>
                  <a:pt x="320" y="141"/>
                </a:cubicBezTo>
                <a:cubicBezTo>
                  <a:pt x="339" y="135"/>
                  <a:pt x="339" y="135"/>
                  <a:pt x="339" y="135"/>
                </a:cubicBezTo>
                <a:cubicBezTo>
                  <a:pt x="341" y="141"/>
                  <a:pt x="341" y="141"/>
                  <a:pt x="341" y="141"/>
                </a:cubicBezTo>
                <a:cubicBezTo>
                  <a:pt x="321" y="147"/>
                  <a:pt x="321" y="147"/>
                  <a:pt x="321" y="147"/>
                </a:cubicBezTo>
                <a:cubicBezTo>
                  <a:pt x="322" y="150"/>
                  <a:pt x="323" y="152"/>
                  <a:pt x="325" y="153"/>
                </a:cubicBezTo>
                <a:cubicBezTo>
                  <a:pt x="327" y="154"/>
                  <a:pt x="329" y="154"/>
                  <a:pt x="332" y="153"/>
                </a:cubicBezTo>
                <a:cubicBezTo>
                  <a:pt x="344" y="149"/>
                  <a:pt x="344" y="149"/>
                  <a:pt x="344" y="149"/>
                </a:cubicBezTo>
                <a:cubicBezTo>
                  <a:pt x="345" y="155"/>
                  <a:pt x="345" y="155"/>
                  <a:pt x="345" y="155"/>
                </a:cubicBezTo>
                <a:cubicBezTo>
                  <a:pt x="333" y="159"/>
                  <a:pt x="333" y="159"/>
                  <a:pt x="333" y="159"/>
                </a:cubicBezTo>
                <a:cubicBezTo>
                  <a:pt x="331" y="160"/>
                  <a:pt x="328" y="160"/>
                  <a:pt x="327" y="160"/>
                </a:cubicBezTo>
                <a:cubicBezTo>
                  <a:pt x="325" y="160"/>
                  <a:pt x="323" y="160"/>
                  <a:pt x="322" y="159"/>
                </a:cubicBezTo>
                <a:cubicBezTo>
                  <a:pt x="320" y="158"/>
                  <a:pt x="318" y="157"/>
                  <a:pt x="316" y="155"/>
                </a:cubicBezTo>
                <a:cubicBezTo>
                  <a:pt x="315" y="153"/>
                  <a:pt x="314" y="150"/>
                  <a:pt x="313" y="147"/>
                </a:cubicBezTo>
                <a:cubicBezTo>
                  <a:pt x="311" y="141"/>
                  <a:pt x="311" y="136"/>
                  <a:pt x="313" y="132"/>
                </a:cubicBezTo>
                <a:cubicBezTo>
                  <a:pt x="315" y="129"/>
                  <a:pt x="318" y="126"/>
                  <a:pt x="324" y="124"/>
                </a:cubicBezTo>
                <a:cubicBezTo>
                  <a:pt x="335" y="121"/>
                  <a:pt x="335" y="121"/>
                  <a:pt x="335" y="121"/>
                </a:cubicBezTo>
                <a:cubicBezTo>
                  <a:pt x="337" y="127"/>
                  <a:pt x="337" y="127"/>
                  <a:pt x="337" y="127"/>
                </a:cubicBezTo>
                <a:cubicBezTo>
                  <a:pt x="325" y="130"/>
                  <a:pt x="325" y="130"/>
                  <a:pt x="325" y="130"/>
                </a:cubicBezTo>
                <a:close/>
                <a:moveTo>
                  <a:pt x="364" y="122"/>
                </a:moveTo>
                <a:cubicBezTo>
                  <a:pt x="364" y="122"/>
                  <a:pt x="364" y="122"/>
                  <a:pt x="364" y="122"/>
                </a:cubicBezTo>
                <a:cubicBezTo>
                  <a:pt x="367" y="122"/>
                  <a:pt x="368" y="122"/>
                  <a:pt x="369" y="123"/>
                </a:cubicBezTo>
                <a:cubicBezTo>
                  <a:pt x="370" y="123"/>
                  <a:pt x="371" y="124"/>
                  <a:pt x="371" y="126"/>
                </a:cubicBezTo>
                <a:cubicBezTo>
                  <a:pt x="371" y="128"/>
                  <a:pt x="371" y="129"/>
                  <a:pt x="370" y="130"/>
                </a:cubicBezTo>
                <a:cubicBezTo>
                  <a:pt x="369" y="130"/>
                  <a:pt x="368" y="131"/>
                  <a:pt x="365" y="131"/>
                </a:cubicBezTo>
                <a:cubicBezTo>
                  <a:pt x="356" y="133"/>
                  <a:pt x="356" y="133"/>
                  <a:pt x="356" y="133"/>
                </a:cubicBezTo>
                <a:cubicBezTo>
                  <a:pt x="355" y="124"/>
                  <a:pt x="355" y="124"/>
                  <a:pt x="355" y="124"/>
                </a:cubicBezTo>
                <a:cubicBezTo>
                  <a:pt x="364" y="122"/>
                  <a:pt x="364" y="122"/>
                  <a:pt x="364" y="122"/>
                </a:cubicBezTo>
                <a:close/>
                <a:moveTo>
                  <a:pt x="347" y="118"/>
                </a:moveTo>
                <a:cubicBezTo>
                  <a:pt x="365" y="116"/>
                  <a:pt x="365" y="116"/>
                  <a:pt x="365" y="116"/>
                </a:cubicBezTo>
                <a:cubicBezTo>
                  <a:pt x="369" y="115"/>
                  <a:pt x="372" y="116"/>
                  <a:pt x="375" y="117"/>
                </a:cubicBezTo>
                <a:cubicBezTo>
                  <a:pt x="377" y="119"/>
                  <a:pt x="378" y="121"/>
                  <a:pt x="379" y="125"/>
                </a:cubicBezTo>
                <a:cubicBezTo>
                  <a:pt x="379" y="128"/>
                  <a:pt x="379" y="130"/>
                  <a:pt x="378" y="132"/>
                </a:cubicBezTo>
                <a:cubicBezTo>
                  <a:pt x="377" y="134"/>
                  <a:pt x="375" y="135"/>
                  <a:pt x="373" y="136"/>
                </a:cubicBezTo>
                <a:cubicBezTo>
                  <a:pt x="384" y="149"/>
                  <a:pt x="384" y="149"/>
                  <a:pt x="384" y="149"/>
                </a:cubicBezTo>
                <a:cubicBezTo>
                  <a:pt x="376" y="151"/>
                  <a:pt x="376" y="151"/>
                  <a:pt x="376" y="151"/>
                </a:cubicBezTo>
                <a:cubicBezTo>
                  <a:pt x="366" y="138"/>
                  <a:pt x="366" y="138"/>
                  <a:pt x="366" y="138"/>
                </a:cubicBezTo>
                <a:cubicBezTo>
                  <a:pt x="357" y="139"/>
                  <a:pt x="357" y="139"/>
                  <a:pt x="357" y="139"/>
                </a:cubicBezTo>
                <a:cubicBezTo>
                  <a:pt x="359" y="153"/>
                  <a:pt x="359" y="153"/>
                  <a:pt x="359" y="153"/>
                </a:cubicBezTo>
                <a:cubicBezTo>
                  <a:pt x="352" y="154"/>
                  <a:pt x="352" y="154"/>
                  <a:pt x="352" y="154"/>
                </a:cubicBezTo>
                <a:cubicBezTo>
                  <a:pt x="347" y="118"/>
                  <a:pt x="347" y="118"/>
                  <a:pt x="347" y="118"/>
                </a:cubicBezTo>
                <a:close/>
                <a:moveTo>
                  <a:pt x="419" y="121"/>
                </a:moveTo>
                <a:cubicBezTo>
                  <a:pt x="401" y="121"/>
                  <a:pt x="401" y="121"/>
                  <a:pt x="401" y="121"/>
                </a:cubicBezTo>
                <a:cubicBezTo>
                  <a:pt x="399" y="121"/>
                  <a:pt x="397" y="121"/>
                  <a:pt x="396" y="122"/>
                </a:cubicBezTo>
                <a:cubicBezTo>
                  <a:pt x="395" y="123"/>
                  <a:pt x="395" y="124"/>
                  <a:pt x="395" y="125"/>
                </a:cubicBezTo>
                <a:cubicBezTo>
                  <a:pt x="395" y="127"/>
                  <a:pt x="395" y="128"/>
                  <a:pt x="396" y="128"/>
                </a:cubicBezTo>
                <a:cubicBezTo>
                  <a:pt x="397" y="129"/>
                  <a:pt x="398" y="129"/>
                  <a:pt x="39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13" y="130"/>
                  <a:pt x="416" y="130"/>
                  <a:pt x="418" y="132"/>
                </a:cubicBezTo>
                <a:cubicBezTo>
                  <a:pt x="420" y="134"/>
                  <a:pt x="420" y="136"/>
                  <a:pt x="420" y="140"/>
                </a:cubicBezTo>
                <a:cubicBezTo>
                  <a:pt x="420" y="144"/>
                  <a:pt x="419" y="146"/>
                  <a:pt x="417" y="148"/>
                </a:cubicBezTo>
                <a:cubicBezTo>
                  <a:pt x="415" y="150"/>
                  <a:pt x="412" y="150"/>
                  <a:pt x="408" y="150"/>
                </a:cubicBezTo>
                <a:cubicBezTo>
                  <a:pt x="388" y="150"/>
                  <a:pt x="388" y="150"/>
                  <a:pt x="388" y="15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07" y="144"/>
                  <a:pt x="407" y="144"/>
                  <a:pt x="407" y="144"/>
                </a:cubicBezTo>
                <a:cubicBezTo>
                  <a:pt x="409" y="144"/>
                  <a:pt x="410" y="144"/>
                  <a:pt x="411" y="143"/>
                </a:cubicBezTo>
                <a:cubicBezTo>
                  <a:pt x="412" y="142"/>
                  <a:pt x="413" y="141"/>
                  <a:pt x="413" y="140"/>
                </a:cubicBezTo>
                <a:cubicBezTo>
                  <a:pt x="413" y="139"/>
                  <a:pt x="412" y="137"/>
                  <a:pt x="411" y="137"/>
                </a:cubicBezTo>
                <a:cubicBezTo>
                  <a:pt x="411" y="136"/>
                  <a:pt x="409" y="136"/>
                  <a:pt x="407" y="136"/>
                </a:cubicBezTo>
                <a:cubicBezTo>
                  <a:pt x="399" y="136"/>
                  <a:pt x="399" y="136"/>
                  <a:pt x="399" y="136"/>
                </a:cubicBezTo>
                <a:cubicBezTo>
                  <a:pt x="395" y="136"/>
                  <a:pt x="392" y="135"/>
                  <a:pt x="390" y="133"/>
                </a:cubicBezTo>
                <a:cubicBezTo>
                  <a:pt x="388" y="131"/>
                  <a:pt x="387" y="129"/>
                  <a:pt x="387" y="125"/>
                </a:cubicBezTo>
                <a:cubicBezTo>
                  <a:pt x="387" y="121"/>
                  <a:pt x="388" y="119"/>
                  <a:pt x="390" y="117"/>
                </a:cubicBezTo>
                <a:cubicBezTo>
                  <a:pt x="392" y="115"/>
                  <a:pt x="395" y="114"/>
                  <a:pt x="400" y="114"/>
                </a:cubicBezTo>
                <a:cubicBezTo>
                  <a:pt x="419" y="115"/>
                  <a:pt x="419" y="115"/>
                  <a:pt x="419" y="115"/>
                </a:cubicBezTo>
                <a:cubicBezTo>
                  <a:pt x="419" y="121"/>
                  <a:pt x="419" y="121"/>
                  <a:pt x="419" y="121"/>
                </a:cubicBezTo>
                <a:close/>
                <a:moveTo>
                  <a:pt x="433" y="152"/>
                </a:moveTo>
                <a:cubicBezTo>
                  <a:pt x="426" y="151"/>
                  <a:pt x="426" y="151"/>
                  <a:pt x="426" y="151"/>
                </a:cubicBezTo>
                <a:cubicBezTo>
                  <a:pt x="431" y="115"/>
                  <a:pt x="431" y="115"/>
                  <a:pt x="431" y="115"/>
                </a:cubicBezTo>
                <a:cubicBezTo>
                  <a:pt x="438" y="117"/>
                  <a:pt x="438" y="117"/>
                  <a:pt x="438" y="117"/>
                </a:cubicBezTo>
                <a:cubicBezTo>
                  <a:pt x="433" y="152"/>
                  <a:pt x="433" y="152"/>
                  <a:pt x="433" y="152"/>
                </a:cubicBezTo>
                <a:close/>
                <a:moveTo>
                  <a:pt x="453" y="126"/>
                </a:moveTo>
                <a:cubicBezTo>
                  <a:pt x="442" y="124"/>
                  <a:pt x="442" y="124"/>
                  <a:pt x="442" y="124"/>
                </a:cubicBezTo>
                <a:cubicBezTo>
                  <a:pt x="443" y="118"/>
                  <a:pt x="443" y="118"/>
                  <a:pt x="443" y="118"/>
                </a:cubicBezTo>
                <a:cubicBezTo>
                  <a:pt x="473" y="123"/>
                  <a:pt x="473" y="123"/>
                  <a:pt x="473" y="123"/>
                </a:cubicBezTo>
                <a:cubicBezTo>
                  <a:pt x="472" y="129"/>
                  <a:pt x="472" y="129"/>
                  <a:pt x="472" y="129"/>
                </a:cubicBezTo>
                <a:cubicBezTo>
                  <a:pt x="461" y="127"/>
                  <a:pt x="461" y="127"/>
                  <a:pt x="461" y="127"/>
                </a:cubicBezTo>
                <a:cubicBezTo>
                  <a:pt x="456" y="156"/>
                  <a:pt x="456" y="156"/>
                  <a:pt x="456" y="156"/>
                </a:cubicBezTo>
                <a:cubicBezTo>
                  <a:pt x="448" y="155"/>
                  <a:pt x="448" y="155"/>
                  <a:pt x="448" y="155"/>
                </a:cubicBezTo>
                <a:cubicBezTo>
                  <a:pt x="453" y="126"/>
                  <a:pt x="453" y="126"/>
                  <a:pt x="453" y="126"/>
                </a:cubicBezTo>
                <a:close/>
                <a:moveTo>
                  <a:pt x="477" y="124"/>
                </a:moveTo>
                <a:cubicBezTo>
                  <a:pt x="485" y="127"/>
                  <a:pt x="485" y="127"/>
                  <a:pt x="485" y="127"/>
                </a:cubicBezTo>
                <a:cubicBezTo>
                  <a:pt x="488" y="142"/>
                  <a:pt x="488" y="142"/>
                  <a:pt x="488" y="142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9" y="135"/>
                  <a:pt x="509" y="135"/>
                  <a:pt x="509" y="135"/>
                </a:cubicBezTo>
                <a:cubicBezTo>
                  <a:pt x="490" y="150"/>
                  <a:pt x="490" y="150"/>
                  <a:pt x="490" y="150"/>
                </a:cubicBezTo>
                <a:cubicBezTo>
                  <a:pt x="485" y="165"/>
                  <a:pt x="485" y="165"/>
                  <a:pt x="485" y="165"/>
                </a:cubicBezTo>
                <a:cubicBezTo>
                  <a:pt x="478" y="162"/>
                  <a:pt x="478" y="162"/>
                  <a:pt x="478" y="162"/>
                </a:cubicBezTo>
                <a:cubicBezTo>
                  <a:pt x="483" y="147"/>
                  <a:pt x="483" y="147"/>
                  <a:pt x="483" y="147"/>
                </a:cubicBezTo>
                <a:cubicBezTo>
                  <a:pt x="477" y="124"/>
                  <a:pt x="477" y="124"/>
                  <a:pt x="477" y="124"/>
                </a:cubicBezTo>
                <a:close/>
                <a:moveTo>
                  <a:pt x="541" y="171"/>
                </a:moveTo>
                <a:cubicBezTo>
                  <a:pt x="545" y="166"/>
                  <a:pt x="548" y="163"/>
                  <a:pt x="552" y="162"/>
                </a:cubicBezTo>
                <a:cubicBezTo>
                  <a:pt x="557" y="161"/>
                  <a:pt x="561" y="162"/>
                  <a:pt x="566" y="166"/>
                </a:cubicBezTo>
                <a:cubicBezTo>
                  <a:pt x="571" y="169"/>
                  <a:pt x="574" y="173"/>
                  <a:pt x="574" y="177"/>
                </a:cubicBezTo>
                <a:cubicBezTo>
                  <a:pt x="575" y="181"/>
                  <a:pt x="574" y="186"/>
                  <a:pt x="570" y="191"/>
                </a:cubicBezTo>
                <a:cubicBezTo>
                  <a:pt x="567" y="196"/>
                  <a:pt x="563" y="200"/>
                  <a:pt x="559" y="200"/>
                </a:cubicBezTo>
                <a:cubicBezTo>
                  <a:pt x="555" y="201"/>
                  <a:pt x="550" y="200"/>
                  <a:pt x="545" y="197"/>
                </a:cubicBezTo>
                <a:cubicBezTo>
                  <a:pt x="540" y="193"/>
                  <a:pt x="538" y="190"/>
                  <a:pt x="537" y="185"/>
                </a:cubicBezTo>
                <a:cubicBezTo>
                  <a:pt x="536" y="181"/>
                  <a:pt x="538" y="176"/>
                  <a:pt x="541" y="171"/>
                </a:cubicBezTo>
                <a:close/>
                <a:moveTo>
                  <a:pt x="563" y="171"/>
                </a:moveTo>
                <a:cubicBezTo>
                  <a:pt x="565" y="173"/>
                  <a:pt x="567" y="175"/>
                  <a:pt x="567" y="178"/>
                </a:cubicBezTo>
                <a:cubicBezTo>
                  <a:pt x="567" y="180"/>
                  <a:pt x="566" y="183"/>
                  <a:pt x="564" y="187"/>
                </a:cubicBezTo>
                <a:cubicBezTo>
                  <a:pt x="561" y="190"/>
                  <a:pt x="559" y="192"/>
                  <a:pt x="556" y="193"/>
                </a:cubicBezTo>
                <a:cubicBezTo>
                  <a:pt x="554" y="194"/>
                  <a:pt x="551" y="193"/>
                  <a:pt x="549" y="192"/>
                </a:cubicBezTo>
                <a:cubicBezTo>
                  <a:pt x="546" y="190"/>
                  <a:pt x="545" y="188"/>
                  <a:pt x="545" y="185"/>
                </a:cubicBezTo>
                <a:cubicBezTo>
                  <a:pt x="544" y="182"/>
                  <a:pt x="546" y="179"/>
                  <a:pt x="548" y="176"/>
                </a:cubicBezTo>
                <a:cubicBezTo>
                  <a:pt x="550" y="172"/>
                  <a:pt x="553" y="170"/>
                  <a:pt x="555" y="169"/>
                </a:cubicBezTo>
                <a:cubicBezTo>
                  <a:pt x="557" y="169"/>
                  <a:pt x="560" y="169"/>
                  <a:pt x="563" y="171"/>
                </a:cubicBezTo>
                <a:close/>
                <a:moveTo>
                  <a:pt x="574" y="198"/>
                </a:moveTo>
                <a:cubicBezTo>
                  <a:pt x="577" y="194"/>
                  <a:pt x="580" y="192"/>
                  <a:pt x="581" y="191"/>
                </a:cubicBezTo>
                <a:cubicBezTo>
                  <a:pt x="583" y="189"/>
                  <a:pt x="585" y="189"/>
                  <a:pt x="587" y="188"/>
                </a:cubicBezTo>
                <a:cubicBezTo>
                  <a:pt x="589" y="188"/>
                  <a:pt x="591" y="189"/>
                  <a:pt x="593" y="190"/>
                </a:cubicBezTo>
                <a:cubicBezTo>
                  <a:pt x="595" y="191"/>
                  <a:pt x="597" y="192"/>
                  <a:pt x="600" y="195"/>
                </a:cubicBezTo>
                <a:cubicBezTo>
                  <a:pt x="608" y="202"/>
                  <a:pt x="608" y="202"/>
                  <a:pt x="608" y="202"/>
                </a:cubicBezTo>
                <a:cubicBezTo>
                  <a:pt x="604" y="207"/>
                  <a:pt x="604" y="207"/>
                  <a:pt x="604" y="207"/>
                </a:cubicBezTo>
                <a:cubicBezTo>
                  <a:pt x="595" y="199"/>
                  <a:pt x="595" y="199"/>
                  <a:pt x="595" y="199"/>
                </a:cubicBezTo>
                <a:cubicBezTo>
                  <a:pt x="593" y="197"/>
                  <a:pt x="591" y="196"/>
                  <a:pt x="589" y="196"/>
                </a:cubicBezTo>
                <a:cubicBezTo>
                  <a:pt x="587" y="196"/>
                  <a:pt x="585" y="197"/>
                  <a:pt x="583" y="199"/>
                </a:cubicBezTo>
                <a:cubicBezTo>
                  <a:pt x="599" y="213"/>
                  <a:pt x="599" y="213"/>
                  <a:pt x="599" y="213"/>
                </a:cubicBezTo>
                <a:cubicBezTo>
                  <a:pt x="595" y="218"/>
                  <a:pt x="595" y="218"/>
                  <a:pt x="595" y="218"/>
                </a:cubicBezTo>
                <a:cubicBezTo>
                  <a:pt x="579" y="204"/>
                  <a:pt x="579" y="204"/>
                  <a:pt x="579" y="204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4" y="210"/>
                  <a:pt x="564" y="210"/>
                  <a:pt x="564" y="210"/>
                </a:cubicBezTo>
                <a:cubicBezTo>
                  <a:pt x="574" y="198"/>
                  <a:pt x="574" y="198"/>
                  <a:pt x="574" y="198"/>
                </a:cubicBezTo>
                <a:close/>
                <a:moveTo>
                  <a:pt x="641" y="254"/>
                </a:moveTo>
                <a:cubicBezTo>
                  <a:pt x="635" y="244"/>
                  <a:pt x="635" y="244"/>
                  <a:pt x="635" y="244"/>
                </a:cubicBezTo>
                <a:cubicBezTo>
                  <a:pt x="640" y="241"/>
                  <a:pt x="640" y="241"/>
                  <a:pt x="640" y="241"/>
                </a:cubicBezTo>
                <a:cubicBezTo>
                  <a:pt x="656" y="267"/>
                  <a:pt x="656" y="267"/>
                  <a:pt x="656" y="267"/>
                </a:cubicBezTo>
                <a:cubicBezTo>
                  <a:pt x="651" y="270"/>
                  <a:pt x="651" y="270"/>
                  <a:pt x="651" y="270"/>
                </a:cubicBezTo>
                <a:cubicBezTo>
                  <a:pt x="645" y="260"/>
                  <a:pt x="645" y="260"/>
                  <a:pt x="645" y="260"/>
                </a:cubicBezTo>
                <a:cubicBezTo>
                  <a:pt x="620" y="276"/>
                  <a:pt x="620" y="276"/>
                  <a:pt x="620" y="276"/>
                </a:cubicBezTo>
                <a:cubicBezTo>
                  <a:pt x="616" y="269"/>
                  <a:pt x="616" y="269"/>
                  <a:pt x="616" y="269"/>
                </a:cubicBezTo>
                <a:cubicBezTo>
                  <a:pt x="641" y="254"/>
                  <a:pt x="641" y="254"/>
                  <a:pt x="641" y="254"/>
                </a:cubicBezTo>
                <a:close/>
                <a:moveTo>
                  <a:pt x="662" y="290"/>
                </a:moveTo>
                <a:cubicBezTo>
                  <a:pt x="660" y="287"/>
                  <a:pt x="659" y="286"/>
                  <a:pt x="657" y="285"/>
                </a:cubicBezTo>
                <a:cubicBezTo>
                  <a:pt x="655" y="284"/>
                  <a:pt x="653" y="285"/>
                  <a:pt x="651" y="286"/>
                </a:cubicBezTo>
                <a:cubicBezTo>
                  <a:pt x="659" y="305"/>
                  <a:pt x="659" y="305"/>
                  <a:pt x="659" y="305"/>
                </a:cubicBezTo>
                <a:cubicBezTo>
                  <a:pt x="654" y="307"/>
                  <a:pt x="654" y="307"/>
                  <a:pt x="654" y="307"/>
                </a:cubicBezTo>
                <a:cubicBezTo>
                  <a:pt x="645" y="288"/>
                  <a:pt x="645" y="288"/>
                  <a:pt x="645" y="288"/>
                </a:cubicBezTo>
                <a:cubicBezTo>
                  <a:pt x="642" y="290"/>
                  <a:pt x="641" y="291"/>
                  <a:pt x="640" y="293"/>
                </a:cubicBezTo>
                <a:cubicBezTo>
                  <a:pt x="639" y="295"/>
                  <a:pt x="639" y="297"/>
                  <a:pt x="641" y="300"/>
                </a:cubicBezTo>
                <a:cubicBezTo>
                  <a:pt x="646" y="311"/>
                  <a:pt x="646" y="311"/>
                  <a:pt x="646" y="311"/>
                </a:cubicBezTo>
                <a:cubicBezTo>
                  <a:pt x="640" y="313"/>
                  <a:pt x="640" y="313"/>
                  <a:pt x="640" y="313"/>
                </a:cubicBezTo>
                <a:cubicBezTo>
                  <a:pt x="635" y="302"/>
                  <a:pt x="635" y="302"/>
                  <a:pt x="635" y="302"/>
                </a:cubicBezTo>
                <a:cubicBezTo>
                  <a:pt x="634" y="299"/>
                  <a:pt x="633" y="297"/>
                  <a:pt x="633" y="296"/>
                </a:cubicBezTo>
                <a:cubicBezTo>
                  <a:pt x="633" y="294"/>
                  <a:pt x="633" y="292"/>
                  <a:pt x="633" y="291"/>
                </a:cubicBezTo>
                <a:cubicBezTo>
                  <a:pt x="634" y="288"/>
                  <a:pt x="635" y="286"/>
                  <a:pt x="637" y="284"/>
                </a:cubicBezTo>
                <a:cubicBezTo>
                  <a:pt x="638" y="283"/>
                  <a:pt x="641" y="281"/>
                  <a:pt x="644" y="280"/>
                </a:cubicBezTo>
                <a:cubicBezTo>
                  <a:pt x="649" y="277"/>
                  <a:pt x="654" y="276"/>
                  <a:pt x="658" y="277"/>
                </a:cubicBezTo>
                <a:cubicBezTo>
                  <a:pt x="662" y="279"/>
                  <a:pt x="665" y="282"/>
                  <a:pt x="667" y="287"/>
                </a:cubicBezTo>
                <a:cubicBezTo>
                  <a:pt x="672" y="298"/>
                  <a:pt x="672" y="298"/>
                  <a:pt x="672" y="298"/>
                </a:cubicBezTo>
                <a:cubicBezTo>
                  <a:pt x="667" y="301"/>
                  <a:pt x="667" y="301"/>
                  <a:pt x="667" y="301"/>
                </a:cubicBezTo>
                <a:cubicBezTo>
                  <a:pt x="662" y="290"/>
                  <a:pt x="662" y="290"/>
                  <a:pt x="662" y="290"/>
                </a:cubicBezTo>
                <a:close/>
                <a:moveTo>
                  <a:pt x="675" y="325"/>
                </a:moveTo>
                <a:cubicBezTo>
                  <a:pt x="674" y="322"/>
                  <a:pt x="672" y="320"/>
                  <a:pt x="670" y="319"/>
                </a:cubicBezTo>
                <a:cubicBezTo>
                  <a:pt x="668" y="319"/>
                  <a:pt x="665" y="319"/>
                  <a:pt x="660" y="320"/>
                </a:cubicBezTo>
                <a:cubicBezTo>
                  <a:pt x="657" y="322"/>
                  <a:pt x="654" y="323"/>
                  <a:pt x="653" y="325"/>
                </a:cubicBezTo>
                <a:cubicBezTo>
                  <a:pt x="652" y="327"/>
                  <a:pt x="652" y="329"/>
                  <a:pt x="653" y="332"/>
                </a:cubicBezTo>
                <a:cubicBezTo>
                  <a:pt x="657" y="344"/>
                  <a:pt x="657" y="344"/>
                  <a:pt x="657" y="344"/>
                </a:cubicBezTo>
                <a:cubicBezTo>
                  <a:pt x="651" y="346"/>
                  <a:pt x="651" y="346"/>
                  <a:pt x="651" y="346"/>
                </a:cubicBezTo>
                <a:cubicBezTo>
                  <a:pt x="647" y="334"/>
                  <a:pt x="647" y="334"/>
                  <a:pt x="647" y="334"/>
                </a:cubicBezTo>
                <a:cubicBezTo>
                  <a:pt x="646" y="331"/>
                  <a:pt x="646" y="329"/>
                  <a:pt x="646" y="327"/>
                </a:cubicBezTo>
                <a:cubicBezTo>
                  <a:pt x="646" y="326"/>
                  <a:pt x="646" y="324"/>
                  <a:pt x="647" y="322"/>
                </a:cubicBezTo>
                <a:cubicBezTo>
                  <a:pt x="647" y="320"/>
                  <a:pt x="649" y="318"/>
                  <a:pt x="651" y="316"/>
                </a:cubicBezTo>
                <a:cubicBezTo>
                  <a:pt x="653" y="315"/>
                  <a:pt x="655" y="314"/>
                  <a:pt x="658" y="313"/>
                </a:cubicBezTo>
                <a:cubicBezTo>
                  <a:pt x="664" y="311"/>
                  <a:pt x="669" y="310"/>
                  <a:pt x="673" y="312"/>
                </a:cubicBezTo>
                <a:cubicBezTo>
                  <a:pt x="676" y="314"/>
                  <a:pt x="679" y="317"/>
                  <a:pt x="681" y="323"/>
                </a:cubicBezTo>
                <a:cubicBezTo>
                  <a:pt x="684" y="335"/>
                  <a:pt x="684" y="335"/>
                  <a:pt x="684" y="335"/>
                </a:cubicBezTo>
                <a:cubicBezTo>
                  <a:pt x="679" y="337"/>
                  <a:pt x="679" y="337"/>
                  <a:pt x="679" y="337"/>
                </a:cubicBezTo>
                <a:cubicBezTo>
                  <a:pt x="675" y="325"/>
                  <a:pt x="675" y="325"/>
                  <a:pt x="675" y="325"/>
                </a:cubicBezTo>
                <a:close/>
                <a:moveTo>
                  <a:pt x="689" y="352"/>
                </a:moveTo>
                <a:cubicBezTo>
                  <a:pt x="675" y="354"/>
                  <a:pt x="675" y="354"/>
                  <a:pt x="675" y="354"/>
                </a:cubicBezTo>
                <a:cubicBezTo>
                  <a:pt x="677" y="368"/>
                  <a:pt x="677" y="368"/>
                  <a:pt x="677" y="368"/>
                </a:cubicBezTo>
                <a:cubicBezTo>
                  <a:pt x="691" y="365"/>
                  <a:pt x="691" y="365"/>
                  <a:pt x="691" y="365"/>
                </a:cubicBezTo>
                <a:cubicBezTo>
                  <a:pt x="692" y="373"/>
                  <a:pt x="692" y="373"/>
                  <a:pt x="692" y="373"/>
                </a:cubicBezTo>
                <a:cubicBezTo>
                  <a:pt x="658" y="379"/>
                  <a:pt x="658" y="379"/>
                  <a:pt x="658" y="379"/>
                </a:cubicBezTo>
                <a:cubicBezTo>
                  <a:pt x="656" y="372"/>
                  <a:pt x="656" y="372"/>
                  <a:pt x="656" y="372"/>
                </a:cubicBezTo>
                <a:cubicBezTo>
                  <a:pt x="671" y="369"/>
                  <a:pt x="671" y="369"/>
                  <a:pt x="671" y="369"/>
                </a:cubicBezTo>
                <a:cubicBezTo>
                  <a:pt x="669" y="355"/>
                  <a:pt x="669" y="355"/>
                  <a:pt x="669" y="355"/>
                </a:cubicBezTo>
                <a:cubicBezTo>
                  <a:pt x="654" y="358"/>
                  <a:pt x="654" y="358"/>
                  <a:pt x="654" y="358"/>
                </a:cubicBezTo>
                <a:cubicBezTo>
                  <a:pt x="653" y="351"/>
                  <a:pt x="653" y="351"/>
                  <a:pt x="653" y="351"/>
                </a:cubicBezTo>
                <a:cubicBezTo>
                  <a:pt x="687" y="344"/>
                  <a:pt x="687" y="344"/>
                  <a:pt x="687" y="344"/>
                </a:cubicBezTo>
                <a:cubicBezTo>
                  <a:pt x="689" y="352"/>
                  <a:pt x="689" y="352"/>
                  <a:pt x="689" y="352"/>
                </a:cubicBezTo>
                <a:close/>
                <a:moveTo>
                  <a:pt x="695" y="386"/>
                </a:moveTo>
                <a:cubicBezTo>
                  <a:pt x="695" y="396"/>
                  <a:pt x="695" y="396"/>
                  <a:pt x="695" y="396"/>
                </a:cubicBezTo>
                <a:cubicBezTo>
                  <a:pt x="670" y="411"/>
                  <a:pt x="670" y="411"/>
                  <a:pt x="670" y="411"/>
                </a:cubicBezTo>
                <a:cubicBezTo>
                  <a:pt x="695" y="410"/>
                  <a:pt x="695" y="410"/>
                  <a:pt x="695" y="410"/>
                </a:cubicBezTo>
                <a:cubicBezTo>
                  <a:pt x="695" y="418"/>
                  <a:pt x="695" y="418"/>
                  <a:pt x="695" y="418"/>
                </a:cubicBezTo>
                <a:cubicBezTo>
                  <a:pt x="660" y="419"/>
                  <a:pt x="660" y="419"/>
                  <a:pt x="660" y="419"/>
                </a:cubicBezTo>
                <a:cubicBezTo>
                  <a:pt x="660" y="410"/>
                  <a:pt x="660" y="410"/>
                  <a:pt x="660" y="410"/>
                </a:cubicBezTo>
                <a:cubicBezTo>
                  <a:pt x="686" y="394"/>
                  <a:pt x="686" y="394"/>
                  <a:pt x="686" y="394"/>
                </a:cubicBezTo>
                <a:cubicBezTo>
                  <a:pt x="660" y="395"/>
                  <a:pt x="660" y="395"/>
                  <a:pt x="660" y="395"/>
                </a:cubicBezTo>
                <a:cubicBezTo>
                  <a:pt x="659" y="387"/>
                  <a:pt x="659" y="387"/>
                  <a:pt x="659" y="387"/>
                </a:cubicBezTo>
                <a:cubicBezTo>
                  <a:pt x="695" y="386"/>
                  <a:pt x="695" y="386"/>
                  <a:pt x="695" y="386"/>
                </a:cubicBezTo>
                <a:close/>
                <a:moveTo>
                  <a:pt x="677" y="425"/>
                </a:moveTo>
                <a:cubicBezTo>
                  <a:pt x="683" y="426"/>
                  <a:pt x="688" y="428"/>
                  <a:pt x="690" y="431"/>
                </a:cubicBezTo>
                <a:cubicBezTo>
                  <a:pt x="693" y="434"/>
                  <a:pt x="694" y="439"/>
                  <a:pt x="693" y="445"/>
                </a:cubicBezTo>
                <a:cubicBezTo>
                  <a:pt x="692" y="451"/>
                  <a:pt x="690" y="455"/>
                  <a:pt x="687" y="458"/>
                </a:cubicBezTo>
                <a:cubicBezTo>
                  <a:pt x="684" y="460"/>
                  <a:pt x="679" y="461"/>
                  <a:pt x="673" y="460"/>
                </a:cubicBezTo>
                <a:cubicBezTo>
                  <a:pt x="667" y="459"/>
                  <a:pt x="662" y="457"/>
                  <a:pt x="660" y="454"/>
                </a:cubicBezTo>
                <a:cubicBezTo>
                  <a:pt x="657" y="451"/>
                  <a:pt x="656" y="446"/>
                  <a:pt x="657" y="440"/>
                </a:cubicBezTo>
                <a:cubicBezTo>
                  <a:pt x="657" y="434"/>
                  <a:pt x="659" y="430"/>
                  <a:pt x="663" y="427"/>
                </a:cubicBezTo>
                <a:cubicBezTo>
                  <a:pt x="666" y="425"/>
                  <a:pt x="671" y="424"/>
                  <a:pt x="677" y="425"/>
                </a:cubicBezTo>
                <a:close/>
                <a:moveTo>
                  <a:pt x="687" y="444"/>
                </a:moveTo>
                <a:cubicBezTo>
                  <a:pt x="687" y="447"/>
                  <a:pt x="685" y="450"/>
                  <a:pt x="683" y="451"/>
                </a:cubicBezTo>
                <a:cubicBezTo>
                  <a:pt x="681" y="452"/>
                  <a:pt x="678" y="453"/>
                  <a:pt x="674" y="452"/>
                </a:cubicBezTo>
                <a:cubicBezTo>
                  <a:pt x="670" y="452"/>
                  <a:pt x="667" y="450"/>
                  <a:pt x="665" y="449"/>
                </a:cubicBezTo>
                <a:cubicBezTo>
                  <a:pt x="663" y="447"/>
                  <a:pt x="662" y="444"/>
                  <a:pt x="663" y="441"/>
                </a:cubicBezTo>
                <a:cubicBezTo>
                  <a:pt x="663" y="438"/>
                  <a:pt x="664" y="435"/>
                  <a:pt x="667" y="434"/>
                </a:cubicBezTo>
                <a:cubicBezTo>
                  <a:pt x="669" y="433"/>
                  <a:pt x="672" y="432"/>
                  <a:pt x="676" y="433"/>
                </a:cubicBezTo>
                <a:cubicBezTo>
                  <a:pt x="680" y="433"/>
                  <a:pt x="683" y="435"/>
                  <a:pt x="685" y="436"/>
                </a:cubicBezTo>
                <a:cubicBezTo>
                  <a:pt x="687" y="438"/>
                  <a:pt x="687" y="441"/>
                  <a:pt x="687" y="444"/>
                </a:cubicBezTo>
                <a:close/>
                <a:moveTo>
                  <a:pt x="651" y="478"/>
                </a:moveTo>
                <a:cubicBezTo>
                  <a:pt x="652" y="474"/>
                  <a:pt x="653" y="472"/>
                  <a:pt x="654" y="471"/>
                </a:cubicBezTo>
                <a:cubicBezTo>
                  <a:pt x="655" y="469"/>
                  <a:pt x="656" y="468"/>
                  <a:pt x="658" y="467"/>
                </a:cubicBezTo>
                <a:cubicBezTo>
                  <a:pt x="659" y="466"/>
                  <a:pt x="661" y="466"/>
                  <a:pt x="662" y="465"/>
                </a:cubicBezTo>
                <a:cubicBezTo>
                  <a:pt x="664" y="465"/>
                  <a:pt x="666" y="466"/>
                  <a:pt x="669" y="466"/>
                </a:cubicBezTo>
                <a:cubicBezTo>
                  <a:pt x="689" y="471"/>
                  <a:pt x="689" y="471"/>
                  <a:pt x="689" y="471"/>
                </a:cubicBezTo>
                <a:cubicBezTo>
                  <a:pt x="687" y="478"/>
                  <a:pt x="687" y="478"/>
                  <a:pt x="687" y="478"/>
                </a:cubicBezTo>
                <a:cubicBezTo>
                  <a:pt x="667" y="474"/>
                  <a:pt x="667" y="474"/>
                  <a:pt x="667" y="474"/>
                </a:cubicBezTo>
                <a:cubicBezTo>
                  <a:pt x="665" y="473"/>
                  <a:pt x="664" y="473"/>
                  <a:pt x="663" y="473"/>
                </a:cubicBezTo>
                <a:cubicBezTo>
                  <a:pt x="662" y="473"/>
                  <a:pt x="661" y="473"/>
                  <a:pt x="661" y="473"/>
                </a:cubicBezTo>
                <a:cubicBezTo>
                  <a:pt x="660" y="474"/>
                  <a:pt x="659" y="475"/>
                  <a:pt x="658" y="475"/>
                </a:cubicBezTo>
                <a:cubicBezTo>
                  <a:pt x="658" y="476"/>
                  <a:pt x="657" y="478"/>
                  <a:pt x="657" y="480"/>
                </a:cubicBezTo>
                <a:cubicBezTo>
                  <a:pt x="655" y="488"/>
                  <a:pt x="655" y="488"/>
                  <a:pt x="655" y="488"/>
                </a:cubicBezTo>
                <a:cubicBezTo>
                  <a:pt x="649" y="487"/>
                  <a:pt x="649" y="487"/>
                  <a:pt x="649" y="487"/>
                </a:cubicBezTo>
                <a:cubicBezTo>
                  <a:pt x="651" y="478"/>
                  <a:pt x="651" y="478"/>
                  <a:pt x="651" y="478"/>
                </a:cubicBezTo>
                <a:close/>
                <a:moveTo>
                  <a:pt x="667" y="494"/>
                </a:moveTo>
                <a:cubicBezTo>
                  <a:pt x="672" y="496"/>
                  <a:pt x="676" y="499"/>
                  <a:pt x="678" y="503"/>
                </a:cubicBezTo>
                <a:cubicBezTo>
                  <a:pt x="679" y="507"/>
                  <a:pt x="679" y="512"/>
                  <a:pt x="677" y="517"/>
                </a:cubicBezTo>
                <a:cubicBezTo>
                  <a:pt x="675" y="523"/>
                  <a:pt x="671" y="526"/>
                  <a:pt x="668" y="528"/>
                </a:cubicBezTo>
                <a:cubicBezTo>
                  <a:pt x="664" y="529"/>
                  <a:pt x="659" y="529"/>
                  <a:pt x="653" y="527"/>
                </a:cubicBezTo>
                <a:cubicBezTo>
                  <a:pt x="647" y="524"/>
                  <a:pt x="644" y="521"/>
                  <a:pt x="642" y="517"/>
                </a:cubicBezTo>
                <a:cubicBezTo>
                  <a:pt x="640" y="513"/>
                  <a:pt x="641" y="509"/>
                  <a:pt x="643" y="503"/>
                </a:cubicBezTo>
                <a:cubicBezTo>
                  <a:pt x="645" y="497"/>
                  <a:pt x="648" y="494"/>
                  <a:pt x="652" y="492"/>
                </a:cubicBezTo>
                <a:cubicBezTo>
                  <a:pt x="656" y="491"/>
                  <a:pt x="661" y="491"/>
                  <a:pt x="667" y="494"/>
                </a:cubicBezTo>
                <a:close/>
                <a:moveTo>
                  <a:pt x="671" y="515"/>
                </a:moveTo>
                <a:cubicBezTo>
                  <a:pt x="670" y="518"/>
                  <a:pt x="668" y="520"/>
                  <a:pt x="666" y="520"/>
                </a:cubicBezTo>
                <a:cubicBezTo>
                  <a:pt x="663" y="521"/>
                  <a:pt x="660" y="521"/>
                  <a:pt x="656" y="519"/>
                </a:cubicBezTo>
                <a:cubicBezTo>
                  <a:pt x="652" y="517"/>
                  <a:pt x="650" y="516"/>
                  <a:pt x="649" y="513"/>
                </a:cubicBezTo>
                <a:cubicBezTo>
                  <a:pt x="647" y="511"/>
                  <a:pt x="647" y="508"/>
                  <a:pt x="648" y="505"/>
                </a:cubicBezTo>
                <a:cubicBezTo>
                  <a:pt x="650" y="502"/>
                  <a:pt x="651" y="500"/>
                  <a:pt x="654" y="500"/>
                </a:cubicBezTo>
                <a:cubicBezTo>
                  <a:pt x="656" y="499"/>
                  <a:pt x="660" y="500"/>
                  <a:pt x="664" y="501"/>
                </a:cubicBezTo>
                <a:cubicBezTo>
                  <a:pt x="667" y="503"/>
                  <a:pt x="670" y="505"/>
                  <a:pt x="671" y="507"/>
                </a:cubicBezTo>
                <a:cubicBezTo>
                  <a:pt x="672" y="509"/>
                  <a:pt x="672" y="512"/>
                  <a:pt x="671" y="515"/>
                </a:cubicBezTo>
                <a:close/>
                <a:moveTo>
                  <a:pt x="641" y="544"/>
                </a:moveTo>
                <a:cubicBezTo>
                  <a:pt x="646" y="547"/>
                  <a:pt x="646" y="547"/>
                  <a:pt x="646" y="547"/>
                </a:cubicBezTo>
                <a:cubicBezTo>
                  <a:pt x="637" y="562"/>
                  <a:pt x="637" y="562"/>
                  <a:pt x="637" y="562"/>
                </a:cubicBezTo>
                <a:cubicBezTo>
                  <a:pt x="619" y="552"/>
                  <a:pt x="619" y="552"/>
                  <a:pt x="619" y="552"/>
                </a:cubicBezTo>
                <a:cubicBezTo>
                  <a:pt x="628" y="538"/>
                  <a:pt x="628" y="538"/>
                  <a:pt x="628" y="538"/>
                </a:cubicBezTo>
                <a:cubicBezTo>
                  <a:pt x="629" y="535"/>
                  <a:pt x="631" y="533"/>
                  <a:pt x="632" y="532"/>
                </a:cubicBezTo>
                <a:cubicBezTo>
                  <a:pt x="633" y="531"/>
                  <a:pt x="634" y="530"/>
                  <a:pt x="636" y="530"/>
                </a:cubicBezTo>
                <a:cubicBezTo>
                  <a:pt x="638" y="529"/>
                  <a:pt x="641" y="529"/>
                  <a:pt x="643" y="529"/>
                </a:cubicBezTo>
                <a:cubicBezTo>
                  <a:pt x="645" y="529"/>
                  <a:pt x="648" y="530"/>
                  <a:pt x="651" y="532"/>
                </a:cubicBezTo>
                <a:cubicBezTo>
                  <a:pt x="656" y="535"/>
                  <a:pt x="659" y="539"/>
                  <a:pt x="661" y="543"/>
                </a:cubicBezTo>
                <a:cubicBezTo>
                  <a:pt x="662" y="547"/>
                  <a:pt x="661" y="551"/>
                  <a:pt x="658" y="556"/>
                </a:cubicBezTo>
                <a:cubicBezTo>
                  <a:pt x="650" y="570"/>
                  <a:pt x="650" y="570"/>
                  <a:pt x="650" y="570"/>
                </a:cubicBezTo>
                <a:cubicBezTo>
                  <a:pt x="644" y="567"/>
                  <a:pt x="644" y="567"/>
                  <a:pt x="644" y="567"/>
                </a:cubicBezTo>
                <a:cubicBezTo>
                  <a:pt x="653" y="553"/>
                  <a:pt x="653" y="553"/>
                  <a:pt x="653" y="553"/>
                </a:cubicBezTo>
                <a:cubicBezTo>
                  <a:pt x="654" y="550"/>
                  <a:pt x="654" y="548"/>
                  <a:pt x="654" y="546"/>
                </a:cubicBezTo>
                <a:cubicBezTo>
                  <a:pt x="653" y="544"/>
                  <a:pt x="650" y="542"/>
                  <a:pt x="647" y="539"/>
                </a:cubicBezTo>
                <a:cubicBezTo>
                  <a:pt x="644" y="537"/>
                  <a:pt x="641" y="537"/>
                  <a:pt x="639" y="537"/>
                </a:cubicBezTo>
                <a:cubicBezTo>
                  <a:pt x="636" y="537"/>
                  <a:pt x="635" y="538"/>
                  <a:pt x="633" y="541"/>
                </a:cubicBezTo>
                <a:cubicBezTo>
                  <a:pt x="629" y="548"/>
                  <a:pt x="629" y="548"/>
                  <a:pt x="629" y="548"/>
                </a:cubicBezTo>
                <a:cubicBezTo>
                  <a:pt x="636" y="553"/>
                  <a:pt x="636" y="553"/>
                  <a:pt x="636" y="553"/>
                </a:cubicBezTo>
                <a:cubicBezTo>
                  <a:pt x="641" y="544"/>
                  <a:pt x="641" y="544"/>
                  <a:pt x="641" y="544"/>
                </a:cubicBezTo>
                <a:close/>
                <a:moveTo>
                  <a:pt x="648" y="574"/>
                </a:moveTo>
                <a:cubicBezTo>
                  <a:pt x="643" y="581"/>
                  <a:pt x="643" y="581"/>
                  <a:pt x="643" y="581"/>
                </a:cubicBezTo>
                <a:cubicBezTo>
                  <a:pt x="627" y="580"/>
                  <a:pt x="627" y="580"/>
                  <a:pt x="627" y="580"/>
                </a:cubicBezTo>
                <a:cubicBezTo>
                  <a:pt x="632" y="595"/>
                  <a:pt x="632" y="595"/>
                  <a:pt x="632" y="595"/>
                </a:cubicBezTo>
                <a:cubicBezTo>
                  <a:pt x="627" y="602"/>
                  <a:pt x="627" y="602"/>
                  <a:pt x="627" y="602"/>
                </a:cubicBezTo>
                <a:cubicBezTo>
                  <a:pt x="619" y="579"/>
                  <a:pt x="619" y="579"/>
                  <a:pt x="619" y="579"/>
                </a:cubicBezTo>
                <a:cubicBezTo>
                  <a:pt x="607" y="570"/>
                  <a:pt x="607" y="570"/>
                  <a:pt x="607" y="570"/>
                </a:cubicBezTo>
                <a:cubicBezTo>
                  <a:pt x="611" y="564"/>
                  <a:pt x="611" y="564"/>
                  <a:pt x="611" y="564"/>
                </a:cubicBezTo>
                <a:cubicBezTo>
                  <a:pt x="624" y="573"/>
                  <a:pt x="624" y="573"/>
                  <a:pt x="624" y="573"/>
                </a:cubicBezTo>
                <a:cubicBezTo>
                  <a:pt x="648" y="574"/>
                  <a:pt x="648" y="574"/>
                  <a:pt x="648" y="574"/>
                </a:cubicBezTo>
                <a:close/>
                <a:moveTo>
                  <a:pt x="264" y="535"/>
                </a:moveTo>
                <a:cubicBezTo>
                  <a:pt x="392" y="535"/>
                  <a:pt x="392" y="535"/>
                  <a:pt x="392" y="535"/>
                </a:cubicBezTo>
                <a:cubicBezTo>
                  <a:pt x="401" y="536"/>
                  <a:pt x="400" y="566"/>
                  <a:pt x="392" y="565"/>
                </a:cubicBezTo>
                <a:cubicBezTo>
                  <a:pt x="264" y="565"/>
                  <a:pt x="264" y="565"/>
                  <a:pt x="264" y="565"/>
                </a:cubicBezTo>
                <a:cubicBezTo>
                  <a:pt x="275" y="565"/>
                  <a:pt x="276" y="536"/>
                  <a:pt x="264" y="535"/>
                </a:cubicBezTo>
                <a:close/>
                <a:moveTo>
                  <a:pt x="550" y="535"/>
                </a:moveTo>
                <a:cubicBezTo>
                  <a:pt x="538" y="536"/>
                  <a:pt x="539" y="565"/>
                  <a:pt x="550" y="565"/>
                </a:cubicBezTo>
                <a:cubicBezTo>
                  <a:pt x="421" y="565"/>
                  <a:pt x="421" y="565"/>
                  <a:pt x="421" y="565"/>
                </a:cubicBezTo>
                <a:cubicBezTo>
                  <a:pt x="413" y="566"/>
                  <a:pt x="412" y="536"/>
                  <a:pt x="421" y="535"/>
                </a:cubicBezTo>
                <a:cubicBezTo>
                  <a:pt x="550" y="535"/>
                  <a:pt x="550" y="535"/>
                  <a:pt x="550" y="535"/>
                </a:cubicBezTo>
                <a:close/>
                <a:moveTo>
                  <a:pt x="495" y="212"/>
                </a:moveTo>
                <a:cubicBezTo>
                  <a:pt x="495" y="260"/>
                  <a:pt x="495" y="260"/>
                  <a:pt x="495" y="260"/>
                </a:cubicBezTo>
                <a:cubicBezTo>
                  <a:pt x="481" y="257"/>
                  <a:pt x="469" y="266"/>
                  <a:pt x="462" y="280"/>
                </a:cubicBezTo>
                <a:cubicBezTo>
                  <a:pt x="462" y="449"/>
                  <a:pt x="462" y="449"/>
                  <a:pt x="462" y="449"/>
                </a:cubicBezTo>
                <a:cubicBezTo>
                  <a:pt x="493" y="439"/>
                  <a:pt x="510" y="421"/>
                  <a:pt x="516" y="396"/>
                </a:cubicBezTo>
                <a:cubicBezTo>
                  <a:pt x="519" y="389"/>
                  <a:pt x="519" y="377"/>
                  <a:pt x="514" y="358"/>
                </a:cubicBezTo>
                <a:cubicBezTo>
                  <a:pt x="501" y="332"/>
                  <a:pt x="486" y="324"/>
                  <a:pt x="477" y="327"/>
                </a:cubicBezTo>
                <a:cubicBezTo>
                  <a:pt x="477" y="278"/>
                  <a:pt x="477" y="278"/>
                  <a:pt x="477" y="278"/>
                </a:cubicBezTo>
                <a:cubicBezTo>
                  <a:pt x="516" y="281"/>
                  <a:pt x="552" y="305"/>
                  <a:pt x="562" y="357"/>
                </a:cubicBezTo>
                <a:cubicBezTo>
                  <a:pt x="570" y="390"/>
                  <a:pt x="562" y="422"/>
                  <a:pt x="545" y="449"/>
                </a:cubicBezTo>
                <a:cubicBezTo>
                  <a:pt x="523" y="472"/>
                  <a:pt x="499" y="491"/>
                  <a:pt x="462" y="497"/>
                </a:cubicBezTo>
                <a:cubicBezTo>
                  <a:pt x="462" y="514"/>
                  <a:pt x="462" y="514"/>
                  <a:pt x="462" y="514"/>
                </a:cubicBezTo>
                <a:cubicBezTo>
                  <a:pt x="413" y="514"/>
                  <a:pt x="413" y="514"/>
                  <a:pt x="413" y="514"/>
                </a:cubicBezTo>
                <a:cubicBezTo>
                  <a:pt x="413" y="274"/>
                  <a:pt x="413" y="274"/>
                  <a:pt x="413" y="274"/>
                </a:cubicBezTo>
                <a:cubicBezTo>
                  <a:pt x="425" y="233"/>
                  <a:pt x="453" y="213"/>
                  <a:pt x="495" y="212"/>
                </a:cubicBezTo>
                <a:close/>
                <a:moveTo>
                  <a:pt x="316" y="212"/>
                </a:moveTo>
                <a:cubicBezTo>
                  <a:pt x="358" y="213"/>
                  <a:pt x="386" y="233"/>
                  <a:pt x="398" y="274"/>
                </a:cubicBezTo>
                <a:cubicBezTo>
                  <a:pt x="398" y="514"/>
                  <a:pt x="398" y="514"/>
                  <a:pt x="398" y="514"/>
                </a:cubicBezTo>
                <a:cubicBezTo>
                  <a:pt x="349" y="514"/>
                  <a:pt x="349" y="514"/>
                  <a:pt x="349" y="514"/>
                </a:cubicBezTo>
                <a:cubicBezTo>
                  <a:pt x="349" y="497"/>
                  <a:pt x="349" y="497"/>
                  <a:pt x="349" y="497"/>
                </a:cubicBezTo>
                <a:cubicBezTo>
                  <a:pt x="312" y="491"/>
                  <a:pt x="288" y="472"/>
                  <a:pt x="267" y="449"/>
                </a:cubicBezTo>
                <a:cubicBezTo>
                  <a:pt x="249" y="422"/>
                  <a:pt x="241" y="390"/>
                  <a:pt x="249" y="357"/>
                </a:cubicBezTo>
                <a:cubicBezTo>
                  <a:pt x="259" y="305"/>
                  <a:pt x="295" y="281"/>
                  <a:pt x="334" y="278"/>
                </a:cubicBezTo>
                <a:cubicBezTo>
                  <a:pt x="334" y="327"/>
                  <a:pt x="334" y="327"/>
                  <a:pt x="334" y="327"/>
                </a:cubicBezTo>
                <a:cubicBezTo>
                  <a:pt x="325" y="324"/>
                  <a:pt x="310" y="332"/>
                  <a:pt x="297" y="358"/>
                </a:cubicBezTo>
                <a:cubicBezTo>
                  <a:pt x="292" y="377"/>
                  <a:pt x="292" y="389"/>
                  <a:pt x="295" y="396"/>
                </a:cubicBezTo>
                <a:cubicBezTo>
                  <a:pt x="302" y="421"/>
                  <a:pt x="318" y="439"/>
                  <a:pt x="349" y="449"/>
                </a:cubicBezTo>
                <a:cubicBezTo>
                  <a:pt x="349" y="280"/>
                  <a:pt x="349" y="280"/>
                  <a:pt x="349" y="280"/>
                </a:cubicBezTo>
                <a:cubicBezTo>
                  <a:pt x="343" y="266"/>
                  <a:pt x="330" y="257"/>
                  <a:pt x="316" y="260"/>
                </a:cubicBezTo>
                <a:cubicBezTo>
                  <a:pt x="316" y="212"/>
                  <a:pt x="316" y="212"/>
                  <a:pt x="316" y="212"/>
                </a:cubicBezTo>
                <a:close/>
                <a:moveTo>
                  <a:pt x="249" y="587"/>
                </a:moveTo>
                <a:cubicBezTo>
                  <a:pt x="567" y="587"/>
                  <a:pt x="567" y="587"/>
                  <a:pt x="567" y="587"/>
                </a:cubicBezTo>
                <a:cubicBezTo>
                  <a:pt x="567" y="615"/>
                  <a:pt x="567" y="615"/>
                  <a:pt x="567" y="615"/>
                </a:cubicBezTo>
                <a:cubicBezTo>
                  <a:pt x="249" y="615"/>
                  <a:pt x="249" y="615"/>
                  <a:pt x="249" y="615"/>
                </a:cubicBezTo>
                <a:lnTo>
                  <a:pt x="249" y="587"/>
                </a:lnTo>
                <a:close/>
              </a:path>
            </a:pathLst>
          </a:custGeom>
          <a:solidFill>
            <a:srgbClr val="B600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19" name="文本占位符 18">
            <a:extLst>
              <a:ext uri="{FF2B5EF4-FFF2-40B4-BE49-F238E27FC236}">
                <a16:creationId xmlns="" xmlns:a16="http://schemas.microsoft.com/office/drawing/2014/main" id="{250069A5-D100-409A-83B3-12D044666C7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567664" y="1766947"/>
            <a:ext cx="1150444" cy="459771"/>
          </a:xfrm>
        </p:spPr>
        <p:txBody>
          <a:bodyPr>
            <a:noAutofit/>
          </a:bodyPr>
          <a:lstStyle>
            <a:lvl1pPr marL="0" indent="0">
              <a:buNone/>
              <a:defRPr sz="3200" spc="600">
                <a:solidFill>
                  <a:schemeClr val="tx2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defRPr>
            </a:lvl1pPr>
          </a:lstStyle>
          <a:p>
            <a:r>
              <a:rPr lang="zh-CN" altLang="en-US" dirty="0"/>
              <a:t>目录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="" xmlns:a16="http://schemas.microsoft.com/office/drawing/2014/main" id="{7984CB91-9882-4E7E-BDE1-637274B4DF55}"/>
              </a:ext>
            </a:extLst>
          </p:cNvPr>
          <p:cNvSpPr txBox="1"/>
          <p:nvPr userDrawn="1"/>
        </p:nvSpPr>
        <p:spPr>
          <a:xfrm>
            <a:off x="802860" y="501443"/>
            <a:ext cx="2820894" cy="2811767"/>
          </a:xfrm>
          <a:custGeom>
            <a:avLst/>
            <a:gdLst>
              <a:gd name="connsiteX0" fmla="*/ 431625 w 2339863"/>
              <a:gd name="connsiteY0" fmla="*/ 951753 h 2332292"/>
              <a:gd name="connsiteX1" fmla="*/ 438770 w 2339863"/>
              <a:gd name="connsiteY1" fmla="*/ 951753 h 2332292"/>
              <a:gd name="connsiteX2" fmla="*/ 438770 w 2339863"/>
              <a:gd name="connsiteY2" fmla="*/ 977543 h 2332292"/>
              <a:gd name="connsiteX3" fmla="*/ 903636 w 2339863"/>
              <a:gd name="connsiteY3" fmla="*/ 397550 h 2332292"/>
              <a:gd name="connsiteX4" fmla="*/ 946488 w 2339863"/>
              <a:gd name="connsiteY4" fmla="*/ 402037 h 2332292"/>
              <a:gd name="connsiteX5" fmla="*/ 903636 w 2339863"/>
              <a:gd name="connsiteY5" fmla="*/ 402037 h 2332292"/>
              <a:gd name="connsiteX6" fmla="*/ 1519523 w 2339863"/>
              <a:gd name="connsiteY6" fmla="*/ 395026 h 2332292"/>
              <a:gd name="connsiteX7" fmla="*/ 1587660 w 2339863"/>
              <a:gd name="connsiteY7" fmla="*/ 402037 h 2332292"/>
              <a:gd name="connsiteX8" fmla="*/ 1519523 w 2339863"/>
              <a:gd name="connsiteY8" fmla="*/ 402037 h 2332292"/>
              <a:gd name="connsiteX9" fmla="*/ 1060132 w 2339863"/>
              <a:gd name="connsiteY9" fmla="*/ 0 h 2332292"/>
              <a:gd name="connsiteX10" fmla="*/ 1347789 w 2339863"/>
              <a:gd name="connsiteY10" fmla="*/ 85733 h 2332292"/>
              <a:gd name="connsiteX11" fmla="*/ 1412762 w 2339863"/>
              <a:gd name="connsiteY11" fmla="*/ 219740 h 2332292"/>
              <a:gd name="connsiteX12" fmla="*/ 1330213 w 2339863"/>
              <a:gd name="connsiteY12" fmla="*/ 300529 h 2332292"/>
              <a:gd name="connsiteX13" fmla="*/ 1971341 w 2339863"/>
              <a:gd name="connsiteY13" fmla="*/ 300529 h 2332292"/>
              <a:gd name="connsiteX14" fmla="*/ 2102596 w 2339863"/>
              <a:gd name="connsiteY14" fmla="*/ 131317 h 2332292"/>
              <a:gd name="connsiteX15" fmla="*/ 2187154 w 2339863"/>
              <a:gd name="connsiteY15" fmla="*/ 201066 h 2332292"/>
              <a:gd name="connsiteX16" fmla="*/ 2339863 w 2339863"/>
              <a:gd name="connsiteY16" fmla="*/ 333201 h 2332292"/>
              <a:gd name="connsiteX17" fmla="*/ 2316200 w 2339863"/>
              <a:gd name="connsiteY17" fmla="*/ 363674 h 2332292"/>
              <a:gd name="connsiteX18" fmla="*/ 2271712 w 2339863"/>
              <a:gd name="connsiteY18" fmla="*/ 373413 h 2332292"/>
              <a:gd name="connsiteX19" fmla="*/ 421528 w 2339863"/>
              <a:gd name="connsiteY19" fmla="*/ 373413 h 2332292"/>
              <a:gd name="connsiteX20" fmla="*/ 421528 w 2339863"/>
              <a:gd name="connsiteY20" fmla="*/ 981912 h 2332292"/>
              <a:gd name="connsiteX21" fmla="*/ 402738 w 2339863"/>
              <a:gd name="connsiteY21" fmla="*/ 1436347 h 2332292"/>
              <a:gd name="connsiteX22" fmla="*/ 298127 w 2339863"/>
              <a:gd name="connsiteY22" fmla="*/ 1908143 h 2332292"/>
              <a:gd name="connsiteX23" fmla="*/ 35337 w 2339863"/>
              <a:gd name="connsiteY23" fmla="*/ 2332292 h 2332292"/>
              <a:gd name="connsiteX24" fmla="*/ 0 w 2339863"/>
              <a:gd name="connsiteY24" fmla="*/ 2304527 h 2332292"/>
              <a:gd name="connsiteX25" fmla="*/ 198774 w 2339863"/>
              <a:gd name="connsiteY25" fmla="*/ 1670994 h 2332292"/>
              <a:gd name="connsiteX26" fmla="*/ 234743 w 2339863"/>
              <a:gd name="connsiteY26" fmla="*/ 984425 h 2332292"/>
              <a:gd name="connsiteX27" fmla="*/ 234743 w 2339863"/>
              <a:gd name="connsiteY27" fmla="*/ 212185 h 2332292"/>
              <a:gd name="connsiteX28" fmla="*/ 456866 w 2339863"/>
              <a:gd name="connsiteY28" fmla="*/ 300529 h 2332292"/>
              <a:gd name="connsiteX29" fmla="*/ 1289828 w 2339863"/>
              <a:gd name="connsiteY29" fmla="*/ 300529 h 2332292"/>
              <a:gd name="connsiteX30" fmla="*/ 1264586 w 2339863"/>
              <a:gd name="connsiteY30" fmla="*/ 294534 h 2332292"/>
              <a:gd name="connsiteX31" fmla="*/ 1239345 w 2339863"/>
              <a:gd name="connsiteY31" fmla="*/ 282860 h 2332292"/>
              <a:gd name="connsiteX32" fmla="*/ 1155418 w 2339863"/>
              <a:gd name="connsiteY32" fmla="*/ 138965 h 2332292"/>
              <a:gd name="connsiteX33" fmla="*/ 1037415 w 2339863"/>
              <a:gd name="connsiteY33" fmla="*/ 17669 h 2332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339863" h="2332292">
                <a:moveTo>
                  <a:pt x="431625" y="951753"/>
                </a:moveTo>
                <a:lnTo>
                  <a:pt x="438770" y="951753"/>
                </a:lnTo>
                <a:lnTo>
                  <a:pt x="438770" y="977543"/>
                </a:lnTo>
                <a:close/>
                <a:moveTo>
                  <a:pt x="903636" y="397550"/>
                </a:moveTo>
                <a:lnTo>
                  <a:pt x="946488" y="402037"/>
                </a:lnTo>
                <a:lnTo>
                  <a:pt x="903636" y="402037"/>
                </a:lnTo>
                <a:close/>
                <a:moveTo>
                  <a:pt x="1519523" y="395026"/>
                </a:moveTo>
                <a:lnTo>
                  <a:pt x="1587660" y="402037"/>
                </a:lnTo>
                <a:lnTo>
                  <a:pt x="1519523" y="402037"/>
                </a:lnTo>
                <a:close/>
                <a:moveTo>
                  <a:pt x="1060132" y="0"/>
                </a:moveTo>
                <a:cubicBezTo>
                  <a:pt x="1199395" y="12075"/>
                  <a:pt x="1295281" y="40652"/>
                  <a:pt x="1347789" y="85733"/>
                </a:cubicBezTo>
                <a:cubicBezTo>
                  <a:pt x="1400297" y="130814"/>
                  <a:pt x="1421955" y="175483"/>
                  <a:pt x="1412762" y="219740"/>
                </a:cubicBezTo>
                <a:cubicBezTo>
                  <a:pt x="1403569" y="263996"/>
                  <a:pt x="1376053" y="290927"/>
                  <a:pt x="1330213" y="300529"/>
                </a:cubicBezTo>
                <a:lnTo>
                  <a:pt x="1971341" y="300529"/>
                </a:lnTo>
                <a:lnTo>
                  <a:pt x="2102596" y="131317"/>
                </a:lnTo>
                <a:cubicBezTo>
                  <a:pt x="2106803" y="134530"/>
                  <a:pt x="2134989" y="157780"/>
                  <a:pt x="2187154" y="201066"/>
                </a:cubicBezTo>
                <a:cubicBezTo>
                  <a:pt x="2239319" y="244352"/>
                  <a:pt x="2290222" y="288397"/>
                  <a:pt x="2339863" y="333201"/>
                </a:cubicBezTo>
                <a:cubicBezTo>
                  <a:pt x="2335919" y="346972"/>
                  <a:pt x="2328032" y="357129"/>
                  <a:pt x="2316200" y="363674"/>
                </a:cubicBezTo>
                <a:cubicBezTo>
                  <a:pt x="2304368" y="370219"/>
                  <a:pt x="2289539" y="373466"/>
                  <a:pt x="2271712" y="373413"/>
                </a:cubicBezTo>
                <a:lnTo>
                  <a:pt x="421528" y="373413"/>
                </a:lnTo>
                <a:lnTo>
                  <a:pt x="421528" y="981912"/>
                </a:lnTo>
                <a:cubicBezTo>
                  <a:pt x="423538" y="1125079"/>
                  <a:pt x="417275" y="1276558"/>
                  <a:pt x="402738" y="1436347"/>
                </a:cubicBezTo>
                <a:cubicBezTo>
                  <a:pt x="388201" y="1596136"/>
                  <a:pt x="353330" y="1753402"/>
                  <a:pt x="298127" y="1908143"/>
                </a:cubicBezTo>
                <a:cubicBezTo>
                  <a:pt x="242923" y="2062885"/>
                  <a:pt x="155327" y="2204268"/>
                  <a:pt x="35337" y="2332292"/>
                </a:cubicBezTo>
                <a:lnTo>
                  <a:pt x="0" y="2304527"/>
                </a:lnTo>
                <a:cubicBezTo>
                  <a:pt x="104751" y="2110996"/>
                  <a:pt x="171009" y="1899819"/>
                  <a:pt x="198774" y="1670994"/>
                </a:cubicBezTo>
                <a:cubicBezTo>
                  <a:pt x="226540" y="1442169"/>
                  <a:pt x="238529" y="1213313"/>
                  <a:pt x="234743" y="984425"/>
                </a:cubicBezTo>
                <a:lnTo>
                  <a:pt x="234743" y="212185"/>
                </a:lnTo>
                <a:lnTo>
                  <a:pt x="456866" y="300529"/>
                </a:lnTo>
                <a:lnTo>
                  <a:pt x="1289828" y="300529"/>
                </a:lnTo>
                <a:cubicBezTo>
                  <a:pt x="1281098" y="299320"/>
                  <a:pt x="1272684" y="297321"/>
                  <a:pt x="1264586" y="294534"/>
                </a:cubicBezTo>
                <a:cubicBezTo>
                  <a:pt x="1256488" y="291747"/>
                  <a:pt x="1248074" y="287856"/>
                  <a:pt x="1239345" y="282860"/>
                </a:cubicBezTo>
                <a:cubicBezTo>
                  <a:pt x="1221466" y="235852"/>
                  <a:pt x="1193490" y="187887"/>
                  <a:pt x="1155418" y="138965"/>
                </a:cubicBezTo>
                <a:cubicBezTo>
                  <a:pt x="1117346" y="90044"/>
                  <a:pt x="1078011" y="49612"/>
                  <a:pt x="1037415" y="17669"/>
                </a:cubicBezTo>
                <a:close/>
              </a:path>
            </a:pathLst>
          </a:custGeom>
          <a:solidFill>
            <a:prstClr val="black">
              <a:alpha val="12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9900" dirty="0">
              <a:solidFill>
                <a:schemeClr val="tx1">
                  <a:alpha val="8000"/>
                </a:schemeClr>
              </a:solidFill>
              <a:latin typeface="思源宋体 CN Medium" panose="02020500000000000000" pitchFamily="18" charset="-122"/>
              <a:ea typeface="思源宋体 CN Medium" panose="02020500000000000000" pitchFamily="18" charset="-122"/>
            </a:endParaRPr>
          </a:p>
        </p:txBody>
      </p:sp>
      <p:sp>
        <p:nvSpPr>
          <p:cNvPr id="34" name="文本框 33">
            <a:extLst>
              <a:ext uri="{FF2B5EF4-FFF2-40B4-BE49-F238E27FC236}">
                <a16:creationId xmlns="" xmlns:a16="http://schemas.microsoft.com/office/drawing/2014/main" id="{E11E9760-6B42-4628-94C7-6C7A6DCA95E2}"/>
              </a:ext>
            </a:extLst>
          </p:cNvPr>
          <p:cNvSpPr txBox="1"/>
          <p:nvPr userDrawn="1"/>
        </p:nvSpPr>
        <p:spPr>
          <a:xfrm>
            <a:off x="1321768" y="1204320"/>
            <a:ext cx="2332177" cy="2224680"/>
          </a:xfrm>
          <a:custGeom>
            <a:avLst/>
            <a:gdLst>
              <a:gd name="connsiteX0" fmla="*/ 1118187 w 2031921"/>
              <a:gd name="connsiteY0" fmla="*/ 1543461 h 1938263"/>
              <a:gd name="connsiteX1" fmla="*/ 1639732 w 2031921"/>
              <a:gd name="connsiteY1" fmla="*/ 1641840 h 1938263"/>
              <a:gd name="connsiteX2" fmla="*/ 1877525 w 2031921"/>
              <a:gd name="connsiteY2" fmla="*/ 1765776 h 1938263"/>
              <a:gd name="connsiteX3" fmla="*/ 1913105 w 2031921"/>
              <a:gd name="connsiteY3" fmla="*/ 1876622 h 1938263"/>
              <a:gd name="connsiteX4" fmla="*/ 1828012 w 2031921"/>
              <a:gd name="connsiteY4" fmla="*/ 1935730 h 1938263"/>
              <a:gd name="connsiteX5" fmla="*/ 1703784 w 2031921"/>
              <a:gd name="connsiteY5" fmla="*/ 1904452 h 1938263"/>
              <a:gd name="connsiteX6" fmla="*/ 1465254 w 2031921"/>
              <a:gd name="connsiteY6" fmla="*/ 1744167 h 1938263"/>
              <a:gd name="connsiteX7" fmla="*/ 1105567 w 2031921"/>
              <a:gd name="connsiteY7" fmla="*/ 1583859 h 1938263"/>
              <a:gd name="connsiteX8" fmla="*/ 719376 w 2031921"/>
              <a:gd name="connsiteY8" fmla="*/ 1510637 h 1938263"/>
              <a:gd name="connsiteX9" fmla="*/ 959168 w 2031921"/>
              <a:gd name="connsiteY9" fmla="*/ 1679805 h 1938263"/>
              <a:gd name="connsiteX10" fmla="*/ 912471 w 2031921"/>
              <a:gd name="connsiteY10" fmla="*/ 1702207 h 1938263"/>
              <a:gd name="connsiteX11" fmla="*/ 835485 w 2031921"/>
              <a:gd name="connsiteY11" fmla="*/ 1692426 h 1938263"/>
              <a:gd name="connsiteX12" fmla="*/ 466017 w 2031921"/>
              <a:gd name="connsiteY12" fmla="*/ 1831253 h 1938263"/>
              <a:gd name="connsiteX13" fmla="*/ 15145 w 2031921"/>
              <a:gd name="connsiteY13" fmla="*/ 1932218 h 1938263"/>
              <a:gd name="connsiteX14" fmla="*/ 0 w 2031921"/>
              <a:gd name="connsiteY14" fmla="*/ 1894356 h 1938263"/>
              <a:gd name="connsiteX15" fmla="*/ 406069 w 2031921"/>
              <a:gd name="connsiteY15" fmla="*/ 1716709 h 1938263"/>
              <a:gd name="connsiteX16" fmla="*/ 719376 w 2031921"/>
              <a:gd name="connsiteY16" fmla="*/ 1510637 h 1938263"/>
              <a:gd name="connsiteX17" fmla="*/ 1110615 w 2031921"/>
              <a:gd name="connsiteY17" fmla="*/ 1154630 h 1938263"/>
              <a:gd name="connsiteX18" fmla="*/ 1110615 w 2031921"/>
              <a:gd name="connsiteY18" fmla="*/ 1389689 h 1938263"/>
              <a:gd name="connsiteX19" fmla="*/ 1547289 w 2031921"/>
              <a:gd name="connsiteY19" fmla="*/ 1389689 h 1938263"/>
              <a:gd name="connsiteX20" fmla="*/ 1547289 w 2031921"/>
              <a:gd name="connsiteY20" fmla="*/ 1154630 h 1938263"/>
              <a:gd name="connsiteX21" fmla="*/ 504825 w 2031921"/>
              <a:gd name="connsiteY21" fmla="*/ 1154630 h 1938263"/>
              <a:gd name="connsiteX22" fmla="*/ 504825 w 2031921"/>
              <a:gd name="connsiteY22" fmla="*/ 1389689 h 1938263"/>
              <a:gd name="connsiteX23" fmla="*/ 913733 w 2031921"/>
              <a:gd name="connsiteY23" fmla="*/ 1389689 h 1938263"/>
              <a:gd name="connsiteX24" fmla="*/ 913733 w 2031921"/>
              <a:gd name="connsiteY24" fmla="*/ 1154630 h 1938263"/>
              <a:gd name="connsiteX25" fmla="*/ 1110615 w 2031921"/>
              <a:gd name="connsiteY25" fmla="*/ 856783 h 1938263"/>
              <a:gd name="connsiteX26" fmla="*/ 1110615 w 2031921"/>
              <a:gd name="connsiteY26" fmla="*/ 1081745 h 1938263"/>
              <a:gd name="connsiteX27" fmla="*/ 1547289 w 2031921"/>
              <a:gd name="connsiteY27" fmla="*/ 1081745 h 1938263"/>
              <a:gd name="connsiteX28" fmla="*/ 1547289 w 2031921"/>
              <a:gd name="connsiteY28" fmla="*/ 856783 h 1938263"/>
              <a:gd name="connsiteX29" fmla="*/ 504825 w 2031921"/>
              <a:gd name="connsiteY29" fmla="*/ 856783 h 1938263"/>
              <a:gd name="connsiteX30" fmla="*/ 504825 w 2031921"/>
              <a:gd name="connsiteY30" fmla="*/ 1081745 h 1938263"/>
              <a:gd name="connsiteX31" fmla="*/ 913733 w 2031921"/>
              <a:gd name="connsiteY31" fmla="*/ 1081745 h 1938263"/>
              <a:gd name="connsiteX32" fmla="*/ 913733 w 2031921"/>
              <a:gd name="connsiteY32" fmla="*/ 856783 h 1938263"/>
              <a:gd name="connsiteX33" fmla="*/ 782479 w 2031921"/>
              <a:gd name="connsiteY33" fmla="*/ 301475 h 1938263"/>
              <a:gd name="connsiteX34" fmla="*/ 782479 w 2031921"/>
              <a:gd name="connsiteY34" fmla="*/ 556727 h 1938263"/>
              <a:gd name="connsiteX35" fmla="*/ 1206532 w 2031921"/>
              <a:gd name="connsiteY35" fmla="*/ 556727 h 1938263"/>
              <a:gd name="connsiteX36" fmla="*/ 1206532 w 2031921"/>
              <a:gd name="connsiteY36" fmla="*/ 301475 h 1938263"/>
              <a:gd name="connsiteX37" fmla="*/ 1206532 w 2031921"/>
              <a:gd name="connsiteY37" fmla="*/ 0 h 1938263"/>
              <a:gd name="connsiteX38" fmla="*/ 1474089 w 2031921"/>
              <a:gd name="connsiteY38" fmla="*/ 27530 h 1938263"/>
              <a:gd name="connsiteX39" fmla="*/ 1454842 w 2031921"/>
              <a:gd name="connsiteY39" fmla="*/ 64750 h 1938263"/>
              <a:gd name="connsiteX40" fmla="*/ 1403413 w 2031921"/>
              <a:gd name="connsiteY40" fmla="*/ 87082 h 1938263"/>
              <a:gd name="connsiteX41" fmla="*/ 1403413 w 2031921"/>
              <a:gd name="connsiteY41" fmla="*/ 226067 h 1938263"/>
              <a:gd name="connsiteX42" fmla="*/ 1544764 w 2031921"/>
              <a:gd name="connsiteY42" fmla="*/ 226067 h 1938263"/>
              <a:gd name="connsiteX43" fmla="*/ 1665922 w 2031921"/>
              <a:gd name="connsiteY43" fmla="*/ 77157 h 1938263"/>
              <a:gd name="connsiteX44" fmla="*/ 1744486 w 2031921"/>
              <a:gd name="connsiteY44" fmla="*/ 138954 h 1938263"/>
              <a:gd name="connsiteX45" fmla="*/ 1885521 w 2031921"/>
              <a:gd name="connsiteY45" fmla="*/ 261258 h 1938263"/>
              <a:gd name="connsiteX46" fmla="*/ 1819894 w 2031921"/>
              <a:gd name="connsiteY46" fmla="*/ 301475 h 1938263"/>
              <a:gd name="connsiteX47" fmla="*/ 1403413 w 2031921"/>
              <a:gd name="connsiteY47" fmla="*/ 301475 h 1938263"/>
              <a:gd name="connsiteX48" fmla="*/ 1403413 w 2031921"/>
              <a:gd name="connsiteY48" fmla="*/ 556727 h 1938263"/>
              <a:gd name="connsiteX49" fmla="*/ 1678543 w 2031921"/>
              <a:gd name="connsiteY49" fmla="*/ 556727 h 1938263"/>
              <a:gd name="connsiteX50" fmla="*/ 1804749 w 2031921"/>
              <a:gd name="connsiteY50" fmla="*/ 400038 h 1938263"/>
              <a:gd name="connsiteX51" fmla="*/ 1885206 w 2031921"/>
              <a:gd name="connsiteY51" fmla="*/ 464460 h 1938263"/>
              <a:gd name="connsiteX52" fmla="*/ 2031921 w 2031921"/>
              <a:gd name="connsiteY52" fmla="*/ 589399 h 1938263"/>
              <a:gd name="connsiteX53" fmla="*/ 2008257 w 2031921"/>
              <a:gd name="connsiteY53" fmla="*/ 619873 h 1938263"/>
              <a:gd name="connsiteX54" fmla="*/ 1963769 w 2031921"/>
              <a:gd name="connsiteY54" fmla="*/ 629612 h 1938263"/>
              <a:gd name="connsiteX55" fmla="*/ 1110615 w 2031921"/>
              <a:gd name="connsiteY55" fmla="*/ 629612 h 1938263"/>
              <a:gd name="connsiteX56" fmla="*/ 1110615 w 2031921"/>
              <a:gd name="connsiteY56" fmla="*/ 781375 h 1938263"/>
              <a:gd name="connsiteX57" fmla="*/ 1527096 w 2031921"/>
              <a:gd name="connsiteY57" fmla="*/ 781375 h 1938263"/>
              <a:gd name="connsiteX58" fmla="*/ 1625537 w 2031921"/>
              <a:gd name="connsiteY58" fmla="*/ 680198 h 1938263"/>
              <a:gd name="connsiteX59" fmla="*/ 1829991 w 2031921"/>
              <a:gd name="connsiteY59" fmla="*/ 836674 h 1938263"/>
              <a:gd name="connsiteX60" fmla="*/ 1797808 w 2031921"/>
              <a:gd name="connsiteY60" fmla="*/ 861534 h 1938263"/>
              <a:gd name="connsiteX61" fmla="*/ 1746695 w 2031921"/>
              <a:gd name="connsiteY61" fmla="*/ 876986 h 1938263"/>
              <a:gd name="connsiteX62" fmla="*/ 1746695 w 2031921"/>
              <a:gd name="connsiteY62" fmla="*/ 1487814 h 1938263"/>
              <a:gd name="connsiteX63" fmla="*/ 1687062 w 2031921"/>
              <a:gd name="connsiteY63" fmla="*/ 1523467 h 1938263"/>
              <a:gd name="connsiteX64" fmla="*/ 1580102 w 2031921"/>
              <a:gd name="connsiteY64" fmla="*/ 1545869 h 1938263"/>
              <a:gd name="connsiteX65" fmla="*/ 1547289 w 2031921"/>
              <a:gd name="connsiteY65" fmla="*/ 1545869 h 1938263"/>
              <a:gd name="connsiteX66" fmla="*/ 1547289 w 2031921"/>
              <a:gd name="connsiteY66" fmla="*/ 1462573 h 1938263"/>
              <a:gd name="connsiteX67" fmla="*/ 504825 w 2031921"/>
              <a:gd name="connsiteY67" fmla="*/ 1462573 h 1938263"/>
              <a:gd name="connsiteX68" fmla="*/ 504825 w 2031921"/>
              <a:gd name="connsiteY68" fmla="*/ 1513055 h 1938263"/>
              <a:gd name="connsiteX69" fmla="*/ 452134 w 2031921"/>
              <a:gd name="connsiteY69" fmla="*/ 1549971 h 1938263"/>
              <a:gd name="connsiteX70" fmla="*/ 340757 w 2031921"/>
              <a:gd name="connsiteY70" fmla="*/ 1573634 h 1938263"/>
              <a:gd name="connsiteX71" fmla="*/ 312992 w 2031921"/>
              <a:gd name="connsiteY71" fmla="*/ 1573634 h 1938263"/>
              <a:gd name="connsiteX72" fmla="*/ 312992 w 2031921"/>
              <a:gd name="connsiteY72" fmla="*/ 695375 h 1938263"/>
              <a:gd name="connsiteX73" fmla="*/ 517446 w 2031921"/>
              <a:gd name="connsiteY73" fmla="*/ 781375 h 1938263"/>
              <a:gd name="connsiteX74" fmla="*/ 913733 w 2031921"/>
              <a:gd name="connsiteY74" fmla="*/ 781375 h 1938263"/>
              <a:gd name="connsiteX75" fmla="*/ 913733 w 2031921"/>
              <a:gd name="connsiteY75" fmla="*/ 629612 h 1938263"/>
              <a:gd name="connsiteX76" fmla="*/ 138827 w 2031921"/>
              <a:gd name="connsiteY76" fmla="*/ 629612 h 1938263"/>
              <a:gd name="connsiteX77" fmla="*/ 118634 w 2031921"/>
              <a:gd name="connsiteY77" fmla="*/ 556727 h 1938263"/>
              <a:gd name="connsiteX78" fmla="*/ 590645 w 2031921"/>
              <a:gd name="connsiteY78" fmla="*/ 556727 h 1938263"/>
              <a:gd name="connsiteX79" fmla="*/ 590645 w 2031921"/>
              <a:gd name="connsiteY79" fmla="*/ 301475 h 1938263"/>
              <a:gd name="connsiteX80" fmla="*/ 206978 w 2031921"/>
              <a:gd name="connsiteY80" fmla="*/ 301475 h 1938263"/>
              <a:gd name="connsiteX81" fmla="*/ 186785 w 2031921"/>
              <a:gd name="connsiteY81" fmla="*/ 226067 h 1938263"/>
              <a:gd name="connsiteX82" fmla="*/ 590645 w 2031921"/>
              <a:gd name="connsiteY82" fmla="*/ 226067 h 1938263"/>
              <a:gd name="connsiteX83" fmla="*/ 590645 w 2031921"/>
              <a:gd name="connsiteY83" fmla="*/ 2524 h 1938263"/>
              <a:gd name="connsiteX84" fmla="*/ 853154 w 2031921"/>
              <a:gd name="connsiteY84" fmla="*/ 30012 h 1938263"/>
              <a:gd name="connsiteX85" fmla="*/ 834854 w 2031921"/>
              <a:gd name="connsiteY85" fmla="*/ 67238 h 1938263"/>
              <a:gd name="connsiteX86" fmla="*/ 782479 w 2031921"/>
              <a:gd name="connsiteY86" fmla="*/ 89610 h 1938263"/>
              <a:gd name="connsiteX87" fmla="*/ 782479 w 2031921"/>
              <a:gd name="connsiteY87" fmla="*/ 226067 h 1938263"/>
              <a:gd name="connsiteX88" fmla="*/ 1206532 w 2031921"/>
              <a:gd name="connsiteY88" fmla="*/ 226067 h 193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2031921" h="1938263">
                <a:moveTo>
                  <a:pt x="1118187" y="1543461"/>
                </a:moveTo>
                <a:cubicBezTo>
                  <a:pt x="1346123" y="1568774"/>
                  <a:pt x="1519971" y="1601566"/>
                  <a:pt x="1639732" y="1641840"/>
                </a:cubicBezTo>
                <a:cubicBezTo>
                  <a:pt x="1759494" y="1682113"/>
                  <a:pt x="1838758" y="1723425"/>
                  <a:pt x="1877525" y="1765776"/>
                </a:cubicBezTo>
                <a:cubicBezTo>
                  <a:pt x="1916292" y="1808127"/>
                  <a:pt x="1928152" y="1845076"/>
                  <a:pt x="1913105" y="1876622"/>
                </a:cubicBezTo>
                <a:cubicBezTo>
                  <a:pt x="1898058" y="1908169"/>
                  <a:pt x="1869694" y="1927872"/>
                  <a:pt x="1828012" y="1935730"/>
                </a:cubicBezTo>
                <a:cubicBezTo>
                  <a:pt x="1786330" y="1943590"/>
                  <a:pt x="1744921" y="1933163"/>
                  <a:pt x="1703784" y="1904452"/>
                </a:cubicBezTo>
                <a:cubicBezTo>
                  <a:pt x="1646361" y="1854181"/>
                  <a:pt x="1566851" y="1800752"/>
                  <a:pt x="1465254" y="1744167"/>
                </a:cubicBezTo>
                <a:cubicBezTo>
                  <a:pt x="1363659" y="1687581"/>
                  <a:pt x="1243763" y="1634145"/>
                  <a:pt x="1105567" y="1583859"/>
                </a:cubicBezTo>
                <a:close/>
                <a:moveTo>
                  <a:pt x="719376" y="1510637"/>
                </a:moveTo>
                <a:lnTo>
                  <a:pt x="959168" y="1679805"/>
                </a:lnTo>
                <a:cubicBezTo>
                  <a:pt x="948966" y="1692478"/>
                  <a:pt x="933400" y="1699946"/>
                  <a:pt x="912471" y="1702207"/>
                </a:cubicBezTo>
                <a:cubicBezTo>
                  <a:pt x="891542" y="1704468"/>
                  <a:pt x="865880" y="1701208"/>
                  <a:pt x="835485" y="1692426"/>
                </a:cubicBezTo>
                <a:cubicBezTo>
                  <a:pt x="735204" y="1741541"/>
                  <a:pt x="612048" y="1787817"/>
                  <a:pt x="466017" y="1831253"/>
                </a:cubicBezTo>
                <a:cubicBezTo>
                  <a:pt x="319985" y="1874689"/>
                  <a:pt x="169695" y="1908344"/>
                  <a:pt x="15145" y="1932218"/>
                </a:cubicBezTo>
                <a:lnTo>
                  <a:pt x="0" y="1894356"/>
                </a:lnTo>
                <a:cubicBezTo>
                  <a:pt x="138985" y="1847607"/>
                  <a:pt x="274341" y="1788392"/>
                  <a:pt x="406069" y="1716709"/>
                </a:cubicBezTo>
                <a:cubicBezTo>
                  <a:pt x="537796" y="1645027"/>
                  <a:pt x="642232" y="1576336"/>
                  <a:pt x="719376" y="1510637"/>
                </a:cubicBezTo>
                <a:close/>
                <a:moveTo>
                  <a:pt x="1110615" y="1154630"/>
                </a:moveTo>
                <a:lnTo>
                  <a:pt x="1110615" y="1389689"/>
                </a:lnTo>
                <a:lnTo>
                  <a:pt x="1547289" y="1389689"/>
                </a:lnTo>
                <a:lnTo>
                  <a:pt x="1547289" y="1154630"/>
                </a:lnTo>
                <a:close/>
                <a:moveTo>
                  <a:pt x="504825" y="1154630"/>
                </a:moveTo>
                <a:lnTo>
                  <a:pt x="504825" y="1389689"/>
                </a:lnTo>
                <a:lnTo>
                  <a:pt x="913733" y="1389689"/>
                </a:lnTo>
                <a:lnTo>
                  <a:pt x="913733" y="1154630"/>
                </a:lnTo>
                <a:close/>
                <a:moveTo>
                  <a:pt x="1110615" y="856783"/>
                </a:moveTo>
                <a:lnTo>
                  <a:pt x="1110615" y="1081745"/>
                </a:lnTo>
                <a:lnTo>
                  <a:pt x="1547289" y="1081745"/>
                </a:lnTo>
                <a:lnTo>
                  <a:pt x="1547289" y="856783"/>
                </a:lnTo>
                <a:close/>
                <a:moveTo>
                  <a:pt x="504825" y="856783"/>
                </a:moveTo>
                <a:lnTo>
                  <a:pt x="504825" y="1081745"/>
                </a:lnTo>
                <a:lnTo>
                  <a:pt x="913733" y="1081745"/>
                </a:lnTo>
                <a:lnTo>
                  <a:pt x="913733" y="856783"/>
                </a:lnTo>
                <a:close/>
                <a:moveTo>
                  <a:pt x="782479" y="301475"/>
                </a:moveTo>
                <a:lnTo>
                  <a:pt x="782479" y="556727"/>
                </a:lnTo>
                <a:lnTo>
                  <a:pt x="1206532" y="556727"/>
                </a:lnTo>
                <a:lnTo>
                  <a:pt x="1206532" y="301475"/>
                </a:lnTo>
                <a:close/>
                <a:moveTo>
                  <a:pt x="1206532" y="0"/>
                </a:moveTo>
                <a:lnTo>
                  <a:pt x="1474089" y="27530"/>
                </a:lnTo>
                <a:cubicBezTo>
                  <a:pt x="1471933" y="42418"/>
                  <a:pt x="1465518" y="54825"/>
                  <a:pt x="1454842" y="64750"/>
                </a:cubicBezTo>
                <a:cubicBezTo>
                  <a:pt x="1444168" y="74676"/>
                  <a:pt x="1427025" y="82120"/>
                  <a:pt x="1403413" y="87082"/>
                </a:cubicBezTo>
                <a:lnTo>
                  <a:pt x="1403413" y="226067"/>
                </a:lnTo>
                <a:lnTo>
                  <a:pt x="1544764" y="226067"/>
                </a:lnTo>
                <a:lnTo>
                  <a:pt x="1665922" y="77157"/>
                </a:lnTo>
                <a:cubicBezTo>
                  <a:pt x="1669867" y="79786"/>
                  <a:pt x="1696054" y="100385"/>
                  <a:pt x="1744486" y="138954"/>
                </a:cubicBezTo>
                <a:cubicBezTo>
                  <a:pt x="1792918" y="177523"/>
                  <a:pt x="1839929" y="218291"/>
                  <a:pt x="1885521" y="261258"/>
                </a:cubicBezTo>
                <a:cubicBezTo>
                  <a:pt x="1877528" y="288488"/>
                  <a:pt x="1855653" y="301894"/>
                  <a:pt x="1819894" y="301475"/>
                </a:cubicBezTo>
                <a:lnTo>
                  <a:pt x="1403413" y="301475"/>
                </a:lnTo>
                <a:lnTo>
                  <a:pt x="1403413" y="556727"/>
                </a:lnTo>
                <a:lnTo>
                  <a:pt x="1678543" y="556727"/>
                </a:lnTo>
                <a:lnTo>
                  <a:pt x="1804749" y="400038"/>
                </a:lnTo>
                <a:cubicBezTo>
                  <a:pt x="1808693" y="402885"/>
                  <a:pt x="1835512" y="424359"/>
                  <a:pt x="1885206" y="464460"/>
                </a:cubicBezTo>
                <a:cubicBezTo>
                  <a:pt x="1934900" y="504561"/>
                  <a:pt x="1983804" y="546208"/>
                  <a:pt x="2031921" y="589399"/>
                </a:cubicBezTo>
                <a:cubicBezTo>
                  <a:pt x="2027977" y="603170"/>
                  <a:pt x="2020089" y="613328"/>
                  <a:pt x="2008257" y="619873"/>
                </a:cubicBezTo>
                <a:cubicBezTo>
                  <a:pt x="1996425" y="626418"/>
                  <a:pt x="1981596" y="629664"/>
                  <a:pt x="1963769" y="629612"/>
                </a:cubicBezTo>
                <a:lnTo>
                  <a:pt x="1110615" y="629612"/>
                </a:lnTo>
                <a:lnTo>
                  <a:pt x="1110615" y="781375"/>
                </a:lnTo>
                <a:lnTo>
                  <a:pt x="1527096" y="781375"/>
                </a:lnTo>
                <a:lnTo>
                  <a:pt x="1625537" y="680198"/>
                </a:lnTo>
                <a:lnTo>
                  <a:pt x="1829991" y="836674"/>
                </a:lnTo>
                <a:cubicBezTo>
                  <a:pt x="1823365" y="845736"/>
                  <a:pt x="1812637" y="854023"/>
                  <a:pt x="1797808" y="861534"/>
                </a:cubicBezTo>
                <a:cubicBezTo>
                  <a:pt x="1782979" y="869046"/>
                  <a:pt x="1765941" y="874197"/>
                  <a:pt x="1746695" y="876986"/>
                </a:cubicBezTo>
                <a:lnTo>
                  <a:pt x="1746695" y="1487814"/>
                </a:lnTo>
                <a:cubicBezTo>
                  <a:pt x="1742750" y="1497963"/>
                  <a:pt x="1722873" y="1509847"/>
                  <a:pt x="1687062" y="1523467"/>
                </a:cubicBezTo>
                <a:cubicBezTo>
                  <a:pt x="1651251" y="1537087"/>
                  <a:pt x="1615598" y="1544554"/>
                  <a:pt x="1580102" y="1545869"/>
                </a:cubicBezTo>
                <a:lnTo>
                  <a:pt x="1547289" y="1545869"/>
                </a:lnTo>
                <a:lnTo>
                  <a:pt x="1547289" y="1462573"/>
                </a:lnTo>
                <a:lnTo>
                  <a:pt x="504825" y="1462573"/>
                </a:lnTo>
                <a:lnTo>
                  <a:pt x="504825" y="1513055"/>
                </a:lnTo>
                <a:cubicBezTo>
                  <a:pt x="502879" y="1523309"/>
                  <a:pt x="485316" y="1535615"/>
                  <a:pt x="452134" y="1549971"/>
                </a:cubicBezTo>
                <a:cubicBezTo>
                  <a:pt x="418952" y="1564327"/>
                  <a:pt x="381826" y="1572214"/>
                  <a:pt x="340757" y="1573634"/>
                </a:cubicBezTo>
                <a:lnTo>
                  <a:pt x="312992" y="1573634"/>
                </a:lnTo>
                <a:lnTo>
                  <a:pt x="312992" y="695375"/>
                </a:lnTo>
                <a:lnTo>
                  <a:pt x="517446" y="781375"/>
                </a:lnTo>
                <a:lnTo>
                  <a:pt x="913733" y="781375"/>
                </a:lnTo>
                <a:lnTo>
                  <a:pt x="913733" y="629612"/>
                </a:lnTo>
                <a:lnTo>
                  <a:pt x="138827" y="629612"/>
                </a:lnTo>
                <a:lnTo>
                  <a:pt x="118634" y="556727"/>
                </a:lnTo>
                <a:lnTo>
                  <a:pt x="590645" y="556727"/>
                </a:lnTo>
                <a:lnTo>
                  <a:pt x="590645" y="301475"/>
                </a:lnTo>
                <a:lnTo>
                  <a:pt x="206978" y="301475"/>
                </a:lnTo>
                <a:lnTo>
                  <a:pt x="186785" y="226067"/>
                </a:lnTo>
                <a:lnTo>
                  <a:pt x="590645" y="226067"/>
                </a:lnTo>
                <a:lnTo>
                  <a:pt x="590645" y="2524"/>
                </a:lnTo>
                <a:lnTo>
                  <a:pt x="853154" y="30012"/>
                </a:lnTo>
                <a:cubicBezTo>
                  <a:pt x="851156" y="44899"/>
                  <a:pt x="845056" y="57307"/>
                  <a:pt x="834854" y="67238"/>
                </a:cubicBezTo>
                <a:cubicBezTo>
                  <a:pt x="824653" y="77168"/>
                  <a:pt x="807194" y="84625"/>
                  <a:pt x="782479" y="89610"/>
                </a:cubicBezTo>
                <a:lnTo>
                  <a:pt x="782479" y="226067"/>
                </a:lnTo>
                <a:lnTo>
                  <a:pt x="1206532" y="226067"/>
                </a:lnTo>
                <a:close/>
              </a:path>
            </a:pathLst>
          </a:custGeom>
          <a:solidFill>
            <a:prstClr val="black">
              <a:alpha val="10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6600" dirty="0">
              <a:solidFill>
                <a:schemeClr val="tx1">
                  <a:alpha val="6000"/>
                </a:schemeClr>
              </a:solidFill>
              <a:latin typeface="思源宋体 CN Medium" panose="02020500000000000000" pitchFamily="18" charset="-122"/>
              <a:ea typeface="思源宋体 CN Medium" panose="02020500000000000000" pitchFamily="18" charset="-122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="" xmlns:a16="http://schemas.microsoft.com/office/drawing/2014/main" id="{72441243-F128-4A25-92C4-F9114FDBA9A5}"/>
              </a:ext>
            </a:extLst>
          </p:cNvPr>
          <p:cNvSpPr txBox="1"/>
          <p:nvPr userDrawn="1"/>
        </p:nvSpPr>
        <p:spPr>
          <a:xfrm>
            <a:off x="7863014" y="2729554"/>
            <a:ext cx="2601777" cy="45089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700" dirty="0">
                <a:solidFill>
                  <a:schemeClr val="tx1">
                    <a:lumMod val="85000"/>
                    <a:lumOff val="15000"/>
                    <a:alpha val="12000"/>
                  </a:schemeClr>
                </a:solidFill>
                <a:latin typeface="思源宋体 CN Medium" panose="02020500000000000000" pitchFamily="18" charset="-122"/>
                <a:ea typeface="思源宋体 CN Medium" panose="02020500000000000000" pitchFamily="18" charset="-122"/>
              </a:rPr>
              <a:t>工</a:t>
            </a:r>
          </a:p>
        </p:txBody>
      </p:sp>
    </p:spTree>
    <p:extLst>
      <p:ext uri="{BB962C8B-B14F-4D97-AF65-F5344CB8AC3E}">
        <p14:creationId xmlns:p14="http://schemas.microsoft.com/office/powerpoint/2010/main" val="11945916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pos="438" userDrawn="1">
          <p15:clr>
            <a:srgbClr val="FBAE40"/>
          </p15:clr>
        </p15:guide>
        <p15:guide id="4" pos="7242" userDrawn="1">
          <p15:clr>
            <a:srgbClr val="FBAE40"/>
          </p15:clr>
        </p15:guide>
        <p15:guide id="6" orient="horz" pos="3339" userDrawn="1">
          <p15:clr>
            <a:srgbClr val="FBAE40"/>
          </p15:clr>
        </p15:guide>
        <p15:guide id="7" orient="horz" pos="981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="" xmlns:a16="http://schemas.microsoft.com/office/drawing/2014/main" id="{DC0CAC6B-1E00-4C39-9B25-4700A4E36880}"/>
              </a:ext>
            </a:extLst>
          </p:cNvPr>
          <p:cNvSpPr/>
          <p:nvPr userDrawn="1"/>
        </p:nvSpPr>
        <p:spPr>
          <a:xfrm>
            <a:off x="623886" y="620713"/>
            <a:ext cx="10944225" cy="5616573"/>
          </a:xfrm>
          <a:prstGeom prst="rect">
            <a:avLst/>
          </a:prstGeom>
          <a:solidFill>
            <a:schemeClr val="bg1">
              <a:lumMod val="9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矩形 25">
            <a:extLst>
              <a:ext uri="{FF2B5EF4-FFF2-40B4-BE49-F238E27FC236}">
                <a16:creationId xmlns="" xmlns:a16="http://schemas.microsoft.com/office/drawing/2014/main" id="{8A64F439-75E2-45B5-ABB4-C862AE8A4F40}"/>
              </a:ext>
            </a:extLst>
          </p:cNvPr>
          <p:cNvSpPr/>
          <p:nvPr userDrawn="1"/>
        </p:nvSpPr>
        <p:spPr>
          <a:xfrm>
            <a:off x="623886" y="620713"/>
            <a:ext cx="10944225" cy="5616575"/>
          </a:xfrm>
          <a:prstGeom prst="rect">
            <a:avLst/>
          </a:prstGeom>
          <a:blipFill dpi="0" rotWithShape="1">
            <a:blip r:embed="rId3" cstate="email">
              <a:alphaModFix amt="6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50" t="-20319" r="-150" b="-979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>
            <a:extLst>
              <a:ext uri="{FF2B5EF4-FFF2-40B4-BE49-F238E27FC236}">
                <a16:creationId xmlns="" xmlns:a16="http://schemas.microsoft.com/office/drawing/2014/main" id="{2CDAED0B-ECAA-4523-B8AB-E99474A75A50}"/>
              </a:ext>
            </a:extLst>
          </p:cNvPr>
          <p:cNvSpPr/>
          <p:nvPr userDrawn="1"/>
        </p:nvSpPr>
        <p:spPr>
          <a:xfrm>
            <a:off x="623888" y="620714"/>
            <a:ext cx="10944225" cy="5616574"/>
          </a:xfrm>
          <a:prstGeom prst="rect">
            <a:avLst/>
          </a:prstGeom>
          <a:noFill/>
          <a:ln w="635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6" name="组合 35">
            <a:extLst>
              <a:ext uri="{FF2B5EF4-FFF2-40B4-BE49-F238E27FC236}">
                <a16:creationId xmlns="" xmlns:a16="http://schemas.microsoft.com/office/drawing/2014/main" id="{1A7C60EF-2BC5-4ED6-B661-A885B0CE6CAF}"/>
              </a:ext>
            </a:extLst>
          </p:cNvPr>
          <p:cNvGrpSpPr/>
          <p:nvPr userDrawn="1"/>
        </p:nvGrpSpPr>
        <p:grpSpPr>
          <a:xfrm>
            <a:off x="0" y="2168524"/>
            <a:ext cx="4446439" cy="2520952"/>
            <a:chOff x="-563441" y="2060575"/>
            <a:chExt cx="4322970" cy="2736850"/>
          </a:xfrm>
          <a:blipFill dpi="0" rotWithShape="1">
            <a:blip r:embed="rId4">
              <a:alphaModFix amt="59000"/>
            </a:blip>
            <a:srcRect/>
            <a:stretch>
              <a:fillRect/>
            </a:stretch>
          </a:blip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7" name="椭圆 36">
              <a:extLst>
                <a:ext uri="{FF2B5EF4-FFF2-40B4-BE49-F238E27FC236}">
                  <a16:creationId xmlns="" xmlns:a16="http://schemas.microsoft.com/office/drawing/2014/main" id="{460751EC-ABD5-428A-A5F3-5E3079A166D1}"/>
                </a:ext>
              </a:extLst>
            </p:cNvPr>
            <p:cNvSpPr/>
            <p:nvPr userDrawn="1"/>
          </p:nvSpPr>
          <p:spPr>
            <a:xfrm>
              <a:off x="1022680" y="2060575"/>
              <a:ext cx="2736849" cy="273684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矩形 37">
              <a:extLst>
                <a:ext uri="{FF2B5EF4-FFF2-40B4-BE49-F238E27FC236}">
                  <a16:creationId xmlns="" xmlns:a16="http://schemas.microsoft.com/office/drawing/2014/main" id="{875F629D-1D59-494A-840B-4EEA816322E9}"/>
                </a:ext>
              </a:extLst>
            </p:cNvPr>
            <p:cNvSpPr/>
            <p:nvPr userDrawn="1"/>
          </p:nvSpPr>
          <p:spPr>
            <a:xfrm>
              <a:off x="-563441" y="2060575"/>
              <a:ext cx="2954544" cy="27368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4" name="任意多边形: 形状 43">
            <a:extLst>
              <a:ext uri="{FF2B5EF4-FFF2-40B4-BE49-F238E27FC236}">
                <a16:creationId xmlns="" xmlns:a16="http://schemas.microsoft.com/office/drawing/2014/main" id="{45F35FEB-0756-4637-A3E8-9B2A5E2C00EB}"/>
              </a:ext>
            </a:extLst>
          </p:cNvPr>
          <p:cNvSpPr/>
          <p:nvPr userDrawn="1"/>
        </p:nvSpPr>
        <p:spPr>
          <a:xfrm>
            <a:off x="0" y="2168524"/>
            <a:ext cx="4449613" cy="2520951"/>
          </a:xfrm>
          <a:custGeom>
            <a:avLst/>
            <a:gdLst>
              <a:gd name="connsiteX0" fmla="*/ 2957721 w 4326146"/>
              <a:gd name="connsiteY0" fmla="*/ 0 h 2736851"/>
              <a:gd name="connsiteX1" fmla="*/ 4326146 w 4326146"/>
              <a:gd name="connsiteY1" fmla="*/ 1368425 h 2736851"/>
              <a:gd name="connsiteX2" fmla="*/ 2957721 w 4326146"/>
              <a:gd name="connsiteY2" fmla="*/ 2736850 h 2736851"/>
              <a:gd name="connsiteX3" fmla="*/ 2954544 w 4326146"/>
              <a:gd name="connsiteY3" fmla="*/ 2736690 h 2736851"/>
              <a:gd name="connsiteX4" fmla="*/ 2954544 w 4326146"/>
              <a:gd name="connsiteY4" fmla="*/ 2736851 h 2736851"/>
              <a:gd name="connsiteX5" fmla="*/ 0 w 4326146"/>
              <a:gd name="connsiteY5" fmla="*/ 2736851 h 2736851"/>
              <a:gd name="connsiteX6" fmla="*/ 0 w 4326146"/>
              <a:gd name="connsiteY6" fmla="*/ 1 h 2736851"/>
              <a:gd name="connsiteX7" fmla="*/ 2954544 w 4326146"/>
              <a:gd name="connsiteY7" fmla="*/ 1 h 2736851"/>
              <a:gd name="connsiteX8" fmla="*/ 2954544 w 4326146"/>
              <a:gd name="connsiteY8" fmla="*/ 161 h 2736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26146" h="2736851">
                <a:moveTo>
                  <a:pt x="2957721" y="0"/>
                </a:moveTo>
                <a:cubicBezTo>
                  <a:pt x="3713481" y="0"/>
                  <a:pt x="4326146" y="612665"/>
                  <a:pt x="4326146" y="1368425"/>
                </a:cubicBezTo>
                <a:cubicBezTo>
                  <a:pt x="4326146" y="2124185"/>
                  <a:pt x="3713481" y="2736850"/>
                  <a:pt x="2957721" y="2736850"/>
                </a:cubicBezTo>
                <a:lnTo>
                  <a:pt x="2954544" y="2736690"/>
                </a:lnTo>
                <a:lnTo>
                  <a:pt x="2954544" y="2736851"/>
                </a:lnTo>
                <a:lnTo>
                  <a:pt x="0" y="2736851"/>
                </a:lnTo>
                <a:lnTo>
                  <a:pt x="0" y="1"/>
                </a:lnTo>
                <a:lnTo>
                  <a:pt x="2954544" y="1"/>
                </a:lnTo>
                <a:lnTo>
                  <a:pt x="2954544" y="161"/>
                </a:lnTo>
                <a:close/>
              </a:path>
            </a:pathLst>
          </a:cu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" name="椭圆 5">
            <a:extLst>
              <a:ext uri="{FF2B5EF4-FFF2-40B4-BE49-F238E27FC236}">
                <a16:creationId xmlns="" xmlns:a16="http://schemas.microsoft.com/office/drawing/2014/main" id="{FC165EC0-5A31-45DB-A6B0-8896C503FA93}"/>
              </a:ext>
            </a:extLst>
          </p:cNvPr>
          <p:cNvSpPr/>
          <p:nvPr userDrawn="1"/>
        </p:nvSpPr>
        <p:spPr>
          <a:xfrm>
            <a:off x="3422343" y="2650299"/>
            <a:ext cx="1557398" cy="1557398"/>
          </a:xfrm>
          <a:prstGeom prst="ellipse">
            <a:avLst/>
          </a:prstGeom>
          <a:effectLst>
            <a:outerShdw blurRad="38100" dist="38100" dir="2700000" algn="tl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îş1idè">
            <a:extLst>
              <a:ext uri="{FF2B5EF4-FFF2-40B4-BE49-F238E27FC236}">
                <a16:creationId xmlns="" xmlns:a16="http://schemas.microsoft.com/office/drawing/2014/main" id="{B1E34B56-9656-4143-8AEB-4D0D0F7306BA}"/>
              </a:ext>
            </a:extLst>
          </p:cNvPr>
          <p:cNvSpPr/>
          <p:nvPr userDrawn="1"/>
        </p:nvSpPr>
        <p:spPr bwMode="auto">
          <a:xfrm>
            <a:off x="3629961" y="2847706"/>
            <a:ext cx="1142163" cy="1162584"/>
          </a:xfrm>
          <a:custGeom>
            <a:avLst/>
            <a:gdLst>
              <a:gd name="T0" fmla="*/ 606 w 808"/>
              <a:gd name="T1" fmla="*/ 701 h 821"/>
              <a:gd name="T2" fmla="*/ 597 w 808"/>
              <a:gd name="T3" fmla="*/ 703 h 821"/>
              <a:gd name="T4" fmla="*/ 597 w 808"/>
              <a:gd name="T5" fmla="*/ 684 h 821"/>
              <a:gd name="T6" fmla="*/ 620 w 808"/>
              <a:gd name="T7" fmla="*/ 651 h 821"/>
              <a:gd name="T8" fmla="*/ 606 w 808"/>
              <a:gd name="T9" fmla="*/ 661 h 821"/>
              <a:gd name="T10" fmla="*/ 584 w 808"/>
              <a:gd name="T11" fmla="*/ 659 h 821"/>
              <a:gd name="T12" fmla="*/ 591 w 808"/>
              <a:gd name="T13" fmla="*/ 642 h 821"/>
              <a:gd name="T14" fmla="*/ 597 w 808"/>
              <a:gd name="T15" fmla="*/ 649 h 821"/>
              <a:gd name="T16" fmla="*/ 620 w 808"/>
              <a:gd name="T17" fmla="*/ 619 h 821"/>
              <a:gd name="T18" fmla="*/ 636 w 808"/>
              <a:gd name="T19" fmla="*/ 634 h 821"/>
              <a:gd name="T20" fmla="*/ 623 w 808"/>
              <a:gd name="T21" fmla="*/ 679 h 821"/>
              <a:gd name="T22" fmla="*/ 620 w 808"/>
              <a:gd name="T23" fmla="*/ 692 h 821"/>
              <a:gd name="T24" fmla="*/ 177 w 808"/>
              <a:gd name="T25" fmla="*/ 710 h 821"/>
              <a:gd name="T26" fmla="*/ 216 w 808"/>
              <a:gd name="T27" fmla="*/ 643 h 821"/>
              <a:gd name="T28" fmla="*/ 233 w 808"/>
              <a:gd name="T29" fmla="*/ 632 h 821"/>
              <a:gd name="T30" fmla="*/ 209 w 808"/>
              <a:gd name="T31" fmla="*/ 667 h 821"/>
              <a:gd name="T32" fmla="*/ 245 w 808"/>
              <a:gd name="T33" fmla="*/ 647 h 821"/>
              <a:gd name="T34" fmla="*/ 246 w 808"/>
              <a:gd name="T35" fmla="*/ 676 h 821"/>
              <a:gd name="T36" fmla="*/ 228 w 808"/>
              <a:gd name="T37" fmla="*/ 694 h 821"/>
              <a:gd name="T38" fmla="*/ 203 w 808"/>
              <a:gd name="T39" fmla="*/ 719 h 821"/>
              <a:gd name="T40" fmla="*/ 207 w 808"/>
              <a:gd name="T41" fmla="*/ 683 h 821"/>
              <a:gd name="T42" fmla="*/ 446 w 808"/>
              <a:gd name="T43" fmla="*/ 698 h 821"/>
              <a:gd name="T44" fmla="*/ 444 w 808"/>
              <a:gd name="T45" fmla="*/ 686 h 821"/>
              <a:gd name="T46" fmla="*/ 445 w 808"/>
              <a:gd name="T47" fmla="*/ 674 h 821"/>
              <a:gd name="T48" fmla="*/ 434 w 808"/>
              <a:gd name="T49" fmla="*/ 668 h 821"/>
              <a:gd name="T50" fmla="*/ 438 w 808"/>
              <a:gd name="T51" fmla="*/ 651 h 821"/>
              <a:gd name="T52" fmla="*/ 456 w 808"/>
              <a:gd name="T53" fmla="*/ 644 h 821"/>
              <a:gd name="T54" fmla="*/ 465 w 808"/>
              <a:gd name="T55" fmla="*/ 643 h 821"/>
              <a:gd name="T56" fmla="*/ 457 w 808"/>
              <a:gd name="T57" fmla="*/ 675 h 821"/>
              <a:gd name="T58" fmla="*/ 455 w 808"/>
              <a:gd name="T59" fmla="*/ 690 h 821"/>
              <a:gd name="T60" fmla="*/ 265 w 808"/>
              <a:gd name="T61" fmla="*/ 713 h 821"/>
              <a:gd name="T62" fmla="*/ 562 w 808"/>
              <a:gd name="T63" fmla="*/ 715 h 821"/>
              <a:gd name="T64" fmla="*/ 292 w 808"/>
              <a:gd name="T65" fmla="*/ 705 h 821"/>
              <a:gd name="T66" fmla="*/ 300 w 808"/>
              <a:gd name="T67" fmla="*/ 666 h 821"/>
              <a:gd name="T68" fmla="*/ 285 w 808"/>
              <a:gd name="T69" fmla="*/ 672 h 821"/>
              <a:gd name="T70" fmla="*/ 302 w 808"/>
              <a:gd name="T71" fmla="*/ 650 h 821"/>
              <a:gd name="T72" fmla="*/ 307 w 808"/>
              <a:gd name="T73" fmla="*/ 637 h 821"/>
              <a:gd name="T74" fmla="*/ 319 w 808"/>
              <a:gd name="T75" fmla="*/ 648 h 821"/>
              <a:gd name="T76" fmla="*/ 305 w 808"/>
              <a:gd name="T77" fmla="*/ 696 h 821"/>
              <a:gd name="T78" fmla="*/ 511 w 808"/>
              <a:gd name="T79" fmla="*/ 689 h 821"/>
              <a:gd name="T80" fmla="*/ 538 w 808"/>
              <a:gd name="T81" fmla="*/ 638 h 821"/>
              <a:gd name="T82" fmla="*/ 529 w 808"/>
              <a:gd name="T83" fmla="*/ 700 h 821"/>
              <a:gd name="T84" fmla="*/ 241 w 808"/>
              <a:gd name="T85" fmla="*/ 701 h 821"/>
              <a:gd name="T86" fmla="*/ 469 w 808"/>
              <a:gd name="T87" fmla="*/ 701 h 821"/>
              <a:gd name="T88" fmla="*/ 447 w 808"/>
              <a:gd name="T89" fmla="*/ 705 h 821"/>
              <a:gd name="T90" fmla="*/ 349 w 808"/>
              <a:gd name="T91" fmla="*/ 697 h 821"/>
              <a:gd name="T92" fmla="*/ 371 w 808"/>
              <a:gd name="T93" fmla="*/ 665 h 821"/>
              <a:gd name="T94" fmla="*/ 400 w 808"/>
              <a:gd name="T95" fmla="*/ 667 h 821"/>
              <a:gd name="T96" fmla="*/ 375 w 808"/>
              <a:gd name="T97" fmla="*/ 697 h 821"/>
              <a:gd name="T98" fmla="*/ 220 w 808"/>
              <a:gd name="T99" fmla="*/ 683 h 821"/>
              <a:gd name="T100" fmla="*/ 223 w 808"/>
              <a:gd name="T101" fmla="*/ 690 h 821"/>
              <a:gd name="T102" fmla="*/ 318 w 808"/>
              <a:gd name="T103" fmla="*/ 697 h 821"/>
              <a:gd name="T104" fmla="*/ 206 w 808"/>
              <a:gd name="T105" fmla="*/ 674 h 821"/>
              <a:gd name="T106" fmla="*/ 311 w 808"/>
              <a:gd name="T107" fmla="*/ 660 h 821"/>
              <a:gd name="T108" fmla="*/ 614 w 808"/>
              <a:gd name="T109" fmla="*/ 661 h 821"/>
              <a:gd name="T110" fmla="*/ 607 w 808"/>
              <a:gd name="T111" fmla="*/ 650 h 821"/>
              <a:gd name="T112" fmla="*/ 217 w 808"/>
              <a:gd name="T113" fmla="*/ 627 h 821"/>
              <a:gd name="T114" fmla="*/ 161 w 808"/>
              <a:gd name="T115" fmla="*/ 585 h 821"/>
              <a:gd name="T116" fmla="*/ 114 w 808"/>
              <a:gd name="T117" fmla="*/ 372 h 821"/>
              <a:gd name="T118" fmla="*/ 243 w 808"/>
              <a:gd name="T119" fmla="*/ 205 h 821"/>
              <a:gd name="T120" fmla="*/ 433 w 808"/>
              <a:gd name="T121" fmla="*/ 152 h 821"/>
              <a:gd name="T122" fmla="*/ 653 w 808"/>
              <a:gd name="T123" fmla="*/ 325 h 821"/>
              <a:gd name="T124" fmla="*/ 664 w 808"/>
              <a:gd name="T125" fmla="*/ 501 h 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8" h="821">
                <a:moveTo>
                  <a:pt x="404" y="821"/>
                </a:moveTo>
                <a:cubicBezTo>
                  <a:pt x="626" y="821"/>
                  <a:pt x="808" y="637"/>
                  <a:pt x="808" y="411"/>
                </a:cubicBezTo>
                <a:cubicBezTo>
                  <a:pt x="808" y="185"/>
                  <a:pt x="626" y="0"/>
                  <a:pt x="404" y="0"/>
                </a:cubicBezTo>
                <a:cubicBezTo>
                  <a:pt x="181" y="0"/>
                  <a:pt x="0" y="185"/>
                  <a:pt x="0" y="411"/>
                </a:cubicBezTo>
                <a:cubicBezTo>
                  <a:pt x="0" y="637"/>
                  <a:pt x="181" y="821"/>
                  <a:pt x="404" y="821"/>
                </a:cubicBezTo>
                <a:close/>
                <a:moveTo>
                  <a:pt x="404" y="3"/>
                </a:moveTo>
                <a:cubicBezTo>
                  <a:pt x="474" y="48"/>
                  <a:pt x="616" y="90"/>
                  <a:pt x="583" y="158"/>
                </a:cubicBezTo>
                <a:cubicBezTo>
                  <a:pt x="638" y="106"/>
                  <a:pt x="721" y="230"/>
                  <a:pt x="785" y="285"/>
                </a:cubicBezTo>
                <a:cubicBezTo>
                  <a:pt x="765" y="362"/>
                  <a:pt x="769" y="520"/>
                  <a:pt x="693" y="507"/>
                </a:cubicBezTo>
                <a:cubicBezTo>
                  <a:pt x="761" y="544"/>
                  <a:pt x="669" y="666"/>
                  <a:pt x="644" y="734"/>
                </a:cubicBezTo>
                <a:cubicBezTo>
                  <a:pt x="567" y="740"/>
                  <a:pt x="412" y="799"/>
                  <a:pt x="405" y="723"/>
                </a:cubicBezTo>
                <a:cubicBezTo>
                  <a:pt x="392" y="797"/>
                  <a:pt x="241" y="737"/>
                  <a:pt x="161" y="732"/>
                </a:cubicBezTo>
                <a:cubicBezTo>
                  <a:pt x="134" y="658"/>
                  <a:pt x="46" y="545"/>
                  <a:pt x="113" y="509"/>
                </a:cubicBezTo>
                <a:cubicBezTo>
                  <a:pt x="35" y="520"/>
                  <a:pt x="47" y="364"/>
                  <a:pt x="23" y="284"/>
                </a:cubicBezTo>
                <a:cubicBezTo>
                  <a:pt x="90" y="245"/>
                  <a:pt x="172" y="105"/>
                  <a:pt x="229" y="159"/>
                </a:cubicBezTo>
                <a:cubicBezTo>
                  <a:pt x="197" y="85"/>
                  <a:pt x="340" y="46"/>
                  <a:pt x="404" y="3"/>
                </a:cubicBezTo>
                <a:close/>
                <a:moveTo>
                  <a:pt x="609" y="729"/>
                </a:move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1" y="628"/>
                  <a:pt x="621" y="628"/>
                  <a:pt x="621" y="628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09" y="729"/>
                  <a:pt x="609" y="729"/>
                  <a:pt x="609" y="729"/>
                </a:cubicBezTo>
                <a:close/>
                <a:moveTo>
                  <a:pt x="176" y="724"/>
                </a:move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3"/>
                  <a:pt x="194" y="683"/>
                  <a:pt x="195" y="683"/>
                </a:cubicBezTo>
                <a:cubicBezTo>
                  <a:pt x="195" y="683"/>
                  <a:pt x="195" y="683"/>
                  <a:pt x="195" y="683"/>
                </a:cubicBezTo>
                <a:cubicBezTo>
                  <a:pt x="195" y="683"/>
                  <a:pt x="195" y="682"/>
                  <a:pt x="196" y="682"/>
                </a:cubicBezTo>
                <a:cubicBezTo>
                  <a:pt x="196" y="682"/>
                  <a:pt x="196" y="682"/>
                  <a:pt x="196" y="682"/>
                </a:cubicBezTo>
                <a:cubicBezTo>
                  <a:pt x="196" y="682"/>
                  <a:pt x="196" y="682"/>
                  <a:pt x="196" y="681"/>
                </a:cubicBezTo>
                <a:cubicBezTo>
                  <a:pt x="196" y="681"/>
                  <a:pt x="196" y="681"/>
                  <a:pt x="196" y="681"/>
                </a:cubicBezTo>
                <a:cubicBezTo>
                  <a:pt x="196" y="681"/>
                  <a:pt x="196" y="681"/>
                  <a:pt x="197" y="681"/>
                </a:cubicBezTo>
                <a:cubicBezTo>
                  <a:pt x="197" y="681"/>
                  <a:pt x="197" y="681"/>
                  <a:pt x="197" y="681"/>
                </a:cubicBezTo>
                <a:cubicBezTo>
                  <a:pt x="198" y="679"/>
                  <a:pt x="199" y="677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15" y="706"/>
                  <a:pt x="215" y="706"/>
                  <a:pt x="215" y="706"/>
                </a:cubicBezTo>
                <a:cubicBezTo>
                  <a:pt x="214" y="707"/>
                  <a:pt x="214" y="707"/>
                  <a:pt x="214" y="707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8"/>
                  <a:pt x="214" y="698"/>
                </a:cubicBezTo>
                <a:cubicBezTo>
                  <a:pt x="214" y="698"/>
                  <a:pt x="214" y="698"/>
                  <a:pt x="214" y="698"/>
                </a:cubicBezTo>
                <a:cubicBezTo>
                  <a:pt x="213" y="698"/>
                  <a:pt x="213" y="698"/>
                  <a:pt x="213" y="697"/>
                </a:cubicBezTo>
                <a:cubicBezTo>
                  <a:pt x="213" y="697"/>
                  <a:pt x="213" y="697"/>
                  <a:pt x="213" y="697"/>
                </a:cubicBezTo>
                <a:cubicBezTo>
                  <a:pt x="213" y="696"/>
                  <a:pt x="213" y="696"/>
                  <a:pt x="213" y="695"/>
                </a:cubicBezTo>
                <a:cubicBezTo>
                  <a:pt x="213" y="695"/>
                  <a:pt x="213" y="695"/>
                  <a:pt x="213" y="695"/>
                </a:cubicBezTo>
                <a:cubicBezTo>
                  <a:pt x="213" y="693"/>
                  <a:pt x="213" y="691"/>
                  <a:pt x="213" y="689"/>
                </a:cubicBezTo>
                <a:cubicBezTo>
                  <a:pt x="213" y="689"/>
                  <a:pt x="213" y="689"/>
                  <a:pt x="213" y="689"/>
                </a:cubicBezTo>
                <a:cubicBezTo>
                  <a:pt x="213" y="688"/>
                  <a:pt x="213" y="688"/>
                  <a:pt x="214" y="687"/>
                </a:cubicBezTo>
                <a:cubicBezTo>
                  <a:pt x="214" y="687"/>
                  <a:pt x="214" y="687"/>
                  <a:pt x="214" y="687"/>
                </a:cubicBezTo>
                <a:cubicBezTo>
                  <a:pt x="214" y="686"/>
                  <a:pt x="214" y="685"/>
                  <a:pt x="215" y="684"/>
                </a:cubicBezTo>
                <a:cubicBezTo>
                  <a:pt x="215" y="684"/>
                  <a:pt x="215" y="684"/>
                  <a:pt x="215" y="684"/>
                </a:cubicBezTo>
                <a:cubicBezTo>
                  <a:pt x="215" y="684"/>
                  <a:pt x="216" y="683"/>
                  <a:pt x="216" y="682"/>
                </a:cubicBezTo>
                <a:cubicBezTo>
                  <a:pt x="216" y="682"/>
                  <a:pt x="216" y="682"/>
                  <a:pt x="216" y="682"/>
                </a:cubicBezTo>
                <a:cubicBezTo>
                  <a:pt x="217" y="681"/>
                  <a:pt x="217" y="680"/>
                  <a:pt x="218" y="679"/>
                </a:cubicBezTo>
                <a:cubicBezTo>
                  <a:pt x="218" y="679"/>
                  <a:pt x="218" y="679"/>
                  <a:pt x="218" y="679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6" y="679"/>
                  <a:pt x="213" y="681"/>
                  <a:pt x="210" y="683"/>
                </a:cubicBezTo>
                <a:cubicBezTo>
                  <a:pt x="210" y="683"/>
                  <a:pt x="210" y="683"/>
                  <a:pt x="210" y="683"/>
                </a:cubicBezTo>
                <a:cubicBezTo>
                  <a:pt x="209" y="684"/>
                  <a:pt x="208" y="684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79"/>
                </a:cubicBezTo>
                <a:cubicBezTo>
                  <a:pt x="202" y="679"/>
                  <a:pt x="202" y="679"/>
                  <a:pt x="202" y="679"/>
                </a:cubicBezTo>
                <a:cubicBezTo>
                  <a:pt x="202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0" y="680"/>
                  <a:pt x="200" y="680"/>
                </a:cubicBezTo>
                <a:cubicBezTo>
                  <a:pt x="200" y="680"/>
                  <a:pt x="200" y="680"/>
                  <a:pt x="200" y="680"/>
                </a:cubicBezTo>
                <a:cubicBezTo>
                  <a:pt x="200" y="680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76" y="724"/>
                  <a:pt x="176" y="724"/>
                  <a:pt x="176" y="724"/>
                </a:cubicBezTo>
                <a:close/>
                <a:moveTo>
                  <a:pt x="425" y="723"/>
                </a:move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4" y="668"/>
                  <a:pt x="454" y="668"/>
                </a:cubicBezTo>
                <a:cubicBezTo>
                  <a:pt x="454" y="668"/>
                  <a:pt x="454" y="668"/>
                  <a:pt x="454" y="668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0"/>
                  <a:pt x="445" y="640"/>
                  <a:pt x="445" y="640"/>
                </a:cubicBezTo>
                <a:cubicBezTo>
                  <a:pt x="445" y="639"/>
                  <a:pt x="445" y="639"/>
                  <a:pt x="445" y="639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0" y="670"/>
                  <a:pt x="458" y="671"/>
                  <a:pt x="458" y="671"/>
                </a:cubicBezTo>
                <a:cubicBezTo>
                  <a:pt x="458" y="671"/>
                  <a:pt x="458" y="671"/>
                  <a:pt x="458" y="671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6" y="723"/>
                  <a:pt x="426" y="723"/>
                  <a:pt x="426" y="723"/>
                </a:cubicBezTo>
                <a:lnTo>
                  <a:pt x="425" y="723"/>
                </a:lnTo>
                <a:close/>
                <a:moveTo>
                  <a:pt x="270" y="716"/>
                </a:move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lose/>
                <a:moveTo>
                  <a:pt x="562" y="715"/>
                </a:moveTo>
                <a:cubicBezTo>
                  <a:pt x="562" y="715"/>
                  <a:pt x="562" y="715"/>
                  <a:pt x="562" y="715"/>
                </a:cubicBezTo>
                <a:cubicBezTo>
                  <a:pt x="562" y="715"/>
                  <a:pt x="562" y="715"/>
                  <a:pt x="562" y="715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2" y="715"/>
                  <a:pt x="562" y="715"/>
                  <a:pt x="562" y="715"/>
                </a:cubicBezTo>
                <a:close/>
                <a:moveTo>
                  <a:pt x="304" y="713"/>
                </a:moveTo>
                <a:cubicBezTo>
                  <a:pt x="302" y="712"/>
                  <a:pt x="302" y="712"/>
                  <a:pt x="302" y="712"/>
                </a:cubicBezTo>
                <a:cubicBezTo>
                  <a:pt x="302" y="712"/>
                  <a:pt x="302" y="712"/>
                  <a:pt x="302" y="712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1"/>
                  <a:pt x="302" y="621"/>
                  <a:pt x="302" y="621"/>
                </a:cubicBezTo>
                <a:cubicBezTo>
                  <a:pt x="303" y="621"/>
                  <a:pt x="303" y="621"/>
                  <a:pt x="303" y="621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lose/>
                <a:moveTo>
                  <a:pt x="506" y="712"/>
                </a:moveTo>
                <a:cubicBezTo>
                  <a:pt x="506" y="710"/>
                  <a:pt x="506" y="710"/>
                  <a:pt x="506" y="710"/>
                </a:cubicBezTo>
                <a:cubicBezTo>
                  <a:pt x="506" y="710"/>
                  <a:pt x="506" y="710"/>
                  <a:pt x="506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0"/>
                  <a:pt x="536" y="650"/>
                  <a:pt x="535" y="647"/>
                </a:cubicBezTo>
                <a:cubicBezTo>
                  <a:pt x="535" y="647"/>
                  <a:pt x="535" y="647"/>
                  <a:pt x="535" y="647"/>
                </a:cubicBezTo>
                <a:cubicBezTo>
                  <a:pt x="535" y="645"/>
                  <a:pt x="534" y="644"/>
                  <a:pt x="534" y="643"/>
                </a:cubicBezTo>
                <a:cubicBezTo>
                  <a:pt x="534" y="643"/>
                  <a:pt x="534" y="643"/>
                  <a:pt x="534" y="643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2" y="642"/>
                  <a:pt x="542" y="642"/>
                  <a:pt x="543" y="643"/>
                </a:cubicBezTo>
                <a:cubicBezTo>
                  <a:pt x="543" y="643"/>
                  <a:pt x="543" y="643"/>
                  <a:pt x="543" y="643"/>
                </a:cubicBezTo>
                <a:cubicBezTo>
                  <a:pt x="544" y="645"/>
                  <a:pt x="544" y="645"/>
                  <a:pt x="544" y="647"/>
                </a:cubicBezTo>
                <a:cubicBezTo>
                  <a:pt x="544" y="647"/>
                  <a:pt x="544" y="647"/>
                  <a:pt x="544" y="647"/>
                </a:cubicBezTo>
                <a:cubicBezTo>
                  <a:pt x="544" y="648"/>
                  <a:pt x="544" y="648"/>
                  <a:pt x="544" y="649"/>
                </a:cubicBezTo>
                <a:cubicBezTo>
                  <a:pt x="544" y="649"/>
                  <a:pt x="544" y="649"/>
                  <a:pt x="544" y="649"/>
                </a:cubicBezTo>
                <a:cubicBezTo>
                  <a:pt x="539" y="675"/>
                  <a:pt x="539" y="675"/>
                  <a:pt x="539" y="675"/>
                </a:cubicBezTo>
                <a:cubicBezTo>
                  <a:pt x="540" y="675"/>
                  <a:pt x="540" y="675"/>
                  <a:pt x="540" y="675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07" y="712"/>
                  <a:pt x="507" y="712"/>
                  <a:pt x="507" y="712"/>
                </a:cubicBezTo>
                <a:lnTo>
                  <a:pt x="506" y="712"/>
                </a:lnTo>
                <a:close/>
                <a:moveTo>
                  <a:pt x="242" y="710"/>
                </a:move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2" y="710"/>
                  <a:pt x="242" y="710"/>
                  <a:pt x="242" y="710"/>
                </a:cubicBezTo>
                <a:close/>
                <a:moveTo>
                  <a:pt x="468" y="708"/>
                </a:moveTo>
                <a:cubicBezTo>
                  <a:pt x="467" y="707"/>
                  <a:pt x="467" y="707"/>
                  <a:pt x="467" y="707"/>
                </a:cubicBezTo>
                <a:cubicBezTo>
                  <a:pt x="467" y="707"/>
                  <a:pt x="467" y="707"/>
                  <a:pt x="467" y="707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lose/>
                <a:moveTo>
                  <a:pt x="445" y="707"/>
                </a:move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lose/>
                <a:moveTo>
                  <a:pt x="352" y="706"/>
                </a:move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1" y="699"/>
                  <a:pt x="371" y="699"/>
                  <a:pt x="370" y="699"/>
                </a:cubicBezTo>
                <a:cubicBezTo>
                  <a:pt x="370" y="699"/>
                  <a:pt x="370" y="699"/>
                  <a:pt x="370" y="699"/>
                </a:cubicBezTo>
                <a:cubicBezTo>
                  <a:pt x="370" y="699"/>
                  <a:pt x="369" y="699"/>
                  <a:pt x="369" y="699"/>
                </a:cubicBezTo>
                <a:cubicBezTo>
                  <a:pt x="369" y="699"/>
                  <a:pt x="369" y="700"/>
                  <a:pt x="369" y="700"/>
                </a:cubicBezTo>
                <a:cubicBezTo>
                  <a:pt x="369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7" y="701"/>
                  <a:pt x="367" y="701"/>
                  <a:pt x="366" y="701"/>
                </a:cubicBezTo>
                <a:cubicBezTo>
                  <a:pt x="366" y="701"/>
                  <a:pt x="366" y="701"/>
                  <a:pt x="366" y="701"/>
                </a:cubicBezTo>
                <a:cubicBezTo>
                  <a:pt x="366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4" y="702"/>
                  <a:pt x="364" y="702"/>
                  <a:pt x="364" y="702"/>
                </a:cubicBezTo>
                <a:cubicBezTo>
                  <a:pt x="364" y="702"/>
                  <a:pt x="363" y="702"/>
                  <a:pt x="363" y="702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3" y="702"/>
                  <a:pt x="362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2" y="706"/>
                  <a:pt x="352" y="706"/>
                  <a:pt x="352" y="706"/>
                </a:cubicBezTo>
                <a:close/>
                <a:moveTo>
                  <a:pt x="218" y="701"/>
                </a:move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6" y="698"/>
                  <a:pt x="216" y="697"/>
                </a:cubicBezTo>
                <a:cubicBezTo>
                  <a:pt x="216" y="697"/>
                  <a:pt x="216" y="697"/>
                  <a:pt x="216" y="697"/>
                </a:cubicBezTo>
                <a:cubicBezTo>
                  <a:pt x="216" y="697"/>
                  <a:pt x="216" y="696"/>
                  <a:pt x="215" y="696"/>
                </a:cubicBezTo>
                <a:cubicBezTo>
                  <a:pt x="215" y="696"/>
                  <a:pt x="215" y="696"/>
                  <a:pt x="215" y="696"/>
                </a:cubicBezTo>
                <a:cubicBezTo>
                  <a:pt x="215" y="695"/>
                  <a:pt x="215" y="695"/>
                  <a:pt x="215" y="694"/>
                </a:cubicBezTo>
                <a:cubicBezTo>
                  <a:pt x="215" y="694"/>
                  <a:pt x="215" y="694"/>
                  <a:pt x="215" y="694"/>
                </a:cubicBezTo>
                <a:cubicBezTo>
                  <a:pt x="215" y="694"/>
                  <a:pt x="215" y="693"/>
                  <a:pt x="215" y="692"/>
                </a:cubicBezTo>
                <a:cubicBezTo>
                  <a:pt x="215" y="692"/>
                  <a:pt x="215" y="692"/>
                  <a:pt x="215" y="692"/>
                </a:cubicBezTo>
                <a:cubicBezTo>
                  <a:pt x="215" y="692"/>
                  <a:pt x="215" y="691"/>
                  <a:pt x="215" y="691"/>
                </a:cubicBezTo>
                <a:cubicBezTo>
                  <a:pt x="215" y="691"/>
                  <a:pt x="215" y="691"/>
                  <a:pt x="215" y="691"/>
                </a:cubicBezTo>
                <a:cubicBezTo>
                  <a:pt x="216" y="690"/>
                  <a:pt x="216" y="689"/>
                  <a:pt x="216" y="689"/>
                </a:cubicBezTo>
                <a:cubicBezTo>
                  <a:pt x="216" y="689"/>
                  <a:pt x="216" y="689"/>
                  <a:pt x="216" y="689"/>
                </a:cubicBezTo>
                <a:cubicBezTo>
                  <a:pt x="216" y="688"/>
                  <a:pt x="216" y="688"/>
                  <a:pt x="216" y="687"/>
                </a:cubicBezTo>
                <a:cubicBezTo>
                  <a:pt x="216" y="687"/>
                  <a:pt x="216" y="687"/>
                  <a:pt x="216" y="687"/>
                </a:cubicBezTo>
                <a:cubicBezTo>
                  <a:pt x="216" y="687"/>
                  <a:pt x="217" y="686"/>
                  <a:pt x="217" y="686"/>
                </a:cubicBezTo>
                <a:cubicBezTo>
                  <a:pt x="217" y="686"/>
                  <a:pt x="217" y="686"/>
                  <a:pt x="217" y="686"/>
                </a:cubicBezTo>
                <a:cubicBezTo>
                  <a:pt x="217" y="686"/>
                  <a:pt x="217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19" y="685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4" y="688"/>
                </a:cubicBezTo>
                <a:cubicBezTo>
                  <a:pt x="224" y="688"/>
                  <a:pt x="224" y="688"/>
                  <a:pt x="224" y="688"/>
                </a:cubicBezTo>
                <a:cubicBezTo>
                  <a:pt x="224" y="688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3" y="689"/>
                  <a:pt x="223" y="689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2" y="693"/>
                  <a:pt x="222" y="692"/>
                  <a:pt x="222" y="692"/>
                </a:cubicBezTo>
                <a:cubicBezTo>
                  <a:pt x="222" y="692"/>
                  <a:pt x="222" y="692"/>
                  <a:pt x="222" y="692"/>
                </a:cubicBezTo>
                <a:cubicBezTo>
                  <a:pt x="222" y="692"/>
                  <a:pt x="222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3"/>
                </a:cubicBezTo>
                <a:cubicBezTo>
                  <a:pt x="224" y="693"/>
                  <a:pt x="224" y="693"/>
                  <a:pt x="224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4"/>
                  <a:pt x="225" y="694"/>
                  <a:pt x="224" y="694"/>
                </a:cubicBezTo>
                <a:cubicBezTo>
                  <a:pt x="224" y="694"/>
                  <a:pt x="224" y="694"/>
                  <a:pt x="224" y="694"/>
                </a:cubicBezTo>
                <a:cubicBezTo>
                  <a:pt x="224" y="694"/>
                  <a:pt x="224" y="694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6"/>
                  <a:pt x="224" y="696"/>
                </a:cubicBezTo>
                <a:cubicBezTo>
                  <a:pt x="224" y="696"/>
                  <a:pt x="224" y="696"/>
                  <a:pt x="224" y="696"/>
                </a:cubicBezTo>
                <a:cubicBezTo>
                  <a:pt x="224" y="696"/>
                  <a:pt x="224" y="696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8"/>
                  <a:pt x="223" y="698"/>
                </a:cubicBezTo>
                <a:cubicBezTo>
                  <a:pt x="223" y="698"/>
                  <a:pt x="223" y="698"/>
                  <a:pt x="223" y="698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8" y="701"/>
                  <a:pt x="218" y="701"/>
                  <a:pt x="218" y="701"/>
                </a:cubicBezTo>
                <a:close/>
                <a:moveTo>
                  <a:pt x="318" y="698"/>
                </a:moveTo>
                <a:cubicBezTo>
                  <a:pt x="318" y="698"/>
                  <a:pt x="318" y="698"/>
                  <a:pt x="318" y="698"/>
                </a:cubicBezTo>
                <a:cubicBezTo>
                  <a:pt x="318" y="698"/>
                  <a:pt x="318" y="698"/>
                  <a:pt x="318" y="698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8"/>
                  <a:pt x="319" y="698"/>
                  <a:pt x="319" y="698"/>
                </a:cubicBezTo>
                <a:lnTo>
                  <a:pt x="318" y="698"/>
                </a:lnTo>
                <a:close/>
                <a:moveTo>
                  <a:pt x="203" y="679"/>
                </a:moveTo>
                <a:cubicBezTo>
                  <a:pt x="203" y="679"/>
                  <a:pt x="202" y="679"/>
                  <a:pt x="202" y="678"/>
                </a:cubicBezTo>
                <a:cubicBezTo>
                  <a:pt x="202" y="678"/>
                  <a:pt x="202" y="678"/>
                  <a:pt x="202" y="678"/>
                </a:cubicBezTo>
                <a:cubicBezTo>
                  <a:pt x="202" y="678"/>
                  <a:pt x="202" y="678"/>
                  <a:pt x="202" y="677"/>
                </a:cubicBezTo>
                <a:cubicBezTo>
                  <a:pt x="202" y="677"/>
                  <a:pt x="202" y="677"/>
                  <a:pt x="202" y="677"/>
                </a:cubicBezTo>
                <a:cubicBezTo>
                  <a:pt x="202" y="677"/>
                  <a:pt x="203" y="676"/>
                  <a:pt x="203" y="676"/>
                </a:cubicBezTo>
                <a:cubicBezTo>
                  <a:pt x="203" y="676"/>
                  <a:pt x="203" y="676"/>
                  <a:pt x="203" y="676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6" y="675"/>
                  <a:pt x="215" y="676"/>
                  <a:pt x="214" y="676"/>
                </a:cubicBezTo>
                <a:cubicBezTo>
                  <a:pt x="214" y="676"/>
                  <a:pt x="214" y="676"/>
                  <a:pt x="214" y="676"/>
                </a:cubicBezTo>
                <a:cubicBezTo>
                  <a:pt x="203" y="679"/>
                  <a:pt x="203" y="679"/>
                  <a:pt x="203" y="679"/>
                </a:cubicBezTo>
                <a:close/>
                <a:moveTo>
                  <a:pt x="305" y="665"/>
                </a:moveTo>
                <a:cubicBezTo>
                  <a:pt x="306" y="655"/>
                  <a:pt x="306" y="655"/>
                  <a:pt x="306" y="655"/>
                </a:cubicBezTo>
                <a:cubicBezTo>
                  <a:pt x="306" y="655"/>
                  <a:pt x="306" y="655"/>
                  <a:pt x="306" y="655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5" y="665"/>
                  <a:pt x="305" y="665"/>
                  <a:pt x="305" y="665"/>
                </a:cubicBezTo>
                <a:close/>
                <a:moveTo>
                  <a:pt x="598" y="662"/>
                </a:move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2"/>
                  <a:pt x="599" y="662"/>
                  <a:pt x="599" y="662"/>
                </a:cubicBezTo>
                <a:lnTo>
                  <a:pt x="598" y="662"/>
                </a:lnTo>
                <a:close/>
                <a:moveTo>
                  <a:pt x="615" y="662"/>
                </a:move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2"/>
                  <a:pt x="616" y="662"/>
                  <a:pt x="616" y="662"/>
                </a:cubicBezTo>
                <a:lnTo>
                  <a:pt x="615" y="662"/>
                </a:lnTo>
                <a:close/>
                <a:moveTo>
                  <a:pt x="607" y="656"/>
                </a:moveTo>
                <a:cubicBezTo>
                  <a:pt x="606" y="656"/>
                  <a:pt x="606" y="656"/>
                  <a:pt x="606" y="656"/>
                </a:cubicBezTo>
                <a:cubicBezTo>
                  <a:pt x="606" y="656"/>
                  <a:pt x="606" y="656"/>
                  <a:pt x="606" y="656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lose/>
                <a:moveTo>
                  <a:pt x="307" y="647"/>
                </a:moveTo>
                <a:cubicBezTo>
                  <a:pt x="307" y="647"/>
                  <a:pt x="307" y="647"/>
                  <a:pt x="307" y="647"/>
                </a:cubicBezTo>
                <a:cubicBezTo>
                  <a:pt x="307" y="647"/>
                  <a:pt x="307" y="647"/>
                  <a:pt x="307" y="647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7" y="647"/>
                  <a:pt x="307" y="647"/>
                  <a:pt x="307" y="647"/>
                </a:cubicBezTo>
                <a:close/>
                <a:moveTo>
                  <a:pt x="601" y="645"/>
                </a:moveTo>
                <a:cubicBezTo>
                  <a:pt x="601" y="645"/>
                  <a:pt x="601" y="645"/>
                  <a:pt x="601" y="645"/>
                </a:cubicBezTo>
                <a:close/>
                <a:moveTo>
                  <a:pt x="217" y="632"/>
                </a:moveTo>
                <a:cubicBezTo>
                  <a:pt x="217" y="632"/>
                  <a:pt x="217" y="632"/>
                  <a:pt x="217" y="632"/>
                </a:cubicBezTo>
                <a:cubicBezTo>
                  <a:pt x="217" y="632"/>
                  <a:pt x="217" y="632"/>
                  <a:pt x="217" y="632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7" y="632"/>
                  <a:pt x="217" y="632"/>
                  <a:pt x="217" y="632"/>
                </a:cubicBezTo>
                <a:close/>
                <a:moveTo>
                  <a:pt x="179" y="574"/>
                </a:moveTo>
                <a:cubicBezTo>
                  <a:pt x="174" y="578"/>
                  <a:pt x="174" y="578"/>
                  <a:pt x="174" y="578"/>
                </a:cubicBezTo>
                <a:cubicBezTo>
                  <a:pt x="164" y="563"/>
                  <a:pt x="164" y="563"/>
                  <a:pt x="164" y="563"/>
                </a:cubicBezTo>
                <a:cubicBezTo>
                  <a:pt x="181" y="551"/>
                  <a:pt x="181" y="551"/>
                  <a:pt x="181" y="551"/>
                </a:cubicBezTo>
                <a:cubicBezTo>
                  <a:pt x="190" y="565"/>
                  <a:pt x="190" y="565"/>
                  <a:pt x="190" y="565"/>
                </a:cubicBezTo>
                <a:cubicBezTo>
                  <a:pt x="192" y="567"/>
                  <a:pt x="193" y="569"/>
                  <a:pt x="193" y="571"/>
                </a:cubicBezTo>
                <a:cubicBezTo>
                  <a:pt x="194" y="572"/>
                  <a:pt x="194" y="574"/>
                  <a:pt x="194" y="576"/>
                </a:cubicBezTo>
                <a:cubicBezTo>
                  <a:pt x="194" y="578"/>
                  <a:pt x="193" y="580"/>
                  <a:pt x="192" y="582"/>
                </a:cubicBezTo>
                <a:cubicBezTo>
                  <a:pt x="190" y="585"/>
                  <a:pt x="188" y="586"/>
                  <a:pt x="185" y="588"/>
                </a:cubicBezTo>
                <a:cubicBezTo>
                  <a:pt x="180" y="592"/>
                  <a:pt x="176" y="593"/>
                  <a:pt x="172" y="593"/>
                </a:cubicBezTo>
                <a:cubicBezTo>
                  <a:pt x="168" y="592"/>
                  <a:pt x="164" y="589"/>
                  <a:pt x="161" y="585"/>
                </a:cubicBezTo>
                <a:cubicBezTo>
                  <a:pt x="152" y="571"/>
                  <a:pt x="152" y="571"/>
                  <a:pt x="152" y="571"/>
                </a:cubicBezTo>
                <a:cubicBezTo>
                  <a:pt x="157" y="568"/>
                  <a:pt x="157" y="568"/>
                  <a:pt x="157" y="568"/>
                </a:cubicBezTo>
                <a:cubicBezTo>
                  <a:pt x="166" y="581"/>
                  <a:pt x="166" y="581"/>
                  <a:pt x="166" y="581"/>
                </a:cubicBezTo>
                <a:cubicBezTo>
                  <a:pt x="168" y="584"/>
                  <a:pt x="170" y="585"/>
                  <a:pt x="172" y="585"/>
                </a:cubicBezTo>
                <a:cubicBezTo>
                  <a:pt x="174" y="585"/>
                  <a:pt x="177" y="584"/>
                  <a:pt x="181" y="582"/>
                </a:cubicBezTo>
                <a:cubicBezTo>
                  <a:pt x="184" y="579"/>
                  <a:pt x="186" y="577"/>
                  <a:pt x="186" y="575"/>
                </a:cubicBezTo>
                <a:cubicBezTo>
                  <a:pt x="187" y="573"/>
                  <a:pt x="187" y="571"/>
                  <a:pt x="185" y="568"/>
                </a:cubicBezTo>
                <a:cubicBezTo>
                  <a:pt x="180" y="561"/>
                  <a:pt x="180" y="561"/>
                  <a:pt x="180" y="561"/>
                </a:cubicBezTo>
                <a:cubicBezTo>
                  <a:pt x="173" y="566"/>
                  <a:pt x="173" y="566"/>
                  <a:pt x="173" y="566"/>
                </a:cubicBezTo>
                <a:cubicBezTo>
                  <a:pt x="179" y="574"/>
                  <a:pt x="179" y="574"/>
                  <a:pt x="179" y="574"/>
                </a:cubicBezTo>
                <a:close/>
                <a:moveTo>
                  <a:pt x="143" y="556"/>
                </a:moveTo>
                <a:cubicBezTo>
                  <a:pt x="162" y="546"/>
                  <a:pt x="162" y="546"/>
                  <a:pt x="162" y="546"/>
                </a:cubicBezTo>
                <a:cubicBezTo>
                  <a:pt x="165" y="545"/>
                  <a:pt x="166" y="543"/>
                  <a:pt x="167" y="541"/>
                </a:cubicBezTo>
                <a:cubicBezTo>
                  <a:pt x="168" y="540"/>
                  <a:pt x="167" y="537"/>
                  <a:pt x="166" y="535"/>
                </a:cubicBezTo>
                <a:cubicBezTo>
                  <a:pt x="165" y="532"/>
                  <a:pt x="163" y="531"/>
                  <a:pt x="162" y="530"/>
                </a:cubicBezTo>
                <a:cubicBezTo>
                  <a:pt x="160" y="530"/>
                  <a:pt x="158" y="530"/>
                  <a:pt x="155" y="532"/>
                </a:cubicBezTo>
                <a:cubicBezTo>
                  <a:pt x="136" y="541"/>
                  <a:pt x="136" y="541"/>
                  <a:pt x="136" y="541"/>
                </a:cubicBezTo>
                <a:cubicBezTo>
                  <a:pt x="132" y="535"/>
                  <a:pt x="132" y="535"/>
                  <a:pt x="132" y="535"/>
                </a:cubicBezTo>
                <a:cubicBezTo>
                  <a:pt x="151" y="525"/>
                  <a:pt x="151" y="525"/>
                  <a:pt x="151" y="525"/>
                </a:cubicBezTo>
                <a:cubicBezTo>
                  <a:pt x="154" y="524"/>
                  <a:pt x="155" y="523"/>
                  <a:pt x="157" y="523"/>
                </a:cubicBezTo>
                <a:cubicBezTo>
                  <a:pt x="158" y="522"/>
                  <a:pt x="160" y="522"/>
                  <a:pt x="161" y="522"/>
                </a:cubicBezTo>
                <a:cubicBezTo>
                  <a:pt x="163" y="523"/>
                  <a:pt x="165" y="524"/>
                  <a:pt x="166" y="526"/>
                </a:cubicBezTo>
                <a:cubicBezTo>
                  <a:pt x="168" y="527"/>
                  <a:pt x="170" y="529"/>
                  <a:pt x="171" y="532"/>
                </a:cubicBezTo>
                <a:cubicBezTo>
                  <a:pt x="173" y="535"/>
                  <a:pt x="173" y="538"/>
                  <a:pt x="174" y="540"/>
                </a:cubicBezTo>
                <a:cubicBezTo>
                  <a:pt x="174" y="542"/>
                  <a:pt x="174" y="544"/>
                  <a:pt x="173" y="546"/>
                </a:cubicBezTo>
                <a:cubicBezTo>
                  <a:pt x="172" y="547"/>
                  <a:pt x="172" y="548"/>
                  <a:pt x="170" y="549"/>
                </a:cubicBezTo>
                <a:cubicBezTo>
                  <a:pt x="169" y="550"/>
                  <a:pt x="168" y="551"/>
                  <a:pt x="165" y="553"/>
                </a:cubicBezTo>
                <a:cubicBezTo>
                  <a:pt x="146" y="562"/>
                  <a:pt x="146" y="562"/>
                  <a:pt x="146" y="562"/>
                </a:cubicBezTo>
                <a:cubicBezTo>
                  <a:pt x="143" y="556"/>
                  <a:pt x="143" y="556"/>
                  <a:pt x="143" y="556"/>
                </a:cubicBezTo>
                <a:close/>
                <a:moveTo>
                  <a:pt x="130" y="509"/>
                </a:moveTo>
                <a:cubicBezTo>
                  <a:pt x="141" y="499"/>
                  <a:pt x="141" y="499"/>
                  <a:pt x="141" y="499"/>
                </a:cubicBezTo>
                <a:cubicBezTo>
                  <a:pt x="145" y="509"/>
                  <a:pt x="145" y="509"/>
                  <a:pt x="145" y="509"/>
                </a:cubicBezTo>
                <a:cubicBezTo>
                  <a:pt x="130" y="509"/>
                  <a:pt x="130" y="509"/>
                  <a:pt x="130" y="509"/>
                </a:cubicBezTo>
                <a:close/>
                <a:moveTo>
                  <a:pt x="125" y="514"/>
                </a:moveTo>
                <a:cubicBezTo>
                  <a:pt x="122" y="507"/>
                  <a:pt x="122" y="507"/>
                  <a:pt x="122" y="507"/>
                </a:cubicBezTo>
                <a:cubicBezTo>
                  <a:pt x="151" y="481"/>
                  <a:pt x="151" y="481"/>
                  <a:pt x="151" y="481"/>
                </a:cubicBezTo>
                <a:cubicBezTo>
                  <a:pt x="153" y="489"/>
                  <a:pt x="153" y="489"/>
                  <a:pt x="153" y="489"/>
                </a:cubicBezTo>
                <a:cubicBezTo>
                  <a:pt x="147" y="495"/>
                  <a:pt x="147" y="495"/>
                  <a:pt x="147" y="495"/>
                </a:cubicBezTo>
                <a:cubicBezTo>
                  <a:pt x="152" y="509"/>
                  <a:pt x="152" y="509"/>
                  <a:pt x="152" y="509"/>
                </a:cubicBezTo>
                <a:cubicBezTo>
                  <a:pt x="160" y="510"/>
                  <a:pt x="160" y="510"/>
                  <a:pt x="160" y="510"/>
                </a:cubicBezTo>
                <a:cubicBezTo>
                  <a:pt x="163" y="517"/>
                  <a:pt x="163" y="517"/>
                  <a:pt x="163" y="517"/>
                </a:cubicBezTo>
                <a:cubicBezTo>
                  <a:pt x="125" y="514"/>
                  <a:pt x="125" y="514"/>
                  <a:pt x="125" y="514"/>
                </a:cubicBezTo>
                <a:close/>
                <a:moveTo>
                  <a:pt x="115" y="485"/>
                </a:moveTo>
                <a:cubicBezTo>
                  <a:pt x="113" y="475"/>
                  <a:pt x="113" y="475"/>
                  <a:pt x="113" y="475"/>
                </a:cubicBezTo>
                <a:cubicBezTo>
                  <a:pt x="135" y="456"/>
                  <a:pt x="135" y="456"/>
                  <a:pt x="135" y="456"/>
                </a:cubicBezTo>
                <a:cubicBezTo>
                  <a:pt x="111" y="461"/>
                  <a:pt x="111" y="461"/>
                  <a:pt x="111" y="461"/>
                </a:cubicBezTo>
                <a:cubicBezTo>
                  <a:pt x="109" y="454"/>
                  <a:pt x="109" y="454"/>
                  <a:pt x="109" y="454"/>
                </a:cubicBezTo>
                <a:cubicBezTo>
                  <a:pt x="144" y="447"/>
                  <a:pt x="144" y="447"/>
                  <a:pt x="144" y="447"/>
                </a:cubicBezTo>
                <a:cubicBezTo>
                  <a:pt x="145" y="456"/>
                  <a:pt x="145" y="456"/>
                  <a:pt x="145" y="456"/>
                </a:cubicBezTo>
                <a:cubicBezTo>
                  <a:pt x="122" y="476"/>
                  <a:pt x="122" y="476"/>
                  <a:pt x="122" y="476"/>
                </a:cubicBezTo>
                <a:cubicBezTo>
                  <a:pt x="148" y="471"/>
                  <a:pt x="148" y="471"/>
                  <a:pt x="148" y="471"/>
                </a:cubicBezTo>
                <a:cubicBezTo>
                  <a:pt x="149" y="478"/>
                  <a:pt x="149" y="478"/>
                  <a:pt x="149" y="478"/>
                </a:cubicBezTo>
                <a:cubicBezTo>
                  <a:pt x="115" y="485"/>
                  <a:pt x="115" y="485"/>
                  <a:pt x="115" y="485"/>
                </a:cubicBezTo>
                <a:close/>
                <a:moveTo>
                  <a:pt x="128" y="427"/>
                </a:moveTo>
                <a:cubicBezTo>
                  <a:pt x="121" y="427"/>
                  <a:pt x="121" y="427"/>
                  <a:pt x="121" y="427"/>
                </a:cubicBezTo>
                <a:cubicBezTo>
                  <a:pt x="121" y="410"/>
                  <a:pt x="121" y="410"/>
                  <a:pt x="121" y="410"/>
                </a:cubicBezTo>
                <a:cubicBezTo>
                  <a:pt x="142" y="409"/>
                  <a:pt x="142" y="409"/>
                  <a:pt x="142" y="409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42" y="428"/>
                  <a:pt x="142" y="431"/>
                  <a:pt x="142" y="432"/>
                </a:cubicBezTo>
                <a:cubicBezTo>
                  <a:pt x="141" y="434"/>
                  <a:pt x="140" y="435"/>
                  <a:pt x="139" y="437"/>
                </a:cubicBezTo>
                <a:cubicBezTo>
                  <a:pt x="138" y="439"/>
                  <a:pt x="136" y="440"/>
                  <a:pt x="134" y="441"/>
                </a:cubicBezTo>
                <a:cubicBezTo>
                  <a:pt x="132" y="442"/>
                  <a:pt x="129" y="442"/>
                  <a:pt x="126" y="443"/>
                </a:cubicBezTo>
                <a:cubicBezTo>
                  <a:pt x="119" y="443"/>
                  <a:pt x="115" y="441"/>
                  <a:pt x="112" y="439"/>
                </a:cubicBezTo>
                <a:cubicBezTo>
                  <a:pt x="109" y="436"/>
                  <a:pt x="107" y="432"/>
                  <a:pt x="107" y="426"/>
                </a:cubicBezTo>
                <a:cubicBezTo>
                  <a:pt x="107" y="410"/>
                  <a:pt x="107" y="410"/>
                  <a:pt x="107" y="410"/>
                </a:cubicBezTo>
                <a:cubicBezTo>
                  <a:pt x="113" y="410"/>
                  <a:pt x="113" y="410"/>
                  <a:pt x="113" y="410"/>
                </a:cubicBezTo>
                <a:cubicBezTo>
                  <a:pt x="113" y="426"/>
                  <a:pt x="113" y="426"/>
                  <a:pt x="113" y="426"/>
                </a:cubicBezTo>
                <a:cubicBezTo>
                  <a:pt x="113" y="429"/>
                  <a:pt x="114" y="431"/>
                  <a:pt x="116" y="432"/>
                </a:cubicBezTo>
                <a:cubicBezTo>
                  <a:pt x="118" y="434"/>
                  <a:pt x="121" y="434"/>
                  <a:pt x="125" y="434"/>
                </a:cubicBezTo>
                <a:cubicBezTo>
                  <a:pt x="129" y="434"/>
                  <a:pt x="132" y="433"/>
                  <a:pt x="133" y="432"/>
                </a:cubicBezTo>
                <a:cubicBezTo>
                  <a:pt x="135" y="431"/>
                  <a:pt x="136" y="428"/>
                  <a:pt x="136" y="425"/>
                </a:cubicBezTo>
                <a:cubicBezTo>
                  <a:pt x="136" y="417"/>
                  <a:pt x="136" y="417"/>
                  <a:pt x="136" y="417"/>
                </a:cubicBezTo>
                <a:cubicBezTo>
                  <a:pt x="127" y="417"/>
                  <a:pt x="127" y="417"/>
                  <a:pt x="127" y="417"/>
                </a:cubicBezTo>
                <a:cubicBezTo>
                  <a:pt x="128" y="427"/>
                  <a:pt x="128" y="427"/>
                  <a:pt x="128" y="427"/>
                </a:cubicBezTo>
                <a:close/>
                <a:moveTo>
                  <a:pt x="115" y="385"/>
                </a:moveTo>
                <a:cubicBezTo>
                  <a:pt x="115" y="385"/>
                  <a:pt x="115" y="385"/>
                  <a:pt x="115" y="385"/>
                </a:cubicBezTo>
                <a:cubicBezTo>
                  <a:pt x="115" y="382"/>
                  <a:pt x="116" y="379"/>
                  <a:pt x="117" y="378"/>
                </a:cubicBezTo>
                <a:cubicBezTo>
                  <a:pt x="119" y="377"/>
                  <a:pt x="122" y="377"/>
                  <a:pt x="127" y="377"/>
                </a:cubicBezTo>
                <a:cubicBezTo>
                  <a:pt x="131" y="377"/>
                  <a:pt x="134" y="378"/>
                  <a:pt x="135" y="379"/>
                </a:cubicBezTo>
                <a:cubicBezTo>
                  <a:pt x="137" y="381"/>
                  <a:pt x="138" y="383"/>
                  <a:pt x="137" y="386"/>
                </a:cubicBezTo>
                <a:cubicBezTo>
                  <a:pt x="137" y="395"/>
                  <a:pt x="137" y="395"/>
                  <a:pt x="137" y="395"/>
                </a:cubicBezTo>
                <a:cubicBezTo>
                  <a:pt x="114" y="394"/>
                  <a:pt x="114" y="394"/>
                  <a:pt x="114" y="394"/>
                </a:cubicBezTo>
                <a:cubicBezTo>
                  <a:pt x="115" y="385"/>
                  <a:pt x="115" y="385"/>
                  <a:pt x="115" y="385"/>
                </a:cubicBezTo>
                <a:close/>
                <a:moveTo>
                  <a:pt x="107" y="401"/>
                </a:moveTo>
                <a:cubicBezTo>
                  <a:pt x="108" y="384"/>
                  <a:pt x="108" y="384"/>
                  <a:pt x="108" y="384"/>
                </a:cubicBezTo>
                <a:cubicBezTo>
                  <a:pt x="109" y="378"/>
                  <a:pt x="111" y="374"/>
                  <a:pt x="114" y="372"/>
                </a:cubicBezTo>
                <a:cubicBezTo>
                  <a:pt x="117" y="369"/>
                  <a:pt x="122" y="368"/>
                  <a:pt x="128" y="369"/>
                </a:cubicBezTo>
                <a:cubicBezTo>
                  <a:pt x="131" y="369"/>
                  <a:pt x="134" y="370"/>
                  <a:pt x="136" y="371"/>
                </a:cubicBezTo>
                <a:cubicBezTo>
                  <a:pt x="138" y="372"/>
                  <a:pt x="140" y="373"/>
                  <a:pt x="141" y="375"/>
                </a:cubicBezTo>
                <a:cubicBezTo>
                  <a:pt x="142" y="377"/>
                  <a:pt x="143" y="378"/>
                  <a:pt x="143" y="380"/>
                </a:cubicBezTo>
                <a:cubicBezTo>
                  <a:pt x="144" y="381"/>
                  <a:pt x="144" y="384"/>
                  <a:pt x="144" y="387"/>
                </a:cubicBezTo>
                <a:cubicBezTo>
                  <a:pt x="142" y="403"/>
                  <a:pt x="142" y="403"/>
                  <a:pt x="142" y="403"/>
                </a:cubicBezTo>
                <a:cubicBezTo>
                  <a:pt x="107" y="401"/>
                  <a:pt x="107" y="401"/>
                  <a:pt x="107" y="401"/>
                </a:cubicBezTo>
                <a:close/>
                <a:moveTo>
                  <a:pt x="128" y="362"/>
                </a:moveTo>
                <a:cubicBezTo>
                  <a:pt x="123" y="361"/>
                  <a:pt x="118" y="359"/>
                  <a:pt x="116" y="355"/>
                </a:cubicBezTo>
                <a:cubicBezTo>
                  <a:pt x="114" y="351"/>
                  <a:pt x="114" y="347"/>
                  <a:pt x="115" y="341"/>
                </a:cubicBezTo>
                <a:cubicBezTo>
                  <a:pt x="116" y="335"/>
                  <a:pt x="119" y="331"/>
                  <a:pt x="122" y="329"/>
                </a:cubicBezTo>
                <a:cubicBezTo>
                  <a:pt x="126" y="327"/>
                  <a:pt x="131" y="326"/>
                  <a:pt x="137" y="328"/>
                </a:cubicBezTo>
                <a:cubicBezTo>
                  <a:pt x="143" y="329"/>
                  <a:pt x="147" y="332"/>
                  <a:pt x="149" y="335"/>
                </a:cubicBezTo>
                <a:cubicBezTo>
                  <a:pt x="152" y="339"/>
                  <a:pt x="152" y="343"/>
                  <a:pt x="151" y="349"/>
                </a:cubicBezTo>
                <a:cubicBezTo>
                  <a:pt x="149" y="355"/>
                  <a:pt x="147" y="359"/>
                  <a:pt x="143" y="361"/>
                </a:cubicBezTo>
                <a:cubicBezTo>
                  <a:pt x="140" y="364"/>
                  <a:pt x="135" y="364"/>
                  <a:pt x="128" y="362"/>
                </a:cubicBezTo>
                <a:close/>
                <a:moveTo>
                  <a:pt x="121" y="342"/>
                </a:moveTo>
                <a:cubicBezTo>
                  <a:pt x="122" y="339"/>
                  <a:pt x="123" y="337"/>
                  <a:pt x="125" y="336"/>
                </a:cubicBezTo>
                <a:cubicBezTo>
                  <a:pt x="128" y="335"/>
                  <a:pt x="131" y="335"/>
                  <a:pt x="135" y="336"/>
                </a:cubicBezTo>
                <a:cubicBezTo>
                  <a:pt x="139" y="337"/>
                  <a:pt x="142" y="338"/>
                  <a:pt x="143" y="340"/>
                </a:cubicBezTo>
                <a:cubicBezTo>
                  <a:pt x="145" y="342"/>
                  <a:pt x="145" y="345"/>
                  <a:pt x="145" y="348"/>
                </a:cubicBezTo>
                <a:cubicBezTo>
                  <a:pt x="144" y="351"/>
                  <a:pt x="142" y="353"/>
                  <a:pt x="140" y="354"/>
                </a:cubicBezTo>
                <a:cubicBezTo>
                  <a:pt x="138" y="355"/>
                  <a:pt x="135" y="355"/>
                  <a:pt x="130" y="354"/>
                </a:cubicBezTo>
                <a:cubicBezTo>
                  <a:pt x="126" y="353"/>
                  <a:pt x="124" y="352"/>
                  <a:pt x="122" y="350"/>
                </a:cubicBezTo>
                <a:cubicBezTo>
                  <a:pt x="121" y="348"/>
                  <a:pt x="120" y="345"/>
                  <a:pt x="121" y="342"/>
                </a:cubicBezTo>
                <a:close/>
                <a:moveTo>
                  <a:pt x="124" y="314"/>
                </a:moveTo>
                <a:cubicBezTo>
                  <a:pt x="127" y="305"/>
                  <a:pt x="127" y="305"/>
                  <a:pt x="127" y="305"/>
                </a:cubicBezTo>
                <a:cubicBezTo>
                  <a:pt x="156" y="301"/>
                  <a:pt x="156" y="301"/>
                  <a:pt x="156" y="301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5" y="284"/>
                  <a:pt x="135" y="284"/>
                  <a:pt x="135" y="284"/>
                </a:cubicBezTo>
                <a:cubicBezTo>
                  <a:pt x="168" y="298"/>
                  <a:pt x="168" y="298"/>
                  <a:pt x="168" y="298"/>
                </a:cubicBezTo>
                <a:cubicBezTo>
                  <a:pt x="165" y="306"/>
                  <a:pt x="165" y="306"/>
                  <a:pt x="165" y="306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59" y="320"/>
                  <a:pt x="159" y="320"/>
                  <a:pt x="159" y="320"/>
                </a:cubicBezTo>
                <a:cubicBezTo>
                  <a:pt x="156" y="327"/>
                  <a:pt x="156" y="327"/>
                  <a:pt x="156" y="327"/>
                </a:cubicBezTo>
                <a:cubicBezTo>
                  <a:pt x="124" y="314"/>
                  <a:pt x="124" y="314"/>
                  <a:pt x="124" y="314"/>
                </a:cubicBezTo>
                <a:close/>
                <a:moveTo>
                  <a:pt x="166" y="273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87" y="265"/>
                  <a:pt x="187" y="265"/>
                  <a:pt x="187" y="265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78" y="281"/>
                  <a:pt x="176" y="283"/>
                  <a:pt x="175" y="284"/>
                </a:cubicBezTo>
                <a:cubicBezTo>
                  <a:pt x="174" y="286"/>
                  <a:pt x="172" y="286"/>
                  <a:pt x="171" y="287"/>
                </a:cubicBezTo>
                <a:cubicBezTo>
                  <a:pt x="168" y="288"/>
                  <a:pt x="166" y="288"/>
                  <a:pt x="164" y="288"/>
                </a:cubicBezTo>
                <a:cubicBezTo>
                  <a:pt x="161" y="287"/>
                  <a:pt x="159" y="286"/>
                  <a:pt x="156" y="284"/>
                </a:cubicBezTo>
                <a:cubicBezTo>
                  <a:pt x="151" y="281"/>
                  <a:pt x="147" y="278"/>
                  <a:pt x="146" y="274"/>
                </a:cubicBezTo>
                <a:cubicBezTo>
                  <a:pt x="145" y="270"/>
                  <a:pt x="146" y="265"/>
                  <a:pt x="149" y="260"/>
                </a:cubicBezTo>
                <a:cubicBezTo>
                  <a:pt x="157" y="247"/>
                  <a:pt x="157" y="247"/>
                  <a:pt x="157" y="247"/>
                </a:cubicBezTo>
                <a:cubicBezTo>
                  <a:pt x="162" y="250"/>
                  <a:pt x="162" y="250"/>
                  <a:pt x="162" y="250"/>
                </a:cubicBezTo>
                <a:cubicBezTo>
                  <a:pt x="154" y="264"/>
                  <a:pt x="154" y="264"/>
                  <a:pt x="154" y="264"/>
                </a:cubicBezTo>
                <a:cubicBezTo>
                  <a:pt x="153" y="266"/>
                  <a:pt x="152" y="268"/>
                  <a:pt x="153" y="271"/>
                </a:cubicBezTo>
                <a:cubicBezTo>
                  <a:pt x="154" y="273"/>
                  <a:pt x="156" y="275"/>
                  <a:pt x="160" y="277"/>
                </a:cubicBezTo>
                <a:cubicBezTo>
                  <a:pt x="163" y="279"/>
                  <a:pt x="166" y="280"/>
                  <a:pt x="168" y="280"/>
                </a:cubicBezTo>
                <a:cubicBezTo>
                  <a:pt x="170" y="279"/>
                  <a:pt x="172" y="278"/>
                  <a:pt x="174" y="276"/>
                </a:cubicBezTo>
                <a:cubicBezTo>
                  <a:pt x="178" y="268"/>
                  <a:pt x="178" y="268"/>
                  <a:pt x="178" y="268"/>
                </a:cubicBezTo>
                <a:cubicBezTo>
                  <a:pt x="171" y="264"/>
                  <a:pt x="171" y="264"/>
                  <a:pt x="171" y="264"/>
                </a:cubicBezTo>
                <a:cubicBezTo>
                  <a:pt x="166" y="273"/>
                  <a:pt x="166" y="273"/>
                  <a:pt x="166" y="273"/>
                </a:cubicBezTo>
                <a:close/>
                <a:moveTo>
                  <a:pt x="197" y="199"/>
                </a:moveTo>
                <a:cubicBezTo>
                  <a:pt x="211" y="215"/>
                  <a:pt x="211" y="215"/>
                  <a:pt x="211" y="215"/>
                </a:cubicBezTo>
                <a:cubicBezTo>
                  <a:pt x="213" y="217"/>
                  <a:pt x="215" y="218"/>
                  <a:pt x="217" y="219"/>
                </a:cubicBezTo>
                <a:cubicBezTo>
                  <a:pt x="219" y="219"/>
                  <a:pt x="221" y="218"/>
                  <a:pt x="223" y="216"/>
                </a:cubicBezTo>
                <a:cubicBezTo>
                  <a:pt x="225" y="214"/>
                  <a:pt x="226" y="212"/>
                  <a:pt x="226" y="210"/>
                </a:cubicBezTo>
                <a:cubicBezTo>
                  <a:pt x="226" y="208"/>
                  <a:pt x="225" y="206"/>
                  <a:pt x="223" y="204"/>
                </a:cubicBezTo>
                <a:cubicBezTo>
                  <a:pt x="208" y="188"/>
                  <a:pt x="208" y="188"/>
                  <a:pt x="208" y="188"/>
                </a:cubicBezTo>
                <a:cubicBezTo>
                  <a:pt x="214" y="183"/>
                  <a:pt x="214" y="183"/>
                  <a:pt x="214" y="183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30" y="201"/>
                  <a:pt x="231" y="202"/>
                  <a:pt x="232" y="203"/>
                </a:cubicBezTo>
                <a:cubicBezTo>
                  <a:pt x="233" y="205"/>
                  <a:pt x="233" y="206"/>
                  <a:pt x="233" y="207"/>
                </a:cubicBezTo>
                <a:cubicBezTo>
                  <a:pt x="233" y="209"/>
                  <a:pt x="233" y="212"/>
                  <a:pt x="232" y="214"/>
                </a:cubicBezTo>
                <a:cubicBezTo>
                  <a:pt x="231" y="216"/>
                  <a:pt x="229" y="218"/>
                  <a:pt x="227" y="220"/>
                </a:cubicBezTo>
                <a:cubicBezTo>
                  <a:pt x="224" y="222"/>
                  <a:pt x="222" y="224"/>
                  <a:pt x="220" y="225"/>
                </a:cubicBezTo>
                <a:cubicBezTo>
                  <a:pt x="218" y="226"/>
                  <a:pt x="216" y="226"/>
                  <a:pt x="214" y="226"/>
                </a:cubicBezTo>
                <a:cubicBezTo>
                  <a:pt x="213" y="225"/>
                  <a:pt x="212" y="225"/>
                  <a:pt x="210" y="224"/>
                </a:cubicBezTo>
                <a:cubicBezTo>
                  <a:pt x="209" y="223"/>
                  <a:pt x="208" y="222"/>
                  <a:pt x="206" y="220"/>
                </a:cubicBezTo>
                <a:cubicBezTo>
                  <a:pt x="191" y="204"/>
                  <a:pt x="191" y="204"/>
                  <a:pt x="191" y="204"/>
                </a:cubicBezTo>
                <a:cubicBezTo>
                  <a:pt x="197" y="199"/>
                  <a:pt x="197" y="199"/>
                  <a:pt x="197" y="199"/>
                </a:cubicBezTo>
                <a:close/>
                <a:moveTo>
                  <a:pt x="222" y="175"/>
                </a:moveTo>
                <a:cubicBezTo>
                  <a:pt x="230" y="170"/>
                  <a:pt x="230" y="170"/>
                  <a:pt x="230" y="170"/>
                </a:cubicBezTo>
                <a:cubicBezTo>
                  <a:pt x="256" y="183"/>
                  <a:pt x="256" y="183"/>
                  <a:pt x="256" y="183"/>
                </a:cubicBezTo>
                <a:cubicBezTo>
                  <a:pt x="242" y="162"/>
                  <a:pt x="242" y="162"/>
                  <a:pt x="242" y="162"/>
                </a:cubicBezTo>
                <a:cubicBezTo>
                  <a:pt x="248" y="157"/>
                  <a:pt x="248" y="157"/>
                  <a:pt x="248" y="157"/>
                </a:cubicBezTo>
                <a:cubicBezTo>
                  <a:pt x="268" y="187"/>
                  <a:pt x="268" y="187"/>
                  <a:pt x="268" y="187"/>
                </a:cubicBezTo>
                <a:cubicBezTo>
                  <a:pt x="261" y="192"/>
                  <a:pt x="261" y="192"/>
                  <a:pt x="261" y="192"/>
                </a:cubicBezTo>
                <a:cubicBezTo>
                  <a:pt x="233" y="178"/>
                  <a:pt x="233" y="178"/>
                  <a:pt x="233" y="178"/>
                </a:cubicBezTo>
                <a:cubicBezTo>
                  <a:pt x="249" y="200"/>
                  <a:pt x="249" y="200"/>
                  <a:pt x="249" y="200"/>
                </a:cubicBezTo>
                <a:cubicBezTo>
                  <a:pt x="243" y="205"/>
                  <a:pt x="243" y="205"/>
                  <a:pt x="243" y="205"/>
                </a:cubicBezTo>
                <a:cubicBezTo>
                  <a:pt x="222" y="175"/>
                  <a:pt x="222" y="175"/>
                  <a:pt x="222" y="175"/>
                </a:cubicBezTo>
                <a:close/>
                <a:moveTo>
                  <a:pt x="282" y="180"/>
                </a:moveTo>
                <a:cubicBezTo>
                  <a:pt x="275" y="184"/>
                  <a:pt x="275" y="184"/>
                  <a:pt x="275" y="184"/>
                </a:cubicBezTo>
                <a:cubicBezTo>
                  <a:pt x="257" y="153"/>
                  <a:pt x="257" y="153"/>
                  <a:pt x="257" y="153"/>
                </a:cubicBezTo>
                <a:cubicBezTo>
                  <a:pt x="264" y="149"/>
                  <a:pt x="264" y="149"/>
                  <a:pt x="264" y="149"/>
                </a:cubicBezTo>
                <a:cubicBezTo>
                  <a:pt x="282" y="180"/>
                  <a:pt x="282" y="180"/>
                  <a:pt x="282" y="180"/>
                </a:cubicBezTo>
                <a:close/>
                <a:moveTo>
                  <a:pt x="297" y="172"/>
                </a:moveTo>
                <a:cubicBezTo>
                  <a:pt x="268" y="146"/>
                  <a:pt x="268" y="146"/>
                  <a:pt x="268" y="146"/>
                </a:cubicBezTo>
                <a:cubicBezTo>
                  <a:pt x="276" y="142"/>
                  <a:pt x="276" y="142"/>
                  <a:pt x="276" y="142"/>
                </a:cubicBezTo>
                <a:cubicBezTo>
                  <a:pt x="297" y="162"/>
                  <a:pt x="297" y="162"/>
                  <a:pt x="297" y="162"/>
                </a:cubicBezTo>
                <a:cubicBezTo>
                  <a:pt x="295" y="133"/>
                  <a:pt x="295" y="133"/>
                  <a:pt x="295" y="133"/>
                </a:cubicBezTo>
                <a:cubicBezTo>
                  <a:pt x="302" y="130"/>
                  <a:pt x="302" y="130"/>
                  <a:pt x="302" y="130"/>
                </a:cubicBezTo>
                <a:cubicBezTo>
                  <a:pt x="304" y="169"/>
                  <a:pt x="304" y="169"/>
                  <a:pt x="304" y="169"/>
                </a:cubicBezTo>
                <a:cubicBezTo>
                  <a:pt x="297" y="172"/>
                  <a:pt x="297" y="172"/>
                  <a:pt x="297" y="172"/>
                </a:cubicBezTo>
                <a:close/>
                <a:moveTo>
                  <a:pt x="325" y="130"/>
                </a:moveTo>
                <a:cubicBezTo>
                  <a:pt x="323" y="131"/>
                  <a:pt x="321" y="132"/>
                  <a:pt x="320" y="134"/>
                </a:cubicBezTo>
                <a:cubicBezTo>
                  <a:pt x="319" y="136"/>
                  <a:pt x="319" y="138"/>
                  <a:pt x="320" y="141"/>
                </a:cubicBezTo>
                <a:cubicBezTo>
                  <a:pt x="339" y="135"/>
                  <a:pt x="339" y="135"/>
                  <a:pt x="339" y="135"/>
                </a:cubicBezTo>
                <a:cubicBezTo>
                  <a:pt x="341" y="141"/>
                  <a:pt x="341" y="141"/>
                  <a:pt x="341" y="141"/>
                </a:cubicBezTo>
                <a:cubicBezTo>
                  <a:pt x="321" y="147"/>
                  <a:pt x="321" y="147"/>
                  <a:pt x="321" y="147"/>
                </a:cubicBezTo>
                <a:cubicBezTo>
                  <a:pt x="322" y="150"/>
                  <a:pt x="323" y="152"/>
                  <a:pt x="325" y="153"/>
                </a:cubicBezTo>
                <a:cubicBezTo>
                  <a:pt x="327" y="154"/>
                  <a:pt x="329" y="154"/>
                  <a:pt x="332" y="153"/>
                </a:cubicBezTo>
                <a:cubicBezTo>
                  <a:pt x="344" y="149"/>
                  <a:pt x="344" y="149"/>
                  <a:pt x="344" y="149"/>
                </a:cubicBezTo>
                <a:cubicBezTo>
                  <a:pt x="345" y="155"/>
                  <a:pt x="345" y="155"/>
                  <a:pt x="345" y="155"/>
                </a:cubicBezTo>
                <a:cubicBezTo>
                  <a:pt x="333" y="159"/>
                  <a:pt x="333" y="159"/>
                  <a:pt x="333" y="159"/>
                </a:cubicBezTo>
                <a:cubicBezTo>
                  <a:pt x="331" y="160"/>
                  <a:pt x="328" y="160"/>
                  <a:pt x="327" y="160"/>
                </a:cubicBezTo>
                <a:cubicBezTo>
                  <a:pt x="325" y="160"/>
                  <a:pt x="323" y="160"/>
                  <a:pt x="322" y="159"/>
                </a:cubicBezTo>
                <a:cubicBezTo>
                  <a:pt x="320" y="158"/>
                  <a:pt x="318" y="157"/>
                  <a:pt x="316" y="155"/>
                </a:cubicBezTo>
                <a:cubicBezTo>
                  <a:pt x="315" y="153"/>
                  <a:pt x="314" y="150"/>
                  <a:pt x="313" y="147"/>
                </a:cubicBezTo>
                <a:cubicBezTo>
                  <a:pt x="311" y="141"/>
                  <a:pt x="311" y="136"/>
                  <a:pt x="313" y="132"/>
                </a:cubicBezTo>
                <a:cubicBezTo>
                  <a:pt x="315" y="129"/>
                  <a:pt x="318" y="126"/>
                  <a:pt x="324" y="124"/>
                </a:cubicBezTo>
                <a:cubicBezTo>
                  <a:pt x="335" y="121"/>
                  <a:pt x="335" y="121"/>
                  <a:pt x="335" y="121"/>
                </a:cubicBezTo>
                <a:cubicBezTo>
                  <a:pt x="337" y="127"/>
                  <a:pt x="337" y="127"/>
                  <a:pt x="337" y="127"/>
                </a:cubicBezTo>
                <a:cubicBezTo>
                  <a:pt x="325" y="130"/>
                  <a:pt x="325" y="130"/>
                  <a:pt x="325" y="130"/>
                </a:cubicBezTo>
                <a:close/>
                <a:moveTo>
                  <a:pt x="364" y="122"/>
                </a:moveTo>
                <a:cubicBezTo>
                  <a:pt x="364" y="122"/>
                  <a:pt x="364" y="122"/>
                  <a:pt x="364" y="122"/>
                </a:cubicBezTo>
                <a:cubicBezTo>
                  <a:pt x="367" y="122"/>
                  <a:pt x="368" y="122"/>
                  <a:pt x="369" y="123"/>
                </a:cubicBezTo>
                <a:cubicBezTo>
                  <a:pt x="370" y="123"/>
                  <a:pt x="371" y="124"/>
                  <a:pt x="371" y="126"/>
                </a:cubicBezTo>
                <a:cubicBezTo>
                  <a:pt x="371" y="128"/>
                  <a:pt x="371" y="129"/>
                  <a:pt x="370" y="130"/>
                </a:cubicBezTo>
                <a:cubicBezTo>
                  <a:pt x="369" y="130"/>
                  <a:pt x="368" y="131"/>
                  <a:pt x="365" y="131"/>
                </a:cubicBezTo>
                <a:cubicBezTo>
                  <a:pt x="356" y="133"/>
                  <a:pt x="356" y="133"/>
                  <a:pt x="356" y="133"/>
                </a:cubicBezTo>
                <a:cubicBezTo>
                  <a:pt x="355" y="124"/>
                  <a:pt x="355" y="124"/>
                  <a:pt x="355" y="124"/>
                </a:cubicBezTo>
                <a:cubicBezTo>
                  <a:pt x="364" y="122"/>
                  <a:pt x="364" y="122"/>
                  <a:pt x="364" y="122"/>
                </a:cubicBezTo>
                <a:close/>
                <a:moveTo>
                  <a:pt x="347" y="118"/>
                </a:moveTo>
                <a:cubicBezTo>
                  <a:pt x="365" y="116"/>
                  <a:pt x="365" y="116"/>
                  <a:pt x="365" y="116"/>
                </a:cubicBezTo>
                <a:cubicBezTo>
                  <a:pt x="369" y="115"/>
                  <a:pt x="372" y="116"/>
                  <a:pt x="375" y="117"/>
                </a:cubicBezTo>
                <a:cubicBezTo>
                  <a:pt x="377" y="119"/>
                  <a:pt x="378" y="121"/>
                  <a:pt x="379" y="125"/>
                </a:cubicBezTo>
                <a:cubicBezTo>
                  <a:pt x="379" y="128"/>
                  <a:pt x="379" y="130"/>
                  <a:pt x="378" y="132"/>
                </a:cubicBezTo>
                <a:cubicBezTo>
                  <a:pt x="377" y="134"/>
                  <a:pt x="375" y="135"/>
                  <a:pt x="373" y="136"/>
                </a:cubicBezTo>
                <a:cubicBezTo>
                  <a:pt x="384" y="149"/>
                  <a:pt x="384" y="149"/>
                  <a:pt x="384" y="149"/>
                </a:cubicBezTo>
                <a:cubicBezTo>
                  <a:pt x="376" y="151"/>
                  <a:pt x="376" y="151"/>
                  <a:pt x="376" y="151"/>
                </a:cubicBezTo>
                <a:cubicBezTo>
                  <a:pt x="366" y="138"/>
                  <a:pt x="366" y="138"/>
                  <a:pt x="366" y="138"/>
                </a:cubicBezTo>
                <a:cubicBezTo>
                  <a:pt x="357" y="139"/>
                  <a:pt x="357" y="139"/>
                  <a:pt x="357" y="139"/>
                </a:cubicBezTo>
                <a:cubicBezTo>
                  <a:pt x="359" y="153"/>
                  <a:pt x="359" y="153"/>
                  <a:pt x="359" y="153"/>
                </a:cubicBezTo>
                <a:cubicBezTo>
                  <a:pt x="352" y="154"/>
                  <a:pt x="352" y="154"/>
                  <a:pt x="352" y="154"/>
                </a:cubicBezTo>
                <a:cubicBezTo>
                  <a:pt x="347" y="118"/>
                  <a:pt x="347" y="118"/>
                  <a:pt x="347" y="118"/>
                </a:cubicBezTo>
                <a:close/>
                <a:moveTo>
                  <a:pt x="419" y="121"/>
                </a:moveTo>
                <a:cubicBezTo>
                  <a:pt x="401" y="121"/>
                  <a:pt x="401" y="121"/>
                  <a:pt x="401" y="121"/>
                </a:cubicBezTo>
                <a:cubicBezTo>
                  <a:pt x="399" y="121"/>
                  <a:pt x="397" y="121"/>
                  <a:pt x="396" y="122"/>
                </a:cubicBezTo>
                <a:cubicBezTo>
                  <a:pt x="395" y="123"/>
                  <a:pt x="395" y="124"/>
                  <a:pt x="395" y="125"/>
                </a:cubicBezTo>
                <a:cubicBezTo>
                  <a:pt x="395" y="127"/>
                  <a:pt x="395" y="128"/>
                  <a:pt x="396" y="128"/>
                </a:cubicBezTo>
                <a:cubicBezTo>
                  <a:pt x="397" y="129"/>
                  <a:pt x="398" y="129"/>
                  <a:pt x="39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13" y="130"/>
                  <a:pt x="416" y="130"/>
                  <a:pt x="418" y="132"/>
                </a:cubicBezTo>
                <a:cubicBezTo>
                  <a:pt x="420" y="134"/>
                  <a:pt x="420" y="136"/>
                  <a:pt x="420" y="140"/>
                </a:cubicBezTo>
                <a:cubicBezTo>
                  <a:pt x="420" y="144"/>
                  <a:pt x="419" y="146"/>
                  <a:pt x="417" y="148"/>
                </a:cubicBezTo>
                <a:cubicBezTo>
                  <a:pt x="415" y="150"/>
                  <a:pt x="412" y="150"/>
                  <a:pt x="408" y="150"/>
                </a:cubicBezTo>
                <a:cubicBezTo>
                  <a:pt x="388" y="150"/>
                  <a:pt x="388" y="150"/>
                  <a:pt x="388" y="15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07" y="144"/>
                  <a:pt x="407" y="144"/>
                  <a:pt x="407" y="144"/>
                </a:cubicBezTo>
                <a:cubicBezTo>
                  <a:pt x="409" y="144"/>
                  <a:pt x="410" y="144"/>
                  <a:pt x="411" y="143"/>
                </a:cubicBezTo>
                <a:cubicBezTo>
                  <a:pt x="412" y="142"/>
                  <a:pt x="413" y="141"/>
                  <a:pt x="413" y="140"/>
                </a:cubicBezTo>
                <a:cubicBezTo>
                  <a:pt x="413" y="139"/>
                  <a:pt x="412" y="137"/>
                  <a:pt x="411" y="137"/>
                </a:cubicBezTo>
                <a:cubicBezTo>
                  <a:pt x="411" y="136"/>
                  <a:pt x="409" y="136"/>
                  <a:pt x="407" y="136"/>
                </a:cubicBezTo>
                <a:cubicBezTo>
                  <a:pt x="399" y="136"/>
                  <a:pt x="399" y="136"/>
                  <a:pt x="399" y="136"/>
                </a:cubicBezTo>
                <a:cubicBezTo>
                  <a:pt x="395" y="136"/>
                  <a:pt x="392" y="135"/>
                  <a:pt x="390" y="133"/>
                </a:cubicBezTo>
                <a:cubicBezTo>
                  <a:pt x="388" y="131"/>
                  <a:pt x="387" y="129"/>
                  <a:pt x="387" y="125"/>
                </a:cubicBezTo>
                <a:cubicBezTo>
                  <a:pt x="387" y="121"/>
                  <a:pt x="388" y="119"/>
                  <a:pt x="390" y="117"/>
                </a:cubicBezTo>
                <a:cubicBezTo>
                  <a:pt x="392" y="115"/>
                  <a:pt x="395" y="114"/>
                  <a:pt x="400" y="114"/>
                </a:cubicBezTo>
                <a:cubicBezTo>
                  <a:pt x="419" y="115"/>
                  <a:pt x="419" y="115"/>
                  <a:pt x="419" y="115"/>
                </a:cubicBezTo>
                <a:cubicBezTo>
                  <a:pt x="419" y="121"/>
                  <a:pt x="419" y="121"/>
                  <a:pt x="419" y="121"/>
                </a:cubicBezTo>
                <a:close/>
                <a:moveTo>
                  <a:pt x="433" y="152"/>
                </a:moveTo>
                <a:cubicBezTo>
                  <a:pt x="426" y="151"/>
                  <a:pt x="426" y="151"/>
                  <a:pt x="426" y="151"/>
                </a:cubicBezTo>
                <a:cubicBezTo>
                  <a:pt x="431" y="115"/>
                  <a:pt x="431" y="115"/>
                  <a:pt x="431" y="115"/>
                </a:cubicBezTo>
                <a:cubicBezTo>
                  <a:pt x="438" y="117"/>
                  <a:pt x="438" y="117"/>
                  <a:pt x="438" y="117"/>
                </a:cubicBezTo>
                <a:cubicBezTo>
                  <a:pt x="433" y="152"/>
                  <a:pt x="433" y="152"/>
                  <a:pt x="433" y="152"/>
                </a:cubicBezTo>
                <a:close/>
                <a:moveTo>
                  <a:pt x="453" y="126"/>
                </a:moveTo>
                <a:cubicBezTo>
                  <a:pt x="442" y="124"/>
                  <a:pt x="442" y="124"/>
                  <a:pt x="442" y="124"/>
                </a:cubicBezTo>
                <a:cubicBezTo>
                  <a:pt x="443" y="118"/>
                  <a:pt x="443" y="118"/>
                  <a:pt x="443" y="118"/>
                </a:cubicBezTo>
                <a:cubicBezTo>
                  <a:pt x="473" y="123"/>
                  <a:pt x="473" y="123"/>
                  <a:pt x="473" y="123"/>
                </a:cubicBezTo>
                <a:cubicBezTo>
                  <a:pt x="472" y="129"/>
                  <a:pt x="472" y="129"/>
                  <a:pt x="472" y="129"/>
                </a:cubicBezTo>
                <a:cubicBezTo>
                  <a:pt x="461" y="127"/>
                  <a:pt x="461" y="127"/>
                  <a:pt x="461" y="127"/>
                </a:cubicBezTo>
                <a:cubicBezTo>
                  <a:pt x="456" y="156"/>
                  <a:pt x="456" y="156"/>
                  <a:pt x="456" y="156"/>
                </a:cubicBezTo>
                <a:cubicBezTo>
                  <a:pt x="448" y="155"/>
                  <a:pt x="448" y="155"/>
                  <a:pt x="448" y="155"/>
                </a:cubicBezTo>
                <a:cubicBezTo>
                  <a:pt x="453" y="126"/>
                  <a:pt x="453" y="126"/>
                  <a:pt x="453" y="126"/>
                </a:cubicBezTo>
                <a:close/>
                <a:moveTo>
                  <a:pt x="477" y="124"/>
                </a:moveTo>
                <a:cubicBezTo>
                  <a:pt x="485" y="127"/>
                  <a:pt x="485" y="127"/>
                  <a:pt x="485" y="127"/>
                </a:cubicBezTo>
                <a:cubicBezTo>
                  <a:pt x="488" y="142"/>
                  <a:pt x="488" y="142"/>
                  <a:pt x="488" y="142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9" y="135"/>
                  <a:pt x="509" y="135"/>
                  <a:pt x="509" y="135"/>
                </a:cubicBezTo>
                <a:cubicBezTo>
                  <a:pt x="490" y="150"/>
                  <a:pt x="490" y="150"/>
                  <a:pt x="490" y="150"/>
                </a:cubicBezTo>
                <a:cubicBezTo>
                  <a:pt x="485" y="165"/>
                  <a:pt x="485" y="165"/>
                  <a:pt x="485" y="165"/>
                </a:cubicBezTo>
                <a:cubicBezTo>
                  <a:pt x="478" y="162"/>
                  <a:pt x="478" y="162"/>
                  <a:pt x="478" y="162"/>
                </a:cubicBezTo>
                <a:cubicBezTo>
                  <a:pt x="483" y="147"/>
                  <a:pt x="483" y="147"/>
                  <a:pt x="483" y="147"/>
                </a:cubicBezTo>
                <a:cubicBezTo>
                  <a:pt x="477" y="124"/>
                  <a:pt x="477" y="124"/>
                  <a:pt x="477" y="124"/>
                </a:cubicBezTo>
                <a:close/>
                <a:moveTo>
                  <a:pt x="541" y="171"/>
                </a:moveTo>
                <a:cubicBezTo>
                  <a:pt x="545" y="166"/>
                  <a:pt x="548" y="163"/>
                  <a:pt x="552" y="162"/>
                </a:cubicBezTo>
                <a:cubicBezTo>
                  <a:pt x="557" y="161"/>
                  <a:pt x="561" y="162"/>
                  <a:pt x="566" y="166"/>
                </a:cubicBezTo>
                <a:cubicBezTo>
                  <a:pt x="571" y="169"/>
                  <a:pt x="574" y="173"/>
                  <a:pt x="574" y="177"/>
                </a:cubicBezTo>
                <a:cubicBezTo>
                  <a:pt x="575" y="181"/>
                  <a:pt x="574" y="186"/>
                  <a:pt x="570" y="191"/>
                </a:cubicBezTo>
                <a:cubicBezTo>
                  <a:pt x="567" y="196"/>
                  <a:pt x="563" y="200"/>
                  <a:pt x="559" y="200"/>
                </a:cubicBezTo>
                <a:cubicBezTo>
                  <a:pt x="555" y="201"/>
                  <a:pt x="550" y="200"/>
                  <a:pt x="545" y="197"/>
                </a:cubicBezTo>
                <a:cubicBezTo>
                  <a:pt x="540" y="193"/>
                  <a:pt x="538" y="190"/>
                  <a:pt x="537" y="185"/>
                </a:cubicBezTo>
                <a:cubicBezTo>
                  <a:pt x="536" y="181"/>
                  <a:pt x="538" y="176"/>
                  <a:pt x="541" y="171"/>
                </a:cubicBezTo>
                <a:close/>
                <a:moveTo>
                  <a:pt x="563" y="171"/>
                </a:moveTo>
                <a:cubicBezTo>
                  <a:pt x="565" y="173"/>
                  <a:pt x="567" y="175"/>
                  <a:pt x="567" y="178"/>
                </a:cubicBezTo>
                <a:cubicBezTo>
                  <a:pt x="567" y="180"/>
                  <a:pt x="566" y="183"/>
                  <a:pt x="564" y="187"/>
                </a:cubicBezTo>
                <a:cubicBezTo>
                  <a:pt x="561" y="190"/>
                  <a:pt x="559" y="192"/>
                  <a:pt x="556" y="193"/>
                </a:cubicBezTo>
                <a:cubicBezTo>
                  <a:pt x="554" y="194"/>
                  <a:pt x="551" y="193"/>
                  <a:pt x="549" y="192"/>
                </a:cubicBezTo>
                <a:cubicBezTo>
                  <a:pt x="546" y="190"/>
                  <a:pt x="545" y="188"/>
                  <a:pt x="545" y="185"/>
                </a:cubicBezTo>
                <a:cubicBezTo>
                  <a:pt x="544" y="182"/>
                  <a:pt x="546" y="179"/>
                  <a:pt x="548" y="176"/>
                </a:cubicBezTo>
                <a:cubicBezTo>
                  <a:pt x="550" y="172"/>
                  <a:pt x="553" y="170"/>
                  <a:pt x="555" y="169"/>
                </a:cubicBezTo>
                <a:cubicBezTo>
                  <a:pt x="557" y="169"/>
                  <a:pt x="560" y="169"/>
                  <a:pt x="563" y="171"/>
                </a:cubicBezTo>
                <a:close/>
                <a:moveTo>
                  <a:pt x="574" y="198"/>
                </a:moveTo>
                <a:cubicBezTo>
                  <a:pt x="577" y="194"/>
                  <a:pt x="580" y="192"/>
                  <a:pt x="581" y="191"/>
                </a:cubicBezTo>
                <a:cubicBezTo>
                  <a:pt x="583" y="189"/>
                  <a:pt x="585" y="189"/>
                  <a:pt x="587" y="188"/>
                </a:cubicBezTo>
                <a:cubicBezTo>
                  <a:pt x="589" y="188"/>
                  <a:pt x="591" y="189"/>
                  <a:pt x="593" y="190"/>
                </a:cubicBezTo>
                <a:cubicBezTo>
                  <a:pt x="595" y="191"/>
                  <a:pt x="597" y="192"/>
                  <a:pt x="600" y="195"/>
                </a:cubicBezTo>
                <a:cubicBezTo>
                  <a:pt x="608" y="202"/>
                  <a:pt x="608" y="202"/>
                  <a:pt x="608" y="202"/>
                </a:cubicBezTo>
                <a:cubicBezTo>
                  <a:pt x="604" y="207"/>
                  <a:pt x="604" y="207"/>
                  <a:pt x="604" y="207"/>
                </a:cubicBezTo>
                <a:cubicBezTo>
                  <a:pt x="595" y="199"/>
                  <a:pt x="595" y="199"/>
                  <a:pt x="595" y="199"/>
                </a:cubicBezTo>
                <a:cubicBezTo>
                  <a:pt x="593" y="197"/>
                  <a:pt x="591" y="196"/>
                  <a:pt x="589" y="196"/>
                </a:cubicBezTo>
                <a:cubicBezTo>
                  <a:pt x="587" y="196"/>
                  <a:pt x="585" y="197"/>
                  <a:pt x="583" y="199"/>
                </a:cubicBezTo>
                <a:cubicBezTo>
                  <a:pt x="599" y="213"/>
                  <a:pt x="599" y="213"/>
                  <a:pt x="599" y="213"/>
                </a:cubicBezTo>
                <a:cubicBezTo>
                  <a:pt x="595" y="218"/>
                  <a:pt x="595" y="218"/>
                  <a:pt x="595" y="218"/>
                </a:cubicBezTo>
                <a:cubicBezTo>
                  <a:pt x="579" y="204"/>
                  <a:pt x="579" y="204"/>
                  <a:pt x="579" y="204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4" y="210"/>
                  <a:pt x="564" y="210"/>
                  <a:pt x="564" y="210"/>
                </a:cubicBezTo>
                <a:cubicBezTo>
                  <a:pt x="574" y="198"/>
                  <a:pt x="574" y="198"/>
                  <a:pt x="574" y="198"/>
                </a:cubicBezTo>
                <a:close/>
                <a:moveTo>
                  <a:pt x="641" y="254"/>
                </a:moveTo>
                <a:cubicBezTo>
                  <a:pt x="635" y="244"/>
                  <a:pt x="635" y="244"/>
                  <a:pt x="635" y="244"/>
                </a:cubicBezTo>
                <a:cubicBezTo>
                  <a:pt x="640" y="241"/>
                  <a:pt x="640" y="241"/>
                  <a:pt x="640" y="241"/>
                </a:cubicBezTo>
                <a:cubicBezTo>
                  <a:pt x="656" y="267"/>
                  <a:pt x="656" y="267"/>
                  <a:pt x="656" y="267"/>
                </a:cubicBezTo>
                <a:cubicBezTo>
                  <a:pt x="651" y="270"/>
                  <a:pt x="651" y="270"/>
                  <a:pt x="651" y="270"/>
                </a:cubicBezTo>
                <a:cubicBezTo>
                  <a:pt x="645" y="260"/>
                  <a:pt x="645" y="260"/>
                  <a:pt x="645" y="260"/>
                </a:cubicBezTo>
                <a:cubicBezTo>
                  <a:pt x="620" y="276"/>
                  <a:pt x="620" y="276"/>
                  <a:pt x="620" y="276"/>
                </a:cubicBezTo>
                <a:cubicBezTo>
                  <a:pt x="616" y="269"/>
                  <a:pt x="616" y="269"/>
                  <a:pt x="616" y="269"/>
                </a:cubicBezTo>
                <a:cubicBezTo>
                  <a:pt x="641" y="254"/>
                  <a:pt x="641" y="254"/>
                  <a:pt x="641" y="254"/>
                </a:cubicBezTo>
                <a:close/>
                <a:moveTo>
                  <a:pt x="662" y="290"/>
                </a:moveTo>
                <a:cubicBezTo>
                  <a:pt x="660" y="287"/>
                  <a:pt x="659" y="286"/>
                  <a:pt x="657" y="285"/>
                </a:cubicBezTo>
                <a:cubicBezTo>
                  <a:pt x="655" y="284"/>
                  <a:pt x="653" y="285"/>
                  <a:pt x="651" y="286"/>
                </a:cubicBezTo>
                <a:cubicBezTo>
                  <a:pt x="659" y="305"/>
                  <a:pt x="659" y="305"/>
                  <a:pt x="659" y="305"/>
                </a:cubicBezTo>
                <a:cubicBezTo>
                  <a:pt x="654" y="307"/>
                  <a:pt x="654" y="307"/>
                  <a:pt x="654" y="307"/>
                </a:cubicBezTo>
                <a:cubicBezTo>
                  <a:pt x="645" y="288"/>
                  <a:pt x="645" y="288"/>
                  <a:pt x="645" y="288"/>
                </a:cubicBezTo>
                <a:cubicBezTo>
                  <a:pt x="642" y="290"/>
                  <a:pt x="641" y="291"/>
                  <a:pt x="640" y="293"/>
                </a:cubicBezTo>
                <a:cubicBezTo>
                  <a:pt x="639" y="295"/>
                  <a:pt x="639" y="297"/>
                  <a:pt x="641" y="300"/>
                </a:cubicBezTo>
                <a:cubicBezTo>
                  <a:pt x="646" y="311"/>
                  <a:pt x="646" y="311"/>
                  <a:pt x="646" y="311"/>
                </a:cubicBezTo>
                <a:cubicBezTo>
                  <a:pt x="640" y="313"/>
                  <a:pt x="640" y="313"/>
                  <a:pt x="640" y="313"/>
                </a:cubicBezTo>
                <a:cubicBezTo>
                  <a:pt x="635" y="302"/>
                  <a:pt x="635" y="302"/>
                  <a:pt x="635" y="302"/>
                </a:cubicBezTo>
                <a:cubicBezTo>
                  <a:pt x="634" y="299"/>
                  <a:pt x="633" y="297"/>
                  <a:pt x="633" y="296"/>
                </a:cubicBezTo>
                <a:cubicBezTo>
                  <a:pt x="633" y="294"/>
                  <a:pt x="633" y="292"/>
                  <a:pt x="633" y="291"/>
                </a:cubicBezTo>
                <a:cubicBezTo>
                  <a:pt x="634" y="288"/>
                  <a:pt x="635" y="286"/>
                  <a:pt x="637" y="284"/>
                </a:cubicBezTo>
                <a:cubicBezTo>
                  <a:pt x="638" y="283"/>
                  <a:pt x="641" y="281"/>
                  <a:pt x="644" y="280"/>
                </a:cubicBezTo>
                <a:cubicBezTo>
                  <a:pt x="649" y="277"/>
                  <a:pt x="654" y="276"/>
                  <a:pt x="658" y="277"/>
                </a:cubicBezTo>
                <a:cubicBezTo>
                  <a:pt x="662" y="279"/>
                  <a:pt x="665" y="282"/>
                  <a:pt x="667" y="287"/>
                </a:cubicBezTo>
                <a:cubicBezTo>
                  <a:pt x="672" y="298"/>
                  <a:pt x="672" y="298"/>
                  <a:pt x="672" y="298"/>
                </a:cubicBezTo>
                <a:cubicBezTo>
                  <a:pt x="667" y="301"/>
                  <a:pt x="667" y="301"/>
                  <a:pt x="667" y="301"/>
                </a:cubicBezTo>
                <a:cubicBezTo>
                  <a:pt x="662" y="290"/>
                  <a:pt x="662" y="290"/>
                  <a:pt x="662" y="290"/>
                </a:cubicBezTo>
                <a:close/>
                <a:moveTo>
                  <a:pt x="675" y="325"/>
                </a:moveTo>
                <a:cubicBezTo>
                  <a:pt x="674" y="322"/>
                  <a:pt x="672" y="320"/>
                  <a:pt x="670" y="319"/>
                </a:cubicBezTo>
                <a:cubicBezTo>
                  <a:pt x="668" y="319"/>
                  <a:pt x="665" y="319"/>
                  <a:pt x="660" y="320"/>
                </a:cubicBezTo>
                <a:cubicBezTo>
                  <a:pt x="657" y="322"/>
                  <a:pt x="654" y="323"/>
                  <a:pt x="653" y="325"/>
                </a:cubicBezTo>
                <a:cubicBezTo>
                  <a:pt x="652" y="327"/>
                  <a:pt x="652" y="329"/>
                  <a:pt x="653" y="332"/>
                </a:cubicBezTo>
                <a:cubicBezTo>
                  <a:pt x="657" y="344"/>
                  <a:pt x="657" y="344"/>
                  <a:pt x="657" y="344"/>
                </a:cubicBezTo>
                <a:cubicBezTo>
                  <a:pt x="651" y="346"/>
                  <a:pt x="651" y="346"/>
                  <a:pt x="651" y="346"/>
                </a:cubicBezTo>
                <a:cubicBezTo>
                  <a:pt x="647" y="334"/>
                  <a:pt x="647" y="334"/>
                  <a:pt x="647" y="334"/>
                </a:cubicBezTo>
                <a:cubicBezTo>
                  <a:pt x="646" y="331"/>
                  <a:pt x="646" y="329"/>
                  <a:pt x="646" y="327"/>
                </a:cubicBezTo>
                <a:cubicBezTo>
                  <a:pt x="646" y="326"/>
                  <a:pt x="646" y="324"/>
                  <a:pt x="647" y="322"/>
                </a:cubicBezTo>
                <a:cubicBezTo>
                  <a:pt x="647" y="320"/>
                  <a:pt x="649" y="318"/>
                  <a:pt x="651" y="316"/>
                </a:cubicBezTo>
                <a:cubicBezTo>
                  <a:pt x="653" y="315"/>
                  <a:pt x="655" y="314"/>
                  <a:pt x="658" y="313"/>
                </a:cubicBezTo>
                <a:cubicBezTo>
                  <a:pt x="664" y="311"/>
                  <a:pt x="669" y="310"/>
                  <a:pt x="673" y="312"/>
                </a:cubicBezTo>
                <a:cubicBezTo>
                  <a:pt x="676" y="314"/>
                  <a:pt x="679" y="317"/>
                  <a:pt x="681" y="323"/>
                </a:cubicBezTo>
                <a:cubicBezTo>
                  <a:pt x="684" y="335"/>
                  <a:pt x="684" y="335"/>
                  <a:pt x="684" y="335"/>
                </a:cubicBezTo>
                <a:cubicBezTo>
                  <a:pt x="679" y="337"/>
                  <a:pt x="679" y="337"/>
                  <a:pt x="679" y="337"/>
                </a:cubicBezTo>
                <a:cubicBezTo>
                  <a:pt x="675" y="325"/>
                  <a:pt x="675" y="325"/>
                  <a:pt x="675" y="325"/>
                </a:cubicBezTo>
                <a:close/>
                <a:moveTo>
                  <a:pt x="689" y="352"/>
                </a:moveTo>
                <a:cubicBezTo>
                  <a:pt x="675" y="354"/>
                  <a:pt x="675" y="354"/>
                  <a:pt x="675" y="354"/>
                </a:cubicBezTo>
                <a:cubicBezTo>
                  <a:pt x="677" y="368"/>
                  <a:pt x="677" y="368"/>
                  <a:pt x="677" y="368"/>
                </a:cubicBezTo>
                <a:cubicBezTo>
                  <a:pt x="691" y="365"/>
                  <a:pt x="691" y="365"/>
                  <a:pt x="691" y="365"/>
                </a:cubicBezTo>
                <a:cubicBezTo>
                  <a:pt x="692" y="373"/>
                  <a:pt x="692" y="373"/>
                  <a:pt x="692" y="373"/>
                </a:cubicBezTo>
                <a:cubicBezTo>
                  <a:pt x="658" y="379"/>
                  <a:pt x="658" y="379"/>
                  <a:pt x="658" y="379"/>
                </a:cubicBezTo>
                <a:cubicBezTo>
                  <a:pt x="656" y="372"/>
                  <a:pt x="656" y="372"/>
                  <a:pt x="656" y="372"/>
                </a:cubicBezTo>
                <a:cubicBezTo>
                  <a:pt x="671" y="369"/>
                  <a:pt x="671" y="369"/>
                  <a:pt x="671" y="369"/>
                </a:cubicBezTo>
                <a:cubicBezTo>
                  <a:pt x="669" y="355"/>
                  <a:pt x="669" y="355"/>
                  <a:pt x="669" y="355"/>
                </a:cubicBezTo>
                <a:cubicBezTo>
                  <a:pt x="654" y="358"/>
                  <a:pt x="654" y="358"/>
                  <a:pt x="654" y="358"/>
                </a:cubicBezTo>
                <a:cubicBezTo>
                  <a:pt x="653" y="351"/>
                  <a:pt x="653" y="351"/>
                  <a:pt x="653" y="351"/>
                </a:cubicBezTo>
                <a:cubicBezTo>
                  <a:pt x="687" y="344"/>
                  <a:pt x="687" y="344"/>
                  <a:pt x="687" y="344"/>
                </a:cubicBezTo>
                <a:cubicBezTo>
                  <a:pt x="689" y="352"/>
                  <a:pt x="689" y="352"/>
                  <a:pt x="689" y="352"/>
                </a:cubicBezTo>
                <a:close/>
                <a:moveTo>
                  <a:pt x="695" y="386"/>
                </a:moveTo>
                <a:cubicBezTo>
                  <a:pt x="695" y="396"/>
                  <a:pt x="695" y="396"/>
                  <a:pt x="695" y="396"/>
                </a:cubicBezTo>
                <a:cubicBezTo>
                  <a:pt x="670" y="411"/>
                  <a:pt x="670" y="411"/>
                  <a:pt x="670" y="411"/>
                </a:cubicBezTo>
                <a:cubicBezTo>
                  <a:pt x="695" y="410"/>
                  <a:pt x="695" y="410"/>
                  <a:pt x="695" y="410"/>
                </a:cubicBezTo>
                <a:cubicBezTo>
                  <a:pt x="695" y="418"/>
                  <a:pt x="695" y="418"/>
                  <a:pt x="695" y="418"/>
                </a:cubicBezTo>
                <a:cubicBezTo>
                  <a:pt x="660" y="419"/>
                  <a:pt x="660" y="419"/>
                  <a:pt x="660" y="419"/>
                </a:cubicBezTo>
                <a:cubicBezTo>
                  <a:pt x="660" y="410"/>
                  <a:pt x="660" y="410"/>
                  <a:pt x="660" y="410"/>
                </a:cubicBezTo>
                <a:cubicBezTo>
                  <a:pt x="686" y="394"/>
                  <a:pt x="686" y="394"/>
                  <a:pt x="686" y="394"/>
                </a:cubicBezTo>
                <a:cubicBezTo>
                  <a:pt x="660" y="395"/>
                  <a:pt x="660" y="395"/>
                  <a:pt x="660" y="395"/>
                </a:cubicBezTo>
                <a:cubicBezTo>
                  <a:pt x="659" y="387"/>
                  <a:pt x="659" y="387"/>
                  <a:pt x="659" y="387"/>
                </a:cubicBezTo>
                <a:cubicBezTo>
                  <a:pt x="695" y="386"/>
                  <a:pt x="695" y="386"/>
                  <a:pt x="695" y="386"/>
                </a:cubicBezTo>
                <a:close/>
                <a:moveTo>
                  <a:pt x="677" y="425"/>
                </a:moveTo>
                <a:cubicBezTo>
                  <a:pt x="683" y="426"/>
                  <a:pt x="688" y="428"/>
                  <a:pt x="690" y="431"/>
                </a:cubicBezTo>
                <a:cubicBezTo>
                  <a:pt x="693" y="434"/>
                  <a:pt x="694" y="439"/>
                  <a:pt x="693" y="445"/>
                </a:cubicBezTo>
                <a:cubicBezTo>
                  <a:pt x="692" y="451"/>
                  <a:pt x="690" y="455"/>
                  <a:pt x="687" y="458"/>
                </a:cubicBezTo>
                <a:cubicBezTo>
                  <a:pt x="684" y="460"/>
                  <a:pt x="679" y="461"/>
                  <a:pt x="673" y="460"/>
                </a:cubicBezTo>
                <a:cubicBezTo>
                  <a:pt x="667" y="459"/>
                  <a:pt x="662" y="457"/>
                  <a:pt x="660" y="454"/>
                </a:cubicBezTo>
                <a:cubicBezTo>
                  <a:pt x="657" y="451"/>
                  <a:pt x="656" y="446"/>
                  <a:pt x="657" y="440"/>
                </a:cubicBezTo>
                <a:cubicBezTo>
                  <a:pt x="657" y="434"/>
                  <a:pt x="659" y="430"/>
                  <a:pt x="663" y="427"/>
                </a:cubicBezTo>
                <a:cubicBezTo>
                  <a:pt x="666" y="425"/>
                  <a:pt x="671" y="424"/>
                  <a:pt x="677" y="425"/>
                </a:cubicBezTo>
                <a:close/>
                <a:moveTo>
                  <a:pt x="687" y="444"/>
                </a:moveTo>
                <a:cubicBezTo>
                  <a:pt x="687" y="447"/>
                  <a:pt x="685" y="450"/>
                  <a:pt x="683" y="451"/>
                </a:cubicBezTo>
                <a:cubicBezTo>
                  <a:pt x="681" y="452"/>
                  <a:pt x="678" y="453"/>
                  <a:pt x="674" y="452"/>
                </a:cubicBezTo>
                <a:cubicBezTo>
                  <a:pt x="670" y="452"/>
                  <a:pt x="667" y="450"/>
                  <a:pt x="665" y="449"/>
                </a:cubicBezTo>
                <a:cubicBezTo>
                  <a:pt x="663" y="447"/>
                  <a:pt x="662" y="444"/>
                  <a:pt x="663" y="441"/>
                </a:cubicBezTo>
                <a:cubicBezTo>
                  <a:pt x="663" y="438"/>
                  <a:pt x="664" y="435"/>
                  <a:pt x="667" y="434"/>
                </a:cubicBezTo>
                <a:cubicBezTo>
                  <a:pt x="669" y="433"/>
                  <a:pt x="672" y="432"/>
                  <a:pt x="676" y="433"/>
                </a:cubicBezTo>
                <a:cubicBezTo>
                  <a:pt x="680" y="433"/>
                  <a:pt x="683" y="435"/>
                  <a:pt x="685" y="436"/>
                </a:cubicBezTo>
                <a:cubicBezTo>
                  <a:pt x="687" y="438"/>
                  <a:pt x="687" y="441"/>
                  <a:pt x="687" y="444"/>
                </a:cubicBezTo>
                <a:close/>
                <a:moveTo>
                  <a:pt x="651" y="478"/>
                </a:moveTo>
                <a:cubicBezTo>
                  <a:pt x="652" y="474"/>
                  <a:pt x="653" y="472"/>
                  <a:pt x="654" y="471"/>
                </a:cubicBezTo>
                <a:cubicBezTo>
                  <a:pt x="655" y="469"/>
                  <a:pt x="656" y="468"/>
                  <a:pt x="658" y="467"/>
                </a:cubicBezTo>
                <a:cubicBezTo>
                  <a:pt x="659" y="466"/>
                  <a:pt x="661" y="466"/>
                  <a:pt x="662" y="465"/>
                </a:cubicBezTo>
                <a:cubicBezTo>
                  <a:pt x="664" y="465"/>
                  <a:pt x="666" y="466"/>
                  <a:pt x="669" y="466"/>
                </a:cubicBezTo>
                <a:cubicBezTo>
                  <a:pt x="689" y="471"/>
                  <a:pt x="689" y="471"/>
                  <a:pt x="689" y="471"/>
                </a:cubicBezTo>
                <a:cubicBezTo>
                  <a:pt x="687" y="478"/>
                  <a:pt x="687" y="478"/>
                  <a:pt x="687" y="478"/>
                </a:cubicBezTo>
                <a:cubicBezTo>
                  <a:pt x="667" y="474"/>
                  <a:pt x="667" y="474"/>
                  <a:pt x="667" y="474"/>
                </a:cubicBezTo>
                <a:cubicBezTo>
                  <a:pt x="665" y="473"/>
                  <a:pt x="664" y="473"/>
                  <a:pt x="663" y="473"/>
                </a:cubicBezTo>
                <a:cubicBezTo>
                  <a:pt x="662" y="473"/>
                  <a:pt x="661" y="473"/>
                  <a:pt x="661" y="473"/>
                </a:cubicBezTo>
                <a:cubicBezTo>
                  <a:pt x="660" y="474"/>
                  <a:pt x="659" y="475"/>
                  <a:pt x="658" y="475"/>
                </a:cubicBezTo>
                <a:cubicBezTo>
                  <a:pt x="658" y="476"/>
                  <a:pt x="657" y="478"/>
                  <a:pt x="657" y="480"/>
                </a:cubicBezTo>
                <a:cubicBezTo>
                  <a:pt x="655" y="488"/>
                  <a:pt x="655" y="488"/>
                  <a:pt x="655" y="488"/>
                </a:cubicBezTo>
                <a:cubicBezTo>
                  <a:pt x="649" y="487"/>
                  <a:pt x="649" y="487"/>
                  <a:pt x="649" y="487"/>
                </a:cubicBezTo>
                <a:cubicBezTo>
                  <a:pt x="651" y="478"/>
                  <a:pt x="651" y="478"/>
                  <a:pt x="651" y="478"/>
                </a:cubicBezTo>
                <a:close/>
                <a:moveTo>
                  <a:pt x="667" y="494"/>
                </a:moveTo>
                <a:cubicBezTo>
                  <a:pt x="672" y="496"/>
                  <a:pt x="676" y="499"/>
                  <a:pt x="678" y="503"/>
                </a:cubicBezTo>
                <a:cubicBezTo>
                  <a:pt x="679" y="507"/>
                  <a:pt x="679" y="512"/>
                  <a:pt x="677" y="517"/>
                </a:cubicBezTo>
                <a:cubicBezTo>
                  <a:pt x="675" y="523"/>
                  <a:pt x="671" y="526"/>
                  <a:pt x="668" y="528"/>
                </a:cubicBezTo>
                <a:cubicBezTo>
                  <a:pt x="664" y="529"/>
                  <a:pt x="659" y="529"/>
                  <a:pt x="653" y="527"/>
                </a:cubicBezTo>
                <a:cubicBezTo>
                  <a:pt x="647" y="524"/>
                  <a:pt x="644" y="521"/>
                  <a:pt x="642" y="517"/>
                </a:cubicBezTo>
                <a:cubicBezTo>
                  <a:pt x="640" y="513"/>
                  <a:pt x="641" y="509"/>
                  <a:pt x="643" y="503"/>
                </a:cubicBezTo>
                <a:cubicBezTo>
                  <a:pt x="645" y="497"/>
                  <a:pt x="648" y="494"/>
                  <a:pt x="652" y="492"/>
                </a:cubicBezTo>
                <a:cubicBezTo>
                  <a:pt x="656" y="491"/>
                  <a:pt x="661" y="491"/>
                  <a:pt x="667" y="494"/>
                </a:cubicBezTo>
                <a:close/>
                <a:moveTo>
                  <a:pt x="671" y="515"/>
                </a:moveTo>
                <a:cubicBezTo>
                  <a:pt x="670" y="518"/>
                  <a:pt x="668" y="520"/>
                  <a:pt x="666" y="520"/>
                </a:cubicBezTo>
                <a:cubicBezTo>
                  <a:pt x="663" y="521"/>
                  <a:pt x="660" y="521"/>
                  <a:pt x="656" y="519"/>
                </a:cubicBezTo>
                <a:cubicBezTo>
                  <a:pt x="652" y="517"/>
                  <a:pt x="650" y="516"/>
                  <a:pt x="649" y="513"/>
                </a:cubicBezTo>
                <a:cubicBezTo>
                  <a:pt x="647" y="511"/>
                  <a:pt x="647" y="508"/>
                  <a:pt x="648" y="505"/>
                </a:cubicBezTo>
                <a:cubicBezTo>
                  <a:pt x="650" y="502"/>
                  <a:pt x="651" y="500"/>
                  <a:pt x="654" y="500"/>
                </a:cubicBezTo>
                <a:cubicBezTo>
                  <a:pt x="656" y="499"/>
                  <a:pt x="660" y="500"/>
                  <a:pt x="664" y="501"/>
                </a:cubicBezTo>
                <a:cubicBezTo>
                  <a:pt x="667" y="503"/>
                  <a:pt x="670" y="505"/>
                  <a:pt x="671" y="507"/>
                </a:cubicBezTo>
                <a:cubicBezTo>
                  <a:pt x="672" y="509"/>
                  <a:pt x="672" y="512"/>
                  <a:pt x="671" y="515"/>
                </a:cubicBezTo>
                <a:close/>
                <a:moveTo>
                  <a:pt x="641" y="544"/>
                </a:moveTo>
                <a:cubicBezTo>
                  <a:pt x="646" y="547"/>
                  <a:pt x="646" y="547"/>
                  <a:pt x="646" y="547"/>
                </a:cubicBezTo>
                <a:cubicBezTo>
                  <a:pt x="637" y="562"/>
                  <a:pt x="637" y="562"/>
                  <a:pt x="637" y="562"/>
                </a:cubicBezTo>
                <a:cubicBezTo>
                  <a:pt x="619" y="552"/>
                  <a:pt x="619" y="552"/>
                  <a:pt x="619" y="552"/>
                </a:cubicBezTo>
                <a:cubicBezTo>
                  <a:pt x="628" y="538"/>
                  <a:pt x="628" y="538"/>
                  <a:pt x="628" y="538"/>
                </a:cubicBezTo>
                <a:cubicBezTo>
                  <a:pt x="629" y="535"/>
                  <a:pt x="631" y="533"/>
                  <a:pt x="632" y="532"/>
                </a:cubicBezTo>
                <a:cubicBezTo>
                  <a:pt x="633" y="531"/>
                  <a:pt x="634" y="530"/>
                  <a:pt x="636" y="530"/>
                </a:cubicBezTo>
                <a:cubicBezTo>
                  <a:pt x="638" y="529"/>
                  <a:pt x="641" y="529"/>
                  <a:pt x="643" y="529"/>
                </a:cubicBezTo>
                <a:cubicBezTo>
                  <a:pt x="645" y="529"/>
                  <a:pt x="648" y="530"/>
                  <a:pt x="651" y="532"/>
                </a:cubicBezTo>
                <a:cubicBezTo>
                  <a:pt x="656" y="535"/>
                  <a:pt x="659" y="539"/>
                  <a:pt x="661" y="543"/>
                </a:cubicBezTo>
                <a:cubicBezTo>
                  <a:pt x="662" y="547"/>
                  <a:pt x="661" y="551"/>
                  <a:pt x="658" y="556"/>
                </a:cubicBezTo>
                <a:cubicBezTo>
                  <a:pt x="650" y="570"/>
                  <a:pt x="650" y="570"/>
                  <a:pt x="650" y="570"/>
                </a:cubicBezTo>
                <a:cubicBezTo>
                  <a:pt x="644" y="567"/>
                  <a:pt x="644" y="567"/>
                  <a:pt x="644" y="567"/>
                </a:cubicBezTo>
                <a:cubicBezTo>
                  <a:pt x="653" y="553"/>
                  <a:pt x="653" y="553"/>
                  <a:pt x="653" y="553"/>
                </a:cubicBezTo>
                <a:cubicBezTo>
                  <a:pt x="654" y="550"/>
                  <a:pt x="654" y="548"/>
                  <a:pt x="654" y="546"/>
                </a:cubicBezTo>
                <a:cubicBezTo>
                  <a:pt x="653" y="544"/>
                  <a:pt x="650" y="542"/>
                  <a:pt x="647" y="539"/>
                </a:cubicBezTo>
                <a:cubicBezTo>
                  <a:pt x="644" y="537"/>
                  <a:pt x="641" y="537"/>
                  <a:pt x="639" y="537"/>
                </a:cubicBezTo>
                <a:cubicBezTo>
                  <a:pt x="636" y="537"/>
                  <a:pt x="635" y="538"/>
                  <a:pt x="633" y="541"/>
                </a:cubicBezTo>
                <a:cubicBezTo>
                  <a:pt x="629" y="548"/>
                  <a:pt x="629" y="548"/>
                  <a:pt x="629" y="548"/>
                </a:cubicBezTo>
                <a:cubicBezTo>
                  <a:pt x="636" y="553"/>
                  <a:pt x="636" y="553"/>
                  <a:pt x="636" y="553"/>
                </a:cubicBezTo>
                <a:cubicBezTo>
                  <a:pt x="641" y="544"/>
                  <a:pt x="641" y="544"/>
                  <a:pt x="641" y="544"/>
                </a:cubicBezTo>
                <a:close/>
                <a:moveTo>
                  <a:pt x="648" y="574"/>
                </a:moveTo>
                <a:cubicBezTo>
                  <a:pt x="643" y="581"/>
                  <a:pt x="643" y="581"/>
                  <a:pt x="643" y="581"/>
                </a:cubicBezTo>
                <a:cubicBezTo>
                  <a:pt x="627" y="580"/>
                  <a:pt x="627" y="580"/>
                  <a:pt x="627" y="580"/>
                </a:cubicBezTo>
                <a:cubicBezTo>
                  <a:pt x="632" y="595"/>
                  <a:pt x="632" y="595"/>
                  <a:pt x="632" y="595"/>
                </a:cubicBezTo>
                <a:cubicBezTo>
                  <a:pt x="627" y="602"/>
                  <a:pt x="627" y="602"/>
                  <a:pt x="627" y="602"/>
                </a:cubicBezTo>
                <a:cubicBezTo>
                  <a:pt x="619" y="579"/>
                  <a:pt x="619" y="579"/>
                  <a:pt x="619" y="579"/>
                </a:cubicBezTo>
                <a:cubicBezTo>
                  <a:pt x="607" y="570"/>
                  <a:pt x="607" y="570"/>
                  <a:pt x="607" y="570"/>
                </a:cubicBezTo>
                <a:cubicBezTo>
                  <a:pt x="611" y="564"/>
                  <a:pt x="611" y="564"/>
                  <a:pt x="611" y="564"/>
                </a:cubicBezTo>
                <a:cubicBezTo>
                  <a:pt x="624" y="573"/>
                  <a:pt x="624" y="573"/>
                  <a:pt x="624" y="573"/>
                </a:cubicBezTo>
                <a:cubicBezTo>
                  <a:pt x="648" y="574"/>
                  <a:pt x="648" y="574"/>
                  <a:pt x="648" y="574"/>
                </a:cubicBezTo>
                <a:close/>
                <a:moveTo>
                  <a:pt x="264" y="535"/>
                </a:moveTo>
                <a:cubicBezTo>
                  <a:pt x="392" y="535"/>
                  <a:pt x="392" y="535"/>
                  <a:pt x="392" y="535"/>
                </a:cubicBezTo>
                <a:cubicBezTo>
                  <a:pt x="401" y="536"/>
                  <a:pt x="400" y="566"/>
                  <a:pt x="392" y="565"/>
                </a:cubicBezTo>
                <a:cubicBezTo>
                  <a:pt x="264" y="565"/>
                  <a:pt x="264" y="565"/>
                  <a:pt x="264" y="565"/>
                </a:cubicBezTo>
                <a:cubicBezTo>
                  <a:pt x="275" y="565"/>
                  <a:pt x="276" y="536"/>
                  <a:pt x="264" y="535"/>
                </a:cubicBezTo>
                <a:close/>
                <a:moveTo>
                  <a:pt x="550" y="535"/>
                </a:moveTo>
                <a:cubicBezTo>
                  <a:pt x="538" y="536"/>
                  <a:pt x="539" y="565"/>
                  <a:pt x="550" y="565"/>
                </a:cubicBezTo>
                <a:cubicBezTo>
                  <a:pt x="421" y="565"/>
                  <a:pt x="421" y="565"/>
                  <a:pt x="421" y="565"/>
                </a:cubicBezTo>
                <a:cubicBezTo>
                  <a:pt x="413" y="566"/>
                  <a:pt x="412" y="536"/>
                  <a:pt x="421" y="535"/>
                </a:cubicBezTo>
                <a:cubicBezTo>
                  <a:pt x="550" y="535"/>
                  <a:pt x="550" y="535"/>
                  <a:pt x="550" y="535"/>
                </a:cubicBezTo>
                <a:close/>
                <a:moveTo>
                  <a:pt x="495" y="212"/>
                </a:moveTo>
                <a:cubicBezTo>
                  <a:pt x="495" y="260"/>
                  <a:pt x="495" y="260"/>
                  <a:pt x="495" y="260"/>
                </a:cubicBezTo>
                <a:cubicBezTo>
                  <a:pt x="481" y="257"/>
                  <a:pt x="469" y="266"/>
                  <a:pt x="462" y="280"/>
                </a:cubicBezTo>
                <a:cubicBezTo>
                  <a:pt x="462" y="449"/>
                  <a:pt x="462" y="449"/>
                  <a:pt x="462" y="449"/>
                </a:cubicBezTo>
                <a:cubicBezTo>
                  <a:pt x="493" y="439"/>
                  <a:pt x="510" y="421"/>
                  <a:pt x="516" y="396"/>
                </a:cubicBezTo>
                <a:cubicBezTo>
                  <a:pt x="519" y="389"/>
                  <a:pt x="519" y="377"/>
                  <a:pt x="514" y="358"/>
                </a:cubicBezTo>
                <a:cubicBezTo>
                  <a:pt x="501" y="332"/>
                  <a:pt x="486" y="324"/>
                  <a:pt x="477" y="327"/>
                </a:cubicBezTo>
                <a:cubicBezTo>
                  <a:pt x="477" y="278"/>
                  <a:pt x="477" y="278"/>
                  <a:pt x="477" y="278"/>
                </a:cubicBezTo>
                <a:cubicBezTo>
                  <a:pt x="516" y="281"/>
                  <a:pt x="552" y="305"/>
                  <a:pt x="562" y="357"/>
                </a:cubicBezTo>
                <a:cubicBezTo>
                  <a:pt x="570" y="390"/>
                  <a:pt x="562" y="422"/>
                  <a:pt x="545" y="449"/>
                </a:cubicBezTo>
                <a:cubicBezTo>
                  <a:pt x="523" y="472"/>
                  <a:pt x="499" y="491"/>
                  <a:pt x="462" y="497"/>
                </a:cubicBezTo>
                <a:cubicBezTo>
                  <a:pt x="462" y="514"/>
                  <a:pt x="462" y="514"/>
                  <a:pt x="462" y="514"/>
                </a:cubicBezTo>
                <a:cubicBezTo>
                  <a:pt x="413" y="514"/>
                  <a:pt x="413" y="514"/>
                  <a:pt x="413" y="514"/>
                </a:cubicBezTo>
                <a:cubicBezTo>
                  <a:pt x="413" y="274"/>
                  <a:pt x="413" y="274"/>
                  <a:pt x="413" y="274"/>
                </a:cubicBezTo>
                <a:cubicBezTo>
                  <a:pt x="425" y="233"/>
                  <a:pt x="453" y="213"/>
                  <a:pt x="495" y="212"/>
                </a:cubicBezTo>
                <a:close/>
                <a:moveTo>
                  <a:pt x="316" y="212"/>
                </a:moveTo>
                <a:cubicBezTo>
                  <a:pt x="358" y="213"/>
                  <a:pt x="386" y="233"/>
                  <a:pt x="398" y="274"/>
                </a:cubicBezTo>
                <a:cubicBezTo>
                  <a:pt x="398" y="514"/>
                  <a:pt x="398" y="514"/>
                  <a:pt x="398" y="514"/>
                </a:cubicBezTo>
                <a:cubicBezTo>
                  <a:pt x="349" y="514"/>
                  <a:pt x="349" y="514"/>
                  <a:pt x="349" y="514"/>
                </a:cubicBezTo>
                <a:cubicBezTo>
                  <a:pt x="349" y="497"/>
                  <a:pt x="349" y="497"/>
                  <a:pt x="349" y="497"/>
                </a:cubicBezTo>
                <a:cubicBezTo>
                  <a:pt x="312" y="491"/>
                  <a:pt x="288" y="472"/>
                  <a:pt x="267" y="449"/>
                </a:cubicBezTo>
                <a:cubicBezTo>
                  <a:pt x="249" y="422"/>
                  <a:pt x="241" y="390"/>
                  <a:pt x="249" y="357"/>
                </a:cubicBezTo>
                <a:cubicBezTo>
                  <a:pt x="259" y="305"/>
                  <a:pt x="295" y="281"/>
                  <a:pt x="334" y="278"/>
                </a:cubicBezTo>
                <a:cubicBezTo>
                  <a:pt x="334" y="327"/>
                  <a:pt x="334" y="327"/>
                  <a:pt x="334" y="327"/>
                </a:cubicBezTo>
                <a:cubicBezTo>
                  <a:pt x="325" y="324"/>
                  <a:pt x="310" y="332"/>
                  <a:pt x="297" y="358"/>
                </a:cubicBezTo>
                <a:cubicBezTo>
                  <a:pt x="292" y="377"/>
                  <a:pt x="292" y="389"/>
                  <a:pt x="295" y="396"/>
                </a:cubicBezTo>
                <a:cubicBezTo>
                  <a:pt x="302" y="421"/>
                  <a:pt x="318" y="439"/>
                  <a:pt x="349" y="449"/>
                </a:cubicBezTo>
                <a:cubicBezTo>
                  <a:pt x="349" y="280"/>
                  <a:pt x="349" y="280"/>
                  <a:pt x="349" y="280"/>
                </a:cubicBezTo>
                <a:cubicBezTo>
                  <a:pt x="343" y="266"/>
                  <a:pt x="330" y="257"/>
                  <a:pt x="316" y="260"/>
                </a:cubicBezTo>
                <a:cubicBezTo>
                  <a:pt x="316" y="212"/>
                  <a:pt x="316" y="212"/>
                  <a:pt x="316" y="212"/>
                </a:cubicBezTo>
                <a:close/>
                <a:moveTo>
                  <a:pt x="249" y="587"/>
                </a:moveTo>
                <a:cubicBezTo>
                  <a:pt x="567" y="587"/>
                  <a:pt x="567" y="587"/>
                  <a:pt x="567" y="587"/>
                </a:cubicBezTo>
                <a:cubicBezTo>
                  <a:pt x="567" y="615"/>
                  <a:pt x="567" y="615"/>
                  <a:pt x="567" y="615"/>
                </a:cubicBezTo>
                <a:cubicBezTo>
                  <a:pt x="249" y="615"/>
                  <a:pt x="249" y="615"/>
                  <a:pt x="249" y="615"/>
                </a:cubicBezTo>
                <a:lnTo>
                  <a:pt x="249" y="5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25400" dir="2700000" algn="tl" rotWithShape="0">
              <a:prstClr val="black">
                <a:alpha val="33000"/>
              </a:prstClr>
            </a:outerShdw>
          </a:effectLst>
        </p:spPr>
        <p:txBody>
          <a:bodyPr anchor="ctr"/>
          <a:lstStyle/>
          <a:p>
            <a:pPr algn="ctr"/>
            <a:endParaRPr/>
          </a:p>
        </p:txBody>
      </p:sp>
      <p:grpSp>
        <p:nvGrpSpPr>
          <p:cNvPr id="17" name="组合 16">
            <a:extLst>
              <a:ext uri="{FF2B5EF4-FFF2-40B4-BE49-F238E27FC236}">
                <a16:creationId xmlns="" xmlns:a16="http://schemas.microsoft.com/office/drawing/2014/main" id="{32028BDA-EDFC-4A42-BF90-697591C66FEC}"/>
              </a:ext>
            </a:extLst>
          </p:cNvPr>
          <p:cNvGrpSpPr/>
          <p:nvPr userDrawn="1"/>
        </p:nvGrpSpPr>
        <p:grpSpPr>
          <a:xfrm>
            <a:off x="896883" y="2487609"/>
            <a:ext cx="1924102" cy="1696589"/>
            <a:chOff x="309736" y="2487609"/>
            <a:chExt cx="1924102" cy="1696589"/>
          </a:xfrm>
        </p:grpSpPr>
        <p:sp>
          <p:nvSpPr>
            <p:cNvPr id="3" name="文本框 2">
              <a:extLst>
                <a:ext uri="{FF2B5EF4-FFF2-40B4-BE49-F238E27FC236}">
                  <a16:creationId xmlns="" xmlns:a16="http://schemas.microsoft.com/office/drawing/2014/main" id="{DA0DD9A3-D1E8-47CB-A0F7-58B66B0FBA06}"/>
                </a:ext>
              </a:extLst>
            </p:cNvPr>
            <p:cNvSpPr txBox="1"/>
            <p:nvPr userDrawn="1"/>
          </p:nvSpPr>
          <p:spPr>
            <a:xfrm>
              <a:off x="309736" y="3072385"/>
              <a:ext cx="1924102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4400" spc="600" dirty="0">
                  <a:solidFill>
                    <a:schemeClr val="bg1"/>
                  </a:solidFill>
                  <a:latin typeface="思源宋体 CN Heavy" panose="02020900000000000000" pitchFamily="18" charset="-122"/>
                  <a:ea typeface="思源宋体 CN Heavy" panose="02020900000000000000" pitchFamily="18" charset="-122"/>
                </a:rPr>
                <a:t>目录</a:t>
              </a:r>
            </a:p>
          </p:txBody>
        </p:sp>
        <p:sp>
          <p:nvSpPr>
            <p:cNvPr id="4" name="文本框 3">
              <a:extLst>
                <a:ext uri="{FF2B5EF4-FFF2-40B4-BE49-F238E27FC236}">
                  <a16:creationId xmlns="" xmlns:a16="http://schemas.microsoft.com/office/drawing/2014/main" id="{D7F05DFD-6E9E-454D-8604-7493BBB398C2}"/>
                </a:ext>
              </a:extLst>
            </p:cNvPr>
            <p:cNvSpPr txBox="1"/>
            <p:nvPr userDrawn="1"/>
          </p:nvSpPr>
          <p:spPr>
            <a:xfrm>
              <a:off x="348232" y="3765038"/>
              <a:ext cx="178877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2000" spc="200" baseline="0" dirty="0">
                  <a:solidFill>
                    <a:schemeClr val="bg1"/>
                  </a:solidFill>
                  <a:latin typeface="Alibaba Sans Medium" panose="020B0603020203040204" pitchFamily="34" charset="0"/>
                  <a:cs typeface="Alibaba Sans Medium" panose="020B0603020203040204" pitchFamily="34" charset="0"/>
                </a:rPr>
                <a:t>CONTENTS</a:t>
              </a:r>
              <a:endParaRPr lang="zh-CN" altLang="en-US" sz="2000" spc="200" baseline="0" dirty="0">
                <a:solidFill>
                  <a:schemeClr val="bg1"/>
                </a:solidFill>
                <a:latin typeface="Alibaba Sans Medium" panose="020B0603020203040204" pitchFamily="34" charset="0"/>
                <a:cs typeface="Alibaba Sans Medium" panose="020B0603020203040204" pitchFamily="34" charset="0"/>
              </a:endParaRPr>
            </a:p>
          </p:txBody>
        </p:sp>
        <p:cxnSp>
          <p:nvCxnSpPr>
            <p:cNvPr id="9" name="直接连接符 8">
              <a:extLst>
                <a:ext uri="{FF2B5EF4-FFF2-40B4-BE49-F238E27FC236}">
                  <a16:creationId xmlns="" xmlns:a16="http://schemas.microsoft.com/office/drawing/2014/main" id="{B0E77333-213A-45BC-A08B-7DA41D91C92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6918" y="2990850"/>
              <a:ext cx="1553997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3" name="676fecc8-5938-4c2a-98aa-ea8df123951c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<a:extLst>
                <a:ext uri="{FF2B5EF4-FFF2-40B4-BE49-F238E27FC236}">
                  <a16:creationId xmlns="" xmlns:a16="http://schemas.microsoft.com/office/drawing/2014/main" id="{4D1B8BCE-0D4A-418A-832C-D6097F3CBC65}"/>
                </a:ext>
              </a:extLst>
            </p:cNvPr>
            <p:cNvGrpSpPr>
              <a:grpSpLocks noChangeAspect="1"/>
            </p:cNvGrpSpPr>
            <p:nvPr userDrawn="1">
              <p:custDataLst>
                <p:tags r:id="rId1"/>
              </p:custDataLst>
            </p:nvPr>
          </p:nvGrpSpPr>
          <p:grpSpPr>
            <a:xfrm>
              <a:off x="466918" y="2487609"/>
              <a:ext cx="1553997" cy="421707"/>
              <a:chOff x="2647449" y="2492374"/>
              <a:chExt cx="6897103" cy="1871663"/>
            </a:xfrm>
            <a:solidFill>
              <a:schemeClr val="bg1"/>
            </a:solidFill>
          </p:grpSpPr>
          <p:sp>
            <p:nvSpPr>
              <p:cNvPr id="25" name="îṩliḍê">
                <a:extLst>
                  <a:ext uri="{FF2B5EF4-FFF2-40B4-BE49-F238E27FC236}">
                    <a16:creationId xmlns="" xmlns:a16="http://schemas.microsoft.com/office/drawing/2014/main" id="{A7100E10-6816-4AA9-9CE2-B51AA0B8958A}"/>
                  </a:ext>
                </a:extLst>
              </p:cNvPr>
              <p:cNvSpPr/>
              <p:nvPr userDrawn="1"/>
            </p:nvSpPr>
            <p:spPr bwMode="auto">
              <a:xfrm>
                <a:off x="4864297" y="2650172"/>
                <a:ext cx="4625464" cy="1089247"/>
              </a:xfrm>
              <a:custGeom>
                <a:avLst/>
                <a:gdLst>
                  <a:gd name="T0" fmla="*/ 1846 w 2033"/>
                  <a:gd name="T1" fmla="*/ 379 h 478"/>
                  <a:gd name="T2" fmla="*/ 1836 w 2033"/>
                  <a:gd name="T3" fmla="*/ 368 h 478"/>
                  <a:gd name="T4" fmla="*/ 1932 w 2033"/>
                  <a:gd name="T5" fmla="*/ 256 h 478"/>
                  <a:gd name="T6" fmla="*/ 1958 w 2033"/>
                  <a:gd name="T7" fmla="*/ 124 h 478"/>
                  <a:gd name="T8" fmla="*/ 1868 w 2033"/>
                  <a:gd name="T9" fmla="*/ 215 h 478"/>
                  <a:gd name="T10" fmla="*/ 1814 w 2033"/>
                  <a:gd name="T11" fmla="*/ 242 h 478"/>
                  <a:gd name="T12" fmla="*/ 1796 w 2033"/>
                  <a:gd name="T13" fmla="*/ 130 h 478"/>
                  <a:gd name="T14" fmla="*/ 1834 w 2033"/>
                  <a:gd name="T15" fmla="*/ 154 h 478"/>
                  <a:gd name="T16" fmla="*/ 1859 w 2033"/>
                  <a:gd name="T17" fmla="*/ 124 h 478"/>
                  <a:gd name="T18" fmla="*/ 1944 w 2033"/>
                  <a:gd name="T19" fmla="*/ 46 h 478"/>
                  <a:gd name="T20" fmla="*/ 2022 w 2033"/>
                  <a:gd name="T21" fmla="*/ 84 h 478"/>
                  <a:gd name="T22" fmla="*/ 1892 w 2033"/>
                  <a:gd name="T23" fmla="*/ 315 h 478"/>
                  <a:gd name="T24" fmla="*/ 1927 w 2033"/>
                  <a:gd name="T25" fmla="*/ 338 h 478"/>
                  <a:gd name="T26" fmla="*/ 2 w 2033"/>
                  <a:gd name="T27" fmla="*/ 449 h 478"/>
                  <a:gd name="T28" fmla="*/ 236 w 2033"/>
                  <a:gd name="T29" fmla="*/ 99 h 478"/>
                  <a:gd name="T30" fmla="*/ 119 w 2033"/>
                  <a:gd name="T31" fmla="*/ 112 h 478"/>
                  <a:gd name="T32" fmla="*/ 276 w 2033"/>
                  <a:gd name="T33" fmla="*/ 88 h 478"/>
                  <a:gd name="T34" fmla="*/ 237 w 2033"/>
                  <a:gd name="T35" fmla="*/ 157 h 478"/>
                  <a:gd name="T36" fmla="*/ 341 w 2033"/>
                  <a:gd name="T37" fmla="*/ 184 h 478"/>
                  <a:gd name="T38" fmla="*/ 308 w 2033"/>
                  <a:gd name="T39" fmla="*/ 295 h 478"/>
                  <a:gd name="T40" fmla="*/ 253 w 2033"/>
                  <a:gd name="T41" fmla="*/ 338 h 478"/>
                  <a:gd name="T42" fmla="*/ 133 w 2033"/>
                  <a:gd name="T43" fmla="*/ 427 h 478"/>
                  <a:gd name="T44" fmla="*/ 154 w 2033"/>
                  <a:gd name="T45" fmla="*/ 285 h 478"/>
                  <a:gd name="T46" fmla="*/ 1171 w 2033"/>
                  <a:gd name="T47" fmla="*/ 371 h 478"/>
                  <a:gd name="T48" fmla="*/ 1168 w 2033"/>
                  <a:gd name="T49" fmla="*/ 314 h 478"/>
                  <a:gd name="T50" fmla="*/ 1220 w 2033"/>
                  <a:gd name="T51" fmla="*/ 245 h 478"/>
                  <a:gd name="T52" fmla="*/ 1055 w 2033"/>
                  <a:gd name="T53" fmla="*/ 234 h 478"/>
                  <a:gd name="T54" fmla="*/ 1168 w 2033"/>
                  <a:gd name="T55" fmla="*/ 165 h 478"/>
                  <a:gd name="T56" fmla="*/ 1198 w 2033"/>
                  <a:gd name="T57" fmla="*/ 87 h 478"/>
                  <a:gd name="T58" fmla="*/ 1204 w 2033"/>
                  <a:gd name="T59" fmla="*/ 161 h 478"/>
                  <a:gd name="T60" fmla="*/ 1283 w 2033"/>
                  <a:gd name="T61" fmla="*/ 170 h 478"/>
                  <a:gd name="T62" fmla="*/ 1235 w 2033"/>
                  <a:gd name="T63" fmla="*/ 256 h 478"/>
                  <a:gd name="T64" fmla="*/ 1220 w 2033"/>
                  <a:gd name="T65" fmla="*/ 318 h 478"/>
                  <a:gd name="T66" fmla="*/ 405 w 2033"/>
                  <a:gd name="T67" fmla="*/ 412 h 478"/>
                  <a:gd name="T68" fmla="*/ 434 w 2033"/>
                  <a:gd name="T69" fmla="*/ 422 h 478"/>
                  <a:gd name="T70" fmla="*/ 574 w 2033"/>
                  <a:gd name="T71" fmla="*/ 413 h 478"/>
                  <a:gd name="T72" fmla="*/ 578 w 2033"/>
                  <a:gd name="T73" fmla="*/ 255 h 478"/>
                  <a:gd name="T74" fmla="*/ 638 w 2033"/>
                  <a:gd name="T75" fmla="*/ 104 h 478"/>
                  <a:gd name="T76" fmla="*/ 466 w 2033"/>
                  <a:gd name="T77" fmla="*/ 159 h 478"/>
                  <a:gd name="T78" fmla="*/ 535 w 2033"/>
                  <a:gd name="T79" fmla="*/ 201 h 478"/>
                  <a:gd name="T80" fmla="*/ 499 w 2033"/>
                  <a:gd name="T81" fmla="*/ 257 h 478"/>
                  <a:gd name="T82" fmla="*/ 556 w 2033"/>
                  <a:gd name="T83" fmla="*/ 225 h 478"/>
                  <a:gd name="T84" fmla="*/ 531 w 2033"/>
                  <a:gd name="T85" fmla="*/ 386 h 478"/>
                  <a:gd name="T86" fmla="*/ 1609 w 2033"/>
                  <a:gd name="T87" fmla="*/ 256 h 478"/>
                  <a:gd name="T88" fmla="*/ 1562 w 2033"/>
                  <a:gd name="T89" fmla="*/ 107 h 478"/>
                  <a:gd name="T90" fmla="*/ 1556 w 2033"/>
                  <a:gd name="T91" fmla="*/ 279 h 478"/>
                  <a:gd name="T92" fmla="*/ 324 w 2033"/>
                  <a:gd name="T93" fmla="*/ 382 h 478"/>
                  <a:gd name="T94" fmla="*/ 1283 w 2033"/>
                  <a:gd name="T95" fmla="*/ 389 h 478"/>
                  <a:gd name="T96" fmla="*/ 1184 w 2033"/>
                  <a:gd name="T97" fmla="*/ 385 h 478"/>
                  <a:gd name="T98" fmla="*/ 731 w 2033"/>
                  <a:gd name="T99" fmla="*/ 348 h 478"/>
                  <a:gd name="T100" fmla="*/ 913 w 2033"/>
                  <a:gd name="T101" fmla="*/ 256 h 478"/>
                  <a:gd name="T102" fmla="*/ 838 w 2033"/>
                  <a:gd name="T103" fmla="*/ 191 h 478"/>
                  <a:gd name="T104" fmla="*/ 957 w 2033"/>
                  <a:gd name="T105" fmla="*/ 243 h 478"/>
                  <a:gd name="T106" fmla="*/ 875 w 2033"/>
                  <a:gd name="T107" fmla="*/ 347 h 478"/>
                  <a:gd name="T108" fmla="*/ 229 w 2033"/>
                  <a:gd name="T109" fmla="*/ 334 h 478"/>
                  <a:gd name="T110" fmla="*/ 208 w 2033"/>
                  <a:gd name="T111" fmla="*/ 302 h 478"/>
                  <a:gd name="T112" fmla="*/ 190 w 2033"/>
                  <a:gd name="T113" fmla="*/ 339 h 478"/>
                  <a:gd name="T114" fmla="*/ 651 w 2033"/>
                  <a:gd name="T115" fmla="*/ 339 h 478"/>
                  <a:gd name="T116" fmla="*/ 149 w 2033"/>
                  <a:gd name="T117" fmla="*/ 244 h 478"/>
                  <a:gd name="T118" fmla="*/ 1847 w 2033"/>
                  <a:gd name="T119" fmla="*/ 174 h 478"/>
                  <a:gd name="T120" fmla="*/ 1907 w 2033"/>
                  <a:gd name="T121" fmla="*/ 189 h 478"/>
                  <a:gd name="T122" fmla="*/ 583 w 2033"/>
                  <a:gd name="T123" fmla="*/ 131 h 478"/>
                  <a:gd name="T124" fmla="*/ 209 w 2033"/>
                  <a:gd name="T125" fmla="*/ 19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33" h="478">
                    <a:moveTo>
                      <a:pt x="1888" y="478"/>
                    </a:moveTo>
                    <a:cubicBezTo>
                      <a:pt x="1854" y="462"/>
                      <a:pt x="1854" y="462"/>
                      <a:pt x="1854" y="462"/>
                    </a:cubicBezTo>
                    <a:cubicBezTo>
                      <a:pt x="1854" y="462"/>
                      <a:pt x="1854" y="462"/>
                      <a:pt x="1854" y="462"/>
                    </a:cubicBezTo>
                    <a:cubicBezTo>
                      <a:pt x="1851" y="463"/>
                      <a:pt x="1851" y="463"/>
                      <a:pt x="1851" y="463"/>
                    </a:cubicBezTo>
                    <a:cubicBezTo>
                      <a:pt x="1851" y="463"/>
                      <a:pt x="1851" y="463"/>
                      <a:pt x="1851" y="463"/>
                    </a:cubicBezTo>
                    <a:cubicBezTo>
                      <a:pt x="1849" y="463"/>
                      <a:pt x="1849" y="463"/>
                      <a:pt x="1849" y="463"/>
                    </a:cubicBezTo>
                    <a:cubicBezTo>
                      <a:pt x="1849" y="463"/>
                      <a:pt x="1849" y="463"/>
                      <a:pt x="1849" y="463"/>
                    </a:cubicBezTo>
                    <a:cubicBezTo>
                      <a:pt x="1846" y="463"/>
                      <a:pt x="1846" y="463"/>
                      <a:pt x="1846" y="463"/>
                    </a:cubicBezTo>
                    <a:cubicBezTo>
                      <a:pt x="1846" y="463"/>
                      <a:pt x="1846" y="463"/>
                      <a:pt x="1846" y="463"/>
                    </a:cubicBezTo>
                    <a:cubicBezTo>
                      <a:pt x="1844" y="462"/>
                      <a:pt x="1844" y="462"/>
                      <a:pt x="1844" y="462"/>
                    </a:cubicBezTo>
                    <a:cubicBezTo>
                      <a:pt x="1844" y="462"/>
                      <a:pt x="1844" y="462"/>
                      <a:pt x="1844" y="462"/>
                    </a:cubicBezTo>
                    <a:cubicBezTo>
                      <a:pt x="1841" y="462"/>
                      <a:pt x="1841" y="462"/>
                      <a:pt x="1841" y="462"/>
                    </a:cubicBezTo>
                    <a:cubicBezTo>
                      <a:pt x="1841" y="462"/>
                      <a:pt x="1841" y="462"/>
                      <a:pt x="1841" y="462"/>
                    </a:cubicBezTo>
                    <a:cubicBezTo>
                      <a:pt x="1838" y="462"/>
                      <a:pt x="1838" y="462"/>
                      <a:pt x="1838" y="462"/>
                    </a:cubicBezTo>
                    <a:cubicBezTo>
                      <a:pt x="1838" y="462"/>
                      <a:pt x="1838" y="462"/>
                      <a:pt x="1838" y="462"/>
                    </a:cubicBezTo>
                    <a:cubicBezTo>
                      <a:pt x="1835" y="462"/>
                      <a:pt x="1835" y="462"/>
                      <a:pt x="1835" y="462"/>
                    </a:cubicBezTo>
                    <a:cubicBezTo>
                      <a:pt x="1835" y="462"/>
                      <a:pt x="1835" y="462"/>
                      <a:pt x="1835" y="462"/>
                    </a:cubicBezTo>
                    <a:cubicBezTo>
                      <a:pt x="1833" y="462"/>
                      <a:pt x="1833" y="462"/>
                      <a:pt x="1833" y="462"/>
                    </a:cubicBezTo>
                    <a:cubicBezTo>
                      <a:pt x="1833" y="462"/>
                      <a:pt x="1833" y="462"/>
                      <a:pt x="1833" y="462"/>
                    </a:cubicBezTo>
                    <a:cubicBezTo>
                      <a:pt x="1829" y="460"/>
                      <a:pt x="1829" y="460"/>
                      <a:pt x="1829" y="460"/>
                    </a:cubicBezTo>
                    <a:cubicBezTo>
                      <a:pt x="1829" y="460"/>
                      <a:pt x="1829" y="460"/>
                      <a:pt x="1829" y="460"/>
                    </a:cubicBezTo>
                    <a:cubicBezTo>
                      <a:pt x="1827" y="460"/>
                      <a:pt x="1827" y="460"/>
                      <a:pt x="1827" y="460"/>
                    </a:cubicBezTo>
                    <a:cubicBezTo>
                      <a:pt x="1827" y="460"/>
                      <a:pt x="1827" y="460"/>
                      <a:pt x="1827" y="460"/>
                    </a:cubicBezTo>
                    <a:cubicBezTo>
                      <a:pt x="1827" y="460"/>
                      <a:pt x="1827" y="460"/>
                      <a:pt x="1827" y="460"/>
                    </a:cubicBezTo>
                    <a:cubicBezTo>
                      <a:pt x="1827" y="460"/>
                      <a:pt x="1827" y="460"/>
                      <a:pt x="1827" y="460"/>
                    </a:cubicBezTo>
                    <a:cubicBezTo>
                      <a:pt x="1827" y="459"/>
                      <a:pt x="1827" y="459"/>
                      <a:pt x="1827" y="459"/>
                    </a:cubicBezTo>
                    <a:cubicBezTo>
                      <a:pt x="1827" y="459"/>
                      <a:pt x="1827" y="459"/>
                      <a:pt x="1827" y="459"/>
                    </a:cubicBezTo>
                    <a:cubicBezTo>
                      <a:pt x="1827" y="457"/>
                      <a:pt x="1827" y="457"/>
                      <a:pt x="1827" y="457"/>
                    </a:cubicBezTo>
                    <a:cubicBezTo>
                      <a:pt x="1827" y="457"/>
                      <a:pt x="1827" y="457"/>
                      <a:pt x="1827" y="457"/>
                    </a:cubicBezTo>
                    <a:cubicBezTo>
                      <a:pt x="1827" y="456"/>
                      <a:pt x="1827" y="456"/>
                      <a:pt x="1827" y="456"/>
                    </a:cubicBezTo>
                    <a:cubicBezTo>
                      <a:pt x="1827" y="456"/>
                      <a:pt x="1827" y="456"/>
                      <a:pt x="1827" y="456"/>
                    </a:cubicBezTo>
                    <a:cubicBezTo>
                      <a:pt x="1827" y="454"/>
                      <a:pt x="1827" y="454"/>
                      <a:pt x="1827" y="454"/>
                    </a:cubicBezTo>
                    <a:cubicBezTo>
                      <a:pt x="1827" y="454"/>
                      <a:pt x="1827" y="454"/>
                      <a:pt x="1827" y="454"/>
                    </a:cubicBezTo>
                    <a:cubicBezTo>
                      <a:pt x="1827" y="453"/>
                      <a:pt x="1827" y="453"/>
                      <a:pt x="1827" y="453"/>
                    </a:cubicBezTo>
                    <a:cubicBezTo>
                      <a:pt x="1827" y="453"/>
                      <a:pt x="1827" y="453"/>
                      <a:pt x="1827" y="453"/>
                    </a:cubicBezTo>
                    <a:cubicBezTo>
                      <a:pt x="1827" y="452"/>
                      <a:pt x="1827" y="452"/>
                      <a:pt x="1827" y="452"/>
                    </a:cubicBezTo>
                    <a:cubicBezTo>
                      <a:pt x="1827" y="452"/>
                      <a:pt x="1827" y="452"/>
                      <a:pt x="1827" y="452"/>
                    </a:cubicBezTo>
                    <a:cubicBezTo>
                      <a:pt x="1832" y="450"/>
                      <a:pt x="1832" y="450"/>
                      <a:pt x="1832" y="450"/>
                    </a:cubicBezTo>
                    <a:cubicBezTo>
                      <a:pt x="1832" y="450"/>
                      <a:pt x="1832" y="450"/>
                      <a:pt x="1832" y="450"/>
                    </a:cubicBezTo>
                    <a:cubicBezTo>
                      <a:pt x="1840" y="449"/>
                      <a:pt x="1840" y="449"/>
                      <a:pt x="1840" y="449"/>
                    </a:cubicBezTo>
                    <a:cubicBezTo>
                      <a:pt x="1840" y="449"/>
                      <a:pt x="1840" y="449"/>
                      <a:pt x="1840" y="449"/>
                    </a:cubicBezTo>
                    <a:cubicBezTo>
                      <a:pt x="1847" y="449"/>
                      <a:pt x="1847" y="449"/>
                      <a:pt x="1847" y="449"/>
                    </a:cubicBezTo>
                    <a:cubicBezTo>
                      <a:pt x="1847" y="449"/>
                      <a:pt x="1847" y="449"/>
                      <a:pt x="1847" y="449"/>
                    </a:cubicBezTo>
                    <a:cubicBezTo>
                      <a:pt x="1855" y="449"/>
                      <a:pt x="1855" y="449"/>
                      <a:pt x="1855" y="449"/>
                    </a:cubicBezTo>
                    <a:cubicBezTo>
                      <a:pt x="1855" y="449"/>
                      <a:pt x="1855" y="449"/>
                      <a:pt x="1855" y="449"/>
                    </a:cubicBezTo>
                    <a:cubicBezTo>
                      <a:pt x="1863" y="450"/>
                      <a:pt x="1863" y="450"/>
                      <a:pt x="1863" y="450"/>
                    </a:cubicBezTo>
                    <a:cubicBezTo>
                      <a:pt x="1863" y="450"/>
                      <a:pt x="1863" y="450"/>
                      <a:pt x="1863" y="450"/>
                    </a:cubicBezTo>
                    <a:cubicBezTo>
                      <a:pt x="1870" y="449"/>
                      <a:pt x="1870" y="449"/>
                      <a:pt x="1870" y="449"/>
                    </a:cubicBezTo>
                    <a:cubicBezTo>
                      <a:pt x="1870" y="449"/>
                      <a:pt x="1870" y="449"/>
                      <a:pt x="1870" y="449"/>
                    </a:cubicBezTo>
                    <a:cubicBezTo>
                      <a:pt x="1876" y="446"/>
                      <a:pt x="1876" y="446"/>
                      <a:pt x="1876" y="446"/>
                    </a:cubicBezTo>
                    <a:cubicBezTo>
                      <a:pt x="1876" y="446"/>
                      <a:pt x="1876" y="446"/>
                      <a:pt x="1876" y="446"/>
                    </a:cubicBezTo>
                    <a:cubicBezTo>
                      <a:pt x="1883" y="439"/>
                      <a:pt x="1883" y="439"/>
                      <a:pt x="1883" y="439"/>
                    </a:cubicBezTo>
                    <a:cubicBezTo>
                      <a:pt x="1883" y="439"/>
                      <a:pt x="1883" y="439"/>
                      <a:pt x="1883" y="439"/>
                    </a:cubicBezTo>
                    <a:cubicBezTo>
                      <a:pt x="1883" y="430"/>
                      <a:pt x="1883" y="430"/>
                      <a:pt x="1883" y="430"/>
                    </a:cubicBezTo>
                    <a:cubicBezTo>
                      <a:pt x="1883" y="430"/>
                      <a:pt x="1883" y="430"/>
                      <a:pt x="1883" y="430"/>
                    </a:cubicBezTo>
                    <a:cubicBezTo>
                      <a:pt x="1884" y="420"/>
                      <a:pt x="1884" y="420"/>
                      <a:pt x="1884" y="420"/>
                    </a:cubicBezTo>
                    <a:cubicBezTo>
                      <a:pt x="1884" y="420"/>
                      <a:pt x="1884" y="420"/>
                      <a:pt x="1884" y="420"/>
                    </a:cubicBezTo>
                    <a:cubicBezTo>
                      <a:pt x="1884" y="410"/>
                      <a:pt x="1884" y="410"/>
                      <a:pt x="1884" y="410"/>
                    </a:cubicBezTo>
                    <a:cubicBezTo>
                      <a:pt x="1884" y="410"/>
                      <a:pt x="1884" y="410"/>
                      <a:pt x="1884" y="410"/>
                    </a:cubicBezTo>
                    <a:cubicBezTo>
                      <a:pt x="1885" y="398"/>
                      <a:pt x="1885" y="398"/>
                      <a:pt x="1885" y="398"/>
                    </a:cubicBezTo>
                    <a:cubicBezTo>
                      <a:pt x="1885" y="398"/>
                      <a:pt x="1885" y="398"/>
                      <a:pt x="1885" y="398"/>
                    </a:cubicBezTo>
                    <a:cubicBezTo>
                      <a:pt x="1885" y="388"/>
                      <a:pt x="1885" y="388"/>
                      <a:pt x="1885" y="388"/>
                    </a:cubicBezTo>
                    <a:cubicBezTo>
                      <a:pt x="1885" y="388"/>
                      <a:pt x="1885" y="388"/>
                      <a:pt x="1885" y="388"/>
                    </a:cubicBezTo>
                    <a:cubicBezTo>
                      <a:pt x="1885" y="377"/>
                      <a:pt x="1885" y="377"/>
                      <a:pt x="1885" y="377"/>
                    </a:cubicBezTo>
                    <a:cubicBezTo>
                      <a:pt x="1885" y="377"/>
                      <a:pt x="1885" y="377"/>
                      <a:pt x="1885" y="377"/>
                    </a:cubicBezTo>
                    <a:cubicBezTo>
                      <a:pt x="1884" y="367"/>
                      <a:pt x="1884" y="367"/>
                      <a:pt x="1884" y="367"/>
                    </a:cubicBezTo>
                    <a:cubicBezTo>
                      <a:pt x="1884" y="367"/>
                      <a:pt x="1884" y="367"/>
                      <a:pt x="1884" y="367"/>
                    </a:cubicBezTo>
                    <a:cubicBezTo>
                      <a:pt x="1883" y="356"/>
                      <a:pt x="1883" y="356"/>
                      <a:pt x="1883" y="356"/>
                    </a:cubicBezTo>
                    <a:cubicBezTo>
                      <a:pt x="1883" y="356"/>
                      <a:pt x="1883" y="356"/>
                      <a:pt x="1883" y="356"/>
                    </a:cubicBezTo>
                    <a:cubicBezTo>
                      <a:pt x="1875" y="360"/>
                      <a:pt x="1875" y="360"/>
                      <a:pt x="1875" y="360"/>
                    </a:cubicBezTo>
                    <a:cubicBezTo>
                      <a:pt x="1875" y="360"/>
                      <a:pt x="1875" y="360"/>
                      <a:pt x="1875" y="360"/>
                    </a:cubicBezTo>
                    <a:cubicBezTo>
                      <a:pt x="1868" y="364"/>
                      <a:pt x="1868" y="364"/>
                      <a:pt x="1868" y="364"/>
                    </a:cubicBezTo>
                    <a:cubicBezTo>
                      <a:pt x="1868" y="364"/>
                      <a:pt x="1868" y="364"/>
                      <a:pt x="1868" y="364"/>
                    </a:cubicBezTo>
                    <a:cubicBezTo>
                      <a:pt x="1860" y="368"/>
                      <a:pt x="1860" y="368"/>
                      <a:pt x="1860" y="368"/>
                    </a:cubicBezTo>
                    <a:cubicBezTo>
                      <a:pt x="1860" y="368"/>
                      <a:pt x="1860" y="368"/>
                      <a:pt x="1860" y="368"/>
                    </a:cubicBezTo>
                    <a:cubicBezTo>
                      <a:pt x="1854" y="373"/>
                      <a:pt x="1854" y="373"/>
                      <a:pt x="1854" y="373"/>
                    </a:cubicBezTo>
                    <a:cubicBezTo>
                      <a:pt x="1854" y="373"/>
                      <a:pt x="1854" y="373"/>
                      <a:pt x="1854" y="373"/>
                    </a:cubicBezTo>
                    <a:cubicBezTo>
                      <a:pt x="1846" y="379"/>
                      <a:pt x="1846" y="379"/>
                      <a:pt x="1846" y="379"/>
                    </a:cubicBezTo>
                    <a:cubicBezTo>
                      <a:pt x="1846" y="379"/>
                      <a:pt x="1846" y="379"/>
                      <a:pt x="1846" y="379"/>
                    </a:cubicBezTo>
                    <a:cubicBezTo>
                      <a:pt x="1838" y="383"/>
                      <a:pt x="1838" y="383"/>
                      <a:pt x="1838" y="383"/>
                    </a:cubicBezTo>
                    <a:cubicBezTo>
                      <a:pt x="1838" y="383"/>
                      <a:pt x="1838" y="383"/>
                      <a:pt x="1838" y="383"/>
                    </a:cubicBezTo>
                    <a:cubicBezTo>
                      <a:pt x="1830" y="389"/>
                      <a:pt x="1830" y="389"/>
                      <a:pt x="1830" y="389"/>
                    </a:cubicBezTo>
                    <a:cubicBezTo>
                      <a:pt x="1830" y="389"/>
                      <a:pt x="1830" y="389"/>
                      <a:pt x="1830" y="389"/>
                    </a:cubicBezTo>
                    <a:cubicBezTo>
                      <a:pt x="1823" y="392"/>
                      <a:pt x="1823" y="392"/>
                      <a:pt x="1823" y="392"/>
                    </a:cubicBezTo>
                    <a:cubicBezTo>
                      <a:pt x="1823" y="392"/>
                      <a:pt x="1823" y="392"/>
                      <a:pt x="1823" y="392"/>
                    </a:cubicBezTo>
                    <a:cubicBezTo>
                      <a:pt x="1817" y="396"/>
                      <a:pt x="1817" y="396"/>
                      <a:pt x="1817" y="396"/>
                    </a:cubicBezTo>
                    <a:cubicBezTo>
                      <a:pt x="1817" y="396"/>
                      <a:pt x="1817" y="396"/>
                      <a:pt x="1817" y="396"/>
                    </a:cubicBezTo>
                    <a:cubicBezTo>
                      <a:pt x="1812" y="398"/>
                      <a:pt x="1812" y="398"/>
                      <a:pt x="1812" y="398"/>
                    </a:cubicBezTo>
                    <a:cubicBezTo>
                      <a:pt x="1812" y="398"/>
                      <a:pt x="1812" y="398"/>
                      <a:pt x="1812" y="398"/>
                    </a:cubicBezTo>
                    <a:cubicBezTo>
                      <a:pt x="1807" y="401"/>
                      <a:pt x="1807" y="401"/>
                      <a:pt x="1807" y="401"/>
                    </a:cubicBezTo>
                    <a:cubicBezTo>
                      <a:pt x="1807" y="401"/>
                      <a:pt x="1807" y="401"/>
                      <a:pt x="1807" y="401"/>
                    </a:cubicBezTo>
                    <a:cubicBezTo>
                      <a:pt x="1803" y="403"/>
                      <a:pt x="1803" y="403"/>
                      <a:pt x="1803" y="403"/>
                    </a:cubicBezTo>
                    <a:cubicBezTo>
                      <a:pt x="1803" y="403"/>
                      <a:pt x="1803" y="403"/>
                      <a:pt x="1803" y="403"/>
                    </a:cubicBezTo>
                    <a:cubicBezTo>
                      <a:pt x="1798" y="406"/>
                      <a:pt x="1798" y="406"/>
                      <a:pt x="1798" y="406"/>
                    </a:cubicBezTo>
                    <a:cubicBezTo>
                      <a:pt x="1798" y="406"/>
                      <a:pt x="1798" y="406"/>
                      <a:pt x="1798" y="406"/>
                    </a:cubicBezTo>
                    <a:cubicBezTo>
                      <a:pt x="1792" y="407"/>
                      <a:pt x="1792" y="407"/>
                      <a:pt x="1792" y="407"/>
                    </a:cubicBezTo>
                    <a:cubicBezTo>
                      <a:pt x="1792" y="407"/>
                      <a:pt x="1792" y="407"/>
                      <a:pt x="1792" y="407"/>
                    </a:cubicBezTo>
                    <a:cubicBezTo>
                      <a:pt x="1786" y="407"/>
                      <a:pt x="1786" y="407"/>
                      <a:pt x="1786" y="407"/>
                    </a:cubicBezTo>
                    <a:cubicBezTo>
                      <a:pt x="1786" y="407"/>
                      <a:pt x="1786" y="407"/>
                      <a:pt x="1786" y="407"/>
                    </a:cubicBezTo>
                    <a:cubicBezTo>
                      <a:pt x="1781" y="405"/>
                      <a:pt x="1781" y="405"/>
                      <a:pt x="1781" y="405"/>
                    </a:cubicBezTo>
                    <a:cubicBezTo>
                      <a:pt x="1781" y="405"/>
                      <a:pt x="1781" y="405"/>
                      <a:pt x="1781" y="405"/>
                    </a:cubicBezTo>
                    <a:cubicBezTo>
                      <a:pt x="1777" y="406"/>
                      <a:pt x="1777" y="406"/>
                      <a:pt x="1777" y="406"/>
                    </a:cubicBezTo>
                    <a:cubicBezTo>
                      <a:pt x="1777" y="406"/>
                      <a:pt x="1777" y="406"/>
                      <a:pt x="1777" y="406"/>
                    </a:cubicBezTo>
                    <a:cubicBezTo>
                      <a:pt x="1774" y="406"/>
                      <a:pt x="1774" y="406"/>
                      <a:pt x="1774" y="406"/>
                    </a:cubicBezTo>
                    <a:cubicBezTo>
                      <a:pt x="1774" y="406"/>
                      <a:pt x="1774" y="406"/>
                      <a:pt x="1774" y="406"/>
                    </a:cubicBezTo>
                    <a:cubicBezTo>
                      <a:pt x="1772" y="406"/>
                      <a:pt x="1772" y="406"/>
                      <a:pt x="1772" y="406"/>
                    </a:cubicBezTo>
                    <a:cubicBezTo>
                      <a:pt x="1772" y="406"/>
                      <a:pt x="1772" y="406"/>
                      <a:pt x="1772" y="406"/>
                    </a:cubicBezTo>
                    <a:cubicBezTo>
                      <a:pt x="1770" y="405"/>
                      <a:pt x="1770" y="405"/>
                      <a:pt x="1770" y="405"/>
                    </a:cubicBezTo>
                    <a:cubicBezTo>
                      <a:pt x="1770" y="405"/>
                      <a:pt x="1770" y="405"/>
                      <a:pt x="1770" y="405"/>
                    </a:cubicBezTo>
                    <a:cubicBezTo>
                      <a:pt x="1767" y="405"/>
                      <a:pt x="1767" y="405"/>
                      <a:pt x="1767" y="405"/>
                    </a:cubicBezTo>
                    <a:cubicBezTo>
                      <a:pt x="1767" y="405"/>
                      <a:pt x="1767" y="405"/>
                      <a:pt x="1767" y="405"/>
                    </a:cubicBezTo>
                    <a:cubicBezTo>
                      <a:pt x="1765" y="403"/>
                      <a:pt x="1765" y="403"/>
                      <a:pt x="1765" y="403"/>
                    </a:cubicBezTo>
                    <a:cubicBezTo>
                      <a:pt x="1765" y="403"/>
                      <a:pt x="1765" y="403"/>
                      <a:pt x="1765" y="403"/>
                    </a:cubicBezTo>
                    <a:cubicBezTo>
                      <a:pt x="1763" y="402"/>
                      <a:pt x="1763" y="402"/>
                      <a:pt x="1763" y="402"/>
                    </a:cubicBezTo>
                    <a:cubicBezTo>
                      <a:pt x="1763" y="402"/>
                      <a:pt x="1763" y="402"/>
                      <a:pt x="1763" y="402"/>
                    </a:cubicBezTo>
                    <a:cubicBezTo>
                      <a:pt x="1761" y="399"/>
                      <a:pt x="1761" y="399"/>
                      <a:pt x="1761" y="399"/>
                    </a:cubicBezTo>
                    <a:cubicBezTo>
                      <a:pt x="1761" y="399"/>
                      <a:pt x="1761" y="399"/>
                      <a:pt x="1761" y="399"/>
                    </a:cubicBezTo>
                    <a:cubicBezTo>
                      <a:pt x="1760" y="396"/>
                      <a:pt x="1760" y="396"/>
                      <a:pt x="1760" y="396"/>
                    </a:cubicBezTo>
                    <a:cubicBezTo>
                      <a:pt x="1760" y="396"/>
                      <a:pt x="1760" y="396"/>
                      <a:pt x="1760" y="396"/>
                    </a:cubicBezTo>
                    <a:cubicBezTo>
                      <a:pt x="1763" y="394"/>
                      <a:pt x="1763" y="394"/>
                      <a:pt x="1763" y="394"/>
                    </a:cubicBezTo>
                    <a:cubicBezTo>
                      <a:pt x="1763" y="394"/>
                      <a:pt x="1763" y="394"/>
                      <a:pt x="1763" y="394"/>
                    </a:cubicBezTo>
                    <a:cubicBezTo>
                      <a:pt x="1815" y="376"/>
                      <a:pt x="1815" y="376"/>
                      <a:pt x="1815" y="376"/>
                    </a:cubicBezTo>
                    <a:cubicBezTo>
                      <a:pt x="1815" y="376"/>
                      <a:pt x="1815" y="376"/>
                      <a:pt x="1815" y="376"/>
                    </a:cubicBezTo>
                    <a:cubicBezTo>
                      <a:pt x="1815" y="377"/>
                      <a:pt x="1815" y="377"/>
                      <a:pt x="1815" y="377"/>
                    </a:cubicBezTo>
                    <a:cubicBezTo>
                      <a:pt x="1815" y="377"/>
                      <a:pt x="1815" y="377"/>
                      <a:pt x="1815" y="377"/>
                    </a:cubicBezTo>
                    <a:cubicBezTo>
                      <a:pt x="1816" y="377"/>
                      <a:pt x="1816" y="377"/>
                      <a:pt x="1816" y="377"/>
                    </a:cubicBezTo>
                    <a:cubicBezTo>
                      <a:pt x="1816" y="377"/>
                      <a:pt x="1816" y="377"/>
                      <a:pt x="1816" y="377"/>
                    </a:cubicBezTo>
                    <a:cubicBezTo>
                      <a:pt x="1817" y="377"/>
                      <a:pt x="1817" y="377"/>
                      <a:pt x="1817" y="377"/>
                    </a:cubicBezTo>
                    <a:cubicBezTo>
                      <a:pt x="1817" y="377"/>
                      <a:pt x="1817" y="377"/>
                      <a:pt x="1817" y="377"/>
                    </a:cubicBezTo>
                    <a:cubicBezTo>
                      <a:pt x="1818" y="377"/>
                      <a:pt x="1818" y="377"/>
                      <a:pt x="1818" y="377"/>
                    </a:cubicBezTo>
                    <a:cubicBezTo>
                      <a:pt x="1818" y="377"/>
                      <a:pt x="1818" y="377"/>
                      <a:pt x="1818" y="377"/>
                    </a:cubicBezTo>
                    <a:cubicBezTo>
                      <a:pt x="1819" y="377"/>
                      <a:pt x="1819" y="377"/>
                      <a:pt x="1819" y="377"/>
                    </a:cubicBezTo>
                    <a:cubicBezTo>
                      <a:pt x="1819" y="377"/>
                      <a:pt x="1819" y="377"/>
                      <a:pt x="1819" y="377"/>
                    </a:cubicBezTo>
                    <a:cubicBezTo>
                      <a:pt x="1821" y="376"/>
                      <a:pt x="1821" y="376"/>
                      <a:pt x="1821" y="376"/>
                    </a:cubicBezTo>
                    <a:cubicBezTo>
                      <a:pt x="1821" y="376"/>
                      <a:pt x="1821" y="376"/>
                      <a:pt x="1821" y="376"/>
                    </a:cubicBezTo>
                    <a:cubicBezTo>
                      <a:pt x="1822" y="375"/>
                      <a:pt x="1822" y="375"/>
                      <a:pt x="1822" y="375"/>
                    </a:cubicBezTo>
                    <a:cubicBezTo>
                      <a:pt x="1822" y="375"/>
                      <a:pt x="1822" y="375"/>
                      <a:pt x="1822" y="375"/>
                    </a:cubicBezTo>
                    <a:cubicBezTo>
                      <a:pt x="1824" y="374"/>
                      <a:pt x="1824" y="374"/>
                      <a:pt x="1824" y="374"/>
                    </a:cubicBezTo>
                    <a:cubicBezTo>
                      <a:pt x="1824" y="374"/>
                      <a:pt x="1824" y="374"/>
                      <a:pt x="1824" y="374"/>
                    </a:cubicBezTo>
                    <a:cubicBezTo>
                      <a:pt x="1824" y="374"/>
                      <a:pt x="1824" y="374"/>
                      <a:pt x="1824" y="374"/>
                    </a:cubicBezTo>
                    <a:cubicBezTo>
                      <a:pt x="1824" y="374"/>
                      <a:pt x="1824" y="374"/>
                      <a:pt x="1824" y="374"/>
                    </a:cubicBezTo>
                    <a:cubicBezTo>
                      <a:pt x="1825" y="373"/>
                      <a:pt x="1825" y="373"/>
                      <a:pt x="1825" y="373"/>
                    </a:cubicBezTo>
                    <a:cubicBezTo>
                      <a:pt x="1825" y="373"/>
                      <a:pt x="1825" y="373"/>
                      <a:pt x="1825" y="373"/>
                    </a:cubicBezTo>
                    <a:cubicBezTo>
                      <a:pt x="1826" y="373"/>
                      <a:pt x="1826" y="373"/>
                      <a:pt x="1826" y="373"/>
                    </a:cubicBezTo>
                    <a:cubicBezTo>
                      <a:pt x="1826" y="373"/>
                      <a:pt x="1826" y="373"/>
                      <a:pt x="1826" y="373"/>
                    </a:cubicBezTo>
                    <a:cubicBezTo>
                      <a:pt x="1828" y="372"/>
                      <a:pt x="1828" y="372"/>
                      <a:pt x="1828" y="372"/>
                    </a:cubicBezTo>
                    <a:cubicBezTo>
                      <a:pt x="1828" y="372"/>
                      <a:pt x="1828" y="372"/>
                      <a:pt x="1828" y="372"/>
                    </a:cubicBezTo>
                    <a:cubicBezTo>
                      <a:pt x="1829" y="372"/>
                      <a:pt x="1829" y="372"/>
                      <a:pt x="1829" y="372"/>
                    </a:cubicBezTo>
                    <a:cubicBezTo>
                      <a:pt x="1829" y="372"/>
                      <a:pt x="1829" y="372"/>
                      <a:pt x="1829" y="372"/>
                    </a:cubicBezTo>
                    <a:cubicBezTo>
                      <a:pt x="1831" y="371"/>
                      <a:pt x="1831" y="371"/>
                      <a:pt x="1831" y="371"/>
                    </a:cubicBezTo>
                    <a:cubicBezTo>
                      <a:pt x="1831" y="371"/>
                      <a:pt x="1831" y="371"/>
                      <a:pt x="1831" y="371"/>
                    </a:cubicBezTo>
                    <a:cubicBezTo>
                      <a:pt x="1833" y="371"/>
                      <a:pt x="1833" y="371"/>
                      <a:pt x="1833" y="371"/>
                    </a:cubicBezTo>
                    <a:cubicBezTo>
                      <a:pt x="1833" y="371"/>
                      <a:pt x="1833" y="371"/>
                      <a:pt x="1833" y="371"/>
                    </a:cubicBezTo>
                    <a:cubicBezTo>
                      <a:pt x="1835" y="369"/>
                      <a:pt x="1835" y="369"/>
                      <a:pt x="1835" y="369"/>
                    </a:cubicBezTo>
                    <a:cubicBezTo>
                      <a:pt x="1835" y="369"/>
                      <a:pt x="1835" y="369"/>
                      <a:pt x="1835" y="369"/>
                    </a:cubicBezTo>
                    <a:cubicBezTo>
                      <a:pt x="1836" y="368"/>
                      <a:pt x="1836" y="368"/>
                      <a:pt x="1836" y="368"/>
                    </a:cubicBezTo>
                    <a:cubicBezTo>
                      <a:pt x="1836" y="368"/>
                      <a:pt x="1836" y="368"/>
                      <a:pt x="1836" y="368"/>
                    </a:cubicBezTo>
                    <a:cubicBezTo>
                      <a:pt x="1840" y="367"/>
                      <a:pt x="1840" y="367"/>
                      <a:pt x="1840" y="367"/>
                    </a:cubicBezTo>
                    <a:cubicBezTo>
                      <a:pt x="1840" y="367"/>
                      <a:pt x="1840" y="367"/>
                      <a:pt x="1840" y="367"/>
                    </a:cubicBezTo>
                    <a:cubicBezTo>
                      <a:pt x="1843" y="365"/>
                      <a:pt x="1843" y="365"/>
                      <a:pt x="1843" y="365"/>
                    </a:cubicBezTo>
                    <a:cubicBezTo>
                      <a:pt x="1843" y="365"/>
                      <a:pt x="1843" y="365"/>
                      <a:pt x="1843" y="365"/>
                    </a:cubicBezTo>
                    <a:cubicBezTo>
                      <a:pt x="1846" y="363"/>
                      <a:pt x="1846" y="363"/>
                      <a:pt x="1846" y="363"/>
                    </a:cubicBezTo>
                    <a:cubicBezTo>
                      <a:pt x="1846" y="363"/>
                      <a:pt x="1846" y="363"/>
                      <a:pt x="1846" y="363"/>
                    </a:cubicBezTo>
                    <a:cubicBezTo>
                      <a:pt x="1848" y="361"/>
                      <a:pt x="1848" y="361"/>
                      <a:pt x="1848" y="361"/>
                    </a:cubicBezTo>
                    <a:cubicBezTo>
                      <a:pt x="1848" y="361"/>
                      <a:pt x="1848" y="361"/>
                      <a:pt x="1848" y="361"/>
                    </a:cubicBezTo>
                    <a:cubicBezTo>
                      <a:pt x="1851" y="359"/>
                      <a:pt x="1851" y="359"/>
                      <a:pt x="1851" y="359"/>
                    </a:cubicBezTo>
                    <a:cubicBezTo>
                      <a:pt x="1851" y="359"/>
                      <a:pt x="1851" y="359"/>
                      <a:pt x="1851" y="359"/>
                    </a:cubicBezTo>
                    <a:cubicBezTo>
                      <a:pt x="1854" y="356"/>
                      <a:pt x="1854" y="356"/>
                      <a:pt x="1854" y="356"/>
                    </a:cubicBezTo>
                    <a:cubicBezTo>
                      <a:pt x="1854" y="356"/>
                      <a:pt x="1854" y="356"/>
                      <a:pt x="1854" y="356"/>
                    </a:cubicBezTo>
                    <a:cubicBezTo>
                      <a:pt x="1857" y="353"/>
                      <a:pt x="1857" y="353"/>
                      <a:pt x="1857" y="353"/>
                    </a:cubicBezTo>
                    <a:cubicBezTo>
                      <a:pt x="1857" y="353"/>
                      <a:pt x="1857" y="353"/>
                      <a:pt x="1857" y="353"/>
                    </a:cubicBezTo>
                    <a:cubicBezTo>
                      <a:pt x="1858" y="351"/>
                      <a:pt x="1858" y="351"/>
                      <a:pt x="1858" y="351"/>
                    </a:cubicBezTo>
                    <a:cubicBezTo>
                      <a:pt x="1858" y="351"/>
                      <a:pt x="1858" y="351"/>
                      <a:pt x="1858" y="351"/>
                    </a:cubicBezTo>
                    <a:cubicBezTo>
                      <a:pt x="1862" y="348"/>
                      <a:pt x="1862" y="348"/>
                      <a:pt x="1862" y="348"/>
                    </a:cubicBezTo>
                    <a:cubicBezTo>
                      <a:pt x="1862" y="348"/>
                      <a:pt x="1862" y="348"/>
                      <a:pt x="1862" y="348"/>
                    </a:cubicBezTo>
                    <a:cubicBezTo>
                      <a:pt x="1863" y="346"/>
                      <a:pt x="1863" y="346"/>
                      <a:pt x="1863" y="346"/>
                    </a:cubicBezTo>
                    <a:cubicBezTo>
                      <a:pt x="1863" y="346"/>
                      <a:pt x="1863" y="346"/>
                      <a:pt x="1863" y="346"/>
                    </a:cubicBezTo>
                    <a:cubicBezTo>
                      <a:pt x="1866" y="343"/>
                      <a:pt x="1866" y="343"/>
                      <a:pt x="1866" y="343"/>
                    </a:cubicBezTo>
                    <a:cubicBezTo>
                      <a:pt x="1866" y="343"/>
                      <a:pt x="1866" y="343"/>
                      <a:pt x="1866" y="343"/>
                    </a:cubicBezTo>
                    <a:cubicBezTo>
                      <a:pt x="1867" y="341"/>
                      <a:pt x="1867" y="341"/>
                      <a:pt x="1867" y="341"/>
                    </a:cubicBezTo>
                    <a:cubicBezTo>
                      <a:pt x="1867" y="341"/>
                      <a:pt x="1867" y="341"/>
                      <a:pt x="1867" y="341"/>
                    </a:cubicBezTo>
                    <a:cubicBezTo>
                      <a:pt x="1870" y="338"/>
                      <a:pt x="1870" y="338"/>
                      <a:pt x="1870" y="338"/>
                    </a:cubicBezTo>
                    <a:cubicBezTo>
                      <a:pt x="1870" y="338"/>
                      <a:pt x="1870" y="338"/>
                      <a:pt x="1870" y="338"/>
                    </a:cubicBezTo>
                    <a:cubicBezTo>
                      <a:pt x="1873" y="337"/>
                      <a:pt x="1873" y="337"/>
                      <a:pt x="1873" y="337"/>
                    </a:cubicBezTo>
                    <a:cubicBezTo>
                      <a:pt x="1873" y="337"/>
                      <a:pt x="1873" y="337"/>
                      <a:pt x="1873" y="337"/>
                    </a:cubicBezTo>
                    <a:cubicBezTo>
                      <a:pt x="1877" y="335"/>
                      <a:pt x="1877" y="335"/>
                      <a:pt x="1877" y="335"/>
                    </a:cubicBezTo>
                    <a:cubicBezTo>
                      <a:pt x="1877" y="335"/>
                      <a:pt x="1877" y="335"/>
                      <a:pt x="1877" y="335"/>
                    </a:cubicBezTo>
                    <a:cubicBezTo>
                      <a:pt x="1877" y="334"/>
                      <a:pt x="1877" y="334"/>
                      <a:pt x="1877" y="334"/>
                    </a:cubicBezTo>
                    <a:cubicBezTo>
                      <a:pt x="1877" y="334"/>
                      <a:pt x="1877" y="334"/>
                      <a:pt x="1877" y="334"/>
                    </a:cubicBezTo>
                    <a:cubicBezTo>
                      <a:pt x="1877" y="332"/>
                      <a:pt x="1877" y="332"/>
                      <a:pt x="1877" y="332"/>
                    </a:cubicBezTo>
                    <a:cubicBezTo>
                      <a:pt x="1877" y="332"/>
                      <a:pt x="1877" y="332"/>
                      <a:pt x="1877" y="332"/>
                    </a:cubicBezTo>
                    <a:cubicBezTo>
                      <a:pt x="1877" y="330"/>
                      <a:pt x="1877" y="330"/>
                      <a:pt x="1877" y="330"/>
                    </a:cubicBezTo>
                    <a:cubicBezTo>
                      <a:pt x="1877" y="330"/>
                      <a:pt x="1877" y="330"/>
                      <a:pt x="1877" y="330"/>
                    </a:cubicBezTo>
                    <a:cubicBezTo>
                      <a:pt x="1877" y="327"/>
                      <a:pt x="1877" y="327"/>
                      <a:pt x="1877" y="327"/>
                    </a:cubicBezTo>
                    <a:cubicBezTo>
                      <a:pt x="1877" y="327"/>
                      <a:pt x="1877" y="327"/>
                      <a:pt x="1877" y="327"/>
                    </a:cubicBezTo>
                    <a:cubicBezTo>
                      <a:pt x="1876" y="325"/>
                      <a:pt x="1876" y="325"/>
                      <a:pt x="1876" y="325"/>
                    </a:cubicBezTo>
                    <a:cubicBezTo>
                      <a:pt x="1876" y="325"/>
                      <a:pt x="1876" y="325"/>
                      <a:pt x="1876" y="325"/>
                    </a:cubicBezTo>
                    <a:cubicBezTo>
                      <a:pt x="1876" y="323"/>
                      <a:pt x="1876" y="323"/>
                      <a:pt x="1876" y="323"/>
                    </a:cubicBezTo>
                    <a:cubicBezTo>
                      <a:pt x="1876" y="323"/>
                      <a:pt x="1876" y="323"/>
                      <a:pt x="1876" y="323"/>
                    </a:cubicBezTo>
                    <a:cubicBezTo>
                      <a:pt x="1876" y="321"/>
                      <a:pt x="1876" y="321"/>
                      <a:pt x="1876" y="321"/>
                    </a:cubicBezTo>
                    <a:cubicBezTo>
                      <a:pt x="1876" y="321"/>
                      <a:pt x="1876" y="321"/>
                      <a:pt x="1876" y="321"/>
                    </a:cubicBezTo>
                    <a:cubicBezTo>
                      <a:pt x="1877" y="318"/>
                      <a:pt x="1877" y="318"/>
                      <a:pt x="1877" y="318"/>
                    </a:cubicBezTo>
                    <a:cubicBezTo>
                      <a:pt x="1877" y="318"/>
                      <a:pt x="1877" y="318"/>
                      <a:pt x="1877" y="318"/>
                    </a:cubicBezTo>
                    <a:cubicBezTo>
                      <a:pt x="1897" y="294"/>
                      <a:pt x="1897" y="294"/>
                      <a:pt x="1897" y="294"/>
                    </a:cubicBezTo>
                    <a:cubicBezTo>
                      <a:pt x="1897" y="294"/>
                      <a:pt x="1897" y="294"/>
                      <a:pt x="1897" y="294"/>
                    </a:cubicBezTo>
                    <a:cubicBezTo>
                      <a:pt x="1897" y="294"/>
                      <a:pt x="1897" y="294"/>
                      <a:pt x="1897" y="294"/>
                    </a:cubicBezTo>
                    <a:cubicBezTo>
                      <a:pt x="1897" y="294"/>
                      <a:pt x="1897" y="294"/>
                      <a:pt x="1897" y="294"/>
                    </a:cubicBezTo>
                    <a:cubicBezTo>
                      <a:pt x="1898" y="294"/>
                      <a:pt x="1898" y="294"/>
                      <a:pt x="1898" y="294"/>
                    </a:cubicBezTo>
                    <a:cubicBezTo>
                      <a:pt x="1898" y="294"/>
                      <a:pt x="1898" y="294"/>
                      <a:pt x="1898" y="294"/>
                    </a:cubicBezTo>
                    <a:cubicBezTo>
                      <a:pt x="1900" y="294"/>
                      <a:pt x="1900" y="294"/>
                      <a:pt x="1900" y="294"/>
                    </a:cubicBezTo>
                    <a:cubicBezTo>
                      <a:pt x="1900" y="294"/>
                      <a:pt x="1900" y="294"/>
                      <a:pt x="1900" y="294"/>
                    </a:cubicBezTo>
                    <a:cubicBezTo>
                      <a:pt x="1900" y="293"/>
                      <a:pt x="1900" y="293"/>
                      <a:pt x="1900" y="293"/>
                    </a:cubicBezTo>
                    <a:cubicBezTo>
                      <a:pt x="1900" y="293"/>
                      <a:pt x="1900" y="293"/>
                      <a:pt x="1900" y="293"/>
                    </a:cubicBezTo>
                    <a:cubicBezTo>
                      <a:pt x="1901" y="293"/>
                      <a:pt x="1901" y="293"/>
                      <a:pt x="1901" y="293"/>
                    </a:cubicBezTo>
                    <a:cubicBezTo>
                      <a:pt x="1901" y="293"/>
                      <a:pt x="1901" y="293"/>
                      <a:pt x="1901" y="293"/>
                    </a:cubicBezTo>
                    <a:cubicBezTo>
                      <a:pt x="1902" y="293"/>
                      <a:pt x="1902" y="293"/>
                      <a:pt x="1902" y="293"/>
                    </a:cubicBezTo>
                    <a:cubicBezTo>
                      <a:pt x="1902" y="293"/>
                      <a:pt x="1902" y="293"/>
                      <a:pt x="1902" y="293"/>
                    </a:cubicBezTo>
                    <a:cubicBezTo>
                      <a:pt x="1904" y="292"/>
                      <a:pt x="1904" y="292"/>
                      <a:pt x="1904" y="292"/>
                    </a:cubicBezTo>
                    <a:cubicBezTo>
                      <a:pt x="1904" y="292"/>
                      <a:pt x="1904" y="292"/>
                      <a:pt x="1904" y="292"/>
                    </a:cubicBezTo>
                    <a:cubicBezTo>
                      <a:pt x="1906" y="291"/>
                      <a:pt x="1906" y="291"/>
                      <a:pt x="1906" y="291"/>
                    </a:cubicBezTo>
                    <a:cubicBezTo>
                      <a:pt x="1906" y="291"/>
                      <a:pt x="1906" y="291"/>
                      <a:pt x="1906" y="291"/>
                    </a:cubicBezTo>
                    <a:cubicBezTo>
                      <a:pt x="1918" y="275"/>
                      <a:pt x="1918" y="275"/>
                      <a:pt x="1918" y="275"/>
                    </a:cubicBezTo>
                    <a:cubicBezTo>
                      <a:pt x="1932" y="261"/>
                      <a:pt x="1932" y="261"/>
                      <a:pt x="1932" y="261"/>
                    </a:cubicBezTo>
                    <a:cubicBezTo>
                      <a:pt x="1932" y="261"/>
                      <a:pt x="1932" y="261"/>
                      <a:pt x="1932" y="261"/>
                    </a:cubicBezTo>
                    <a:cubicBezTo>
                      <a:pt x="1931" y="261"/>
                      <a:pt x="1931" y="261"/>
                      <a:pt x="1931" y="261"/>
                    </a:cubicBezTo>
                    <a:cubicBezTo>
                      <a:pt x="1931" y="261"/>
                      <a:pt x="1931" y="261"/>
                      <a:pt x="1931" y="261"/>
                    </a:cubicBezTo>
                    <a:cubicBezTo>
                      <a:pt x="1931" y="259"/>
                      <a:pt x="1931" y="259"/>
                      <a:pt x="1931" y="259"/>
                    </a:cubicBezTo>
                    <a:cubicBezTo>
                      <a:pt x="1931" y="259"/>
                      <a:pt x="1931" y="259"/>
                      <a:pt x="1931" y="259"/>
                    </a:cubicBezTo>
                    <a:cubicBezTo>
                      <a:pt x="1931" y="258"/>
                      <a:pt x="1931" y="258"/>
                      <a:pt x="1931" y="258"/>
                    </a:cubicBezTo>
                    <a:cubicBezTo>
                      <a:pt x="1931" y="258"/>
                      <a:pt x="1931" y="258"/>
                      <a:pt x="1931" y="258"/>
                    </a:cubicBezTo>
                    <a:cubicBezTo>
                      <a:pt x="1932" y="256"/>
                      <a:pt x="1932" y="256"/>
                      <a:pt x="1932" y="256"/>
                    </a:cubicBezTo>
                    <a:cubicBezTo>
                      <a:pt x="1932" y="256"/>
                      <a:pt x="1932" y="256"/>
                      <a:pt x="1932" y="256"/>
                    </a:cubicBezTo>
                    <a:cubicBezTo>
                      <a:pt x="1932" y="256"/>
                      <a:pt x="1932" y="256"/>
                      <a:pt x="1932" y="256"/>
                    </a:cubicBezTo>
                    <a:cubicBezTo>
                      <a:pt x="1932" y="256"/>
                      <a:pt x="1932" y="256"/>
                      <a:pt x="1932" y="256"/>
                    </a:cubicBezTo>
                    <a:cubicBezTo>
                      <a:pt x="1932" y="254"/>
                      <a:pt x="1932" y="254"/>
                      <a:pt x="1932" y="254"/>
                    </a:cubicBezTo>
                    <a:cubicBezTo>
                      <a:pt x="1932" y="254"/>
                      <a:pt x="1932" y="254"/>
                      <a:pt x="1932" y="254"/>
                    </a:cubicBezTo>
                    <a:cubicBezTo>
                      <a:pt x="1932" y="252"/>
                      <a:pt x="1932" y="252"/>
                      <a:pt x="1932" y="252"/>
                    </a:cubicBezTo>
                    <a:cubicBezTo>
                      <a:pt x="1932" y="252"/>
                      <a:pt x="1932" y="252"/>
                      <a:pt x="1932" y="252"/>
                    </a:cubicBezTo>
                    <a:cubicBezTo>
                      <a:pt x="1932" y="250"/>
                      <a:pt x="1932" y="250"/>
                      <a:pt x="1932" y="250"/>
                    </a:cubicBezTo>
                    <a:cubicBezTo>
                      <a:pt x="1932" y="250"/>
                      <a:pt x="1932" y="250"/>
                      <a:pt x="1932" y="250"/>
                    </a:cubicBezTo>
                    <a:cubicBezTo>
                      <a:pt x="1863" y="283"/>
                      <a:pt x="1863" y="283"/>
                      <a:pt x="1863" y="283"/>
                    </a:cubicBezTo>
                    <a:cubicBezTo>
                      <a:pt x="1838" y="288"/>
                      <a:pt x="1838" y="288"/>
                      <a:pt x="1838" y="288"/>
                    </a:cubicBezTo>
                    <a:cubicBezTo>
                      <a:pt x="1838" y="288"/>
                      <a:pt x="1838" y="288"/>
                      <a:pt x="1838" y="288"/>
                    </a:cubicBezTo>
                    <a:cubicBezTo>
                      <a:pt x="1836" y="288"/>
                      <a:pt x="1836" y="288"/>
                      <a:pt x="1836" y="288"/>
                    </a:cubicBezTo>
                    <a:cubicBezTo>
                      <a:pt x="1836" y="288"/>
                      <a:pt x="1836" y="288"/>
                      <a:pt x="1836" y="288"/>
                    </a:cubicBezTo>
                    <a:cubicBezTo>
                      <a:pt x="1836" y="288"/>
                      <a:pt x="1836" y="288"/>
                      <a:pt x="1836" y="288"/>
                    </a:cubicBezTo>
                    <a:cubicBezTo>
                      <a:pt x="1836" y="288"/>
                      <a:pt x="1836" y="288"/>
                      <a:pt x="1836" y="288"/>
                    </a:cubicBezTo>
                    <a:cubicBezTo>
                      <a:pt x="1834" y="288"/>
                      <a:pt x="1834" y="288"/>
                      <a:pt x="1834" y="288"/>
                    </a:cubicBezTo>
                    <a:cubicBezTo>
                      <a:pt x="1834" y="288"/>
                      <a:pt x="1834" y="288"/>
                      <a:pt x="1834" y="288"/>
                    </a:cubicBezTo>
                    <a:cubicBezTo>
                      <a:pt x="1834" y="287"/>
                      <a:pt x="1834" y="287"/>
                      <a:pt x="1834" y="287"/>
                    </a:cubicBezTo>
                    <a:cubicBezTo>
                      <a:pt x="1834" y="287"/>
                      <a:pt x="1834" y="287"/>
                      <a:pt x="1834" y="287"/>
                    </a:cubicBezTo>
                    <a:cubicBezTo>
                      <a:pt x="1833" y="287"/>
                      <a:pt x="1833" y="287"/>
                      <a:pt x="1833" y="287"/>
                    </a:cubicBezTo>
                    <a:cubicBezTo>
                      <a:pt x="1833" y="287"/>
                      <a:pt x="1833" y="287"/>
                      <a:pt x="1833" y="287"/>
                    </a:cubicBezTo>
                    <a:cubicBezTo>
                      <a:pt x="1832" y="286"/>
                      <a:pt x="1832" y="286"/>
                      <a:pt x="1832" y="286"/>
                    </a:cubicBezTo>
                    <a:cubicBezTo>
                      <a:pt x="1832" y="286"/>
                      <a:pt x="1832" y="286"/>
                      <a:pt x="1832" y="286"/>
                    </a:cubicBezTo>
                    <a:cubicBezTo>
                      <a:pt x="1832" y="285"/>
                      <a:pt x="1832" y="285"/>
                      <a:pt x="1832" y="285"/>
                    </a:cubicBezTo>
                    <a:cubicBezTo>
                      <a:pt x="1832" y="285"/>
                      <a:pt x="1832" y="285"/>
                      <a:pt x="1832" y="285"/>
                    </a:cubicBezTo>
                    <a:cubicBezTo>
                      <a:pt x="1832" y="283"/>
                      <a:pt x="1832" y="283"/>
                      <a:pt x="1832" y="283"/>
                    </a:cubicBezTo>
                    <a:cubicBezTo>
                      <a:pt x="1832" y="283"/>
                      <a:pt x="1832" y="283"/>
                      <a:pt x="1832" y="283"/>
                    </a:cubicBezTo>
                    <a:cubicBezTo>
                      <a:pt x="1834" y="277"/>
                      <a:pt x="1834" y="277"/>
                      <a:pt x="1834" y="277"/>
                    </a:cubicBezTo>
                    <a:cubicBezTo>
                      <a:pt x="1834" y="277"/>
                      <a:pt x="1834" y="277"/>
                      <a:pt x="1834" y="277"/>
                    </a:cubicBezTo>
                    <a:cubicBezTo>
                      <a:pt x="1864" y="262"/>
                      <a:pt x="1864" y="262"/>
                      <a:pt x="1864" y="262"/>
                    </a:cubicBezTo>
                    <a:cubicBezTo>
                      <a:pt x="1933" y="229"/>
                      <a:pt x="1933" y="229"/>
                      <a:pt x="1933" y="229"/>
                    </a:cubicBezTo>
                    <a:cubicBezTo>
                      <a:pt x="1933" y="229"/>
                      <a:pt x="1933" y="229"/>
                      <a:pt x="1933" y="229"/>
                    </a:cubicBezTo>
                    <a:cubicBezTo>
                      <a:pt x="1939" y="220"/>
                      <a:pt x="1939" y="220"/>
                      <a:pt x="1939" y="220"/>
                    </a:cubicBezTo>
                    <a:cubicBezTo>
                      <a:pt x="1939" y="220"/>
                      <a:pt x="1939" y="220"/>
                      <a:pt x="1939" y="220"/>
                    </a:cubicBezTo>
                    <a:cubicBezTo>
                      <a:pt x="1946" y="210"/>
                      <a:pt x="1946" y="210"/>
                      <a:pt x="1946" y="210"/>
                    </a:cubicBezTo>
                    <a:cubicBezTo>
                      <a:pt x="1946" y="210"/>
                      <a:pt x="1946" y="210"/>
                      <a:pt x="1946" y="210"/>
                    </a:cubicBezTo>
                    <a:cubicBezTo>
                      <a:pt x="1952" y="200"/>
                      <a:pt x="1952" y="200"/>
                      <a:pt x="1952" y="200"/>
                    </a:cubicBezTo>
                    <a:cubicBezTo>
                      <a:pt x="1952" y="200"/>
                      <a:pt x="1952" y="200"/>
                      <a:pt x="1952" y="200"/>
                    </a:cubicBezTo>
                    <a:cubicBezTo>
                      <a:pt x="1959" y="188"/>
                      <a:pt x="1959" y="188"/>
                      <a:pt x="1959" y="188"/>
                    </a:cubicBezTo>
                    <a:cubicBezTo>
                      <a:pt x="1959" y="188"/>
                      <a:pt x="1959" y="188"/>
                      <a:pt x="1959" y="188"/>
                    </a:cubicBezTo>
                    <a:cubicBezTo>
                      <a:pt x="1965" y="177"/>
                      <a:pt x="1965" y="177"/>
                      <a:pt x="1965" y="177"/>
                    </a:cubicBezTo>
                    <a:cubicBezTo>
                      <a:pt x="1965" y="177"/>
                      <a:pt x="1965" y="177"/>
                      <a:pt x="1965" y="177"/>
                    </a:cubicBezTo>
                    <a:cubicBezTo>
                      <a:pt x="1971" y="166"/>
                      <a:pt x="1971" y="166"/>
                      <a:pt x="1971" y="166"/>
                    </a:cubicBezTo>
                    <a:cubicBezTo>
                      <a:pt x="1971" y="166"/>
                      <a:pt x="1971" y="166"/>
                      <a:pt x="1971" y="166"/>
                    </a:cubicBezTo>
                    <a:cubicBezTo>
                      <a:pt x="1977" y="156"/>
                      <a:pt x="1977" y="156"/>
                      <a:pt x="1977" y="156"/>
                    </a:cubicBezTo>
                    <a:cubicBezTo>
                      <a:pt x="1977" y="156"/>
                      <a:pt x="1977" y="156"/>
                      <a:pt x="1977" y="156"/>
                    </a:cubicBezTo>
                    <a:cubicBezTo>
                      <a:pt x="1984" y="144"/>
                      <a:pt x="1984" y="144"/>
                      <a:pt x="1984" y="144"/>
                    </a:cubicBezTo>
                    <a:cubicBezTo>
                      <a:pt x="1984" y="144"/>
                      <a:pt x="1984" y="144"/>
                      <a:pt x="1984" y="144"/>
                    </a:cubicBezTo>
                    <a:cubicBezTo>
                      <a:pt x="1996" y="117"/>
                      <a:pt x="1996" y="117"/>
                      <a:pt x="1996" y="117"/>
                    </a:cubicBezTo>
                    <a:cubicBezTo>
                      <a:pt x="1996" y="117"/>
                      <a:pt x="1996" y="117"/>
                      <a:pt x="1996" y="117"/>
                    </a:cubicBezTo>
                    <a:cubicBezTo>
                      <a:pt x="1995" y="117"/>
                      <a:pt x="1995" y="117"/>
                      <a:pt x="1995" y="117"/>
                    </a:cubicBezTo>
                    <a:cubicBezTo>
                      <a:pt x="1995" y="117"/>
                      <a:pt x="1995" y="117"/>
                      <a:pt x="1995" y="117"/>
                    </a:cubicBezTo>
                    <a:cubicBezTo>
                      <a:pt x="1994" y="117"/>
                      <a:pt x="1994" y="117"/>
                      <a:pt x="1994" y="117"/>
                    </a:cubicBezTo>
                    <a:cubicBezTo>
                      <a:pt x="1994" y="117"/>
                      <a:pt x="1994" y="117"/>
                      <a:pt x="1994" y="117"/>
                    </a:cubicBezTo>
                    <a:cubicBezTo>
                      <a:pt x="1993" y="116"/>
                      <a:pt x="1993" y="116"/>
                      <a:pt x="1993" y="116"/>
                    </a:cubicBezTo>
                    <a:cubicBezTo>
                      <a:pt x="1993" y="116"/>
                      <a:pt x="1993" y="116"/>
                      <a:pt x="1993" y="116"/>
                    </a:cubicBezTo>
                    <a:cubicBezTo>
                      <a:pt x="1993" y="115"/>
                      <a:pt x="1993" y="115"/>
                      <a:pt x="1993" y="115"/>
                    </a:cubicBezTo>
                    <a:cubicBezTo>
                      <a:pt x="1993" y="115"/>
                      <a:pt x="1993" y="115"/>
                      <a:pt x="1993" y="115"/>
                    </a:cubicBezTo>
                    <a:cubicBezTo>
                      <a:pt x="1992" y="114"/>
                      <a:pt x="1992" y="114"/>
                      <a:pt x="1992" y="114"/>
                    </a:cubicBezTo>
                    <a:cubicBezTo>
                      <a:pt x="1992" y="114"/>
                      <a:pt x="1992" y="114"/>
                      <a:pt x="1992" y="114"/>
                    </a:cubicBezTo>
                    <a:cubicBezTo>
                      <a:pt x="1992" y="114"/>
                      <a:pt x="1992" y="114"/>
                      <a:pt x="1992" y="114"/>
                    </a:cubicBezTo>
                    <a:cubicBezTo>
                      <a:pt x="1992" y="114"/>
                      <a:pt x="1992" y="114"/>
                      <a:pt x="1992" y="114"/>
                    </a:cubicBezTo>
                    <a:cubicBezTo>
                      <a:pt x="1991" y="113"/>
                      <a:pt x="1991" y="113"/>
                      <a:pt x="1991" y="113"/>
                    </a:cubicBezTo>
                    <a:cubicBezTo>
                      <a:pt x="1991" y="113"/>
                      <a:pt x="1991" y="113"/>
                      <a:pt x="1991" y="113"/>
                    </a:cubicBezTo>
                    <a:cubicBezTo>
                      <a:pt x="1991" y="111"/>
                      <a:pt x="1991" y="111"/>
                      <a:pt x="1991" y="111"/>
                    </a:cubicBezTo>
                    <a:cubicBezTo>
                      <a:pt x="1991" y="111"/>
                      <a:pt x="1991" y="111"/>
                      <a:pt x="1991" y="111"/>
                    </a:cubicBezTo>
                    <a:cubicBezTo>
                      <a:pt x="1985" y="111"/>
                      <a:pt x="1985" y="111"/>
                      <a:pt x="1985" y="111"/>
                    </a:cubicBezTo>
                    <a:cubicBezTo>
                      <a:pt x="1985" y="111"/>
                      <a:pt x="1985" y="111"/>
                      <a:pt x="1985" y="111"/>
                    </a:cubicBezTo>
                    <a:cubicBezTo>
                      <a:pt x="1980" y="112"/>
                      <a:pt x="1980" y="112"/>
                      <a:pt x="1980" y="112"/>
                    </a:cubicBezTo>
                    <a:cubicBezTo>
                      <a:pt x="1980" y="112"/>
                      <a:pt x="1980" y="112"/>
                      <a:pt x="1980" y="112"/>
                    </a:cubicBezTo>
                    <a:cubicBezTo>
                      <a:pt x="1975" y="114"/>
                      <a:pt x="1975" y="114"/>
                      <a:pt x="1975" y="114"/>
                    </a:cubicBezTo>
                    <a:cubicBezTo>
                      <a:pt x="1975" y="114"/>
                      <a:pt x="1975" y="114"/>
                      <a:pt x="1975" y="114"/>
                    </a:cubicBezTo>
                    <a:cubicBezTo>
                      <a:pt x="1971" y="114"/>
                      <a:pt x="1971" y="114"/>
                      <a:pt x="1971" y="114"/>
                    </a:cubicBezTo>
                    <a:cubicBezTo>
                      <a:pt x="1971" y="114"/>
                      <a:pt x="1971" y="114"/>
                      <a:pt x="1971" y="114"/>
                    </a:cubicBezTo>
                    <a:cubicBezTo>
                      <a:pt x="1967" y="118"/>
                      <a:pt x="1967" y="118"/>
                      <a:pt x="1967" y="118"/>
                    </a:cubicBezTo>
                    <a:cubicBezTo>
                      <a:pt x="1967" y="118"/>
                      <a:pt x="1967" y="118"/>
                      <a:pt x="1967" y="118"/>
                    </a:cubicBezTo>
                    <a:cubicBezTo>
                      <a:pt x="1962" y="121"/>
                      <a:pt x="1962" y="121"/>
                      <a:pt x="1962" y="121"/>
                    </a:cubicBezTo>
                    <a:cubicBezTo>
                      <a:pt x="1962" y="121"/>
                      <a:pt x="1962" y="121"/>
                      <a:pt x="1962" y="121"/>
                    </a:cubicBezTo>
                    <a:cubicBezTo>
                      <a:pt x="1958" y="124"/>
                      <a:pt x="1958" y="124"/>
                      <a:pt x="1958" y="124"/>
                    </a:cubicBezTo>
                    <a:cubicBezTo>
                      <a:pt x="1958" y="124"/>
                      <a:pt x="1958" y="124"/>
                      <a:pt x="1958" y="124"/>
                    </a:cubicBezTo>
                    <a:cubicBezTo>
                      <a:pt x="1954" y="126"/>
                      <a:pt x="1954" y="126"/>
                      <a:pt x="1954" y="126"/>
                    </a:cubicBezTo>
                    <a:cubicBezTo>
                      <a:pt x="1952" y="128"/>
                      <a:pt x="1952" y="128"/>
                      <a:pt x="1952" y="128"/>
                    </a:cubicBezTo>
                    <a:cubicBezTo>
                      <a:pt x="1933" y="141"/>
                      <a:pt x="1933" y="141"/>
                      <a:pt x="1933" y="141"/>
                    </a:cubicBezTo>
                    <a:cubicBezTo>
                      <a:pt x="1933" y="141"/>
                      <a:pt x="1933" y="141"/>
                      <a:pt x="1933" y="141"/>
                    </a:cubicBezTo>
                    <a:cubicBezTo>
                      <a:pt x="1933" y="146"/>
                      <a:pt x="1933" y="146"/>
                      <a:pt x="1933" y="146"/>
                    </a:cubicBezTo>
                    <a:cubicBezTo>
                      <a:pt x="1933" y="146"/>
                      <a:pt x="1933" y="146"/>
                      <a:pt x="1933" y="146"/>
                    </a:cubicBezTo>
                    <a:cubicBezTo>
                      <a:pt x="1933" y="147"/>
                      <a:pt x="1933" y="147"/>
                      <a:pt x="1933" y="147"/>
                    </a:cubicBezTo>
                    <a:cubicBezTo>
                      <a:pt x="1933" y="147"/>
                      <a:pt x="1933" y="147"/>
                      <a:pt x="1933" y="147"/>
                    </a:cubicBezTo>
                    <a:cubicBezTo>
                      <a:pt x="1934" y="147"/>
                      <a:pt x="1934" y="147"/>
                      <a:pt x="1934" y="147"/>
                    </a:cubicBezTo>
                    <a:cubicBezTo>
                      <a:pt x="1934" y="147"/>
                      <a:pt x="1934" y="147"/>
                      <a:pt x="1934" y="147"/>
                    </a:cubicBezTo>
                    <a:cubicBezTo>
                      <a:pt x="1934" y="148"/>
                      <a:pt x="1934" y="148"/>
                      <a:pt x="1934" y="148"/>
                    </a:cubicBezTo>
                    <a:cubicBezTo>
                      <a:pt x="1934" y="148"/>
                      <a:pt x="1934" y="148"/>
                      <a:pt x="1934" y="148"/>
                    </a:cubicBezTo>
                    <a:cubicBezTo>
                      <a:pt x="1935" y="148"/>
                      <a:pt x="1935" y="148"/>
                      <a:pt x="1935" y="148"/>
                    </a:cubicBezTo>
                    <a:cubicBezTo>
                      <a:pt x="1935" y="148"/>
                      <a:pt x="1935" y="148"/>
                      <a:pt x="1935" y="148"/>
                    </a:cubicBezTo>
                    <a:cubicBezTo>
                      <a:pt x="1935" y="149"/>
                      <a:pt x="1935" y="149"/>
                      <a:pt x="1935" y="149"/>
                    </a:cubicBezTo>
                    <a:cubicBezTo>
                      <a:pt x="1935" y="149"/>
                      <a:pt x="1935" y="149"/>
                      <a:pt x="1935" y="149"/>
                    </a:cubicBezTo>
                    <a:cubicBezTo>
                      <a:pt x="1935" y="150"/>
                      <a:pt x="1935" y="150"/>
                      <a:pt x="1935" y="150"/>
                    </a:cubicBezTo>
                    <a:cubicBezTo>
                      <a:pt x="1935" y="150"/>
                      <a:pt x="1935" y="150"/>
                      <a:pt x="1935" y="150"/>
                    </a:cubicBezTo>
                    <a:cubicBezTo>
                      <a:pt x="1936" y="150"/>
                      <a:pt x="1936" y="150"/>
                      <a:pt x="1936" y="150"/>
                    </a:cubicBezTo>
                    <a:cubicBezTo>
                      <a:pt x="1936" y="150"/>
                      <a:pt x="1936" y="150"/>
                      <a:pt x="1936" y="150"/>
                    </a:cubicBezTo>
                    <a:cubicBezTo>
                      <a:pt x="1938" y="150"/>
                      <a:pt x="1938" y="150"/>
                      <a:pt x="1938" y="150"/>
                    </a:cubicBezTo>
                    <a:cubicBezTo>
                      <a:pt x="1938" y="150"/>
                      <a:pt x="1938" y="150"/>
                      <a:pt x="1938" y="150"/>
                    </a:cubicBezTo>
                    <a:cubicBezTo>
                      <a:pt x="1940" y="155"/>
                      <a:pt x="1940" y="155"/>
                      <a:pt x="1940" y="155"/>
                    </a:cubicBezTo>
                    <a:cubicBezTo>
                      <a:pt x="1940" y="155"/>
                      <a:pt x="1940" y="155"/>
                      <a:pt x="1940" y="155"/>
                    </a:cubicBezTo>
                    <a:cubicBezTo>
                      <a:pt x="1943" y="159"/>
                      <a:pt x="1943" y="159"/>
                      <a:pt x="1943" y="159"/>
                    </a:cubicBezTo>
                    <a:cubicBezTo>
                      <a:pt x="1943" y="159"/>
                      <a:pt x="1943" y="159"/>
                      <a:pt x="1943" y="159"/>
                    </a:cubicBezTo>
                    <a:cubicBezTo>
                      <a:pt x="1944" y="164"/>
                      <a:pt x="1944" y="164"/>
                      <a:pt x="1944" y="164"/>
                    </a:cubicBezTo>
                    <a:cubicBezTo>
                      <a:pt x="1944" y="164"/>
                      <a:pt x="1944" y="164"/>
                      <a:pt x="1944" y="164"/>
                    </a:cubicBezTo>
                    <a:cubicBezTo>
                      <a:pt x="1944" y="168"/>
                      <a:pt x="1944" y="168"/>
                      <a:pt x="1944" y="168"/>
                    </a:cubicBezTo>
                    <a:cubicBezTo>
                      <a:pt x="1944" y="168"/>
                      <a:pt x="1944" y="168"/>
                      <a:pt x="1944" y="168"/>
                    </a:cubicBezTo>
                    <a:cubicBezTo>
                      <a:pt x="1943" y="173"/>
                      <a:pt x="1943" y="173"/>
                      <a:pt x="1943" y="173"/>
                    </a:cubicBezTo>
                    <a:cubicBezTo>
                      <a:pt x="1943" y="173"/>
                      <a:pt x="1943" y="173"/>
                      <a:pt x="1943" y="173"/>
                    </a:cubicBezTo>
                    <a:cubicBezTo>
                      <a:pt x="1942" y="178"/>
                      <a:pt x="1942" y="178"/>
                      <a:pt x="1942" y="178"/>
                    </a:cubicBezTo>
                    <a:cubicBezTo>
                      <a:pt x="1942" y="178"/>
                      <a:pt x="1942" y="178"/>
                      <a:pt x="1942" y="178"/>
                    </a:cubicBezTo>
                    <a:cubicBezTo>
                      <a:pt x="1939" y="183"/>
                      <a:pt x="1939" y="183"/>
                      <a:pt x="1939" y="183"/>
                    </a:cubicBezTo>
                    <a:cubicBezTo>
                      <a:pt x="1939" y="183"/>
                      <a:pt x="1939" y="183"/>
                      <a:pt x="1939" y="183"/>
                    </a:cubicBezTo>
                    <a:cubicBezTo>
                      <a:pt x="1938" y="187"/>
                      <a:pt x="1938" y="187"/>
                      <a:pt x="1938" y="187"/>
                    </a:cubicBezTo>
                    <a:cubicBezTo>
                      <a:pt x="1938" y="187"/>
                      <a:pt x="1938" y="187"/>
                      <a:pt x="1938" y="187"/>
                    </a:cubicBezTo>
                    <a:cubicBezTo>
                      <a:pt x="1907" y="222"/>
                      <a:pt x="1907" y="222"/>
                      <a:pt x="1907" y="222"/>
                    </a:cubicBezTo>
                    <a:cubicBezTo>
                      <a:pt x="1907" y="222"/>
                      <a:pt x="1907" y="222"/>
                      <a:pt x="1907" y="222"/>
                    </a:cubicBezTo>
                    <a:cubicBezTo>
                      <a:pt x="1904" y="225"/>
                      <a:pt x="1904" y="225"/>
                      <a:pt x="1904" y="225"/>
                    </a:cubicBezTo>
                    <a:cubicBezTo>
                      <a:pt x="1904" y="225"/>
                      <a:pt x="1904" y="225"/>
                      <a:pt x="1904" y="225"/>
                    </a:cubicBezTo>
                    <a:cubicBezTo>
                      <a:pt x="1900" y="221"/>
                      <a:pt x="1900" y="221"/>
                      <a:pt x="1900" y="221"/>
                    </a:cubicBezTo>
                    <a:cubicBezTo>
                      <a:pt x="1900" y="221"/>
                      <a:pt x="1900" y="221"/>
                      <a:pt x="1900" y="221"/>
                    </a:cubicBezTo>
                    <a:cubicBezTo>
                      <a:pt x="1913" y="197"/>
                      <a:pt x="1913" y="197"/>
                      <a:pt x="1913" y="197"/>
                    </a:cubicBezTo>
                    <a:cubicBezTo>
                      <a:pt x="1913" y="197"/>
                      <a:pt x="1913" y="197"/>
                      <a:pt x="1913" y="197"/>
                    </a:cubicBezTo>
                    <a:cubicBezTo>
                      <a:pt x="1910" y="197"/>
                      <a:pt x="1910" y="197"/>
                      <a:pt x="1910" y="197"/>
                    </a:cubicBezTo>
                    <a:cubicBezTo>
                      <a:pt x="1910" y="197"/>
                      <a:pt x="1910" y="197"/>
                      <a:pt x="1910" y="197"/>
                    </a:cubicBezTo>
                    <a:cubicBezTo>
                      <a:pt x="1908" y="196"/>
                      <a:pt x="1908" y="196"/>
                      <a:pt x="1908" y="196"/>
                    </a:cubicBezTo>
                    <a:cubicBezTo>
                      <a:pt x="1908" y="196"/>
                      <a:pt x="1908" y="196"/>
                      <a:pt x="1908" y="196"/>
                    </a:cubicBezTo>
                    <a:cubicBezTo>
                      <a:pt x="1906" y="196"/>
                      <a:pt x="1906" y="196"/>
                      <a:pt x="1906" y="196"/>
                    </a:cubicBezTo>
                    <a:cubicBezTo>
                      <a:pt x="1906" y="196"/>
                      <a:pt x="1906" y="196"/>
                      <a:pt x="1906" y="196"/>
                    </a:cubicBezTo>
                    <a:cubicBezTo>
                      <a:pt x="1904" y="195"/>
                      <a:pt x="1904" y="195"/>
                      <a:pt x="1904" y="195"/>
                    </a:cubicBezTo>
                    <a:cubicBezTo>
                      <a:pt x="1904" y="195"/>
                      <a:pt x="1904" y="195"/>
                      <a:pt x="1904" y="195"/>
                    </a:cubicBezTo>
                    <a:cubicBezTo>
                      <a:pt x="1900" y="196"/>
                      <a:pt x="1900" y="196"/>
                      <a:pt x="1900" y="196"/>
                    </a:cubicBezTo>
                    <a:cubicBezTo>
                      <a:pt x="1900" y="196"/>
                      <a:pt x="1900" y="196"/>
                      <a:pt x="1900" y="196"/>
                    </a:cubicBezTo>
                    <a:cubicBezTo>
                      <a:pt x="1898" y="196"/>
                      <a:pt x="1898" y="196"/>
                      <a:pt x="1898" y="196"/>
                    </a:cubicBezTo>
                    <a:cubicBezTo>
                      <a:pt x="1898" y="196"/>
                      <a:pt x="1898" y="196"/>
                      <a:pt x="1898" y="196"/>
                    </a:cubicBezTo>
                    <a:cubicBezTo>
                      <a:pt x="1896" y="196"/>
                      <a:pt x="1896" y="196"/>
                      <a:pt x="1896" y="196"/>
                    </a:cubicBezTo>
                    <a:cubicBezTo>
                      <a:pt x="1896" y="196"/>
                      <a:pt x="1896" y="196"/>
                      <a:pt x="1896" y="196"/>
                    </a:cubicBezTo>
                    <a:cubicBezTo>
                      <a:pt x="1894" y="196"/>
                      <a:pt x="1894" y="196"/>
                      <a:pt x="1894" y="196"/>
                    </a:cubicBezTo>
                    <a:cubicBezTo>
                      <a:pt x="1894" y="196"/>
                      <a:pt x="1894" y="196"/>
                      <a:pt x="1894" y="196"/>
                    </a:cubicBezTo>
                    <a:cubicBezTo>
                      <a:pt x="1869" y="229"/>
                      <a:pt x="1869" y="229"/>
                      <a:pt x="1869" y="229"/>
                    </a:cubicBezTo>
                    <a:cubicBezTo>
                      <a:pt x="1869" y="229"/>
                      <a:pt x="1869" y="229"/>
                      <a:pt x="1869" y="229"/>
                    </a:cubicBezTo>
                    <a:cubicBezTo>
                      <a:pt x="1864" y="229"/>
                      <a:pt x="1864" y="229"/>
                      <a:pt x="1864" y="229"/>
                    </a:cubicBezTo>
                    <a:cubicBezTo>
                      <a:pt x="1864" y="229"/>
                      <a:pt x="1864" y="229"/>
                      <a:pt x="1864" y="229"/>
                    </a:cubicBezTo>
                    <a:cubicBezTo>
                      <a:pt x="1862" y="228"/>
                      <a:pt x="1862" y="228"/>
                      <a:pt x="1862" y="228"/>
                    </a:cubicBezTo>
                    <a:cubicBezTo>
                      <a:pt x="1862" y="228"/>
                      <a:pt x="1862" y="228"/>
                      <a:pt x="1862" y="228"/>
                    </a:cubicBezTo>
                    <a:cubicBezTo>
                      <a:pt x="1863" y="225"/>
                      <a:pt x="1863" y="225"/>
                      <a:pt x="1863" y="225"/>
                    </a:cubicBezTo>
                    <a:cubicBezTo>
                      <a:pt x="1863" y="225"/>
                      <a:pt x="1863" y="225"/>
                      <a:pt x="1863" y="225"/>
                    </a:cubicBezTo>
                    <a:cubicBezTo>
                      <a:pt x="1863" y="223"/>
                      <a:pt x="1863" y="223"/>
                      <a:pt x="1863" y="223"/>
                    </a:cubicBezTo>
                    <a:cubicBezTo>
                      <a:pt x="1863" y="223"/>
                      <a:pt x="1863" y="223"/>
                      <a:pt x="1863" y="223"/>
                    </a:cubicBezTo>
                    <a:cubicBezTo>
                      <a:pt x="1865" y="220"/>
                      <a:pt x="1865" y="220"/>
                      <a:pt x="1865" y="220"/>
                    </a:cubicBezTo>
                    <a:cubicBezTo>
                      <a:pt x="1865" y="220"/>
                      <a:pt x="1865" y="220"/>
                      <a:pt x="1865" y="220"/>
                    </a:cubicBezTo>
                    <a:cubicBezTo>
                      <a:pt x="1866" y="218"/>
                      <a:pt x="1866" y="218"/>
                      <a:pt x="1866" y="218"/>
                    </a:cubicBezTo>
                    <a:cubicBezTo>
                      <a:pt x="1866" y="218"/>
                      <a:pt x="1866" y="218"/>
                      <a:pt x="1866" y="218"/>
                    </a:cubicBezTo>
                    <a:cubicBezTo>
                      <a:pt x="1868" y="215"/>
                      <a:pt x="1868" y="215"/>
                      <a:pt x="1868" y="215"/>
                    </a:cubicBezTo>
                    <a:cubicBezTo>
                      <a:pt x="1868" y="215"/>
                      <a:pt x="1868" y="215"/>
                      <a:pt x="1868" y="215"/>
                    </a:cubicBezTo>
                    <a:cubicBezTo>
                      <a:pt x="1869" y="213"/>
                      <a:pt x="1869" y="213"/>
                      <a:pt x="1869" y="213"/>
                    </a:cubicBezTo>
                    <a:cubicBezTo>
                      <a:pt x="1869" y="213"/>
                      <a:pt x="1869" y="213"/>
                      <a:pt x="1869" y="213"/>
                    </a:cubicBezTo>
                    <a:cubicBezTo>
                      <a:pt x="1870" y="210"/>
                      <a:pt x="1870" y="210"/>
                      <a:pt x="1870" y="210"/>
                    </a:cubicBezTo>
                    <a:cubicBezTo>
                      <a:pt x="1870" y="210"/>
                      <a:pt x="1870" y="210"/>
                      <a:pt x="1870" y="210"/>
                    </a:cubicBezTo>
                    <a:cubicBezTo>
                      <a:pt x="1870" y="209"/>
                      <a:pt x="1870" y="209"/>
                      <a:pt x="1870" y="209"/>
                    </a:cubicBezTo>
                    <a:cubicBezTo>
                      <a:pt x="1870" y="209"/>
                      <a:pt x="1870" y="209"/>
                      <a:pt x="1870" y="209"/>
                    </a:cubicBezTo>
                    <a:cubicBezTo>
                      <a:pt x="1871" y="208"/>
                      <a:pt x="1871" y="208"/>
                      <a:pt x="1871" y="208"/>
                    </a:cubicBezTo>
                    <a:cubicBezTo>
                      <a:pt x="1871" y="208"/>
                      <a:pt x="1871" y="208"/>
                      <a:pt x="1871" y="208"/>
                    </a:cubicBezTo>
                    <a:cubicBezTo>
                      <a:pt x="1872" y="207"/>
                      <a:pt x="1872" y="207"/>
                      <a:pt x="1872" y="207"/>
                    </a:cubicBezTo>
                    <a:cubicBezTo>
                      <a:pt x="1872" y="207"/>
                      <a:pt x="1872" y="207"/>
                      <a:pt x="1872" y="207"/>
                    </a:cubicBezTo>
                    <a:cubicBezTo>
                      <a:pt x="1874" y="205"/>
                      <a:pt x="1874" y="205"/>
                      <a:pt x="1874" y="205"/>
                    </a:cubicBezTo>
                    <a:cubicBezTo>
                      <a:pt x="1874" y="205"/>
                      <a:pt x="1874" y="205"/>
                      <a:pt x="1874" y="205"/>
                    </a:cubicBezTo>
                    <a:cubicBezTo>
                      <a:pt x="1875" y="204"/>
                      <a:pt x="1875" y="204"/>
                      <a:pt x="1875" y="204"/>
                    </a:cubicBezTo>
                    <a:cubicBezTo>
                      <a:pt x="1875" y="204"/>
                      <a:pt x="1875" y="204"/>
                      <a:pt x="1875" y="204"/>
                    </a:cubicBezTo>
                    <a:cubicBezTo>
                      <a:pt x="1876" y="202"/>
                      <a:pt x="1876" y="202"/>
                      <a:pt x="1876" y="202"/>
                    </a:cubicBezTo>
                    <a:cubicBezTo>
                      <a:pt x="1876" y="202"/>
                      <a:pt x="1876" y="202"/>
                      <a:pt x="1876" y="202"/>
                    </a:cubicBezTo>
                    <a:cubicBezTo>
                      <a:pt x="1877" y="200"/>
                      <a:pt x="1877" y="200"/>
                      <a:pt x="1877" y="200"/>
                    </a:cubicBezTo>
                    <a:cubicBezTo>
                      <a:pt x="1877" y="200"/>
                      <a:pt x="1877" y="200"/>
                      <a:pt x="1877" y="200"/>
                    </a:cubicBezTo>
                    <a:cubicBezTo>
                      <a:pt x="1879" y="198"/>
                      <a:pt x="1879" y="198"/>
                      <a:pt x="1879" y="198"/>
                    </a:cubicBezTo>
                    <a:cubicBezTo>
                      <a:pt x="1879" y="198"/>
                      <a:pt x="1879" y="198"/>
                      <a:pt x="1879" y="198"/>
                    </a:cubicBezTo>
                    <a:cubicBezTo>
                      <a:pt x="1879" y="194"/>
                      <a:pt x="1879" y="194"/>
                      <a:pt x="1879" y="194"/>
                    </a:cubicBezTo>
                    <a:cubicBezTo>
                      <a:pt x="1879" y="194"/>
                      <a:pt x="1879" y="194"/>
                      <a:pt x="1879" y="194"/>
                    </a:cubicBezTo>
                    <a:cubicBezTo>
                      <a:pt x="1878" y="194"/>
                      <a:pt x="1878" y="194"/>
                      <a:pt x="1878" y="194"/>
                    </a:cubicBezTo>
                    <a:cubicBezTo>
                      <a:pt x="1878" y="194"/>
                      <a:pt x="1878" y="194"/>
                      <a:pt x="1878" y="194"/>
                    </a:cubicBezTo>
                    <a:cubicBezTo>
                      <a:pt x="1877" y="193"/>
                      <a:pt x="1877" y="193"/>
                      <a:pt x="1877" y="193"/>
                    </a:cubicBezTo>
                    <a:cubicBezTo>
                      <a:pt x="1877" y="193"/>
                      <a:pt x="1877" y="193"/>
                      <a:pt x="1877" y="193"/>
                    </a:cubicBezTo>
                    <a:cubicBezTo>
                      <a:pt x="1876" y="192"/>
                      <a:pt x="1876" y="192"/>
                      <a:pt x="1876" y="192"/>
                    </a:cubicBezTo>
                    <a:cubicBezTo>
                      <a:pt x="1876" y="192"/>
                      <a:pt x="1876" y="192"/>
                      <a:pt x="1876" y="192"/>
                    </a:cubicBezTo>
                    <a:cubicBezTo>
                      <a:pt x="1876" y="191"/>
                      <a:pt x="1876" y="191"/>
                      <a:pt x="1876" y="191"/>
                    </a:cubicBezTo>
                    <a:cubicBezTo>
                      <a:pt x="1876" y="191"/>
                      <a:pt x="1876" y="191"/>
                      <a:pt x="1876" y="191"/>
                    </a:cubicBezTo>
                    <a:cubicBezTo>
                      <a:pt x="1875" y="191"/>
                      <a:pt x="1875" y="191"/>
                      <a:pt x="1875" y="191"/>
                    </a:cubicBezTo>
                    <a:cubicBezTo>
                      <a:pt x="1875" y="191"/>
                      <a:pt x="1875" y="191"/>
                      <a:pt x="1875" y="191"/>
                    </a:cubicBezTo>
                    <a:cubicBezTo>
                      <a:pt x="1874" y="190"/>
                      <a:pt x="1874" y="190"/>
                      <a:pt x="1874" y="190"/>
                    </a:cubicBezTo>
                    <a:cubicBezTo>
                      <a:pt x="1874" y="190"/>
                      <a:pt x="1874" y="190"/>
                      <a:pt x="1874" y="190"/>
                    </a:cubicBezTo>
                    <a:cubicBezTo>
                      <a:pt x="1873" y="189"/>
                      <a:pt x="1873" y="189"/>
                      <a:pt x="1873" y="189"/>
                    </a:cubicBezTo>
                    <a:cubicBezTo>
                      <a:pt x="1873" y="189"/>
                      <a:pt x="1873" y="189"/>
                      <a:pt x="1873" y="189"/>
                    </a:cubicBezTo>
                    <a:cubicBezTo>
                      <a:pt x="1873" y="188"/>
                      <a:pt x="1873" y="188"/>
                      <a:pt x="1873" y="188"/>
                    </a:cubicBezTo>
                    <a:cubicBezTo>
                      <a:pt x="1873" y="188"/>
                      <a:pt x="1873" y="188"/>
                      <a:pt x="1873" y="188"/>
                    </a:cubicBezTo>
                    <a:cubicBezTo>
                      <a:pt x="1865" y="191"/>
                      <a:pt x="1865" y="191"/>
                      <a:pt x="1865" y="191"/>
                    </a:cubicBezTo>
                    <a:cubicBezTo>
                      <a:pt x="1865" y="191"/>
                      <a:pt x="1865" y="191"/>
                      <a:pt x="1865" y="191"/>
                    </a:cubicBezTo>
                    <a:cubicBezTo>
                      <a:pt x="1858" y="194"/>
                      <a:pt x="1858" y="194"/>
                      <a:pt x="1858" y="194"/>
                    </a:cubicBezTo>
                    <a:cubicBezTo>
                      <a:pt x="1858" y="194"/>
                      <a:pt x="1858" y="194"/>
                      <a:pt x="1858" y="194"/>
                    </a:cubicBezTo>
                    <a:cubicBezTo>
                      <a:pt x="1852" y="198"/>
                      <a:pt x="1852" y="198"/>
                      <a:pt x="1852" y="198"/>
                    </a:cubicBezTo>
                    <a:cubicBezTo>
                      <a:pt x="1852" y="198"/>
                      <a:pt x="1852" y="198"/>
                      <a:pt x="1852" y="198"/>
                    </a:cubicBezTo>
                    <a:cubicBezTo>
                      <a:pt x="1847" y="201"/>
                      <a:pt x="1847" y="201"/>
                      <a:pt x="1847" y="201"/>
                    </a:cubicBezTo>
                    <a:cubicBezTo>
                      <a:pt x="1847" y="201"/>
                      <a:pt x="1847" y="201"/>
                      <a:pt x="1847" y="201"/>
                    </a:cubicBezTo>
                    <a:cubicBezTo>
                      <a:pt x="1841" y="207"/>
                      <a:pt x="1841" y="207"/>
                      <a:pt x="1841" y="207"/>
                    </a:cubicBezTo>
                    <a:cubicBezTo>
                      <a:pt x="1841" y="207"/>
                      <a:pt x="1841" y="207"/>
                      <a:pt x="1841" y="207"/>
                    </a:cubicBezTo>
                    <a:cubicBezTo>
                      <a:pt x="1835" y="212"/>
                      <a:pt x="1835" y="212"/>
                      <a:pt x="1835" y="212"/>
                    </a:cubicBezTo>
                    <a:cubicBezTo>
                      <a:pt x="1835" y="212"/>
                      <a:pt x="1835" y="212"/>
                      <a:pt x="1835" y="212"/>
                    </a:cubicBezTo>
                    <a:cubicBezTo>
                      <a:pt x="1829" y="216"/>
                      <a:pt x="1829" y="216"/>
                      <a:pt x="1829" y="216"/>
                    </a:cubicBezTo>
                    <a:cubicBezTo>
                      <a:pt x="1829" y="216"/>
                      <a:pt x="1829" y="216"/>
                      <a:pt x="1829" y="216"/>
                    </a:cubicBezTo>
                    <a:cubicBezTo>
                      <a:pt x="1825" y="221"/>
                      <a:pt x="1825" y="221"/>
                      <a:pt x="1825" y="221"/>
                    </a:cubicBezTo>
                    <a:cubicBezTo>
                      <a:pt x="1825" y="221"/>
                      <a:pt x="1825" y="221"/>
                      <a:pt x="1825" y="221"/>
                    </a:cubicBezTo>
                    <a:cubicBezTo>
                      <a:pt x="1824" y="224"/>
                      <a:pt x="1824" y="224"/>
                      <a:pt x="1824" y="224"/>
                    </a:cubicBezTo>
                    <a:cubicBezTo>
                      <a:pt x="1824" y="224"/>
                      <a:pt x="1824" y="224"/>
                      <a:pt x="1824" y="224"/>
                    </a:cubicBezTo>
                    <a:cubicBezTo>
                      <a:pt x="1824" y="226"/>
                      <a:pt x="1824" y="226"/>
                      <a:pt x="1824" y="226"/>
                    </a:cubicBezTo>
                    <a:cubicBezTo>
                      <a:pt x="1824" y="226"/>
                      <a:pt x="1824" y="226"/>
                      <a:pt x="1824" y="226"/>
                    </a:cubicBezTo>
                    <a:cubicBezTo>
                      <a:pt x="1824" y="228"/>
                      <a:pt x="1824" y="228"/>
                      <a:pt x="1824" y="228"/>
                    </a:cubicBezTo>
                    <a:cubicBezTo>
                      <a:pt x="1824" y="228"/>
                      <a:pt x="1824" y="228"/>
                      <a:pt x="1824" y="228"/>
                    </a:cubicBezTo>
                    <a:cubicBezTo>
                      <a:pt x="1824" y="229"/>
                      <a:pt x="1824" y="229"/>
                      <a:pt x="1824" y="229"/>
                    </a:cubicBezTo>
                    <a:cubicBezTo>
                      <a:pt x="1824" y="229"/>
                      <a:pt x="1824" y="229"/>
                      <a:pt x="1824" y="229"/>
                    </a:cubicBezTo>
                    <a:cubicBezTo>
                      <a:pt x="1823" y="232"/>
                      <a:pt x="1823" y="232"/>
                      <a:pt x="1823" y="232"/>
                    </a:cubicBezTo>
                    <a:cubicBezTo>
                      <a:pt x="1823" y="232"/>
                      <a:pt x="1823" y="232"/>
                      <a:pt x="1823" y="232"/>
                    </a:cubicBezTo>
                    <a:cubicBezTo>
                      <a:pt x="1823" y="234"/>
                      <a:pt x="1823" y="234"/>
                      <a:pt x="1823" y="234"/>
                    </a:cubicBezTo>
                    <a:cubicBezTo>
                      <a:pt x="1823" y="234"/>
                      <a:pt x="1823" y="234"/>
                      <a:pt x="1823" y="234"/>
                    </a:cubicBezTo>
                    <a:cubicBezTo>
                      <a:pt x="1822" y="236"/>
                      <a:pt x="1822" y="236"/>
                      <a:pt x="1822" y="236"/>
                    </a:cubicBezTo>
                    <a:cubicBezTo>
                      <a:pt x="1822" y="236"/>
                      <a:pt x="1822" y="236"/>
                      <a:pt x="1822" y="236"/>
                    </a:cubicBezTo>
                    <a:cubicBezTo>
                      <a:pt x="1822" y="238"/>
                      <a:pt x="1822" y="238"/>
                      <a:pt x="1822" y="238"/>
                    </a:cubicBezTo>
                    <a:cubicBezTo>
                      <a:pt x="1822" y="238"/>
                      <a:pt x="1822" y="238"/>
                      <a:pt x="1822" y="238"/>
                    </a:cubicBezTo>
                    <a:cubicBezTo>
                      <a:pt x="1819" y="239"/>
                      <a:pt x="1819" y="239"/>
                      <a:pt x="1819" y="239"/>
                    </a:cubicBezTo>
                    <a:cubicBezTo>
                      <a:pt x="1819" y="239"/>
                      <a:pt x="1819" y="239"/>
                      <a:pt x="1819" y="239"/>
                    </a:cubicBezTo>
                    <a:cubicBezTo>
                      <a:pt x="1817" y="240"/>
                      <a:pt x="1817" y="240"/>
                      <a:pt x="1817" y="240"/>
                    </a:cubicBezTo>
                    <a:cubicBezTo>
                      <a:pt x="1817" y="240"/>
                      <a:pt x="1817" y="240"/>
                      <a:pt x="1817" y="240"/>
                    </a:cubicBezTo>
                    <a:cubicBezTo>
                      <a:pt x="1815" y="241"/>
                      <a:pt x="1815" y="241"/>
                      <a:pt x="1815" y="241"/>
                    </a:cubicBezTo>
                    <a:cubicBezTo>
                      <a:pt x="1815" y="241"/>
                      <a:pt x="1815" y="241"/>
                      <a:pt x="1815" y="241"/>
                    </a:cubicBezTo>
                    <a:cubicBezTo>
                      <a:pt x="1814" y="242"/>
                      <a:pt x="1814" y="242"/>
                      <a:pt x="1814" y="242"/>
                    </a:cubicBezTo>
                    <a:cubicBezTo>
                      <a:pt x="1814" y="242"/>
                      <a:pt x="1814" y="242"/>
                      <a:pt x="1814" y="242"/>
                    </a:cubicBezTo>
                    <a:cubicBezTo>
                      <a:pt x="1812" y="243"/>
                      <a:pt x="1812" y="243"/>
                      <a:pt x="1812" y="243"/>
                    </a:cubicBezTo>
                    <a:cubicBezTo>
                      <a:pt x="1812" y="243"/>
                      <a:pt x="1812" y="243"/>
                      <a:pt x="1812" y="243"/>
                    </a:cubicBezTo>
                    <a:cubicBezTo>
                      <a:pt x="1810" y="243"/>
                      <a:pt x="1810" y="243"/>
                      <a:pt x="1810" y="243"/>
                    </a:cubicBezTo>
                    <a:cubicBezTo>
                      <a:pt x="1810" y="243"/>
                      <a:pt x="1810" y="243"/>
                      <a:pt x="1810" y="243"/>
                    </a:cubicBezTo>
                    <a:cubicBezTo>
                      <a:pt x="1808" y="243"/>
                      <a:pt x="1808" y="243"/>
                      <a:pt x="1808" y="243"/>
                    </a:cubicBezTo>
                    <a:cubicBezTo>
                      <a:pt x="1808" y="243"/>
                      <a:pt x="1808" y="243"/>
                      <a:pt x="1808" y="243"/>
                    </a:cubicBezTo>
                    <a:cubicBezTo>
                      <a:pt x="1807" y="242"/>
                      <a:pt x="1807" y="242"/>
                      <a:pt x="1807" y="242"/>
                    </a:cubicBezTo>
                    <a:cubicBezTo>
                      <a:pt x="1807" y="242"/>
                      <a:pt x="1807" y="242"/>
                      <a:pt x="1807" y="242"/>
                    </a:cubicBezTo>
                    <a:cubicBezTo>
                      <a:pt x="1804" y="235"/>
                      <a:pt x="1804" y="235"/>
                      <a:pt x="1804" y="235"/>
                    </a:cubicBezTo>
                    <a:cubicBezTo>
                      <a:pt x="1804" y="235"/>
                      <a:pt x="1804" y="235"/>
                      <a:pt x="1804" y="235"/>
                    </a:cubicBezTo>
                    <a:cubicBezTo>
                      <a:pt x="1800" y="227"/>
                      <a:pt x="1800" y="227"/>
                      <a:pt x="1800" y="227"/>
                    </a:cubicBezTo>
                    <a:cubicBezTo>
                      <a:pt x="1800" y="227"/>
                      <a:pt x="1800" y="227"/>
                      <a:pt x="1800" y="227"/>
                    </a:cubicBezTo>
                    <a:cubicBezTo>
                      <a:pt x="1798" y="219"/>
                      <a:pt x="1798" y="219"/>
                      <a:pt x="1798" y="219"/>
                    </a:cubicBezTo>
                    <a:cubicBezTo>
                      <a:pt x="1798" y="219"/>
                      <a:pt x="1798" y="219"/>
                      <a:pt x="1798" y="219"/>
                    </a:cubicBezTo>
                    <a:cubicBezTo>
                      <a:pt x="1794" y="211"/>
                      <a:pt x="1794" y="211"/>
                      <a:pt x="1794" y="211"/>
                    </a:cubicBezTo>
                    <a:cubicBezTo>
                      <a:pt x="1794" y="211"/>
                      <a:pt x="1794" y="211"/>
                      <a:pt x="1794" y="211"/>
                    </a:cubicBezTo>
                    <a:cubicBezTo>
                      <a:pt x="1790" y="204"/>
                      <a:pt x="1790" y="204"/>
                      <a:pt x="1790" y="204"/>
                    </a:cubicBezTo>
                    <a:cubicBezTo>
                      <a:pt x="1790" y="204"/>
                      <a:pt x="1790" y="204"/>
                      <a:pt x="1790" y="204"/>
                    </a:cubicBezTo>
                    <a:cubicBezTo>
                      <a:pt x="1786" y="197"/>
                      <a:pt x="1786" y="197"/>
                      <a:pt x="1786" y="197"/>
                    </a:cubicBezTo>
                    <a:cubicBezTo>
                      <a:pt x="1786" y="197"/>
                      <a:pt x="1786" y="197"/>
                      <a:pt x="1786" y="197"/>
                    </a:cubicBezTo>
                    <a:cubicBezTo>
                      <a:pt x="1781" y="191"/>
                      <a:pt x="1781" y="191"/>
                      <a:pt x="1781" y="191"/>
                    </a:cubicBezTo>
                    <a:cubicBezTo>
                      <a:pt x="1781" y="191"/>
                      <a:pt x="1781" y="191"/>
                      <a:pt x="1781" y="191"/>
                    </a:cubicBezTo>
                    <a:cubicBezTo>
                      <a:pt x="1775" y="185"/>
                      <a:pt x="1775" y="185"/>
                      <a:pt x="1775" y="185"/>
                    </a:cubicBezTo>
                    <a:cubicBezTo>
                      <a:pt x="1775" y="185"/>
                      <a:pt x="1775" y="185"/>
                      <a:pt x="1775" y="185"/>
                    </a:cubicBezTo>
                    <a:cubicBezTo>
                      <a:pt x="1775" y="185"/>
                      <a:pt x="1775" y="185"/>
                      <a:pt x="1775" y="185"/>
                    </a:cubicBezTo>
                    <a:cubicBezTo>
                      <a:pt x="1775" y="185"/>
                      <a:pt x="1775" y="185"/>
                      <a:pt x="1775" y="185"/>
                    </a:cubicBezTo>
                    <a:cubicBezTo>
                      <a:pt x="1775" y="184"/>
                      <a:pt x="1775" y="184"/>
                      <a:pt x="1775" y="184"/>
                    </a:cubicBezTo>
                    <a:cubicBezTo>
                      <a:pt x="1775" y="184"/>
                      <a:pt x="1775" y="184"/>
                      <a:pt x="1775" y="184"/>
                    </a:cubicBezTo>
                    <a:cubicBezTo>
                      <a:pt x="1775" y="183"/>
                      <a:pt x="1775" y="183"/>
                      <a:pt x="1775" y="183"/>
                    </a:cubicBezTo>
                    <a:cubicBezTo>
                      <a:pt x="1775" y="183"/>
                      <a:pt x="1775" y="183"/>
                      <a:pt x="1775" y="183"/>
                    </a:cubicBezTo>
                    <a:cubicBezTo>
                      <a:pt x="1775" y="183"/>
                      <a:pt x="1775" y="183"/>
                      <a:pt x="1775" y="183"/>
                    </a:cubicBezTo>
                    <a:cubicBezTo>
                      <a:pt x="1775" y="183"/>
                      <a:pt x="1775" y="183"/>
                      <a:pt x="1775" y="183"/>
                    </a:cubicBezTo>
                    <a:cubicBezTo>
                      <a:pt x="1776" y="182"/>
                      <a:pt x="1776" y="182"/>
                      <a:pt x="1776" y="182"/>
                    </a:cubicBezTo>
                    <a:cubicBezTo>
                      <a:pt x="1776" y="182"/>
                      <a:pt x="1776" y="182"/>
                      <a:pt x="1776" y="182"/>
                    </a:cubicBezTo>
                    <a:cubicBezTo>
                      <a:pt x="1777" y="181"/>
                      <a:pt x="1777" y="181"/>
                      <a:pt x="1777" y="181"/>
                    </a:cubicBezTo>
                    <a:cubicBezTo>
                      <a:pt x="1777" y="181"/>
                      <a:pt x="1777" y="181"/>
                      <a:pt x="1777" y="181"/>
                    </a:cubicBezTo>
                    <a:cubicBezTo>
                      <a:pt x="1779" y="179"/>
                      <a:pt x="1779" y="179"/>
                      <a:pt x="1779" y="179"/>
                    </a:cubicBezTo>
                    <a:cubicBezTo>
                      <a:pt x="1779" y="179"/>
                      <a:pt x="1779" y="179"/>
                      <a:pt x="1779" y="179"/>
                    </a:cubicBezTo>
                    <a:cubicBezTo>
                      <a:pt x="1780" y="179"/>
                      <a:pt x="1780" y="179"/>
                      <a:pt x="1780" y="179"/>
                    </a:cubicBezTo>
                    <a:cubicBezTo>
                      <a:pt x="1780" y="179"/>
                      <a:pt x="1780" y="179"/>
                      <a:pt x="1780" y="179"/>
                    </a:cubicBezTo>
                    <a:cubicBezTo>
                      <a:pt x="1782" y="179"/>
                      <a:pt x="1782" y="179"/>
                      <a:pt x="1782" y="179"/>
                    </a:cubicBezTo>
                    <a:cubicBezTo>
                      <a:pt x="1782" y="179"/>
                      <a:pt x="1782" y="179"/>
                      <a:pt x="1782" y="179"/>
                    </a:cubicBezTo>
                    <a:cubicBezTo>
                      <a:pt x="1784" y="179"/>
                      <a:pt x="1784" y="179"/>
                      <a:pt x="1784" y="179"/>
                    </a:cubicBezTo>
                    <a:cubicBezTo>
                      <a:pt x="1784" y="179"/>
                      <a:pt x="1784" y="179"/>
                      <a:pt x="1784" y="179"/>
                    </a:cubicBezTo>
                    <a:cubicBezTo>
                      <a:pt x="1786" y="178"/>
                      <a:pt x="1786" y="178"/>
                      <a:pt x="1786" y="178"/>
                    </a:cubicBezTo>
                    <a:cubicBezTo>
                      <a:pt x="1786" y="178"/>
                      <a:pt x="1786" y="178"/>
                      <a:pt x="1786" y="178"/>
                    </a:cubicBezTo>
                    <a:cubicBezTo>
                      <a:pt x="1788" y="179"/>
                      <a:pt x="1788" y="179"/>
                      <a:pt x="1788" y="179"/>
                    </a:cubicBezTo>
                    <a:cubicBezTo>
                      <a:pt x="1788" y="179"/>
                      <a:pt x="1788" y="179"/>
                      <a:pt x="1788" y="179"/>
                    </a:cubicBezTo>
                    <a:cubicBezTo>
                      <a:pt x="1790" y="179"/>
                      <a:pt x="1790" y="179"/>
                      <a:pt x="1790" y="179"/>
                    </a:cubicBezTo>
                    <a:cubicBezTo>
                      <a:pt x="1790" y="179"/>
                      <a:pt x="1790" y="179"/>
                      <a:pt x="1790" y="179"/>
                    </a:cubicBezTo>
                    <a:cubicBezTo>
                      <a:pt x="1792" y="179"/>
                      <a:pt x="1792" y="179"/>
                      <a:pt x="1792" y="179"/>
                    </a:cubicBezTo>
                    <a:cubicBezTo>
                      <a:pt x="1792" y="179"/>
                      <a:pt x="1792" y="179"/>
                      <a:pt x="1792" y="179"/>
                    </a:cubicBezTo>
                    <a:cubicBezTo>
                      <a:pt x="1795" y="179"/>
                      <a:pt x="1795" y="179"/>
                      <a:pt x="1795" y="179"/>
                    </a:cubicBezTo>
                    <a:cubicBezTo>
                      <a:pt x="1795" y="179"/>
                      <a:pt x="1795" y="179"/>
                      <a:pt x="1795" y="179"/>
                    </a:cubicBezTo>
                    <a:cubicBezTo>
                      <a:pt x="1821" y="209"/>
                      <a:pt x="1821" y="209"/>
                      <a:pt x="1821" y="209"/>
                    </a:cubicBezTo>
                    <a:cubicBezTo>
                      <a:pt x="1821" y="209"/>
                      <a:pt x="1821" y="209"/>
                      <a:pt x="1821" y="209"/>
                    </a:cubicBezTo>
                    <a:cubicBezTo>
                      <a:pt x="1822" y="209"/>
                      <a:pt x="1822" y="209"/>
                      <a:pt x="1822" y="209"/>
                    </a:cubicBezTo>
                    <a:cubicBezTo>
                      <a:pt x="1822" y="209"/>
                      <a:pt x="1822" y="209"/>
                      <a:pt x="1822" y="209"/>
                    </a:cubicBezTo>
                    <a:cubicBezTo>
                      <a:pt x="1824" y="209"/>
                      <a:pt x="1824" y="209"/>
                      <a:pt x="1824" y="209"/>
                    </a:cubicBezTo>
                    <a:cubicBezTo>
                      <a:pt x="1824" y="209"/>
                      <a:pt x="1824" y="209"/>
                      <a:pt x="1824" y="209"/>
                    </a:cubicBezTo>
                    <a:cubicBezTo>
                      <a:pt x="1825" y="209"/>
                      <a:pt x="1825" y="209"/>
                      <a:pt x="1825" y="209"/>
                    </a:cubicBezTo>
                    <a:cubicBezTo>
                      <a:pt x="1825" y="209"/>
                      <a:pt x="1825" y="209"/>
                      <a:pt x="1825" y="209"/>
                    </a:cubicBezTo>
                    <a:cubicBezTo>
                      <a:pt x="1827" y="208"/>
                      <a:pt x="1827" y="208"/>
                      <a:pt x="1827" y="208"/>
                    </a:cubicBezTo>
                    <a:cubicBezTo>
                      <a:pt x="1827" y="208"/>
                      <a:pt x="1827" y="208"/>
                      <a:pt x="1827" y="208"/>
                    </a:cubicBezTo>
                    <a:cubicBezTo>
                      <a:pt x="1828" y="208"/>
                      <a:pt x="1828" y="208"/>
                      <a:pt x="1828" y="208"/>
                    </a:cubicBezTo>
                    <a:cubicBezTo>
                      <a:pt x="1828" y="208"/>
                      <a:pt x="1828" y="208"/>
                      <a:pt x="1828" y="208"/>
                    </a:cubicBezTo>
                    <a:cubicBezTo>
                      <a:pt x="1829" y="206"/>
                      <a:pt x="1829" y="206"/>
                      <a:pt x="1829" y="206"/>
                    </a:cubicBezTo>
                    <a:cubicBezTo>
                      <a:pt x="1829" y="206"/>
                      <a:pt x="1829" y="206"/>
                      <a:pt x="1829" y="206"/>
                    </a:cubicBezTo>
                    <a:cubicBezTo>
                      <a:pt x="1830" y="205"/>
                      <a:pt x="1830" y="205"/>
                      <a:pt x="1830" y="205"/>
                    </a:cubicBezTo>
                    <a:cubicBezTo>
                      <a:pt x="1830" y="205"/>
                      <a:pt x="1830" y="205"/>
                      <a:pt x="1830" y="205"/>
                    </a:cubicBezTo>
                    <a:cubicBezTo>
                      <a:pt x="1832" y="202"/>
                      <a:pt x="1832" y="202"/>
                      <a:pt x="1832" y="202"/>
                    </a:cubicBezTo>
                    <a:cubicBezTo>
                      <a:pt x="1832" y="202"/>
                      <a:pt x="1832" y="202"/>
                      <a:pt x="1832" y="202"/>
                    </a:cubicBezTo>
                    <a:cubicBezTo>
                      <a:pt x="1821" y="171"/>
                      <a:pt x="1821" y="171"/>
                      <a:pt x="1821" y="171"/>
                    </a:cubicBezTo>
                    <a:cubicBezTo>
                      <a:pt x="1821" y="171"/>
                      <a:pt x="1821" y="171"/>
                      <a:pt x="1821" y="171"/>
                    </a:cubicBezTo>
                    <a:cubicBezTo>
                      <a:pt x="1798" y="130"/>
                      <a:pt x="1798" y="130"/>
                      <a:pt x="1798" y="130"/>
                    </a:cubicBezTo>
                    <a:cubicBezTo>
                      <a:pt x="1798" y="130"/>
                      <a:pt x="1798" y="130"/>
                      <a:pt x="1798" y="130"/>
                    </a:cubicBezTo>
                    <a:cubicBezTo>
                      <a:pt x="1796" y="130"/>
                      <a:pt x="1796" y="130"/>
                      <a:pt x="1796" y="130"/>
                    </a:cubicBezTo>
                    <a:cubicBezTo>
                      <a:pt x="1796" y="130"/>
                      <a:pt x="1796" y="130"/>
                      <a:pt x="1796" y="130"/>
                    </a:cubicBezTo>
                    <a:cubicBezTo>
                      <a:pt x="1796" y="128"/>
                      <a:pt x="1796" y="128"/>
                      <a:pt x="1796" y="128"/>
                    </a:cubicBezTo>
                    <a:cubicBezTo>
                      <a:pt x="1796" y="128"/>
                      <a:pt x="1796" y="128"/>
                      <a:pt x="1796" y="128"/>
                    </a:cubicBezTo>
                    <a:cubicBezTo>
                      <a:pt x="1796" y="128"/>
                      <a:pt x="1796" y="128"/>
                      <a:pt x="1796" y="128"/>
                    </a:cubicBezTo>
                    <a:cubicBezTo>
                      <a:pt x="1796" y="128"/>
                      <a:pt x="1796" y="128"/>
                      <a:pt x="1796" y="128"/>
                    </a:cubicBezTo>
                    <a:cubicBezTo>
                      <a:pt x="1796" y="127"/>
                      <a:pt x="1796" y="127"/>
                      <a:pt x="1796" y="127"/>
                    </a:cubicBezTo>
                    <a:cubicBezTo>
                      <a:pt x="1796" y="127"/>
                      <a:pt x="1796" y="127"/>
                      <a:pt x="1796" y="127"/>
                    </a:cubicBezTo>
                    <a:cubicBezTo>
                      <a:pt x="1795" y="126"/>
                      <a:pt x="1795" y="126"/>
                      <a:pt x="1795" y="126"/>
                    </a:cubicBezTo>
                    <a:cubicBezTo>
                      <a:pt x="1795" y="126"/>
                      <a:pt x="1795" y="126"/>
                      <a:pt x="1795" y="126"/>
                    </a:cubicBezTo>
                    <a:cubicBezTo>
                      <a:pt x="1795" y="124"/>
                      <a:pt x="1795" y="124"/>
                      <a:pt x="1795" y="124"/>
                    </a:cubicBezTo>
                    <a:cubicBezTo>
                      <a:pt x="1795" y="124"/>
                      <a:pt x="1795" y="124"/>
                      <a:pt x="1795" y="124"/>
                    </a:cubicBezTo>
                    <a:cubicBezTo>
                      <a:pt x="1795" y="123"/>
                      <a:pt x="1795" y="123"/>
                      <a:pt x="1795" y="123"/>
                    </a:cubicBezTo>
                    <a:cubicBezTo>
                      <a:pt x="1795" y="123"/>
                      <a:pt x="1795" y="123"/>
                      <a:pt x="1795" y="123"/>
                    </a:cubicBezTo>
                    <a:cubicBezTo>
                      <a:pt x="1795" y="121"/>
                      <a:pt x="1795" y="121"/>
                      <a:pt x="1795" y="121"/>
                    </a:cubicBezTo>
                    <a:cubicBezTo>
                      <a:pt x="1795" y="121"/>
                      <a:pt x="1795" y="121"/>
                      <a:pt x="1795" y="121"/>
                    </a:cubicBezTo>
                    <a:cubicBezTo>
                      <a:pt x="1792" y="121"/>
                      <a:pt x="1792" y="121"/>
                      <a:pt x="1792" y="121"/>
                    </a:cubicBezTo>
                    <a:cubicBezTo>
                      <a:pt x="1792" y="121"/>
                      <a:pt x="1792" y="121"/>
                      <a:pt x="1792" y="121"/>
                    </a:cubicBezTo>
                    <a:cubicBezTo>
                      <a:pt x="1789" y="118"/>
                      <a:pt x="1789" y="118"/>
                      <a:pt x="1789" y="118"/>
                    </a:cubicBezTo>
                    <a:cubicBezTo>
                      <a:pt x="1789" y="118"/>
                      <a:pt x="1789" y="118"/>
                      <a:pt x="1789" y="118"/>
                    </a:cubicBezTo>
                    <a:cubicBezTo>
                      <a:pt x="1786" y="115"/>
                      <a:pt x="1786" y="115"/>
                      <a:pt x="1786" y="115"/>
                    </a:cubicBezTo>
                    <a:cubicBezTo>
                      <a:pt x="1786" y="115"/>
                      <a:pt x="1786" y="115"/>
                      <a:pt x="1786" y="115"/>
                    </a:cubicBezTo>
                    <a:cubicBezTo>
                      <a:pt x="1786" y="113"/>
                      <a:pt x="1786" y="113"/>
                      <a:pt x="1786" y="113"/>
                    </a:cubicBezTo>
                    <a:cubicBezTo>
                      <a:pt x="1786" y="113"/>
                      <a:pt x="1786" y="113"/>
                      <a:pt x="1786" y="113"/>
                    </a:cubicBezTo>
                    <a:cubicBezTo>
                      <a:pt x="1784" y="110"/>
                      <a:pt x="1784" y="110"/>
                      <a:pt x="1784" y="110"/>
                    </a:cubicBezTo>
                    <a:cubicBezTo>
                      <a:pt x="1784" y="110"/>
                      <a:pt x="1784" y="110"/>
                      <a:pt x="1784" y="110"/>
                    </a:cubicBezTo>
                    <a:cubicBezTo>
                      <a:pt x="1784" y="107"/>
                      <a:pt x="1784" y="107"/>
                      <a:pt x="1784" y="107"/>
                    </a:cubicBezTo>
                    <a:cubicBezTo>
                      <a:pt x="1784" y="107"/>
                      <a:pt x="1784" y="107"/>
                      <a:pt x="1784" y="107"/>
                    </a:cubicBezTo>
                    <a:cubicBezTo>
                      <a:pt x="1784" y="103"/>
                      <a:pt x="1784" y="103"/>
                      <a:pt x="1784" y="103"/>
                    </a:cubicBezTo>
                    <a:cubicBezTo>
                      <a:pt x="1784" y="103"/>
                      <a:pt x="1784" y="103"/>
                      <a:pt x="1784" y="103"/>
                    </a:cubicBezTo>
                    <a:cubicBezTo>
                      <a:pt x="1786" y="99"/>
                      <a:pt x="1786" y="99"/>
                      <a:pt x="1786" y="99"/>
                    </a:cubicBezTo>
                    <a:cubicBezTo>
                      <a:pt x="1786" y="99"/>
                      <a:pt x="1786" y="99"/>
                      <a:pt x="1786" y="99"/>
                    </a:cubicBezTo>
                    <a:cubicBezTo>
                      <a:pt x="1793" y="99"/>
                      <a:pt x="1793" y="99"/>
                      <a:pt x="1793" y="99"/>
                    </a:cubicBezTo>
                    <a:cubicBezTo>
                      <a:pt x="1793" y="99"/>
                      <a:pt x="1793" y="99"/>
                      <a:pt x="1793" y="99"/>
                    </a:cubicBezTo>
                    <a:cubicBezTo>
                      <a:pt x="1795" y="100"/>
                      <a:pt x="1795" y="100"/>
                      <a:pt x="1795" y="100"/>
                    </a:cubicBezTo>
                    <a:cubicBezTo>
                      <a:pt x="1795" y="100"/>
                      <a:pt x="1795" y="100"/>
                      <a:pt x="1795" y="100"/>
                    </a:cubicBezTo>
                    <a:cubicBezTo>
                      <a:pt x="1798" y="101"/>
                      <a:pt x="1798" y="101"/>
                      <a:pt x="1798" y="101"/>
                    </a:cubicBezTo>
                    <a:cubicBezTo>
                      <a:pt x="1798" y="101"/>
                      <a:pt x="1798" y="101"/>
                      <a:pt x="1798" y="101"/>
                    </a:cubicBezTo>
                    <a:cubicBezTo>
                      <a:pt x="1802" y="103"/>
                      <a:pt x="1802" y="103"/>
                      <a:pt x="1802" y="103"/>
                    </a:cubicBezTo>
                    <a:cubicBezTo>
                      <a:pt x="1802" y="103"/>
                      <a:pt x="1802" y="103"/>
                      <a:pt x="1802" y="103"/>
                    </a:cubicBezTo>
                    <a:cubicBezTo>
                      <a:pt x="1805" y="104"/>
                      <a:pt x="1805" y="104"/>
                      <a:pt x="1805" y="104"/>
                    </a:cubicBezTo>
                    <a:cubicBezTo>
                      <a:pt x="1805" y="104"/>
                      <a:pt x="1805" y="104"/>
                      <a:pt x="1805" y="104"/>
                    </a:cubicBezTo>
                    <a:cubicBezTo>
                      <a:pt x="1807" y="107"/>
                      <a:pt x="1807" y="107"/>
                      <a:pt x="1807" y="107"/>
                    </a:cubicBezTo>
                    <a:cubicBezTo>
                      <a:pt x="1807" y="107"/>
                      <a:pt x="1807" y="107"/>
                      <a:pt x="1807" y="107"/>
                    </a:cubicBezTo>
                    <a:cubicBezTo>
                      <a:pt x="1810" y="109"/>
                      <a:pt x="1810" y="109"/>
                      <a:pt x="1810" y="109"/>
                    </a:cubicBezTo>
                    <a:cubicBezTo>
                      <a:pt x="1810" y="109"/>
                      <a:pt x="1810" y="109"/>
                      <a:pt x="1810" y="109"/>
                    </a:cubicBezTo>
                    <a:cubicBezTo>
                      <a:pt x="1812" y="112"/>
                      <a:pt x="1812" y="112"/>
                      <a:pt x="1812" y="112"/>
                    </a:cubicBezTo>
                    <a:cubicBezTo>
                      <a:pt x="1812" y="112"/>
                      <a:pt x="1812" y="112"/>
                      <a:pt x="1812" y="112"/>
                    </a:cubicBezTo>
                    <a:cubicBezTo>
                      <a:pt x="1814" y="114"/>
                      <a:pt x="1814" y="114"/>
                      <a:pt x="1814" y="114"/>
                    </a:cubicBezTo>
                    <a:cubicBezTo>
                      <a:pt x="1814" y="114"/>
                      <a:pt x="1814" y="114"/>
                      <a:pt x="1814" y="114"/>
                    </a:cubicBezTo>
                    <a:cubicBezTo>
                      <a:pt x="1815" y="116"/>
                      <a:pt x="1815" y="116"/>
                      <a:pt x="1815" y="116"/>
                    </a:cubicBezTo>
                    <a:cubicBezTo>
                      <a:pt x="1815" y="116"/>
                      <a:pt x="1815" y="116"/>
                      <a:pt x="1815" y="116"/>
                    </a:cubicBezTo>
                    <a:cubicBezTo>
                      <a:pt x="1816" y="117"/>
                      <a:pt x="1816" y="117"/>
                      <a:pt x="1816" y="117"/>
                    </a:cubicBezTo>
                    <a:cubicBezTo>
                      <a:pt x="1816" y="117"/>
                      <a:pt x="1816" y="117"/>
                      <a:pt x="1816" y="117"/>
                    </a:cubicBezTo>
                    <a:cubicBezTo>
                      <a:pt x="1817" y="119"/>
                      <a:pt x="1817" y="119"/>
                      <a:pt x="1817" y="119"/>
                    </a:cubicBezTo>
                    <a:cubicBezTo>
                      <a:pt x="1817" y="119"/>
                      <a:pt x="1817" y="119"/>
                      <a:pt x="1817" y="119"/>
                    </a:cubicBezTo>
                    <a:cubicBezTo>
                      <a:pt x="1818" y="120"/>
                      <a:pt x="1818" y="120"/>
                      <a:pt x="1818" y="120"/>
                    </a:cubicBezTo>
                    <a:cubicBezTo>
                      <a:pt x="1818" y="120"/>
                      <a:pt x="1818" y="120"/>
                      <a:pt x="1818" y="120"/>
                    </a:cubicBezTo>
                    <a:cubicBezTo>
                      <a:pt x="1818" y="122"/>
                      <a:pt x="1818" y="122"/>
                      <a:pt x="1818" y="122"/>
                    </a:cubicBezTo>
                    <a:cubicBezTo>
                      <a:pt x="1818" y="122"/>
                      <a:pt x="1818" y="122"/>
                      <a:pt x="1818" y="122"/>
                    </a:cubicBezTo>
                    <a:cubicBezTo>
                      <a:pt x="1819" y="124"/>
                      <a:pt x="1819" y="124"/>
                      <a:pt x="1819" y="124"/>
                    </a:cubicBezTo>
                    <a:cubicBezTo>
                      <a:pt x="1819" y="124"/>
                      <a:pt x="1819" y="124"/>
                      <a:pt x="1819" y="124"/>
                    </a:cubicBezTo>
                    <a:cubicBezTo>
                      <a:pt x="1821" y="126"/>
                      <a:pt x="1821" y="126"/>
                      <a:pt x="1821" y="126"/>
                    </a:cubicBezTo>
                    <a:cubicBezTo>
                      <a:pt x="1821" y="126"/>
                      <a:pt x="1821" y="126"/>
                      <a:pt x="1821" y="126"/>
                    </a:cubicBezTo>
                    <a:cubicBezTo>
                      <a:pt x="1823" y="126"/>
                      <a:pt x="1823" y="126"/>
                      <a:pt x="1823" y="126"/>
                    </a:cubicBezTo>
                    <a:cubicBezTo>
                      <a:pt x="1823" y="126"/>
                      <a:pt x="1823" y="126"/>
                      <a:pt x="1823" y="126"/>
                    </a:cubicBezTo>
                    <a:cubicBezTo>
                      <a:pt x="1822" y="131"/>
                      <a:pt x="1822" y="131"/>
                      <a:pt x="1822" y="131"/>
                    </a:cubicBezTo>
                    <a:cubicBezTo>
                      <a:pt x="1822" y="131"/>
                      <a:pt x="1822" y="131"/>
                      <a:pt x="1822" y="131"/>
                    </a:cubicBezTo>
                    <a:cubicBezTo>
                      <a:pt x="1822" y="135"/>
                      <a:pt x="1822" y="135"/>
                      <a:pt x="1822" y="135"/>
                    </a:cubicBezTo>
                    <a:cubicBezTo>
                      <a:pt x="1822" y="135"/>
                      <a:pt x="1822" y="135"/>
                      <a:pt x="1822" y="135"/>
                    </a:cubicBezTo>
                    <a:cubicBezTo>
                      <a:pt x="1823" y="140"/>
                      <a:pt x="1823" y="140"/>
                      <a:pt x="1823" y="140"/>
                    </a:cubicBezTo>
                    <a:cubicBezTo>
                      <a:pt x="1823" y="140"/>
                      <a:pt x="1823" y="140"/>
                      <a:pt x="1823" y="140"/>
                    </a:cubicBezTo>
                    <a:cubicBezTo>
                      <a:pt x="1826" y="142"/>
                      <a:pt x="1826" y="142"/>
                      <a:pt x="1826" y="142"/>
                    </a:cubicBezTo>
                    <a:cubicBezTo>
                      <a:pt x="1826" y="142"/>
                      <a:pt x="1826" y="142"/>
                      <a:pt x="1826" y="142"/>
                    </a:cubicBezTo>
                    <a:cubicBezTo>
                      <a:pt x="1828" y="146"/>
                      <a:pt x="1828" y="146"/>
                      <a:pt x="1828" y="146"/>
                    </a:cubicBezTo>
                    <a:cubicBezTo>
                      <a:pt x="1828" y="146"/>
                      <a:pt x="1828" y="146"/>
                      <a:pt x="1828" y="146"/>
                    </a:cubicBezTo>
                    <a:cubicBezTo>
                      <a:pt x="1831" y="150"/>
                      <a:pt x="1831" y="150"/>
                      <a:pt x="1831" y="150"/>
                    </a:cubicBezTo>
                    <a:cubicBezTo>
                      <a:pt x="1831" y="150"/>
                      <a:pt x="1831" y="150"/>
                      <a:pt x="1831" y="150"/>
                    </a:cubicBezTo>
                    <a:cubicBezTo>
                      <a:pt x="1834" y="154"/>
                      <a:pt x="1834" y="154"/>
                      <a:pt x="1834" y="154"/>
                    </a:cubicBezTo>
                    <a:cubicBezTo>
                      <a:pt x="1834" y="154"/>
                      <a:pt x="1834" y="154"/>
                      <a:pt x="1834" y="154"/>
                    </a:cubicBezTo>
                    <a:cubicBezTo>
                      <a:pt x="1837" y="157"/>
                      <a:pt x="1837" y="157"/>
                      <a:pt x="1837" y="157"/>
                    </a:cubicBezTo>
                    <a:cubicBezTo>
                      <a:pt x="1837" y="157"/>
                      <a:pt x="1837" y="157"/>
                      <a:pt x="1837" y="157"/>
                    </a:cubicBezTo>
                    <a:cubicBezTo>
                      <a:pt x="1837" y="157"/>
                      <a:pt x="1837" y="157"/>
                      <a:pt x="1837" y="157"/>
                    </a:cubicBezTo>
                    <a:cubicBezTo>
                      <a:pt x="1837" y="157"/>
                      <a:pt x="1837" y="157"/>
                      <a:pt x="1837" y="157"/>
                    </a:cubicBezTo>
                    <a:cubicBezTo>
                      <a:pt x="1838" y="157"/>
                      <a:pt x="1838" y="157"/>
                      <a:pt x="1838" y="157"/>
                    </a:cubicBezTo>
                    <a:cubicBezTo>
                      <a:pt x="1838" y="157"/>
                      <a:pt x="1838" y="157"/>
                      <a:pt x="1838" y="157"/>
                    </a:cubicBezTo>
                    <a:cubicBezTo>
                      <a:pt x="1840" y="157"/>
                      <a:pt x="1840" y="157"/>
                      <a:pt x="1840" y="157"/>
                    </a:cubicBezTo>
                    <a:cubicBezTo>
                      <a:pt x="1840" y="157"/>
                      <a:pt x="1840" y="157"/>
                      <a:pt x="1840" y="157"/>
                    </a:cubicBezTo>
                    <a:cubicBezTo>
                      <a:pt x="1841" y="157"/>
                      <a:pt x="1841" y="157"/>
                      <a:pt x="1841" y="157"/>
                    </a:cubicBezTo>
                    <a:cubicBezTo>
                      <a:pt x="1841" y="157"/>
                      <a:pt x="1841" y="157"/>
                      <a:pt x="1841" y="157"/>
                    </a:cubicBezTo>
                    <a:cubicBezTo>
                      <a:pt x="1842" y="157"/>
                      <a:pt x="1842" y="157"/>
                      <a:pt x="1842" y="157"/>
                    </a:cubicBezTo>
                    <a:cubicBezTo>
                      <a:pt x="1842" y="157"/>
                      <a:pt x="1842" y="157"/>
                      <a:pt x="1842" y="157"/>
                    </a:cubicBezTo>
                    <a:cubicBezTo>
                      <a:pt x="1843" y="157"/>
                      <a:pt x="1843" y="157"/>
                      <a:pt x="1843" y="157"/>
                    </a:cubicBezTo>
                    <a:cubicBezTo>
                      <a:pt x="1843" y="157"/>
                      <a:pt x="1843" y="157"/>
                      <a:pt x="1843" y="157"/>
                    </a:cubicBezTo>
                    <a:cubicBezTo>
                      <a:pt x="1844" y="157"/>
                      <a:pt x="1844" y="157"/>
                      <a:pt x="1844" y="157"/>
                    </a:cubicBezTo>
                    <a:cubicBezTo>
                      <a:pt x="1844" y="157"/>
                      <a:pt x="1844" y="157"/>
                      <a:pt x="1844" y="157"/>
                    </a:cubicBezTo>
                    <a:cubicBezTo>
                      <a:pt x="1846" y="157"/>
                      <a:pt x="1846" y="157"/>
                      <a:pt x="1846" y="157"/>
                    </a:cubicBezTo>
                    <a:cubicBezTo>
                      <a:pt x="1846" y="157"/>
                      <a:pt x="1846" y="157"/>
                      <a:pt x="1846" y="157"/>
                    </a:cubicBezTo>
                    <a:cubicBezTo>
                      <a:pt x="1846" y="156"/>
                      <a:pt x="1846" y="156"/>
                      <a:pt x="1846" y="156"/>
                    </a:cubicBezTo>
                    <a:cubicBezTo>
                      <a:pt x="1846" y="156"/>
                      <a:pt x="1846" y="156"/>
                      <a:pt x="1846" y="156"/>
                    </a:cubicBezTo>
                    <a:cubicBezTo>
                      <a:pt x="1848" y="154"/>
                      <a:pt x="1848" y="154"/>
                      <a:pt x="1848" y="154"/>
                    </a:cubicBezTo>
                    <a:cubicBezTo>
                      <a:pt x="1848" y="154"/>
                      <a:pt x="1848" y="154"/>
                      <a:pt x="1848" y="154"/>
                    </a:cubicBezTo>
                    <a:cubicBezTo>
                      <a:pt x="1849" y="153"/>
                      <a:pt x="1849" y="153"/>
                      <a:pt x="1849" y="153"/>
                    </a:cubicBezTo>
                    <a:cubicBezTo>
                      <a:pt x="1849" y="153"/>
                      <a:pt x="1849" y="153"/>
                      <a:pt x="1849" y="153"/>
                    </a:cubicBezTo>
                    <a:cubicBezTo>
                      <a:pt x="1851" y="150"/>
                      <a:pt x="1851" y="150"/>
                      <a:pt x="1851" y="150"/>
                    </a:cubicBezTo>
                    <a:cubicBezTo>
                      <a:pt x="1851" y="150"/>
                      <a:pt x="1851" y="150"/>
                      <a:pt x="1851" y="150"/>
                    </a:cubicBezTo>
                    <a:cubicBezTo>
                      <a:pt x="1851" y="148"/>
                      <a:pt x="1851" y="148"/>
                      <a:pt x="1851" y="148"/>
                    </a:cubicBezTo>
                    <a:cubicBezTo>
                      <a:pt x="1851" y="148"/>
                      <a:pt x="1851" y="148"/>
                      <a:pt x="1851" y="148"/>
                    </a:cubicBezTo>
                    <a:cubicBezTo>
                      <a:pt x="1852" y="145"/>
                      <a:pt x="1852" y="145"/>
                      <a:pt x="1852" y="145"/>
                    </a:cubicBezTo>
                    <a:cubicBezTo>
                      <a:pt x="1852" y="145"/>
                      <a:pt x="1852" y="145"/>
                      <a:pt x="1852" y="145"/>
                    </a:cubicBezTo>
                    <a:cubicBezTo>
                      <a:pt x="1852" y="143"/>
                      <a:pt x="1852" y="143"/>
                      <a:pt x="1852" y="143"/>
                    </a:cubicBezTo>
                    <a:cubicBezTo>
                      <a:pt x="1852" y="143"/>
                      <a:pt x="1852" y="143"/>
                      <a:pt x="1852" y="143"/>
                    </a:cubicBezTo>
                    <a:cubicBezTo>
                      <a:pt x="1853" y="141"/>
                      <a:pt x="1853" y="141"/>
                      <a:pt x="1853" y="141"/>
                    </a:cubicBezTo>
                    <a:cubicBezTo>
                      <a:pt x="1853" y="141"/>
                      <a:pt x="1853" y="141"/>
                      <a:pt x="1853" y="141"/>
                    </a:cubicBezTo>
                    <a:cubicBezTo>
                      <a:pt x="1850" y="142"/>
                      <a:pt x="1850" y="142"/>
                      <a:pt x="1850" y="142"/>
                    </a:cubicBezTo>
                    <a:cubicBezTo>
                      <a:pt x="1850" y="142"/>
                      <a:pt x="1850" y="142"/>
                      <a:pt x="1850" y="142"/>
                    </a:cubicBezTo>
                    <a:cubicBezTo>
                      <a:pt x="1848" y="142"/>
                      <a:pt x="1848" y="142"/>
                      <a:pt x="1848" y="142"/>
                    </a:cubicBezTo>
                    <a:cubicBezTo>
                      <a:pt x="1848" y="142"/>
                      <a:pt x="1848" y="142"/>
                      <a:pt x="1848" y="142"/>
                    </a:cubicBezTo>
                    <a:cubicBezTo>
                      <a:pt x="1845" y="142"/>
                      <a:pt x="1845" y="142"/>
                      <a:pt x="1845" y="142"/>
                    </a:cubicBezTo>
                    <a:cubicBezTo>
                      <a:pt x="1845" y="142"/>
                      <a:pt x="1845" y="142"/>
                      <a:pt x="1845" y="142"/>
                    </a:cubicBezTo>
                    <a:cubicBezTo>
                      <a:pt x="1844" y="142"/>
                      <a:pt x="1844" y="142"/>
                      <a:pt x="1844" y="142"/>
                    </a:cubicBezTo>
                    <a:cubicBezTo>
                      <a:pt x="1844" y="142"/>
                      <a:pt x="1844" y="142"/>
                      <a:pt x="1844" y="142"/>
                    </a:cubicBezTo>
                    <a:cubicBezTo>
                      <a:pt x="1842" y="143"/>
                      <a:pt x="1842" y="143"/>
                      <a:pt x="1842" y="143"/>
                    </a:cubicBezTo>
                    <a:cubicBezTo>
                      <a:pt x="1842" y="143"/>
                      <a:pt x="1842" y="143"/>
                      <a:pt x="1842" y="143"/>
                    </a:cubicBezTo>
                    <a:cubicBezTo>
                      <a:pt x="1840" y="143"/>
                      <a:pt x="1840" y="143"/>
                      <a:pt x="1840" y="143"/>
                    </a:cubicBezTo>
                    <a:cubicBezTo>
                      <a:pt x="1840" y="143"/>
                      <a:pt x="1840" y="143"/>
                      <a:pt x="1840" y="143"/>
                    </a:cubicBezTo>
                    <a:cubicBezTo>
                      <a:pt x="1837" y="143"/>
                      <a:pt x="1837" y="143"/>
                      <a:pt x="1837" y="143"/>
                    </a:cubicBezTo>
                    <a:cubicBezTo>
                      <a:pt x="1837" y="143"/>
                      <a:pt x="1837" y="143"/>
                      <a:pt x="1837" y="143"/>
                    </a:cubicBezTo>
                    <a:cubicBezTo>
                      <a:pt x="1835" y="142"/>
                      <a:pt x="1835" y="142"/>
                      <a:pt x="1835" y="142"/>
                    </a:cubicBezTo>
                    <a:cubicBezTo>
                      <a:pt x="1835" y="142"/>
                      <a:pt x="1835" y="142"/>
                      <a:pt x="1835" y="142"/>
                    </a:cubicBezTo>
                    <a:cubicBezTo>
                      <a:pt x="1834" y="142"/>
                      <a:pt x="1834" y="142"/>
                      <a:pt x="1834" y="142"/>
                    </a:cubicBezTo>
                    <a:cubicBezTo>
                      <a:pt x="1834" y="142"/>
                      <a:pt x="1834" y="142"/>
                      <a:pt x="1834" y="142"/>
                    </a:cubicBezTo>
                    <a:cubicBezTo>
                      <a:pt x="1833" y="141"/>
                      <a:pt x="1833" y="141"/>
                      <a:pt x="1833" y="141"/>
                    </a:cubicBezTo>
                    <a:cubicBezTo>
                      <a:pt x="1833" y="141"/>
                      <a:pt x="1833" y="141"/>
                      <a:pt x="1833" y="141"/>
                    </a:cubicBezTo>
                    <a:cubicBezTo>
                      <a:pt x="1832" y="140"/>
                      <a:pt x="1832" y="140"/>
                      <a:pt x="1832" y="140"/>
                    </a:cubicBezTo>
                    <a:cubicBezTo>
                      <a:pt x="1832" y="140"/>
                      <a:pt x="1832" y="140"/>
                      <a:pt x="1832" y="140"/>
                    </a:cubicBezTo>
                    <a:cubicBezTo>
                      <a:pt x="1832" y="138"/>
                      <a:pt x="1832" y="138"/>
                      <a:pt x="1832" y="138"/>
                    </a:cubicBezTo>
                    <a:cubicBezTo>
                      <a:pt x="1832" y="138"/>
                      <a:pt x="1832" y="138"/>
                      <a:pt x="1832" y="138"/>
                    </a:cubicBezTo>
                    <a:cubicBezTo>
                      <a:pt x="1832" y="137"/>
                      <a:pt x="1832" y="137"/>
                      <a:pt x="1832" y="137"/>
                    </a:cubicBezTo>
                    <a:cubicBezTo>
                      <a:pt x="1832" y="137"/>
                      <a:pt x="1832" y="137"/>
                      <a:pt x="1832" y="137"/>
                    </a:cubicBezTo>
                    <a:cubicBezTo>
                      <a:pt x="1832" y="134"/>
                      <a:pt x="1832" y="134"/>
                      <a:pt x="1832" y="134"/>
                    </a:cubicBezTo>
                    <a:cubicBezTo>
                      <a:pt x="1832" y="134"/>
                      <a:pt x="1832" y="134"/>
                      <a:pt x="1832" y="134"/>
                    </a:cubicBezTo>
                    <a:cubicBezTo>
                      <a:pt x="1832" y="133"/>
                      <a:pt x="1832" y="133"/>
                      <a:pt x="1832" y="133"/>
                    </a:cubicBezTo>
                    <a:cubicBezTo>
                      <a:pt x="1832" y="133"/>
                      <a:pt x="1832" y="133"/>
                      <a:pt x="1832" y="133"/>
                    </a:cubicBezTo>
                    <a:cubicBezTo>
                      <a:pt x="1834" y="130"/>
                      <a:pt x="1834" y="130"/>
                      <a:pt x="1834" y="130"/>
                    </a:cubicBezTo>
                    <a:cubicBezTo>
                      <a:pt x="1834" y="130"/>
                      <a:pt x="1834" y="130"/>
                      <a:pt x="1834" y="130"/>
                    </a:cubicBezTo>
                    <a:cubicBezTo>
                      <a:pt x="1837" y="129"/>
                      <a:pt x="1837" y="129"/>
                      <a:pt x="1837" y="129"/>
                    </a:cubicBezTo>
                    <a:cubicBezTo>
                      <a:pt x="1837" y="129"/>
                      <a:pt x="1837" y="129"/>
                      <a:pt x="1837" y="129"/>
                    </a:cubicBezTo>
                    <a:cubicBezTo>
                      <a:pt x="1841" y="128"/>
                      <a:pt x="1841" y="128"/>
                      <a:pt x="1841" y="128"/>
                    </a:cubicBezTo>
                    <a:cubicBezTo>
                      <a:pt x="1841" y="128"/>
                      <a:pt x="1841" y="128"/>
                      <a:pt x="1841" y="128"/>
                    </a:cubicBezTo>
                    <a:cubicBezTo>
                      <a:pt x="1845" y="128"/>
                      <a:pt x="1845" y="128"/>
                      <a:pt x="1845" y="128"/>
                    </a:cubicBezTo>
                    <a:cubicBezTo>
                      <a:pt x="1845" y="128"/>
                      <a:pt x="1845" y="128"/>
                      <a:pt x="1845" y="128"/>
                    </a:cubicBezTo>
                    <a:cubicBezTo>
                      <a:pt x="1850" y="126"/>
                      <a:pt x="1850" y="126"/>
                      <a:pt x="1850" y="126"/>
                    </a:cubicBezTo>
                    <a:cubicBezTo>
                      <a:pt x="1850" y="126"/>
                      <a:pt x="1850" y="126"/>
                      <a:pt x="1850" y="126"/>
                    </a:cubicBezTo>
                    <a:cubicBezTo>
                      <a:pt x="1854" y="126"/>
                      <a:pt x="1854" y="126"/>
                      <a:pt x="1854" y="126"/>
                    </a:cubicBezTo>
                    <a:cubicBezTo>
                      <a:pt x="1854" y="126"/>
                      <a:pt x="1854" y="126"/>
                      <a:pt x="1854" y="126"/>
                    </a:cubicBezTo>
                    <a:cubicBezTo>
                      <a:pt x="1859" y="124"/>
                      <a:pt x="1859" y="124"/>
                      <a:pt x="1859" y="124"/>
                    </a:cubicBezTo>
                    <a:cubicBezTo>
                      <a:pt x="1859" y="124"/>
                      <a:pt x="1859" y="124"/>
                      <a:pt x="1859" y="124"/>
                    </a:cubicBezTo>
                    <a:cubicBezTo>
                      <a:pt x="1864" y="123"/>
                      <a:pt x="1864" y="123"/>
                      <a:pt x="1864" y="123"/>
                    </a:cubicBezTo>
                    <a:cubicBezTo>
                      <a:pt x="1864" y="123"/>
                      <a:pt x="1864" y="123"/>
                      <a:pt x="1864" y="123"/>
                    </a:cubicBezTo>
                    <a:cubicBezTo>
                      <a:pt x="1869" y="121"/>
                      <a:pt x="1869" y="121"/>
                      <a:pt x="1869" y="121"/>
                    </a:cubicBezTo>
                    <a:cubicBezTo>
                      <a:pt x="1869" y="121"/>
                      <a:pt x="1869" y="121"/>
                      <a:pt x="1869" y="121"/>
                    </a:cubicBezTo>
                    <a:cubicBezTo>
                      <a:pt x="1869" y="121"/>
                      <a:pt x="1869" y="121"/>
                      <a:pt x="1869" y="121"/>
                    </a:cubicBezTo>
                    <a:cubicBezTo>
                      <a:pt x="1869" y="121"/>
                      <a:pt x="1869" y="121"/>
                      <a:pt x="1869" y="121"/>
                    </a:cubicBezTo>
                    <a:cubicBezTo>
                      <a:pt x="1869" y="119"/>
                      <a:pt x="1869" y="119"/>
                      <a:pt x="1869" y="119"/>
                    </a:cubicBezTo>
                    <a:cubicBezTo>
                      <a:pt x="1869" y="119"/>
                      <a:pt x="1869" y="119"/>
                      <a:pt x="1869" y="119"/>
                    </a:cubicBezTo>
                    <a:cubicBezTo>
                      <a:pt x="1869" y="118"/>
                      <a:pt x="1869" y="118"/>
                      <a:pt x="1869" y="118"/>
                    </a:cubicBezTo>
                    <a:cubicBezTo>
                      <a:pt x="1869" y="118"/>
                      <a:pt x="1869" y="118"/>
                      <a:pt x="1869" y="118"/>
                    </a:cubicBezTo>
                    <a:cubicBezTo>
                      <a:pt x="1870" y="116"/>
                      <a:pt x="1870" y="116"/>
                      <a:pt x="1870" y="116"/>
                    </a:cubicBezTo>
                    <a:cubicBezTo>
                      <a:pt x="1870" y="116"/>
                      <a:pt x="1870" y="116"/>
                      <a:pt x="1870" y="116"/>
                    </a:cubicBezTo>
                    <a:cubicBezTo>
                      <a:pt x="1870" y="115"/>
                      <a:pt x="1870" y="115"/>
                      <a:pt x="1870" y="115"/>
                    </a:cubicBezTo>
                    <a:cubicBezTo>
                      <a:pt x="1870" y="115"/>
                      <a:pt x="1870" y="115"/>
                      <a:pt x="1870" y="115"/>
                    </a:cubicBezTo>
                    <a:cubicBezTo>
                      <a:pt x="1871" y="114"/>
                      <a:pt x="1871" y="114"/>
                      <a:pt x="1871" y="114"/>
                    </a:cubicBezTo>
                    <a:cubicBezTo>
                      <a:pt x="1871" y="114"/>
                      <a:pt x="1871" y="114"/>
                      <a:pt x="1871" y="114"/>
                    </a:cubicBezTo>
                    <a:cubicBezTo>
                      <a:pt x="1872" y="113"/>
                      <a:pt x="1872" y="113"/>
                      <a:pt x="1872" y="113"/>
                    </a:cubicBezTo>
                    <a:cubicBezTo>
                      <a:pt x="1872" y="113"/>
                      <a:pt x="1872" y="113"/>
                      <a:pt x="1872" y="113"/>
                    </a:cubicBezTo>
                    <a:cubicBezTo>
                      <a:pt x="1873" y="111"/>
                      <a:pt x="1873" y="111"/>
                      <a:pt x="1873" y="111"/>
                    </a:cubicBezTo>
                    <a:cubicBezTo>
                      <a:pt x="1873" y="111"/>
                      <a:pt x="1873" y="111"/>
                      <a:pt x="1873" y="111"/>
                    </a:cubicBezTo>
                    <a:cubicBezTo>
                      <a:pt x="1907" y="54"/>
                      <a:pt x="1907" y="54"/>
                      <a:pt x="1907" y="54"/>
                    </a:cubicBezTo>
                    <a:cubicBezTo>
                      <a:pt x="1907" y="54"/>
                      <a:pt x="1907" y="54"/>
                      <a:pt x="1907" y="54"/>
                    </a:cubicBezTo>
                    <a:cubicBezTo>
                      <a:pt x="1908" y="48"/>
                      <a:pt x="1908" y="48"/>
                      <a:pt x="1908" y="48"/>
                    </a:cubicBezTo>
                    <a:cubicBezTo>
                      <a:pt x="1908" y="48"/>
                      <a:pt x="1908" y="48"/>
                      <a:pt x="1908" y="48"/>
                    </a:cubicBezTo>
                    <a:cubicBezTo>
                      <a:pt x="1909" y="43"/>
                      <a:pt x="1909" y="43"/>
                      <a:pt x="1909" y="43"/>
                    </a:cubicBezTo>
                    <a:cubicBezTo>
                      <a:pt x="1909" y="43"/>
                      <a:pt x="1909" y="43"/>
                      <a:pt x="1909" y="43"/>
                    </a:cubicBezTo>
                    <a:cubicBezTo>
                      <a:pt x="1909" y="37"/>
                      <a:pt x="1909" y="37"/>
                      <a:pt x="1909" y="37"/>
                    </a:cubicBezTo>
                    <a:cubicBezTo>
                      <a:pt x="1909" y="37"/>
                      <a:pt x="1909" y="37"/>
                      <a:pt x="1909" y="37"/>
                    </a:cubicBezTo>
                    <a:cubicBezTo>
                      <a:pt x="1910" y="32"/>
                      <a:pt x="1910" y="32"/>
                      <a:pt x="1910" y="32"/>
                    </a:cubicBezTo>
                    <a:cubicBezTo>
                      <a:pt x="1910" y="32"/>
                      <a:pt x="1910" y="32"/>
                      <a:pt x="1910" y="32"/>
                    </a:cubicBezTo>
                    <a:cubicBezTo>
                      <a:pt x="1909" y="26"/>
                      <a:pt x="1909" y="26"/>
                      <a:pt x="1909" y="26"/>
                    </a:cubicBezTo>
                    <a:cubicBezTo>
                      <a:pt x="1909" y="26"/>
                      <a:pt x="1909" y="26"/>
                      <a:pt x="1909" y="26"/>
                    </a:cubicBezTo>
                    <a:cubicBezTo>
                      <a:pt x="1909" y="19"/>
                      <a:pt x="1909" y="19"/>
                      <a:pt x="1909" y="19"/>
                    </a:cubicBezTo>
                    <a:cubicBezTo>
                      <a:pt x="1909" y="19"/>
                      <a:pt x="1909" y="19"/>
                      <a:pt x="1909" y="19"/>
                    </a:cubicBezTo>
                    <a:cubicBezTo>
                      <a:pt x="1908" y="14"/>
                      <a:pt x="1908" y="14"/>
                      <a:pt x="1908" y="14"/>
                    </a:cubicBezTo>
                    <a:cubicBezTo>
                      <a:pt x="1908" y="14"/>
                      <a:pt x="1908" y="14"/>
                      <a:pt x="1908" y="14"/>
                    </a:cubicBezTo>
                    <a:cubicBezTo>
                      <a:pt x="1907" y="7"/>
                      <a:pt x="1907" y="7"/>
                      <a:pt x="1907" y="7"/>
                    </a:cubicBezTo>
                    <a:cubicBezTo>
                      <a:pt x="1907" y="7"/>
                      <a:pt x="1907" y="7"/>
                      <a:pt x="1907" y="7"/>
                    </a:cubicBezTo>
                    <a:cubicBezTo>
                      <a:pt x="1910" y="2"/>
                      <a:pt x="1910" y="2"/>
                      <a:pt x="1910" y="2"/>
                    </a:cubicBezTo>
                    <a:cubicBezTo>
                      <a:pt x="1910" y="2"/>
                      <a:pt x="1910" y="2"/>
                      <a:pt x="1910" y="2"/>
                    </a:cubicBezTo>
                    <a:cubicBezTo>
                      <a:pt x="1911" y="1"/>
                      <a:pt x="1911" y="1"/>
                      <a:pt x="1911" y="1"/>
                    </a:cubicBezTo>
                    <a:cubicBezTo>
                      <a:pt x="1911" y="1"/>
                      <a:pt x="1911" y="1"/>
                      <a:pt x="1911" y="1"/>
                    </a:cubicBezTo>
                    <a:cubicBezTo>
                      <a:pt x="1913" y="0"/>
                      <a:pt x="1913" y="0"/>
                      <a:pt x="1913" y="0"/>
                    </a:cubicBezTo>
                    <a:cubicBezTo>
                      <a:pt x="1913" y="0"/>
                      <a:pt x="1913" y="0"/>
                      <a:pt x="1913" y="0"/>
                    </a:cubicBezTo>
                    <a:cubicBezTo>
                      <a:pt x="1915" y="0"/>
                      <a:pt x="1915" y="0"/>
                      <a:pt x="1915" y="0"/>
                    </a:cubicBezTo>
                    <a:cubicBezTo>
                      <a:pt x="1915" y="0"/>
                      <a:pt x="1915" y="0"/>
                      <a:pt x="1915" y="0"/>
                    </a:cubicBezTo>
                    <a:cubicBezTo>
                      <a:pt x="1918" y="0"/>
                      <a:pt x="1918" y="0"/>
                      <a:pt x="1918" y="0"/>
                    </a:cubicBezTo>
                    <a:cubicBezTo>
                      <a:pt x="1918" y="0"/>
                      <a:pt x="1918" y="0"/>
                      <a:pt x="1918" y="0"/>
                    </a:cubicBezTo>
                    <a:cubicBezTo>
                      <a:pt x="1920" y="1"/>
                      <a:pt x="1920" y="1"/>
                      <a:pt x="1920" y="1"/>
                    </a:cubicBezTo>
                    <a:cubicBezTo>
                      <a:pt x="1920" y="1"/>
                      <a:pt x="1920" y="1"/>
                      <a:pt x="1920" y="1"/>
                    </a:cubicBezTo>
                    <a:cubicBezTo>
                      <a:pt x="1924" y="2"/>
                      <a:pt x="1924" y="2"/>
                      <a:pt x="1924" y="2"/>
                    </a:cubicBezTo>
                    <a:cubicBezTo>
                      <a:pt x="1924" y="2"/>
                      <a:pt x="1924" y="2"/>
                      <a:pt x="1924" y="2"/>
                    </a:cubicBezTo>
                    <a:cubicBezTo>
                      <a:pt x="1927" y="3"/>
                      <a:pt x="1927" y="3"/>
                      <a:pt x="1927" y="3"/>
                    </a:cubicBezTo>
                    <a:cubicBezTo>
                      <a:pt x="1927" y="3"/>
                      <a:pt x="1927" y="3"/>
                      <a:pt x="1927" y="3"/>
                    </a:cubicBezTo>
                    <a:cubicBezTo>
                      <a:pt x="1930" y="3"/>
                      <a:pt x="1930" y="3"/>
                      <a:pt x="1930" y="3"/>
                    </a:cubicBezTo>
                    <a:cubicBezTo>
                      <a:pt x="1930" y="3"/>
                      <a:pt x="1930" y="3"/>
                      <a:pt x="1930" y="3"/>
                    </a:cubicBezTo>
                    <a:cubicBezTo>
                      <a:pt x="1933" y="7"/>
                      <a:pt x="1933" y="7"/>
                      <a:pt x="1933" y="7"/>
                    </a:cubicBezTo>
                    <a:cubicBezTo>
                      <a:pt x="1933" y="7"/>
                      <a:pt x="1933" y="7"/>
                      <a:pt x="1933" y="7"/>
                    </a:cubicBezTo>
                    <a:cubicBezTo>
                      <a:pt x="1936" y="12"/>
                      <a:pt x="1936" y="12"/>
                      <a:pt x="1936" y="12"/>
                    </a:cubicBezTo>
                    <a:cubicBezTo>
                      <a:pt x="1936" y="12"/>
                      <a:pt x="1936" y="12"/>
                      <a:pt x="1936" y="12"/>
                    </a:cubicBezTo>
                    <a:cubicBezTo>
                      <a:pt x="1939" y="17"/>
                      <a:pt x="1939" y="17"/>
                      <a:pt x="1939" y="17"/>
                    </a:cubicBezTo>
                    <a:cubicBezTo>
                      <a:pt x="1939" y="17"/>
                      <a:pt x="1939" y="17"/>
                      <a:pt x="1939" y="17"/>
                    </a:cubicBezTo>
                    <a:cubicBezTo>
                      <a:pt x="1944" y="20"/>
                      <a:pt x="1944" y="20"/>
                      <a:pt x="1944" y="20"/>
                    </a:cubicBezTo>
                    <a:cubicBezTo>
                      <a:pt x="1944" y="20"/>
                      <a:pt x="1944" y="20"/>
                      <a:pt x="1944" y="20"/>
                    </a:cubicBezTo>
                    <a:cubicBezTo>
                      <a:pt x="1946" y="26"/>
                      <a:pt x="1946" y="26"/>
                      <a:pt x="1946" y="26"/>
                    </a:cubicBezTo>
                    <a:cubicBezTo>
                      <a:pt x="1946" y="26"/>
                      <a:pt x="1946" y="26"/>
                      <a:pt x="1946" y="26"/>
                    </a:cubicBezTo>
                    <a:cubicBezTo>
                      <a:pt x="1948" y="32"/>
                      <a:pt x="1948" y="32"/>
                      <a:pt x="1948" y="32"/>
                    </a:cubicBezTo>
                    <a:cubicBezTo>
                      <a:pt x="1948" y="32"/>
                      <a:pt x="1948" y="32"/>
                      <a:pt x="1948" y="32"/>
                    </a:cubicBezTo>
                    <a:cubicBezTo>
                      <a:pt x="1947" y="37"/>
                      <a:pt x="1947" y="37"/>
                      <a:pt x="1947" y="37"/>
                    </a:cubicBezTo>
                    <a:cubicBezTo>
                      <a:pt x="1947" y="37"/>
                      <a:pt x="1947" y="37"/>
                      <a:pt x="1947" y="37"/>
                    </a:cubicBezTo>
                    <a:cubicBezTo>
                      <a:pt x="1946" y="43"/>
                      <a:pt x="1946" y="43"/>
                      <a:pt x="1946" y="43"/>
                    </a:cubicBezTo>
                    <a:cubicBezTo>
                      <a:pt x="1946" y="43"/>
                      <a:pt x="1946" y="43"/>
                      <a:pt x="1946" y="43"/>
                    </a:cubicBezTo>
                    <a:cubicBezTo>
                      <a:pt x="1944" y="44"/>
                      <a:pt x="1944" y="44"/>
                      <a:pt x="1944" y="44"/>
                    </a:cubicBezTo>
                    <a:cubicBezTo>
                      <a:pt x="1944" y="44"/>
                      <a:pt x="1944" y="44"/>
                      <a:pt x="1944" y="44"/>
                    </a:cubicBezTo>
                    <a:cubicBezTo>
                      <a:pt x="1944" y="45"/>
                      <a:pt x="1944" y="45"/>
                      <a:pt x="1944" y="45"/>
                    </a:cubicBezTo>
                    <a:cubicBezTo>
                      <a:pt x="1944" y="45"/>
                      <a:pt x="1944" y="45"/>
                      <a:pt x="1944" y="45"/>
                    </a:cubicBezTo>
                    <a:cubicBezTo>
                      <a:pt x="1944" y="46"/>
                      <a:pt x="1944" y="46"/>
                      <a:pt x="1944" y="46"/>
                    </a:cubicBezTo>
                    <a:cubicBezTo>
                      <a:pt x="1944" y="46"/>
                      <a:pt x="1944" y="46"/>
                      <a:pt x="1944" y="46"/>
                    </a:cubicBezTo>
                    <a:cubicBezTo>
                      <a:pt x="1944" y="46"/>
                      <a:pt x="1944" y="46"/>
                      <a:pt x="1944" y="46"/>
                    </a:cubicBezTo>
                    <a:cubicBezTo>
                      <a:pt x="1944" y="46"/>
                      <a:pt x="1944" y="46"/>
                      <a:pt x="1944" y="46"/>
                    </a:cubicBezTo>
                    <a:cubicBezTo>
                      <a:pt x="1944" y="47"/>
                      <a:pt x="1944" y="47"/>
                      <a:pt x="1944" y="47"/>
                    </a:cubicBezTo>
                    <a:cubicBezTo>
                      <a:pt x="1944" y="47"/>
                      <a:pt x="1944" y="47"/>
                      <a:pt x="1944" y="47"/>
                    </a:cubicBezTo>
                    <a:cubicBezTo>
                      <a:pt x="1944" y="47"/>
                      <a:pt x="1944" y="47"/>
                      <a:pt x="1944" y="47"/>
                    </a:cubicBezTo>
                    <a:cubicBezTo>
                      <a:pt x="1944" y="47"/>
                      <a:pt x="1944" y="47"/>
                      <a:pt x="1944" y="47"/>
                    </a:cubicBezTo>
                    <a:cubicBezTo>
                      <a:pt x="1943" y="48"/>
                      <a:pt x="1943" y="48"/>
                      <a:pt x="1943" y="48"/>
                    </a:cubicBezTo>
                    <a:cubicBezTo>
                      <a:pt x="1943" y="48"/>
                      <a:pt x="1943" y="48"/>
                      <a:pt x="1943" y="48"/>
                    </a:cubicBezTo>
                    <a:cubicBezTo>
                      <a:pt x="1943" y="48"/>
                      <a:pt x="1943" y="48"/>
                      <a:pt x="1943" y="48"/>
                    </a:cubicBezTo>
                    <a:cubicBezTo>
                      <a:pt x="1939" y="50"/>
                      <a:pt x="1939" y="50"/>
                      <a:pt x="1939" y="50"/>
                    </a:cubicBezTo>
                    <a:cubicBezTo>
                      <a:pt x="1933" y="55"/>
                      <a:pt x="1933" y="55"/>
                      <a:pt x="1933" y="55"/>
                    </a:cubicBezTo>
                    <a:cubicBezTo>
                      <a:pt x="1933" y="55"/>
                      <a:pt x="1933" y="55"/>
                      <a:pt x="1933" y="55"/>
                    </a:cubicBezTo>
                    <a:cubicBezTo>
                      <a:pt x="1929" y="60"/>
                      <a:pt x="1929" y="60"/>
                      <a:pt x="1929" y="60"/>
                    </a:cubicBezTo>
                    <a:cubicBezTo>
                      <a:pt x="1929" y="60"/>
                      <a:pt x="1929" y="60"/>
                      <a:pt x="1929" y="60"/>
                    </a:cubicBezTo>
                    <a:cubicBezTo>
                      <a:pt x="1926" y="65"/>
                      <a:pt x="1926" y="65"/>
                      <a:pt x="1926" y="65"/>
                    </a:cubicBezTo>
                    <a:cubicBezTo>
                      <a:pt x="1926" y="65"/>
                      <a:pt x="1926" y="65"/>
                      <a:pt x="1926" y="65"/>
                    </a:cubicBezTo>
                    <a:cubicBezTo>
                      <a:pt x="1923" y="71"/>
                      <a:pt x="1923" y="71"/>
                      <a:pt x="1923" y="71"/>
                    </a:cubicBezTo>
                    <a:cubicBezTo>
                      <a:pt x="1923" y="71"/>
                      <a:pt x="1923" y="71"/>
                      <a:pt x="1923" y="71"/>
                    </a:cubicBezTo>
                    <a:cubicBezTo>
                      <a:pt x="1918" y="77"/>
                      <a:pt x="1918" y="77"/>
                      <a:pt x="1918" y="77"/>
                    </a:cubicBezTo>
                    <a:cubicBezTo>
                      <a:pt x="1918" y="77"/>
                      <a:pt x="1918" y="77"/>
                      <a:pt x="1918" y="77"/>
                    </a:cubicBezTo>
                    <a:cubicBezTo>
                      <a:pt x="1914" y="83"/>
                      <a:pt x="1914" y="83"/>
                      <a:pt x="1914" y="83"/>
                    </a:cubicBezTo>
                    <a:cubicBezTo>
                      <a:pt x="1914" y="83"/>
                      <a:pt x="1914" y="83"/>
                      <a:pt x="1914" y="83"/>
                    </a:cubicBezTo>
                    <a:cubicBezTo>
                      <a:pt x="1910" y="88"/>
                      <a:pt x="1910" y="88"/>
                      <a:pt x="1910" y="88"/>
                    </a:cubicBezTo>
                    <a:cubicBezTo>
                      <a:pt x="1910" y="88"/>
                      <a:pt x="1910" y="88"/>
                      <a:pt x="1910" y="88"/>
                    </a:cubicBezTo>
                    <a:cubicBezTo>
                      <a:pt x="1906" y="92"/>
                      <a:pt x="1906" y="92"/>
                      <a:pt x="1906" y="92"/>
                    </a:cubicBezTo>
                    <a:cubicBezTo>
                      <a:pt x="1906" y="92"/>
                      <a:pt x="1906" y="92"/>
                      <a:pt x="1906" y="92"/>
                    </a:cubicBezTo>
                    <a:cubicBezTo>
                      <a:pt x="1888" y="120"/>
                      <a:pt x="1888" y="120"/>
                      <a:pt x="1888" y="120"/>
                    </a:cubicBezTo>
                    <a:cubicBezTo>
                      <a:pt x="1888" y="120"/>
                      <a:pt x="1888" y="120"/>
                      <a:pt x="1888" y="120"/>
                    </a:cubicBezTo>
                    <a:cubicBezTo>
                      <a:pt x="1888" y="123"/>
                      <a:pt x="1888" y="123"/>
                      <a:pt x="1888" y="123"/>
                    </a:cubicBezTo>
                    <a:cubicBezTo>
                      <a:pt x="1888" y="123"/>
                      <a:pt x="1888" y="123"/>
                      <a:pt x="1888" y="123"/>
                    </a:cubicBezTo>
                    <a:cubicBezTo>
                      <a:pt x="1892" y="125"/>
                      <a:pt x="1892" y="125"/>
                      <a:pt x="1892" y="125"/>
                    </a:cubicBezTo>
                    <a:cubicBezTo>
                      <a:pt x="1892" y="125"/>
                      <a:pt x="1892" y="125"/>
                      <a:pt x="1892" y="125"/>
                    </a:cubicBezTo>
                    <a:cubicBezTo>
                      <a:pt x="1897" y="127"/>
                      <a:pt x="1897" y="127"/>
                      <a:pt x="1897" y="127"/>
                    </a:cubicBezTo>
                    <a:cubicBezTo>
                      <a:pt x="1897" y="127"/>
                      <a:pt x="1897" y="127"/>
                      <a:pt x="1897" y="127"/>
                    </a:cubicBezTo>
                    <a:cubicBezTo>
                      <a:pt x="1901" y="129"/>
                      <a:pt x="1901" y="129"/>
                      <a:pt x="1901" y="129"/>
                    </a:cubicBezTo>
                    <a:cubicBezTo>
                      <a:pt x="1901" y="129"/>
                      <a:pt x="1901" y="129"/>
                      <a:pt x="1901" y="129"/>
                    </a:cubicBezTo>
                    <a:cubicBezTo>
                      <a:pt x="1908" y="131"/>
                      <a:pt x="1908" y="131"/>
                      <a:pt x="1908" y="131"/>
                    </a:cubicBezTo>
                    <a:cubicBezTo>
                      <a:pt x="1908" y="131"/>
                      <a:pt x="1908" y="131"/>
                      <a:pt x="1908" y="131"/>
                    </a:cubicBezTo>
                    <a:cubicBezTo>
                      <a:pt x="1913" y="134"/>
                      <a:pt x="1913" y="134"/>
                      <a:pt x="1913" y="134"/>
                    </a:cubicBezTo>
                    <a:cubicBezTo>
                      <a:pt x="1913" y="134"/>
                      <a:pt x="1913" y="134"/>
                      <a:pt x="1913" y="134"/>
                    </a:cubicBezTo>
                    <a:cubicBezTo>
                      <a:pt x="1919" y="134"/>
                      <a:pt x="1919" y="134"/>
                      <a:pt x="1919" y="134"/>
                    </a:cubicBezTo>
                    <a:cubicBezTo>
                      <a:pt x="1919" y="134"/>
                      <a:pt x="1919" y="134"/>
                      <a:pt x="1919" y="134"/>
                    </a:cubicBezTo>
                    <a:cubicBezTo>
                      <a:pt x="1926" y="133"/>
                      <a:pt x="1926" y="133"/>
                      <a:pt x="1926" y="133"/>
                    </a:cubicBezTo>
                    <a:cubicBezTo>
                      <a:pt x="1926" y="133"/>
                      <a:pt x="1926" y="133"/>
                      <a:pt x="1926" y="133"/>
                    </a:cubicBezTo>
                    <a:cubicBezTo>
                      <a:pt x="1932" y="128"/>
                      <a:pt x="1932" y="128"/>
                      <a:pt x="1932" y="128"/>
                    </a:cubicBezTo>
                    <a:cubicBezTo>
                      <a:pt x="1932" y="128"/>
                      <a:pt x="1932" y="128"/>
                      <a:pt x="1932" y="128"/>
                    </a:cubicBezTo>
                    <a:cubicBezTo>
                      <a:pt x="1955" y="108"/>
                      <a:pt x="1955" y="108"/>
                      <a:pt x="1955" y="108"/>
                    </a:cubicBezTo>
                    <a:cubicBezTo>
                      <a:pt x="1955" y="108"/>
                      <a:pt x="1955" y="108"/>
                      <a:pt x="1955" y="108"/>
                    </a:cubicBezTo>
                    <a:cubicBezTo>
                      <a:pt x="1956" y="108"/>
                      <a:pt x="1956" y="108"/>
                      <a:pt x="1956" y="108"/>
                    </a:cubicBezTo>
                    <a:cubicBezTo>
                      <a:pt x="1956" y="108"/>
                      <a:pt x="1956" y="108"/>
                      <a:pt x="1956" y="108"/>
                    </a:cubicBezTo>
                    <a:cubicBezTo>
                      <a:pt x="1957" y="107"/>
                      <a:pt x="1957" y="107"/>
                      <a:pt x="1957" y="107"/>
                    </a:cubicBezTo>
                    <a:cubicBezTo>
                      <a:pt x="1957" y="107"/>
                      <a:pt x="1957" y="107"/>
                      <a:pt x="1957" y="107"/>
                    </a:cubicBezTo>
                    <a:cubicBezTo>
                      <a:pt x="1958" y="107"/>
                      <a:pt x="1958" y="107"/>
                      <a:pt x="1958" y="107"/>
                    </a:cubicBezTo>
                    <a:cubicBezTo>
                      <a:pt x="1958" y="107"/>
                      <a:pt x="1958" y="107"/>
                      <a:pt x="1958" y="107"/>
                    </a:cubicBezTo>
                    <a:cubicBezTo>
                      <a:pt x="1959" y="105"/>
                      <a:pt x="1959" y="105"/>
                      <a:pt x="1959" y="105"/>
                    </a:cubicBezTo>
                    <a:cubicBezTo>
                      <a:pt x="1959" y="105"/>
                      <a:pt x="1959" y="105"/>
                      <a:pt x="1959" y="105"/>
                    </a:cubicBezTo>
                    <a:cubicBezTo>
                      <a:pt x="1959" y="104"/>
                      <a:pt x="1959" y="104"/>
                      <a:pt x="1959" y="104"/>
                    </a:cubicBezTo>
                    <a:cubicBezTo>
                      <a:pt x="1959" y="104"/>
                      <a:pt x="1959" y="104"/>
                      <a:pt x="1959" y="104"/>
                    </a:cubicBezTo>
                    <a:cubicBezTo>
                      <a:pt x="1960" y="102"/>
                      <a:pt x="1960" y="102"/>
                      <a:pt x="1960" y="102"/>
                    </a:cubicBezTo>
                    <a:cubicBezTo>
                      <a:pt x="1960" y="102"/>
                      <a:pt x="1960" y="102"/>
                      <a:pt x="1960" y="102"/>
                    </a:cubicBezTo>
                    <a:cubicBezTo>
                      <a:pt x="1961" y="101"/>
                      <a:pt x="1961" y="101"/>
                      <a:pt x="1961" y="101"/>
                    </a:cubicBezTo>
                    <a:cubicBezTo>
                      <a:pt x="1961" y="101"/>
                      <a:pt x="1961" y="101"/>
                      <a:pt x="1961" y="101"/>
                    </a:cubicBezTo>
                    <a:cubicBezTo>
                      <a:pt x="1963" y="99"/>
                      <a:pt x="1963" y="99"/>
                      <a:pt x="1963" y="99"/>
                    </a:cubicBezTo>
                    <a:cubicBezTo>
                      <a:pt x="1963" y="99"/>
                      <a:pt x="1963" y="99"/>
                      <a:pt x="1963" y="99"/>
                    </a:cubicBezTo>
                    <a:cubicBezTo>
                      <a:pt x="1999" y="77"/>
                      <a:pt x="1999" y="77"/>
                      <a:pt x="1999" y="77"/>
                    </a:cubicBezTo>
                    <a:cubicBezTo>
                      <a:pt x="1999" y="77"/>
                      <a:pt x="1999" y="77"/>
                      <a:pt x="1999" y="77"/>
                    </a:cubicBezTo>
                    <a:cubicBezTo>
                      <a:pt x="2003" y="77"/>
                      <a:pt x="2003" y="77"/>
                      <a:pt x="2003" y="77"/>
                    </a:cubicBezTo>
                    <a:cubicBezTo>
                      <a:pt x="2003" y="77"/>
                      <a:pt x="2003" y="77"/>
                      <a:pt x="2003" y="77"/>
                    </a:cubicBezTo>
                    <a:cubicBezTo>
                      <a:pt x="2007" y="76"/>
                      <a:pt x="2007" y="76"/>
                      <a:pt x="2007" y="76"/>
                    </a:cubicBezTo>
                    <a:cubicBezTo>
                      <a:pt x="2007" y="76"/>
                      <a:pt x="2007" y="76"/>
                      <a:pt x="2007" y="76"/>
                    </a:cubicBezTo>
                    <a:cubicBezTo>
                      <a:pt x="2011" y="78"/>
                      <a:pt x="2011" y="78"/>
                      <a:pt x="2011" y="78"/>
                    </a:cubicBezTo>
                    <a:cubicBezTo>
                      <a:pt x="2011" y="78"/>
                      <a:pt x="2011" y="78"/>
                      <a:pt x="2011" y="78"/>
                    </a:cubicBezTo>
                    <a:cubicBezTo>
                      <a:pt x="2015" y="79"/>
                      <a:pt x="2015" y="79"/>
                      <a:pt x="2015" y="79"/>
                    </a:cubicBezTo>
                    <a:cubicBezTo>
                      <a:pt x="2015" y="79"/>
                      <a:pt x="2015" y="79"/>
                      <a:pt x="2015" y="79"/>
                    </a:cubicBezTo>
                    <a:cubicBezTo>
                      <a:pt x="2018" y="82"/>
                      <a:pt x="2018" y="82"/>
                      <a:pt x="2018" y="82"/>
                    </a:cubicBezTo>
                    <a:cubicBezTo>
                      <a:pt x="2018" y="82"/>
                      <a:pt x="2018" y="82"/>
                      <a:pt x="2018" y="82"/>
                    </a:cubicBezTo>
                    <a:cubicBezTo>
                      <a:pt x="2022" y="84"/>
                      <a:pt x="2022" y="84"/>
                      <a:pt x="2022" y="84"/>
                    </a:cubicBezTo>
                    <a:cubicBezTo>
                      <a:pt x="2022" y="84"/>
                      <a:pt x="2022" y="84"/>
                      <a:pt x="2022" y="84"/>
                    </a:cubicBezTo>
                    <a:cubicBezTo>
                      <a:pt x="2027" y="86"/>
                      <a:pt x="2027" y="86"/>
                      <a:pt x="2027" y="86"/>
                    </a:cubicBezTo>
                    <a:cubicBezTo>
                      <a:pt x="2027" y="86"/>
                      <a:pt x="2027" y="86"/>
                      <a:pt x="2027" y="86"/>
                    </a:cubicBezTo>
                    <a:cubicBezTo>
                      <a:pt x="2033" y="86"/>
                      <a:pt x="2033" y="86"/>
                      <a:pt x="2033" y="86"/>
                    </a:cubicBezTo>
                    <a:cubicBezTo>
                      <a:pt x="2033" y="86"/>
                      <a:pt x="2033" y="86"/>
                      <a:pt x="2033" y="86"/>
                    </a:cubicBezTo>
                    <a:cubicBezTo>
                      <a:pt x="2032" y="92"/>
                      <a:pt x="2032" y="92"/>
                      <a:pt x="2032" y="92"/>
                    </a:cubicBezTo>
                    <a:cubicBezTo>
                      <a:pt x="2032" y="92"/>
                      <a:pt x="2032" y="92"/>
                      <a:pt x="2032" y="92"/>
                    </a:cubicBezTo>
                    <a:cubicBezTo>
                      <a:pt x="2032" y="98"/>
                      <a:pt x="2032" y="98"/>
                      <a:pt x="2032" y="98"/>
                    </a:cubicBezTo>
                    <a:cubicBezTo>
                      <a:pt x="2032" y="98"/>
                      <a:pt x="2032" y="98"/>
                      <a:pt x="2032" y="98"/>
                    </a:cubicBezTo>
                    <a:cubicBezTo>
                      <a:pt x="2031" y="103"/>
                      <a:pt x="2031" y="103"/>
                      <a:pt x="2031" y="103"/>
                    </a:cubicBezTo>
                    <a:cubicBezTo>
                      <a:pt x="2031" y="103"/>
                      <a:pt x="2031" y="103"/>
                      <a:pt x="2031" y="103"/>
                    </a:cubicBezTo>
                    <a:cubicBezTo>
                      <a:pt x="2031" y="108"/>
                      <a:pt x="2031" y="108"/>
                      <a:pt x="2031" y="108"/>
                    </a:cubicBezTo>
                    <a:cubicBezTo>
                      <a:pt x="2031" y="108"/>
                      <a:pt x="2031" y="108"/>
                      <a:pt x="2031" y="108"/>
                    </a:cubicBezTo>
                    <a:cubicBezTo>
                      <a:pt x="2029" y="114"/>
                      <a:pt x="2029" y="114"/>
                      <a:pt x="2029" y="114"/>
                    </a:cubicBezTo>
                    <a:cubicBezTo>
                      <a:pt x="2029" y="114"/>
                      <a:pt x="2029" y="114"/>
                      <a:pt x="2029" y="114"/>
                    </a:cubicBezTo>
                    <a:cubicBezTo>
                      <a:pt x="2028" y="119"/>
                      <a:pt x="2028" y="119"/>
                      <a:pt x="2028" y="119"/>
                    </a:cubicBezTo>
                    <a:cubicBezTo>
                      <a:pt x="2028" y="119"/>
                      <a:pt x="2028" y="119"/>
                      <a:pt x="2028" y="119"/>
                    </a:cubicBezTo>
                    <a:cubicBezTo>
                      <a:pt x="2024" y="124"/>
                      <a:pt x="2024" y="124"/>
                      <a:pt x="2024" y="124"/>
                    </a:cubicBezTo>
                    <a:cubicBezTo>
                      <a:pt x="2024" y="124"/>
                      <a:pt x="2024" y="124"/>
                      <a:pt x="2024" y="124"/>
                    </a:cubicBezTo>
                    <a:cubicBezTo>
                      <a:pt x="2021" y="127"/>
                      <a:pt x="2021" y="127"/>
                      <a:pt x="2021" y="127"/>
                    </a:cubicBezTo>
                    <a:cubicBezTo>
                      <a:pt x="2021" y="127"/>
                      <a:pt x="2021" y="127"/>
                      <a:pt x="2021" y="127"/>
                    </a:cubicBezTo>
                    <a:cubicBezTo>
                      <a:pt x="2018" y="128"/>
                      <a:pt x="2018" y="128"/>
                      <a:pt x="2018" y="128"/>
                    </a:cubicBezTo>
                    <a:cubicBezTo>
                      <a:pt x="2018" y="128"/>
                      <a:pt x="2018" y="128"/>
                      <a:pt x="2018" y="128"/>
                    </a:cubicBezTo>
                    <a:cubicBezTo>
                      <a:pt x="2016" y="130"/>
                      <a:pt x="2016" y="130"/>
                      <a:pt x="2016" y="130"/>
                    </a:cubicBezTo>
                    <a:cubicBezTo>
                      <a:pt x="2016" y="130"/>
                      <a:pt x="2016" y="130"/>
                      <a:pt x="2016" y="130"/>
                    </a:cubicBezTo>
                    <a:cubicBezTo>
                      <a:pt x="2014" y="133"/>
                      <a:pt x="2014" y="133"/>
                      <a:pt x="2014" y="133"/>
                    </a:cubicBezTo>
                    <a:cubicBezTo>
                      <a:pt x="2014" y="133"/>
                      <a:pt x="2014" y="133"/>
                      <a:pt x="2014" y="133"/>
                    </a:cubicBezTo>
                    <a:cubicBezTo>
                      <a:pt x="2013" y="135"/>
                      <a:pt x="2013" y="135"/>
                      <a:pt x="2013" y="135"/>
                    </a:cubicBezTo>
                    <a:cubicBezTo>
                      <a:pt x="2013" y="135"/>
                      <a:pt x="2013" y="135"/>
                      <a:pt x="2013" y="135"/>
                    </a:cubicBezTo>
                    <a:cubicBezTo>
                      <a:pt x="2011" y="138"/>
                      <a:pt x="2011" y="138"/>
                      <a:pt x="2011" y="138"/>
                    </a:cubicBezTo>
                    <a:cubicBezTo>
                      <a:pt x="2011" y="138"/>
                      <a:pt x="2011" y="138"/>
                      <a:pt x="2011" y="138"/>
                    </a:cubicBezTo>
                    <a:cubicBezTo>
                      <a:pt x="2009" y="140"/>
                      <a:pt x="2009" y="140"/>
                      <a:pt x="2009" y="140"/>
                    </a:cubicBezTo>
                    <a:cubicBezTo>
                      <a:pt x="2009" y="140"/>
                      <a:pt x="2009" y="140"/>
                      <a:pt x="2009" y="140"/>
                    </a:cubicBezTo>
                    <a:cubicBezTo>
                      <a:pt x="2005" y="142"/>
                      <a:pt x="2005" y="142"/>
                      <a:pt x="2005" y="142"/>
                    </a:cubicBezTo>
                    <a:cubicBezTo>
                      <a:pt x="2005" y="142"/>
                      <a:pt x="2005" y="142"/>
                      <a:pt x="2005" y="142"/>
                    </a:cubicBezTo>
                    <a:cubicBezTo>
                      <a:pt x="2006" y="144"/>
                      <a:pt x="2006" y="144"/>
                      <a:pt x="2006" y="144"/>
                    </a:cubicBezTo>
                    <a:cubicBezTo>
                      <a:pt x="2003" y="142"/>
                      <a:pt x="2003" y="142"/>
                      <a:pt x="2003" y="142"/>
                    </a:cubicBezTo>
                    <a:cubicBezTo>
                      <a:pt x="1971" y="194"/>
                      <a:pt x="1971" y="194"/>
                      <a:pt x="1971" y="194"/>
                    </a:cubicBezTo>
                    <a:cubicBezTo>
                      <a:pt x="1967" y="195"/>
                      <a:pt x="1967" y="195"/>
                      <a:pt x="1967" y="195"/>
                    </a:cubicBezTo>
                    <a:cubicBezTo>
                      <a:pt x="1950" y="219"/>
                      <a:pt x="1950" y="219"/>
                      <a:pt x="1950" y="219"/>
                    </a:cubicBezTo>
                    <a:cubicBezTo>
                      <a:pt x="1948" y="221"/>
                      <a:pt x="1948" y="221"/>
                      <a:pt x="1948" y="221"/>
                    </a:cubicBezTo>
                    <a:cubicBezTo>
                      <a:pt x="1952" y="225"/>
                      <a:pt x="1952" y="225"/>
                      <a:pt x="1952" y="225"/>
                    </a:cubicBezTo>
                    <a:cubicBezTo>
                      <a:pt x="1952" y="225"/>
                      <a:pt x="1952" y="225"/>
                      <a:pt x="1952" y="225"/>
                    </a:cubicBezTo>
                    <a:cubicBezTo>
                      <a:pt x="1953" y="225"/>
                      <a:pt x="1953" y="225"/>
                      <a:pt x="1953" y="225"/>
                    </a:cubicBezTo>
                    <a:cubicBezTo>
                      <a:pt x="1953" y="225"/>
                      <a:pt x="1953" y="225"/>
                      <a:pt x="1953" y="225"/>
                    </a:cubicBezTo>
                    <a:cubicBezTo>
                      <a:pt x="1956" y="224"/>
                      <a:pt x="1956" y="224"/>
                      <a:pt x="1956" y="224"/>
                    </a:cubicBezTo>
                    <a:cubicBezTo>
                      <a:pt x="1956" y="224"/>
                      <a:pt x="1956" y="224"/>
                      <a:pt x="1956" y="224"/>
                    </a:cubicBezTo>
                    <a:cubicBezTo>
                      <a:pt x="1957" y="223"/>
                      <a:pt x="1957" y="223"/>
                      <a:pt x="1957" y="223"/>
                    </a:cubicBezTo>
                    <a:cubicBezTo>
                      <a:pt x="1957" y="223"/>
                      <a:pt x="1957" y="223"/>
                      <a:pt x="1957" y="223"/>
                    </a:cubicBezTo>
                    <a:cubicBezTo>
                      <a:pt x="1960" y="222"/>
                      <a:pt x="1960" y="222"/>
                      <a:pt x="1960" y="222"/>
                    </a:cubicBezTo>
                    <a:cubicBezTo>
                      <a:pt x="1960" y="222"/>
                      <a:pt x="1960" y="222"/>
                      <a:pt x="1960" y="222"/>
                    </a:cubicBezTo>
                    <a:cubicBezTo>
                      <a:pt x="1962" y="222"/>
                      <a:pt x="1962" y="222"/>
                      <a:pt x="1962" y="222"/>
                    </a:cubicBezTo>
                    <a:cubicBezTo>
                      <a:pt x="1962" y="222"/>
                      <a:pt x="1962" y="222"/>
                      <a:pt x="1962" y="222"/>
                    </a:cubicBezTo>
                    <a:cubicBezTo>
                      <a:pt x="1965" y="221"/>
                      <a:pt x="1965" y="221"/>
                      <a:pt x="1965" y="221"/>
                    </a:cubicBezTo>
                    <a:cubicBezTo>
                      <a:pt x="1965" y="221"/>
                      <a:pt x="1965" y="221"/>
                      <a:pt x="1965" y="221"/>
                    </a:cubicBezTo>
                    <a:cubicBezTo>
                      <a:pt x="1968" y="221"/>
                      <a:pt x="1968" y="221"/>
                      <a:pt x="1968" y="221"/>
                    </a:cubicBezTo>
                    <a:cubicBezTo>
                      <a:pt x="1968" y="221"/>
                      <a:pt x="1968" y="221"/>
                      <a:pt x="1968" y="221"/>
                    </a:cubicBezTo>
                    <a:cubicBezTo>
                      <a:pt x="1971" y="220"/>
                      <a:pt x="1971" y="220"/>
                      <a:pt x="1971" y="220"/>
                    </a:cubicBezTo>
                    <a:cubicBezTo>
                      <a:pt x="1971" y="220"/>
                      <a:pt x="1971" y="220"/>
                      <a:pt x="1971" y="220"/>
                    </a:cubicBezTo>
                    <a:cubicBezTo>
                      <a:pt x="1972" y="224"/>
                      <a:pt x="1972" y="224"/>
                      <a:pt x="1972" y="224"/>
                    </a:cubicBezTo>
                    <a:cubicBezTo>
                      <a:pt x="1972" y="224"/>
                      <a:pt x="1972" y="224"/>
                      <a:pt x="1972" y="224"/>
                    </a:cubicBezTo>
                    <a:cubicBezTo>
                      <a:pt x="1973" y="227"/>
                      <a:pt x="1973" y="227"/>
                      <a:pt x="1973" y="227"/>
                    </a:cubicBezTo>
                    <a:cubicBezTo>
                      <a:pt x="1973" y="227"/>
                      <a:pt x="1973" y="227"/>
                      <a:pt x="1973" y="227"/>
                    </a:cubicBezTo>
                    <a:cubicBezTo>
                      <a:pt x="1974" y="229"/>
                      <a:pt x="1974" y="229"/>
                      <a:pt x="1974" y="229"/>
                    </a:cubicBezTo>
                    <a:cubicBezTo>
                      <a:pt x="1974" y="229"/>
                      <a:pt x="1974" y="229"/>
                      <a:pt x="1974" y="229"/>
                    </a:cubicBezTo>
                    <a:cubicBezTo>
                      <a:pt x="1976" y="232"/>
                      <a:pt x="1976" y="232"/>
                      <a:pt x="1976" y="232"/>
                    </a:cubicBezTo>
                    <a:cubicBezTo>
                      <a:pt x="1976" y="232"/>
                      <a:pt x="1976" y="232"/>
                      <a:pt x="1976" y="232"/>
                    </a:cubicBezTo>
                    <a:cubicBezTo>
                      <a:pt x="1976" y="236"/>
                      <a:pt x="1976" y="236"/>
                      <a:pt x="1976" y="236"/>
                    </a:cubicBezTo>
                    <a:cubicBezTo>
                      <a:pt x="1976" y="236"/>
                      <a:pt x="1976" y="236"/>
                      <a:pt x="1976" y="236"/>
                    </a:cubicBezTo>
                    <a:cubicBezTo>
                      <a:pt x="1977" y="240"/>
                      <a:pt x="1977" y="240"/>
                      <a:pt x="1977" y="240"/>
                    </a:cubicBezTo>
                    <a:cubicBezTo>
                      <a:pt x="1977" y="240"/>
                      <a:pt x="1977" y="240"/>
                      <a:pt x="1977" y="240"/>
                    </a:cubicBezTo>
                    <a:cubicBezTo>
                      <a:pt x="1977" y="243"/>
                      <a:pt x="1977" y="243"/>
                      <a:pt x="1977" y="243"/>
                    </a:cubicBezTo>
                    <a:cubicBezTo>
                      <a:pt x="1977" y="243"/>
                      <a:pt x="1977" y="243"/>
                      <a:pt x="1977" y="243"/>
                    </a:cubicBezTo>
                    <a:cubicBezTo>
                      <a:pt x="1977" y="245"/>
                      <a:pt x="1977" y="245"/>
                      <a:pt x="1977" y="245"/>
                    </a:cubicBezTo>
                    <a:cubicBezTo>
                      <a:pt x="1977" y="245"/>
                      <a:pt x="1977" y="245"/>
                      <a:pt x="1977" y="245"/>
                    </a:cubicBezTo>
                    <a:cubicBezTo>
                      <a:pt x="1947" y="267"/>
                      <a:pt x="1947" y="267"/>
                      <a:pt x="1947" y="267"/>
                    </a:cubicBezTo>
                    <a:cubicBezTo>
                      <a:pt x="1947" y="267"/>
                      <a:pt x="1947" y="267"/>
                      <a:pt x="1947" y="267"/>
                    </a:cubicBezTo>
                    <a:cubicBezTo>
                      <a:pt x="1892" y="315"/>
                      <a:pt x="1892" y="315"/>
                      <a:pt x="1892" y="315"/>
                    </a:cubicBezTo>
                    <a:cubicBezTo>
                      <a:pt x="1892" y="315"/>
                      <a:pt x="1892" y="315"/>
                      <a:pt x="1892" y="315"/>
                    </a:cubicBezTo>
                    <a:cubicBezTo>
                      <a:pt x="1894" y="319"/>
                      <a:pt x="1894" y="319"/>
                      <a:pt x="1894" y="319"/>
                    </a:cubicBezTo>
                    <a:cubicBezTo>
                      <a:pt x="1894" y="319"/>
                      <a:pt x="1894" y="319"/>
                      <a:pt x="1894" y="319"/>
                    </a:cubicBezTo>
                    <a:cubicBezTo>
                      <a:pt x="1923" y="307"/>
                      <a:pt x="1923" y="307"/>
                      <a:pt x="1923" y="307"/>
                    </a:cubicBezTo>
                    <a:cubicBezTo>
                      <a:pt x="1923" y="307"/>
                      <a:pt x="1923" y="307"/>
                      <a:pt x="1923" y="307"/>
                    </a:cubicBezTo>
                    <a:cubicBezTo>
                      <a:pt x="1925" y="306"/>
                      <a:pt x="1925" y="306"/>
                      <a:pt x="1925" y="306"/>
                    </a:cubicBezTo>
                    <a:cubicBezTo>
                      <a:pt x="1925" y="306"/>
                      <a:pt x="1925" y="306"/>
                      <a:pt x="1925" y="306"/>
                    </a:cubicBezTo>
                    <a:cubicBezTo>
                      <a:pt x="1928" y="305"/>
                      <a:pt x="1928" y="305"/>
                      <a:pt x="1928" y="305"/>
                    </a:cubicBezTo>
                    <a:cubicBezTo>
                      <a:pt x="1928" y="305"/>
                      <a:pt x="1928" y="305"/>
                      <a:pt x="1928" y="305"/>
                    </a:cubicBezTo>
                    <a:cubicBezTo>
                      <a:pt x="1931" y="304"/>
                      <a:pt x="1931" y="304"/>
                      <a:pt x="1931" y="304"/>
                    </a:cubicBezTo>
                    <a:cubicBezTo>
                      <a:pt x="1931" y="304"/>
                      <a:pt x="1931" y="304"/>
                      <a:pt x="1931" y="304"/>
                    </a:cubicBezTo>
                    <a:cubicBezTo>
                      <a:pt x="1934" y="303"/>
                      <a:pt x="1934" y="303"/>
                      <a:pt x="1934" y="303"/>
                    </a:cubicBezTo>
                    <a:cubicBezTo>
                      <a:pt x="1934" y="303"/>
                      <a:pt x="1934" y="303"/>
                      <a:pt x="1934" y="303"/>
                    </a:cubicBezTo>
                    <a:cubicBezTo>
                      <a:pt x="1937" y="304"/>
                      <a:pt x="1937" y="304"/>
                      <a:pt x="1937" y="304"/>
                    </a:cubicBezTo>
                    <a:cubicBezTo>
                      <a:pt x="1937" y="304"/>
                      <a:pt x="1937" y="304"/>
                      <a:pt x="1937" y="304"/>
                    </a:cubicBezTo>
                    <a:cubicBezTo>
                      <a:pt x="1940" y="304"/>
                      <a:pt x="1940" y="304"/>
                      <a:pt x="1940" y="304"/>
                    </a:cubicBezTo>
                    <a:cubicBezTo>
                      <a:pt x="1940" y="304"/>
                      <a:pt x="1940" y="304"/>
                      <a:pt x="1940" y="304"/>
                    </a:cubicBezTo>
                    <a:cubicBezTo>
                      <a:pt x="1944" y="305"/>
                      <a:pt x="1944" y="305"/>
                      <a:pt x="1944" y="305"/>
                    </a:cubicBezTo>
                    <a:cubicBezTo>
                      <a:pt x="1944" y="305"/>
                      <a:pt x="1944" y="305"/>
                      <a:pt x="1944" y="305"/>
                    </a:cubicBezTo>
                    <a:cubicBezTo>
                      <a:pt x="1949" y="305"/>
                      <a:pt x="1949" y="305"/>
                      <a:pt x="1949" y="305"/>
                    </a:cubicBezTo>
                    <a:cubicBezTo>
                      <a:pt x="1949" y="305"/>
                      <a:pt x="1949" y="305"/>
                      <a:pt x="1949" y="305"/>
                    </a:cubicBezTo>
                    <a:cubicBezTo>
                      <a:pt x="1950" y="306"/>
                      <a:pt x="1950" y="306"/>
                      <a:pt x="1950" y="306"/>
                    </a:cubicBezTo>
                    <a:cubicBezTo>
                      <a:pt x="1950" y="306"/>
                      <a:pt x="1950" y="306"/>
                      <a:pt x="1950" y="306"/>
                    </a:cubicBezTo>
                    <a:cubicBezTo>
                      <a:pt x="1951" y="307"/>
                      <a:pt x="1951" y="307"/>
                      <a:pt x="1951" y="307"/>
                    </a:cubicBezTo>
                    <a:cubicBezTo>
                      <a:pt x="1951" y="307"/>
                      <a:pt x="1951" y="307"/>
                      <a:pt x="1951" y="307"/>
                    </a:cubicBezTo>
                    <a:cubicBezTo>
                      <a:pt x="1952" y="308"/>
                      <a:pt x="1952" y="308"/>
                      <a:pt x="1952" y="308"/>
                    </a:cubicBezTo>
                    <a:cubicBezTo>
                      <a:pt x="1952" y="308"/>
                      <a:pt x="1952" y="308"/>
                      <a:pt x="1952" y="308"/>
                    </a:cubicBezTo>
                    <a:cubicBezTo>
                      <a:pt x="1953" y="308"/>
                      <a:pt x="1953" y="308"/>
                      <a:pt x="1953" y="308"/>
                    </a:cubicBezTo>
                    <a:cubicBezTo>
                      <a:pt x="1953" y="308"/>
                      <a:pt x="1953" y="308"/>
                      <a:pt x="1953" y="308"/>
                    </a:cubicBezTo>
                    <a:cubicBezTo>
                      <a:pt x="1954" y="309"/>
                      <a:pt x="1954" y="309"/>
                      <a:pt x="1954" y="309"/>
                    </a:cubicBezTo>
                    <a:cubicBezTo>
                      <a:pt x="1954" y="309"/>
                      <a:pt x="1954" y="309"/>
                      <a:pt x="1954" y="309"/>
                    </a:cubicBezTo>
                    <a:cubicBezTo>
                      <a:pt x="1955" y="310"/>
                      <a:pt x="1955" y="310"/>
                      <a:pt x="1955" y="310"/>
                    </a:cubicBezTo>
                    <a:cubicBezTo>
                      <a:pt x="1955" y="310"/>
                      <a:pt x="1955" y="310"/>
                      <a:pt x="1955" y="310"/>
                    </a:cubicBezTo>
                    <a:cubicBezTo>
                      <a:pt x="1956" y="310"/>
                      <a:pt x="1956" y="310"/>
                      <a:pt x="1956" y="310"/>
                    </a:cubicBezTo>
                    <a:cubicBezTo>
                      <a:pt x="1956" y="310"/>
                      <a:pt x="1956" y="310"/>
                      <a:pt x="1956" y="310"/>
                    </a:cubicBezTo>
                    <a:cubicBezTo>
                      <a:pt x="1959" y="310"/>
                      <a:pt x="1959" y="310"/>
                      <a:pt x="1959" y="310"/>
                    </a:cubicBezTo>
                    <a:cubicBezTo>
                      <a:pt x="1959" y="310"/>
                      <a:pt x="1959" y="310"/>
                      <a:pt x="1959" y="310"/>
                    </a:cubicBezTo>
                    <a:cubicBezTo>
                      <a:pt x="1959" y="313"/>
                      <a:pt x="1959" y="313"/>
                      <a:pt x="1959" y="313"/>
                    </a:cubicBezTo>
                    <a:cubicBezTo>
                      <a:pt x="1959" y="313"/>
                      <a:pt x="1959" y="313"/>
                      <a:pt x="1959" y="313"/>
                    </a:cubicBezTo>
                    <a:cubicBezTo>
                      <a:pt x="1960" y="316"/>
                      <a:pt x="1960" y="316"/>
                      <a:pt x="1960" y="316"/>
                    </a:cubicBezTo>
                    <a:cubicBezTo>
                      <a:pt x="1960" y="316"/>
                      <a:pt x="1960" y="316"/>
                      <a:pt x="1960" y="316"/>
                    </a:cubicBezTo>
                    <a:cubicBezTo>
                      <a:pt x="1960" y="319"/>
                      <a:pt x="1960" y="319"/>
                      <a:pt x="1960" y="319"/>
                    </a:cubicBezTo>
                    <a:cubicBezTo>
                      <a:pt x="1960" y="319"/>
                      <a:pt x="1960" y="319"/>
                      <a:pt x="1960" y="319"/>
                    </a:cubicBezTo>
                    <a:cubicBezTo>
                      <a:pt x="1960" y="322"/>
                      <a:pt x="1960" y="322"/>
                      <a:pt x="1960" y="322"/>
                    </a:cubicBezTo>
                    <a:cubicBezTo>
                      <a:pt x="1960" y="322"/>
                      <a:pt x="1960" y="322"/>
                      <a:pt x="1960" y="322"/>
                    </a:cubicBezTo>
                    <a:cubicBezTo>
                      <a:pt x="1958" y="324"/>
                      <a:pt x="1958" y="324"/>
                      <a:pt x="1958" y="324"/>
                    </a:cubicBezTo>
                    <a:cubicBezTo>
                      <a:pt x="1958" y="324"/>
                      <a:pt x="1958" y="324"/>
                      <a:pt x="1958" y="324"/>
                    </a:cubicBezTo>
                    <a:cubicBezTo>
                      <a:pt x="1957" y="326"/>
                      <a:pt x="1957" y="326"/>
                      <a:pt x="1957" y="326"/>
                    </a:cubicBezTo>
                    <a:cubicBezTo>
                      <a:pt x="1957" y="326"/>
                      <a:pt x="1957" y="326"/>
                      <a:pt x="1957" y="326"/>
                    </a:cubicBezTo>
                    <a:cubicBezTo>
                      <a:pt x="1955" y="329"/>
                      <a:pt x="1955" y="329"/>
                      <a:pt x="1955" y="329"/>
                    </a:cubicBezTo>
                    <a:cubicBezTo>
                      <a:pt x="1955" y="329"/>
                      <a:pt x="1955" y="329"/>
                      <a:pt x="1955" y="329"/>
                    </a:cubicBezTo>
                    <a:cubicBezTo>
                      <a:pt x="1954" y="331"/>
                      <a:pt x="1954" y="331"/>
                      <a:pt x="1954" y="331"/>
                    </a:cubicBezTo>
                    <a:cubicBezTo>
                      <a:pt x="1954" y="331"/>
                      <a:pt x="1954" y="331"/>
                      <a:pt x="1954" y="331"/>
                    </a:cubicBezTo>
                    <a:cubicBezTo>
                      <a:pt x="1948" y="335"/>
                      <a:pt x="1948" y="335"/>
                      <a:pt x="1948" y="335"/>
                    </a:cubicBezTo>
                    <a:cubicBezTo>
                      <a:pt x="1948" y="335"/>
                      <a:pt x="1948" y="335"/>
                      <a:pt x="1948" y="335"/>
                    </a:cubicBezTo>
                    <a:cubicBezTo>
                      <a:pt x="1944" y="338"/>
                      <a:pt x="1944" y="338"/>
                      <a:pt x="1944" y="338"/>
                    </a:cubicBezTo>
                    <a:cubicBezTo>
                      <a:pt x="1944" y="338"/>
                      <a:pt x="1944" y="338"/>
                      <a:pt x="1944" y="338"/>
                    </a:cubicBezTo>
                    <a:cubicBezTo>
                      <a:pt x="1940" y="341"/>
                      <a:pt x="1940" y="341"/>
                      <a:pt x="1940" y="341"/>
                    </a:cubicBezTo>
                    <a:cubicBezTo>
                      <a:pt x="1940" y="341"/>
                      <a:pt x="1940" y="341"/>
                      <a:pt x="1940" y="341"/>
                    </a:cubicBezTo>
                    <a:cubicBezTo>
                      <a:pt x="1937" y="345"/>
                      <a:pt x="1937" y="345"/>
                      <a:pt x="1937" y="345"/>
                    </a:cubicBezTo>
                    <a:cubicBezTo>
                      <a:pt x="1937" y="345"/>
                      <a:pt x="1937" y="345"/>
                      <a:pt x="1937" y="345"/>
                    </a:cubicBezTo>
                    <a:cubicBezTo>
                      <a:pt x="1933" y="350"/>
                      <a:pt x="1933" y="350"/>
                      <a:pt x="1933" y="350"/>
                    </a:cubicBezTo>
                    <a:cubicBezTo>
                      <a:pt x="1933" y="350"/>
                      <a:pt x="1933" y="350"/>
                      <a:pt x="1933" y="350"/>
                    </a:cubicBezTo>
                    <a:cubicBezTo>
                      <a:pt x="1930" y="353"/>
                      <a:pt x="1930" y="353"/>
                      <a:pt x="1930" y="353"/>
                    </a:cubicBezTo>
                    <a:cubicBezTo>
                      <a:pt x="1930" y="353"/>
                      <a:pt x="1930" y="353"/>
                      <a:pt x="1930" y="353"/>
                    </a:cubicBezTo>
                    <a:cubicBezTo>
                      <a:pt x="1925" y="356"/>
                      <a:pt x="1925" y="356"/>
                      <a:pt x="1925" y="356"/>
                    </a:cubicBezTo>
                    <a:cubicBezTo>
                      <a:pt x="1925" y="356"/>
                      <a:pt x="1925" y="356"/>
                      <a:pt x="1925" y="356"/>
                    </a:cubicBezTo>
                    <a:cubicBezTo>
                      <a:pt x="1919" y="356"/>
                      <a:pt x="1919" y="356"/>
                      <a:pt x="1919" y="356"/>
                    </a:cubicBezTo>
                    <a:cubicBezTo>
                      <a:pt x="1919" y="356"/>
                      <a:pt x="1919" y="356"/>
                      <a:pt x="1919" y="356"/>
                    </a:cubicBezTo>
                    <a:cubicBezTo>
                      <a:pt x="1917" y="353"/>
                      <a:pt x="1917" y="353"/>
                      <a:pt x="1917" y="353"/>
                    </a:cubicBezTo>
                    <a:cubicBezTo>
                      <a:pt x="1917" y="353"/>
                      <a:pt x="1917" y="353"/>
                      <a:pt x="1917" y="353"/>
                    </a:cubicBezTo>
                    <a:cubicBezTo>
                      <a:pt x="1918" y="348"/>
                      <a:pt x="1918" y="348"/>
                      <a:pt x="1918" y="348"/>
                    </a:cubicBezTo>
                    <a:cubicBezTo>
                      <a:pt x="1918" y="348"/>
                      <a:pt x="1918" y="348"/>
                      <a:pt x="1918" y="348"/>
                    </a:cubicBezTo>
                    <a:cubicBezTo>
                      <a:pt x="1921" y="344"/>
                      <a:pt x="1921" y="344"/>
                      <a:pt x="1921" y="344"/>
                    </a:cubicBezTo>
                    <a:cubicBezTo>
                      <a:pt x="1921" y="344"/>
                      <a:pt x="1921" y="344"/>
                      <a:pt x="1921" y="344"/>
                    </a:cubicBezTo>
                    <a:cubicBezTo>
                      <a:pt x="1925" y="340"/>
                      <a:pt x="1925" y="340"/>
                      <a:pt x="1925" y="340"/>
                    </a:cubicBezTo>
                    <a:cubicBezTo>
                      <a:pt x="1925" y="340"/>
                      <a:pt x="1925" y="340"/>
                      <a:pt x="1925" y="340"/>
                    </a:cubicBezTo>
                    <a:cubicBezTo>
                      <a:pt x="1927" y="338"/>
                      <a:pt x="1927" y="338"/>
                      <a:pt x="1927" y="338"/>
                    </a:cubicBezTo>
                    <a:cubicBezTo>
                      <a:pt x="1927" y="338"/>
                      <a:pt x="1927" y="338"/>
                      <a:pt x="1927" y="338"/>
                    </a:cubicBezTo>
                    <a:cubicBezTo>
                      <a:pt x="1930" y="334"/>
                      <a:pt x="1930" y="334"/>
                      <a:pt x="1930" y="334"/>
                    </a:cubicBezTo>
                    <a:cubicBezTo>
                      <a:pt x="1930" y="334"/>
                      <a:pt x="1930" y="334"/>
                      <a:pt x="1930" y="334"/>
                    </a:cubicBezTo>
                    <a:cubicBezTo>
                      <a:pt x="1932" y="330"/>
                      <a:pt x="1932" y="330"/>
                      <a:pt x="1932" y="330"/>
                    </a:cubicBezTo>
                    <a:cubicBezTo>
                      <a:pt x="1932" y="330"/>
                      <a:pt x="1932" y="330"/>
                      <a:pt x="1932" y="330"/>
                    </a:cubicBezTo>
                    <a:cubicBezTo>
                      <a:pt x="1933" y="324"/>
                      <a:pt x="1933" y="324"/>
                      <a:pt x="1933" y="324"/>
                    </a:cubicBezTo>
                    <a:cubicBezTo>
                      <a:pt x="1933" y="324"/>
                      <a:pt x="1933" y="324"/>
                      <a:pt x="1933" y="324"/>
                    </a:cubicBezTo>
                    <a:cubicBezTo>
                      <a:pt x="1931" y="324"/>
                      <a:pt x="1931" y="324"/>
                      <a:pt x="1931" y="324"/>
                    </a:cubicBezTo>
                    <a:cubicBezTo>
                      <a:pt x="1931" y="324"/>
                      <a:pt x="1931" y="324"/>
                      <a:pt x="1931" y="324"/>
                    </a:cubicBezTo>
                    <a:cubicBezTo>
                      <a:pt x="1929" y="324"/>
                      <a:pt x="1929" y="324"/>
                      <a:pt x="1929" y="324"/>
                    </a:cubicBezTo>
                    <a:cubicBezTo>
                      <a:pt x="1929" y="324"/>
                      <a:pt x="1929" y="324"/>
                      <a:pt x="1929" y="324"/>
                    </a:cubicBezTo>
                    <a:cubicBezTo>
                      <a:pt x="1927" y="324"/>
                      <a:pt x="1927" y="324"/>
                      <a:pt x="1927" y="324"/>
                    </a:cubicBezTo>
                    <a:cubicBezTo>
                      <a:pt x="1927" y="324"/>
                      <a:pt x="1927" y="324"/>
                      <a:pt x="1927" y="324"/>
                    </a:cubicBezTo>
                    <a:cubicBezTo>
                      <a:pt x="1926" y="323"/>
                      <a:pt x="1926" y="323"/>
                      <a:pt x="1926" y="323"/>
                    </a:cubicBezTo>
                    <a:cubicBezTo>
                      <a:pt x="1926" y="323"/>
                      <a:pt x="1926" y="323"/>
                      <a:pt x="1926" y="323"/>
                    </a:cubicBezTo>
                    <a:cubicBezTo>
                      <a:pt x="1924" y="324"/>
                      <a:pt x="1924" y="324"/>
                      <a:pt x="1924" y="324"/>
                    </a:cubicBezTo>
                    <a:cubicBezTo>
                      <a:pt x="1924" y="324"/>
                      <a:pt x="1924" y="324"/>
                      <a:pt x="1924" y="324"/>
                    </a:cubicBezTo>
                    <a:cubicBezTo>
                      <a:pt x="1921" y="324"/>
                      <a:pt x="1921" y="324"/>
                      <a:pt x="1921" y="324"/>
                    </a:cubicBezTo>
                    <a:cubicBezTo>
                      <a:pt x="1921" y="324"/>
                      <a:pt x="1921" y="324"/>
                      <a:pt x="1921" y="324"/>
                    </a:cubicBezTo>
                    <a:cubicBezTo>
                      <a:pt x="1919" y="324"/>
                      <a:pt x="1919" y="324"/>
                      <a:pt x="1919" y="324"/>
                    </a:cubicBezTo>
                    <a:cubicBezTo>
                      <a:pt x="1919" y="324"/>
                      <a:pt x="1919" y="324"/>
                      <a:pt x="1919" y="324"/>
                    </a:cubicBezTo>
                    <a:cubicBezTo>
                      <a:pt x="1918" y="324"/>
                      <a:pt x="1918" y="324"/>
                      <a:pt x="1918" y="324"/>
                    </a:cubicBezTo>
                    <a:cubicBezTo>
                      <a:pt x="1918" y="324"/>
                      <a:pt x="1918" y="324"/>
                      <a:pt x="1918" y="324"/>
                    </a:cubicBezTo>
                    <a:cubicBezTo>
                      <a:pt x="1900" y="344"/>
                      <a:pt x="1900" y="344"/>
                      <a:pt x="1900" y="344"/>
                    </a:cubicBezTo>
                    <a:cubicBezTo>
                      <a:pt x="1900" y="344"/>
                      <a:pt x="1900" y="344"/>
                      <a:pt x="1900" y="344"/>
                    </a:cubicBezTo>
                    <a:cubicBezTo>
                      <a:pt x="1901" y="361"/>
                      <a:pt x="1901" y="361"/>
                      <a:pt x="1901" y="361"/>
                    </a:cubicBezTo>
                    <a:cubicBezTo>
                      <a:pt x="1901" y="361"/>
                      <a:pt x="1901" y="361"/>
                      <a:pt x="1901" y="361"/>
                    </a:cubicBezTo>
                    <a:cubicBezTo>
                      <a:pt x="1905" y="377"/>
                      <a:pt x="1905" y="377"/>
                      <a:pt x="1905" y="377"/>
                    </a:cubicBezTo>
                    <a:cubicBezTo>
                      <a:pt x="1905" y="377"/>
                      <a:pt x="1905" y="377"/>
                      <a:pt x="1905" y="377"/>
                    </a:cubicBezTo>
                    <a:cubicBezTo>
                      <a:pt x="1905" y="394"/>
                      <a:pt x="1905" y="394"/>
                      <a:pt x="1905" y="394"/>
                    </a:cubicBezTo>
                    <a:cubicBezTo>
                      <a:pt x="1905" y="394"/>
                      <a:pt x="1905" y="394"/>
                      <a:pt x="1905" y="394"/>
                    </a:cubicBezTo>
                    <a:cubicBezTo>
                      <a:pt x="1906" y="410"/>
                      <a:pt x="1906" y="410"/>
                      <a:pt x="1906" y="410"/>
                    </a:cubicBezTo>
                    <a:cubicBezTo>
                      <a:pt x="1906" y="410"/>
                      <a:pt x="1906" y="410"/>
                      <a:pt x="1906" y="410"/>
                    </a:cubicBezTo>
                    <a:cubicBezTo>
                      <a:pt x="1904" y="426"/>
                      <a:pt x="1904" y="426"/>
                      <a:pt x="1904" y="426"/>
                    </a:cubicBezTo>
                    <a:cubicBezTo>
                      <a:pt x="1904" y="426"/>
                      <a:pt x="1904" y="426"/>
                      <a:pt x="1904" y="426"/>
                    </a:cubicBezTo>
                    <a:cubicBezTo>
                      <a:pt x="1902" y="442"/>
                      <a:pt x="1902" y="442"/>
                      <a:pt x="1902" y="442"/>
                    </a:cubicBezTo>
                    <a:cubicBezTo>
                      <a:pt x="1902" y="442"/>
                      <a:pt x="1902" y="442"/>
                      <a:pt x="1902" y="442"/>
                    </a:cubicBezTo>
                    <a:cubicBezTo>
                      <a:pt x="1900" y="459"/>
                      <a:pt x="1900" y="459"/>
                      <a:pt x="1900" y="459"/>
                    </a:cubicBezTo>
                    <a:cubicBezTo>
                      <a:pt x="1900" y="459"/>
                      <a:pt x="1900" y="459"/>
                      <a:pt x="1900" y="459"/>
                    </a:cubicBezTo>
                    <a:cubicBezTo>
                      <a:pt x="1900" y="475"/>
                      <a:pt x="1900" y="475"/>
                      <a:pt x="1900" y="475"/>
                    </a:cubicBezTo>
                    <a:cubicBezTo>
                      <a:pt x="1900" y="475"/>
                      <a:pt x="1900" y="475"/>
                      <a:pt x="1900" y="475"/>
                    </a:cubicBezTo>
                    <a:cubicBezTo>
                      <a:pt x="1898" y="476"/>
                      <a:pt x="1898" y="476"/>
                      <a:pt x="1898" y="476"/>
                    </a:cubicBezTo>
                    <a:cubicBezTo>
                      <a:pt x="1898" y="476"/>
                      <a:pt x="1898" y="476"/>
                      <a:pt x="1898" y="476"/>
                    </a:cubicBezTo>
                    <a:cubicBezTo>
                      <a:pt x="1897" y="477"/>
                      <a:pt x="1897" y="477"/>
                      <a:pt x="1897" y="477"/>
                    </a:cubicBezTo>
                    <a:cubicBezTo>
                      <a:pt x="1897" y="477"/>
                      <a:pt x="1897" y="477"/>
                      <a:pt x="1897" y="477"/>
                    </a:cubicBezTo>
                    <a:cubicBezTo>
                      <a:pt x="1896" y="477"/>
                      <a:pt x="1896" y="477"/>
                      <a:pt x="1896" y="477"/>
                    </a:cubicBezTo>
                    <a:cubicBezTo>
                      <a:pt x="1896" y="477"/>
                      <a:pt x="1896" y="477"/>
                      <a:pt x="1896" y="477"/>
                    </a:cubicBezTo>
                    <a:cubicBezTo>
                      <a:pt x="1895" y="477"/>
                      <a:pt x="1895" y="477"/>
                      <a:pt x="1895" y="477"/>
                    </a:cubicBezTo>
                    <a:cubicBezTo>
                      <a:pt x="1895" y="477"/>
                      <a:pt x="1895" y="477"/>
                      <a:pt x="1895" y="477"/>
                    </a:cubicBezTo>
                    <a:cubicBezTo>
                      <a:pt x="1893" y="478"/>
                      <a:pt x="1893" y="478"/>
                      <a:pt x="1893" y="478"/>
                    </a:cubicBezTo>
                    <a:cubicBezTo>
                      <a:pt x="1893" y="478"/>
                      <a:pt x="1893" y="478"/>
                      <a:pt x="1893" y="478"/>
                    </a:cubicBezTo>
                    <a:cubicBezTo>
                      <a:pt x="1892" y="478"/>
                      <a:pt x="1892" y="478"/>
                      <a:pt x="1892" y="478"/>
                    </a:cubicBezTo>
                    <a:cubicBezTo>
                      <a:pt x="1892" y="478"/>
                      <a:pt x="1892" y="478"/>
                      <a:pt x="1892" y="478"/>
                    </a:cubicBezTo>
                    <a:cubicBezTo>
                      <a:pt x="1890" y="478"/>
                      <a:pt x="1890" y="478"/>
                      <a:pt x="1890" y="478"/>
                    </a:cubicBezTo>
                    <a:cubicBezTo>
                      <a:pt x="1890" y="478"/>
                      <a:pt x="1890" y="478"/>
                      <a:pt x="1890" y="478"/>
                    </a:cubicBezTo>
                    <a:cubicBezTo>
                      <a:pt x="1889" y="478"/>
                      <a:pt x="1889" y="478"/>
                      <a:pt x="1889" y="478"/>
                    </a:cubicBezTo>
                    <a:lnTo>
                      <a:pt x="1888" y="478"/>
                    </a:lnTo>
                    <a:close/>
                    <a:moveTo>
                      <a:pt x="19" y="460"/>
                    </a:moveTo>
                    <a:cubicBezTo>
                      <a:pt x="16" y="460"/>
                      <a:pt x="16" y="460"/>
                      <a:pt x="16" y="460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59"/>
                      <a:pt x="15" y="459"/>
                      <a:pt x="15" y="459"/>
                    </a:cubicBezTo>
                    <a:cubicBezTo>
                      <a:pt x="15" y="459"/>
                      <a:pt x="15" y="459"/>
                      <a:pt x="15" y="459"/>
                    </a:cubicBezTo>
                    <a:cubicBezTo>
                      <a:pt x="13" y="459"/>
                      <a:pt x="13" y="459"/>
                      <a:pt x="13" y="459"/>
                    </a:cubicBezTo>
                    <a:cubicBezTo>
                      <a:pt x="13" y="459"/>
                      <a:pt x="13" y="459"/>
                      <a:pt x="13" y="459"/>
                    </a:cubicBezTo>
                    <a:cubicBezTo>
                      <a:pt x="12" y="458"/>
                      <a:pt x="12" y="458"/>
                      <a:pt x="12" y="458"/>
                    </a:cubicBezTo>
                    <a:cubicBezTo>
                      <a:pt x="12" y="458"/>
                      <a:pt x="12" y="458"/>
                      <a:pt x="12" y="458"/>
                    </a:cubicBezTo>
                    <a:cubicBezTo>
                      <a:pt x="10" y="458"/>
                      <a:pt x="10" y="458"/>
                      <a:pt x="10" y="458"/>
                    </a:cubicBezTo>
                    <a:cubicBezTo>
                      <a:pt x="10" y="458"/>
                      <a:pt x="10" y="458"/>
                      <a:pt x="10" y="458"/>
                    </a:cubicBezTo>
                    <a:cubicBezTo>
                      <a:pt x="9" y="458"/>
                      <a:pt x="9" y="458"/>
                      <a:pt x="9" y="458"/>
                    </a:cubicBezTo>
                    <a:cubicBezTo>
                      <a:pt x="9" y="458"/>
                      <a:pt x="9" y="458"/>
                      <a:pt x="9" y="458"/>
                    </a:cubicBezTo>
                    <a:cubicBezTo>
                      <a:pt x="8" y="457"/>
                      <a:pt x="8" y="457"/>
                      <a:pt x="8" y="457"/>
                    </a:cubicBezTo>
                    <a:cubicBezTo>
                      <a:pt x="8" y="457"/>
                      <a:pt x="8" y="457"/>
                      <a:pt x="8" y="457"/>
                    </a:cubicBezTo>
                    <a:cubicBezTo>
                      <a:pt x="7" y="455"/>
                      <a:pt x="7" y="455"/>
                      <a:pt x="7" y="455"/>
                    </a:cubicBezTo>
                    <a:cubicBezTo>
                      <a:pt x="7" y="455"/>
                      <a:pt x="7" y="455"/>
                      <a:pt x="7" y="455"/>
                    </a:cubicBezTo>
                    <a:cubicBezTo>
                      <a:pt x="5" y="453"/>
                      <a:pt x="5" y="453"/>
                      <a:pt x="5" y="453"/>
                    </a:cubicBezTo>
                    <a:cubicBezTo>
                      <a:pt x="5" y="453"/>
                      <a:pt x="5" y="453"/>
                      <a:pt x="5" y="453"/>
                    </a:cubicBezTo>
                    <a:cubicBezTo>
                      <a:pt x="4" y="452"/>
                      <a:pt x="4" y="452"/>
                      <a:pt x="4" y="452"/>
                    </a:cubicBezTo>
                    <a:cubicBezTo>
                      <a:pt x="4" y="452"/>
                      <a:pt x="4" y="452"/>
                      <a:pt x="4" y="452"/>
                    </a:cubicBezTo>
                    <a:cubicBezTo>
                      <a:pt x="2" y="449"/>
                      <a:pt x="2" y="449"/>
                      <a:pt x="2" y="449"/>
                    </a:cubicBezTo>
                    <a:cubicBezTo>
                      <a:pt x="2" y="449"/>
                      <a:pt x="2" y="449"/>
                      <a:pt x="2" y="449"/>
                    </a:cubicBezTo>
                    <a:cubicBezTo>
                      <a:pt x="2" y="446"/>
                      <a:pt x="2" y="446"/>
                      <a:pt x="2" y="446"/>
                    </a:cubicBezTo>
                    <a:cubicBezTo>
                      <a:pt x="2" y="446"/>
                      <a:pt x="2" y="446"/>
                      <a:pt x="2" y="446"/>
                    </a:cubicBezTo>
                    <a:cubicBezTo>
                      <a:pt x="0" y="443"/>
                      <a:pt x="0" y="443"/>
                      <a:pt x="0" y="443"/>
                    </a:cubicBezTo>
                    <a:cubicBezTo>
                      <a:pt x="0" y="443"/>
                      <a:pt x="0" y="443"/>
                      <a:pt x="0" y="443"/>
                    </a:cubicBezTo>
                    <a:cubicBezTo>
                      <a:pt x="0" y="439"/>
                      <a:pt x="0" y="439"/>
                      <a:pt x="0" y="439"/>
                    </a:cubicBezTo>
                    <a:cubicBezTo>
                      <a:pt x="0" y="439"/>
                      <a:pt x="0" y="439"/>
                      <a:pt x="0" y="439"/>
                    </a:cubicBezTo>
                    <a:cubicBezTo>
                      <a:pt x="0" y="437"/>
                      <a:pt x="0" y="437"/>
                      <a:pt x="0" y="437"/>
                    </a:cubicBezTo>
                    <a:cubicBezTo>
                      <a:pt x="0" y="437"/>
                      <a:pt x="0" y="437"/>
                      <a:pt x="0" y="437"/>
                    </a:cubicBezTo>
                    <a:cubicBezTo>
                      <a:pt x="2" y="433"/>
                      <a:pt x="2" y="433"/>
                      <a:pt x="2" y="433"/>
                    </a:cubicBezTo>
                    <a:cubicBezTo>
                      <a:pt x="2" y="433"/>
                      <a:pt x="2" y="433"/>
                      <a:pt x="2" y="433"/>
                    </a:cubicBezTo>
                    <a:cubicBezTo>
                      <a:pt x="13" y="416"/>
                      <a:pt x="13" y="416"/>
                      <a:pt x="13" y="416"/>
                    </a:cubicBezTo>
                    <a:cubicBezTo>
                      <a:pt x="13" y="416"/>
                      <a:pt x="13" y="416"/>
                      <a:pt x="13" y="416"/>
                    </a:cubicBezTo>
                    <a:cubicBezTo>
                      <a:pt x="26" y="399"/>
                      <a:pt x="26" y="399"/>
                      <a:pt x="26" y="399"/>
                    </a:cubicBezTo>
                    <a:cubicBezTo>
                      <a:pt x="26" y="399"/>
                      <a:pt x="26" y="399"/>
                      <a:pt x="26" y="399"/>
                    </a:cubicBezTo>
                    <a:cubicBezTo>
                      <a:pt x="37" y="381"/>
                      <a:pt x="37" y="381"/>
                      <a:pt x="37" y="381"/>
                    </a:cubicBezTo>
                    <a:cubicBezTo>
                      <a:pt x="37" y="381"/>
                      <a:pt x="37" y="381"/>
                      <a:pt x="37" y="381"/>
                    </a:cubicBezTo>
                    <a:cubicBezTo>
                      <a:pt x="49" y="363"/>
                      <a:pt x="49" y="363"/>
                      <a:pt x="49" y="363"/>
                    </a:cubicBezTo>
                    <a:cubicBezTo>
                      <a:pt x="49" y="363"/>
                      <a:pt x="49" y="363"/>
                      <a:pt x="49" y="363"/>
                    </a:cubicBezTo>
                    <a:cubicBezTo>
                      <a:pt x="60" y="345"/>
                      <a:pt x="60" y="345"/>
                      <a:pt x="60" y="345"/>
                    </a:cubicBezTo>
                    <a:cubicBezTo>
                      <a:pt x="60" y="345"/>
                      <a:pt x="60" y="345"/>
                      <a:pt x="60" y="345"/>
                    </a:cubicBezTo>
                    <a:cubicBezTo>
                      <a:pt x="71" y="326"/>
                      <a:pt x="71" y="326"/>
                      <a:pt x="71" y="326"/>
                    </a:cubicBezTo>
                    <a:cubicBezTo>
                      <a:pt x="71" y="326"/>
                      <a:pt x="71" y="326"/>
                      <a:pt x="71" y="326"/>
                    </a:cubicBezTo>
                    <a:cubicBezTo>
                      <a:pt x="83" y="308"/>
                      <a:pt x="83" y="308"/>
                      <a:pt x="83" y="308"/>
                    </a:cubicBezTo>
                    <a:cubicBezTo>
                      <a:pt x="83" y="308"/>
                      <a:pt x="83" y="308"/>
                      <a:pt x="83" y="308"/>
                    </a:cubicBezTo>
                    <a:cubicBezTo>
                      <a:pt x="94" y="288"/>
                      <a:pt x="94" y="288"/>
                      <a:pt x="94" y="288"/>
                    </a:cubicBezTo>
                    <a:cubicBezTo>
                      <a:pt x="94" y="288"/>
                      <a:pt x="94" y="288"/>
                      <a:pt x="94" y="288"/>
                    </a:cubicBezTo>
                    <a:cubicBezTo>
                      <a:pt x="95" y="288"/>
                      <a:pt x="95" y="288"/>
                      <a:pt x="96" y="288"/>
                    </a:cubicBezTo>
                    <a:cubicBezTo>
                      <a:pt x="96" y="288"/>
                      <a:pt x="96" y="288"/>
                      <a:pt x="96" y="288"/>
                    </a:cubicBezTo>
                    <a:cubicBezTo>
                      <a:pt x="97" y="288"/>
                      <a:pt x="98" y="287"/>
                      <a:pt x="98" y="287"/>
                    </a:cubicBezTo>
                    <a:cubicBezTo>
                      <a:pt x="98" y="287"/>
                      <a:pt x="98" y="287"/>
                      <a:pt x="98" y="287"/>
                    </a:cubicBezTo>
                    <a:cubicBezTo>
                      <a:pt x="99" y="287"/>
                      <a:pt x="99" y="286"/>
                      <a:pt x="99" y="285"/>
                    </a:cubicBezTo>
                    <a:cubicBezTo>
                      <a:pt x="99" y="285"/>
                      <a:pt x="99" y="285"/>
                      <a:pt x="99" y="285"/>
                    </a:cubicBezTo>
                    <a:cubicBezTo>
                      <a:pt x="101" y="283"/>
                      <a:pt x="103" y="282"/>
                      <a:pt x="105" y="280"/>
                    </a:cubicBezTo>
                    <a:cubicBezTo>
                      <a:pt x="105" y="280"/>
                      <a:pt x="105" y="280"/>
                      <a:pt x="105" y="280"/>
                    </a:cubicBezTo>
                    <a:cubicBezTo>
                      <a:pt x="105" y="279"/>
                      <a:pt x="105" y="279"/>
                      <a:pt x="106" y="278"/>
                    </a:cubicBezTo>
                    <a:cubicBezTo>
                      <a:pt x="106" y="278"/>
                      <a:pt x="106" y="278"/>
                      <a:pt x="106" y="278"/>
                    </a:cubicBezTo>
                    <a:cubicBezTo>
                      <a:pt x="107" y="277"/>
                      <a:pt x="108" y="276"/>
                      <a:pt x="109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13" y="268"/>
                      <a:pt x="117" y="261"/>
                      <a:pt x="121" y="254"/>
                    </a:cubicBezTo>
                    <a:cubicBezTo>
                      <a:pt x="121" y="254"/>
                      <a:pt x="121" y="254"/>
                      <a:pt x="121" y="254"/>
                    </a:cubicBezTo>
                    <a:cubicBezTo>
                      <a:pt x="120" y="254"/>
                      <a:pt x="120" y="254"/>
                      <a:pt x="119" y="254"/>
                    </a:cubicBezTo>
                    <a:cubicBezTo>
                      <a:pt x="119" y="254"/>
                      <a:pt x="119" y="254"/>
                      <a:pt x="119" y="254"/>
                    </a:cubicBezTo>
                    <a:cubicBezTo>
                      <a:pt x="118" y="253"/>
                      <a:pt x="118" y="253"/>
                      <a:pt x="118" y="253"/>
                    </a:cubicBezTo>
                    <a:cubicBezTo>
                      <a:pt x="118" y="253"/>
                      <a:pt x="118" y="253"/>
                      <a:pt x="118" y="253"/>
                    </a:cubicBezTo>
                    <a:cubicBezTo>
                      <a:pt x="117" y="252"/>
                      <a:pt x="117" y="252"/>
                      <a:pt x="117" y="252"/>
                    </a:cubicBezTo>
                    <a:cubicBezTo>
                      <a:pt x="117" y="252"/>
                      <a:pt x="117" y="252"/>
                      <a:pt x="117" y="252"/>
                    </a:cubicBezTo>
                    <a:cubicBezTo>
                      <a:pt x="117" y="251"/>
                      <a:pt x="117" y="251"/>
                      <a:pt x="117" y="251"/>
                    </a:cubicBezTo>
                    <a:cubicBezTo>
                      <a:pt x="117" y="251"/>
                      <a:pt x="117" y="251"/>
                      <a:pt x="117" y="251"/>
                    </a:cubicBezTo>
                    <a:cubicBezTo>
                      <a:pt x="116" y="250"/>
                      <a:pt x="116" y="250"/>
                      <a:pt x="116" y="250"/>
                    </a:cubicBezTo>
                    <a:cubicBezTo>
                      <a:pt x="116" y="250"/>
                      <a:pt x="116" y="250"/>
                      <a:pt x="116" y="250"/>
                    </a:cubicBezTo>
                    <a:cubicBezTo>
                      <a:pt x="116" y="249"/>
                      <a:pt x="116" y="249"/>
                      <a:pt x="116" y="249"/>
                    </a:cubicBezTo>
                    <a:cubicBezTo>
                      <a:pt x="116" y="249"/>
                      <a:pt x="116" y="249"/>
                      <a:pt x="116" y="249"/>
                    </a:cubicBezTo>
                    <a:cubicBezTo>
                      <a:pt x="115" y="248"/>
                      <a:pt x="115" y="248"/>
                      <a:pt x="115" y="248"/>
                    </a:cubicBezTo>
                    <a:cubicBezTo>
                      <a:pt x="115" y="248"/>
                      <a:pt x="115" y="248"/>
                      <a:pt x="115" y="248"/>
                    </a:cubicBezTo>
                    <a:cubicBezTo>
                      <a:pt x="115" y="245"/>
                      <a:pt x="115" y="245"/>
                      <a:pt x="115" y="245"/>
                    </a:cubicBezTo>
                    <a:cubicBezTo>
                      <a:pt x="115" y="245"/>
                      <a:pt x="115" y="245"/>
                      <a:pt x="115" y="245"/>
                    </a:cubicBezTo>
                    <a:cubicBezTo>
                      <a:pt x="123" y="240"/>
                      <a:pt x="123" y="240"/>
                      <a:pt x="123" y="240"/>
                    </a:cubicBezTo>
                    <a:cubicBezTo>
                      <a:pt x="123" y="240"/>
                      <a:pt x="123" y="240"/>
                      <a:pt x="123" y="240"/>
                    </a:cubicBezTo>
                    <a:cubicBezTo>
                      <a:pt x="132" y="232"/>
                      <a:pt x="132" y="232"/>
                      <a:pt x="132" y="232"/>
                    </a:cubicBezTo>
                    <a:cubicBezTo>
                      <a:pt x="132" y="232"/>
                      <a:pt x="132" y="232"/>
                      <a:pt x="132" y="232"/>
                    </a:cubicBezTo>
                    <a:cubicBezTo>
                      <a:pt x="139" y="224"/>
                      <a:pt x="139" y="224"/>
                      <a:pt x="139" y="224"/>
                    </a:cubicBezTo>
                    <a:cubicBezTo>
                      <a:pt x="139" y="224"/>
                      <a:pt x="139" y="224"/>
                      <a:pt x="139" y="224"/>
                    </a:cubicBezTo>
                    <a:cubicBezTo>
                      <a:pt x="148" y="214"/>
                      <a:pt x="148" y="214"/>
                      <a:pt x="148" y="214"/>
                    </a:cubicBezTo>
                    <a:cubicBezTo>
                      <a:pt x="148" y="214"/>
                      <a:pt x="148" y="214"/>
                      <a:pt x="148" y="214"/>
                    </a:cubicBezTo>
                    <a:cubicBezTo>
                      <a:pt x="154" y="206"/>
                      <a:pt x="154" y="206"/>
                      <a:pt x="154" y="206"/>
                    </a:cubicBezTo>
                    <a:cubicBezTo>
                      <a:pt x="154" y="206"/>
                      <a:pt x="154" y="206"/>
                      <a:pt x="154" y="206"/>
                    </a:cubicBezTo>
                    <a:cubicBezTo>
                      <a:pt x="160" y="196"/>
                      <a:pt x="160" y="196"/>
                      <a:pt x="160" y="196"/>
                    </a:cubicBezTo>
                    <a:cubicBezTo>
                      <a:pt x="160" y="196"/>
                      <a:pt x="160" y="196"/>
                      <a:pt x="160" y="196"/>
                    </a:cubicBezTo>
                    <a:cubicBezTo>
                      <a:pt x="167" y="186"/>
                      <a:pt x="167" y="186"/>
                      <a:pt x="167" y="186"/>
                    </a:cubicBezTo>
                    <a:cubicBezTo>
                      <a:pt x="167" y="186"/>
                      <a:pt x="167" y="186"/>
                      <a:pt x="167" y="186"/>
                    </a:cubicBezTo>
                    <a:cubicBezTo>
                      <a:pt x="174" y="176"/>
                      <a:pt x="174" y="176"/>
                      <a:pt x="174" y="176"/>
                    </a:cubicBezTo>
                    <a:cubicBezTo>
                      <a:pt x="174" y="176"/>
                      <a:pt x="174" y="176"/>
                      <a:pt x="174" y="176"/>
                    </a:cubicBezTo>
                    <a:cubicBezTo>
                      <a:pt x="236" y="100"/>
                      <a:pt x="236" y="100"/>
                      <a:pt x="236" y="100"/>
                    </a:cubicBezTo>
                    <a:cubicBezTo>
                      <a:pt x="236" y="100"/>
                      <a:pt x="236" y="100"/>
                      <a:pt x="236" y="100"/>
                    </a:cubicBezTo>
                    <a:cubicBezTo>
                      <a:pt x="236" y="100"/>
                      <a:pt x="236" y="100"/>
                      <a:pt x="236" y="100"/>
                    </a:cubicBezTo>
                    <a:cubicBezTo>
                      <a:pt x="236" y="100"/>
                      <a:pt x="236" y="100"/>
                      <a:pt x="236" y="100"/>
                    </a:cubicBezTo>
                    <a:cubicBezTo>
                      <a:pt x="236" y="99"/>
                      <a:pt x="236" y="99"/>
                      <a:pt x="236" y="99"/>
                    </a:cubicBezTo>
                    <a:cubicBezTo>
                      <a:pt x="236" y="99"/>
                      <a:pt x="236" y="99"/>
                      <a:pt x="236" y="99"/>
                    </a:cubicBezTo>
                    <a:cubicBezTo>
                      <a:pt x="236" y="99"/>
                      <a:pt x="236" y="99"/>
                      <a:pt x="236" y="99"/>
                    </a:cubicBezTo>
                    <a:cubicBezTo>
                      <a:pt x="236" y="99"/>
                      <a:pt x="236" y="99"/>
                      <a:pt x="236" y="99"/>
                    </a:cubicBezTo>
                    <a:cubicBezTo>
                      <a:pt x="236" y="98"/>
                      <a:pt x="236" y="98"/>
                      <a:pt x="236" y="98"/>
                    </a:cubicBezTo>
                    <a:cubicBezTo>
                      <a:pt x="236" y="98"/>
                      <a:pt x="236" y="98"/>
                      <a:pt x="236" y="98"/>
                    </a:cubicBezTo>
                    <a:cubicBezTo>
                      <a:pt x="236" y="97"/>
                      <a:pt x="236" y="97"/>
                      <a:pt x="236" y="97"/>
                    </a:cubicBezTo>
                    <a:cubicBezTo>
                      <a:pt x="236" y="97"/>
                      <a:pt x="236" y="97"/>
                      <a:pt x="236" y="97"/>
                    </a:cubicBezTo>
                    <a:cubicBezTo>
                      <a:pt x="236" y="96"/>
                      <a:pt x="236" y="96"/>
                      <a:pt x="236" y="96"/>
                    </a:cubicBezTo>
                    <a:cubicBezTo>
                      <a:pt x="236" y="96"/>
                      <a:pt x="236" y="96"/>
                      <a:pt x="236" y="96"/>
                    </a:cubicBezTo>
                    <a:cubicBezTo>
                      <a:pt x="236" y="95"/>
                      <a:pt x="236" y="95"/>
                      <a:pt x="236" y="95"/>
                    </a:cubicBezTo>
                    <a:cubicBezTo>
                      <a:pt x="236" y="95"/>
                      <a:pt x="236" y="95"/>
                      <a:pt x="236" y="95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36" y="93"/>
                      <a:pt x="236" y="93"/>
                      <a:pt x="236" y="93"/>
                    </a:cubicBezTo>
                    <a:cubicBezTo>
                      <a:pt x="227" y="97"/>
                      <a:pt x="227" y="97"/>
                      <a:pt x="227" y="97"/>
                    </a:cubicBezTo>
                    <a:cubicBezTo>
                      <a:pt x="227" y="97"/>
                      <a:pt x="227" y="97"/>
                      <a:pt x="227" y="97"/>
                    </a:cubicBezTo>
                    <a:cubicBezTo>
                      <a:pt x="217" y="100"/>
                      <a:pt x="217" y="100"/>
                      <a:pt x="217" y="100"/>
                    </a:cubicBezTo>
                    <a:cubicBezTo>
                      <a:pt x="217" y="100"/>
                      <a:pt x="217" y="100"/>
                      <a:pt x="217" y="100"/>
                    </a:cubicBezTo>
                    <a:cubicBezTo>
                      <a:pt x="209" y="105"/>
                      <a:pt x="209" y="105"/>
                      <a:pt x="209" y="105"/>
                    </a:cubicBezTo>
                    <a:cubicBezTo>
                      <a:pt x="209" y="105"/>
                      <a:pt x="209" y="105"/>
                      <a:pt x="209" y="105"/>
                    </a:cubicBezTo>
                    <a:cubicBezTo>
                      <a:pt x="200" y="110"/>
                      <a:pt x="200" y="110"/>
                      <a:pt x="200" y="110"/>
                    </a:cubicBezTo>
                    <a:cubicBezTo>
                      <a:pt x="200" y="110"/>
                      <a:pt x="200" y="110"/>
                      <a:pt x="200" y="110"/>
                    </a:cubicBezTo>
                    <a:cubicBezTo>
                      <a:pt x="191" y="115"/>
                      <a:pt x="191" y="115"/>
                      <a:pt x="191" y="115"/>
                    </a:cubicBezTo>
                    <a:cubicBezTo>
                      <a:pt x="191" y="115"/>
                      <a:pt x="191" y="115"/>
                      <a:pt x="191" y="115"/>
                    </a:cubicBezTo>
                    <a:cubicBezTo>
                      <a:pt x="182" y="121"/>
                      <a:pt x="182" y="121"/>
                      <a:pt x="182" y="121"/>
                    </a:cubicBezTo>
                    <a:cubicBezTo>
                      <a:pt x="182" y="121"/>
                      <a:pt x="182" y="121"/>
                      <a:pt x="182" y="121"/>
                    </a:cubicBezTo>
                    <a:cubicBezTo>
                      <a:pt x="173" y="127"/>
                      <a:pt x="173" y="127"/>
                      <a:pt x="173" y="127"/>
                    </a:cubicBezTo>
                    <a:cubicBezTo>
                      <a:pt x="173" y="127"/>
                      <a:pt x="173" y="127"/>
                      <a:pt x="173" y="127"/>
                    </a:cubicBezTo>
                    <a:cubicBezTo>
                      <a:pt x="165" y="131"/>
                      <a:pt x="165" y="131"/>
                      <a:pt x="165" y="131"/>
                    </a:cubicBezTo>
                    <a:cubicBezTo>
                      <a:pt x="165" y="131"/>
                      <a:pt x="165" y="131"/>
                      <a:pt x="165" y="131"/>
                    </a:cubicBezTo>
                    <a:cubicBezTo>
                      <a:pt x="163" y="132"/>
                      <a:pt x="163" y="132"/>
                      <a:pt x="163" y="132"/>
                    </a:cubicBezTo>
                    <a:cubicBezTo>
                      <a:pt x="163" y="132"/>
                      <a:pt x="163" y="132"/>
                      <a:pt x="163" y="132"/>
                    </a:cubicBezTo>
                    <a:cubicBezTo>
                      <a:pt x="161" y="133"/>
                      <a:pt x="161" y="133"/>
                      <a:pt x="161" y="133"/>
                    </a:cubicBezTo>
                    <a:cubicBezTo>
                      <a:pt x="161" y="133"/>
                      <a:pt x="161" y="133"/>
                      <a:pt x="161" y="133"/>
                    </a:cubicBezTo>
                    <a:cubicBezTo>
                      <a:pt x="159" y="133"/>
                      <a:pt x="159" y="133"/>
                      <a:pt x="159" y="133"/>
                    </a:cubicBezTo>
                    <a:cubicBezTo>
                      <a:pt x="159" y="133"/>
                      <a:pt x="159" y="133"/>
                      <a:pt x="159" y="133"/>
                    </a:cubicBezTo>
                    <a:cubicBezTo>
                      <a:pt x="158" y="133"/>
                      <a:pt x="158" y="133"/>
                      <a:pt x="158" y="133"/>
                    </a:cubicBezTo>
                    <a:cubicBezTo>
                      <a:pt x="158" y="133"/>
                      <a:pt x="158" y="133"/>
                      <a:pt x="158" y="133"/>
                    </a:cubicBezTo>
                    <a:cubicBezTo>
                      <a:pt x="156" y="133"/>
                      <a:pt x="156" y="133"/>
                      <a:pt x="156" y="133"/>
                    </a:cubicBezTo>
                    <a:cubicBezTo>
                      <a:pt x="156" y="133"/>
                      <a:pt x="156" y="133"/>
                      <a:pt x="156" y="133"/>
                    </a:cubicBezTo>
                    <a:cubicBezTo>
                      <a:pt x="155" y="133"/>
                      <a:pt x="155" y="133"/>
                      <a:pt x="155" y="133"/>
                    </a:cubicBezTo>
                    <a:cubicBezTo>
                      <a:pt x="155" y="133"/>
                      <a:pt x="155" y="133"/>
                      <a:pt x="155" y="133"/>
                    </a:cubicBezTo>
                    <a:cubicBezTo>
                      <a:pt x="153" y="133"/>
                      <a:pt x="153" y="133"/>
                      <a:pt x="153" y="133"/>
                    </a:cubicBezTo>
                    <a:cubicBezTo>
                      <a:pt x="153" y="133"/>
                      <a:pt x="153" y="133"/>
                      <a:pt x="153" y="133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0" y="131"/>
                      <a:pt x="150" y="131"/>
                      <a:pt x="150" y="131"/>
                    </a:cubicBezTo>
                    <a:cubicBezTo>
                      <a:pt x="150" y="131"/>
                      <a:pt x="150" y="131"/>
                      <a:pt x="150" y="131"/>
                    </a:cubicBezTo>
                    <a:cubicBezTo>
                      <a:pt x="148" y="129"/>
                      <a:pt x="148" y="129"/>
                      <a:pt x="148" y="129"/>
                    </a:cubicBezTo>
                    <a:cubicBezTo>
                      <a:pt x="148" y="129"/>
                      <a:pt x="148" y="129"/>
                      <a:pt x="148" y="129"/>
                    </a:cubicBezTo>
                    <a:cubicBezTo>
                      <a:pt x="145" y="129"/>
                      <a:pt x="145" y="129"/>
                      <a:pt x="145" y="129"/>
                    </a:cubicBezTo>
                    <a:cubicBezTo>
                      <a:pt x="145" y="129"/>
                      <a:pt x="145" y="129"/>
                      <a:pt x="145" y="129"/>
                    </a:cubicBezTo>
                    <a:cubicBezTo>
                      <a:pt x="142" y="128"/>
                      <a:pt x="142" y="128"/>
                      <a:pt x="142" y="128"/>
                    </a:cubicBezTo>
                    <a:cubicBezTo>
                      <a:pt x="142" y="128"/>
                      <a:pt x="142" y="128"/>
                      <a:pt x="142" y="128"/>
                    </a:cubicBezTo>
                    <a:cubicBezTo>
                      <a:pt x="139" y="128"/>
                      <a:pt x="139" y="128"/>
                      <a:pt x="139" y="128"/>
                    </a:cubicBezTo>
                    <a:cubicBezTo>
                      <a:pt x="139" y="128"/>
                      <a:pt x="139" y="128"/>
                      <a:pt x="139" y="128"/>
                    </a:cubicBezTo>
                    <a:cubicBezTo>
                      <a:pt x="137" y="128"/>
                      <a:pt x="137" y="128"/>
                      <a:pt x="137" y="128"/>
                    </a:cubicBezTo>
                    <a:cubicBezTo>
                      <a:pt x="137" y="128"/>
                      <a:pt x="137" y="128"/>
                      <a:pt x="137" y="128"/>
                    </a:cubicBezTo>
                    <a:cubicBezTo>
                      <a:pt x="134" y="126"/>
                      <a:pt x="134" y="126"/>
                      <a:pt x="134" y="126"/>
                    </a:cubicBezTo>
                    <a:cubicBezTo>
                      <a:pt x="134" y="126"/>
                      <a:pt x="134" y="126"/>
                      <a:pt x="134" y="126"/>
                    </a:cubicBezTo>
                    <a:cubicBezTo>
                      <a:pt x="134" y="123"/>
                      <a:pt x="134" y="123"/>
                      <a:pt x="134" y="123"/>
                    </a:cubicBezTo>
                    <a:cubicBezTo>
                      <a:pt x="134" y="123"/>
                      <a:pt x="134" y="123"/>
                      <a:pt x="134" y="123"/>
                    </a:cubicBezTo>
                    <a:cubicBezTo>
                      <a:pt x="132" y="123"/>
                      <a:pt x="132" y="123"/>
                      <a:pt x="132" y="123"/>
                    </a:cubicBezTo>
                    <a:cubicBezTo>
                      <a:pt x="132" y="123"/>
                      <a:pt x="132" y="123"/>
                      <a:pt x="132" y="123"/>
                    </a:cubicBezTo>
                    <a:cubicBezTo>
                      <a:pt x="130" y="123"/>
                      <a:pt x="130" y="123"/>
                      <a:pt x="130" y="123"/>
                    </a:cubicBezTo>
                    <a:cubicBezTo>
                      <a:pt x="130" y="123"/>
                      <a:pt x="130" y="123"/>
                      <a:pt x="130" y="123"/>
                    </a:cubicBezTo>
                    <a:cubicBezTo>
                      <a:pt x="128" y="123"/>
                      <a:pt x="128" y="123"/>
                      <a:pt x="128" y="123"/>
                    </a:cubicBezTo>
                    <a:cubicBezTo>
                      <a:pt x="128" y="123"/>
                      <a:pt x="128" y="123"/>
                      <a:pt x="128" y="123"/>
                    </a:cubicBezTo>
                    <a:cubicBezTo>
                      <a:pt x="127" y="122"/>
                      <a:pt x="127" y="122"/>
                      <a:pt x="127" y="122"/>
                    </a:cubicBezTo>
                    <a:cubicBezTo>
                      <a:pt x="127" y="122"/>
                      <a:pt x="127" y="122"/>
                      <a:pt x="127" y="122"/>
                    </a:cubicBezTo>
                    <a:cubicBezTo>
                      <a:pt x="125" y="122"/>
                      <a:pt x="125" y="122"/>
                      <a:pt x="125" y="122"/>
                    </a:cubicBezTo>
                    <a:cubicBezTo>
                      <a:pt x="125" y="122"/>
                      <a:pt x="125" y="122"/>
                      <a:pt x="125" y="122"/>
                    </a:cubicBezTo>
                    <a:cubicBezTo>
                      <a:pt x="122" y="122"/>
                      <a:pt x="122" y="122"/>
                      <a:pt x="122" y="122"/>
                    </a:cubicBezTo>
                    <a:cubicBezTo>
                      <a:pt x="122" y="122"/>
                      <a:pt x="122" y="122"/>
                      <a:pt x="122" y="122"/>
                    </a:cubicBezTo>
                    <a:cubicBezTo>
                      <a:pt x="121" y="121"/>
                      <a:pt x="121" y="121"/>
                      <a:pt x="121" y="121"/>
                    </a:cubicBezTo>
                    <a:cubicBezTo>
                      <a:pt x="121" y="121"/>
                      <a:pt x="121" y="121"/>
                      <a:pt x="121" y="121"/>
                    </a:cubicBezTo>
                    <a:cubicBezTo>
                      <a:pt x="119" y="119"/>
                      <a:pt x="119" y="119"/>
                      <a:pt x="119" y="119"/>
                    </a:cubicBezTo>
                    <a:cubicBezTo>
                      <a:pt x="119" y="119"/>
                      <a:pt x="119" y="119"/>
                      <a:pt x="119" y="119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64" y="99"/>
                      <a:pt x="164" y="99"/>
                      <a:pt x="164" y="99"/>
                    </a:cubicBezTo>
                    <a:cubicBezTo>
                      <a:pt x="164" y="99"/>
                      <a:pt x="164" y="99"/>
                      <a:pt x="164" y="99"/>
                    </a:cubicBezTo>
                    <a:cubicBezTo>
                      <a:pt x="175" y="99"/>
                      <a:pt x="175" y="99"/>
                      <a:pt x="175" y="99"/>
                    </a:cubicBezTo>
                    <a:cubicBezTo>
                      <a:pt x="175" y="99"/>
                      <a:pt x="175" y="99"/>
                      <a:pt x="175" y="99"/>
                    </a:cubicBezTo>
                    <a:cubicBezTo>
                      <a:pt x="187" y="96"/>
                      <a:pt x="187" y="96"/>
                      <a:pt x="187" y="96"/>
                    </a:cubicBezTo>
                    <a:cubicBezTo>
                      <a:pt x="187" y="96"/>
                      <a:pt x="187" y="96"/>
                      <a:pt x="187" y="96"/>
                    </a:cubicBezTo>
                    <a:cubicBezTo>
                      <a:pt x="198" y="93"/>
                      <a:pt x="198" y="93"/>
                      <a:pt x="198" y="93"/>
                    </a:cubicBezTo>
                    <a:cubicBezTo>
                      <a:pt x="198" y="93"/>
                      <a:pt x="198" y="93"/>
                      <a:pt x="198" y="93"/>
                    </a:cubicBezTo>
                    <a:cubicBezTo>
                      <a:pt x="211" y="88"/>
                      <a:pt x="211" y="88"/>
                      <a:pt x="211" y="88"/>
                    </a:cubicBezTo>
                    <a:cubicBezTo>
                      <a:pt x="211" y="88"/>
                      <a:pt x="211" y="88"/>
                      <a:pt x="211" y="88"/>
                    </a:cubicBezTo>
                    <a:cubicBezTo>
                      <a:pt x="221" y="85"/>
                      <a:pt x="221" y="85"/>
                      <a:pt x="221" y="85"/>
                    </a:cubicBezTo>
                    <a:cubicBezTo>
                      <a:pt x="221" y="85"/>
                      <a:pt x="221" y="85"/>
                      <a:pt x="221" y="85"/>
                    </a:cubicBezTo>
                    <a:cubicBezTo>
                      <a:pt x="233" y="80"/>
                      <a:pt x="233" y="80"/>
                      <a:pt x="233" y="80"/>
                    </a:cubicBezTo>
                    <a:cubicBezTo>
                      <a:pt x="233" y="80"/>
                      <a:pt x="233" y="80"/>
                      <a:pt x="233" y="80"/>
                    </a:cubicBezTo>
                    <a:cubicBezTo>
                      <a:pt x="244" y="75"/>
                      <a:pt x="244" y="75"/>
                      <a:pt x="244" y="75"/>
                    </a:cubicBezTo>
                    <a:cubicBezTo>
                      <a:pt x="244" y="75"/>
                      <a:pt x="244" y="75"/>
                      <a:pt x="244" y="75"/>
                    </a:cubicBezTo>
                    <a:cubicBezTo>
                      <a:pt x="257" y="70"/>
                      <a:pt x="257" y="70"/>
                      <a:pt x="257" y="70"/>
                    </a:cubicBezTo>
                    <a:cubicBezTo>
                      <a:pt x="257" y="70"/>
                      <a:pt x="257" y="70"/>
                      <a:pt x="257" y="70"/>
                    </a:cubicBezTo>
                    <a:cubicBezTo>
                      <a:pt x="257" y="70"/>
                      <a:pt x="257" y="70"/>
                      <a:pt x="257" y="70"/>
                    </a:cubicBezTo>
                    <a:cubicBezTo>
                      <a:pt x="257" y="70"/>
                      <a:pt x="257" y="70"/>
                      <a:pt x="257" y="70"/>
                    </a:cubicBezTo>
                    <a:cubicBezTo>
                      <a:pt x="258" y="70"/>
                      <a:pt x="258" y="70"/>
                      <a:pt x="258" y="70"/>
                    </a:cubicBezTo>
                    <a:cubicBezTo>
                      <a:pt x="258" y="70"/>
                      <a:pt x="258" y="70"/>
                      <a:pt x="258" y="70"/>
                    </a:cubicBezTo>
                    <a:cubicBezTo>
                      <a:pt x="259" y="70"/>
                      <a:pt x="259" y="70"/>
                      <a:pt x="259" y="70"/>
                    </a:cubicBezTo>
                    <a:cubicBezTo>
                      <a:pt x="259" y="70"/>
                      <a:pt x="259" y="70"/>
                      <a:pt x="259" y="70"/>
                    </a:cubicBezTo>
                    <a:cubicBezTo>
                      <a:pt x="261" y="69"/>
                      <a:pt x="261" y="69"/>
                      <a:pt x="261" y="69"/>
                    </a:cubicBezTo>
                    <a:cubicBezTo>
                      <a:pt x="261" y="69"/>
                      <a:pt x="261" y="69"/>
                      <a:pt x="261" y="69"/>
                    </a:cubicBezTo>
                    <a:cubicBezTo>
                      <a:pt x="261" y="69"/>
                      <a:pt x="261" y="69"/>
                      <a:pt x="261" y="69"/>
                    </a:cubicBezTo>
                    <a:cubicBezTo>
                      <a:pt x="261" y="69"/>
                      <a:pt x="261" y="69"/>
                      <a:pt x="261" y="69"/>
                    </a:cubicBezTo>
                    <a:cubicBezTo>
                      <a:pt x="263" y="69"/>
                      <a:pt x="263" y="69"/>
                      <a:pt x="263" y="69"/>
                    </a:cubicBezTo>
                    <a:cubicBezTo>
                      <a:pt x="263" y="69"/>
                      <a:pt x="263" y="69"/>
                      <a:pt x="263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7" y="68"/>
                      <a:pt x="267" y="68"/>
                      <a:pt x="267" y="68"/>
                    </a:cubicBezTo>
                    <a:cubicBezTo>
                      <a:pt x="267" y="68"/>
                      <a:pt x="267" y="68"/>
                      <a:pt x="267" y="68"/>
                    </a:cubicBezTo>
                    <a:cubicBezTo>
                      <a:pt x="267" y="70"/>
                      <a:pt x="267" y="70"/>
                      <a:pt x="267" y="70"/>
                    </a:cubicBezTo>
                    <a:cubicBezTo>
                      <a:pt x="267" y="70"/>
                      <a:pt x="267" y="70"/>
                      <a:pt x="267" y="70"/>
                    </a:cubicBezTo>
                    <a:cubicBezTo>
                      <a:pt x="267" y="71"/>
                      <a:pt x="267" y="71"/>
                      <a:pt x="267" y="71"/>
                    </a:cubicBezTo>
                    <a:cubicBezTo>
                      <a:pt x="267" y="71"/>
                      <a:pt x="267" y="71"/>
                      <a:pt x="267" y="71"/>
                    </a:cubicBezTo>
                    <a:cubicBezTo>
                      <a:pt x="267" y="72"/>
                      <a:pt x="267" y="72"/>
                      <a:pt x="267" y="72"/>
                    </a:cubicBezTo>
                    <a:cubicBezTo>
                      <a:pt x="267" y="72"/>
                      <a:pt x="267" y="72"/>
                      <a:pt x="267" y="72"/>
                    </a:cubicBezTo>
                    <a:cubicBezTo>
                      <a:pt x="268" y="72"/>
                      <a:pt x="268" y="72"/>
                      <a:pt x="268" y="72"/>
                    </a:cubicBezTo>
                    <a:cubicBezTo>
                      <a:pt x="268" y="72"/>
                      <a:pt x="268" y="72"/>
                      <a:pt x="268" y="72"/>
                    </a:cubicBezTo>
                    <a:cubicBezTo>
                      <a:pt x="268" y="73"/>
                      <a:pt x="268" y="73"/>
                      <a:pt x="268" y="73"/>
                    </a:cubicBezTo>
                    <a:cubicBezTo>
                      <a:pt x="268" y="73"/>
                      <a:pt x="268" y="73"/>
                      <a:pt x="268" y="73"/>
                    </a:cubicBezTo>
                    <a:cubicBezTo>
                      <a:pt x="270" y="73"/>
                      <a:pt x="270" y="73"/>
                      <a:pt x="270" y="73"/>
                    </a:cubicBezTo>
                    <a:cubicBezTo>
                      <a:pt x="270" y="73"/>
                      <a:pt x="270" y="73"/>
                      <a:pt x="270" y="73"/>
                    </a:cubicBezTo>
                    <a:cubicBezTo>
                      <a:pt x="271" y="74"/>
                      <a:pt x="271" y="74"/>
                      <a:pt x="271" y="74"/>
                    </a:cubicBezTo>
                    <a:cubicBezTo>
                      <a:pt x="271" y="74"/>
                      <a:pt x="271" y="74"/>
                      <a:pt x="271" y="74"/>
                    </a:cubicBezTo>
                    <a:cubicBezTo>
                      <a:pt x="273" y="74"/>
                      <a:pt x="273" y="74"/>
                      <a:pt x="273" y="74"/>
                    </a:cubicBezTo>
                    <a:cubicBezTo>
                      <a:pt x="273" y="74"/>
                      <a:pt x="273" y="74"/>
                      <a:pt x="273" y="74"/>
                    </a:cubicBezTo>
                    <a:cubicBezTo>
                      <a:pt x="273" y="76"/>
                      <a:pt x="273" y="76"/>
                      <a:pt x="273" y="76"/>
                    </a:cubicBezTo>
                    <a:cubicBezTo>
                      <a:pt x="273" y="76"/>
                      <a:pt x="273" y="76"/>
                      <a:pt x="273" y="76"/>
                    </a:cubicBezTo>
                    <a:cubicBezTo>
                      <a:pt x="273" y="77"/>
                      <a:pt x="273" y="77"/>
                      <a:pt x="273" y="77"/>
                    </a:cubicBezTo>
                    <a:cubicBezTo>
                      <a:pt x="273" y="77"/>
                      <a:pt x="273" y="77"/>
                      <a:pt x="273" y="77"/>
                    </a:cubicBezTo>
                    <a:cubicBezTo>
                      <a:pt x="273" y="78"/>
                      <a:pt x="273" y="78"/>
                      <a:pt x="273" y="78"/>
                    </a:cubicBezTo>
                    <a:cubicBezTo>
                      <a:pt x="273" y="78"/>
                      <a:pt x="273" y="78"/>
                      <a:pt x="273" y="78"/>
                    </a:cubicBezTo>
                    <a:cubicBezTo>
                      <a:pt x="273" y="79"/>
                      <a:pt x="273" y="79"/>
                      <a:pt x="273" y="79"/>
                    </a:cubicBezTo>
                    <a:cubicBezTo>
                      <a:pt x="273" y="79"/>
                      <a:pt x="273" y="79"/>
                      <a:pt x="273" y="79"/>
                    </a:cubicBezTo>
                    <a:cubicBezTo>
                      <a:pt x="273" y="81"/>
                      <a:pt x="273" y="81"/>
                      <a:pt x="273" y="81"/>
                    </a:cubicBezTo>
                    <a:cubicBezTo>
                      <a:pt x="273" y="81"/>
                      <a:pt x="273" y="81"/>
                      <a:pt x="273" y="81"/>
                    </a:cubicBezTo>
                    <a:cubicBezTo>
                      <a:pt x="273" y="82"/>
                      <a:pt x="273" y="82"/>
                      <a:pt x="273" y="82"/>
                    </a:cubicBezTo>
                    <a:cubicBezTo>
                      <a:pt x="273" y="82"/>
                      <a:pt x="273" y="82"/>
                      <a:pt x="273" y="82"/>
                    </a:cubicBezTo>
                    <a:cubicBezTo>
                      <a:pt x="273" y="83"/>
                      <a:pt x="273" y="83"/>
                      <a:pt x="273" y="83"/>
                    </a:cubicBezTo>
                    <a:cubicBezTo>
                      <a:pt x="273" y="83"/>
                      <a:pt x="273" y="83"/>
                      <a:pt x="273" y="83"/>
                    </a:cubicBezTo>
                    <a:cubicBezTo>
                      <a:pt x="274" y="84"/>
                      <a:pt x="274" y="84"/>
                      <a:pt x="274" y="84"/>
                    </a:cubicBezTo>
                    <a:cubicBezTo>
                      <a:pt x="274" y="84"/>
                      <a:pt x="274" y="84"/>
                      <a:pt x="274" y="84"/>
                    </a:cubicBezTo>
                    <a:cubicBezTo>
                      <a:pt x="274" y="85"/>
                      <a:pt x="274" y="85"/>
                      <a:pt x="274" y="85"/>
                    </a:cubicBezTo>
                    <a:cubicBezTo>
                      <a:pt x="274" y="85"/>
                      <a:pt x="274" y="85"/>
                      <a:pt x="274" y="85"/>
                    </a:cubicBezTo>
                    <a:cubicBezTo>
                      <a:pt x="274" y="86"/>
                      <a:pt x="274" y="86"/>
                      <a:pt x="274" y="86"/>
                    </a:cubicBezTo>
                    <a:cubicBezTo>
                      <a:pt x="274" y="86"/>
                      <a:pt x="274" y="86"/>
                      <a:pt x="274" y="86"/>
                    </a:cubicBezTo>
                    <a:cubicBezTo>
                      <a:pt x="274" y="86"/>
                      <a:pt x="274" y="86"/>
                      <a:pt x="274" y="86"/>
                    </a:cubicBezTo>
                    <a:cubicBezTo>
                      <a:pt x="274" y="86"/>
                      <a:pt x="274" y="86"/>
                      <a:pt x="274" y="86"/>
                    </a:cubicBezTo>
                    <a:cubicBezTo>
                      <a:pt x="275" y="86"/>
                      <a:pt x="275" y="86"/>
                      <a:pt x="275" y="86"/>
                    </a:cubicBezTo>
                    <a:cubicBezTo>
                      <a:pt x="275" y="86"/>
                      <a:pt x="275" y="86"/>
                      <a:pt x="275" y="86"/>
                    </a:cubicBezTo>
                    <a:cubicBezTo>
                      <a:pt x="275" y="88"/>
                      <a:pt x="275" y="88"/>
                      <a:pt x="275" y="88"/>
                    </a:cubicBezTo>
                    <a:cubicBezTo>
                      <a:pt x="275" y="88"/>
                      <a:pt x="275" y="88"/>
                      <a:pt x="275" y="88"/>
                    </a:cubicBezTo>
                    <a:cubicBezTo>
                      <a:pt x="276" y="88"/>
                      <a:pt x="276" y="88"/>
                      <a:pt x="276" y="88"/>
                    </a:cubicBezTo>
                    <a:cubicBezTo>
                      <a:pt x="276" y="88"/>
                      <a:pt x="276" y="88"/>
                      <a:pt x="276" y="88"/>
                    </a:cubicBezTo>
                    <a:cubicBezTo>
                      <a:pt x="277" y="90"/>
                      <a:pt x="277" y="90"/>
                      <a:pt x="277" y="90"/>
                    </a:cubicBezTo>
                    <a:cubicBezTo>
                      <a:pt x="277" y="90"/>
                      <a:pt x="277" y="90"/>
                      <a:pt x="277" y="90"/>
                    </a:cubicBezTo>
                    <a:cubicBezTo>
                      <a:pt x="278" y="90"/>
                      <a:pt x="278" y="90"/>
                      <a:pt x="278" y="90"/>
                    </a:cubicBezTo>
                    <a:cubicBezTo>
                      <a:pt x="278" y="90"/>
                      <a:pt x="278" y="90"/>
                      <a:pt x="278" y="90"/>
                    </a:cubicBezTo>
                    <a:cubicBezTo>
                      <a:pt x="277" y="94"/>
                      <a:pt x="277" y="94"/>
                      <a:pt x="277" y="94"/>
                    </a:cubicBezTo>
                    <a:cubicBezTo>
                      <a:pt x="277" y="94"/>
                      <a:pt x="277" y="94"/>
                      <a:pt x="277" y="94"/>
                    </a:cubicBezTo>
                    <a:cubicBezTo>
                      <a:pt x="275" y="95"/>
                      <a:pt x="275" y="95"/>
                      <a:pt x="275" y="95"/>
                    </a:cubicBezTo>
                    <a:cubicBezTo>
                      <a:pt x="275" y="95"/>
                      <a:pt x="275" y="95"/>
                      <a:pt x="275" y="95"/>
                    </a:cubicBezTo>
                    <a:cubicBezTo>
                      <a:pt x="274" y="96"/>
                      <a:pt x="274" y="96"/>
                      <a:pt x="274" y="96"/>
                    </a:cubicBezTo>
                    <a:cubicBezTo>
                      <a:pt x="274" y="96"/>
                      <a:pt x="274" y="96"/>
                      <a:pt x="274" y="96"/>
                    </a:cubicBezTo>
                    <a:cubicBezTo>
                      <a:pt x="273" y="97"/>
                      <a:pt x="273" y="97"/>
                      <a:pt x="273" y="97"/>
                    </a:cubicBezTo>
                    <a:cubicBezTo>
                      <a:pt x="273" y="97"/>
                      <a:pt x="273" y="97"/>
                      <a:pt x="273" y="97"/>
                    </a:cubicBezTo>
                    <a:cubicBezTo>
                      <a:pt x="272" y="98"/>
                      <a:pt x="272" y="98"/>
                      <a:pt x="272" y="98"/>
                    </a:cubicBezTo>
                    <a:cubicBezTo>
                      <a:pt x="272" y="98"/>
                      <a:pt x="272" y="98"/>
                      <a:pt x="272" y="98"/>
                    </a:cubicBezTo>
                    <a:cubicBezTo>
                      <a:pt x="270" y="99"/>
                      <a:pt x="270" y="99"/>
                      <a:pt x="270" y="99"/>
                    </a:cubicBezTo>
                    <a:cubicBezTo>
                      <a:pt x="270" y="99"/>
                      <a:pt x="270" y="99"/>
                      <a:pt x="270" y="99"/>
                    </a:cubicBezTo>
                    <a:cubicBezTo>
                      <a:pt x="269" y="100"/>
                      <a:pt x="269" y="100"/>
                      <a:pt x="269" y="100"/>
                    </a:cubicBezTo>
                    <a:cubicBezTo>
                      <a:pt x="269" y="100"/>
                      <a:pt x="269" y="100"/>
                      <a:pt x="269" y="100"/>
                    </a:cubicBezTo>
                    <a:cubicBezTo>
                      <a:pt x="268" y="101"/>
                      <a:pt x="268" y="101"/>
                      <a:pt x="268" y="101"/>
                    </a:cubicBezTo>
                    <a:cubicBezTo>
                      <a:pt x="268" y="101"/>
                      <a:pt x="268" y="101"/>
                      <a:pt x="268" y="101"/>
                    </a:cubicBezTo>
                    <a:cubicBezTo>
                      <a:pt x="268" y="102"/>
                      <a:pt x="268" y="102"/>
                      <a:pt x="268" y="102"/>
                    </a:cubicBezTo>
                    <a:cubicBezTo>
                      <a:pt x="268" y="102"/>
                      <a:pt x="268" y="102"/>
                      <a:pt x="268" y="102"/>
                    </a:cubicBezTo>
                    <a:cubicBezTo>
                      <a:pt x="249" y="111"/>
                      <a:pt x="249" y="111"/>
                      <a:pt x="249" y="111"/>
                    </a:cubicBezTo>
                    <a:cubicBezTo>
                      <a:pt x="249" y="111"/>
                      <a:pt x="249" y="111"/>
                      <a:pt x="249" y="111"/>
                    </a:cubicBezTo>
                    <a:cubicBezTo>
                      <a:pt x="234" y="122"/>
                      <a:pt x="234" y="122"/>
                      <a:pt x="234" y="122"/>
                    </a:cubicBezTo>
                    <a:cubicBezTo>
                      <a:pt x="234" y="122"/>
                      <a:pt x="234" y="122"/>
                      <a:pt x="234" y="122"/>
                    </a:cubicBezTo>
                    <a:cubicBezTo>
                      <a:pt x="220" y="136"/>
                      <a:pt x="220" y="136"/>
                      <a:pt x="220" y="136"/>
                    </a:cubicBezTo>
                    <a:cubicBezTo>
                      <a:pt x="220" y="136"/>
                      <a:pt x="220" y="136"/>
                      <a:pt x="220" y="136"/>
                    </a:cubicBezTo>
                    <a:cubicBezTo>
                      <a:pt x="209" y="151"/>
                      <a:pt x="209" y="151"/>
                      <a:pt x="209" y="151"/>
                    </a:cubicBezTo>
                    <a:cubicBezTo>
                      <a:pt x="209" y="151"/>
                      <a:pt x="209" y="151"/>
                      <a:pt x="209" y="151"/>
                    </a:cubicBezTo>
                    <a:cubicBezTo>
                      <a:pt x="197" y="168"/>
                      <a:pt x="197" y="168"/>
                      <a:pt x="197" y="168"/>
                    </a:cubicBezTo>
                    <a:cubicBezTo>
                      <a:pt x="197" y="168"/>
                      <a:pt x="197" y="168"/>
                      <a:pt x="197" y="168"/>
                    </a:cubicBezTo>
                    <a:cubicBezTo>
                      <a:pt x="187" y="185"/>
                      <a:pt x="187" y="185"/>
                      <a:pt x="187" y="185"/>
                    </a:cubicBezTo>
                    <a:cubicBezTo>
                      <a:pt x="187" y="185"/>
                      <a:pt x="187" y="185"/>
                      <a:pt x="187" y="185"/>
                    </a:cubicBezTo>
                    <a:cubicBezTo>
                      <a:pt x="175" y="200"/>
                      <a:pt x="175" y="200"/>
                      <a:pt x="175" y="200"/>
                    </a:cubicBezTo>
                    <a:cubicBezTo>
                      <a:pt x="175" y="200"/>
                      <a:pt x="175" y="200"/>
                      <a:pt x="175" y="200"/>
                    </a:cubicBezTo>
                    <a:cubicBezTo>
                      <a:pt x="163" y="214"/>
                      <a:pt x="163" y="214"/>
                      <a:pt x="163" y="214"/>
                    </a:cubicBezTo>
                    <a:cubicBezTo>
                      <a:pt x="163" y="214"/>
                      <a:pt x="163" y="214"/>
                      <a:pt x="163" y="214"/>
                    </a:cubicBezTo>
                    <a:cubicBezTo>
                      <a:pt x="163" y="216"/>
                      <a:pt x="163" y="216"/>
                      <a:pt x="163" y="216"/>
                    </a:cubicBezTo>
                    <a:cubicBezTo>
                      <a:pt x="163" y="216"/>
                      <a:pt x="163" y="216"/>
                      <a:pt x="163" y="216"/>
                    </a:cubicBezTo>
                    <a:cubicBezTo>
                      <a:pt x="163" y="217"/>
                      <a:pt x="163" y="217"/>
                      <a:pt x="163" y="217"/>
                    </a:cubicBezTo>
                    <a:cubicBezTo>
                      <a:pt x="163" y="217"/>
                      <a:pt x="163" y="217"/>
                      <a:pt x="163" y="217"/>
                    </a:cubicBezTo>
                    <a:cubicBezTo>
                      <a:pt x="164" y="218"/>
                      <a:pt x="164" y="218"/>
                      <a:pt x="164" y="218"/>
                    </a:cubicBezTo>
                    <a:cubicBezTo>
                      <a:pt x="164" y="218"/>
                      <a:pt x="164" y="218"/>
                      <a:pt x="164" y="218"/>
                    </a:cubicBezTo>
                    <a:cubicBezTo>
                      <a:pt x="165" y="218"/>
                      <a:pt x="165" y="218"/>
                      <a:pt x="165" y="218"/>
                    </a:cubicBezTo>
                    <a:cubicBezTo>
                      <a:pt x="165" y="218"/>
                      <a:pt x="165" y="218"/>
                      <a:pt x="165" y="218"/>
                    </a:cubicBezTo>
                    <a:cubicBezTo>
                      <a:pt x="166" y="218"/>
                      <a:pt x="166" y="218"/>
                      <a:pt x="166" y="218"/>
                    </a:cubicBezTo>
                    <a:cubicBezTo>
                      <a:pt x="166" y="218"/>
                      <a:pt x="166" y="218"/>
                      <a:pt x="166" y="218"/>
                    </a:cubicBezTo>
                    <a:cubicBezTo>
                      <a:pt x="167" y="218"/>
                      <a:pt x="167" y="218"/>
                      <a:pt x="167" y="218"/>
                    </a:cubicBezTo>
                    <a:cubicBezTo>
                      <a:pt x="167" y="218"/>
                      <a:pt x="167" y="218"/>
                      <a:pt x="167" y="218"/>
                    </a:cubicBezTo>
                    <a:cubicBezTo>
                      <a:pt x="168" y="218"/>
                      <a:pt x="168" y="218"/>
                      <a:pt x="168" y="218"/>
                    </a:cubicBezTo>
                    <a:cubicBezTo>
                      <a:pt x="168" y="218"/>
                      <a:pt x="168" y="218"/>
                      <a:pt x="168" y="218"/>
                    </a:cubicBezTo>
                    <a:cubicBezTo>
                      <a:pt x="170" y="218"/>
                      <a:pt x="170" y="218"/>
                      <a:pt x="170" y="218"/>
                    </a:cubicBezTo>
                    <a:cubicBezTo>
                      <a:pt x="170" y="218"/>
                      <a:pt x="170" y="218"/>
                      <a:pt x="170" y="218"/>
                    </a:cubicBezTo>
                    <a:cubicBezTo>
                      <a:pt x="218" y="189"/>
                      <a:pt x="218" y="189"/>
                      <a:pt x="218" y="189"/>
                    </a:cubicBezTo>
                    <a:cubicBezTo>
                      <a:pt x="218" y="189"/>
                      <a:pt x="218" y="189"/>
                      <a:pt x="218" y="189"/>
                    </a:cubicBezTo>
                    <a:cubicBezTo>
                      <a:pt x="219" y="184"/>
                      <a:pt x="219" y="184"/>
                      <a:pt x="219" y="184"/>
                    </a:cubicBezTo>
                    <a:cubicBezTo>
                      <a:pt x="219" y="181"/>
                      <a:pt x="219" y="181"/>
                      <a:pt x="219" y="181"/>
                    </a:cubicBezTo>
                    <a:cubicBezTo>
                      <a:pt x="219" y="157"/>
                      <a:pt x="219" y="157"/>
                      <a:pt x="219" y="157"/>
                    </a:cubicBezTo>
                    <a:cubicBezTo>
                      <a:pt x="219" y="157"/>
                      <a:pt x="219" y="157"/>
                      <a:pt x="219" y="157"/>
                    </a:cubicBezTo>
                    <a:cubicBezTo>
                      <a:pt x="224" y="153"/>
                      <a:pt x="224" y="153"/>
                      <a:pt x="224" y="153"/>
                    </a:cubicBezTo>
                    <a:cubicBezTo>
                      <a:pt x="224" y="153"/>
                      <a:pt x="224" y="153"/>
                      <a:pt x="224" y="153"/>
                    </a:cubicBezTo>
                    <a:cubicBezTo>
                      <a:pt x="225" y="154"/>
                      <a:pt x="225" y="154"/>
                      <a:pt x="225" y="154"/>
                    </a:cubicBezTo>
                    <a:cubicBezTo>
                      <a:pt x="225" y="154"/>
                      <a:pt x="225" y="154"/>
                      <a:pt x="225" y="154"/>
                    </a:cubicBezTo>
                    <a:cubicBezTo>
                      <a:pt x="227" y="154"/>
                      <a:pt x="227" y="154"/>
                      <a:pt x="227" y="154"/>
                    </a:cubicBezTo>
                    <a:cubicBezTo>
                      <a:pt x="227" y="154"/>
                      <a:pt x="227" y="154"/>
                      <a:pt x="227" y="154"/>
                    </a:cubicBezTo>
                    <a:cubicBezTo>
                      <a:pt x="228" y="155"/>
                      <a:pt x="228" y="155"/>
                      <a:pt x="228" y="155"/>
                    </a:cubicBezTo>
                    <a:cubicBezTo>
                      <a:pt x="228" y="155"/>
                      <a:pt x="228" y="155"/>
                      <a:pt x="228" y="155"/>
                    </a:cubicBezTo>
                    <a:cubicBezTo>
                      <a:pt x="230" y="155"/>
                      <a:pt x="230" y="155"/>
                      <a:pt x="230" y="155"/>
                    </a:cubicBezTo>
                    <a:cubicBezTo>
                      <a:pt x="230" y="155"/>
                      <a:pt x="230" y="155"/>
                      <a:pt x="230" y="155"/>
                    </a:cubicBezTo>
                    <a:cubicBezTo>
                      <a:pt x="231" y="156"/>
                      <a:pt x="231" y="156"/>
                      <a:pt x="231" y="156"/>
                    </a:cubicBezTo>
                    <a:cubicBezTo>
                      <a:pt x="231" y="156"/>
                      <a:pt x="231" y="156"/>
                      <a:pt x="231" y="156"/>
                    </a:cubicBezTo>
                    <a:cubicBezTo>
                      <a:pt x="233" y="156"/>
                      <a:pt x="233" y="156"/>
                      <a:pt x="233" y="156"/>
                    </a:cubicBezTo>
                    <a:cubicBezTo>
                      <a:pt x="233" y="156"/>
                      <a:pt x="233" y="156"/>
                      <a:pt x="233" y="156"/>
                    </a:cubicBezTo>
                    <a:cubicBezTo>
                      <a:pt x="234" y="157"/>
                      <a:pt x="234" y="157"/>
                      <a:pt x="234" y="157"/>
                    </a:cubicBezTo>
                    <a:cubicBezTo>
                      <a:pt x="234" y="157"/>
                      <a:pt x="234" y="157"/>
                      <a:pt x="234" y="157"/>
                    </a:cubicBezTo>
                    <a:cubicBezTo>
                      <a:pt x="237" y="157"/>
                      <a:pt x="237" y="157"/>
                      <a:pt x="237" y="157"/>
                    </a:cubicBezTo>
                    <a:cubicBezTo>
                      <a:pt x="237" y="157"/>
                      <a:pt x="237" y="157"/>
                      <a:pt x="237" y="157"/>
                    </a:cubicBezTo>
                    <a:cubicBezTo>
                      <a:pt x="237" y="159"/>
                      <a:pt x="237" y="159"/>
                      <a:pt x="237" y="159"/>
                    </a:cubicBezTo>
                    <a:cubicBezTo>
                      <a:pt x="237" y="159"/>
                      <a:pt x="237" y="159"/>
                      <a:pt x="237" y="159"/>
                    </a:cubicBezTo>
                    <a:cubicBezTo>
                      <a:pt x="237" y="161"/>
                      <a:pt x="237" y="161"/>
                      <a:pt x="237" y="161"/>
                    </a:cubicBezTo>
                    <a:cubicBezTo>
                      <a:pt x="237" y="161"/>
                      <a:pt x="237" y="161"/>
                      <a:pt x="237" y="161"/>
                    </a:cubicBezTo>
                    <a:cubicBezTo>
                      <a:pt x="236" y="164"/>
                      <a:pt x="236" y="164"/>
                      <a:pt x="236" y="164"/>
                    </a:cubicBezTo>
                    <a:cubicBezTo>
                      <a:pt x="236" y="164"/>
                      <a:pt x="236" y="164"/>
                      <a:pt x="236" y="164"/>
                    </a:cubicBezTo>
                    <a:cubicBezTo>
                      <a:pt x="235" y="166"/>
                      <a:pt x="235" y="166"/>
                      <a:pt x="235" y="166"/>
                    </a:cubicBezTo>
                    <a:cubicBezTo>
                      <a:pt x="235" y="166"/>
                      <a:pt x="235" y="166"/>
                      <a:pt x="235" y="166"/>
                    </a:cubicBezTo>
                    <a:cubicBezTo>
                      <a:pt x="234" y="169"/>
                      <a:pt x="234" y="169"/>
                      <a:pt x="234" y="169"/>
                    </a:cubicBezTo>
                    <a:cubicBezTo>
                      <a:pt x="234" y="169"/>
                      <a:pt x="234" y="169"/>
                      <a:pt x="234" y="169"/>
                    </a:cubicBezTo>
                    <a:cubicBezTo>
                      <a:pt x="233" y="171"/>
                      <a:pt x="233" y="171"/>
                      <a:pt x="233" y="171"/>
                    </a:cubicBezTo>
                    <a:cubicBezTo>
                      <a:pt x="233" y="171"/>
                      <a:pt x="233" y="171"/>
                      <a:pt x="233" y="171"/>
                    </a:cubicBezTo>
                    <a:cubicBezTo>
                      <a:pt x="233" y="173"/>
                      <a:pt x="233" y="173"/>
                      <a:pt x="233" y="173"/>
                    </a:cubicBezTo>
                    <a:cubicBezTo>
                      <a:pt x="233" y="173"/>
                      <a:pt x="233" y="173"/>
                      <a:pt x="233" y="173"/>
                    </a:cubicBezTo>
                    <a:cubicBezTo>
                      <a:pt x="235" y="175"/>
                      <a:pt x="235" y="175"/>
                      <a:pt x="235" y="175"/>
                    </a:cubicBezTo>
                    <a:cubicBezTo>
                      <a:pt x="235" y="175"/>
                      <a:pt x="235" y="175"/>
                      <a:pt x="235" y="175"/>
                    </a:cubicBezTo>
                    <a:cubicBezTo>
                      <a:pt x="241" y="175"/>
                      <a:pt x="241" y="175"/>
                      <a:pt x="241" y="175"/>
                    </a:cubicBezTo>
                    <a:cubicBezTo>
                      <a:pt x="241" y="175"/>
                      <a:pt x="241" y="175"/>
                      <a:pt x="241" y="175"/>
                    </a:cubicBezTo>
                    <a:cubicBezTo>
                      <a:pt x="248" y="172"/>
                      <a:pt x="248" y="172"/>
                      <a:pt x="248" y="172"/>
                    </a:cubicBezTo>
                    <a:cubicBezTo>
                      <a:pt x="248" y="172"/>
                      <a:pt x="248" y="172"/>
                      <a:pt x="248" y="172"/>
                    </a:cubicBezTo>
                    <a:cubicBezTo>
                      <a:pt x="254" y="171"/>
                      <a:pt x="254" y="171"/>
                      <a:pt x="254" y="171"/>
                    </a:cubicBezTo>
                    <a:cubicBezTo>
                      <a:pt x="254" y="171"/>
                      <a:pt x="254" y="171"/>
                      <a:pt x="254" y="171"/>
                    </a:cubicBezTo>
                    <a:cubicBezTo>
                      <a:pt x="260" y="167"/>
                      <a:pt x="260" y="167"/>
                      <a:pt x="260" y="167"/>
                    </a:cubicBezTo>
                    <a:cubicBezTo>
                      <a:pt x="260" y="167"/>
                      <a:pt x="260" y="167"/>
                      <a:pt x="260" y="167"/>
                    </a:cubicBezTo>
                    <a:cubicBezTo>
                      <a:pt x="267" y="164"/>
                      <a:pt x="267" y="164"/>
                      <a:pt x="267" y="164"/>
                    </a:cubicBezTo>
                    <a:cubicBezTo>
                      <a:pt x="267" y="164"/>
                      <a:pt x="267" y="164"/>
                      <a:pt x="267" y="164"/>
                    </a:cubicBezTo>
                    <a:cubicBezTo>
                      <a:pt x="273" y="161"/>
                      <a:pt x="273" y="161"/>
                      <a:pt x="273" y="161"/>
                    </a:cubicBezTo>
                    <a:cubicBezTo>
                      <a:pt x="273" y="161"/>
                      <a:pt x="273" y="161"/>
                      <a:pt x="273" y="161"/>
                    </a:cubicBezTo>
                    <a:cubicBezTo>
                      <a:pt x="279" y="157"/>
                      <a:pt x="279" y="157"/>
                      <a:pt x="279" y="157"/>
                    </a:cubicBezTo>
                    <a:cubicBezTo>
                      <a:pt x="279" y="157"/>
                      <a:pt x="279" y="157"/>
                      <a:pt x="279" y="157"/>
                    </a:cubicBezTo>
                    <a:cubicBezTo>
                      <a:pt x="285" y="153"/>
                      <a:pt x="285" y="153"/>
                      <a:pt x="285" y="153"/>
                    </a:cubicBezTo>
                    <a:cubicBezTo>
                      <a:pt x="285" y="153"/>
                      <a:pt x="285" y="153"/>
                      <a:pt x="285" y="153"/>
                    </a:cubicBezTo>
                    <a:cubicBezTo>
                      <a:pt x="297" y="118"/>
                      <a:pt x="297" y="118"/>
                      <a:pt x="297" y="118"/>
                    </a:cubicBezTo>
                    <a:cubicBezTo>
                      <a:pt x="297" y="118"/>
                      <a:pt x="297" y="118"/>
                      <a:pt x="297" y="118"/>
                    </a:cubicBezTo>
                    <a:cubicBezTo>
                      <a:pt x="300" y="120"/>
                      <a:pt x="300" y="120"/>
                      <a:pt x="300" y="120"/>
                    </a:cubicBezTo>
                    <a:cubicBezTo>
                      <a:pt x="300" y="120"/>
                      <a:pt x="300" y="120"/>
                      <a:pt x="300" y="120"/>
                    </a:cubicBezTo>
                    <a:cubicBezTo>
                      <a:pt x="304" y="122"/>
                      <a:pt x="304" y="122"/>
                      <a:pt x="304" y="122"/>
                    </a:cubicBezTo>
                    <a:cubicBezTo>
                      <a:pt x="304" y="122"/>
                      <a:pt x="304" y="122"/>
                      <a:pt x="304" y="122"/>
                    </a:cubicBezTo>
                    <a:cubicBezTo>
                      <a:pt x="308" y="124"/>
                      <a:pt x="308" y="124"/>
                      <a:pt x="308" y="124"/>
                    </a:cubicBezTo>
                    <a:cubicBezTo>
                      <a:pt x="308" y="124"/>
                      <a:pt x="308" y="124"/>
                      <a:pt x="308" y="124"/>
                    </a:cubicBezTo>
                    <a:cubicBezTo>
                      <a:pt x="312" y="125"/>
                      <a:pt x="312" y="125"/>
                      <a:pt x="312" y="125"/>
                    </a:cubicBezTo>
                    <a:cubicBezTo>
                      <a:pt x="312" y="125"/>
                      <a:pt x="312" y="125"/>
                      <a:pt x="312" y="125"/>
                    </a:cubicBezTo>
                    <a:cubicBezTo>
                      <a:pt x="315" y="128"/>
                      <a:pt x="315" y="128"/>
                      <a:pt x="315" y="128"/>
                    </a:cubicBezTo>
                    <a:cubicBezTo>
                      <a:pt x="315" y="128"/>
                      <a:pt x="315" y="128"/>
                      <a:pt x="315" y="128"/>
                    </a:cubicBezTo>
                    <a:cubicBezTo>
                      <a:pt x="318" y="131"/>
                      <a:pt x="318" y="131"/>
                      <a:pt x="318" y="131"/>
                    </a:cubicBezTo>
                    <a:cubicBezTo>
                      <a:pt x="318" y="131"/>
                      <a:pt x="318" y="131"/>
                      <a:pt x="318" y="131"/>
                    </a:cubicBezTo>
                    <a:cubicBezTo>
                      <a:pt x="321" y="134"/>
                      <a:pt x="321" y="134"/>
                      <a:pt x="321" y="134"/>
                    </a:cubicBezTo>
                    <a:cubicBezTo>
                      <a:pt x="321" y="134"/>
                      <a:pt x="321" y="134"/>
                      <a:pt x="321" y="134"/>
                    </a:cubicBezTo>
                    <a:cubicBezTo>
                      <a:pt x="324" y="137"/>
                      <a:pt x="324" y="137"/>
                      <a:pt x="324" y="137"/>
                    </a:cubicBezTo>
                    <a:cubicBezTo>
                      <a:pt x="324" y="137"/>
                      <a:pt x="324" y="137"/>
                      <a:pt x="324" y="137"/>
                    </a:cubicBezTo>
                    <a:cubicBezTo>
                      <a:pt x="322" y="139"/>
                      <a:pt x="322" y="139"/>
                      <a:pt x="322" y="139"/>
                    </a:cubicBezTo>
                    <a:cubicBezTo>
                      <a:pt x="322" y="139"/>
                      <a:pt x="322" y="139"/>
                      <a:pt x="322" y="139"/>
                    </a:cubicBezTo>
                    <a:cubicBezTo>
                      <a:pt x="321" y="140"/>
                      <a:pt x="321" y="140"/>
                      <a:pt x="321" y="140"/>
                    </a:cubicBezTo>
                    <a:cubicBezTo>
                      <a:pt x="321" y="140"/>
                      <a:pt x="321" y="140"/>
                      <a:pt x="321" y="140"/>
                    </a:cubicBezTo>
                    <a:cubicBezTo>
                      <a:pt x="319" y="142"/>
                      <a:pt x="319" y="142"/>
                      <a:pt x="319" y="142"/>
                    </a:cubicBezTo>
                    <a:cubicBezTo>
                      <a:pt x="319" y="142"/>
                      <a:pt x="319" y="142"/>
                      <a:pt x="319" y="142"/>
                    </a:cubicBezTo>
                    <a:cubicBezTo>
                      <a:pt x="318" y="142"/>
                      <a:pt x="318" y="142"/>
                      <a:pt x="318" y="142"/>
                    </a:cubicBezTo>
                    <a:cubicBezTo>
                      <a:pt x="318" y="142"/>
                      <a:pt x="318" y="142"/>
                      <a:pt x="318" y="142"/>
                    </a:cubicBezTo>
                    <a:cubicBezTo>
                      <a:pt x="315" y="144"/>
                      <a:pt x="315" y="144"/>
                      <a:pt x="315" y="144"/>
                    </a:cubicBezTo>
                    <a:cubicBezTo>
                      <a:pt x="315" y="144"/>
                      <a:pt x="315" y="144"/>
                      <a:pt x="315" y="144"/>
                    </a:cubicBezTo>
                    <a:cubicBezTo>
                      <a:pt x="313" y="145"/>
                      <a:pt x="313" y="145"/>
                      <a:pt x="313" y="145"/>
                    </a:cubicBezTo>
                    <a:cubicBezTo>
                      <a:pt x="313" y="145"/>
                      <a:pt x="313" y="145"/>
                      <a:pt x="313" y="145"/>
                    </a:cubicBezTo>
                    <a:cubicBezTo>
                      <a:pt x="311" y="146"/>
                      <a:pt x="311" y="146"/>
                      <a:pt x="311" y="146"/>
                    </a:cubicBezTo>
                    <a:cubicBezTo>
                      <a:pt x="311" y="146"/>
                      <a:pt x="311" y="146"/>
                      <a:pt x="311" y="146"/>
                    </a:cubicBezTo>
                    <a:cubicBezTo>
                      <a:pt x="309" y="146"/>
                      <a:pt x="309" y="146"/>
                      <a:pt x="309" y="146"/>
                    </a:cubicBezTo>
                    <a:cubicBezTo>
                      <a:pt x="309" y="146"/>
                      <a:pt x="309" y="146"/>
                      <a:pt x="309" y="146"/>
                    </a:cubicBezTo>
                    <a:cubicBezTo>
                      <a:pt x="289" y="174"/>
                      <a:pt x="289" y="174"/>
                      <a:pt x="289" y="174"/>
                    </a:cubicBezTo>
                    <a:cubicBezTo>
                      <a:pt x="289" y="174"/>
                      <a:pt x="289" y="174"/>
                      <a:pt x="289" y="174"/>
                    </a:cubicBezTo>
                    <a:cubicBezTo>
                      <a:pt x="273" y="205"/>
                      <a:pt x="273" y="205"/>
                      <a:pt x="273" y="205"/>
                    </a:cubicBezTo>
                    <a:cubicBezTo>
                      <a:pt x="273" y="205"/>
                      <a:pt x="273" y="205"/>
                      <a:pt x="273" y="205"/>
                    </a:cubicBezTo>
                    <a:cubicBezTo>
                      <a:pt x="294" y="199"/>
                      <a:pt x="294" y="199"/>
                      <a:pt x="294" y="199"/>
                    </a:cubicBezTo>
                    <a:cubicBezTo>
                      <a:pt x="294" y="199"/>
                      <a:pt x="294" y="199"/>
                      <a:pt x="294" y="199"/>
                    </a:cubicBezTo>
                    <a:cubicBezTo>
                      <a:pt x="338" y="183"/>
                      <a:pt x="338" y="183"/>
                      <a:pt x="338" y="183"/>
                    </a:cubicBezTo>
                    <a:cubicBezTo>
                      <a:pt x="338" y="183"/>
                      <a:pt x="338" y="183"/>
                      <a:pt x="338" y="183"/>
                    </a:cubicBezTo>
                    <a:cubicBezTo>
                      <a:pt x="339" y="184"/>
                      <a:pt x="339" y="184"/>
                      <a:pt x="339" y="184"/>
                    </a:cubicBezTo>
                    <a:cubicBezTo>
                      <a:pt x="339" y="184"/>
                      <a:pt x="339" y="184"/>
                      <a:pt x="339" y="184"/>
                    </a:cubicBezTo>
                    <a:cubicBezTo>
                      <a:pt x="341" y="184"/>
                      <a:pt x="341" y="184"/>
                      <a:pt x="341" y="184"/>
                    </a:cubicBezTo>
                    <a:cubicBezTo>
                      <a:pt x="341" y="184"/>
                      <a:pt x="341" y="184"/>
                      <a:pt x="341" y="184"/>
                    </a:cubicBezTo>
                    <a:cubicBezTo>
                      <a:pt x="343" y="185"/>
                      <a:pt x="343" y="185"/>
                      <a:pt x="343" y="185"/>
                    </a:cubicBezTo>
                    <a:cubicBezTo>
                      <a:pt x="343" y="185"/>
                      <a:pt x="343" y="185"/>
                      <a:pt x="343" y="185"/>
                    </a:cubicBezTo>
                    <a:cubicBezTo>
                      <a:pt x="345" y="185"/>
                      <a:pt x="345" y="185"/>
                      <a:pt x="345" y="185"/>
                    </a:cubicBezTo>
                    <a:cubicBezTo>
                      <a:pt x="345" y="185"/>
                      <a:pt x="345" y="185"/>
                      <a:pt x="345" y="185"/>
                    </a:cubicBezTo>
                    <a:cubicBezTo>
                      <a:pt x="346" y="187"/>
                      <a:pt x="346" y="187"/>
                      <a:pt x="346" y="187"/>
                    </a:cubicBezTo>
                    <a:cubicBezTo>
                      <a:pt x="346" y="187"/>
                      <a:pt x="346" y="187"/>
                      <a:pt x="346" y="187"/>
                    </a:cubicBezTo>
                    <a:cubicBezTo>
                      <a:pt x="349" y="189"/>
                      <a:pt x="349" y="189"/>
                      <a:pt x="349" y="189"/>
                    </a:cubicBezTo>
                    <a:cubicBezTo>
                      <a:pt x="349" y="189"/>
                      <a:pt x="349" y="189"/>
                      <a:pt x="349" y="189"/>
                    </a:cubicBezTo>
                    <a:cubicBezTo>
                      <a:pt x="350" y="191"/>
                      <a:pt x="350" y="191"/>
                      <a:pt x="350" y="191"/>
                    </a:cubicBezTo>
                    <a:cubicBezTo>
                      <a:pt x="350" y="191"/>
                      <a:pt x="350" y="191"/>
                      <a:pt x="350" y="191"/>
                    </a:cubicBezTo>
                    <a:cubicBezTo>
                      <a:pt x="353" y="192"/>
                      <a:pt x="353" y="192"/>
                      <a:pt x="353" y="192"/>
                    </a:cubicBezTo>
                    <a:cubicBezTo>
                      <a:pt x="353" y="192"/>
                      <a:pt x="353" y="192"/>
                      <a:pt x="353" y="192"/>
                    </a:cubicBezTo>
                    <a:cubicBezTo>
                      <a:pt x="301" y="214"/>
                      <a:pt x="301" y="214"/>
                      <a:pt x="301" y="214"/>
                    </a:cubicBezTo>
                    <a:cubicBezTo>
                      <a:pt x="301" y="214"/>
                      <a:pt x="301" y="214"/>
                      <a:pt x="301" y="214"/>
                    </a:cubicBezTo>
                    <a:cubicBezTo>
                      <a:pt x="298" y="215"/>
                      <a:pt x="298" y="215"/>
                      <a:pt x="298" y="215"/>
                    </a:cubicBezTo>
                    <a:cubicBezTo>
                      <a:pt x="298" y="215"/>
                      <a:pt x="298" y="215"/>
                      <a:pt x="298" y="215"/>
                    </a:cubicBezTo>
                    <a:cubicBezTo>
                      <a:pt x="295" y="216"/>
                      <a:pt x="295" y="216"/>
                      <a:pt x="295" y="216"/>
                    </a:cubicBezTo>
                    <a:cubicBezTo>
                      <a:pt x="295" y="216"/>
                      <a:pt x="295" y="216"/>
                      <a:pt x="295" y="216"/>
                    </a:cubicBezTo>
                    <a:cubicBezTo>
                      <a:pt x="292" y="217"/>
                      <a:pt x="292" y="217"/>
                      <a:pt x="292" y="217"/>
                    </a:cubicBezTo>
                    <a:cubicBezTo>
                      <a:pt x="292" y="217"/>
                      <a:pt x="292" y="217"/>
                      <a:pt x="292" y="217"/>
                    </a:cubicBezTo>
                    <a:cubicBezTo>
                      <a:pt x="290" y="217"/>
                      <a:pt x="290" y="217"/>
                      <a:pt x="290" y="217"/>
                    </a:cubicBezTo>
                    <a:cubicBezTo>
                      <a:pt x="290" y="217"/>
                      <a:pt x="290" y="217"/>
                      <a:pt x="290" y="217"/>
                    </a:cubicBezTo>
                    <a:cubicBezTo>
                      <a:pt x="286" y="219"/>
                      <a:pt x="286" y="219"/>
                      <a:pt x="286" y="219"/>
                    </a:cubicBezTo>
                    <a:cubicBezTo>
                      <a:pt x="286" y="219"/>
                      <a:pt x="286" y="219"/>
                      <a:pt x="286" y="219"/>
                    </a:cubicBezTo>
                    <a:cubicBezTo>
                      <a:pt x="284" y="220"/>
                      <a:pt x="284" y="220"/>
                      <a:pt x="284" y="220"/>
                    </a:cubicBezTo>
                    <a:cubicBezTo>
                      <a:pt x="284" y="220"/>
                      <a:pt x="284" y="220"/>
                      <a:pt x="284" y="220"/>
                    </a:cubicBezTo>
                    <a:cubicBezTo>
                      <a:pt x="281" y="221"/>
                      <a:pt x="281" y="221"/>
                      <a:pt x="281" y="221"/>
                    </a:cubicBezTo>
                    <a:cubicBezTo>
                      <a:pt x="281" y="221"/>
                      <a:pt x="281" y="221"/>
                      <a:pt x="281" y="221"/>
                    </a:cubicBezTo>
                    <a:cubicBezTo>
                      <a:pt x="280" y="222"/>
                      <a:pt x="280" y="222"/>
                      <a:pt x="280" y="222"/>
                    </a:cubicBezTo>
                    <a:cubicBezTo>
                      <a:pt x="280" y="222"/>
                      <a:pt x="280" y="222"/>
                      <a:pt x="280" y="222"/>
                    </a:cubicBezTo>
                    <a:cubicBezTo>
                      <a:pt x="255" y="231"/>
                      <a:pt x="255" y="231"/>
                      <a:pt x="255" y="231"/>
                    </a:cubicBezTo>
                    <a:cubicBezTo>
                      <a:pt x="255" y="231"/>
                      <a:pt x="255" y="231"/>
                      <a:pt x="255" y="231"/>
                    </a:cubicBezTo>
                    <a:cubicBezTo>
                      <a:pt x="253" y="234"/>
                      <a:pt x="253" y="234"/>
                      <a:pt x="253" y="234"/>
                    </a:cubicBezTo>
                    <a:cubicBezTo>
                      <a:pt x="253" y="234"/>
                      <a:pt x="253" y="234"/>
                      <a:pt x="253" y="234"/>
                    </a:cubicBezTo>
                    <a:cubicBezTo>
                      <a:pt x="255" y="238"/>
                      <a:pt x="255" y="238"/>
                      <a:pt x="255" y="238"/>
                    </a:cubicBezTo>
                    <a:cubicBezTo>
                      <a:pt x="255" y="238"/>
                      <a:pt x="255" y="238"/>
                      <a:pt x="255" y="238"/>
                    </a:cubicBezTo>
                    <a:cubicBezTo>
                      <a:pt x="258" y="241"/>
                      <a:pt x="258" y="241"/>
                      <a:pt x="258" y="241"/>
                    </a:cubicBezTo>
                    <a:cubicBezTo>
                      <a:pt x="258" y="241"/>
                      <a:pt x="258" y="241"/>
                      <a:pt x="258" y="241"/>
                    </a:cubicBezTo>
                    <a:cubicBezTo>
                      <a:pt x="260" y="244"/>
                      <a:pt x="260" y="244"/>
                      <a:pt x="260" y="244"/>
                    </a:cubicBezTo>
                    <a:cubicBezTo>
                      <a:pt x="260" y="244"/>
                      <a:pt x="260" y="244"/>
                      <a:pt x="260" y="244"/>
                    </a:cubicBezTo>
                    <a:cubicBezTo>
                      <a:pt x="262" y="247"/>
                      <a:pt x="262" y="247"/>
                      <a:pt x="262" y="247"/>
                    </a:cubicBezTo>
                    <a:cubicBezTo>
                      <a:pt x="262" y="247"/>
                      <a:pt x="262" y="247"/>
                      <a:pt x="262" y="247"/>
                    </a:cubicBezTo>
                    <a:cubicBezTo>
                      <a:pt x="262" y="251"/>
                      <a:pt x="262" y="251"/>
                      <a:pt x="262" y="251"/>
                    </a:cubicBezTo>
                    <a:cubicBezTo>
                      <a:pt x="262" y="251"/>
                      <a:pt x="262" y="251"/>
                      <a:pt x="262" y="251"/>
                    </a:cubicBezTo>
                    <a:cubicBezTo>
                      <a:pt x="262" y="255"/>
                      <a:pt x="262" y="255"/>
                      <a:pt x="262" y="255"/>
                    </a:cubicBezTo>
                    <a:cubicBezTo>
                      <a:pt x="262" y="255"/>
                      <a:pt x="262" y="255"/>
                      <a:pt x="262" y="255"/>
                    </a:cubicBezTo>
                    <a:cubicBezTo>
                      <a:pt x="262" y="258"/>
                      <a:pt x="262" y="258"/>
                      <a:pt x="262" y="258"/>
                    </a:cubicBezTo>
                    <a:cubicBezTo>
                      <a:pt x="262" y="258"/>
                      <a:pt x="262" y="258"/>
                      <a:pt x="262" y="258"/>
                    </a:cubicBezTo>
                    <a:cubicBezTo>
                      <a:pt x="263" y="262"/>
                      <a:pt x="263" y="262"/>
                      <a:pt x="263" y="262"/>
                    </a:cubicBezTo>
                    <a:cubicBezTo>
                      <a:pt x="263" y="262"/>
                      <a:pt x="263" y="262"/>
                      <a:pt x="263" y="262"/>
                    </a:cubicBezTo>
                    <a:cubicBezTo>
                      <a:pt x="319" y="251"/>
                      <a:pt x="319" y="251"/>
                      <a:pt x="319" y="251"/>
                    </a:cubicBezTo>
                    <a:cubicBezTo>
                      <a:pt x="319" y="251"/>
                      <a:pt x="319" y="251"/>
                      <a:pt x="319" y="251"/>
                    </a:cubicBezTo>
                    <a:cubicBezTo>
                      <a:pt x="321" y="255"/>
                      <a:pt x="321" y="255"/>
                      <a:pt x="321" y="255"/>
                    </a:cubicBezTo>
                    <a:cubicBezTo>
                      <a:pt x="321" y="255"/>
                      <a:pt x="321" y="255"/>
                      <a:pt x="321" y="255"/>
                    </a:cubicBezTo>
                    <a:cubicBezTo>
                      <a:pt x="323" y="257"/>
                      <a:pt x="323" y="257"/>
                      <a:pt x="323" y="257"/>
                    </a:cubicBezTo>
                    <a:cubicBezTo>
                      <a:pt x="323" y="257"/>
                      <a:pt x="323" y="257"/>
                      <a:pt x="323" y="257"/>
                    </a:cubicBezTo>
                    <a:cubicBezTo>
                      <a:pt x="324" y="260"/>
                      <a:pt x="324" y="260"/>
                      <a:pt x="324" y="260"/>
                    </a:cubicBezTo>
                    <a:cubicBezTo>
                      <a:pt x="324" y="260"/>
                      <a:pt x="324" y="260"/>
                      <a:pt x="324" y="260"/>
                    </a:cubicBezTo>
                    <a:cubicBezTo>
                      <a:pt x="327" y="263"/>
                      <a:pt x="327" y="263"/>
                      <a:pt x="327" y="263"/>
                    </a:cubicBezTo>
                    <a:cubicBezTo>
                      <a:pt x="327" y="263"/>
                      <a:pt x="327" y="263"/>
                      <a:pt x="327" y="263"/>
                    </a:cubicBezTo>
                    <a:cubicBezTo>
                      <a:pt x="327" y="266"/>
                      <a:pt x="327" y="266"/>
                      <a:pt x="327" y="266"/>
                    </a:cubicBezTo>
                    <a:cubicBezTo>
                      <a:pt x="327" y="266"/>
                      <a:pt x="327" y="266"/>
                      <a:pt x="327" y="266"/>
                    </a:cubicBezTo>
                    <a:cubicBezTo>
                      <a:pt x="328" y="269"/>
                      <a:pt x="328" y="269"/>
                      <a:pt x="328" y="269"/>
                    </a:cubicBezTo>
                    <a:cubicBezTo>
                      <a:pt x="328" y="269"/>
                      <a:pt x="328" y="269"/>
                      <a:pt x="328" y="269"/>
                    </a:cubicBezTo>
                    <a:cubicBezTo>
                      <a:pt x="327" y="271"/>
                      <a:pt x="327" y="271"/>
                      <a:pt x="327" y="271"/>
                    </a:cubicBezTo>
                    <a:cubicBezTo>
                      <a:pt x="327" y="271"/>
                      <a:pt x="327" y="271"/>
                      <a:pt x="327" y="271"/>
                    </a:cubicBezTo>
                    <a:cubicBezTo>
                      <a:pt x="327" y="274"/>
                      <a:pt x="327" y="274"/>
                      <a:pt x="327" y="274"/>
                    </a:cubicBezTo>
                    <a:cubicBezTo>
                      <a:pt x="327" y="274"/>
                      <a:pt x="327" y="274"/>
                      <a:pt x="327" y="274"/>
                    </a:cubicBezTo>
                    <a:cubicBezTo>
                      <a:pt x="320" y="278"/>
                      <a:pt x="320" y="278"/>
                      <a:pt x="320" y="278"/>
                    </a:cubicBezTo>
                    <a:cubicBezTo>
                      <a:pt x="320" y="278"/>
                      <a:pt x="320" y="278"/>
                      <a:pt x="320" y="278"/>
                    </a:cubicBezTo>
                    <a:cubicBezTo>
                      <a:pt x="317" y="281"/>
                      <a:pt x="317" y="281"/>
                      <a:pt x="317" y="281"/>
                    </a:cubicBezTo>
                    <a:cubicBezTo>
                      <a:pt x="317" y="281"/>
                      <a:pt x="317" y="281"/>
                      <a:pt x="317" y="281"/>
                    </a:cubicBezTo>
                    <a:cubicBezTo>
                      <a:pt x="313" y="285"/>
                      <a:pt x="313" y="285"/>
                      <a:pt x="313" y="285"/>
                    </a:cubicBezTo>
                    <a:cubicBezTo>
                      <a:pt x="313" y="285"/>
                      <a:pt x="313" y="285"/>
                      <a:pt x="313" y="285"/>
                    </a:cubicBezTo>
                    <a:cubicBezTo>
                      <a:pt x="311" y="289"/>
                      <a:pt x="311" y="289"/>
                      <a:pt x="311" y="289"/>
                    </a:cubicBezTo>
                    <a:cubicBezTo>
                      <a:pt x="311" y="289"/>
                      <a:pt x="311" y="289"/>
                      <a:pt x="311" y="289"/>
                    </a:cubicBezTo>
                    <a:cubicBezTo>
                      <a:pt x="308" y="295"/>
                      <a:pt x="308" y="295"/>
                      <a:pt x="308" y="295"/>
                    </a:cubicBezTo>
                    <a:cubicBezTo>
                      <a:pt x="308" y="295"/>
                      <a:pt x="308" y="295"/>
                      <a:pt x="308" y="295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302" y="304"/>
                      <a:pt x="302" y="304"/>
                      <a:pt x="302" y="304"/>
                    </a:cubicBezTo>
                    <a:cubicBezTo>
                      <a:pt x="302" y="304"/>
                      <a:pt x="302" y="304"/>
                      <a:pt x="302" y="304"/>
                    </a:cubicBezTo>
                    <a:cubicBezTo>
                      <a:pt x="299" y="307"/>
                      <a:pt x="299" y="307"/>
                      <a:pt x="299" y="307"/>
                    </a:cubicBezTo>
                    <a:cubicBezTo>
                      <a:pt x="299" y="307"/>
                      <a:pt x="299" y="307"/>
                      <a:pt x="299" y="307"/>
                    </a:cubicBezTo>
                    <a:cubicBezTo>
                      <a:pt x="260" y="352"/>
                      <a:pt x="260" y="352"/>
                      <a:pt x="260" y="352"/>
                    </a:cubicBezTo>
                    <a:cubicBezTo>
                      <a:pt x="260" y="352"/>
                      <a:pt x="260" y="352"/>
                      <a:pt x="260" y="352"/>
                    </a:cubicBezTo>
                    <a:cubicBezTo>
                      <a:pt x="301" y="268"/>
                      <a:pt x="301" y="268"/>
                      <a:pt x="301" y="268"/>
                    </a:cubicBezTo>
                    <a:cubicBezTo>
                      <a:pt x="301" y="268"/>
                      <a:pt x="301" y="268"/>
                      <a:pt x="301" y="268"/>
                    </a:cubicBezTo>
                    <a:cubicBezTo>
                      <a:pt x="300" y="268"/>
                      <a:pt x="300" y="268"/>
                      <a:pt x="300" y="268"/>
                    </a:cubicBezTo>
                    <a:cubicBezTo>
                      <a:pt x="300" y="268"/>
                      <a:pt x="300" y="268"/>
                      <a:pt x="300" y="268"/>
                    </a:cubicBezTo>
                    <a:cubicBezTo>
                      <a:pt x="300" y="267"/>
                      <a:pt x="300" y="267"/>
                      <a:pt x="300" y="267"/>
                    </a:cubicBezTo>
                    <a:cubicBezTo>
                      <a:pt x="300" y="267"/>
                      <a:pt x="300" y="267"/>
                      <a:pt x="300" y="267"/>
                    </a:cubicBezTo>
                    <a:cubicBezTo>
                      <a:pt x="299" y="267"/>
                      <a:pt x="299" y="267"/>
                      <a:pt x="299" y="267"/>
                    </a:cubicBezTo>
                    <a:cubicBezTo>
                      <a:pt x="299" y="267"/>
                      <a:pt x="299" y="267"/>
                      <a:pt x="299" y="267"/>
                    </a:cubicBezTo>
                    <a:cubicBezTo>
                      <a:pt x="299" y="266"/>
                      <a:pt x="299" y="266"/>
                      <a:pt x="299" y="266"/>
                    </a:cubicBezTo>
                    <a:cubicBezTo>
                      <a:pt x="299" y="266"/>
                      <a:pt x="299" y="266"/>
                      <a:pt x="299" y="266"/>
                    </a:cubicBezTo>
                    <a:cubicBezTo>
                      <a:pt x="298" y="266"/>
                      <a:pt x="298" y="266"/>
                      <a:pt x="298" y="266"/>
                    </a:cubicBezTo>
                    <a:cubicBezTo>
                      <a:pt x="298" y="266"/>
                      <a:pt x="298" y="266"/>
                      <a:pt x="298" y="266"/>
                    </a:cubicBezTo>
                    <a:cubicBezTo>
                      <a:pt x="297" y="265"/>
                      <a:pt x="297" y="265"/>
                      <a:pt x="297" y="265"/>
                    </a:cubicBezTo>
                    <a:cubicBezTo>
                      <a:pt x="297" y="265"/>
                      <a:pt x="297" y="265"/>
                      <a:pt x="297" y="265"/>
                    </a:cubicBezTo>
                    <a:cubicBezTo>
                      <a:pt x="296" y="264"/>
                      <a:pt x="296" y="264"/>
                      <a:pt x="296" y="264"/>
                    </a:cubicBezTo>
                    <a:cubicBezTo>
                      <a:pt x="296" y="264"/>
                      <a:pt x="296" y="264"/>
                      <a:pt x="296" y="264"/>
                    </a:cubicBezTo>
                    <a:cubicBezTo>
                      <a:pt x="296" y="263"/>
                      <a:pt x="296" y="263"/>
                      <a:pt x="296" y="263"/>
                    </a:cubicBezTo>
                    <a:cubicBezTo>
                      <a:pt x="296" y="263"/>
                      <a:pt x="296" y="263"/>
                      <a:pt x="296" y="263"/>
                    </a:cubicBezTo>
                    <a:cubicBezTo>
                      <a:pt x="267" y="275"/>
                      <a:pt x="267" y="275"/>
                      <a:pt x="267" y="275"/>
                    </a:cubicBezTo>
                    <a:cubicBezTo>
                      <a:pt x="267" y="275"/>
                      <a:pt x="267" y="275"/>
                      <a:pt x="267" y="275"/>
                    </a:cubicBezTo>
                    <a:cubicBezTo>
                      <a:pt x="265" y="279"/>
                      <a:pt x="265" y="279"/>
                      <a:pt x="265" y="279"/>
                    </a:cubicBezTo>
                    <a:cubicBezTo>
                      <a:pt x="265" y="279"/>
                      <a:pt x="265" y="279"/>
                      <a:pt x="265" y="279"/>
                    </a:cubicBezTo>
                    <a:cubicBezTo>
                      <a:pt x="265" y="281"/>
                      <a:pt x="265" y="281"/>
                      <a:pt x="265" y="281"/>
                    </a:cubicBezTo>
                    <a:cubicBezTo>
                      <a:pt x="265" y="281"/>
                      <a:pt x="265" y="281"/>
                      <a:pt x="265" y="281"/>
                    </a:cubicBezTo>
                    <a:cubicBezTo>
                      <a:pt x="267" y="282"/>
                      <a:pt x="267" y="282"/>
                      <a:pt x="267" y="282"/>
                    </a:cubicBezTo>
                    <a:cubicBezTo>
                      <a:pt x="267" y="282"/>
                      <a:pt x="267" y="282"/>
                      <a:pt x="267" y="282"/>
                    </a:cubicBezTo>
                    <a:cubicBezTo>
                      <a:pt x="269" y="282"/>
                      <a:pt x="269" y="282"/>
                      <a:pt x="269" y="282"/>
                    </a:cubicBezTo>
                    <a:cubicBezTo>
                      <a:pt x="269" y="282"/>
                      <a:pt x="269" y="282"/>
                      <a:pt x="269" y="282"/>
                    </a:cubicBezTo>
                    <a:cubicBezTo>
                      <a:pt x="271" y="282"/>
                      <a:pt x="271" y="282"/>
                      <a:pt x="271" y="282"/>
                    </a:cubicBezTo>
                    <a:cubicBezTo>
                      <a:pt x="271" y="282"/>
                      <a:pt x="271" y="282"/>
                      <a:pt x="271" y="282"/>
                    </a:cubicBezTo>
                    <a:cubicBezTo>
                      <a:pt x="272" y="284"/>
                      <a:pt x="272" y="284"/>
                      <a:pt x="272" y="284"/>
                    </a:cubicBezTo>
                    <a:cubicBezTo>
                      <a:pt x="272" y="284"/>
                      <a:pt x="272" y="284"/>
                      <a:pt x="272" y="284"/>
                    </a:cubicBezTo>
                    <a:cubicBezTo>
                      <a:pt x="274" y="285"/>
                      <a:pt x="274" y="285"/>
                      <a:pt x="274" y="285"/>
                    </a:cubicBezTo>
                    <a:cubicBezTo>
                      <a:pt x="274" y="285"/>
                      <a:pt x="274" y="285"/>
                      <a:pt x="274" y="285"/>
                    </a:cubicBezTo>
                    <a:cubicBezTo>
                      <a:pt x="275" y="286"/>
                      <a:pt x="275" y="286"/>
                      <a:pt x="275" y="286"/>
                    </a:cubicBezTo>
                    <a:cubicBezTo>
                      <a:pt x="275" y="286"/>
                      <a:pt x="275" y="286"/>
                      <a:pt x="275" y="286"/>
                    </a:cubicBezTo>
                    <a:cubicBezTo>
                      <a:pt x="277" y="287"/>
                      <a:pt x="277" y="287"/>
                      <a:pt x="277" y="287"/>
                    </a:cubicBezTo>
                    <a:cubicBezTo>
                      <a:pt x="277" y="287"/>
                      <a:pt x="277" y="287"/>
                      <a:pt x="277" y="287"/>
                    </a:cubicBezTo>
                    <a:cubicBezTo>
                      <a:pt x="273" y="294"/>
                      <a:pt x="273" y="294"/>
                      <a:pt x="273" y="294"/>
                    </a:cubicBezTo>
                    <a:cubicBezTo>
                      <a:pt x="273" y="294"/>
                      <a:pt x="273" y="294"/>
                      <a:pt x="273" y="294"/>
                    </a:cubicBezTo>
                    <a:cubicBezTo>
                      <a:pt x="267" y="298"/>
                      <a:pt x="267" y="298"/>
                      <a:pt x="267" y="298"/>
                    </a:cubicBezTo>
                    <a:cubicBezTo>
                      <a:pt x="267" y="298"/>
                      <a:pt x="267" y="298"/>
                      <a:pt x="267" y="298"/>
                    </a:cubicBezTo>
                    <a:cubicBezTo>
                      <a:pt x="260" y="302"/>
                      <a:pt x="260" y="302"/>
                      <a:pt x="260" y="302"/>
                    </a:cubicBezTo>
                    <a:cubicBezTo>
                      <a:pt x="260" y="302"/>
                      <a:pt x="260" y="302"/>
                      <a:pt x="260" y="302"/>
                    </a:cubicBezTo>
                    <a:cubicBezTo>
                      <a:pt x="254" y="306"/>
                      <a:pt x="254" y="306"/>
                      <a:pt x="254" y="306"/>
                    </a:cubicBezTo>
                    <a:cubicBezTo>
                      <a:pt x="254" y="306"/>
                      <a:pt x="254" y="306"/>
                      <a:pt x="254" y="306"/>
                    </a:cubicBezTo>
                    <a:cubicBezTo>
                      <a:pt x="248" y="311"/>
                      <a:pt x="248" y="311"/>
                      <a:pt x="248" y="311"/>
                    </a:cubicBezTo>
                    <a:cubicBezTo>
                      <a:pt x="248" y="311"/>
                      <a:pt x="248" y="311"/>
                      <a:pt x="248" y="311"/>
                    </a:cubicBezTo>
                    <a:cubicBezTo>
                      <a:pt x="243" y="316"/>
                      <a:pt x="243" y="316"/>
                      <a:pt x="243" y="316"/>
                    </a:cubicBezTo>
                    <a:cubicBezTo>
                      <a:pt x="243" y="316"/>
                      <a:pt x="243" y="316"/>
                      <a:pt x="243" y="316"/>
                    </a:cubicBezTo>
                    <a:cubicBezTo>
                      <a:pt x="241" y="323"/>
                      <a:pt x="241" y="323"/>
                      <a:pt x="241" y="323"/>
                    </a:cubicBezTo>
                    <a:cubicBezTo>
                      <a:pt x="241" y="323"/>
                      <a:pt x="241" y="323"/>
                      <a:pt x="241" y="323"/>
                    </a:cubicBezTo>
                    <a:cubicBezTo>
                      <a:pt x="243" y="331"/>
                      <a:pt x="243" y="331"/>
                      <a:pt x="243" y="331"/>
                    </a:cubicBezTo>
                    <a:cubicBezTo>
                      <a:pt x="243" y="331"/>
                      <a:pt x="243" y="331"/>
                      <a:pt x="243" y="331"/>
                    </a:cubicBezTo>
                    <a:cubicBezTo>
                      <a:pt x="243" y="333"/>
                      <a:pt x="243" y="333"/>
                      <a:pt x="243" y="333"/>
                    </a:cubicBezTo>
                    <a:cubicBezTo>
                      <a:pt x="243" y="333"/>
                      <a:pt x="243" y="333"/>
                      <a:pt x="243" y="333"/>
                    </a:cubicBezTo>
                    <a:cubicBezTo>
                      <a:pt x="244" y="334"/>
                      <a:pt x="244" y="334"/>
                      <a:pt x="244" y="334"/>
                    </a:cubicBezTo>
                    <a:cubicBezTo>
                      <a:pt x="244" y="334"/>
                      <a:pt x="244" y="334"/>
                      <a:pt x="244" y="334"/>
                    </a:cubicBezTo>
                    <a:cubicBezTo>
                      <a:pt x="246" y="335"/>
                      <a:pt x="246" y="335"/>
                      <a:pt x="246" y="335"/>
                    </a:cubicBezTo>
                    <a:cubicBezTo>
                      <a:pt x="246" y="335"/>
                      <a:pt x="246" y="335"/>
                      <a:pt x="246" y="335"/>
                    </a:cubicBezTo>
                    <a:cubicBezTo>
                      <a:pt x="248" y="335"/>
                      <a:pt x="248" y="335"/>
                      <a:pt x="248" y="335"/>
                    </a:cubicBezTo>
                    <a:cubicBezTo>
                      <a:pt x="248" y="335"/>
                      <a:pt x="248" y="335"/>
                      <a:pt x="248" y="335"/>
                    </a:cubicBezTo>
                    <a:cubicBezTo>
                      <a:pt x="249" y="336"/>
                      <a:pt x="249" y="336"/>
                      <a:pt x="249" y="336"/>
                    </a:cubicBezTo>
                    <a:cubicBezTo>
                      <a:pt x="249" y="336"/>
                      <a:pt x="249" y="336"/>
                      <a:pt x="249" y="336"/>
                    </a:cubicBezTo>
                    <a:cubicBezTo>
                      <a:pt x="250" y="336"/>
                      <a:pt x="250" y="336"/>
                      <a:pt x="250" y="336"/>
                    </a:cubicBezTo>
                    <a:cubicBezTo>
                      <a:pt x="250" y="336"/>
                      <a:pt x="250" y="336"/>
                      <a:pt x="250" y="336"/>
                    </a:cubicBezTo>
                    <a:cubicBezTo>
                      <a:pt x="251" y="337"/>
                      <a:pt x="251" y="337"/>
                      <a:pt x="251" y="337"/>
                    </a:cubicBezTo>
                    <a:cubicBezTo>
                      <a:pt x="251" y="337"/>
                      <a:pt x="251" y="337"/>
                      <a:pt x="251" y="337"/>
                    </a:cubicBezTo>
                    <a:cubicBezTo>
                      <a:pt x="253" y="338"/>
                      <a:pt x="253" y="338"/>
                      <a:pt x="253" y="338"/>
                    </a:cubicBezTo>
                    <a:cubicBezTo>
                      <a:pt x="253" y="338"/>
                      <a:pt x="253" y="338"/>
                      <a:pt x="253" y="338"/>
                    </a:cubicBezTo>
                    <a:cubicBezTo>
                      <a:pt x="208" y="370"/>
                      <a:pt x="208" y="370"/>
                      <a:pt x="208" y="370"/>
                    </a:cubicBezTo>
                    <a:cubicBezTo>
                      <a:pt x="208" y="370"/>
                      <a:pt x="208" y="370"/>
                      <a:pt x="208" y="370"/>
                    </a:cubicBezTo>
                    <a:cubicBezTo>
                      <a:pt x="189" y="384"/>
                      <a:pt x="189" y="384"/>
                      <a:pt x="189" y="384"/>
                    </a:cubicBezTo>
                    <a:cubicBezTo>
                      <a:pt x="185" y="386"/>
                      <a:pt x="185" y="386"/>
                      <a:pt x="185" y="386"/>
                    </a:cubicBezTo>
                    <a:cubicBezTo>
                      <a:pt x="159" y="402"/>
                      <a:pt x="159" y="402"/>
                      <a:pt x="159" y="402"/>
                    </a:cubicBezTo>
                    <a:cubicBezTo>
                      <a:pt x="159" y="402"/>
                      <a:pt x="159" y="402"/>
                      <a:pt x="159" y="402"/>
                    </a:cubicBezTo>
                    <a:cubicBezTo>
                      <a:pt x="158" y="404"/>
                      <a:pt x="158" y="404"/>
                      <a:pt x="158" y="404"/>
                    </a:cubicBezTo>
                    <a:cubicBezTo>
                      <a:pt x="158" y="404"/>
                      <a:pt x="158" y="404"/>
                      <a:pt x="158" y="404"/>
                    </a:cubicBezTo>
                    <a:cubicBezTo>
                      <a:pt x="157" y="405"/>
                      <a:pt x="157" y="405"/>
                      <a:pt x="157" y="405"/>
                    </a:cubicBezTo>
                    <a:cubicBezTo>
                      <a:pt x="157" y="405"/>
                      <a:pt x="157" y="405"/>
                      <a:pt x="157" y="405"/>
                    </a:cubicBezTo>
                    <a:cubicBezTo>
                      <a:pt x="157" y="406"/>
                      <a:pt x="157" y="406"/>
                      <a:pt x="157" y="406"/>
                    </a:cubicBezTo>
                    <a:cubicBezTo>
                      <a:pt x="157" y="406"/>
                      <a:pt x="157" y="406"/>
                      <a:pt x="157" y="406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9"/>
                      <a:pt x="157" y="409"/>
                      <a:pt x="157" y="409"/>
                    </a:cubicBezTo>
                    <a:cubicBezTo>
                      <a:pt x="157" y="409"/>
                      <a:pt x="157" y="409"/>
                      <a:pt x="157" y="409"/>
                    </a:cubicBezTo>
                    <a:cubicBezTo>
                      <a:pt x="157" y="410"/>
                      <a:pt x="157" y="410"/>
                      <a:pt x="157" y="410"/>
                    </a:cubicBezTo>
                    <a:cubicBezTo>
                      <a:pt x="157" y="410"/>
                      <a:pt x="157" y="410"/>
                      <a:pt x="157" y="410"/>
                    </a:cubicBezTo>
                    <a:cubicBezTo>
                      <a:pt x="157" y="410"/>
                      <a:pt x="157" y="410"/>
                      <a:pt x="157" y="410"/>
                    </a:cubicBezTo>
                    <a:cubicBezTo>
                      <a:pt x="157" y="410"/>
                      <a:pt x="157" y="410"/>
                      <a:pt x="157" y="410"/>
                    </a:cubicBezTo>
                    <a:cubicBezTo>
                      <a:pt x="158" y="411"/>
                      <a:pt x="158" y="411"/>
                      <a:pt x="158" y="411"/>
                    </a:cubicBezTo>
                    <a:cubicBezTo>
                      <a:pt x="158" y="411"/>
                      <a:pt x="158" y="411"/>
                      <a:pt x="158" y="411"/>
                    </a:cubicBezTo>
                    <a:cubicBezTo>
                      <a:pt x="161" y="412"/>
                      <a:pt x="161" y="412"/>
                      <a:pt x="161" y="412"/>
                    </a:cubicBezTo>
                    <a:cubicBezTo>
                      <a:pt x="161" y="412"/>
                      <a:pt x="161" y="412"/>
                      <a:pt x="161" y="412"/>
                    </a:cubicBezTo>
                    <a:cubicBezTo>
                      <a:pt x="165" y="412"/>
                      <a:pt x="165" y="412"/>
                      <a:pt x="165" y="412"/>
                    </a:cubicBezTo>
                    <a:cubicBezTo>
                      <a:pt x="165" y="412"/>
                      <a:pt x="165" y="412"/>
                      <a:pt x="165" y="412"/>
                    </a:cubicBezTo>
                    <a:cubicBezTo>
                      <a:pt x="168" y="411"/>
                      <a:pt x="168" y="411"/>
                      <a:pt x="168" y="411"/>
                    </a:cubicBezTo>
                    <a:cubicBezTo>
                      <a:pt x="168" y="411"/>
                      <a:pt x="168" y="411"/>
                      <a:pt x="168" y="411"/>
                    </a:cubicBezTo>
                    <a:cubicBezTo>
                      <a:pt x="172" y="410"/>
                      <a:pt x="172" y="410"/>
                      <a:pt x="172" y="410"/>
                    </a:cubicBezTo>
                    <a:cubicBezTo>
                      <a:pt x="172" y="410"/>
                      <a:pt x="172" y="410"/>
                      <a:pt x="172" y="410"/>
                    </a:cubicBezTo>
                    <a:cubicBezTo>
                      <a:pt x="175" y="409"/>
                      <a:pt x="175" y="409"/>
                      <a:pt x="175" y="409"/>
                    </a:cubicBezTo>
                    <a:cubicBezTo>
                      <a:pt x="175" y="409"/>
                      <a:pt x="175" y="409"/>
                      <a:pt x="175" y="409"/>
                    </a:cubicBezTo>
                    <a:cubicBezTo>
                      <a:pt x="178" y="406"/>
                      <a:pt x="178" y="406"/>
                      <a:pt x="178" y="406"/>
                    </a:cubicBezTo>
                    <a:cubicBezTo>
                      <a:pt x="178" y="406"/>
                      <a:pt x="178" y="406"/>
                      <a:pt x="178" y="406"/>
                    </a:cubicBezTo>
                    <a:cubicBezTo>
                      <a:pt x="181" y="404"/>
                      <a:pt x="181" y="404"/>
                      <a:pt x="181" y="404"/>
                    </a:cubicBezTo>
                    <a:cubicBezTo>
                      <a:pt x="181" y="404"/>
                      <a:pt x="181" y="404"/>
                      <a:pt x="181" y="404"/>
                    </a:cubicBezTo>
                    <a:cubicBezTo>
                      <a:pt x="185" y="401"/>
                      <a:pt x="185" y="401"/>
                      <a:pt x="185" y="401"/>
                    </a:cubicBezTo>
                    <a:cubicBezTo>
                      <a:pt x="185" y="401"/>
                      <a:pt x="185" y="401"/>
                      <a:pt x="185" y="401"/>
                    </a:cubicBezTo>
                    <a:cubicBezTo>
                      <a:pt x="212" y="386"/>
                      <a:pt x="212" y="386"/>
                      <a:pt x="212" y="386"/>
                    </a:cubicBezTo>
                    <a:cubicBezTo>
                      <a:pt x="212" y="386"/>
                      <a:pt x="212" y="386"/>
                      <a:pt x="212" y="386"/>
                    </a:cubicBezTo>
                    <a:cubicBezTo>
                      <a:pt x="205" y="394"/>
                      <a:pt x="205" y="394"/>
                      <a:pt x="205" y="394"/>
                    </a:cubicBezTo>
                    <a:cubicBezTo>
                      <a:pt x="205" y="394"/>
                      <a:pt x="205" y="394"/>
                      <a:pt x="205" y="394"/>
                    </a:cubicBezTo>
                    <a:cubicBezTo>
                      <a:pt x="198" y="400"/>
                      <a:pt x="198" y="400"/>
                      <a:pt x="198" y="400"/>
                    </a:cubicBezTo>
                    <a:cubicBezTo>
                      <a:pt x="198" y="400"/>
                      <a:pt x="198" y="400"/>
                      <a:pt x="198" y="400"/>
                    </a:cubicBezTo>
                    <a:cubicBezTo>
                      <a:pt x="190" y="407"/>
                      <a:pt x="190" y="407"/>
                      <a:pt x="190" y="407"/>
                    </a:cubicBezTo>
                    <a:cubicBezTo>
                      <a:pt x="190" y="407"/>
                      <a:pt x="190" y="407"/>
                      <a:pt x="190" y="407"/>
                    </a:cubicBezTo>
                    <a:cubicBezTo>
                      <a:pt x="182" y="412"/>
                      <a:pt x="182" y="412"/>
                      <a:pt x="182" y="412"/>
                    </a:cubicBezTo>
                    <a:cubicBezTo>
                      <a:pt x="182" y="412"/>
                      <a:pt x="182" y="412"/>
                      <a:pt x="182" y="412"/>
                    </a:cubicBezTo>
                    <a:cubicBezTo>
                      <a:pt x="174" y="419"/>
                      <a:pt x="174" y="419"/>
                      <a:pt x="174" y="419"/>
                    </a:cubicBezTo>
                    <a:cubicBezTo>
                      <a:pt x="174" y="419"/>
                      <a:pt x="174" y="419"/>
                      <a:pt x="174" y="419"/>
                    </a:cubicBezTo>
                    <a:cubicBezTo>
                      <a:pt x="166" y="424"/>
                      <a:pt x="166" y="424"/>
                      <a:pt x="166" y="424"/>
                    </a:cubicBezTo>
                    <a:cubicBezTo>
                      <a:pt x="166" y="424"/>
                      <a:pt x="166" y="424"/>
                      <a:pt x="166" y="424"/>
                    </a:cubicBezTo>
                    <a:cubicBezTo>
                      <a:pt x="156" y="430"/>
                      <a:pt x="156" y="430"/>
                      <a:pt x="156" y="430"/>
                    </a:cubicBezTo>
                    <a:cubicBezTo>
                      <a:pt x="156" y="430"/>
                      <a:pt x="156" y="430"/>
                      <a:pt x="156" y="430"/>
                    </a:cubicBezTo>
                    <a:cubicBezTo>
                      <a:pt x="149" y="436"/>
                      <a:pt x="149" y="436"/>
                      <a:pt x="149" y="436"/>
                    </a:cubicBezTo>
                    <a:cubicBezTo>
                      <a:pt x="149" y="436"/>
                      <a:pt x="149" y="436"/>
                      <a:pt x="149" y="436"/>
                    </a:cubicBezTo>
                    <a:cubicBezTo>
                      <a:pt x="147" y="437"/>
                      <a:pt x="147" y="437"/>
                      <a:pt x="147" y="437"/>
                    </a:cubicBezTo>
                    <a:cubicBezTo>
                      <a:pt x="147" y="437"/>
                      <a:pt x="147" y="437"/>
                      <a:pt x="147" y="437"/>
                    </a:cubicBezTo>
                    <a:cubicBezTo>
                      <a:pt x="146" y="437"/>
                      <a:pt x="146" y="437"/>
                      <a:pt x="146" y="437"/>
                    </a:cubicBezTo>
                    <a:cubicBezTo>
                      <a:pt x="146" y="437"/>
                      <a:pt x="146" y="437"/>
                      <a:pt x="146" y="437"/>
                    </a:cubicBezTo>
                    <a:cubicBezTo>
                      <a:pt x="144" y="437"/>
                      <a:pt x="144" y="437"/>
                      <a:pt x="144" y="437"/>
                    </a:cubicBezTo>
                    <a:cubicBezTo>
                      <a:pt x="144" y="437"/>
                      <a:pt x="144" y="437"/>
                      <a:pt x="144" y="437"/>
                    </a:cubicBezTo>
                    <a:cubicBezTo>
                      <a:pt x="142" y="437"/>
                      <a:pt x="142" y="437"/>
                      <a:pt x="142" y="437"/>
                    </a:cubicBezTo>
                    <a:cubicBezTo>
                      <a:pt x="142" y="437"/>
                      <a:pt x="142" y="437"/>
                      <a:pt x="142" y="437"/>
                    </a:cubicBezTo>
                    <a:cubicBezTo>
                      <a:pt x="140" y="437"/>
                      <a:pt x="140" y="437"/>
                      <a:pt x="140" y="437"/>
                    </a:cubicBezTo>
                    <a:cubicBezTo>
                      <a:pt x="140" y="437"/>
                      <a:pt x="140" y="437"/>
                      <a:pt x="140" y="437"/>
                    </a:cubicBezTo>
                    <a:cubicBezTo>
                      <a:pt x="139" y="436"/>
                      <a:pt x="139" y="436"/>
                      <a:pt x="139" y="436"/>
                    </a:cubicBezTo>
                    <a:cubicBezTo>
                      <a:pt x="139" y="436"/>
                      <a:pt x="139" y="436"/>
                      <a:pt x="139" y="436"/>
                    </a:cubicBezTo>
                    <a:cubicBezTo>
                      <a:pt x="137" y="436"/>
                      <a:pt x="137" y="436"/>
                      <a:pt x="137" y="436"/>
                    </a:cubicBezTo>
                    <a:cubicBezTo>
                      <a:pt x="137" y="436"/>
                      <a:pt x="137" y="436"/>
                      <a:pt x="137" y="436"/>
                    </a:cubicBezTo>
                    <a:cubicBezTo>
                      <a:pt x="137" y="434"/>
                      <a:pt x="137" y="434"/>
                      <a:pt x="137" y="434"/>
                    </a:cubicBezTo>
                    <a:cubicBezTo>
                      <a:pt x="137" y="434"/>
                      <a:pt x="137" y="434"/>
                      <a:pt x="137" y="434"/>
                    </a:cubicBezTo>
                    <a:cubicBezTo>
                      <a:pt x="136" y="432"/>
                      <a:pt x="136" y="432"/>
                      <a:pt x="136" y="432"/>
                    </a:cubicBezTo>
                    <a:cubicBezTo>
                      <a:pt x="136" y="432"/>
                      <a:pt x="136" y="432"/>
                      <a:pt x="136" y="432"/>
                    </a:cubicBezTo>
                    <a:cubicBezTo>
                      <a:pt x="135" y="430"/>
                      <a:pt x="135" y="430"/>
                      <a:pt x="135" y="430"/>
                    </a:cubicBezTo>
                    <a:cubicBezTo>
                      <a:pt x="135" y="430"/>
                      <a:pt x="135" y="430"/>
                      <a:pt x="135" y="430"/>
                    </a:cubicBezTo>
                    <a:cubicBezTo>
                      <a:pt x="133" y="427"/>
                      <a:pt x="133" y="427"/>
                      <a:pt x="133" y="427"/>
                    </a:cubicBezTo>
                    <a:cubicBezTo>
                      <a:pt x="133" y="427"/>
                      <a:pt x="133" y="427"/>
                      <a:pt x="133" y="427"/>
                    </a:cubicBezTo>
                    <a:cubicBezTo>
                      <a:pt x="131" y="424"/>
                      <a:pt x="131" y="424"/>
                      <a:pt x="131" y="424"/>
                    </a:cubicBezTo>
                    <a:cubicBezTo>
                      <a:pt x="131" y="424"/>
                      <a:pt x="131" y="424"/>
                      <a:pt x="131" y="424"/>
                    </a:cubicBezTo>
                    <a:cubicBezTo>
                      <a:pt x="129" y="423"/>
                      <a:pt x="129" y="423"/>
                      <a:pt x="129" y="423"/>
                    </a:cubicBezTo>
                    <a:cubicBezTo>
                      <a:pt x="129" y="423"/>
                      <a:pt x="129" y="423"/>
                      <a:pt x="129" y="423"/>
                    </a:cubicBezTo>
                    <a:cubicBezTo>
                      <a:pt x="129" y="420"/>
                      <a:pt x="129" y="420"/>
                      <a:pt x="129" y="420"/>
                    </a:cubicBezTo>
                    <a:cubicBezTo>
                      <a:pt x="129" y="420"/>
                      <a:pt x="129" y="420"/>
                      <a:pt x="129" y="420"/>
                    </a:cubicBezTo>
                    <a:cubicBezTo>
                      <a:pt x="129" y="417"/>
                      <a:pt x="129" y="417"/>
                      <a:pt x="129" y="417"/>
                    </a:cubicBezTo>
                    <a:cubicBezTo>
                      <a:pt x="129" y="417"/>
                      <a:pt x="129" y="417"/>
                      <a:pt x="129" y="417"/>
                    </a:cubicBezTo>
                    <a:cubicBezTo>
                      <a:pt x="132" y="414"/>
                      <a:pt x="132" y="414"/>
                      <a:pt x="132" y="414"/>
                    </a:cubicBezTo>
                    <a:cubicBezTo>
                      <a:pt x="132" y="414"/>
                      <a:pt x="132" y="414"/>
                      <a:pt x="132" y="414"/>
                    </a:cubicBezTo>
                    <a:cubicBezTo>
                      <a:pt x="187" y="380"/>
                      <a:pt x="187" y="380"/>
                      <a:pt x="187" y="380"/>
                    </a:cubicBezTo>
                    <a:cubicBezTo>
                      <a:pt x="187" y="380"/>
                      <a:pt x="187" y="380"/>
                      <a:pt x="187" y="380"/>
                    </a:cubicBezTo>
                    <a:cubicBezTo>
                      <a:pt x="187" y="380"/>
                      <a:pt x="187" y="380"/>
                      <a:pt x="187" y="380"/>
                    </a:cubicBezTo>
                    <a:cubicBezTo>
                      <a:pt x="187" y="380"/>
                      <a:pt x="187" y="380"/>
                      <a:pt x="187" y="380"/>
                    </a:cubicBezTo>
                    <a:cubicBezTo>
                      <a:pt x="188" y="380"/>
                      <a:pt x="188" y="380"/>
                      <a:pt x="188" y="380"/>
                    </a:cubicBezTo>
                    <a:cubicBezTo>
                      <a:pt x="188" y="380"/>
                      <a:pt x="188" y="380"/>
                      <a:pt x="188" y="380"/>
                    </a:cubicBezTo>
                    <a:cubicBezTo>
                      <a:pt x="189" y="379"/>
                      <a:pt x="189" y="379"/>
                      <a:pt x="189" y="379"/>
                    </a:cubicBezTo>
                    <a:cubicBezTo>
                      <a:pt x="189" y="379"/>
                      <a:pt x="189" y="379"/>
                      <a:pt x="189" y="379"/>
                    </a:cubicBezTo>
                    <a:cubicBezTo>
                      <a:pt x="191" y="378"/>
                      <a:pt x="191" y="378"/>
                      <a:pt x="191" y="378"/>
                    </a:cubicBezTo>
                    <a:cubicBezTo>
                      <a:pt x="191" y="378"/>
                      <a:pt x="191" y="378"/>
                      <a:pt x="191" y="378"/>
                    </a:cubicBezTo>
                    <a:cubicBezTo>
                      <a:pt x="191" y="378"/>
                      <a:pt x="191" y="378"/>
                      <a:pt x="191" y="378"/>
                    </a:cubicBezTo>
                    <a:cubicBezTo>
                      <a:pt x="191" y="378"/>
                      <a:pt x="191" y="378"/>
                      <a:pt x="191" y="378"/>
                    </a:cubicBezTo>
                    <a:cubicBezTo>
                      <a:pt x="193" y="376"/>
                      <a:pt x="193" y="376"/>
                      <a:pt x="193" y="376"/>
                    </a:cubicBezTo>
                    <a:cubicBezTo>
                      <a:pt x="193" y="376"/>
                      <a:pt x="193" y="376"/>
                      <a:pt x="193" y="376"/>
                    </a:cubicBezTo>
                    <a:cubicBezTo>
                      <a:pt x="194" y="376"/>
                      <a:pt x="194" y="376"/>
                      <a:pt x="194" y="376"/>
                    </a:cubicBezTo>
                    <a:cubicBezTo>
                      <a:pt x="194" y="376"/>
                      <a:pt x="194" y="376"/>
                      <a:pt x="194" y="376"/>
                    </a:cubicBezTo>
                    <a:cubicBezTo>
                      <a:pt x="196" y="374"/>
                      <a:pt x="196" y="374"/>
                      <a:pt x="196" y="374"/>
                    </a:cubicBezTo>
                    <a:cubicBezTo>
                      <a:pt x="196" y="374"/>
                      <a:pt x="196" y="374"/>
                      <a:pt x="196" y="374"/>
                    </a:cubicBezTo>
                    <a:cubicBezTo>
                      <a:pt x="196" y="374"/>
                      <a:pt x="196" y="374"/>
                      <a:pt x="196" y="374"/>
                    </a:cubicBezTo>
                    <a:cubicBezTo>
                      <a:pt x="196" y="374"/>
                      <a:pt x="196" y="374"/>
                      <a:pt x="196" y="374"/>
                    </a:cubicBezTo>
                    <a:cubicBezTo>
                      <a:pt x="196" y="372"/>
                      <a:pt x="196" y="372"/>
                      <a:pt x="196" y="372"/>
                    </a:cubicBezTo>
                    <a:cubicBezTo>
                      <a:pt x="196" y="372"/>
                      <a:pt x="196" y="372"/>
                      <a:pt x="196" y="372"/>
                    </a:cubicBezTo>
                    <a:cubicBezTo>
                      <a:pt x="196" y="372"/>
                      <a:pt x="196" y="372"/>
                      <a:pt x="196" y="372"/>
                    </a:cubicBezTo>
                    <a:cubicBezTo>
                      <a:pt x="196" y="372"/>
                      <a:pt x="196" y="372"/>
                      <a:pt x="196" y="372"/>
                    </a:cubicBezTo>
                    <a:cubicBezTo>
                      <a:pt x="197" y="370"/>
                      <a:pt x="197" y="370"/>
                      <a:pt x="197" y="370"/>
                    </a:cubicBezTo>
                    <a:cubicBezTo>
                      <a:pt x="197" y="370"/>
                      <a:pt x="197" y="370"/>
                      <a:pt x="197" y="370"/>
                    </a:cubicBezTo>
                    <a:cubicBezTo>
                      <a:pt x="196" y="369"/>
                      <a:pt x="196" y="369"/>
                      <a:pt x="196" y="369"/>
                    </a:cubicBezTo>
                    <a:cubicBezTo>
                      <a:pt x="196" y="369"/>
                      <a:pt x="196" y="369"/>
                      <a:pt x="196" y="369"/>
                    </a:cubicBezTo>
                    <a:cubicBezTo>
                      <a:pt x="196" y="367"/>
                      <a:pt x="196" y="367"/>
                      <a:pt x="196" y="367"/>
                    </a:cubicBezTo>
                    <a:cubicBezTo>
                      <a:pt x="196" y="367"/>
                      <a:pt x="196" y="367"/>
                      <a:pt x="196" y="367"/>
                    </a:cubicBezTo>
                    <a:cubicBezTo>
                      <a:pt x="196" y="367"/>
                      <a:pt x="196" y="367"/>
                      <a:pt x="196" y="367"/>
                    </a:cubicBezTo>
                    <a:cubicBezTo>
                      <a:pt x="196" y="367"/>
                      <a:pt x="196" y="367"/>
                      <a:pt x="196" y="367"/>
                    </a:cubicBezTo>
                    <a:cubicBezTo>
                      <a:pt x="196" y="365"/>
                      <a:pt x="196" y="365"/>
                      <a:pt x="196" y="365"/>
                    </a:cubicBezTo>
                    <a:cubicBezTo>
                      <a:pt x="196" y="365"/>
                      <a:pt x="196" y="365"/>
                      <a:pt x="196" y="365"/>
                    </a:cubicBezTo>
                    <a:cubicBezTo>
                      <a:pt x="191" y="365"/>
                      <a:pt x="191" y="365"/>
                      <a:pt x="191" y="365"/>
                    </a:cubicBezTo>
                    <a:cubicBezTo>
                      <a:pt x="191" y="365"/>
                      <a:pt x="191" y="365"/>
                      <a:pt x="191" y="365"/>
                    </a:cubicBezTo>
                    <a:cubicBezTo>
                      <a:pt x="189" y="363"/>
                      <a:pt x="189" y="363"/>
                      <a:pt x="189" y="363"/>
                    </a:cubicBezTo>
                    <a:cubicBezTo>
                      <a:pt x="189" y="363"/>
                      <a:pt x="189" y="363"/>
                      <a:pt x="189" y="363"/>
                    </a:cubicBezTo>
                    <a:cubicBezTo>
                      <a:pt x="186" y="361"/>
                      <a:pt x="186" y="361"/>
                      <a:pt x="186" y="361"/>
                    </a:cubicBezTo>
                    <a:cubicBezTo>
                      <a:pt x="186" y="361"/>
                      <a:pt x="186" y="361"/>
                      <a:pt x="186" y="361"/>
                    </a:cubicBezTo>
                    <a:cubicBezTo>
                      <a:pt x="185" y="358"/>
                      <a:pt x="185" y="358"/>
                      <a:pt x="185" y="358"/>
                    </a:cubicBezTo>
                    <a:cubicBezTo>
                      <a:pt x="185" y="358"/>
                      <a:pt x="185" y="358"/>
                      <a:pt x="185" y="358"/>
                    </a:cubicBezTo>
                    <a:cubicBezTo>
                      <a:pt x="183" y="355"/>
                      <a:pt x="183" y="355"/>
                      <a:pt x="183" y="355"/>
                    </a:cubicBezTo>
                    <a:cubicBezTo>
                      <a:pt x="183" y="355"/>
                      <a:pt x="183" y="355"/>
                      <a:pt x="183" y="355"/>
                    </a:cubicBezTo>
                    <a:cubicBezTo>
                      <a:pt x="182" y="353"/>
                      <a:pt x="182" y="353"/>
                      <a:pt x="182" y="353"/>
                    </a:cubicBezTo>
                    <a:cubicBezTo>
                      <a:pt x="182" y="353"/>
                      <a:pt x="182" y="353"/>
                      <a:pt x="182" y="353"/>
                    </a:cubicBezTo>
                    <a:cubicBezTo>
                      <a:pt x="182" y="351"/>
                      <a:pt x="182" y="350"/>
                      <a:pt x="181" y="349"/>
                    </a:cubicBezTo>
                    <a:cubicBezTo>
                      <a:pt x="181" y="349"/>
                      <a:pt x="181" y="349"/>
                      <a:pt x="181" y="349"/>
                    </a:cubicBezTo>
                    <a:cubicBezTo>
                      <a:pt x="181" y="348"/>
                      <a:pt x="181" y="346"/>
                      <a:pt x="180" y="345"/>
                    </a:cubicBezTo>
                    <a:cubicBezTo>
                      <a:pt x="180" y="345"/>
                      <a:pt x="180" y="345"/>
                      <a:pt x="180" y="345"/>
                    </a:cubicBezTo>
                    <a:cubicBezTo>
                      <a:pt x="179" y="341"/>
                      <a:pt x="178" y="338"/>
                      <a:pt x="177" y="334"/>
                    </a:cubicBezTo>
                    <a:cubicBezTo>
                      <a:pt x="177" y="334"/>
                      <a:pt x="177" y="334"/>
                      <a:pt x="177" y="334"/>
                    </a:cubicBezTo>
                    <a:cubicBezTo>
                      <a:pt x="177" y="326"/>
                      <a:pt x="178" y="319"/>
                      <a:pt x="178" y="311"/>
                    </a:cubicBezTo>
                    <a:cubicBezTo>
                      <a:pt x="178" y="311"/>
                      <a:pt x="178" y="311"/>
                      <a:pt x="178" y="311"/>
                    </a:cubicBezTo>
                    <a:cubicBezTo>
                      <a:pt x="180" y="308"/>
                      <a:pt x="181" y="304"/>
                      <a:pt x="182" y="300"/>
                    </a:cubicBezTo>
                    <a:cubicBezTo>
                      <a:pt x="182" y="300"/>
                      <a:pt x="182" y="300"/>
                      <a:pt x="182" y="300"/>
                    </a:cubicBezTo>
                    <a:cubicBezTo>
                      <a:pt x="184" y="297"/>
                      <a:pt x="185" y="293"/>
                      <a:pt x="187" y="290"/>
                    </a:cubicBezTo>
                    <a:cubicBezTo>
                      <a:pt x="187" y="290"/>
                      <a:pt x="187" y="290"/>
                      <a:pt x="187" y="290"/>
                    </a:cubicBezTo>
                    <a:cubicBezTo>
                      <a:pt x="189" y="287"/>
                      <a:pt x="191" y="283"/>
                      <a:pt x="193" y="280"/>
                    </a:cubicBezTo>
                    <a:cubicBezTo>
                      <a:pt x="193" y="280"/>
                      <a:pt x="193" y="280"/>
                      <a:pt x="193" y="280"/>
                    </a:cubicBezTo>
                    <a:cubicBezTo>
                      <a:pt x="195" y="276"/>
                      <a:pt x="197" y="273"/>
                      <a:pt x="199" y="269"/>
                    </a:cubicBezTo>
                    <a:cubicBezTo>
                      <a:pt x="199" y="269"/>
                      <a:pt x="199" y="269"/>
                      <a:pt x="199" y="269"/>
                    </a:cubicBezTo>
                    <a:cubicBezTo>
                      <a:pt x="207" y="259"/>
                      <a:pt x="207" y="259"/>
                      <a:pt x="207" y="259"/>
                    </a:cubicBezTo>
                    <a:cubicBezTo>
                      <a:pt x="207" y="259"/>
                      <a:pt x="207" y="259"/>
                      <a:pt x="207" y="259"/>
                    </a:cubicBezTo>
                    <a:cubicBezTo>
                      <a:pt x="194" y="268"/>
                      <a:pt x="181" y="276"/>
                      <a:pt x="168" y="284"/>
                    </a:cubicBezTo>
                    <a:cubicBezTo>
                      <a:pt x="168" y="284"/>
                      <a:pt x="168" y="284"/>
                      <a:pt x="168" y="284"/>
                    </a:cubicBezTo>
                    <a:cubicBezTo>
                      <a:pt x="163" y="288"/>
                      <a:pt x="160" y="289"/>
                      <a:pt x="154" y="285"/>
                    </a:cubicBezTo>
                    <a:cubicBezTo>
                      <a:pt x="154" y="285"/>
                      <a:pt x="154" y="285"/>
                      <a:pt x="154" y="285"/>
                    </a:cubicBezTo>
                    <a:cubicBezTo>
                      <a:pt x="153" y="285"/>
                      <a:pt x="152" y="285"/>
                      <a:pt x="151" y="285"/>
                    </a:cubicBezTo>
                    <a:cubicBezTo>
                      <a:pt x="151" y="285"/>
                      <a:pt x="151" y="285"/>
                      <a:pt x="151" y="285"/>
                    </a:cubicBezTo>
                    <a:cubicBezTo>
                      <a:pt x="150" y="285"/>
                      <a:pt x="150" y="284"/>
                      <a:pt x="149" y="283"/>
                    </a:cubicBezTo>
                    <a:cubicBezTo>
                      <a:pt x="149" y="283"/>
                      <a:pt x="149" y="283"/>
                      <a:pt x="149" y="283"/>
                    </a:cubicBezTo>
                    <a:cubicBezTo>
                      <a:pt x="148" y="283"/>
                      <a:pt x="147" y="282"/>
                      <a:pt x="146" y="282"/>
                    </a:cubicBezTo>
                    <a:cubicBezTo>
                      <a:pt x="146" y="282"/>
                      <a:pt x="146" y="282"/>
                      <a:pt x="146" y="282"/>
                    </a:cubicBezTo>
                    <a:cubicBezTo>
                      <a:pt x="145" y="281"/>
                      <a:pt x="145" y="280"/>
                      <a:pt x="145" y="279"/>
                    </a:cubicBezTo>
                    <a:cubicBezTo>
                      <a:pt x="145" y="279"/>
                      <a:pt x="145" y="279"/>
                      <a:pt x="145" y="279"/>
                    </a:cubicBezTo>
                    <a:cubicBezTo>
                      <a:pt x="142" y="278"/>
                      <a:pt x="140" y="276"/>
                      <a:pt x="138" y="274"/>
                    </a:cubicBezTo>
                    <a:cubicBezTo>
                      <a:pt x="138" y="274"/>
                      <a:pt x="138" y="274"/>
                      <a:pt x="138" y="274"/>
                    </a:cubicBezTo>
                    <a:cubicBezTo>
                      <a:pt x="138" y="274"/>
                      <a:pt x="137" y="273"/>
                      <a:pt x="136" y="273"/>
                    </a:cubicBezTo>
                    <a:cubicBezTo>
                      <a:pt x="136" y="273"/>
                      <a:pt x="136" y="273"/>
                      <a:pt x="136" y="273"/>
                    </a:cubicBezTo>
                    <a:cubicBezTo>
                      <a:pt x="136" y="273"/>
                      <a:pt x="135" y="273"/>
                      <a:pt x="134" y="272"/>
                    </a:cubicBezTo>
                    <a:cubicBezTo>
                      <a:pt x="134" y="272"/>
                      <a:pt x="134" y="272"/>
                      <a:pt x="134" y="272"/>
                    </a:cubicBezTo>
                    <a:cubicBezTo>
                      <a:pt x="133" y="272"/>
                      <a:pt x="133" y="272"/>
                      <a:pt x="132" y="271"/>
                    </a:cubicBezTo>
                    <a:cubicBezTo>
                      <a:pt x="132" y="271"/>
                      <a:pt x="132" y="271"/>
                      <a:pt x="132" y="271"/>
                    </a:cubicBezTo>
                    <a:cubicBezTo>
                      <a:pt x="132" y="271"/>
                      <a:pt x="131" y="270"/>
                      <a:pt x="131" y="269"/>
                    </a:cubicBezTo>
                    <a:cubicBezTo>
                      <a:pt x="131" y="269"/>
                      <a:pt x="131" y="269"/>
                      <a:pt x="131" y="269"/>
                    </a:cubicBezTo>
                    <a:cubicBezTo>
                      <a:pt x="130" y="270"/>
                      <a:pt x="129" y="270"/>
                      <a:pt x="128" y="270"/>
                    </a:cubicBezTo>
                    <a:cubicBezTo>
                      <a:pt x="128" y="270"/>
                      <a:pt x="128" y="270"/>
                      <a:pt x="128" y="270"/>
                    </a:cubicBezTo>
                    <a:cubicBezTo>
                      <a:pt x="127" y="271"/>
                      <a:pt x="126" y="271"/>
                      <a:pt x="126" y="271"/>
                    </a:cubicBezTo>
                    <a:cubicBezTo>
                      <a:pt x="126" y="271"/>
                      <a:pt x="126" y="271"/>
                      <a:pt x="126" y="271"/>
                    </a:cubicBezTo>
                    <a:cubicBezTo>
                      <a:pt x="125" y="272"/>
                      <a:pt x="125" y="273"/>
                      <a:pt x="125" y="273"/>
                    </a:cubicBezTo>
                    <a:cubicBezTo>
                      <a:pt x="125" y="273"/>
                      <a:pt x="125" y="273"/>
                      <a:pt x="125" y="273"/>
                    </a:cubicBezTo>
                    <a:cubicBezTo>
                      <a:pt x="124" y="274"/>
                      <a:pt x="124" y="274"/>
                      <a:pt x="123" y="275"/>
                    </a:cubicBezTo>
                    <a:cubicBezTo>
                      <a:pt x="123" y="275"/>
                      <a:pt x="123" y="275"/>
                      <a:pt x="123" y="275"/>
                    </a:cubicBezTo>
                    <a:cubicBezTo>
                      <a:pt x="123" y="276"/>
                      <a:pt x="123" y="277"/>
                      <a:pt x="122" y="278"/>
                    </a:cubicBezTo>
                    <a:cubicBezTo>
                      <a:pt x="122" y="278"/>
                      <a:pt x="122" y="278"/>
                      <a:pt x="122" y="278"/>
                    </a:cubicBezTo>
                    <a:cubicBezTo>
                      <a:pt x="122" y="279"/>
                      <a:pt x="122" y="279"/>
                      <a:pt x="122" y="280"/>
                    </a:cubicBezTo>
                    <a:cubicBezTo>
                      <a:pt x="122" y="280"/>
                      <a:pt x="122" y="280"/>
                      <a:pt x="122" y="280"/>
                    </a:cubicBezTo>
                    <a:cubicBezTo>
                      <a:pt x="121" y="280"/>
                      <a:pt x="120" y="280"/>
                      <a:pt x="119" y="281"/>
                    </a:cubicBezTo>
                    <a:cubicBezTo>
                      <a:pt x="119" y="281"/>
                      <a:pt x="119" y="281"/>
                      <a:pt x="119" y="281"/>
                    </a:cubicBezTo>
                    <a:cubicBezTo>
                      <a:pt x="119" y="281"/>
                      <a:pt x="119" y="281"/>
                      <a:pt x="118" y="281"/>
                    </a:cubicBezTo>
                    <a:cubicBezTo>
                      <a:pt x="118" y="281"/>
                      <a:pt x="118" y="281"/>
                      <a:pt x="118" y="281"/>
                    </a:cubicBezTo>
                    <a:cubicBezTo>
                      <a:pt x="94" y="324"/>
                      <a:pt x="94" y="324"/>
                      <a:pt x="94" y="324"/>
                    </a:cubicBezTo>
                    <a:cubicBezTo>
                      <a:pt x="94" y="324"/>
                      <a:pt x="94" y="324"/>
                      <a:pt x="94" y="324"/>
                    </a:cubicBezTo>
                    <a:cubicBezTo>
                      <a:pt x="63" y="378"/>
                      <a:pt x="63" y="378"/>
                      <a:pt x="63" y="378"/>
                    </a:cubicBezTo>
                    <a:cubicBezTo>
                      <a:pt x="63" y="378"/>
                      <a:pt x="63" y="378"/>
                      <a:pt x="63" y="378"/>
                    </a:cubicBezTo>
                    <a:cubicBezTo>
                      <a:pt x="20" y="459"/>
                      <a:pt x="20" y="459"/>
                      <a:pt x="20" y="459"/>
                    </a:cubicBezTo>
                    <a:lnTo>
                      <a:pt x="19" y="460"/>
                    </a:lnTo>
                    <a:close/>
                    <a:moveTo>
                      <a:pt x="1093" y="454"/>
                    </a:moveTo>
                    <a:cubicBezTo>
                      <a:pt x="1090" y="452"/>
                      <a:pt x="1090" y="452"/>
                      <a:pt x="1090" y="452"/>
                    </a:cubicBezTo>
                    <a:cubicBezTo>
                      <a:pt x="1090" y="452"/>
                      <a:pt x="1090" y="452"/>
                      <a:pt x="1090" y="452"/>
                    </a:cubicBezTo>
                    <a:cubicBezTo>
                      <a:pt x="1088" y="450"/>
                      <a:pt x="1088" y="450"/>
                      <a:pt x="1088" y="450"/>
                    </a:cubicBezTo>
                    <a:cubicBezTo>
                      <a:pt x="1088" y="450"/>
                      <a:pt x="1088" y="450"/>
                      <a:pt x="1088" y="450"/>
                    </a:cubicBezTo>
                    <a:cubicBezTo>
                      <a:pt x="1086" y="447"/>
                      <a:pt x="1086" y="447"/>
                      <a:pt x="1086" y="447"/>
                    </a:cubicBezTo>
                    <a:cubicBezTo>
                      <a:pt x="1086" y="447"/>
                      <a:pt x="1086" y="447"/>
                      <a:pt x="1086" y="447"/>
                    </a:cubicBezTo>
                    <a:cubicBezTo>
                      <a:pt x="1086" y="443"/>
                      <a:pt x="1086" y="443"/>
                      <a:pt x="1086" y="443"/>
                    </a:cubicBezTo>
                    <a:cubicBezTo>
                      <a:pt x="1086" y="443"/>
                      <a:pt x="1086" y="443"/>
                      <a:pt x="1086" y="443"/>
                    </a:cubicBezTo>
                    <a:cubicBezTo>
                      <a:pt x="1086" y="440"/>
                      <a:pt x="1086" y="440"/>
                      <a:pt x="1086" y="440"/>
                    </a:cubicBezTo>
                    <a:cubicBezTo>
                      <a:pt x="1086" y="440"/>
                      <a:pt x="1086" y="440"/>
                      <a:pt x="1086" y="440"/>
                    </a:cubicBezTo>
                    <a:cubicBezTo>
                      <a:pt x="1086" y="436"/>
                      <a:pt x="1086" y="436"/>
                      <a:pt x="1086" y="436"/>
                    </a:cubicBezTo>
                    <a:cubicBezTo>
                      <a:pt x="1086" y="436"/>
                      <a:pt x="1086" y="436"/>
                      <a:pt x="1086" y="436"/>
                    </a:cubicBezTo>
                    <a:cubicBezTo>
                      <a:pt x="1086" y="433"/>
                      <a:pt x="1086" y="433"/>
                      <a:pt x="1086" y="433"/>
                    </a:cubicBezTo>
                    <a:cubicBezTo>
                      <a:pt x="1086" y="433"/>
                      <a:pt x="1086" y="433"/>
                      <a:pt x="1086" y="433"/>
                    </a:cubicBezTo>
                    <a:cubicBezTo>
                      <a:pt x="1089" y="428"/>
                      <a:pt x="1089" y="428"/>
                      <a:pt x="1089" y="428"/>
                    </a:cubicBezTo>
                    <a:cubicBezTo>
                      <a:pt x="1089" y="428"/>
                      <a:pt x="1089" y="428"/>
                      <a:pt x="1089" y="428"/>
                    </a:cubicBezTo>
                    <a:cubicBezTo>
                      <a:pt x="1095" y="425"/>
                      <a:pt x="1095" y="425"/>
                      <a:pt x="1095" y="425"/>
                    </a:cubicBezTo>
                    <a:cubicBezTo>
                      <a:pt x="1095" y="425"/>
                      <a:pt x="1095" y="425"/>
                      <a:pt x="1095" y="425"/>
                    </a:cubicBezTo>
                    <a:cubicBezTo>
                      <a:pt x="1102" y="421"/>
                      <a:pt x="1102" y="421"/>
                      <a:pt x="1102" y="421"/>
                    </a:cubicBezTo>
                    <a:cubicBezTo>
                      <a:pt x="1102" y="421"/>
                      <a:pt x="1102" y="421"/>
                      <a:pt x="1102" y="421"/>
                    </a:cubicBezTo>
                    <a:cubicBezTo>
                      <a:pt x="1109" y="417"/>
                      <a:pt x="1109" y="417"/>
                      <a:pt x="1109" y="417"/>
                    </a:cubicBezTo>
                    <a:cubicBezTo>
                      <a:pt x="1109" y="417"/>
                      <a:pt x="1109" y="417"/>
                      <a:pt x="1109" y="417"/>
                    </a:cubicBezTo>
                    <a:cubicBezTo>
                      <a:pt x="1115" y="411"/>
                      <a:pt x="1115" y="411"/>
                      <a:pt x="1115" y="411"/>
                    </a:cubicBezTo>
                    <a:cubicBezTo>
                      <a:pt x="1115" y="411"/>
                      <a:pt x="1115" y="411"/>
                      <a:pt x="1115" y="411"/>
                    </a:cubicBezTo>
                    <a:cubicBezTo>
                      <a:pt x="1121" y="407"/>
                      <a:pt x="1121" y="407"/>
                      <a:pt x="1121" y="407"/>
                    </a:cubicBezTo>
                    <a:cubicBezTo>
                      <a:pt x="1121" y="407"/>
                      <a:pt x="1121" y="407"/>
                      <a:pt x="1121" y="407"/>
                    </a:cubicBezTo>
                    <a:cubicBezTo>
                      <a:pt x="1128" y="402"/>
                      <a:pt x="1128" y="402"/>
                      <a:pt x="1128" y="402"/>
                    </a:cubicBezTo>
                    <a:cubicBezTo>
                      <a:pt x="1128" y="402"/>
                      <a:pt x="1128" y="402"/>
                      <a:pt x="1128" y="402"/>
                    </a:cubicBezTo>
                    <a:cubicBezTo>
                      <a:pt x="1134" y="398"/>
                      <a:pt x="1134" y="398"/>
                      <a:pt x="1134" y="398"/>
                    </a:cubicBezTo>
                    <a:cubicBezTo>
                      <a:pt x="1134" y="398"/>
                      <a:pt x="1134" y="398"/>
                      <a:pt x="1134" y="398"/>
                    </a:cubicBezTo>
                    <a:cubicBezTo>
                      <a:pt x="1142" y="394"/>
                      <a:pt x="1142" y="394"/>
                      <a:pt x="1142" y="394"/>
                    </a:cubicBezTo>
                    <a:cubicBezTo>
                      <a:pt x="1142" y="394"/>
                      <a:pt x="1142" y="394"/>
                      <a:pt x="1142" y="394"/>
                    </a:cubicBezTo>
                    <a:cubicBezTo>
                      <a:pt x="1169" y="374"/>
                      <a:pt x="1169" y="374"/>
                      <a:pt x="1169" y="374"/>
                    </a:cubicBezTo>
                    <a:cubicBezTo>
                      <a:pt x="1169" y="374"/>
                      <a:pt x="1169" y="374"/>
                      <a:pt x="1169" y="374"/>
                    </a:cubicBezTo>
                    <a:cubicBezTo>
                      <a:pt x="1171" y="371"/>
                      <a:pt x="1171" y="371"/>
                      <a:pt x="1171" y="371"/>
                    </a:cubicBezTo>
                    <a:cubicBezTo>
                      <a:pt x="1171" y="371"/>
                      <a:pt x="1171" y="371"/>
                      <a:pt x="1171" y="371"/>
                    </a:cubicBezTo>
                    <a:cubicBezTo>
                      <a:pt x="1174" y="367"/>
                      <a:pt x="1174" y="367"/>
                      <a:pt x="1174" y="367"/>
                    </a:cubicBezTo>
                    <a:cubicBezTo>
                      <a:pt x="1174" y="367"/>
                      <a:pt x="1174" y="367"/>
                      <a:pt x="1174" y="367"/>
                    </a:cubicBezTo>
                    <a:cubicBezTo>
                      <a:pt x="1177" y="364"/>
                      <a:pt x="1177" y="364"/>
                      <a:pt x="1177" y="364"/>
                    </a:cubicBezTo>
                    <a:cubicBezTo>
                      <a:pt x="1177" y="364"/>
                      <a:pt x="1177" y="364"/>
                      <a:pt x="1177" y="364"/>
                    </a:cubicBezTo>
                    <a:cubicBezTo>
                      <a:pt x="1180" y="358"/>
                      <a:pt x="1180" y="358"/>
                      <a:pt x="1180" y="358"/>
                    </a:cubicBezTo>
                    <a:cubicBezTo>
                      <a:pt x="1180" y="358"/>
                      <a:pt x="1180" y="358"/>
                      <a:pt x="1180" y="358"/>
                    </a:cubicBezTo>
                    <a:cubicBezTo>
                      <a:pt x="1182" y="354"/>
                      <a:pt x="1182" y="354"/>
                      <a:pt x="1182" y="354"/>
                    </a:cubicBezTo>
                    <a:cubicBezTo>
                      <a:pt x="1182" y="354"/>
                      <a:pt x="1182" y="354"/>
                      <a:pt x="1182" y="354"/>
                    </a:cubicBezTo>
                    <a:cubicBezTo>
                      <a:pt x="1184" y="349"/>
                      <a:pt x="1184" y="349"/>
                      <a:pt x="1184" y="349"/>
                    </a:cubicBezTo>
                    <a:cubicBezTo>
                      <a:pt x="1184" y="349"/>
                      <a:pt x="1184" y="349"/>
                      <a:pt x="1184" y="349"/>
                    </a:cubicBezTo>
                    <a:cubicBezTo>
                      <a:pt x="1183" y="344"/>
                      <a:pt x="1183" y="344"/>
                      <a:pt x="1183" y="344"/>
                    </a:cubicBezTo>
                    <a:cubicBezTo>
                      <a:pt x="1183" y="344"/>
                      <a:pt x="1183" y="344"/>
                      <a:pt x="1183" y="344"/>
                    </a:cubicBezTo>
                    <a:cubicBezTo>
                      <a:pt x="1183" y="338"/>
                      <a:pt x="1183" y="338"/>
                      <a:pt x="1183" y="338"/>
                    </a:cubicBezTo>
                    <a:cubicBezTo>
                      <a:pt x="1183" y="338"/>
                      <a:pt x="1183" y="338"/>
                      <a:pt x="1183" y="338"/>
                    </a:cubicBezTo>
                    <a:cubicBezTo>
                      <a:pt x="1177" y="338"/>
                      <a:pt x="1177" y="338"/>
                      <a:pt x="1177" y="338"/>
                    </a:cubicBezTo>
                    <a:cubicBezTo>
                      <a:pt x="1177" y="338"/>
                      <a:pt x="1177" y="338"/>
                      <a:pt x="1177" y="338"/>
                    </a:cubicBezTo>
                    <a:cubicBezTo>
                      <a:pt x="1175" y="340"/>
                      <a:pt x="1175" y="340"/>
                      <a:pt x="1175" y="340"/>
                    </a:cubicBezTo>
                    <a:cubicBezTo>
                      <a:pt x="1175" y="340"/>
                      <a:pt x="1175" y="340"/>
                      <a:pt x="1175" y="340"/>
                    </a:cubicBezTo>
                    <a:cubicBezTo>
                      <a:pt x="1174" y="343"/>
                      <a:pt x="1174" y="343"/>
                      <a:pt x="1174" y="343"/>
                    </a:cubicBezTo>
                    <a:cubicBezTo>
                      <a:pt x="1174" y="343"/>
                      <a:pt x="1174" y="343"/>
                      <a:pt x="1174" y="343"/>
                    </a:cubicBezTo>
                    <a:cubicBezTo>
                      <a:pt x="1172" y="345"/>
                      <a:pt x="1172" y="345"/>
                      <a:pt x="1172" y="345"/>
                    </a:cubicBezTo>
                    <a:cubicBezTo>
                      <a:pt x="1172" y="345"/>
                      <a:pt x="1172" y="345"/>
                      <a:pt x="1172" y="345"/>
                    </a:cubicBezTo>
                    <a:cubicBezTo>
                      <a:pt x="1171" y="347"/>
                      <a:pt x="1171" y="347"/>
                      <a:pt x="1171" y="347"/>
                    </a:cubicBezTo>
                    <a:cubicBezTo>
                      <a:pt x="1171" y="347"/>
                      <a:pt x="1171" y="347"/>
                      <a:pt x="1171" y="347"/>
                    </a:cubicBezTo>
                    <a:cubicBezTo>
                      <a:pt x="1168" y="349"/>
                      <a:pt x="1168" y="349"/>
                      <a:pt x="1168" y="349"/>
                    </a:cubicBezTo>
                    <a:cubicBezTo>
                      <a:pt x="1168" y="349"/>
                      <a:pt x="1168" y="349"/>
                      <a:pt x="1168" y="349"/>
                    </a:cubicBezTo>
                    <a:cubicBezTo>
                      <a:pt x="1166" y="350"/>
                      <a:pt x="1166" y="350"/>
                      <a:pt x="1166" y="350"/>
                    </a:cubicBezTo>
                    <a:cubicBezTo>
                      <a:pt x="1166" y="350"/>
                      <a:pt x="1166" y="350"/>
                      <a:pt x="1166" y="350"/>
                    </a:cubicBezTo>
                    <a:cubicBezTo>
                      <a:pt x="1162" y="352"/>
                      <a:pt x="1162" y="352"/>
                      <a:pt x="1162" y="352"/>
                    </a:cubicBezTo>
                    <a:cubicBezTo>
                      <a:pt x="1162" y="352"/>
                      <a:pt x="1162" y="352"/>
                      <a:pt x="1162" y="352"/>
                    </a:cubicBezTo>
                    <a:cubicBezTo>
                      <a:pt x="1160" y="353"/>
                      <a:pt x="1160" y="353"/>
                      <a:pt x="1160" y="353"/>
                    </a:cubicBezTo>
                    <a:cubicBezTo>
                      <a:pt x="1160" y="353"/>
                      <a:pt x="1160" y="353"/>
                      <a:pt x="1160" y="353"/>
                    </a:cubicBezTo>
                    <a:cubicBezTo>
                      <a:pt x="1158" y="353"/>
                      <a:pt x="1158" y="353"/>
                      <a:pt x="1158" y="353"/>
                    </a:cubicBezTo>
                    <a:cubicBezTo>
                      <a:pt x="1158" y="353"/>
                      <a:pt x="1158" y="353"/>
                      <a:pt x="1158" y="353"/>
                    </a:cubicBezTo>
                    <a:cubicBezTo>
                      <a:pt x="1156" y="353"/>
                      <a:pt x="1156" y="353"/>
                      <a:pt x="1156" y="353"/>
                    </a:cubicBezTo>
                    <a:cubicBezTo>
                      <a:pt x="1156" y="353"/>
                      <a:pt x="1156" y="353"/>
                      <a:pt x="1156" y="353"/>
                    </a:cubicBezTo>
                    <a:cubicBezTo>
                      <a:pt x="1154" y="353"/>
                      <a:pt x="1154" y="353"/>
                      <a:pt x="1154" y="353"/>
                    </a:cubicBezTo>
                    <a:cubicBezTo>
                      <a:pt x="1154" y="353"/>
                      <a:pt x="1154" y="353"/>
                      <a:pt x="1154" y="353"/>
                    </a:cubicBezTo>
                    <a:cubicBezTo>
                      <a:pt x="1153" y="353"/>
                      <a:pt x="1153" y="353"/>
                      <a:pt x="1153" y="353"/>
                    </a:cubicBezTo>
                    <a:cubicBezTo>
                      <a:pt x="1153" y="353"/>
                      <a:pt x="1153" y="353"/>
                      <a:pt x="1153" y="353"/>
                    </a:cubicBezTo>
                    <a:cubicBezTo>
                      <a:pt x="1151" y="353"/>
                      <a:pt x="1151" y="353"/>
                      <a:pt x="1151" y="353"/>
                    </a:cubicBezTo>
                    <a:cubicBezTo>
                      <a:pt x="1151" y="353"/>
                      <a:pt x="1151" y="353"/>
                      <a:pt x="1151" y="353"/>
                    </a:cubicBezTo>
                    <a:cubicBezTo>
                      <a:pt x="1149" y="353"/>
                      <a:pt x="1149" y="353"/>
                      <a:pt x="1149" y="353"/>
                    </a:cubicBezTo>
                    <a:cubicBezTo>
                      <a:pt x="1149" y="353"/>
                      <a:pt x="1149" y="353"/>
                      <a:pt x="1149" y="353"/>
                    </a:cubicBezTo>
                    <a:cubicBezTo>
                      <a:pt x="1147" y="353"/>
                      <a:pt x="1147" y="353"/>
                      <a:pt x="1147" y="353"/>
                    </a:cubicBezTo>
                    <a:cubicBezTo>
                      <a:pt x="1147" y="353"/>
                      <a:pt x="1147" y="353"/>
                      <a:pt x="1147" y="353"/>
                    </a:cubicBezTo>
                    <a:cubicBezTo>
                      <a:pt x="1146" y="352"/>
                      <a:pt x="1146" y="352"/>
                      <a:pt x="1146" y="352"/>
                    </a:cubicBezTo>
                    <a:cubicBezTo>
                      <a:pt x="1146" y="352"/>
                      <a:pt x="1146" y="352"/>
                      <a:pt x="1146" y="352"/>
                    </a:cubicBezTo>
                    <a:cubicBezTo>
                      <a:pt x="1145" y="352"/>
                      <a:pt x="1145" y="352"/>
                      <a:pt x="1145" y="352"/>
                    </a:cubicBezTo>
                    <a:cubicBezTo>
                      <a:pt x="1145" y="352"/>
                      <a:pt x="1145" y="352"/>
                      <a:pt x="1145" y="352"/>
                    </a:cubicBezTo>
                    <a:cubicBezTo>
                      <a:pt x="1143" y="351"/>
                      <a:pt x="1143" y="351"/>
                      <a:pt x="1143" y="351"/>
                    </a:cubicBezTo>
                    <a:cubicBezTo>
                      <a:pt x="1143" y="351"/>
                      <a:pt x="1143" y="351"/>
                      <a:pt x="1143" y="351"/>
                    </a:cubicBezTo>
                    <a:cubicBezTo>
                      <a:pt x="1142" y="350"/>
                      <a:pt x="1142" y="350"/>
                      <a:pt x="1142" y="350"/>
                    </a:cubicBezTo>
                    <a:cubicBezTo>
                      <a:pt x="1142" y="350"/>
                      <a:pt x="1142" y="350"/>
                      <a:pt x="1142" y="350"/>
                    </a:cubicBezTo>
                    <a:cubicBezTo>
                      <a:pt x="1142" y="348"/>
                      <a:pt x="1142" y="348"/>
                      <a:pt x="1142" y="348"/>
                    </a:cubicBezTo>
                    <a:cubicBezTo>
                      <a:pt x="1142" y="348"/>
                      <a:pt x="1142" y="348"/>
                      <a:pt x="1142" y="348"/>
                    </a:cubicBezTo>
                    <a:cubicBezTo>
                      <a:pt x="1142" y="347"/>
                      <a:pt x="1142" y="347"/>
                      <a:pt x="1142" y="347"/>
                    </a:cubicBezTo>
                    <a:cubicBezTo>
                      <a:pt x="1142" y="347"/>
                      <a:pt x="1142" y="347"/>
                      <a:pt x="1142" y="347"/>
                    </a:cubicBezTo>
                    <a:cubicBezTo>
                      <a:pt x="1142" y="345"/>
                      <a:pt x="1142" y="345"/>
                      <a:pt x="1142" y="345"/>
                    </a:cubicBezTo>
                    <a:cubicBezTo>
                      <a:pt x="1142" y="345"/>
                      <a:pt x="1142" y="345"/>
                      <a:pt x="1142" y="345"/>
                    </a:cubicBezTo>
                    <a:cubicBezTo>
                      <a:pt x="1142" y="343"/>
                      <a:pt x="1142" y="343"/>
                      <a:pt x="1142" y="343"/>
                    </a:cubicBezTo>
                    <a:cubicBezTo>
                      <a:pt x="1142" y="343"/>
                      <a:pt x="1142" y="343"/>
                      <a:pt x="1142" y="343"/>
                    </a:cubicBezTo>
                    <a:cubicBezTo>
                      <a:pt x="1142" y="341"/>
                      <a:pt x="1142" y="341"/>
                      <a:pt x="1142" y="341"/>
                    </a:cubicBezTo>
                    <a:cubicBezTo>
                      <a:pt x="1142" y="341"/>
                      <a:pt x="1142" y="341"/>
                      <a:pt x="1142" y="341"/>
                    </a:cubicBezTo>
                    <a:cubicBezTo>
                      <a:pt x="1170" y="322"/>
                      <a:pt x="1170" y="322"/>
                      <a:pt x="1170" y="322"/>
                    </a:cubicBezTo>
                    <a:cubicBezTo>
                      <a:pt x="1170" y="322"/>
                      <a:pt x="1170" y="322"/>
                      <a:pt x="1170" y="322"/>
                    </a:cubicBezTo>
                    <a:cubicBezTo>
                      <a:pt x="1169" y="322"/>
                      <a:pt x="1169" y="322"/>
                      <a:pt x="1169" y="322"/>
                    </a:cubicBezTo>
                    <a:cubicBezTo>
                      <a:pt x="1169" y="322"/>
                      <a:pt x="1169" y="322"/>
                      <a:pt x="1169" y="322"/>
                    </a:cubicBezTo>
                    <a:cubicBezTo>
                      <a:pt x="1168" y="320"/>
                      <a:pt x="1168" y="320"/>
                      <a:pt x="1168" y="320"/>
                    </a:cubicBezTo>
                    <a:cubicBezTo>
                      <a:pt x="1168" y="320"/>
                      <a:pt x="1168" y="320"/>
                      <a:pt x="1168" y="320"/>
                    </a:cubicBezTo>
                    <a:cubicBezTo>
                      <a:pt x="1168" y="319"/>
                      <a:pt x="1168" y="319"/>
                      <a:pt x="1168" y="319"/>
                    </a:cubicBezTo>
                    <a:cubicBezTo>
                      <a:pt x="1168" y="319"/>
                      <a:pt x="1168" y="319"/>
                      <a:pt x="1168" y="319"/>
                    </a:cubicBezTo>
                    <a:cubicBezTo>
                      <a:pt x="1168" y="317"/>
                      <a:pt x="1168" y="317"/>
                      <a:pt x="1168" y="317"/>
                    </a:cubicBezTo>
                    <a:cubicBezTo>
                      <a:pt x="1168" y="317"/>
                      <a:pt x="1168" y="317"/>
                      <a:pt x="1168" y="317"/>
                    </a:cubicBezTo>
                    <a:cubicBezTo>
                      <a:pt x="1168" y="316"/>
                      <a:pt x="1168" y="316"/>
                      <a:pt x="1168" y="316"/>
                    </a:cubicBezTo>
                    <a:cubicBezTo>
                      <a:pt x="1168" y="316"/>
                      <a:pt x="1168" y="316"/>
                      <a:pt x="1168" y="316"/>
                    </a:cubicBezTo>
                    <a:cubicBezTo>
                      <a:pt x="1168" y="314"/>
                      <a:pt x="1168" y="314"/>
                      <a:pt x="1168" y="314"/>
                    </a:cubicBezTo>
                    <a:cubicBezTo>
                      <a:pt x="1168" y="314"/>
                      <a:pt x="1168" y="314"/>
                      <a:pt x="1168" y="314"/>
                    </a:cubicBezTo>
                    <a:cubicBezTo>
                      <a:pt x="1168" y="312"/>
                      <a:pt x="1168" y="312"/>
                      <a:pt x="1168" y="312"/>
                    </a:cubicBezTo>
                    <a:cubicBezTo>
                      <a:pt x="1168" y="312"/>
                      <a:pt x="1168" y="312"/>
                      <a:pt x="1168" y="312"/>
                    </a:cubicBezTo>
                    <a:cubicBezTo>
                      <a:pt x="1170" y="310"/>
                      <a:pt x="1170" y="310"/>
                      <a:pt x="1170" y="310"/>
                    </a:cubicBezTo>
                    <a:cubicBezTo>
                      <a:pt x="1170" y="310"/>
                      <a:pt x="1170" y="310"/>
                      <a:pt x="1170" y="310"/>
                    </a:cubicBezTo>
                    <a:cubicBezTo>
                      <a:pt x="1171" y="310"/>
                      <a:pt x="1171" y="310"/>
                      <a:pt x="1171" y="310"/>
                    </a:cubicBezTo>
                    <a:cubicBezTo>
                      <a:pt x="1171" y="310"/>
                      <a:pt x="1171" y="310"/>
                      <a:pt x="1171" y="310"/>
                    </a:cubicBezTo>
                    <a:cubicBezTo>
                      <a:pt x="1172" y="308"/>
                      <a:pt x="1172" y="308"/>
                      <a:pt x="1172" y="308"/>
                    </a:cubicBezTo>
                    <a:cubicBezTo>
                      <a:pt x="1172" y="308"/>
                      <a:pt x="1172" y="308"/>
                      <a:pt x="1172" y="308"/>
                    </a:cubicBezTo>
                    <a:cubicBezTo>
                      <a:pt x="1173" y="306"/>
                      <a:pt x="1173" y="306"/>
                      <a:pt x="1173" y="306"/>
                    </a:cubicBezTo>
                    <a:cubicBezTo>
                      <a:pt x="1173" y="306"/>
                      <a:pt x="1173" y="306"/>
                      <a:pt x="1173" y="306"/>
                    </a:cubicBezTo>
                    <a:cubicBezTo>
                      <a:pt x="1175" y="303"/>
                      <a:pt x="1175" y="303"/>
                      <a:pt x="1175" y="303"/>
                    </a:cubicBezTo>
                    <a:cubicBezTo>
                      <a:pt x="1175" y="303"/>
                      <a:pt x="1175" y="303"/>
                      <a:pt x="1175" y="303"/>
                    </a:cubicBezTo>
                    <a:cubicBezTo>
                      <a:pt x="1174" y="301"/>
                      <a:pt x="1174" y="301"/>
                      <a:pt x="1174" y="301"/>
                    </a:cubicBezTo>
                    <a:cubicBezTo>
                      <a:pt x="1174" y="301"/>
                      <a:pt x="1174" y="301"/>
                      <a:pt x="1174" y="301"/>
                    </a:cubicBezTo>
                    <a:cubicBezTo>
                      <a:pt x="1174" y="298"/>
                      <a:pt x="1174" y="298"/>
                      <a:pt x="1174" y="298"/>
                    </a:cubicBezTo>
                    <a:cubicBezTo>
                      <a:pt x="1174" y="298"/>
                      <a:pt x="1174" y="298"/>
                      <a:pt x="1174" y="298"/>
                    </a:cubicBezTo>
                    <a:cubicBezTo>
                      <a:pt x="1174" y="296"/>
                      <a:pt x="1174" y="296"/>
                      <a:pt x="1174" y="296"/>
                    </a:cubicBezTo>
                    <a:cubicBezTo>
                      <a:pt x="1174" y="296"/>
                      <a:pt x="1174" y="296"/>
                      <a:pt x="1174" y="296"/>
                    </a:cubicBezTo>
                    <a:cubicBezTo>
                      <a:pt x="1174" y="294"/>
                      <a:pt x="1174" y="294"/>
                      <a:pt x="1174" y="294"/>
                    </a:cubicBezTo>
                    <a:cubicBezTo>
                      <a:pt x="1174" y="294"/>
                      <a:pt x="1174" y="294"/>
                      <a:pt x="1174" y="294"/>
                    </a:cubicBezTo>
                    <a:cubicBezTo>
                      <a:pt x="1172" y="294"/>
                      <a:pt x="1172" y="294"/>
                      <a:pt x="1172" y="294"/>
                    </a:cubicBezTo>
                    <a:cubicBezTo>
                      <a:pt x="1172" y="294"/>
                      <a:pt x="1172" y="294"/>
                      <a:pt x="1172" y="294"/>
                    </a:cubicBezTo>
                    <a:cubicBezTo>
                      <a:pt x="1170" y="294"/>
                      <a:pt x="1170" y="294"/>
                      <a:pt x="1170" y="294"/>
                    </a:cubicBezTo>
                    <a:cubicBezTo>
                      <a:pt x="1170" y="294"/>
                      <a:pt x="1170" y="294"/>
                      <a:pt x="1170" y="294"/>
                    </a:cubicBezTo>
                    <a:cubicBezTo>
                      <a:pt x="1168" y="294"/>
                      <a:pt x="1168" y="294"/>
                      <a:pt x="1168" y="294"/>
                    </a:cubicBezTo>
                    <a:cubicBezTo>
                      <a:pt x="1168" y="294"/>
                      <a:pt x="1168" y="294"/>
                      <a:pt x="1168" y="294"/>
                    </a:cubicBezTo>
                    <a:cubicBezTo>
                      <a:pt x="1166" y="294"/>
                      <a:pt x="1166" y="294"/>
                      <a:pt x="1166" y="294"/>
                    </a:cubicBezTo>
                    <a:cubicBezTo>
                      <a:pt x="1166" y="294"/>
                      <a:pt x="1166" y="294"/>
                      <a:pt x="1166" y="294"/>
                    </a:cubicBezTo>
                    <a:cubicBezTo>
                      <a:pt x="1165" y="294"/>
                      <a:pt x="1165" y="294"/>
                      <a:pt x="1165" y="294"/>
                    </a:cubicBezTo>
                    <a:cubicBezTo>
                      <a:pt x="1165" y="294"/>
                      <a:pt x="1165" y="294"/>
                      <a:pt x="1165" y="294"/>
                    </a:cubicBezTo>
                    <a:cubicBezTo>
                      <a:pt x="1162" y="294"/>
                      <a:pt x="1162" y="294"/>
                      <a:pt x="1162" y="294"/>
                    </a:cubicBezTo>
                    <a:cubicBezTo>
                      <a:pt x="1162" y="294"/>
                      <a:pt x="1162" y="294"/>
                      <a:pt x="1162" y="294"/>
                    </a:cubicBezTo>
                    <a:cubicBezTo>
                      <a:pt x="1160" y="294"/>
                      <a:pt x="1160" y="294"/>
                      <a:pt x="1160" y="294"/>
                    </a:cubicBezTo>
                    <a:cubicBezTo>
                      <a:pt x="1160" y="294"/>
                      <a:pt x="1160" y="294"/>
                      <a:pt x="1160" y="294"/>
                    </a:cubicBezTo>
                    <a:cubicBezTo>
                      <a:pt x="1159" y="293"/>
                      <a:pt x="1159" y="293"/>
                      <a:pt x="1159" y="293"/>
                    </a:cubicBezTo>
                    <a:cubicBezTo>
                      <a:pt x="1159" y="293"/>
                      <a:pt x="1159" y="293"/>
                      <a:pt x="1159" y="293"/>
                    </a:cubicBezTo>
                    <a:cubicBezTo>
                      <a:pt x="1157" y="295"/>
                      <a:pt x="1157" y="295"/>
                      <a:pt x="1157" y="295"/>
                    </a:cubicBezTo>
                    <a:cubicBezTo>
                      <a:pt x="1157" y="295"/>
                      <a:pt x="1157" y="295"/>
                      <a:pt x="1157" y="295"/>
                    </a:cubicBezTo>
                    <a:cubicBezTo>
                      <a:pt x="1156" y="295"/>
                      <a:pt x="1156" y="295"/>
                      <a:pt x="1156" y="295"/>
                    </a:cubicBezTo>
                    <a:cubicBezTo>
                      <a:pt x="1156" y="295"/>
                      <a:pt x="1156" y="295"/>
                      <a:pt x="1156" y="295"/>
                    </a:cubicBezTo>
                    <a:cubicBezTo>
                      <a:pt x="1155" y="296"/>
                      <a:pt x="1155" y="296"/>
                      <a:pt x="1155" y="296"/>
                    </a:cubicBezTo>
                    <a:cubicBezTo>
                      <a:pt x="1155" y="296"/>
                      <a:pt x="1155" y="296"/>
                      <a:pt x="1155" y="296"/>
                    </a:cubicBezTo>
                    <a:cubicBezTo>
                      <a:pt x="1155" y="296"/>
                      <a:pt x="1155" y="296"/>
                      <a:pt x="1155" y="296"/>
                    </a:cubicBezTo>
                    <a:cubicBezTo>
                      <a:pt x="1155" y="296"/>
                      <a:pt x="1155" y="296"/>
                      <a:pt x="1155" y="296"/>
                    </a:cubicBezTo>
                    <a:cubicBezTo>
                      <a:pt x="1153" y="298"/>
                      <a:pt x="1153" y="298"/>
                      <a:pt x="1153" y="298"/>
                    </a:cubicBezTo>
                    <a:cubicBezTo>
                      <a:pt x="1153" y="298"/>
                      <a:pt x="1153" y="298"/>
                      <a:pt x="1153" y="298"/>
                    </a:cubicBezTo>
                    <a:cubicBezTo>
                      <a:pt x="1152" y="299"/>
                      <a:pt x="1152" y="299"/>
                      <a:pt x="1152" y="299"/>
                    </a:cubicBezTo>
                    <a:cubicBezTo>
                      <a:pt x="1152" y="299"/>
                      <a:pt x="1152" y="299"/>
                      <a:pt x="1152" y="299"/>
                    </a:cubicBezTo>
                    <a:cubicBezTo>
                      <a:pt x="1151" y="299"/>
                      <a:pt x="1151" y="299"/>
                      <a:pt x="1151" y="299"/>
                    </a:cubicBezTo>
                    <a:cubicBezTo>
                      <a:pt x="1151" y="299"/>
                      <a:pt x="1151" y="299"/>
                      <a:pt x="1151" y="299"/>
                    </a:cubicBezTo>
                    <a:cubicBezTo>
                      <a:pt x="1150" y="299"/>
                      <a:pt x="1150" y="299"/>
                      <a:pt x="1150" y="299"/>
                    </a:cubicBezTo>
                    <a:cubicBezTo>
                      <a:pt x="1150" y="299"/>
                      <a:pt x="1150" y="299"/>
                      <a:pt x="1150" y="299"/>
                    </a:cubicBezTo>
                    <a:cubicBezTo>
                      <a:pt x="1153" y="295"/>
                      <a:pt x="1153" y="295"/>
                      <a:pt x="1153" y="295"/>
                    </a:cubicBezTo>
                    <a:cubicBezTo>
                      <a:pt x="1153" y="295"/>
                      <a:pt x="1153" y="295"/>
                      <a:pt x="1153" y="295"/>
                    </a:cubicBezTo>
                    <a:cubicBezTo>
                      <a:pt x="1158" y="289"/>
                      <a:pt x="1158" y="289"/>
                      <a:pt x="1158" y="289"/>
                    </a:cubicBezTo>
                    <a:cubicBezTo>
                      <a:pt x="1158" y="289"/>
                      <a:pt x="1158" y="289"/>
                      <a:pt x="1158" y="289"/>
                    </a:cubicBezTo>
                    <a:cubicBezTo>
                      <a:pt x="1165" y="284"/>
                      <a:pt x="1165" y="284"/>
                      <a:pt x="1165" y="284"/>
                    </a:cubicBezTo>
                    <a:cubicBezTo>
                      <a:pt x="1165" y="284"/>
                      <a:pt x="1165" y="284"/>
                      <a:pt x="1165" y="284"/>
                    </a:cubicBezTo>
                    <a:cubicBezTo>
                      <a:pt x="1172" y="280"/>
                      <a:pt x="1172" y="280"/>
                      <a:pt x="1172" y="280"/>
                    </a:cubicBezTo>
                    <a:cubicBezTo>
                      <a:pt x="1172" y="280"/>
                      <a:pt x="1172" y="280"/>
                      <a:pt x="1172" y="280"/>
                    </a:cubicBezTo>
                    <a:cubicBezTo>
                      <a:pt x="1178" y="276"/>
                      <a:pt x="1178" y="276"/>
                      <a:pt x="1178" y="276"/>
                    </a:cubicBezTo>
                    <a:cubicBezTo>
                      <a:pt x="1178" y="276"/>
                      <a:pt x="1178" y="276"/>
                      <a:pt x="1178" y="276"/>
                    </a:cubicBezTo>
                    <a:cubicBezTo>
                      <a:pt x="1185" y="272"/>
                      <a:pt x="1185" y="272"/>
                      <a:pt x="1185" y="272"/>
                    </a:cubicBezTo>
                    <a:cubicBezTo>
                      <a:pt x="1185" y="272"/>
                      <a:pt x="1185" y="272"/>
                      <a:pt x="1185" y="272"/>
                    </a:cubicBezTo>
                    <a:cubicBezTo>
                      <a:pt x="1192" y="268"/>
                      <a:pt x="1192" y="268"/>
                      <a:pt x="1192" y="268"/>
                    </a:cubicBezTo>
                    <a:cubicBezTo>
                      <a:pt x="1192" y="268"/>
                      <a:pt x="1192" y="268"/>
                      <a:pt x="1192" y="268"/>
                    </a:cubicBezTo>
                    <a:cubicBezTo>
                      <a:pt x="1199" y="262"/>
                      <a:pt x="1199" y="262"/>
                      <a:pt x="1199" y="262"/>
                    </a:cubicBezTo>
                    <a:cubicBezTo>
                      <a:pt x="1199" y="262"/>
                      <a:pt x="1199" y="262"/>
                      <a:pt x="1199" y="262"/>
                    </a:cubicBezTo>
                    <a:cubicBezTo>
                      <a:pt x="1203" y="259"/>
                      <a:pt x="1203" y="259"/>
                      <a:pt x="1203" y="259"/>
                    </a:cubicBezTo>
                    <a:cubicBezTo>
                      <a:pt x="1203" y="259"/>
                      <a:pt x="1203" y="259"/>
                      <a:pt x="1203" y="259"/>
                    </a:cubicBezTo>
                    <a:cubicBezTo>
                      <a:pt x="1208" y="256"/>
                      <a:pt x="1208" y="256"/>
                      <a:pt x="1208" y="256"/>
                    </a:cubicBezTo>
                    <a:cubicBezTo>
                      <a:pt x="1208" y="256"/>
                      <a:pt x="1208" y="256"/>
                      <a:pt x="1208" y="256"/>
                    </a:cubicBezTo>
                    <a:cubicBezTo>
                      <a:pt x="1212" y="254"/>
                      <a:pt x="1212" y="254"/>
                      <a:pt x="1212" y="254"/>
                    </a:cubicBezTo>
                    <a:cubicBezTo>
                      <a:pt x="1212" y="254"/>
                      <a:pt x="1212" y="254"/>
                      <a:pt x="1212" y="254"/>
                    </a:cubicBezTo>
                    <a:cubicBezTo>
                      <a:pt x="1217" y="249"/>
                      <a:pt x="1217" y="249"/>
                      <a:pt x="1217" y="249"/>
                    </a:cubicBezTo>
                    <a:cubicBezTo>
                      <a:pt x="1217" y="249"/>
                      <a:pt x="1217" y="249"/>
                      <a:pt x="1217" y="249"/>
                    </a:cubicBezTo>
                    <a:cubicBezTo>
                      <a:pt x="1220" y="245"/>
                      <a:pt x="1220" y="245"/>
                      <a:pt x="1220" y="245"/>
                    </a:cubicBezTo>
                    <a:cubicBezTo>
                      <a:pt x="1220" y="245"/>
                      <a:pt x="1220" y="245"/>
                      <a:pt x="1220" y="245"/>
                    </a:cubicBezTo>
                    <a:cubicBezTo>
                      <a:pt x="1223" y="240"/>
                      <a:pt x="1223" y="240"/>
                      <a:pt x="1223" y="240"/>
                    </a:cubicBezTo>
                    <a:cubicBezTo>
                      <a:pt x="1223" y="240"/>
                      <a:pt x="1223" y="240"/>
                      <a:pt x="1223" y="240"/>
                    </a:cubicBezTo>
                    <a:cubicBezTo>
                      <a:pt x="1225" y="234"/>
                      <a:pt x="1225" y="234"/>
                      <a:pt x="1225" y="234"/>
                    </a:cubicBezTo>
                    <a:cubicBezTo>
                      <a:pt x="1225" y="234"/>
                      <a:pt x="1225" y="234"/>
                      <a:pt x="1225" y="234"/>
                    </a:cubicBezTo>
                    <a:cubicBezTo>
                      <a:pt x="1226" y="228"/>
                      <a:pt x="1226" y="228"/>
                      <a:pt x="1226" y="228"/>
                    </a:cubicBezTo>
                    <a:cubicBezTo>
                      <a:pt x="1226" y="228"/>
                      <a:pt x="1226" y="228"/>
                      <a:pt x="1226" y="228"/>
                    </a:cubicBezTo>
                    <a:cubicBezTo>
                      <a:pt x="1225" y="228"/>
                      <a:pt x="1225" y="228"/>
                      <a:pt x="1225" y="228"/>
                    </a:cubicBezTo>
                    <a:cubicBezTo>
                      <a:pt x="1225" y="228"/>
                      <a:pt x="1225" y="228"/>
                      <a:pt x="1225" y="228"/>
                    </a:cubicBezTo>
                    <a:cubicBezTo>
                      <a:pt x="1225" y="226"/>
                      <a:pt x="1225" y="226"/>
                      <a:pt x="1225" y="226"/>
                    </a:cubicBezTo>
                    <a:cubicBezTo>
                      <a:pt x="1225" y="226"/>
                      <a:pt x="1225" y="226"/>
                      <a:pt x="1225" y="226"/>
                    </a:cubicBezTo>
                    <a:cubicBezTo>
                      <a:pt x="1222" y="223"/>
                      <a:pt x="1221" y="222"/>
                      <a:pt x="1218" y="220"/>
                    </a:cubicBezTo>
                    <a:cubicBezTo>
                      <a:pt x="1218" y="220"/>
                      <a:pt x="1218" y="220"/>
                      <a:pt x="1218" y="220"/>
                    </a:cubicBezTo>
                    <a:cubicBezTo>
                      <a:pt x="1217" y="218"/>
                      <a:pt x="1217" y="218"/>
                      <a:pt x="1217" y="218"/>
                    </a:cubicBezTo>
                    <a:cubicBezTo>
                      <a:pt x="1217" y="218"/>
                      <a:pt x="1217" y="218"/>
                      <a:pt x="1217" y="218"/>
                    </a:cubicBezTo>
                    <a:cubicBezTo>
                      <a:pt x="1213" y="218"/>
                      <a:pt x="1213" y="218"/>
                      <a:pt x="1213" y="218"/>
                    </a:cubicBezTo>
                    <a:cubicBezTo>
                      <a:pt x="1213" y="218"/>
                      <a:pt x="1213" y="218"/>
                      <a:pt x="1213" y="218"/>
                    </a:cubicBezTo>
                    <a:cubicBezTo>
                      <a:pt x="1206" y="224"/>
                      <a:pt x="1206" y="224"/>
                      <a:pt x="1206" y="224"/>
                    </a:cubicBezTo>
                    <a:cubicBezTo>
                      <a:pt x="1206" y="224"/>
                      <a:pt x="1206" y="224"/>
                      <a:pt x="1206" y="224"/>
                    </a:cubicBezTo>
                    <a:cubicBezTo>
                      <a:pt x="1200" y="229"/>
                      <a:pt x="1200" y="229"/>
                      <a:pt x="1200" y="229"/>
                    </a:cubicBezTo>
                    <a:cubicBezTo>
                      <a:pt x="1200" y="229"/>
                      <a:pt x="1200" y="229"/>
                      <a:pt x="1200" y="229"/>
                    </a:cubicBezTo>
                    <a:cubicBezTo>
                      <a:pt x="1194" y="237"/>
                      <a:pt x="1194" y="237"/>
                      <a:pt x="1194" y="237"/>
                    </a:cubicBezTo>
                    <a:cubicBezTo>
                      <a:pt x="1194" y="237"/>
                      <a:pt x="1194" y="237"/>
                      <a:pt x="1194" y="237"/>
                    </a:cubicBezTo>
                    <a:cubicBezTo>
                      <a:pt x="1189" y="243"/>
                      <a:pt x="1189" y="243"/>
                      <a:pt x="1189" y="243"/>
                    </a:cubicBezTo>
                    <a:cubicBezTo>
                      <a:pt x="1189" y="243"/>
                      <a:pt x="1189" y="243"/>
                      <a:pt x="1189" y="243"/>
                    </a:cubicBezTo>
                    <a:cubicBezTo>
                      <a:pt x="1181" y="248"/>
                      <a:pt x="1181" y="248"/>
                      <a:pt x="1181" y="248"/>
                    </a:cubicBezTo>
                    <a:cubicBezTo>
                      <a:pt x="1181" y="248"/>
                      <a:pt x="1181" y="248"/>
                      <a:pt x="1181" y="248"/>
                    </a:cubicBezTo>
                    <a:cubicBezTo>
                      <a:pt x="1175" y="252"/>
                      <a:pt x="1175" y="252"/>
                      <a:pt x="1175" y="252"/>
                    </a:cubicBezTo>
                    <a:cubicBezTo>
                      <a:pt x="1175" y="252"/>
                      <a:pt x="1175" y="252"/>
                      <a:pt x="1175" y="252"/>
                    </a:cubicBezTo>
                    <a:cubicBezTo>
                      <a:pt x="1168" y="253"/>
                      <a:pt x="1168" y="253"/>
                      <a:pt x="1168" y="253"/>
                    </a:cubicBezTo>
                    <a:cubicBezTo>
                      <a:pt x="1168" y="253"/>
                      <a:pt x="1168" y="253"/>
                      <a:pt x="1168" y="253"/>
                    </a:cubicBezTo>
                    <a:cubicBezTo>
                      <a:pt x="1159" y="250"/>
                      <a:pt x="1159" y="250"/>
                      <a:pt x="1159" y="250"/>
                    </a:cubicBezTo>
                    <a:cubicBezTo>
                      <a:pt x="1159" y="250"/>
                      <a:pt x="1159" y="250"/>
                      <a:pt x="1159" y="250"/>
                    </a:cubicBezTo>
                    <a:cubicBezTo>
                      <a:pt x="1159" y="247"/>
                      <a:pt x="1159" y="247"/>
                      <a:pt x="1159" y="247"/>
                    </a:cubicBezTo>
                    <a:cubicBezTo>
                      <a:pt x="1159" y="247"/>
                      <a:pt x="1159" y="247"/>
                      <a:pt x="1159" y="247"/>
                    </a:cubicBezTo>
                    <a:cubicBezTo>
                      <a:pt x="1160" y="244"/>
                      <a:pt x="1160" y="244"/>
                      <a:pt x="1160" y="244"/>
                    </a:cubicBezTo>
                    <a:cubicBezTo>
                      <a:pt x="1160" y="244"/>
                      <a:pt x="1160" y="244"/>
                      <a:pt x="1160" y="244"/>
                    </a:cubicBezTo>
                    <a:cubicBezTo>
                      <a:pt x="1160" y="241"/>
                      <a:pt x="1160" y="241"/>
                      <a:pt x="1160" y="241"/>
                    </a:cubicBezTo>
                    <a:cubicBezTo>
                      <a:pt x="1160" y="241"/>
                      <a:pt x="1160" y="241"/>
                      <a:pt x="1160" y="241"/>
                    </a:cubicBezTo>
                    <a:cubicBezTo>
                      <a:pt x="1162" y="237"/>
                      <a:pt x="1162" y="237"/>
                      <a:pt x="1162" y="237"/>
                    </a:cubicBezTo>
                    <a:cubicBezTo>
                      <a:pt x="1162" y="237"/>
                      <a:pt x="1162" y="237"/>
                      <a:pt x="1162" y="237"/>
                    </a:cubicBezTo>
                    <a:cubicBezTo>
                      <a:pt x="1162" y="234"/>
                      <a:pt x="1162" y="234"/>
                      <a:pt x="1162" y="234"/>
                    </a:cubicBezTo>
                    <a:cubicBezTo>
                      <a:pt x="1162" y="234"/>
                      <a:pt x="1162" y="234"/>
                      <a:pt x="1162" y="234"/>
                    </a:cubicBezTo>
                    <a:cubicBezTo>
                      <a:pt x="1164" y="230"/>
                      <a:pt x="1164" y="230"/>
                      <a:pt x="1164" y="230"/>
                    </a:cubicBezTo>
                    <a:cubicBezTo>
                      <a:pt x="1164" y="230"/>
                      <a:pt x="1164" y="230"/>
                      <a:pt x="1164" y="230"/>
                    </a:cubicBezTo>
                    <a:cubicBezTo>
                      <a:pt x="1162" y="227"/>
                      <a:pt x="1162" y="227"/>
                      <a:pt x="1162" y="227"/>
                    </a:cubicBezTo>
                    <a:cubicBezTo>
                      <a:pt x="1162" y="227"/>
                      <a:pt x="1162" y="227"/>
                      <a:pt x="1162" y="227"/>
                    </a:cubicBezTo>
                    <a:cubicBezTo>
                      <a:pt x="1162" y="223"/>
                      <a:pt x="1162" y="223"/>
                      <a:pt x="1162" y="223"/>
                    </a:cubicBezTo>
                    <a:cubicBezTo>
                      <a:pt x="1162" y="223"/>
                      <a:pt x="1162" y="223"/>
                      <a:pt x="1162" y="223"/>
                    </a:cubicBezTo>
                    <a:cubicBezTo>
                      <a:pt x="1137" y="232"/>
                      <a:pt x="1137" y="232"/>
                      <a:pt x="1137" y="232"/>
                    </a:cubicBezTo>
                    <a:cubicBezTo>
                      <a:pt x="1137" y="232"/>
                      <a:pt x="1137" y="232"/>
                      <a:pt x="1137" y="232"/>
                    </a:cubicBezTo>
                    <a:cubicBezTo>
                      <a:pt x="1106" y="254"/>
                      <a:pt x="1106" y="254"/>
                      <a:pt x="1106" y="254"/>
                    </a:cubicBezTo>
                    <a:cubicBezTo>
                      <a:pt x="1106" y="254"/>
                      <a:pt x="1106" y="254"/>
                      <a:pt x="1106" y="254"/>
                    </a:cubicBezTo>
                    <a:cubicBezTo>
                      <a:pt x="1099" y="256"/>
                      <a:pt x="1099" y="256"/>
                      <a:pt x="1099" y="256"/>
                    </a:cubicBezTo>
                    <a:cubicBezTo>
                      <a:pt x="1099" y="256"/>
                      <a:pt x="1099" y="256"/>
                      <a:pt x="1099" y="256"/>
                    </a:cubicBezTo>
                    <a:cubicBezTo>
                      <a:pt x="1093" y="256"/>
                      <a:pt x="1093" y="256"/>
                      <a:pt x="1093" y="256"/>
                    </a:cubicBezTo>
                    <a:cubicBezTo>
                      <a:pt x="1093" y="256"/>
                      <a:pt x="1093" y="256"/>
                      <a:pt x="1093" y="256"/>
                    </a:cubicBezTo>
                    <a:cubicBezTo>
                      <a:pt x="1088" y="256"/>
                      <a:pt x="1088" y="256"/>
                      <a:pt x="1088" y="256"/>
                    </a:cubicBezTo>
                    <a:cubicBezTo>
                      <a:pt x="1088" y="256"/>
                      <a:pt x="1088" y="256"/>
                      <a:pt x="1088" y="256"/>
                    </a:cubicBezTo>
                    <a:cubicBezTo>
                      <a:pt x="1082" y="253"/>
                      <a:pt x="1082" y="253"/>
                      <a:pt x="1082" y="253"/>
                    </a:cubicBezTo>
                    <a:cubicBezTo>
                      <a:pt x="1082" y="253"/>
                      <a:pt x="1082" y="253"/>
                      <a:pt x="1082" y="253"/>
                    </a:cubicBezTo>
                    <a:cubicBezTo>
                      <a:pt x="1076" y="251"/>
                      <a:pt x="1076" y="251"/>
                      <a:pt x="1076" y="251"/>
                    </a:cubicBezTo>
                    <a:cubicBezTo>
                      <a:pt x="1076" y="251"/>
                      <a:pt x="1076" y="251"/>
                      <a:pt x="1076" y="251"/>
                    </a:cubicBezTo>
                    <a:cubicBezTo>
                      <a:pt x="1071" y="248"/>
                      <a:pt x="1071" y="248"/>
                      <a:pt x="1071" y="248"/>
                    </a:cubicBezTo>
                    <a:cubicBezTo>
                      <a:pt x="1071" y="248"/>
                      <a:pt x="1071" y="248"/>
                      <a:pt x="1071" y="248"/>
                    </a:cubicBezTo>
                    <a:cubicBezTo>
                      <a:pt x="1066" y="245"/>
                      <a:pt x="1066" y="245"/>
                      <a:pt x="1066" y="245"/>
                    </a:cubicBezTo>
                    <a:cubicBezTo>
                      <a:pt x="1066" y="245"/>
                      <a:pt x="1066" y="245"/>
                      <a:pt x="1066" y="245"/>
                    </a:cubicBezTo>
                    <a:cubicBezTo>
                      <a:pt x="1060" y="242"/>
                      <a:pt x="1060" y="242"/>
                      <a:pt x="1060" y="242"/>
                    </a:cubicBezTo>
                    <a:cubicBezTo>
                      <a:pt x="1060" y="242"/>
                      <a:pt x="1060" y="242"/>
                      <a:pt x="1060" y="242"/>
                    </a:cubicBezTo>
                    <a:cubicBezTo>
                      <a:pt x="1058" y="241"/>
                      <a:pt x="1058" y="241"/>
                      <a:pt x="1058" y="241"/>
                    </a:cubicBezTo>
                    <a:cubicBezTo>
                      <a:pt x="1058" y="241"/>
                      <a:pt x="1058" y="241"/>
                      <a:pt x="1058" y="241"/>
                    </a:cubicBezTo>
                    <a:cubicBezTo>
                      <a:pt x="1058" y="239"/>
                      <a:pt x="1058" y="239"/>
                      <a:pt x="1058" y="239"/>
                    </a:cubicBezTo>
                    <a:cubicBezTo>
                      <a:pt x="1058" y="239"/>
                      <a:pt x="1058" y="239"/>
                      <a:pt x="1058" y="239"/>
                    </a:cubicBezTo>
                    <a:cubicBezTo>
                      <a:pt x="1056" y="238"/>
                      <a:pt x="1056" y="238"/>
                      <a:pt x="1056" y="238"/>
                    </a:cubicBezTo>
                    <a:cubicBezTo>
                      <a:pt x="1056" y="238"/>
                      <a:pt x="1056" y="238"/>
                      <a:pt x="1056" y="238"/>
                    </a:cubicBezTo>
                    <a:cubicBezTo>
                      <a:pt x="1056" y="235"/>
                      <a:pt x="1056" y="235"/>
                      <a:pt x="1056" y="235"/>
                    </a:cubicBezTo>
                    <a:cubicBezTo>
                      <a:pt x="1056" y="235"/>
                      <a:pt x="1056" y="235"/>
                      <a:pt x="1056" y="235"/>
                    </a:cubicBezTo>
                    <a:cubicBezTo>
                      <a:pt x="1055" y="234"/>
                      <a:pt x="1055" y="234"/>
                      <a:pt x="1055" y="234"/>
                    </a:cubicBezTo>
                    <a:cubicBezTo>
                      <a:pt x="1055" y="234"/>
                      <a:pt x="1055" y="234"/>
                      <a:pt x="1055" y="234"/>
                    </a:cubicBezTo>
                    <a:cubicBezTo>
                      <a:pt x="1055" y="232"/>
                      <a:pt x="1055" y="232"/>
                      <a:pt x="1055" y="232"/>
                    </a:cubicBezTo>
                    <a:cubicBezTo>
                      <a:pt x="1055" y="232"/>
                      <a:pt x="1055" y="232"/>
                      <a:pt x="1055" y="232"/>
                    </a:cubicBezTo>
                    <a:cubicBezTo>
                      <a:pt x="1055" y="230"/>
                      <a:pt x="1055" y="230"/>
                      <a:pt x="1055" y="230"/>
                    </a:cubicBezTo>
                    <a:cubicBezTo>
                      <a:pt x="1055" y="230"/>
                      <a:pt x="1055" y="230"/>
                      <a:pt x="1055" y="230"/>
                    </a:cubicBezTo>
                    <a:cubicBezTo>
                      <a:pt x="1055" y="228"/>
                      <a:pt x="1055" y="228"/>
                      <a:pt x="1055" y="228"/>
                    </a:cubicBezTo>
                    <a:cubicBezTo>
                      <a:pt x="1055" y="228"/>
                      <a:pt x="1055" y="228"/>
                      <a:pt x="1055" y="228"/>
                    </a:cubicBezTo>
                    <a:cubicBezTo>
                      <a:pt x="1058" y="229"/>
                      <a:pt x="1058" y="229"/>
                      <a:pt x="1058" y="229"/>
                    </a:cubicBezTo>
                    <a:cubicBezTo>
                      <a:pt x="1058" y="229"/>
                      <a:pt x="1058" y="229"/>
                      <a:pt x="1058" y="229"/>
                    </a:cubicBezTo>
                    <a:cubicBezTo>
                      <a:pt x="1063" y="229"/>
                      <a:pt x="1063" y="229"/>
                      <a:pt x="1063" y="229"/>
                    </a:cubicBezTo>
                    <a:cubicBezTo>
                      <a:pt x="1063" y="229"/>
                      <a:pt x="1063" y="229"/>
                      <a:pt x="1063" y="229"/>
                    </a:cubicBezTo>
                    <a:cubicBezTo>
                      <a:pt x="1067" y="229"/>
                      <a:pt x="1067" y="229"/>
                      <a:pt x="1067" y="229"/>
                    </a:cubicBezTo>
                    <a:cubicBezTo>
                      <a:pt x="1067" y="229"/>
                      <a:pt x="1067" y="229"/>
                      <a:pt x="1067" y="229"/>
                    </a:cubicBezTo>
                    <a:cubicBezTo>
                      <a:pt x="1072" y="229"/>
                      <a:pt x="1072" y="229"/>
                      <a:pt x="1072" y="229"/>
                    </a:cubicBezTo>
                    <a:cubicBezTo>
                      <a:pt x="1072" y="229"/>
                      <a:pt x="1072" y="229"/>
                      <a:pt x="1072" y="229"/>
                    </a:cubicBezTo>
                    <a:cubicBezTo>
                      <a:pt x="1076" y="229"/>
                      <a:pt x="1076" y="229"/>
                      <a:pt x="1076" y="229"/>
                    </a:cubicBezTo>
                    <a:cubicBezTo>
                      <a:pt x="1076" y="229"/>
                      <a:pt x="1076" y="229"/>
                      <a:pt x="1076" y="229"/>
                    </a:cubicBezTo>
                    <a:cubicBezTo>
                      <a:pt x="1081" y="229"/>
                      <a:pt x="1081" y="229"/>
                      <a:pt x="1081" y="229"/>
                    </a:cubicBezTo>
                    <a:cubicBezTo>
                      <a:pt x="1081" y="229"/>
                      <a:pt x="1081" y="229"/>
                      <a:pt x="1081" y="229"/>
                    </a:cubicBezTo>
                    <a:cubicBezTo>
                      <a:pt x="1086" y="229"/>
                      <a:pt x="1086" y="229"/>
                      <a:pt x="1086" y="229"/>
                    </a:cubicBezTo>
                    <a:cubicBezTo>
                      <a:pt x="1086" y="229"/>
                      <a:pt x="1086" y="229"/>
                      <a:pt x="1086" y="229"/>
                    </a:cubicBezTo>
                    <a:cubicBezTo>
                      <a:pt x="1092" y="227"/>
                      <a:pt x="1092" y="227"/>
                      <a:pt x="1092" y="227"/>
                    </a:cubicBezTo>
                    <a:cubicBezTo>
                      <a:pt x="1092" y="227"/>
                      <a:pt x="1092" y="227"/>
                      <a:pt x="1092" y="227"/>
                    </a:cubicBezTo>
                    <a:cubicBezTo>
                      <a:pt x="1098" y="227"/>
                      <a:pt x="1098" y="227"/>
                      <a:pt x="1098" y="227"/>
                    </a:cubicBezTo>
                    <a:cubicBezTo>
                      <a:pt x="1098" y="227"/>
                      <a:pt x="1098" y="227"/>
                      <a:pt x="1098" y="227"/>
                    </a:cubicBezTo>
                    <a:cubicBezTo>
                      <a:pt x="1105" y="227"/>
                      <a:pt x="1105" y="227"/>
                      <a:pt x="1105" y="227"/>
                    </a:cubicBezTo>
                    <a:cubicBezTo>
                      <a:pt x="1105" y="227"/>
                      <a:pt x="1105" y="227"/>
                      <a:pt x="1105" y="227"/>
                    </a:cubicBezTo>
                    <a:cubicBezTo>
                      <a:pt x="1111" y="227"/>
                      <a:pt x="1111" y="227"/>
                      <a:pt x="1111" y="227"/>
                    </a:cubicBezTo>
                    <a:cubicBezTo>
                      <a:pt x="1111" y="227"/>
                      <a:pt x="1111" y="227"/>
                      <a:pt x="1111" y="227"/>
                    </a:cubicBezTo>
                    <a:cubicBezTo>
                      <a:pt x="1118" y="225"/>
                      <a:pt x="1118" y="225"/>
                      <a:pt x="1118" y="225"/>
                    </a:cubicBezTo>
                    <a:cubicBezTo>
                      <a:pt x="1118" y="225"/>
                      <a:pt x="1118" y="225"/>
                      <a:pt x="1118" y="225"/>
                    </a:cubicBezTo>
                    <a:cubicBezTo>
                      <a:pt x="1124" y="224"/>
                      <a:pt x="1124" y="224"/>
                      <a:pt x="1124" y="224"/>
                    </a:cubicBezTo>
                    <a:cubicBezTo>
                      <a:pt x="1124" y="224"/>
                      <a:pt x="1124" y="224"/>
                      <a:pt x="1124" y="224"/>
                    </a:cubicBezTo>
                    <a:cubicBezTo>
                      <a:pt x="1131" y="222"/>
                      <a:pt x="1131" y="222"/>
                      <a:pt x="1131" y="222"/>
                    </a:cubicBezTo>
                    <a:cubicBezTo>
                      <a:pt x="1131" y="222"/>
                      <a:pt x="1131" y="222"/>
                      <a:pt x="1131" y="222"/>
                    </a:cubicBezTo>
                    <a:cubicBezTo>
                      <a:pt x="1137" y="219"/>
                      <a:pt x="1137" y="219"/>
                      <a:pt x="1137" y="219"/>
                    </a:cubicBezTo>
                    <a:cubicBezTo>
                      <a:pt x="1137" y="219"/>
                      <a:pt x="1137" y="219"/>
                      <a:pt x="1137" y="219"/>
                    </a:cubicBezTo>
                    <a:cubicBezTo>
                      <a:pt x="1143" y="215"/>
                      <a:pt x="1143" y="215"/>
                      <a:pt x="1143" y="215"/>
                    </a:cubicBezTo>
                    <a:cubicBezTo>
                      <a:pt x="1143" y="215"/>
                      <a:pt x="1143" y="215"/>
                      <a:pt x="1143" y="215"/>
                    </a:cubicBezTo>
                    <a:cubicBezTo>
                      <a:pt x="1199" y="192"/>
                      <a:pt x="1199" y="192"/>
                      <a:pt x="1199" y="192"/>
                    </a:cubicBezTo>
                    <a:cubicBezTo>
                      <a:pt x="1199" y="192"/>
                      <a:pt x="1199" y="192"/>
                      <a:pt x="1199" y="192"/>
                    </a:cubicBezTo>
                    <a:cubicBezTo>
                      <a:pt x="1197" y="191"/>
                      <a:pt x="1197" y="191"/>
                      <a:pt x="1197" y="191"/>
                    </a:cubicBezTo>
                    <a:cubicBezTo>
                      <a:pt x="1197" y="191"/>
                      <a:pt x="1197" y="191"/>
                      <a:pt x="1197" y="191"/>
                    </a:cubicBezTo>
                    <a:cubicBezTo>
                      <a:pt x="1196" y="189"/>
                      <a:pt x="1196" y="189"/>
                      <a:pt x="1196" y="189"/>
                    </a:cubicBezTo>
                    <a:cubicBezTo>
                      <a:pt x="1196" y="189"/>
                      <a:pt x="1196" y="189"/>
                      <a:pt x="1196" y="189"/>
                    </a:cubicBezTo>
                    <a:cubicBezTo>
                      <a:pt x="1194" y="188"/>
                      <a:pt x="1194" y="188"/>
                      <a:pt x="1194" y="188"/>
                    </a:cubicBezTo>
                    <a:cubicBezTo>
                      <a:pt x="1194" y="188"/>
                      <a:pt x="1194" y="188"/>
                      <a:pt x="1194" y="188"/>
                    </a:cubicBezTo>
                    <a:cubicBezTo>
                      <a:pt x="1193" y="186"/>
                      <a:pt x="1193" y="186"/>
                      <a:pt x="1193" y="186"/>
                    </a:cubicBezTo>
                    <a:cubicBezTo>
                      <a:pt x="1193" y="186"/>
                      <a:pt x="1193" y="186"/>
                      <a:pt x="1193" y="186"/>
                    </a:cubicBezTo>
                    <a:cubicBezTo>
                      <a:pt x="1191" y="185"/>
                      <a:pt x="1191" y="185"/>
                      <a:pt x="1191" y="185"/>
                    </a:cubicBezTo>
                    <a:cubicBezTo>
                      <a:pt x="1191" y="185"/>
                      <a:pt x="1191" y="185"/>
                      <a:pt x="1191" y="185"/>
                    </a:cubicBezTo>
                    <a:cubicBezTo>
                      <a:pt x="1189" y="184"/>
                      <a:pt x="1189" y="184"/>
                      <a:pt x="1189" y="184"/>
                    </a:cubicBezTo>
                    <a:cubicBezTo>
                      <a:pt x="1189" y="184"/>
                      <a:pt x="1189" y="184"/>
                      <a:pt x="1189" y="184"/>
                    </a:cubicBezTo>
                    <a:cubicBezTo>
                      <a:pt x="1187" y="183"/>
                      <a:pt x="1187" y="183"/>
                      <a:pt x="1187" y="183"/>
                    </a:cubicBezTo>
                    <a:cubicBezTo>
                      <a:pt x="1187" y="183"/>
                      <a:pt x="1187" y="183"/>
                      <a:pt x="1187" y="183"/>
                    </a:cubicBezTo>
                    <a:cubicBezTo>
                      <a:pt x="1184" y="181"/>
                      <a:pt x="1184" y="181"/>
                      <a:pt x="1184" y="181"/>
                    </a:cubicBezTo>
                    <a:cubicBezTo>
                      <a:pt x="1184" y="181"/>
                      <a:pt x="1184" y="181"/>
                      <a:pt x="1184" y="181"/>
                    </a:cubicBezTo>
                    <a:cubicBezTo>
                      <a:pt x="1181" y="180"/>
                      <a:pt x="1181" y="180"/>
                      <a:pt x="1181" y="180"/>
                    </a:cubicBezTo>
                    <a:cubicBezTo>
                      <a:pt x="1181" y="180"/>
                      <a:pt x="1181" y="180"/>
                      <a:pt x="1181" y="180"/>
                    </a:cubicBezTo>
                    <a:cubicBezTo>
                      <a:pt x="1181" y="177"/>
                      <a:pt x="1181" y="177"/>
                      <a:pt x="1181" y="177"/>
                    </a:cubicBezTo>
                    <a:cubicBezTo>
                      <a:pt x="1181" y="177"/>
                      <a:pt x="1181" y="177"/>
                      <a:pt x="1181" y="177"/>
                    </a:cubicBezTo>
                    <a:cubicBezTo>
                      <a:pt x="1181" y="174"/>
                      <a:pt x="1181" y="174"/>
                      <a:pt x="1181" y="174"/>
                    </a:cubicBezTo>
                    <a:cubicBezTo>
                      <a:pt x="1181" y="174"/>
                      <a:pt x="1181" y="174"/>
                      <a:pt x="1181" y="174"/>
                    </a:cubicBezTo>
                    <a:cubicBezTo>
                      <a:pt x="1181" y="171"/>
                      <a:pt x="1181" y="171"/>
                      <a:pt x="1181" y="171"/>
                    </a:cubicBezTo>
                    <a:cubicBezTo>
                      <a:pt x="1181" y="171"/>
                      <a:pt x="1181" y="171"/>
                      <a:pt x="1181" y="171"/>
                    </a:cubicBezTo>
                    <a:cubicBezTo>
                      <a:pt x="1180" y="168"/>
                      <a:pt x="1180" y="168"/>
                      <a:pt x="1180" y="168"/>
                    </a:cubicBezTo>
                    <a:cubicBezTo>
                      <a:pt x="1180" y="168"/>
                      <a:pt x="1180" y="168"/>
                      <a:pt x="1180" y="168"/>
                    </a:cubicBezTo>
                    <a:cubicBezTo>
                      <a:pt x="1180" y="164"/>
                      <a:pt x="1180" y="164"/>
                      <a:pt x="1180" y="164"/>
                    </a:cubicBezTo>
                    <a:cubicBezTo>
                      <a:pt x="1180" y="164"/>
                      <a:pt x="1180" y="164"/>
                      <a:pt x="1180" y="164"/>
                    </a:cubicBezTo>
                    <a:cubicBezTo>
                      <a:pt x="1179" y="161"/>
                      <a:pt x="1179" y="161"/>
                      <a:pt x="1179" y="161"/>
                    </a:cubicBezTo>
                    <a:cubicBezTo>
                      <a:pt x="1179" y="161"/>
                      <a:pt x="1179" y="161"/>
                      <a:pt x="1179" y="161"/>
                    </a:cubicBezTo>
                    <a:cubicBezTo>
                      <a:pt x="1179" y="158"/>
                      <a:pt x="1179" y="158"/>
                      <a:pt x="1179" y="158"/>
                    </a:cubicBezTo>
                    <a:cubicBezTo>
                      <a:pt x="1179" y="158"/>
                      <a:pt x="1179" y="158"/>
                      <a:pt x="1179" y="158"/>
                    </a:cubicBezTo>
                    <a:cubicBezTo>
                      <a:pt x="1175" y="158"/>
                      <a:pt x="1175" y="158"/>
                      <a:pt x="1175" y="158"/>
                    </a:cubicBezTo>
                    <a:cubicBezTo>
                      <a:pt x="1175" y="158"/>
                      <a:pt x="1175" y="158"/>
                      <a:pt x="1175" y="158"/>
                    </a:cubicBezTo>
                    <a:cubicBezTo>
                      <a:pt x="1171" y="162"/>
                      <a:pt x="1171" y="162"/>
                      <a:pt x="1171" y="162"/>
                    </a:cubicBezTo>
                    <a:cubicBezTo>
                      <a:pt x="1171" y="162"/>
                      <a:pt x="1171" y="162"/>
                      <a:pt x="1171" y="162"/>
                    </a:cubicBezTo>
                    <a:cubicBezTo>
                      <a:pt x="1168" y="165"/>
                      <a:pt x="1168" y="165"/>
                      <a:pt x="1168" y="165"/>
                    </a:cubicBezTo>
                    <a:cubicBezTo>
                      <a:pt x="1168" y="165"/>
                      <a:pt x="1168" y="165"/>
                      <a:pt x="1168" y="165"/>
                    </a:cubicBezTo>
                    <a:cubicBezTo>
                      <a:pt x="1164" y="168"/>
                      <a:pt x="1164" y="168"/>
                      <a:pt x="1164" y="168"/>
                    </a:cubicBezTo>
                    <a:cubicBezTo>
                      <a:pt x="1164" y="168"/>
                      <a:pt x="1164" y="168"/>
                      <a:pt x="1164" y="168"/>
                    </a:cubicBezTo>
                    <a:cubicBezTo>
                      <a:pt x="1159" y="170"/>
                      <a:pt x="1159" y="170"/>
                      <a:pt x="1159" y="170"/>
                    </a:cubicBezTo>
                    <a:cubicBezTo>
                      <a:pt x="1159" y="170"/>
                      <a:pt x="1159" y="170"/>
                      <a:pt x="1159" y="170"/>
                    </a:cubicBezTo>
                    <a:cubicBezTo>
                      <a:pt x="1154" y="171"/>
                      <a:pt x="1154" y="171"/>
                      <a:pt x="1154" y="171"/>
                    </a:cubicBezTo>
                    <a:cubicBezTo>
                      <a:pt x="1154" y="171"/>
                      <a:pt x="1154" y="171"/>
                      <a:pt x="1154" y="171"/>
                    </a:cubicBezTo>
                    <a:cubicBezTo>
                      <a:pt x="1150" y="171"/>
                      <a:pt x="1150" y="171"/>
                      <a:pt x="1150" y="171"/>
                    </a:cubicBezTo>
                    <a:cubicBezTo>
                      <a:pt x="1150" y="171"/>
                      <a:pt x="1150" y="171"/>
                      <a:pt x="1150" y="171"/>
                    </a:cubicBezTo>
                    <a:cubicBezTo>
                      <a:pt x="1146" y="171"/>
                      <a:pt x="1146" y="171"/>
                      <a:pt x="1146" y="171"/>
                    </a:cubicBezTo>
                    <a:cubicBezTo>
                      <a:pt x="1146" y="171"/>
                      <a:pt x="1146" y="171"/>
                      <a:pt x="1146" y="171"/>
                    </a:cubicBezTo>
                    <a:cubicBezTo>
                      <a:pt x="1141" y="169"/>
                      <a:pt x="1141" y="169"/>
                      <a:pt x="1141" y="169"/>
                    </a:cubicBezTo>
                    <a:cubicBezTo>
                      <a:pt x="1141" y="169"/>
                      <a:pt x="1141" y="169"/>
                      <a:pt x="1141" y="169"/>
                    </a:cubicBezTo>
                    <a:cubicBezTo>
                      <a:pt x="1140" y="166"/>
                      <a:pt x="1140" y="166"/>
                      <a:pt x="1140" y="166"/>
                    </a:cubicBezTo>
                    <a:cubicBezTo>
                      <a:pt x="1140" y="166"/>
                      <a:pt x="1140" y="166"/>
                      <a:pt x="1140" y="166"/>
                    </a:cubicBezTo>
                    <a:cubicBezTo>
                      <a:pt x="1139" y="162"/>
                      <a:pt x="1139" y="162"/>
                      <a:pt x="1139" y="162"/>
                    </a:cubicBezTo>
                    <a:cubicBezTo>
                      <a:pt x="1139" y="162"/>
                      <a:pt x="1139" y="162"/>
                      <a:pt x="1139" y="162"/>
                    </a:cubicBezTo>
                    <a:cubicBezTo>
                      <a:pt x="1137" y="159"/>
                      <a:pt x="1137" y="159"/>
                      <a:pt x="1137" y="159"/>
                    </a:cubicBezTo>
                    <a:cubicBezTo>
                      <a:pt x="1137" y="159"/>
                      <a:pt x="1137" y="159"/>
                      <a:pt x="1137" y="159"/>
                    </a:cubicBezTo>
                    <a:cubicBezTo>
                      <a:pt x="1136" y="155"/>
                      <a:pt x="1136" y="155"/>
                      <a:pt x="1136" y="155"/>
                    </a:cubicBezTo>
                    <a:cubicBezTo>
                      <a:pt x="1136" y="155"/>
                      <a:pt x="1136" y="155"/>
                      <a:pt x="1136" y="155"/>
                    </a:cubicBezTo>
                    <a:cubicBezTo>
                      <a:pt x="1134" y="151"/>
                      <a:pt x="1134" y="151"/>
                      <a:pt x="1134" y="151"/>
                    </a:cubicBezTo>
                    <a:cubicBezTo>
                      <a:pt x="1134" y="151"/>
                      <a:pt x="1134" y="151"/>
                      <a:pt x="1134" y="151"/>
                    </a:cubicBezTo>
                    <a:cubicBezTo>
                      <a:pt x="1134" y="147"/>
                      <a:pt x="1134" y="147"/>
                      <a:pt x="1134" y="147"/>
                    </a:cubicBezTo>
                    <a:cubicBezTo>
                      <a:pt x="1134" y="147"/>
                      <a:pt x="1134" y="147"/>
                      <a:pt x="1134" y="147"/>
                    </a:cubicBezTo>
                    <a:cubicBezTo>
                      <a:pt x="1135" y="144"/>
                      <a:pt x="1135" y="144"/>
                      <a:pt x="1135" y="144"/>
                    </a:cubicBezTo>
                    <a:cubicBezTo>
                      <a:pt x="1135" y="144"/>
                      <a:pt x="1135" y="144"/>
                      <a:pt x="1135" y="144"/>
                    </a:cubicBezTo>
                    <a:cubicBezTo>
                      <a:pt x="1139" y="141"/>
                      <a:pt x="1139" y="141"/>
                      <a:pt x="1139" y="141"/>
                    </a:cubicBezTo>
                    <a:cubicBezTo>
                      <a:pt x="1139" y="141"/>
                      <a:pt x="1139" y="141"/>
                      <a:pt x="1139" y="141"/>
                    </a:cubicBezTo>
                    <a:cubicBezTo>
                      <a:pt x="1139" y="143"/>
                      <a:pt x="1139" y="143"/>
                      <a:pt x="1139" y="143"/>
                    </a:cubicBezTo>
                    <a:cubicBezTo>
                      <a:pt x="1139" y="143"/>
                      <a:pt x="1139" y="143"/>
                      <a:pt x="1139" y="143"/>
                    </a:cubicBezTo>
                    <a:cubicBezTo>
                      <a:pt x="1140" y="144"/>
                      <a:pt x="1140" y="144"/>
                      <a:pt x="1140" y="144"/>
                    </a:cubicBezTo>
                    <a:cubicBezTo>
                      <a:pt x="1140" y="144"/>
                      <a:pt x="1140" y="144"/>
                      <a:pt x="1140" y="144"/>
                    </a:cubicBezTo>
                    <a:cubicBezTo>
                      <a:pt x="1141" y="146"/>
                      <a:pt x="1141" y="146"/>
                      <a:pt x="1141" y="146"/>
                    </a:cubicBezTo>
                    <a:cubicBezTo>
                      <a:pt x="1141" y="146"/>
                      <a:pt x="1141" y="146"/>
                      <a:pt x="1141" y="146"/>
                    </a:cubicBezTo>
                    <a:cubicBezTo>
                      <a:pt x="1145" y="147"/>
                      <a:pt x="1145" y="147"/>
                      <a:pt x="1145" y="147"/>
                    </a:cubicBezTo>
                    <a:cubicBezTo>
                      <a:pt x="1145" y="147"/>
                      <a:pt x="1145" y="147"/>
                      <a:pt x="1145" y="147"/>
                    </a:cubicBezTo>
                    <a:cubicBezTo>
                      <a:pt x="1147" y="148"/>
                      <a:pt x="1147" y="148"/>
                      <a:pt x="1147" y="148"/>
                    </a:cubicBezTo>
                    <a:cubicBezTo>
                      <a:pt x="1147" y="148"/>
                      <a:pt x="1147" y="148"/>
                      <a:pt x="1147" y="148"/>
                    </a:cubicBezTo>
                    <a:cubicBezTo>
                      <a:pt x="1150" y="149"/>
                      <a:pt x="1150" y="149"/>
                      <a:pt x="1150" y="149"/>
                    </a:cubicBezTo>
                    <a:cubicBezTo>
                      <a:pt x="1150" y="149"/>
                      <a:pt x="1150" y="149"/>
                      <a:pt x="1150" y="149"/>
                    </a:cubicBezTo>
                    <a:cubicBezTo>
                      <a:pt x="1152" y="149"/>
                      <a:pt x="1152" y="149"/>
                      <a:pt x="1152" y="149"/>
                    </a:cubicBezTo>
                    <a:cubicBezTo>
                      <a:pt x="1152" y="149"/>
                      <a:pt x="1152" y="149"/>
                      <a:pt x="1152" y="149"/>
                    </a:cubicBezTo>
                    <a:cubicBezTo>
                      <a:pt x="1155" y="148"/>
                      <a:pt x="1155" y="148"/>
                      <a:pt x="1155" y="148"/>
                    </a:cubicBezTo>
                    <a:cubicBezTo>
                      <a:pt x="1155" y="148"/>
                      <a:pt x="1155" y="148"/>
                      <a:pt x="1155" y="148"/>
                    </a:cubicBezTo>
                    <a:cubicBezTo>
                      <a:pt x="1158" y="147"/>
                      <a:pt x="1158" y="147"/>
                      <a:pt x="1158" y="147"/>
                    </a:cubicBezTo>
                    <a:cubicBezTo>
                      <a:pt x="1158" y="147"/>
                      <a:pt x="1158" y="147"/>
                      <a:pt x="1158" y="147"/>
                    </a:cubicBezTo>
                    <a:cubicBezTo>
                      <a:pt x="1161" y="146"/>
                      <a:pt x="1161" y="146"/>
                      <a:pt x="1161" y="146"/>
                    </a:cubicBezTo>
                    <a:cubicBezTo>
                      <a:pt x="1161" y="146"/>
                      <a:pt x="1161" y="146"/>
                      <a:pt x="1161" y="146"/>
                    </a:cubicBezTo>
                    <a:cubicBezTo>
                      <a:pt x="1165" y="145"/>
                      <a:pt x="1165" y="145"/>
                      <a:pt x="1165" y="145"/>
                    </a:cubicBezTo>
                    <a:cubicBezTo>
                      <a:pt x="1165" y="145"/>
                      <a:pt x="1165" y="145"/>
                      <a:pt x="1165" y="145"/>
                    </a:cubicBezTo>
                    <a:cubicBezTo>
                      <a:pt x="1169" y="143"/>
                      <a:pt x="1169" y="143"/>
                      <a:pt x="1169" y="143"/>
                    </a:cubicBezTo>
                    <a:cubicBezTo>
                      <a:pt x="1169" y="143"/>
                      <a:pt x="1169" y="143"/>
                      <a:pt x="1169" y="143"/>
                    </a:cubicBezTo>
                    <a:cubicBezTo>
                      <a:pt x="1171" y="142"/>
                      <a:pt x="1171" y="142"/>
                      <a:pt x="1171" y="142"/>
                    </a:cubicBezTo>
                    <a:cubicBezTo>
                      <a:pt x="1171" y="142"/>
                      <a:pt x="1171" y="142"/>
                      <a:pt x="1171" y="142"/>
                    </a:cubicBezTo>
                    <a:cubicBezTo>
                      <a:pt x="1174" y="140"/>
                      <a:pt x="1174" y="140"/>
                      <a:pt x="1174" y="140"/>
                    </a:cubicBezTo>
                    <a:cubicBezTo>
                      <a:pt x="1174" y="140"/>
                      <a:pt x="1174" y="140"/>
                      <a:pt x="1174" y="140"/>
                    </a:cubicBezTo>
                    <a:cubicBezTo>
                      <a:pt x="1176" y="138"/>
                      <a:pt x="1176" y="138"/>
                      <a:pt x="1176" y="138"/>
                    </a:cubicBezTo>
                    <a:cubicBezTo>
                      <a:pt x="1176" y="138"/>
                      <a:pt x="1176" y="138"/>
                      <a:pt x="1176" y="138"/>
                    </a:cubicBezTo>
                    <a:cubicBezTo>
                      <a:pt x="1179" y="133"/>
                      <a:pt x="1179" y="133"/>
                      <a:pt x="1179" y="133"/>
                    </a:cubicBezTo>
                    <a:cubicBezTo>
                      <a:pt x="1179" y="133"/>
                      <a:pt x="1179" y="133"/>
                      <a:pt x="1179" y="133"/>
                    </a:cubicBezTo>
                    <a:cubicBezTo>
                      <a:pt x="1178" y="101"/>
                      <a:pt x="1178" y="101"/>
                      <a:pt x="1178" y="101"/>
                    </a:cubicBezTo>
                    <a:cubicBezTo>
                      <a:pt x="1178" y="99"/>
                      <a:pt x="1178" y="99"/>
                      <a:pt x="1178" y="99"/>
                    </a:cubicBezTo>
                    <a:cubicBezTo>
                      <a:pt x="1179" y="73"/>
                      <a:pt x="1179" y="73"/>
                      <a:pt x="1179" y="73"/>
                    </a:cubicBezTo>
                    <a:cubicBezTo>
                      <a:pt x="1179" y="73"/>
                      <a:pt x="1179" y="73"/>
                      <a:pt x="1179" y="73"/>
                    </a:cubicBezTo>
                    <a:cubicBezTo>
                      <a:pt x="1181" y="75"/>
                      <a:pt x="1181" y="75"/>
                      <a:pt x="1181" y="75"/>
                    </a:cubicBezTo>
                    <a:cubicBezTo>
                      <a:pt x="1181" y="75"/>
                      <a:pt x="1181" y="75"/>
                      <a:pt x="1181" y="75"/>
                    </a:cubicBezTo>
                    <a:cubicBezTo>
                      <a:pt x="1184" y="77"/>
                      <a:pt x="1184" y="77"/>
                      <a:pt x="1184" y="77"/>
                    </a:cubicBezTo>
                    <a:cubicBezTo>
                      <a:pt x="1184" y="77"/>
                      <a:pt x="1184" y="77"/>
                      <a:pt x="1184" y="77"/>
                    </a:cubicBezTo>
                    <a:cubicBezTo>
                      <a:pt x="1187" y="79"/>
                      <a:pt x="1187" y="79"/>
                      <a:pt x="1187" y="79"/>
                    </a:cubicBezTo>
                    <a:cubicBezTo>
                      <a:pt x="1187" y="79"/>
                      <a:pt x="1187" y="79"/>
                      <a:pt x="1187" y="79"/>
                    </a:cubicBezTo>
                    <a:cubicBezTo>
                      <a:pt x="1190" y="80"/>
                      <a:pt x="1190" y="80"/>
                      <a:pt x="1190" y="80"/>
                    </a:cubicBezTo>
                    <a:cubicBezTo>
                      <a:pt x="1190" y="80"/>
                      <a:pt x="1190" y="80"/>
                      <a:pt x="1190" y="80"/>
                    </a:cubicBezTo>
                    <a:cubicBezTo>
                      <a:pt x="1192" y="83"/>
                      <a:pt x="1192" y="83"/>
                      <a:pt x="1192" y="83"/>
                    </a:cubicBezTo>
                    <a:cubicBezTo>
                      <a:pt x="1192" y="83"/>
                      <a:pt x="1192" y="83"/>
                      <a:pt x="1192" y="83"/>
                    </a:cubicBezTo>
                    <a:cubicBezTo>
                      <a:pt x="1195" y="85"/>
                      <a:pt x="1195" y="85"/>
                      <a:pt x="1195" y="85"/>
                    </a:cubicBezTo>
                    <a:cubicBezTo>
                      <a:pt x="1195" y="85"/>
                      <a:pt x="1195" y="85"/>
                      <a:pt x="1195" y="85"/>
                    </a:cubicBezTo>
                    <a:cubicBezTo>
                      <a:pt x="1198" y="87"/>
                      <a:pt x="1198" y="87"/>
                      <a:pt x="1198" y="87"/>
                    </a:cubicBezTo>
                    <a:cubicBezTo>
                      <a:pt x="1198" y="87"/>
                      <a:pt x="1198" y="87"/>
                      <a:pt x="1198" y="87"/>
                    </a:cubicBezTo>
                    <a:cubicBezTo>
                      <a:pt x="1201" y="89"/>
                      <a:pt x="1201" y="89"/>
                      <a:pt x="1201" y="89"/>
                    </a:cubicBezTo>
                    <a:cubicBezTo>
                      <a:pt x="1201" y="89"/>
                      <a:pt x="1201" y="89"/>
                      <a:pt x="1201" y="89"/>
                    </a:cubicBezTo>
                    <a:cubicBezTo>
                      <a:pt x="1204" y="97"/>
                      <a:pt x="1204" y="97"/>
                      <a:pt x="1204" y="97"/>
                    </a:cubicBezTo>
                    <a:cubicBezTo>
                      <a:pt x="1204" y="97"/>
                      <a:pt x="1204" y="97"/>
                      <a:pt x="1204" y="97"/>
                    </a:cubicBezTo>
                    <a:cubicBezTo>
                      <a:pt x="1206" y="103"/>
                      <a:pt x="1206" y="103"/>
                      <a:pt x="1206" y="103"/>
                    </a:cubicBezTo>
                    <a:cubicBezTo>
                      <a:pt x="1206" y="103"/>
                      <a:pt x="1206" y="103"/>
                      <a:pt x="1206" y="103"/>
                    </a:cubicBezTo>
                    <a:cubicBezTo>
                      <a:pt x="1204" y="111"/>
                      <a:pt x="1204" y="111"/>
                      <a:pt x="1204" y="111"/>
                    </a:cubicBezTo>
                    <a:cubicBezTo>
                      <a:pt x="1204" y="111"/>
                      <a:pt x="1204" y="111"/>
                      <a:pt x="1204" y="111"/>
                    </a:cubicBezTo>
                    <a:cubicBezTo>
                      <a:pt x="1203" y="118"/>
                      <a:pt x="1203" y="118"/>
                      <a:pt x="1203" y="118"/>
                    </a:cubicBezTo>
                    <a:cubicBezTo>
                      <a:pt x="1203" y="118"/>
                      <a:pt x="1203" y="118"/>
                      <a:pt x="1203" y="118"/>
                    </a:cubicBezTo>
                    <a:cubicBezTo>
                      <a:pt x="1201" y="127"/>
                      <a:pt x="1201" y="127"/>
                      <a:pt x="1201" y="127"/>
                    </a:cubicBezTo>
                    <a:cubicBezTo>
                      <a:pt x="1201" y="127"/>
                      <a:pt x="1201" y="127"/>
                      <a:pt x="1201" y="127"/>
                    </a:cubicBezTo>
                    <a:cubicBezTo>
                      <a:pt x="1201" y="134"/>
                      <a:pt x="1201" y="134"/>
                      <a:pt x="1201" y="134"/>
                    </a:cubicBezTo>
                    <a:cubicBezTo>
                      <a:pt x="1201" y="134"/>
                      <a:pt x="1201" y="134"/>
                      <a:pt x="1201" y="134"/>
                    </a:cubicBezTo>
                    <a:cubicBezTo>
                      <a:pt x="1202" y="141"/>
                      <a:pt x="1202" y="141"/>
                      <a:pt x="1202" y="141"/>
                    </a:cubicBezTo>
                    <a:cubicBezTo>
                      <a:pt x="1202" y="141"/>
                      <a:pt x="1202" y="141"/>
                      <a:pt x="1202" y="141"/>
                    </a:cubicBezTo>
                    <a:cubicBezTo>
                      <a:pt x="1207" y="146"/>
                      <a:pt x="1207" y="146"/>
                      <a:pt x="1207" y="146"/>
                    </a:cubicBezTo>
                    <a:cubicBezTo>
                      <a:pt x="1207" y="146"/>
                      <a:pt x="1207" y="146"/>
                      <a:pt x="1207" y="146"/>
                    </a:cubicBezTo>
                    <a:cubicBezTo>
                      <a:pt x="1211" y="145"/>
                      <a:pt x="1211" y="145"/>
                      <a:pt x="1211" y="145"/>
                    </a:cubicBezTo>
                    <a:cubicBezTo>
                      <a:pt x="1211" y="145"/>
                      <a:pt x="1211" y="145"/>
                      <a:pt x="1211" y="145"/>
                    </a:cubicBezTo>
                    <a:cubicBezTo>
                      <a:pt x="1213" y="142"/>
                      <a:pt x="1213" y="142"/>
                      <a:pt x="1213" y="142"/>
                    </a:cubicBezTo>
                    <a:cubicBezTo>
                      <a:pt x="1213" y="142"/>
                      <a:pt x="1213" y="142"/>
                      <a:pt x="1213" y="142"/>
                    </a:cubicBezTo>
                    <a:cubicBezTo>
                      <a:pt x="1215" y="139"/>
                      <a:pt x="1215" y="139"/>
                      <a:pt x="1215" y="139"/>
                    </a:cubicBezTo>
                    <a:cubicBezTo>
                      <a:pt x="1215" y="139"/>
                      <a:pt x="1215" y="139"/>
                      <a:pt x="1215" y="139"/>
                    </a:cubicBezTo>
                    <a:cubicBezTo>
                      <a:pt x="1216" y="136"/>
                      <a:pt x="1216" y="136"/>
                      <a:pt x="1216" y="136"/>
                    </a:cubicBezTo>
                    <a:cubicBezTo>
                      <a:pt x="1216" y="136"/>
                      <a:pt x="1216" y="136"/>
                      <a:pt x="1216" y="136"/>
                    </a:cubicBezTo>
                    <a:cubicBezTo>
                      <a:pt x="1217" y="131"/>
                      <a:pt x="1217" y="131"/>
                      <a:pt x="1217" y="131"/>
                    </a:cubicBezTo>
                    <a:cubicBezTo>
                      <a:pt x="1217" y="131"/>
                      <a:pt x="1217" y="131"/>
                      <a:pt x="1217" y="131"/>
                    </a:cubicBezTo>
                    <a:cubicBezTo>
                      <a:pt x="1216" y="128"/>
                      <a:pt x="1216" y="128"/>
                      <a:pt x="1216" y="128"/>
                    </a:cubicBezTo>
                    <a:cubicBezTo>
                      <a:pt x="1216" y="128"/>
                      <a:pt x="1216" y="128"/>
                      <a:pt x="1216" y="128"/>
                    </a:cubicBezTo>
                    <a:cubicBezTo>
                      <a:pt x="1216" y="123"/>
                      <a:pt x="1216" y="123"/>
                      <a:pt x="1216" y="123"/>
                    </a:cubicBezTo>
                    <a:cubicBezTo>
                      <a:pt x="1216" y="123"/>
                      <a:pt x="1216" y="123"/>
                      <a:pt x="1216" y="123"/>
                    </a:cubicBezTo>
                    <a:cubicBezTo>
                      <a:pt x="1216" y="119"/>
                      <a:pt x="1216" y="119"/>
                      <a:pt x="1216" y="119"/>
                    </a:cubicBezTo>
                    <a:cubicBezTo>
                      <a:pt x="1216" y="119"/>
                      <a:pt x="1216" y="119"/>
                      <a:pt x="1216" y="119"/>
                    </a:cubicBezTo>
                    <a:cubicBezTo>
                      <a:pt x="1216" y="114"/>
                      <a:pt x="1216" y="114"/>
                      <a:pt x="1216" y="114"/>
                    </a:cubicBezTo>
                    <a:cubicBezTo>
                      <a:pt x="1216" y="114"/>
                      <a:pt x="1216" y="114"/>
                      <a:pt x="1216" y="114"/>
                    </a:cubicBezTo>
                    <a:cubicBezTo>
                      <a:pt x="1217" y="115"/>
                      <a:pt x="1217" y="115"/>
                      <a:pt x="1217" y="115"/>
                    </a:cubicBezTo>
                    <a:cubicBezTo>
                      <a:pt x="1217" y="115"/>
                      <a:pt x="1217" y="115"/>
                      <a:pt x="1217" y="115"/>
                    </a:cubicBezTo>
                    <a:cubicBezTo>
                      <a:pt x="1218" y="115"/>
                      <a:pt x="1218" y="115"/>
                      <a:pt x="1218" y="115"/>
                    </a:cubicBezTo>
                    <a:cubicBezTo>
                      <a:pt x="1218" y="115"/>
                      <a:pt x="1218" y="115"/>
                      <a:pt x="1218" y="115"/>
                    </a:cubicBezTo>
                    <a:cubicBezTo>
                      <a:pt x="1219" y="116"/>
                      <a:pt x="1219" y="116"/>
                      <a:pt x="1219" y="116"/>
                    </a:cubicBezTo>
                    <a:cubicBezTo>
                      <a:pt x="1219" y="116"/>
                      <a:pt x="1219" y="116"/>
                      <a:pt x="1219" y="116"/>
                    </a:cubicBezTo>
                    <a:cubicBezTo>
                      <a:pt x="1221" y="116"/>
                      <a:pt x="1221" y="116"/>
                      <a:pt x="1221" y="116"/>
                    </a:cubicBezTo>
                    <a:cubicBezTo>
                      <a:pt x="1221" y="116"/>
                      <a:pt x="1221" y="116"/>
                      <a:pt x="1221" y="116"/>
                    </a:cubicBezTo>
                    <a:cubicBezTo>
                      <a:pt x="1222" y="118"/>
                      <a:pt x="1222" y="118"/>
                      <a:pt x="1222" y="118"/>
                    </a:cubicBezTo>
                    <a:cubicBezTo>
                      <a:pt x="1222" y="118"/>
                      <a:pt x="1222" y="118"/>
                      <a:pt x="1222" y="118"/>
                    </a:cubicBezTo>
                    <a:cubicBezTo>
                      <a:pt x="1225" y="118"/>
                      <a:pt x="1225" y="118"/>
                      <a:pt x="1225" y="118"/>
                    </a:cubicBezTo>
                    <a:cubicBezTo>
                      <a:pt x="1225" y="118"/>
                      <a:pt x="1225" y="118"/>
                      <a:pt x="1225" y="118"/>
                    </a:cubicBezTo>
                    <a:cubicBezTo>
                      <a:pt x="1225" y="119"/>
                      <a:pt x="1225" y="119"/>
                      <a:pt x="1225" y="119"/>
                    </a:cubicBezTo>
                    <a:cubicBezTo>
                      <a:pt x="1225" y="119"/>
                      <a:pt x="1225" y="119"/>
                      <a:pt x="1225" y="119"/>
                    </a:cubicBezTo>
                    <a:cubicBezTo>
                      <a:pt x="1229" y="119"/>
                      <a:pt x="1229" y="119"/>
                      <a:pt x="1229" y="119"/>
                    </a:cubicBezTo>
                    <a:cubicBezTo>
                      <a:pt x="1229" y="119"/>
                      <a:pt x="1229" y="119"/>
                      <a:pt x="1229" y="119"/>
                    </a:cubicBezTo>
                    <a:cubicBezTo>
                      <a:pt x="1234" y="117"/>
                      <a:pt x="1234" y="117"/>
                      <a:pt x="1234" y="117"/>
                    </a:cubicBezTo>
                    <a:cubicBezTo>
                      <a:pt x="1234" y="117"/>
                      <a:pt x="1234" y="117"/>
                      <a:pt x="1234" y="117"/>
                    </a:cubicBezTo>
                    <a:cubicBezTo>
                      <a:pt x="1245" y="102"/>
                      <a:pt x="1245" y="102"/>
                      <a:pt x="1245" y="102"/>
                    </a:cubicBezTo>
                    <a:cubicBezTo>
                      <a:pt x="1245" y="102"/>
                      <a:pt x="1245" y="102"/>
                      <a:pt x="1245" y="102"/>
                    </a:cubicBezTo>
                    <a:cubicBezTo>
                      <a:pt x="1225" y="151"/>
                      <a:pt x="1225" y="151"/>
                      <a:pt x="1225" y="151"/>
                    </a:cubicBezTo>
                    <a:cubicBezTo>
                      <a:pt x="1225" y="151"/>
                      <a:pt x="1225" y="151"/>
                      <a:pt x="1225" y="151"/>
                    </a:cubicBezTo>
                    <a:cubicBezTo>
                      <a:pt x="1222" y="152"/>
                      <a:pt x="1222" y="152"/>
                      <a:pt x="1222" y="152"/>
                    </a:cubicBezTo>
                    <a:cubicBezTo>
                      <a:pt x="1222" y="152"/>
                      <a:pt x="1222" y="152"/>
                      <a:pt x="1222" y="152"/>
                    </a:cubicBezTo>
                    <a:cubicBezTo>
                      <a:pt x="1220" y="153"/>
                      <a:pt x="1220" y="153"/>
                      <a:pt x="1220" y="153"/>
                    </a:cubicBezTo>
                    <a:cubicBezTo>
                      <a:pt x="1220" y="153"/>
                      <a:pt x="1220" y="153"/>
                      <a:pt x="1220" y="153"/>
                    </a:cubicBezTo>
                    <a:cubicBezTo>
                      <a:pt x="1218" y="153"/>
                      <a:pt x="1218" y="153"/>
                      <a:pt x="1218" y="153"/>
                    </a:cubicBezTo>
                    <a:cubicBezTo>
                      <a:pt x="1218" y="153"/>
                      <a:pt x="1218" y="153"/>
                      <a:pt x="1218" y="153"/>
                    </a:cubicBezTo>
                    <a:cubicBezTo>
                      <a:pt x="1217" y="153"/>
                      <a:pt x="1217" y="153"/>
                      <a:pt x="1217" y="153"/>
                    </a:cubicBezTo>
                    <a:cubicBezTo>
                      <a:pt x="1217" y="153"/>
                      <a:pt x="1217" y="153"/>
                      <a:pt x="1217" y="153"/>
                    </a:cubicBezTo>
                    <a:cubicBezTo>
                      <a:pt x="1215" y="153"/>
                      <a:pt x="1215" y="153"/>
                      <a:pt x="1215" y="153"/>
                    </a:cubicBezTo>
                    <a:cubicBezTo>
                      <a:pt x="1215" y="153"/>
                      <a:pt x="1215" y="153"/>
                      <a:pt x="1215" y="153"/>
                    </a:cubicBezTo>
                    <a:cubicBezTo>
                      <a:pt x="1214" y="153"/>
                      <a:pt x="1214" y="153"/>
                      <a:pt x="1214" y="153"/>
                    </a:cubicBezTo>
                    <a:cubicBezTo>
                      <a:pt x="1214" y="153"/>
                      <a:pt x="1214" y="153"/>
                      <a:pt x="1214" y="153"/>
                    </a:cubicBezTo>
                    <a:cubicBezTo>
                      <a:pt x="1212" y="153"/>
                      <a:pt x="1212" y="153"/>
                      <a:pt x="1212" y="153"/>
                    </a:cubicBezTo>
                    <a:cubicBezTo>
                      <a:pt x="1212" y="153"/>
                      <a:pt x="1212" y="153"/>
                      <a:pt x="1212" y="153"/>
                    </a:cubicBezTo>
                    <a:cubicBezTo>
                      <a:pt x="1211" y="153"/>
                      <a:pt x="1211" y="153"/>
                      <a:pt x="1211" y="153"/>
                    </a:cubicBezTo>
                    <a:cubicBezTo>
                      <a:pt x="1211" y="153"/>
                      <a:pt x="1211" y="153"/>
                      <a:pt x="1211" y="153"/>
                    </a:cubicBezTo>
                    <a:cubicBezTo>
                      <a:pt x="1207" y="157"/>
                      <a:pt x="1207" y="157"/>
                      <a:pt x="1207" y="157"/>
                    </a:cubicBezTo>
                    <a:cubicBezTo>
                      <a:pt x="1207" y="157"/>
                      <a:pt x="1207" y="157"/>
                      <a:pt x="1207" y="157"/>
                    </a:cubicBezTo>
                    <a:cubicBezTo>
                      <a:pt x="1204" y="161"/>
                      <a:pt x="1204" y="161"/>
                      <a:pt x="1204" y="161"/>
                    </a:cubicBezTo>
                    <a:cubicBezTo>
                      <a:pt x="1204" y="161"/>
                      <a:pt x="1204" y="161"/>
                      <a:pt x="1204" y="161"/>
                    </a:cubicBezTo>
                    <a:cubicBezTo>
                      <a:pt x="1203" y="166"/>
                      <a:pt x="1203" y="166"/>
                      <a:pt x="1203" y="166"/>
                    </a:cubicBezTo>
                    <a:cubicBezTo>
                      <a:pt x="1203" y="166"/>
                      <a:pt x="1203" y="166"/>
                      <a:pt x="1203" y="166"/>
                    </a:cubicBezTo>
                    <a:cubicBezTo>
                      <a:pt x="1203" y="171"/>
                      <a:pt x="1203" y="171"/>
                      <a:pt x="1203" y="171"/>
                    </a:cubicBezTo>
                    <a:cubicBezTo>
                      <a:pt x="1203" y="171"/>
                      <a:pt x="1203" y="171"/>
                      <a:pt x="1203" y="171"/>
                    </a:cubicBezTo>
                    <a:cubicBezTo>
                      <a:pt x="1202" y="176"/>
                      <a:pt x="1202" y="176"/>
                      <a:pt x="1202" y="176"/>
                    </a:cubicBezTo>
                    <a:cubicBezTo>
                      <a:pt x="1202" y="176"/>
                      <a:pt x="1202" y="176"/>
                      <a:pt x="1202" y="176"/>
                    </a:cubicBezTo>
                    <a:cubicBezTo>
                      <a:pt x="1202" y="181"/>
                      <a:pt x="1202" y="181"/>
                      <a:pt x="1202" y="181"/>
                    </a:cubicBezTo>
                    <a:cubicBezTo>
                      <a:pt x="1202" y="181"/>
                      <a:pt x="1202" y="181"/>
                      <a:pt x="1202" y="181"/>
                    </a:cubicBezTo>
                    <a:cubicBezTo>
                      <a:pt x="1203" y="185"/>
                      <a:pt x="1203" y="185"/>
                      <a:pt x="1203" y="185"/>
                    </a:cubicBezTo>
                    <a:cubicBezTo>
                      <a:pt x="1203" y="185"/>
                      <a:pt x="1203" y="185"/>
                      <a:pt x="1203" y="185"/>
                    </a:cubicBezTo>
                    <a:cubicBezTo>
                      <a:pt x="1206" y="188"/>
                      <a:pt x="1206" y="188"/>
                      <a:pt x="1206" y="188"/>
                    </a:cubicBezTo>
                    <a:cubicBezTo>
                      <a:pt x="1206" y="188"/>
                      <a:pt x="1206" y="188"/>
                      <a:pt x="1206" y="188"/>
                    </a:cubicBezTo>
                    <a:cubicBezTo>
                      <a:pt x="1246" y="170"/>
                      <a:pt x="1246" y="170"/>
                      <a:pt x="1246" y="170"/>
                    </a:cubicBezTo>
                    <a:cubicBezTo>
                      <a:pt x="1246" y="170"/>
                      <a:pt x="1246" y="170"/>
                      <a:pt x="1246" y="170"/>
                    </a:cubicBezTo>
                    <a:cubicBezTo>
                      <a:pt x="1262" y="66"/>
                      <a:pt x="1262" y="66"/>
                      <a:pt x="1262" y="66"/>
                    </a:cubicBezTo>
                    <a:cubicBezTo>
                      <a:pt x="1262" y="66"/>
                      <a:pt x="1262" y="66"/>
                      <a:pt x="1262" y="66"/>
                    </a:cubicBezTo>
                    <a:cubicBezTo>
                      <a:pt x="1260" y="63"/>
                      <a:pt x="1260" y="63"/>
                      <a:pt x="1260" y="63"/>
                    </a:cubicBezTo>
                    <a:cubicBezTo>
                      <a:pt x="1260" y="63"/>
                      <a:pt x="1260" y="63"/>
                      <a:pt x="1260" y="63"/>
                    </a:cubicBezTo>
                    <a:cubicBezTo>
                      <a:pt x="1259" y="60"/>
                      <a:pt x="1259" y="60"/>
                      <a:pt x="1259" y="60"/>
                    </a:cubicBezTo>
                    <a:cubicBezTo>
                      <a:pt x="1259" y="60"/>
                      <a:pt x="1259" y="60"/>
                      <a:pt x="1259" y="60"/>
                    </a:cubicBezTo>
                    <a:cubicBezTo>
                      <a:pt x="1258" y="58"/>
                      <a:pt x="1258" y="58"/>
                      <a:pt x="1258" y="58"/>
                    </a:cubicBezTo>
                    <a:cubicBezTo>
                      <a:pt x="1258" y="58"/>
                      <a:pt x="1258" y="58"/>
                      <a:pt x="1258" y="58"/>
                    </a:cubicBezTo>
                    <a:cubicBezTo>
                      <a:pt x="1258" y="54"/>
                      <a:pt x="1258" y="54"/>
                      <a:pt x="1258" y="54"/>
                    </a:cubicBezTo>
                    <a:cubicBezTo>
                      <a:pt x="1258" y="54"/>
                      <a:pt x="1258" y="54"/>
                      <a:pt x="1258" y="54"/>
                    </a:cubicBezTo>
                    <a:cubicBezTo>
                      <a:pt x="1257" y="51"/>
                      <a:pt x="1257" y="51"/>
                      <a:pt x="1257" y="51"/>
                    </a:cubicBezTo>
                    <a:cubicBezTo>
                      <a:pt x="1257" y="51"/>
                      <a:pt x="1257" y="51"/>
                      <a:pt x="1257" y="51"/>
                    </a:cubicBezTo>
                    <a:cubicBezTo>
                      <a:pt x="1257" y="47"/>
                      <a:pt x="1257" y="47"/>
                      <a:pt x="1257" y="47"/>
                    </a:cubicBezTo>
                    <a:cubicBezTo>
                      <a:pt x="1257" y="47"/>
                      <a:pt x="1257" y="47"/>
                      <a:pt x="1257" y="47"/>
                    </a:cubicBezTo>
                    <a:cubicBezTo>
                      <a:pt x="1257" y="44"/>
                      <a:pt x="1257" y="44"/>
                      <a:pt x="1257" y="44"/>
                    </a:cubicBezTo>
                    <a:cubicBezTo>
                      <a:pt x="1257" y="44"/>
                      <a:pt x="1257" y="44"/>
                      <a:pt x="1257" y="44"/>
                    </a:cubicBezTo>
                    <a:cubicBezTo>
                      <a:pt x="1260" y="40"/>
                      <a:pt x="1260" y="40"/>
                      <a:pt x="1260" y="40"/>
                    </a:cubicBezTo>
                    <a:cubicBezTo>
                      <a:pt x="1260" y="40"/>
                      <a:pt x="1260" y="40"/>
                      <a:pt x="1260" y="40"/>
                    </a:cubicBezTo>
                    <a:cubicBezTo>
                      <a:pt x="1262" y="41"/>
                      <a:pt x="1262" y="41"/>
                      <a:pt x="1262" y="41"/>
                    </a:cubicBezTo>
                    <a:cubicBezTo>
                      <a:pt x="1262" y="41"/>
                      <a:pt x="1262" y="41"/>
                      <a:pt x="1262" y="41"/>
                    </a:cubicBezTo>
                    <a:cubicBezTo>
                      <a:pt x="1264" y="40"/>
                      <a:pt x="1264" y="40"/>
                      <a:pt x="1264" y="40"/>
                    </a:cubicBezTo>
                    <a:cubicBezTo>
                      <a:pt x="1264" y="40"/>
                      <a:pt x="1264" y="40"/>
                      <a:pt x="1264" y="40"/>
                    </a:cubicBezTo>
                    <a:cubicBezTo>
                      <a:pt x="1268" y="40"/>
                      <a:pt x="1268" y="40"/>
                      <a:pt x="1268" y="40"/>
                    </a:cubicBezTo>
                    <a:cubicBezTo>
                      <a:pt x="1268" y="40"/>
                      <a:pt x="1268" y="40"/>
                      <a:pt x="1268" y="40"/>
                    </a:cubicBezTo>
                    <a:cubicBezTo>
                      <a:pt x="1271" y="38"/>
                      <a:pt x="1271" y="38"/>
                      <a:pt x="1271" y="38"/>
                    </a:cubicBezTo>
                    <a:cubicBezTo>
                      <a:pt x="1271" y="38"/>
                      <a:pt x="1271" y="38"/>
                      <a:pt x="1271" y="38"/>
                    </a:cubicBezTo>
                    <a:cubicBezTo>
                      <a:pt x="1273" y="38"/>
                      <a:pt x="1273" y="38"/>
                      <a:pt x="1273" y="38"/>
                    </a:cubicBezTo>
                    <a:cubicBezTo>
                      <a:pt x="1273" y="38"/>
                      <a:pt x="1273" y="38"/>
                      <a:pt x="1273" y="38"/>
                    </a:cubicBezTo>
                    <a:cubicBezTo>
                      <a:pt x="1276" y="37"/>
                      <a:pt x="1276" y="37"/>
                      <a:pt x="1276" y="37"/>
                    </a:cubicBezTo>
                    <a:cubicBezTo>
                      <a:pt x="1276" y="37"/>
                      <a:pt x="1276" y="37"/>
                      <a:pt x="1276" y="37"/>
                    </a:cubicBezTo>
                    <a:cubicBezTo>
                      <a:pt x="1279" y="37"/>
                      <a:pt x="1279" y="37"/>
                      <a:pt x="1279" y="37"/>
                    </a:cubicBezTo>
                    <a:cubicBezTo>
                      <a:pt x="1279" y="37"/>
                      <a:pt x="1279" y="37"/>
                      <a:pt x="1279" y="37"/>
                    </a:cubicBezTo>
                    <a:cubicBezTo>
                      <a:pt x="1282" y="38"/>
                      <a:pt x="1282" y="38"/>
                      <a:pt x="1282" y="38"/>
                    </a:cubicBezTo>
                    <a:cubicBezTo>
                      <a:pt x="1282" y="38"/>
                      <a:pt x="1282" y="38"/>
                      <a:pt x="1282" y="38"/>
                    </a:cubicBezTo>
                    <a:cubicBezTo>
                      <a:pt x="1282" y="54"/>
                      <a:pt x="1282" y="54"/>
                      <a:pt x="1282" y="54"/>
                    </a:cubicBezTo>
                    <a:cubicBezTo>
                      <a:pt x="1282" y="54"/>
                      <a:pt x="1282" y="54"/>
                      <a:pt x="1282" y="54"/>
                    </a:cubicBezTo>
                    <a:cubicBezTo>
                      <a:pt x="1280" y="69"/>
                      <a:pt x="1280" y="69"/>
                      <a:pt x="1280" y="69"/>
                    </a:cubicBezTo>
                    <a:cubicBezTo>
                      <a:pt x="1280" y="69"/>
                      <a:pt x="1280" y="69"/>
                      <a:pt x="1280" y="69"/>
                    </a:cubicBezTo>
                    <a:cubicBezTo>
                      <a:pt x="1276" y="84"/>
                      <a:pt x="1276" y="84"/>
                      <a:pt x="1276" y="84"/>
                    </a:cubicBezTo>
                    <a:cubicBezTo>
                      <a:pt x="1276" y="84"/>
                      <a:pt x="1276" y="84"/>
                      <a:pt x="1276" y="84"/>
                    </a:cubicBezTo>
                    <a:cubicBezTo>
                      <a:pt x="1273" y="99"/>
                      <a:pt x="1273" y="99"/>
                      <a:pt x="1273" y="99"/>
                    </a:cubicBezTo>
                    <a:cubicBezTo>
                      <a:pt x="1273" y="99"/>
                      <a:pt x="1273" y="99"/>
                      <a:pt x="1273" y="99"/>
                    </a:cubicBezTo>
                    <a:cubicBezTo>
                      <a:pt x="1268" y="114"/>
                      <a:pt x="1268" y="114"/>
                      <a:pt x="1268" y="114"/>
                    </a:cubicBezTo>
                    <a:cubicBezTo>
                      <a:pt x="1268" y="114"/>
                      <a:pt x="1268" y="114"/>
                      <a:pt x="1268" y="114"/>
                    </a:cubicBezTo>
                    <a:cubicBezTo>
                      <a:pt x="1264" y="129"/>
                      <a:pt x="1264" y="129"/>
                      <a:pt x="1264" y="129"/>
                    </a:cubicBezTo>
                    <a:cubicBezTo>
                      <a:pt x="1264" y="129"/>
                      <a:pt x="1264" y="129"/>
                      <a:pt x="1264" y="129"/>
                    </a:cubicBezTo>
                    <a:cubicBezTo>
                      <a:pt x="1261" y="144"/>
                      <a:pt x="1261" y="144"/>
                      <a:pt x="1261" y="144"/>
                    </a:cubicBezTo>
                    <a:cubicBezTo>
                      <a:pt x="1261" y="144"/>
                      <a:pt x="1261" y="144"/>
                      <a:pt x="1261" y="144"/>
                    </a:cubicBezTo>
                    <a:cubicBezTo>
                      <a:pt x="1260" y="159"/>
                      <a:pt x="1260" y="159"/>
                      <a:pt x="1260" y="159"/>
                    </a:cubicBezTo>
                    <a:cubicBezTo>
                      <a:pt x="1260" y="159"/>
                      <a:pt x="1260" y="159"/>
                      <a:pt x="1260" y="159"/>
                    </a:cubicBezTo>
                    <a:cubicBezTo>
                      <a:pt x="1263" y="161"/>
                      <a:pt x="1263" y="161"/>
                      <a:pt x="1263" y="161"/>
                    </a:cubicBezTo>
                    <a:cubicBezTo>
                      <a:pt x="1263" y="161"/>
                      <a:pt x="1263" y="161"/>
                      <a:pt x="1263" y="161"/>
                    </a:cubicBezTo>
                    <a:cubicBezTo>
                      <a:pt x="1303" y="152"/>
                      <a:pt x="1303" y="152"/>
                      <a:pt x="1303" y="152"/>
                    </a:cubicBezTo>
                    <a:cubicBezTo>
                      <a:pt x="1303" y="152"/>
                      <a:pt x="1303" y="152"/>
                      <a:pt x="1303" y="152"/>
                    </a:cubicBezTo>
                    <a:cubicBezTo>
                      <a:pt x="1320" y="176"/>
                      <a:pt x="1320" y="176"/>
                      <a:pt x="1320" y="176"/>
                    </a:cubicBezTo>
                    <a:cubicBezTo>
                      <a:pt x="1320" y="176"/>
                      <a:pt x="1320" y="176"/>
                      <a:pt x="1320" y="176"/>
                    </a:cubicBezTo>
                    <a:cubicBezTo>
                      <a:pt x="1311" y="174"/>
                      <a:pt x="1311" y="174"/>
                      <a:pt x="1311" y="174"/>
                    </a:cubicBezTo>
                    <a:cubicBezTo>
                      <a:pt x="1311" y="174"/>
                      <a:pt x="1311" y="174"/>
                      <a:pt x="1311" y="174"/>
                    </a:cubicBezTo>
                    <a:cubicBezTo>
                      <a:pt x="1301" y="172"/>
                      <a:pt x="1301" y="172"/>
                      <a:pt x="1301" y="172"/>
                    </a:cubicBezTo>
                    <a:cubicBezTo>
                      <a:pt x="1301" y="172"/>
                      <a:pt x="1301" y="172"/>
                      <a:pt x="1301" y="172"/>
                    </a:cubicBezTo>
                    <a:cubicBezTo>
                      <a:pt x="1292" y="171"/>
                      <a:pt x="1292" y="171"/>
                      <a:pt x="1292" y="171"/>
                    </a:cubicBezTo>
                    <a:cubicBezTo>
                      <a:pt x="1292" y="171"/>
                      <a:pt x="1292" y="171"/>
                      <a:pt x="1292" y="171"/>
                    </a:cubicBezTo>
                    <a:cubicBezTo>
                      <a:pt x="1283" y="170"/>
                      <a:pt x="1283" y="170"/>
                      <a:pt x="1283" y="170"/>
                    </a:cubicBezTo>
                    <a:cubicBezTo>
                      <a:pt x="1283" y="170"/>
                      <a:pt x="1283" y="170"/>
                      <a:pt x="1283" y="170"/>
                    </a:cubicBezTo>
                    <a:cubicBezTo>
                      <a:pt x="1274" y="171"/>
                      <a:pt x="1274" y="171"/>
                      <a:pt x="1274" y="171"/>
                    </a:cubicBezTo>
                    <a:cubicBezTo>
                      <a:pt x="1274" y="171"/>
                      <a:pt x="1274" y="171"/>
                      <a:pt x="1274" y="171"/>
                    </a:cubicBezTo>
                    <a:cubicBezTo>
                      <a:pt x="1264" y="172"/>
                      <a:pt x="1264" y="172"/>
                      <a:pt x="1264" y="172"/>
                    </a:cubicBezTo>
                    <a:cubicBezTo>
                      <a:pt x="1264" y="172"/>
                      <a:pt x="1264" y="172"/>
                      <a:pt x="1264" y="172"/>
                    </a:cubicBezTo>
                    <a:cubicBezTo>
                      <a:pt x="1255" y="175"/>
                      <a:pt x="1255" y="175"/>
                      <a:pt x="1255" y="175"/>
                    </a:cubicBezTo>
                    <a:cubicBezTo>
                      <a:pt x="1255" y="175"/>
                      <a:pt x="1255" y="175"/>
                      <a:pt x="1255" y="175"/>
                    </a:cubicBezTo>
                    <a:cubicBezTo>
                      <a:pt x="1248" y="180"/>
                      <a:pt x="1248" y="180"/>
                      <a:pt x="1248" y="180"/>
                    </a:cubicBezTo>
                    <a:cubicBezTo>
                      <a:pt x="1248" y="180"/>
                      <a:pt x="1248" y="180"/>
                      <a:pt x="1248" y="180"/>
                    </a:cubicBezTo>
                    <a:cubicBezTo>
                      <a:pt x="1182" y="213"/>
                      <a:pt x="1182" y="213"/>
                      <a:pt x="1182" y="213"/>
                    </a:cubicBezTo>
                    <a:cubicBezTo>
                      <a:pt x="1182" y="213"/>
                      <a:pt x="1182" y="213"/>
                      <a:pt x="1182" y="213"/>
                    </a:cubicBezTo>
                    <a:cubicBezTo>
                      <a:pt x="1181" y="215"/>
                      <a:pt x="1181" y="215"/>
                      <a:pt x="1181" y="215"/>
                    </a:cubicBezTo>
                    <a:cubicBezTo>
                      <a:pt x="1181" y="215"/>
                      <a:pt x="1181" y="215"/>
                      <a:pt x="1181" y="215"/>
                    </a:cubicBezTo>
                    <a:cubicBezTo>
                      <a:pt x="1181" y="217"/>
                      <a:pt x="1181" y="217"/>
                      <a:pt x="1181" y="217"/>
                    </a:cubicBezTo>
                    <a:cubicBezTo>
                      <a:pt x="1181" y="217"/>
                      <a:pt x="1181" y="217"/>
                      <a:pt x="1181" y="217"/>
                    </a:cubicBezTo>
                    <a:cubicBezTo>
                      <a:pt x="1181" y="219"/>
                      <a:pt x="1181" y="219"/>
                      <a:pt x="1181" y="219"/>
                    </a:cubicBezTo>
                    <a:cubicBezTo>
                      <a:pt x="1181" y="219"/>
                      <a:pt x="1181" y="219"/>
                      <a:pt x="1181" y="219"/>
                    </a:cubicBezTo>
                    <a:cubicBezTo>
                      <a:pt x="1181" y="221"/>
                      <a:pt x="1181" y="221"/>
                      <a:pt x="1181" y="221"/>
                    </a:cubicBezTo>
                    <a:cubicBezTo>
                      <a:pt x="1181" y="221"/>
                      <a:pt x="1181" y="221"/>
                      <a:pt x="1181" y="221"/>
                    </a:cubicBezTo>
                    <a:cubicBezTo>
                      <a:pt x="1181" y="224"/>
                      <a:pt x="1181" y="224"/>
                      <a:pt x="1181" y="224"/>
                    </a:cubicBezTo>
                    <a:cubicBezTo>
                      <a:pt x="1181" y="224"/>
                      <a:pt x="1181" y="224"/>
                      <a:pt x="1181" y="224"/>
                    </a:cubicBezTo>
                    <a:cubicBezTo>
                      <a:pt x="1181" y="226"/>
                      <a:pt x="1181" y="226"/>
                      <a:pt x="1181" y="226"/>
                    </a:cubicBezTo>
                    <a:cubicBezTo>
                      <a:pt x="1181" y="226"/>
                      <a:pt x="1181" y="226"/>
                      <a:pt x="1181" y="226"/>
                    </a:cubicBezTo>
                    <a:cubicBezTo>
                      <a:pt x="1181" y="228"/>
                      <a:pt x="1181" y="228"/>
                      <a:pt x="1181" y="228"/>
                    </a:cubicBezTo>
                    <a:cubicBezTo>
                      <a:pt x="1181" y="228"/>
                      <a:pt x="1181" y="228"/>
                      <a:pt x="1181" y="228"/>
                    </a:cubicBezTo>
                    <a:cubicBezTo>
                      <a:pt x="1183" y="229"/>
                      <a:pt x="1183" y="229"/>
                      <a:pt x="1183" y="229"/>
                    </a:cubicBezTo>
                    <a:cubicBezTo>
                      <a:pt x="1183" y="229"/>
                      <a:pt x="1183" y="229"/>
                      <a:pt x="1183" y="229"/>
                    </a:cubicBezTo>
                    <a:cubicBezTo>
                      <a:pt x="1188" y="229"/>
                      <a:pt x="1188" y="229"/>
                      <a:pt x="1188" y="229"/>
                    </a:cubicBezTo>
                    <a:cubicBezTo>
                      <a:pt x="1188" y="229"/>
                      <a:pt x="1188" y="229"/>
                      <a:pt x="1188" y="229"/>
                    </a:cubicBezTo>
                    <a:cubicBezTo>
                      <a:pt x="1225" y="204"/>
                      <a:pt x="1225" y="204"/>
                      <a:pt x="1225" y="204"/>
                    </a:cubicBezTo>
                    <a:cubicBezTo>
                      <a:pt x="1225" y="204"/>
                      <a:pt x="1225" y="204"/>
                      <a:pt x="1225" y="204"/>
                    </a:cubicBezTo>
                    <a:cubicBezTo>
                      <a:pt x="1229" y="204"/>
                      <a:pt x="1229" y="204"/>
                      <a:pt x="1229" y="204"/>
                    </a:cubicBezTo>
                    <a:cubicBezTo>
                      <a:pt x="1229" y="204"/>
                      <a:pt x="1229" y="204"/>
                      <a:pt x="1229" y="204"/>
                    </a:cubicBezTo>
                    <a:cubicBezTo>
                      <a:pt x="1233" y="203"/>
                      <a:pt x="1233" y="203"/>
                      <a:pt x="1233" y="203"/>
                    </a:cubicBezTo>
                    <a:cubicBezTo>
                      <a:pt x="1233" y="203"/>
                      <a:pt x="1233" y="203"/>
                      <a:pt x="1233" y="203"/>
                    </a:cubicBezTo>
                    <a:cubicBezTo>
                      <a:pt x="1237" y="203"/>
                      <a:pt x="1237" y="203"/>
                      <a:pt x="1237" y="203"/>
                    </a:cubicBezTo>
                    <a:cubicBezTo>
                      <a:pt x="1237" y="203"/>
                      <a:pt x="1237" y="203"/>
                      <a:pt x="1237" y="203"/>
                    </a:cubicBezTo>
                    <a:cubicBezTo>
                      <a:pt x="1242" y="202"/>
                      <a:pt x="1242" y="202"/>
                      <a:pt x="1242" y="202"/>
                    </a:cubicBezTo>
                    <a:cubicBezTo>
                      <a:pt x="1242" y="202"/>
                      <a:pt x="1242" y="202"/>
                      <a:pt x="1242" y="202"/>
                    </a:cubicBezTo>
                    <a:cubicBezTo>
                      <a:pt x="1245" y="203"/>
                      <a:pt x="1245" y="203"/>
                      <a:pt x="1245" y="203"/>
                    </a:cubicBezTo>
                    <a:cubicBezTo>
                      <a:pt x="1245" y="203"/>
                      <a:pt x="1245" y="203"/>
                      <a:pt x="1245" y="203"/>
                    </a:cubicBezTo>
                    <a:cubicBezTo>
                      <a:pt x="1251" y="204"/>
                      <a:pt x="1251" y="204"/>
                      <a:pt x="1251" y="204"/>
                    </a:cubicBezTo>
                    <a:cubicBezTo>
                      <a:pt x="1251" y="204"/>
                      <a:pt x="1251" y="204"/>
                      <a:pt x="1251" y="204"/>
                    </a:cubicBezTo>
                    <a:cubicBezTo>
                      <a:pt x="1254" y="206"/>
                      <a:pt x="1254" y="206"/>
                      <a:pt x="1254" y="206"/>
                    </a:cubicBezTo>
                    <a:cubicBezTo>
                      <a:pt x="1254" y="206"/>
                      <a:pt x="1254" y="206"/>
                      <a:pt x="1254" y="206"/>
                    </a:cubicBezTo>
                    <a:cubicBezTo>
                      <a:pt x="1259" y="207"/>
                      <a:pt x="1259" y="207"/>
                      <a:pt x="1259" y="207"/>
                    </a:cubicBezTo>
                    <a:cubicBezTo>
                      <a:pt x="1259" y="207"/>
                      <a:pt x="1259" y="207"/>
                      <a:pt x="1259" y="207"/>
                    </a:cubicBezTo>
                    <a:cubicBezTo>
                      <a:pt x="1244" y="229"/>
                      <a:pt x="1237" y="234"/>
                      <a:pt x="1237" y="235"/>
                    </a:cubicBezTo>
                    <a:cubicBezTo>
                      <a:pt x="1237" y="235"/>
                      <a:pt x="1237" y="235"/>
                      <a:pt x="1237" y="235"/>
                    </a:cubicBezTo>
                    <a:cubicBezTo>
                      <a:pt x="1237" y="236"/>
                      <a:pt x="1237" y="236"/>
                      <a:pt x="1237" y="236"/>
                    </a:cubicBezTo>
                    <a:cubicBezTo>
                      <a:pt x="1234" y="239"/>
                      <a:pt x="1234" y="239"/>
                      <a:pt x="1234" y="239"/>
                    </a:cubicBezTo>
                    <a:cubicBezTo>
                      <a:pt x="1232" y="241"/>
                      <a:pt x="1232" y="241"/>
                      <a:pt x="1232" y="241"/>
                    </a:cubicBezTo>
                    <a:cubicBezTo>
                      <a:pt x="1232" y="241"/>
                      <a:pt x="1232" y="241"/>
                      <a:pt x="1232" y="241"/>
                    </a:cubicBezTo>
                    <a:cubicBezTo>
                      <a:pt x="1231" y="242"/>
                      <a:pt x="1231" y="242"/>
                      <a:pt x="1231" y="242"/>
                    </a:cubicBezTo>
                    <a:cubicBezTo>
                      <a:pt x="1231" y="242"/>
                      <a:pt x="1231" y="242"/>
                      <a:pt x="1231" y="242"/>
                    </a:cubicBezTo>
                    <a:cubicBezTo>
                      <a:pt x="1230" y="243"/>
                      <a:pt x="1230" y="243"/>
                      <a:pt x="1230" y="243"/>
                    </a:cubicBezTo>
                    <a:cubicBezTo>
                      <a:pt x="1230" y="243"/>
                      <a:pt x="1230" y="243"/>
                      <a:pt x="1230" y="243"/>
                    </a:cubicBezTo>
                    <a:cubicBezTo>
                      <a:pt x="1230" y="243"/>
                      <a:pt x="1230" y="243"/>
                      <a:pt x="1230" y="243"/>
                    </a:cubicBezTo>
                    <a:cubicBezTo>
                      <a:pt x="1230" y="243"/>
                      <a:pt x="1230" y="243"/>
                      <a:pt x="1230" y="243"/>
                    </a:cubicBezTo>
                    <a:cubicBezTo>
                      <a:pt x="1230" y="245"/>
                      <a:pt x="1230" y="245"/>
                      <a:pt x="1230" y="245"/>
                    </a:cubicBezTo>
                    <a:cubicBezTo>
                      <a:pt x="1230" y="245"/>
                      <a:pt x="1230" y="245"/>
                      <a:pt x="1230" y="245"/>
                    </a:cubicBezTo>
                    <a:cubicBezTo>
                      <a:pt x="1230" y="246"/>
                      <a:pt x="1230" y="246"/>
                      <a:pt x="1230" y="246"/>
                    </a:cubicBezTo>
                    <a:cubicBezTo>
                      <a:pt x="1230" y="246"/>
                      <a:pt x="1230" y="246"/>
                      <a:pt x="1230" y="246"/>
                    </a:cubicBezTo>
                    <a:cubicBezTo>
                      <a:pt x="1230" y="248"/>
                      <a:pt x="1230" y="248"/>
                      <a:pt x="1230" y="248"/>
                    </a:cubicBezTo>
                    <a:cubicBezTo>
                      <a:pt x="1230" y="248"/>
                      <a:pt x="1230" y="248"/>
                      <a:pt x="1230" y="248"/>
                    </a:cubicBezTo>
                    <a:cubicBezTo>
                      <a:pt x="1230" y="249"/>
                      <a:pt x="1230" y="249"/>
                      <a:pt x="1230" y="249"/>
                    </a:cubicBezTo>
                    <a:cubicBezTo>
                      <a:pt x="1230" y="249"/>
                      <a:pt x="1230" y="249"/>
                      <a:pt x="1230" y="249"/>
                    </a:cubicBezTo>
                    <a:cubicBezTo>
                      <a:pt x="1230" y="251"/>
                      <a:pt x="1230" y="251"/>
                      <a:pt x="1230" y="251"/>
                    </a:cubicBezTo>
                    <a:cubicBezTo>
                      <a:pt x="1230" y="251"/>
                      <a:pt x="1230" y="251"/>
                      <a:pt x="1230" y="251"/>
                    </a:cubicBezTo>
                    <a:cubicBezTo>
                      <a:pt x="1231" y="252"/>
                      <a:pt x="1231" y="252"/>
                      <a:pt x="1231" y="252"/>
                    </a:cubicBezTo>
                    <a:cubicBezTo>
                      <a:pt x="1231" y="252"/>
                      <a:pt x="1231" y="252"/>
                      <a:pt x="1231" y="252"/>
                    </a:cubicBezTo>
                    <a:cubicBezTo>
                      <a:pt x="1232" y="253"/>
                      <a:pt x="1232" y="253"/>
                      <a:pt x="1232" y="253"/>
                    </a:cubicBezTo>
                    <a:cubicBezTo>
                      <a:pt x="1232" y="253"/>
                      <a:pt x="1232" y="253"/>
                      <a:pt x="1232" y="253"/>
                    </a:cubicBezTo>
                    <a:cubicBezTo>
                      <a:pt x="1233" y="253"/>
                      <a:pt x="1233" y="253"/>
                      <a:pt x="1233" y="253"/>
                    </a:cubicBezTo>
                    <a:cubicBezTo>
                      <a:pt x="1233" y="253"/>
                      <a:pt x="1233" y="253"/>
                      <a:pt x="1233" y="253"/>
                    </a:cubicBezTo>
                    <a:cubicBezTo>
                      <a:pt x="1233" y="255"/>
                      <a:pt x="1233" y="255"/>
                      <a:pt x="1233" y="255"/>
                    </a:cubicBezTo>
                    <a:cubicBezTo>
                      <a:pt x="1233" y="255"/>
                      <a:pt x="1233" y="255"/>
                      <a:pt x="1233" y="255"/>
                    </a:cubicBezTo>
                    <a:cubicBezTo>
                      <a:pt x="1235" y="256"/>
                      <a:pt x="1235" y="256"/>
                      <a:pt x="1235" y="256"/>
                    </a:cubicBezTo>
                    <a:cubicBezTo>
                      <a:pt x="1235" y="256"/>
                      <a:pt x="1235" y="256"/>
                      <a:pt x="1235" y="256"/>
                    </a:cubicBezTo>
                    <a:cubicBezTo>
                      <a:pt x="1235" y="256"/>
                      <a:pt x="1235" y="256"/>
                      <a:pt x="1235" y="256"/>
                    </a:cubicBezTo>
                    <a:cubicBezTo>
                      <a:pt x="1235" y="256"/>
                      <a:pt x="1235" y="256"/>
                      <a:pt x="1235" y="256"/>
                    </a:cubicBezTo>
                    <a:cubicBezTo>
                      <a:pt x="1237" y="257"/>
                      <a:pt x="1237" y="257"/>
                      <a:pt x="1237" y="257"/>
                    </a:cubicBezTo>
                    <a:cubicBezTo>
                      <a:pt x="1237" y="257"/>
                      <a:pt x="1237" y="257"/>
                      <a:pt x="1237" y="257"/>
                    </a:cubicBezTo>
                    <a:cubicBezTo>
                      <a:pt x="1236" y="263"/>
                      <a:pt x="1236" y="263"/>
                      <a:pt x="1236" y="263"/>
                    </a:cubicBezTo>
                    <a:cubicBezTo>
                      <a:pt x="1236" y="263"/>
                      <a:pt x="1236" y="263"/>
                      <a:pt x="1236" y="263"/>
                    </a:cubicBezTo>
                    <a:cubicBezTo>
                      <a:pt x="1234" y="266"/>
                      <a:pt x="1234" y="266"/>
                      <a:pt x="1234" y="266"/>
                    </a:cubicBezTo>
                    <a:cubicBezTo>
                      <a:pt x="1234" y="266"/>
                      <a:pt x="1234" y="266"/>
                      <a:pt x="1234" y="266"/>
                    </a:cubicBezTo>
                    <a:cubicBezTo>
                      <a:pt x="1232" y="267"/>
                      <a:pt x="1232" y="267"/>
                      <a:pt x="1232" y="267"/>
                    </a:cubicBezTo>
                    <a:cubicBezTo>
                      <a:pt x="1232" y="267"/>
                      <a:pt x="1232" y="267"/>
                      <a:pt x="1232" y="267"/>
                    </a:cubicBezTo>
                    <a:cubicBezTo>
                      <a:pt x="1230" y="269"/>
                      <a:pt x="1230" y="269"/>
                      <a:pt x="1230" y="269"/>
                    </a:cubicBezTo>
                    <a:cubicBezTo>
                      <a:pt x="1230" y="269"/>
                      <a:pt x="1230" y="269"/>
                      <a:pt x="1230" y="269"/>
                    </a:cubicBezTo>
                    <a:cubicBezTo>
                      <a:pt x="1229" y="269"/>
                      <a:pt x="1229" y="269"/>
                      <a:pt x="1229" y="269"/>
                    </a:cubicBezTo>
                    <a:cubicBezTo>
                      <a:pt x="1229" y="269"/>
                      <a:pt x="1229" y="269"/>
                      <a:pt x="1229" y="269"/>
                    </a:cubicBezTo>
                    <a:cubicBezTo>
                      <a:pt x="1225" y="271"/>
                      <a:pt x="1225" y="271"/>
                      <a:pt x="1225" y="271"/>
                    </a:cubicBezTo>
                    <a:cubicBezTo>
                      <a:pt x="1225" y="271"/>
                      <a:pt x="1225" y="271"/>
                      <a:pt x="1225" y="271"/>
                    </a:cubicBezTo>
                    <a:cubicBezTo>
                      <a:pt x="1223" y="272"/>
                      <a:pt x="1223" y="272"/>
                      <a:pt x="1223" y="272"/>
                    </a:cubicBezTo>
                    <a:cubicBezTo>
                      <a:pt x="1223" y="272"/>
                      <a:pt x="1223" y="272"/>
                      <a:pt x="1223" y="272"/>
                    </a:cubicBezTo>
                    <a:cubicBezTo>
                      <a:pt x="1221" y="274"/>
                      <a:pt x="1221" y="274"/>
                      <a:pt x="1221" y="274"/>
                    </a:cubicBezTo>
                    <a:cubicBezTo>
                      <a:pt x="1221" y="274"/>
                      <a:pt x="1221" y="274"/>
                      <a:pt x="1221" y="274"/>
                    </a:cubicBezTo>
                    <a:cubicBezTo>
                      <a:pt x="1219" y="275"/>
                      <a:pt x="1219" y="275"/>
                      <a:pt x="1219" y="275"/>
                    </a:cubicBezTo>
                    <a:cubicBezTo>
                      <a:pt x="1219" y="275"/>
                      <a:pt x="1219" y="275"/>
                      <a:pt x="1219" y="275"/>
                    </a:cubicBezTo>
                    <a:cubicBezTo>
                      <a:pt x="1217" y="278"/>
                      <a:pt x="1217" y="278"/>
                      <a:pt x="1217" y="278"/>
                    </a:cubicBezTo>
                    <a:cubicBezTo>
                      <a:pt x="1217" y="278"/>
                      <a:pt x="1217" y="278"/>
                      <a:pt x="1217" y="278"/>
                    </a:cubicBezTo>
                    <a:cubicBezTo>
                      <a:pt x="1218" y="280"/>
                      <a:pt x="1218" y="280"/>
                      <a:pt x="1218" y="280"/>
                    </a:cubicBezTo>
                    <a:cubicBezTo>
                      <a:pt x="1218" y="280"/>
                      <a:pt x="1218" y="280"/>
                      <a:pt x="1218" y="280"/>
                    </a:cubicBezTo>
                    <a:cubicBezTo>
                      <a:pt x="1218" y="282"/>
                      <a:pt x="1218" y="282"/>
                      <a:pt x="1218" y="282"/>
                    </a:cubicBezTo>
                    <a:cubicBezTo>
                      <a:pt x="1218" y="282"/>
                      <a:pt x="1218" y="282"/>
                      <a:pt x="1218" y="282"/>
                    </a:cubicBezTo>
                    <a:cubicBezTo>
                      <a:pt x="1221" y="282"/>
                      <a:pt x="1221" y="282"/>
                      <a:pt x="1221" y="282"/>
                    </a:cubicBezTo>
                    <a:cubicBezTo>
                      <a:pt x="1221" y="282"/>
                      <a:pt x="1221" y="282"/>
                      <a:pt x="1221" y="282"/>
                    </a:cubicBezTo>
                    <a:cubicBezTo>
                      <a:pt x="1222" y="284"/>
                      <a:pt x="1222" y="284"/>
                      <a:pt x="1222" y="284"/>
                    </a:cubicBezTo>
                    <a:cubicBezTo>
                      <a:pt x="1222" y="284"/>
                      <a:pt x="1222" y="284"/>
                      <a:pt x="1222" y="284"/>
                    </a:cubicBezTo>
                    <a:cubicBezTo>
                      <a:pt x="1225" y="285"/>
                      <a:pt x="1225" y="285"/>
                      <a:pt x="1225" y="285"/>
                    </a:cubicBezTo>
                    <a:cubicBezTo>
                      <a:pt x="1225" y="285"/>
                      <a:pt x="1225" y="285"/>
                      <a:pt x="1225" y="285"/>
                    </a:cubicBezTo>
                    <a:cubicBezTo>
                      <a:pt x="1226" y="286"/>
                      <a:pt x="1226" y="286"/>
                      <a:pt x="1226" y="286"/>
                    </a:cubicBezTo>
                    <a:cubicBezTo>
                      <a:pt x="1226" y="286"/>
                      <a:pt x="1226" y="286"/>
                      <a:pt x="1226" y="286"/>
                    </a:cubicBezTo>
                    <a:cubicBezTo>
                      <a:pt x="1230" y="287"/>
                      <a:pt x="1230" y="287"/>
                      <a:pt x="1230" y="287"/>
                    </a:cubicBezTo>
                    <a:cubicBezTo>
                      <a:pt x="1230" y="287"/>
                      <a:pt x="1230" y="287"/>
                      <a:pt x="1230" y="287"/>
                    </a:cubicBezTo>
                    <a:cubicBezTo>
                      <a:pt x="1230" y="289"/>
                      <a:pt x="1230" y="289"/>
                      <a:pt x="1230" y="289"/>
                    </a:cubicBezTo>
                    <a:cubicBezTo>
                      <a:pt x="1230" y="289"/>
                      <a:pt x="1230" y="289"/>
                      <a:pt x="1230" y="289"/>
                    </a:cubicBezTo>
                    <a:cubicBezTo>
                      <a:pt x="1230" y="290"/>
                      <a:pt x="1230" y="290"/>
                      <a:pt x="1230" y="290"/>
                    </a:cubicBezTo>
                    <a:cubicBezTo>
                      <a:pt x="1230" y="290"/>
                      <a:pt x="1230" y="290"/>
                      <a:pt x="1230" y="290"/>
                    </a:cubicBezTo>
                    <a:cubicBezTo>
                      <a:pt x="1230" y="291"/>
                      <a:pt x="1230" y="291"/>
                      <a:pt x="1230" y="291"/>
                    </a:cubicBezTo>
                    <a:cubicBezTo>
                      <a:pt x="1230" y="291"/>
                      <a:pt x="1230" y="291"/>
                      <a:pt x="1230" y="291"/>
                    </a:cubicBezTo>
                    <a:cubicBezTo>
                      <a:pt x="1231" y="292"/>
                      <a:pt x="1231" y="292"/>
                      <a:pt x="1231" y="292"/>
                    </a:cubicBezTo>
                    <a:cubicBezTo>
                      <a:pt x="1231" y="292"/>
                      <a:pt x="1231" y="292"/>
                      <a:pt x="1231" y="292"/>
                    </a:cubicBezTo>
                    <a:cubicBezTo>
                      <a:pt x="1231" y="294"/>
                      <a:pt x="1231" y="294"/>
                      <a:pt x="1231" y="294"/>
                    </a:cubicBezTo>
                    <a:cubicBezTo>
                      <a:pt x="1231" y="294"/>
                      <a:pt x="1231" y="294"/>
                      <a:pt x="1231" y="294"/>
                    </a:cubicBezTo>
                    <a:cubicBezTo>
                      <a:pt x="1231" y="295"/>
                      <a:pt x="1231" y="295"/>
                      <a:pt x="1231" y="295"/>
                    </a:cubicBezTo>
                    <a:cubicBezTo>
                      <a:pt x="1231" y="295"/>
                      <a:pt x="1231" y="295"/>
                      <a:pt x="1231" y="295"/>
                    </a:cubicBezTo>
                    <a:cubicBezTo>
                      <a:pt x="1231" y="295"/>
                      <a:pt x="1231" y="295"/>
                      <a:pt x="1231" y="295"/>
                    </a:cubicBezTo>
                    <a:cubicBezTo>
                      <a:pt x="1231" y="295"/>
                      <a:pt x="1231" y="295"/>
                      <a:pt x="1231" y="295"/>
                    </a:cubicBezTo>
                    <a:cubicBezTo>
                      <a:pt x="1231" y="296"/>
                      <a:pt x="1231" y="296"/>
                      <a:pt x="1231" y="296"/>
                    </a:cubicBezTo>
                    <a:cubicBezTo>
                      <a:pt x="1231" y="296"/>
                      <a:pt x="1231" y="296"/>
                      <a:pt x="1231" y="296"/>
                    </a:cubicBezTo>
                    <a:cubicBezTo>
                      <a:pt x="1225" y="298"/>
                      <a:pt x="1225" y="298"/>
                      <a:pt x="1225" y="298"/>
                    </a:cubicBezTo>
                    <a:cubicBezTo>
                      <a:pt x="1225" y="298"/>
                      <a:pt x="1225" y="298"/>
                      <a:pt x="1225" y="298"/>
                    </a:cubicBezTo>
                    <a:cubicBezTo>
                      <a:pt x="1223" y="301"/>
                      <a:pt x="1223" y="301"/>
                      <a:pt x="1223" y="301"/>
                    </a:cubicBezTo>
                    <a:cubicBezTo>
                      <a:pt x="1223" y="301"/>
                      <a:pt x="1223" y="301"/>
                      <a:pt x="1223" y="301"/>
                    </a:cubicBezTo>
                    <a:cubicBezTo>
                      <a:pt x="1223" y="302"/>
                      <a:pt x="1223" y="302"/>
                      <a:pt x="1223" y="302"/>
                    </a:cubicBezTo>
                    <a:cubicBezTo>
                      <a:pt x="1223" y="302"/>
                      <a:pt x="1223" y="302"/>
                      <a:pt x="1223" y="302"/>
                    </a:cubicBezTo>
                    <a:cubicBezTo>
                      <a:pt x="1225" y="305"/>
                      <a:pt x="1225" y="305"/>
                      <a:pt x="1225" y="305"/>
                    </a:cubicBezTo>
                    <a:cubicBezTo>
                      <a:pt x="1225" y="305"/>
                      <a:pt x="1225" y="305"/>
                      <a:pt x="1225" y="305"/>
                    </a:cubicBezTo>
                    <a:cubicBezTo>
                      <a:pt x="1225" y="306"/>
                      <a:pt x="1225" y="306"/>
                      <a:pt x="1225" y="306"/>
                    </a:cubicBezTo>
                    <a:cubicBezTo>
                      <a:pt x="1225" y="306"/>
                      <a:pt x="1225" y="306"/>
                      <a:pt x="1225" y="306"/>
                    </a:cubicBezTo>
                    <a:cubicBezTo>
                      <a:pt x="1226" y="309"/>
                      <a:pt x="1226" y="309"/>
                      <a:pt x="1226" y="309"/>
                    </a:cubicBezTo>
                    <a:cubicBezTo>
                      <a:pt x="1226" y="309"/>
                      <a:pt x="1226" y="309"/>
                      <a:pt x="1226" y="309"/>
                    </a:cubicBezTo>
                    <a:cubicBezTo>
                      <a:pt x="1227" y="310"/>
                      <a:pt x="1227" y="310"/>
                      <a:pt x="1227" y="310"/>
                    </a:cubicBezTo>
                    <a:cubicBezTo>
                      <a:pt x="1227" y="310"/>
                      <a:pt x="1227" y="310"/>
                      <a:pt x="1227" y="310"/>
                    </a:cubicBezTo>
                    <a:cubicBezTo>
                      <a:pt x="1227" y="312"/>
                      <a:pt x="1227" y="312"/>
                      <a:pt x="1227" y="312"/>
                    </a:cubicBezTo>
                    <a:cubicBezTo>
                      <a:pt x="1227" y="312"/>
                      <a:pt x="1227" y="312"/>
                      <a:pt x="1227" y="312"/>
                    </a:cubicBezTo>
                    <a:cubicBezTo>
                      <a:pt x="1227" y="313"/>
                      <a:pt x="1227" y="313"/>
                      <a:pt x="1227" y="313"/>
                    </a:cubicBezTo>
                    <a:cubicBezTo>
                      <a:pt x="1227" y="313"/>
                      <a:pt x="1227" y="313"/>
                      <a:pt x="1227" y="313"/>
                    </a:cubicBezTo>
                    <a:cubicBezTo>
                      <a:pt x="1225" y="316"/>
                      <a:pt x="1225" y="316"/>
                      <a:pt x="1225" y="316"/>
                    </a:cubicBezTo>
                    <a:cubicBezTo>
                      <a:pt x="1225" y="316"/>
                      <a:pt x="1225" y="316"/>
                      <a:pt x="1225" y="316"/>
                    </a:cubicBezTo>
                    <a:cubicBezTo>
                      <a:pt x="1222" y="317"/>
                      <a:pt x="1222" y="317"/>
                      <a:pt x="1222" y="317"/>
                    </a:cubicBezTo>
                    <a:cubicBezTo>
                      <a:pt x="1222" y="317"/>
                      <a:pt x="1222" y="317"/>
                      <a:pt x="1222" y="317"/>
                    </a:cubicBezTo>
                    <a:cubicBezTo>
                      <a:pt x="1220" y="318"/>
                      <a:pt x="1220" y="318"/>
                      <a:pt x="1220" y="318"/>
                    </a:cubicBezTo>
                    <a:cubicBezTo>
                      <a:pt x="1220" y="318"/>
                      <a:pt x="1220" y="318"/>
                      <a:pt x="1220" y="318"/>
                    </a:cubicBezTo>
                    <a:cubicBezTo>
                      <a:pt x="1218" y="318"/>
                      <a:pt x="1218" y="318"/>
                      <a:pt x="1218" y="318"/>
                    </a:cubicBezTo>
                    <a:cubicBezTo>
                      <a:pt x="1218" y="318"/>
                      <a:pt x="1218" y="318"/>
                      <a:pt x="1218" y="318"/>
                    </a:cubicBezTo>
                    <a:cubicBezTo>
                      <a:pt x="1215" y="319"/>
                      <a:pt x="1215" y="319"/>
                      <a:pt x="1215" y="319"/>
                    </a:cubicBezTo>
                    <a:cubicBezTo>
                      <a:pt x="1215" y="319"/>
                      <a:pt x="1215" y="319"/>
                      <a:pt x="1215" y="319"/>
                    </a:cubicBezTo>
                    <a:cubicBezTo>
                      <a:pt x="1213" y="320"/>
                      <a:pt x="1213" y="320"/>
                      <a:pt x="1213" y="320"/>
                    </a:cubicBezTo>
                    <a:cubicBezTo>
                      <a:pt x="1213" y="320"/>
                      <a:pt x="1213" y="320"/>
                      <a:pt x="1213" y="320"/>
                    </a:cubicBezTo>
                    <a:cubicBezTo>
                      <a:pt x="1210" y="321"/>
                      <a:pt x="1210" y="321"/>
                      <a:pt x="1210" y="321"/>
                    </a:cubicBezTo>
                    <a:cubicBezTo>
                      <a:pt x="1210" y="321"/>
                      <a:pt x="1210" y="321"/>
                      <a:pt x="1210" y="321"/>
                    </a:cubicBezTo>
                    <a:cubicBezTo>
                      <a:pt x="1209" y="322"/>
                      <a:pt x="1209" y="322"/>
                      <a:pt x="1209" y="322"/>
                    </a:cubicBezTo>
                    <a:cubicBezTo>
                      <a:pt x="1209" y="322"/>
                      <a:pt x="1209" y="322"/>
                      <a:pt x="1209" y="322"/>
                    </a:cubicBezTo>
                    <a:cubicBezTo>
                      <a:pt x="1207" y="406"/>
                      <a:pt x="1207" y="406"/>
                      <a:pt x="1207" y="406"/>
                    </a:cubicBezTo>
                    <a:cubicBezTo>
                      <a:pt x="1207" y="406"/>
                      <a:pt x="1207" y="406"/>
                      <a:pt x="1207" y="406"/>
                    </a:cubicBezTo>
                    <a:cubicBezTo>
                      <a:pt x="1199" y="407"/>
                      <a:pt x="1199" y="407"/>
                      <a:pt x="1199" y="407"/>
                    </a:cubicBezTo>
                    <a:cubicBezTo>
                      <a:pt x="1199" y="407"/>
                      <a:pt x="1199" y="407"/>
                      <a:pt x="1199" y="407"/>
                    </a:cubicBezTo>
                    <a:cubicBezTo>
                      <a:pt x="1195" y="404"/>
                      <a:pt x="1195" y="404"/>
                      <a:pt x="1195" y="404"/>
                    </a:cubicBezTo>
                    <a:cubicBezTo>
                      <a:pt x="1195" y="404"/>
                      <a:pt x="1195" y="404"/>
                      <a:pt x="1195" y="404"/>
                    </a:cubicBezTo>
                    <a:cubicBezTo>
                      <a:pt x="1192" y="400"/>
                      <a:pt x="1192" y="400"/>
                      <a:pt x="1192" y="400"/>
                    </a:cubicBezTo>
                    <a:cubicBezTo>
                      <a:pt x="1192" y="400"/>
                      <a:pt x="1192" y="400"/>
                      <a:pt x="1192" y="400"/>
                    </a:cubicBezTo>
                    <a:cubicBezTo>
                      <a:pt x="1187" y="398"/>
                      <a:pt x="1187" y="398"/>
                      <a:pt x="1187" y="398"/>
                    </a:cubicBezTo>
                    <a:cubicBezTo>
                      <a:pt x="1187" y="398"/>
                      <a:pt x="1187" y="398"/>
                      <a:pt x="1187" y="398"/>
                    </a:cubicBezTo>
                    <a:cubicBezTo>
                      <a:pt x="1182" y="396"/>
                      <a:pt x="1182" y="396"/>
                      <a:pt x="1182" y="396"/>
                    </a:cubicBezTo>
                    <a:cubicBezTo>
                      <a:pt x="1182" y="396"/>
                      <a:pt x="1182" y="396"/>
                      <a:pt x="1182" y="396"/>
                    </a:cubicBezTo>
                    <a:cubicBezTo>
                      <a:pt x="1176" y="396"/>
                      <a:pt x="1176" y="396"/>
                      <a:pt x="1176" y="396"/>
                    </a:cubicBezTo>
                    <a:cubicBezTo>
                      <a:pt x="1176" y="396"/>
                      <a:pt x="1176" y="396"/>
                      <a:pt x="1176" y="396"/>
                    </a:cubicBezTo>
                    <a:cubicBezTo>
                      <a:pt x="1171" y="394"/>
                      <a:pt x="1171" y="394"/>
                      <a:pt x="1171" y="394"/>
                    </a:cubicBezTo>
                    <a:cubicBezTo>
                      <a:pt x="1171" y="394"/>
                      <a:pt x="1171" y="394"/>
                      <a:pt x="1171" y="394"/>
                    </a:cubicBezTo>
                    <a:cubicBezTo>
                      <a:pt x="1166" y="392"/>
                      <a:pt x="1166" y="392"/>
                      <a:pt x="1166" y="392"/>
                    </a:cubicBezTo>
                    <a:cubicBezTo>
                      <a:pt x="1166" y="392"/>
                      <a:pt x="1166" y="392"/>
                      <a:pt x="1166" y="392"/>
                    </a:cubicBezTo>
                    <a:cubicBezTo>
                      <a:pt x="1161" y="389"/>
                      <a:pt x="1161" y="389"/>
                      <a:pt x="1161" y="389"/>
                    </a:cubicBezTo>
                    <a:cubicBezTo>
                      <a:pt x="1161" y="389"/>
                      <a:pt x="1161" y="389"/>
                      <a:pt x="1161" y="389"/>
                    </a:cubicBezTo>
                    <a:cubicBezTo>
                      <a:pt x="1155" y="390"/>
                      <a:pt x="1155" y="390"/>
                      <a:pt x="1155" y="390"/>
                    </a:cubicBezTo>
                    <a:cubicBezTo>
                      <a:pt x="1155" y="390"/>
                      <a:pt x="1155" y="390"/>
                      <a:pt x="1155" y="390"/>
                    </a:cubicBezTo>
                    <a:cubicBezTo>
                      <a:pt x="1132" y="409"/>
                      <a:pt x="1132" y="409"/>
                      <a:pt x="1132" y="409"/>
                    </a:cubicBezTo>
                    <a:cubicBezTo>
                      <a:pt x="1132" y="409"/>
                      <a:pt x="1132" y="409"/>
                      <a:pt x="1132" y="409"/>
                    </a:cubicBezTo>
                    <a:cubicBezTo>
                      <a:pt x="1124" y="414"/>
                      <a:pt x="1124" y="414"/>
                      <a:pt x="1124" y="414"/>
                    </a:cubicBezTo>
                    <a:cubicBezTo>
                      <a:pt x="1124" y="414"/>
                      <a:pt x="1124" y="414"/>
                      <a:pt x="1124" y="414"/>
                    </a:cubicBezTo>
                    <a:cubicBezTo>
                      <a:pt x="1120" y="420"/>
                      <a:pt x="1120" y="420"/>
                      <a:pt x="1120" y="420"/>
                    </a:cubicBezTo>
                    <a:cubicBezTo>
                      <a:pt x="1120" y="420"/>
                      <a:pt x="1120" y="420"/>
                      <a:pt x="1120" y="420"/>
                    </a:cubicBezTo>
                    <a:cubicBezTo>
                      <a:pt x="1117" y="426"/>
                      <a:pt x="1117" y="426"/>
                      <a:pt x="1117" y="426"/>
                    </a:cubicBezTo>
                    <a:cubicBezTo>
                      <a:pt x="1117" y="426"/>
                      <a:pt x="1117" y="426"/>
                      <a:pt x="1117" y="426"/>
                    </a:cubicBezTo>
                    <a:cubicBezTo>
                      <a:pt x="1114" y="432"/>
                      <a:pt x="1114" y="432"/>
                      <a:pt x="1114" y="432"/>
                    </a:cubicBezTo>
                    <a:cubicBezTo>
                      <a:pt x="1114" y="432"/>
                      <a:pt x="1114" y="432"/>
                      <a:pt x="1114" y="432"/>
                    </a:cubicBezTo>
                    <a:cubicBezTo>
                      <a:pt x="1110" y="439"/>
                      <a:pt x="1110" y="439"/>
                      <a:pt x="1110" y="439"/>
                    </a:cubicBezTo>
                    <a:cubicBezTo>
                      <a:pt x="1110" y="439"/>
                      <a:pt x="1110" y="439"/>
                      <a:pt x="1110" y="439"/>
                    </a:cubicBezTo>
                    <a:cubicBezTo>
                      <a:pt x="1106" y="445"/>
                      <a:pt x="1106" y="445"/>
                      <a:pt x="1106" y="445"/>
                    </a:cubicBezTo>
                    <a:cubicBezTo>
                      <a:pt x="1106" y="445"/>
                      <a:pt x="1106" y="445"/>
                      <a:pt x="1106" y="445"/>
                    </a:cubicBezTo>
                    <a:cubicBezTo>
                      <a:pt x="1101" y="451"/>
                      <a:pt x="1101" y="451"/>
                      <a:pt x="1101" y="451"/>
                    </a:cubicBezTo>
                    <a:cubicBezTo>
                      <a:pt x="1101" y="451"/>
                      <a:pt x="1101" y="451"/>
                      <a:pt x="1101" y="451"/>
                    </a:cubicBezTo>
                    <a:cubicBezTo>
                      <a:pt x="1096" y="454"/>
                      <a:pt x="1096" y="454"/>
                      <a:pt x="1096" y="454"/>
                    </a:cubicBezTo>
                    <a:lnTo>
                      <a:pt x="1093" y="454"/>
                    </a:lnTo>
                    <a:close/>
                    <a:moveTo>
                      <a:pt x="425" y="424"/>
                    </a:moveTo>
                    <a:cubicBezTo>
                      <a:pt x="422" y="424"/>
                      <a:pt x="422" y="424"/>
                      <a:pt x="422" y="424"/>
                    </a:cubicBezTo>
                    <a:cubicBezTo>
                      <a:pt x="422" y="424"/>
                      <a:pt x="422" y="424"/>
                      <a:pt x="422" y="424"/>
                    </a:cubicBezTo>
                    <a:cubicBezTo>
                      <a:pt x="421" y="424"/>
                      <a:pt x="421" y="424"/>
                      <a:pt x="421" y="424"/>
                    </a:cubicBezTo>
                    <a:cubicBezTo>
                      <a:pt x="421" y="424"/>
                      <a:pt x="421" y="424"/>
                      <a:pt x="421" y="424"/>
                    </a:cubicBezTo>
                    <a:cubicBezTo>
                      <a:pt x="419" y="424"/>
                      <a:pt x="419" y="424"/>
                      <a:pt x="419" y="424"/>
                    </a:cubicBezTo>
                    <a:cubicBezTo>
                      <a:pt x="419" y="424"/>
                      <a:pt x="419" y="424"/>
                      <a:pt x="419" y="424"/>
                    </a:cubicBezTo>
                    <a:cubicBezTo>
                      <a:pt x="418" y="423"/>
                      <a:pt x="418" y="423"/>
                      <a:pt x="418" y="423"/>
                    </a:cubicBezTo>
                    <a:cubicBezTo>
                      <a:pt x="418" y="423"/>
                      <a:pt x="418" y="423"/>
                      <a:pt x="418" y="423"/>
                    </a:cubicBezTo>
                    <a:cubicBezTo>
                      <a:pt x="416" y="423"/>
                      <a:pt x="416" y="423"/>
                      <a:pt x="416" y="423"/>
                    </a:cubicBezTo>
                    <a:cubicBezTo>
                      <a:pt x="416" y="423"/>
                      <a:pt x="416" y="423"/>
                      <a:pt x="416" y="423"/>
                    </a:cubicBezTo>
                    <a:cubicBezTo>
                      <a:pt x="415" y="421"/>
                      <a:pt x="415" y="421"/>
                      <a:pt x="415" y="421"/>
                    </a:cubicBezTo>
                    <a:cubicBezTo>
                      <a:pt x="415" y="421"/>
                      <a:pt x="415" y="421"/>
                      <a:pt x="415" y="421"/>
                    </a:cubicBezTo>
                    <a:cubicBezTo>
                      <a:pt x="413" y="420"/>
                      <a:pt x="413" y="420"/>
                      <a:pt x="413" y="420"/>
                    </a:cubicBezTo>
                    <a:cubicBezTo>
                      <a:pt x="413" y="420"/>
                      <a:pt x="413" y="420"/>
                      <a:pt x="413" y="420"/>
                    </a:cubicBezTo>
                    <a:cubicBezTo>
                      <a:pt x="412" y="418"/>
                      <a:pt x="412" y="418"/>
                      <a:pt x="412" y="418"/>
                    </a:cubicBezTo>
                    <a:cubicBezTo>
                      <a:pt x="412" y="418"/>
                      <a:pt x="412" y="418"/>
                      <a:pt x="412" y="418"/>
                    </a:cubicBezTo>
                    <a:cubicBezTo>
                      <a:pt x="411" y="417"/>
                      <a:pt x="411" y="417"/>
                      <a:pt x="411" y="417"/>
                    </a:cubicBezTo>
                    <a:cubicBezTo>
                      <a:pt x="411" y="417"/>
                      <a:pt x="411" y="417"/>
                      <a:pt x="411" y="417"/>
                    </a:cubicBezTo>
                    <a:cubicBezTo>
                      <a:pt x="410" y="416"/>
                      <a:pt x="410" y="416"/>
                      <a:pt x="410" y="416"/>
                    </a:cubicBezTo>
                    <a:cubicBezTo>
                      <a:pt x="410" y="416"/>
                      <a:pt x="410" y="416"/>
                      <a:pt x="410" y="416"/>
                    </a:cubicBezTo>
                    <a:cubicBezTo>
                      <a:pt x="409" y="415"/>
                      <a:pt x="409" y="415"/>
                      <a:pt x="409" y="415"/>
                    </a:cubicBezTo>
                    <a:cubicBezTo>
                      <a:pt x="409" y="415"/>
                      <a:pt x="409" y="415"/>
                      <a:pt x="409" y="415"/>
                    </a:cubicBezTo>
                    <a:cubicBezTo>
                      <a:pt x="409" y="414"/>
                      <a:pt x="409" y="414"/>
                      <a:pt x="409" y="414"/>
                    </a:cubicBezTo>
                    <a:cubicBezTo>
                      <a:pt x="409" y="414"/>
                      <a:pt x="409" y="414"/>
                      <a:pt x="409" y="414"/>
                    </a:cubicBezTo>
                    <a:cubicBezTo>
                      <a:pt x="406" y="413"/>
                      <a:pt x="406" y="413"/>
                      <a:pt x="406" y="413"/>
                    </a:cubicBezTo>
                    <a:cubicBezTo>
                      <a:pt x="406" y="413"/>
                      <a:pt x="406" y="413"/>
                      <a:pt x="406" y="413"/>
                    </a:cubicBezTo>
                    <a:cubicBezTo>
                      <a:pt x="405" y="412"/>
                      <a:pt x="405" y="412"/>
                      <a:pt x="405" y="412"/>
                    </a:cubicBezTo>
                    <a:cubicBezTo>
                      <a:pt x="405" y="412"/>
                      <a:pt x="405" y="412"/>
                      <a:pt x="405" y="412"/>
                    </a:cubicBezTo>
                    <a:cubicBezTo>
                      <a:pt x="404" y="411"/>
                      <a:pt x="404" y="411"/>
                      <a:pt x="404" y="411"/>
                    </a:cubicBezTo>
                    <a:cubicBezTo>
                      <a:pt x="404" y="411"/>
                      <a:pt x="404" y="411"/>
                      <a:pt x="404" y="411"/>
                    </a:cubicBezTo>
                    <a:cubicBezTo>
                      <a:pt x="403" y="410"/>
                      <a:pt x="403" y="410"/>
                      <a:pt x="403" y="410"/>
                    </a:cubicBezTo>
                    <a:cubicBezTo>
                      <a:pt x="403" y="410"/>
                      <a:pt x="403" y="410"/>
                      <a:pt x="403" y="410"/>
                    </a:cubicBezTo>
                    <a:cubicBezTo>
                      <a:pt x="402" y="410"/>
                      <a:pt x="402" y="410"/>
                      <a:pt x="402" y="410"/>
                    </a:cubicBezTo>
                    <a:cubicBezTo>
                      <a:pt x="402" y="410"/>
                      <a:pt x="402" y="410"/>
                      <a:pt x="402" y="410"/>
                    </a:cubicBezTo>
                    <a:cubicBezTo>
                      <a:pt x="402" y="410"/>
                      <a:pt x="402" y="410"/>
                      <a:pt x="402" y="410"/>
                    </a:cubicBezTo>
                    <a:cubicBezTo>
                      <a:pt x="402" y="410"/>
                      <a:pt x="402" y="410"/>
                      <a:pt x="402" y="410"/>
                    </a:cubicBezTo>
                    <a:cubicBezTo>
                      <a:pt x="401" y="409"/>
                      <a:pt x="401" y="409"/>
                      <a:pt x="401" y="409"/>
                    </a:cubicBezTo>
                    <a:cubicBezTo>
                      <a:pt x="401" y="409"/>
                      <a:pt x="401" y="409"/>
                      <a:pt x="401" y="409"/>
                    </a:cubicBezTo>
                    <a:cubicBezTo>
                      <a:pt x="401" y="408"/>
                      <a:pt x="401" y="408"/>
                      <a:pt x="401" y="408"/>
                    </a:cubicBezTo>
                    <a:cubicBezTo>
                      <a:pt x="401" y="408"/>
                      <a:pt x="401" y="408"/>
                      <a:pt x="401" y="408"/>
                    </a:cubicBezTo>
                    <a:cubicBezTo>
                      <a:pt x="400" y="408"/>
                      <a:pt x="400" y="408"/>
                      <a:pt x="400" y="408"/>
                    </a:cubicBezTo>
                    <a:cubicBezTo>
                      <a:pt x="400" y="408"/>
                      <a:pt x="400" y="408"/>
                      <a:pt x="400" y="408"/>
                    </a:cubicBezTo>
                    <a:cubicBezTo>
                      <a:pt x="400" y="407"/>
                      <a:pt x="400" y="407"/>
                      <a:pt x="400" y="407"/>
                    </a:cubicBezTo>
                    <a:cubicBezTo>
                      <a:pt x="400" y="407"/>
                      <a:pt x="400" y="407"/>
                      <a:pt x="400" y="407"/>
                    </a:cubicBezTo>
                    <a:cubicBezTo>
                      <a:pt x="400" y="406"/>
                      <a:pt x="400" y="406"/>
                      <a:pt x="400" y="406"/>
                    </a:cubicBezTo>
                    <a:cubicBezTo>
                      <a:pt x="400" y="406"/>
                      <a:pt x="400" y="406"/>
                      <a:pt x="400" y="406"/>
                    </a:cubicBezTo>
                    <a:cubicBezTo>
                      <a:pt x="400" y="404"/>
                      <a:pt x="400" y="404"/>
                      <a:pt x="400" y="404"/>
                    </a:cubicBezTo>
                    <a:cubicBezTo>
                      <a:pt x="400" y="404"/>
                      <a:pt x="400" y="404"/>
                      <a:pt x="400" y="404"/>
                    </a:cubicBezTo>
                    <a:cubicBezTo>
                      <a:pt x="402" y="397"/>
                      <a:pt x="402" y="397"/>
                      <a:pt x="402" y="397"/>
                    </a:cubicBezTo>
                    <a:cubicBezTo>
                      <a:pt x="402" y="397"/>
                      <a:pt x="402" y="397"/>
                      <a:pt x="402" y="397"/>
                    </a:cubicBezTo>
                    <a:cubicBezTo>
                      <a:pt x="406" y="400"/>
                      <a:pt x="406" y="400"/>
                      <a:pt x="406" y="400"/>
                    </a:cubicBezTo>
                    <a:cubicBezTo>
                      <a:pt x="406" y="400"/>
                      <a:pt x="406" y="400"/>
                      <a:pt x="406" y="400"/>
                    </a:cubicBezTo>
                    <a:cubicBezTo>
                      <a:pt x="412" y="401"/>
                      <a:pt x="412" y="401"/>
                      <a:pt x="412" y="401"/>
                    </a:cubicBezTo>
                    <a:cubicBezTo>
                      <a:pt x="412" y="401"/>
                      <a:pt x="412" y="401"/>
                      <a:pt x="412" y="401"/>
                    </a:cubicBezTo>
                    <a:cubicBezTo>
                      <a:pt x="417" y="401"/>
                      <a:pt x="417" y="401"/>
                      <a:pt x="417" y="401"/>
                    </a:cubicBezTo>
                    <a:cubicBezTo>
                      <a:pt x="417" y="401"/>
                      <a:pt x="417" y="401"/>
                      <a:pt x="417" y="401"/>
                    </a:cubicBezTo>
                    <a:cubicBezTo>
                      <a:pt x="422" y="399"/>
                      <a:pt x="422" y="399"/>
                      <a:pt x="422" y="399"/>
                    </a:cubicBezTo>
                    <a:cubicBezTo>
                      <a:pt x="422" y="399"/>
                      <a:pt x="422" y="399"/>
                      <a:pt x="422" y="399"/>
                    </a:cubicBezTo>
                    <a:cubicBezTo>
                      <a:pt x="428" y="398"/>
                      <a:pt x="428" y="398"/>
                      <a:pt x="428" y="398"/>
                    </a:cubicBezTo>
                    <a:cubicBezTo>
                      <a:pt x="428" y="398"/>
                      <a:pt x="428" y="398"/>
                      <a:pt x="428" y="398"/>
                    </a:cubicBezTo>
                    <a:cubicBezTo>
                      <a:pt x="433" y="396"/>
                      <a:pt x="433" y="396"/>
                      <a:pt x="433" y="396"/>
                    </a:cubicBezTo>
                    <a:cubicBezTo>
                      <a:pt x="433" y="396"/>
                      <a:pt x="433" y="396"/>
                      <a:pt x="433" y="396"/>
                    </a:cubicBezTo>
                    <a:cubicBezTo>
                      <a:pt x="438" y="395"/>
                      <a:pt x="438" y="395"/>
                      <a:pt x="438" y="395"/>
                    </a:cubicBezTo>
                    <a:cubicBezTo>
                      <a:pt x="438" y="395"/>
                      <a:pt x="438" y="395"/>
                      <a:pt x="438" y="395"/>
                    </a:cubicBezTo>
                    <a:cubicBezTo>
                      <a:pt x="443" y="392"/>
                      <a:pt x="443" y="392"/>
                      <a:pt x="443" y="392"/>
                    </a:cubicBezTo>
                    <a:cubicBezTo>
                      <a:pt x="443" y="392"/>
                      <a:pt x="443" y="392"/>
                      <a:pt x="443" y="392"/>
                    </a:cubicBezTo>
                    <a:cubicBezTo>
                      <a:pt x="448" y="389"/>
                      <a:pt x="448" y="389"/>
                      <a:pt x="448" y="389"/>
                    </a:cubicBezTo>
                    <a:cubicBezTo>
                      <a:pt x="448" y="389"/>
                      <a:pt x="448" y="389"/>
                      <a:pt x="448" y="389"/>
                    </a:cubicBezTo>
                    <a:cubicBezTo>
                      <a:pt x="454" y="385"/>
                      <a:pt x="454" y="385"/>
                      <a:pt x="454" y="385"/>
                    </a:cubicBezTo>
                    <a:cubicBezTo>
                      <a:pt x="454" y="385"/>
                      <a:pt x="454" y="385"/>
                      <a:pt x="454" y="385"/>
                    </a:cubicBezTo>
                    <a:cubicBezTo>
                      <a:pt x="459" y="381"/>
                      <a:pt x="459" y="381"/>
                      <a:pt x="459" y="381"/>
                    </a:cubicBezTo>
                    <a:cubicBezTo>
                      <a:pt x="459" y="381"/>
                      <a:pt x="459" y="381"/>
                      <a:pt x="459" y="381"/>
                    </a:cubicBezTo>
                    <a:cubicBezTo>
                      <a:pt x="464" y="377"/>
                      <a:pt x="464" y="377"/>
                      <a:pt x="464" y="377"/>
                    </a:cubicBezTo>
                    <a:cubicBezTo>
                      <a:pt x="464" y="377"/>
                      <a:pt x="464" y="377"/>
                      <a:pt x="464" y="377"/>
                    </a:cubicBezTo>
                    <a:cubicBezTo>
                      <a:pt x="468" y="372"/>
                      <a:pt x="468" y="372"/>
                      <a:pt x="468" y="372"/>
                    </a:cubicBezTo>
                    <a:cubicBezTo>
                      <a:pt x="468" y="372"/>
                      <a:pt x="468" y="372"/>
                      <a:pt x="468" y="372"/>
                    </a:cubicBezTo>
                    <a:cubicBezTo>
                      <a:pt x="474" y="367"/>
                      <a:pt x="474" y="367"/>
                      <a:pt x="474" y="367"/>
                    </a:cubicBezTo>
                    <a:cubicBezTo>
                      <a:pt x="474" y="367"/>
                      <a:pt x="474" y="367"/>
                      <a:pt x="474" y="367"/>
                    </a:cubicBezTo>
                    <a:cubicBezTo>
                      <a:pt x="478" y="363"/>
                      <a:pt x="478" y="363"/>
                      <a:pt x="478" y="363"/>
                    </a:cubicBezTo>
                    <a:cubicBezTo>
                      <a:pt x="478" y="363"/>
                      <a:pt x="478" y="363"/>
                      <a:pt x="478" y="363"/>
                    </a:cubicBezTo>
                    <a:cubicBezTo>
                      <a:pt x="483" y="357"/>
                      <a:pt x="483" y="357"/>
                      <a:pt x="483" y="357"/>
                    </a:cubicBezTo>
                    <a:cubicBezTo>
                      <a:pt x="483" y="357"/>
                      <a:pt x="483" y="357"/>
                      <a:pt x="483" y="357"/>
                    </a:cubicBezTo>
                    <a:cubicBezTo>
                      <a:pt x="486" y="359"/>
                      <a:pt x="486" y="359"/>
                      <a:pt x="486" y="359"/>
                    </a:cubicBezTo>
                    <a:cubicBezTo>
                      <a:pt x="486" y="359"/>
                      <a:pt x="486" y="359"/>
                      <a:pt x="486" y="359"/>
                    </a:cubicBezTo>
                    <a:cubicBezTo>
                      <a:pt x="481" y="367"/>
                      <a:pt x="481" y="367"/>
                      <a:pt x="481" y="367"/>
                    </a:cubicBezTo>
                    <a:cubicBezTo>
                      <a:pt x="481" y="367"/>
                      <a:pt x="481" y="367"/>
                      <a:pt x="481" y="367"/>
                    </a:cubicBezTo>
                    <a:cubicBezTo>
                      <a:pt x="476" y="374"/>
                      <a:pt x="476" y="374"/>
                      <a:pt x="476" y="374"/>
                    </a:cubicBezTo>
                    <a:cubicBezTo>
                      <a:pt x="476" y="374"/>
                      <a:pt x="476" y="374"/>
                      <a:pt x="476" y="374"/>
                    </a:cubicBezTo>
                    <a:cubicBezTo>
                      <a:pt x="470" y="381"/>
                      <a:pt x="470" y="381"/>
                      <a:pt x="470" y="381"/>
                    </a:cubicBezTo>
                    <a:cubicBezTo>
                      <a:pt x="470" y="381"/>
                      <a:pt x="470" y="381"/>
                      <a:pt x="470" y="381"/>
                    </a:cubicBezTo>
                    <a:cubicBezTo>
                      <a:pt x="463" y="388"/>
                      <a:pt x="463" y="388"/>
                      <a:pt x="463" y="388"/>
                    </a:cubicBezTo>
                    <a:cubicBezTo>
                      <a:pt x="463" y="388"/>
                      <a:pt x="463" y="388"/>
                      <a:pt x="463" y="388"/>
                    </a:cubicBezTo>
                    <a:cubicBezTo>
                      <a:pt x="457" y="396"/>
                      <a:pt x="457" y="396"/>
                      <a:pt x="457" y="396"/>
                    </a:cubicBezTo>
                    <a:cubicBezTo>
                      <a:pt x="457" y="396"/>
                      <a:pt x="457" y="396"/>
                      <a:pt x="457" y="396"/>
                    </a:cubicBezTo>
                    <a:cubicBezTo>
                      <a:pt x="451" y="403"/>
                      <a:pt x="451" y="403"/>
                      <a:pt x="451" y="403"/>
                    </a:cubicBezTo>
                    <a:cubicBezTo>
                      <a:pt x="451" y="403"/>
                      <a:pt x="451" y="403"/>
                      <a:pt x="451" y="403"/>
                    </a:cubicBezTo>
                    <a:cubicBezTo>
                      <a:pt x="444" y="411"/>
                      <a:pt x="444" y="411"/>
                      <a:pt x="444" y="411"/>
                    </a:cubicBezTo>
                    <a:cubicBezTo>
                      <a:pt x="444" y="411"/>
                      <a:pt x="444" y="411"/>
                      <a:pt x="444" y="411"/>
                    </a:cubicBezTo>
                    <a:cubicBezTo>
                      <a:pt x="441" y="419"/>
                      <a:pt x="441" y="419"/>
                      <a:pt x="441" y="419"/>
                    </a:cubicBezTo>
                    <a:cubicBezTo>
                      <a:pt x="441" y="419"/>
                      <a:pt x="441" y="419"/>
                      <a:pt x="441" y="419"/>
                    </a:cubicBezTo>
                    <a:cubicBezTo>
                      <a:pt x="438" y="420"/>
                      <a:pt x="438" y="420"/>
                      <a:pt x="438" y="420"/>
                    </a:cubicBezTo>
                    <a:cubicBezTo>
                      <a:pt x="438" y="420"/>
                      <a:pt x="438" y="420"/>
                      <a:pt x="438" y="420"/>
                    </a:cubicBezTo>
                    <a:cubicBezTo>
                      <a:pt x="436" y="421"/>
                      <a:pt x="436" y="421"/>
                      <a:pt x="436" y="421"/>
                    </a:cubicBezTo>
                    <a:cubicBezTo>
                      <a:pt x="436" y="421"/>
                      <a:pt x="436" y="421"/>
                      <a:pt x="436" y="421"/>
                    </a:cubicBezTo>
                    <a:cubicBezTo>
                      <a:pt x="434" y="422"/>
                      <a:pt x="434" y="422"/>
                      <a:pt x="434" y="422"/>
                    </a:cubicBezTo>
                    <a:cubicBezTo>
                      <a:pt x="434" y="422"/>
                      <a:pt x="434" y="422"/>
                      <a:pt x="434" y="422"/>
                    </a:cubicBezTo>
                    <a:cubicBezTo>
                      <a:pt x="433" y="422"/>
                      <a:pt x="433" y="422"/>
                      <a:pt x="433" y="422"/>
                    </a:cubicBezTo>
                    <a:cubicBezTo>
                      <a:pt x="433" y="422"/>
                      <a:pt x="433" y="422"/>
                      <a:pt x="433" y="422"/>
                    </a:cubicBezTo>
                    <a:cubicBezTo>
                      <a:pt x="431" y="423"/>
                      <a:pt x="431" y="423"/>
                      <a:pt x="431" y="423"/>
                    </a:cubicBezTo>
                    <a:cubicBezTo>
                      <a:pt x="431" y="423"/>
                      <a:pt x="431" y="423"/>
                      <a:pt x="431" y="423"/>
                    </a:cubicBezTo>
                    <a:cubicBezTo>
                      <a:pt x="429" y="424"/>
                      <a:pt x="429" y="424"/>
                      <a:pt x="429" y="424"/>
                    </a:cubicBezTo>
                    <a:cubicBezTo>
                      <a:pt x="429" y="424"/>
                      <a:pt x="429" y="424"/>
                      <a:pt x="429" y="424"/>
                    </a:cubicBezTo>
                    <a:cubicBezTo>
                      <a:pt x="426" y="424"/>
                      <a:pt x="426" y="424"/>
                      <a:pt x="426" y="424"/>
                    </a:cubicBezTo>
                    <a:cubicBezTo>
                      <a:pt x="426" y="424"/>
                      <a:pt x="426" y="424"/>
                      <a:pt x="426" y="424"/>
                    </a:cubicBezTo>
                    <a:cubicBezTo>
                      <a:pt x="425" y="424"/>
                      <a:pt x="425" y="424"/>
                      <a:pt x="425" y="424"/>
                    </a:cubicBezTo>
                    <a:close/>
                    <a:moveTo>
                      <a:pt x="1686" y="419"/>
                    </a:moveTo>
                    <a:cubicBezTo>
                      <a:pt x="1683" y="419"/>
                      <a:pt x="1683" y="419"/>
                      <a:pt x="1683" y="419"/>
                    </a:cubicBezTo>
                    <a:cubicBezTo>
                      <a:pt x="1683" y="419"/>
                      <a:pt x="1683" y="419"/>
                      <a:pt x="1683" y="419"/>
                    </a:cubicBezTo>
                    <a:cubicBezTo>
                      <a:pt x="1681" y="418"/>
                      <a:pt x="1681" y="418"/>
                      <a:pt x="1681" y="418"/>
                    </a:cubicBezTo>
                    <a:cubicBezTo>
                      <a:pt x="1681" y="418"/>
                      <a:pt x="1681" y="418"/>
                      <a:pt x="1681" y="418"/>
                    </a:cubicBezTo>
                    <a:cubicBezTo>
                      <a:pt x="1678" y="417"/>
                      <a:pt x="1678" y="417"/>
                      <a:pt x="1678" y="417"/>
                    </a:cubicBezTo>
                    <a:cubicBezTo>
                      <a:pt x="1678" y="417"/>
                      <a:pt x="1678" y="417"/>
                      <a:pt x="1678" y="417"/>
                    </a:cubicBezTo>
                    <a:cubicBezTo>
                      <a:pt x="1677" y="415"/>
                      <a:pt x="1677" y="415"/>
                      <a:pt x="1677" y="415"/>
                    </a:cubicBezTo>
                    <a:cubicBezTo>
                      <a:pt x="1677" y="415"/>
                      <a:pt x="1677" y="415"/>
                      <a:pt x="1677" y="415"/>
                    </a:cubicBezTo>
                    <a:cubicBezTo>
                      <a:pt x="1673" y="414"/>
                      <a:pt x="1673" y="414"/>
                      <a:pt x="1673" y="414"/>
                    </a:cubicBezTo>
                    <a:cubicBezTo>
                      <a:pt x="1673" y="414"/>
                      <a:pt x="1673" y="414"/>
                      <a:pt x="1673" y="414"/>
                    </a:cubicBezTo>
                    <a:cubicBezTo>
                      <a:pt x="1671" y="412"/>
                      <a:pt x="1671" y="412"/>
                      <a:pt x="1671" y="412"/>
                    </a:cubicBezTo>
                    <a:cubicBezTo>
                      <a:pt x="1671" y="412"/>
                      <a:pt x="1671" y="412"/>
                      <a:pt x="1671" y="412"/>
                    </a:cubicBezTo>
                    <a:cubicBezTo>
                      <a:pt x="1668" y="411"/>
                      <a:pt x="1668" y="411"/>
                      <a:pt x="1668" y="411"/>
                    </a:cubicBezTo>
                    <a:cubicBezTo>
                      <a:pt x="1668" y="411"/>
                      <a:pt x="1668" y="411"/>
                      <a:pt x="1668" y="411"/>
                    </a:cubicBezTo>
                    <a:cubicBezTo>
                      <a:pt x="1665" y="410"/>
                      <a:pt x="1665" y="410"/>
                      <a:pt x="1665" y="410"/>
                    </a:cubicBezTo>
                    <a:cubicBezTo>
                      <a:pt x="1665" y="410"/>
                      <a:pt x="1665" y="410"/>
                      <a:pt x="1665" y="410"/>
                    </a:cubicBezTo>
                    <a:cubicBezTo>
                      <a:pt x="1662" y="349"/>
                      <a:pt x="1662" y="349"/>
                      <a:pt x="1662" y="349"/>
                    </a:cubicBezTo>
                    <a:cubicBezTo>
                      <a:pt x="1662" y="349"/>
                      <a:pt x="1662" y="349"/>
                      <a:pt x="1662" y="349"/>
                    </a:cubicBezTo>
                    <a:cubicBezTo>
                      <a:pt x="1662" y="349"/>
                      <a:pt x="1662" y="349"/>
                      <a:pt x="1662" y="349"/>
                    </a:cubicBezTo>
                    <a:cubicBezTo>
                      <a:pt x="1662" y="349"/>
                      <a:pt x="1662" y="349"/>
                      <a:pt x="1662" y="349"/>
                    </a:cubicBezTo>
                    <a:cubicBezTo>
                      <a:pt x="1662" y="348"/>
                      <a:pt x="1662" y="348"/>
                      <a:pt x="1662" y="348"/>
                    </a:cubicBezTo>
                    <a:cubicBezTo>
                      <a:pt x="1662" y="348"/>
                      <a:pt x="1662" y="348"/>
                      <a:pt x="1662" y="348"/>
                    </a:cubicBezTo>
                    <a:cubicBezTo>
                      <a:pt x="1663" y="348"/>
                      <a:pt x="1663" y="348"/>
                      <a:pt x="1663" y="348"/>
                    </a:cubicBezTo>
                    <a:cubicBezTo>
                      <a:pt x="1663" y="348"/>
                      <a:pt x="1663" y="348"/>
                      <a:pt x="1663" y="348"/>
                    </a:cubicBezTo>
                    <a:cubicBezTo>
                      <a:pt x="1665" y="347"/>
                      <a:pt x="1665" y="347"/>
                      <a:pt x="1665" y="347"/>
                    </a:cubicBezTo>
                    <a:cubicBezTo>
                      <a:pt x="1665" y="347"/>
                      <a:pt x="1665" y="347"/>
                      <a:pt x="1665" y="347"/>
                    </a:cubicBezTo>
                    <a:cubicBezTo>
                      <a:pt x="1666" y="348"/>
                      <a:pt x="1666" y="348"/>
                      <a:pt x="1666" y="348"/>
                    </a:cubicBezTo>
                    <a:cubicBezTo>
                      <a:pt x="1666" y="348"/>
                      <a:pt x="1666" y="348"/>
                      <a:pt x="1666" y="348"/>
                    </a:cubicBezTo>
                    <a:cubicBezTo>
                      <a:pt x="1668" y="348"/>
                      <a:pt x="1668" y="348"/>
                      <a:pt x="1668" y="348"/>
                    </a:cubicBezTo>
                    <a:cubicBezTo>
                      <a:pt x="1668" y="348"/>
                      <a:pt x="1668" y="348"/>
                      <a:pt x="1668" y="348"/>
                    </a:cubicBezTo>
                    <a:cubicBezTo>
                      <a:pt x="1669" y="348"/>
                      <a:pt x="1669" y="348"/>
                      <a:pt x="1669" y="348"/>
                    </a:cubicBezTo>
                    <a:cubicBezTo>
                      <a:pt x="1669" y="348"/>
                      <a:pt x="1669" y="348"/>
                      <a:pt x="1669" y="348"/>
                    </a:cubicBezTo>
                    <a:cubicBezTo>
                      <a:pt x="1671" y="348"/>
                      <a:pt x="1671" y="348"/>
                      <a:pt x="1671" y="348"/>
                    </a:cubicBezTo>
                    <a:cubicBezTo>
                      <a:pt x="1671" y="348"/>
                      <a:pt x="1671" y="348"/>
                      <a:pt x="1671" y="348"/>
                    </a:cubicBezTo>
                    <a:cubicBezTo>
                      <a:pt x="1673" y="357"/>
                      <a:pt x="1673" y="357"/>
                      <a:pt x="1673" y="357"/>
                    </a:cubicBezTo>
                    <a:cubicBezTo>
                      <a:pt x="1673" y="357"/>
                      <a:pt x="1673" y="357"/>
                      <a:pt x="1673" y="357"/>
                    </a:cubicBezTo>
                    <a:cubicBezTo>
                      <a:pt x="1679" y="366"/>
                      <a:pt x="1679" y="366"/>
                      <a:pt x="1679" y="366"/>
                    </a:cubicBezTo>
                    <a:cubicBezTo>
                      <a:pt x="1679" y="366"/>
                      <a:pt x="1679" y="366"/>
                      <a:pt x="1679" y="366"/>
                    </a:cubicBezTo>
                    <a:cubicBezTo>
                      <a:pt x="1684" y="374"/>
                      <a:pt x="1684" y="374"/>
                      <a:pt x="1684" y="374"/>
                    </a:cubicBezTo>
                    <a:cubicBezTo>
                      <a:pt x="1684" y="374"/>
                      <a:pt x="1684" y="374"/>
                      <a:pt x="1684" y="374"/>
                    </a:cubicBezTo>
                    <a:cubicBezTo>
                      <a:pt x="1689" y="382"/>
                      <a:pt x="1689" y="382"/>
                      <a:pt x="1689" y="382"/>
                    </a:cubicBezTo>
                    <a:cubicBezTo>
                      <a:pt x="1689" y="382"/>
                      <a:pt x="1689" y="382"/>
                      <a:pt x="1689" y="382"/>
                    </a:cubicBezTo>
                    <a:cubicBezTo>
                      <a:pt x="1693" y="391"/>
                      <a:pt x="1693" y="391"/>
                      <a:pt x="1693" y="391"/>
                    </a:cubicBezTo>
                    <a:cubicBezTo>
                      <a:pt x="1693" y="391"/>
                      <a:pt x="1693" y="391"/>
                      <a:pt x="1693" y="391"/>
                    </a:cubicBezTo>
                    <a:cubicBezTo>
                      <a:pt x="1696" y="399"/>
                      <a:pt x="1696" y="399"/>
                      <a:pt x="1696" y="399"/>
                    </a:cubicBezTo>
                    <a:cubicBezTo>
                      <a:pt x="1696" y="399"/>
                      <a:pt x="1696" y="399"/>
                      <a:pt x="1696" y="399"/>
                    </a:cubicBezTo>
                    <a:cubicBezTo>
                      <a:pt x="1696" y="408"/>
                      <a:pt x="1696" y="408"/>
                      <a:pt x="1696" y="408"/>
                    </a:cubicBezTo>
                    <a:cubicBezTo>
                      <a:pt x="1696" y="408"/>
                      <a:pt x="1696" y="408"/>
                      <a:pt x="1696" y="408"/>
                    </a:cubicBezTo>
                    <a:cubicBezTo>
                      <a:pt x="1695" y="415"/>
                      <a:pt x="1695" y="415"/>
                      <a:pt x="1695" y="415"/>
                    </a:cubicBezTo>
                    <a:cubicBezTo>
                      <a:pt x="1695" y="415"/>
                      <a:pt x="1695" y="415"/>
                      <a:pt x="1695" y="415"/>
                    </a:cubicBezTo>
                    <a:cubicBezTo>
                      <a:pt x="1693" y="416"/>
                      <a:pt x="1693" y="416"/>
                      <a:pt x="1693" y="416"/>
                    </a:cubicBezTo>
                    <a:cubicBezTo>
                      <a:pt x="1693" y="416"/>
                      <a:pt x="1693" y="416"/>
                      <a:pt x="1693" y="416"/>
                    </a:cubicBezTo>
                    <a:cubicBezTo>
                      <a:pt x="1692" y="417"/>
                      <a:pt x="1692" y="417"/>
                      <a:pt x="1692" y="417"/>
                    </a:cubicBezTo>
                    <a:cubicBezTo>
                      <a:pt x="1692" y="417"/>
                      <a:pt x="1692" y="417"/>
                      <a:pt x="1692" y="417"/>
                    </a:cubicBezTo>
                    <a:cubicBezTo>
                      <a:pt x="1691" y="417"/>
                      <a:pt x="1691" y="417"/>
                      <a:pt x="1691" y="417"/>
                    </a:cubicBezTo>
                    <a:cubicBezTo>
                      <a:pt x="1691" y="417"/>
                      <a:pt x="1691" y="417"/>
                      <a:pt x="1691" y="417"/>
                    </a:cubicBezTo>
                    <a:cubicBezTo>
                      <a:pt x="1691" y="417"/>
                      <a:pt x="1691" y="417"/>
                      <a:pt x="1691" y="417"/>
                    </a:cubicBezTo>
                    <a:cubicBezTo>
                      <a:pt x="1691" y="417"/>
                      <a:pt x="1691" y="417"/>
                      <a:pt x="1691" y="417"/>
                    </a:cubicBezTo>
                    <a:cubicBezTo>
                      <a:pt x="1689" y="418"/>
                      <a:pt x="1689" y="418"/>
                      <a:pt x="1689" y="418"/>
                    </a:cubicBezTo>
                    <a:cubicBezTo>
                      <a:pt x="1689" y="418"/>
                      <a:pt x="1689" y="418"/>
                      <a:pt x="1689" y="418"/>
                    </a:cubicBezTo>
                    <a:cubicBezTo>
                      <a:pt x="1688" y="419"/>
                      <a:pt x="1688" y="419"/>
                      <a:pt x="1688" y="419"/>
                    </a:cubicBezTo>
                    <a:cubicBezTo>
                      <a:pt x="1688" y="419"/>
                      <a:pt x="1688" y="419"/>
                      <a:pt x="1688" y="419"/>
                    </a:cubicBezTo>
                    <a:cubicBezTo>
                      <a:pt x="1687" y="419"/>
                      <a:pt x="1687" y="419"/>
                      <a:pt x="1687" y="419"/>
                    </a:cubicBezTo>
                    <a:cubicBezTo>
                      <a:pt x="1687" y="419"/>
                      <a:pt x="1687" y="419"/>
                      <a:pt x="1687" y="419"/>
                    </a:cubicBezTo>
                    <a:cubicBezTo>
                      <a:pt x="1686" y="419"/>
                      <a:pt x="1686" y="419"/>
                      <a:pt x="1686" y="419"/>
                    </a:cubicBezTo>
                    <a:close/>
                    <a:moveTo>
                      <a:pt x="573" y="412"/>
                    </a:moveTo>
                    <a:cubicBezTo>
                      <a:pt x="574" y="413"/>
                      <a:pt x="574" y="413"/>
                      <a:pt x="574" y="413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575" y="413"/>
                      <a:pt x="575" y="413"/>
                      <a:pt x="575" y="413"/>
                    </a:cubicBezTo>
                    <a:cubicBezTo>
                      <a:pt x="575" y="413"/>
                      <a:pt x="575" y="413"/>
                      <a:pt x="575" y="413"/>
                    </a:cubicBezTo>
                    <a:cubicBezTo>
                      <a:pt x="576" y="412"/>
                      <a:pt x="576" y="412"/>
                      <a:pt x="576" y="412"/>
                    </a:cubicBezTo>
                    <a:cubicBezTo>
                      <a:pt x="576" y="412"/>
                      <a:pt x="576" y="412"/>
                      <a:pt x="576" y="412"/>
                    </a:cubicBezTo>
                    <a:cubicBezTo>
                      <a:pt x="578" y="411"/>
                      <a:pt x="578" y="411"/>
                      <a:pt x="578" y="411"/>
                    </a:cubicBezTo>
                    <a:cubicBezTo>
                      <a:pt x="578" y="411"/>
                      <a:pt x="578" y="411"/>
                      <a:pt x="578" y="411"/>
                    </a:cubicBezTo>
                    <a:cubicBezTo>
                      <a:pt x="579" y="411"/>
                      <a:pt x="579" y="411"/>
                      <a:pt x="579" y="411"/>
                    </a:cubicBezTo>
                    <a:cubicBezTo>
                      <a:pt x="579" y="411"/>
                      <a:pt x="579" y="411"/>
                      <a:pt x="579" y="411"/>
                    </a:cubicBezTo>
                    <a:cubicBezTo>
                      <a:pt x="580" y="410"/>
                      <a:pt x="580" y="410"/>
                      <a:pt x="580" y="410"/>
                    </a:cubicBezTo>
                    <a:cubicBezTo>
                      <a:pt x="580" y="410"/>
                      <a:pt x="580" y="410"/>
                      <a:pt x="580" y="410"/>
                    </a:cubicBezTo>
                    <a:cubicBezTo>
                      <a:pt x="581" y="410"/>
                      <a:pt x="581" y="410"/>
                      <a:pt x="581" y="410"/>
                    </a:cubicBezTo>
                    <a:cubicBezTo>
                      <a:pt x="581" y="410"/>
                      <a:pt x="581" y="410"/>
                      <a:pt x="581" y="410"/>
                    </a:cubicBezTo>
                    <a:cubicBezTo>
                      <a:pt x="582" y="410"/>
                      <a:pt x="582" y="410"/>
                      <a:pt x="582" y="410"/>
                    </a:cubicBezTo>
                    <a:cubicBezTo>
                      <a:pt x="582" y="410"/>
                      <a:pt x="582" y="410"/>
                      <a:pt x="582" y="410"/>
                    </a:cubicBezTo>
                    <a:cubicBezTo>
                      <a:pt x="581" y="393"/>
                      <a:pt x="581" y="393"/>
                      <a:pt x="581" y="393"/>
                    </a:cubicBezTo>
                    <a:cubicBezTo>
                      <a:pt x="581" y="393"/>
                      <a:pt x="581" y="393"/>
                      <a:pt x="581" y="393"/>
                    </a:cubicBezTo>
                    <a:cubicBezTo>
                      <a:pt x="580" y="376"/>
                      <a:pt x="580" y="376"/>
                      <a:pt x="580" y="376"/>
                    </a:cubicBezTo>
                    <a:cubicBezTo>
                      <a:pt x="580" y="376"/>
                      <a:pt x="580" y="376"/>
                      <a:pt x="580" y="376"/>
                    </a:cubicBezTo>
                    <a:cubicBezTo>
                      <a:pt x="578" y="359"/>
                      <a:pt x="578" y="359"/>
                      <a:pt x="578" y="359"/>
                    </a:cubicBezTo>
                    <a:cubicBezTo>
                      <a:pt x="578" y="359"/>
                      <a:pt x="578" y="359"/>
                      <a:pt x="578" y="359"/>
                    </a:cubicBezTo>
                    <a:cubicBezTo>
                      <a:pt x="576" y="341"/>
                      <a:pt x="576" y="341"/>
                      <a:pt x="576" y="341"/>
                    </a:cubicBezTo>
                    <a:cubicBezTo>
                      <a:pt x="576" y="341"/>
                      <a:pt x="576" y="341"/>
                      <a:pt x="576" y="341"/>
                    </a:cubicBezTo>
                    <a:cubicBezTo>
                      <a:pt x="573" y="324"/>
                      <a:pt x="573" y="324"/>
                      <a:pt x="573" y="324"/>
                    </a:cubicBezTo>
                    <a:cubicBezTo>
                      <a:pt x="573" y="324"/>
                      <a:pt x="573" y="324"/>
                      <a:pt x="573" y="324"/>
                    </a:cubicBezTo>
                    <a:cubicBezTo>
                      <a:pt x="571" y="308"/>
                      <a:pt x="571" y="308"/>
                      <a:pt x="571" y="308"/>
                    </a:cubicBezTo>
                    <a:cubicBezTo>
                      <a:pt x="571" y="308"/>
                      <a:pt x="571" y="308"/>
                      <a:pt x="571" y="308"/>
                    </a:cubicBezTo>
                    <a:cubicBezTo>
                      <a:pt x="570" y="291"/>
                      <a:pt x="570" y="291"/>
                      <a:pt x="570" y="291"/>
                    </a:cubicBezTo>
                    <a:cubicBezTo>
                      <a:pt x="570" y="291"/>
                      <a:pt x="570" y="291"/>
                      <a:pt x="570" y="291"/>
                    </a:cubicBezTo>
                    <a:cubicBezTo>
                      <a:pt x="574" y="274"/>
                      <a:pt x="574" y="274"/>
                      <a:pt x="574" y="274"/>
                    </a:cubicBezTo>
                    <a:cubicBezTo>
                      <a:pt x="574" y="274"/>
                      <a:pt x="574" y="274"/>
                      <a:pt x="574" y="274"/>
                    </a:cubicBezTo>
                    <a:cubicBezTo>
                      <a:pt x="588" y="259"/>
                      <a:pt x="588" y="259"/>
                      <a:pt x="588" y="259"/>
                    </a:cubicBezTo>
                    <a:cubicBezTo>
                      <a:pt x="588" y="259"/>
                      <a:pt x="588" y="259"/>
                      <a:pt x="588" y="259"/>
                    </a:cubicBezTo>
                    <a:cubicBezTo>
                      <a:pt x="589" y="256"/>
                      <a:pt x="589" y="256"/>
                      <a:pt x="589" y="256"/>
                    </a:cubicBezTo>
                    <a:cubicBezTo>
                      <a:pt x="589" y="256"/>
                      <a:pt x="589" y="256"/>
                      <a:pt x="589" y="256"/>
                    </a:cubicBezTo>
                    <a:cubicBezTo>
                      <a:pt x="592" y="253"/>
                      <a:pt x="592" y="253"/>
                      <a:pt x="592" y="253"/>
                    </a:cubicBezTo>
                    <a:cubicBezTo>
                      <a:pt x="592" y="253"/>
                      <a:pt x="592" y="253"/>
                      <a:pt x="592" y="253"/>
                    </a:cubicBezTo>
                    <a:cubicBezTo>
                      <a:pt x="593" y="250"/>
                      <a:pt x="593" y="250"/>
                      <a:pt x="593" y="250"/>
                    </a:cubicBezTo>
                    <a:cubicBezTo>
                      <a:pt x="593" y="250"/>
                      <a:pt x="593" y="250"/>
                      <a:pt x="593" y="250"/>
                    </a:cubicBezTo>
                    <a:cubicBezTo>
                      <a:pt x="595" y="245"/>
                      <a:pt x="595" y="245"/>
                      <a:pt x="595" y="245"/>
                    </a:cubicBezTo>
                    <a:cubicBezTo>
                      <a:pt x="595" y="245"/>
                      <a:pt x="595" y="245"/>
                      <a:pt x="595" y="245"/>
                    </a:cubicBezTo>
                    <a:cubicBezTo>
                      <a:pt x="595" y="242"/>
                      <a:pt x="595" y="242"/>
                      <a:pt x="595" y="242"/>
                    </a:cubicBezTo>
                    <a:cubicBezTo>
                      <a:pt x="595" y="242"/>
                      <a:pt x="595" y="242"/>
                      <a:pt x="595" y="242"/>
                    </a:cubicBezTo>
                    <a:cubicBezTo>
                      <a:pt x="595" y="238"/>
                      <a:pt x="595" y="238"/>
                      <a:pt x="595" y="238"/>
                    </a:cubicBezTo>
                    <a:cubicBezTo>
                      <a:pt x="595" y="238"/>
                      <a:pt x="595" y="238"/>
                      <a:pt x="595" y="238"/>
                    </a:cubicBezTo>
                    <a:cubicBezTo>
                      <a:pt x="593" y="234"/>
                      <a:pt x="593" y="234"/>
                      <a:pt x="593" y="234"/>
                    </a:cubicBezTo>
                    <a:cubicBezTo>
                      <a:pt x="593" y="234"/>
                      <a:pt x="593" y="234"/>
                      <a:pt x="593" y="234"/>
                    </a:cubicBezTo>
                    <a:cubicBezTo>
                      <a:pt x="593" y="229"/>
                      <a:pt x="593" y="229"/>
                      <a:pt x="593" y="229"/>
                    </a:cubicBezTo>
                    <a:cubicBezTo>
                      <a:pt x="593" y="229"/>
                      <a:pt x="593" y="229"/>
                      <a:pt x="593" y="229"/>
                    </a:cubicBezTo>
                    <a:cubicBezTo>
                      <a:pt x="591" y="229"/>
                      <a:pt x="591" y="229"/>
                      <a:pt x="591" y="229"/>
                    </a:cubicBezTo>
                    <a:cubicBezTo>
                      <a:pt x="591" y="229"/>
                      <a:pt x="591" y="229"/>
                      <a:pt x="591" y="229"/>
                    </a:cubicBezTo>
                    <a:cubicBezTo>
                      <a:pt x="588" y="230"/>
                      <a:pt x="588" y="230"/>
                      <a:pt x="588" y="230"/>
                    </a:cubicBezTo>
                    <a:cubicBezTo>
                      <a:pt x="588" y="230"/>
                      <a:pt x="588" y="230"/>
                      <a:pt x="588" y="230"/>
                    </a:cubicBezTo>
                    <a:cubicBezTo>
                      <a:pt x="588" y="231"/>
                      <a:pt x="588" y="231"/>
                      <a:pt x="588" y="231"/>
                    </a:cubicBezTo>
                    <a:cubicBezTo>
                      <a:pt x="588" y="231"/>
                      <a:pt x="588" y="231"/>
                      <a:pt x="588" y="231"/>
                    </a:cubicBezTo>
                    <a:cubicBezTo>
                      <a:pt x="588" y="233"/>
                      <a:pt x="588" y="233"/>
                      <a:pt x="588" y="233"/>
                    </a:cubicBezTo>
                    <a:cubicBezTo>
                      <a:pt x="588" y="233"/>
                      <a:pt x="588" y="233"/>
                      <a:pt x="588" y="233"/>
                    </a:cubicBezTo>
                    <a:cubicBezTo>
                      <a:pt x="589" y="234"/>
                      <a:pt x="589" y="234"/>
                      <a:pt x="589" y="234"/>
                    </a:cubicBezTo>
                    <a:cubicBezTo>
                      <a:pt x="589" y="234"/>
                      <a:pt x="589" y="234"/>
                      <a:pt x="589" y="234"/>
                    </a:cubicBezTo>
                    <a:cubicBezTo>
                      <a:pt x="589" y="236"/>
                      <a:pt x="589" y="236"/>
                      <a:pt x="589" y="236"/>
                    </a:cubicBezTo>
                    <a:cubicBezTo>
                      <a:pt x="589" y="236"/>
                      <a:pt x="589" y="236"/>
                      <a:pt x="589" y="236"/>
                    </a:cubicBezTo>
                    <a:cubicBezTo>
                      <a:pt x="591" y="236"/>
                      <a:pt x="591" y="236"/>
                      <a:pt x="591" y="236"/>
                    </a:cubicBezTo>
                    <a:cubicBezTo>
                      <a:pt x="591" y="236"/>
                      <a:pt x="591" y="236"/>
                      <a:pt x="591" y="236"/>
                    </a:cubicBezTo>
                    <a:cubicBezTo>
                      <a:pt x="591" y="238"/>
                      <a:pt x="591" y="238"/>
                      <a:pt x="591" y="238"/>
                    </a:cubicBezTo>
                    <a:cubicBezTo>
                      <a:pt x="591" y="238"/>
                      <a:pt x="591" y="238"/>
                      <a:pt x="591" y="238"/>
                    </a:cubicBezTo>
                    <a:cubicBezTo>
                      <a:pt x="591" y="238"/>
                      <a:pt x="591" y="238"/>
                      <a:pt x="591" y="238"/>
                    </a:cubicBezTo>
                    <a:cubicBezTo>
                      <a:pt x="591" y="238"/>
                      <a:pt x="591" y="238"/>
                      <a:pt x="591" y="238"/>
                    </a:cubicBezTo>
                    <a:cubicBezTo>
                      <a:pt x="587" y="242"/>
                      <a:pt x="587" y="242"/>
                      <a:pt x="587" y="242"/>
                    </a:cubicBezTo>
                    <a:cubicBezTo>
                      <a:pt x="587" y="242"/>
                      <a:pt x="587" y="242"/>
                      <a:pt x="587" y="242"/>
                    </a:cubicBezTo>
                    <a:cubicBezTo>
                      <a:pt x="586" y="244"/>
                      <a:pt x="586" y="244"/>
                      <a:pt x="586" y="244"/>
                    </a:cubicBezTo>
                    <a:cubicBezTo>
                      <a:pt x="586" y="244"/>
                      <a:pt x="586" y="244"/>
                      <a:pt x="586" y="244"/>
                    </a:cubicBezTo>
                    <a:cubicBezTo>
                      <a:pt x="583" y="247"/>
                      <a:pt x="583" y="247"/>
                      <a:pt x="583" y="247"/>
                    </a:cubicBezTo>
                    <a:cubicBezTo>
                      <a:pt x="583" y="247"/>
                      <a:pt x="583" y="247"/>
                      <a:pt x="583" y="247"/>
                    </a:cubicBezTo>
                    <a:cubicBezTo>
                      <a:pt x="582" y="250"/>
                      <a:pt x="582" y="250"/>
                      <a:pt x="582" y="250"/>
                    </a:cubicBezTo>
                    <a:cubicBezTo>
                      <a:pt x="582" y="250"/>
                      <a:pt x="582" y="250"/>
                      <a:pt x="582" y="250"/>
                    </a:cubicBezTo>
                    <a:cubicBezTo>
                      <a:pt x="580" y="253"/>
                      <a:pt x="580" y="253"/>
                      <a:pt x="580" y="253"/>
                    </a:cubicBezTo>
                    <a:cubicBezTo>
                      <a:pt x="580" y="253"/>
                      <a:pt x="580" y="253"/>
                      <a:pt x="580" y="253"/>
                    </a:cubicBezTo>
                    <a:cubicBezTo>
                      <a:pt x="578" y="255"/>
                      <a:pt x="578" y="255"/>
                      <a:pt x="578" y="255"/>
                    </a:cubicBezTo>
                    <a:cubicBezTo>
                      <a:pt x="578" y="255"/>
                      <a:pt x="578" y="255"/>
                      <a:pt x="578" y="255"/>
                    </a:cubicBezTo>
                    <a:cubicBezTo>
                      <a:pt x="575" y="256"/>
                      <a:pt x="575" y="256"/>
                      <a:pt x="575" y="256"/>
                    </a:cubicBezTo>
                    <a:cubicBezTo>
                      <a:pt x="575" y="256"/>
                      <a:pt x="575" y="256"/>
                      <a:pt x="575" y="256"/>
                    </a:cubicBezTo>
                    <a:cubicBezTo>
                      <a:pt x="573" y="256"/>
                      <a:pt x="573" y="256"/>
                      <a:pt x="573" y="256"/>
                    </a:cubicBezTo>
                    <a:cubicBezTo>
                      <a:pt x="573" y="256"/>
                      <a:pt x="573" y="256"/>
                      <a:pt x="573" y="256"/>
                    </a:cubicBezTo>
                    <a:cubicBezTo>
                      <a:pt x="569" y="255"/>
                      <a:pt x="569" y="255"/>
                      <a:pt x="569" y="255"/>
                    </a:cubicBezTo>
                    <a:cubicBezTo>
                      <a:pt x="569" y="255"/>
                      <a:pt x="569" y="255"/>
                      <a:pt x="569" y="255"/>
                    </a:cubicBezTo>
                    <a:cubicBezTo>
                      <a:pt x="571" y="227"/>
                      <a:pt x="571" y="227"/>
                      <a:pt x="571" y="227"/>
                    </a:cubicBezTo>
                    <a:cubicBezTo>
                      <a:pt x="571" y="227"/>
                      <a:pt x="571" y="227"/>
                      <a:pt x="571" y="227"/>
                    </a:cubicBezTo>
                    <a:cubicBezTo>
                      <a:pt x="593" y="205"/>
                      <a:pt x="593" y="205"/>
                      <a:pt x="593" y="205"/>
                    </a:cubicBezTo>
                    <a:cubicBezTo>
                      <a:pt x="593" y="205"/>
                      <a:pt x="593" y="205"/>
                      <a:pt x="593" y="205"/>
                    </a:cubicBezTo>
                    <a:cubicBezTo>
                      <a:pt x="619" y="183"/>
                      <a:pt x="619" y="183"/>
                      <a:pt x="619" y="183"/>
                    </a:cubicBezTo>
                    <a:cubicBezTo>
                      <a:pt x="619" y="183"/>
                      <a:pt x="619" y="183"/>
                      <a:pt x="619" y="183"/>
                    </a:cubicBezTo>
                    <a:cubicBezTo>
                      <a:pt x="647" y="156"/>
                      <a:pt x="647" y="156"/>
                      <a:pt x="647" y="156"/>
                    </a:cubicBezTo>
                    <a:cubicBezTo>
                      <a:pt x="647" y="156"/>
                      <a:pt x="647" y="156"/>
                      <a:pt x="647" y="156"/>
                    </a:cubicBezTo>
                    <a:cubicBezTo>
                      <a:pt x="646" y="153"/>
                      <a:pt x="646" y="153"/>
                      <a:pt x="646" y="153"/>
                    </a:cubicBezTo>
                    <a:cubicBezTo>
                      <a:pt x="646" y="153"/>
                      <a:pt x="646" y="153"/>
                      <a:pt x="646" y="153"/>
                    </a:cubicBezTo>
                    <a:cubicBezTo>
                      <a:pt x="646" y="150"/>
                      <a:pt x="646" y="150"/>
                      <a:pt x="646" y="150"/>
                    </a:cubicBezTo>
                    <a:cubicBezTo>
                      <a:pt x="646" y="150"/>
                      <a:pt x="646" y="150"/>
                      <a:pt x="646" y="150"/>
                    </a:cubicBezTo>
                    <a:cubicBezTo>
                      <a:pt x="645" y="147"/>
                      <a:pt x="645" y="147"/>
                      <a:pt x="645" y="147"/>
                    </a:cubicBezTo>
                    <a:cubicBezTo>
                      <a:pt x="645" y="147"/>
                      <a:pt x="645" y="147"/>
                      <a:pt x="645" y="147"/>
                    </a:cubicBezTo>
                    <a:cubicBezTo>
                      <a:pt x="645" y="143"/>
                      <a:pt x="645" y="143"/>
                      <a:pt x="645" y="143"/>
                    </a:cubicBezTo>
                    <a:cubicBezTo>
                      <a:pt x="645" y="143"/>
                      <a:pt x="645" y="143"/>
                      <a:pt x="645" y="143"/>
                    </a:cubicBezTo>
                    <a:cubicBezTo>
                      <a:pt x="643" y="142"/>
                      <a:pt x="643" y="142"/>
                      <a:pt x="643" y="142"/>
                    </a:cubicBezTo>
                    <a:cubicBezTo>
                      <a:pt x="643" y="142"/>
                      <a:pt x="643" y="142"/>
                      <a:pt x="643" y="142"/>
                    </a:cubicBezTo>
                    <a:cubicBezTo>
                      <a:pt x="641" y="139"/>
                      <a:pt x="641" y="139"/>
                      <a:pt x="641" y="139"/>
                    </a:cubicBezTo>
                    <a:cubicBezTo>
                      <a:pt x="641" y="139"/>
                      <a:pt x="641" y="139"/>
                      <a:pt x="641" y="139"/>
                    </a:cubicBezTo>
                    <a:cubicBezTo>
                      <a:pt x="639" y="137"/>
                      <a:pt x="639" y="137"/>
                      <a:pt x="639" y="137"/>
                    </a:cubicBezTo>
                    <a:cubicBezTo>
                      <a:pt x="639" y="137"/>
                      <a:pt x="639" y="137"/>
                      <a:pt x="639" y="137"/>
                    </a:cubicBezTo>
                    <a:cubicBezTo>
                      <a:pt x="637" y="135"/>
                      <a:pt x="637" y="135"/>
                      <a:pt x="637" y="135"/>
                    </a:cubicBezTo>
                    <a:cubicBezTo>
                      <a:pt x="637" y="135"/>
                      <a:pt x="637" y="135"/>
                      <a:pt x="637" y="135"/>
                    </a:cubicBezTo>
                    <a:cubicBezTo>
                      <a:pt x="627" y="134"/>
                      <a:pt x="627" y="134"/>
                      <a:pt x="627" y="134"/>
                    </a:cubicBezTo>
                    <a:cubicBezTo>
                      <a:pt x="627" y="134"/>
                      <a:pt x="627" y="134"/>
                      <a:pt x="627" y="134"/>
                    </a:cubicBezTo>
                    <a:cubicBezTo>
                      <a:pt x="620" y="134"/>
                      <a:pt x="620" y="134"/>
                      <a:pt x="620" y="134"/>
                    </a:cubicBezTo>
                    <a:cubicBezTo>
                      <a:pt x="620" y="134"/>
                      <a:pt x="620" y="134"/>
                      <a:pt x="620" y="134"/>
                    </a:cubicBezTo>
                    <a:cubicBezTo>
                      <a:pt x="614" y="138"/>
                      <a:pt x="614" y="138"/>
                      <a:pt x="614" y="138"/>
                    </a:cubicBezTo>
                    <a:cubicBezTo>
                      <a:pt x="614" y="138"/>
                      <a:pt x="614" y="138"/>
                      <a:pt x="614" y="138"/>
                    </a:cubicBezTo>
                    <a:cubicBezTo>
                      <a:pt x="607" y="142"/>
                      <a:pt x="607" y="142"/>
                      <a:pt x="607" y="142"/>
                    </a:cubicBezTo>
                    <a:cubicBezTo>
                      <a:pt x="607" y="142"/>
                      <a:pt x="607" y="142"/>
                      <a:pt x="607" y="142"/>
                    </a:cubicBezTo>
                    <a:cubicBezTo>
                      <a:pt x="601" y="146"/>
                      <a:pt x="601" y="146"/>
                      <a:pt x="601" y="146"/>
                    </a:cubicBezTo>
                    <a:cubicBezTo>
                      <a:pt x="601" y="146"/>
                      <a:pt x="601" y="146"/>
                      <a:pt x="601" y="146"/>
                    </a:cubicBezTo>
                    <a:cubicBezTo>
                      <a:pt x="596" y="151"/>
                      <a:pt x="596" y="151"/>
                      <a:pt x="596" y="151"/>
                    </a:cubicBezTo>
                    <a:cubicBezTo>
                      <a:pt x="596" y="151"/>
                      <a:pt x="596" y="151"/>
                      <a:pt x="596" y="151"/>
                    </a:cubicBezTo>
                    <a:cubicBezTo>
                      <a:pt x="589" y="156"/>
                      <a:pt x="589" y="156"/>
                      <a:pt x="589" y="156"/>
                    </a:cubicBezTo>
                    <a:cubicBezTo>
                      <a:pt x="589" y="156"/>
                      <a:pt x="589" y="156"/>
                      <a:pt x="589" y="156"/>
                    </a:cubicBezTo>
                    <a:cubicBezTo>
                      <a:pt x="583" y="157"/>
                      <a:pt x="583" y="157"/>
                      <a:pt x="583" y="157"/>
                    </a:cubicBezTo>
                    <a:cubicBezTo>
                      <a:pt x="583" y="157"/>
                      <a:pt x="583" y="157"/>
                      <a:pt x="583" y="157"/>
                    </a:cubicBezTo>
                    <a:cubicBezTo>
                      <a:pt x="580" y="157"/>
                      <a:pt x="580" y="157"/>
                      <a:pt x="580" y="157"/>
                    </a:cubicBezTo>
                    <a:cubicBezTo>
                      <a:pt x="580" y="157"/>
                      <a:pt x="580" y="157"/>
                      <a:pt x="580" y="157"/>
                    </a:cubicBezTo>
                    <a:cubicBezTo>
                      <a:pt x="580" y="154"/>
                      <a:pt x="580" y="154"/>
                      <a:pt x="580" y="154"/>
                    </a:cubicBezTo>
                    <a:cubicBezTo>
                      <a:pt x="580" y="154"/>
                      <a:pt x="580" y="154"/>
                      <a:pt x="580" y="154"/>
                    </a:cubicBezTo>
                    <a:cubicBezTo>
                      <a:pt x="579" y="152"/>
                      <a:pt x="579" y="152"/>
                      <a:pt x="579" y="152"/>
                    </a:cubicBezTo>
                    <a:cubicBezTo>
                      <a:pt x="579" y="152"/>
                      <a:pt x="579" y="152"/>
                      <a:pt x="579" y="152"/>
                    </a:cubicBezTo>
                    <a:cubicBezTo>
                      <a:pt x="580" y="149"/>
                      <a:pt x="580" y="149"/>
                      <a:pt x="580" y="149"/>
                    </a:cubicBezTo>
                    <a:cubicBezTo>
                      <a:pt x="580" y="149"/>
                      <a:pt x="580" y="149"/>
                      <a:pt x="580" y="149"/>
                    </a:cubicBezTo>
                    <a:cubicBezTo>
                      <a:pt x="580" y="147"/>
                      <a:pt x="580" y="147"/>
                      <a:pt x="580" y="147"/>
                    </a:cubicBezTo>
                    <a:cubicBezTo>
                      <a:pt x="580" y="147"/>
                      <a:pt x="580" y="147"/>
                      <a:pt x="580" y="147"/>
                    </a:cubicBezTo>
                    <a:cubicBezTo>
                      <a:pt x="580" y="145"/>
                      <a:pt x="580" y="145"/>
                      <a:pt x="580" y="145"/>
                    </a:cubicBezTo>
                    <a:cubicBezTo>
                      <a:pt x="580" y="145"/>
                      <a:pt x="580" y="145"/>
                      <a:pt x="580" y="145"/>
                    </a:cubicBezTo>
                    <a:cubicBezTo>
                      <a:pt x="581" y="143"/>
                      <a:pt x="581" y="143"/>
                      <a:pt x="581" y="143"/>
                    </a:cubicBezTo>
                    <a:cubicBezTo>
                      <a:pt x="581" y="143"/>
                      <a:pt x="581" y="143"/>
                      <a:pt x="581" y="143"/>
                    </a:cubicBezTo>
                    <a:cubicBezTo>
                      <a:pt x="583" y="141"/>
                      <a:pt x="583" y="141"/>
                      <a:pt x="583" y="141"/>
                    </a:cubicBezTo>
                    <a:cubicBezTo>
                      <a:pt x="583" y="141"/>
                      <a:pt x="583" y="141"/>
                      <a:pt x="583" y="141"/>
                    </a:cubicBezTo>
                    <a:cubicBezTo>
                      <a:pt x="623" y="107"/>
                      <a:pt x="623" y="107"/>
                      <a:pt x="623" y="107"/>
                    </a:cubicBezTo>
                    <a:cubicBezTo>
                      <a:pt x="623" y="107"/>
                      <a:pt x="623" y="107"/>
                      <a:pt x="623" y="107"/>
                    </a:cubicBezTo>
                    <a:cubicBezTo>
                      <a:pt x="625" y="107"/>
                      <a:pt x="625" y="107"/>
                      <a:pt x="625" y="107"/>
                    </a:cubicBezTo>
                    <a:cubicBezTo>
                      <a:pt x="625" y="107"/>
                      <a:pt x="625" y="107"/>
                      <a:pt x="625" y="107"/>
                    </a:cubicBezTo>
                    <a:cubicBezTo>
                      <a:pt x="627" y="106"/>
                      <a:pt x="627" y="106"/>
                      <a:pt x="627" y="106"/>
                    </a:cubicBezTo>
                    <a:cubicBezTo>
                      <a:pt x="627" y="106"/>
                      <a:pt x="627" y="106"/>
                      <a:pt x="627" y="106"/>
                    </a:cubicBezTo>
                    <a:cubicBezTo>
                      <a:pt x="629" y="106"/>
                      <a:pt x="629" y="106"/>
                      <a:pt x="629" y="106"/>
                    </a:cubicBezTo>
                    <a:cubicBezTo>
                      <a:pt x="629" y="106"/>
                      <a:pt x="629" y="106"/>
                      <a:pt x="629" y="106"/>
                    </a:cubicBezTo>
                    <a:cubicBezTo>
                      <a:pt x="631" y="105"/>
                      <a:pt x="631" y="105"/>
                      <a:pt x="631" y="105"/>
                    </a:cubicBezTo>
                    <a:cubicBezTo>
                      <a:pt x="631" y="105"/>
                      <a:pt x="631" y="105"/>
                      <a:pt x="631" y="105"/>
                    </a:cubicBezTo>
                    <a:cubicBezTo>
                      <a:pt x="634" y="105"/>
                      <a:pt x="634" y="105"/>
                      <a:pt x="634" y="105"/>
                    </a:cubicBezTo>
                    <a:cubicBezTo>
                      <a:pt x="634" y="105"/>
                      <a:pt x="634" y="105"/>
                      <a:pt x="634" y="105"/>
                    </a:cubicBezTo>
                    <a:cubicBezTo>
                      <a:pt x="636" y="104"/>
                      <a:pt x="636" y="104"/>
                      <a:pt x="636" y="104"/>
                    </a:cubicBezTo>
                    <a:cubicBezTo>
                      <a:pt x="636" y="104"/>
                      <a:pt x="636" y="104"/>
                      <a:pt x="636" y="104"/>
                    </a:cubicBezTo>
                    <a:cubicBezTo>
                      <a:pt x="638" y="104"/>
                      <a:pt x="638" y="104"/>
                      <a:pt x="638" y="104"/>
                    </a:cubicBezTo>
                    <a:cubicBezTo>
                      <a:pt x="638" y="104"/>
                      <a:pt x="638" y="104"/>
                      <a:pt x="638" y="104"/>
                    </a:cubicBezTo>
                    <a:cubicBezTo>
                      <a:pt x="641" y="103"/>
                      <a:pt x="641" y="103"/>
                      <a:pt x="641" y="103"/>
                    </a:cubicBezTo>
                    <a:cubicBezTo>
                      <a:pt x="641" y="103"/>
                      <a:pt x="641" y="103"/>
                      <a:pt x="641" y="103"/>
                    </a:cubicBezTo>
                    <a:cubicBezTo>
                      <a:pt x="642" y="100"/>
                      <a:pt x="642" y="100"/>
                      <a:pt x="642" y="100"/>
                    </a:cubicBezTo>
                    <a:cubicBezTo>
                      <a:pt x="642" y="100"/>
                      <a:pt x="642" y="100"/>
                      <a:pt x="642" y="100"/>
                    </a:cubicBezTo>
                    <a:cubicBezTo>
                      <a:pt x="640" y="99"/>
                      <a:pt x="640" y="99"/>
                      <a:pt x="640" y="99"/>
                    </a:cubicBezTo>
                    <a:cubicBezTo>
                      <a:pt x="640" y="99"/>
                      <a:pt x="640" y="99"/>
                      <a:pt x="640" y="99"/>
                    </a:cubicBezTo>
                    <a:cubicBezTo>
                      <a:pt x="639" y="99"/>
                      <a:pt x="639" y="99"/>
                      <a:pt x="639" y="99"/>
                    </a:cubicBezTo>
                    <a:cubicBezTo>
                      <a:pt x="639" y="99"/>
                      <a:pt x="639" y="99"/>
                      <a:pt x="639" y="99"/>
                    </a:cubicBezTo>
                    <a:cubicBezTo>
                      <a:pt x="638" y="98"/>
                      <a:pt x="638" y="98"/>
                      <a:pt x="638" y="98"/>
                    </a:cubicBezTo>
                    <a:cubicBezTo>
                      <a:pt x="638" y="98"/>
                      <a:pt x="638" y="98"/>
                      <a:pt x="638" y="98"/>
                    </a:cubicBezTo>
                    <a:cubicBezTo>
                      <a:pt x="637" y="97"/>
                      <a:pt x="637" y="97"/>
                      <a:pt x="637" y="97"/>
                    </a:cubicBezTo>
                    <a:cubicBezTo>
                      <a:pt x="637" y="97"/>
                      <a:pt x="637" y="97"/>
                      <a:pt x="637" y="97"/>
                    </a:cubicBezTo>
                    <a:cubicBezTo>
                      <a:pt x="635" y="96"/>
                      <a:pt x="635" y="96"/>
                      <a:pt x="635" y="96"/>
                    </a:cubicBezTo>
                    <a:cubicBezTo>
                      <a:pt x="635" y="96"/>
                      <a:pt x="635" y="96"/>
                      <a:pt x="635" y="96"/>
                    </a:cubicBezTo>
                    <a:cubicBezTo>
                      <a:pt x="634" y="95"/>
                      <a:pt x="634" y="95"/>
                      <a:pt x="634" y="95"/>
                    </a:cubicBezTo>
                    <a:cubicBezTo>
                      <a:pt x="634" y="95"/>
                      <a:pt x="634" y="95"/>
                      <a:pt x="634" y="95"/>
                    </a:cubicBezTo>
                    <a:cubicBezTo>
                      <a:pt x="633" y="94"/>
                      <a:pt x="633" y="94"/>
                      <a:pt x="633" y="94"/>
                    </a:cubicBezTo>
                    <a:cubicBezTo>
                      <a:pt x="633" y="94"/>
                      <a:pt x="633" y="94"/>
                      <a:pt x="633" y="94"/>
                    </a:cubicBezTo>
                    <a:cubicBezTo>
                      <a:pt x="631" y="92"/>
                      <a:pt x="631" y="92"/>
                      <a:pt x="631" y="92"/>
                    </a:cubicBezTo>
                    <a:cubicBezTo>
                      <a:pt x="631" y="92"/>
                      <a:pt x="631" y="92"/>
                      <a:pt x="631" y="92"/>
                    </a:cubicBezTo>
                    <a:cubicBezTo>
                      <a:pt x="587" y="110"/>
                      <a:pt x="587" y="110"/>
                      <a:pt x="587" y="110"/>
                    </a:cubicBezTo>
                    <a:cubicBezTo>
                      <a:pt x="587" y="110"/>
                      <a:pt x="587" y="110"/>
                      <a:pt x="587" y="110"/>
                    </a:cubicBezTo>
                    <a:cubicBezTo>
                      <a:pt x="583" y="106"/>
                      <a:pt x="583" y="106"/>
                      <a:pt x="583" y="106"/>
                    </a:cubicBezTo>
                    <a:cubicBezTo>
                      <a:pt x="583" y="106"/>
                      <a:pt x="583" y="106"/>
                      <a:pt x="583" y="106"/>
                    </a:cubicBezTo>
                    <a:cubicBezTo>
                      <a:pt x="584" y="104"/>
                      <a:pt x="584" y="104"/>
                      <a:pt x="584" y="104"/>
                    </a:cubicBezTo>
                    <a:cubicBezTo>
                      <a:pt x="584" y="104"/>
                      <a:pt x="584" y="104"/>
                      <a:pt x="584" y="104"/>
                    </a:cubicBezTo>
                    <a:cubicBezTo>
                      <a:pt x="585" y="102"/>
                      <a:pt x="585" y="102"/>
                      <a:pt x="585" y="102"/>
                    </a:cubicBezTo>
                    <a:cubicBezTo>
                      <a:pt x="585" y="102"/>
                      <a:pt x="585" y="102"/>
                      <a:pt x="585" y="102"/>
                    </a:cubicBezTo>
                    <a:cubicBezTo>
                      <a:pt x="585" y="99"/>
                      <a:pt x="585" y="99"/>
                      <a:pt x="585" y="99"/>
                    </a:cubicBezTo>
                    <a:cubicBezTo>
                      <a:pt x="585" y="99"/>
                      <a:pt x="585" y="99"/>
                      <a:pt x="585" y="99"/>
                    </a:cubicBezTo>
                    <a:cubicBezTo>
                      <a:pt x="586" y="97"/>
                      <a:pt x="586" y="97"/>
                      <a:pt x="586" y="97"/>
                    </a:cubicBezTo>
                    <a:cubicBezTo>
                      <a:pt x="586" y="97"/>
                      <a:pt x="586" y="97"/>
                      <a:pt x="586" y="97"/>
                    </a:cubicBezTo>
                    <a:cubicBezTo>
                      <a:pt x="586" y="95"/>
                      <a:pt x="586" y="95"/>
                      <a:pt x="586" y="95"/>
                    </a:cubicBezTo>
                    <a:cubicBezTo>
                      <a:pt x="586" y="95"/>
                      <a:pt x="586" y="95"/>
                      <a:pt x="586" y="95"/>
                    </a:cubicBezTo>
                    <a:cubicBezTo>
                      <a:pt x="586" y="92"/>
                      <a:pt x="586" y="92"/>
                      <a:pt x="586" y="92"/>
                    </a:cubicBezTo>
                    <a:cubicBezTo>
                      <a:pt x="586" y="92"/>
                      <a:pt x="586" y="92"/>
                      <a:pt x="586" y="92"/>
                    </a:cubicBezTo>
                    <a:cubicBezTo>
                      <a:pt x="586" y="89"/>
                      <a:pt x="586" y="89"/>
                      <a:pt x="586" y="89"/>
                    </a:cubicBezTo>
                    <a:cubicBezTo>
                      <a:pt x="586" y="89"/>
                      <a:pt x="586" y="89"/>
                      <a:pt x="586" y="89"/>
                    </a:cubicBezTo>
                    <a:cubicBezTo>
                      <a:pt x="587" y="86"/>
                      <a:pt x="587" y="86"/>
                      <a:pt x="587" y="86"/>
                    </a:cubicBezTo>
                    <a:cubicBezTo>
                      <a:pt x="587" y="86"/>
                      <a:pt x="587" y="86"/>
                      <a:pt x="587" y="86"/>
                    </a:cubicBezTo>
                    <a:cubicBezTo>
                      <a:pt x="587" y="82"/>
                      <a:pt x="587" y="82"/>
                      <a:pt x="587" y="82"/>
                    </a:cubicBezTo>
                    <a:cubicBezTo>
                      <a:pt x="587" y="82"/>
                      <a:pt x="587" y="82"/>
                      <a:pt x="587" y="82"/>
                    </a:cubicBezTo>
                    <a:cubicBezTo>
                      <a:pt x="589" y="76"/>
                      <a:pt x="589" y="76"/>
                      <a:pt x="589" y="76"/>
                    </a:cubicBezTo>
                    <a:cubicBezTo>
                      <a:pt x="589" y="76"/>
                      <a:pt x="589" y="76"/>
                      <a:pt x="589" y="76"/>
                    </a:cubicBezTo>
                    <a:cubicBezTo>
                      <a:pt x="592" y="71"/>
                      <a:pt x="592" y="71"/>
                      <a:pt x="592" y="71"/>
                    </a:cubicBezTo>
                    <a:cubicBezTo>
                      <a:pt x="592" y="71"/>
                      <a:pt x="592" y="71"/>
                      <a:pt x="592" y="71"/>
                    </a:cubicBezTo>
                    <a:cubicBezTo>
                      <a:pt x="593" y="64"/>
                      <a:pt x="593" y="64"/>
                      <a:pt x="593" y="64"/>
                    </a:cubicBezTo>
                    <a:cubicBezTo>
                      <a:pt x="593" y="64"/>
                      <a:pt x="593" y="64"/>
                      <a:pt x="593" y="64"/>
                    </a:cubicBezTo>
                    <a:cubicBezTo>
                      <a:pt x="593" y="59"/>
                      <a:pt x="593" y="59"/>
                      <a:pt x="593" y="59"/>
                    </a:cubicBezTo>
                    <a:cubicBezTo>
                      <a:pt x="593" y="59"/>
                      <a:pt x="593" y="59"/>
                      <a:pt x="593" y="59"/>
                    </a:cubicBezTo>
                    <a:cubicBezTo>
                      <a:pt x="595" y="52"/>
                      <a:pt x="595" y="52"/>
                      <a:pt x="595" y="52"/>
                    </a:cubicBezTo>
                    <a:cubicBezTo>
                      <a:pt x="595" y="52"/>
                      <a:pt x="595" y="52"/>
                      <a:pt x="595" y="52"/>
                    </a:cubicBezTo>
                    <a:cubicBezTo>
                      <a:pt x="595" y="47"/>
                      <a:pt x="595" y="47"/>
                      <a:pt x="595" y="47"/>
                    </a:cubicBezTo>
                    <a:cubicBezTo>
                      <a:pt x="595" y="47"/>
                      <a:pt x="595" y="47"/>
                      <a:pt x="595" y="47"/>
                    </a:cubicBezTo>
                    <a:cubicBezTo>
                      <a:pt x="593" y="40"/>
                      <a:pt x="593" y="40"/>
                      <a:pt x="593" y="40"/>
                    </a:cubicBezTo>
                    <a:cubicBezTo>
                      <a:pt x="593" y="40"/>
                      <a:pt x="593" y="40"/>
                      <a:pt x="593" y="40"/>
                    </a:cubicBezTo>
                    <a:cubicBezTo>
                      <a:pt x="566" y="20"/>
                      <a:pt x="566" y="20"/>
                      <a:pt x="566" y="20"/>
                    </a:cubicBezTo>
                    <a:cubicBezTo>
                      <a:pt x="561" y="19"/>
                      <a:pt x="561" y="19"/>
                      <a:pt x="561" y="19"/>
                    </a:cubicBezTo>
                    <a:cubicBezTo>
                      <a:pt x="562" y="33"/>
                      <a:pt x="562" y="33"/>
                      <a:pt x="562" y="33"/>
                    </a:cubicBezTo>
                    <a:cubicBezTo>
                      <a:pt x="562" y="33"/>
                      <a:pt x="562" y="33"/>
                      <a:pt x="562" y="33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5" y="58"/>
                      <a:pt x="565" y="58"/>
                      <a:pt x="565" y="58"/>
                    </a:cubicBezTo>
                    <a:cubicBezTo>
                      <a:pt x="565" y="58"/>
                      <a:pt x="565" y="58"/>
                      <a:pt x="565" y="58"/>
                    </a:cubicBezTo>
                    <a:cubicBezTo>
                      <a:pt x="567" y="70"/>
                      <a:pt x="567" y="70"/>
                      <a:pt x="567" y="70"/>
                    </a:cubicBezTo>
                    <a:cubicBezTo>
                      <a:pt x="567" y="70"/>
                      <a:pt x="567" y="70"/>
                      <a:pt x="567" y="70"/>
                    </a:cubicBezTo>
                    <a:cubicBezTo>
                      <a:pt x="567" y="83"/>
                      <a:pt x="567" y="83"/>
                      <a:pt x="567" y="83"/>
                    </a:cubicBezTo>
                    <a:cubicBezTo>
                      <a:pt x="567" y="83"/>
                      <a:pt x="567" y="83"/>
                      <a:pt x="567" y="83"/>
                    </a:cubicBezTo>
                    <a:cubicBezTo>
                      <a:pt x="567" y="96"/>
                      <a:pt x="567" y="96"/>
                      <a:pt x="567" y="96"/>
                    </a:cubicBezTo>
                    <a:cubicBezTo>
                      <a:pt x="567" y="96"/>
                      <a:pt x="567" y="96"/>
                      <a:pt x="567" y="96"/>
                    </a:cubicBezTo>
                    <a:cubicBezTo>
                      <a:pt x="565" y="109"/>
                      <a:pt x="565" y="109"/>
                      <a:pt x="565" y="109"/>
                    </a:cubicBezTo>
                    <a:cubicBezTo>
                      <a:pt x="565" y="109"/>
                      <a:pt x="565" y="109"/>
                      <a:pt x="565" y="109"/>
                    </a:cubicBezTo>
                    <a:cubicBezTo>
                      <a:pt x="564" y="120"/>
                      <a:pt x="564" y="120"/>
                      <a:pt x="564" y="120"/>
                    </a:cubicBezTo>
                    <a:cubicBezTo>
                      <a:pt x="564" y="120"/>
                      <a:pt x="564" y="120"/>
                      <a:pt x="564" y="120"/>
                    </a:cubicBezTo>
                    <a:cubicBezTo>
                      <a:pt x="501" y="146"/>
                      <a:pt x="501" y="146"/>
                      <a:pt x="501" y="146"/>
                    </a:cubicBezTo>
                    <a:cubicBezTo>
                      <a:pt x="501" y="146"/>
                      <a:pt x="501" y="146"/>
                      <a:pt x="501" y="146"/>
                    </a:cubicBezTo>
                    <a:cubicBezTo>
                      <a:pt x="466" y="159"/>
                      <a:pt x="466" y="159"/>
                      <a:pt x="466" y="159"/>
                    </a:cubicBezTo>
                    <a:cubicBezTo>
                      <a:pt x="466" y="159"/>
                      <a:pt x="466" y="159"/>
                      <a:pt x="466" y="159"/>
                    </a:cubicBezTo>
                    <a:cubicBezTo>
                      <a:pt x="467" y="163"/>
                      <a:pt x="467" y="163"/>
                      <a:pt x="467" y="163"/>
                    </a:cubicBezTo>
                    <a:cubicBezTo>
                      <a:pt x="467" y="163"/>
                      <a:pt x="467" y="163"/>
                      <a:pt x="467" y="163"/>
                    </a:cubicBezTo>
                    <a:cubicBezTo>
                      <a:pt x="471" y="165"/>
                      <a:pt x="471" y="165"/>
                      <a:pt x="471" y="165"/>
                    </a:cubicBezTo>
                    <a:cubicBezTo>
                      <a:pt x="471" y="165"/>
                      <a:pt x="471" y="165"/>
                      <a:pt x="471" y="165"/>
                    </a:cubicBezTo>
                    <a:cubicBezTo>
                      <a:pt x="474" y="167"/>
                      <a:pt x="474" y="167"/>
                      <a:pt x="474" y="167"/>
                    </a:cubicBezTo>
                    <a:cubicBezTo>
                      <a:pt x="474" y="167"/>
                      <a:pt x="474" y="167"/>
                      <a:pt x="474" y="167"/>
                    </a:cubicBezTo>
                    <a:cubicBezTo>
                      <a:pt x="478" y="168"/>
                      <a:pt x="478" y="168"/>
                      <a:pt x="478" y="168"/>
                    </a:cubicBezTo>
                    <a:cubicBezTo>
                      <a:pt x="478" y="168"/>
                      <a:pt x="478" y="168"/>
                      <a:pt x="478" y="168"/>
                    </a:cubicBezTo>
                    <a:cubicBezTo>
                      <a:pt x="481" y="169"/>
                      <a:pt x="481" y="169"/>
                      <a:pt x="481" y="169"/>
                    </a:cubicBezTo>
                    <a:cubicBezTo>
                      <a:pt x="481" y="169"/>
                      <a:pt x="481" y="169"/>
                      <a:pt x="481" y="169"/>
                    </a:cubicBezTo>
                    <a:cubicBezTo>
                      <a:pt x="485" y="169"/>
                      <a:pt x="485" y="169"/>
                      <a:pt x="485" y="169"/>
                    </a:cubicBezTo>
                    <a:cubicBezTo>
                      <a:pt x="485" y="169"/>
                      <a:pt x="485" y="169"/>
                      <a:pt x="485" y="169"/>
                    </a:cubicBezTo>
                    <a:cubicBezTo>
                      <a:pt x="489" y="170"/>
                      <a:pt x="489" y="170"/>
                      <a:pt x="489" y="170"/>
                    </a:cubicBezTo>
                    <a:cubicBezTo>
                      <a:pt x="489" y="170"/>
                      <a:pt x="489" y="170"/>
                      <a:pt x="489" y="170"/>
                    </a:cubicBezTo>
                    <a:cubicBezTo>
                      <a:pt x="493" y="170"/>
                      <a:pt x="493" y="170"/>
                      <a:pt x="493" y="170"/>
                    </a:cubicBezTo>
                    <a:cubicBezTo>
                      <a:pt x="493" y="170"/>
                      <a:pt x="493" y="170"/>
                      <a:pt x="493" y="170"/>
                    </a:cubicBezTo>
                    <a:cubicBezTo>
                      <a:pt x="499" y="171"/>
                      <a:pt x="499" y="171"/>
                      <a:pt x="499" y="171"/>
                    </a:cubicBezTo>
                    <a:cubicBezTo>
                      <a:pt x="499" y="171"/>
                      <a:pt x="499" y="171"/>
                      <a:pt x="499" y="171"/>
                    </a:cubicBezTo>
                    <a:cubicBezTo>
                      <a:pt x="506" y="170"/>
                      <a:pt x="506" y="170"/>
                      <a:pt x="506" y="170"/>
                    </a:cubicBezTo>
                    <a:cubicBezTo>
                      <a:pt x="506" y="170"/>
                      <a:pt x="506" y="170"/>
                      <a:pt x="506" y="170"/>
                    </a:cubicBezTo>
                    <a:cubicBezTo>
                      <a:pt x="513" y="168"/>
                      <a:pt x="513" y="168"/>
                      <a:pt x="513" y="168"/>
                    </a:cubicBezTo>
                    <a:cubicBezTo>
                      <a:pt x="513" y="168"/>
                      <a:pt x="513" y="168"/>
                      <a:pt x="513" y="168"/>
                    </a:cubicBezTo>
                    <a:cubicBezTo>
                      <a:pt x="519" y="164"/>
                      <a:pt x="519" y="164"/>
                      <a:pt x="519" y="164"/>
                    </a:cubicBezTo>
                    <a:cubicBezTo>
                      <a:pt x="519" y="164"/>
                      <a:pt x="519" y="164"/>
                      <a:pt x="519" y="164"/>
                    </a:cubicBezTo>
                    <a:cubicBezTo>
                      <a:pt x="523" y="161"/>
                      <a:pt x="523" y="161"/>
                      <a:pt x="523" y="161"/>
                    </a:cubicBezTo>
                    <a:cubicBezTo>
                      <a:pt x="523" y="161"/>
                      <a:pt x="523" y="161"/>
                      <a:pt x="523" y="161"/>
                    </a:cubicBezTo>
                    <a:cubicBezTo>
                      <a:pt x="528" y="157"/>
                      <a:pt x="528" y="157"/>
                      <a:pt x="528" y="157"/>
                    </a:cubicBezTo>
                    <a:cubicBezTo>
                      <a:pt x="528" y="157"/>
                      <a:pt x="528" y="157"/>
                      <a:pt x="528" y="157"/>
                    </a:cubicBezTo>
                    <a:cubicBezTo>
                      <a:pt x="534" y="154"/>
                      <a:pt x="534" y="154"/>
                      <a:pt x="534" y="154"/>
                    </a:cubicBezTo>
                    <a:cubicBezTo>
                      <a:pt x="534" y="154"/>
                      <a:pt x="534" y="154"/>
                      <a:pt x="534" y="154"/>
                    </a:cubicBezTo>
                    <a:cubicBezTo>
                      <a:pt x="539" y="149"/>
                      <a:pt x="539" y="149"/>
                      <a:pt x="539" y="149"/>
                    </a:cubicBezTo>
                    <a:cubicBezTo>
                      <a:pt x="539" y="149"/>
                      <a:pt x="539" y="149"/>
                      <a:pt x="539" y="149"/>
                    </a:cubicBezTo>
                    <a:cubicBezTo>
                      <a:pt x="563" y="131"/>
                      <a:pt x="563" y="131"/>
                      <a:pt x="563" y="131"/>
                    </a:cubicBezTo>
                    <a:cubicBezTo>
                      <a:pt x="563" y="131"/>
                      <a:pt x="563" y="131"/>
                      <a:pt x="563" y="131"/>
                    </a:cubicBezTo>
                    <a:cubicBezTo>
                      <a:pt x="566" y="133"/>
                      <a:pt x="566" y="133"/>
                      <a:pt x="566" y="133"/>
                    </a:cubicBezTo>
                    <a:cubicBezTo>
                      <a:pt x="566" y="133"/>
                      <a:pt x="566" y="133"/>
                      <a:pt x="566" y="133"/>
                    </a:cubicBezTo>
                    <a:cubicBezTo>
                      <a:pt x="566" y="136"/>
                      <a:pt x="566" y="136"/>
                      <a:pt x="566" y="136"/>
                    </a:cubicBezTo>
                    <a:cubicBezTo>
                      <a:pt x="566" y="136"/>
                      <a:pt x="566" y="136"/>
                      <a:pt x="566" y="136"/>
                    </a:cubicBezTo>
                    <a:cubicBezTo>
                      <a:pt x="566" y="139"/>
                      <a:pt x="566" y="139"/>
                      <a:pt x="566" y="139"/>
                    </a:cubicBezTo>
                    <a:cubicBezTo>
                      <a:pt x="566" y="139"/>
                      <a:pt x="566" y="139"/>
                      <a:pt x="566" y="139"/>
                    </a:cubicBezTo>
                    <a:cubicBezTo>
                      <a:pt x="566" y="142"/>
                      <a:pt x="566" y="142"/>
                      <a:pt x="566" y="142"/>
                    </a:cubicBezTo>
                    <a:cubicBezTo>
                      <a:pt x="566" y="142"/>
                      <a:pt x="566" y="142"/>
                      <a:pt x="566" y="142"/>
                    </a:cubicBezTo>
                    <a:cubicBezTo>
                      <a:pt x="566" y="143"/>
                      <a:pt x="566" y="143"/>
                      <a:pt x="566" y="143"/>
                    </a:cubicBezTo>
                    <a:cubicBezTo>
                      <a:pt x="566" y="143"/>
                      <a:pt x="566" y="143"/>
                      <a:pt x="566" y="143"/>
                    </a:cubicBezTo>
                    <a:cubicBezTo>
                      <a:pt x="565" y="146"/>
                      <a:pt x="565" y="146"/>
                      <a:pt x="565" y="146"/>
                    </a:cubicBezTo>
                    <a:cubicBezTo>
                      <a:pt x="565" y="146"/>
                      <a:pt x="565" y="146"/>
                      <a:pt x="565" y="146"/>
                    </a:cubicBezTo>
                    <a:cubicBezTo>
                      <a:pt x="564" y="148"/>
                      <a:pt x="564" y="148"/>
                      <a:pt x="564" y="148"/>
                    </a:cubicBezTo>
                    <a:cubicBezTo>
                      <a:pt x="564" y="148"/>
                      <a:pt x="564" y="148"/>
                      <a:pt x="564" y="148"/>
                    </a:cubicBezTo>
                    <a:cubicBezTo>
                      <a:pt x="564" y="150"/>
                      <a:pt x="564" y="150"/>
                      <a:pt x="564" y="150"/>
                    </a:cubicBezTo>
                    <a:cubicBezTo>
                      <a:pt x="564" y="150"/>
                      <a:pt x="564" y="150"/>
                      <a:pt x="564" y="150"/>
                    </a:cubicBezTo>
                    <a:cubicBezTo>
                      <a:pt x="564" y="152"/>
                      <a:pt x="564" y="152"/>
                      <a:pt x="564" y="152"/>
                    </a:cubicBezTo>
                    <a:cubicBezTo>
                      <a:pt x="564" y="152"/>
                      <a:pt x="564" y="152"/>
                      <a:pt x="564" y="152"/>
                    </a:cubicBezTo>
                    <a:cubicBezTo>
                      <a:pt x="538" y="171"/>
                      <a:pt x="538" y="171"/>
                      <a:pt x="538" y="171"/>
                    </a:cubicBezTo>
                    <a:cubicBezTo>
                      <a:pt x="538" y="171"/>
                      <a:pt x="538" y="171"/>
                      <a:pt x="538" y="171"/>
                    </a:cubicBezTo>
                    <a:cubicBezTo>
                      <a:pt x="562" y="163"/>
                      <a:pt x="562" y="163"/>
                      <a:pt x="562" y="163"/>
                    </a:cubicBezTo>
                    <a:cubicBezTo>
                      <a:pt x="562" y="163"/>
                      <a:pt x="562" y="163"/>
                      <a:pt x="562" y="163"/>
                    </a:cubicBezTo>
                    <a:cubicBezTo>
                      <a:pt x="565" y="166"/>
                      <a:pt x="565" y="166"/>
                      <a:pt x="565" y="166"/>
                    </a:cubicBezTo>
                    <a:cubicBezTo>
                      <a:pt x="565" y="166"/>
                      <a:pt x="565" y="166"/>
                      <a:pt x="565" y="166"/>
                    </a:cubicBezTo>
                    <a:cubicBezTo>
                      <a:pt x="564" y="169"/>
                      <a:pt x="564" y="169"/>
                      <a:pt x="564" y="169"/>
                    </a:cubicBezTo>
                    <a:cubicBezTo>
                      <a:pt x="564" y="169"/>
                      <a:pt x="564" y="169"/>
                      <a:pt x="564" y="169"/>
                    </a:cubicBezTo>
                    <a:cubicBezTo>
                      <a:pt x="564" y="171"/>
                      <a:pt x="564" y="171"/>
                      <a:pt x="564" y="171"/>
                    </a:cubicBezTo>
                    <a:cubicBezTo>
                      <a:pt x="564" y="171"/>
                      <a:pt x="564" y="171"/>
                      <a:pt x="564" y="171"/>
                    </a:cubicBezTo>
                    <a:cubicBezTo>
                      <a:pt x="563" y="174"/>
                      <a:pt x="563" y="174"/>
                      <a:pt x="563" y="174"/>
                    </a:cubicBezTo>
                    <a:cubicBezTo>
                      <a:pt x="563" y="174"/>
                      <a:pt x="563" y="174"/>
                      <a:pt x="563" y="174"/>
                    </a:cubicBezTo>
                    <a:cubicBezTo>
                      <a:pt x="563" y="176"/>
                      <a:pt x="563" y="176"/>
                      <a:pt x="563" y="176"/>
                    </a:cubicBezTo>
                    <a:cubicBezTo>
                      <a:pt x="563" y="176"/>
                      <a:pt x="563" y="176"/>
                      <a:pt x="563" y="176"/>
                    </a:cubicBezTo>
                    <a:cubicBezTo>
                      <a:pt x="561" y="179"/>
                      <a:pt x="561" y="179"/>
                      <a:pt x="561" y="179"/>
                    </a:cubicBezTo>
                    <a:cubicBezTo>
                      <a:pt x="561" y="179"/>
                      <a:pt x="561" y="179"/>
                      <a:pt x="561" y="179"/>
                    </a:cubicBezTo>
                    <a:cubicBezTo>
                      <a:pt x="560" y="180"/>
                      <a:pt x="560" y="180"/>
                      <a:pt x="560" y="180"/>
                    </a:cubicBezTo>
                    <a:cubicBezTo>
                      <a:pt x="560" y="180"/>
                      <a:pt x="560" y="180"/>
                      <a:pt x="560" y="180"/>
                    </a:cubicBezTo>
                    <a:cubicBezTo>
                      <a:pt x="558" y="182"/>
                      <a:pt x="558" y="182"/>
                      <a:pt x="558" y="182"/>
                    </a:cubicBezTo>
                    <a:cubicBezTo>
                      <a:pt x="558" y="182"/>
                      <a:pt x="558" y="182"/>
                      <a:pt x="558" y="182"/>
                    </a:cubicBezTo>
                    <a:cubicBezTo>
                      <a:pt x="556" y="182"/>
                      <a:pt x="556" y="182"/>
                      <a:pt x="556" y="182"/>
                    </a:cubicBezTo>
                    <a:cubicBezTo>
                      <a:pt x="556" y="182"/>
                      <a:pt x="556" y="182"/>
                      <a:pt x="556" y="182"/>
                    </a:cubicBezTo>
                    <a:cubicBezTo>
                      <a:pt x="539" y="198"/>
                      <a:pt x="539" y="198"/>
                      <a:pt x="539" y="198"/>
                    </a:cubicBezTo>
                    <a:cubicBezTo>
                      <a:pt x="539" y="198"/>
                      <a:pt x="539" y="198"/>
                      <a:pt x="539" y="198"/>
                    </a:cubicBezTo>
                    <a:cubicBezTo>
                      <a:pt x="535" y="201"/>
                      <a:pt x="535" y="201"/>
                      <a:pt x="535" y="201"/>
                    </a:cubicBezTo>
                    <a:cubicBezTo>
                      <a:pt x="535" y="201"/>
                      <a:pt x="535" y="201"/>
                      <a:pt x="535" y="201"/>
                    </a:cubicBezTo>
                    <a:cubicBezTo>
                      <a:pt x="532" y="205"/>
                      <a:pt x="532" y="205"/>
                      <a:pt x="532" y="205"/>
                    </a:cubicBezTo>
                    <a:cubicBezTo>
                      <a:pt x="532" y="205"/>
                      <a:pt x="532" y="205"/>
                      <a:pt x="532" y="205"/>
                    </a:cubicBezTo>
                    <a:cubicBezTo>
                      <a:pt x="527" y="209"/>
                      <a:pt x="527" y="209"/>
                      <a:pt x="527" y="209"/>
                    </a:cubicBezTo>
                    <a:cubicBezTo>
                      <a:pt x="527" y="209"/>
                      <a:pt x="527" y="209"/>
                      <a:pt x="527" y="209"/>
                    </a:cubicBezTo>
                    <a:cubicBezTo>
                      <a:pt x="524" y="213"/>
                      <a:pt x="524" y="213"/>
                      <a:pt x="524" y="213"/>
                    </a:cubicBezTo>
                    <a:cubicBezTo>
                      <a:pt x="524" y="213"/>
                      <a:pt x="524" y="213"/>
                      <a:pt x="524" y="213"/>
                    </a:cubicBezTo>
                    <a:cubicBezTo>
                      <a:pt x="520" y="216"/>
                      <a:pt x="520" y="216"/>
                      <a:pt x="520" y="216"/>
                    </a:cubicBezTo>
                    <a:cubicBezTo>
                      <a:pt x="520" y="216"/>
                      <a:pt x="520" y="216"/>
                      <a:pt x="520" y="216"/>
                    </a:cubicBezTo>
                    <a:cubicBezTo>
                      <a:pt x="517" y="219"/>
                      <a:pt x="517" y="219"/>
                      <a:pt x="517" y="219"/>
                    </a:cubicBezTo>
                    <a:cubicBezTo>
                      <a:pt x="517" y="219"/>
                      <a:pt x="517" y="219"/>
                      <a:pt x="517" y="219"/>
                    </a:cubicBezTo>
                    <a:cubicBezTo>
                      <a:pt x="513" y="221"/>
                      <a:pt x="513" y="221"/>
                      <a:pt x="513" y="221"/>
                    </a:cubicBezTo>
                    <a:cubicBezTo>
                      <a:pt x="513" y="221"/>
                      <a:pt x="513" y="221"/>
                      <a:pt x="513" y="221"/>
                    </a:cubicBezTo>
                    <a:cubicBezTo>
                      <a:pt x="509" y="221"/>
                      <a:pt x="509" y="221"/>
                      <a:pt x="509" y="221"/>
                    </a:cubicBezTo>
                    <a:cubicBezTo>
                      <a:pt x="509" y="221"/>
                      <a:pt x="509" y="221"/>
                      <a:pt x="509" y="221"/>
                    </a:cubicBezTo>
                    <a:cubicBezTo>
                      <a:pt x="507" y="219"/>
                      <a:pt x="507" y="219"/>
                      <a:pt x="507" y="219"/>
                    </a:cubicBezTo>
                    <a:cubicBezTo>
                      <a:pt x="507" y="219"/>
                      <a:pt x="507" y="219"/>
                      <a:pt x="507" y="219"/>
                    </a:cubicBezTo>
                    <a:cubicBezTo>
                      <a:pt x="507" y="217"/>
                      <a:pt x="507" y="217"/>
                      <a:pt x="507" y="217"/>
                    </a:cubicBezTo>
                    <a:cubicBezTo>
                      <a:pt x="507" y="217"/>
                      <a:pt x="507" y="217"/>
                      <a:pt x="507" y="217"/>
                    </a:cubicBezTo>
                    <a:cubicBezTo>
                      <a:pt x="508" y="215"/>
                      <a:pt x="508" y="215"/>
                      <a:pt x="508" y="215"/>
                    </a:cubicBezTo>
                    <a:cubicBezTo>
                      <a:pt x="508" y="215"/>
                      <a:pt x="508" y="215"/>
                      <a:pt x="508" y="215"/>
                    </a:cubicBezTo>
                    <a:cubicBezTo>
                      <a:pt x="509" y="214"/>
                      <a:pt x="509" y="214"/>
                      <a:pt x="509" y="214"/>
                    </a:cubicBezTo>
                    <a:cubicBezTo>
                      <a:pt x="509" y="214"/>
                      <a:pt x="509" y="214"/>
                      <a:pt x="509" y="214"/>
                    </a:cubicBezTo>
                    <a:cubicBezTo>
                      <a:pt x="509" y="212"/>
                      <a:pt x="509" y="212"/>
                      <a:pt x="509" y="212"/>
                    </a:cubicBezTo>
                    <a:cubicBezTo>
                      <a:pt x="509" y="212"/>
                      <a:pt x="509" y="212"/>
                      <a:pt x="509" y="212"/>
                    </a:cubicBezTo>
                    <a:cubicBezTo>
                      <a:pt x="510" y="210"/>
                      <a:pt x="510" y="210"/>
                      <a:pt x="510" y="210"/>
                    </a:cubicBezTo>
                    <a:cubicBezTo>
                      <a:pt x="510" y="210"/>
                      <a:pt x="510" y="210"/>
                      <a:pt x="510" y="210"/>
                    </a:cubicBezTo>
                    <a:cubicBezTo>
                      <a:pt x="510" y="208"/>
                      <a:pt x="510" y="208"/>
                      <a:pt x="510" y="208"/>
                    </a:cubicBezTo>
                    <a:cubicBezTo>
                      <a:pt x="510" y="208"/>
                      <a:pt x="510" y="208"/>
                      <a:pt x="510" y="208"/>
                    </a:cubicBezTo>
                    <a:cubicBezTo>
                      <a:pt x="512" y="205"/>
                      <a:pt x="512" y="205"/>
                      <a:pt x="512" y="205"/>
                    </a:cubicBezTo>
                    <a:cubicBezTo>
                      <a:pt x="512" y="205"/>
                      <a:pt x="512" y="205"/>
                      <a:pt x="512" y="205"/>
                    </a:cubicBezTo>
                    <a:cubicBezTo>
                      <a:pt x="509" y="208"/>
                      <a:pt x="509" y="208"/>
                      <a:pt x="509" y="208"/>
                    </a:cubicBezTo>
                    <a:cubicBezTo>
                      <a:pt x="509" y="208"/>
                      <a:pt x="509" y="208"/>
                      <a:pt x="509" y="208"/>
                    </a:cubicBezTo>
                    <a:cubicBezTo>
                      <a:pt x="508" y="210"/>
                      <a:pt x="508" y="210"/>
                      <a:pt x="508" y="210"/>
                    </a:cubicBezTo>
                    <a:cubicBezTo>
                      <a:pt x="508" y="210"/>
                      <a:pt x="508" y="210"/>
                      <a:pt x="508" y="210"/>
                    </a:cubicBezTo>
                    <a:cubicBezTo>
                      <a:pt x="507" y="212"/>
                      <a:pt x="507" y="212"/>
                      <a:pt x="507" y="212"/>
                    </a:cubicBezTo>
                    <a:cubicBezTo>
                      <a:pt x="507" y="212"/>
                      <a:pt x="507" y="212"/>
                      <a:pt x="507" y="212"/>
                    </a:cubicBezTo>
                    <a:cubicBezTo>
                      <a:pt x="507" y="213"/>
                      <a:pt x="507" y="213"/>
                      <a:pt x="507" y="213"/>
                    </a:cubicBezTo>
                    <a:cubicBezTo>
                      <a:pt x="507" y="213"/>
                      <a:pt x="507" y="213"/>
                      <a:pt x="507" y="213"/>
                    </a:cubicBezTo>
                    <a:cubicBezTo>
                      <a:pt x="505" y="214"/>
                      <a:pt x="505" y="214"/>
                      <a:pt x="505" y="214"/>
                    </a:cubicBezTo>
                    <a:cubicBezTo>
                      <a:pt x="505" y="214"/>
                      <a:pt x="505" y="214"/>
                      <a:pt x="505" y="214"/>
                    </a:cubicBezTo>
                    <a:cubicBezTo>
                      <a:pt x="504" y="215"/>
                      <a:pt x="504" y="215"/>
                      <a:pt x="504" y="215"/>
                    </a:cubicBezTo>
                    <a:cubicBezTo>
                      <a:pt x="504" y="215"/>
                      <a:pt x="504" y="215"/>
                      <a:pt x="504" y="215"/>
                    </a:cubicBezTo>
                    <a:cubicBezTo>
                      <a:pt x="503" y="216"/>
                      <a:pt x="503" y="216"/>
                      <a:pt x="503" y="216"/>
                    </a:cubicBezTo>
                    <a:cubicBezTo>
                      <a:pt x="503" y="216"/>
                      <a:pt x="503" y="216"/>
                      <a:pt x="503" y="216"/>
                    </a:cubicBezTo>
                    <a:cubicBezTo>
                      <a:pt x="503" y="217"/>
                      <a:pt x="503" y="217"/>
                      <a:pt x="503" y="217"/>
                    </a:cubicBezTo>
                    <a:cubicBezTo>
                      <a:pt x="503" y="217"/>
                      <a:pt x="503" y="217"/>
                      <a:pt x="503" y="217"/>
                    </a:cubicBezTo>
                    <a:cubicBezTo>
                      <a:pt x="500" y="223"/>
                      <a:pt x="500" y="223"/>
                      <a:pt x="500" y="223"/>
                    </a:cubicBezTo>
                    <a:cubicBezTo>
                      <a:pt x="500" y="223"/>
                      <a:pt x="500" y="223"/>
                      <a:pt x="500" y="223"/>
                    </a:cubicBezTo>
                    <a:cubicBezTo>
                      <a:pt x="497" y="228"/>
                      <a:pt x="497" y="228"/>
                      <a:pt x="497" y="228"/>
                    </a:cubicBezTo>
                    <a:cubicBezTo>
                      <a:pt x="497" y="228"/>
                      <a:pt x="497" y="228"/>
                      <a:pt x="497" y="228"/>
                    </a:cubicBezTo>
                    <a:cubicBezTo>
                      <a:pt x="494" y="233"/>
                      <a:pt x="494" y="233"/>
                      <a:pt x="494" y="233"/>
                    </a:cubicBezTo>
                    <a:cubicBezTo>
                      <a:pt x="494" y="233"/>
                      <a:pt x="494" y="233"/>
                      <a:pt x="494" y="233"/>
                    </a:cubicBezTo>
                    <a:cubicBezTo>
                      <a:pt x="490" y="237"/>
                      <a:pt x="490" y="237"/>
                      <a:pt x="490" y="237"/>
                    </a:cubicBezTo>
                    <a:cubicBezTo>
                      <a:pt x="490" y="237"/>
                      <a:pt x="490" y="237"/>
                      <a:pt x="490" y="237"/>
                    </a:cubicBezTo>
                    <a:cubicBezTo>
                      <a:pt x="487" y="243"/>
                      <a:pt x="487" y="243"/>
                      <a:pt x="487" y="243"/>
                    </a:cubicBezTo>
                    <a:cubicBezTo>
                      <a:pt x="487" y="243"/>
                      <a:pt x="487" y="243"/>
                      <a:pt x="487" y="243"/>
                    </a:cubicBezTo>
                    <a:cubicBezTo>
                      <a:pt x="486" y="247"/>
                      <a:pt x="486" y="247"/>
                      <a:pt x="486" y="247"/>
                    </a:cubicBezTo>
                    <a:cubicBezTo>
                      <a:pt x="486" y="247"/>
                      <a:pt x="486" y="247"/>
                      <a:pt x="486" y="247"/>
                    </a:cubicBezTo>
                    <a:cubicBezTo>
                      <a:pt x="485" y="252"/>
                      <a:pt x="485" y="252"/>
                      <a:pt x="485" y="252"/>
                    </a:cubicBezTo>
                    <a:cubicBezTo>
                      <a:pt x="485" y="252"/>
                      <a:pt x="485" y="252"/>
                      <a:pt x="485" y="252"/>
                    </a:cubicBezTo>
                    <a:cubicBezTo>
                      <a:pt x="489" y="256"/>
                      <a:pt x="489" y="256"/>
                      <a:pt x="489" y="256"/>
                    </a:cubicBezTo>
                    <a:cubicBezTo>
                      <a:pt x="489" y="256"/>
                      <a:pt x="489" y="256"/>
                      <a:pt x="489" y="256"/>
                    </a:cubicBezTo>
                    <a:cubicBezTo>
                      <a:pt x="489" y="257"/>
                      <a:pt x="489" y="257"/>
                      <a:pt x="489" y="257"/>
                    </a:cubicBezTo>
                    <a:cubicBezTo>
                      <a:pt x="489" y="257"/>
                      <a:pt x="489" y="257"/>
                      <a:pt x="489" y="257"/>
                    </a:cubicBezTo>
                    <a:cubicBezTo>
                      <a:pt x="490" y="258"/>
                      <a:pt x="490" y="258"/>
                      <a:pt x="490" y="258"/>
                    </a:cubicBezTo>
                    <a:cubicBezTo>
                      <a:pt x="490" y="258"/>
                      <a:pt x="490" y="258"/>
                      <a:pt x="490" y="258"/>
                    </a:cubicBezTo>
                    <a:cubicBezTo>
                      <a:pt x="490" y="258"/>
                      <a:pt x="490" y="258"/>
                      <a:pt x="490" y="258"/>
                    </a:cubicBezTo>
                    <a:cubicBezTo>
                      <a:pt x="490" y="258"/>
                      <a:pt x="490" y="258"/>
                      <a:pt x="490" y="258"/>
                    </a:cubicBezTo>
                    <a:cubicBezTo>
                      <a:pt x="493" y="258"/>
                      <a:pt x="493" y="258"/>
                      <a:pt x="493" y="258"/>
                    </a:cubicBezTo>
                    <a:cubicBezTo>
                      <a:pt x="493" y="258"/>
                      <a:pt x="493" y="258"/>
                      <a:pt x="493" y="258"/>
                    </a:cubicBezTo>
                    <a:cubicBezTo>
                      <a:pt x="494" y="258"/>
                      <a:pt x="494" y="258"/>
                      <a:pt x="494" y="258"/>
                    </a:cubicBezTo>
                    <a:cubicBezTo>
                      <a:pt x="494" y="258"/>
                      <a:pt x="494" y="258"/>
                      <a:pt x="494" y="258"/>
                    </a:cubicBezTo>
                    <a:cubicBezTo>
                      <a:pt x="496" y="258"/>
                      <a:pt x="496" y="258"/>
                      <a:pt x="496" y="258"/>
                    </a:cubicBezTo>
                    <a:cubicBezTo>
                      <a:pt x="496" y="258"/>
                      <a:pt x="496" y="258"/>
                      <a:pt x="496" y="258"/>
                    </a:cubicBezTo>
                    <a:cubicBezTo>
                      <a:pt x="497" y="258"/>
                      <a:pt x="497" y="258"/>
                      <a:pt x="497" y="258"/>
                    </a:cubicBezTo>
                    <a:cubicBezTo>
                      <a:pt x="497" y="258"/>
                      <a:pt x="497" y="258"/>
                      <a:pt x="497" y="258"/>
                    </a:cubicBezTo>
                    <a:cubicBezTo>
                      <a:pt x="499" y="257"/>
                      <a:pt x="499" y="257"/>
                      <a:pt x="499" y="257"/>
                    </a:cubicBezTo>
                    <a:cubicBezTo>
                      <a:pt x="499" y="257"/>
                      <a:pt x="499" y="257"/>
                      <a:pt x="499" y="257"/>
                    </a:cubicBezTo>
                    <a:cubicBezTo>
                      <a:pt x="506" y="250"/>
                      <a:pt x="506" y="250"/>
                      <a:pt x="506" y="250"/>
                    </a:cubicBezTo>
                    <a:cubicBezTo>
                      <a:pt x="506" y="250"/>
                      <a:pt x="506" y="250"/>
                      <a:pt x="506" y="250"/>
                    </a:cubicBezTo>
                    <a:cubicBezTo>
                      <a:pt x="514" y="242"/>
                      <a:pt x="514" y="242"/>
                      <a:pt x="514" y="242"/>
                    </a:cubicBezTo>
                    <a:cubicBezTo>
                      <a:pt x="514" y="242"/>
                      <a:pt x="514" y="242"/>
                      <a:pt x="514" y="242"/>
                    </a:cubicBezTo>
                    <a:cubicBezTo>
                      <a:pt x="519" y="233"/>
                      <a:pt x="519" y="233"/>
                      <a:pt x="519" y="233"/>
                    </a:cubicBezTo>
                    <a:cubicBezTo>
                      <a:pt x="519" y="233"/>
                      <a:pt x="519" y="233"/>
                      <a:pt x="519" y="233"/>
                    </a:cubicBezTo>
                    <a:cubicBezTo>
                      <a:pt x="525" y="223"/>
                      <a:pt x="525" y="223"/>
                      <a:pt x="525" y="223"/>
                    </a:cubicBezTo>
                    <a:cubicBezTo>
                      <a:pt x="525" y="223"/>
                      <a:pt x="525" y="223"/>
                      <a:pt x="525" y="223"/>
                    </a:cubicBezTo>
                    <a:cubicBezTo>
                      <a:pt x="531" y="214"/>
                      <a:pt x="531" y="214"/>
                      <a:pt x="531" y="214"/>
                    </a:cubicBezTo>
                    <a:cubicBezTo>
                      <a:pt x="531" y="214"/>
                      <a:pt x="531" y="214"/>
                      <a:pt x="531" y="214"/>
                    </a:cubicBezTo>
                    <a:cubicBezTo>
                      <a:pt x="537" y="205"/>
                      <a:pt x="537" y="205"/>
                      <a:pt x="537" y="205"/>
                    </a:cubicBezTo>
                    <a:cubicBezTo>
                      <a:pt x="537" y="205"/>
                      <a:pt x="537" y="205"/>
                      <a:pt x="537" y="205"/>
                    </a:cubicBezTo>
                    <a:cubicBezTo>
                      <a:pt x="544" y="198"/>
                      <a:pt x="544" y="198"/>
                      <a:pt x="544" y="198"/>
                    </a:cubicBezTo>
                    <a:cubicBezTo>
                      <a:pt x="544" y="198"/>
                      <a:pt x="544" y="198"/>
                      <a:pt x="544" y="198"/>
                    </a:cubicBezTo>
                    <a:cubicBezTo>
                      <a:pt x="554" y="190"/>
                      <a:pt x="554" y="190"/>
                      <a:pt x="554" y="190"/>
                    </a:cubicBezTo>
                    <a:cubicBezTo>
                      <a:pt x="554" y="190"/>
                      <a:pt x="554" y="190"/>
                      <a:pt x="554" y="190"/>
                    </a:cubicBezTo>
                    <a:cubicBezTo>
                      <a:pt x="554" y="190"/>
                      <a:pt x="554" y="190"/>
                      <a:pt x="554" y="190"/>
                    </a:cubicBezTo>
                    <a:cubicBezTo>
                      <a:pt x="554" y="190"/>
                      <a:pt x="554" y="190"/>
                      <a:pt x="554" y="190"/>
                    </a:cubicBezTo>
                    <a:cubicBezTo>
                      <a:pt x="555" y="190"/>
                      <a:pt x="555" y="190"/>
                      <a:pt x="555" y="190"/>
                    </a:cubicBezTo>
                    <a:cubicBezTo>
                      <a:pt x="555" y="190"/>
                      <a:pt x="555" y="190"/>
                      <a:pt x="555" y="190"/>
                    </a:cubicBezTo>
                    <a:cubicBezTo>
                      <a:pt x="556" y="190"/>
                      <a:pt x="556" y="190"/>
                      <a:pt x="556" y="190"/>
                    </a:cubicBezTo>
                    <a:cubicBezTo>
                      <a:pt x="556" y="190"/>
                      <a:pt x="556" y="190"/>
                      <a:pt x="556" y="190"/>
                    </a:cubicBezTo>
                    <a:cubicBezTo>
                      <a:pt x="557" y="189"/>
                      <a:pt x="557" y="189"/>
                      <a:pt x="557" y="189"/>
                    </a:cubicBezTo>
                    <a:cubicBezTo>
                      <a:pt x="557" y="189"/>
                      <a:pt x="557" y="189"/>
                      <a:pt x="557" y="189"/>
                    </a:cubicBezTo>
                    <a:cubicBezTo>
                      <a:pt x="558" y="189"/>
                      <a:pt x="558" y="189"/>
                      <a:pt x="558" y="189"/>
                    </a:cubicBezTo>
                    <a:cubicBezTo>
                      <a:pt x="558" y="189"/>
                      <a:pt x="558" y="189"/>
                      <a:pt x="558" y="189"/>
                    </a:cubicBezTo>
                    <a:cubicBezTo>
                      <a:pt x="559" y="189"/>
                      <a:pt x="559" y="189"/>
                      <a:pt x="559" y="189"/>
                    </a:cubicBezTo>
                    <a:cubicBezTo>
                      <a:pt x="559" y="189"/>
                      <a:pt x="559" y="189"/>
                      <a:pt x="559" y="189"/>
                    </a:cubicBezTo>
                    <a:cubicBezTo>
                      <a:pt x="560" y="189"/>
                      <a:pt x="560" y="189"/>
                      <a:pt x="560" y="189"/>
                    </a:cubicBezTo>
                    <a:cubicBezTo>
                      <a:pt x="560" y="189"/>
                      <a:pt x="560" y="189"/>
                      <a:pt x="560" y="189"/>
                    </a:cubicBezTo>
                    <a:cubicBezTo>
                      <a:pt x="561" y="189"/>
                      <a:pt x="561" y="189"/>
                      <a:pt x="561" y="189"/>
                    </a:cubicBezTo>
                    <a:cubicBezTo>
                      <a:pt x="561" y="189"/>
                      <a:pt x="561" y="189"/>
                      <a:pt x="561" y="189"/>
                    </a:cubicBezTo>
                    <a:cubicBezTo>
                      <a:pt x="561" y="192"/>
                      <a:pt x="561" y="192"/>
                      <a:pt x="561" y="192"/>
                    </a:cubicBezTo>
                    <a:cubicBezTo>
                      <a:pt x="561" y="192"/>
                      <a:pt x="561" y="192"/>
                      <a:pt x="561" y="192"/>
                    </a:cubicBezTo>
                    <a:cubicBezTo>
                      <a:pt x="561" y="195"/>
                      <a:pt x="561" y="195"/>
                      <a:pt x="561" y="195"/>
                    </a:cubicBezTo>
                    <a:cubicBezTo>
                      <a:pt x="561" y="195"/>
                      <a:pt x="561" y="195"/>
                      <a:pt x="561" y="195"/>
                    </a:cubicBezTo>
                    <a:cubicBezTo>
                      <a:pt x="561" y="198"/>
                      <a:pt x="561" y="198"/>
                      <a:pt x="561" y="198"/>
                    </a:cubicBezTo>
                    <a:cubicBezTo>
                      <a:pt x="561" y="198"/>
                      <a:pt x="561" y="198"/>
                      <a:pt x="561" y="198"/>
                    </a:cubicBezTo>
                    <a:cubicBezTo>
                      <a:pt x="562" y="200"/>
                      <a:pt x="562" y="200"/>
                      <a:pt x="562" y="200"/>
                    </a:cubicBezTo>
                    <a:cubicBezTo>
                      <a:pt x="562" y="200"/>
                      <a:pt x="562" y="200"/>
                      <a:pt x="562" y="200"/>
                    </a:cubicBezTo>
                    <a:cubicBezTo>
                      <a:pt x="561" y="203"/>
                      <a:pt x="561" y="203"/>
                      <a:pt x="561" y="203"/>
                    </a:cubicBezTo>
                    <a:cubicBezTo>
                      <a:pt x="561" y="203"/>
                      <a:pt x="561" y="203"/>
                      <a:pt x="561" y="203"/>
                    </a:cubicBezTo>
                    <a:cubicBezTo>
                      <a:pt x="561" y="205"/>
                      <a:pt x="561" y="205"/>
                      <a:pt x="561" y="205"/>
                    </a:cubicBezTo>
                    <a:cubicBezTo>
                      <a:pt x="561" y="205"/>
                      <a:pt x="561" y="205"/>
                      <a:pt x="561" y="205"/>
                    </a:cubicBezTo>
                    <a:cubicBezTo>
                      <a:pt x="561" y="208"/>
                      <a:pt x="561" y="208"/>
                      <a:pt x="561" y="208"/>
                    </a:cubicBezTo>
                    <a:cubicBezTo>
                      <a:pt x="561" y="208"/>
                      <a:pt x="561" y="208"/>
                      <a:pt x="561" y="208"/>
                    </a:cubicBezTo>
                    <a:cubicBezTo>
                      <a:pt x="561" y="210"/>
                      <a:pt x="561" y="210"/>
                      <a:pt x="561" y="210"/>
                    </a:cubicBezTo>
                    <a:cubicBezTo>
                      <a:pt x="561" y="210"/>
                      <a:pt x="561" y="210"/>
                      <a:pt x="561" y="210"/>
                    </a:cubicBezTo>
                    <a:cubicBezTo>
                      <a:pt x="559" y="211"/>
                      <a:pt x="559" y="211"/>
                      <a:pt x="559" y="211"/>
                    </a:cubicBezTo>
                    <a:cubicBezTo>
                      <a:pt x="559" y="211"/>
                      <a:pt x="559" y="211"/>
                      <a:pt x="559" y="211"/>
                    </a:cubicBezTo>
                    <a:cubicBezTo>
                      <a:pt x="558" y="212"/>
                      <a:pt x="558" y="212"/>
                      <a:pt x="558" y="212"/>
                    </a:cubicBezTo>
                    <a:cubicBezTo>
                      <a:pt x="558" y="212"/>
                      <a:pt x="558" y="212"/>
                      <a:pt x="558" y="212"/>
                    </a:cubicBezTo>
                    <a:cubicBezTo>
                      <a:pt x="557" y="213"/>
                      <a:pt x="557" y="213"/>
                      <a:pt x="557" y="213"/>
                    </a:cubicBezTo>
                    <a:cubicBezTo>
                      <a:pt x="557" y="213"/>
                      <a:pt x="557" y="213"/>
                      <a:pt x="557" y="213"/>
                    </a:cubicBezTo>
                    <a:cubicBezTo>
                      <a:pt x="556" y="213"/>
                      <a:pt x="556" y="213"/>
                      <a:pt x="556" y="213"/>
                    </a:cubicBezTo>
                    <a:cubicBezTo>
                      <a:pt x="556" y="213"/>
                      <a:pt x="556" y="213"/>
                      <a:pt x="556" y="213"/>
                    </a:cubicBezTo>
                    <a:cubicBezTo>
                      <a:pt x="555" y="214"/>
                      <a:pt x="555" y="214"/>
                      <a:pt x="555" y="214"/>
                    </a:cubicBezTo>
                    <a:cubicBezTo>
                      <a:pt x="555" y="214"/>
                      <a:pt x="555" y="214"/>
                      <a:pt x="555" y="214"/>
                    </a:cubicBezTo>
                    <a:cubicBezTo>
                      <a:pt x="555" y="214"/>
                      <a:pt x="555" y="214"/>
                      <a:pt x="555" y="214"/>
                    </a:cubicBezTo>
                    <a:cubicBezTo>
                      <a:pt x="555" y="214"/>
                      <a:pt x="555" y="214"/>
                      <a:pt x="555" y="214"/>
                    </a:cubicBezTo>
                    <a:cubicBezTo>
                      <a:pt x="555" y="214"/>
                      <a:pt x="555" y="214"/>
                      <a:pt x="555" y="214"/>
                    </a:cubicBezTo>
                    <a:cubicBezTo>
                      <a:pt x="555" y="214"/>
                      <a:pt x="555" y="214"/>
                      <a:pt x="555" y="214"/>
                    </a:cubicBezTo>
                    <a:cubicBezTo>
                      <a:pt x="553" y="215"/>
                      <a:pt x="553" y="215"/>
                      <a:pt x="553" y="215"/>
                    </a:cubicBezTo>
                    <a:cubicBezTo>
                      <a:pt x="553" y="215"/>
                      <a:pt x="553" y="215"/>
                      <a:pt x="553" y="215"/>
                    </a:cubicBezTo>
                    <a:cubicBezTo>
                      <a:pt x="553" y="217"/>
                      <a:pt x="553" y="217"/>
                      <a:pt x="553" y="217"/>
                    </a:cubicBezTo>
                    <a:cubicBezTo>
                      <a:pt x="553" y="217"/>
                      <a:pt x="553" y="217"/>
                      <a:pt x="553" y="217"/>
                    </a:cubicBezTo>
                    <a:cubicBezTo>
                      <a:pt x="553" y="219"/>
                      <a:pt x="553" y="219"/>
                      <a:pt x="553" y="219"/>
                    </a:cubicBezTo>
                    <a:cubicBezTo>
                      <a:pt x="553" y="219"/>
                      <a:pt x="553" y="219"/>
                      <a:pt x="553" y="219"/>
                    </a:cubicBezTo>
                    <a:cubicBezTo>
                      <a:pt x="553" y="220"/>
                      <a:pt x="553" y="220"/>
                      <a:pt x="553" y="220"/>
                    </a:cubicBezTo>
                    <a:cubicBezTo>
                      <a:pt x="553" y="220"/>
                      <a:pt x="553" y="220"/>
                      <a:pt x="553" y="220"/>
                    </a:cubicBezTo>
                    <a:cubicBezTo>
                      <a:pt x="553" y="222"/>
                      <a:pt x="553" y="222"/>
                      <a:pt x="553" y="222"/>
                    </a:cubicBezTo>
                    <a:cubicBezTo>
                      <a:pt x="553" y="222"/>
                      <a:pt x="553" y="222"/>
                      <a:pt x="553" y="222"/>
                    </a:cubicBezTo>
                    <a:cubicBezTo>
                      <a:pt x="554" y="223"/>
                      <a:pt x="554" y="223"/>
                      <a:pt x="554" y="223"/>
                    </a:cubicBezTo>
                    <a:cubicBezTo>
                      <a:pt x="554" y="223"/>
                      <a:pt x="554" y="223"/>
                      <a:pt x="554" y="223"/>
                    </a:cubicBezTo>
                    <a:cubicBezTo>
                      <a:pt x="555" y="225"/>
                      <a:pt x="555" y="225"/>
                      <a:pt x="555" y="225"/>
                    </a:cubicBezTo>
                    <a:cubicBezTo>
                      <a:pt x="555" y="225"/>
                      <a:pt x="555" y="225"/>
                      <a:pt x="555" y="225"/>
                    </a:cubicBezTo>
                    <a:cubicBezTo>
                      <a:pt x="556" y="225"/>
                      <a:pt x="556" y="225"/>
                      <a:pt x="556" y="225"/>
                    </a:cubicBezTo>
                    <a:cubicBezTo>
                      <a:pt x="556" y="225"/>
                      <a:pt x="556" y="225"/>
                      <a:pt x="556" y="225"/>
                    </a:cubicBezTo>
                    <a:cubicBezTo>
                      <a:pt x="562" y="227"/>
                      <a:pt x="562" y="227"/>
                      <a:pt x="562" y="227"/>
                    </a:cubicBezTo>
                    <a:cubicBezTo>
                      <a:pt x="562" y="227"/>
                      <a:pt x="562" y="227"/>
                      <a:pt x="562" y="227"/>
                    </a:cubicBezTo>
                    <a:cubicBezTo>
                      <a:pt x="558" y="268"/>
                      <a:pt x="558" y="268"/>
                      <a:pt x="558" y="268"/>
                    </a:cubicBezTo>
                    <a:cubicBezTo>
                      <a:pt x="558" y="268"/>
                      <a:pt x="558" y="268"/>
                      <a:pt x="558" y="268"/>
                    </a:cubicBezTo>
                    <a:cubicBezTo>
                      <a:pt x="555" y="269"/>
                      <a:pt x="555" y="269"/>
                      <a:pt x="555" y="269"/>
                    </a:cubicBezTo>
                    <a:cubicBezTo>
                      <a:pt x="555" y="269"/>
                      <a:pt x="555" y="269"/>
                      <a:pt x="555" y="269"/>
                    </a:cubicBezTo>
                    <a:cubicBezTo>
                      <a:pt x="551" y="270"/>
                      <a:pt x="551" y="270"/>
                      <a:pt x="551" y="270"/>
                    </a:cubicBezTo>
                    <a:cubicBezTo>
                      <a:pt x="551" y="270"/>
                      <a:pt x="551" y="270"/>
                      <a:pt x="551" y="270"/>
                    </a:cubicBezTo>
                    <a:cubicBezTo>
                      <a:pt x="548" y="272"/>
                      <a:pt x="548" y="272"/>
                      <a:pt x="548" y="272"/>
                    </a:cubicBezTo>
                    <a:cubicBezTo>
                      <a:pt x="548" y="272"/>
                      <a:pt x="548" y="272"/>
                      <a:pt x="548" y="272"/>
                    </a:cubicBezTo>
                    <a:cubicBezTo>
                      <a:pt x="546" y="272"/>
                      <a:pt x="546" y="272"/>
                      <a:pt x="546" y="272"/>
                    </a:cubicBezTo>
                    <a:cubicBezTo>
                      <a:pt x="546" y="272"/>
                      <a:pt x="546" y="272"/>
                      <a:pt x="546" y="272"/>
                    </a:cubicBezTo>
                    <a:cubicBezTo>
                      <a:pt x="543" y="274"/>
                      <a:pt x="543" y="274"/>
                      <a:pt x="543" y="274"/>
                    </a:cubicBezTo>
                    <a:cubicBezTo>
                      <a:pt x="543" y="274"/>
                      <a:pt x="543" y="274"/>
                      <a:pt x="543" y="274"/>
                    </a:cubicBezTo>
                    <a:cubicBezTo>
                      <a:pt x="541" y="275"/>
                      <a:pt x="541" y="275"/>
                      <a:pt x="541" y="275"/>
                    </a:cubicBezTo>
                    <a:cubicBezTo>
                      <a:pt x="541" y="275"/>
                      <a:pt x="541" y="275"/>
                      <a:pt x="541" y="275"/>
                    </a:cubicBezTo>
                    <a:cubicBezTo>
                      <a:pt x="539" y="276"/>
                      <a:pt x="539" y="276"/>
                      <a:pt x="539" y="276"/>
                    </a:cubicBezTo>
                    <a:cubicBezTo>
                      <a:pt x="539" y="276"/>
                      <a:pt x="539" y="276"/>
                      <a:pt x="539" y="276"/>
                    </a:cubicBezTo>
                    <a:cubicBezTo>
                      <a:pt x="538" y="277"/>
                      <a:pt x="538" y="277"/>
                      <a:pt x="538" y="277"/>
                    </a:cubicBezTo>
                    <a:cubicBezTo>
                      <a:pt x="538" y="277"/>
                      <a:pt x="538" y="277"/>
                      <a:pt x="538" y="277"/>
                    </a:cubicBezTo>
                    <a:cubicBezTo>
                      <a:pt x="538" y="279"/>
                      <a:pt x="538" y="279"/>
                      <a:pt x="538" y="279"/>
                    </a:cubicBezTo>
                    <a:cubicBezTo>
                      <a:pt x="538" y="279"/>
                      <a:pt x="538" y="279"/>
                      <a:pt x="538" y="279"/>
                    </a:cubicBezTo>
                    <a:cubicBezTo>
                      <a:pt x="539" y="280"/>
                      <a:pt x="539" y="280"/>
                      <a:pt x="539" y="280"/>
                    </a:cubicBezTo>
                    <a:cubicBezTo>
                      <a:pt x="539" y="280"/>
                      <a:pt x="539" y="280"/>
                      <a:pt x="539" y="280"/>
                    </a:cubicBezTo>
                    <a:cubicBezTo>
                      <a:pt x="539" y="281"/>
                      <a:pt x="539" y="281"/>
                      <a:pt x="539" y="281"/>
                    </a:cubicBezTo>
                    <a:cubicBezTo>
                      <a:pt x="539" y="281"/>
                      <a:pt x="539" y="281"/>
                      <a:pt x="539" y="281"/>
                    </a:cubicBezTo>
                    <a:cubicBezTo>
                      <a:pt x="540" y="282"/>
                      <a:pt x="540" y="282"/>
                      <a:pt x="540" y="282"/>
                    </a:cubicBezTo>
                    <a:cubicBezTo>
                      <a:pt x="540" y="282"/>
                      <a:pt x="540" y="282"/>
                      <a:pt x="540" y="282"/>
                    </a:cubicBezTo>
                    <a:cubicBezTo>
                      <a:pt x="540" y="282"/>
                      <a:pt x="540" y="282"/>
                      <a:pt x="540" y="282"/>
                    </a:cubicBezTo>
                    <a:cubicBezTo>
                      <a:pt x="540" y="282"/>
                      <a:pt x="540" y="282"/>
                      <a:pt x="540" y="282"/>
                    </a:cubicBezTo>
                    <a:cubicBezTo>
                      <a:pt x="541" y="283"/>
                      <a:pt x="541" y="283"/>
                      <a:pt x="541" y="283"/>
                    </a:cubicBezTo>
                    <a:cubicBezTo>
                      <a:pt x="541" y="283"/>
                      <a:pt x="541" y="283"/>
                      <a:pt x="541" y="283"/>
                    </a:cubicBezTo>
                    <a:cubicBezTo>
                      <a:pt x="541" y="284"/>
                      <a:pt x="541" y="284"/>
                      <a:pt x="541" y="284"/>
                    </a:cubicBezTo>
                    <a:cubicBezTo>
                      <a:pt x="541" y="284"/>
                      <a:pt x="541" y="284"/>
                      <a:pt x="541" y="284"/>
                    </a:cubicBezTo>
                    <a:cubicBezTo>
                      <a:pt x="542" y="284"/>
                      <a:pt x="542" y="284"/>
                      <a:pt x="542" y="284"/>
                    </a:cubicBezTo>
                    <a:cubicBezTo>
                      <a:pt x="542" y="284"/>
                      <a:pt x="542" y="284"/>
                      <a:pt x="542" y="284"/>
                    </a:cubicBezTo>
                    <a:cubicBezTo>
                      <a:pt x="543" y="285"/>
                      <a:pt x="543" y="285"/>
                      <a:pt x="543" y="285"/>
                    </a:cubicBezTo>
                    <a:cubicBezTo>
                      <a:pt x="543" y="285"/>
                      <a:pt x="543" y="285"/>
                      <a:pt x="543" y="285"/>
                    </a:cubicBezTo>
                    <a:cubicBezTo>
                      <a:pt x="545" y="286"/>
                      <a:pt x="545" y="286"/>
                      <a:pt x="545" y="286"/>
                    </a:cubicBezTo>
                    <a:cubicBezTo>
                      <a:pt x="545" y="286"/>
                      <a:pt x="545" y="286"/>
                      <a:pt x="545" y="286"/>
                    </a:cubicBezTo>
                    <a:cubicBezTo>
                      <a:pt x="547" y="287"/>
                      <a:pt x="547" y="287"/>
                      <a:pt x="547" y="287"/>
                    </a:cubicBezTo>
                    <a:cubicBezTo>
                      <a:pt x="547" y="287"/>
                      <a:pt x="547" y="287"/>
                      <a:pt x="547" y="287"/>
                    </a:cubicBezTo>
                    <a:cubicBezTo>
                      <a:pt x="549" y="287"/>
                      <a:pt x="549" y="287"/>
                      <a:pt x="549" y="287"/>
                    </a:cubicBezTo>
                    <a:cubicBezTo>
                      <a:pt x="549" y="287"/>
                      <a:pt x="549" y="287"/>
                      <a:pt x="549" y="287"/>
                    </a:cubicBezTo>
                    <a:cubicBezTo>
                      <a:pt x="550" y="288"/>
                      <a:pt x="550" y="288"/>
                      <a:pt x="550" y="288"/>
                    </a:cubicBezTo>
                    <a:cubicBezTo>
                      <a:pt x="550" y="288"/>
                      <a:pt x="550" y="288"/>
                      <a:pt x="550" y="288"/>
                    </a:cubicBezTo>
                    <a:cubicBezTo>
                      <a:pt x="553" y="288"/>
                      <a:pt x="553" y="288"/>
                      <a:pt x="553" y="288"/>
                    </a:cubicBezTo>
                    <a:cubicBezTo>
                      <a:pt x="553" y="288"/>
                      <a:pt x="553" y="288"/>
                      <a:pt x="553" y="288"/>
                    </a:cubicBezTo>
                    <a:cubicBezTo>
                      <a:pt x="554" y="289"/>
                      <a:pt x="554" y="289"/>
                      <a:pt x="554" y="289"/>
                    </a:cubicBezTo>
                    <a:cubicBezTo>
                      <a:pt x="554" y="289"/>
                      <a:pt x="554" y="289"/>
                      <a:pt x="554" y="289"/>
                    </a:cubicBezTo>
                    <a:cubicBezTo>
                      <a:pt x="556" y="289"/>
                      <a:pt x="556" y="289"/>
                      <a:pt x="556" y="289"/>
                    </a:cubicBezTo>
                    <a:cubicBezTo>
                      <a:pt x="556" y="289"/>
                      <a:pt x="556" y="289"/>
                      <a:pt x="556" y="289"/>
                    </a:cubicBezTo>
                    <a:cubicBezTo>
                      <a:pt x="554" y="375"/>
                      <a:pt x="554" y="375"/>
                      <a:pt x="554" y="375"/>
                    </a:cubicBezTo>
                    <a:cubicBezTo>
                      <a:pt x="554" y="375"/>
                      <a:pt x="554" y="375"/>
                      <a:pt x="554" y="375"/>
                    </a:cubicBezTo>
                    <a:cubicBezTo>
                      <a:pt x="550" y="378"/>
                      <a:pt x="550" y="378"/>
                      <a:pt x="550" y="378"/>
                    </a:cubicBezTo>
                    <a:cubicBezTo>
                      <a:pt x="550" y="378"/>
                      <a:pt x="550" y="378"/>
                      <a:pt x="550" y="378"/>
                    </a:cubicBezTo>
                    <a:cubicBezTo>
                      <a:pt x="545" y="379"/>
                      <a:pt x="545" y="379"/>
                      <a:pt x="545" y="379"/>
                    </a:cubicBezTo>
                    <a:cubicBezTo>
                      <a:pt x="545" y="379"/>
                      <a:pt x="545" y="379"/>
                      <a:pt x="545" y="379"/>
                    </a:cubicBezTo>
                    <a:cubicBezTo>
                      <a:pt x="541" y="379"/>
                      <a:pt x="541" y="379"/>
                      <a:pt x="541" y="379"/>
                    </a:cubicBezTo>
                    <a:cubicBezTo>
                      <a:pt x="541" y="379"/>
                      <a:pt x="541" y="379"/>
                      <a:pt x="541" y="379"/>
                    </a:cubicBezTo>
                    <a:cubicBezTo>
                      <a:pt x="536" y="379"/>
                      <a:pt x="536" y="379"/>
                      <a:pt x="536" y="379"/>
                    </a:cubicBezTo>
                    <a:cubicBezTo>
                      <a:pt x="536" y="379"/>
                      <a:pt x="536" y="379"/>
                      <a:pt x="536" y="379"/>
                    </a:cubicBezTo>
                    <a:cubicBezTo>
                      <a:pt x="532" y="378"/>
                      <a:pt x="532" y="378"/>
                      <a:pt x="532" y="378"/>
                    </a:cubicBezTo>
                    <a:cubicBezTo>
                      <a:pt x="532" y="378"/>
                      <a:pt x="532" y="378"/>
                      <a:pt x="532" y="378"/>
                    </a:cubicBezTo>
                    <a:cubicBezTo>
                      <a:pt x="526" y="378"/>
                      <a:pt x="526" y="378"/>
                      <a:pt x="526" y="378"/>
                    </a:cubicBezTo>
                    <a:cubicBezTo>
                      <a:pt x="526" y="378"/>
                      <a:pt x="526" y="378"/>
                      <a:pt x="526" y="378"/>
                    </a:cubicBezTo>
                    <a:cubicBezTo>
                      <a:pt x="523" y="378"/>
                      <a:pt x="523" y="378"/>
                      <a:pt x="523" y="378"/>
                    </a:cubicBezTo>
                    <a:cubicBezTo>
                      <a:pt x="523" y="378"/>
                      <a:pt x="523" y="378"/>
                      <a:pt x="523" y="378"/>
                    </a:cubicBezTo>
                    <a:cubicBezTo>
                      <a:pt x="518" y="378"/>
                      <a:pt x="518" y="378"/>
                      <a:pt x="518" y="378"/>
                    </a:cubicBezTo>
                    <a:cubicBezTo>
                      <a:pt x="518" y="378"/>
                      <a:pt x="518" y="378"/>
                      <a:pt x="518" y="378"/>
                    </a:cubicBezTo>
                    <a:cubicBezTo>
                      <a:pt x="515" y="378"/>
                      <a:pt x="515" y="378"/>
                      <a:pt x="515" y="378"/>
                    </a:cubicBezTo>
                    <a:cubicBezTo>
                      <a:pt x="515" y="378"/>
                      <a:pt x="515" y="378"/>
                      <a:pt x="515" y="378"/>
                    </a:cubicBezTo>
                    <a:cubicBezTo>
                      <a:pt x="514" y="381"/>
                      <a:pt x="514" y="381"/>
                      <a:pt x="514" y="381"/>
                    </a:cubicBezTo>
                    <a:cubicBezTo>
                      <a:pt x="514" y="381"/>
                      <a:pt x="514" y="381"/>
                      <a:pt x="514" y="381"/>
                    </a:cubicBezTo>
                    <a:cubicBezTo>
                      <a:pt x="522" y="383"/>
                      <a:pt x="522" y="383"/>
                      <a:pt x="522" y="383"/>
                    </a:cubicBezTo>
                    <a:cubicBezTo>
                      <a:pt x="522" y="383"/>
                      <a:pt x="522" y="383"/>
                      <a:pt x="522" y="383"/>
                    </a:cubicBezTo>
                    <a:cubicBezTo>
                      <a:pt x="531" y="386"/>
                      <a:pt x="531" y="386"/>
                      <a:pt x="531" y="386"/>
                    </a:cubicBezTo>
                    <a:cubicBezTo>
                      <a:pt x="531" y="386"/>
                      <a:pt x="531" y="386"/>
                      <a:pt x="531" y="386"/>
                    </a:cubicBezTo>
                    <a:cubicBezTo>
                      <a:pt x="538" y="390"/>
                      <a:pt x="538" y="390"/>
                      <a:pt x="538" y="390"/>
                    </a:cubicBezTo>
                    <a:cubicBezTo>
                      <a:pt x="538" y="390"/>
                      <a:pt x="538" y="390"/>
                      <a:pt x="538" y="390"/>
                    </a:cubicBezTo>
                    <a:cubicBezTo>
                      <a:pt x="546" y="393"/>
                      <a:pt x="546" y="393"/>
                      <a:pt x="546" y="393"/>
                    </a:cubicBezTo>
                    <a:cubicBezTo>
                      <a:pt x="546" y="393"/>
                      <a:pt x="546" y="393"/>
                      <a:pt x="546" y="393"/>
                    </a:cubicBezTo>
                    <a:cubicBezTo>
                      <a:pt x="553" y="397"/>
                      <a:pt x="553" y="397"/>
                      <a:pt x="553" y="397"/>
                    </a:cubicBezTo>
                    <a:cubicBezTo>
                      <a:pt x="553" y="397"/>
                      <a:pt x="553" y="397"/>
                      <a:pt x="553" y="397"/>
                    </a:cubicBezTo>
                    <a:cubicBezTo>
                      <a:pt x="559" y="402"/>
                      <a:pt x="559" y="402"/>
                      <a:pt x="559" y="402"/>
                    </a:cubicBezTo>
                    <a:cubicBezTo>
                      <a:pt x="559" y="402"/>
                      <a:pt x="559" y="402"/>
                      <a:pt x="559" y="402"/>
                    </a:cubicBezTo>
                    <a:cubicBezTo>
                      <a:pt x="565" y="408"/>
                      <a:pt x="565" y="408"/>
                      <a:pt x="565" y="408"/>
                    </a:cubicBezTo>
                    <a:cubicBezTo>
                      <a:pt x="565" y="408"/>
                      <a:pt x="565" y="408"/>
                      <a:pt x="565" y="408"/>
                    </a:cubicBezTo>
                    <a:cubicBezTo>
                      <a:pt x="571" y="412"/>
                      <a:pt x="571" y="412"/>
                      <a:pt x="571" y="412"/>
                    </a:cubicBezTo>
                    <a:lnTo>
                      <a:pt x="573" y="412"/>
                    </a:lnTo>
                    <a:close/>
                    <a:moveTo>
                      <a:pt x="1446" y="406"/>
                    </a:moveTo>
                    <a:cubicBezTo>
                      <a:pt x="1469" y="399"/>
                      <a:pt x="1469" y="399"/>
                      <a:pt x="1469" y="399"/>
                    </a:cubicBezTo>
                    <a:cubicBezTo>
                      <a:pt x="1469" y="399"/>
                      <a:pt x="1469" y="399"/>
                      <a:pt x="1469" y="399"/>
                    </a:cubicBezTo>
                    <a:cubicBezTo>
                      <a:pt x="1469" y="398"/>
                      <a:pt x="1469" y="398"/>
                      <a:pt x="1469" y="398"/>
                    </a:cubicBezTo>
                    <a:cubicBezTo>
                      <a:pt x="1469" y="398"/>
                      <a:pt x="1469" y="398"/>
                      <a:pt x="1469" y="398"/>
                    </a:cubicBezTo>
                    <a:cubicBezTo>
                      <a:pt x="1472" y="397"/>
                      <a:pt x="1472" y="397"/>
                      <a:pt x="1472" y="397"/>
                    </a:cubicBezTo>
                    <a:cubicBezTo>
                      <a:pt x="1472" y="397"/>
                      <a:pt x="1472" y="397"/>
                      <a:pt x="1472" y="397"/>
                    </a:cubicBezTo>
                    <a:cubicBezTo>
                      <a:pt x="1473" y="396"/>
                      <a:pt x="1473" y="396"/>
                      <a:pt x="1473" y="396"/>
                    </a:cubicBezTo>
                    <a:cubicBezTo>
                      <a:pt x="1473" y="396"/>
                      <a:pt x="1473" y="396"/>
                      <a:pt x="1473" y="396"/>
                    </a:cubicBezTo>
                    <a:cubicBezTo>
                      <a:pt x="1476" y="396"/>
                      <a:pt x="1476" y="396"/>
                      <a:pt x="1476" y="396"/>
                    </a:cubicBezTo>
                    <a:cubicBezTo>
                      <a:pt x="1476" y="396"/>
                      <a:pt x="1476" y="396"/>
                      <a:pt x="1476" y="396"/>
                    </a:cubicBezTo>
                    <a:cubicBezTo>
                      <a:pt x="1477" y="396"/>
                      <a:pt x="1477" y="396"/>
                      <a:pt x="1477" y="396"/>
                    </a:cubicBezTo>
                    <a:cubicBezTo>
                      <a:pt x="1477" y="396"/>
                      <a:pt x="1477" y="396"/>
                      <a:pt x="1477" y="396"/>
                    </a:cubicBezTo>
                    <a:cubicBezTo>
                      <a:pt x="1479" y="396"/>
                      <a:pt x="1479" y="396"/>
                      <a:pt x="1479" y="396"/>
                    </a:cubicBezTo>
                    <a:cubicBezTo>
                      <a:pt x="1479" y="396"/>
                      <a:pt x="1479" y="396"/>
                      <a:pt x="1479" y="396"/>
                    </a:cubicBezTo>
                    <a:cubicBezTo>
                      <a:pt x="1480" y="395"/>
                      <a:pt x="1480" y="395"/>
                      <a:pt x="1480" y="395"/>
                    </a:cubicBezTo>
                    <a:cubicBezTo>
                      <a:pt x="1480" y="395"/>
                      <a:pt x="1480" y="395"/>
                      <a:pt x="1480" y="395"/>
                    </a:cubicBezTo>
                    <a:cubicBezTo>
                      <a:pt x="1482" y="393"/>
                      <a:pt x="1482" y="393"/>
                      <a:pt x="1482" y="393"/>
                    </a:cubicBezTo>
                    <a:cubicBezTo>
                      <a:pt x="1482" y="393"/>
                      <a:pt x="1482" y="393"/>
                      <a:pt x="1482" y="393"/>
                    </a:cubicBezTo>
                    <a:cubicBezTo>
                      <a:pt x="1509" y="378"/>
                      <a:pt x="1509" y="378"/>
                      <a:pt x="1509" y="378"/>
                    </a:cubicBezTo>
                    <a:cubicBezTo>
                      <a:pt x="1509" y="378"/>
                      <a:pt x="1509" y="378"/>
                      <a:pt x="1509" y="378"/>
                    </a:cubicBezTo>
                    <a:cubicBezTo>
                      <a:pt x="1517" y="377"/>
                      <a:pt x="1517" y="377"/>
                      <a:pt x="1517" y="377"/>
                    </a:cubicBezTo>
                    <a:cubicBezTo>
                      <a:pt x="1517" y="377"/>
                      <a:pt x="1517" y="377"/>
                      <a:pt x="1517" y="377"/>
                    </a:cubicBezTo>
                    <a:cubicBezTo>
                      <a:pt x="1523" y="374"/>
                      <a:pt x="1523" y="374"/>
                      <a:pt x="1523" y="374"/>
                    </a:cubicBezTo>
                    <a:cubicBezTo>
                      <a:pt x="1523" y="374"/>
                      <a:pt x="1523" y="374"/>
                      <a:pt x="1523" y="374"/>
                    </a:cubicBezTo>
                    <a:cubicBezTo>
                      <a:pt x="1528" y="370"/>
                      <a:pt x="1528" y="370"/>
                      <a:pt x="1528" y="370"/>
                    </a:cubicBezTo>
                    <a:cubicBezTo>
                      <a:pt x="1528" y="370"/>
                      <a:pt x="1528" y="370"/>
                      <a:pt x="1528" y="370"/>
                    </a:cubicBezTo>
                    <a:cubicBezTo>
                      <a:pt x="1533" y="366"/>
                      <a:pt x="1533" y="366"/>
                      <a:pt x="1533" y="366"/>
                    </a:cubicBezTo>
                    <a:cubicBezTo>
                      <a:pt x="1533" y="366"/>
                      <a:pt x="1533" y="366"/>
                      <a:pt x="1533" y="366"/>
                    </a:cubicBezTo>
                    <a:cubicBezTo>
                      <a:pt x="1538" y="362"/>
                      <a:pt x="1538" y="362"/>
                      <a:pt x="1538" y="362"/>
                    </a:cubicBezTo>
                    <a:cubicBezTo>
                      <a:pt x="1538" y="362"/>
                      <a:pt x="1538" y="362"/>
                      <a:pt x="1538" y="362"/>
                    </a:cubicBezTo>
                    <a:cubicBezTo>
                      <a:pt x="1542" y="357"/>
                      <a:pt x="1542" y="357"/>
                      <a:pt x="1542" y="357"/>
                    </a:cubicBezTo>
                    <a:cubicBezTo>
                      <a:pt x="1542" y="357"/>
                      <a:pt x="1542" y="357"/>
                      <a:pt x="1542" y="357"/>
                    </a:cubicBezTo>
                    <a:cubicBezTo>
                      <a:pt x="1545" y="353"/>
                      <a:pt x="1545" y="353"/>
                      <a:pt x="1545" y="353"/>
                    </a:cubicBezTo>
                    <a:cubicBezTo>
                      <a:pt x="1545" y="353"/>
                      <a:pt x="1545" y="353"/>
                      <a:pt x="1545" y="353"/>
                    </a:cubicBezTo>
                    <a:cubicBezTo>
                      <a:pt x="1550" y="348"/>
                      <a:pt x="1550" y="348"/>
                      <a:pt x="1550" y="348"/>
                    </a:cubicBezTo>
                    <a:cubicBezTo>
                      <a:pt x="1550" y="348"/>
                      <a:pt x="1550" y="348"/>
                      <a:pt x="1550" y="348"/>
                    </a:cubicBezTo>
                    <a:cubicBezTo>
                      <a:pt x="1568" y="312"/>
                      <a:pt x="1568" y="312"/>
                      <a:pt x="1568" y="312"/>
                    </a:cubicBezTo>
                    <a:cubicBezTo>
                      <a:pt x="1568" y="312"/>
                      <a:pt x="1568" y="312"/>
                      <a:pt x="1568" y="312"/>
                    </a:cubicBezTo>
                    <a:cubicBezTo>
                      <a:pt x="1583" y="269"/>
                      <a:pt x="1583" y="269"/>
                      <a:pt x="1583" y="269"/>
                    </a:cubicBezTo>
                    <a:cubicBezTo>
                      <a:pt x="1583" y="269"/>
                      <a:pt x="1583" y="269"/>
                      <a:pt x="1583" y="269"/>
                    </a:cubicBezTo>
                    <a:cubicBezTo>
                      <a:pt x="1584" y="269"/>
                      <a:pt x="1584" y="269"/>
                      <a:pt x="1584" y="269"/>
                    </a:cubicBezTo>
                    <a:cubicBezTo>
                      <a:pt x="1584" y="269"/>
                      <a:pt x="1584" y="269"/>
                      <a:pt x="1584" y="269"/>
                    </a:cubicBezTo>
                    <a:cubicBezTo>
                      <a:pt x="1586" y="267"/>
                      <a:pt x="1586" y="267"/>
                      <a:pt x="1586" y="267"/>
                    </a:cubicBezTo>
                    <a:cubicBezTo>
                      <a:pt x="1586" y="267"/>
                      <a:pt x="1586" y="267"/>
                      <a:pt x="1586" y="267"/>
                    </a:cubicBezTo>
                    <a:cubicBezTo>
                      <a:pt x="1588" y="266"/>
                      <a:pt x="1588" y="266"/>
                      <a:pt x="1588" y="266"/>
                    </a:cubicBezTo>
                    <a:cubicBezTo>
                      <a:pt x="1588" y="266"/>
                      <a:pt x="1588" y="266"/>
                      <a:pt x="1588" y="266"/>
                    </a:cubicBezTo>
                    <a:cubicBezTo>
                      <a:pt x="1591" y="264"/>
                      <a:pt x="1591" y="264"/>
                      <a:pt x="1591" y="264"/>
                    </a:cubicBezTo>
                    <a:cubicBezTo>
                      <a:pt x="1591" y="264"/>
                      <a:pt x="1591" y="264"/>
                      <a:pt x="1591" y="264"/>
                    </a:cubicBezTo>
                    <a:cubicBezTo>
                      <a:pt x="1593" y="263"/>
                      <a:pt x="1593" y="263"/>
                      <a:pt x="1593" y="263"/>
                    </a:cubicBezTo>
                    <a:cubicBezTo>
                      <a:pt x="1593" y="263"/>
                      <a:pt x="1593" y="263"/>
                      <a:pt x="1593" y="263"/>
                    </a:cubicBezTo>
                    <a:cubicBezTo>
                      <a:pt x="1597" y="262"/>
                      <a:pt x="1597" y="262"/>
                      <a:pt x="1597" y="262"/>
                    </a:cubicBezTo>
                    <a:cubicBezTo>
                      <a:pt x="1597" y="262"/>
                      <a:pt x="1597" y="262"/>
                      <a:pt x="1597" y="262"/>
                    </a:cubicBezTo>
                    <a:cubicBezTo>
                      <a:pt x="1599" y="262"/>
                      <a:pt x="1599" y="262"/>
                      <a:pt x="1599" y="262"/>
                    </a:cubicBezTo>
                    <a:cubicBezTo>
                      <a:pt x="1599" y="262"/>
                      <a:pt x="1599" y="262"/>
                      <a:pt x="1599" y="262"/>
                    </a:cubicBezTo>
                    <a:cubicBezTo>
                      <a:pt x="1602" y="261"/>
                      <a:pt x="1602" y="261"/>
                      <a:pt x="1602" y="261"/>
                    </a:cubicBezTo>
                    <a:cubicBezTo>
                      <a:pt x="1602" y="261"/>
                      <a:pt x="1602" y="261"/>
                      <a:pt x="1602" y="261"/>
                    </a:cubicBezTo>
                    <a:cubicBezTo>
                      <a:pt x="1602" y="260"/>
                      <a:pt x="1602" y="260"/>
                      <a:pt x="1602" y="260"/>
                    </a:cubicBezTo>
                    <a:cubicBezTo>
                      <a:pt x="1602" y="260"/>
                      <a:pt x="1602" y="260"/>
                      <a:pt x="1602" y="260"/>
                    </a:cubicBezTo>
                    <a:cubicBezTo>
                      <a:pt x="1604" y="258"/>
                      <a:pt x="1604" y="258"/>
                      <a:pt x="1604" y="258"/>
                    </a:cubicBezTo>
                    <a:cubicBezTo>
                      <a:pt x="1604" y="258"/>
                      <a:pt x="1604" y="258"/>
                      <a:pt x="1604" y="258"/>
                    </a:cubicBezTo>
                    <a:cubicBezTo>
                      <a:pt x="1606" y="257"/>
                      <a:pt x="1606" y="257"/>
                      <a:pt x="1606" y="257"/>
                    </a:cubicBezTo>
                    <a:cubicBezTo>
                      <a:pt x="1606" y="257"/>
                      <a:pt x="1606" y="257"/>
                      <a:pt x="1606" y="257"/>
                    </a:cubicBezTo>
                    <a:cubicBezTo>
                      <a:pt x="1609" y="256"/>
                      <a:pt x="1609" y="256"/>
                      <a:pt x="1609" y="256"/>
                    </a:cubicBezTo>
                    <a:cubicBezTo>
                      <a:pt x="1609" y="256"/>
                      <a:pt x="1609" y="256"/>
                      <a:pt x="1609" y="256"/>
                    </a:cubicBezTo>
                    <a:cubicBezTo>
                      <a:pt x="1611" y="256"/>
                      <a:pt x="1611" y="256"/>
                      <a:pt x="1611" y="256"/>
                    </a:cubicBezTo>
                    <a:cubicBezTo>
                      <a:pt x="1611" y="256"/>
                      <a:pt x="1611" y="256"/>
                      <a:pt x="1611" y="256"/>
                    </a:cubicBezTo>
                    <a:cubicBezTo>
                      <a:pt x="1613" y="255"/>
                      <a:pt x="1613" y="255"/>
                      <a:pt x="1613" y="255"/>
                    </a:cubicBezTo>
                    <a:cubicBezTo>
                      <a:pt x="1613" y="255"/>
                      <a:pt x="1613" y="255"/>
                      <a:pt x="1613" y="255"/>
                    </a:cubicBezTo>
                    <a:cubicBezTo>
                      <a:pt x="1616" y="255"/>
                      <a:pt x="1616" y="255"/>
                      <a:pt x="1616" y="255"/>
                    </a:cubicBezTo>
                    <a:cubicBezTo>
                      <a:pt x="1616" y="255"/>
                      <a:pt x="1616" y="255"/>
                      <a:pt x="1616" y="255"/>
                    </a:cubicBezTo>
                    <a:cubicBezTo>
                      <a:pt x="1619" y="254"/>
                      <a:pt x="1619" y="254"/>
                      <a:pt x="1619" y="254"/>
                    </a:cubicBezTo>
                    <a:cubicBezTo>
                      <a:pt x="1619" y="254"/>
                      <a:pt x="1619" y="254"/>
                      <a:pt x="1619" y="254"/>
                    </a:cubicBezTo>
                    <a:cubicBezTo>
                      <a:pt x="1697" y="217"/>
                      <a:pt x="1697" y="217"/>
                      <a:pt x="1697" y="217"/>
                    </a:cubicBezTo>
                    <a:cubicBezTo>
                      <a:pt x="1697" y="217"/>
                      <a:pt x="1697" y="217"/>
                      <a:pt x="1697" y="217"/>
                    </a:cubicBezTo>
                    <a:cubicBezTo>
                      <a:pt x="1695" y="215"/>
                      <a:pt x="1695" y="215"/>
                      <a:pt x="1695" y="215"/>
                    </a:cubicBezTo>
                    <a:cubicBezTo>
                      <a:pt x="1695" y="215"/>
                      <a:pt x="1695" y="215"/>
                      <a:pt x="1695" y="215"/>
                    </a:cubicBezTo>
                    <a:cubicBezTo>
                      <a:pt x="1691" y="214"/>
                      <a:pt x="1691" y="214"/>
                      <a:pt x="1691" y="214"/>
                    </a:cubicBezTo>
                    <a:cubicBezTo>
                      <a:pt x="1691" y="214"/>
                      <a:pt x="1691" y="214"/>
                      <a:pt x="1691" y="214"/>
                    </a:cubicBezTo>
                    <a:cubicBezTo>
                      <a:pt x="1688" y="212"/>
                      <a:pt x="1688" y="212"/>
                      <a:pt x="1688" y="212"/>
                    </a:cubicBezTo>
                    <a:cubicBezTo>
                      <a:pt x="1688" y="212"/>
                      <a:pt x="1688" y="212"/>
                      <a:pt x="1688" y="212"/>
                    </a:cubicBezTo>
                    <a:cubicBezTo>
                      <a:pt x="1685" y="210"/>
                      <a:pt x="1685" y="210"/>
                      <a:pt x="1685" y="210"/>
                    </a:cubicBezTo>
                    <a:cubicBezTo>
                      <a:pt x="1685" y="210"/>
                      <a:pt x="1685" y="210"/>
                      <a:pt x="1685" y="210"/>
                    </a:cubicBezTo>
                    <a:cubicBezTo>
                      <a:pt x="1682" y="209"/>
                      <a:pt x="1682" y="209"/>
                      <a:pt x="1682" y="209"/>
                    </a:cubicBezTo>
                    <a:cubicBezTo>
                      <a:pt x="1682" y="209"/>
                      <a:pt x="1682" y="209"/>
                      <a:pt x="1682" y="209"/>
                    </a:cubicBezTo>
                    <a:cubicBezTo>
                      <a:pt x="1679" y="207"/>
                      <a:pt x="1679" y="207"/>
                      <a:pt x="1679" y="207"/>
                    </a:cubicBezTo>
                    <a:cubicBezTo>
                      <a:pt x="1679" y="207"/>
                      <a:pt x="1679" y="207"/>
                      <a:pt x="1679" y="207"/>
                    </a:cubicBezTo>
                    <a:cubicBezTo>
                      <a:pt x="1675" y="206"/>
                      <a:pt x="1675" y="206"/>
                      <a:pt x="1675" y="206"/>
                    </a:cubicBezTo>
                    <a:cubicBezTo>
                      <a:pt x="1675" y="206"/>
                      <a:pt x="1675" y="206"/>
                      <a:pt x="1675" y="206"/>
                    </a:cubicBezTo>
                    <a:cubicBezTo>
                      <a:pt x="1673" y="205"/>
                      <a:pt x="1673" y="205"/>
                      <a:pt x="1673" y="205"/>
                    </a:cubicBezTo>
                    <a:cubicBezTo>
                      <a:pt x="1673" y="205"/>
                      <a:pt x="1673" y="205"/>
                      <a:pt x="1673" y="205"/>
                    </a:cubicBezTo>
                    <a:cubicBezTo>
                      <a:pt x="1664" y="214"/>
                      <a:pt x="1664" y="214"/>
                      <a:pt x="1664" y="214"/>
                    </a:cubicBezTo>
                    <a:cubicBezTo>
                      <a:pt x="1664" y="214"/>
                      <a:pt x="1664" y="214"/>
                      <a:pt x="1664" y="214"/>
                    </a:cubicBezTo>
                    <a:cubicBezTo>
                      <a:pt x="1654" y="221"/>
                      <a:pt x="1654" y="221"/>
                      <a:pt x="1654" y="221"/>
                    </a:cubicBezTo>
                    <a:cubicBezTo>
                      <a:pt x="1654" y="221"/>
                      <a:pt x="1654" y="221"/>
                      <a:pt x="1654" y="221"/>
                    </a:cubicBezTo>
                    <a:cubicBezTo>
                      <a:pt x="1645" y="229"/>
                      <a:pt x="1645" y="229"/>
                      <a:pt x="1645" y="229"/>
                    </a:cubicBezTo>
                    <a:cubicBezTo>
                      <a:pt x="1645" y="229"/>
                      <a:pt x="1645" y="229"/>
                      <a:pt x="1645" y="229"/>
                    </a:cubicBezTo>
                    <a:cubicBezTo>
                      <a:pt x="1636" y="234"/>
                      <a:pt x="1636" y="234"/>
                      <a:pt x="1636" y="234"/>
                    </a:cubicBezTo>
                    <a:cubicBezTo>
                      <a:pt x="1636" y="234"/>
                      <a:pt x="1636" y="234"/>
                      <a:pt x="1636" y="234"/>
                    </a:cubicBezTo>
                    <a:cubicBezTo>
                      <a:pt x="1624" y="240"/>
                      <a:pt x="1624" y="240"/>
                      <a:pt x="1624" y="240"/>
                    </a:cubicBezTo>
                    <a:cubicBezTo>
                      <a:pt x="1624" y="240"/>
                      <a:pt x="1624" y="240"/>
                      <a:pt x="1624" y="240"/>
                    </a:cubicBezTo>
                    <a:cubicBezTo>
                      <a:pt x="1613" y="244"/>
                      <a:pt x="1613" y="244"/>
                      <a:pt x="1613" y="244"/>
                    </a:cubicBezTo>
                    <a:cubicBezTo>
                      <a:pt x="1613" y="244"/>
                      <a:pt x="1613" y="244"/>
                      <a:pt x="1613" y="244"/>
                    </a:cubicBezTo>
                    <a:cubicBezTo>
                      <a:pt x="1602" y="248"/>
                      <a:pt x="1602" y="248"/>
                      <a:pt x="1602" y="248"/>
                    </a:cubicBezTo>
                    <a:cubicBezTo>
                      <a:pt x="1602" y="248"/>
                      <a:pt x="1602" y="248"/>
                      <a:pt x="1602" y="248"/>
                    </a:cubicBezTo>
                    <a:cubicBezTo>
                      <a:pt x="1590" y="251"/>
                      <a:pt x="1590" y="251"/>
                      <a:pt x="1590" y="251"/>
                    </a:cubicBezTo>
                    <a:cubicBezTo>
                      <a:pt x="1586" y="249"/>
                      <a:pt x="1586" y="249"/>
                      <a:pt x="1586" y="249"/>
                    </a:cubicBezTo>
                    <a:cubicBezTo>
                      <a:pt x="1606" y="141"/>
                      <a:pt x="1606" y="141"/>
                      <a:pt x="1606" y="141"/>
                    </a:cubicBezTo>
                    <a:cubicBezTo>
                      <a:pt x="1606" y="141"/>
                      <a:pt x="1606" y="141"/>
                      <a:pt x="1606" y="141"/>
                    </a:cubicBezTo>
                    <a:cubicBezTo>
                      <a:pt x="1606" y="138"/>
                      <a:pt x="1607" y="134"/>
                      <a:pt x="1607" y="131"/>
                    </a:cubicBezTo>
                    <a:cubicBezTo>
                      <a:pt x="1607" y="131"/>
                      <a:pt x="1607" y="131"/>
                      <a:pt x="1607" y="131"/>
                    </a:cubicBezTo>
                    <a:cubicBezTo>
                      <a:pt x="1605" y="123"/>
                      <a:pt x="1605" y="122"/>
                      <a:pt x="1601" y="114"/>
                    </a:cubicBezTo>
                    <a:cubicBezTo>
                      <a:pt x="1601" y="114"/>
                      <a:pt x="1601" y="114"/>
                      <a:pt x="1601" y="114"/>
                    </a:cubicBezTo>
                    <a:cubicBezTo>
                      <a:pt x="1599" y="112"/>
                      <a:pt x="1597" y="109"/>
                      <a:pt x="1595" y="106"/>
                    </a:cubicBezTo>
                    <a:cubicBezTo>
                      <a:pt x="1595" y="106"/>
                      <a:pt x="1595" y="106"/>
                      <a:pt x="1595" y="106"/>
                    </a:cubicBezTo>
                    <a:cubicBezTo>
                      <a:pt x="1588" y="100"/>
                      <a:pt x="1588" y="100"/>
                      <a:pt x="1588" y="100"/>
                    </a:cubicBezTo>
                    <a:cubicBezTo>
                      <a:pt x="1588" y="100"/>
                      <a:pt x="1588" y="100"/>
                      <a:pt x="1588" y="100"/>
                    </a:cubicBezTo>
                    <a:cubicBezTo>
                      <a:pt x="1580" y="94"/>
                      <a:pt x="1580" y="94"/>
                      <a:pt x="1580" y="94"/>
                    </a:cubicBezTo>
                    <a:cubicBezTo>
                      <a:pt x="1580" y="94"/>
                      <a:pt x="1580" y="94"/>
                      <a:pt x="1580" y="94"/>
                    </a:cubicBezTo>
                    <a:cubicBezTo>
                      <a:pt x="1571" y="87"/>
                      <a:pt x="1571" y="87"/>
                      <a:pt x="1571" y="87"/>
                    </a:cubicBezTo>
                    <a:cubicBezTo>
                      <a:pt x="1571" y="87"/>
                      <a:pt x="1571" y="87"/>
                      <a:pt x="1571" y="87"/>
                    </a:cubicBezTo>
                    <a:cubicBezTo>
                      <a:pt x="1564" y="81"/>
                      <a:pt x="1564" y="81"/>
                      <a:pt x="1564" y="81"/>
                    </a:cubicBezTo>
                    <a:cubicBezTo>
                      <a:pt x="1564" y="81"/>
                      <a:pt x="1564" y="81"/>
                      <a:pt x="1564" y="81"/>
                    </a:cubicBezTo>
                    <a:cubicBezTo>
                      <a:pt x="1562" y="81"/>
                      <a:pt x="1562" y="81"/>
                      <a:pt x="1562" y="81"/>
                    </a:cubicBezTo>
                    <a:cubicBezTo>
                      <a:pt x="1562" y="81"/>
                      <a:pt x="1562" y="81"/>
                      <a:pt x="1562" y="81"/>
                    </a:cubicBezTo>
                    <a:cubicBezTo>
                      <a:pt x="1560" y="81"/>
                      <a:pt x="1560" y="81"/>
                      <a:pt x="1560" y="81"/>
                    </a:cubicBezTo>
                    <a:cubicBezTo>
                      <a:pt x="1560" y="81"/>
                      <a:pt x="1560" y="81"/>
                      <a:pt x="1560" y="81"/>
                    </a:cubicBezTo>
                    <a:cubicBezTo>
                      <a:pt x="1558" y="80"/>
                      <a:pt x="1558" y="80"/>
                      <a:pt x="1558" y="80"/>
                    </a:cubicBezTo>
                    <a:cubicBezTo>
                      <a:pt x="1558" y="80"/>
                      <a:pt x="1558" y="80"/>
                      <a:pt x="1558" y="80"/>
                    </a:cubicBezTo>
                    <a:cubicBezTo>
                      <a:pt x="1557" y="79"/>
                      <a:pt x="1557" y="79"/>
                      <a:pt x="1557" y="79"/>
                    </a:cubicBezTo>
                    <a:cubicBezTo>
                      <a:pt x="1557" y="79"/>
                      <a:pt x="1557" y="79"/>
                      <a:pt x="1557" y="79"/>
                    </a:cubicBezTo>
                    <a:cubicBezTo>
                      <a:pt x="1554" y="80"/>
                      <a:pt x="1554" y="80"/>
                      <a:pt x="1551" y="80"/>
                    </a:cubicBezTo>
                    <a:cubicBezTo>
                      <a:pt x="1551" y="80"/>
                      <a:pt x="1551" y="80"/>
                      <a:pt x="1551" y="80"/>
                    </a:cubicBezTo>
                    <a:cubicBezTo>
                      <a:pt x="1551" y="80"/>
                      <a:pt x="1551" y="80"/>
                      <a:pt x="1551" y="80"/>
                    </a:cubicBezTo>
                    <a:cubicBezTo>
                      <a:pt x="1551" y="80"/>
                      <a:pt x="1551" y="80"/>
                      <a:pt x="1551" y="80"/>
                    </a:cubicBezTo>
                    <a:cubicBezTo>
                      <a:pt x="1550" y="82"/>
                      <a:pt x="1550" y="82"/>
                      <a:pt x="1550" y="82"/>
                    </a:cubicBezTo>
                    <a:cubicBezTo>
                      <a:pt x="1550" y="82"/>
                      <a:pt x="1550" y="82"/>
                      <a:pt x="1550" y="82"/>
                    </a:cubicBezTo>
                    <a:cubicBezTo>
                      <a:pt x="1556" y="90"/>
                      <a:pt x="1556" y="90"/>
                      <a:pt x="1556" y="90"/>
                    </a:cubicBezTo>
                    <a:cubicBezTo>
                      <a:pt x="1556" y="90"/>
                      <a:pt x="1556" y="90"/>
                      <a:pt x="1556" y="90"/>
                    </a:cubicBezTo>
                    <a:cubicBezTo>
                      <a:pt x="1560" y="99"/>
                      <a:pt x="1560" y="99"/>
                      <a:pt x="1560" y="99"/>
                    </a:cubicBezTo>
                    <a:cubicBezTo>
                      <a:pt x="1560" y="99"/>
                      <a:pt x="1560" y="99"/>
                      <a:pt x="1560" y="99"/>
                    </a:cubicBezTo>
                    <a:cubicBezTo>
                      <a:pt x="1562" y="107"/>
                      <a:pt x="1562" y="107"/>
                      <a:pt x="1562" y="107"/>
                    </a:cubicBezTo>
                    <a:cubicBezTo>
                      <a:pt x="1562" y="107"/>
                      <a:pt x="1562" y="107"/>
                      <a:pt x="1562" y="107"/>
                    </a:cubicBezTo>
                    <a:cubicBezTo>
                      <a:pt x="1565" y="114"/>
                      <a:pt x="1565" y="114"/>
                      <a:pt x="1565" y="114"/>
                    </a:cubicBezTo>
                    <a:cubicBezTo>
                      <a:pt x="1565" y="114"/>
                      <a:pt x="1565" y="114"/>
                      <a:pt x="1565" y="114"/>
                    </a:cubicBezTo>
                    <a:cubicBezTo>
                      <a:pt x="1566" y="120"/>
                      <a:pt x="1566" y="125"/>
                      <a:pt x="1567" y="130"/>
                    </a:cubicBezTo>
                    <a:cubicBezTo>
                      <a:pt x="1567" y="130"/>
                      <a:pt x="1567" y="130"/>
                      <a:pt x="1567" y="130"/>
                    </a:cubicBezTo>
                    <a:cubicBezTo>
                      <a:pt x="1571" y="145"/>
                      <a:pt x="1574" y="143"/>
                      <a:pt x="1572" y="160"/>
                    </a:cubicBezTo>
                    <a:cubicBezTo>
                      <a:pt x="1572" y="160"/>
                      <a:pt x="1572" y="160"/>
                      <a:pt x="1572" y="160"/>
                    </a:cubicBezTo>
                    <a:cubicBezTo>
                      <a:pt x="1572" y="175"/>
                      <a:pt x="1572" y="175"/>
                      <a:pt x="1572" y="175"/>
                    </a:cubicBezTo>
                    <a:cubicBezTo>
                      <a:pt x="1572" y="175"/>
                      <a:pt x="1572" y="175"/>
                      <a:pt x="1572" y="175"/>
                    </a:cubicBezTo>
                    <a:cubicBezTo>
                      <a:pt x="1572" y="190"/>
                      <a:pt x="1572" y="190"/>
                      <a:pt x="1572" y="190"/>
                    </a:cubicBezTo>
                    <a:cubicBezTo>
                      <a:pt x="1572" y="190"/>
                      <a:pt x="1572" y="190"/>
                      <a:pt x="1572" y="190"/>
                    </a:cubicBezTo>
                    <a:cubicBezTo>
                      <a:pt x="1574" y="205"/>
                      <a:pt x="1574" y="205"/>
                      <a:pt x="1574" y="205"/>
                    </a:cubicBezTo>
                    <a:cubicBezTo>
                      <a:pt x="1574" y="205"/>
                      <a:pt x="1574" y="205"/>
                      <a:pt x="1574" y="205"/>
                    </a:cubicBezTo>
                    <a:cubicBezTo>
                      <a:pt x="1572" y="220"/>
                      <a:pt x="1572" y="220"/>
                      <a:pt x="1572" y="220"/>
                    </a:cubicBezTo>
                    <a:cubicBezTo>
                      <a:pt x="1572" y="220"/>
                      <a:pt x="1572" y="220"/>
                      <a:pt x="1572" y="220"/>
                    </a:cubicBezTo>
                    <a:cubicBezTo>
                      <a:pt x="1570" y="234"/>
                      <a:pt x="1570" y="234"/>
                      <a:pt x="1570" y="234"/>
                    </a:cubicBezTo>
                    <a:cubicBezTo>
                      <a:pt x="1570" y="234"/>
                      <a:pt x="1570" y="234"/>
                      <a:pt x="1570" y="234"/>
                    </a:cubicBezTo>
                    <a:cubicBezTo>
                      <a:pt x="1565" y="248"/>
                      <a:pt x="1565" y="248"/>
                      <a:pt x="1565" y="248"/>
                    </a:cubicBezTo>
                    <a:cubicBezTo>
                      <a:pt x="1565" y="248"/>
                      <a:pt x="1565" y="248"/>
                      <a:pt x="1565" y="248"/>
                    </a:cubicBezTo>
                    <a:cubicBezTo>
                      <a:pt x="1558" y="259"/>
                      <a:pt x="1558" y="259"/>
                      <a:pt x="1558" y="259"/>
                    </a:cubicBezTo>
                    <a:cubicBezTo>
                      <a:pt x="1558" y="259"/>
                      <a:pt x="1558" y="259"/>
                      <a:pt x="1558" y="259"/>
                    </a:cubicBezTo>
                    <a:cubicBezTo>
                      <a:pt x="1511" y="269"/>
                      <a:pt x="1511" y="269"/>
                      <a:pt x="1511" y="269"/>
                    </a:cubicBezTo>
                    <a:cubicBezTo>
                      <a:pt x="1511" y="269"/>
                      <a:pt x="1511" y="269"/>
                      <a:pt x="1511" y="269"/>
                    </a:cubicBezTo>
                    <a:cubicBezTo>
                      <a:pt x="1469" y="282"/>
                      <a:pt x="1469" y="282"/>
                      <a:pt x="1469" y="282"/>
                    </a:cubicBezTo>
                    <a:cubicBezTo>
                      <a:pt x="1469" y="282"/>
                      <a:pt x="1469" y="282"/>
                      <a:pt x="1469" y="282"/>
                    </a:cubicBezTo>
                    <a:cubicBezTo>
                      <a:pt x="1455" y="286"/>
                      <a:pt x="1455" y="286"/>
                      <a:pt x="1455" y="286"/>
                    </a:cubicBezTo>
                    <a:cubicBezTo>
                      <a:pt x="1455" y="286"/>
                      <a:pt x="1455" y="286"/>
                      <a:pt x="1455" y="286"/>
                    </a:cubicBezTo>
                    <a:cubicBezTo>
                      <a:pt x="1442" y="290"/>
                      <a:pt x="1442" y="290"/>
                      <a:pt x="1442" y="290"/>
                    </a:cubicBezTo>
                    <a:cubicBezTo>
                      <a:pt x="1442" y="290"/>
                      <a:pt x="1442" y="290"/>
                      <a:pt x="1442" y="290"/>
                    </a:cubicBezTo>
                    <a:cubicBezTo>
                      <a:pt x="1427" y="295"/>
                      <a:pt x="1427" y="295"/>
                      <a:pt x="1427" y="295"/>
                    </a:cubicBezTo>
                    <a:cubicBezTo>
                      <a:pt x="1427" y="295"/>
                      <a:pt x="1427" y="295"/>
                      <a:pt x="1427" y="295"/>
                    </a:cubicBezTo>
                    <a:cubicBezTo>
                      <a:pt x="1415" y="299"/>
                      <a:pt x="1415" y="299"/>
                      <a:pt x="1415" y="299"/>
                    </a:cubicBezTo>
                    <a:cubicBezTo>
                      <a:pt x="1415" y="299"/>
                      <a:pt x="1415" y="299"/>
                      <a:pt x="1415" y="299"/>
                    </a:cubicBezTo>
                    <a:cubicBezTo>
                      <a:pt x="1401" y="305"/>
                      <a:pt x="1401" y="305"/>
                      <a:pt x="1401" y="305"/>
                    </a:cubicBezTo>
                    <a:cubicBezTo>
                      <a:pt x="1401" y="305"/>
                      <a:pt x="1401" y="305"/>
                      <a:pt x="1401" y="305"/>
                    </a:cubicBezTo>
                    <a:cubicBezTo>
                      <a:pt x="1387" y="310"/>
                      <a:pt x="1387" y="310"/>
                      <a:pt x="1387" y="310"/>
                    </a:cubicBezTo>
                    <a:cubicBezTo>
                      <a:pt x="1387" y="310"/>
                      <a:pt x="1387" y="310"/>
                      <a:pt x="1387" y="310"/>
                    </a:cubicBezTo>
                    <a:cubicBezTo>
                      <a:pt x="1374" y="313"/>
                      <a:pt x="1374" y="313"/>
                      <a:pt x="1374" y="313"/>
                    </a:cubicBezTo>
                    <a:cubicBezTo>
                      <a:pt x="1374" y="313"/>
                      <a:pt x="1374" y="313"/>
                      <a:pt x="1374" y="313"/>
                    </a:cubicBezTo>
                    <a:cubicBezTo>
                      <a:pt x="1361" y="316"/>
                      <a:pt x="1361" y="316"/>
                      <a:pt x="1361" y="316"/>
                    </a:cubicBezTo>
                    <a:cubicBezTo>
                      <a:pt x="1361" y="316"/>
                      <a:pt x="1361" y="316"/>
                      <a:pt x="1361" y="316"/>
                    </a:cubicBezTo>
                    <a:cubicBezTo>
                      <a:pt x="1393" y="337"/>
                      <a:pt x="1393" y="337"/>
                      <a:pt x="1393" y="337"/>
                    </a:cubicBezTo>
                    <a:cubicBezTo>
                      <a:pt x="1393" y="337"/>
                      <a:pt x="1393" y="337"/>
                      <a:pt x="1393" y="337"/>
                    </a:cubicBezTo>
                    <a:cubicBezTo>
                      <a:pt x="1396" y="338"/>
                      <a:pt x="1396" y="338"/>
                      <a:pt x="1396" y="338"/>
                    </a:cubicBezTo>
                    <a:cubicBezTo>
                      <a:pt x="1396" y="338"/>
                      <a:pt x="1396" y="338"/>
                      <a:pt x="1396" y="338"/>
                    </a:cubicBezTo>
                    <a:cubicBezTo>
                      <a:pt x="1400" y="338"/>
                      <a:pt x="1400" y="338"/>
                      <a:pt x="1400" y="338"/>
                    </a:cubicBezTo>
                    <a:cubicBezTo>
                      <a:pt x="1400" y="338"/>
                      <a:pt x="1400" y="338"/>
                      <a:pt x="1400" y="338"/>
                    </a:cubicBezTo>
                    <a:cubicBezTo>
                      <a:pt x="1403" y="338"/>
                      <a:pt x="1403" y="338"/>
                      <a:pt x="1403" y="338"/>
                    </a:cubicBezTo>
                    <a:cubicBezTo>
                      <a:pt x="1403" y="338"/>
                      <a:pt x="1403" y="338"/>
                      <a:pt x="1403" y="338"/>
                    </a:cubicBezTo>
                    <a:cubicBezTo>
                      <a:pt x="1407" y="338"/>
                      <a:pt x="1407" y="338"/>
                      <a:pt x="1407" y="338"/>
                    </a:cubicBezTo>
                    <a:cubicBezTo>
                      <a:pt x="1407" y="338"/>
                      <a:pt x="1407" y="338"/>
                      <a:pt x="1407" y="338"/>
                    </a:cubicBezTo>
                    <a:cubicBezTo>
                      <a:pt x="1411" y="337"/>
                      <a:pt x="1411" y="337"/>
                      <a:pt x="1411" y="337"/>
                    </a:cubicBezTo>
                    <a:cubicBezTo>
                      <a:pt x="1411" y="337"/>
                      <a:pt x="1411" y="337"/>
                      <a:pt x="1411" y="337"/>
                    </a:cubicBezTo>
                    <a:cubicBezTo>
                      <a:pt x="1415" y="335"/>
                      <a:pt x="1415" y="335"/>
                      <a:pt x="1415" y="335"/>
                    </a:cubicBezTo>
                    <a:cubicBezTo>
                      <a:pt x="1415" y="335"/>
                      <a:pt x="1415" y="335"/>
                      <a:pt x="1415" y="335"/>
                    </a:cubicBezTo>
                    <a:cubicBezTo>
                      <a:pt x="1417" y="333"/>
                      <a:pt x="1417" y="333"/>
                      <a:pt x="1417" y="333"/>
                    </a:cubicBezTo>
                    <a:cubicBezTo>
                      <a:pt x="1417" y="333"/>
                      <a:pt x="1417" y="333"/>
                      <a:pt x="1417" y="333"/>
                    </a:cubicBezTo>
                    <a:cubicBezTo>
                      <a:pt x="1420" y="330"/>
                      <a:pt x="1420" y="330"/>
                      <a:pt x="1420" y="330"/>
                    </a:cubicBezTo>
                    <a:cubicBezTo>
                      <a:pt x="1420" y="330"/>
                      <a:pt x="1420" y="330"/>
                      <a:pt x="1420" y="330"/>
                    </a:cubicBezTo>
                    <a:cubicBezTo>
                      <a:pt x="1450" y="315"/>
                      <a:pt x="1450" y="315"/>
                      <a:pt x="1450" y="315"/>
                    </a:cubicBezTo>
                    <a:cubicBezTo>
                      <a:pt x="1450" y="315"/>
                      <a:pt x="1450" y="315"/>
                      <a:pt x="1450" y="315"/>
                    </a:cubicBezTo>
                    <a:cubicBezTo>
                      <a:pt x="1463" y="310"/>
                      <a:pt x="1463" y="310"/>
                      <a:pt x="1463" y="310"/>
                    </a:cubicBezTo>
                    <a:cubicBezTo>
                      <a:pt x="1463" y="310"/>
                      <a:pt x="1463" y="310"/>
                      <a:pt x="1463" y="310"/>
                    </a:cubicBezTo>
                    <a:cubicBezTo>
                      <a:pt x="1476" y="305"/>
                      <a:pt x="1476" y="305"/>
                      <a:pt x="1476" y="305"/>
                    </a:cubicBezTo>
                    <a:cubicBezTo>
                      <a:pt x="1476" y="305"/>
                      <a:pt x="1476" y="305"/>
                      <a:pt x="1476" y="305"/>
                    </a:cubicBezTo>
                    <a:cubicBezTo>
                      <a:pt x="1489" y="299"/>
                      <a:pt x="1489" y="299"/>
                      <a:pt x="1489" y="299"/>
                    </a:cubicBezTo>
                    <a:cubicBezTo>
                      <a:pt x="1489" y="299"/>
                      <a:pt x="1489" y="299"/>
                      <a:pt x="1489" y="299"/>
                    </a:cubicBezTo>
                    <a:cubicBezTo>
                      <a:pt x="1503" y="292"/>
                      <a:pt x="1503" y="292"/>
                      <a:pt x="1503" y="292"/>
                    </a:cubicBezTo>
                    <a:cubicBezTo>
                      <a:pt x="1503" y="292"/>
                      <a:pt x="1503" y="292"/>
                      <a:pt x="1503" y="292"/>
                    </a:cubicBezTo>
                    <a:cubicBezTo>
                      <a:pt x="1516" y="287"/>
                      <a:pt x="1516" y="287"/>
                      <a:pt x="1516" y="287"/>
                    </a:cubicBezTo>
                    <a:cubicBezTo>
                      <a:pt x="1516" y="287"/>
                      <a:pt x="1516" y="287"/>
                      <a:pt x="1516" y="287"/>
                    </a:cubicBezTo>
                    <a:cubicBezTo>
                      <a:pt x="1528" y="282"/>
                      <a:pt x="1528" y="282"/>
                      <a:pt x="1528" y="282"/>
                    </a:cubicBezTo>
                    <a:cubicBezTo>
                      <a:pt x="1528" y="282"/>
                      <a:pt x="1528" y="282"/>
                      <a:pt x="1528" y="282"/>
                    </a:cubicBezTo>
                    <a:cubicBezTo>
                      <a:pt x="1542" y="279"/>
                      <a:pt x="1542" y="279"/>
                      <a:pt x="1542" y="279"/>
                    </a:cubicBezTo>
                    <a:cubicBezTo>
                      <a:pt x="1542" y="279"/>
                      <a:pt x="1542" y="279"/>
                      <a:pt x="1542" y="279"/>
                    </a:cubicBezTo>
                    <a:cubicBezTo>
                      <a:pt x="1556" y="277"/>
                      <a:pt x="1556" y="277"/>
                      <a:pt x="1556" y="277"/>
                    </a:cubicBezTo>
                    <a:cubicBezTo>
                      <a:pt x="1556" y="277"/>
                      <a:pt x="1556" y="277"/>
                      <a:pt x="1556" y="277"/>
                    </a:cubicBezTo>
                    <a:cubicBezTo>
                      <a:pt x="1556" y="279"/>
                      <a:pt x="1556" y="279"/>
                      <a:pt x="1556" y="279"/>
                    </a:cubicBezTo>
                    <a:cubicBezTo>
                      <a:pt x="1556" y="279"/>
                      <a:pt x="1556" y="279"/>
                      <a:pt x="1556" y="279"/>
                    </a:cubicBezTo>
                    <a:cubicBezTo>
                      <a:pt x="1557" y="280"/>
                      <a:pt x="1557" y="280"/>
                      <a:pt x="1557" y="280"/>
                    </a:cubicBezTo>
                    <a:cubicBezTo>
                      <a:pt x="1557" y="280"/>
                      <a:pt x="1557" y="280"/>
                      <a:pt x="1557" y="280"/>
                    </a:cubicBezTo>
                    <a:cubicBezTo>
                      <a:pt x="1557" y="282"/>
                      <a:pt x="1557" y="282"/>
                      <a:pt x="1557" y="282"/>
                    </a:cubicBezTo>
                    <a:cubicBezTo>
                      <a:pt x="1557" y="282"/>
                      <a:pt x="1557" y="282"/>
                      <a:pt x="1557" y="282"/>
                    </a:cubicBezTo>
                    <a:cubicBezTo>
                      <a:pt x="1558" y="282"/>
                      <a:pt x="1558" y="282"/>
                      <a:pt x="1558" y="282"/>
                    </a:cubicBezTo>
                    <a:cubicBezTo>
                      <a:pt x="1558" y="282"/>
                      <a:pt x="1558" y="282"/>
                      <a:pt x="1558" y="282"/>
                    </a:cubicBezTo>
                    <a:cubicBezTo>
                      <a:pt x="1558" y="284"/>
                      <a:pt x="1558" y="284"/>
                      <a:pt x="1558" y="284"/>
                    </a:cubicBezTo>
                    <a:cubicBezTo>
                      <a:pt x="1558" y="284"/>
                      <a:pt x="1558" y="284"/>
                      <a:pt x="1558" y="284"/>
                    </a:cubicBezTo>
                    <a:cubicBezTo>
                      <a:pt x="1558" y="284"/>
                      <a:pt x="1558" y="284"/>
                      <a:pt x="1558" y="284"/>
                    </a:cubicBezTo>
                    <a:cubicBezTo>
                      <a:pt x="1558" y="284"/>
                      <a:pt x="1558" y="284"/>
                      <a:pt x="1558" y="284"/>
                    </a:cubicBezTo>
                    <a:cubicBezTo>
                      <a:pt x="1558" y="286"/>
                      <a:pt x="1558" y="286"/>
                      <a:pt x="1558" y="286"/>
                    </a:cubicBezTo>
                    <a:cubicBezTo>
                      <a:pt x="1558" y="286"/>
                      <a:pt x="1558" y="286"/>
                      <a:pt x="1558" y="286"/>
                    </a:cubicBezTo>
                    <a:cubicBezTo>
                      <a:pt x="1559" y="286"/>
                      <a:pt x="1559" y="286"/>
                      <a:pt x="1559" y="286"/>
                    </a:cubicBezTo>
                    <a:cubicBezTo>
                      <a:pt x="1559" y="286"/>
                      <a:pt x="1559" y="286"/>
                      <a:pt x="1559" y="286"/>
                    </a:cubicBezTo>
                    <a:cubicBezTo>
                      <a:pt x="1552" y="301"/>
                      <a:pt x="1552" y="301"/>
                      <a:pt x="1552" y="301"/>
                    </a:cubicBezTo>
                    <a:cubicBezTo>
                      <a:pt x="1552" y="301"/>
                      <a:pt x="1552" y="301"/>
                      <a:pt x="1552" y="301"/>
                    </a:cubicBezTo>
                    <a:cubicBezTo>
                      <a:pt x="1547" y="314"/>
                      <a:pt x="1547" y="314"/>
                      <a:pt x="1547" y="314"/>
                    </a:cubicBezTo>
                    <a:cubicBezTo>
                      <a:pt x="1547" y="314"/>
                      <a:pt x="1547" y="314"/>
                      <a:pt x="1547" y="314"/>
                    </a:cubicBezTo>
                    <a:cubicBezTo>
                      <a:pt x="1540" y="328"/>
                      <a:pt x="1540" y="328"/>
                      <a:pt x="1540" y="328"/>
                    </a:cubicBezTo>
                    <a:cubicBezTo>
                      <a:pt x="1540" y="328"/>
                      <a:pt x="1540" y="328"/>
                      <a:pt x="1540" y="328"/>
                    </a:cubicBezTo>
                    <a:cubicBezTo>
                      <a:pt x="1533" y="339"/>
                      <a:pt x="1533" y="339"/>
                      <a:pt x="1533" y="339"/>
                    </a:cubicBezTo>
                    <a:cubicBezTo>
                      <a:pt x="1533" y="339"/>
                      <a:pt x="1533" y="339"/>
                      <a:pt x="1533" y="339"/>
                    </a:cubicBezTo>
                    <a:cubicBezTo>
                      <a:pt x="1523" y="351"/>
                      <a:pt x="1523" y="351"/>
                      <a:pt x="1523" y="351"/>
                    </a:cubicBezTo>
                    <a:cubicBezTo>
                      <a:pt x="1523" y="351"/>
                      <a:pt x="1523" y="351"/>
                      <a:pt x="1523" y="351"/>
                    </a:cubicBezTo>
                    <a:cubicBezTo>
                      <a:pt x="1514" y="361"/>
                      <a:pt x="1514" y="361"/>
                      <a:pt x="1514" y="361"/>
                    </a:cubicBezTo>
                    <a:cubicBezTo>
                      <a:pt x="1514" y="361"/>
                      <a:pt x="1514" y="361"/>
                      <a:pt x="1514" y="361"/>
                    </a:cubicBezTo>
                    <a:cubicBezTo>
                      <a:pt x="1502" y="370"/>
                      <a:pt x="1502" y="370"/>
                      <a:pt x="1502" y="370"/>
                    </a:cubicBezTo>
                    <a:cubicBezTo>
                      <a:pt x="1502" y="370"/>
                      <a:pt x="1502" y="370"/>
                      <a:pt x="1502" y="370"/>
                    </a:cubicBezTo>
                    <a:cubicBezTo>
                      <a:pt x="1490" y="378"/>
                      <a:pt x="1490" y="378"/>
                      <a:pt x="1490" y="378"/>
                    </a:cubicBezTo>
                    <a:cubicBezTo>
                      <a:pt x="1490" y="378"/>
                      <a:pt x="1490" y="378"/>
                      <a:pt x="1490" y="378"/>
                    </a:cubicBezTo>
                    <a:cubicBezTo>
                      <a:pt x="1484" y="382"/>
                      <a:pt x="1484" y="382"/>
                      <a:pt x="1484" y="382"/>
                    </a:cubicBezTo>
                    <a:cubicBezTo>
                      <a:pt x="1484" y="382"/>
                      <a:pt x="1484" y="382"/>
                      <a:pt x="1484" y="382"/>
                    </a:cubicBezTo>
                    <a:cubicBezTo>
                      <a:pt x="1478" y="386"/>
                      <a:pt x="1478" y="386"/>
                      <a:pt x="1478" y="386"/>
                    </a:cubicBezTo>
                    <a:cubicBezTo>
                      <a:pt x="1478" y="386"/>
                      <a:pt x="1478" y="386"/>
                      <a:pt x="1478" y="386"/>
                    </a:cubicBezTo>
                    <a:cubicBezTo>
                      <a:pt x="1470" y="389"/>
                      <a:pt x="1470" y="389"/>
                      <a:pt x="1470" y="389"/>
                    </a:cubicBezTo>
                    <a:cubicBezTo>
                      <a:pt x="1470" y="389"/>
                      <a:pt x="1470" y="389"/>
                      <a:pt x="1470" y="389"/>
                    </a:cubicBezTo>
                    <a:cubicBezTo>
                      <a:pt x="1463" y="391"/>
                      <a:pt x="1463" y="391"/>
                      <a:pt x="1463" y="391"/>
                    </a:cubicBezTo>
                    <a:cubicBezTo>
                      <a:pt x="1463" y="391"/>
                      <a:pt x="1463" y="391"/>
                      <a:pt x="1463" y="391"/>
                    </a:cubicBezTo>
                    <a:cubicBezTo>
                      <a:pt x="1456" y="395"/>
                      <a:pt x="1456" y="395"/>
                      <a:pt x="1456" y="395"/>
                    </a:cubicBezTo>
                    <a:cubicBezTo>
                      <a:pt x="1456" y="395"/>
                      <a:pt x="1456" y="395"/>
                      <a:pt x="1456" y="395"/>
                    </a:cubicBezTo>
                    <a:cubicBezTo>
                      <a:pt x="1449" y="397"/>
                      <a:pt x="1449" y="397"/>
                      <a:pt x="1449" y="397"/>
                    </a:cubicBezTo>
                    <a:cubicBezTo>
                      <a:pt x="1449" y="397"/>
                      <a:pt x="1449" y="397"/>
                      <a:pt x="1449" y="397"/>
                    </a:cubicBezTo>
                    <a:cubicBezTo>
                      <a:pt x="1444" y="401"/>
                      <a:pt x="1444" y="401"/>
                      <a:pt x="1444" y="401"/>
                    </a:cubicBezTo>
                    <a:cubicBezTo>
                      <a:pt x="1444" y="401"/>
                      <a:pt x="1444" y="401"/>
                      <a:pt x="1444" y="401"/>
                    </a:cubicBezTo>
                    <a:cubicBezTo>
                      <a:pt x="1442" y="406"/>
                      <a:pt x="1442" y="406"/>
                      <a:pt x="1442" y="406"/>
                    </a:cubicBezTo>
                    <a:lnTo>
                      <a:pt x="1446" y="406"/>
                    </a:lnTo>
                    <a:close/>
                    <a:moveTo>
                      <a:pt x="303" y="401"/>
                    </a:moveTo>
                    <a:cubicBezTo>
                      <a:pt x="312" y="401"/>
                      <a:pt x="312" y="401"/>
                      <a:pt x="312" y="401"/>
                    </a:cubicBezTo>
                    <a:cubicBezTo>
                      <a:pt x="312" y="401"/>
                      <a:pt x="312" y="401"/>
                      <a:pt x="312" y="401"/>
                    </a:cubicBezTo>
                    <a:cubicBezTo>
                      <a:pt x="313" y="401"/>
                      <a:pt x="313" y="401"/>
                      <a:pt x="313" y="401"/>
                    </a:cubicBezTo>
                    <a:cubicBezTo>
                      <a:pt x="313" y="401"/>
                      <a:pt x="313" y="401"/>
                      <a:pt x="313" y="401"/>
                    </a:cubicBezTo>
                    <a:cubicBezTo>
                      <a:pt x="315" y="399"/>
                      <a:pt x="315" y="399"/>
                      <a:pt x="315" y="399"/>
                    </a:cubicBezTo>
                    <a:cubicBezTo>
                      <a:pt x="315" y="399"/>
                      <a:pt x="315" y="399"/>
                      <a:pt x="315" y="399"/>
                    </a:cubicBezTo>
                    <a:cubicBezTo>
                      <a:pt x="317" y="398"/>
                      <a:pt x="317" y="398"/>
                      <a:pt x="317" y="398"/>
                    </a:cubicBezTo>
                    <a:cubicBezTo>
                      <a:pt x="317" y="398"/>
                      <a:pt x="317" y="398"/>
                      <a:pt x="317" y="398"/>
                    </a:cubicBezTo>
                    <a:cubicBezTo>
                      <a:pt x="319" y="396"/>
                      <a:pt x="319" y="396"/>
                      <a:pt x="319" y="396"/>
                    </a:cubicBezTo>
                    <a:cubicBezTo>
                      <a:pt x="319" y="396"/>
                      <a:pt x="319" y="396"/>
                      <a:pt x="319" y="396"/>
                    </a:cubicBezTo>
                    <a:cubicBezTo>
                      <a:pt x="320" y="396"/>
                      <a:pt x="320" y="396"/>
                      <a:pt x="320" y="396"/>
                    </a:cubicBezTo>
                    <a:cubicBezTo>
                      <a:pt x="320" y="396"/>
                      <a:pt x="320" y="396"/>
                      <a:pt x="320" y="396"/>
                    </a:cubicBezTo>
                    <a:cubicBezTo>
                      <a:pt x="323" y="394"/>
                      <a:pt x="323" y="394"/>
                      <a:pt x="323" y="394"/>
                    </a:cubicBezTo>
                    <a:cubicBezTo>
                      <a:pt x="323" y="394"/>
                      <a:pt x="323" y="394"/>
                      <a:pt x="323" y="394"/>
                    </a:cubicBezTo>
                    <a:cubicBezTo>
                      <a:pt x="324" y="393"/>
                      <a:pt x="324" y="393"/>
                      <a:pt x="324" y="393"/>
                    </a:cubicBezTo>
                    <a:cubicBezTo>
                      <a:pt x="324" y="393"/>
                      <a:pt x="324" y="393"/>
                      <a:pt x="324" y="393"/>
                    </a:cubicBezTo>
                    <a:cubicBezTo>
                      <a:pt x="328" y="391"/>
                      <a:pt x="328" y="391"/>
                      <a:pt x="328" y="391"/>
                    </a:cubicBezTo>
                    <a:cubicBezTo>
                      <a:pt x="328" y="391"/>
                      <a:pt x="328" y="391"/>
                      <a:pt x="328" y="391"/>
                    </a:cubicBezTo>
                    <a:cubicBezTo>
                      <a:pt x="327" y="390"/>
                      <a:pt x="327" y="390"/>
                      <a:pt x="327" y="390"/>
                    </a:cubicBezTo>
                    <a:cubicBezTo>
                      <a:pt x="327" y="390"/>
                      <a:pt x="327" y="390"/>
                      <a:pt x="327" y="390"/>
                    </a:cubicBezTo>
                    <a:cubicBezTo>
                      <a:pt x="327" y="388"/>
                      <a:pt x="327" y="388"/>
                      <a:pt x="327" y="388"/>
                    </a:cubicBezTo>
                    <a:cubicBezTo>
                      <a:pt x="327" y="388"/>
                      <a:pt x="327" y="388"/>
                      <a:pt x="327" y="388"/>
                    </a:cubicBezTo>
                    <a:cubicBezTo>
                      <a:pt x="327" y="387"/>
                      <a:pt x="327" y="387"/>
                      <a:pt x="327" y="387"/>
                    </a:cubicBezTo>
                    <a:cubicBezTo>
                      <a:pt x="327" y="387"/>
                      <a:pt x="327" y="387"/>
                      <a:pt x="327" y="387"/>
                    </a:cubicBezTo>
                    <a:cubicBezTo>
                      <a:pt x="327" y="385"/>
                      <a:pt x="327" y="385"/>
                      <a:pt x="327" y="385"/>
                    </a:cubicBezTo>
                    <a:cubicBezTo>
                      <a:pt x="327" y="385"/>
                      <a:pt x="327" y="385"/>
                      <a:pt x="327" y="385"/>
                    </a:cubicBezTo>
                    <a:cubicBezTo>
                      <a:pt x="326" y="384"/>
                      <a:pt x="326" y="384"/>
                      <a:pt x="326" y="384"/>
                    </a:cubicBezTo>
                    <a:cubicBezTo>
                      <a:pt x="326" y="384"/>
                      <a:pt x="326" y="384"/>
                      <a:pt x="326" y="384"/>
                    </a:cubicBezTo>
                    <a:cubicBezTo>
                      <a:pt x="326" y="383"/>
                      <a:pt x="326" y="383"/>
                      <a:pt x="326" y="383"/>
                    </a:cubicBezTo>
                    <a:cubicBezTo>
                      <a:pt x="326" y="383"/>
                      <a:pt x="326" y="383"/>
                      <a:pt x="326" y="383"/>
                    </a:cubicBezTo>
                    <a:cubicBezTo>
                      <a:pt x="324" y="382"/>
                      <a:pt x="324" y="382"/>
                      <a:pt x="324" y="382"/>
                    </a:cubicBezTo>
                    <a:cubicBezTo>
                      <a:pt x="324" y="382"/>
                      <a:pt x="324" y="382"/>
                      <a:pt x="324" y="382"/>
                    </a:cubicBezTo>
                    <a:cubicBezTo>
                      <a:pt x="324" y="381"/>
                      <a:pt x="324" y="381"/>
                      <a:pt x="324" y="381"/>
                    </a:cubicBezTo>
                    <a:cubicBezTo>
                      <a:pt x="324" y="381"/>
                      <a:pt x="324" y="381"/>
                      <a:pt x="324" y="381"/>
                    </a:cubicBezTo>
                    <a:cubicBezTo>
                      <a:pt x="320" y="377"/>
                      <a:pt x="320" y="377"/>
                      <a:pt x="320" y="377"/>
                    </a:cubicBezTo>
                    <a:cubicBezTo>
                      <a:pt x="320" y="377"/>
                      <a:pt x="320" y="377"/>
                      <a:pt x="320" y="377"/>
                    </a:cubicBezTo>
                    <a:cubicBezTo>
                      <a:pt x="316" y="372"/>
                      <a:pt x="316" y="372"/>
                      <a:pt x="316" y="372"/>
                    </a:cubicBezTo>
                    <a:cubicBezTo>
                      <a:pt x="316" y="372"/>
                      <a:pt x="316" y="372"/>
                      <a:pt x="316" y="372"/>
                    </a:cubicBezTo>
                    <a:cubicBezTo>
                      <a:pt x="311" y="368"/>
                      <a:pt x="311" y="368"/>
                      <a:pt x="311" y="368"/>
                    </a:cubicBezTo>
                    <a:cubicBezTo>
                      <a:pt x="311" y="368"/>
                      <a:pt x="311" y="368"/>
                      <a:pt x="311" y="368"/>
                    </a:cubicBezTo>
                    <a:cubicBezTo>
                      <a:pt x="305" y="364"/>
                      <a:pt x="305" y="364"/>
                      <a:pt x="305" y="364"/>
                    </a:cubicBezTo>
                    <a:cubicBezTo>
                      <a:pt x="305" y="364"/>
                      <a:pt x="305" y="364"/>
                      <a:pt x="305" y="364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293" y="357"/>
                      <a:pt x="293" y="357"/>
                      <a:pt x="293" y="357"/>
                    </a:cubicBezTo>
                    <a:cubicBezTo>
                      <a:pt x="293" y="357"/>
                      <a:pt x="293" y="357"/>
                      <a:pt x="293" y="357"/>
                    </a:cubicBezTo>
                    <a:cubicBezTo>
                      <a:pt x="286" y="354"/>
                      <a:pt x="286" y="354"/>
                      <a:pt x="286" y="354"/>
                    </a:cubicBezTo>
                    <a:cubicBezTo>
                      <a:pt x="286" y="354"/>
                      <a:pt x="286" y="354"/>
                      <a:pt x="286" y="354"/>
                    </a:cubicBezTo>
                    <a:cubicBezTo>
                      <a:pt x="281" y="352"/>
                      <a:pt x="281" y="352"/>
                      <a:pt x="281" y="352"/>
                    </a:cubicBezTo>
                    <a:cubicBezTo>
                      <a:pt x="281" y="352"/>
                      <a:pt x="281" y="352"/>
                      <a:pt x="281" y="352"/>
                    </a:cubicBezTo>
                    <a:cubicBezTo>
                      <a:pt x="279" y="353"/>
                      <a:pt x="279" y="353"/>
                      <a:pt x="279" y="353"/>
                    </a:cubicBezTo>
                    <a:cubicBezTo>
                      <a:pt x="279" y="353"/>
                      <a:pt x="279" y="353"/>
                      <a:pt x="279" y="353"/>
                    </a:cubicBezTo>
                    <a:cubicBezTo>
                      <a:pt x="278" y="353"/>
                      <a:pt x="278" y="353"/>
                      <a:pt x="278" y="353"/>
                    </a:cubicBezTo>
                    <a:cubicBezTo>
                      <a:pt x="278" y="353"/>
                      <a:pt x="278" y="353"/>
                      <a:pt x="278" y="353"/>
                    </a:cubicBezTo>
                    <a:cubicBezTo>
                      <a:pt x="277" y="354"/>
                      <a:pt x="277" y="354"/>
                      <a:pt x="277" y="354"/>
                    </a:cubicBezTo>
                    <a:cubicBezTo>
                      <a:pt x="277" y="354"/>
                      <a:pt x="277" y="354"/>
                      <a:pt x="277" y="354"/>
                    </a:cubicBezTo>
                    <a:cubicBezTo>
                      <a:pt x="276" y="354"/>
                      <a:pt x="276" y="354"/>
                      <a:pt x="276" y="354"/>
                    </a:cubicBezTo>
                    <a:cubicBezTo>
                      <a:pt x="276" y="354"/>
                      <a:pt x="276" y="354"/>
                      <a:pt x="276" y="354"/>
                    </a:cubicBezTo>
                    <a:cubicBezTo>
                      <a:pt x="275" y="355"/>
                      <a:pt x="275" y="355"/>
                      <a:pt x="275" y="355"/>
                    </a:cubicBezTo>
                    <a:cubicBezTo>
                      <a:pt x="275" y="355"/>
                      <a:pt x="275" y="355"/>
                      <a:pt x="275" y="355"/>
                    </a:cubicBezTo>
                    <a:cubicBezTo>
                      <a:pt x="275" y="355"/>
                      <a:pt x="275" y="355"/>
                      <a:pt x="275" y="355"/>
                    </a:cubicBezTo>
                    <a:cubicBezTo>
                      <a:pt x="275" y="355"/>
                      <a:pt x="275" y="355"/>
                      <a:pt x="275" y="355"/>
                    </a:cubicBezTo>
                    <a:cubicBezTo>
                      <a:pt x="275" y="356"/>
                      <a:pt x="275" y="356"/>
                      <a:pt x="275" y="356"/>
                    </a:cubicBezTo>
                    <a:cubicBezTo>
                      <a:pt x="275" y="356"/>
                      <a:pt x="275" y="356"/>
                      <a:pt x="275" y="356"/>
                    </a:cubicBezTo>
                    <a:cubicBezTo>
                      <a:pt x="275" y="356"/>
                      <a:pt x="275" y="356"/>
                      <a:pt x="275" y="356"/>
                    </a:cubicBezTo>
                    <a:cubicBezTo>
                      <a:pt x="275" y="356"/>
                      <a:pt x="275" y="356"/>
                      <a:pt x="275" y="356"/>
                    </a:cubicBezTo>
                    <a:cubicBezTo>
                      <a:pt x="279" y="360"/>
                      <a:pt x="279" y="360"/>
                      <a:pt x="279" y="360"/>
                    </a:cubicBezTo>
                    <a:cubicBezTo>
                      <a:pt x="279" y="360"/>
                      <a:pt x="279" y="360"/>
                      <a:pt x="279" y="360"/>
                    </a:cubicBezTo>
                    <a:cubicBezTo>
                      <a:pt x="284" y="364"/>
                      <a:pt x="284" y="364"/>
                      <a:pt x="284" y="364"/>
                    </a:cubicBezTo>
                    <a:cubicBezTo>
                      <a:pt x="284" y="364"/>
                      <a:pt x="284" y="364"/>
                      <a:pt x="284" y="364"/>
                    </a:cubicBezTo>
                    <a:cubicBezTo>
                      <a:pt x="288" y="369"/>
                      <a:pt x="288" y="369"/>
                      <a:pt x="288" y="369"/>
                    </a:cubicBezTo>
                    <a:cubicBezTo>
                      <a:pt x="288" y="369"/>
                      <a:pt x="288" y="369"/>
                      <a:pt x="288" y="369"/>
                    </a:cubicBezTo>
                    <a:cubicBezTo>
                      <a:pt x="291" y="374"/>
                      <a:pt x="291" y="374"/>
                      <a:pt x="291" y="374"/>
                    </a:cubicBezTo>
                    <a:cubicBezTo>
                      <a:pt x="291" y="374"/>
                      <a:pt x="291" y="374"/>
                      <a:pt x="291" y="374"/>
                    </a:cubicBezTo>
                    <a:cubicBezTo>
                      <a:pt x="292" y="380"/>
                      <a:pt x="292" y="380"/>
                      <a:pt x="292" y="380"/>
                    </a:cubicBezTo>
                    <a:cubicBezTo>
                      <a:pt x="292" y="380"/>
                      <a:pt x="292" y="380"/>
                      <a:pt x="292" y="380"/>
                    </a:cubicBezTo>
                    <a:cubicBezTo>
                      <a:pt x="294" y="384"/>
                      <a:pt x="294" y="384"/>
                      <a:pt x="294" y="384"/>
                    </a:cubicBezTo>
                    <a:cubicBezTo>
                      <a:pt x="294" y="384"/>
                      <a:pt x="294" y="384"/>
                      <a:pt x="294" y="384"/>
                    </a:cubicBezTo>
                    <a:cubicBezTo>
                      <a:pt x="294" y="390"/>
                      <a:pt x="294" y="390"/>
                      <a:pt x="294" y="390"/>
                    </a:cubicBezTo>
                    <a:cubicBezTo>
                      <a:pt x="294" y="390"/>
                      <a:pt x="294" y="390"/>
                      <a:pt x="294" y="390"/>
                    </a:cubicBezTo>
                    <a:cubicBezTo>
                      <a:pt x="295" y="395"/>
                      <a:pt x="295" y="395"/>
                      <a:pt x="295" y="395"/>
                    </a:cubicBezTo>
                    <a:cubicBezTo>
                      <a:pt x="295" y="395"/>
                      <a:pt x="295" y="395"/>
                      <a:pt x="295" y="395"/>
                    </a:cubicBezTo>
                    <a:cubicBezTo>
                      <a:pt x="295" y="396"/>
                      <a:pt x="295" y="396"/>
                      <a:pt x="295" y="396"/>
                    </a:cubicBezTo>
                    <a:cubicBezTo>
                      <a:pt x="295" y="396"/>
                      <a:pt x="295" y="396"/>
                      <a:pt x="295" y="396"/>
                    </a:cubicBezTo>
                    <a:cubicBezTo>
                      <a:pt x="296" y="397"/>
                      <a:pt x="296" y="397"/>
                      <a:pt x="296" y="397"/>
                    </a:cubicBezTo>
                    <a:cubicBezTo>
                      <a:pt x="296" y="397"/>
                      <a:pt x="296" y="397"/>
                      <a:pt x="296" y="397"/>
                    </a:cubicBezTo>
                    <a:cubicBezTo>
                      <a:pt x="297" y="398"/>
                      <a:pt x="297" y="398"/>
                      <a:pt x="297" y="398"/>
                    </a:cubicBezTo>
                    <a:cubicBezTo>
                      <a:pt x="297" y="398"/>
                      <a:pt x="297" y="398"/>
                      <a:pt x="297" y="398"/>
                    </a:cubicBezTo>
                    <a:cubicBezTo>
                      <a:pt x="298" y="399"/>
                      <a:pt x="298" y="399"/>
                      <a:pt x="298" y="399"/>
                    </a:cubicBezTo>
                    <a:cubicBezTo>
                      <a:pt x="298" y="399"/>
                      <a:pt x="298" y="399"/>
                      <a:pt x="298" y="399"/>
                    </a:cubicBezTo>
                    <a:cubicBezTo>
                      <a:pt x="298" y="400"/>
                      <a:pt x="298" y="400"/>
                      <a:pt x="298" y="400"/>
                    </a:cubicBezTo>
                    <a:cubicBezTo>
                      <a:pt x="298" y="400"/>
                      <a:pt x="298" y="400"/>
                      <a:pt x="298" y="400"/>
                    </a:cubicBezTo>
                    <a:cubicBezTo>
                      <a:pt x="300" y="401"/>
                      <a:pt x="300" y="401"/>
                      <a:pt x="300" y="401"/>
                    </a:cubicBezTo>
                    <a:cubicBezTo>
                      <a:pt x="300" y="401"/>
                      <a:pt x="300" y="401"/>
                      <a:pt x="300" y="401"/>
                    </a:cubicBezTo>
                    <a:cubicBezTo>
                      <a:pt x="301" y="401"/>
                      <a:pt x="301" y="401"/>
                      <a:pt x="301" y="401"/>
                    </a:cubicBezTo>
                    <a:cubicBezTo>
                      <a:pt x="301" y="401"/>
                      <a:pt x="301" y="401"/>
                      <a:pt x="301" y="401"/>
                    </a:cubicBezTo>
                    <a:cubicBezTo>
                      <a:pt x="303" y="401"/>
                      <a:pt x="303" y="401"/>
                      <a:pt x="303" y="401"/>
                    </a:cubicBezTo>
                    <a:close/>
                    <a:moveTo>
                      <a:pt x="1278" y="393"/>
                    </a:moveTo>
                    <a:cubicBezTo>
                      <a:pt x="1278" y="392"/>
                      <a:pt x="1278" y="392"/>
                      <a:pt x="1278" y="392"/>
                    </a:cubicBezTo>
                    <a:cubicBezTo>
                      <a:pt x="1278" y="392"/>
                      <a:pt x="1278" y="392"/>
                      <a:pt x="1278" y="392"/>
                    </a:cubicBezTo>
                    <a:cubicBezTo>
                      <a:pt x="1278" y="391"/>
                      <a:pt x="1278" y="391"/>
                      <a:pt x="1278" y="391"/>
                    </a:cubicBezTo>
                    <a:cubicBezTo>
                      <a:pt x="1278" y="391"/>
                      <a:pt x="1278" y="391"/>
                      <a:pt x="1278" y="391"/>
                    </a:cubicBezTo>
                    <a:cubicBezTo>
                      <a:pt x="1279" y="391"/>
                      <a:pt x="1279" y="391"/>
                      <a:pt x="1279" y="391"/>
                    </a:cubicBezTo>
                    <a:cubicBezTo>
                      <a:pt x="1279" y="391"/>
                      <a:pt x="1279" y="391"/>
                      <a:pt x="1279" y="391"/>
                    </a:cubicBezTo>
                    <a:cubicBezTo>
                      <a:pt x="1281" y="390"/>
                      <a:pt x="1281" y="390"/>
                      <a:pt x="1281" y="390"/>
                    </a:cubicBezTo>
                    <a:cubicBezTo>
                      <a:pt x="1281" y="390"/>
                      <a:pt x="1281" y="390"/>
                      <a:pt x="1281" y="390"/>
                    </a:cubicBezTo>
                    <a:cubicBezTo>
                      <a:pt x="1281" y="390"/>
                      <a:pt x="1281" y="390"/>
                      <a:pt x="1281" y="390"/>
                    </a:cubicBezTo>
                    <a:cubicBezTo>
                      <a:pt x="1281" y="390"/>
                      <a:pt x="1281" y="390"/>
                      <a:pt x="1281" y="390"/>
                    </a:cubicBezTo>
                    <a:cubicBezTo>
                      <a:pt x="1283" y="389"/>
                      <a:pt x="1283" y="389"/>
                      <a:pt x="1283" y="389"/>
                    </a:cubicBezTo>
                    <a:cubicBezTo>
                      <a:pt x="1283" y="389"/>
                      <a:pt x="1283" y="389"/>
                      <a:pt x="1283" y="389"/>
                    </a:cubicBezTo>
                    <a:cubicBezTo>
                      <a:pt x="1283" y="389"/>
                      <a:pt x="1283" y="389"/>
                      <a:pt x="1283" y="389"/>
                    </a:cubicBezTo>
                    <a:cubicBezTo>
                      <a:pt x="1283" y="389"/>
                      <a:pt x="1283" y="389"/>
                      <a:pt x="1283" y="389"/>
                    </a:cubicBezTo>
                    <a:cubicBezTo>
                      <a:pt x="1285" y="388"/>
                      <a:pt x="1285" y="388"/>
                      <a:pt x="1285" y="388"/>
                    </a:cubicBezTo>
                    <a:cubicBezTo>
                      <a:pt x="1285" y="388"/>
                      <a:pt x="1285" y="388"/>
                      <a:pt x="1285" y="388"/>
                    </a:cubicBezTo>
                    <a:cubicBezTo>
                      <a:pt x="1286" y="387"/>
                      <a:pt x="1286" y="387"/>
                      <a:pt x="1286" y="387"/>
                    </a:cubicBezTo>
                    <a:cubicBezTo>
                      <a:pt x="1286" y="387"/>
                      <a:pt x="1286" y="387"/>
                      <a:pt x="1286" y="387"/>
                    </a:cubicBezTo>
                    <a:cubicBezTo>
                      <a:pt x="1289" y="384"/>
                      <a:pt x="1289" y="384"/>
                      <a:pt x="1289" y="384"/>
                    </a:cubicBezTo>
                    <a:cubicBezTo>
                      <a:pt x="1289" y="384"/>
                      <a:pt x="1289" y="384"/>
                      <a:pt x="1289" y="384"/>
                    </a:cubicBezTo>
                    <a:cubicBezTo>
                      <a:pt x="1290" y="382"/>
                      <a:pt x="1290" y="382"/>
                      <a:pt x="1290" y="382"/>
                    </a:cubicBezTo>
                    <a:cubicBezTo>
                      <a:pt x="1290" y="382"/>
                      <a:pt x="1290" y="382"/>
                      <a:pt x="1290" y="382"/>
                    </a:cubicBezTo>
                    <a:cubicBezTo>
                      <a:pt x="1291" y="380"/>
                      <a:pt x="1291" y="380"/>
                      <a:pt x="1291" y="380"/>
                    </a:cubicBezTo>
                    <a:cubicBezTo>
                      <a:pt x="1291" y="380"/>
                      <a:pt x="1291" y="380"/>
                      <a:pt x="1291" y="380"/>
                    </a:cubicBezTo>
                    <a:cubicBezTo>
                      <a:pt x="1291" y="377"/>
                      <a:pt x="1291" y="377"/>
                      <a:pt x="1291" y="377"/>
                    </a:cubicBezTo>
                    <a:cubicBezTo>
                      <a:pt x="1291" y="377"/>
                      <a:pt x="1291" y="377"/>
                      <a:pt x="1291" y="377"/>
                    </a:cubicBezTo>
                    <a:cubicBezTo>
                      <a:pt x="1291" y="374"/>
                      <a:pt x="1291" y="374"/>
                      <a:pt x="1291" y="374"/>
                    </a:cubicBezTo>
                    <a:cubicBezTo>
                      <a:pt x="1291" y="374"/>
                      <a:pt x="1291" y="374"/>
                      <a:pt x="1291" y="374"/>
                    </a:cubicBezTo>
                    <a:cubicBezTo>
                      <a:pt x="1291" y="371"/>
                      <a:pt x="1291" y="371"/>
                      <a:pt x="1291" y="371"/>
                    </a:cubicBezTo>
                    <a:cubicBezTo>
                      <a:pt x="1291" y="371"/>
                      <a:pt x="1291" y="371"/>
                      <a:pt x="1291" y="371"/>
                    </a:cubicBezTo>
                    <a:cubicBezTo>
                      <a:pt x="1291" y="368"/>
                      <a:pt x="1291" y="368"/>
                      <a:pt x="1291" y="368"/>
                    </a:cubicBezTo>
                    <a:cubicBezTo>
                      <a:pt x="1291" y="368"/>
                      <a:pt x="1291" y="368"/>
                      <a:pt x="1291" y="368"/>
                    </a:cubicBezTo>
                    <a:cubicBezTo>
                      <a:pt x="1289" y="367"/>
                      <a:pt x="1289" y="367"/>
                      <a:pt x="1289" y="367"/>
                    </a:cubicBezTo>
                    <a:cubicBezTo>
                      <a:pt x="1289" y="367"/>
                      <a:pt x="1289" y="367"/>
                      <a:pt x="1289" y="367"/>
                    </a:cubicBezTo>
                    <a:cubicBezTo>
                      <a:pt x="1287" y="364"/>
                      <a:pt x="1287" y="364"/>
                      <a:pt x="1287" y="364"/>
                    </a:cubicBezTo>
                    <a:cubicBezTo>
                      <a:pt x="1287" y="364"/>
                      <a:pt x="1287" y="364"/>
                      <a:pt x="1287" y="364"/>
                    </a:cubicBezTo>
                    <a:cubicBezTo>
                      <a:pt x="1285" y="362"/>
                      <a:pt x="1285" y="362"/>
                      <a:pt x="1285" y="362"/>
                    </a:cubicBezTo>
                    <a:cubicBezTo>
                      <a:pt x="1285" y="362"/>
                      <a:pt x="1285" y="362"/>
                      <a:pt x="1285" y="362"/>
                    </a:cubicBezTo>
                    <a:cubicBezTo>
                      <a:pt x="1284" y="359"/>
                      <a:pt x="1284" y="359"/>
                      <a:pt x="1284" y="359"/>
                    </a:cubicBezTo>
                    <a:cubicBezTo>
                      <a:pt x="1284" y="359"/>
                      <a:pt x="1284" y="359"/>
                      <a:pt x="1284" y="359"/>
                    </a:cubicBezTo>
                    <a:cubicBezTo>
                      <a:pt x="1281" y="358"/>
                      <a:pt x="1281" y="358"/>
                      <a:pt x="1281" y="358"/>
                    </a:cubicBezTo>
                    <a:cubicBezTo>
                      <a:pt x="1281" y="358"/>
                      <a:pt x="1281" y="358"/>
                      <a:pt x="1281" y="358"/>
                    </a:cubicBezTo>
                    <a:cubicBezTo>
                      <a:pt x="1279" y="356"/>
                      <a:pt x="1279" y="356"/>
                      <a:pt x="1279" y="356"/>
                    </a:cubicBezTo>
                    <a:cubicBezTo>
                      <a:pt x="1279" y="356"/>
                      <a:pt x="1279" y="356"/>
                      <a:pt x="1279" y="356"/>
                    </a:cubicBezTo>
                    <a:cubicBezTo>
                      <a:pt x="1277" y="355"/>
                      <a:pt x="1277" y="355"/>
                      <a:pt x="1277" y="355"/>
                    </a:cubicBezTo>
                    <a:cubicBezTo>
                      <a:pt x="1277" y="355"/>
                      <a:pt x="1277" y="355"/>
                      <a:pt x="1277" y="355"/>
                    </a:cubicBezTo>
                    <a:cubicBezTo>
                      <a:pt x="1275" y="353"/>
                      <a:pt x="1275" y="353"/>
                      <a:pt x="1275" y="353"/>
                    </a:cubicBezTo>
                    <a:cubicBezTo>
                      <a:pt x="1275" y="353"/>
                      <a:pt x="1275" y="353"/>
                      <a:pt x="1275" y="353"/>
                    </a:cubicBezTo>
                    <a:cubicBezTo>
                      <a:pt x="1269" y="353"/>
                      <a:pt x="1269" y="353"/>
                      <a:pt x="1269" y="353"/>
                    </a:cubicBezTo>
                    <a:cubicBezTo>
                      <a:pt x="1269" y="353"/>
                      <a:pt x="1269" y="353"/>
                      <a:pt x="1269" y="353"/>
                    </a:cubicBezTo>
                    <a:cubicBezTo>
                      <a:pt x="1265" y="353"/>
                      <a:pt x="1265" y="353"/>
                      <a:pt x="1265" y="353"/>
                    </a:cubicBezTo>
                    <a:cubicBezTo>
                      <a:pt x="1265" y="353"/>
                      <a:pt x="1265" y="353"/>
                      <a:pt x="1265" y="353"/>
                    </a:cubicBezTo>
                    <a:cubicBezTo>
                      <a:pt x="1260" y="352"/>
                      <a:pt x="1260" y="352"/>
                      <a:pt x="1260" y="352"/>
                    </a:cubicBezTo>
                    <a:cubicBezTo>
                      <a:pt x="1260" y="352"/>
                      <a:pt x="1260" y="352"/>
                      <a:pt x="1260" y="352"/>
                    </a:cubicBezTo>
                    <a:cubicBezTo>
                      <a:pt x="1256" y="351"/>
                      <a:pt x="1256" y="351"/>
                      <a:pt x="1256" y="351"/>
                    </a:cubicBezTo>
                    <a:cubicBezTo>
                      <a:pt x="1256" y="351"/>
                      <a:pt x="1256" y="351"/>
                      <a:pt x="1256" y="351"/>
                    </a:cubicBezTo>
                    <a:cubicBezTo>
                      <a:pt x="1251" y="352"/>
                      <a:pt x="1251" y="352"/>
                      <a:pt x="1251" y="352"/>
                    </a:cubicBezTo>
                    <a:cubicBezTo>
                      <a:pt x="1251" y="352"/>
                      <a:pt x="1251" y="352"/>
                      <a:pt x="1251" y="352"/>
                    </a:cubicBezTo>
                    <a:cubicBezTo>
                      <a:pt x="1248" y="352"/>
                      <a:pt x="1248" y="352"/>
                      <a:pt x="1248" y="352"/>
                    </a:cubicBezTo>
                    <a:cubicBezTo>
                      <a:pt x="1248" y="352"/>
                      <a:pt x="1248" y="352"/>
                      <a:pt x="1248" y="352"/>
                    </a:cubicBezTo>
                    <a:cubicBezTo>
                      <a:pt x="1242" y="353"/>
                      <a:pt x="1242" y="353"/>
                      <a:pt x="1242" y="353"/>
                    </a:cubicBezTo>
                    <a:cubicBezTo>
                      <a:pt x="1242" y="353"/>
                      <a:pt x="1242" y="353"/>
                      <a:pt x="1242" y="353"/>
                    </a:cubicBezTo>
                    <a:cubicBezTo>
                      <a:pt x="1239" y="353"/>
                      <a:pt x="1239" y="353"/>
                      <a:pt x="1239" y="353"/>
                    </a:cubicBezTo>
                    <a:cubicBezTo>
                      <a:pt x="1239" y="353"/>
                      <a:pt x="1239" y="353"/>
                      <a:pt x="1239" y="353"/>
                    </a:cubicBezTo>
                    <a:cubicBezTo>
                      <a:pt x="1239" y="359"/>
                      <a:pt x="1239" y="359"/>
                      <a:pt x="1239" y="359"/>
                    </a:cubicBezTo>
                    <a:cubicBezTo>
                      <a:pt x="1239" y="359"/>
                      <a:pt x="1239" y="359"/>
                      <a:pt x="1239" y="359"/>
                    </a:cubicBezTo>
                    <a:cubicBezTo>
                      <a:pt x="1244" y="363"/>
                      <a:pt x="1244" y="363"/>
                      <a:pt x="1244" y="363"/>
                    </a:cubicBezTo>
                    <a:cubicBezTo>
                      <a:pt x="1244" y="363"/>
                      <a:pt x="1244" y="363"/>
                      <a:pt x="1244" y="363"/>
                    </a:cubicBezTo>
                    <a:cubicBezTo>
                      <a:pt x="1251" y="366"/>
                      <a:pt x="1251" y="366"/>
                      <a:pt x="1251" y="366"/>
                    </a:cubicBezTo>
                    <a:cubicBezTo>
                      <a:pt x="1251" y="366"/>
                      <a:pt x="1251" y="366"/>
                      <a:pt x="1251" y="366"/>
                    </a:cubicBezTo>
                    <a:cubicBezTo>
                      <a:pt x="1256" y="369"/>
                      <a:pt x="1256" y="369"/>
                      <a:pt x="1256" y="369"/>
                    </a:cubicBezTo>
                    <a:cubicBezTo>
                      <a:pt x="1256" y="369"/>
                      <a:pt x="1256" y="369"/>
                      <a:pt x="1256" y="369"/>
                    </a:cubicBezTo>
                    <a:cubicBezTo>
                      <a:pt x="1261" y="373"/>
                      <a:pt x="1261" y="373"/>
                      <a:pt x="1261" y="373"/>
                    </a:cubicBezTo>
                    <a:cubicBezTo>
                      <a:pt x="1261" y="373"/>
                      <a:pt x="1261" y="373"/>
                      <a:pt x="1261" y="373"/>
                    </a:cubicBezTo>
                    <a:cubicBezTo>
                      <a:pt x="1265" y="378"/>
                      <a:pt x="1265" y="378"/>
                      <a:pt x="1265" y="378"/>
                    </a:cubicBezTo>
                    <a:cubicBezTo>
                      <a:pt x="1265" y="378"/>
                      <a:pt x="1265" y="378"/>
                      <a:pt x="1265" y="378"/>
                    </a:cubicBezTo>
                    <a:cubicBezTo>
                      <a:pt x="1269" y="382"/>
                      <a:pt x="1269" y="382"/>
                      <a:pt x="1269" y="382"/>
                    </a:cubicBezTo>
                    <a:cubicBezTo>
                      <a:pt x="1269" y="382"/>
                      <a:pt x="1269" y="382"/>
                      <a:pt x="1269" y="382"/>
                    </a:cubicBezTo>
                    <a:cubicBezTo>
                      <a:pt x="1274" y="388"/>
                      <a:pt x="1274" y="388"/>
                      <a:pt x="1274" y="388"/>
                    </a:cubicBezTo>
                    <a:cubicBezTo>
                      <a:pt x="1274" y="388"/>
                      <a:pt x="1274" y="388"/>
                      <a:pt x="1274" y="388"/>
                    </a:cubicBezTo>
                    <a:cubicBezTo>
                      <a:pt x="1278" y="393"/>
                      <a:pt x="1278" y="393"/>
                      <a:pt x="1278" y="393"/>
                    </a:cubicBezTo>
                    <a:close/>
                    <a:moveTo>
                      <a:pt x="1179" y="386"/>
                    </a:moveTo>
                    <a:cubicBezTo>
                      <a:pt x="1179" y="386"/>
                      <a:pt x="1179" y="386"/>
                      <a:pt x="1179" y="386"/>
                    </a:cubicBezTo>
                    <a:cubicBezTo>
                      <a:pt x="1179" y="386"/>
                      <a:pt x="1179" y="386"/>
                      <a:pt x="1179" y="386"/>
                    </a:cubicBezTo>
                    <a:cubicBezTo>
                      <a:pt x="1181" y="386"/>
                      <a:pt x="1181" y="386"/>
                      <a:pt x="1181" y="386"/>
                    </a:cubicBezTo>
                    <a:cubicBezTo>
                      <a:pt x="1181" y="386"/>
                      <a:pt x="1181" y="386"/>
                      <a:pt x="1181" y="386"/>
                    </a:cubicBezTo>
                    <a:cubicBezTo>
                      <a:pt x="1182" y="386"/>
                      <a:pt x="1182" y="386"/>
                      <a:pt x="1182" y="386"/>
                    </a:cubicBezTo>
                    <a:cubicBezTo>
                      <a:pt x="1182" y="386"/>
                      <a:pt x="1182" y="386"/>
                      <a:pt x="1182" y="386"/>
                    </a:cubicBezTo>
                    <a:cubicBezTo>
                      <a:pt x="1184" y="385"/>
                      <a:pt x="1184" y="385"/>
                      <a:pt x="1184" y="385"/>
                    </a:cubicBezTo>
                    <a:cubicBezTo>
                      <a:pt x="1184" y="385"/>
                      <a:pt x="1184" y="385"/>
                      <a:pt x="1184" y="385"/>
                    </a:cubicBezTo>
                    <a:cubicBezTo>
                      <a:pt x="1185" y="385"/>
                      <a:pt x="1185" y="385"/>
                      <a:pt x="1185" y="385"/>
                    </a:cubicBezTo>
                    <a:cubicBezTo>
                      <a:pt x="1185" y="385"/>
                      <a:pt x="1185" y="385"/>
                      <a:pt x="1185" y="385"/>
                    </a:cubicBezTo>
                    <a:cubicBezTo>
                      <a:pt x="1187" y="384"/>
                      <a:pt x="1187" y="384"/>
                      <a:pt x="1187" y="384"/>
                    </a:cubicBezTo>
                    <a:cubicBezTo>
                      <a:pt x="1187" y="384"/>
                      <a:pt x="1187" y="384"/>
                      <a:pt x="1187" y="384"/>
                    </a:cubicBezTo>
                    <a:cubicBezTo>
                      <a:pt x="1188" y="383"/>
                      <a:pt x="1188" y="383"/>
                      <a:pt x="1188" y="383"/>
                    </a:cubicBezTo>
                    <a:cubicBezTo>
                      <a:pt x="1188" y="383"/>
                      <a:pt x="1188" y="383"/>
                      <a:pt x="1188" y="383"/>
                    </a:cubicBezTo>
                    <a:cubicBezTo>
                      <a:pt x="1189" y="382"/>
                      <a:pt x="1189" y="382"/>
                      <a:pt x="1189" y="382"/>
                    </a:cubicBezTo>
                    <a:cubicBezTo>
                      <a:pt x="1189" y="382"/>
                      <a:pt x="1189" y="382"/>
                      <a:pt x="1189" y="382"/>
                    </a:cubicBezTo>
                    <a:cubicBezTo>
                      <a:pt x="1188" y="381"/>
                      <a:pt x="1188" y="381"/>
                      <a:pt x="1188" y="381"/>
                    </a:cubicBezTo>
                    <a:cubicBezTo>
                      <a:pt x="1188" y="381"/>
                      <a:pt x="1188" y="381"/>
                      <a:pt x="1188" y="381"/>
                    </a:cubicBezTo>
                    <a:cubicBezTo>
                      <a:pt x="1188" y="379"/>
                      <a:pt x="1188" y="379"/>
                      <a:pt x="1188" y="379"/>
                    </a:cubicBezTo>
                    <a:cubicBezTo>
                      <a:pt x="1188" y="379"/>
                      <a:pt x="1188" y="379"/>
                      <a:pt x="1188" y="379"/>
                    </a:cubicBezTo>
                    <a:cubicBezTo>
                      <a:pt x="1188" y="378"/>
                      <a:pt x="1188" y="378"/>
                      <a:pt x="1188" y="378"/>
                    </a:cubicBezTo>
                    <a:cubicBezTo>
                      <a:pt x="1188" y="378"/>
                      <a:pt x="1188" y="378"/>
                      <a:pt x="1188" y="378"/>
                    </a:cubicBezTo>
                    <a:cubicBezTo>
                      <a:pt x="1188" y="375"/>
                      <a:pt x="1188" y="375"/>
                      <a:pt x="1188" y="375"/>
                    </a:cubicBezTo>
                    <a:cubicBezTo>
                      <a:pt x="1188" y="375"/>
                      <a:pt x="1188" y="375"/>
                      <a:pt x="1188" y="375"/>
                    </a:cubicBezTo>
                    <a:cubicBezTo>
                      <a:pt x="1187" y="374"/>
                      <a:pt x="1187" y="374"/>
                      <a:pt x="1187" y="374"/>
                    </a:cubicBezTo>
                    <a:cubicBezTo>
                      <a:pt x="1187" y="374"/>
                      <a:pt x="1187" y="374"/>
                      <a:pt x="1187" y="374"/>
                    </a:cubicBezTo>
                    <a:cubicBezTo>
                      <a:pt x="1187" y="371"/>
                      <a:pt x="1187" y="371"/>
                      <a:pt x="1187" y="371"/>
                    </a:cubicBezTo>
                    <a:cubicBezTo>
                      <a:pt x="1187" y="371"/>
                      <a:pt x="1187" y="371"/>
                      <a:pt x="1187" y="371"/>
                    </a:cubicBezTo>
                    <a:cubicBezTo>
                      <a:pt x="1187" y="370"/>
                      <a:pt x="1187" y="370"/>
                      <a:pt x="1187" y="370"/>
                    </a:cubicBezTo>
                    <a:cubicBezTo>
                      <a:pt x="1187" y="370"/>
                      <a:pt x="1187" y="370"/>
                      <a:pt x="1187" y="370"/>
                    </a:cubicBezTo>
                    <a:cubicBezTo>
                      <a:pt x="1187" y="367"/>
                      <a:pt x="1187" y="367"/>
                      <a:pt x="1187" y="367"/>
                    </a:cubicBezTo>
                    <a:cubicBezTo>
                      <a:pt x="1187" y="367"/>
                      <a:pt x="1187" y="367"/>
                      <a:pt x="1187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1" y="370"/>
                      <a:pt x="1181" y="370"/>
                      <a:pt x="1181" y="370"/>
                    </a:cubicBezTo>
                    <a:cubicBezTo>
                      <a:pt x="1181" y="370"/>
                      <a:pt x="1181" y="370"/>
                      <a:pt x="1181" y="370"/>
                    </a:cubicBezTo>
                    <a:cubicBezTo>
                      <a:pt x="1179" y="372"/>
                      <a:pt x="1179" y="372"/>
                      <a:pt x="1179" y="372"/>
                    </a:cubicBezTo>
                    <a:cubicBezTo>
                      <a:pt x="1179" y="372"/>
                      <a:pt x="1179" y="372"/>
                      <a:pt x="1179" y="372"/>
                    </a:cubicBezTo>
                    <a:cubicBezTo>
                      <a:pt x="1177" y="375"/>
                      <a:pt x="1177" y="375"/>
                      <a:pt x="1177" y="375"/>
                    </a:cubicBezTo>
                    <a:cubicBezTo>
                      <a:pt x="1177" y="375"/>
                      <a:pt x="1177" y="375"/>
                      <a:pt x="1177" y="375"/>
                    </a:cubicBezTo>
                    <a:cubicBezTo>
                      <a:pt x="1175" y="376"/>
                      <a:pt x="1175" y="376"/>
                      <a:pt x="1175" y="376"/>
                    </a:cubicBezTo>
                    <a:cubicBezTo>
                      <a:pt x="1175" y="376"/>
                      <a:pt x="1175" y="376"/>
                      <a:pt x="1175" y="376"/>
                    </a:cubicBezTo>
                    <a:cubicBezTo>
                      <a:pt x="1172" y="378"/>
                      <a:pt x="1172" y="378"/>
                      <a:pt x="1172" y="378"/>
                    </a:cubicBezTo>
                    <a:cubicBezTo>
                      <a:pt x="1172" y="378"/>
                      <a:pt x="1172" y="378"/>
                      <a:pt x="1172" y="378"/>
                    </a:cubicBezTo>
                    <a:cubicBezTo>
                      <a:pt x="1171" y="380"/>
                      <a:pt x="1171" y="380"/>
                      <a:pt x="1171" y="380"/>
                    </a:cubicBezTo>
                    <a:cubicBezTo>
                      <a:pt x="1171" y="380"/>
                      <a:pt x="1171" y="380"/>
                      <a:pt x="1171" y="380"/>
                    </a:cubicBezTo>
                    <a:cubicBezTo>
                      <a:pt x="1170" y="381"/>
                      <a:pt x="1170" y="381"/>
                      <a:pt x="1170" y="381"/>
                    </a:cubicBezTo>
                    <a:cubicBezTo>
                      <a:pt x="1170" y="381"/>
                      <a:pt x="1170" y="381"/>
                      <a:pt x="1170" y="381"/>
                    </a:cubicBezTo>
                    <a:cubicBezTo>
                      <a:pt x="1170" y="382"/>
                      <a:pt x="1170" y="382"/>
                      <a:pt x="1170" y="382"/>
                    </a:cubicBezTo>
                    <a:cubicBezTo>
                      <a:pt x="1170" y="382"/>
                      <a:pt x="1170" y="382"/>
                      <a:pt x="1170" y="382"/>
                    </a:cubicBezTo>
                    <a:cubicBezTo>
                      <a:pt x="1171" y="383"/>
                      <a:pt x="1171" y="383"/>
                      <a:pt x="1171" y="383"/>
                    </a:cubicBezTo>
                    <a:cubicBezTo>
                      <a:pt x="1171" y="383"/>
                      <a:pt x="1171" y="383"/>
                      <a:pt x="1171" y="383"/>
                    </a:cubicBezTo>
                    <a:cubicBezTo>
                      <a:pt x="1172" y="384"/>
                      <a:pt x="1172" y="384"/>
                      <a:pt x="1172" y="384"/>
                    </a:cubicBezTo>
                    <a:cubicBezTo>
                      <a:pt x="1172" y="384"/>
                      <a:pt x="1172" y="384"/>
                      <a:pt x="1172" y="384"/>
                    </a:cubicBezTo>
                    <a:cubicBezTo>
                      <a:pt x="1173" y="385"/>
                      <a:pt x="1173" y="385"/>
                      <a:pt x="1173" y="385"/>
                    </a:cubicBezTo>
                    <a:cubicBezTo>
                      <a:pt x="1173" y="385"/>
                      <a:pt x="1173" y="385"/>
                      <a:pt x="1173" y="385"/>
                    </a:cubicBezTo>
                    <a:cubicBezTo>
                      <a:pt x="1174" y="385"/>
                      <a:pt x="1174" y="385"/>
                      <a:pt x="1174" y="385"/>
                    </a:cubicBezTo>
                    <a:cubicBezTo>
                      <a:pt x="1174" y="385"/>
                      <a:pt x="1174" y="385"/>
                      <a:pt x="1174" y="385"/>
                    </a:cubicBezTo>
                    <a:cubicBezTo>
                      <a:pt x="1175" y="386"/>
                      <a:pt x="1175" y="386"/>
                      <a:pt x="1175" y="386"/>
                    </a:cubicBezTo>
                    <a:cubicBezTo>
                      <a:pt x="1175" y="386"/>
                      <a:pt x="1175" y="386"/>
                      <a:pt x="1175" y="386"/>
                    </a:cubicBezTo>
                    <a:cubicBezTo>
                      <a:pt x="1176" y="386"/>
                      <a:pt x="1176" y="386"/>
                      <a:pt x="1176" y="386"/>
                    </a:cubicBezTo>
                    <a:cubicBezTo>
                      <a:pt x="1176" y="386"/>
                      <a:pt x="1176" y="386"/>
                      <a:pt x="1176" y="386"/>
                    </a:cubicBezTo>
                    <a:cubicBezTo>
                      <a:pt x="1177" y="386"/>
                      <a:pt x="1177" y="386"/>
                      <a:pt x="1177" y="386"/>
                    </a:cubicBezTo>
                    <a:cubicBezTo>
                      <a:pt x="1177" y="386"/>
                      <a:pt x="1177" y="386"/>
                      <a:pt x="1177" y="386"/>
                    </a:cubicBezTo>
                    <a:cubicBezTo>
                      <a:pt x="1179" y="386"/>
                      <a:pt x="1179" y="386"/>
                      <a:pt x="1179" y="386"/>
                    </a:cubicBezTo>
                    <a:close/>
                    <a:moveTo>
                      <a:pt x="778" y="381"/>
                    </a:moveTo>
                    <a:cubicBezTo>
                      <a:pt x="728" y="357"/>
                      <a:pt x="728" y="357"/>
                      <a:pt x="728" y="357"/>
                    </a:cubicBezTo>
                    <a:cubicBezTo>
                      <a:pt x="728" y="357"/>
                      <a:pt x="728" y="357"/>
                      <a:pt x="728" y="357"/>
                    </a:cubicBezTo>
                    <a:cubicBezTo>
                      <a:pt x="726" y="357"/>
                      <a:pt x="726" y="357"/>
                      <a:pt x="726" y="357"/>
                    </a:cubicBezTo>
                    <a:cubicBezTo>
                      <a:pt x="726" y="357"/>
                      <a:pt x="726" y="357"/>
                      <a:pt x="726" y="357"/>
                    </a:cubicBezTo>
                    <a:cubicBezTo>
                      <a:pt x="726" y="355"/>
                      <a:pt x="726" y="355"/>
                      <a:pt x="726" y="355"/>
                    </a:cubicBezTo>
                    <a:cubicBezTo>
                      <a:pt x="726" y="355"/>
                      <a:pt x="726" y="355"/>
                      <a:pt x="726" y="355"/>
                    </a:cubicBezTo>
                    <a:cubicBezTo>
                      <a:pt x="726" y="355"/>
                      <a:pt x="726" y="355"/>
                      <a:pt x="726" y="355"/>
                    </a:cubicBezTo>
                    <a:cubicBezTo>
                      <a:pt x="726" y="355"/>
                      <a:pt x="726" y="355"/>
                      <a:pt x="726" y="355"/>
                    </a:cubicBezTo>
                    <a:cubicBezTo>
                      <a:pt x="727" y="353"/>
                      <a:pt x="727" y="353"/>
                      <a:pt x="727" y="353"/>
                    </a:cubicBezTo>
                    <a:cubicBezTo>
                      <a:pt x="727" y="353"/>
                      <a:pt x="727" y="353"/>
                      <a:pt x="727" y="353"/>
                    </a:cubicBezTo>
                    <a:cubicBezTo>
                      <a:pt x="727" y="353"/>
                      <a:pt x="727" y="353"/>
                      <a:pt x="727" y="353"/>
                    </a:cubicBezTo>
                    <a:cubicBezTo>
                      <a:pt x="727" y="353"/>
                      <a:pt x="727" y="353"/>
                      <a:pt x="727" y="353"/>
                    </a:cubicBezTo>
                    <a:cubicBezTo>
                      <a:pt x="728" y="351"/>
                      <a:pt x="728" y="351"/>
                      <a:pt x="728" y="351"/>
                    </a:cubicBezTo>
                    <a:cubicBezTo>
                      <a:pt x="728" y="351"/>
                      <a:pt x="728" y="351"/>
                      <a:pt x="728" y="351"/>
                    </a:cubicBezTo>
                    <a:cubicBezTo>
                      <a:pt x="728" y="350"/>
                      <a:pt x="728" y="350"/>
                      <a:pt x="728" y="350"/>
                    </a:cubicBezTo>
                    <a:cubicBezTo>
                      <a:pt x="728" y="350"/>
                      <a:pt x="728" y="350"/>
                      <a:pt x="728" y="350"/>
                    </a:cubicBezTo>
                    <a:cubicBezTo>
                      <a:pt x="729" y="348"/>
                      <a:pt x="729" y="348"/>
                      <a:pt x="729" y="348"/>
                    </a:cubicBezTo>
                    <a:cubicBezTo>
                      <a:pt x="729" y="348"/>
                      <a:pt x="729" y="348"/>
                      <a:pt x="729" y="348"/>
                    </a:cubicBezTo>
                    <a:cubicBezTo>
                      <a:pt x="731" y="348"/>
                      <a:pt x="731" y="348"/>
                      <a:pt x="731" y="348"/>
                    </a:cubicBezTo>
                    <a:cubicBezTo>
                      <a:pt x="731" y="348"/>
                      <a:pt x="731" y="348"/>
                      <a:pt x="731" y="348"/>
                    </a:cubicBezTo>
                    <a:cubicBezTo>
                      <a:pt x="733" y="347"/>
                      <a:pt x="733" y="347"/>
                      <a:pt x="733" y="347"/>
                    </a:cubicBezTo>
                    <a:cubicBezTo>
                      <a:pt x="733" y="347"/>
                      <a:pt x="733" y="347"/>
                      <a:pt x="733" y="347"/>
                    </a:cubicBezTo>
                    <a:cubicBezTo>
                      <a:pt x="736" y="346"/>
                      <a:pt x="736" y="346"/>
                      <a:pt x="736" y="346"/>
                    </a:cubicBezTo>
                    <a:cubicBezTo>
                      <a:pt x="736" y="346"/>
                      <a:pt x="736" y="346"/>
                      <a:pt x="736" y="346"/>
                    </a:cubicBezTo>
                    <a:cubicBezTo>
                      <a:pt x="739" y="345"/>
                      <a:pt x="739" y="345"/>
                      <a:pt x="739" y="345"/>
                    </a:cubicBezTo>
                    <a:cubicBezTo>
                      <a:pt x="739" y="345"/>
                      <a:pt x="739" y="345"/>
                      <a:pt x="739" y="345"/>
                    </a:cubicBezTo>
                    <a:cubicBezTo>
                      <a:pt x="741" y="345"/>
                      <a:pt x="741" y="345"/>
                      <a:pt x="741" y="345"/>
                    </a:cubicBezTo>
                    <a:cubicBezTo>
                      <a:pt x="741" y="345"/>
                      <a:pt x="741" y="345"/>
                      <a:pt x="741" y="345"/>
                    </a:cubicBezTo>
                    <a:cubicBezTo>
                      <a:pt x="743" y="345"/>
                      <a:pt x="743" y="345"/>
                      <a:pt x="743" y="345"/>
                    </a:cubicBezTo>
                    <a:cubicBezTo>
                      <a:pt x="743" y="345"/>
                      <a:pt x="743" y="345"/>
                      <a:pt x="743" y="345"/>
                    </a:cubicBezTo>
                    <a:cubicBezTo>
                      <a:pt x="745" y="346"/>
                      <a:pt x="745" y="346"/>
                      <a:pt x="745" y="346"/>
                    </a:cubicBezTo>
                    <a:cubicBezTo>
                      <a:pt x="745" y="346"/>
                      <a:pt x="745" y="346"/>
                      <a:pt x="745" y="346"/>
                    </a:cubicBezTo>
                    <a:cubicBezTo>
                      <a:pt x="748" y="346"/>
                      <a:pt x="748" y="346"/>
                      <a:pt x="748" y="346"/>
                    </a:cubicBezTo>
                    <a:cubicBezTo>
                      <a:pt x="748" y="346"/>
                      <a:pt x="748" y="346"/>
                      <a:pt x="748" y="346"/>
                    </a:cubicBezTo>
                    <a:cubicBezTo>
                      <a:pt x="748" y="347"/>
                      <a:pt x="748" y="347"/>
                      <a:pt x="748" y="347"/>
                    </a:cubicBezTo>
                    <a:cubicBezTo>
                      <a:pt x="748" y="347"/>
                      <a:pt x="748" y="347"/>
                      <a:pt x="748" y="347"/>
                    </a:cubicBezTo>
                    <a:cubicBezTo>
                      <a:pt x="749" y="347"/>
                      <a:pt x="749" y="347"/>
                      <a:pt x="749" y="347"/>
                    </a:cubicBezTo>
                    <a:cubicBezTo>
                      <a:pt x="749" y="347"/>
                      <a:pt x="749" y="347"/>
                      <a:pt x="749" y="347"/>
                    </a:cubicBezTo>
                    <a:cubicBezTo>
                      <a:pt x="750" y="347"/>
                      <a:pt x="750" y="347"/>
                      <a:pt x="750" y="347"/>
                    </a:cubicBezTo>
                    <a:cubicBezTo>
                      <a:pt x="750" y="347"/>
                      <a:pt x="750" y="347"/>
                      <a:pt x="750" y="347"/>
                    </a:cubicBezTo>
                    <a:cubicBezTo>
                      <a:pt x="752" y="347"/>
                      <a:pt x="752" y="347"/>
                      <a:pt x="752" y="347"/>
                    </a:cubicBezTo>
                    <a:cubicBezTo>
                      <a:pt x="752" y="347"/>
                      <a:pt x="752" y="347"/>
                      <a:pt x="752" y="347"/>
                    </a:cubicBezTo>
                    <a:cubicBezTo>
                      <a:pt x="753" y="347"/>
                      <a:pt x="753" y="347"/>
                      <a:pt x="753" y="347"/>
                    </a:cubicBezTo>
                    <a:cubicBezTo>
                      <a:pt x="753" y="347"/>
                      <a:pt x="753" y="347"/>
                      <a:pt x="753" y="347"/>
                    </a:cubicBezTo>
                    <a:cubicBezTo>
                      <a:pt x="754" y="346"/>
                      <a:pt x="754" y="346"/>
                      <a:pt x="754" y="346"/>
                    </a:cubicBezTo>
                    <a:cubicBezTo>
                      <a:pt x="754" y="346"/>
                      <a:pt x="754" y="346"/>
                      <a:pt x="754" y="346"/>
                    </a:cubicBezTo>
                    <a:cubicBezTo>
                      <a:pt x="755" y="346"/>
                      <a:pt x="755" y="346"/>
                      <a:pt x="755" y="346"/>
                    </a:cubicBezTo>
                    <a:cubicBezTo>
                      <a:pt x="755" y="346"/>
                      <a:pt x="755" y="346"/>
                      <a:pt x="755" y="346"/>
                    </a:cubicBezTo>
                    <a:cubicBezTo>
                      <a:pt x="758" y="344"/>
                      <a:pt x="758" y="344"/>
                      <a:pt x="758" y="344"/>
                    </a:cubicBezTo>
                    <a:cubicBezTo>
                      <a:pt x="758" y="344"/>
                      <a:pt x="758" y="344"/>
                      <a:pt x="758" y="344"/>
                    </a:cubicBezTo>
                    <a:cubicBezTo>
                      <a:pt x="758" y="344"/>
                      <a:pt x="758" y="344"/>
                      <a:pt x="758" y="344"/>
                    </a:cubicBezTo>
                    <a:cubicBezTo>
                      <a:pt x="758" y="344"/>
                      <a:pt x="758" y="344"/>
                      <a:pt x="758" y="344"/>
                    </a:cubicBezTo>
                    <a:cubicBezTo>
                      <a:pt x="759" y="344"/>
                      <a:pt x="759" y="344"/>
                      <a:pt x="759" y="344"/>
                    </a:cubicBezTo>
                    <a:cubicBezTo>
                      <a:pt x="759" y="344"/>
                      <a:pt x="759" y="344"/>
                      <a:pt x="759" y="344"/>
                    </a:cubicBezTo>
                    <a:cubicBezTo>
                      <a:pt x="760" y="344"/>
                      <a:pt x="760" y="344"/>
                      <a:pt x="760" y="344"/>
                    </a:cubicBezTo>
                    <a:cubicBezTo>
                      <a:pt x="760" y="344"/>
                      <a:pt x="760" y="344"/>
                      <a:pt x="760" y="344"/>
                    </a:cubicBezTo>
                    <a:cubicBezTo>
                      <a:pt x="762" y="344"/>
                      <a:pt x="762" y="344"/>
                      <a:pt x="762" y="344"/>
                    </a:cubicBezTo>
                    <a:cubicBezTo>
                      <a:pt x="762" y="344"/>
                      <a:pt x="762" y="344"/>
                      <a:pt x="762" y="344"/>
                    </a:cubicBezTo>
                    <a:cubicBezTo>
                      <a:pt x="763" y="345"/>
                      <a:pt x="763" y="345"/>
                      <a:pt x="763" y="345"/>
                    </a:cubicBezTo>
                    <a:cubicBezTo>
                      <a:pt x="763" y="345"/>
                      <a:pt x="763" y="345"/>
                      <a:pt x="763" y="345"/>
                    </a:cubicBezTo>
                    <a:cubicBezTo>
                      <a:pt x="764" y="345"/>
                      <a:pt x="764" y="345"/>
                      <a:pt x="764" y="345"/>
                    </a:cubicBezTo>
                    <a:cubicBezTo>
                      <a:pt x="764" y="345"/>
                      <a:pt x="764" y="345"/>
                      <a:pt x="764" y="345"/>
                    </a:cubicBezTo>
                    <a:cubicBezTo>
                      <a:pt x="765" y="346"/>
                      <a:pt x="765" y="346"/>
                      <a:pt x="765" y="346"/>
                    </a:cubicBezTo>
                    <a:cubicBezTo>
                      <a:pt x="765" y="346"/>
                      <a:pt x="765" y="346"/>
                      <a:pt x="765" y="346"/>
                    </a:cubicBezTo>
                    <a:cubicBezTo>
                      <a:pt x="767" y="346"/>
                      <a:pt x="767" y="346"/>
                      <a:pt x="767" y="346"/>
                    </a:cubicBezTo>
                    <a:cubicBezTo>
                      <a:pt x="767" y="346"/>
                      <a:pt x="767" y="346"/>
                      <a:pt x="767" y="346"/>
                    </a:cubicBezTo>
                    <a:cubicBezTo>
                      <a:pt x="779" y="345"/>
                      <a:pt x="779" y="345"/>
                      <a:pt x="779" y="345"/>
                    </a:cubicBezTo>
                    <a:cubicBezTo>
                      <a:pt x="779" y="345"/>
                      <a:pt x="779" y="345"/>
                      <a:pt x="779" y="345"/>
                    </a:cubicBezTo>
                    <a:cubicBezTo>
                      <a:pt x="792" y="342"/>
                      <a:pt x="792" y="342"/>
                      <a:pt x="792" y="342"/>
                    </a:cubicBezTo>
                    <a:cubicBezTo>
                      <a:pt x="792" y="342"/>
                      <a:pt x="792" y="342"/>
                      <a:pt x="792" y="342"/>
                    </a:cubicBezTo>
                    <a:cubicBezTo>
                      <a:pt x="805" y="340"/>
                      <a:pt x="805" y="340"/>
                      <a:pt x="805" y="340"/>
                    </a:cubicBezTo>
                    <a:cubicBezTo>
                      <a:pt x="805" y="340"/>
                      <a:pt x="805" y="340"/>
                      <a:pt x="805" y="340"/>
                    </a:cubicBezTo>
                    <a:cubicBezTo>
                      <a:pt x="820" y="336"/>
                      <a:pt x="820" y="336"/>
                      <a:pt x="820" y="336"/>
                    </a:cubicBezTo>
                    <a:cubicBezTo>
                      <a:pt x="820" y="336"/>
                      <a:pt x="820" y="336"/>
                      <a:pt x="820" y="336"/>
                    </a:cubicBezTo>
                    <a:cubicBezTo>
                      <a:pt x="831" y="332"/>
                      <a:pt x="831" y="332"/>
                      <a:pt x="831" y="332"/>
                    </a:cubicBezTo>
                    <a:cubicBezTo>
                      <a:pt x="831" y="332"/>
                      <a:pt x="831" y="332"/>
                      <a:pt x="831" y="332"/>
                    </a:cubicBezTo>
                    <a:cubicBezTo>
                      <a:pt x="844" y="325"/>
                      <a:pt x="844" y="325"/>
                      <a:pt x="844" y="325"/>
                    </a:cubicBezTo>
                    <a:cubicBezTo>
                      <a:pt x="844" y="325"/>
                      <a:pt x="844" y="325"/>
                      <a:pt x="844" y="325"/>
                    </a:cubicBezTo>
                    <a:cubicBezTo>
                      <a:pt x="855" y="318"/>
                      <a:pt x="855" y="318"/>
                      <a:pt x="855" y="318"/>
                    </a:cubicBezTo>
                    <a:cubicBezTo>
                      <a:pt x="855" y="318"/>
                      <a:pt x="855" y="318"/>
                      <a:pt x="855" y="318"/>
                    </a:cubicBezTo>
                    <a:cubicBezTo>
                      <a:pt x="866" y="308"/>
                      <a:pt x="866" y="308"/>
                      <a:pt x="866" y="308"/>
                    </a:cubicBezTo>
                    <a:cubicBezTo>
                      <a:pt x="866" y="308"/>
                      <a:pt x="866" y="308"/>
                      <a:pt x="866" y="308"/>
                    </a:cubicBezTo>
                    <a:cubicBezTo>
                      <a:pt x="900" y="268"/>
                      <a:pt x="900" y="268"/>
                      <a:pt x="900" y="268"/>
                    </a:cubicBezTo>
                    <a:cubicBezTo>
                      <a:pt x="900" y="268"/>
                      <a:pt x="900" y="268"/>
                      <a:pt x="900" y="268"/>
                    </a:cubicBezTo>
                    <a:cubicBezTo>
                      <a:pt x="901" y="268"/>
                      <a:pt x="901" y="268"/>
                      <a:pt x="901" y="268"/>
                    </a:cubicBezTo>
                    <a:cubicBezTo>
                      <a:pt x="901" y="268"/>
                      <a:pt x="901" y="268"/>
                      <a:pt x="901" y="268"/>
                    </a:cubicBezTo>
                    <a:cubicBezTo>
                      <a:pt x="903" y="266"/>
                      <a:pt x="903" y="266"/>
                      <a:pt x="903" y="266"/>
                    </a:cubicBezTo>
                    <a:cubicBezTo>
                      <a:pt x="903" y="266"/>
                      <a:pt x="903" y="266"/>
                      <a:pt x="903" y="266"/>
                    </a:cubicBezTo>
                    <a:cubicBezTo>
                      <a:pt x="905" y="264"/>
                      <a:pt x="905" y="264"/>
                      <a:pt x="905" y="264"/>
                    </a:cubicBezTo>
                    <a:cubicBezTo>
                      <a:pt x="905" y="264"/>
                      <a:pt x="905" y="264"/>
                      <a:pt x="905" y="264"/>
                    </a:cubicBezTo>
                    <a:cubicBezTo>
                      <a:pt x="907" y="261"/>
                      <a:pt x="907" y="261"/>
                      <a:pt x="907" y="261"/>
                    </a:cubicBezTo>
                    <a:cubicBezTo>
                      <a:pt x="907" y="261"/>
                      <a:pt x="907" y="261"/>
                      <a:pt x="907" y="261"/>
                    </a:cubicBezTo>
                    <a:cubicBezTo>
                      <a:pt x="908" y="259"/>
                      <a:pt x="908" y="259"/>
                      <a:pt x="908" y="259"/>
                    </a:cubicBezTo>
                    <a:cubicBezTo>
                      <a:pt x="908" y="259"/>
                      <a:pt x="908" y="259"/>
                      <a:pt x="908" y="259"/>
                    </a:cubicBezTo>
                    <a:cubicBezTo>
                      <a:pt x="911" y="257"/>
                      <a:pt x="911" y="257"/>
                      <a:pt x="911" y="257"/>
                    </a:cubicBezTo>
                    <a:cubicBezTo>
                      <a:pt x="911" y="257"/>
                      <a:pt x="911" y="257"/>
                      <a:pt x="911" y="257"/>
                    </a:cubicBezTo>
                    <a:cubicBezTo>
                      <a:pt x="913" y="256"/>
                      <a:pt x="913" y="256"/>
                      <a:pt x="913" y="256"/>
                    </a:cubicBezTo>
                    <a:cubicBezTo>
                      <a:pt x="913" y="256"/>
                      <a:pt x="913" y="256"/>
                      <a:pt x="913" y="256"/>
                    </a:cubicBezTo>
                    <a:cubicBezTo>
                      <a:pt x="916" y="253"/>
                      <a:pt x="916" y="253"/>
                      <a:pt x="916" y="253"/>
                    </a:cubicBezTo>
                    <a:cubicBezTo>
                      <a:pt x="916" y="253"/>
                      <a:pt x="916" y="253"/>
                      <a:pt x="916" y="253"/>
                    </a:cubicBezTo>
                    <a:cubicBezTo>
                      <a:pt x="922" y="247"/>
                      <a:pt x="922" y="247"/>
                      <a:pt x="922" y="247"/>
                    </a:cubicBezTo>
                    <a:cubicBezTo>
                      <a:pt x="922" y="247"/>
                      <a:pt x="922" y="247"/>
                      <a:pt x="922" y="247"/>
                    </a:cubicBezTo>
                    <a:cubicBezTo>
                      <a:pt x="928" y="242"/>
                      <a:pt x="928" y="242"/>
                      <a:pt x="928" y="242"/>
                    </a:cubicBezTo>
                    <a:cubicBezTo>
                      <a:pt x="928" y="242"/>
                      <a:pt x="928" y="242"/>
                      <a:pt x="928" y="242"/>
                    </a:cubicBezTo>
                    <a:cubicBezTo>
                      <a:pt x="934" y="235"/>
                      <a:pt x="934" y="235"/>
                      <a:pt x="934" y="235"/>
                    </a:cubicBezTo>
                    <a:cubicBezTo>
                      <a:pt x="934" y="235"/>
                      <a:pt x="934" y="235"/>
                      <a:pt x="934" y="235"/>
                    </a:cubicBezTo>
                    <a:cubicBezTo>
                      <a:pt x="941" y="229"/>
                      <a:pt x="941" y="229"/>
                      <a:pt x="941" y="229"/>
                    </a:cubicBezTo>
                    <a:cubicBezTo>
                      <a:pt x="941" y="229"/>
                      <a:pt x="941" y="229"/>
                      <a:pt x="941" y="229"/>
                    </a:cubicBezTo>
                    <a:cubicBezTo>
                      <a:pt x="946" y="223"/>
                      <a:pt x="946" y="223"/>
                      <a:pt x="946" y="223"/>
                    </a:cubicBezTo>
                    <a:cubicBezTo>
                      <a:pt x="946" y="223"/>
                      <a:pt x="946" y="223"/>
                      <a:pt x="946" y="223"/>
                    </a:cubicBezTo>
                    <a:cubicBezTo>
                      <a:pt x="951" y="215"/>
                      <a:pt x="951" y="215"/>
                      <a:pt x="951" y="215"/>
                    </a:cubicBezTo>
                    <a:cubicBezTo>
                      <a:pt x="951" y="215"/>
                      <a:pt x="951" y="215"/>
                      <a:pt x="951" y="215"/>
                    </a:cubicBezTo>
                    <a:cubicBezTo>
                      <a:pt x="956" y="208"/>
                      <a:pt x="956" y="208"/>
                      <a:pt x="956" y="208"/>
                    </a:cubicBezTo>
                    <a:cubicBezTo>
                      <a:pt x="956" y="208"/>
                      <a:pt x="956" y="208"/>
                      <a:pt x="956" y="208"/>
                    </a:cubicBezTo>
                    <a:cubicBezTo>
                      <a:pt x="961" y="200"/>
                      <a:pt x="961" y="200"/>
                      <a:pt x="961" y="200"/>
                    </a:cubicBezTo>
                    <a:cubicBezTo>
                      <a:pt x="961" y="200"/>
                      <a:pt x="961" y="200"/>
                      <a:pt x="961" y="200"/>
                    </a:cubicBezTo>
                    <a:cubicBezTo>
                      <a:pt x="959" y="198"/>
                      <a:pt x="959" y="198"/>
                      <a:pt x="959" y="198"/>
                    </a:cubicBezTo>
                    <a:cubicBezTo>
                      <a:pt x="959" y="198"/>
                      <a:pt x="959" y="198"/>
                      <a:pt x="959" y="198"/>
                    </a:cubicBezTo>
                    <a:cubicBezTo>
                      <a:pt x="956" y="196"/>
                      <a:pt x="956" y="196"/>
                      <a:pt x="956" y="196"/>
                    </a:cubicBezTo>
                    <a:cubicBezTo>
                      <a:pt x="956" y="196"/>
                      <a:pt x="956" y="196"/>
                      <a:pt x="956" y="196"/>
                    </a:cubicBezTo>
                    <a:cubicBezTo>
                      <a:pt x="953" y="195"/>
                      <a:pt x="953" y="195"/>
                      <a:pt x="953" y="195"/>
                    </a:cubicBezTo>
                    <a:cubicBezTo>
                      <a:pt x="953" y="195"/>
                      <a:pt x="953" y="195"/>
                      <a:pt x="953" y="195"/>
                    </a:cubicBezTo>
                    <a:cubicBezTo>
                      <a:pt x="950" y="194"/>
                      <a:pt x="950" y="194"/>
                      <a:pt x="950" y="194"/>
                    </a:cubicBezTo>
                    <a:cubicBezTo>
                      <a:pt x="950" y="194"/>
                      <a:pt x="950" y="194"/>
                      <a:pt x="950" y="194"/>
                    </a:cubicBezTo>
                    <a:cubicBezTo>
                      <a:pt x="946" y="194"/>
                      <a:pt x="946" y="194"/>
                      <a:pt x="946" y="194"/>
                    </a:cubicBezTo>
                    <a:cubicBezTo>
                      <a:pt x="946" y="194"/>
                      <a:pt x="946" y="194"/>
                      <a:pt x="946" y="194"/>
                    </a:cubicBezTo>
                    <a:cubicBezTo>
                      <a:pt x="943" y="194"/>
                      <a:pt x="943" y="194"/>
                      <a:pt x="943" y="194"/>
                    </a:cubicBezTo>
                    <a:cubicBezTo>
                      <a:pt x="943" y="194"/>
                      <a:pt x="943" y="194"/>
                      <a:pt x="943" y="194"/>
                    </a:cubicBezTo>
                    <a:cubicBezTo>
                      <a:pt x="939" y="194"/>
                      <a:pt x="939" y="194"/>
                      <a:pt x="939" y="194"/>
                    </a:cubicBezTo>
                    <a:cubicBezTo>
                      <a:pt x="939" y="194"/>
                      <a:pt x="939" y="194"/>
                      <a:pt x="939" y="194"/>
                    </a:cubicBezTo>
                    <a:cubicBezTo>
                      <a:pt x="936" y="194"/>
                      <a:pt x="936" y="194"/>
                      <a:pt x="936" y="194"/>
                    </a:cubicBezTo>
                    <a:cubicBezTo>
                      <a:pt x="936" y="194"/>
                      <a:pt x="936" y="194"/>
                      <a:pt x="936" y="194"/>
                    </a:cubicBezTo>
                    <a:cubicBezTo>
                      <a:pt x="927" y="198"/>
                      <a:pt x="927" y="198"/>
                      <a:pt x="927" y="198"/>
                    </a:cubicBezTo>
                    <a:cubicBezTo>
                      <a:pt x="927" y="198"/>
                      <a:pt x="927" y="198"/>
                      <a:pt x="927" y="198"/>
                    </a:cubicBezTo>
                    <a:cubicBezTo>
                      <a:pt x="918" y="200"/>
                      <a:pt x="918" y="200"/>
                      <a:pt x="918" y="200"/>
                    </a:cubicBezTo>
                    <a:cubicBezTo>
                      <a:pt x="918" y="200"/>
                      <a:pt x="918" y="200"/>
                      <a:pt x="918" y="200"/>
                    </a:cubicBezTo>
                    <a:cubicBezTo>
                      <a:pt x="910" y="202"/>
                      <a:pt x="910" y="202"/>
                      <a:pt x="910" y="202"/>
                    </a:cubicBezTo>
                    <a:cubicBezTo>
                      <a:pt x="910" y="202"/>
                      <a:pt x="910" y="202"/>
                      <a:pt x="910" y="202"/>
                    </a:cubicBezTo>
                    <a:cubicBezTo>
                      <a:pt x="901" y="203"/>
                      <a:pt x="901" y="203"/>
                      <a:pt x="901" y="203"/>
                    </a:cubicBezTo>
                    <a:cubicBezTo>
                      <a:pt x="901" y="203"/>
                      <a:pt x="901" y="203"/>
                      <a:pt x="901" y="203"/>
                    </a:cubicBezTo>
                    <a:cubicBezTo>
                      <a:pt x="892" y="205"/>
                      <a:pt x="892" y="205"/>
                      <a:pt x="892" y="205"/>
                    </a:cubicBezTo>
                    <a:cubicBezTo>
                      <a:pt x="892" y="205"/>
                      <a:pt x="892" y="205"/>
                      <a:pt x="892" y="205"/>
                    </a:cubicBezTo>
                    <a:cubicBezTo>
                      <a:pt x="884" y="206"/>
                      <a:pt x="884" y="206"/>
                      <a:pt x="884" y="206"/>
                    </a:cubicBezTo>
                    <a:cubicBezTo>
                      <a:pt x="884" y="206"/>
                      <a:pt x="884" y="206"/>
                      <a:pt x="884" y="206"/>
                    </a:cubicBezTo>
                    <a:cubicBezTo>
                      <a:pt x="875" y="207"/>
                      <a:pt x="875" y="207"/>
                      <a:pt x="875" y="207"/>
                    </a:cubicBezTo>
                    <a:cubicBezTo>
                      <a:pt x="875" y="207"/>
                      <a:pt x="875" y="207"/>
                      <a:pt x="875" y="207"/>
                    </a:cubicBezTo>
                    <a:cubicBezTo>
                      <a:pt x="867" y="207"/>
                      <a:pt x="867" y="207"/>
                      <a:pt x="867" y="207"/>
                    </a:cubicBezTo>
                    <a:cubicBezTo>
                      <a:pt x="867" y="207"/>
                      <a:pt x="867" y="207"/>
                      <a:pt x="867" y="207"/>
                    </a:cubicBezTo>
                    <a:cubicBezTo>
                      <a:pt x="865" y="207"/>
                      <a:pt x="865" y="207"/>
                      <a:pt x="865" y="207"/>
                    </a:cubicBezTo>
                    <a:cubicBezTo>
                      <a:pt x="865" y="207"/>
                      <a:pt x="865" y="207"/>
                      <a:pt x="865" y="207"/>
                    </a:cubicBezTo>
                    <a:cubicBezTo>
                      <a:pt x="863" y="207"/>
                      <a:pt x="863" y="207"/>
                      <a:pt x="863" y="207"/>
                    </a:cubicBezTo>
                    <a:cubicBezTo>
                      <a:pt x="863" y="207"/>
                      <a:pt x="863" y="207"/>
                      <a:pt x="863" y="207"/>
                    </a:cubicBezTo>
                    <a:cubicBezTo>
                      <a:pt x="861" y="207"/>
                      <a:pt x="861" y="207"/>
                      <a:pt x="861" y="207"/>
                    </a:cubicBezTo>
                    <a:cubicBezTo>
                      <a:pt x="861" y="207"/>
                      <a:pt x="861" y="207"/>
                      <a:pt x="861" y="207"/>
                    </a:cubicBezTo>
                    <a:cubicBezTo>
                      <a:pt x="859" y="207"/>
                      <a:pt x="859" y="207"/>
                      <a:pt x="859" y="207"/>
                    </a:cubicBezTo>
                    <a:cubicBezTo>
                      <a:pt x="859" y="207"/>
                      <a:pt x="859" y="207"/>
                      <a:pt x="859" y="207"/>
                    </a:cubicBezTo>
                    <a:cubicBezTo>
                      <a:pt x="857" y="207"/>
                      <a:pt x="857" y="207"/>
                      <a:pt x="857" y="207"/>
                    </a:cubicBezTo>
                    <a:cubicBezTo>
                      <a:pt x="857" y="207"/>
                      <a:pt x="857" y="207"/>
                      <a:pt x="857" y="207"/>
                    </a:cubicBezTo>
                    <a:cubicBezTo>
                      <a:pt x="855" y="207"/>
                      <a:pt x="855" y="207"/>
                      <a:pt x="855" y="207"/>
                    </a:cubicBezTo>
                    <a:cubicBezTo>
                      <a:pt x="855" y="207"/>
                      <a:pt x="855" y="207"/>
                      <a:pt x="855" y="207"/>
                    </a:cubicBezTo>
                    <a:cubicBezTo>
                      <a:pt x="853" y="206"/>
                      <a:pt x="853" y="206"/>
                      <a:pt x="853" y="206"/>
                    </a:cubicBezTo>
                    <a:cubicBezTo>
                      <a:pt x="853" y="206"/>
                      <a:pt x="853" y="206"/>
                      <a:pt x="853" y="206"/>
                    </a:cubicBezTo>
                    <a:cubicBezTo>
                      <a:pt x="852" y="204"/>
                      <a:pt x="852" y="204"/>
                      <a:pt x="852" y="204"/>
                    </a:cubicBezTo>
                    <a:cubicBezTo>
                      <a:pt x="852" y="204"/>
                      <a:pt x="852" y="204"/>
                      <a:pt x="852" y="204"/>
                    </a:cubicBezTo>
                    <a:cubicBezTo>
                      <a:pt x="849" y="203"/>
                      <a:pt x="849" y="203"/>
                      <a:pt x="849" y="203"/>
                    </a:cubicBezTo>
                    <a:cubicBezTo>
                      <a:pt x="849" y="203"/>
                      <a:pt x="849" y="203"/>
                      <a:pt x="849" y="203"/>
                    </a:cubicBezTo>
                    <a:cubicBezTo>
                      <a:pt x="847" y="200"/>
                      <a:pt x="847" y="200"/>
                      <a:pt x="847" y="200"/>
                    </a:cubicBezTo>
                    <a:cubicBezTo>
                      <a:pt x="847" y="200"/>
                      <a:pt x="847" y="200"/>
                      <a:pt x="847" y="200"/>
                    </a:cubicBezTo>
                    <a:cubicBezTo>
                      <a:pt x="844" y="199"/>
                      <a:pt x="844" y="199"/>
                      <a:pt x="844" y="199"/>
                    </a:cubicBezTo>
                    <a:cubicBezTo>
                      <a:pt x="844" y="199"/>
                      <a:pt x="844" y="199"/>
                      <a:pt x="844" y="199"/>
                    </a:cubicBezTo>
                    <a:cubicBezTo>
                      <a:pt x="842" y="196"/>
                      <a:pt x="842" y="196"/>
                      <a:pt x="842" y="196"/>
                    </a:cubicBezTo>
                    <a:cubicBezTo>
                      <a:pt x="842" y="196"/>
                      <a:pt x="842" y="196"/>
                      <a:pt x="842" y="196"/>
                    </a:cubicBezTo>
                    <a:cubicBezTo>
                      <a:pt x="839" y="194"/>
                      <a:pt x="839" y="194"/>
                      <a:pt x="839" y="194"/>
                    </a:cubicBezTo>
                    <a:cubicBezTo>
                      <a:pt x="839" y="194"/>
                      <a:pt x="839" y="194"/>
                      <a:pt x="839" y="194"/>
                    </a:cubicBezTo>
                    <a:cubicBezTo>
                      <a:pt x="838" y="191"/>
                      <a:pt x="838" y="191"/>
                      <a:pt x="838" y="191"/>
                    </a:cubicBezTo>
                    <a:cubicBezTo>
                      <a:pt x="838" y="191"/>
                      <a:pt x="838" y="191"/>
                      <a:pt x="838" y="191"/>
                    </a:cubicBezTo>
                    <a:cubicBezTo>
                      <a:pt x="836" y="188"/>
                      <a:pt x="836" y="188"/>
                      <a:pt x="836" y="188"/>
                    </a:cubicBezTo>
                    <a:cubicBezTo>
                      <a:pt x="836" y="188"/>
                      <a:pt x="836" y="188"/>
                      <a:pt x="836" y="188"/>
                    </a:cubicBezTo>
                    <a:cubicBezTo>
                      <a:pt x="836" y="184"/>
                      <a:pt x="836" y="184"/>
                      <a:pt x="836" y="184"/>
                    </a:cubicBezTo>
                    <a:cubicBezTo>
                      <a:pt x="836" y="184"/>
                      <a:pt x="836" y="184"/>
                      <a:pt x="836" y="184"/>
                    </a:cubicBezTo>
                    <a:cubicBezTo>
                      <a:pt x="836" y="183"/>
                      <a:pt x="836" y="183"/>
                      <a:pt x="836" y="183"/>
                    </a:cubicBezTo>
                    <a:cubicBezTo>
                      <a:pt x="836" y="183"/>
                      <a:pt x="836" y="183"/>
                      <a:pt x="836" y="183"/>
                    </a:cubicBezTo>
                    <a:cubicBezTo>
                      <a:pt x="838" y="182"/>
                      <a:pt x="838" y="182"/>
                      <a:pt x="838" y="182"/>
                    </a:cubicBezTo>
                    <a:cubicBezTo>
                      <a:pt x="838" y="182"/>
                      <a:pt x="838" y="182"/>
                      <a:pt x="838" y="182"/>
                    </a:cubicBezTo>
                    <a:cubicBezTo>
                      <a:pt x="839" y="181"/>
                      <a:pt x="839" y="181"/>
                      <a:pt x="839" y="181"/>
                    </a:cubicBezTo>
                    <a:cubicBezTo>
                      <a:pt x="839" y="181"/>
                      <a:pt x="839" y="181"/>
                      <a:pt x="839" y="181"/>
                    </a:cubicBezTo>
                    <a:cubicBezTo>
                      <a:pt x="840" y="179"/>
                      <a:pt x="840" y="179"/>
                      <a:pt x="840" y="179"/>
                    </a:cubicBezTo>
                    <a:cubicBezTo>
                      <a:pt x="840" y="179"/>
                      <a:pt x="840" y="179"/>
                      <a:pt x="840" y="179"/>
                    </a:cubicBezTo>
                    <a:cubicBezTo>
                      <a:pt x="840" y="178"/>
                      <a:pt x="840" y="178"/>
                      <a:pt x="840" y="178"/>
                    </a:cubicBezTo>
                    <a:cubicBezTo>
                      <a:pt x="840" y="178"/>
                      <a:pt x="840" y="178"/>
                      <a:pt x="840" y="178"/>
                    </a:cubicBezTo>
                    <a:cubicBezTo>
                      <a:pt x="842" y="177"/>
                      <a:pt x="842" y="177"/>
                      <a:pt x="842" y="177"/>
                    </a:cubicBezTo>
                    <a:cubicBezTo>
                      <a:pt x="842" y="177"/>
                      <a:pt x="842" y="177"/>
                      <a:pt x="842" y="177"/>
                    </a:cubicBezTo>
                    <a:cubicBezTo>
                      <a:pt x="843" y="176"/>
                      <a:pt x="843" y="176"/>
                      <a:pt x="843" y="176"/>
                    </a:cubicBezTo>
                    <a:cubicBezTo>
                      <a:pt x="843" y="176"/>
                      <a:pt x="843" y="176"/>
                      <a:pt x="843" y="176"/>
                    </a:cubicBezTo>
                    <a:cubicBezTo>
                      <a:pt x="845" y="174"/>
                      <a:pt x="845" y="174"/>
                      <a:pt x="845" y="174"/>
                    </a:cubicBezTo>
                    <a:cubicBezTo>
                      <a:pt x="845" y="174"/>
                      <a:pt x="845" y="174"/>
                      <a:pt x="845" y="174"/>
                    </a:cubicBezTo>
                    <a:cubicBezTo>
                      <a:pt x="847" y="177"/>
                      <a:pt x="847" y="177"/>
                      <a:pt x="847" y="177"/>
                    </a:cubicBezTo>
                    <a:cubicBezTo>
                      <a:pt x="847" y="177"/>
                      <a:pt x="847" y="177"/>
                      <a:pt x="847" y="177"/>
                    </a:cubicBezTo>
                    <a:cubicBezTo>
                      <a:pt x="850" y="178"/>
                      <a:pt x="850" y="178"/>
                      <a:pt x="850" y="178"/>
                    </a:cubicBezTo>
                    <a:cubicBezTo>
                      <a:pt x="850" y="178"/>
                      <a:pt x="850" y="178"/>
                      <a:pt x="850" y="178"/>
                    </a:cubicBezTo>
                    <a:cubicBezTo>
                      <a:pt x="854" y="179"/>
                      <a:pt x="854" y="179"/>
                      <a:pt x="854" y="179"/>
                    </a:cubicBezTo>
                    <a:cubicBezTo>
                      <a:pt x="854" y="179"/>
                      <a:pt x="854" y="179"/>
                      <a:pt x="854" y="179"/>
                    </a:cubicBezTo>
                    <a:cubicBezTo>
                      <a:pt x="858" y="179"/>
                      <a:pt x="858" y="179"/>
                      <a:pt x="858" y="179"/>
                    </a:cubicBezTo>
                    <a:cubicBezTo>
                      <a:pt x="858" y="179"/>
                      <a:pt x="858" y="179"/>
                      <a:pt x="858" y="179"/>
                    </a:cubicBezTo>
                    <a:cubicBezTo>
                      <a:pt x="862" y="180"/>
                      <a:pt x="862" y="180"/>
                      <a:pt x="862" y="180"/>
                    </a:cubicBezTo>
                    <a:cubicBezTo>
                      <a:pt x="862" y="180"/>
                      <a:pt x="862" y="180"/>
                      <a:pt x="862" y="180"/>
                    </a:cubicBezTo>
                    <a:cubicBezTo>
                      <a:pt x="866" y="180"/>
                      <a:pt x="866" y="180"/>
                      <a:pt x="866" y="180"/>
                    </a:cubicBezTo>
                    <a:cubicBezTo>
                      <a:pt x="866" y="180"/>
                      <a:pt x="866" y="180"/>
                      <a:pt x="866" y="180"/>
                    </a:cubicBezTo>
                    <a:cubicBezTo>
                      <a:pt x="870" y="181"/>
                      <a:pt x="870" y="181"/>
                      <a:pt x="870" y="181"/>
                    </a:cubicBezTo>
                    <a:cubicBezTo>
                      <a:pt x="870" y="181"/>
                      <a:pt x="870" y="181"/>
                      <a:pt x="870" y="181"/>
                    </a:cubicBezTo>
                    <a:cubicBezTo>
                      <a:pt x="874" y="181"/>
                      <a:pt x="874" y="181"/>
                      <a:pt x="874" y="181"/>
                    </a:cubicBezTo>
                    <a:cubicBezTo>
                      <a:pt x="874" y="181"/>
                      <a:pt x="874" y="181"/>
                      <a:pt x="874" y="181"/>
                    </a:cubicBezTo>
                    <a:cubicBezTo>
                      <a:pt x="941" y="179"/>
                      <a:pt x="941" y="179"/>
                      <a:pt x="941" y="179"/>
                    </a:cubicBezTo>
                    <a:cubicBezTo>
                      <a:pt x="941" y="179"/>
                      <a:pt x="941" y="179"/>
                      <a:pt x="941" y="179"/>
                    </a:cubicBezTo>
                    <a:cubicBezTo>
                      <a:pt x="976" y="176"/>
                      <a:pt x="976" y="176"/>
                      <a:pt x="976" y="176"/>
                    </a:cubicBezTo>
                    <a:cubicBezTo>
                      <a:pt x="976" y="176"/>
                      <a:pt x="976" y="176"/>
                      <a:pt x="976" y="176"/>
                    </a:cubicBezTo>
                    <a:cubicBezTo>
                      <a:pt x="979" y="180"/>
                      <a:pt x="979" y="180"/>
                      <a:pt x="979" y="180"/>
                    </a:cubicBezTo>
                    <a:cubicBezTo>
                      <a:pt x="979" y="180"/>
                      <a:pt x="979" y="180"/>
                      <a:pt x="979" y="180"/>
                    </a:cubicBezTo>
                    <a:cubicBezTo>
                      <a:pt x="983" y="183"/>
                      <a:pt x="983" y="183"/>
                      <a:pt x="983" y="183"/>
                    </a:cubicBezTo>
                    <a:cubicBezTo>
                      <a:pt x="983" y="183"/>
                      <a:pt x="983" y="183"/>
                      <a:pt x="983" y="183"/>
                    </a:cubicBezTo>
                    <a:cubicBezTo>
                      <a:pt x="985" y="186"/>
                      <a:pt x="985" y="186"/>
                      <a:pt x="985" y="186"/>
                    </a:cubicBezTo>
                    <a:cubicBezTo>
                      <a:pt x="985" y="186"/>
                      <a:pt x="985" y="186"/>
                      <a:pt x="985" y="186"/>
                    </a:cubicBezTo>
                    <a:cubicBezTo>
                      <a:pt x="988" y="190"/>
                      <a:pt x="988" y="190"/>
                      <a:pt x="988" y="190"/>
                    </a:cubicBezTo>
                    <a:cubicBezTo>
                      <a:pt x="988" y="190"/>
                      <a:pt x="988" y="190"/>
                      <a:pt x="988" y="190"/>
                    </a:cubicBezTo>
                    <a:cubicBezTo>
                      <a:pt x="988" y="195"/>
                      <a:pt x="988" y="195"/>
                      <a:pt x="988" y="195"/>
                    </a:cubicBezTo>
                    <a:cubicBezTo>
                      <a:pt x="988" y="195"/>
                      <a:pt x="988" y="195"/>
                      <a:pt x="988" y="195"/>
                    </a:cubicBezTo>
                    <a:cubicBezTo>
                      <a:pt x="989" y="200"/>
                      <a:pt x="989" y="200"/>
                      <a:pt x="989" y="200"/>
                    </a:cubicBezTo>
                    <a:cubicBezTo>
                      <a:pt x="989" y="200"/>
                      <a:pt x="989" y="200"/>
                      <a:pt x="989" y="200"/>
                    </a:cubicBezTo>
                    <a:cubicBezTo>
                      <a:pt x="989" y="204"/>
                      <a:pt x="989" y="204"/>
                      <a:pt x="989" y="204"/>
                    </a:cubicBezTo>
                    <a:cubicBezTo>
                      <a:pt x="989" y="204"/>
                      <a:pt x="989" y="204"/>
                      <a:pt x="989" y="204"/>
                    </a:cubicBezTo>
                    <a:cubicBezTo>
                      <a:pt x="989" y="208"/>
                      <a:pt x="989" y="208"/>
                      <a:pt x="989" y="208"/>
                    </a:cubicBezTo>
                    <a:cubicBezTo>
                      <a:pt x="989" y="208"/>
                      <a:pt x="989" y="208"/>
                      <a:pt x="989" y="208"/>
                    </a:cubicBezTo>
                    <a:cubicBezTo>
                      <a:pt x="987" y="212"/>
                      <a:pt x="987" y="212"/>
                      <a:pt x="987" y="212"/>
                    </a:cubicBezTo>
                    <a:cubicBezTo>
                      <a:pt x="987" y="212"/>
                      <a:pt x="987" y="212"/>
                      <a:pt x="987" y="212"/>
                    </a:cubicBezTo>
                    <a:cubicBezTo>
                      <a:pt x="986" y="214"/>
                      <a:pt x="986" y="214"/>
                      <a:pt x="986" y="214"/>
                    </a:cubicBezTo>
                    <a:cubicBezTo>
                      <a:pt x="986" y="214"/>
                      <a:pt x="986" y="214"/>
                      <a:pt x="986" y="214"/>
                    </a:cubicBezTo>
                    <a:cubicBezTo>
                      <a:pt x="984" y="215"/>
                      <a:pt x="984" y="215"/>
                      <a:pt x="984" y="215"/>
                    </a:cubicBezTo>
                    <a:cubicBezTo>
                      <a:pt x="984" y="215"/>
                      <a:pt x="984" y="215"/>
                      <a:pt x="984" y="215"/>
                    </a:cubicBezTo>
                    <a:cubicBezTo>
                      <a:pt x="983" y="216"/>
                      <a:pt x="983" y="216"/>
                      <a:pt x="983" y="216"/>
                    </a:cubicBezTo>
                    <a:cubicBezTo>
                      <a:pt x="983" y="216"/>
                      <a:pt x="983" y="216"/>
                      <a:pt x="983" y="216"/>
                    </a:cubicBezTo>
                    <a:cubicBezTo>
                      <a:pt x="979" y="219"/>
                      <a:pt x="979" y="219"/>
                      <a:pt x="979" y="219"/>
                    </a:cubicBezTo>
                    <a:cubicBezTo>
                      <a:pt x="979" y="219"/>
                      <a:pt x="979" y="219"/>
                      <a:pt x="979" y="219"/>
                    </a:cubicBezTo>
                    <a:cubicBezTo>
                      <a:pt x="977" y="221"/>
                      <a:pt x="977" y="221"/>
                      <a:pt x="977" y="221"/>
                    </a:cubicBezTo>
                    <a:cubicBezTo>
                      <a:pt x="977" y="221"/>
                      <a:pt x="977" y="221"/>
                      <a:pt x="977" y="221"/>
                    </a:cubicBezTo>
                    <a:cubicBezTo>
                      <a:pt x="975" y="223"/>
                      <a:pt x="975" y="223"/>
                      <a:pt x="975" y="223"/>
                    </a:cubicBezTo>
                    <a:cubicBezTo>
                      <a:pt x="975" y="223"/>
                      <a:pt x="975" y="223"/>
                      <a:pt x="975" y="223"/>
                    </a:cubicBezTo>
                    <a:cubicBezTo>
                      <a:pt x="975" y="225"/>
                      <a:pt x="975" y="225"/>
                      <a:pt x="975" y="225"/>
                    </a:cubicBezTo>
                    <a:cubicBezTo>
                      <a:pt x="975" y="225"/>
                      <a:pt x="975" y="225"/>
                      <a:pt x="975" y="225"/>
                    </a:cubicBezTo>
                    <a:cubicBezTo>
                      <a:pt x="969" y="231"/>
                      <a:pt x="969" y="231"/>
                      <a:pt x="969" y="231"/>
                    </a:cubicBezTo>
                    <a:cubicBezTo>
                      <a:pt x="969" y="231"/>
                      <a:pt x="969" y="231"/>
                      <a:pt x="969" y="231"/>
                    </a:cubicBezTo>
                    <a:cubicBezTo>
                      <a:pt x="964" y="237"/>
                      <a:pt x="964" y="237"/>
                      <a:pt x="964" y="237"/>
                    </a:cubicBezTo>
                    <a:cubicBezTo>
                      <a:pt x="964" y="237"/>
                      <a:pt x="964" y="237"/>
                      <a:pt x="964" y="237"/>
                    </a:cubicBezTo>
                    <a:cubicBezTo>
                      <a:pt x="957" y="243"/>
                      <a:pt x="957" y="243"/>
                      <a:pt x="957" y="243"/>
                    </a:cubicBezTo>
                    <a:cubicBezTo>
                      <a:pt x="957" y="243"/>
                      <a:pt x="957" y="243"/>
                      <a:pt x="957" y="243"/>
                    </a:cubicBezTo>
                    <a:cubicBezTo>
                      <a:pt x="953" y="249"/>
                      <a:pt x="953" y="249"/>
                      <a:pt x="953" y="249"/>
                    </a:cubicBezTo>
                    <a:cubicBezTo>
                      <a:pt x="953" y="249"/>
                      <a:pt x="953" y="249"/>
                      <a:pt x="953" y="249"/>
                    </a:cubicBezTo>
                    <a:cubicBezTo>
                      <a:pt x="947" y="256"/>
                      <a:pt x="947" y="256"/>
                      <a:pt x="947" y="256"/>
                    </a:cubicBezTo>
                    <a:cubicBezTo>
                      <a:pt x="947" y="256"/>
                      <a:pt x="947" y="256"/>
                      <a:pt x="947" y="256"/>
                    </a:cubicBezTo>
                    <a:cubicBezTo>
                      <a:pt x="942" y="261"/>
                      <a:pt x="942" y="261"/>
                      <a:pt x="942" y="261"/>
                    </a:cubicBezTo>
                    <a:cubicBezTo>
                      <a:pt x="942" y="261"/>
                      <a:pt x="942" y="261"/>
                      <a:pt x="942" y="261"/>
                    </a:cubicBezTo>
                    <a:cubicBezTo>
                      <a:pt x="935" y="266"/>
                      <a:pt x="935" y="266"/>
                      <a:pt x="935" y="266"/>
                    </a:cubicBezTo>
                    <a:cubicBezTo>
                      <a:pt x="935" y="266"/>
                      <a:pt x="935" y="266"/>
                      <a:pt x="935" y="266"/>
                    </a:cubicBezTo>
                    <a:cubicBezTo>
                      <a:pt x="929" y="269"/>
                      <a:pt x="929" y="269"/>
                      <a:pt x="929" y="269"/>
                    </a:cubicBezTo>
                    <a:cubicBezTo>
                      <a:pt x="929" y="269"/>
                      <a:pt x="929" y="269"/>
                      <a:pt x="929" y="269"/>
                    </a:cubicBezTo>
                    <a:cubicBezTo>
                      <a:pt x="906" y="308"/>
                      <a:pt x="906" y="308"/>
                      <a:pt x="906" y="308"/>
                    </a:cubicBezTo>
                    <a:cubicBezTo>
                      <a:pt x="906" y="308"/>
                      <a:pt x="906" y="308"/>
                      <a:pt x="906" y="308"/>
                    </a:cubicBezTo>
                    <a:cubicBezTo>
                      <a:pt x="908" y="313"/>
                      <a:pt x="908" y="313"/>
                      <a:pt x="908" y="313"/>
                    </a:cubicBezTo>
                    <a:cubicBezTo>
                      <a:pt x="908" y="313"/>
                      <a:pt x="908" y="313"/>
                      <a:pt x="908" y="313"/>
                    </a:cubicBezTo>
                    <a:cubicBezTo>
                      <a:pt x="914" y="315"/>
                      <a:pt x="914" y="315"/>
                      <a:pt x="914" y="315"/>
                    </a:cubicBezTo>
                    <a:cubicBezTo>
                      <a:pt x="914" y="315"/>
                      <a:pt x="914" y="315"/>
                      <a:pt x="914" y="315"/>
                    </a:cubicBezTo>
                    <a:cubicBezTo>
                      <a:pt x="921" y="314"/>
                      <a:pt x="921" y="314"/>
                      <a:pt x="921" y="314"/>
                    </a:cubicBezTo>
                    <a:cubicBezTo>
                      <a:pt x="921" y="314"/>
                      <a:pt x="921" y="314"/>
                      <a:pt x="921" y="314"/>
                    </a:cubicBezTo>
                    <a:cubicBezTo>
                      <a:pt x="927" y="312"/>
                      <a:pt x="927" y="312"/>
                      <a:pt x="927" y="312"/>
                    </a:cubicBezTo>
                    <a:cubicBezTo>
                      <a:pt x="927" y="312"/>
                      <a:pt x="927" y="312"/>
                      <a:pt x="927" y="312"/>
                    </a:cubicBezTo>
                    <a:cubicBezTo>
                      <a:pt x="934" y="310"/>
                      <a:pt x="934" y="310"/>
                      <a:pt x="934" y="310"/>
                    </a:cubicBezTo>
                    <a:cubicBezTo>
                      <a:pt x="934" y="310"/>
                      <a:pt x="934" y="310"/>
                      <a:pt x="934" y="310"/>
                    </a:cubicBezTo>
                    <a:cubicBezTo>
                      <a:pt x="941" y="307"/>
                      <a:pt x="941" y="307"/>
                      <a:pt x="941" y="307"/>
                    </a:cubicBezTo>
                    <a:cubicBezTo>
                      <a:pt x="941" y="307"/>
                      <a:pt x="941" y="307"/>
                      <a:pt x="941" y="307"/>
                    </a:cubicBezTo>
                    <a:cubicBezTo>
                      <a:pt x="947" y="304"/>
                      <a:pt x="947" y="304"/>
                      <a:pt x="947" y="304"/>
                    </a:cubicBezTo>
                    <a:cubicBezTo>
                      <a:pt x="947" y="304"/>
                      <a:pt x="947" y="304"/>
                      <a:pt x="947" y="304"/>
                    </a:cubicBezTo>
                    <a:cubicBezTo>
                      <a:pt x="953" y="302"/>
                      <a:pt x="953" y="302"/>
                      <a:pt x="953" y="302"/>
                    </a:cubicBezTo>
                    <a:cubicBezTo>
                      <a:pt x="953" y="302"/>
                      <a:pt x="953" y="302"/>
                      <a:pt x="953" y="302"/>
                    </a:cubicBezTo>
                    <a:cubicBezTo>
                      <a:pt x="960" y="299"/>
                      <a:pt x="960" y="299"/>
                      <a:pt x="960" y="299"/>
                    </a:cubicBezTo>
                    <a:cubicBezTo>
                      <a:pt x="960" y="299"/>
                      <a:pt x="960" y="299"/>
                      <a:pt x="960" y="299"/>
                    </a:cubicBezTo>
                    <a:cubicBezTo>
                      <a:pt x="960" y="301"/>
                      <a:pt x="960" y="301"/>
                      <a:pt x="960" y="301"/>
                    </a:cubicBezTo>
                    <a:cubicBezTo>
                      <a:pt x="960" y="301"/>
                      <a:pt x="960" y="301"/>
                      <a:pt x="960" y="301"/>
                    </a:cubicBezTo>
                    <a:cubicBezTo>
                      <a:pt x="963" y="303"/>
                      <a:pt x="963" y="303"/>
                      <a:pt x="963" y="303"/>
                    </a:cubicBezTo>
                    <a:cubicBezTo>
                      <a:pt x="963" y="303"/>
                      <a:pt x="963" y="303"/>
                      <a:pt x="963" y="303"/>
                    </a:cubicBezTo>
                    <a:cubicBezTo>
                      <a:pt x="963" y="305"/>
                      <a:pt x="963" y="305"/>
                      <a:pt x="963" y="305"/>
                    </a:cubicBezTo>
                    <a:cubicBezTo>
                      <a:pt x="963" y="305"/>
                      <a:pt x="963" y="305"/>
                      <a:pt x="963" y="305"/>
                    </a:cubicBezTo>
                    <a:cubicBezTo>
                      <a:pt x="965" y="307"/>
                      <a:pt x="965" y="307"/>
                      <a:pt x="965" y="307"/>
                    </a:cubicBezTo>
                    <a:cubicBezTo>
                      <a:pt x="965" y="307"/>
                      <a:pt x="965" y="307"/>
                      <a:pt x="965" y="307"/>
                    </a:cubicBezTo>
                    <a:cubicBezTo>
                      <a:pt x="965" y="310"/>
                      <a:pt x="965" y="310"/>
                      <a:pt x="965" y="310"/>
                    </a:cubicBezTo>
                    <a:cubicBezTo>
                      <a:pt x="965" y="310"/>
                      <a:pt x="965" y="310"/>
                      <a:pt x="965" y="310"/>
                    </a:cubicBezTo>
                    <a:cubicBezTo>
                      <a:pt x="965" y="311"/>
                      <a:pt x="965" y="311"/>
                      <a:pt x="965" y="311"/>
                    </a:cubicBezTo>
                    <a:cubicBezTo>
                      <a:pt x="965" y="311"/>
                      <a:pt x="965" y="311"/>
                      <a:pt x="965" y="311"/>
                    </a:cubicBezTo>
                    <a:cubicBezTo>
                      <a:pt x="965" y="313"/>
                      <a:pt x="965" y="313"/>
                      <a:pt x="965" y="313"/>
                    </a:cubicBezTo>
                    <a:cubicBezTo>
                      <a:pt x="965" y="313"/>
                      <a:pt x="965" y="313"/>
                      <a:pt x="965" y="313"/>
                    </a:cubicBezTo>
                    <a:cubicBezTo>
                      <a:pt x="966" y="315"/>
                      <a:pt x="966" y="315"/>
                      <a:pt x="966" y="315"/>
                    </a:cubicBezTo>
                    <a:cubicBezTo>
                      <a:pt x="966" y="315"/>
                      <a:pt x="966" y="315"/>
                      <a:pt x="966" y="315"/>
                    </a:cubicBezTo>
                    <a:cubicBezTo>
                      <a:pt x="964" y="317"/>
                      <a:pt x="964" y="317"/>
                      <a:pt x="964" y="317"/>
                    </a:cubicBezTo>
                    <a:cubicBezTo>
                      <a:pt x="964" y="317"/>
                      <a:pt x="964" y="317"/>
                      <a:pt x="964" y="317"/>
                    </a:cubicBezTo>
                    <a:cubicBezTo>
                      <a:pt x="961" y="318"/>
                      <a:pt x="961" y="318"/>
                      <a:pt x="961" y="318"/>
                    </a:cubicBezTo>
                    <a:cubicBezTo>
                      <a:pt x="961" y="318"/>
                      <a:pt x="961" y="318"/>
                      <a:pt x="961" y="318"/>
                    </a:cubicBezTo>
                    <a:cubicBezTo>
                      <a:pt x="960" y="318"/>
                      <a:pt x="960" y="318"/>
                      <a:pt x="960" y="318"/>
                    </a:cubicBezTo>
                    <a:cubicBezTo>
                      <a:pt x="960" y="318"/>
                      <a:pt x="960" y="318"/>
                      <a:pt x="960" y="318"/>
                    </a:cubicBezTo>
                    <a:cubicBezTo>
                      <a:pt x="959" y="318"/>
                      <a:pt x="959" y="318"/>
                      <a:pt x="959" y="318"/>
                    </a:cubicBezTo>
                    <a:cubicBezTo>
                      <a:pt x="959" y="318"/>
                      <a:pt x="959" y="318"/>
                      <a:pt x="959" y="318"/>
                    </a:cubicBezTo>
                    <a:cubicBezTo>
                      <a:pt x="956" y="319"/>
                      <a:pt x="956" y="319"/>
                      <a:pt x="956" y="319"/>
                    </a:cubicBezTo>
                    <a:cubicBezTo>
                      <a:pt x="956" y="319"/>
                      <a:pt x="956" y="319"/>
                      <a:pt x="956" y="319"/>
                    </a:cubicBezTo>
                    <a:cubicBezTo>
                      <a:pt x="955" y="319"/>
                      <a:pt x="955" y="319"/>
                      <a:pt x="955" y="319"/>
                    </a:cubicBezTo>
                    <a:cubicBezTo>
                      <a:pt x="955" y="319"/>
                      <a:pt x="955" y="319"/>
                      <a:pt x="955" y="319"/>
                    </a:cubicBezTo>
                    <a:cubicBezTo>
                      <a:pt x="953" y="320"/>
                      <a:pt x="953" y="320"/>
                      <a:pt x="953" y="320"/>
                    </a:cubicBezTo>
                    <a:cubicBezTo>
                      <a:pt x="953" y="320"/>
                      <a:pt x="953" y="320"/>
                      <a:pt x="953" y="320"/>
                    </a:cubicBezTo>
                    <a:cubicBezTo>
                      <a:pt x="953" y="321"/>
                      <a:pt x="953" y="321"/>
                      <a:pt x="953" y="321"/>
                    </a:cubicBezTo>
                    <a:cubicBezTo>
                      <a:pt x="953" y="321"/>
                      <a:pt x="953" y="321"/>
                      <a:pt x="953" y="321"/>
                    </a:cubicBezTo>
                    <a:cubicBezTo>
                      <a:pt x="882" y="341"/>
                      <a:pt x="882" y="341"/>
                      <a:pt x="882" y="341"/>
                    </a:cubicBezTo>
                    <a:cubicBezTo>
                      <a:pt x="882" y="341"/>
                      <a:pt x="882" y="341"/>
                      <a:pt x="882" y="341"/>
                    </a:cubicBezTo>
                    <a:cubicBezTo>
                      <a:pt x="881" y="342"/>
                      <a:pt x="881" y="342"/>
                      <a:pt x="881" y="342"/>
                    </a:cubicBezTo>
                    <a:cubicBezTo>
                      <a:pt x="881" y="342"/>
                      <a:pt x="881" y="342"/>
                      <a:pt x="881" y="342"/>
                    </a:cubicBezTo>
                    <a:cubicBezTo>
                      <a:pt x="880" y="343"/>
                      <a:pt x="880" y="343"/>
                      <a:pt x="880" y="343"/>
                    </a:cubicBezTo>
                    <a:cubicBezTo>
                      <a:pt x="880" y="343"/>
                      <a:pt x="880" y="343"/>
                      <a:pt x="880" y="343"/>
                    </a:cubicBezTo>
                    <a:cubicBezTo>
                      <a:pt x="878" y="344"/>
                      <a:pt x="878" y="344"/>
                      <a:pt x="878" y="344"/>
                    </a:cubicBezTo>
                    <a:cubicBezTo>
                      <a:pt x="878" y="344"/>
                      <a:pt x="878" y="344"/>
                      <a:pt x="878" y="344"/>
                    </a:cubicBezTo>
                    <a:cubicBezTo>
                      <a:pt x="878" y="344"/>
                      <a:pt x="878" y="344"/>
                      <a:pt x="878" y="344"/>
                    </a:cubicBezTo>
                    <a:cubicBezTo>
                      <a:pt x="878" y="344"/>
                      <a:pt x="878" y="344"/>
                      <a:pt x="878" y="344"/>
                    </a:cubicBezTo>
                    <a:cubicBezTo>
                      <a:pt x="877" y="345"/>
                      <a:pt x="877" y="345"/>
                      <a:pt x="877" y="345"/>
                    </a:cubicBezTo>
                    <a:cubicBezTo>
                      <a:pt x="877" y="345"/>
                      <a:pt x="877" y="345"/>
                      <a:pt x="877" y="345"/>
                    </a:cubicBezTo>
                    <a:cubicBezTo>
                      <a:pt x="876" y="346"/>
                      <a:pt x="876" y="346"/>
                      <a:pt x="876" y="346"/>
                    </a:cubicBezTo>
                    <a:cubicBezTo>
                      <a:pt x="876" y="346"/>
                      <a:pt x="876" y="346"/>
                      <a:pt x="876" y="346"/>
                    </a:cubicBezTo>
                    <a:cubicBezTo>
                      <a:pt x="875" y="347"/>
                      <a:pt x="875" y="347"/>
                      <a:pt x="875" y="347"/>
                    </a:cubicBezTo>
                    <a:cubicBezTo>
                      <a:pt x="875" y="347"/>
                      <a:pt x="875" y="347"/>
                      <a:pt x="875" y="347"/>
                    </a:cubicBezTo>
                    <a:cubicBezTo>
                      <a:pt x="875" y="347"/>
                      <a:pt x="875" y="347"/>
                      <a:pt x="875" y="347"/>
                    </a:cubicBezTo>
                    <a:cubicBezTo>
                      <a:pt x="875" y="347"/>
                      <a:pt x="875" y="347"/>
                      <a:pt x="875" y="347"/>
                    </a:cubicBezTo>
                    <a:cubicBezTo>
                      <a:pt x="871" y="348"/>
                      <a:pt x="871" y="348"/>
                      <a:pt x="871" y="348"/>
                    </a:cubicBezTo>
                    <a:cubicBezTo>
                      <a:pt x="871" y="348"/>
                      <a:pt x="871" y="348"/>
                      <a:pt x="871" y="348"/>
                    </a:cubicBezTo>
                    <a:cubicBezTo>
                      <a:pt x="868" y="348"/>
                      <a:pt x="868" y="348"/>
                      <a:pt x="868" y="348"/>
                    </a:cubicBezTo>
                    <a:cubicBezTo>
                      <a:pt x="868" y="348"/>
                      <a:pt x="868" y="348"/>
                      <a:pt x="868" y="348"/>
                    </a:cubicBezTo>
                    <a:cubicBezTo>
                      <a:pt x="866" y="349"/>
                      <a:pt x="866" y="349"/>
                      <a:pt x="866" y="349"/>
                    </a:cubicBezTo>
                    <a:cubicBezTo>
                      <a:pt x="866" y="349"/>
                      <a:pt x="866" y="349"/>
                      <a:pt x="866" y="349"/>
                    </a:cubicBezTo>
                    <a:cubicBezTo>
                      <a:pt x="865" y="349"/>
                      <a:pt x="864" y="349"/>
                      <a:pt x="864" y="350"/>
                    </a:cubicBezTo>
                    <a:cubicBezTo>
                      <a:pt x="864" y="350"/>
                      <a:pt x="864" y="350"/>
                      <a:pt x="864" y="350"/>
                    </a:cubicBezTo>
                    <a:cubicBezTo>
                      <a:pt x="860" y="352"/>
                      <a:pt x="859" y="351"/>
                      <a:pt x="855" y="353"/>
                    </a:cubicBezTo>
                    <a:cubicBezTo>
                      <a:pt x="855" y="353"/>
                      <a:pt x="855" y="353"/>
                      <a:pt x="855" y="353"/>
                    </a:cubicBezTo>
                    <a:cubicBezTo>
                      <a:pt x="855" y="353"/>
                      <a:pt x="854" y="353"/>
                      <a:pt x="853" y="353"/>
                    </a:cubicBezTo>
                    <a:cubicBezTo>
                      <a:pt x="853" y="354"/>
                      <a:pt x="852" y="355"/>
                      <a:pt x="851" y="355"/>
                    </a:cubicBezTo>
                    <a:cubicBezTo>
                      <a:pt x="850" y="356"/>
                      <a:pt x="850" y="357"/>
                      <a:pt x="849" y="358"/>
                    </a:cubicBezTo>
                    <a:cubicBezTo>
                      <a:pt x="849" y="358"/>
                      <a:pt x="849" y="358"/>
                      <a:pt x="849" y="358"/>
                    </a:cubicBezTo>
                    <a:cubicBezTo>
                      <a:pt x="848" y="358"/>
                      <a:pt x="848" y="358"/>
                      <a:pt x="847" y="358"/>
                    </a:cubicBezTo>
                    <a:cubicBezTo>
                      <a:pt x="847" y="358"/>
                      <a:pt x="847" y="358"/>
                      <a:pt x="847" y="358"/>
                    </a:cubicBezTo>
                    <a:cubicBezTo>
                      <a:pt x="844" y="359"/>
                      <a:pt x="842" y="359"/>
                      <a:pt x="839" y="360"/>
                    </a:cubicBezTo>
                    <a:cubicBezTo>
                      <a:pt x="839" y="360"/>
                      <a:pt x="839" y="360"/>
                      <a:pt x="839" y="360"/>
                    </a:cubicBezTo>
                    <a:cubicBezTo>
                      <a:pt x="838" y="360"/>
                      <a:pt x="836" y="360"/>
                      <a:pt x="835" y="360"/>
                    </a:cubicBezTo>
                    <a:cubicBezTo>
                      <a:pt x="835" y="360"/>
                      <a:pt x="835" y="360"/>
                      <a:pt x="835" y="360"/>
                    </a:cubicBezTo>
                    <a:cubicBezTo>
                      <a:pt x="835" y="360"/>
                      <a:pt x="834" y="361"/>
                      <a:pt x="833" y="361"/>
                    </a:cubicBezTo>
                    <a:cubicBezTo>
                      <a:pt x="833" y="361"/>
                      <a:pt x="833" y="361"/>
                      <a:pt x="833" y="361"/>
                    </a:cubicBezTo>
                    <a:cubicBezTo>
                      <a:pt x="833" y="361"/>
                      <a:pt x="833" y="361"/>
                      <a:pt x="832" y="362"/>
                    </a:cubicBezTo>
                    <a:cubicBezTo>
                      <a:pt x="832" y="362"/>
                      <a:pt x="832" y="362"/>
                      <a:pt x="832" y="362"/>
                    </a:cubicBezTo>
                    <a:cubicBezTo>
                      <a:pt x="831" y="362"/>
                      <a:pt x="830" y="363"/>
                      <a:pt x="829" y="364"/>
                    </a:cubicBezTo>
                    <a:cubicBezTo>
                      <a:pt x="829" y="364"/>
                      <a:pt x="829" y="364"/>
                      <a:pt x="829" y="364"/>
                    </a:cubicBezTo>
                    <a:cubicBezTo>
                      <a:pt x="829" y="364"/>
                      <a:pt x="828" y="364"/>
                      <a:pt x="828" y="364"/>
                    </a:cubicBezTo>
                    <a:cubicBezTo>
                      <a:pt x="828" y="364"/>
                      <a:pt x="828" y="364"/>
                      <a:pt x="828" y="364"/>
                    </a:cubicBezTo>
                    <a:cubicBezTo>
                      <a:pt x="825" y="364"/>
                      <a:pt x="822" y="365"/>
                      <a:pt x="820" y="365"/>
                    </a:cubicBezTo>
                    <a:cubicBezTo>
                      <a:pt x="820" y="365"/>
                      <a:pt x="820" y="365"/>
                      <a:pt x="820" y="365"/>
                    </a:cubicBezTo>
                    <a:cubicBezTo>
                      <a:pt x="816" y="366"/>
                      <a:pt x="816" y="366"/>
                      <a:pt x="816" y="366"/>
                    </a:cubicBezTo>
                    <a:cubicBezTo>
                      <a:pt x="816" y="366"/>
                      <a:pt x="816" y="366"/>
                      <a:pt x="816" y="366"/>
                    </a:cubicBezTo>
                    <a:cubicBezTo>
                      <a:pt x="815" y="366"/>
                      <a:pt x="815" y="366"/>
                      <a:pt x="815" y="366"/>
                    </a:cubicBezTo>
                    <a:cubicBezTo>
                      <a:pt x="815" y="366"/>
                      <a:pt x="815" y="366"/>
                      <a:pt x="815" y="366"/>
                    </a:cubicBezTo>
                    <a:cubicBezTo>
                      <a:pt x="811" y="369"/>
                      <a:pt x="811" y="369"/>
                      <a:pt x="811" y="369"/>
                    </a:cubicBezTo>
                    <a:cubicBezTo>
                      <a:pt x="811" y="369"/>
                      <a:pt x="811" y="369"/>
                      <a:pt x="811" y="369"/>
                    </a:cubicBezTo>
                    <a:cubicBezTo>
                      <a:pt x="808" y="372"/>
                      <a:pt x="808" y="372"/>
                      <a:pt x="808" y="372"/>
                    </a:cubicBezTo>
                    <a:cubicBezTo>
                      <a:pt x="808" y="372"/>
                      <a:pt x="808" y="372"/>
                      <a:pt x="808" y="372"/>
                    </a:cubicBezTo>
                    <a:cubicBezTo>
                      <a:pt x="804" y="375"/>
                      <a:pt x="804" y="375"/>
                      <a:pt x="804" y="375"/>
                    </a:cubicBezTo>
                    <a:cubicBezTo>
                      <a:pt x="804" y="375"/>
                      <a:pt x="804" y="375"/>
                      <a:pt x="804" y="375"/>
                    </a:cubicBezTo>
                    <a:cubicBezTo>
                      <a:pt x="800" y="377"/>
                      <a:pt x="800" y="377"/>
                      <a:pt x="800" y="377"/>
                    </a:cubicBezTo>
                    <a:cubicBezTo>
                      <a:pt x="800" y="377"/>
                      <a:pt x="800" y="377"/>
                      <a:pt x="800" y="377"/>
                    </a:cubicBezTo>
                    <a:cubicBezTo>
                      <a:pt x="794" y="380"/>
                      <a:pt x="794" y="380"/>
                      <a:pt x="794" y="380"/>
                    </a:cubicBezTo>
                    <a:cubicBezTo>
                      <a:pt x="794" y="380"/>
                      <a:pt x="794" y="380"/>
                      <a:pt x="794" y="380"/>
                    </a:cubicBezTo>
                    <a:cubicBezTo>
                      <a:pt x="790" y="381"/>
                      <a:pt x="790" y="381"/>
                      <a:pt x="790" y="381"/>
                    </a:cubicBezTo>
                    <a:cubicBezTo>
                      <a:pt x="790" y="381"/>
                      <a:pt x="790" y="381"/>
                      <a:pt x="790" y="381"/>
                    </a:cubicBezTo>
                    <a:cubicBezTo>
                      <a:pt x="785" y="381"/>
                      <a:pt x="785" y="381"/>
                      <a:pt x="785" y="381"/>
                    </a:cubicBezTo>
                    <a:cubicBezTo>
                      <a:pt x="785" y="381"/>
                      <a:pt x="785" y="381"/>
                      <a:pt x="785" y="381"/>
                    </a:cubicBezTo>
                    <a:cubicBezTo>
                      <a:pt x="781" y="381"/>
                      <a:pt x="781" y="381"/>
                      <a:pt x="781" y="381"/>
                    </a:cubicBezTo>
                    <a:lnTo>
                      <a:pt x="778" y="381"/>
                    </a:lnTo>
                    <a:close/>
                    <a:moveTo>
                      <a:pt x="200" y="359"/>
                    </a:moveTo>
                    <a:cubicBezTo>
                      <a:pt x="204" y="360"/>
                      <a:pt x="204" y="360"/>
                      <a:pt x="204" y="360"/>
                    </a:cubicBezTo>
                    <a:cubicBezTo>
                      <a:pt x="204" y="360"/>
                      <a:pt x="204" y="360"/>
                      <a:pt x="204" y="360"/>
                    </a:cubicBezTo>
                    <a:cubicBezTo>
                      <a:pt x="208" y="359"/>
                      <a:pt x="208" y="359"/>
                      <a:pt x="208" y="359"/>
                    </a:cubicBezTo>
                    <a:cubicBezTo>
                      <a:pt x="208" y="359"/>
                      <a:pt x="208" y="359"/>
                      <a:pt x="208" y="359"/>
                    </a:cubicBezTo>
                    <a:cubicBezTo>
                      <a:pt x="211" y="358"/>
                      <a:pt x="211" y="358"/>
                      <a:pt x="211" y="358"/>
                    </a:cubicBezTo>
                    <a:cubicBezTo>
                      <a:pt x="211" y="358"/>
                      <a:pt x="211" y="358"/>
                      <a:pt x="211" y="358"/>
                    </a:cubicBezTo>
                    <a:cubicBezTo>
                      <a:pt x="215" y="355"/>
                      <a:pt x="215" y="355"/>
                      <a:pt x="215" y="355"/>
                    </a:cubicBezTo>
                    <a:cubicBezTo>
                      <a:pt x="215" y="355"/>
                      <a:pt x="215" y="355"/>
                      <a:pt x="215" y="355"/>
                    </a:cubicBezTo>
                    <a:cubicBezTo>
                      <a:pt x="217" y="353"/>
                      <a:pt x="217" y="353"/>
                      <a:pt x="217" y="353"/>
                    </a:cubicBezTo>
                    <a:cubicBezTo>
                      <a:pt x="217" y="353"/>
                      <a:pt x="217" y="353"/>
                      <a:pt x="217" y="353"/>
                    </a:cubicBezTo>
                    <a:cubicBezTo>
                      <a:pt x="220" y="351"/>
                      <a:pt x="220" y="351"/>
                      <a:pt x="220" y="351"/>
                    </a:cubicBezTo>
                    <a:cubicBezTo>
                      <a:pt x="220" y="351"/>
                      <a:pt x="220" y="351"/>
                      <a:pt x="220" y="351"/>
                    </a:cubicBezTo>
                    <a:cubicBezTo>
                      <a:pt x="224" y="348"/>
                      <a:pt x="224" y="348"/>
                      <a:pt x="224" y="348"/>
                    </a:cubicBezTo>
                    <a:cubicBezTo>
                      <a:pt x="224" y="348"/>
                      <a:pt x="224" y="348"/>
                      <a:pt x="224" y="348"/>
                    </a:cubicBezTo>
                    <a:cubicBezTo>
                      <a:pt x="225" y="347"/>
                      <a:pt x="226" y="346"/>
                      <a:pt x="227" y="345"/>
                    </a:cubicBezTo>
                    <a:cubicBezTo>
                      <a:pt x="227" y="345"/>
                      <a:pt x="227" y="345"/>
                      <a:pt x="227" y="345"/>
                    </a:cubicBezTo>
                    <a:cubicBezTo>
                      <a:pt x="227" y="344"/>
                      <a:pt x="227" y="343"/>
                      <a:pt x="227" y="342"/>
                    </a:cubicBezTo>
                    <a:cubicBezTo>
                      <a:pt x="227" y="342"/>
                      <a:pt x="227" y="342"/>
                      <a:pt x="227" y="342"/>
                    </a:cubicBezTo>
                    <a:cubicBezTo>
                      <a:pt x="227" y="341"/>
                      <a:pt x="227" y="340"/>
                      <a:pt x="227" y="339"/>
                    </a:cubicBezTo>
                    <a:cubicBezTo>
                      <a:pt x="227" y="339"/>
                      <a:pt x="227" y="339"/>
                      <a:pt x="227" y="339"/>
                    </a:cubicBezTo>
                    <a:cubicBezTo>
                      <a:pt x="227" y="338"/>
                      <a:pt x="227" y="338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ubicBezTo>
                      <a:pt x="228" y="336"/>
                      <a:pt x="228" y="335"/>
                      <a:pt x="229" y="334"/>
                    </a:cubicBezTo>
                    <a:cubicBezTo>
                      <a:pt x="229" y="334"/>
                      <a:pt x="229" y="334"/>
                      <a:pt x="229" y="334"/>
                    </a:cubicBezTo>
                    <a:cubicBezTo>
                      <a:pt x="229" y="333"/>
                      <a:pt x="229" y="332"/>
                      <a:pt x="229" y="331"/>
                    </a:cubicBezTo>
                    <a:cubicBezTo>
                      <a:pt x="229" y="331"/>
                      <a:pt x="229" y="331"/>
                      <a:pt x="229" y="331"/>
                    </a:cubicBezTo>
                    <a:cubicBezTo>
                      <a:pt x="229" y="330"/>
                      <a:pt x="229" y="329"/>
                      <a:pt x="230" y="328"/>
                    </a:cubicBezTo>
                    <a:cubicBezTo>
                      <a:pt x="230" y="328"/>
                      <a:pt x="230" y="328"/>
                      <a:pt x="230" y="328"/>
                    </a:cubicBezTo>
                    <a:cubicBezTo>
                      <a:pt x="229" y="325"/>
                      <a:pt x="229" y="325"/>
                      <a:pt x="229" y="325"/>
                    </a:cubicBezTo>
                    <a:cubicBezTo>
                      <a:pt x="229" y="325"/>
                      <a:pt x="229" y="325"/>
                      <a:pt x="229" y="325"/>
                    </a:cubicBezTo>
                    <a:cubicBezTo>
                      <a:pt x="229" y="324"/>
                      <a:pt x="229" y="324"/>
                      <a:pt x="229" y="323"/>
                    </a:cubicBezTo>
                    <a:cubicBezTo>
                      <a:pt x="229" y="323"/>
                      <a:pt x="229" y="323"/>
                      <a:pt x="229" y="323"/>
                    </a:cubicBezTo>
                    <a:cubicBezTo>
                      <a:pt x="228" y="323"/>
                      <a:pt x="227" y="323"/>
                      <a:pt x="225" y="324"/>
                    </a:cubicBezTo>
                    <a:cubicBezTo>
                      <a:pt x="225" y="324"/>
                      <a:pt x="225" y="324"/>
                      <a:pt x="225" y="324"/>
                    </a:cubicBezTo>
                    <a:cubicBezTo>
                      <a:pt x="225" y="324"/>
                      <a:pt x="224" y="324"/>
                      <a:pt x="224" y="324"/>
                    </a:cubicBezTo>
                    <a:cubicBezTo>
                      <a:pt x="224" y="324"/>
                      <a:pt x="224" y="324"/>
                      <a:pt x="224" y="324"/>
                    </a:cubicBezTo>
                    <a:cubicBezTo>
                      <a:pt x="223" y="324"/>
                      <a:pt x="221" y="324"/>
                      <a:pt x="220" y="324"/>
                    </a:cubicBezTo>
                    <a:cubicBezTo>
                      <a:pt x="220" y="324"/>
                      <a:pt x="220" y="324"/>
                      <a:pt x="220" y="324"/>
                    </a:cubicBezTo>
                    <a:cubicBezTo>
                      <a:pt x="220" y="324"/>
                      <a:pt x="219" y="324"/>
                      <a:pt x="218" y="324"/>
                    </a:cubicBezTo>
                    <a:cubicBezTo>
                      <a:pt x="218" y="324"/>
                      <a:pt x="218" y="324"/>
                      <a:pt x="218" y="324"/>
                    </a:cubicBezTo>
                    <a:cubicBezTo>
                      <a:pt x="217" y="325"/>
                      <a:pt x="216" y="325"/>
                      <a:pt x="215" y="325"/>
                    </a:cubicBezTo>
                    <a:cubicBezTo>
                      <a:pt x="215" y="325"/>
                      <a:pt x="215" y="325"/>
                      <a:pt x="215" y="325"/>
                    </a:cubicBezTo>
                    <a:cubicBezTo>
                      <a:pt x="214" y="325"/>
                      <a:pt x="214" y="325"/>
                      <a:pt x="213" y="325"/>
                    </a:cubicBezTo>
                    <a:cubicBezTo>
                      <a:pt x="213" y="325"/>
                      <a:pt x="213" y="325"/>
                      <a:pt x="213" y="325"/>
                    </a:cubicBezTo>
                    <a:cubicBezTo>
                      <a:pt x="212" y="325"/>
                      <a:pt x="211" y="325"/>
                      <a:pt x="211" y="325"/>
                    </a:cubicBezTo>
                    <a:cubicBezTo>
                      <a:pt x="211" y="325"/>
                      <a:pt x="211" y="325"/>
                      <a:pt x="211" y="325"/>
                    </a:cubicBezTo>
                    <a:cubicBezTo>
                      <a:pt x="210" y="325"/>
                      <a:pt x="210" y="325"/>
                      <a:pt x="210" y="325"/>
                    </a:cubicBezTo>
                    <a:cubicBezTo>
                      <a:pt x="210" y="325"/>
                      <a:pt x="210" y="325"/>
                      <a:pt x="210" y="325"/>
                    </a:cubicBezTo>
                    <a:cubicBezTo>
                      <a:pt x="210" y="324"/>
                      <a:pt x="209" y="323"/>
                      <a:pt x="209" y="322"/>
                    </a:cubicBezTo>
                    <a:cubicBezTo>
                      <a:pt x="209" y="322"/>
                      <a:pt x="209" y="322"/>
                      <a:pt x="209" y="322"/>
                    </a:cubicBezTo>
                    <a:cubicBezTo>
                      <a:pt x="209" y="322"/>
                      <a:pt x="209" y="322"/>
                      <a:pt x="209" y="322"/>
                    </a:cubicBezTo>
                    <a:cubicBezTo>
                      <a:pt x="209" y="322"/>
                      <a:pt x="209" y="322"/>
                      <a:pt x="209" y="322"/>
                    </a:cubicBezTo>
                    <a:cubicBezTo>
                      <a:pt x="209" y="321"/>
                      <a:pt x="210" y="321"/>
                      <a:pt x="210" y="320"/>
                    </a:cubicBezTo>
                    <a:cubicBezTo>
                      <a:pt x="210" y="320"/>
                      <a:pt x="210" y="320"/>
                      <a:pt x="210" y="320"/>
                    </a:cubicBezTo>
                    <a:cubicBezTo>
                      <a:pt x="210" y="320"/>
                      <a:pt x="210" y="320"/>
                      <a:pt x="210" y="320"/>
                    </a:cubicBezTo>
                    <a:cubicBezTo>
                      <a:pt x="210" y="320"/>
                      <a:pt x="210" y="320"/>
                      <a:pt x="210" y="320"/>
                    </a:cubicBezTo>
                    <a:cubicBezTo>
                      <a:pt x="210" y="319"/>
                      <a:pt x="210" y="319"/>
                      <a:pt x="211" y="318"/>
                    </a:cubicBezTo>
                    <a:cubicBezTo>
                      <a:pt x="211" y="318"/>
                      <a:pt x="211" y="318"/>
                      <a:pt x="211" y="318"/>
                    </a:cubicBezTo>
                    <a:cubicBezTo>
                      <a:pt x="211" y="318"/>
                      <a:pt x="211" y="318"/>
                      <a:pt x="211" y="318"/>
                    </a:cubicBezTo>
                    <a:cubicBezTo>
                      <a:pt x="211" y="318"/>
                      <a:pt x="211" y="318"/>
                      <a:pt x="211" y="318"/>
                    </a:cubicBezTo>
                    <a:cubicBezTo>
                      <a:pt x="211" y="318"/>
                      <a:pt x="211" y="317"/>
                      <a:pt x="212" y="317"/>
                    </a:cubicBezTo>
                    <a:cubicBezTo>
                      <a:pt x="212" y="317"/>
                      <a:pt x="212" y="317"/>
                      <a:pt x="212" y="317"/>
                    </a:cubicBezTo>
                    <a:cubicBezTo>
                      <a:pt x="212" y="317"/>
                      <a:pt x="212" y="317"/>
                      <a:pt x="212" y="317"/>
                    </a:cubicBezTo>
                    <a:cubicBezTo>
                      <a:pt x="212" y="317"/>
                      <a:pt x="212" y="317"/>
                      <a:pt x="212" y="317"/>
                    </a:cubicBezTo>
                    <a:cubicBezTo>
                      <a:pt x="212" y="317"/>
                      <a:pt x="213" y="316"/>
                      <a:pt x="213" y="316"/>
                    </a:cubicBezTo>
                    <a:cubicBezTo>
                      <a:pt x="213" y="316"/>
                      <a:pt x="213" y="316"/>
                      <a:pt x="213" y="316"/>
                    </a:cubicBezTo>
                    <a:cubicBezTo>
                      <a:pt x="213" y="316"/>
                      <a:pt x="214" y="316"/>
                      <a:pt x="214" y="316"/>
                    </a:cubicBezTo>
                    <a:cubicBezTo>
                      <a:pt x="214" y="316"/>
                      <a:pt x="214" y="316"/>
                      <a:pt x="214" y="316"/>
                    </a:cubicBezTo>
                    <a:cubicBezTo>
                      <a:pt x="215" y="316"/>
                      <a:pt x="215" y="316"/>
                      <a:pt x="216" y="315"/>
                    </a:cubicBezTo>
                    <a:cubicBezTo>
                      <a:pt x="216" y="315"/>
                      <a:pt x="216" y="315"/>
                      <a:pt x="216" y="315"/>
                    </a:cubicBezTo>
                    <a:cubicBezTo>
                      <a:pt x="217" y="315"/>
                      <a:pt x="218" y="315"/>
                      <a:pt x="218" y="315"/>
                    </a:cubicBezTo>
                    <a:cubicBezTo>
                      <a:pt x="218" y="315"/>
                      <a:pt x="218" y="315"/>
                      <a:pt x="218" y="315"/>
                    </a:cubicBezTo>
                    <a:cubicBezTo>
                      <a:pt x="219" y="315"/>
                      <a:pt x="220" y="314"/>
                      <a:pt x="220" y="313"/>
                    </a:cubicBezTo>
                    <a:cubicBezTo>
                      <a:pt x="220" y="313"/>
                      <a:pt x="220" y="313"/>
                      <a:pt x="220" y="313"/>
                    </a:cubicBezTo>
                    <a:cubicBezTo>
                      <a:pt x="221" y="313"/>
                      <a:pt x="221" y="313"/>
                      <a:pt x="221" y="312"/>
                    </a:cubicBezTo>
                    <a:cubicBezTo>
                      <a:pt x="221" y="312"/>
                      <a:pt x="221" y="312"/>
                      <a:pt x="221" y="312"/>
                    </a:cubicBezTo>
                    <a:cubicBezTo>
                      <a:pt x="223" y="312"/>
                      <a:pt x="224" y="312"/>
                      <a:pt x="225" y="311"/>
                    </a:cubicBezTo>
                    <a:cubicBezTo>
                      <a:pt x="225" y="311"/>
                      <a:pt x="225" y="311"/>
                      <a:pt x="225" y="311"/>
                    </a:cubicBezTo>
                    <a:cubicBezTo>
                      <a:pt x="225" y="311"/>
                      <a:pt x="225" y="311"/>
                      <a:pt x="225" y="310"/>
                    </a:cubicBezTo>
                    <a:cubicBezTo>
                      <a:pt x="225" y="310"/>
                      <a:pt x="225" y="310"/>
                      <a:pt x="225" y="310"/>
                    </a:cubicBezTo>
                    <a:cubicBezTo>
                      <a:pt x="227" y="310"/>
                      <a:pt x="228" y="309"/>
                      <a:pt x="229" y="309"/>
                    </a:cubicBezTo>
                    <a:cubicBezTo>
                      <a:pt x="229" y="309"/>
                      <a:pt x="229" y="309"/>
                      <a:pt x="229" y="309"/>
                    </a:cubicBezTo>
                    <a:cubicBezTo>
                      <a:pt x="229" y="308"/>
                      <a:pt x="229" y="307"/>
                      <a:pt x="229" y="307"/>
                    </a:cubicBezTo>
                    <a:cubicBezTo>
                      <a:pt x="229" y="307"/>
                      <a:pt x="229" y="307"/>
                      <a:pt x="229" y="307"/>
                    </a:cubicBezTo>
                    <a:cubicBezTo>
                      <a:pt x="229" y="306"/>
                      <a:pt x="229" y="306"/>
                      <a:pt x="230" y="305"/>
                    </a:cubicBezTo>
                    <a:cubicBezTo>
                      <a:pt x="230" y="305"/>
                      <a:pt x="230" y="305"/>
                      <a:pt x="230" y="305"/>
                    </a:cubicBezTo>
                    <a:cubicBezTo>
                      <a:pt x="231" y="303"/>
                      <a:pt x="231" y="303"/>
                      <a:pt x="231" y="303"/>
                    </a:cubicBezTo>
                    <a:cubicBezTo>
                      <a:pt x="231" y="303"/>
                      <a:pt x="231" y="303"/>
                      <a:pt x="231" y="303"/>
                    </a:cubicBezTo>
                    <a:cubicBezTo>
                      <a:pt x="233" y="301"/>
                      <a:pt x="233" y="301"/>
                      <a:pt x="233" y="301"/>
                    </a:cubicBezTo>
                    <a:cubicBezTo>
                      <a:pt x="233" y="301"/>
                      <a:pt x="233" y="301"/>
                      <a:pt x="233" y="301"/>
                    </a:cubicBezTo>
                    <a:cubicBezTo>
                      <a:pt x="233" y="299"/>
                      <a:pt x="233" y="299"/>
                      <a:pt x="233" y="299"/>
                    </a:cubicBezTo>
                    <a:cubicBezTo>
                      <a:pt x="233" y="299"/>
                      <a:pt x="233" y="299"/>
                      <a:pt x="233" y="299"/>
                    </a:cubicBezTo>
                    <a:cubicBezTo>
                      <a:pt x="234" y="297"/>
                      <a:pt x="234" y="297"/>
                      <a:pt x="234" y="297"/>
                    </a:cubicBezTo>
                    <a:cubicBezTo>
                      <a:pt x="234" y="297"/>
                      <a:pt x="234" y="297"/>
                      <a:pt x="234" y="297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35" y="295"/>
                      <a:pt x="235" y="295"/>
                      <a:pt x="235" y="295"/>
                    </a:cubicBezTo>
                    <a:cubicBezTo>
                      <a:pt x="236" y="293"/>
                      <a:pt x="236" y="293"/>
                      <a:pt x="236" y="293"/>
                    </a:cubicBezTo>
                    <a:cubicBezTo>
                      <a:pt x="236" y="293"/>
                      <a:pt x="236" y="293"/>
                      <a:pt x="236" y="293"/>
                    </a:cubicBezTo>
                    <a:cubicBezTo>
                      <a:pt x="210" y="302"/>
                      <a:pt x="210" y="302"/>
                      <a:pt x="210" y="302"/>
                    </a:cubicBezTo>
                    <a:cubicBezTo>
                      <a:pt x="210" y="302"/>
                      <a:pt x="210" y="302"/>
                      <a:pt x="210" y="302"/>
                    </a:cubicBezTo>
                    <a:cubicBezTo>
                      <a:pt x="209" y="302"/>
                      <a:pt x="208" y="302"/>
                      <a:pt x="208" y="302"/>
                    </a:cubicBezTo>
                    <a:cubicBezTo>
                      <a:pt x="208" y="302"/>
                      <a:pt x="208" y="302"/>
                      <a:pt x="208" y="302"/>
                    </a:cubicBezTo>
                    <a:cubicBezTo>
                      <a:pt x="207" y="302"/>
                      <a:pt x="207" y="302"/>
                      <a:pt x="207" y="302"/>
                    </a:cubicBezTo>
                    <a:cubicBezTo>
                      <a:pt x="207" y="302"/>
                      <a:pt x="207" y="302"/>
                      <a:pt x="207" y="302"/>
                    </a:cubicBezTo>
                    <a:cubicBezTo>
                      <a:pt x="206" y="302"/>
                      <a:pt x="206" y="302"/>
                      <a:pt x="206" y="301"/>
                    </a:cubicBezTo>
                    <a:cubicBezTo>
                      <a:pt x="206" y="301"/>
                      <a:pt x="206" y="301"/>
                      <a:pt x="206" y="301"/>
                    </a:cubicBezTo>
                    <a:cubicBezTo>
                      <a:pt x="206" y="301"/>
                      <a:pt x="206" y="300"/>
                      <a:pt x="206" y="299"/>
                    </a:cubicBezTo>
                    <a:cubicBezTo>
                      <a:pt x="206" y="299"/>
                      <a:pt x="206" y="299"/>
                      <a:pt x="206" y="299"/>
                    </a:cubicBezTo>
                    <a:cubicBezTo>
                      <a:pt x="206" y="299"/>
                      <a:pt x="206" y="299"/>
                      <a:pt x="206" y="299"/>
                    </a:cubicBezTo>
                    <a:cubicBezTo>
                      <a:pt x="206" y="299"/>
                      <a:pt x="206" y="299"/>
                      <a:pt x="206" y="299"/>
                    </a:cubicBezTo>
                    <a:cubicBezTo>
                      <a:pt x="206" y="299"/>
                      <a:pt x="206" y="298"/>
                      <a:pt x="206" y="297"/>
                    </a:cubicBezTo>
                    <a:cubicBezTo>
                      <a:pt x="206" y="297"/>
                      <a:pt x="206" y="297"/>
                      <a:pt x="206" y="297"/>
                    </a:cubicBezTo>
                    <a:cubicBezTo>
                      <a:pt x="206" y="297"/>
                      <a:pt x="206" y="297"/>
                      <a:pt x="206" y="297"/>
                    </a:cubicBezTo>
                    <a:cubicBezTo>
                      <a:pt x="206" y="297"/>
                      <a:pt x="206" y="297"/>
                      <a:pt x="206" y="297"/>
                    </a:cubicBezTo>
                    <a:cubicBezTo>
                      <a:pt x="206" y="297"/>
                      <a:pt x="206" y="296"/>
                      <a:pt x="206" y="295"/>
                    </a:cubicBezTo>
                    <a:cubicBezTo>
                      <a:pt x="206" y="295"/>
                      <a:pt x="206" y="295"/>
                      <a:pt x="206" y="295"/>
                    </a:cubicBezTo>
                    <a:cubicBezTo>
                      <a:pt x="207" y="294"/>
                      <a:pt x="208" y="292"/>
                      <a:pt x="210" y="291"/>
                    </a:cubicBezTo>
                    <a:cubicBezTo>
                      <a:pt x="210" y="291"/>
                      <a:pt x="210" y="291"/>
                      <a:pt x="210" y="291"/>
                    </a:cubicBezTo>
                    <a:cubicBezTo>
                      <a:pt x="215" y="290"/>
                      <a:pt x="215" y="290"/>
                      <a:pt x="215" y="290"/>
                    </a:cubicBezTo>
                    <a:cubicBezTo>
                      <a:pt x="215" y="290"/>
                      <a:pt x="215" y="290"/>
                      <a:pt x="215" y="290"/>
                    </a:cubicBezTo>
                    <a:cubicBezTo>
                      <a:pt x="221" y="288"/>
                      <a:pt x="221" y="288"/>
                      <a:pt x="221" y="288"/>
                    </a:cubicBezTo>
                    <a:cubicBezTo>
                      <a:pt x="221" y="288"/>
                      <a:pt x="221" y="288"/>
                      <a:pt x="221" y="288"/>
                    </a:cubicBezTo>
                    <a:cubicBezTo>
                      <a:pt x="227" y="286"/>
                      <a:pt x="227" y="286"/>
                      <a:pt x="227" y="286"/>
                    </a:cubicBezTo>
                    <a:cubicBezTo>
                      <a:pt x="227" y="286"/>
                      <a:pt x="227" y="286"/>
                      <a:pt x="227" y="286"/>
                    </a:cubicBezTo>
                    <a:cubicBezTo>
                      <a:pt x="233" y="283"/>
                      <a:pt x="233" y="283"/>
                      <a:pt x="233" y="283"/>
                    </a:cubicBezTo>
                    <a:cubicBezTo>
                      <a:pt x="233" y="283"/>
                      <a:pt x="233" y="283"/>
                      <a:pt x="233" y="283"/>
                    </a:cubicBezTo>
                    <a:cubicBezTo>
                      <a:pt x="237" y="281"/>
                      <a:pt x="237" y="281"/>
                      <a:pt x="237" y="281"/>
                    </a:cubicBezTo>
                    <a:cubicBezTo>
                      <a:pt x="237" y="281"/>
                      <a:pt x="237" y="281"/>
                      <a:pt x="237" y="281"/>
                    </a:cubicBezTo>
                    <a:cubicBezTo>
                      <a:pt x="242" y="278"/>
                      <a:pt x="242" y="278"/>
                      <a:pt x="242" y="278"/>
                    </a:cubicBezTo>
                    <a:cubicBezTo>
                      <a:pt x="242" y="278"/>
                      <a:pt x="242" y="278"/>
                      <a:pt x="242" y="278"/>
                    </a:cubicBezTo>
                    <a:cubicBezTo>
                      <a:pt x="247" y="274"/>
                      <a:pt x="247" y="274"/>
                      <a:pt x="247" y="274"/>
                    </a:cubicBezTo>
                    <a:cubicBezTo>
                      <a:pt x="247" y="274"/>
                      <a:pt x="247" y="274"/>
                      <a:pt x="247" y="274"/>
                    </a:cubicBezTo>
                    <a:cubicBezTo>
                      <a:pt x="251" y="269"/>
                      <a:pt x="251" y="269"/>
                      <a:pt x="251" y="269"/>
                    </a:cubicBezTo>
                    <a:cubicBezTo>
                      <a:pt x="251" y="269"/>
                      <a:pt x="251" y="269"/>
                      <a:pt x="251" y="269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0" y="266"/>
                      <a:pt x="250" y="266"/>
                      <a:pt x="250" y="266"/>
                    </a:cubicBezTo>
                    <a:cubicBezTo>
                      <a:pt x="250" y="263"/>
                      <a:pt x="250" y="263"/>
                      <a:pt x="250" y="263"/>
                    </a:cubicBezTo>
                    <a:cubicBezTo>
                      <a:pt x="250" y="263"/>
                      <a:pt x="250" y="263"/>
                      <a:pt x="250" y="263"/>
                    </a:cubicBezTo>
                    <a:cubicBezTo>
                      <a:pt x="249" y="259"/>
                      <a:pt x="249" y="259"/>
                      <a:pt x="249" y="259"/>
                    </a:cubicBezTo>
                    <a:cubicBezTo>
                      <a:pt x="249" y="259"/>
                      <a:pt x="249" y="259"/>
                      <a:pt x="249" y="259"/>
                    </a:cubicBezTo>
                    <a:cubicBezTo>
                      <a:pt x="249" y="256"/>
                      <a:pt x="249" y="256"/>
                      <a:pt x="249" y="256"/>
                    </a:cubicBezTo>
                    <a:cubicBezTo>
                      <a:pt x="249" y="256"/>
                      <a:pt x="249" y="256"/>
                      <a:pt x="249" y="256"/>
                    </a:cubicBezTo>
                    <a:cubicBezTo>
                      <a:pt x="247" y="254"/>
                      <a:pt x="247" y="254"/>
                      <a:pt x="247" y="254"/>
                    </a:cubicBezTo>
                    <a:cubicBezTo>
                      <a:pt x="247" y="254"/>
                      <a:pt x="247" y="254"/>
                      <a:pt x="247" y="254"/>
                    </a:cubicBezTo>
                    <a:cubicBezTo>
                      <a:pt x="246" y="251"/>
                      <a:pt x="246" y="251"/>
                      <a:pt x="246" y="251"/>
                    </a:cubicBezTo>
                    <a:cubicBezTo>
                      <a:pt x="246" y="251"/>
                      <a:pt x="246" y="251"/>
                      <a:pt x="246" y="251"/>
                    </a:cubicBezTo>
                    <a:cubicBezTo>
                      <a:pt x="243" y="248"/>
                      <a:pt x="243" y="248"/>
                      <a:pt x="243" y="248"/>
                    </a:cubicBezTo>
                    <a:cubicBezTo>
                      <a:pt x="243" y="248"/>
                      <a:pt x="243" y="248"/>
                      <a:pt x="243" y="248"/>
                    </a:cubicBezTo>
                    <a:cubicBezTo>
                      <a:pt x="242" y="245"/>
                      <a:pt x="242" y="245"/>
                      <a:pt x="242" y="245"/>
                    </a:cubicBezTo>
                    <a:cubicBezTo>
                      <a:pt x="242" y="245"/>
                      <a:pt x="242" y="245"/>
                      <a:pt x="242" y="245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36" y="244"/>
                      <a:pt x="236" y="244"/>
                      <a:pt x="236" y="244"/>
                    </a:cubicBezTo>
                    <a:cubicBezTo>
                      <a:pt x="214" y="268"/>
                      <a:pt x="214" y="268"/>
                      <a:pt x="214" y="268"/>
                    </a:cubicBezTo>
                    <a:cubicBezTo>
                      <a:pt x="214" y="268"/>
                      <a:pt x="214" y="268"/>
                      <a:pt x="214" y="268"/>
                    </a:cubicBezTo>
                    <a:cubicBezTo>
                      <a:pt x="213" y="274"/>
                      <a:pt x="213" y="274"/>
                      <a:pt x="213" y="274"/>
                    </a:cubicBezTo>
                    <a:cubicBezTo>
                      <a:pt x="213" y="274"/>
                      <a:pt x="213" y="274"/>
                      <a:pt x="213" y="274"/>
                    </a:cubicBezTo>
                    <a:cubicBezTo>
                      <a:pt x="212" y="279"/>
                      <a:pt x="212" y="279"/>
                      <a:pt x="212" y="279"/>
                    </a:cubicBezTo>
                    <a:cubicBezTo>
                      <a:pt x="212" y="279"/>
                      <a:pt x="212" y="279"/>
                      <a:pt x="212" y="279"/>
                    </a:cubicBezTo>
                    <a:cubicBezTo>
                      <a:pt x="209" y="283"/>
                      <a:pt x="209" y="283"/>
                      <a:pt x="209" y="283"/>
                    </a:cubicBezTo>
                    <a:cubicBezTo>
                      <a:pt x="209" y="283"/>
                      <a:pt x="209" y="283"/>
                      <a:pt x="209" y="283"/>
                    </a:cubicBezTo>
                    <a:cubicBezTo>
                      <a:pt x="207" y="286"/>
                      <a:pt x="207" y="286"/>
                      <a:pt x="207" y="286"/>
                    </a:cubicBezTo>
                    <a:cubicBezTo>
                      <a:pt x="207" y="286"/>
                      <a:pt x="207" y="286"/>
                      <a:pt x="207" y="286"/>
                    </a:cubicBezTo>
                    <a:cubicBezTo>
                      <a:pt x="202" y="291"/>
                      <a:pt x="202" y="291"/>
                      <a:pt x="202" y="291"/>
                    </a:cubicBezTo>
                    <a:cubicBezTo>
                      <a:pt x="202" y="291"/>
                      <a:pt x="202" y="291"/>
                      <a:pt x="202" y="291"/>
                    </a:cubicBezTo>
                    <a:cubicBezTo>
                      <a:pt x="201" y="292"/>
                      <a:pt x="200" y="293"/>
                      <a:pt x="199" y="294"/>
                    </a:cubicBezTo>
                    <a:cubicBezTo>
                      <a:pt x="199" y="294"/>
                      <a:pt x="199" y="294"/>
                      <a:pt x="199" y="294"/>
                    </a:cubicBezTo>
                    <a:cubicBezTo>
                      <a:pt x="198" y="295"/>
                      <a:pt x="197" y="296"/>
                      <a:pt x="195" y="297"/>
                    </a:cubicBezTo>
                    <a:cubicBezTo>
                      <a:pt x="195" y="297"/>
                      <a:pt x="195" y="297"/>
                      <a:pt x="195" y="297"/>
                    </a:cubicBezTo>
                    <a:cubicBezTo>
                      <a:pt x="194" y="299"/>
                      <a:pt x="194" y="300"/>
                      <a:pt x="193" y="301"/>
                    </a:cubicBezTo>
                    <a:cubicBezTo>
                      <a:pt x="193" y="301"/>
                      <a:pt x="193" y="301"/>
                      <a:pt x="193" y="301"/>
                    </a:cubicBezTo>
                    <a:cubicBezTo>
                      <a:pt x="192" y="304"/>
                      <a:pt x="192" y="307"/>
                      <a:pt x="191" y="310"/>
                    </a:cubicBezTo>
                    <a:cubicBezTo>
                      <a:pt x="191" y="310"/>
                      <a:pt x="191" y="310"/>
                      <a:pt x="191" y="310"/>
                    </a:cubicBezTo>
                    <a:cubicBezTo>
                      <a:pt x="191" y="312"/>
                      <a:pt x="190" y="315"/>
                      <a:pt x="190" y="317"/>
                    </a:cubicBezTo>
                    <a:cubicBezTo>
                      <a:pt x="190" y="317"/>
                      <a:pt x="190" y="317"/>
                      <a:pt x="190" y="317"/>
                    </a:cubicBezTo>
                    <a:cubicBezTo>
                      <a:pt x="189" y="320"/>
                      <a:pt x="189" y="322"/>
                      <a:pt x="189" y="324"/>
                    </a:cubicBezTo>
                    <a:cubicBezTo>
                      <a:pt x="189" y="324"/>
                      <a:pt x="189" y="324"/>
                      <a:pt x="189" y="324"/>
                    </a:cubicBezTo>
                    <a:cubicBezTo>
                      <a:pt x="189" y="327"/>
                      <a:pt x="189" y="330"/>
                      <a:pt x="190" y="332"/>
                    </a:cubicBezTo>
                    <a:cubicBezTo>
                      <a:pt x="190" y="332"/>
                      <a:pt x="190" y="332"/>
                      <a:pt x="190" y="332"/>
                    </a:cubicBezTo>
                    <a:cubicBezTo>
                      <a:pt x="190" y="335"/>
                      <a:pt x="190" y="337"/>
                      <a:pt x="190" y="339"/>
                    </a:cubicBezTo>
                    <a:cubicBezTo>
                      <a:pt x="190" y="339"/>
                      <a:pt x="190" y="339"/>
                      <a:pt x="190" y="339"/>
                    </a:cubicBezTo>
                    <a:cubicBezTo>
                      <a:pt x="191" y="342"/>
                      <a:pt x="192" y="344"/>
                      <a:pt x="193" y="346"/>
                    </a:cubicBezTo>
                    <a:cubicBezTo>
                      <a:pt x="193" y="346"/>
                      <a:pt x="193" y="346"/>
                      <a:pt x="193" y="346"/>
                    </a:cubicBezTo>
                    <a:cubicBezTo>
                      <a:pt x="194" y="349"/>
                      <a:pt x="194" y="351"/>
                      <a:pt x="195" y="353"/>
                    </a:cubicBezTo>
                    <a:cubicBezTo>
                      <a:pt x="195" y="353"/>
                      <a:pt x="195" y="353"/>
                      <a:pt x="195" y="353"/>
                    </a:cubicBezTo>
                    <a:cubicBezTo>
                      <a:pt x="200" y="359"/>
                      <a:pt x="200" y="359"/>
                      <a:pt x="200" y="359"/>
                    </a:cubicBezTo>
                    <a:close/>
                    <a:moveTo>
                      <a:pt x="634" y="347"/>
                    </a:moveTo>
                    <a:cubicBezTo>
                      <a:pt x="633" y="347"/>
                      <a:pt x="633" y="347"/>
                      <a:pt x="633" y="347"/>
                    </a:cubicBezTo>
                    <a:cubicBezTo>
                      <a:pt x="633" y="347"/>
                      <a:pt x="633" y="347"/>
                      <a:pt x="633" y="347"/>
                    </a:cubicBezTo>
                    <a:cubicBezTo>
                      <a:pt x="633" y="346"/>
                      <a:pt x="633" y="346"/>
                      <a:pt x="633" y="346"/>
                    </a:cubicBezTo>
                    <a:cubicBezTo>
                      <a:pt x="633" y="346"/>
                      <a:pt x="633" y="346"/>
                      <a:pt x="633" y="346"/>
                    </a:cubicBezTo>
                    <a:cubicBezTo>
                      <a:pt x="631" y="345"/>
                      <a:pt x="631" y="345"/>
                      <a:pt x="631" y="345"/>
                    </a:cubicBezTo>
                    <a:cubicBezTo>
                      <a:pt x="631" y="345"/>
                      <a:pt x="631" y="345"/>
                      <a:pt x="631" y="345"/>
                    </a:cubicBezTo>
                    <a:cubicBezTo>
                      <a:pt x="631" y="344"/>
                      <a:pt x="631" y="344"/>
                      <a:pt x="631" y="344"/>
                    </a:cubicBezTo>
                    <a:cubicBezTo>
                      <a:pt x="631" y="344"/>
                      <a:pt x="631" y="344"/>
                      <a:pt x="631" y="344"/>
                    </a:cubicBezTo>
                    <a:cubicBezTo>
                      <a:pt x="630" y="344"/>
                      <a:pt x="630" y="344"/>
                      <a:pt x="630" y="344"/>
                    </a:cubicBezTo>
                    <a:cubicBezTo>
                      <a:pt x="630" y="344"/>
                      <a:pt x="630" y="344"/>
                      <a:pt x="630" y="344"/>
                    </a:cubicBezTo>
                    <a:cubicBezTo>
                      <a:pt x="630" y="343"/>
                      <a:pt x="630" y="343"/>
                      <a:pt x="630" y="343"/>
                    </a:cubicBezTo>
                    <a:cubicBezTo>
                      <a:pt x="630" y="343"/>
                      <a:pt x="630" y="343"/>
                      <a:pt x="630" y="343"/>
                    </a:cubicBezTo>
                    <a:cubicBezTo>
                      <a:pt x="629" y="342"/>
                      <a:pt x="629" y="342"/>
                      <a:pt x="629" y="342"/>
                    </a:cubicBezTo>
                    <a:cubicBezTo>
                      <a:pt x="629" y="342"/>
                      <a:pt x="629" y="342"/>
                      <a:pt x="629" y="342"/>
                    </a:cubicBezTo>
                    <a:cubicBezTo>
                      <a:pt x="629" y="340"/>
                      <a:pt x="629" y="340"/>
                      <a:pt x="629" y="340"/>
                    </a:cubicBezTo>
                    <a:cubicBezTo>
                      <a:pt x="629" y="340"/>
                      <a:pt x="629" y="340"/>
                      <a:pt x="629" y="340"/>
                    </a:cubicBezTo>
                    <a:cubicBezTo>
                      <a:pt x="629" y="338"/>
                      <a:pt x="629" y="338"/>
                      <a:pt x="629" y="338"/>
                    </a:cubicBezTo>
                    <a:cubicBezTo>
                      <a:pt x="629" y="338"/>
                      <a:pt x="629" y="338"/>
                      <a:pt x="629" y="338"/>
                    </a:cubicBezTo>
                    <a:cubicBezTo>
                      <a:pt x="630" y="333"/>
                      <a:pt x="630" y="333"/>
                      <a:pt x="630" y="333"/>
                    </a:cubicBezTo>
                    <a:cubicBezTo>
                      <a:pt x="630" y="333"/>
                      <a:pt x="630" y="333"/>
                      <a:pt x="630" y="333"/>
                    </a:cubicBezTo>
                    <a:cubicBezTo>
                      <a:pt x="629" y="330"/>
                      <a:pt x="629" y="330"/>
                      <a:pt x="629" y="330"/>
                    </a:cubicBezTo>
                    <a:cubicBezTo>
                      <a:pt x="629" y="330"/>
                      <a:pt x="629" y="330"/>
                      <a:pt x="629" y="330"/>
                    </a:cubicBezTo>
                    <a:cubicBezTo>
                      <a:pt x="628" y="325"/>
                      <a:pt x="628" y="325"/>
                      <a:pt x="628" y="325"/>
                    </a:cubicBezTo>
                    <a:cubicBezTo>
                      <a:pt x="628" y="325"/>
                      <a:pt x="628" y="325"/>
                      <a:pt x="628" y="325"/>
                    </a:cubicBezTo>
                    <a:cubicBezTo>
                      <a:pt x="625" y="323"/>
                      <a:pt x="625" y="323"/>
                      <a:pt x="625" y="323"/>
                    </a:cubicBezTo>
                    <a:cubicBezTo>
                      <a:pt x="625" y="323"/>
                      <a:pt x="625" y="323"/>
                      <a:pt x="625" y="323"/>
                    </a:cubicBezTo>
                    <a:cubicBezTo>
                      <a:pt x="623" y="318"/>
                      <a:pt x="623" y="318"/>
                      <a:pt x="623" y="318"/>
                    </a:cubicBezTo>
                    <a:cubicBezTo>
                      <a:pt x="623" y="318"/>
                      <a:pt x="623" y="318"/>
                      <a:pt x="623" y="318"/>
                    </a:cubicBezTo>
                    <a:cubicBezTo>
                      <a:pt x="620" y="315"/>
                      <a:pt x="620" y="315"/>
                      <a:pt x="620" y="315"/>
                    </a:cubicBezTo>
                    <a:cubicBezTo>
                      <a:pt x="620" y="315"/>
                      <a:pt x="620" y="315"/>
                      <a:pt x="620" y="315"/>
                    </a:cubicBezTo>
                    <a:cubicBezTo>
                      <a:pt x="618" y="310"/>
                      <a:pt x="618" y="310"/>
                      <a:pt x="618" y="310"/>
                    </a:cubicBezTo>
                    <a:cubicBezTo>
                      <a:pt x="618" y="310"/>
                      <a:pt x="618" y="310"/>
                      <a:pt x="618" y="310"/>
                    </a:cubicBezTo>
                    <a:cubicBezTo>
                      <a:pt x="616" y="310"/>
                      <a:pt x="616" y="310"/>
                      <a:pt x="616" y="310"/>
                    </a:cubicBezTo>
                    <a:cubicBezTo>
                      <a:pt x="616" y="310"/>
                      <a:pt x="616" y="310"/>
                      <a:pt x="616" y="310"/>
                    </a:cubicBezTo>
                    <a:cubicBezTo>
                      <a:pt x="615" y="310"/>
                      <a:pt x="615" y="310"/>
                      <a:pt x="615" y="310"/>
                    </a:cubicBezTo>
                    <a:cubicBezTo>
                      <a:pt x="615" y="310"/>
                      <a:pt x="615" y="310"/>
                      <a:pt x="615" y="310"/>
                    </a:cubicBezTo>
                    <a:cubicBezTo>
                      <a:pt x="612" y="310"/>
                      <a:pt x="612" y="310"/>
                      <a:pt x="612" y="310"/>
                    </a:cubicBezTo>
                    <a:cubicBezTo>
                      <a:pt x="612" y="310"/>
                      <a:pt x="612" y="310"/>
                      <a:pt x="612" y="310"/>
                    </a:cubicBezTo>
                    <a:cubicBezTo>
                      <a:pt x="611" y="309"/>
                      <a:pt x="611" y="309"/>
                      <a:pt x="611" y="309"/>
                    </a:cubicBezTo>
                    <a:cubicBezTo>
                      <a:pt x="611" y="309"/>
                      <a:pt x="611" y="309"/>
                      <a:pt x="611" y="309"/>
                    </a:cubicBezTo>
                    <a:cubicBezTo>
                      <a:pt x="609" y="309"/>
                      <a:pt x="609" y="309"/>
                      <a:pt x="609" y="309"/>
                    </a:cubicBezTo>
                    <a:cubicBezTo>
                      <a:pt x="609" y="309"/>
                      <a:pt x="609" y="309"/>
                      <a:pt x="609" y="309"/>
                    </a:cubicBezTo>
                    <a:cubicBezTo>
                      <a:pt x="608" y="307"/>
                      <a:pt x="608" y="307"/>
                      <a:pt x="608" y="307"/>
                    </a:cubicBezTo>
                    <a:cubicBezTo>
                      <a:pt x="608" y="307"/>
                      <a:pt x="608" y="307"/>
                      <a:pt x="608" y="307"/>
                    </a:cubicBezTo>
                    <a:cubicBezTo>
                      <a:pt x="607" y="306"/>
                      <a:pt x="607" y="306"/>
                      <a:pt x="607" y="306"/>
                    </a:cubicBezTo>
                    <a:cubicBezTo>
                      <a:pt x="607" y="306"/>
                      <a:pt x="607" y="306"/>
                      <a:pt x="607" y="306"/>
                    </a:cubicBezTo>
                    <a:cubicBezTo>
                      <a:pt x="607" y="304"/>
                      <a:pt x="607" y="304"/>
                      <a:pt x="607" y="304"/>
                    </a:cubicBezTo>
                    <a:cubicBezTo>
                      <a:pt x="607" y="304"/>
                      <a:pt x="607" y="304"/>
                      <a:pt x="607" y="304"/>
                    </a:cubicBezTo>
                    <a:cubicBezTo>
                      <a:pt x="614" y="305"/>
                      <a:pt x="614" y="305"/>
                      <a:pt x="614" y="305"/>
                    </a:cubicBezTo>
                    <a:cubicBezTo>
                      <a:pt x="614" y="305"/>
                      <a:pt x="614" y="305"/>
                      <a:pt x="614" y="305"/>
                    </a:cubicBezTo>
                    <a:cubicBezTo>
                      <a:pt x="620" y="307"/>
                      <a:pt x="620" y="307"/>
                      <a:pt x="620" y="307"/>
                    </a:cubicBezTo>
                    <a:cubicBezTo>
                      <a:pt x="620" y="307"/>
                      <a:pt x="620" y="307"/>
                      <a:pt x="620" y="307"/>
                    </a:cubicBezTo>
                    <a:cubicBezTo>
                      <a:pt x="627" y="310"/>
                      <a:pt x="627" y="310"/>
                      <a:pt x="627" y="310"/>
                    </a:cubicBezTo>
                    <a:cubicBezTo>
                      <a:pt x="627" y="310"/>
                      <a:pt x="627" y="310"/>
                      <a:pt x="627" y="310"/>
                    </a:cubicBezTo>
                    <a:cubicBezTo>
                      <a:pt x="635" y="311"/>
                      <a:pt x="635" y="311"/>
                      <a:pt x="635" y="311"/>
                    </a:cubicBezTo>
                    <a:cubicBezTo>
                      <a:pt x="635" y="311"/>
                      <a:pt x="635" y="311"/>
                      <a:pt x="635" y="311"/>
                    </a:cubicBezTo>
                    <a:cubicBezTo>
                      <a:pt x="641" y="316"/>
                      <a:pt x="641" y="316"/>
                      <a:pt x="641" y="316"/>
                    </a:cubicBezTo>
                    <a:cubicBezTo>
                      <a:pt x="641" y="316"/>
                      <a:pt x="641" y="316"/>
                      <a:pt x="641" y="316"/>
                    </a:cubicBezTo>
                    <a:cubicBezTo>
                      <a:pt x="647" y="320"/>
                      <a:pt x="647" y="320"/>
                      <a:pt x="647" y="320"/>
                    </a:cubicBezTo>
                    <a:cubicBezTo>
                      <a:pt x="647" y="320"/>
                      <a:pt x="647" y="320"/>
                      <a:pt x="647" y="320"/>
                    </a:cubicBezTo>
                    <a:cubicBezTo>
                      <a:pt x="653" y="324"/>
                      <a:pt x="653" y="324"/>
                      <a:pt x="653" y="324"/>
                    </a:cubicBezTo>
                    <a:cubicBezTo>
                      <a:pt x="653" y="324"/>
                      <a:pt x="653" y="324"/>
                      <a:pt x="653" y="324"/>
                    </a:cubicBezTo>
                    <a:cubicBezTo>
                      <a:pt x="660" y="327"/>
                      <a:pt x="660" y="327"/>
                      <a:pt x="660" y="327"/>
                    </a:cubicBezTo>
                    <a:cubicBezTo>
                      <a:pt x="660" y="327"/>
                      <a:pt x="660" y="327"/>
                      <a:pt x="660" y="327"/>
                    </a:cubicBezTo>
                    <a:cubicBezTo>
                      <a:pt x="660" y="334"/>
                      <a:pt x="660" y="334"/>
                      <a:pt x="660" y="334"/>
                    </a:cubicBezTo>
                    <a:cubicBezTo>
                      <a:pt x="660" y="334"/>
                      <a:pt x="660" y="334"/>
                      <a:pt x="660" y="334"/>
                    </a:cubicBezTo>
                    <a:cubicBezTo>
                      <a:pt x="657" y="337"/>
                      <a:pt x="657" y="337"/>
                      <a:pt x="657" y="337"/>
                    </a:cubicBezTo>
                    <a:cubicBezTo>
                      <a:pt x="657" y="337"/>
                      <a:pt x="657" y="337"/>
                      <a:pt x="657" y="337"/>
                    </a:cubicBezTo>
                    <a:cubicBezTo>
                      <a:pt x="654" y="338"/>
                      <a:pt x="654" y="338"/>
                      <a:pt x="654" y="338"/>
                    </a:cubicBezTo>
                    <a:cubicBezTo>
                      <a:pt x="654" y="338"/>
                      <a:pt x="654" y="338"/>
                      <a:pt x="654" y="338"/>
                    </a:cubicBezTo>
                    <a:cubicBezTo>
                      <a:pt x="651" y="339"/>
                      <a:pt x="651" y="339"/>
                      <a:pt x="651" y="339"/>
                    </a:cubicBezTo>
                    <a:cubicBezTo>
                      <a:pt x="651" y="339"/>
                      <a:pt x="651" y="339"/>
                      <a:pt x="651" y="339"/>
                    </a:cubicBezTo>
                    <a:cubicBezTo>
                      <a:pt x="649" y="339"/>
                      <a:pt x="649" y="339"/>
                      <a:pt x="649" y="339"/>
                    </a:cubicBezTo>
                    <a:cubicBezTo>
                      <a:pt x="649" y="339"/>
                      <a:pt x="649" y="339"/>
                      <a:pt x="649" y="339"/>
                    </a:cubicBezTo>
                    <a:cubicBezTo>
                      <a:pt x="646" y="341"/>
                      <a:pt x="646" y="341"/>
                      <a:pt x="646" y="341"/>
                    </a:cubicBezTo>
                    <a:cubicBezTo>
                      <a:pt x="646" y="341"/>
                      <a:pt x="646" y="341"/>
                      <a:pt x="646" y="341"/>
                    </a:cubicBezTo>
                    <a:cubicBezTo>
                      <a:pt x="643" y="341"/>
                      <a:pt x="643" y="341"/>
                      <a:pt x="643" y="341"/>
                    </a:cubicBezTo>
                    <a:cubicBezTo>
                      <a:pt x="643" y="341"/>
                      <a:pt x="643" y="341"/>
                      <a:pt x="643" y="341"/>
                    </a:cubicBezTo>
                    <a:cubicBezTo>
                      <a:pt x="640" y="342"/>
                      <a:pt x="640" y="342"/>
                      <a:pt x="640" y="342"/>
                    </a:cubicBezTo>
                    <a:cubicBezTo>
                      <a:pt x="640" y="342"/>
                      <a:pt x="640" y="342"/>
                      <a:pt x="640" y="342"/>
                    </a:cubicBezTo>
                    <a:cubicBezTo>
                      <a:pt x="638" y="342"/>
                      <a:pt x="638" y="342"/>
                      <a:pt x="638" y="342"/>
                    </a:cubicBezTo>
                    <a:cubicBezTo>
                      <a:pt x="638" y="342"/>
                      <a:pt x="638" y="342"/>
                      <a:pt x="638" y="342"/>
                    </a:cubicBezTo>
                    <a:cubicBezTo>
                      <a:pt x="635" y="347"/>
                      <a:pt x="635" y="347"/>
                      <a:pt x="635" y="347"/>
                    </a:cubicBezTo>
                    <a:lnTo>
                      <a:pt x="634" y="347"/>
                    </a:lnTo>
                    <a:close/>
                    <a:moveTo>
                      <a:pt x="137" y="267"/>
                    </a:moveTo>
                    <a:cubicBezTo>
                      <a:pt x="181" y="255"/>
                      <a:pt x="181" y="255"/>
                      <a:pt x="181" y="255"/>
                    </a:cubicBezTo>
                    <a:cubicBezTo>
                      <a:pt x="181" y="255"/>
                      <a:pt x="181" y="255"/>
                      <a:pt x="181" y="255"/>
                    </a:cubicBezTo>
                    <a:cubicBezTo>
                      <a:pt x="186" y="253"/>
                      <a:pt x="191" y="251"/>
                      <a:pt x="196" y="250"/>
                    </a:cubicBezTo>
                    <a:cubicBezTo>
                      <a:pt x="196" y="250"/>
                      <a:pt x="196" y="250"/>
                      <a:pt x="196" y="250"/>
                    </a:cubicBezTo>
                    <a:cubicBezTo>
                      <a:pt x="211" y="243"/>
                      <a:pt x="211" y="243"/>
                      <a:pt x="211" y="243"/>
                    </a:cubicBezTo>
                    <a:cubicBezTo>
                      <a:pt x="211" y="243"/>
                      <a:pt x="211" y="243"/>
                      <a:pt x="211" y="243"/>
                    </a:cubicBezTo>
                    <a:cubicBezTo>
                      <a:pt x="224" y="235"/>
                      <a:pt x="224" y="235"/>
                      <a:pt x="224" y="235"/>
                    </a:cubicBezTo>
                    <a:cubicBezTo>
                      <a:pt x="224" y="235"/>
                      <a:pt x="224" y="235"/>
                      <a:pt x="224" y="235"/>
                    </a:cubicBezTo>
                    <a:cubicBezTo>
                      <a:pt x="237" y="226"/>
                      <a:pt x="237" y="226"/>
                      <a:pt x="237" y="226"/>
                    </a:cubicBezTo>
                    <a:cubicBezTo>
                      <a:pt x="237" y="226"/>
                      <a:pt x="237" y="226"/>
                      <a:pt x="237" y="226"/>
                    </a:cubicBezTo>
                    <a:cubicBezTo>
                      <a:pt x="249" y="216"/>
                      <a:pt x="249" y="216"/>
                      <a:pt x="249" y="216"/>
                    </a:cubicBezTo>
                    <a:cubicBezTo>
                      <a:pt x="249" y="216"/>
                      <a:pt x="249" y="216"/>
                      <a:pt x="249" y="216"/>
                    </a:cubicBezTo>
                    <a:cubicBezTo>
                      <a:pt x="259" y="205"/>
                      <a:pt x="259" y="205"/>
                      <a:pt x="259" y="205"/>
                    </a:cubicBezTo>
                    <a:cubicBezTo>
                      <a:pt x="259" y="205"/>
                      <a:pt x="259" y="205"/>
                      <a:pt x="259" y="205"/>
                    </a:cubicBezTo>
                    <a:cubicBezTo>
                      <a:pt x="268" y="193"/>
                      <a:pt x="268" y="193"/>
                      <a:pt x="268" y="193"/>
                    </a:cubicBezTo>
                    <a:cubicBezTo>
                      <a:pt x="268" y="193"/>
                      <a:pt x="268" y="193"/>
                      <a:pt x="268" y="193"/>
                    </a:cubicBezTo>
                    <a:cubicBezTo>
                      <a:pt x="275" y="178"/>
                      <a:pt x="275" y="178"/>
                      <a:pt x="275" y="178"/>
                    </a:cubicBezTo>
                    <a:cubicBezTo>
                      <a:pt x="275" y="178"/>
                      <a:pt x="275" y="178"/>
                      <a:pt x="275" y="178"/>
                    </a:cubicBezTo>
                    <a:cubicBezTo>
                      <a:pt x="274" y="176"/>
                      <a:pt x="274" y="176"/>
                      <a:pt x="274" y="176"/>
                    </a:cubicBezTo>
                    <a:cubicBezTo>
                      <a:pt x="274" y="176"/>
                      <a:pt x="274" y="176"/>
                      <a:pt x="274" y="176"/>
                    </a:cubicBezTo>
                    <a:cubicBezTo>
                      <a:pt x="233" y="197"/>
                      <a:pt x="233" y="197"/>
                      <a:pt x="233" y="197"/>
                    </a:cubicBezTo>
                    <a:cubicBezTo>
                      <a:pt x="233" y="197"/>
                      <a:pt x="233" y="197"/>
                      <a:pt x="233" y="197"/>
                    </a:cubicBezTo>
                    <a:cubicBezTo>
                      <a:pt x="232" y="200"/>
                      <a:pt x="232" y="200"/>
                      <a:pt x="232" y="200"/>
                    </a:cubicBezTo>
                    <a:cubicBezTo>
                      <a:pt x="232" y="200"/>
                      <a:pt x="232" y="200"/>
                      <a:pt x="232" y="200"/>
                    </a:cubicBezTo>
                    <a:cubicBezTo>
                      <a:pt x="232" y="201"/>
                      <a:pt x="232" y="201"/>
                      <a:pt x="232" y="201"/>
                    </a:cubicBezTo>
                    <a:cubicBezTo>
                      <a:pt x="232" y="201"/>
                      <a:pt x="232" y="201"/>
                      <a:pt x="232" y="201"/>
                    </a:cubicBezTo>
                    <a:cubicBezTo>
                      <a:pt x="232" y="203"/>
                      <a:pt x="232" y="203"/>
                      <a:pt x="232" y="203"/>
                    </a:cubicBezTo>
                    <a:cubicBezTo>
                      <a:pt x="232" y="203"/>
                      <a:pt x="232" y="203"/>
                      <a:pt x="232" y="203"/>
                    </a:cubicBezTo>
                    <a:cubicBezTo>
                      <a:pt x="232" y="205"/>
                      <a:pt x="232" y="205"/>
                      <a:pt x="232" y="205"/>
                    </a:cubicBezTo>
                    <a:cubicBezTo>
                      <a:pt x="232" y="205"/>
                      <a:pt x="232" y="205"/>
                      <a:pt x="232" y="205"/>
                    </a:cubicBezTo>
                    <a:cubicBezTo>
                      <a:pt x="231" y="208"/>
                      <a:pt x="231" y="208"/>
                      <a:pt x="231" y="208"/>
                    </a:cubicBezTo>
                    <a:cubicBezTo>
                      <a:pt x="231" y="208"/>
                      <a:pt x="231" y="208"/>
                      <a:pt x="231" y="208"/>
                    </a:cubicBezTo>
                    <a:cubicBezTo>
                      <a:pt x="231" y="210"/>
                      <a:pt x="231" y="210"/>
                      <a:pt x="231" y="210"/>
                    </a:cubicBezTo>
                    <a:cubicBezTo>
                      <a:pt x="231" y="210"/>
                      <a:pt x="231" y="210"/>
                      <a:pt x="231" y="210"/>
                    </a:cubicBezTo>
                    <a:cubicBezTo>
                      <a:pt x="231" y="212"/>
                      <a:pt x="231" y="212"/>
                      <a:pt x="231" y="212"/>
                    </a:cubicBezTo>
                    <a:cubicBezTo>
                      <a:pt x="231" y="212"/>
                      <a:pt x="231" y="212"/>
                      <a:pt x="231" y="212"/>
                    </a:cubicBezTo>
                    <a:cubicBezTo>
                      <a:pt x="231" y="213"/>
                      <a:pt x="231" y="213"/>
                      <a:pt x="231" y="213"/>
                    </a:cubicBezTo>
                    <a:cubicBezTo>
                      <a:pt x="231" y="213"/>
                      <a:pt x="231" y="213"/>
                      <a:pt x="231" y="213"/>
                    </a:cubicBezTo>
                    <a:cubicBezTo>
                      <a:pt x="225" y="213"/>
                      <a:pt x="225" y="213"/>
                      <a:pt x="225" y="213"/>
                    </a:cubicBezTo>
                    <a:cubicBezTo>
                      <a:pt x="225" y="213"/>
                      <a:pt x="225" y="213"/>
                      <a:pt x="225" y="213"/>
                    </a:cubicBezTo>
                    <a:cubicBezTo>
                      <a:pt x="223" y="212"/>
                      <a:pt x="223" y="212"/>
                      <a:pt x="223" y="212"/>
                    </a:cubicBezTo>
                    <a:cubicBezTo>
                      <a:pt x="223" y="212"/>
                      <a:pt x="223" y="212"/>
                      <a:pt x="223" y="212"/>
                    </a:cubicBezTo>
                    <a:cubicBezTo>
                      <a:pt x="221" y="211"/>
                      <a:pt x="221" y="211"/>
                      <a:pt x="221" y="211"/>
                    </a:cubicBezTo>
                    <a:cubicBezTo>
                      <a:pt x="221" y="211"/>
                      <a:pt x="221" y="211"/>
                      <a:pt x="221" y="211"/>
                    </a:cubicBezTo>
                    <a:cubicBezTo>
                      <a:pt x="220" y="210"/>
                      <a:pt x="220" y="210"/>
                      <a:pt x="220" y="210"/>
                    </a:cubicBezTo>
                    <a:cubicBezTo>
                      <a:pt x="220" y="210"/>
                      <a:pt x="220" y="210"/>
                      <a:pt x="220" y="210"/>
                    </a:cubicBezTo>
                    <a:cubicBezTo>
                      <a:pt x="219" y="208"/>
                      <a:pt x="219" y="208"/>
                      <a:pt x="219" y="208"/>
                    </a:cubicBezTo>
                    <a:cubicBezTo>
                      <a:pt x="219" y="208"/>
                      <a:pt x="219" y="208"/>
                      <a:pt x="219" y="208"/>
                    </a:cubicBezTo>
                    <a:cubicBezTo>
                      <a:pt x="217" y="208"/>
                      <a:pt x="217" y="208"/>
                      <a:pt x="217" y="208"/>
                    </a:cubicBezTo>
                    <a:cubicBezTo>
                      <a:pt x="217" y="208"/>
                      <a:pt x="217" y="208"/>
                      <a:pt x="217" y="208"/>
                    </a:cubicBezTo>
                    <a:cubicBezTo>
                      <a:pt x="216" y="207"/>
                      <a:pt x="216" y="207"/>
                      <a:pt x="216" y="207"/>
                    </a:cubicBezTo>
                    <a:cubicBezTo>
                      <a:pt x="216" y="207"/>
                      <a:pt x="216" y="207"/>
                      <a:pt x="216" y="207"/>
                    </a:cubicBezTo>
                    <a:cubicBezTo>
                      <a:pt x="214" y="207"/>
                      <a:pt x="214" y="207"/>
                      <a:pt x="214" y="207"/>
                    </a:cubicBezTo>
                    <a:cubicBezTo>
                      <a:pt x="214" y="207"/>
                      <a:pt x="214" y="207"/>
                      <a:pt x="214" y="207"/>
                    </a:cubicBezTo>
                    <a:cubicBezTo>
                      <a:pt x="214" y="206"/>
                      <a:pt x="214" y="206"/>
                      <a:pt x="214" y="206"/>
                    </a:cubicBezTo>
                    <a:cubicBezTo>
                      <a:pt x="214" y="206"/>
                      <a:pt x="214" y="206"/>
                      <a:pt x="214" y="206"/>
                    </a:cubicBezTo>
                    <a:cubicBezTo>
                      <a:pt x="210" y="210"/>
                      <a:pt x="210" y="210"/>
                      <a:pt x="210" y="210"/>
                    </a:cubicBezTo>
                    <a:cubicBezTo>
                      <a:pt x="210" y="210"/>
                      <a:pt x="210" y="210"/>
                      <a:pt x="210" y="210"/>
                    </a:cubicBezTo>
                    <a:cubicBezTo>
                      <a:pt x="166" y="232"/>
                      <a:pt x="166" y="232"/>
                      <a:pt x="166" y="232"/>
                    </a:cubicBezTo>
                    <a:cubicBezTo>
                      <a:pt x="166" y="232"/>
                      <a:pt x="166" y="232"/>
                      <a:pt x="166" y="232"/>
                    </a:cubicBezTo>
                    <a:cubicBezTo>
                      <a:pt x="160" y="238"/>
                      <a:pt x="160" y="238"/>
                      <a:pt x="160" y="238"/>
                    </a:cubicBezTo>
                    <a:cubicBezTo>
                      <a:pt x="160" y="238"/>
                      <a:pt x="160" y="238"/>
                      <a:pt x="160" y="238"/>
                    </a:cubicBezTo>
                    <a:cubicBezTo>
                      <a:pt x="155" y="241"/>
                      <a:pt x="155" y="241"/>
                      <a:pt x="155" y="241"/>
                    </a:cubicBezTo>
                    <a:cubicBezTo>
                      <a:pt x="155" y="241"/>
                      <a:pt x="155" y="241"/>
                      <a:pt x="155" y="241"/>
                    </a:cubicBezTo>
                    <a:cubicBezTo>
                      <a:pt x="149" y="244"/>
                      <a:pt x="149" y="244"/>
                      <a:pt x="149" y="244"/>
                    </a:cubicBezTo>
                    <a:cubicBezTo>
                      <a:pt x="149" y="244"/>
                      <a:pt x="149" y="244"/>
                      <a:pt x="149" y="244"/>
                    </a:cubicBezTo>
                    <a:cubicBezTo>
                      <a:pt x="145" y="247"/>
                      <a:pt x="145" y="247"/>
                      <a:pt x="145" y="247"/>
                    </a:cubicBezTo>
                    <a:cubicBezTo>
                      <a:pt x="145" y="247"/>
                      <a:pt x="145" y="247"/>
                      <a:pt x="145" y="247"/>
                    </a:cubicBezTo>
                    <a:cubicBezTo>
                      <a:pt x="138" y="251"/>
                      <a:pt x="138" y="251"/>
                      <a:pt x="138" y="251"/>
                    </a:cubicBezTo>
                    <a:cubicBezTo>
                      <a:pt x="138" y="251"/>
                      <a:pt x="138" y="251"/>
                      <a:pt x="138" y="251"/>
                    </a:cubicBezTo>
                    <a:cubicBezTo>
                      <a:pt x="135" y="255"/>
                      <a:pt x="135" y="255"/>
                      <a:pt x="135" y="255"/>
                    </a:cubicBezTo>
                    <a:cubicBezTo>
                      <a:pt x="135" y="255"/>
                      <a:pt x="135" y="255"/>
                      <a:pt x="135" y="255"/>
                    </a:cubicBezTo>
                    <a:cubicBezTo>
                      <a:pt x="134" y="256"/>
                      <a:pt x="133" y="258"/>
                      <a:pt x="132" y="260"/>
                    </a:cubicBezTo>
                    <a:cubicBezTo>
                      <a:pt x="132" y="260"/>
                      <a:pt x="132" y="260"/>
                      <a:pt x="132" y="260"/>
                    </a:cubicBezTo>
                    <a:cubicBezTo>
                      <a:pt x="132" y="262"/>
                      <a:pt x="131" y="263"/>
                      <a:pt x="131" y="265"/>
                    </a:cubicBezTo>
                    <a:cubicBezTo>
                      <a:pt x="131" y="265"/>
                      <a:pt x="131" y="265"/>
                      <a:pt x="131" y="265"/>
                    </a:cubicBezTo>
                    <a:cubicBezTo>
                      <a:pt x="133" y="265"/>
                      <a:pt x="135" y="266"/>
                      <a:pt x="137" y="267"/>
                    </a:cubicBezTo>
                    <a:close/>
                    <a:moveTo>
                      <a:pt x="576" y="207"/>
                    </a:moveTo>
                    <a:cubicBezTo>
                      <a:pt x="581" y="167"/>
                      <a:pt x="581" y="167"/>
                      <a:pt x="581" y="167"/>
                    </a:cubicBezTo>
                    <a:cubicBezTo>
                      <a:pt x="581" y="167"/>
                      <a:pt x="581" y="167"/>
                      <a:pt x="581" y="167"/>
                    </a:cubicBezTo>
                    <a:cubicBezTo>
                      <a:pt x="627" y="138"/>
                      <a:pt x="627" y="138"/>
                      <a:pt x="627" y="138"/>
                    </a:cubicBezTo>
                    <a:cubicBezTo>
                      <a:pt x="627" y="138"/>
                      <a:pt x="627" y="138"/>
                      <a:pt x="627" y="138"/>
                    </a:cubicBezTo>
                    <a:cubicBezTo>
                      <a:pt x="633" y="141"/>
                      <a:pt x="633" y="141"/>
                      <a:pt x="633" y="141"/>
                    </a:cubicBezTo>
                    <a:cubicBezTo>
                      <a:pt x="633" y="141"/>
                      <a:pt x="633" y="141"/>
                      <a:pt x="633" y="141"/>
                    </a:cubicBezTo>
                    <a:cubicBezTo>
                      <a:pt x="630" y="149"/>
                      <a:pt x="630" y="149"/>
                      <a:pt x="630" y="149"/>
                    </a:cubicBezTo>
                    <a:cubicBezTo>
                      <a:pt x="630" y="149"/>
                      <a:pt x="630" y="149"/>
                      <a:pt x="630" y="149"/>
                    </a:cubicBezTo>
                    <a:cubicBezTo>
                      <a:pt x="628" y="157"/>
                      <a:pt x="628" y="157"/>
                      <a:pt x="628" y="157"/>
                    </a:cubicBezTo>
                    <a:cubicBezTo>
                      <a:pt x="628" y="157"/>
                      <a:pt x="628" y="157"/>
                      <a:pt x="628" y="157"/>
                    </a:cubicBezTo>
                    <a:cubicBezTo>
                      <a:pt x="623" y="163"/>
                      <a:pt x="623" y="163"/>
                      <a:pt x="623" y="163"/>
                    </a:cubicBezTo>
                    <a:cubicBezTo>
                      <a:pt x="623" y="163"/>
                      <a:pt x="623" y="163"/>
                      <a:pt x="623" y="163"/>
                    </a:cubicBezTo>
                    <a:cubicBezTo>
                      <a:pt x="619" y="169"/>
                      <a:pt x="619" y="169"/>
                      <a:pt x="619" y="169"/>
                    </a:cubicBezTo>
                    <a:cubicBezTo>
                      <a:pt x="619" y="169"/>
                      <a:pt x="619" y="169"/>
                      <a:pt x="619" y="169"/>
                    </a:cubicBezTo>
                    <a:cubicBezTo>
                      <a:pt x="612" y="175"/>
                      <a:pt x="612" y="175"/>
                      <a:pt x="612" y="175"/>
                    </a:cubicBezTo>
                    <a:cubicBezTo>
                      <a:pt x="612" y="175"/>
                      <a:pt x="612" y="175"/>
                      <a:pt x="612" y="175"/>
                    </a:cubicBezTo>
                    <a:cubicBezTo>
                      <a:pt x="607" y="181"/>
                      <a:pt x="607" y="181"/>
                      <a:pt x="607" y="181"/>
                    </a:cubicBezTo>
                    <a:cubicBezTo>
                      <a:pt x="607" y="181"/>
                      <a:pt x="607" y="181"/>
                      <a:pt x="607" y="181"/>
                    </a:cubicBezTo>
                    <a:cubicBezTo>
                      <a:pt x="601" y="187"/>
                      <a:pt x="601" y="187"/>
                      <a:pt x="601" y="187"/>
                    </a:cubicBezTo>
                    <a:cubicBezTo>
                      <a:pt x="601" y="187"/>
                      <a:pt x="601" y="187"/>
                      <a:pt x="601" y="187"/>
                    </a:cubicBezTo>
                    <a:cubicBezTo>
                      <a:pt x="597" y="193"/>
                      <a:pt x="597" y="193"/>
                      <a:pt x="597" y="193"/>
                    </a:cubicBezTo>
                    <a:cubicBezTo>
                      <a:pt x="597" y="193"/>
                      <a:pt x="597" y="193"/>
                      <a:pt x="597" y="193"/>
                    </a:cubicBezTo>
                    <a:cubicBezTo>
                      <a:pt x="593" y="196"/>
                      <a:pt x="593" y="196"/>
                      <a:pt x="593" y="196"/>
                    </a:cubicBezTo>
                    <a:cubicBezTo>
                      <a:pt x="593" y="196"/>
                      <a:pt x="593" y="196"/>
                      <a:pt x="593" y="196"/>
                    </a:cubicBezTo>
                    <a:cubicBezTo>
                      <a:pt x="592" y="198"/>
                      <a:pt x="592" y="198"/>
                      <a:pt x="592" y="198"/>
                    </a:cubicBezTo>
                    <a:cubicBezTo>
                      <a:pt x="592" y="198"/>
                      <a:pt x="592" y="198"/>
                      <a:pt x="592" y="198"/>
                    </a:cubicBezTo>
                    <a:cubicBezTo>
                      <a:pt x="589" y="200"/>
                      <a:pt x="589" y="200"/>
                      <a:pt x="589" y="200"/>
                    </a:cubicBezTo>
                    <a:cubicBezTo>
                      <a:pt x="589" y="200"/>
                      <a:pt x="589" y="200"/>
                      <a:pt x="589" y="200"/>
                    </a:cubicBezTo>
                    <a:cubicBezTo>
                      <a:pt x="587" y="201"/>
                      <a:pt x="587" y="201"/>
                      <a:pt x="587" y="201"/>
                    </a:cubicBezTo>
                    <a:cubicBezTo>
                      <a:pt x="587" y="201"/>
                      <a:pt x="587" y="201"/>
                      <a:pt x="587" y="201"/>
                    </a:cubicBezTo>
                    <a:cubicBezTo>
                      <a:pt x="584" y="204"/>
                      <a:pt x="584" y="204"/>
                      <a:pt x="584" y="204"/>
                    </a:cubicBezTo>
                    <a:cubicBezTo>
                      <a:pt x="584" y="204"/>
                      <a:pt x="584" y="204"/>
                      <a:pt x="584" y="204"/>
                    </a:cubicBezTo>
                    <a:cubicBezTo>
                      <a:pt x="582" y="206"/>
                      <a:pt x="582" y="206"/>
                      <a:pt x="582" y="206"/>
                    </a:cubicBezTo>
                    <a:cubicBezTo>
                      <a:pt x="582" y="206"/>
                      <a:pt x="582" y="206"/>
                      <a:pt x="582" y="206"/>
                    </a:cubicBezTo>
                    <a:cubicBezTo>
                      <a:pt x="579" y="207"/>
                      <a:pt x="579" y="207"/>
                      <a:pt x="579" y="207"/>
                    </a:cubicBezTo>
                    <a:cubicBezTo>
                      <a:pt x="579" y="207"/>
                      <a:pt x="579" y="207"/>
                      <a:pt x="579" y="207"/>
                    </a:cubicBezTo>
                    <a:cubicBezTo>
                      <a:pt x="576" y="207"/>
                      <a:pt x="576" y="207"/>
                      <a:pt x="576" y="207"/>
                    </a:cubicBezTo>
                    <a:close/>
                    <a:moveTo>
                      <a:pt x="1844" y="194"/>
                    </a:moveTo>
                    <a:cubicBezTo>
                      <a:pt x="1845" y="193"/>
                      <a:pt x="1845" y="193"/>
                      <a:pt x="1845" y="193"/>
                    </a:cubicBezTo>
                    <a:cubicBezTo>
                      <a:pt x="1845" y="193"/>
                      <a:pt x="1845" y="193"/>
                      <a:pt x="1845" y="193"/>
                    </a:cubicBezTo>
                    <a:cubicBezTo>
                      <a:pt x="1847" y="192"/>
                      <a:pt x="1847" y="192"/>
                      <a:pt x="1847" y="192"/>
                    </a:cubicBezTo>
                    <a:cubicBezTo>
                      <a:pt x="1847" y="192"/>
                      <a:pt x="1847" y="192"/>
                      <a:pt x="1847" y="192"/>
                    </a:cubicBezTo>
                    <a:cubicBezTo>
                      <a:pt x="1849" y="191"/>
                      <a:pt x="1849" y="191"/>
                      <a:pt x="1849" y="191"/>
                    </a:cubicBezTo>
                    <a:cubicBezTo>
                      <a:pt x="1849" y="191"/>
                      <a:pt x="1849" y="191"/>
                      <a:pt x="1849" y="191"/>
                    </a:cubicBezTo>
                    <a:cubicBezTo>
                      <a:pt x="1851" y="189"/>
                      <a:pt x="1851" y="189"/>
                      <a:pt x="1851" y="189"/>
                    </a:cubicBezTo>
                    <a:cubicBezTo>
                      <a:pt x="1851" y="189"/>
                      <a:pt x="1851" y="189"/>
                      <a:pt x="1851" y="189"/>
                    </a:cubicBezTo>
                    <a:cubicBezTo>
                      <a:pt x="1852" y="188"/>
                      <a:pt x="1852" y="188"/>
                      <a:pt x="1852" y="188"/>
                    </a:cubicBezTo>
                    <a:cubicBezTo>
                      <a:pt x="1852" y="188"/>
                      <a:pt x="1852" y="188"/>
                      <a:pt x="1852" y="188"/>
                    </a:cubicBezTo>
                    <a:cubicBezTo>
                      <a:pt x="1853" y="186"/>
                      <a:pt x="1853" y="186"/>
                      <a:pt x="1853" y="186"/>
                    </a:cubicBezTo>
                    <a:cubicBezTo>
                      <a:pt x="1853" y="186"/>
                      <a:pt x="1853" y="186"/>
                      <a:pt x="1853" y="186"/>
                    </a:cubicBezTo>
                    <a:cubicBezTo>
                      <a:pt x="1854" y="185"/>
                      <a:pt x="1854" y="185"/>
                      <a:pt x="1854" y="185"/>
                    </a:cubicBezTo>
                    <a:cubicBezTo>
                      <a:pt x="1854" y="185"/>
                      <a:pt x="1854" y="185"/>
                      <a:pt x="1854" y="185"/>
                    </a:cubicBezTo>
                    <a:cubicBezTo>
                      <a:pt x="1855" y="183"/>
                      <a:pt x="1855" y="183"/>
                      <a:pt x="1855" y="183"/>
                    </a:cubicBezTo>
                    <a:cubicBezTo>
                      <a:pt x="1855" y="183"/>
                      <a:pt x="1855" y="183"/>
                      <a:pt x="1855" y="183"/>
                    </a:cubicBezTo>
                    <a:cubicBezTo>
                      <a:pt x="1853" y="182"/>
                      <a:pt x="1853" y="182"/>
                      <a:pt x="1853" y="182"/>
                    </a:cubicBezTo>
                    <a:cubicBezTo>
                      <a:pt x="1853" y="182"/>
                      <a:pt x="1853" y="182"/>
                      <a:pt x="1853" y="182"/>
                    </a:cubicBezTo>
                    <a:cubicBezTo>
                      <a:pt x="1852" y="180"/>
                      <a:pt x="1852" y="180"/>
                      <a:pt x="1852" y="180"/>
                    </a:cubicBezTo>
                    <a:cubicBezTo>
                      <a:pt x="1852" y="180"/>
                      <a:pt x="1852" y="180"/>
                      <a:pt x="1852" y="180"/>
                    </a:cubicBezTo>
                    <a:cubicBezTo>
                      <a:pt x="1850" y="179"/>
                      <a:pt x="1850" y="179"/>
                      <a:pt x="1850" y="179"/>
                    </a:cubicBezTo>
                    <a:cubicBezTo>
                      <a:pt x="1850" y="179"/>
                      <a:pt x="1850" y="179"/>
                      <a:pt x="1850" y="179"/>
                    </a:cubicBezTo>
                    <a:cubicBezTo>
                      <a:pt x="1850" y="177"/>
                      <a:pt x="1850" y="177"/>
                      <a:pt x="1850" y="177"/>
                    </a:cubicBezTo>
                    <a:cubicBezTo>
                      <a:pt x="1850" y="177"/>
                      <a:pt x="1850" y="177"/>
                      <a:pt x="1850" y="177"/>
                    </a:cubicBezTo>
                    <a:cubicBezTo>
                      <a:pt x="1848" y="176"/>
                      <a:pt x="1848" y="176"/>
                      <a:pt x="1848" y="176"/>
                    </a:cubicBezTo>
                    <a:cubicBezTo>
                      <a:pt x="1848" y="176"/>
                      <a:pt x="1848" y="176"/>
                      <a:pt x="1848" y="176"/>
                    </a:cubicBezTo>
                    <a:cubicBezTo>
                      <a:pt x="1847" y="174"/>
                      <a:pt x="1847" y="174"/>
                      <a:pt x="1847" y="174"/>
                    </a:cubicBezTo>
                    <a:cubicBezTo>
                      <a:pt x="1847" y="174"/>
                      <a:pt x="1847" y="174"/>
                      <a:pt x="1847" y="174"/>
                    </a:cubicBezTo>
                    <a:cubicBezTo>
                      <a:pt x="1847" y="173"/>
                      <a:pt x="1847" y="173"/>
                      <a:pt x="1847" y="173"/>
                    </a:cubicBezTo>
                    <a:cubicBezTo>
                      <a:pt x="1847" y="173"/>
                      <a:pt x="1847" y="173"/>
                      <a:pt x="1847" y="173"/>
                    </a:cubicBezTo>
                    <a:cubicBezTo>
                      <a:pt x="1847" y="171"/>
                      <a:pt x="1847" y="171"/>
                      <a:pt x="1847" y="171"/>
                    </a:cubicBezTo>
                    <a:cubicBezTo>
                      <a:pt x="1847" y="171"/>
                      <a:pt x="1847" y="171"/>
                      <a:pt x="1847" y="171"/>
                    </a:cubicBezTo>
                    <a:cubicBezTo>
                      <a:pt x="1845" y="171"/>
                      <a:pt x="1845" y="171"/>
                      <a:pt x="1845" y="171"/>
                    </a:cubicBezTo>
                    <a:cubicBezTo>
                      <a:pt x="1845" y="171"/>
                      <a:pt x="1845" y="171"/>
                      <a:pt x="1845" y="171"/>
                    </a:cubicBezTo>
                    <a:cubicBezTo>
                      <a:pt x="1844" y="171"/>
                      <a:pt x="1844" y="171"/>
                      <a:pt x="1844" y="171"/>
                    </a:cubicBezTo>
                    <a:cubicBezTo>
                      <a:pt x="1844" y="171"/>
                      <a:pt x="1844" y="171"/>
                      <a:pt x="1844" y="171"/>
                    </a:cubicBezTo>
                    <a:cubicBezTo>
                      <a:pt x="1842" y="171"/>
                      <a:pt x="1842" y="171"/>
                      <a:pt x="1842" y="171"/>
                    </a:cubicBezTo>
                    <a:cubicBezTo>
                      <a:pt x="1842" y="171"/>
                      <a:pt x="1842" y="171"/>
                      <a:pt x="1842" y="171"/>
                    </a:cubicBezTo>
                    <a:cubicBezTo>
                      <a:pt x="1842" y="171"/>
                      <a:pt x="1842" y="171"/>
                      <a:pt x="1842" y="171"/>
                    </a:cubicBezTo>
                    <a:cubicBezTo>
                      <a:pt x="1842" y="171"/>
                      <a:pt x="1842" y="171"/>
                      <a:pt x="1842" y="171"/>
                    </a:cubicBezTo>
                    <a:cubicBezTo>
                      <a:pt x="1840" y="172"/>
                      <a:pt x="1840" y="172"/>
                      <a:pt x="1840" y="172"/>
                    </a:cubicBezTo>
                    <a:cubicBezTo>
                      <a:pt x="1840" y="172"/>
                      <a:pt x="1840" y="172"/>
                      <a:pt x="1840" y="172"/>
                    </a:cubicBezTo>
                    <a:cubicBezTo>
                      <a:pt x="1838" y="173"/>
                      <a:pt x="1838" y="173"/>
                      <a:pt x="1838" y="173"/>
                    </a:cubicBezTo>
                    <a:cubicBezTo>
                      <a:pt x="1838" y="173"/>
                      <a:pt x="1838" y="173"/>
                      <a:pt x="1838" y="173"/>
                    </a:cubicBezTo>
                    <a:cubicBezTo>
                      <a:pt x="1838" y="173"/>
                      <a:pt x="1838" y="173"/>
                      <a:pt x="1838" y="173"/>
                    </a:cubicBezTo>
                    <a:cubicBezTo>
                      <a:pt x="1838" y="173"/>
                      <a:pt x="1838" y="173"/>
                      <a:pt x="1838" y="173"/>
                    </a:cubicBezTo>
                    <a:cubicBezTo>
                      <a:pt x="1838" y="176"/>
                      <a:pt x="1838" y="176"/>
                      <a:pt x="1838" y="176"/>
                    </a:cubicBezTo>
                    <a:cubicBezTo>
                      <a:pt x="1838" y="176"/>
                      <a:pt x="1838" y="176"/>
                      <a:pt x="1838" y="176"/>
                    </a:cubicBezTo>
                    <a:cubicBezTo>
                      <a:pt x="1838" y="179"/>
                      <a:pt x="1838" y="179"/>
                      <a:pt x="1838" y="179"/>
                    </a:cubicBezTo>
                    <a:cubicBezTo>
                      <a:pt x="1838" y="179"/>
                      <a:pt x="1838" y="179"/>
                      <a:pt x="1838" y="179"/>
                    </a:cubicBezTo>
                    <a:cubicBezTo>
                      <a:pt x="1838" y="182"/>
                      <a:pt x="1838" y="182"/>
                      <a:pt x="1838" y="182"/>
                    </a:cubicBezTo>
                    <a:cubicBezTo>
                      <a:pt x="1838" y="182"/>
                      <a:pt x="1838" y="182"/>
                      <a:pt x="1838" y="182"/>
                    </a:cubicBezTo>
                    <a:cubicBezTo>
                      <a:pt x="1840" y="185"/>
                      <a:pt x="1840" y="185"/>
                      <a:pt x="1840" y="185"/>
                    </a:cubicBezTo>
                    <a:cubicBezTo>
                      <a:pt x="1840" y="185"/>
                      <a:pt x="1840" y="185"/>
                      <a:pt x="1840" y="185"/>
                    </a:cubicBezTo>
                    <a:cubicBezTo>
                      <a:pt x="1840" y="187"/>
                      <a:pt x="1840" y="187"/>
                      <a:pt x="1840" y="187"/>
                    </a:cubicBezTo>
                    <a:cubicBezTo>
                      <a:pt x="1840" y="187"/>
                      <a:pt x="1840" y="187"/>
                      <a:pt x="1840" y="187"/>
                    </a:cubicBezTo>
                    <a:cubicBezTo>
                      <a:pt x="1841" y="189"/>
                      <a:pt x="1841" y="189"/>
                      <a:pt x="1841" y="189"/>
                    </a:cubicBezTo>
                    <a:cubicBezTo>
                      <a:pt x="1841" y="189"/>
                      <a:pt x="1841" y="189"/>
                      <a:pt x="1841" y="189"/>
                    </a:cubicBezTo>
                    <a:cubicBezTo>
                      <a:pt x="1841" y="192"/>
                      <a:pt x="1841" y="192"/>
                      <a:pt x="1841" y="192"/>
                    </a:cubicBezTo>
                    <a:cubicBezTo>
                      <a:pt x="1841" y="192"/>
                      <a:pt x="1841" y="192"/>
                      <a:pt x="1841" y="192"/>
                    </a:cubicBezTo>
                    <a:cubicBezTo>
                      <a:pt x="1842" y="194"/>
                      <a:pt x="1842" y="194"/>
                      <a:pt x="1842" y="194"/>
                    </a:cubicBezTo>
                    <a:lnTo>
                      <a:pt x="1844" y="194"/>
                    </a:lnTo>
                    <a:close/>
                    <a:moveTo>
                      <a:pt x="1916" y="194"/>
                    </a:moveTo>
                    <a:cubicBezTo>
                      <a:pt x="1918" y="191"/>
                      <a:pt x="1918" y="191"/>
                      <a:pt x="1918" y="191"/>
                    </a:cubicBezTo>
                    <a:cubicBezTo>
                      <a:pt x="1918" y="191"/>
                      <a:pt x="1918" y="191"/>
                      <a:pt x="1918" y="191"/>
                    </a:cubicBezTo>
                    <a:cubicBezTo>
                      <a:pt x="1921" y="186"/>
                      <a:pt x="1921" y="186"/>
                      <a:pt x="1921" y="186"/>
                    </a:cubicBezTo>
                    <a:cubicBezTo>
                      <a:pt x="1921" y="186"/>
                      <a:pt x="1921" y="186"/>
                      <a:pt x="1921" y="186"/>
                    </a:cubicBezTo>
                    <a:cubicBezTo>
                      <a:pt x="1923" y="183"/>
                      <a:pt x="1923" y="183"/>
                      <a:pt x="1923" y="183"/>
                    </a:cubicBezTo>
                    <a:cubicBezTo>
                      <a:pt x="1923" y="183"/>
                      <a:pt x="1923" y="183"/>
                      <a:pt x="1923" y="183"/>
                    </a:cubicBezTo>
                    <a:cubicBezTo>
                      <a:pt x="1924" y="177"/>
                      <a:pt x="1924" y="177"/>
                      <a:pt x="1924" y="177"/>
                    </a:cubicBezTo>
                    <a:cubicBezTo>
                      <a:pt x="1924" y="177"/>
                      <a:pt x="1924" y="177"/>
                      <a:pt x="1924" y="177"/>
                    </a:cubicBezTo>
                    <a:cubicBezTo>
                      <a:pt x="1924" y="173"/>
                      <a:pt x="1924" y="173"/>
                      <a:pt x="1924" y="173"/>
                    </a:cubicBezTo>
                    <a:cubicBezTo>
                      <a:pt x="1924" y="173"/>
                      <a:pt x="1924" y="173"/>
                      <a:pt x="1924" y="173"/>
                    </a:cubicBezTo>
                    <a:cubicBezTo>
                      <a:pt x="1924" y="169"/>
                      <a:pt x="1924" y="169"/>
                      <a:pt x="1924" y="169"/>
                    </a:cubicBezTo>
                    <a:cubicBezTo>
                      <a:pt x="1924" y="169"/>
                      <a:pt x="1924" y="169"/>
                      <a:pt x="1924" y="169"/>
                    </a:cubicBezTo>
                    <a:cubicBezTo>
                      <a:pt x="1921" y="165"/>
                      <a:pt x="1921" y="165"/>
                      <a:pt x="1921" y="165"/>
                    </a:cubicBezTo>
                    <a:cubicBezTo>
                      <a:pt x="1921" y="165"/>
                      <a:pt x="1921" y="165"/>
                      <a:pt x="1921" y="165"/>
                    </a:cubicBezTo>
                    <a:cubicBezTo>
                      <a:pt x="1920" y="160"/>
                      <a:pt x="1920" y="160"/>
                      <a:pt x="1920" y="160"/>
                    </a:cubicBezTo>
                    <a:cubicBezTo>
                      <a:pt x="1920" y="160"/>
                      <a:pt x="1920" y="160"/>
                      <a:pt x="1920" y="160"/>
                    </a:cubicBezTo>
                    <a:cubicBezTo>
                      <a:pt x="1914" y="158"/>
                      <a:pt x="1914" y="158"/>
                      <a:pt x="1914" y="158"/>
                    </a:cubicBezTo>
                    <a:cubicBezTo>
                      <a:pt x="1914" y="158"/>
                      <a:pt x="1914" y="158"/>
                      <a:pt x="1914" y="158"/>
                    </a:cubicBezTo>
                    <a:cubicBezTo>
                      <a:pt x="1908" y="159"/>
                      <a:pt x="1908" y="159"/>
                      <a:pt x="1908" y="159"/>
                    </a:cubicBezTo>
                    <a:cubicBezTo>
                      <a:pt x="1908" y="159"/>
                      <a:pt x="1908" y="159"/>
                      <a:pt x="1908" y="159"/>
                    </a:cubicBezTo>
                    <a:cubicBezTo>
                      <a:pt x="1907" y="163"/>
                      <a:pt x="1907" y="163"/>
                      <a:pt x="1907" y="163"/>
                    </a:cubicBezTo>
                    <a:cubicBezTo>
                      <a:pt x="1907" y="163"/>
                      <a:pt x="1907" y="163"/>
                      <a:pt x="1907" y="163"/>
                    </a:cubicBezTo>
                    <a:cubicBezTo>
                      <a:pt x="1907" y="166"/>
                      <a:pt x="1907" y="166"/>
                      <a:pt x="1907" y="166"/>
                    </a:cubicBezTo>
                    <a:cubicBezTo>
                      <a:pt x="1907" y="166"/>
                      <a:pt x="1907" y="166"/>
                      <a:pt x="1907" y="166"/>
                    </a:cubicBezTo>
                    <a:cubicBezTo>
                      <a:pt x="1907" y="169"/>
                      <a:pt x="1907" y="169"/>
                      <a:pt x="1907" y="169"/>
                    </a:cubicBezTo>
                    <a:cubicBezTo>
                      <a:pt x="1907" y="169"/>
                      <a:pt x="1907" y="169"/>
                      <a:pt x="1907" y="169"/>
                    </a:cubicBezTo>
                    <a:cubicBezTo>
                      <a:pt x="1908" y="171"/>
                      <a:pt x="1908" y="171"/>
                      <a:pt x="1908" y="171"/>
                    </a:cubicBezTo>
                    <a:cubicBezTo>
                      <a:pt x="1908" y="171"/>
                      <a:pt x="1908" y="171"/>
                      <a:pt x="1908" y="171"/>
                    </a:cubicBezTo>
                    <a:cubicBezTo>
                      <a:pt x="1907" y="174"/>
                      <a:pt x="1907" y="174"/>
                      <a:pt x="1907" y="174"/>
                    </a:cubicBezTo>
                    <a:cubicBezTo>
                      <a:pt x="1907" y="174"/>
                      <a:pt x="1907" y="174"/>
                      <a:pt x="1907" y="174"/>
                    </a:cubicBezTo>
                    <a:cubicBezTo>
                      <a:pt x="1907" y="177"/>
                      <a:pt x="1907" y="177"/>
                      <a:pt x="1907" y="177"/>
                    </a:cubicBezTo>
                    <a:cubicBezTo>
                      <a:pt x="1907" y="177"/>
                      <a:pt x="1907" y="177"/>
                      <a:pt x="1907" y="177"/>
                    </a:cubicBezTo>
                    <a:cubicBezTo>
                      <a:pt x="1906" y="180"/>
                      <a:pt x="1906" y="180"/>
                      <a:pt x="1906" y="180"/>
                    </a:cubicBezTo>
                    <a:cubicBezTo>
                      <a:pt x="1906" y="180"/>
                      <a:pt x="1906" y="180"/>
                      <a:pt x="1906" y="180"/>
                    </a:cubicBezTo>
                    <a:cubicBezTo>
                      <a:pt x="1905" y="183"/>
                      <a:pt x="1905" y="183"/>
                      <a:pt x="1905" y="183"/>
                    </a:cubicBezTo>
                    <a:cubicBezTo>
                      <a:pt x="1905" y="183"/>
                      <a:pt x="1905" y="183"/>
                      <a:pt x="1905" y="183"/>
                    </a:cubicBezTo>
                    <a:cubicBezTo>
                      <a:pt x="1905" y="185"/>
                      <a:pt x="1905" y="185"/>
                      <a:pt x="1905" y="185"/>
                    </a:cubicBezTo>
                    <a:cubicBezTo>
                      <a:pt x="1905" y="185"/>
                      <a:pt x="1905" y="185"/>
                      <a:pt x="1905" y="185"/>
                    </a:cubicBezTo>
                    <a:cubicBezTo>
                      <a:pt x="1906" y="187"/>
                      <a:pt x="1906" y="187"/>
                      <a:pt x="1906" y="187"/>
                    </a:cubicBezTo>
                    <a:cubicBezTo>
                      <a:pt x="1906" y="187"/>
                      <a:pt x="1906" y="187"/>
                      <a:pt x="1906" y="187"/>
                    </a:cubicBezTo>
                    <a:cubicBezTo>
                      <a:pt x="1907" y="189"/>
                      <a:pt x="1907" y="189"/>
                      <a:pt x="1907" y="189"/>
                    </a:cubicBezTo>
                    <a:cubicBezTo>
                      <a:pt x="1907" y="189"/>
                      <a:pt x="1907" y="189"/>
                      <a:pt x="1907" y="189"/>
                    </a:cubicBezTo>
                    <a:cubicBezTo>
                      <a:pt x="1908" y="190"/>
                      <a:pt x="1908" y="190"/>
                      <a:pt x="1908" y="190"/>
                    </a:cubicBezTo>
                    <a:cubicBezTo>
                      <a:pt x="1908" y="190"/>
                      <a:pt x="1908" y="190"/>
                      <a:pt x="1908" y="190"/>
                    </a:cubicBezTo>
                    <a:cubicBezTo>
                      <a:pt x="1909" y="192"/>
                      <a:pt x="1909" y="192"/>
                      <a:pt x="1909" y="192"/>
                    </a:cubicBezTo>
                    <a:cubicBezTo>
                      <a:pt x="1909" y="192"/>
                      <a:pt x="1909" y="192"/>
                      <a:pt x="1909" y="192"/>
                    </a:cubicBezTo>
                    <a:cubicBezTo>
                      <a:pt x="1910" y="193"/>
                      <a:pt x="1910" y="193"/>
                      <a:pt x="1910" y="193"/>
                    </a:cubicBezTo>
                    <a:cubicBezTo>
                      <a:pt x="1910" y="193"/>
                      <a:pt x="1910" y="193"/>
                      <a:pt x="1910" y="193"/>
                    </a:cubicBezTo>
                    <a:cubicBezTo>
                      <a:pt x="1911" y="194"/>
                      <a:pt x="1911" y="194"/>
                      <a:pt x="1911" y="194"/>
                    </a:cubicBezTo>
                    <a:cubicBezTo>
                      <a:pt x="1911" y="194"/>
                      <a:pt x="1911" y="194"/>
                      <a:pt x="1911" y="194"/>
                    </a:cubicBezTo>
                    <a:cubicBezTo>
                      <a:pt x="1914" y="194"/>
                      <a:pt x="1914" y="194"/>
                      <a:pt x="1914" y="194"/>
                    </a:cubicBezTo>
                    <a:lnTo>
                      <a:pt x="1916" y="194"/>
                    </a:lnTo>
                    <a:close/>
                    <a:moveTo>
                      <a:pt x="1879" y="168"/>
                    </a:moveTo>
                    <a:cubicBezTo>
                      <a:pt x="1881" y="168"/>
                      <a:pt x="1881" y="168"/>
                      <a:pt x="1881" y="168"/>
                    </a:cubicBezTo>
                    <a:cubicBezTo>
                      <a:pt x="1881" y="168"/>
                      <a:pt x="1881" y="168"/>
                      <a:pt x="1881" y="168"/>
                    </a:cubicBezTo>
                    <a:cubicBezTo>
                      <a:pt x="1882" y="168"/>
                      <a:pt x="1882" y="168"/>
                      <a:pt x="1882" y="168"/>
                    </a:cubicBezTo>
                    <a:cubicBezTo>
                      <a:pt x="1882" y="168"/>
                      <a:pt x="1882" y="168"/>
                      <a:pt x="1882" y="168"/>
                    </a:cubicBezTo>
                    <a:cubicBezTo>
                      <a:pt x="1883" y="167"/>
                      <a:pt x="1883" y="167"/>
                      <a:pt x="1883" y="167"/>
                    </a:cubicBezTo>
                    <a:cubicBezTo>
                      <a:pt x="1883" y="167"/>
                      <a:pt x="1883" y="167"/>
                      <a:pt x="1883" y="167"/>
                    </a:cubicBezTo>
                    <a:cubicBezTo>
                      <a:pt x="1885" y="165"/>
                      <a:pt x="1885" y="165"/>
                      <a:pt x="1885" y="165"/>
                    </a:cubicBezTo>
                    <a:cubicBezTo>
                      <a:pt x="1885" y="165"/>
                      <a:pt x="1885" y="165"/>
                      <a:pt x="1885" y="165"/>
                    </a:cubicBezTo>
                    <a:cubicBezTo>
                      <a:pt x="1886" y="165"/>
                      <a:pt x="1886" y="165"/>
                      <a:pt x="1886" y="165"/>
                    </a:cubicBezTo>
                    <a:cubicBezTo>
                      <a:pt x="1886" y="165"/>
                      <a:pt x="1886" y="165"/>
                      <a:pt x="1886" y="165"/>
                    </a:cubicBezTo>
                    <a:cubicBezTo>
                      <a:pt x="1887" y="164"/>
                      <a:pt x="1887" y="164"/>
                      <a:pt x="1887" y="164"/>
                    </a:cubicBezTo>
                    <a:cubicBezTo>
                      <a:pt x="1887" y="164"/>
                      <a:pt x="1887" y="164"/>
                      <a:pt x="1887" y="164"/>
                    </a:cubicBezTo>
                    <a:cubicBezTo>
                      <a:pt x="1888" y="163"/>
                      <a:pt x="1888" y="163"/>
                      <a:pt x="1888" y="163"/>
                    </a:cubicBezTo>
                    <a:cubicBezTo>
                      <a:pt x="1888" y="163"/>
                      <a:pt x="1888" y="163"/>
                      <a:pt x="1888" y="163"/>
                    </a:cubicBezTo>
                    <a:cubicBezTo>
                      <a:pt x="1891" y="162"/>
                      <a:pt x="1891" y="162"/>
                      <a:pt x="1891" y="162"/>
                    </a:cubicBezTo>
                    <a:cubicBezTo>
                      <a:pt x="1891" y="162"/>
                      <a:pt x="1891" y="162"/>
                      <a:pt x="1891" y="162"/>
                    </a:cubicBezTo>
                    <a:cubicBezTo>
                      <a:pt x="1890" y="159"/>
                      <a:pt x="1890" y="159"/>
                      <a:pt x="1890" y="159"/>
                    </a:cubicBezTo>
                    <a:cubicBezTo>
                      <a:pt x="1890" y="159"/>
                      <a:pt x="1890" y="159"/>
                      <a:pt x="1890" y="159"/>
                    </a:cubicBezTo>
                    <a:cubicBezTo>
                      <a:pt x="1890" y="157"/>
                      <a:pt x="1890" y="157"/>
                      <a:pt x="1890" y="157"/>
                    </a:cubicBezTo>
                    <a:cubicBezTo>
                      <a:pt x="1890" y="157"/>
                      <a:pt x="1890" y="157"/>
                      <a:pt x="1890" y="157"/>
                    </a:cubicBezTo>
                    <a:cubicBezTo>
                      <a:pt x="1888" y="154"/>
                      <a:pt x="1888" y="154"/>
                      <a:pt x="1888" y="154"/>
                    </a:cubicBezTo>
                    <a:cubicBezTo>
                      <a:pt x="1888" y="154"/>
                      <a:pt x="1888" y="154"/>
                      <a:pt x="1888" y="154"/>
                    </a:cubicBezTo>
                    <a:cubicBezTo>
                      <a:pt x="1886" y="150"/>
                      <a:pt x="1886" y="150"/>
                      <a:pt x="1886" y="150"/>
                    </a:cubicBezTo>
                    <a:cubicBezTo>
                      <a:pt x="1886" y="150"/>
                      <a:pt x="1886" y="150"/>
                      <a:pt x="1886" y="150"/>
                    </a:cubicBezTo>
                    <a:cubicBezTo>
                      <a:pt x="1882" y="148"/>
                      <a:pt x="1882" y="148"/>
                      <a:pt x="1882" y="148"/>
                    </a:cubicBezTo>
                    <a:cubicBezTo>
                      <a:pt x="1882" y="148"/>
                      <a:pt x="1882" y="148"/>
                      <a:pt x="1882" y="148"/>
                    </a:cubicBezTo>
                    <a:cubicBezTo>
                      <a:pt x="1878" y="145"/>
                      <a:pt x="1878" y="145"/>
                      <a:pt x="1878" y="145"/>
                    </a:cubicBezTo>
                    <a:cubicBezTo>
                      <a:pt x="1878" y="145"/>
                      <a:pt x="1878" y="145"/>
                      <a:pt x="1878" y="145"/>
                    </a:cubicBezTo>
                    <a:cubicBezTo>
                      <a:pt x="1875" y="144"/>
                      <a:pt x="1875" y="144"/>
                      <a:pt x="1875" y="144"/>
                    </a:cubicBezTo>
                    <a:cubicBezTo>
                      <a:pt x="1875" y="144"/>
                      <a:pt x="1875" y="144"/>
                      <a:pt x="1875" y="144"/>
                    </a:cubicBezTo>
                    <a:cubicBezTo>
                      <a:pt x="1872" y="143"/>
                      <a:pt x="1872" y="143"/>
                      <a:pt x="1872" y="143"/>
                    </a:cubicBezTo>
                    <a:cubicBezTo>
                      <a:pt x="1872" y="143"/>
                      <a:pt x="1872" y="143"/>
                      <a:pt x="1872" y="143"/>
                    </a:cubicBezTo>
                    <a:cubicBezTo>
                      <a:pt x="1870" y="145"/>
                      <a:pt x="1870" y="145"/>
                      <a:pt x="1870" y="145"/>
                    </a:cubicBezTo>
                    <a:cubicBezTo>
                      <a:pt x="1870" y="145"/>
                      <a:pt x="1870" y="145"/>
                      <a:pt x="1870" y="145"/>
                    </a:cubicBezTo>
                    <a:cubicBezTo>
                      <a:pt x="1869" y="147"/>
                      <a:pt x="1869" y="147"/>
                      <a:pt x="1869" y="147"/>
                    </a:cubicBezTo>
                    <a:cubicBezTo>
                      <a:pt x="1869" y="147"/>
                      <a:pt x="1869" y="147"/>
                      <a:pt x="1869" y="147"/>
                    </a:cubicBezTo>
                    <a:cubicBezTo>
                      <a:pt x="1867" y="149"/>
                      <a:pt x="1867" y="149"/>
                      <a:pt x="1867" y="149"/>
                    </a:cubicBezTo>
                    <a:cubicBezTo>
                      <a:pt x="1867" y="149"/>
                      <a:pt x="1867" y="149"/>
                      <a:pt x="1867" y="149"/>
                    </a:cubicBezTo>
                    <a:cubicBezTo>
                      <a:pt x="1866" y="150"/>
                      <a:pt x="1866" y="150"/>
                      <a:pt x="1866" y="150"/>
                    </a:cubicBezTo>
                    <a:cubicBezTo>
                      <a:pt x="1866" y="150"/>
                      <a:pt x="1866" y="150"/>
                      <a:pt x="1866" y="150"/>
                    </a:cubicBezTo>
                    <a:cubicBezTo>
                      <a:pt x="1864" y="152"/>
                      <a:pt x="1864" y="152"/>
                      <a:pt x="1864" y="152"/>
                    </a:cubicBezTo>
                    <a:cubicBezTo>
                      <a:pt x="1864" y="152"/>
                      <a:pt x="1864" y="152"/>
                      <a:pt x="1864" y="152"/>
                    </a:cubicBezTo>
                    <a:cubicBezTo>
                      <a:pt x="1863" y="153"/>
                      <a:pt x="1863" y="153"/>
                      <a:pt x="1863" y="153"/>
                    </a:cubicBezTo>
                    <a:cubicBezTo>
                      <a:pt x="1863" y="153"/>
                      <a:pt x="1863" y="153"/>
                      <a:pt x="1863" y="153"/>
                    </a:cubicBezTo>
                    <a:cubicBezTo>
                      <a:pt x="1860" y="155"/>
                      <a:pt x="1860" y="155"/>
                      <a:pt x="1860" y="155"/>
                    </a:cubicBezTo>
                    <a:cubicBezTo>
                      <a:pt x="1860" y="155"/>
                      <a:pt x="1860" y="155"/>
                      <a:pt x="1860" y="155"/>
                    </a:cubicBezTo>
                    <a:cubicBezTo>
                      <a:pt x="1859" y="155"/>
                      <a:pt x="1859" y="155"/>
                      <a:pt x="1859" y="155"/>
                    </a:cubicBezTo>
                    <a:cubicBezTo>
                      <a:pt x="1859" y="155"/>
                      <a:pt x="1859" y="155"/>
                      <a:pt x="1859" y="155"/>
                    </a:cubicBezTo>
                    <a:cubicBezTo>
                      <a:pt x="1859" y="159"/>
                      <a:pt x="1859" y="159"/>
                      <a:pt x="1859" y="159"/>
                    </a:cubicBezTo>
                    <a:cubicBezTo>
                      <a:pt x="1859" y="159"/>
                      <a:pt x="1859" y="159"/>
                      <a:pt x="1859" y="159"/>
                    </a:cubicBezTo>
                    <a:cubicBezTo>
                      <a:pt x="1860" y="162"/>
                      <a:pt x="1860" y="162"/>
                      <a:pt x="1860" y="162"/>
                    </a:cubicBezTo>
                    <a:cubicBezTo>
                      <a:pt x="1860" y="162"/>
                      <a:pt x="1860" y="162"/>
                      <a:pt x="1860" y="162"/>
                    </a:cubicBezTo>
                    <a:cubicBezTo>
                      <a:pt x="1863" y="163"/>
                      <a:pt x="1863" y="163"/>
                      <a:pt x="1863" y="163"/>
                    </a:cubicBezTo>
                    <a:cubicBezTo>
                      <a:pt x="1863" y="163"/>
                      <a:pt x="1863" y="163"/>
                      <a:pt x="1863" y="163"/>
                    </a:cubicBezTo>
                    <a:cubicBezTo>
                      <a:pt x="1865" y="164"/>
                      <a:pt x="1865" y="164"/>
                      <a:pt x="1865" y="164"/>
                    </a:cubicBezTo>
                    <a:cubicBezTo>
                      <a:pt x="1865" y="164"/>
                      <a:pt x="1865" y="164"/>
                      <a:pt x="1865" y="164"/>
                    </a:cubicBezTo>
                    <a:cubicBezTo>
                      <a:pt x="1868" y="165"/>
                      <a:pt x="1868" y="165"/>
                      <a:pt x="1868" y="165"/>
                    </a:cubicBezTo>
                    <a:cubicBezTo>
                      <a:pt x="1868" y="165"/>
                      <a:pt x="1868" y="165"/>
                      <a:pt x="1868" y="165"/>
                    </a:cubicBezTo>
                    <a:cubicBezTo>
                      <a:pt x="1870" y="166"/>
                      <a:pt x="1870" y="166"/>
                      <a:pt x="1870" y="166"/>
                    </a:cubicBezTo>
                    <a:cubicBezTo>
                      <a:pt x="1870" y="166"/>
                      <a:pt x="1870" y="166"/>
                      <a:pt x="1870" y="166"/>
                    </a:cubicBezTo>
                    <a:cubicBezTo>
                      <a:pt x="1872" y="167"/>
                      <a:pt x="1872" y="167"/>
                      <a:pt x="1872" y="167"/>
                    </a:cubicBezTo>
                    <a:cubicBezTo>
                      <a:pt x="1872" y="167"/>
                      <a:pt x="1872" y="167"/>
                      <a:pt x="1872" y="167"/>
                    </a:cubicBezTo>
                    <a:cubicBezTo>
                      <a:pt x="1874" y="168"/>
                      <a:pt x="1874" y="168"/>
                      <a:pt x="1874" y="168"/>
                    </a:cubicBezTo>
                    <a:cubicBezTo>
                      <a:pt x="1874" y="168"/>
                      <a:pt x="1874" y="168"/>
                      <a:pt x="1874" y="168"/>
                    </a:cubicBezTo>
                    <a:cubicBezTo>
                      <a:pt x="1877" y="168"/>
                      <a:pt x="1877" y="168"/>
                      <a:pt x="1877" y="168"/>
                    </a:cubicBezTo>
                    <a:lnTo>
                      <a:pt x="1879" y="168"/>
                    </a:lnTo>
                    <a:close/>
                    <a:moveTo>
                      <a:pt x="583" y="131"/>
                    </a:moveTo>
                    <a:cubicBezTo>
                      <a:pt x="583" y="130"/>
                      <a:pt x="583" y="130"/>
                      <a:pt x="583" y="130"/>
                    </a:cubicBezTo>
                    <a:cubicBezTo>
                      <a:pt x="583" y="130"/>
                      <a:pt x="583" y="130"/>
                      <a:pt x="583" y="130"/>
                    </a:cubicBezTo>
                    <a:cubicBezTo>
                      <a:pt x="583" y="128"/>
                      <a:pt x="583" y="128"/>
                      <a:pt x="583" y="128"/>
                    </a:cubicBezTo>
                    <a:cubicBezTo>
                      <a:pt x="583" y="128"/>
                      <a:pt x="583" y="128"/>
                      <a:pt x="583" y="128"/>
                    </a:cubicBezTo>
                    <a:cubicBezTo>
                      <a:pt x="583" y="128"/>
                      <a:pt x="583" y="128"/>
                      <a:pt x="583" y="128"/>
                    </a:cubicBezTo>
                    <a:cubicBezTo>
                      <a:pt x="583" y="128"/>
                      <a:pt x="583" y="128"/>
                      <a:pt x="583" y="128"/>
                    </a:cubicBezTo>
                    <a:cubicBezTo>
                      <a:pt x="583" y="126"/>
                      <a:pt x="583" y="126"/>
                      <a:pt x="583" y="126"/>
                    </a:cubicBezTo>
                    <a:cubicBezTo>
                      <a:pt x="583" y="126"/>
                      <a:pt x="583" y="126"/>
                      <a:pt x="583" y="126"/>
                    </a:cubicBezTo>
                    <a:cubicBezTo>
                      <a:pt x="583" y="125"/>
                      <a:pt x="583" y="125"/>
                      <a:pt x="583" y="125"/>
                    </a:cubicBezTo>
                    <a:cubicBezTo>
                      <a:pt x="583" y="125"/>
                      <a:pt x="583" y="125"/>
                      <a:pt x="583" y="125"/>
                    </a:cubicBezTo>
                    <a:cubicBezTo>
                      <a:pt x="583" y="123"/>
                      <a:pt x="583" y="123"/>
                      <a:pt x="583" y="123"/>
                    </a:cubicBezTo>
                    <a:cubicBezTo>
                      <a:pt x="583" y="123"/>
                      <a:pt x="583" y="123"/>
                      <a:pt x="583" y="123"/>
                    </a:cubicBezTo>
                    <a:cubicBezTo>
                      <a:pt x="583" y="122"/>
                      <a:pt x="583" y="122"/>
                      <a:pt x="583" y="122"/>
                    </a:cubicBezTo>
                    <a:cubicBezTo>
                      <a:pt x="583" y="122"/>
                      <a:pt x="583" y="122"/>
                      <a:pt x="583" y="122"/>
                    </a:cubicBezTo>
                    <a:cubicBezTo>
                      <a:pt x="583" y="119"/>
                      <a:pt x="583" y="119"/>
                      <a:pt x="583" y="119"/>
                    </a:cubicBezTo>
                    <a:cubicBezTo>
                      <a:pt x="583" y="119"/>
                      <a:pt x="583" y="119"/>
                      <a:pt x="583" y="119"/>
                    </a:cubicBezTo>
                    <a:cubicBezTo>
                      <a:pt x="607" y="111"/>
                      <a:pt x="607" y="111"/>
                      <a:pt x="607" y="111"/>
                    </a:cubicBezTo>
                    <a:cubicBezTo>
                      <a:pt x="607" y="111"/>
                      <a:pt x="607" y="111"/>
                      <a:pt x="607" y="111"/>
                    </a:cubicBezTo>
                    <a:cubicBezTo>
                      <a:pt x="604" y="114"/>
                      <a:pt x="604" y="114"/>
                      <a:pt x="604" y="114"/>
                    </a:cubicBezTo>
                    <a:cubicBezTo>
                      <a:pt x="604" y="114"/>
                      <a:pt x="604" y="114"/>
                      <a:pt x="604" y="114"/>
                    </a:cubicBezTo>
                    <a:cubicBezTo>
                      <a:pt x="602" y="117"/>
                      <a:pt x="602" y="117"/>
                      <a:pt x="602" y="117"/>
                    </a:cubicBezTo>
                    <a:cubicBezTo>
                      <a:pt x="602" y="117"/>
                      <a:pt x="602" y="117"/>
                      <a:pt x="602" y="117"/>
                    </a:cubicBezTo>
                    <a:cubicBezTo>
                      <a:pt x="599" y="120"/>
                      <a:pt x="599" y="120"/>
                      <a:pt x="599" y="120"/>
                    </a:cubicBezTo>
                    <a:cubicBezTo>
                      <a:pt x="599" y="120"/>
                      <a:pt x="599" y="120"/>
                      <a:pt x="599" y="120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597" y="123"/>
                      <a:pt x="597" y="123"/>
                      <a:pt x="597" y="123"/>
                    </a:cubicBezTo>
                    <a:cubicBezTo>
                      <a:pt x="593" y="126"/>
                      <a:pt x="593" y="126"/>
                      <a:pt x="593" y="126"/>
                    </a:cubicBezTo>
                    <a:cubicBezTo>
                      <a:pt x="593" y="126"/>
                      <a:pt x="593" y="126"/>
                      <a:pt x="593" y="126"/>
                    </a:cubicBezTo>
                    <a:cubicBezTo>
                      <a:pt x="591" y="128"/>
                      <a:pt x="591" y="128"/>
                      <a:pt x="591" y="128"/>
                    </a:cubicBezTo>
                    <a:cubicBezTo>
                      <a:pt x="591" y="128"/>
                      <a:pt x="591" y="128"/>
                      <a:pt x="591" y="128"/>
                    </a:cubicBezTo>
                    <a:cubicBezTo>
                      <a:pt x="587" y="130"/>
                      <a:pt x="587" y="130"/>
                      <a:pt x="587" y="130"/>
                    </a:cubicBezTo>
                    <a:cubicBezTo>
                      <a:pt x="587" y="130"/>
                      <a:pt x="587" y="130"/>
                      <a:pt x="587" y="130"/>
                    </a:cubicBezTo>
                    <a:cubicBezTo>
                      <a:pt x="584" y="131"/>
                      <a:pt x="584" y="131"/>
                      <a:pt x="584" y="131"/>
                    </a:cubicBezTo>
                    <a:lnTo>
                      <a:pt x="583" y="131"/>
                    </a:lnTo>
                    <a:close/>
                    <a:moveTo>
                      <a:pt x="1853" y="121"/>
                    </a:moveTo>
                    <a:cubicBezTo>
                      <a:pt x="1854" y="121"/>
                      <a:pt x="1854" y="121"/>
                      <a:pt x="1854" y="121"/>
                    </a:cubicBezTo>
                    <a:lnTo>
                      <a:pt x="1853" y="121"/>
                    </a:lnTo>
                    <a:close/>
                    <a:moveTo>
                      <a:pt x="196" y="69"/>
                    </a:moveTo>
                    <a:cubicBezTo>
                      <a:pt x="202" y="68"/>
                      <a:pt x="202" y="68"/>
                      <a:pt x="202" y="68"/>
                    </a:cubicBezTo>
                    <a:cubicBezTo>
                      <a:pt x="202" y="68"/>
                      <a:pt x="202" y="68"/>
                      <a:pt x="202" y="68"/>
                    </a:cubicBezTo>
                    <a:cubicBezTo>
                      <a:pt x="211" y="67"/>
                      <a:pt x="211" y="67"/>
                      <a:pt x="211" y="67"/>
                    </a:cubicBezTo>
                    <a:cubicBezTo>
                      <a:pt x="211" y="67"/>
                      <a:pt x="211" y="67"/>
                      <a:pt x="211" y="67"/>
                    </a:cubicBezTo>
                    <a:cubicBezTo>
                      <a:pt x="219" y="67"/>
                      <a:pt x="219" y="67"/>
                      <a:pt x="219" y="67"/>
                    </a:cubicBezTo>
                    <a:cubicBezTo>
                      <a:pt x="219" y="67"/>
                      <a:pt x="219" y="67"/>
                      <a:pt x="219" y="67"/>
                    </a:cubicBezTo>
                    <a:cubicBezTo>
                      <a:pt x="228" y="67"/>
                      <a:pt x="228" y="67"/>
                      <a:pt x="228" y="67"/>
                    </a:cubicBezTo>
                    <a:cubicBezTo>
                      <a:pt x="228" y="67"/>
                      <a:pt x="228" y="67"/>
                      <a:pt x="228" y="67"/>
                    </a:cubicBezTo>
                    <a:cubicBezTo>
                      <a:pt x="234" y="67"/>
                      <a:pt x="234" y="67"/>
                      <a:pt x="234" y="67"/>
                    </a:cubicBezTo>
                    <a:cubicBezTo>
                      <a:pt x="234" y="67"/>
                      <a:pt x="234" y="67"/>
                      <a:pt x="234" y="67"/>
                    </a:cubicBezTo>
                    <a:cubicBezTo>
                      <a:pt x="241" y="66"/>
                      <a:pt x="241" y="66"/>
                      <a:pt x="241" y="66"/>
                    </a:cubicBezTo>
                    <a:cubicBezTo>
                      <a:pt x="241" y="66"/>
                      <a:pt x="241" y="66"/>
                      <a:pt x="241" y="66"/>
                    </a:cubicBezTo>
                    <a:cubicBezTo>
                      <a:pt x="248" y="64"/>
                      <a:pt x="248" y="64"/>
                      <a:pt x="248" y="64"/>
                    </a:cubicBezTo>
                    <a:cubicBezTo>
                      <a:pt x="248" y="64"/>
                      <a:pt x="248" y="64"/>
                      <a:pt x="248" y="64"/>
                    </a:cubicBezTo>
                    <a:cubicBezTo>
                      <a:pt x="253" y="59"/>
                      <a:pt x="253" y="59"/>
                      <a:pt x="253" y="59"/>
                    </a:cubicBezTo>
                    <a:cubicBezTo>
                      <a:pt x="253" y="59"/>
                      <a:pt x="253" y="59"/>
                      <a:pt x="253" y="59"/>
                    </a:cubicBezTo>
                    <a:cubicBezTo>
                      <a:pt x="252" y="57"/>
                      <a:pt x="252" y="57"/>
                      <a:pt x="252" y="57"/>
                    </a:cubicBezTo>
                    <a:cubicBezTo>
                      <a:pt x="252" y="57"/>
                      <a:pt x="252" y="57"/>
                      <a:pt x="252" y="57"/>
                    </a:cubicBezTo>
                    <a:cubicBezTo>
                      <a:pt x="252" y="54"/>
                      <a:pt x="252" y="54"/>
                      <a:pt x="252" y="54"/>
                    </a:cubicBezTo>
                    <a:cubicBezTo>
                      <a:pt x="252" y="54"/>
                      <a:pt x="252" y="54"/>
                      <a:pt x="252" y="54"/>
                    </a:cubicBezTo>
                    <a:cubicBezTo>
                      <a:pt x="251" y="52"/>
                      <a:pt x="251" y="52"/>
                      <a:pt x="251" y="52"/>
                    </a:cubicBezTo>
                    <a:cubicBezTo>
                      <a:pt x="251" y="52"/>
                      <a:pt x="251" y="52"/>
                      <a:pt x="251" y="52"/>
                    </a:cubicBezTo>
                    <a:cubicBezTo>
                      <a:pt x="250" y="49"/>
                      <a:pt x="250" y="49"/>
                      <a:pt x="250" y="49"/>
                    </a:cubicBezTo>
                    <a:cubicBezTo>
                      <a:pt x="250" y="49"/>
                      <a:pt x="250" y="49"/>
                      <a:pt x="250" y="49"/>
                    </a:cubicBezTo>
                    <a:cubicBezTo>
                      <a:pt x="248" y="47"/>
                      <a:pt x="248" y="47"/>
                      <a:pt x="248" y="47"/>
                    </a:cubicBezTo>
                    <a:cubicBezTo>
                      <a:pt x="248" y="47"/>
                      <a:pt x="248" y="47"/>
                      <a:pt x="248" y="47"/>
                    </a:cubicBezTo>
                    <a:cubicBezTo>
                      <a:pt x="247" y="46"/>
                      <a:pt x="247" y="46"/>
                      <a:pt x="247" y="46"/>
                    </a:cubicBezTo>
                    <a:cubicBezTo>
                      <a:pt x="247" y="46"/>
                      <a:pt x="247" y="46"/>
                      <a:pt x="247" y="46"/>
                    </a:cubicBezTo>
                    <a:cubicBezTo>
                      <a:pt x="244" y="44"/>
                      <a:pt x="244" y="44"/>
                      <a:pt x="244" y="44"/>
                    </a:cubicBezTo>
                    <a:cubicBezTo>
                      <a:pt x="244" y="44"/>
                      <a:pt x="244" y="44"/>
                      <a:pt x="244" y="44"/>
                    </a:cubicBezTo>
                    <a:cubicBezTo>
                      <a:pt x="244" y="41"/>
                      <a:pt x="244" y="41"/>
                      <a:pt x="244" y="41"/>
                    </a:cubicBezTo>
                    <a:cubicBezTo>
                      <a:pt x="244" y="41"/>
                      <a:pt x="244" y="41"/>
                      <a:pt x="244" y="41"/>
                    </a:cubicBezTo>
                    <a:cubicBezTo>
                      <a:pt x="235" y="35"/>
                      <a:pt x="235" y="35"/>
                      <a:pt x="235" y="35"/>
                    </a:cubicBezTo>
                    <a:cubicBezTo>
                      <a:pt x="235" y="35"/>
                      <a:pt x="235" y="35"/>
                      <a:pt x="235" y="35"/>
                    </a:cubicBezTo>
                    <a:cubicBezTo>
                      <a:pt x="227" y="29"/>
                      <a:pt x="227" y="29"/>
                      <a:pt x="227" y="29"/>
                    </a:cubicBezTo>
                    <a:cubicBezTo>
                      <a:pt x="227" y="29"/>
                      <a:pt x="227" y="29"/>
                      <a:pt x="227" y="29"/>
                    </a:cubicBezTo>
                    <a:cubicBezTo>
                      <a:pt x="217" y="24"/>
                      <a:pt x="217" y="24"/>
                      <a:pt x="217" y="24"/>
                    </a:cubicBezTo>
                    <a:cubicBezTo>
                      <a:pt x="217" y="24"/>
                      <a:pt x="217" y="24"/>
                      <a:pt x="217" y="24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198" y="18"/>
                      <a:pt x="198" y="18"/>
                      <a:pt x="198" y="18"/>
                    </a:cubicBezTo>
                    <a:cubicBezTo>
                      <a:pt x="198" y="18"/>
                      <a:pt x="198" y="18"/>
                      <a:pt x="198" y="18"/>
                    </a:cubicBezTo>
                    <a:cubicBezTo>
                      <a:pt x="189" y="15"/>
                      <a:pt x="189" y="15"/>
                      <a:pt x="189" y="15"/>
                    </a:cubicBezTo>
                    <a:cubicBezTo>
                      <a:pt x="189" y="15"/>
                      <a:pt x="189" y="15"/>
                      <a:pt x="189" y="15"/>
                    </a:cubicBezTo>
                    <a:cubicBezTo>
                      <a:pt x="178" y="14"/>
                      <a:pt x="178" y="14"/>
                      <a:pt x="178" y="14"/>
                    </a:cubicBezTo>
                    <a:cubicBezTo>
                      <a:pt x="178" y="14"/>
                      <a:pt x="178" y="14"/>
                      <a:pt x="178" y="14"/>
                    </a:cubicBezTo>
                    <a:cubicBezTo>
                      <a:pt x="168" y="14"/>
                      <a:pt x="168" y="14"/>
                      <a:pt x="168" y="14"/>
                    </a:cubicBezTo>
                    <a:cubicBezTo>
                      <a:pt x="168" y="14"/>
                      <a:pt x="168" y="14"/>
                      <a:pt x="168" y="14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66" y="17"/>
                      <a:pt x="166" y="17"/>
                      <a:pt x="166" y="17"/>
                    </a:cubicBezTo>
                    <a:cubicBezTo>
                      <a:pt x="166" y="17"/>
                      <a:pt x="166" y="17"/>
                      <a:pt x="166" y="17"/>
                    </a:cubicBezTo>
                    <a:cubicBezTo>
                      <a:pt x="166" y="18"/>
                      <a:pt x="166" y="18"/>
                      <a:pt x="166" y="18"/>
                    </a:cubicBezTo>
                    <a:cubicBezTo>
                      <a:pt x="166" y="18"/>
                      <a:pt x="166" y="18"/>
                      <a:pt x="166" y="18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7" y="21"/>
                      <a:pt x="167" y="21"/>
                      <a:pt x="167" y="21"/>
                    </a:cubicBezTo>
                    <a:cubicBezTo>
                      <a:pt x="167" y="21"/>
                      <a:pt x="167" y="21"/>
                      <a:pt x="167" y="21"/>
                    </a:cubicBezTo>
                    <a:cubicBezTo>
                      <a:pt x="167" y="22"/>
                      <a:pt x="167" y="22"/>
                      <a:pt x="167" y="22"/>
                    </a:cubicBezTo>
                    <a:cubicBezTo>
                      <a:pt x="167" y="22"/>
                      <a:pt x="167" y="22"/>
                      <a:pt x="167" y="22"/>
                    </a:cubicBezTo>
                    <a:cubicBezTo>
                      <a:pt x="168" y="22"/>
                      <a:pt x="168" y="22"/>
                      <a:pt x="168" y="22"/>
                    </a:cubicBezTo>
                    <a:cubicBezTo>
                      <a:pt x="168" y="22"/>
                      <a:pt x="168" y="22"/>
                      <a:pt x="168" y="22"/>
                    </a:cubicBezTo>
                    <a:cubicBezTo>
                      <a:pt x="169" y="22"/>
                      <a:pt x="169" y="22"/>
                      <a:pt x="169" y="22"/>
                    </a:cubicBezTo>
                    <a:cubicBezTo>
                      <a:pt x="169" y="22"/>
                      <a:pt x="169" y="22"/>
                      <a:pt x="169" y="22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1" y="41"/>
                      <a:pt x="191" y="41"/>
                      <a:pt x="191" y="41"/>
                    </a:cubicBezTo>
                    <a:cubicBezTo>
                      <a:pt x="192" y="43"/>
                      <a:pt x="192" y="43"/>
                      <a:pt x="192" y="43"/>
                    </a:cubicBezTo>
                    <a:cubicBezTo>
                      <a:pt x="192" y="43"/>
                      <a:pt x="192" y="43"/>
                      <a:pt x="192" y="43"/>
                    </a:cubicBezTo>
                    <a:cubicBezTo>
                      <a:pt x="193" y="46"/>
                      <a:pt x="193" y="46"/>
                      <a:pt x="193" y="46"/>
                    </a:cubicBezTo>
                    <a:cubicBezTo>
                      <a:pt x="193" y="46"/>
                      <a:pt x="193" y="46"/>
                      <a:pt x="193" y="46"/>
                    </a:cubicBezTo>
                    <a:cubicBezTo>
                      <a:pt x="195" y="47"/>
                      <a:pt x="195" y="47"/>
                      <a:pt x="195" y="47"/>
                    </a:cubicBezTo>
                    <a:cubicBezTo>
                      <a:pt x="195" y="47"/>
                      <a:pt x="195" y="47"/>
                      <a:pt x="195" y="47"/>
                    </a:cubicBezTo>
                    <a:cubicBezTo>
                      <a:pt x="196" y="48"/>
                      <a:pt x="196" y="48"/>
                      <a:pt x="196" y="48"/>
                    </a:cubicBezTo>
                    <a:cubicBezTo>
                      <a:pt x="196" y="48"/>
                      <a:pt x="196" y="48"/>
                      <a:pt x="196" y="48"/>
                    </a:cubicBezTo>
                    <a:cubicBezTo>
                      <a:pt x="197" y="49"/>
                      <a:pt x="197" y="49"/>
                      <a:pt x="197" y="49"/>
                    </a:cubicBezTo>
                    <a:cubicBezTo>
                      <a:pt x="197" y="49"/>
                      <a:pt x="197" y="49"/>
                      <a:pt x="197" y="49"/>
                    </a:cubicBezTo>
                    <a:cubicBezTo>
                      <a:pt x="198" y="50"/>
                      <a:pt x="198" y="50"/>
                      <a:pt x="198" y="50"/>
                    </a:cubicBezTo>
                    <a:cubicBezTo>
                      <a:pt x="198" y="50"/>
                      <a:pt x="198" y="50"/>
                      <a:pt x="198" y="50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200" y="54"/>
                      <a:pt x="200" y="54"/>
                      <a:pt x="200" y="54"/>
                    </a:cubicBezTo>
                    <a:cubicBezTo>
                      <a:pt x="200" y="54"/>
                      <a:pt x="200" y="54"/>
                      <a:pt x="200" y="54"/>
                    </a:cubicBezTo>
                    <a:cubicBezTo>
                      <a:pt x="200" y="57"/>
                      <a:pt x="200" y="57"/>
                      <a:pt x="200" y="57"/>
                    </a:cubicBezTo>
                    <a:cubicBezTo>
                      <a:pt x="200" y="57"/>
                      <a:pt x="200" y="57"/>
                      <a:pt x="200" y="57"/>
                    </a:cubicBezTo>
                    <a:cubicBezTo>
                      <a:pt x="199" y="60"/>
                      <a:pt x="199" y="60"/>
                      <a:pt x="199" y="60"/>
                    </a:cubicBezTo>
                    <a:cubicBezTo>
                      <a:pt x="199" y="60"/>
                      <a:pt x="199" y="60"/>
                      <a:pt x="199" y="60"/>
                    </a:cubicBezTo>
                    <a:cubicBezTo>
                      <a:pt x="198" y="61"/>
                      <a:pt x="198" y="61"/>
                      <a:pt x="198" y="61"/>
                    </a:cubicBezTo>
                    <a:cubicBezTo>
                      <a:pt x="198" y="61"/>
                      <a:pt x="198" y="61"/>
                      <a:pt x="198" y="61"/>
                    </a:cubicBezTo>
                    <a:cubicBezTo>
                      <a:pt x="197" y="64"/>
                      <a:pt x="197" y="64"/>
                      <a:pt x="197" y="64"/>
                    </a:cubicBezTo>
                    <a:cubicBezTo>
                      <a:pt x="197" y="64"/>
                      <a:pt x="197" y="64"/>
                      <a:pt x="197" y="64"/>
                    </a:cubicBezTo>
                    <a:cubicBezTo>
                      <a:pt x="196" y="65"/>
                      <a:pt x="196" y="65"/>
                      <a:pt x="196" y="65"/>
                    </a:cubicBezTo>
                    <a:cubicBezTo>
                      <a:pt x="196" y="65"/>
                      <a:pt x="196" y="65"/>
                      <a:pt x="196" y="65"/>
                    </a:cubicBezTo>
                    <a:cubicBezTo>
                      <a:pt x="196" y="68"/>
                      <a:pt x="196" y="68"/>
                      <a:pt x="196" y="68"/>
                    </a:cubicBezTo>
                    <a:cubicBezTo>
                      <a:pt x="196" y="68"/>
                      <a:pt x="196" y="68"/>
                      <a:pt x="196" y="68"/>
                    </a:cubicBezTo>
                    <a:lnTo>
                      <a:pt x="196" y="6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" name="ïṩḷiḑè">
                <a:extLst>
                  <a:ext uri="{FF2B5EF4-FFF2-40B4-BE49-F238E27FC236}">
                    <a16:creationId xmlns="" xmlns:a16="http://schemas.microsoft.com/office/drawing/2014/main" id="{F60BE995-2C5B-4F61-87D9-4800BBA022DF}"/>
                  </a:ext>
                </a:extLst>
              </p:cNvPr>
              <p:cNvSpPr/>
              <p:nvPr userDrawn="1"/>
            </p:nvSpPr>
            <p:spPr bwMode="auto">
              <a:xfrm>
                <a:off x="4816081" y="4076932"/>
                <a:ext cx="4728471" cy="131499"/>
              </a:xfrm>
              <a:custGeom>
                <a:avLst/>
                <a:gdLst>
                  <a:gd name="T0" fmla="*/ 28 w 2078"/>
                  <a:gd name="T1" fmla="*/ 9 h 58"/>
                  <a:gd name="T2" fmla="*/ 38 w 2078"/>
                  <a:gd name="T3" fmla="*/ 57 h 58"/>
                  <a:gd name="T4" fmla="*/ 111 w 2078"/>
                  <a:gd name="T5" fmla="*/ 2 h 58"/>
                  <a:gd name="T6" fmla="*/ 87 w 2078"/>
                  <a:gd name="T7" fmla="*/ 2 h 58"/>
                  <a:gd name="T8" fmla="*/ 111 w 2078"/>
                  <a:gd name="T9" fmla="*/ 2 h 58"/>
                  <a:gd name="T10" fmla="*/ 176 w 2078"/>
                  <a:gd name="T11" fmla="*/ 2 h 58"/>
                  <a:gd name="T12" fmla="*/ 169 w 2078"/>
                  <a:gd name="T13" fmla="*/ 12 h 58"/>
                  <a:gd name="T14" fmla="*/ 253 w 2078"/>
                  <a:gd name="T15" fmla="*/ 45 h 58"/>
                  <a:gd name="T16" fmla="*/ 226 w 2078"/>
                  <a:gd name="T17" fmla="*/ 11 h 58"/>
                  <a:gd name="T18" fmla="*/ 324 w 2078"/>
                  <a:gd name="T19" fmla="*/ 48 h 58"/>
                  <a:gd name="T20" fmla="*/ 311 w 2078"/>
                  <a:gd name="T21" fmla="*/ 0 h 58"/>
                  <a:gd name="T22" fmla="*/ 314 w 2078"/>
                  <a:gd name="T23" fmla="*/ 27 h 58"/>
                  <a:gd name="T24" fmla="*/ 395 w 2078"/>
                  <a:gd name="T25" fmla="*/ 48 h 58"/>
                  <a:gd name="T26" fmla="*/ 396 w 2078"/>
                  <a:gd name="T27" fmla="*/ 2 h 58"/>
                  <a:gd name="T28" fmla="*/ 443 w 2078"/>
                  <a:gd name="T29" fmla="*/ 30 h 58"/>
                  <a:gd name="T30" fmla="*/ 470 w 2078"/>
                  <a:gd name="T31" fmla="*/ 9 h 58"/>
                  <a:gd name="T32" fmla="*/ 535 w 2078"/>
                  <a:gd name="T33" fmla="*/ 2 h 58"/>
                  <a:gd name="T34" fmla="*/ 550 w 2078"/>
                  <a:gd name="T35" fmla="*/ 57 h 58"/>
                  <a:gd name="T36" fmla="*/ 600 w 2078"/>
                  <a:gd name="T37" fmla="*/ 30 h 58"/>
                  <a:gd name="T38" fmla="*/ 614 w 2078"/>
                  <a:gd name="T39" fmla="*/ 58 h 58"/>
                  <a:gd name="T40" fmla="*/ 627 w 2078"/>
                  <a:gd name="T41" fmla="*/ 37 h 58"/>
                  <a:gd name="T42" fmla="*/ 692 w 2078"/>
                  <a:gd name="T43" fmla="*/ 32 h 58"/>
                  <a:gd name="T44" fmla="*/ 728 w 2078"/>
                  <a:gd name="T45" fmla="*/ 2 h 58"/>
                  <a:gd name="T46" fmla="*/ 790 w 2078"/>
                  <a:gd name="T47" fmla="*/ 45 h 58"/>
                  <a:gd name="T48" fmla="*/ 763 w 2078"/>
                  <a:gd name="T49" fmla="*/ 11 h 58"/>
                  <a:gd name="T50" fmla="*/ 836 w 2078"/>
                  <a:gd name="T51" fmla="*/ 57 h 58"/>
                  <a:gd name="T52" fmla="*/ 882 w 2078"/>
                  <a:gd name="T53" fmla="*/ 45 h 58"/>
                  <a:gd name="T54" fmla="*/ 964 w 2078"/>
                  <a:gd name="T55" fmla="*/ 57 h 58"/>
                  <a:gd name="T56" fmla="*/ 939 w 2078"/>
                  <a:gd name="T57" fmla="*/ 24 h 58"/>
                  <a:gd name="T58" fmla="*/ 998 w 2078"/>
                  <a:gd name="T59" fmla="*/ 11 h 58"/>
                  <a:gd name="T60" fmla="*/ 998 w 2078"/>
                  <a:gd name="T61" fmla="*/ 35 h 58"/>
                  <a:gd name="T62" fmla="*/ 1027 w 2078"/>
                  <a:gd name="T63" fmla="*/ 42 h 58"/>
                  <a:gd name="T64" fmla="*/ 987 w 2078"/>
                  <a:gd name="T65" fmla="*/ 57 h 58"/>
                  <a:gd name="T66" fmla="*/ 1068 w 2078"/>
                  <a:gd name="T67" fmla="*/ 34 h 58"/>
                  <a:gd name="T68" fmla="*/ 1070 w 2078"/>
                  <a:gd name="T69" fmla="*/ 58 h 58"/>
                  <a:gd name="T70" fmla="*/ 1080 w 2078"/>
                  <a:gd name="T71" fmla="*/ 18 h 58"/>
                  <a:gd name="T72" fmla="*/ 1127 w 2078"/>
                  <a:gd name="T73" fmla="*/ 2 h 58"/>
                  <a:gd name="T74" fmla="*/ 1190 w 2078"/>
                  <a:gd name="T75" fmla="*/ 11 h 58"/>
                  <a:gd name="T76" fmla="*/ 1236 w 2078"/>
                  <a:gd name="T77" fmla="*/ 39 h 58"/>
                  <a:gd name="T78" fmla="*/ 1224 w 2078"/>
                  <a:gd name="T79" fmla="*/ 39 h 58"/>
                  <a:gd name="T80" fmla="*/ 1315 w 2078"/>
                  <a:gd name="T81" fmla="*/ 58 h 58"/>
                  <a:gd name="T82" fmla="*/ 1375 w 2078"/>
                  <a:gd name="T83" fmla="*/ 57 h 58"/>
                  <a:gd name="T84" fmla="*/ 1399 w 2078"/>
                  <a:gd name="T85" fmla="*/ 11 h 58"/>
                  <a:gd name="T86" fmla="*/ 1448 w 2078"/>
                  <a:gd name="T87" fmla="*/ 11 h 58"/>
                  <a:gd name="T88" fmla="*/ 1431 w 2078"/>
                  <a:gd name="T89" fmla="*/ 2 h 58"/>
                  <a:gd name="T90" fmla="*/ 1507 w 2078"/>
                  <a:gd name="T91" fmla="*/ 33 h 58"/>
                  <a:gd name="T92" fmla="*/ 1531 w 2078"/>
                  <a:gd name="T93" fmla="*/ 2 h 58"/>
                  <a:gd name="T94" fmla="*/ 1576 w 2078"/>
                  <a:gd name="T95" fmla="*/ 58 h 58"/>
                  <a:gd name="T96" fmla="*/ 1586 w 2078"/>
                  <a:gd name="T97" fmla="*/ 20 h 58"/>
                  <a:gd name="T98" fmla="*/ 1664 w 2078"/>
                  <a:gd name="T99" fmla="*/ 57 h 58"/>
                  <a:gd name="T100" fmla="*/ 1620 w 2078"/>
                  <a:gd name="T101" fmla="*/ 2 h 58"/>
                  <a:gd name="T102" fmla="*/ 1726 w 2078"/>
                  <a:gd name="T103" fmla="*/ 45 h 58"/>
                  <a:gd name="T104" fmla="*/ 1698 w 2078"/>
                  <a:gd name="T105" fmla="*/ 11 h 58"/>
                  <a:gd name="T106" fmla="*/ 1784 w 2078"/>
                  <a:gd name="T107" fmla="*/ 0 h 58"/>
                  <a:gd name="T108" fmla="*/ 1771 w 2078"/>
                  <a:gd name="T109" fmla="*/ 30 h 58"/>
                  <a:gd name="T110" fmla="*/ 1833 w 2078"/>
                  <a:gd name="T111" fmla="*/ 2 h 58"/>
                  <a:gd name="T112" fmla="*/ 1886 w 2078"/>
                  <a:gd name="T113" fmla="*/ 30 h 58"/>
                  <a:gd name="T114" fmla="*/ 1913 w 2078"/>
                  <a:gd name="T115" fmla="*/ 9 h 58"/>
                  <a:gd name="T116" fmla="*/ 1986 w 2078"/>
                  <a:gd name="T117" fmla="*/ 9 h 58"/>
                  <a:gd name="T118" fmla="*/ 1997 w 2078"/>
                  <a:gd name="T119" fmla="*/ 57 h 58"/>
                  <a:gd name="T120" fmla="*/ 2048 w 2078"/>
                  <a:gd name="T121" fmla="*/ 57 h 58"/>
                  <a:gd name="T122" fmla="*/ 2043 w 2078"/>
                  <a:gd name="T123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78" h="58">
                    <a:moveTo>
                      <a:pt x="38" y="37"/>
                    </a:move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9"/>
                      <a:pt x="38" y="49"/>
                      <a:pt x="38" y="48"/>
                    </a:cubicBezTo>
                    <a:cubicBezTo>
                      <a:pt x="34" y="49"/>
                      <a:pt x="30" y="50"/>
                      <a:pt x="28" y="50"/>
                    </a:cubicBezTo>
                    <a:cubicBezTo>
                      <a:pt x="18" y="49"/>
                      <a:pt x="12" y="43"/>
                      <a:pt x="12" y="30"/>
                    </a:cubicBezTo>
                    <a:cubicBezTo>
                      <a:pt x="12" y="16"/>
                      <a:pt x="18" y="9"/>
                      <a:pt x="28" y="9"/>
                    </a:cubicBezTo>
                    <a:cubicBezTo>
                      <a:pt x="35" y="9"/>
                      <a:pt x="38" y="12"/>
                      <a:pt x="38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6"/>
                      <a:pt x="43" y="0"/>
                      <a:pt x="25" y="0"/>
                    </a:cubicBezTo>
                    <a:cubicBezTo>
                      <a:pt x="9" y="2"/>
                      <a:pt x="0" y="11"/>
                      <a:pt x="0" y="30"/>
                    </a:cubicBezTo>
                    <a:cubicBezTo>
                      <a:pt x="0" y="47"/>
                      <a:pt x="9" y="57"/>
                      <a:pt x="25" y="58"/>
                    </a:cubicBezTo>
                    <a:cubicBezTo>
                      <a:pt x="31" y="58"/>
                      <a:pt x="35" y="58"/>
                      <a:pt x="38" y="57"/>
                    </a:cubicBezTo>
                    <a:cubicBezTo>
                      <a:pt x="42" y="57"/>
                      <a:pt x="46" y="57"/>
                      <a:pt x="50" y="55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38" y="37"/>
                      <a:pt x="38" y="37"/>
                      <a:pt x="38" y="37"/>
                    </a:cubicBezTo>
                    <a:close/>
                    <a:moveTo>
                      <a:pt x="111" y="2"/>
                    </a:moveTo>
                    <a:cubicBezTo>
                      <a:pt x="111" y="32"/>
                      <a:pt x="111" y="32"/>
                      <a:pt x="111" y="32"/>
                    </a:cubicBezTo>
                    <a:cubicBezTo>
                      <a:pt x="111" y="39"/>
                      <a:pt x="110" y="43"/>
                      <a:pt x="108" y="45"/>
                    </a:cubicBezTo>
                    <a:cubicBezTo>
                      <a:pt x="107" y="48"/>
                      <a:pt x="103" y="50"/>
                      <a:pt x="99" y="50"/>
                    </a:cubicBezTo>
                    <a:cubicBezTo>
                      <a:pt x="94" y="50"/>
                      <a:pt x="91" y="48"/>
                      <a:pt x="89" y="45"/>
                    </a:cubicBezTo>
                    <a:cubicBezTo>
                      <a:pt x="87" y="43"/>
                      <a:pt x="87" y="39"/>
                      <a:pt x="87" y="3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5" y="50"/>
                      <a:pt x="83" y="57"/>
                      <a:pt x="99" y="58"/>
                    </a:cubicBezTo>
                    <a:cubicBezTo>
                      <a:pt x="114" y="57"/>
                      <a:pt x="122" y="50"/>
                      <a:pt x="123" y="36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11" y="2"/>
                      <a:pt x="111" y="2"/>
                      <a:pt x="111" y="2"/>
                    </a:cubicBezTo>
                    <a:close/>
                    <a:moveTo>
                      <a:pt x="154" y="57"/>
                    </a:moveTo>
                    <a:cubicBezTo>
                      <a:pt x="158" y="45"/>
                      <a:pt x="158" y="45"/>
                      <a:pt x="158" y="45"/>
                    </a:cubicBezTo>
                    <a:cubicBezTo>
                      <a:pt x="180" y="45"/>
                      <a:pt x="180" y="45"/>
                      <a:pt x="180" y="45"/>
                    </a:cubicBezTo>
                    <a:cubicBezTo>
                      <a:pt x="184" y="57"/>
                      <a:pt x="184" y="57"/>
                      <a:pt x="184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76" y="2"/>
                      <a:pt x="176" y="2"/>
                      <a:pt x="176" y="2"/>
                    </a:cubicBezTo>
                    <a:cubicBezTo>
                      <a:pt x="163" y="2"/>
                      <a:pt x="163" y="2"/>
                      <a:pt x="163" y="2"/>
                    </a:cubicBezTo>
                    <a:cubicBezTo>
                      <a:pt x="143" y="57"/>
                      <a:pt x="143" y="57"/>
                      <a:pt x="143" y="57"/>
                    </a:cubicBezTo>
                    <a:cubicBezTo>
                      <a:pt x="154" y="57"/>
                      <a:pt x="154" y="57"/>
                      <a:pt x="154" y="57"/>
                    </a:cubicBezTo>
                    <a:close/>
                    <a:moveTo>
                      <a:pt x="161" y="36"/>
                    </a:moveTo>
                    <a:cubicBezTo>
                      <a:pt x="169" y="12"/>
                      <a:pt x="169" y="12"/>
                      <a:pt x="169" y="12"/>
                    </a:cubicBezTo>
                    <a:cubicBezTo>
                      <a:pt x="169" y="12"/>
                      <a:pt x="169" y="12"/>
                      <a:pt x="169" y="12"/>
                    </a:cubicBezTo>
                    <a:cubicBezTo>
                      <a:pt x="177" y="36"/>
                      <a:pt x="177" y="36"/>
                      <a:pt x="177" y="36"/>
                    </a:cubicBezTo>
                    <a:cubicBezTo>
                      <a:pt x="161" y="36"/>
                      <a:pt x="161" y="36"/>
                      <a:pt x="161" y="36"/>
                    </a:cubicBezTo>
                    <a:close/>
                    <a:moveTo>
                      <a:pt x="264" y="57"/>
                    </a:moveTo>
                    <a:cubicBezTo>
                      <a:pt x="264" y="2"/>
                      <a:pt x="264" y="2"/>
                      <a:pt x="264" y="2"/>
                    </a:cubicBezTo>
                    <a:cubicBezTo>
                      <a:pt x="253" y="2"/>
                      <a:pt x="253" y="2"/>
                      <a:pt x="253" y="2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32" y="2"/>
                      <a:pt x="232" y="2"/>
                      <a:pt x="232" y="2"/>
                    </a:cubicBezTo>
                    <a:cubicBezTo>
                      <a:pt x="215" y="2"/>
                      <a:pt x="215" y="2"/>
                      <a:pt x="215" y="2"/>
                    </a:cubicBezTo>
                    <a:cubicBezTo>
                      <a:pt x="215" y="57"/>
                      <a:pt x="215" y="57"/>
                      <a:pt x="215" y="57"/>
                    </a:cubicBezTo>
                    <a:cubicBezTo>
                      <a:pt x="226" y="57"/>
                      <a:pt x="226" y="57"/>
                      <a:pt x="226" y="57"/>
                    </a:cubicBezTo>
                    <a:cubicBezTo>
                      <a:pt x="226" y="11"/>
                      <a:pt x="226" y="11"/>
                      <a:pt x="226" y="11"/>
                    </a:cubicBezTo>
                    <a:cubicBezTo>
                      <a:pt x="226" y="11"/>
                      <a:pt x="226" y="11"/>
                      <a:pt x="226" y="11"/>
                    </a:cubicBezTo>
                    <a:cubicBezTo>
                      <a:pt x="248" y="57"/>
                      <a:pt x="248" y="57"/>
                      <a:pt x="248" y="57"/>
                    </a:cubicBezTo>
                    <a:cubicBezTo>
                      <a:pt x="264" y="57"/>
                      <a:pt x="264" y="57"/>
                      <a:pt x="264" y="57"/>
                    </a:cubicBezTo>
                    <a:close/>
                    <a:moveTo>
                      <a:pt x="324" y="37"/>
                    </a:moveTo>
                    <a:cubicBezTo>
                      <a:pt x="324" y="48"/>
                      <a:pt x="324" y="48"/>
                      <a:pt x="324" y="48"/>
                    </a:cubicBezTo>
                    <a:cubicBezTo>
                      <a:pt x="324" y="49"/>
                      <a:pt x="323" y="49"/>
                      <a:pt x="324" y="48"/>
                    </a:cubicBezTo>
                    <a:cubicBezTo>
                      <a:pt x="320" y="49"/>
                      <a:pt x="316" y="50"/>
                      <a:pt x="313" y="50"/>
                    </a:cubicBezTo>
                    <a:cubicBezTo>
                      <a:pt x="303" y="49"/>
                      <a:pt x="298" y="43"/>
                      <a:pt x="298" y="30"/>
                    </a:cubicBezTo>
                    <a:cubicBezTo>
                      <a:pt x="298" y="16"/>
                      <a:pt x="303" y="9"/>
                      <a:pt x="313" y="9"/>
                    </a:cubicBezTo>
                    <a:cubicBezTo>
                      <a:pt x="321" y="9"/>
                      <a:pt x="324" y="12"/>
                      <a:pt x="324" y="18"/>
                    </a:cubicBezTo>
                    <a:cubicBezTo>
                      <a:pt x="337" y="18"/>
                      <a:pt x="337" y="18"/>
                      <a:pt x="337" y="18"/>
                    </a:cubicBezTo>
                    <a:cubicBezTo>
                      <a:pt x="337" y="6"/>
                      <a:pt x="328" y="0"/>
                      <a:pt x="311" y="0"/>
                    </a:cubicBezTo>
                    <a:cubicBezTo>
                      <a:pt x="294" y="2"/>
                      <a:pt x="286" y="11"/>
                      <a:pt x="286" y="30"/>
                    </a:cubicBezTo>
                    <a:cubicBezTo>
                      <a:pt x="286" y="47"/>
                      <a:pt x="294" y="57"/>
                      <a:pt x="311" y="58"/>
                    </a:cubicBezTo>
                    <a:cubicBezTo>
                      <a:pt x="316" y="58"/>
                      <a:pt x="320" y="58"/>
                      <a:pt x="324" y="57"/>
                    </a:cubicBezTo>
                    <a:cubicBezTo>
                      <a:pt x="328" y="57"/>
                      <a:pt x="332" y="57"/>
                      <a:pt x="336" y="55"/>
                    </a:cubicBezTo>
                    <a:cubicBezTo>
                      <a:pt x="336" y="27"/>
                      <a:pt x="336" y="27"/>
                      <a:pt x="336" y="27"/>
                    </a:cubicBezTo>
                    <a:cubicBezTo>
                      <a:pt x="314" y="27"/>
                      <a:pt x="314" y="27"/>
                      <a:pt x="314" y="27"/>
                    </a:cubicBezTo>
                    <a:cubicBezTo>
                      <a:pt x="314" y="37"/>
                      <a:pt x="314" y="37"/>
                      <a:pt x="314" y="37"/>
                    </a:cubicBezTo>
                    <a:cubicBezTo>
                      <a:pt x="324" y="37"/>
                      <a:pt x="324" y="37"/>
                      <a:pt x="324" y="37"/>
                    </a:cubicBezTo>
                    <a:close/>
                    <a:moveTo>
                      <a:pt x="388" y="11"/>
                    </a:moveTo>
                    <a:cubicBezTo>
                      <a:pt x="395" y="11"/>
                      <a:pt x="395" y="11"/>
                      <a:pt x="395" y="11"/>
                    </a:cubicBezTo>
                    <a:cubicBezTo>
                      <a:pt x="405" y="11"/>
                      <a:pt x="411" y="17"/>
                      <a:pt x="411" y="30"/>
                    </a:cubicBezTo>
                    <a:cubicBezTo>
                      <a:pt x="411" y="42"/>
                      <a:pt x="405" y="48"/>
                      <a:pt x="395" y="48"/>
                    </a:cubicBezTo>
                    <a:cubicBezTo>
                      <a:pt x="388" y="48"/>
                      <a:pt x="388" y="48"/>
                      <a:pt x="388" y="48"/>
                    </a:cubicBezTo>
                    <a:cubicBezTo>
                      <a:pt x="388" y="11"/>
                      <a:pt x="388" y="11"/>
                      <a:pt x="388" y="11"/>
                    </a:cubicBezTo>
                    <a:close/>
                    <a:moveTo>
                      <a:pt x="377" y="57"/>
                    </a:moveTo>
                    <a:cubicBezTo>
                      <a:pt x="396" y="57"/>
                      <a:pt x="396" y="57"/>
                      <a:pt x="396" y="57"/>
                    </a:cubicBezTo>
                    <a:cubicBezTo>
                      <a:pt x="414" y="57"/>
                      <a:pt x="423" y="48"/>
                      <a:pt x="423" y="30"/>
                    </a:cubicBezTo>
                    <a:cubicBezTo>
                      <a:pt x="423" y="11"/>
                      <a:pt x="414" y="2"/>
                      <a:pt x="396" y="2"/>
                    </a:cubicBezTo>
                    <a:cubicBezTo>
                      <a:pt x="377" y="2"/>
                      <a:pt x="377" y="2"/>
                      <a:pt x="377" y="2"/>
                    </a:cubicBezTo>
                    <a:cubicBezTo>
                      <a:pt x="377" y="57"/>
                      <a:pt x="377" y="57"/>
                      <a:pt x="377" y="57"/>
                    </a:cubicBezTo>
                    <a:close/>
                    <a:moveTo>
                      <a:pt x="470" y="58"/>
                    </a:moveTo>
                    <a:cubicBezTo>
                      <a:pt x="486" y="57"/>
                      <a:pt x="495" y="48"/>
                      <a:pt x="495" y="30"/>
                    </a:cubicBezTo>
                    <a:cubicBezTo>
                      <a:pt x="495" y="11"/>
                      <a:pt x="486" y="1"/>
                      <a:pt x="470" y="0"/>
                    </a:cubicBezTo>
                    <a:cubicBezTo>
                      <a:pt x="453" y="1"/>
                      <a:pt x="444" y="11"/>
                      <a:pt x="443" y="30"/>
                    </a:cubicBezTo>
                    <a:cubicBezTo>
                      <a:pt x="444" y="48"/>
                      <a:pt x="452" y="57"/>
                      <a:pt x="470" y="58"/>
                    </a:cubicBezTo>
                    <a:close/>
                    <a:moveTo>
                      <a:pt x="470" y="9"/>
                    </a:moveTo>
                    <a:cubicBezTo>
                      <a:pt x="479" y="9"/>
                      <a:pt x="483" y="16"/>
                      <a:pt x="483" y="30"/>
                    </a:cubicBezTo>
                    <a:cubicBezTo>
                      <a:pt x="483" y="43"/>
                      <a:pt x="479" y="50"/>
                      <a:pt x="470" y="50"/>
                    </a:cubicBezTo>
                    <a:cubicBezTo>
                      <a:pt x="460" y="50"/>
                      <a:pt x="456" y="43"/>
                      <a:pt x="456" y="30"/>
                    </a:cubicBezTo>
                    <a:cubicBezTo>
                      <a:pt x="456" y="16"/>
                      <a:pt x="460" y="9"/>
                      <a:pt x="470" y="9"/>
                    </a:cubicBezTo>
                    <a:close/>
                    <a:moveTo>
                      <a:pt x="567" y="57"/>
                    </a:moveTo>
                    <a:cubicBezTo>
                      <a:pt x="567" y="2"/>
                      <a:pt x="567" y="2"/>
                      <a:pt x="567" y="2"/>
                    </a:cubicBezTo>
                    <a:cubicBezTo>
                      <a:pt x="556" y="2"/>
                      <a:pt x="556" y="2"/>
                      <a:pt x="556" y="2"/>
                    </a:cubicBezTo>
                    <a:cubicBezTo>
                      <a:pt x="556" y="45"/>
                      <a:pt x="556" y="45"/>
                      <a:pt x="556" y="45"/>
                    </a:cubicBezTo>
                    <a:cubicBezTo>
                      <a:pt x="556" y="45"/>
                      <a:pt x="556" y="45"/>
                      <a:pt x="556" y="45"/>
                    </a:cubicBezTo>
                    <a:cubicBezTo>
                      <a:pt x="535" y="2"/>
                      <a:pt x="535" y="2"/>
                      <a:pt x="535" y="2"/>
                    </a:cubicBezTo>
                    <a:cubicBezTo>
                      <a:pt x="518" y="2"/>
                      <a:pt x="518" y="2"/>
                      <a:pt x="518" y="2"/>
                    </a:cubicBezTo>
                    <a:cubicBezTo>
                      <a:pt x="518" y="57"/>
                      <a:pt x="518" y="57"/>
                      <a:pt x="518" y="57"/>
                    </a:cubicBezTo>
                    <a:cubicBezTo>
                      <a:pt x="528" y="57"/>
                      <a:pt x="528" y="57"/>
                      <a:pt x="528" y="57"/>
                    </a:cubicBezTo>
                    <a:cubicBezTo>
                      <a:pt x="528" y="11"/>
                      <a:pt x="528" y="11"/>
                      <a:pt x="528" y="11"/>
                    </a:cubicBezTo>
                    <a:cubicBezTo>
                      <a:pt x="529" y="11"/>
                      <a:pt x="529" y="11"/>
                      <a:pt x="529" y="11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7" y="57"/>
                      <a:pt x="567" y="57"/>
                      <a:pt x="567" y="57"/>
                    </a:cubicBezTo>
                    <a:close/>
                    <a:moveTo>
                      <a:pt x="627" y="37"/>
                    </a:moveTo>
                    <a:cubicBezTo>
                      <a:pt x="627" y="48"/>
                      <a:pt x="627" y="48"/>
                      <a:pt x="627" y="48"/>
                    </a:cubicBezTo>
                    <a:cubicBezTo>
                      <a:pt x="626" y="49"/>
                      <a:pt x="626" y="49"/>
                      <a:pt x="626" y="48"/>
                    </a:cubicBezTo>
                    <a:cubicBezTo>
                      <a:pt x="622" y="49"/>
                      <a:pt x="619" y="50"/>
                      <a:pt x="616" y="50"/>
                    </a:cubicBezTo>
                    <a:cubicBezTo>
                      <a:pt x="606" y="49"/>
                      <a:pt x="601" y="43"/>
                      <a:pt x="600" y="30"/>
                    </a:cubicBezTo>
                    <a:cubicBezTo>
                      <a:pt x="601" y="16"/>
                      <a:pt x="606" y="9"/>
                      <a:pt x="616" y="9"/>
                    </a:cubicBezTo>
                    <a:cubicBezTo>
                      <a:pt x="623" y="9"/>
                      <a:pt x="627" y="12"/>
                      <a:pt x="627" y="18"/>
                    </a:cubicBezTo>
                    <a:cubicBezTo>
                      <a:pt x="639" y="18"/>
                      <a:pt x="639" y="18"/>
                      <a:pt x="639" y="18"/>
                    </a:cubicBezTo>
                    <a:cubicBezTo>
                      <a:pt x="639" y="6"/>
                      <a:pt x="631" y="0"/>
                      <a:pt x="614" y="0"/>
                    </a:cubicBezTo>
                    <a:cubicBezTo>
                      <a:pt x="597" y="2"/>
                      <a:pt x="588" y="11"/>
                      <a:pt x="588" y="30"/>
                    </a:cubicBezTo>
                    <a:cubicBezTo>
                      <a:pt x="588" y="47"/>
                      <a:pt x="597" y="57"/>
                      <a:pt x="614" y="58"/>
                    </a:cubicBezTo>
                    <a:cubicBezTo>
                      <a:pt x="619" y="58"/>
                      <a:pt x="623" y="58"/>
                      <a:pt x="626" y="57"/>
                    </a:cubicBezTo>
                    <a:cubicBezTo>
                      <a:pt x="630" y="57"/>
                      <a:pt x="634" y="57"/>
                      <a:pt x="638" y="55"/>
                    </a:cubicBezTo>
                    <a:cubicBezTo>
                      <a:pt x="638" y="27"/>
                      <a:pt x="638" y="27"/>
                      <a:pt x="638" y="27"/>
                    </a:cubicBezTo>
                    <a:cubicBezTo>
                      <a:pt x="616" y="27"/>
                      <a:pt x="616" y="27"/>
                      <a:pt x="616" y="27"/>
                    </a:cubicBezTo>
                    <a:cubicBezTo>
                      <a:pt x="616" y="37"/>
                      <a:pt x="616" y="37"/>
                      <a:pt x="616" y="37"/>
                    </a:cubicBezTo>
                    <a:cubicBezTo>
                      <a:pt x="627" y="37"/>
                      <a:pt x="627" y="37"/>
                      <a:pt x="627" y="37"/>
                    </a:cubicBezTo>
                    <a:close/>
                    <a:moveTo>
                      <a:pt x="716" y="2"/>
                    </a:moveTo>
                    <a:cubicBezTo>
                      <a:pt x="716" y="32"/>
                      <a:pt x="716" y="32"/>
                      <a:pt x="716" y="32"/>
                    </a:cubicBezTo>
                    <a:cubicBezTo>
                      <a:pt x="716" y="39"/>
                      <a:pt x="715" y="43"/>
                      <a:pt x="713" y="45"/>
                    </a:cubicBezTo>
                    <a:cubicBezTo>
                      <a:pt x="712" y="48"/>
                      <a:pt x="708" y="50"/>
                      <a:pt x="704" y="50"/>
                    </a:cubicBezTo>
                    <a:cubicBezTo>
                      <a:pt x="699" y="50"/>
                      <a:pt x="696" y="48"/>
                      <a:pt x="694" y="45"/>
                    </a:cubicBezTo>
                    <a:cubicBezTo>
                      <a:pt x="692" y="43"/>
                      <a:pt x="692" y="39"/>
                      <a:pt x="692" y="32"/>
                    </a:cubicBezTo>
                    <a:cubicBezTo>
                      <a:pt x="692" y="2"/>
                      <a:pt x="692" y="2"/>
                      <a:pt x="692" y="2"/>
                    </a:cubicBezTo>
                    <a:cubicBezTo>
                      <a:pt x="680" y="2"/>
                      <a:pt x="680" y="2"/>
                      <a:pt x="680" y="2"/>
                    </a:cubicBezTo>
                    <a:cubicBezTo>
                      <a:pt x="680" y="36"/>
                      <a:pt x="680" y="36"/>
                      <a:pt x="680" y="36"/>
                    </a:cubicBezTo>
                    <a:cubicBezTo>
                      <a:pt x="680" y="50"/>
                      <a:pt x="688" y="57"/>
                      <a:pt x="704" y="58"/>
                    </a:cubicBezTo>
                    <a:cubicBezTo>
                      <a:pt x="719" y="57"/>
                      <a:pt x="727" y="50"/>
                      <a:pt x="728" y="36"/>
                    </a:cubicBezTo>
                    <a:cubicBezTo>
                      <a:pt x="728" y="2"/>
                      <a:pt x="728" y="2"/>
                      <a:pt x="728" y="2"/>
                    </a:cubicBezTo>
                    <a:cubicBezTo>
                      <a:pt x="716" y="2"/>
                      <a:pt x="716" y="2"/>
                      <a:pt x="716" y="2"/>
                    </a:cubicBezTo>
                    <a:close/>
                    <a:moveTo>
                      <a:pt x="801" y="57"/>
                    </a:moveTo>
                    <a:cubicBezTo>
                      <a:pt x="801" y="2"/>
                      <a:pt x="801" y="2"/>
                      <a:pt x="801" y="2"/>
                    </a:cubicBezTo>
                    <a:cubicBezTo>
                      <a:pt x="790" y="2"/>
                      <a:pt x="790" y="2"/>
                      <a:pt x="790" y="2"/>
                    </a:cubicBezTo>
                    <a:cubicBezTo>
                      <a:pt x="790" y="45"/>
                      <a:pt x="790" y="45"/>
                      <a:pt x="790" y="45"/>
                    </a:cubicBezTo>
                    <a:cubicBezTo>
                      <a:pt x="790" y="45"/>
                      <a:pt x="790" y="45"/>
                      <a:pt x="790" y="45"/>
                    </a:cubicBezTo>
                    <a:cubicBezTo>
                      <a:pt x="769" y="2"/>
                      <a:pt x="769" y="2"/>
                      <a:pt x="769" y="2"/>
                    </a:cubicBezTo>
                    <a:cubicBezTo>
                      <a:pt x="752" y="2"/>
                      <a:pt x="752" y="2"/>
                      <a:pt x="752" y="2"/>
                    </a:cubicBezTo>
                    <a:cubicBezTo>
                      <a:pt x="752" y="57"/>
                      <a:pt x="752" y="57"/>
                      <a:pt x="752" y="57"/>
                    </a:cubicBezTo>
                    <a:cubicBezTo>
                      <a:pt x="763" y="57"/>
                      <a:pt x="763" y="57"/>
                      <a:pt x="763" y="57"/>
                    </a:cubicBezTo>
                    <a:cubicBezTo>
                      <a:pt x="763" y="11"/>
                      <a:pt x="763" y="11"/>
                      <a:pt x="763" y="11"/>
                    </a:cubicBezTo>
                    <a:cubicBezTo>
                      <a:pt x="763" y="11"/>
                      <a:pt x="763" y="11"/>
                      <a:pt x="763" y="11"/>
                    </a:cubicBezTo>
                    <a:cubicBezTo>
                      <a:pt x="784" y="57"/>
                      <a:pt x="784" y="57"/>
                      <a:pt x="784" y="57"/>
                    </a:cubicBezTo>
                    <a:cubicBezTo>
                      <a:pt x="801" y="57"/>
                      <a:pt x="801" y="57"/>
                      <a:pt x="801" y="57"/>
                    </a:cubicBezTo>
                    <a:close/>
                    <a:moveTo>
                      <a:pt x="836" y="2"/>
                    </a:moveTo>
                    <a:cubicBezTo>
                      <a:pt x="824" y="2"/>
                      <a:pt x="824" y="2"/>
                      <a:pt x="824" y="2"/>
                    </a:cubicBezTo>
                    <a:cubicBezTo>
                      <a:pt x="824" y="57"/>
                      <a:pt x="824" y="57"/>
                      <a:pt x="824" y="57"/>
                    </a:cubicBezTo>
                    <a:cubicBezTo>
                      <a:pt x="836" y="57"/>
                      <a:pt x="836" y="57"/>
                      <a:pt x="836" y="57"/>
                    </a:cubicBezTo>
                    <a:cubicBezTo>
                      <a:pt x="836" y="2"/>
                      <a:pt x="836" y="2"/>
                      <a:pt x="836" y="2"/>
                    </a:cubicBezTo>
                    <a:close/>
                    <a:moveTo>
                      <a:pt x="875" y="57"/>
                    </a:moveTo>
                    <a:cubicBezTo>
                      <a:pt x="888" y="57"/>
                      <a:pt x="888" y="57"/>
                      <a:pt x="888" y="57"/>
                    </a:cubicBezTo>
                    <a:cubicBezTo>
                      <a:pt x="908" y="2"/>
                      <a:pt x="908" y="2"/>
                      <a:pt x="908" y="2"/>
                    </a:cubicBezTo>
                    <a:cubicBezTo>
                      <a:pt x="896" y="2"/>
                      <a:pt x="896" y="2"/>
                      <a:pt x="896" y="2"/>
                    </a:cubicBezTo>
                    <a:cubicBezTo>
                      <a:pt x="882" y="45"/>
                      <a:pt x="882" y="45"/>
                      <a:pt x="882" y="45"/>
                    </a:cubicBezTo>
                    <a:cubicBezTo>
                      <a:pt x="882" y="45"/>
                      <a:pt x="882" y="45"/>
                      <a:pt x="882" y="45"/>
                    </a:cubicBezTo>
                    <a:cubicBezTo>
                      <a:pt x="868" y="2"/>
                      <a:pt x="868" y="2"/>
                      <a:pt x="868" y="2"/>
                    </a:cubicBezTo>
                    <a:cubicBezTo>
                      <a:pt x="855" y="2"/>
                      <a:pt x="855" y="2"/>
                      <a:pt x="855" y="2"/>
                    </a:cubicBezTo>
                    <a:cubicBezTo>
                      <a:pt x="875" y="57"/>
                      <a:pt x="875" y="57"/>
                      <a:pt x="875" y="57"/>
                    </a:cubicBezTo>
                    <a:close/>
                    <a:moveTo>
                      <a:pt x="927" y="57"/>
                    </a:moveTo>
                    <a:cubicBezTo>
                      <a:pt x="964" y="57"/>
                      <a:pt x="964" y="57"/>
                      <a:pt x="964" y="57"/>
                    </a:cubicBezTo>
                    <a:cubicBezTo>
                      <a:pt x="964" y="48"/>
                      <a:pt x="964" y="48"/>
                      <a:pt x="964" y="48"/>
                    </a:cubicBezTo>
                    <a:cubicBezTo>
                      <a:pt x="939" y="48"/>
                      <a:pt x="939" y="48"/>
                      <a:pt x="939" y="48"/>
                    </a:cubicBezTo>
                    <a:cubicBezTo>
                      <a:pt x="939" y="33"/>
                      <a:pt x="939" y="33"/>
                      <a:pt x="939" y="33"/>
                    </a:cubicBezTo>
                    <a:cubicBezTo>
                      <a:pt x="962" y="33"/>
                      <a:pt x="962" y="33"/>
                      <a:pt x="962" y="33"/>
                    </a:cubicBezTo>
                    <a:cubicBezTo>
                      <a:pt x="962" y="24"/>
                      <a:pt x="962" y="24"/>
                      <a:pt x="962" y="24"/>
                    </a:cubicBezTo>
                    <a:cubicBezTo>
                      <a:pt x="939" y="24"/>
                      <a:pt x="939" y="24"/>
                      <a:pt x="939" y="24"/>
                    </a:cubicBezTo>
                    <a:cubicBezTo>
                      <a:pt x="939" y="11"/>
                      <a:pt x="939" y="11"/>
                      <a:pt x="939" y="11"/>
                    </a:cubicBezTo>
                    <a:cubicBezTo>
                      <a:pt x="963" y="11"/>
                      <a:pt x="963" y="11"/>
                      <a:pt x="963" y="11"/>
                    </a:cubicBezTo>
                    <a:cubicBezTo>
                      <a:pt x="963" y="2"/>
                      <a:pt x="963" y="2"/>
                      <a:pt x="963" y="2"/>
                    </a:cubicBezTo>
                    <a:cubicBezTo>
                      <a:pt x="927" y="2"/>
                      <a:pt x="927" y="2"/>
                      <a:pt x="927" y="2"/>
                    </a:cubicBezTo>
                    <a:cubicBezTo>
                      <a:pt x="927" y="57"/>
                      <a:pt x="927" y="57"/>
                      <a:pt x="927" y="57"/>
                    </a:cubicBezTo>
                    <a:close/>
                    <a:moveTo>
                      <a:pt x="998" y="11"/>
                    </a:moveTo>
                    <a:cubicBezTo>
                      <a:pt x="1008" y="11"/>
                      <a:pt x="1008" y="11"/>
                      <a:pt x="1008" y="11"/>
                    </a:cubicBezTo>
                    <a:cubicBezTo>
                      <a:pt x="1014" y="11"/>
                      <a:pt x="1016" y="13"/>
                      <a:pt x="1016" y="18"/>
                    </a:cubicBezTo>
                    <a:cubicBezTo>
                      <a:pt x="1016" y="23"/>
                      <a:pt x="1014" y="26"/>
                      <a:pt x="1008" y="26"/>
                    </a:cubicBezTo>
                    <a:cubicBezTo>
                      <a:pt x="998" y="26"/>
                      <a:pt x="998" y="26"/>
                      <a:pt x="998" y="26"/>
                    </a:cubicBezTo>
                    <a:cubicBezTo>
                      <a:pt x="998" y="11"/>
                      <a:pt x="998" y="11"/>
                      <a:pt x="998" y="11"/>
                    </a:cubicBezTo>
                    <a:close/>
                    <a:moveTo>
                      <a:pt x="998" y="35"/>
                    </a:moveTo>
                    <a:cubicBezTo>
                      <a:pt x="1011" y="35"/>
                      <a:pt x="1011" y="35"/>
                      <a:pt x="1011" y="35"/>
                    </a:cubicBezTo>
                    <a:cubicBezTo>
                      <a:pt x="1014" y="35"/>
                      <a:pt x="1015" y="37"/>
                      <a:pt x="1016" y="42"/>
                    </a:cubicBezTo>
                    <a:cubicBezTo>
                      <a:pt x="1016" y="47"/>
                      <a:pt x="1017" y="52"/>
                      <a:pt x="1018" y="57"/>
                    </a:cubicBezTo>
                    <a:cubicBezTo>
                      <a:pt x="1031" y="57"/>
                      <a:pt x="1031" y="57"/>
                      <a:pt x="1031" y="57"/>
                    </a:cubicBezTo>
                    <a:cubicBezTo>
                      <a:pt x="1029" y="55"/>
                      <a:pt x="1028" y="51"/>
                      <a:pt x="1028" y="44"/>
                    </a:cubicBezTo>
                    <a:cubicBezTo>
                      <a:pt x="1028" y="44"/>
                      <a:pt x="1028" y="43"/>
                      <a:pt x="1027" y="42"/>
                    </a:cubicBezTo>
                    <a:cubicBezTo>
                      <a:pt x="1027" y="34"/>
                      <a:pt x="1024" y="30"/>
                      <a:pt x="1018" y="30"/>
                    </a:cubicBezTo>
                    <a:cubicBezTo>
                      <a:pt x="1018" y="30"/>
                      <a:pt x="1018" y="30"/>
                      <a:pt x="1018" y="30"/>
                    </a:cubicBezTo>
                    <a:cubicBezTo>
                      <a:pt x="1025" y="28"/>
                      <a:pt x="1029" y="23"/>
                      <a:pt x="1029" y="16"/>
                    </a:cubicBezTo>
                    <a:cubicBezTo>
                      <a:pt x="1029" y="7"/>
                      <a:pt x="1022" y="2"/>
                      <a:pt x="1010" y="2"/>
                    </a:cubicBezTo>
                    <a:cubicBezTo>
                      <a:pt x="987" y="2"/>
                      <a:pt x="987" y="2"/>
                      <a:pt x="987" y="2"/>
                    </a:cubicBezTo>
                    <a:cubicBezTo>
                      <a:pt x="987" y="57"/>
                      <a:pt x="987" y="57"/>
                      <a:pt x="987" y="57"/>
                    </a:cubicBezTo>
                    <a:cubicBezTo>
                      <a:pt x="998" y="57"/>
                      <a:pt x="998" y="57"/>
                      <a:pt x="998" y="57"/>
                    </a:cubicBezTo>
                    <a:cubicBezTo>
                      <a:pt x="998" y="35"/>
                      <a:pt x="998" y="35"/>
                      <a:pt x="998" y="35"/>
                    </a:cubicBezTo>
                    <a:close/>
                    <a:moveTo>
                      <a:pt x="1092" y="18"/>
                    </a:moveTo>
                    <a:cubicBezTo>
                      <a:pt x="1091" y="7"/>
                      <a:pt x="1085" y="1"/>
                      <a:pt x="1073" y="0"/>
                    </a:cubicBezTo>
                    <a:cubicBezTo>
                      <a:pt x="1059" y="1"/>
                      <a:pt x="1051" y="7"/>
                      <a:pt x="1050" y="19"/>
                    </a:cubicBezTo>
                    <a:cubicBezTo>
                      <a:pt x="1050" y="26"/>
                      <a:pt x="1056" y="31"/>
                      <a:pt x="1068" y="34"/>
                    </a:cubicBezTo>
                    <a:cubicBezTo>
                      <a:pt x="1069" y="34"/>
                      <a:pt x="1069" y="34"/>
                      <a:pt x="1070" y="35"/>
                    </a:cubicBezTo>
                    <a:cubicBezTo>
                      <a:pt x="1077" y="36"/>
                      <a:pt x="1081" y="39"/>
                      <a:pt x="1081" y="42"/>
                    </a:cubicBezTo>
                    <a:cubicBezTo>
                      <a:pt x="1081" y="47"/>
                      <a:pt x="1077" y="49"/>
                      <a:pt x="1070" y="50"/>
                    </a:cubicBezTo>
                    <a:cubicBezTo>
                      <a:pt x="1064" y="49"/>
                      <a:pt x="1061" y="46"/>
                      <a:pt x="1061" y="39"/>
                    </a:cubicBezTo>
                    <a:cubicBezTo>
                      <a:pt x="1049" y="39"/>
                      <a:pt x="1049" y="39"/>
                      <a:pt x="1049" y="39"/>
                    </a:cubicBezTo>
                    <a:cubicBezTo>
                      <a:pt x="1049" y="52"/>
                      <a:pt x="1056" y="58"/>
                      <a:pt x="1070" y="58"/>
                    </a:cubicBezTo>
                    <a:cubicBezTo>
                      <a:pt x="1085" y="57"/>
                      <a:pt x="1093" y="51"/>
                      <a:pt x="1093" y="40"/>
                    </a:cubicBezTo>
                    <a:cubicBezTo>
                      <a:pt x="1093" y="32"/>
                      <a:pt x="1087" y="27"/>
                      <a:pt x="1074" y="24"/>
                    </a:cubicBezTo>
                    <a:cubicBezTo>
                      <a:pt x="1073" y="24"/>
                      <a:pt x="1073" y="24"/>
                      <a:pt x="1073" y="24"/>
                    </a:cubicBezTo>
                    <a:cubicBezTo>
                      <a:pt x="1066" y="23"/>
                      <a:pt x="1062" y="21"/>
                      <a:pt x="1063" y="16"/>
                    </a:cubicBezTo>
                    <a:cubicBezTo>
                      <a:pt x="1063" y="12"/>
                      <a:pt x="1066" y="10"/>
                      <a:pt x="1072" y="9"/>
                    </a:cubicBezTo>
                    <a:cubicBezTo>
                      <a:pt x="1077" y="9"/>
                      <a:pt x="1080" y="12"/>
                      <a:pt x="1080" y="18"/>
                    </a:cubicBezTo>
                    <a:cubicBezTo>
                      <a:pt x="1092" y="18"/>
                      <a:pt x="1092" y="18"/>
                      <a:pt x="1092" y="18"/>
                    </a:cubicBezTo>
                    <a:close/>
                    <a:moveTo>
                      <a:pt x="1127" y="2"/>
                    </a:moveTo>
                    <a:cubicBezTo>
                      <a:pt x="1115" y="2"/>
                      <a:pt x="1115" y="2"/>
                      <a:pt x="1115" y="2"/>
                    </a:cubicBezTo>
                    <a:cubicBezTo>
                      <a:pt x="1115" y="57"/>
                      <a:pt x="1115" y="57"/>
                      <a:pt x="1115" y="57"/>
                    </a:cubicBezTo>
                    <a:cubicBezTo>
                      <a:pt x="1127" y="57"/>
                      <a:pt x="1127" y="57"/>
                      <a:pt x="1127" y="57"/>
                    </a:cubicBezTo>
                    <a:cubicBezTo>
                      <a:pt x="1127" y="2"/>
                      <a:pt x="1127" y="2"/>
                      <a:pt x="1127" y="2"/>
                    </a:cubicBezTo>
                    <a:close/>
                    <a:moveTo>
                      <a:pt x="1146" y="11"/>
                    </a:moveTo>
                    <a:cubicBezTo>
                      <a:pt x="1162" y="11"/>
                      <a:pt x="1162" y="11"/>
                      <a:pt x="1162" y="11"/>
                    </a:cubicBezTo>
                    <a:cubicBezTo>
                      <a:pt x="1162" y="57"/>
                      <a:pt x="1162" y="57"/>
                      <a:pt x="1162" y="57"/>
                    </a:cubicBezTo>
                    <a:cubicBezTo>
                      <a:pt x="1174" y="57"/>
                      <a:pt x="1174" y="57"/>
                      <a:pt x="1174" y="57"/>
                    </a:cubicBezTo>
                    <a:cubicBezTo>
                      <a:pt x="1174" y="11"/>
                      <a:pt x="1174" y="11"/>
                      <a:pt x="1174" y="11"/>
                    </a:cubicBezTo>
                    <a:cubicBezTo>
                      <a:pt x="1190" y="11"/>
                      <a:pt x="1190" y="11"/>
                      <a:pt x="1190" y="11"/>
                    </a:cubicBezTo>
                    <a:cubicBezTo>
                      <a:pt x="1190" y="2"/>
                      <a:pt x="1190" y="2"/>
                      <a:pt x="1190" y="2"/>
                    </a:cubicBezTo>
                    <a:cubicBezTo>
                      <a:pt x="1146" y="2"/>
                      <a:pt x="1146" y="2"/>
                      <a:pt x="1146" y="2"/>
                    </a:cubicBezTo>
                    <a:cubicBezTo>
                      <a:pt x="1146" y="11"/>
                      <a:pt x="1146" y="11"/>
                      <a:pt x="1146" y="11"/>
                    </a:cubicBezTo>
                    <a:close/>
                    <a:moveTo>
                      <a:pt x="1224" y="57"/>
                    </a:moveTo>
                    <a:cubicBezTo>
                      <a:pt x="1236" y="57"/>
                      <a:pt x="1236" y="57"/>
                      <a:pt x="1236" y="57"/>
                    </a:cubicBezTo>
                    <a:cubicBezTo>
                      <a:pt x="1236" y="39"/>
                      <a:pt x="1236" y="39"/>
                      <a:pt x="1236" y="39"/>
                    </a:cubicBezTo>
                    <a:cubicBezTo>
                      <a:pt x="1254" y="2"/>
                      <a:pt x="1254" y="2"/>
                      <a:pt x="1254" y="2"/>
                    </a:cubicBezTo>
                    <a:cubicBezTo>
                      <a:pt x="1242" y="2"/>
                      <a:pt x="1242" y="2"/>
                      <a:pt x="1242" y="2"/>
                    </a:cubicBezTo>
                    <a:cubicBezTo>
                      <a:pt x="1231" y="27"/>
                      <a:pt x="1231" y="27"/>
                      <a:pt x="1231" y="27"/>
                    </a:cubicBezTo>
                    <a:cubicBezTo>
                      <a:pt x="1220" y="2"/>
                      <a:pt x="1220" y="2"/>
                      <a:pt x="1220" y="2"/>
                    </a:cubicBezTo>
                    <a:cubicBezTo>
                      <a:pt x="1206" y="2"/>
                      <a:pt x="1206" y="2"/>
                      <a:pt x="1206" y="2"/>
                    </a:cubicBezTo>
                    <a:cubicBezTo>
                      <a:pt x="1224" y="39"/>
                      <a:pt x="1224" y="39"/>
                      <a:pt x="1224" y="39"/>
                    </a:cubicBezTo>
                    <a:cubicBezTo>
                      <a:pt x="1224" y="57"/>
                      <a:pt x="1224" y="57"/>
                      <a:pt x="1224" y="57"/>
                    </a:cubicBezTo>
                    <a:close/>
                    <a:moveTo>
                      <a:pt x="1315" y="58"/>
                    </a:moveTo>
                    <a:cubicBezTo>
                      <a:pt x="1332" y="57"/>
                      <a:pt x="1340" y="48"/>
                      <a:pt x="1341" y="30"/>
                    </a:cubicBezTo>
                    <a:cubicBezTo>
                      <a:pt x="1340" y="11"/>
                      <a:pt x="1332" y="1"/>
                      <a:pt x="1315" y="0"/>
                    </a:cubicBezTo>
                    <a:cubicBezTo>
                      <a:pt x="1298" y="1"/>
                      <a:pt x="1289" y="11"/>
                      <a:pt x="1289" y="30"/>
                    </a:cubicBezTo>
                    <a:cubicBezTo>
                      <a:pt x="1289" y="48"/>
                      <a:pt x="1298" y="57"/>
                      <a:pt x="1315" y="58"/>
                    </a:cubicBezTo>
                    <a:close/>
                    <a:moveTo>
                      <a:pt x="1315" y="9"/>
                    </a:moveTo>
                    <a:cubicBezTo>
                      <a:pt x="1324" y="9"/>
                      <a:pt x="1329" y="16"/>
                      <a:pt x="1329" y="30"/>
                    </a:cubicBezTo>
                    <a:cubicBezTo>
                      <a:pt x="1329" y="43"/>
                      <a:pt x="1324" y="50"/>
                      <a:pt x="1315" y="50"/>
                    </a:cubicBezTo>
                    <a:cubicBezTo>
                      <a:pt x="1306" y="50"/>
                      <a:pt x="1301" y="43"/>
                      <a:pt x="1301" y="30"/>
                    </a:cubicBezTo>
                    <a:cubicBezTo>
                      <a:pt x="1301" y="16"/>
                      <a:pt x="1306" y="9"/>
                      <a:pt x="1315" y="9"/>
                    </a:cubicBezTo>
                    <a:close/>
                    <a:moveTo>
                      <a:pt x="1375" y="57"/>
                    </a:moveTo>
                    <a:cubicBezTo>
                      <a:pt x="1375" y="33"/>
                      <a:pt x="1375" y="33"/>
                      <a:pt x="1375" y="33"/>
                    </a:cubicBezTo>
                    <a:cubicBezTo>
                      <a:pt x="1397" y="33"/>
                      <a:pt x="1397" y="33"/>
                      <a:pt x="1397" y="33"/>
                    </a:cubicBezTo>
                    <a:cubicBezTo>
                      <a:pt x="1397" y="24"/>
                      <a:pt x="1397" y="24"/>
                      <a:pt x="1397" y="24"/>
                    </a:cubicBezTo>
                    <a:cubicBezTo>
                      <a:pt x="1375" y="24"/>
                      <a:pt x="1375" y="24"/>
                      <a:pt x="1375" y="24"/>
                    </a:cubicBezTo>
                    <a:cubicBezTo>
                      <a:pt x="1375" y="11"/>
                      <a:pt x="1375" y="11"/>
                      <a:pt x="1375" y="11"/>
                    </a:cubicBezTo>
                    <a:cubicBezTo>
                      <a:pt x="1399" y="11"/>
                      <a:pt x="1399" y="11"/>
                      <a:pt x="1399" y="11"/>
                    </a:cubicBezTo>
                    <a:cubicBezTo>
                      <a:pt x="1399" y="2"/>
                      <a:pt x="1399" y="2"/>
                      <a:pt x="1399" y="2"/>
                    </a:cubicBezTo>
                    <a:cubicBezTo>
                      <a:pt x="1363" y="2"/>
                      <a:pt x="1363" y="2"/>
                      <a:pt x="1363" y="2"/>
                    </a:cubicBezTo>
                    <a:cubicBezTo>
                      <a:pt x="1363" y="57"/>
                      <a:pt x="1363" y="57"/>
                      <a:pt x="1363" y="57"/>
                    </a:cubicBezTo>
                    <a:cubicBezTo>
                      <a:pt x="1375" y="57"/>
                      <a:pt x="1375" y="57"/>
                      <a:pt x="1375" y="57"/>
                    </a:cubicBezTo>
                    <a:close/>
                    <a:moveTo>
                      <a:pt x="1431" y="11"/>
                    </a:moveTo>
                    <a:cubicBezTo>
                      <a:pt x="1448" y="11"/>
                      <a:pt x="1448" y="11"/>
                      <a:pt x="1448" y="11"/>
                    </a:cubicBezTo>
                    <a:cubicBezTo>
                      <a:pt x="1448" y="57"/>
                      <a:pt x="1448" y="57"/>
                      <a:pt x="1448" y="57"/>
                    </a:cubicBezTo>
                    <a:cubicBezTo>
                      <a:pt x="1459" y="57"/>
                      <a:pt x="1459" y="57"/>
                      <a:pt x="1459" y="57"/>
                    </a:cubicBezTo>
                    <a:cubicBezTo>
                      <a:pt x="1459" y="11"/>
                      <a:pt x="1459" y="11"/>
                      <a:pt x="1459" y="11"/>
                    </a:cubicBezTo>
                    <a:cubicBezTo>
                      <a:pt x="1476" y="11"/>
                      <a:pt x="1476" y="11"/>
                      <a:pt x="1476" y="11"/>
                    </a:cubicBezTo>
                    <a:cubicBezTo>
                      <a:pt x="1476" y="2"/>
                      <a:pt x="1476" y="2"/>
                      <a:pt x="1476" y="2"/>
                    </a:cubicBezTo>
                    <a:cubicBezTo>
                      <a:pt x="1431" y="2"/>
                      <a:pt x="1431" y="2"/>
                      <a:pt x="1431" y="2"/>
                    </a:cubicBezTo>
                    <a:cubicBezTo>
                      <a:pt x="1431" y="11"/>
                      <a:pt x="1431" y="11"/>
                      <a:pt x="1431" y="11"/>
                    </a:cubicBezTo>
                    <a:close/>
                    <a:moveTo>
                      <a:pt x="1495" y="57"/>
                    </a:moveTo>
                    <a:cubicBezTo>
                      <a:pt x="1532" y="57"/>
                      <a:pt x="1532" y="57"/>
                      <a:pt x="1532" y="57"/>
                    </a:cubicBezTo>
                    <a:cubicBezTo>
                      <a:pt x="1532" y="48"/>
                      <a:pt x="1532" y="48"/>
                      <a:pt x="1532" y="48"/>
                    </a:cubicBezTo>
                    <a:cubicBezTo>
                      <a:pt x="1507" y="48"/>
                      <a:pt x="1507" y="48"/>
                      <a:pt x="1507" y="48"/>
                    </a:cubicBezTo>
                    <a:cubicBezTo>
                      <a:pt x="1507" y="33"/>
                      <a:pt x="1507" y="33"/>
                      <a:pt x="1507" y="33"/>
                    </a:cubicBezTo>
                    <a:cubicBezTo>
                      <a:pt x="1530" y="33"/>
                      <a:pt x="1530" y="33"/>
                      <a:pt x="1530" y="33"/>
                    </a:cubicBezTo>
                    <a:cubicBezTo>
                      <a:pt x="1530" y="24"/>
                      <a:pt x="1530" y="24"/>
                      <a:pt x="1530" y="24"/>
                    </a:cubicBezTo>
                    <a:cubicBezTo>
                      <a:pt x="1507" y="24"/>
                      <a:pt x="1507" y="24"/>
                      <a:pt x="1507" y="24"/>
                    </a:cubicBezTo>
                    <a:cubicBezTo>
                      <a:pt x="1507" y="11"/>
                      <a:pt x="1507" y="11"/>
                      <a:pt x="1507" y="11"/>
                    </a:cubicBezTo>
                    <a:cubicBezTo>
                      <a:pt x="1531" y="11"/>
                      <a:pt x="1531" y="11"/>
                      <a:pt x="1531" y="11"/>
                    </a:cubicBezTo>
                    <a:cubicBezTo>
                      <a:pt x="1531" y="2"/>
                      <a:pt x="1531" y="2"/>
                      <a:pt x="1531" y="2"/>
                    </a:cubicBezTo>
                    <a:cubicBezTo>
                      <a:pt x="1495" y="2"/>
                      <a:pt x="1495" y="2"/>
                      <a:pt x="1495" y="2"/>
                    </a:cubicBezTo>
                    <a:cubicBezTo>
                      <a:pt x="1495" y="57"/>
                      <a:pt x="1495" y="57"/>
                      <a:pt x="1495" y="57"/>
                    </a:cubicBezTo>
                    <a:close/>
                    <a:moveTo>
                      <a:pt x="1599" y="20"/>
                    </a:moveTo>
                    <a:cubicBezTo>
                      <a:pt x="1598" y="7"/>
                      <a:pt x="1590" y="1"/>
                      <a:pt x="1576" y="0"/>
                    </a:cubicBezTo>
                    <a:cubicBezTo>
                      <a:pt x="1561" y="1"/>
                      <a:pt x="1553" y="11"/>
                      <a:pt x="1553" y="30"/>
                    </a:cubicBezTo>
                    <a:cubicBezTo>
                      <a:pt x="1553" y="48"/>
                      <a:pt x="1561" y="57"/>
                      <a:pt x="1576" y="58"/>
                    </a:cubicBezTo>
                    <a:cubicBezTo>
                      <a:pt x="1590" y="58"/>
                      <a:pt x="1598" y="51"/>
                      <a:pt x="1599" y="39"/>
                    </a:cubicBezTo>
                    <a:cubicBezTo>
                      <a:pt x="1586" y="39"/>
                      <a:pt x="1586" y="39"/>
                      <a:pt x="1586" y="39"/>
                    </a:cubicBezTo>
                    <a:cubicBezTo>
                      <a:pt x="1586" y="46"/>
                      <a:pt x="1583" y="49"/>
                      <a:pt x="1576" y="50"/>
                    </a:cubicBezTo>
                    <a:cubicBezTo>
                      <a:pt x="1569" y="49"/>
                      <a:pt x="1566" y="43"/>
                      <a:pt x="1565" y="30"/>
                    </a:cubicBezTo>
                    <a:cubicBezTo>
                      <a:pt x="1566" y="16"/>
                      <a:pt x="1569" y="10"/>
                      <a:pt x="1576" y="9"/>
                    </a:cubicBezTo>
                    <a:cubicBezTo>
                      <a:pt x="1582" y="9"/>
                      <a:pt x="1586" y="13"/>
                      <a:pt x="1586" y="20"/>
                    </a:cubicBezTo>
                    <a:cubicBezTo>
                      <a:pt x="1599" y="20"/>
                      <a:pt x="1599" y="20"/>
                      <a:pt x="1599" y="20"/>
                    </a:cubicBezTo>
                    <a:close/>
                    <a:moveTo>
                      <a:pt x="1631" y="57"/>
                    </a:moveTo>
                    <a:cubicBezTo>
                      <a:pt x="1631" y="33"/>
                      <a:pt x="1631" y="33"/>
                      <a:pt x="1631" y="33"/>
                    </a:cubicBezTo>
                    <a:cubicBezTo>
                      <a:pt x="1652" y="33"/>
                      <a:pt x="1652" y="33"/>
                      <a:pt x="1652" y="33"/>
                    </a:cubicBezTo>
                    <a:cubicBezTo>
                      <a:pt x="1652" y="57"/>
                      <a:pt x="1652" y="57"/>
                      <a:pt x="1652" y="57"/>
                    </a:cubicBezTo>
                    <a:cubicBezTo>
                      <a:pt x="1664" y="57"/>
                      <a:pt x="1664" y="57"/>
                      <a:pt x="1664" y="57"/>
                    </a:cubicBezTo>
                    <a:cubicBezTo>
                      <a:pt x="1664" y="2"/>
                      <a:pt x="1664" y="2"/>
                      <a:pt x="1664" y="2"/>
                    </a:cubicBezTo>
                    <a:cubicBezTo>
                      <a:pt x="1652" y="2"/>
                      <a:pt x="1652" y="2"/>
                      <a:pt x="1652" y="2"/>
                    </a:cubicBezTo>
                    <a:cubicBezTo>
                      <a:pt x="1652" y="24"/>
                      <a:pt x="1652" y="24"/>
                      <a:pt x="1652" y="24"/>
                    </a:cubicBezTo>
                    <a:cubicBezTo>
                      <a:pt x="1631" y="24"/>
                      <a:pt x="1631" y="24"/>
                      <a:pt x="1631" y="24"/>
                    </a:cubicBezTo>
                    <a:cubicBezTo>
                      <a:pt x="1631" y="2"/>
                      <a:pt x="1631" y="2"/>
                      <a:pt x="1631" y="2"/>
                    </a:cubicBezTo>
                    <a:cubicBezTo>
                      <a:pt x="1620" y="2"/>
                      <a:pt x="1620" y="2"/>
                      <a:pt x="1620" y="2"/>
                    </a:cubicBezTo>
                    <a:cubicBezTo>
                      <a:pt x="1620" y="57"/>
                      <a:pt x="1620" y="57"/>
                      <a:pt x="1620" y="57"/>
                    </a:cubicBezTo>
                    <a:cubicBezTo>
                      <a:pt x="1631" y="57"/>
                      <a:pt x="1631" y="57"/>
                      <a:pt x="1631" y="57"/>
                    </a:cubicBezTo>
                    <a:close/>
                    <a:moveTo>
                      <a:pt x="1737" y="57"/>
                    </a:moveTo>
                    <a:cubicBezTo>
                      <a:pt x="1737" y="2"/>
                      <a:pt x="1737" y="2"/>
                      <a:pt x="1737" y="2"/>
                    </a:cubicBezTo>
                    <a:cubicBezTo>
                      <a:pt x="1726" y="2"/>
                      <a:pt x="1726" y="2"/>
                      <a:pt x="1726" y="2"/>
                    </a:cubicBezTo>
                    <a:cubicBezTo>
                      <a:pt x="1726" y="45"/>
                      <a:pt x="1726" y="45"/>
                      <a:pt x="1726" y="45"/>
                    </a:cubicBezTo>
                    <a:cubicBezTo>
                      <a:pt x="1725" y="45"/>
                      <a:pt x="1725" y="45"/>
                      <a:pt x="1725" y="45"/>
                    </a:cubicBezTo>
                    <a:cubicBezTo>
                      <a:pt x="1705" y="2"/>
                      <a:pt x="1705" y="2"/>
                      <a:pt x="1705" y="2"/>
                    </a:cubicBezTo>
                    <a:cubicBezTo>
                      <a:pt x="1687" y="2"/>
                      <a:pt x="1687" y="2"/>
                      <a:pt x="1687" y="2"/>
                    </a:cubicBezTo>
                    <a:cubicBezTo>
                      <a:pt x="1687" y="57"/>
                      <a:pt x="1687" y="57"/>
                      <a:pt x="1687" y="57"/>
                    </a:cubicBezTo>
                    <a:cubicBezTo>
                      <a:pt x="1698" y="57"/>
                      <a:pt x="1698" y="57"/>
                      <a:pt x="1698" y="57"/>
                    </a:cubicBezTo>
                    <a:cubicBezTo>
                      <a:pt x="1698" y="11"/>
                      <a:pt x="1698" y="11"/>
                      <a:pt x="1698" y="11"/>
                    </a:cubicBezTo>
                    <a:cubicBezTo>
                      <a:pt x="1699" y="11"/>
                      <a:pt x="1699" y="11"/>
                      <a:pt x="1699" y="11"/>
                    </a:cubicBezTo>
                    <a:cubicBezTo>
                      <a:pt x="1720" y="57"/>
                      <a:pt x="1720" y="57"/>
                      <a:pt x="1720" y="57"/>
                    </a:cubicBezTo>
                    <a:cubicBezTo>
                      <a:pt x="1737" y="57"/>
                      <a:pt x="1737" y="57"/>
                      <a:pt x="1737" y="57"/>
                    </a:cubicBezTo>
                    <a:close/>
                    <a:moveTo>
                      <a:pt x="1784" y="58"/>
                    </a:moveTo>
                    <a:cubicBezTo>
                      <a:pt x="1801" y="57"/>
                      <a:pt x="1810" y="48"/>
                      <a:pt x="1810" y="30"/>
                    </a:cubicBezTo>
                    <a:cubicBezTo>
                      <a:pt x="1810" y="11"/>
                      <a:pt x="1801" y="1"/>
                      <a:pt x="1784" y="0"/>
                    </a:cubicBezTo>
                    <a:cubicBezTo>
                      <a:pt x="1767" y="1"/>
                      <a:pt x="1759" y="11"/>
                      <a:pt x="1758" y="30"/>
                    </a:cubicBezTo>
                    <a:cubicBezTo>
                      <a:pt x="1759" y="48"/>
                      <a:pt x="1767" y="57"/>
                      <a:pt x="1784" y="58"/>
                    </a:cubicBezTo>
                    <a:close/>
                    <a:moveTo>
                      <a:pt x="1784" y="9"/>
                    </a:moveTo>
                    <a:cubicBezTo>
                      <a:pt x="1793" y="9"/>
                      <a:pt x="1798" y="16"/>
                      <a:pt x="1798" y="30"/>
                    </a:cubicBezTo>
                    <a:cubicBezTo>
                      <a:pt x="1798" y="43"/>
                      <a:pt x="1793" y="50"/>
                      <a:pt x="1784" y="50"/>
                    </a:cubicBezTo>
                    <a:cubicBezTo>
                      <a:pt x="1775" y="50"/>
                      <a:pt x="1771" y="43"/>
                      <a:pt x="1771" y="30"/>
                    </a:cubicBezTo>
                    <a:cubicBezTo>
                      <a:pt x="1771" y="16"/>
                      <a:pt x="1775" y="9"/>
                      <a:pt x="1784" y="9"/>
                    </a:cubicBezTo>
                    <a:close/>
                    <a:moveTo>
                      <a:pt x="1868" y="57"/>
                    </a:moveTo>
                    <a:cubicBezTo>
                      <a:pt x="1868" y="48"/>
                      <a:pt x="1868" y="48"/>
                      <a:pt x="1868" y="48"/>
                    </a:cubicBezTo>
                    <a:cubicBezTo>
                      <a:pt x="1844" y="48"/>
                      <a:pt x="1844" y="48"/>
                      <a:pt x="1844" y="48"/>
                    </a:cubicBezTo>
                    <a:cubicBezTo>
                      <a:pt x="1844" y="2"/>
                      <a:pt x="1844" y="2"/>
                      <a:pt x="1844" y="2"/>
                    </a:cubicBezTo>
                    <a:cubicBezTo>
                      <a:pt x="1833" y="2"/>
                      <a:pt x="1833" y="2"/>
                      <a:pt x="1833" y="2"/>
                    </a:cubicBezTo>
                    <a:cubicBezTo>
                      <a:pt x="1833" y="57"/>
                      <a:pt x="1833" y="57"/>
                      <a:pt x="1833" y="57"/>
                    </a:cubicBezTo>
                    <a:cubicBezTo>
                      <a:pt x="1868" y="57"/>
                      <a:pt x="1868" y="57"/>
                      <a:pt x="1868" y="57"/>
                    </a:cubicBezTo>
                    <a:close/>
                    <a:moveTo>
                      <a:pt x="1913" y="58"/>
                    </a:moveTo>
                    <a:cubicBezTo>
                      <a:pt x="1929" y="57"/>
                      <a:pt x="1938" y="48"/>
                      <a:pt x="1939" y="30"/>
                    </a:cubicBezTo>
                    <a:cubicBezTo>
                      <a:pt x="1938" y="11"/>
                      <a:pt x="1929" y="1"/>
                      <a:pt x="1913" y="0"/>
                    </a:cubicBezTo>
                    <a:cubicBezTo>
                      <a:pt x="1896" y="1"/>
                      <a:pt x="1887" y="11"/>
                      <a:pt x="1886" y="30"/>
                    </a:cubicBezTo>
                    <a:cubicBezTo>
                      <a:pt x="1887" y="48"/>
                      <a:pt x="1896" y="57"/>
                      <a:pt x="1913" y="58"/>
                    </a:cubicBezTo>
                    <a:close/>
                    <a:moveTo>
                      <a:pt x="1913" y="9"/>
                    </a:moveTo>
                    <a:cubicBezTo>
                      <a:pt x="1922" y="9"/>
                      <a:pt x="1926" y="16"/>
                      <a:pt x="1926" y="30"/>
                    </a:cubicBezTo>
                    <a:cubicBezTo>
                      <a:pt x="1926" y="43"/>
                      <a:pt x="1922" y="50"/>
                      <a:pt x="1913" y="50"/>
                    </a:cubicBezTo>
                    <a:cubicBezTo>
                      <a:pt x="1903" y="50"/>
                      <a:pt x="1899" y="43"/>
                      <a:pt x="1899" y="30"/>
                    </a:cubicBezTo>
                    <a:cubicBezTo>
                      <a:pt x="1899" y="16"/>
                      <a:pt x="1903" y="9"/>
                      <a:pt x="1913" y="9"/>
                    </a:cubicBezTo>
                    <a:close/>
                    <a:moveTo>
                      <a:pt x="1997" y="37"/>
                    </a:moveTo>
                    <a:cubicBezTo>
                      <a:pt x="1997" y="48"/>
                      <a:pt x="1997" y="48"/>
                      <a:pt x="1997" y="48"/>
                    </a:cubicBezTo>
                    <a:cubicBezTo>
                      <a:pt x="1997" y="49"/>
                      <a:pt x="1997" y="49"/>
                      <a:pt x="1997" y="48"/>
                    </a:cubicBezTo>
                    <a:cubicBezTo>
                      <a:pt x="1993" y="49"/>
                      <a:pt x="1989" y="50"/>
                      <a:pt x="1986" y="50"/>
                    </a:cubicBezTo>
                    <a:cubicBezTo>
                      <a:pt x="1976" y="49"/>
                      <a:pt x="1971" y="43"/>
                      <a:pt x="1971" y="30"/>
                    </a:cubicBezTo>
                    <a:cubicBezTo>
                      <a:pt x="1971" y="16"/>
                      <a:pt x="1976" y="9"/>
                      <a:pt x="1986" y="9"/>
                    </a:cubicBezTo>
                    <a:cubicBezTo>
                      <a:pt x="1994" y="9"/>
                      <a:pt x="1997" y="12"/>
                      <a:pt x="1997" y="18"/>
                    </a:cubicBezTo>
                    <a:cubicBezTo>
                      <a:pt x="2010" y="18"/>
                      <a:pt x="2010" y="18"/>
                      <a:pt x="2010" y="18"/>
                    </a:cubicBezTo>
                    <a:cubicBezTo>
                      <a:pt x="2010" y="6"/>
                      <a:pt x="2001" y="0"/>
                      <a:pt x="1984" y="0"/>
                    </a:cubicBezTo>
                    <a:cubicBezTo>
                      <a:pt x="1968" y="2"/>
                      <a:pt x="1959" y="11"/>
                      <a:pt x="1959" y="30"/>
                    </a:cubicBezTo>
                    <a:cubicBezTo>
                      <a:pt x="1959" y="47"/>
                      <a:pt x="1968" y="57"/>
                      <a:pt x="1984" y="58"/>
                    </a:cubicBezTo>
                    <a:cubicBezTo>
                      <a:pt x="1989" y="58"/>
                      <a:pt x="1994" y="58"/>
                      <a:pt x="1997" y="57"/>
                    </a:cubicBezTo>
                    <a:cubicBezTo>
                      <a:pt x="2001" y="57"/>
                      <a:pt x="2005" y="57"/>
                      <a:pt x="2009" y="55"/>
                    </a:cubicBezTo>
                    <a:cubicBezTo>
                      <a:pt x="2009" y="27"/>
                      <a:pt x="2009" y="27"/>
                      <a:pt x="2009" y="27"/>
                    </a:cubicBezTo>
                    <a:cubicBezTo>
                      <a:pt x="1987" y="27"/>
                      <a:pt x="1987" y="27"/>
                      <a:pt x="1987" y="27"/>
                    </a:cubicBezTo>
                    <a:cubicBezTo>
                      <a:pt x="1987" y="37"/>
                      <a:pt x="1987" y="37"/>
                      <a:pt x="1987" y="37"/>
                    </a:cubicBezTo>
                    <a:cubicBezTo>
                      <a:pt x="1997" y="37"/>
                      <a:pt x="1997" y="37"/>
                      <a:pt x="1997" y="37"/>
                    </a:cubicBezTo>
                    <a:close/>
                    <a:moveTo>
                      <a:pt x="2048" y="57"/>
                    </a:moveTo>
                    <a:cubicBezTo>
                      <a:pt x="2059" y="57"/>
                      <a:pt x="2059" y="57"/>
                      <a:pt x="2059" y="57"/>
                    </a:cubicBezTo>
                    <a:cubicBezTo>
                      <a:pt x="2059" y="39"/>
                      <a:pt x="2059" y="39"/>
                      <a:pt x="2059" y="39"/>
                    </a:cubicBezTo>
                    <a:cubicBezTo>
                      <a:pt x="2078" y="2"/>
                      <a:pt x="2078" y="2"/>
                      <a:pt x="2078" y="2"/>
                    </a:cubicBezTo>
                    <a:cubicBezTo>
                      <a:pt x="2066" y="2"/>
                      <a:pt x="2066" y="2"/>
                      <a:pt x="2066" y="2"/>
                    </a:cubicBezTo>
                    <a:cubicBezTo>
                      <a:pt x="2054" y="27"/>
                      <a:pt x="2054" y="27"/>
                      <a:pt x="2054" y="27"/>
                    </a:cubicBezTo>
                    <a:cubicBezTo>
                      <a:pt x="2043" y="2"/>
                      <a:pt x="2043" y="2"/>
                      <a:pt x="2043" y="2"/>
                    </a:cubicBezTo>
                    <a:cubicBezTo>
                      <a:pt x="2029" y="2"/>
                      <a:pt x="2029" y="2"/>
                      <a:pt x="2029" y="2"/>
                    </a:cubicBezTo>
                    <a:cubicBezTo>
                      <a:pt x="2048" y="39"/>
                      <a:pt x="2048" y="39"/>
                      <a:pt x="2048" y="39"/>
                    </a:cubicBezTo>
                    <a:lnTo>
                      <a:pt x="2048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" name="iŝliḓè">
                <a:extLst>
                  <a:ext uri="{FF2B5EF4-FFF2-40B4-BE49-F238E27FC236}">
                    <a16:creationId xmlns="" xmlns:a16="http://schemas.microsoft.com/office/drawing/2014/main" id="{DEA90481-31F5-4AD1-9D11-A8CF1AADC87A}"/>
                  </a:ext>
                </a:extLst>
              </p:cNvPr>
              <p:cNvSpPr/>
              <p:nvPr userDrawn="1"/>
            </p:nvSpPr>
            <p:spPr bwMode="auto">
              <a:xfrm>
                <a:off x="2647449" y="2492374"/>
                <a:ext cx="1838789" cy="1871663"/>
              </a:xfrm>
              <a:custGeom>
                <a:avLst/>
                <a:gdLst>
                  <a:gd name="T0" fmla="*/ 606 w 808"/>
                  <a:gd name="T1" fmla="*/ 701 h 821"/>
                  <a:gd name="T2" fmla="*/ 597 w 808"/>
                  <a:gd name="T3" fmla="*/ 703 h 821"/>
                  <a:gd name="T4" fmla="*/ 597 w 808"/>
                  <a:gd name="T5" fmla="*/ 684 h 821"/>
                  <a:gd name="T6" fmla="*/ 620 w 808"/>
                  <a:gd name="T7" fmla="*/ 651 h 821"/>
                  <a:gd name="T8" fmla="*/ 606 w 808"/>
                  <a:gd name="T9" fmla="*/ 661 h 821"/>
                  <a:gd name="T10" fmla="*/ 584 w 808"/>
                  <a:gd name="T11" fmla="*/ 659 h 821"/>
                  <a:gd name="T12" fmla="*/ 591 w 808"/>
                  <a:gd name="T13" fmla="*/ 642 h 821"/>
                  <a:gd name="T14" fmla="*/ 597 w 808"/>
                  <a:gd name="T15" fmla="*/ 649 h 821"/>
                  <a:gd name="T16" fmla="*/ 620 w 808"/>
                  <a:gd name="T17" fmla="*/ 619 h 821"/>
                  <a:gd name="T18" fmla="*/ 636 w 808"/>
                  <a:gd name="T19" fmla="*/ 634 h 821"/>
                  <a:gd name="T20" fmla="*/ 623 w 808"/>
                  <a:gd name="T21" fmla="*/ 679 h 821"/>
                  <a:gd name="T22" fmla="*/ 620 w 808"/>
                  <a:gd name="T23" fmla="*/ 692 h 821"/>
                  <a:gd name="T24" fmla="*/ 177 w 808"/>
                  <a:gd name="T25" fmla="*/ 710 h 821"/>
                  <a:gd name="T26" fmla="*/ 216 w 808"/>
                  <a:gd name="T27" fmla="*/ 643 h 821"/>
                  <a:gd name="T28" fmla="*/ 233 w 808"/>
                  <a:gd name="T29" fmla="*/ 632 h 821"/>
                  <a:gd name="T30" fmla="*/ 209 w 808"/>
                  <a:gd name="T31" fmla="*/ 667 h 821"/>
                  <a:gd name="T32" fmla="*/ 245 w 808"/>
                  <a:gd name="T33" fmla="*/ 647 h 821"/>
                  <a:gd name="T34" fmla="*/ 246 w 808"/>
                  <a:gd name="T35" fmla="*/ 676 h 821"/>
                  <a:gd name="T36" fmla="*/ 228 w 808"/>
                  <a:gd name="T37" fmla="*/ 694 h 821"/>
                  <a:gd name="T38" fmla="*/ 203 w 808"/>
                  <a:gd name="T39" fmla="*/ 719 h 821"/>
                  <a:gd name="T40" fmla="*/ 207 w 808"/>
                  <a:gd name="T41" fmla="*/ 683 h 821"/>
                  <a:gd name="T42" fmla="*/ 446 w 808"/>
                  <a:gd name="T43" fmla="*/ 698 h 821"/>
                  <a:gd name="T44" fmla="*/ 444 w 808"/>
                  <a:gd name="T45" fmla="*/ 686 h 821"/>
                  <a:gd name="T46" fmla="*/ 445 w 808"/>
                  <a:gd name="T47" fmla="*/ 674 h 821"/>
                  <a:gd name="T48" fmla="*/ 434 w 808"/>
                  <a:gd name="T49" fmla="*/ 668 h 821"/>
                  <a:gd name="T50" fmla="*/ 438 w 808"/>
                  <a:gd name="T51" fmla="*/ 651 h 821"/>
                  <a:gd name="T52" fmla="*/ 456 w 808"/>
                  <a:gd name="T53" fmla="*/ 644 h 821"/>
                  <a:gd name="T54" fmla="*/ 465 w 808"/>
                  <a:gd name="T55" fmla="*/ 643 h 821"/>
                  <a:gd name="T56" fmla="*/ 457 w 808"/>
                  <a:gd name="T57" fmla="*/ 675 h 821"/>
                  <a:gd name="T58" fmla="*/ 455 w 808"/>
                  <a:gd name="T59" fmla="*/ 690 h 821"/>
                  <a:gd name="T60" fmla="*/ 265 w 808"/>
                  <a:gd name="T61" fmla="*/ 713 h 821"/>
                  <a:gd name="T62" fmla="*/ 562 w 808"/>
                  <a:gd name="T63" fmla="*/ 715 h 821"/>
                  <a:gd name="T64" fmla="*/ 292 w 808"/>
                  <a:gd name="T65" fmla="*/ 705 h 821"/>
                  <a:gd name="T66" fmla="*/ 300 w 808"/>
                  <a:gd name="T67" fmla="*/ 666 h 821"/>
                  <a:gd name="T68" fmla="*/ 285 w 808"/>
                  <a:gd name="T69" fmla="*/ 672 h 821"/>
                  <a:gd name="T70" fmla="*/ 302 w 808"/>
                  <a:gd name="T71" fmla="*/ 650 h 821"/>
                  <a:gd name="T72" fmla="*/ 307 w 808"/>
                  <a:gd name="T73" fmla="*/ 637 h 821"/>
                  <a:gd name="T74" fmla="*/ 319 w 808"/>
                  <a:gd name="T75" fmla="*/ 648 h 821"/>
                  <a:gd name="T76" fmla="*/ 305 w 808"/>
                  <a:gd name="T77" fmla="*/ 696 h 821"/>
                  <a:gd name="T78" fmla="*/ 511 w 808"/>
                  <a:gd name="T79" fmla="*/ 689 h 821"/>
                  <a:gd name="T80" fmla="*/ 538 w 808"/>
                  <a:gd name="T81" fmla="*/ 638 h 821"/>
                  <a:gd name="T82" fmla="*/ 529 w 808"/>
                  <a:gd name="T83" fmla="*/ 700 h 821"/>
                  <a:gd name="T84" fmla="*/ 241 w 808"/>
                  <a:gd name="T85" fmla="*/ 701 h 821"/>
                  <a:gd name="T86" fmla="*/ 469 w 808"/>
                  <a:gd name="T87" fmla="*/ 701 h 821"/>
                  <a:gd name="T88" fmla="*/ 447 w 808"/>
                  <a:gd name="T89" fmla="*/ 705 h 821"/>
                  <a:gd name="T90" fmla="*/ 349 w 808"/>
                  <a:gd name="T91" fmla="*/ 697 h 821"/>
                  <a:gd name="T92" fmla="*/ 371 w 808"/>
                  <a:gd name="T93" fmla="*/ 665 h 821"/>
                  <a:gd name="T94" fmla="*/ 400 w 808"/>
                  <a:gd name="T95" fmla="*/ 667 h 821"/>
                  <a:gd name="T96" fmla="*/ 375 w 808"/>
                  <a:gd name="T97" fmla="*/ 697 h 821"/>
                  <a:gd name="T98" fmla="*/ 220 w 808"/>
                  <a:gd name="T99" fmla="*/ 683 h 821"/>
                  <a:gd name="T100" fmla="*/ 223 w 808"/>
                  <a:gd name="T101" fmla="*/ 690 h 821"/>
                  <a:gd name="T102" fmla="*/ 318 w 808"/>
                  <a:gd name="T103" fmla="*/ 697 h 821"/>
                  <a:gd name="T104" fmla="*/ 206 w 808"/>
                  <a:gd name="T105" fmla="*/ 674 h 821"/>
                  <a:gd name="T106" fmla="*/ 311 w 808"/>
                  <a:gd name="T107" fmla="*/ 660 h 821"/>
                  <a:gd name="T108" fmla="*/ 614 w 808"/>
                  <a:gd name="T109" fmla="*/ 661 h 821"/>
                  <a:gd name="T110" fmla="*/ 607 w 808"/>
                  <a:gd name="T111" fmla="*/ 650 h 821"/>
                  <a:gd name="T112" fmla="*/ 217 w 808"/>
                  <a:gd name="T113" fmla="*/ 627 h 821"/>
                  <a:gd name="T114" fmla="*/ 161 w 808"/>
                  <a:gd name="T115" fmla="*/ 585 h 821"/>
                  <a:gd name="T116" fmla="*/ 114 w 808"/>
                  <a:gd name="T117" fmla="*/ 372 h 821"/>
                  <a:gd name="T118" fmla="*/ 243 w 808"/>
                  <a:gd name="T119" fmla="*/ 205 h 821"/>
                  <a:gd name="T120" fmla="*/ 433 w 808"/>
                  <a:gd name="T121" fmla="*/ 152 h 821"/>
                  <a:gd name="T122" fmla="*/ 653 w 808"/>
                  <a:gd name="T123" fmla="*/ 325 h 821"/>
                  <a:gd name="T124" fmla="*/ 664 w 808"/>
                  <a:gd name="T125" fmla="*/ 501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08" h="821">
                    <a:moveTo>
                      <a:pt x="404" y="821"/>
                    </a:moveTo>
                    <a:cubicBezTo>
                      <a:pt x="626" y="821"/>
                      <a:pt x="808" y="637"/>
                      <a:pt x="808" y="411"/>
                    </a:cubicBezTo>
                    <a:cubicBezTo>
                      <a:pt x="808" y="185"/>
                      <a:pt x="626" y="0"/>
                      <a:pt x="404" y="0"/>
                    </a:cubicBezTo>
                    <a:cubicBezTo>
                      <a:pt x="181" y="0"/>
                      <a:pt x="0" y="185"/>
                      <a:pt x="0" y="411"/>
                    </a:cubicBezTo>
                    <a:cubicBezTo>
                      <a:pt x="0" y="637"/>
                      <a:pt x="181" y="821"/>
                      <a:pt x="404" y="821"/>
                    </a:cubicBezTo>
                    <a:close/>
                    <a:moveTo>
                      <a:pt x="404" y="3"/>
                    </a:moveTo>
                    <a:cubicBezTo>
                      <a:pt x="474" y="48"/>
                      <a:pt x="616" y="90"/>
                      <a:pt x="583" y="158"/>
                    </a:cubicBezTo>
                    <a:cubicBezTo>
                      <a:pt x="638" y="106"/>
                      <a:pt x="721" y="230"/>
                      <a:pt x="785" y="285"/>
                    </a:cubicBezTo>
                    <a:cubicBezTo>
                      <a:pt x="765" y="362"/>
                      <a:pt x="769" y="520"/>
                      <a:pt x="693" y="507"/>
                    </a:cubicBezTo>
                    <a:cubicBezTo>
                      <a:pt x="761" y="544"/>
                      <a:pt x="669" y="666"/>
                      <a:pt x="644" y="734"/>
                    </a:cubicBezTo>
                    <a:cubicBezTo>
                      <a:pt x="567" y="740"/>
                      <a:pt x="412" y="799"/>
                      <a:pt x="405" y="723"/>
                    </a:cubicBezTo>
                    <a:cubicBezTo>
                      <a:pt x="392" y="797"/>
                      <a:pt x="241" y="737"/>
                      <a:pt x="161" y="732"/>
                    </a:cubicBezTo>
                    <a:cubicBezTo>
                      <a:pt x="134" y="658"/>
                      <a:pt x="46" y="545"/>
                      <a:pt x="113" y="509"/>
                    </a:cubicBezTo>
                    <a:cubicBezTo>
                      <a:pt x="35" y="520"/>
                      <a:pt x="47" y="364"/>
                      <a:pt x="23" y="284"/>
                    </a:cubicBezTo>
                    <a:cubicBezTo>
                      <a:pt x="90" y="245"/>
                      <a:pt x="172" y="105"/>
                      <a:pt x="229" y="159"/>
                    </a:cubicBezTo>
                    <a:cubicBezTo>
                      <a:pt x="197" y="85"/>
                      <a:pt x="340" y="46"/>
                      <a:pt x="404" y="3"/>
                    </a:cubicBezTo>
                    <a:close/>
                    <a:moveTo>
                      <a:pt x="609" y="729"/>
                    </a:moveTo>
                    <a:cubicBezTo>
                      <a:pt x="601" y="725"/>
                      <a:pt x="601" y="725"/>
                      <a:pt x="601" y="725"/>
                    </a:cubicBezTo>
                    <a:cubicBezTo>
                      <a:pt x="601" y="725"/>
                      <a:pt x="601" y="725"/>
                      <a:pt x="601" y="725"/>
                    </a:cubicBezTo>
                    <a:cubicBezTo>
                      <a:pt x="601" y="725"/>
                      <a:pt x="601" y="725"/>
                      <a:pt x="601" y="725"/>
                    </a:cubicBezTo>
                    <a:cubicBezTo>
                      <a:pt x="601" y="725"/>
                      <a:pt x="601" y="725"/>
                      <a:pt x="601" y="725"/>
                    </a:cubicBezTo>
                    <a:cubicBezTo>
                      <a:pt x="600" y="725"/>
                      <a:pt x="600" y="725"/>
                      <a:pt x="600" y="725"/>
                    </a:cubicBezTo>
                    <a:cubicBezTo>
                      <a:pt x="600" y="725"/>
                      <a:pt x="600" y="725"/>
                      <a:pt x="600" y="725"/>
                    </a:cubicBezTo>
                    <a:cubicBezTo>
                      <a:pt x="599" y="725"/>
                      <a:pt x="599" y="725"/>
                      <a:pt x="599" y="725"/>
                    </a:cubicBezTo>
                    <a:cubicBezTo>
                      <a:pt x="599" y="725"/>
                      <a:pt x="599" y="725"/>
                      <a:pt x="599" y="725"/>
                    </a:cubicBezTo>
                    <a:cubicBezTo>
                      <a:pt x="599" y="725"/>
                      <a:pt x="599" y="725"/>
                      <a:pt x="599" y="725"/>
                    </a:cubicBezTo>
                    <a:cubicBezTo>
                      <a:pt x="599" y="725"/>
                      <a:pt x="599" y="725"/>
                      <a:pt x="599" y="725"/>
                    </a:cubicBezTo>
                    <a:cubicBezTo>
                      <a:pt x="598" y="725"/>
                      <a:pt x="598" y="725"/>
                      <a:pt x="598" y="725"/>
                    </a:cubicBezTo>
                    <a:cubicBezTo>
                      <a:pt x="598" y="725"/>
                      <a:pt x="598" y="725"/>
                      <a:pt x="598" y="725"/>
                    </a:cubicBezTo>
                    <a:cubicBezTo>
                      <a:pt x="598" y="725"/>
                      <a:pt x="598" y="725"/>
                      <a:pt x="598" y="725"/>
                    </a:cubicBezTo>
                    <a:cubicBezTo>
                      <a:pt x="598" y="725"/>
                      <a:pt x="598" y="725"/>
                      <a:pt x="598" y="725"/>
                    </a:cubicBezTo>
                    <a:cubicBezTo>
                      <a:pt x="597" y="725"/>
                      <a:pt x="597" y="725"/>
                      <a:pt x="597" y="725"/>
                    </a:cubicBezTo>
                    <a:cubicBezTo>
                      <a:pt x="597" y="725"/>
                      <a:pt x="597" y="725"/>
                      <a:pt x="597" y="725"/>
                    </a:cubicBezTo>
                    <a:cubicBezTo>
                      <a:pt x="596" y="725"/>
                      <a:pt x="596" y="725"/>
                      <a:pt x="596" y="725"/>
                    </a:cubicBezTo>
                    <a:cubicBezTo>
                      <a:pt x="596" y="725"/>
                      <a:pt x="596" y="725"/>
                      <a:pt x="596" y="725"/>
                    </a:cubicBezTo>
                    <a:cubicBezTo>
                      <a:pt x="595" y="724"/>
                      <a:pt x="595" y="724"/>
                      <a:pt x="595" y="724"/>
                    </a:cubicBezTo>
                    <a:cubicBezTo>
                      <a:pt x="595" y="724"/>
                      <a:pt x="595" y="724"/>
                      <a:pt x="595" y="724"/>
                    </a:cubicBezTo>
                    <a:cubicBezTo>
                      <a:pt x="595" y="724"/>
                      <a:pt x="595" y="724"/>
                      <a:pt x="595" y="724"/>
                    </a:cubicBezTo>
                    <a:cubicBezTo>
                      <a:pt x="595" y="724"/>
                      <a:pt x="595" y="724"/>
                      <a:pt x="595" y="724"/>
                    </a:cubicBezTo>
                    <a:cubicBezTo>
                      <a:pt x="595" y="724"/>
                      <a:pt x="595" y="724"/>
                      <a:pt x="595" y="724"/>
                    </a:cubicBezTo>
                    <a:cubicBezTo>
                      <a:pt x="595" y="724"/>
                      <a:pt x="595" y="724"/>
                      <a:pt x="595" y="724"/>
                    </a:cubicBezTo>
                    <a:cubicBezTo>
                      <a:pt x="595" y="724"/>
                      <a:pt x="595" y="724"/>
                      <a:pt x="595" y="724"/>
                    </a:cubicBezTo>
                    <a:cubicBezTo>
                      <a:pt x="595" y="724"/>
                      <a:pt x="595" y="724"/>
                      <a:pt x="595" y="724"/>
                    </a:cubicBezTo>
                    <a:cubicBezTo>
                      <a:pt x="595" y="724"/>
                      <a:pt x="595" y="724"/>
                      <a:pt x="595" y="724"/>
                    </a:cubicBezTo>
                    <a:cubicBezTo>
                      <a:pt x="595" y="724"/>
                      <a:pt x="595" y="724"/>
                      <a:pt x="595" y="724"/>
                    </a:cubicBezTo>
                    <a:cubicBezTo>
                      <a:pt x="595" y="723"/>
                      <a:pt x="595" y="723"/>
                      <a:pt x="595" y="723"/>
                    </a:cubicBezTo>
                    <a:cubicBezTo>
                      <a:pt x="595" y="723"/>
                      <a:pt x="595" y="723"/>
                      <a:pt x="595" y="723"/>
                    </a:cubicBezTo>
                    <a:cubicBezTo>
                      <a:pt x="595" y="723"/>
                      <a:pt x="595" y="723"/>
                      <a:pt x="595" y="723"/>
                    </a:cubicBezTo>
                    <a:cubicBezTo>
                      <a:pt x="595" y="723"/>
                      <a:pt x="595" y="723"/>
                      <a:pt x="595" y="723"/>
                    </a:cubicBezTo>
                    <a:cubicBezTo>
                      <a:pt x="595" y="723"/>
                      <a:pt x="595" y="723"/>
                      <a:pt x="595" y="723"/>
                    </a:cubicBezTo>
                    <a:cubicBezTo>
                      <a:pt x="595" y="723"/>
                      <a:pt x="595" y="723"/>
                      <a:pt x="595" y="723"/>
                    </a:cubicBezTo>
                    <a:cubicBezTo>
                      <a:pt x="595" y="722"/>
                      <a:pt x="595" y="722"/>
                      <a:pt x="595" y="722"/>
                    </a:cubicBezTo>
                    <a:cubicBezTo>
                      <a:pt x="595" y="722"/>
                      <a:pt x="595" y="722"/>
                      <a:pt x="595" y="722"/>
                    </a:cubicBezTo>
                    <a:cubicBezTo>
                      <a:pt x="596" y="722"/>
                      <a:pt x="596" y="722"/>
                      <a:pt x="596" y="722"/>
                    </a:cubicBezTo>
                    <a:cubicBezTo>
                      <a:pt x="596" y="722"/>
                      <a:pt x="596" y="722"/>
                      <a:pt x="596" y="722"/>
                    </a:cubicBezTo>
                    <a:cubicBezTo>
                      <a:pt x="598" y="722"/>
                      <a:pt x="598" y="722"/>
                      <a:pt x="598" y="722"/>
                    </a:cubicBezTo>
                    <a:cubicBezTo>
                      <a:pt x="598" y="722"/>
                      <a:pt x="598" y="722"/>
                      <a:pt x="598" y="722"/>
                    </a:cubicBezTo>
                    <a:cubicBezTo>
                      <a:pt x="600" y="722"/>
                      <a:pt x="600" y="722"/>
                      <a:pt x="600" y="722"/>
                    </a:cubicBezTo>
                    <a:cubicBezTo>
                      <a:pt x="600" y="722"/>
                      <a:pt x="600" y="722"/>
                      <a:pt x="600" y="722"/>
                    </a:cubicBezTo>
                    <a:cubicBezTo>
                      <a:pt x="602" y="722"/>
                      <a:pt x="602" y="722"/>
                      <a:pt x="602" y="722"/>
                    </a:cubicBezTo>
                    <a:cubicBezTo>
                      <a:pt x="602" y="722"/>
                      <a:pt x="602" y="722"/>
                      <a:pt x="602" y="722"/>
                    </a:cubicBezTo>
                    <a:cubicBezTo>
                      <a:pt x="603" y="722"/>
                      <a:pt x="603" y="722"/>
                      <a:pt x="603" y="722"/>
                    </a:cubicBezTo>
                    <a:cubicBezTo>
                      <a:pt x="603" y="722"/>
                      <a:pt x="603" y="722"/>
                      <a:pt x="603" y="722"/>
                    </a:cubicBezTo>
                    <a:cubicBezTo>
                      <a:pt x="605" y="722"/>
                      <a:pt x="605" y="722"/>
                      <a:pt x="605" y="722"/>
                    </a:cubicBezTo>
                    <a:cubicBezTo>
                      <a:pt x="605" y="722"/>
                      <a:pt x="605" y="722"/>
                      <a:pt x="605" y="722"/>
                    </a:cubicBezTo>
                    <a:cubicBezTo>
                      <a:pt x="606" y="721"/>
                      <a:pt x="606" y="721"/>
                      <a:pt x="606" y="721"/>
                    </a:cubicBezTo>
                    <a:cubicBezTo>
                      <a:pt x="606" y="721"/>
                      <a:pt x="606" y="721"/>
                      <a:pt x="606" y="721"/>
                    </a:cubicBezTo>
                    <a:cubicBezTo>
                      <a:pt x="608" y="719"/>
                      <a:pt x="608" y="719"/>
                      <a:pt x="608" y="719"/>
                    </a:cubicBezTo>
                    <a:cubicBezTo>
                      <a:pt x="608" y="719"/>
                      <a:pt x="608" y="719"/>
                      <a:pt x="608" y="719"/>
                    </a:cubicBezTo>
                    <a:cubicBezTo>
                      <a:pt x="608" y="717"/>
                      <a:pt x="608" y="717"/>
                      <a:pt x="608" y="717"/>
                    </a:cubicBezTo>
                    <a:cubicBezTo>
                      <a:pt x="608" y="717"/>
                      <a:pt x="608" y="717"/>
                      <a:pt x="608" y="717"/>
                    </a:cubicBezTo>
                    <a:cubicBezTo>
                      <a:pt x="608" y="715"/>
                      <a:pt x="608" y="715"/>
                      <a:pt x="608" y="715"/>
                    </a:cubicBezTo>
                    <a:cubicBezTo>
                      <a:pt x="608" y="715"/>
                      <a:pt x="608" y="715"/>
                      <a:pt x="608" y="715"/>
                    </a:cubicBezTo>
                    <a:cubicBezTo>
                      <a:pt x="608" y="712"/>
                      <a:pt x="608" y="712"/>
                      <a:pt x="608" y="712"/>
                    </a:cubicBezTo>
                    <a:cubicBezTo>
                      <a:pt x="608" y="712"/>
                      <a:pt x="608" y="712"/>
                      <a:pt x="608" y="712"/>
                    </a:cubicBezTo>
                    <a:cubicBezTo>
                      <a:pt x="608" y="710"/>
                      <a:pt x="608" y="710"/>
                      <a:pt x="608" y="710"/>
                    </a:cubicBezTo>
                    <a:cubicBezTo>
                      <a:pt x="608" y="710"/>
                      <a:pt x="608" y="710"/>
                      <a:pt x="608" y="710"/>
                    </a:cubicBezTo>
                    <a:cubicBezTo>
                      <a:pt x="608" y="707"/>
                      <a:pt x="608" y="707"/>
                      <a:pt x="608" y="707"/>
                    </a:cubicBezTo>
                    <a:cubicBezTo>
                      <a:pt x="608" y="707"/>
                      <a:pt x="608" y="707"/>
                      <a:pt x="608" y="707"/>
                    </a:cubicBezTo>
                    <a:cubicBezTo>
                      <a:pt x="608" y="705"/>
                      <a:pt x="608" y="705"/>
                      <a:pt x="608" y="705"/>
                    </a:cubicBezTo>
                    <a:cubicBezTo>
                      <a:pt x="608" y="705"/>
                      <a:pt x="608" y="705"/>
                      <a:pt x="608" y="705"/>
                    </a:cubicBezTo>
                    <a:cubicBezTo>
                      <a:pt x="608" y="702"/>
                      <a:pt x="608" y="702"/>
                      <a:pt x="608" y="702"/>
                    </a:cubicBezTo>
                    <a:cubicBezTo>
                      <a:pt x="608" y="702"/>
                      <a:pt x="608" y="702"/>
                      <a:pt x="608" y="702"/>
                    </a:cubicBezTo>
                    <a:cubicBezTo>
                      <a:pt x="608" y="700"/>
                      <a:pt x="608" y="700"/>
                      <a:pt x="608" y="700"/>
                    </a:cubicBezTo>
                    <a:cubicBezTo>
                      <a:pt x="608" y="700"/>
                      <a:pt x="608" y="700"/>
                      <a:pt x="608" y="700"/>
                    </a:cubicBezTo>
                    <a:cubicBezTo>
                      <a:pt x="606" y="701"/>
                      <a:pt x="606" y="701"/>
                      <a:pt x="606" y="701"/>
                    </a:cubicBezTo>
                    <a:cubicBezTo>
                      <a:pt x="606" y="701"/>
                      <a:pt x="606" y="701"/>
                      <a:pt x="606" y="701"/>
                    </a:cubicBezTo>
                    <a:cubicBezTo>
                      <a:pt x="604" y="702"/>
                      <a:pt x="604" y="702"/>
                      <a:pt x="604" y="702"/>
                    </a:cubicBezTo>
                    <a:cubicBezTo>
                      <a:pt x="604" y="702"/>
                      <a:pt x="604" y="702"/>
                      <a:pt x="604" y="702"/>
                    </a:cubicBezTo>
                    <a:cubicBezTo>
                      <a:pt x="603" y="703"/>
                      <a:pt x="603" y="703"/>
                      <a:pt x="603" y="703"/>
                    </a:cubicBezTo>
                    <a:cubicBezTo>
                      <a:pt x="603" y="703"/>
                      <a:pt x="603" y="703"/>
                      <a:pt x="603" y="703"/>
                    </a:cubicBezTo>
                    <a:cubicBezTo>
                      <a:pt x="601" y="704"/>
                      <a:pt x="601" y="704"/>
                      <a:pt x="601" y="704"/>
                    </a:cubicBezTo>
                    <a:cubicBezTo>
                      <a:pt x="601" y="704"/>
                      <a:pt x="601" y="704"/>
                      <a:pt x="601" y="704"/>
                    </a:cubicBezTo>
                    <a:cubicBezTo>
                      <a:pt x="599" y="705"/>
                      <a:pt x="599" y="705"/>
                      <a:pt x="599" y="705"/>
                    </a:cubicBezTo>
                    <a:cubicBezTo>
                      <a:pt x="599" y="705"/>
                      <a:pt x="599" y="705"/>
                      <a:pt x="599" y="705"/>
                    </a:cubicBezTo>
                    <a:cubicBezTo>
                      <a:pt x="598" y="706"/>
                      <a:pt x="598" y="706"/>
                      <a:pt x="598" y="706"/>
                    </a:cubicBezTo>
                    <a:cubicBezTo>
                      <a:pt x="598" y="706"/>
                      <a:pt x="598" y="706"/>
                      <a:pt x="598" y="706"/>
                    </a:cubicBezTo>
                    <a:cubicBezTo>
                      <a:pt x="596" y="708"/>
                      <a:pt x="596" y="708"/>
                      <a:pt x="596" y="708"/>
                    </a:cubicBezTo>
                    <a:cubicBezTo>
                      <a:pt x="596" y="708"/>
                      <a:pt x="596" y="708"/>
                      <a:pt x="596" y="708"/>
                    </a:cubicBezTo>
                    <a:cubicBezTo>
                      <a:pt x="594" y="708"/>
                      <a:pt x="594" y="708"/>
                      <a:pt x="594" y="708"/>
                    </a:cubicBezTo>
                    <a:cubicBezTo>
                      <a:pt x="594" y="708"/>
                      <a:pt x="594" y="708"/>
                      <a:pt x="594" y="708"/>
                    </a:cubicBezTo>
                    <a:cubicBezTo>
                      <a:pt x="593" y="709"/>
                      <a:pt x="593" y="709"/>
                      <a:pt x="593" y="709"/>
                    </a:cubicBezTo>
                    <a:cubicBezTo>
                      <a:pt x="593" y="709"/>
                      <a:pt x="593" y="709"/>
                      <a:pt x="593" y="709"/>
                    </a:cubicBezTo>
                    <a:cubicBezTo>
                      <a:pt x="592" y="710"/>
                      <a:pt x="592" y="710"/>
                      <a:pt x="592" y="710"/>
                    </a:cubicBezTo>
                    <a:cubicBezTo>
                      <a:pt x="592" y="710"/>
                      <a:pt x="592" y="710"/>
                      <a:pt x="592" y="710"/>
                    </a:cubicBezTo>
                    <a:cubicBezTo>
                      <a:pt x="590" y="710"/>
                      <a:pt x="590" y="710"/>
                      <a:pt x="590" y="710"/>
                    </a:cubicBezTo>
                    <a:cubicBezTo>
                      <a:pt x="590" y="710"/>
                      <a:pt x="590" y="710"/>
                      <a:pt x="590" y="710"/>
                    </a:cubicBezTo>
                    <a:cubicBezTo>
                      <a:pt x="589" y="711"/>
                      <a:pt x="589" y="711"/>
                      <a:pt x="589" y="711"/>
                    </a:cubicBezTo>
                    <a:cubicBezTo>
                      <a:pt x="589" y="711"/>
                      <a:pt x="589" y="711"/>
                      <a:pt x="589" y="711"/>
                    </a:cubicBezTo>
                    <a:cubicBezTo>
                      <a:pt x="588" y="712"/>
                      <a:pt x="588" y="712"/>
                      <a:pt x="588" y="712"/>
                    </a:cubicBezTo>
                    <a:cubicBezTo>
                      <a:pt x="588" y="712"/>
                      <a:pt x="588" y="712"/>
                      <a:pt x="588" y="712"/>
                    </a:cubicBezTo>
                    <a:cubicBezTo>
                      <a:pt x="587" y="712"/>
                      <a:pt x="587" y="712"/>
                      <a:pt x="587" y="712"/>
                    </a:cubicBezTo>
                    <a:cubicBezTo>
                      <a:pt x="587" y="712"/>
                      <a:pt x="587" y="712"/>
                      <a:pt x="587" y="712"/>
                    </a:cubicBezTo>
                    <a:cubicBezTo>
                      <a:pt x="585" y="712"/>
                      <a:pt x="585" y="712"/>
                      <a:pt x="585" y="712"/>
                    </a:cubicBezTo>
                    <a:cubicBezTo>
                      <a:pt x="585" y="712"/>
                      <a:pt x="585" y="712"/>
                      <a:pt x="585" y="712"/>
                    </a:cubicBezTo>
                    <a:cubicBezTo>
                      <a:pt x="584" y="711"/>
                      <a:pt x="584" y="711"/>
                      <a:pt x="584" y="711"/>
                    </a:cubicBezTo>
                    <a:cubicBezTo>
                      <a:pt x="584" y="711"/>
                      <a:pt x="584" y="711"/>
                      <a:pt x="584" y="711"/>
                    </a:cubicBezTo>
                    <a:cubicBezTo>
                      <a:pt x="584" y="712"/>
                      <a:pt x="584" y="712"/>
                      <a:pt x="584" y="712"/>
                    </a:cubicBezTo>
                    <a:cubicBezTo>
                      <a:pt x="584" y="712"/>
                      <a:pt x="584" y="712"/>
                      <a:pt x="584" y="712"/>
                    </a:cubicBezTo>
                    <a:cubicBezTo>
                      <a:pt x="583" y="712"/>
                      <a:pt x="583" y="712"/>
                      <a:pt x="583" y="712"/>
                    </a:cubicBezTo>
                    <a:cubicBezTo>
                      <a:pt x="583" y="712"/>
                      <a:pt x="583" y="712"/>
                      <a:pt x="583" y="712"/>
                    </a:cubicBezTo>
                    <a:cubicBezTo>
                      <a:pt x="582" y="712"/>
                      <a:pt x="582" y="712"/>
                      <a:pt x="582" y="712"/>
                    </a:cubicBezTo>
                    <a:cubicBezTo>
                      <a:pt x="582" y="712"/>
                      <a:pt x="582" y="712"/>
                      <a:pt x="582" y="712"/>
                    </a:cubicBezTo>
                    <a:cubicBezTo>
                      <a:pt x="582" y="711"/>
                      <a:pt x="582" y="711"/>
                      <a:pt x="582" y="711"/>
                    </a:cubicBezTo>
                    <a:cubicBezTo>
                      <a:pt x="582" y="711"/>
                      <a:pt x="582" y="711"/>
                      <a:pt x="582" y="711"/>
                    </a:cubicBezTo>
                    <a:cubicBezTo>
                      <a:pt x="581" y="711"/>
                      <a:pt x="581" y="711"/>
                      <a:pt x="581" y="711"/>
                    </a:cubicBezTo>
                    <a:cubicBezTo>
                      <a:pt x="581" y="711"/>
                      <a:pt x="581" y="711"/>
                      <a:pt x="581" y="711"/>
                    </a:cubicBezTo>
                    <a:cubicBezTo>
                      <a:pt x="581" y="711"/>
                      <a:pt x="581" y="711"/>
                      <a:pt x="581" y="711"/>
                    </a:cubicBezTo>
                    <a:cubicBezTo>
                      <a:pt x="581" y="711"/>
                      <a:pt x="581" y="711"/>
                      <a:pt x="581" y="711"/>
                    </a:cubicBezTo>
                    <a:cubicBezTo>
                      <a:pt x="580" y="711"/>
                      <a:pt x="580" y="711"/>
                      <a:pt x="580" y="711"/>
                    </a:cubicBezTo>
                    <a:cubicBezTo>
                      <a:pt x="580" y="711"/>
                      <a:pt x="580" y="711"/>
                      <a:pt x="580" y="711"/>
                    </a:cubicBezTo>
                    <a:cubicBezTo>
                      <a:pt x="580" y="710"/>
                      <a:pt x="580" y="710"/>
                      <a:pt x="580" y="710"/>
                    </a:cubicBezTo>
                    <a:cubicBezTo>
                      <a:pt x="580" y="710"/>
                      <a:pt x="580" y="710"/>
                      <a:pt x="580" y="710"/>
                    </a:cubicBezTo>
                    <a:cubicBezTo>
                      <a:pt x="579" y="709"/>
                      <a:pt x="579" y="709"/>
                      <a:pt x="579" y="709"/>
                    </a:cubicBezTo>
                    <a:cubicBezTo>
                      <a:pt x="579" y="709"/>
                      <a:pt x="579" y="709"/>
                      <a:pt x="579" y="709"/>
                    </a:cubicBezTo>
                    <a:cubicBezTo>
                      <a:pt x="580" y="709"/>
                      <a:pt x="580" y="709"/>
                      <a:pt x="580" y="709"/>
                    </a:cubicBezTo>
                    <a:cubicBezTo>
                      <a:pt x="580" y="709"/>
                      <a:pt x="580" y="709"/>
                      <a:pt x="580" y="709"/>
                    </a:cubicBezTo>
                    <a:cubicBezTo>
                      <a:pt x="592" y="704"/>
                      <a:pt x="592" y="704"/>
                      <a:pt x="592" y="704"/>
                    </a:cubicBezTo>
                    <a:cubicBezTo>
                      <a:pt x="592" y="704"/>
                      <a:pt x="592" y="704"/>
                      <a:pt x="592" y="704"/>
                    </a:cubicBezTo>
                    <a:cubicBezTo>
                      <a:pt x="592" y="705"/>
                      <a:pt x="592" y="705"/>
                      <a:pt x="592" y="705"/>
                    </a:cubicBezTo>
                    <a:cubicBezTo>
                      <a:pt x="592" y="705"/>
                      <a:pt x="592" y="705"/>
                      <a:pt x="592" y="705"/>
                    </a:cubicBezTo>
                    <a:cubicBezTo>
                      <a:pt x="593" y="705"/>
                      <a:pt x="593" y="705"/>
                      <a:pt x="593" y="705"/>
                    </a:cubicBezTo>
                    <a:cubicBezTo>
                      <a:pt x="593" y="705"/>
                      <a:pt x="593" y="705"/>
                      <a:pt x="593" y="705"/>
                    </a:cubicBezTo>
                    <a:cubicBezTo>
                      <a:pt x="593" y="705"/>
                      <a:pt x="593" y="705"/>
                      <a:pt x="593" y="705"/>
                    </a:cubicBezTo>
                    <a:cubicBezTo>
                      <a:pt x="593" y="705"/>
                      <a:pt x="593" y="705"/>
                      <a:pt x="593" y="705"/>
                    </a:cubicBezTo>
                    <a:cubicBezTo>
                      <a:pt x="593" y="705"/>
                      <a:pt x="593" y="705"/>
                      <a:pt x="593" y="705"/>
                    </a:cubicBezTo>
                    <a:cubicBezTo>
                      <a:pt x="593" y="705"/>
                      <a:pt x="593" y="705"/>
                      <a:pt x="593" y="705"/>
                    </a:cubicBezTo>
                    <a:cubicBezTo>
                      <a:pt x="593" y="705"/>
                      <a:pt x="593" y="705"/>
                      <a:pt x="593" y="705"/>
                    </a:cubicBezTo>
                    <a:cubicBezTo>
                      <a:pt x="593" y="705"/>
                      <a:pt x="593" y="705"/>
                      <a:pt x="593" y="705"/>
                    </a:cubicBezTo>
                    <a:cubicBezTo>
                      <a:pt x="594" y="704"/>
                      <a:pt x="594" y="704"/>
                      <a:pt x="594" y="704"/>
                    </a:cubicBezTo>
                    <a:cubicBezTo>
                      <a:pt x="594" y="704"/>
                      <a:pt x="594" y="704"/>
                      <a:pt x="594" y="704"/>
                    </a:cubicBezTo>
                    <a:cubicBezTo>
                      <a:pt x="594" y="704"/>
                      <a:pt x="594" y="704"/>
                      <a:pt x="594" y="704"/>
                    </a:cubicBezTo>
                    <a:cubicBezTo>
                      <a:pt x="594" y="704"/>
                      <a:pt x="594" y="704"/>
                      <a:pt x="594" y="704"/>
                    </a:cubicBezTo>
                    <a:cubicBezTo>
                      <a:pt x="594" y="704"/>
                      <a:pt x="594" y="704"/>
                      <a:pt x="594" y="704"/>
                    </a:cubicBezTo>
                    <a:cubicBezTo>
                      <a:pt x="594" y="704"/>
                      <a:pt x="594" y="704"/>
                      <a:pt x="594" y="704"/>
                    </a:cubicBezTo>
                    <a:cubicBezTo>
                      <a:pt x="594" y="704"/>
                      <a:pt x="594" y="704"/>
                      <a:pt x="594" y="704"/>
                    </a:cubicBezTo>
                    <a:cubicBezTo>
                      <a:pt x="594" y="704"/>
                      <a:pt x="594" y="704"/>
                      <a:pt x="594" y="704"/>
                    </a:cubicBezTo>
                    <a:cubicBezTo>
                      <a:pt x="595" y="704"/>
                      <a:pt x="595" y="704"/>
                      <a:pt x="595" y="704"/>
                    </a:cubicBezTo>
                    <a:cubicBezTo>
                      <a:pt x="595" y="704"/>
                      <a:pt x="595" y="704"/>
                      <a:pt x="595" y="704"/>
                    </a:cubicBezTo>
                    <a:cubicBezTo>
                      <a:pt x="595" y="704"/>
                      <a:pt x="595" y="704"/>
                      <a:pt x="595" y="704"/>
                    </a:cubicBezTo>
                    <a:cubicBezTo>
                      <a:pt x="595" y="704"/>
                      <a:pt x="595" y="704"/>
                      <a:pt x="595" y="704"/>
                    </a:cubicBezTo>
                    <a:cubicBezTo>
                      <a:pt x="595" y="704"/>
                      <a:pt x="595" y="704"/>
                      <a:pt x="595" y="704"/>
                    </a:cubicBezTo>
                    <a:cubicBezTo>
                      <a:pt x="595" y="704"/>
                      <a:pt x="595" y="704"/>
                      <a:pt x="595" y="704"/>
                    </a:cubicBezTo>
                    <a:cubicBezTo>
                      <a:pt x="595" y="704"/>
                      <a:pt x="595" y="704"/>
                      <a:pt x="595" y="704"/>
                    </a:cubicBezTo>
                    <a:cubicBezTo>
                      <a:pt x="595" y="704"/>
                      <a:pt x="595" y="704"/>
                      <a:pt x="595" y="704"/>
                    </a:cubicBezTo>
                    <a:cubicBezTo>
                      <a:pt x="596" y="703"/>
                      <a:pt x="596" y="703"/>
                      <a:pt x="596" y="703"/>
                    </a:cubicBezTo>
                    <a:cubicBezTo>
                      <a:pt x="596" y="703"/>
                      <a:pt x="596" y="703"/>
                      <a:pt x="596" y="703"/>
                    </a:cubicBezTo>
                    <a:cubicBezTo>
                      <a:pt x="596" y="703"/>
                      <a:pt x="596" y="703"/>
                      <a:pt x="596" y="703"/>
                    </a:cubicBezTo>
                    <a:cubicBezTo>
                      <a:pt x="596" y="703"/>
                      <a:pt x="596" y="703"/>
                      <a:pt x="596" y="703"/>
                    </a:cubicBezTo>
                    <a:cubicBezTo>
                      <a:pt x="597" y="703"/>
                      <a:pt x="597" y="703"/>
                      <a:pt x="597" y="703"/>
                    </a:cubicBezTo>
                    <a:cubicBezTo>
                      <a:pt x="597" y="703"/>
                      <a:pt x="597" y="703"/>
                      <a:pt x="597" y="703"/>
                    </a:cubicBezTo>
                    <a:cubicBezTo>
                      <a:pt x="597" y="703"/>
                      <a:pt x="597" y="703"/>
                      <a:pt x="597" y="703"/>
                    </a:cubicBezTo>
                    <a:cubicBezTo>
                      <a:pt x="597" y="703"/>
                      <a:pt x="597" y="703"/>
                      <a:pt x="597" y="703"/>
                    </a:cubicBezTo>
                    <a:cubicBezTo>
                      <a:pt x="598" y="702"/>
                      <a:pt x="598" y="702"/>
                      <a:pt x="598" y="702"/>
                    </a:cubicBezTo>
                    <a:cubicBezTo>
                      <a:pt x="598" y="702"/>
                      <a:pt x="598" y="702"/>
                      <a:pt x="598" y="702"/>
                    </a:cubicBezTo>
                    <a:cubicBezTo>
                      <a:pt x="599" y="702"/>
                      <a:pt x="599" y="702"/>
                      <a:pt x="599" y="702"/>
                    </a:cubicBezTo>
                    <a:cubicBezTo>
                      <a:pt x="599" y="702"/>
                      <a:pt x="599" y="702"/>
                      <a:pt x="599" y="702"/>
                    </a:cubicBezTo>
                    <a:cubicBezTo>
                      <a:pt x="599" y="701"/>
                      <a:pt x="599" y="701"/>
                      <a:pt x="599" y="701"/>
                    </a:cubicBezTo>
                    <a:cubicBezTo>
                      <a:pt x="599" y="701"/>
                      <a:pt x="599" y="701"/>
                      <a:pt x="599" y="701"/>
                    </a:cubicBezTo>
                    <a:cubicBezTo>
                      <a:pt x="600" y="701"/>
                      <a:pt x="600" y="701"/>
                      <a:pt x="600" y="701"/>
                    </a:cubicBezTo>
                    <a:cubicBezTo>
                      <a:pt x="600" y="701"/>
                      <a:pt x="600" y="701"/>
                      <a:pt x="600" y="701"/>
                    </a:cubicBezTo>
                    <a:cubicBezTo>
                      <a:pt x="601" y="701"/>
                      <a:pt x="601" y="701"/>
                      <a:pt x="601" y="701"/>
                    </a:cubicBezTo>
                    <a:cubicBezTo>
                      <a:pt x="601" y="701"/>
                      <a:pt x="601" y="701"/>
                      <a:pt x="601" y="701"/>
                    </a:cubicBezTo>
                    <a:cubicBezTo>
                      <a:pt x="601" y="700"/>
                      <a:pt x="601" y="700"/>
                      <a:pt x="601" y="700"/>
                    </a:cubicBezTo>
                    <a:cubicBezTo>
                      <a:pt x="601" y="700"/>
                      <a:pt x="601" y="700"/>
                      <a:pt x="601" y="700"/>
                    </a:cubicBezTo>
                    <a:cubicBezTo>
                      <a:pt x="602" y="699"/>
                      <a:pt x="602" y="699"/>
                      <a:pt x="602" y="699"/>
                    </a:cubicBezTo>
                    <a:cubicBezTo>
                      <a:pt x="602" y="699"/>
                      <a:pt x="602" y="699"/>
                      <a:pt x="602" y="699"/>
                    </a:cubicBezTo>
                    <a:cubicBezTo>
                      <a:pt x="602" y="699"/>
                      <a:pt x="602" y="699"/>
                      <a:pt x="602" y="699"/>
                    </a:cubicBezTo>
                    <a:cubicBezTo>
                      <a:pt x="602" y="699"/>
                      <a:pt x="602" y="699"/>
                      <a:pt x="602" y="699"/>
                    </a:cubicBezTo>
                    <a:cubicBezTo>
                      <a:pt x="603" y="698"/>
                      <a:pt x="603" y="698"/>
                      <a:pt x="603" y="698"/>
                    </a:cubicBezTo>
                    <a:cubicBezTo>
                      <a:pt x="603" y="698"/>
                      <a:pt x="603" y="698"/>
                      <a:pt x="603" y="698"/>
                    </a:cubicBezTo>
                    <a:cubicBezTo>
                      <a:pt x="603" y="697"/>
                      <a:pt x="603" y="697"/>
                      <a:pt x="603" y="697"/>
                    </a:cubicBezTo>
                    <a:cubicBezTo>
                      <a:pt x="603" y="697"/>
                      <a:pt x="603" y="697"/>
                      <a:pt x="603" y="697"/>
                    </a:cubicBezTo>
                    <a:cubicBezTo>
                      <a:pt x="604" y="697"/>
                      <a:pt x="604" y="697"/>
                      <a:pt x="604" y="697"/>
                    </a:cubicBezTo>
                    <a:cubicBezTo>
                      <a:pt x="604" y="697"/>
                      <a:pt x="604" y="697"/>
                      <a:pt x="604" y="697"/>
                    </a:cubicBezTo>
                    <a:cubicBezTo>
                      <a:pt x="604" y="696"/>
                      <a:pt x="604" y="696"/>
                      <a:pt x="604" y="696"/>
                    </a:cubicBezTo>
                    <a:cubicBezTo>
                      <a:pt x="604" y="696"/>
                      <a:pt x="604" y="696"/>
                      <a:pt x="604" y="696"/>
                    </a:cubicBezTo>
                    <a:cubicBezTo>
                      <a:pt x="605" y="696"/>
                      <a:pt x="605" y="696"/>
                      <a:pt x="605" y="696"/>
                    </a:cubicBezTo>
                    <a:cubicBezTo>
                      <a:pt x="605" y="696"/>
                      <a:pt x="605" y="696"/>
                      <a:pt x="605" y="696"/>
                    </a:cubicBezTo>
                    <a:cubicBezTo>
                      <a:pt x="606" y="695"/>
                      <a:pt x="606" y="695"/>
                      <a:pt x="606" y="695"/>
                    </a:cubicBezTo>
                    <a:cubicBezTo>
                      <a:pt x="606" y="695"/>
                      <a:pt x="606" y="695"/>
                      <a:pt x="606" y="695"/>
                    </a:cubicBezTo>
                    <a:cubicBezTo>
                      <a:pt x="607" y="695"/>
                      <a:pt x="607" y="695"/>
                      <a:pt x="607" y="695"/>
                    </a:cubicBezTo>
                    <a:cubicBezTo>
                      <a:pt x="607" y="695"/>
                      <a:pt x="607" y="695"/>
                      <a:pt x="607" y="695"/>
                    </a:cubicBezTo>
                    <a:cubicBezTo>
                      <a:pt x="607" y="695"/>
                      <a:pt x="607" y="695"/>
                      <a:pt x="607" y="695"/>
                    </a:cubicBezTo>
                    <a:cubicBezTo>
                      <a:pt x="607" y="695"/>
                      <a:pt x="607" y="695"/>
                      <a:pt x="607" y="695"/>
                    </a:cubicBezTo>
                    <a:cubicBezTo>
                      <a:pt x="607" y="694"/>
                      <a:pt x="607" y="694"/>
                      <a:pt x="607" y="694"/>
                    </a:cubicBezTo>
                    <a:cubicBezTo>
                      <a:pt x="607" y="694"/>
                      <a:pt x="607" y="694"/>
                      <a:pt x="607" y="694"/>
                    </a:cubicBezTo>
                    <a:cubicBezTo>
                      <a:pt x="607" y="694"/>
                      <a:pt x="607" y="694"/>
                      <a:pt x="607" y="694"/>
                    </a:cubicBezTo>
                    <a:cubicBezTo>
                      <a:pt x="607" y="694"/>
                      <a:pt x="607" y="694"/>
                      <a:pt x="607" y="694"/>
                    </a:cubicBezTo>
                    <a:cubicBezTo>
                      <a:pt x="607" y="693"/>
                      <a:pt x="607" y="693"/>
                      <a:pt x="607" y="693"/>
                    </a:cubicBezTo>
                    <a:cubicBezTo>
                      <a:pt x="607" y="693"/>
                      <a:pt x="607" y="693"/>
                      <a:pt x="607" y="693"/>
                    </a:cubicBezTo>
                    <a:cubicBezTo>
                      <a:pt x="606" y="693"/>
                      <a:pt x="606" y="693"/>
                      <a:pt x="606" y="693"/>
                    </a:cubicBezTo>
                    <a:cubicBezTo>
                      <a:pt x="606" y="693"/>
                      <a:pt x="606" y="693"/>
                      <a:pt x="606" y="693"/>
                    </a:cubicBezTo>
                    <a:cubicBezTo>
                      <a:pt x="606" y="692"/>
                      <a:pt x="606" y="692"/>
                      <a:pt x="606" y="692"/>
                    </a:cubicBezTo>
                    <a:cubicBezTo>
                      <a:pt x="606" y="692"/>
                      <a:pt x="606" y="692"/>
                      <a:pt x="606" y="692"/>
                    </a:cubicBezTo>
                    <a:cubicBezTo>
                      <a:pt x="606" y="692"/>
                      <a:pt x="606" y="692"/>
                      <a:pt x="606" y="692"/>
                    </a:cubicBezTo>
                    <a:cubicBezTo>
                      <a:pt x="606" y="692"/>
                      <a:pt x="606" y="692"/>
                      <a:pt x="606" y="692"/>
                    </a:cubicBezTo>
                    <a:cubicBezTo>
                      <a:pt x="607" y="691"/>
                      <a:pt x="607" y="691"/>
                      <a:pt x="607" y="691"/>
                    </a:cubicBezTo>
                    <a:cubicBezTo>
                      <a:pt x="607" y="691"/>
                      <a:pt x="607" y="691"/>
                      <a:pt x="607" y="691"/>
                    </a:cubicBezTo>
                    <a:cubicBezTo>
                      <a:pt x="611" y="685"/>
                      <a:pt x="611" y="685"/>
                      <a:pt x="611" y="685"/>
                    </a:cubicBezTo>
                    <a:cubicBezTo>
                      <a:pt x="611" y="685"/>
                      <a:pt x="611" y="685"/>
                      <a:pt x="611" y="685"/>
                    </a:cubicBezTo>
                    <a:cubicBezTo>
                      <a:pt x="611" y="685"/>
                      <a:pt x="611" y="685"/>
                      <a:pt x="611" y="685"/>
                    </a:cubicBezTo>
                    <a:cubicBezTo>
                      <a:pt x="611" y="685"/>
                      <a:pt x="611" y="685"/>
                      <a:pt x="611" y="685"/>
                    </a:cubicBezTo>
                    <a:cubicBezTo>
                      <a:pt x="612" y="685"/>
                      <a:pt x="612" y="685"/>
                      <a:pt x="612" y="685"/>
                    </a:cubicBezTo>
                    <a:cubicBezTo>
                      <a:pt x="612" y="685"/>
                      <a:pt x="612" y="685"/>
                      <a:pt x="612" y="685"/>
                    </a:cubicBezTo>
                    <a:cubicBezTo>
                      <a:pt x="612" y="685"/>
                      <a:pt x="612" y="685"/>
                      <a:pt x="612" y="685"/>
                    </a:cubicBezTo>
                    <a:cubicBezTo>
                      <a:pt x="612" y="685"/>
                      <a:pt x="612" y="685"/>
                      <a:pt x="612" y="685"/>
                    </a:cubicBezTo>
                    <a:cubicBezTo>
                      <a:pt x="612" y="685"/>
                      <a:pt x="612" y="685"/>
                      <a:pt x="612" y="685"/>
                    </a:cubicBezTo>
                    <a:cubicBezTo>
                      <a:pt x="612" y="685"/>
                      <a:pt x="612" y="685"/>
                      <a:pt x="612" y="685"/>
                    </a:cubicBezTo>
                    <a:cubicBezTo>
                      <a:pt x="612" y="685"/>
                      <a:pt x="612" y="685"/>
                      <a:pt x="612" y="685"/>
                    </a:cubicBezTo>
                    <a:cubicBezTo>
                      <a:pt x="612" y="685"/>
                      <a:pt x="612" y="685"/>
                      <a:pt x="612" y="685"/>
                    </a:cubicBezTo>
                    <a:cubicBezTo>
                      <a:pt x="612" y="685"/>
                      <a:pt x="612" y="685"/>
                      <a:pt x="612" y="685"/>
                    </a:cubicBezTo>
                    <a:cubicBezTo>
                      <a:pt x="612" y="685"/>
                      <a:pt x="612" y="685"/>
                      <a:pt x="612" y="685"/>
                    </a:cubicBezTo>
                    <a:cubicBezTo>
                      <a:pt x="613" y="685"/>
                      <a:pt x="613" y="685"/>
                      <a:pt x="613" y="685"/>
                    </a:cubicBezTo>
                    <a:cubicBezTo>
                      <a:pt x="613" y="685"/>
                      <a:pt x="613" y="685"/>
                      <a:pt x="613" y="685"/>
                    </a:cubicBezTo>
                    <a:cubicBezTo>
                      <a:pt x="613" y="685"/>
                      <a:pt x="613" y="685"/>
                      <a:pt x="613" y="685"/>
                    </a:cubicBezTo>
                    <a:cubicBezTo>
                      <a:pt x="613" y="685"/>
                      <a:pt x="613" y="685"/>
                      <a:pt x="613" y="685"/>
                    </a:cubicBezTo>
                    <a:cubicBezTo>
                      <a:pt x="619" y="677"/>
                      <a:pt x="619" y="677"/>
                      <a:pt x="619" y="677"/>
                    </a:cubicBezTo>
                    <a:cubicBezTo>
                      <a:pt x="619" y="677"/>
                      <a:pt x="619" y="677"/>
                      <a:pt x="619" y="677"/>
                    </a:cubicBezTo>
                    <a:cubicBezTo>
                      <a:pt x="619" y="677"/>
                      <a:pt x="619" y="677"/>
                      <a:pt x="619" y="677"/>
                    </a:cubicBezTo>
                    <a:cubicBezTo>
                      <a:pt x="619" y="677"/>
                      <a:pt x="619" y="677"/>
                      <a:pt x="619" y="677"/>
                    </a:cubicBezTo>
                    <a:cubicBezTo>
                      <a:pt x="619" y="677"/>
                      <a:pt x="619" y="677"/>
                      <a:pt x="619" y="677"/>
                    </a:cubicBezTo>
                    <a:cubicBezTo>
                      <a:pt x="619" y="677"/>
                      <a:pt x="619" y="677"/>
                      <a:pt x="619" y="677"/>
                    </a:cubicBezTo>
                    <a:cubicBezTo>
                      <a:pt x="619" y="677"/>
                      <a:pt x="619" y="677"/>
                      <a:pt x="619" y="677"/>
                    </a:cubicBezTo>
                    <a:cubicBezTo>
                      <a:pt x="619" y="677"/>
                      <a:pt x="619" y="677"/>
                      <a:pt x="619" y="677"/>
                    </a:cubicBezTo>
                    <a:cubicBezTo>
                      <a:pt x="619" y="676"/>
                      <a:pt x="619" y="676"/>
                      <a:pt x="619" y="676"/>
                    </a:cubicBezTo>
                    <a:cubicBezTo>
                      <a:pt x="619" y="676"/>
                      <a:pt x="619" y="676"/>
                      <a:pt x="619" y="676"/>
                    </a:cubicBezTo>
                    <a:cubicBezTo>
                      <a:pt x="619" y="676"/>
                      <a:pt x="619" y="676"/>
                      <a:pt x="619" y="676"/>
                    </a:cubicBezTo>
                    <a:cubicBezTo>
                      <a:pt x="619" y="676"/>
                      <a:pt x="619" y="676"/>
                      <a:pt x="619" y="676"/>
                    </a:cubicBezTo>
                    <a:cubicBezTo>
                      <a:pt x="619" y="676"/>
                      <a:pt x="619" y="676"/>
                      <a:pt x="619" y="676"/>
                    </a:cubicBezTo>
                    <a:cubicBezTo>
                      <a:pt x="619" y="676"/>
                      <a:pt x="619" y="676"/>
                      <a:pt x="619" y="676"/>
                    </a:cubicBezTo>
                    <a:cubicBezTo>
                      <a:pt x="619" y="675"/>
                      <a:pt x="619" y="675"/>
                      <a:pt x="619" y="675"/>
                    </a:cubicBezTo>
                    <a:cubicBezTo>
                      <a:pt x="619" y="675"/>
                      <a:pt x="619" y="675"/>
                      <a:pt x="619" y="675"/>
                    </a:cubicBezTo>
                    <a:cubicBezTo>
                      <a:pt x="619" y="675"/>
                      <a:pt x="619" y="675"/>
                      <a:pt x="619" y="675"/>
                    </a:cubicBezTo>
                    <a:cubicBezTo>
                      <a:pt x="619" y="675"/>
                      <a:pt x="619" y="675"/>
                      <a:pt x="619" y="675"/>
                    </a:cubicBezTo>
                    <a:cubicBezTo>
                      <a:pt x="598" y="684"/>
                      <a:pt x="598" y="684"/>
                      <a:pt x="598" y="684"/>
                    </a:cubicBezTo>
                    <a:cubicBezTo>
                      <a:pt x="598" y="684"/>
                      <a:pt x="598" y="684"/>
                      <a:pt x="598" y="684"/>
                    </a:cubicBezTo>
                    <a:cubicBezTo>
                      <a:pt x="597" y="684"/>
                      <a:pt x="597" y="684"/>
                      <a:pt x="597" y="684"/>
                    </a:cubicBezTo>
                    <a:cubicBezTo>
                      <a:pt x="597" y="684"/>
                      <a:pt x="597" y="684"/>
                      <a:pt x="597" y="684"/>
                    </a:cubicBezTo>
                    <a:cubicBezTo>
                      <a:pt x="597" y="684"/>
                      <a:pt x="597" y="684"/>
                      <a:pt x="597" y="684"/>
                    </a:cubicBezTo>
                    <a:cubicBezTo>
                      <a:pt x="597" y="684"/>
                      <a:pt x="597" y="684"/>
                      <a:pt x="597" y="684"/>
                    </a:cubicBezTo>
                    <a:cubicBezTo>
                      <a:pt x="597" y="684"/>
                      <a:pt x="597" y="684"/>
                      <a:pt x="597" y="684"/>
                    </a:cubicBezTo>
                    <a:cubicBezTo>
                      <a:pt x="597" y="684"/>
                      <a:pt x="597" y="684"/>
                      <a:pt x="597" y="684"/>
                    </a:cubicBezTo>
                    <a:cubicBezTo>
                      <a:pt x="597" y="684"/>
                      <a:pt x="597" y="684"/>
                      <a:pt x="597" y="684"/>
                    </a:cubicBezTo>
                    <a:cubicBezTo>
                      <a:pt x="597" y="684"/>
                      <a:pt x="597" y="684"/>
                      <a:pt x="597" y="684"/>
                    </a:cubicBezTo>
                    <a:cubicBezTo>
                      <a:pt x="596" y="684"/>
                      <a:pt x="596" y="684"/>
                      <a:pt x="596" y="684"/>
                    </a:cubicBezTo>
                    <a:cubicBezTo>
                      <a:pt x="596" y="684"/>
                      <a:pt x="596" y="684"/>
                      <a:pt x="596" y="684"/>
                    </a:cubicBezTo>
                    <a:cubicBezTo>
                      <a:pt x="596" y="683"/>
                      <a:pt x="596" y="683"/>
                      <a:pt x="596" y="683"/>
                    </a:cubicBezTo>
                    <a:cubicBezTo>
                      <a:pt x="596" y="683"/>
                      <a:pt x="596" y="683"/>
                      <a:pt x="596" y="683"/>
                    </a:cubicBezTo>
                    <a:cubicBezTo>
                      <a:pt x="596" y="683"/>
                      <a:pt x="596" y="683"/>
                      <a:pt x="596" y="683"/>
                    </a:cubicBezTo>
                    <a:cubicBezTo>
                      <a:pt x="596" y="683"/>
                      <a:pt x="596" y="683"/>
                      <a:pt x="596" y="683"/>
                    </a:cubicBezTo>
                    <a:cubicBezTo>
                      <a:pt x="596" y="683"/>
                      <a:pt x="596" y="683"/>
                      <a:pt x="596" y="683"/>
                    </a:cubicBezTo>
                    <a:cubicBezTo>
                      <a:pt x="596" y="683"/>
                      <a:pt x="596" y="683"/>
                      <a:pt x="596" y="683"/>
                    </a:cubicBezTo>
                    <a:cubicBezTo>
                      <a:pt x="597" y="681"/>
                      <a:pt x="597" y="681"/>
                      <a:pt x="597" y="681"/>
                    </a:cubicBezTo>
                    <a:cubicBezTo>
                      <a:pt x="597" y="681"/>
                      <a:pt x="597" y="681"/>
                      <a:pt x="597" y="681"/>
                    </a:cubicBezTo>
                    <a:cubicBezTo>
                      <a:pt x="620" y="670"/>
                      <a:pt x="620" y="670"/>
                      <a:pt x="620" y="670"/>
                    </a:cubicBezTo>
                    <a:cubicBezTo>
                      <a:pt x="620" y="670"/>
                      <a:pt x="620" y="670"/>
                      <a:pt x="620" y="670"/>
                    </a:cubicBezTo>
                    <a:cubicBezTo>
                      <a:pt x="621" y="668"/>
                      <a:pt x="621" y="668"/>
                      <a:pt x="621" y="668"/>
                    </a:cubicBezTo>
                    <a:cubicBezTo>
                      <a:pt x="621" y="668"/>
                      <a:pt x="621" y="668"/>
                      <a:pt x="621" y="668"/>
                    </a:cubicBezTo>
                    <a:cubicBezTo>
                      <a:pt x="622" y="665"/>
                      <a:pt x="622" y="665"/>
                      <a:pt x="622" y="665"/>
                    </a:cubicBezTo>
                    <a:cubicBezTo>
                      <a:pt x="622" y="665"/>
                      <a:pt x="622" y="665"/>
                      <a:pt x="622" y="665"/>
                    </a:cubicBezTo>
                    <a:cubicBezTo>
                      <a:pt x="624" y="663"/>
                      <a:pt x="624" y="663"/>
                      <a:pt x="624" y="663"/>
                    </a:cubicBezTo>
                    <a:cubicBezTo>
                      <a:pt x="624" y="663"/>
                      <a:pt x="624" y="663"/>
                      <a:pt x="624" y="663"/>
                    </a:cubicBezTo>
                    <a:cubicBezTo>
                      <a:pt x="626" y="660"/>
                      <a:pt x="626" y="660"/>
                      <a:pt x="626" y="660"/>
                    </a:cubicBezTo>
                    <a:cubicBezTo>
                      <a:pt x="626" y="660"/>
                      <a:pt x="626" y="660"/>
                      <a:pt x="626" y="660"/>
                    </a:cubicBezTo>
                    <a:cubicBezTo>
                      <a:pt x="627" y="658"/>
                      <a:pt x="627" y="658"/>
                      <a:pt x="627" y="658"/>
                    </a:cubicBezTo>
                    <a:cubicBezTo>
                      <a:pt x="627" y="658"/>
                      <a:pt x="627" y="658"/>
                      <a:pt x="627" y="658"/>
                    </a:cubicBezTo>
                    <a:cubicBezTo>
                      <a:pt x="628" y="655"/>
                      <a:pt x="628" y="655"/>
                      <a:pt x="628" y="655"/>
                    </a:cubicBezTo>
                    <a:cubicBezTo>
                      <a:pt x="628" y="655"/>
                      <a:pt x="628" y="655"/>
                      <a:pt x="628" y="655"/>
                    </a:cubicBezTo>
                    <a:cubicBezTo>
                      <a:pt x="630" y="653"/>
                      <a:pt x="630" y="653"/>
                      <a:pt x="630" y="653"/>
                    </a:cubicBezTo>
                    <a:cubicBezTo>
                      <a:pt x="630" y="653"/>
                      <a:pt x="630" y="653"/>
                      <a:pt x="630" y="653"/>
                    </a:cubicBezTo>
                    <a:cubicBezTo>
                      <a:pt x="631" y="650"/>
                      <a:pt x="631" y="650"/>
                      <a:pt x="631" y="650"/>
                    </a:cubicBezTo>
                    <a:cubicBezTo>
                      <a:pt x="631" y="650"/>
                      <a:pt x="631" y="650"/>
                      <a:pt x="631" y="650"/>
                    </a:cubicBezTo>
                    <a:cubicBezTo>
                      <a:pt x="634" y="644"/>
                      <a:pt x="634" y="644"/>
                      <a:pt x="634" y="644"/>
                    </a:cubicBezTo>
                    <a:cubicBezTo>
                      <a:pt x="634" y="644"/>
                      <a:pt x="634" y="644"/>
                      <a:pt x="634" y="644"/>
                    </a:cubicBezTo>
                    <a:cubicBezTo>
                      <a:pt x="634" y="644"/>
                      <a:pt x="634" y="644"/>
                      <a:pt x="634" y="644"/>
                    </a:cubicBezTo>
                    <a:cubicBezTo>
                      <a:pt x="634" y="644"/>
                      <a:pt x="634" y="644"/>
                      <a:pt x="634" y="644"/>
                    </a:cubicBezTo>
                    <a:cubicBezTo>
                      <a:pt x="634" y="644"/>
                      <a:pt x="634" y="644"/>
                      <a:pt x="634" y="644"/>
                    </a:cubicBezTo>
                    <a:cubicBezTo>
                      <a:pt x="634" y="644"/>
                      <a:pt x="634" y="644"/>
                      <a:pt x="634" y="644"/>
                    </a:cubicBezTo>
                    <a:cubicBezTo>
                      <a:pt x="633" y="643"/>
                      <a:pt x="633" y="643"/>
                      <a:pt x="633" y="643"/>
                    </a:cubicBezTo>
                    <a:cubicBezTo>
                      <a:pt x="633" y="643"/>
                      <a:pt x="633" y="643"/>
                      <a:pt x="633" y="643"/>
                    </a:cubicBezTo>
                    <a:cubicBezTo>
                      <a:pt x="633" y="643"/>
                      <a:pt x="633" y="643"/>
                      <a:pt x="633" y="643"/>
                    </a:cubicBezTo>
                    <a:cubicBezTo>
                      <a:pt x="633" y="643"/>
                      <a:pt x="633" y="643"/>
                      <a:pt x="633" y="643"/>
                    </a:cubicBezTo>
                    <a:cubicBezTo>
                      <a:pt x="633" y="643"/>
                      <a:pt x="633" y="643"/>
                      <a:pt x="633" y="643"/>
                    </a:cubicBezTo>
                    <a:cubicBezTo>
                      <a:pt x="633" y="643"/>
                      <a:pt x="633" y="643"/>
                      <a:pt x="633" y="643"/>
                    </a:cubicBezTo>
                    <a:cubicBezTo>
                      <a:pt x="633" y="643"/>
                      <a:pt x="633" y="643"/>
                      <a:pt x="633" y="643"/>
                    </a:cubicBezTo>
                    <a:cubicBezTo>
                      <a:pt x="633" y="643"/>
                      <a:pt x="633" y="643"/>
                      <a:pt x="633" y="643"/>
                    </a:cubicBezTo>
                    <a:cubicBezTo>
                      <a:pt x="633" y="643"/>
                      <a:pt x="633" y="643"/>
                      <a:pt x="633" y="643"/>
                    </a:cubicBezTo>
                    <a:cubicBezTo>
                      <a:pt x="633" y="643"/>
                      <a:pt x="633" y="643"/>
                      <a:pt x="633" y="643"/>
                    </a:cubicBezTo>
                    <a:cubicBezTo>
                      <a:pt x="633" y="642"/>
                      <a:pt x="633" y="642"/>
                      <a:pt x="633" y="642"/>
                    </a:cubicBezTo>
                    <a:cubicBezTo>
                      <a:pt x="633" y="642"/>
                      <a:pt x="633" y="642"/>
                      <a:pt x="633" y="642"/>
                    </a:cubicBezTo>
                    <a:cubicBezTo>
                      <a:pt x="632" y="642"/>
                      <a:pt x="632" y="642"/>
                      <a:pt x="632" y="642"/>
                    </a:cubicBezTo>
                    <a:cubicBezTo>
                      <a:pt x="632" y="642"/>
                      <a:pt x="632" y="642"/>
                      <a:pt x="632" y="642"/>
                    </a:cubicBezTo>
                    <a:cubicBezTo>
                      <a:pt x="631" y="642"/>
                      <a:pt x="631" y="642"/>
                      <a:pt x="631" y="642"/>
                    </a:cubicBezTo>
                    <a:cubicBezTo>
                      <a:pt x="631" y="642"/>
                      <a:pt x="631" y="642"/>
                      <a:pt x="631" y="642"/>
                    </a:cubicBezTo>
                    <a:cubicBezTo>
                      <a:pt x="629" y="643"/>
                      <a:pt x="629" y="643"/>
                      <a:pt x="629" y="643"/>
                    </a:cubicBezTo>
                    <a:cubicBezTo>
                      <a:pt x="629" y="643"/>
                      <a:pt x="629" y="643"/>
                      <a:pt x="629" y="643"/>
                    </a:cubicBezTo>
                    <a:cubicBezTo>
                      <a:pt x="628" y="643"/>
                      <a:pt x="628" y="643"/>
                      <a:pt x="628" y="643"/>
                    </a:cubicBezTo>
                    <a:cubicBezTo>
                      <a:pt x="628" y="643"/>
                      <a:pt x="628" y="643"/>
                      <a:pt x="628" y="643"/>
                    </a:cubicBezTo>
                    <a:cubicBezTo>
                      <a:pt x="627" y="644"/>
                      <a:pt x="627" y="644"/>
                      <a:pt x="627" y="644"/>
                    </a:cubicBezTo>
                    <a:cubicBezTo>
                      <a:pt x="627" y="644"/>
                      <a:pt x="627" y="644"/>
                      <a:pt x="627" y="644"/>
                    </a:cubicBezTo>
                    <a:cubicBezTo>
                      <a:pt x="626" y="645"/>
                      <a:pt x="626" y="645"/>
                      <a:pt x="626" y="645"/>
                    </a:cubicBezTo>
                    <a:cubicBezTo>
                      <a:pt x="626" y="645"/>
                      <a:pt x="626" y="645"/>
                      <a:pt x="626" y="645"/>
                    </a:cubicBezTo>
                    <a:cubicBezTo>
                      <a:pt x="625" y="645"/>
                      <a:pt x="625" y="645"/>
                      <a:pt x="625" y="645"/>
                    </a:cubicBezTo>
                    <a:cubicBezTo>
                      <a:pt x="625" y="645"/>
                      <a:pt x="625" y="645"/>
                      <a:pt x="625" y="645"/>
                    </a:cubicBezTo>
                    <a:cubicBezTo>
                      <a:pt x="624" y="646"/>
                      <a:pt x="624" y="646"/>
                      <a:pt x="624" y="646"/>
                    </a:cubicBezTo>
                    <a:cubicBezTo>
                      <a:pt x="624" y="646"/>
                      <a:pt x="624" y="646"/>
                      <a:pt x="624" y="646"/>
                    </a:cubicBezTo>
                    <a:cubicBezTo>
                      <a:pt x="620" y="649"/>
                      <a:pt x="620" y="649"/>
                      <a:pt x="620" y="649"/>
                    </a:cubicBezTo>
                    <a:cubicBezTo>
                      <a:pt x="620" y="649"/>
                      <a:pt x="620" y="649"/>
                      <a:pt x="620" y="649"/>
                    </a:cubicBezTo>
                    <a:cubicBezTo>
                      <a:pt x="620" y="650"/>
                      <a:pt x="620" y="650"/>
                      <a:pt x="620" y="650"/>
                    </a:cubicBezTo>
                    <a:cubicBezTo>
                      <a:pt x="620" y="650"/>
                      <a:pt x="620" y="650"/>
                      <a:pt x="620" y="650"/>
                    </a:cubicBezTo>
                    <a:cubicBezTo>
                      <a:pt x="620" y="651"/>
                      <a:pt x="620" y="651"/>
                      <a:pt x="620" y="651"/>
                    </a:cubicBezTo>
                    <a:cubicBezTo>
                      <a:pt x="620" y="651"/>
                      <a:pt x="620" y="651"/>
                      <a:pt x="620" y="651"/>
                    </a:cubicBezTo>
                    <a:cubicBezTo>
                      <a:pt x="620" y="651"/>
                      <a:pt x="620" y="651"/>
                      <a:pt x="620" y="651"/>
                    </a:cubicBezTo>
                    <a:cubicBezTo>
                      <a:pt x="620" y="651"/>
                      <a:pt x="620" y="651"/>
                      <a:pt x="620" y="651"/>
                    </a:cubicBezTo>
                    <a:cubicBezTo>
                      <a:pt x="620" y="651"/>
                      <a:pt x="620" y="651"/>
                      <a:pt x="620" y="651"/>
                    </a:cubicBezTo>
                    <a:cubicBezTo>
                      <a:pt x="620" y="651"/>
                      <a:pt x="620" y="651"/>
                      <a:pt x="620" y="651"/>
                    </a:cubicBezTo>
                    <a:cubicBezTo>
                      <a:pt x="620" y="651"/>
                      <a:pt x="620" y="651"/>
                      <a:pt x="620" y="651"/>
                    </a:cubicBezTo>
                    <a:cubicBezTo>
                      <a:pt x="620" y="651"/>
                      <a:pt x="620" y="651"/>
                      <a:pt x="620" y="651"/>
                    </a:cubicBezTo>
                    <a:cubicBezTo>
                      <a:pt x="620" y="651"/>
                      <a:pt x="620" y="651"/>
                      <a:pt x="620" y="651"/>
                    </a:cubicBezTo>
                    <a:cubicBezTo>
                      <a:pt x="620" y="651"/>
                      <a:pt x="620" y="651"/>
                      <a:pt x="620" y="651"/>
                    </a:cubicBezTo>
                    <a:cubicBezTo>
                      <a:pt x="620" y="651"/>
                      <a:pt x="620" y="651"/>
                      <a:pt x="620" y="651"/>
                    </a:cubicBezTo>
                    <a:cubicBezTo>
                      <a:pt x="620" y="651"/>
                      <a:pt x="620" y="651"/>
                      <a:pt x="620" y="651"/>
                    </a:cubicBezTo>
                    <a:cubicBezTo>
                      <a:pt x="620" y="651"/>
                      <a:pt x="620" y="651"/>
                      <a:pt x="620" y="651"/>
                    </a:cubicBezTo>
                    <a:cubicBezTo>
                      <a:pt x="620" y="651"/>
                      <a:pt x="620" y="651"/>
                      <a:pt x="620" y="651"/>
                    </a:cubicBezTo>
                    <a:cubicBezTo>
                      <a:pt x="621" y="651"/>
                      <a:pt x="621" y="651"/>
                      <a:pt x="621" y="651"/>
                    </a:cubicBezTo>
                    <a:cubicBezTo>
                      <a:pt x="621" y="651"/>
                      <a:pt x="621" y="651"/>
                      <a:pt x="621" y="651"/>
                    </a:cubicBezTo>
                    <a:cubicBezTo>
                      <a:pt x="621" y="652"/>
                      <a:pt x="621" y="652"/>
                      <a:pt x="621" y="652"/>
                    </a:cubicBezTo>
                    <a:cubicBezTo>
                      <a:pt x="621" y="652"/>
                      <a:pt x="621" y="652"/>
                      <a:pt x="621" y="652"/>
                    </a:cubicBezTo>
                    <a:cubicBezTo>
                      <a:pt x="622" y="654"/>
                      <a:pt x="622" y="654"/>
                      <a:pt x="622" y="654"/>
                    </a:cubicBezTo>
                    <a:cubicBezTo>
                      <a:pt x="622" y="654"/>
                      <a:pt x="622" y="654"/>
                      <a:pt x="622" y="654"/>
                    </a:cubicBezTo>
                    <a:cubicBezTo>
                      <a:pt x="622" y="655"/>
                      <a:pt x="622" y="655"/>
                      <a:pt x="622" y="655"/>
                    </a:cubicBezTo>
                    <a:cubicBezTo>
                      <a:pt x="622" y="655"/>
                      <a:pt x="622" y="655"/>
                      <a:pt x="622" y="655"/>
                    </a:cubicBezTo>
                    <a:cubicBezTo>
                      <a:pt x="622" y="656"/>
                      <a:pt x="622" y="656"/>
                      <a:pt x="622" y="656"/>
                    </a:cubicBezTo>
                    <a:cubicBezTo>
                      <a:pt x="622" y="656"/>
                      <a:pt x="622" y="656"/>
                      <a:pt x="622" y="656"/>
                    </a:cubicBezTo>
                    <a:cubicBezTo>
                      <a:pt x="622" y="657"/>
                      <a:pt x="622" y="657"/>
                      <a:pt x="622" y="657"/>
                    </a:cubicBezTo>
                    <a:cubicBezTo>
                      <a:pt x="622" y="657"/>
                      <a:pt x="622" y="657"/>
                      <a:pt x="622" y="657"/>
                    </a:cubicBezTo>
                    <a:cubicBezTo>
                      <a:pt x="622" y="658"/>
                      <a:pt x="622" y="658"/>
                      <a:pt x="622" y="658"/>
                    </a:cubicBezTo>
                    <a:cubicBezTo>
                      <a:pt x="622" y="658"/>
                      <a:pt x="622" y="658"/>
                      <a:pt x="622" y="658"/>
                    </a:cubicBezTo>
                    <a:cubicBezTo>
                      <a:pt x="621" y="659"/>
                      <a:pt x="621" y="659"/>
                      <a:pt x="621" y="659"/>
                    </a:cubicBezTo>
                    <a:cubicBezTo>
                      <a:pt x="621" y="659"/>
                      <a:pt x="621" y="659"/>
                      <a:pt x="621" y="659"/>
                    </a:cubicBezTo>
                    <a:cubicBezTo>
                      <a:pt x="621" y="660"/>
                      <a:pt x="621" y="660"/>
                      <a:pt x="621" y="660"/>
                    </a:cubicBezTo>
                    <a:cubicBezTo>
                      <a:pt x="621" y="660"/>
                      <a:pt x="621" y="660"/>
                      <a:pt x="621" y="660"/>
                    </a:cubicBezTo>
                    <a:cubicBezTo>
                      <a:pt x="613" y="668"/>
                      <a:pt x="613" y="668"/>
                      <a:pt x="613" y="668"/>
                    </a:cubicBezTo>
                    <a:cubicBezTo>
                      <a:pt x="613" y="668"/>
                      <a:pt x="613" y="668"/>
                      <a:pt x="613" y="668"/>
                    </a:cubicBezTo>
                    <a:cubicBezTo>
                      <a:pt x="613" y="669"/>
                      <a:pt x="613" y="669"/>
                      <a:pt x="613" y="669"/>
                    </a:cubicBezTo>
                    <a:cubicBezTo>
                      <a:pt x="613" y="669"/>
                      <a:pt x="613" y="669"/>
                      <a:pt x="613" y="669"/>
                    </a:cubicBezTo>
                    <a:cubicBezTo>
                      <a:pt x="612" y="668"/>
                      <a:pt x="612" y="668"/>
                      <a:pt x="612" y="668"/>
                    </a:cubicBezTo>
                    <a:cubicBezTo>
                      <a:pt x="612" y="668"/>
                      <a:pt x="612" y="668"/>
                      <a:pt x="612" y="668"/>
                    </a:cubicBezTo>
                    <a:cubicBezTo>
                      <a:pt x="615" y="662"/>
                      <a:pt x="615" y="662"/>
                      <a:pt x="615" y="662"/>
                    </a:cubicBezTo>
                    <a:cubicBezTo>
                      <a:pt x="615" y="662"/>
                      <a:pt x="615" y="662"/>
                      <a:pt x="615" y="662"/>
                    </a:cubicBezTo>
                    <a:cubicBezTo>
                      <a:pt x="614" y="662"/>
                      <a:pt x="614" y="662"/>
                      <a:pt x="614" y="662"/>
                    </a:cubicBezTo>
                    <a:cubicBezTo>
                      <a:pt x="614" y="662"/>
                      <a:pt x="614" y="662"/>
                      <a:pt x="614" y="662"/>
                    </a:cubicBezTo>
                    <a:cubicBezTo>
                      <a:pt x="614" y="662"/>
                      <a:pt x="614" y="662"/>
                      <a:pt x="614" y="662"/>
                    </a:cubicBezTo>
                    <a:cubicBezTo>
                      <a:pt x="614" y="662"/>
                      <a:pt x="614" y="662"/>
                      <a:pt x="614" y="662"/>
                    </a:cubicBezTo>
                    <a:cubicBezTo>
                      <a:pt x="613" y="662"/>
                      <a:pt x="613" y="662"/>
                      <a:pt x="613" y="662"/>
                    </a:cubicBezTo>
                    <a:cubicBezTo>
                      <a:pt x="613" y="662"/>
                      <a:pt x="613" y="662"/>
                      <a:pt x="613" y="662"/>
                    </a:cubicBezTo>
                    <a:cubicBezTo>
                      <a:pt x="613" y="662"/>
                      <a:pt x="613" y="662"/>
                      <a:pt x="613" y="662"/>
                    </a:cubicBezTo>
                    <a:cubicBezTo>
                      <a:pt x="613" y="662"/>
                      <a:pt x="613" y="662"/>
                      <a:pt x="613" y="662"/>
                    </a:cubicBezTo>
                    <a:cubicBezTo>
                      <a:pt x="612" y="662"/>
                      <a:pt x="612" y="662"/>
                      <a:pt x="612" y="662"/>
                    </a:cubicBezTo>
                    <a:cubicBezTo>
                      <a:pt x="612" y="662"/>
                      <a:pt x="612" y="662"/>
                      <a:pt x="612" y="662"/>
                    </a:cubicBezTo>
                    <a:cubicBezTo>
                      <a:pt x="612" y="662"/>
                      <a:pt x="612" y="662"/>
                      <a:pt x="612" y="662"/>
                    </a:cubicBezTo>
                    <a:cubicBezTo>
                      <a:pt x="612" y="662"/>
                      <a:pt x="612" y="662"/>
                      <a:pt x="612" y="662"/>
                    </a:cubicBezTo>
                    <a:cubicBezTo>
                      <a:pt x="611" y="662"/>
                      <a:pt x="611" y="662"/>
                      <a:pt x="611" y="662"/>
                    </a:cubicBezTo>
                    <a:cubicBezTo>
                      <a:pt x="611" y="662"/>
                      <a:pt x="611" y="662"/>
                      <a:pt x="611" y="662"/>
                    </a:cubicBezTo>
                    <a:cubicBezTo>
                      <a:pt x="611" y="662"/>
                      <a:pt x="611" y="662"/>
                      <a:pt x="611" y="662"/>
                    </a:cubicBezTo>
                    <a:cubicBezTo>
                      <a:pt x="611" y="662"/>
                      <a:pt x="611" y="662"/>
                      <a:pt x="611" y="662"/>
                    </a:cubicBezTo>
                    <a:cubicBezTo>
                      <a:pt x="605" y="670"/>
                      <a:pt x="605" y="670"/>
                      <a:pt x="605" y="670"/>
                    </a:cubicBezTo>
                    <a:cubicBezTo>
                      <a:pt x="605" y="670"/>
                      <a:pt x="605" y="670"/>
                      <a:pt x="605" y="670"/>
                    </a:cubicBezTo>
                    <a:cubicBezTo>
                      <a:pt x="604" y="670"/>
                      <a:pt x="604" y="670"/>
                      <a:pt x="604" y="670"/>
                    </a:cubicBezTo>
                    <a:cubicBezTo>
                      <a:pt x="604" y="670"/>
                      <a:pt x="604" y="670"/>
                      <a:pt x="604" y="670"/>
                    </a:cubicBezTo>
                    <a:cubicBezTo>
                      <a:pt x="603" y="670"/>
                      <a:pt x="603" y="670"/>
                      <a:pt x="603" y="670"/>
                    </a:cubicBezTo>
                    <a:cubicBezTo>
                      <a:pt x="603" y="670"/>
                      <a:pt x="603" y="670"/>
                      <a:pt x="603" y="670"/>
                    </a:cubicBezTo>
                    <a:cubicBezTo>
                      <a:pt x="603" y="669"/>
                      <a:pt x="603" y="669"/>
                      <a:pt x="603" y="669"/>
                    </a:cubicBezTo>
                    <a:cubicBezTo>
                      <a:pt x="603" y="669"/>
                      <a:pt x="603" y="669"/>
                      <a:pt x="603" y="669"/>
                    </a:cubicBezTo>
                    <a:cubicBezTo>
                      <a:pt x="603" y="668"/>
                      <a:pt x="603" y="668"/>
                      <a:pt x="603" y="668"/>
                    </a:cubicBezTo>
                    <a:cubicBezTo>
                      <a:pt x="603" y="668"/>
                      <a:pt x="603" y="668"/>
                      <a:pt x="603" y="668"/>
                    </a:cubicBezTo>
                    <a:cubicBezTo>
                      <a:pt x="604" y="668"/>
                      <a:pt x="604" y="668"/>
                      <a:pt x="604" y="668"/>
                    </a:cubicBezTo>
                    <a:cubicBezTo>
                      <a:pt x="604" y="668"/>
                      <a:pt x="604" y="668"/>
                      <a:pt x="604" y="668"/>
                    </a:cubicBezTo>
                    <a:cubicBezTo>
                      <a:pt x="604" y="667"/>
                      <a:pt x="604" y="667"/>
                      <a:pt x="604" y="667"/>
                    </a:cubicBezTo>
                    <a:cubicBezTo>
                      <a:pt x="604" y="667"/>
                      <a:pt x="604" y="667"/>
                      <a:pt x="604" y="667"/>
                    </a:cubicBezTo>
                    <a:cubicBezTo>
                      <a:pt x="604" y="667"/>
                      <a:pt x="604" y="667"/>
                      <a:pt x="604" y="667"/>
                    </a:cubicBezTo>
                    <a:cubicBezTo>
                      <a:pt x="604" y="667"/>
                      <a:pt x="604" y="667"/>
                      <a:pt x="604" y="667"/>
                    </a:cubicBezTo>
                    <a:cubicBezTo>
                      <a:pt x="605" y="666"/>
                      <a:pt x="605" y="666"/>
                      <a:pt x="605" y="666"/>
                    </a:cubicBezTo>
                    <a:cubicBezTo>
                      <a:pt x="605" y="666"/>
                      <a:pt x="605" y="666"/>
                      <a:pt x="605" y="666"/>
                    </a:cubicBezTo>
                    <a:cubicBezTo>
                      <a:pt x="605" y="665"/>
                      <a:pt x="605" y="665"/>
                      <a:pt x="605" y="665"/>
                    </a:cubicBezTo>
                    <a:cubicBezTo>
                      <a:pt x="605" y="665"/>
                      <a:pt x="605" y="665"/>
                      <a:pt x="605" y="665"/>
                    </a:cubicBezTo>
                    <a:cubicBezTo>
                      <a:pt x="605" y="665"/>
                      <a:pt x="605" y="665"/>
                      <a:pt x="605" y="665"/>
                    </a:cubicBezTo>
                    <a:cubicBezTo>
                      <a:pt x="605" y="665"/>
                      <a:pt x="605" y="665"/>
                      <a:pt x="605" y="665"/>
                    </a:cubicBezTo>
                    <a:cubicBezTo>
                      <a:pt x="605" y="665"/>
                      <a:pt x="605" y="665"/>
                      <a:pt x="605" y="665"/>
                    </a:cubicBezTo>
                    <a:cubicBezTo>
                      <a:pt x="605" y="665"/>
                      <a:pt x="605" y="665"/>
                      <a:pt x="605" y="665"/>
                    </a:cubicBezTo>
                    <a:cubicBezTo>
                      <a:pt x="605" y="665"/>
                      <a:pt x="605" y="665"/>
                      <a:pt x="605" y="665"/>
                    </a:cubicBezTo>
                    <a:cubicBezTo>
                      <a:pt x="605" y="665"/>
                      <a:pt x="605" y="665"/>
                      <a:pt x="605" y="665"/>
                    </a:cubicBezTo>
                    <a:cubicBezTo>
                      <a:pt x="606" y="664"/>
                      <a:pt x="606" y="664"/>
                      <a:pt x="606" y="664"/>
                    </a:cubicBezTo>
                    <a:cubicBezTo>
                      <a:pt x="606" y="664"/>
                      <a:pt x="606" y="664"/>
                      <a:pt x="606" y="664"/>
                    </a:cubicBezTo>
                    <a:cubicBezTo>
                      <a:pt x="606" y="664"/>
                      <a:pt x="606" y="664"/>
                      <a:pt x="606" y="664"/>
                    </a:cubicBezTo>
                    <a:cubicBezTo>
                      <a:pt x="606" y="664"/>
                      <a:pt x="606" y="664"/>
                      <a:pt x="606" y="664"/>
                    </a:cubicBezTo>
                    <a:cubicBezTo>
                      <a:pt x="606" y="664"/>
                      <a:pt x="606" y="664"/>
                      <a:pt x="606" y="664"/>
                    </a:cubicBezTo>
                    <a:cubicBezTo>
                      <a:pt x="606" y="664"/>
                      <a:pt x="606" y="664"/>
                      <a:pt x="606" y="664"/>
                    </a:cubicBezTo>
                    <a:cubicBezTo>
                      <a:pt x="607" y="663"/>
                      <a:pt x="607" y="663"/>
                      <a:pt x="607" y="663"/>
                    </a:cubicBezTo>
                    <a:cubicBezTo>
                      <a:pt x="607" y="663"/>
                      <a:pt x="607" y="663"/>
                      <a:pt x="607" y="663"/>
                    </a:cubicBezTo>
                    <a:cubicBezTo>
                      <a:pt x="607" y="663"/>
                      <a:pt x="607" y="663"/>
                      <a:pt x="607" y="663"/>
                    </a:cubicBezTo>
                    <a:cubicBezTo>
                      <a:pt x="607" y="663"/>
                      <a:pt x="607" y="663"/>
                      <a:pt x="607" y="663"/>
                    </a:cubicBezTo>
                    <a:cubicBezTo>
                      <a:pt x="607" y="662"/>
                      <a:pt x="607" y="662"/>
                      <a:pt x="607" y="662"/>
                    </a:cubicBezTo>
                    <a:cubicBezTo>
                      <a:pt x="607" y="662"/>
                      <a:pt x="607" y="662"/>
                      <a:pt x="607" y="662"/>
                    </a:cubicBezTo>
                    <a:cubicBezTo>
                      <a:pt x="607" y="662"/>
                      <a:pt x="607" y="662"/>
                      <a:pt x="607" y="662"/>
                    </a:cubicBezTo>
                    <a:cubicBezTo>
                      <a:pt x="607" y="662"/>
                      <a:pt x="607" y="662"/>
                      <a:pt x="607" y="662"/>
                    </a:cubicBezTo>
                    <a:cubicBezTo>
                      <a:pt x="607" y="661"/>
                      <a:pt x="607" y="661"/>
                      <a:pt x="607" y="661"/>
                    </a:cubicBezTo>
                    <a:cubicBezTo>
                      <a:pt x="607" y="661"/>
                      <a:pt x="607" y="661"/>
                      <a:pt x="607" y="661"/>
                    </a:cubicBezTo>
                    <a:cubicBezTo>
                      <a:pt x="606" y="661"/>
                      <a:pt x="606" y="661"/>
                      <a:pt x="606" y="661"/>
                    </a:cubicBezTo>
                    <a:cubicBezTo>
                      <a:pt x="606" y="661"/>
                      <a:pt x="606" y="661"/>
                      <a:pt x="606" y="661"/>
                    </a:cubicBezTo>
                    <a:cubicBezTo>
                      <a:pt x="606" y="661"/>
                      <a:pt x="606" y="661"/>
                      <a:pt x="606" y="661"/>
                    </a:cubicBezTo>
                    <a:cubicBezTo>
                      <a:pt x="606" y="661"/>
                      <a:pt x="606" y="661"/>
                      <a:pt x="606" y="661"/>
                    </a:cubicBezTo>
                    <a:cubicBezTo>
                      <a:pt x="606" y="661"/>
                      <a:pt x="606" y="661"/>
                      <a:pt x="606" y="661"/>
                    </a:cubicBezTo>
                    <a:cubicBezTo>
                      <a:pt x="606" y="661"/>
                      <a:pt x="606" y="661"/>
                      <a:pt x="606" y="661"/>
                    </a:cubicBezTo>
                    <a:cubicBezTo>
                      <a:pt x="606" y="661"/>
                      <a:pt x="606" y="661"/>
                      <a:pt x="606" y="661"/>
                    </a:cubicBezTo>
                    <a:cubicBezTo>
                      <a:pt x="606" y="661"/>
                      <a:pt x="606" y="661"/>
                      <a:pt x="606" y="661"/>
                    </a:cubicBezTo>
                    <a:cubicBezTo>
                      <a:pt x="606" y="661"/>
                      <a:pt x="606" y="661"/>
                      <a:pt x="606" y="661"/>
                    </a:cubicBezTo>
                    <a:cubicBezTo>
                      <a:pt x="606" y="661"/>
                      <a:pt x="606" y="661"/>
                      <a:pt x="606" y="661"/>
                    </a:cubicBezTo>
                    <a:cubicBezTo>
                      <a:pt x="606" y="660"/>
                      <a:pt x="606" y="660"/>
                      <a:pt x="606" y="660"/>
                    </a:cubicBezTo>
                    <a:cubicBezTo>
                      <a:pt x="606" y="660"/>
                      <a:pt x="606" y="660"/>
                      <a:pt x="606" y="660"/>
                    </a:cubicBezTo>
                    <a:cubicBezTo>
                      <a:pt x="604" y="661"/>
                      <a:pt x="604" y="661"/>
                      <a:pt x="604" y="661"/>
                    </a:cubicBezTo>
                    <a:cubicBezTo>
                      <a:pt x="604" y="661"/>
                      <a:pt x="604" y="661"/>
                      <a:pt x="604" y="661"/>
                    </a:cubicBezTo>
                    <a:cubicBezTo>
                      <a:pt x="602" y="662"/>
                      <a:pt x="602" y="662"/>
                      <a:pt x="602" y="662"/>
                    </a:cubicBezTo>
                    <a:cubicBezTo>
                      <a:pt x="602" y="662"/>
                      <a:pt x="602" y="662"/>
                      <a:pt x="602" y="662"/>
                    </a:cubicBezTo>
                    <a:cubicBezTo>
                      <a:pt x="601" y="663"/>
                      <a:pt x="601" y="663"/>
                      <a:pt x="601" y="663"/>
                    </a:cubicBezTo>
                    <a:cubicBezTo>
                      <a:pt x="601" y="663"/>
                      <a:pt x="601" y="663"/>
                      <a:pt x="601" y="663"/>
                    </a:cubicBezTo>
                    <a:cubicBezTo>
                      <a:pt x="600" y="663"/>
                      <a:pt x="600" y="663"/>
                      <a:pt x="600" y="663"/>
                    </a:cubicBezTo>
                    <a:cubicBezTo>
                      <a:pt x="600" y="663"/>
                      <a:pt x="600" y="663"/>
                      <a:pt x="600" y="663"/>
                    </a:cubicBezTo>
                    <a:cubicBezTo>
                      <a:pt x="598" y="665"/>
                      <a:pt x="598" y="665"/>
                      <a:pt x="598" y="665"/>
                    </a:cubicBezTo>
                    <a:cubicBezTo>
                      <a:pt x="598" y="665"/>
                      <a:pt x="598" y="665"/>
                      <a:pt x="598" y="665"/>
                    </a:cubicBezTo>
                    <a:cubicBezTo>
                      <a:pt x="597" y="666"/>
                      <a:pt x="597" y="666"/>
                      <a:pt x="597" y="666"/>
                    </a:cubicBezTo>
                    <a:cubicBezTo>
                      <a:pt x="597" y="666"/>
                      <a:pt x="597" y="666"/>
                      <a:pt x="597" y="666"/>
                    </a:cubicBezTo>
                    <a:cubicBezTo>
                      <a:pt x="595" y="667"/>
                      <a:pt x="595" y="667"/>
                      <a:pt x="595" y="667"/>
                    </a:cubicBezTo>
                    <a:cubicBezTo>
                      <a:pt x="595" y="667"/>
                      <a:pt x="595" y="667"/>
                      <a:pt x="595" y="667"/>
                    </a:cubicBezTo>
                    <a:cubicBezTo>
                      <a:pt x="595" y="668"/>
                      <a:pt x="595" y="668"/>
                      <a:pt x="595" y="668"/>
                    </a:cubicBezTo>
                    <a:cubicBezTo>
                      <a:pt x="595" y="668"/>
                      <a:pt x="595" y="668"/>
                      <a:pt x="595" y="668"/>
                    </a:cubicBezTo>
                    <a:cubicBezTo>
                      <a:pt x="594" y="669"/>
                      <a:pt x="594" y="669"/>
                      <a:pt x="594" y="669"/>
                    </a:cubicBezTo>
                    <a:cubicBezTo>
                      <a:pt x="594" y="669"/>
                      <a:pt x="594" y="669"/>
                      <a:pt x="594" y="669"/>
                    </a:cubicBezTo>
                    <a:cubicBezTo>
                      <a:pt x="594" y="669"/>
                      <a:pt x="594" y="669"/>
                      <a:pt x="594" y="669"/>
                    </a:cubicBezTo>
                    <a:cubicBezTo>
                      <a:pt x="594" y="669"/>
                      <a:pt x="594" y="669"/>
                      <a:pt x="594" y="669"/>
                    </a:cubicBezTo>
                    <a:cubicBezTo>
                      <a:pt x="594" y="670"/>
                      <a:pt x="594" y="670"/>
                      <a:pt x="594" y="670"/>
                    </a:cubicBezTo>
                    <a:cubicBezTo>
                      <a:pt x="594" y="670"/>
                      <a:pt x="594" y="670"/>
                      <a:pt x="594" y="670"/>
                    </a:cubicBezTo>
                    <a:cubicBezTo>
                      <a:pt x="594" y="670"/>
                      <a:pt x="594" y="670"/>
                      <a:pt x="594" y="670"/>
                    </a:cubicBezTo>
                    <a:cubicBezTo>
                      <a:pt x="594" y="670"/>
                      <a:pt x="594" y="670"/>
                      <a:pt x="594" y="670"/>
                    </a:cubicBezTo>
                    <a:cubicBezTo>
                      <a:pt x="594" y="671"/>
                      <a:pt x="594" y="671"/>
                      <a:pt x="594" y="671"/>
                    </a:cubicBezTo>
                    <a:cubicBezTo>
                      <a:pt x="594" y="671"/>
                      <a:pt x="594" y="671"/>
                      <a:pt x="594" y="671"/>
                    </a:cubicBezTo>
                    <a:cubicBezTo>
                      <a:pt x="594" y="671"/>
                      <a:pt x="594" y="671"/>
                      <a:pt x="594" y="671"/>
                    </a:cubicBezTo>
                    <a:cubicBezTo>
                      <a:pt x="594" y="671"/>
                      <a:pt x="594" y="671"/>
                      <a:pt x="594" y="671"/>
                    </a:cubicBezTo>
                    <a:cubicBezTo>
                      <a:pt x="594" y="672"/>
                      <a:pt x="594" y="672"/>
                      <a:pt x="594" y="672"/>
                    </a:cubicBezTo>
                    <a:cubicBezTo>
                      <a:pt x="594" y="672"/>
                      <a:pt x="594" y="672"/>
                      <a:pt x="594" y="672"/>
                    </a:cubicBezTo>
                    <a:cubicBezTo>
                      <a:pt x="594" y="672"/>
                      <a:pt x="594" y="672"/>
                      <a:pt x="594" y="672"/>
                    </a:cubicBezTo>
                    <a:cubicBezTo>
                      <a:pt x="594" y="672"/>
                      <a:pt x="594" y="672"/>
                      <a:pt x="594" y="672"/>
                    </a:cubicBezTo>
                    <a:cubicBezTo>
                      <a:pt x="593" y="672"/>
                      <a:pt x="593" y="672"/>
                      <a:pt x="593" y="672"/>
                    </a:cubicBezTo>
                    <a:cubicBezTo>
                      <a:pt x="593" y="672"/>
                      <a:pt x="593" y="672"/>
                      <a:pt x="593" y="672"/>
                    </a:cubicBezTo>
                    <a:cubicBezTo>
                      <a:pt x="593" y="672"/>
                      <a:pt x="593" y="672"/>
                      <a:pt x="593" y="672"/>
                    </a:cubicBezTo>
                    <a:cubicBezTo>
                      <a:pt x="593" y="672"/>
                      <a:pt x="593" y="672"/>
                      <a:pt x="593" y="672"/>
                    </a:cubicBezTo>
                    <a:cubicBezTo>
                      <a:pt x="592" y="673"/>
                      <a:pt x="592" y="673"/>
                      <a:pt x="592" y="673"/>
                    </a:cubicBezTo>
                    <a:cubicBezTo>
                      <a:pt x="592" y="673"/>
                      <a:pt x="592" y="673"/>
                      <a:pt x="592" y="673"/>
                    </a:cubicBezTo>
                    <a:cubicBezTo>
                      <a:pt x="592" y="673"/>
                      <a:pt x="592" y="673"/>
                      <a:pt x="592" y="673"/>
                    </a:cubicBezTo>
                    <a:cubicBezTo>
                      <a:pt x="592" y="673"/>
                      <a:pt x="592" y="673"/>
                      <a:pt x="592" y="673"/>
                    </a:cubicBezTo>
                    <a:cubicBezTo>
                      <a:pt x="592" y="673"/>
                      <a:pt x="592" y="673"/>
                      <a:pt x="592" y="673"/>
                    </a:cubicBezTo>
                    <a:cubicBezTo>
                      <a:pt x="592" y="673"/>
                      <a:pt x="592" y="673"/>
                      <a:pt x="592" y="673"/>
                    </a:cubicBezTo>
                    <a:cubicBezTo>
                      <a:pt x="591" y="673"/>
                      <a:pt x="591" y="673"/>
                      <a:pt x="591" y="673"/>
                    </a:cubicBezTo>
                    <a:cubicBezTo>
                      <a:pt x="591" y="673"/>
                      <a:pt x="591" y="673"/>
                      <a:pt x="591" y="673"/>
                    </a:cubicBezTo>
                    <a:cubicBezTo>
                      <a:pt x="591" y="673"/>
                      <a:pt x="591" y="673"/>
                      <a:pt x="591" y="673"/>
                    </a:cubicBezTo>
                    <a:cubicBezTo>
                      <a:pt x="591" y="673"/>
                      <a:pt x="591" y="673"/>
                      <a:pt x="591" y="673"/>
                    </a:cubicBezTo>
                    <a:cubicBezTo>
                      <a:pt x="590" y="673"/>
                      <a:pt x="590" y="673"/>
                      <a:pt x="590" y="673"/>
                    </a:cubicBezTo>
                    <a:cubicBezTo>
                      <a:pt x="590" y="673"/>
                      <a:pt x="590" y="673"/>
                      <a:pt x="590" y="673"/>
                    </a:cubicBezTo>
                    <a:cubicBezTo>
                      <a:pt x="590" y="671"/>
                      <a:pt x="590" y="671"/>
                      <a:pt x="590" y="671"/>
                    </a:cubicBezTo>
                    <a:cubicBezTo>
                      <a:pt x="590" y="671"/>
                      <a:pt x="590" y="671"/>
                      <a:pt x="590" y="671"/>
                    </a:cubicBezTo>
                    <a:cubicBezTo>
                      <a:pt x="589" y="669"/>
                      <a:pt x="589" y="669"/>
                      <a:pt x="589" y="669"/>
                    </a:cubicBezTo>
                    <a:cubicBezTo>
                      <a:pt x="589" y="669"/>
                      <a:pt x="589" y="669"/>
                      <a:pt x="589" y="669"/>
                    </a:cubicBezTo>
                    <a:cubicBezTo>
                      <a:pt x="588" y="668"/>
                      <a:pt x="588" y="668"/>
                      <a:pt x="588" y="668"/>
                    </a:cubicBezTo>
                    <a:cubicBezTo>
                      <a:pt x="588" y="668"/>
                      <a:pt x="588" y="668"/>
                      <a:pt x="588" y="668"/>
                    </a:cubicBezTo>
                    <a:cubicBezTo>
                      <a:pt x="587" y="666"/>
                      <a:pt x="587" y="666"/>
                      <a:pt x="587" y="666"/>
                    </a:cubicBezTo>
                    <a:cubicBezTo>
                      <a:pt x="587" y="666"/>
                      <a:pt x="587" y="666"/>
                      <a:pt x="587" y="666"/>
                    </a:cubicBezTo>
                    <a:cubicBezTo>
                      <a:pt x="586" y="664"/>
                      <a:pt x="586" y="664"/>
                      <a:pt x="586" y="664"/>
                    </a:cubicBezTo>
                    <a:cubicBezTo>
                      <a:pt x="586" y="664"/>
                      <a:pt x="586" y="664"/>
                      <a:pt x="586" y="664"/>
                    </a:cubicBezTo>
                    <a:cubicBezTo>
                      <a:pt x="585" y="662"/>
                      <a:pt x="585" y="662"/>
                      <a:pt x="585" y="662"/>
                    </a:cubicBezTo>
                    <a:cubicBezTo>
                      <a:pt x="585" y="662"/>
                      <a:pt x="585" y="662"/>
                      <a:pt x="585" y="662"/>
                    </a:cubicBezTo>
                    <a:cubicBezTo>
                      <a:pt x="584" y="661"/>
                      <a:pt x="584" y="661"/>
                      <a:pt x="584" y="661"/>
                    </a:cubicBezTo>
                    <a:cubicBezTo>
                      <a:pt x="584" y="661"/>
                      <a:pt x="584" y="661"/>
                      <a:pt x="584" y="661"/>
                    </a:cubicBezTo>
                    <a:cubicBezTo>
                      <a:pt x="583" y="659"/>
                      <a:pt x="583" y="659"/>
                      <a:pt x="583" y="659"/>
                    </a:cubicBezTo>
                    <a:cubicBezTo>
                      <a:pt x="583" y="659"/>
                      <a:pt x="583" y="659"/>
                      <a:pt x="583" y="659"/>
                    </a:cubicBezTo>
                    <a:cubicBezTo>
                      <a:pt x="583" y="659"/>
                      <a:pt x="583" y="659"/>
                      <a:pt x="583" y="659"/>
                    </a:cubicBezTo>
                    <a:cubicBezTo>
                      <a:pt x="583" y="659"/>
                      <a:pt x="583" y="659"/>
                      <a:pt x="583" y="659"/>
                    </a:cubicBezTo>
                    <a:cubicBezTo>
                      <a:pt x="583" y="659"/>
                      <a:pt x="583" y="659"/>
                      <a:pt x="583" y="659"/>
                    </a:cubicBezTo>
                    <a:cubicBezTo>
                      <a:pt x="583" y="659"/>
                      <a:pt x="583" y="659"/>
                      <a:pt x="583" y="659"/>
                    </a:cubicBezTo>
                    <a:cubicBezTo>
                      <a:pt x="583" y="659"/>
                      <a:pt x="583" y="659"/>
                      <a:pt x="583" y="659"/>
                    </a:cubicBezTo>
                    <a:cubicBezTo>
                      <a:pt x="583" y="659"/>
                      <a:pt x="583" y="659"/>
                      <a:pt x="583" y="659"/>
                    </a:cubicBezTo>
                    <a:cubicBezTo>
                      <a:pt x="583" y="659"/>
                      <a:pt x="583" y="659"/>
                      <a:pt x="583" y="659"/>
                    </a:cubicBezTo>
                    <a:cubicBezTo>
                      <a:pt x="583" y="659"/>
                      <a:pt x="583" y="659"/>
                      <a:pt x="583" y="659"/>
                    </a:cubicBezTo>
                    <a:cubicBezTo>
                      <a:pt x="583" y="659"/>
                      <a:pt x="583" y="659"/>
                      <a:pt x="583" y="659"/>
                    </a:cubicBezTo>
                    <a:cubicBezTo>
                      <a:pt x="583" y="659"/>
                      <a:pt x="583" y="659"/>
                      <a:pt x="583" y="659"/>
                    </a:cubicBezTo>
                    <a:cubicBezTo>
                      <a:pt x="584" y="659"/>
                      <a:pt x="584" y="659"/>
                      <a:pt x="584" y="659"/>
                    </a:cubicBezTo>
                    <a:cubicBezTo>
                      <a:pt x="584" y="659"/>
                      <a:pt x="584" y="659"/>
                      <a:pt x="584" y="659"/>
                    </a:cubicBezTo>
                    <a:cubicBezTo>
                      <a:pt x="584" y="658"/>
                      <a:pt x="584" y="658"/>
                      <a:pt x="584" y="658"/>
                    </a:cubicBezTo>
                    <a:cubicBezTo>
                      <a:pt x="584" y="658"/>
                      <a:pt x="584" y="658"/>
                      <a:pt x="584" y="658"/>
                    </a:cubicBezTo>
                    <a:cubicBezTo>
                      <a:pt x="584" y="658"/>
                      <a:pt x="584" y="658"/>
                      <a:pt x="584" y="658"/>
                    </a:cubicBezTo>
                    <a:cubicBezTo>
                      <a:pt x="584" y="658"/>
                      <a:pt x="584" y="658"/>
                      <a:pt x="584" y="658"/>
                    </a:cubicBezTo>
                    <a:cubicBezTo>
                      <a:pt x="585" y="658"/>
                      <a:pt x="585" y="658"/>
                      <a:pt x="585" y="658"/>
                    </a:cubicBezTo>
                    <a:cubicBezTo>
                      <a:pt x="585" y="658"/>
                      <a:pt x="585" y="658"/>
                      <a:pt x="585" y="658"/>
                    </a:cubicBezTo>
                    <a:cubicBezTo>
                      <a:pt x="585" y="658"/>
                      <a:pt x="585" y="658"/>
                      <a:pt x="585" y="658"/>
                    </a:cubicBezTo>
                    <a:cubicBezTo>
                      <a:pt x="585" y="658"/>
                      <a:pt x="585" y="658"/>
                      <a:pt x="585" y="658"/>
                    </a:cubicBezTo>
                    <a:cubicBezTo>
                      <a:pt x="585" y="658"/>
                      <a:pt x="585" y="658"/>
                      <a:pt x="585" y="658"/>
                    </a:cubicBezTo>
                    <a:cubicBezTo>
                      <a:pt x="585" y="658"/>
                      <a:pt x="585" y="658"/>
                      <a:pt x="585" y="658"/>
                    </a:cubicBezTo>
                    <a:cubicBezTo>
                      <a:pt x="586" y="658"/>
                      <a:pt x="586" y="658"/>
                      <a:pt x="586" y="658"/>
                    </a:cubicBezTo>
                    <a:cubicBezTo>
                      <a:pt x="586" y="658"/>
                      <a:pt x="586" y="658"/>
                      <a:pt x="586" y="658"/>
                    </a:cubicBezTo>
                    <a:cubicBezTo>
                      <a:pt x="586" y="658"/>
                      <a:pt x="586" y="658"/>
                      <a:pt x="586" y="658"/>
                    </a:cubicBezTo>
                    <a:cubicBezTo>
                      <a:pt x="586" y="658"/>
                      <a:pt x="586" y="658"/>
                      <a:pt x="586" y="658"/>
                    </a:cubicBezTo>
                    <a:cubicBezTo>
                      <a:pt x="587" y="658"/>
                      <a:pt x="587" y="658"/>
                      <a:pt x="587" y="658"/>
                    </a:cubicBezTo>
                    <a:cubicBezTo>
                      <a:pt x="587" y="658"/>
                      <a:pt x="587" y="658"/>
                      <a:pt x="587" y="658"/>
                    </a:cubicBezTo>
                    <a:cubicBezTo>
                      <a:pt x="588" y="658"/>
                      <a:pt x="588" y="658"/>
                      <a:pt x="588" y="658"/>
                    </a:cubicBezTo>
                    <a:cubicBezTo>
                      <a:pt x="588" y="658"/>
                      <a:pt x="588" y="658"/>
                      <a:pt x="588" y="658"/>
                    </a:cubicBezTo>
                    <a:cubicBezTo>
                      <a:pt x="594" y="665"/>
                      <a:pt x="594" y="665"/>
                      <a:pt x="594" y="665"/>
                    </a:cubicBezTo>
                    <a:cubicBezTo>
                      <a:pt x="594" y="665"/>
                      <a:pt x="594" y="665"/>
                      <a:pt x="594" y="665"/>
                    </a:cubicBezTo>
                    <a:cubicBezTo>
                      <a:pt x="594" y="665"/>
                      <a:pt x="594" y="665"/>
                      <a:pt x="594" y="665"/>
                    </a:cubicBezTo>
                    <a:cubicBezTo>
                      <a:pt x="594" y="665"/>
                      <a:pt x="594" y="665"/>
                      <a:pt x="594" y="665"/>
                    </a:cubicBezTo>
                    <a:cubicBezTo>
                      <a:pt x="594" y="665"/>
                      <a:pt x="594" y="665"/>
                      <a:pt x="594" y="665"/>
                    </a:cubicBezTo>
                    <a:cubicBezTo>
                      <a:pt x="594" y="665"/>
                      <a:pt x="594" y="665"/>
                      <a:pt x="594" y="665"/>
                    </a:cubicBezTo>
                    <a:cubicBezTo>
                      <a:pt x="595" y="665"/>
                      <a:pt x="595" y="665"/>
                      <a:pt x="595" y="665"/>
                    </a:cubicBezTo>
                    <a:cubicBezTo>
                      <a:pt x="595" y="665"/>
                      <a:pt x="595" y="665"/>
                      <a:pt x="595" y="665"/>
                    </a:cubicBezTo>
                    <a:cubicBezTo>
                      <a:pt x="595" y="665"/>
                      <a:pt x="595" y="665"/>
                      <a:pt x="595" y="665"/>
                    </a:cubicBezTo>
                    <a:cubicBezTo>
                      <a:pt x="595" y="665"/>
                      <a:pt x="595" y="665"/>
                      <a:pt x="595" y="665"/>
                    </a:cubicBezTo>
                    <a:cubicBezTo>
                      <a:pt x="595" y="665"/>
                      <a:pt x="595" y="665"/>
                      <a:pt x="595" y="665"/>
                    </a:cubicBezTo>
                    <a:cubicBezTo>
                      <a:pt x="595" y="665"/>
                      <a:pt x="595" y="665"/>
                      <a:pt x="595" y="665"/>
                    </a:cubicBezTo>
                    <a:cubicBezTo>
                      <a:pt x="595" y="665"/>
                      <a:pt x="595" y="665"/>
                      <a:pt x="595" y="665"/>
                    </a:cubicBezTo>
                    <a:cubicBezTo>
                      <a:pt x="595" y="665"/>
                      <a:pt x="595" y="665"/>
                      <a:pt x="595" y="665"/>
                    </a:cubicBezTo>
                    <a:cubicBezTo>
                      <a:pt x="596" y="664"/>
                      <a:pt x="596" y="664"/>
                      <a:pt x="596" y="664"/>
                    </a:cubicBezTo>
                    <a:cubicBezTo>
                      <a:pt x="596" y="664"/>
                      <a:pt x="596" y="664"/>
                      <a:pt x="596" y="664"/>
                    </a:cubicBezTo>
                    <a:cubicBezTo>
                      <a:pt x="596" y="664"/>
                      <a:pt x="596" y="664"/>
                      <a:pt x="596" y="664"/>
                    </a:cubicBezTo>
                    <a:cubicBezTo>
                      <a:pt x="596" y="664"/>
                      <a:pt x="596" y="664"/>
                      <a:pt x="596" y="664"/>
                    </a:cubicBezTo>
                    <a:cubicBezTo>
                      <a:pt x="594" y="656"/>
                      <a:pt x="594" y="656"/>
                      <a:pt x="594" y="656"/>
                    </a:cubicBezTo>
                    <a:cubicBezTo>
                      <a:pt x="594" y="656"/>
                      <a:pt x="594" y="656"/>
                      <a:pt x="594" y="656"/>
                    </a:cubicBezTo>
                    <a:cubicBezTo>
                      <a:pt x="588" y="647"/>
                      <a:pt x="588" y="647"/>
                      <a:pt x="588" y="647"/>
                    </a:cubicBezTo>
                    <a:cubicBezTo>
                      <a:pt x="588" y="647"/>
                      <a:pt x="588" y="647"/>
                      <a:pt x="588" y="647"/>
                    </a:cubicBezTo>
                    <a:cubicBezTo>
                      <a:pt x="588" y="647"/>
                      <a:pt x="588" y="647"/>
                      <a:pt x="588" y="647"/>
                    </a:cubicBezTo>
                    <a:cubicBezTo>
                      <a:pt x="588" y="647"/>
                      <a:pt x="588" y="647"/>
                      <a:pt x="588" y="647"/>
                    </a:cubicBezTo>
                    <a:cubicBezTo>
                      <a:pt x="588" y="646"/>
                      <a:pt x="588" y="646"/>
                      <a:pt x="588" y="646"/>
                    </a:cubicBezTo>
                    <a:cubicBezTo>
                      <a:pt x="588" y="646"/>
                      <a:pt x="588" y="646"/>
                      <a:pt x="588" y="646"/>
                    </a:cubicBezTo>
                    <a:cubicBezTo>
                      <a:pt x="588" y="646"/>
                      <a:pt x="588" y="646"/>
                      <a:pt x="588" y="646"/>
                    </a:cubicBezTo>
                    <a:cubicBezTo>
                      <a:pt x="588" y="646"/>
                      <a:pt x="588" y="646"/>
                      <a:pt x="588" y="646"/>
                    </a:cubicBezTo>
                    <a:cubicBezTo>
                      <a:pt x="588" y="646"/>
                      <a:pt x="588" y="646"/>
                      <a:pt x="588" y="646"/>
                    </a:cubicBezTo>
                    <a:cubicBezTo>
                      <a:pt x="588" y="646"/>
                      <a:pt x="588" y="646"/>
                      <a:pt x="588" y="646"/>
                    </a:cubicBezTo>
                    <a:cubicBezTo>
                      <a:pt x="588" y="646"/>
                      <a:pt x="588" y="646"/>
                      <a:pt x="588" y="646"/>
                    </a:cubicBezTo>
                    <a:cubicBezTo>
                      <a:pt x="588" y="646"/>
                      <a:pt x="588" y="646"/>
                      <a:pt x="588" y="646"/>
                    </a:cubicBezTo>
                    <a:cubicBezTo>
                      <a:pt x="588" y="645"/>
                      <a:pt x="588" y="645"/>
                      <a:pt x="588" y="645"/>
                    </a:cubicBezTo>
                    <a:cubicBezTo>
                      <a:pt x="588" y="645"/>
                      <a:pt x="588" y="645"/>
                      <a:pt x="588" y="645"/>
                    </a:cubicBezTo>
                    <a:cubicBezTo>
                      <a:pt x="588" y="645"/>
                      <a:pt x="588" y="645"/>
                      <a:pt x="588" y="645"/>
                    </a:cubicBezTo>
                    <a:cubicBezTo>
                      <a:pt x="588" y="645"/>
                      <a:pt x="588" y="645"/>
                      <a:pt x="588" y="645"/>
                    </a:cubicBezTo>
                    <a:cubicBezTo>
                      <a:pt x="588" y="645"/>
                      <a:pt x="588" y="645"/>
                      <a:pt x="588" y="645"/>
                    </a:cubicBezTo>
                    <a:cubicBezTo>
                      <a:pt x="588" y="645"/>
                      <a:pt x="588" y="645"/>
                      <a:pt x="588" y="645"/>
                    </a:cubicBezTo>
                    <a:cubicBezTo>
                      <a:pt x="587" y="645"/>
                      <a:pt x="587" y="645"/>
                      <a:pt x="587" y="645"/>
                    </a:cubicBezTo>
                    <a:cubicBezTo>
                      <a:pt x="587" y="645"/>
                      <a:pt x="587" y="645"/>
                      <a:pt x="587" y="645"/>
                    </a:cubicBezTo>
                    <a:cubicBezTo>
                      <a:pt x="586" y="644"/>
                      <a:pt x="586" y="644"/>
                      <a:pt x="586" y="644"/>
                    </a:cubicBezTo>
                    <a:cubicBezTo>
                      <a:pt x="586" y="644"/>
                      <a:pt x="586" y="644"/>
                      <a:pt x="586" y="644"/>
                    </a:cubicBezTo>
                    <a:cubicBezTo>
                      <a:pt x="585" y="643"/>
                      <a:pt x="585" y="643"/>
                      <a:pt x="585" y="643"/>
                    </a:cubicBezTo>
                    <a:cubicBezTo>
                      <a:pt x="585" y="643"/>
                      <a:pt x="585" y="643"/>
                      <a:pt x="585" y="643"/>
                    </a:cubicBezTo>
                    <a:cubicBezTo>
                      <a:pt x="585" y="643"/>
                      <a:pt x="585" y="643"/>
                      <a:pt x="585" y="643"/>
                    </a:cubicBezTo>
                    <a:cubicBezTo>
                      <a:pt x="585" y="643"/>
                      <a:pt x="585" y="643"/>
                      <a:pt x="585" y="643"/>
                    </a:cubicBezTo>
                    <a:cubicBezTo>
                      <a:pt x="585" y="642"/>
                      <a:pt x="585" y="642"/>
                      <a:pt x="585" y="642"/>
                    </a:cubicBezTo>
                    <a:cubicBezTo>
                      <a:pt x="585" y="642"/>
                      <a:pt x="585" y="642"/>
                      <a:pt x="585" y="642"/>
                    </a:cubicBezTo>
                    <a:cubicBezTo>
                      <a:pt x="585" y="641"/>
                      <a:pt x="585" y="641"/>
                      <a:pt x="585" y="641"/>
                    </a:cubicBezTo>
                    <a:cubicBezTo>
                      <a:pt x="585" y="641"/>
                      <a:pt x="585" y="641"/>
                      <a:pt x="585" y="641"/>
                    </a:cubicBezTo>
                    <a:cubicBezTo>
                      <a:pt x="585" y="640"/>
                      <a:pt x="585" y="640"/>
                      <a:pt x="585" y="640"/>
                    </a:cubicBezTo>
                    <a:cubicBezTo>
                      <a:pt x="585" y="640"/>
                      <a:pt x="585" y="640"/>
                      <a:pt x="585" y="640"/>
                    </a:cubicBezTo>
                    <a:cubicBezTo>
                      <a:pt x="585" y="639"/>
                      <a:pt x="585" y="639"/>
                      <a:pt x="585" y="639"/>
                    </a:cubicBezTo>
                    <a:cubicBezTo>
                      <a:pt x="585" y="639"/>
                      <a:pt x="585" y="639"/>
                      <a:pt x="585" y="639"/>
                    </a:cubicBezTo>
                    <a:cubicBezTo>
                      <a:pt x="587" y="639"/>
                      <a:pt x="587" y="639"/>
                      <a:pt x="587" y="639"/>
                    </a:cubicBezTo>
                    <a:cubicBezTo>
                      <a:pt x="587" y="639"/>
                      <a:pt x="587" y="639"/>
                      <a:pt x="587" y="639"/>
                    </a:cubicBezTo>
                    <a:cubicBezTo>
                      <a:pt x="588" y="640"/>
                      <a:pt x="588" y="640"/>
                      <a:pt x="588" y="640"/>
                    </a:cubicBezTo>
                    <a:cubicBezTo>
                      <a:pt x="588" y="640"/>
                      <a:pt x="588" y="640"/>
                      <a:pt x="588" y="640"/>
                    </a:cubicBezTo>
                    <a:cubicBezTo>
                      <a:pt x="588" y="640"/>
                      <a:pt x="588" y="640"/>
                      <a:pt x="588" y="640"/>
                    </a:cubicBezTo>
                    <a:cubicBezTo>
                      <a:pt x="588" y="640"/>
                      <a:pt x="588" y="640"/>
                      <a:pt x="588" y="640"/>
                    </a:cubicBezTo>
                    <a:cubicBezTo>
                      <a:pt x="589" y="640"/>
                      <a:pt x="589" y="640"/>
                      <a:pt x="589" y="640"/>
                    </a:cubicBezTo>
                    <a:cubicBezTo>
                      <a:pt x="589" y="640"/>
                      <a:pt x="589" y="640"/>
                      <a:pt x="589" y="640"/>
                    </a:cubicBezTo>
                    <a:cubicBezTo>
                      <a:pt x="590" y="641"/>
                      <a:pt x="590" y="641"/>
                      <a:pt x="590" y="641"/>
                    </a:cubicBezTo>
                    <a:cubicBezTo>
                      <a:pt x="590" y="641"/>
                      <a:pt x="590" y="641"/>
                      <a:pt x="590" y="641"/>
                    </a:cubicBezTo>
                    <a:cubicBezTo>
                      <a:pt x="590" y="641"/>
                      <a:pt x="590" y="641"/>
                      <a:pt x="590" y="641"/>
                    </a:cubicBezTo>
                    <a:cubicBezTo>
                      <a:pt x="590" y="641"/>
                      <a:pt x="590" y="641"/>
                      <a:pt x="590" y="641"/>
                    </a:cubicBezTo>
                    <a:cubicBezTo>
                      <a:pt x="591" y="642"/>
                      <a:pt x="591" y="642"/>
                      <a:pt x="591" y="642"/>
                    </a:cubicBezTo>
                    <a:cubicBezTo>
                      <a:pt x="591" y="642"/>
                      <a:pt x="591" y="642"/>
                      <a:pt x="591" y="642"/>
                    </a:cubicBezTo>
                    <a:cubicBezTo>
                      <a:pt x="592" y="642"/>
                      <a:pt x="592" y="642"/>
                      <a:pt x="592" y="642"/>
                    </a:cubicBezTo>
                    <a:cubicBezTo>
                      <a:pt x="592" y="642"/>
                      <a:pt x="592" y="642"/>
                      <a:pt x="592" y="642"/>
                    </a:cubicBezTo>
                    <a:cubicBezTo>
                      <a:pt x="592" y="643"/>
                      <a:pt x="592" y="643"/>
                      <a:pt x="592" y="643"/>
                    </a:cubicBezTo>
                    <a:cubicBezTo>
                      <a:pt x="592" y="643"/>
                      <a:pt x="592" y="643"/>
                      <a:pt x="592" y="643"/>
                    </a:cubicBezTo>
                    <a:cubicBezTo>
                      <a:pt x="592" y="643"/>
                      <a:pt x="592" y="643"/>
                      <a:pt x="592" y="643"/>
                    </a:cubicBezTo>
                    <a:cubicBezTo>
                      <a:pt x="592" y="643"/>
                      <a:pt x="592" y="643"/>
                      <a:pt x="592" y="643"/>
                    </a:cubicBezTo>
                    <a:cubicBezTo>
                      <a:pt x="593" y="644"/>
                      <a:pt x="593" y="644"/>
                      <a:pt x="593" y="644"/>
                    </a:cubicBezTo>
                    <a:cubicBezTo>
                      <a:pt x="593" y="644"/>
                      <a:pt x="593" y="644"/>
                      <a:pt x="593" y="644"/>
                    </a:cubicBezTo>
                    <a:cubicBezTo>
                      <a:pt x="593" y="644"/>
                      <a:pt x="593" y="644"/>
                      <a:pt x="593" y="644"/>
                    </a:cubicBezTo>
                    <a:cubicBezTo>
                      <a:pt x="593" y="644"/>
                      <a:pt x="593" y="644"/>
                      <a:pt x="593" y="644"/>
                    </a:cubicBezTo>
                    <a:cubicBezTo>
                      <a:pt x="593" y="644"/>
                      <a:pt x="593" y="644"/>
                      <a:pt x="593" y="644"/>
                    </a:cubicBezTo>
                    <a:cubicBezTo>
                      <a:pt x="593" y="644"/>
                      <a:pt x="593" y="644"/>
                      <a:pt x="593" y="644"/>
                    </a:cubicBezTo>
                    <a:cubicBezTo>
                      <a:pt x="593" y="645"/>
                      <a:pt x="593" y="645"/>
                      <a:pt x="593" y="645"/>
                    </a:cubicBezTo>
                    <a:cubicBezTo>
                      <a:pt x="593" y="645"/>
                      <a:pt x="593" y="645"/>
                      <a:pt x="593" y="645"/>
                    </a:cubicBezTo>
                    <a:cubicBezTo>
                      <a:pt x="593" y="645"/>
                      <a:pt x="593" y="645"/>
                      <a:pt x="593" y="645"/>
                    </a:cubicBezTo>
                    <a:cubicBezTo>
                      <a:pt x="593" y="645"/>
                      <a:pt x="593" y="645"/>
                      <a:pt x="593" y="645"/>
                    </a:cubicBezTo>
                    <a:cubicBezTo>
                      <a:pt x="594" y="646"/>
                      <a:pt x="594" y="646"/>
                      <a:pt x="594" y="646"/>
                    </a:cubicBezTo>
                    <a:cubicBezTo>
                      <a:pt x="594" y="646"/>
                      <a:pt x="594" y="646"/>
                      <a:pt x="594" y="646"/>
                    </a:cubicBezTo>
                    <a:cubicBezTo>
                      <a:pt x="594" y="646"/>
                      <a:pt x="594" y="646"/>
                      <a:pt x="594" y="646"/>
                    </a:cubicBezTo>
                    <a:cubicBezTo>
                      <a:pt x="594" y="646"/>
                      <a:pt x="594" y="646"/>
                      <a:pt x="594" y="646"/>
                    </a:cubicBezTo>
                    <a:cubicBezTo>
                      <a:pt x="594" y="647"/>
                      <a:pt x="594" y="647"/>
                      <a:pt x="594" y="647"/>
                    </a:cubicBezTo>
                    <a:cubicBezTo>
                      <a:pt x="594" y="647"/>
                      <a:pt x="594" y="647"/>
                      <a:pt x="594" y="647"/>
                    </a:cubicBezTo>
                    <a:cubicBezTo>
                      <a:pt x="594" y="648"/>
                      <a:pt x="594" y="648"/>
                      <a:pt x="594" y="648"/>
                    </a:cubicBezTo>
                    <a:cubicBezTo>
                      <a:pt x="594" y="648"/>
                      <a:pt x="594" y="648"/>
                      <a:pt x="594" y="648"/>
                    </a:cubicBezTo>
                    <a:cubicBezTo>
                      <a:pt x="594" y="649"/>
                      <a:pt x="594" y="649"/>
                      <a:pt x="594" y="649"/>
                    </a:cubicBezTo>
                    <a:cubicBezTo>
                      <a:pt x="594" y="649"/>
                      <a:pt x="594" y="649"/>
                      <a:pt x="594" y="649"/>
                    </a:cubicBezTo>
                    <a:cubicBezTo>
                      <a:pt x="595" y="650"/>
                      <a:pt x="595" y="650"/>
                      <a:pt x="595" y="650"/>
                    </a:cubicBezTo>
                    <a:cubicBezTo>
                      <a:pt x="595" y="650"/>
                      <a:pt x="595" y="650"/>
                      <a:pt x="595" y="650"/>
                    </a:cubicBezTo>
                    <a:cubicBezTo>
                      <a:pt x="595" y="650"/>
                      <a:pt x="595" y="650"/>
                      <a:pt x="595" y="650"/>
                    </a:cubicBezTo>
                    <a:cubicBezTo>
                      <a:pt x="595" y="650"/>
                      <a:pt x="595" y="650"/>
                      <a:pt x="595" y="650"/>
                    </a:cubicBezTo>
                    <a:cubicBezTo>
                      <a:pt x="596" y="651"/>
                      <a:pt x="596" y="651"/>
                      <a:pt x="596" y="651"/>
                    </a:cubicBezTo>
                    <a:cubicBezTo>
                      <a:pt x="596" y="651"/>
                      <a:pt x="596" y="651"/>
                      <a:pt x="596" y="651"/>
                    </a:cubicBezTo>
                    <a:cubicBezTo>
                      <a:pt x="597" y="652"/>
                      <a:pt x="597" y="652"/>
                      <a:pt x="597" y="652"/>
                    </a:cubicBezTo>
                    <a:cubicBezTo>
                      <a:pt x="597" y="652"/>
                      <a:pt x="597" y="652"/>
                      <a:pt x="597" y="652"/>
                    </a:cubicBezTo>
                    <a:cubicBezTo>
                      <a:pt x="597" y="653"/>
                      <a:pt x="597" y="653"/>
                      <a:pt x="597" y="653"/>
                    </a:cubicBezTo>
                    <a:cubicBezTo>
                      <a:pt x="597" y="653"/>
                      <a:pt x="597" y="653"/>
                      <a:pt x="597" y="653"/>
                    </a:cubicBezTo>
                    <a:cubicBezTo>
                      <a:pt x="597" y="653"/>
                      <a:pt x="597" y="653"/>
                      <a:pt x="597" y="653"/>
                    </a:cubicBezTo>
                    <a:cubicBezTo>
                      <a:pt x="597" y="653"/>
                      <a:pt x="597" y="653"/>
                      <a:pt x="597" y="653"/>
                    </a:cubicBezTo>
                    <a:cubicBezTo>
                      <a:pt x="598" y="653"/>
                      <a:pt x="598" y="653"/>
                      <a:pt x="598" y="653"/>
                    </a:cubicBezTo>
                    <a:cubicBezTo>
                      <a:pt x="598" y="653"/>
                      <a:pt x="598" y="653"/>
                      <a:pt x="598" y="653"/>
                    </a:cubicBezTo>
                    <a:cubicBezTo>
                      <a:pt x="598" y="653"/>
                      <a:pt x="598" y="653"/>
                      <a:pt x="598" y="653"/>
                    </a:cubicBezTo>
                    <a:cubicBezTo>
                      <a:pt x="598" y="653"/>
                      <a:pt x="598" y="653"/>
                      <a:pt x="598" y="653"/>
                    </a:cubicBezTo>
                    <a:cubicBezTo>
                      <a:pt x="598" y="653"/>
                      <a:pt x="598" y="653"/>
                      <a:pt x="598" y="653"/>
                    </a:cubicBezTo>
                    <a:cubicBezTo>
                      <a:pt x="598" y="653"/>
                      <a:pt x="598" y="653"/>
                      <a:pt x="598" y="653"/>
                    </a:cubicBezTo>
                    <a:cubicBezTo>
                      <a:pt x="598" y="653"/>
                      <a:pt x="598" y="653"/>
                      <a:pt x="598" y="653"/>
                    </a:cubicBezTo>
                    <a:cubicBezTo>
                      <a:pt x="598" y="653"/>
                      <a:pt x="598" y="653"/>
                      <a:pt x="598" y="653"/>
                    </a:cubicBezTo>
                    <a:cubicBezTo>
                      <a:pt x="599" y="653"/>
                      <a:pt x="599" y="653"/>
                      <a:pt x="599" y="653"/>
                    </a:cubicBezTo>
                    <a:cubicBezTo>
                      <a:pt x="599" y="653"/>
                      <a:pt x="599" y="653"/>
                      <a:pt x="599" y="653"/>
                    </a:cubicBezTo>
                    <a:cubicBezTo>
                      <a:pt x="599" y="653"/>
                      <a:pt x="599" y="653"/>
                      <a:pt x="599" y="653"/>
                    </a:cubicBezTo>
                    <a:cubicBezTo>
                      <a:pt x="599" y="653"/>
                      <a:pt x="599" y="653"/>
                      <a:pt x="599" y="653"/>
                    </a:cubicBezTo>
                    <a:cubicBezTo>
                      <a:pt x="599" y="653"/>
                      <a:pt x="599" y="653"/>
                      <a:pt x="599" y="653"/>
                    </a:cubicBezTo>
                    <a:cubicBezTo>
                      <a:pt x="599" y="653"/>
                      <a:pt x="599" y="653"/>
                      <a:pt x="599" y="653"/>
                    </a:cubicBezTo>
                    <a:cubicBezTo>
                      <a:pt x="599" y="653"/>
                      <a:pt x="599" y="653"/>
                      <a:pt x="599" y="653"/>
                    </a:cubicBezTo>
                    <a:cubicBezTo>
                      <a:pt x="599" y="653"/>
                      <a:pt x="599" y="653"/>
                      <a:pt x="599" y="653"/>
                    </a:cubicBezTo>
                    <a:cubicBezTo>
                      <a:pt x="600" y="652"/>
                      <a:pt x="600" y="652"/>
                      <a:pt x="600" y="652"/>
                    </a:cubicBezTo>
                    <a:cubicBezTo>
                      <a:pt x="600" y="652"/>
                      <a:pt x="600" y="652"/>
                      <a:pt x="600" y="652"/>
                    </a:cubicBezTo>
                    <a:cubicBezTo>
                      <a:pt x="600" y="652"/>
                      <a:pt x="600" y="652"/>
                      <a:pt x="600" y="652"/>
                    </a:cubicBezTo>
                    <a:cubicBezTo>
                      <a:pt x="600" y="652"/>
                      <a:pt x="600" y="652"/>
                      <a:pt x="600" y="652"/>
                    </a:cubicBezTo>
                    <a:cubicBezTo>
                      <a:pt x="601" y="651"/>
                      <a:pt x="601" y="651"/>
                      <a:pt x="601" y="651"/>
                    </a:cubicBezTo>
                    <a:cubicBezTo>
                      <a:pt x="601" y="651"/>
                      <a:pt x="601" y="651"/>
                      <a:pt x="601" y="651"/>
                    </a:cubicBezTo>
                    <a:cubicBezTo>
                      <a:pt x="601" y="651"/>
                      <a:pt x="601" y="651"/>
                      <a:pt x="601" y="651"/>
                    </a:cubicBezTo>
                    <a:cubicBezTo>
                      <a:pt x="601" y="651"/>
                      <a:pt x="601" y="651"/>
                      <a:pt x="601" y="651"/>
                    </a:cubicBezTo>
                    <a:cubicBezTo>
                      <a:pt x="601" y="650"/>
                      <a:pt x="601" y="650"/>
                      <a:pt x="601" y="650"/>
                    </a:cubicBezTo>
                    <a:cubicBezTo>
                      <a:pt x="601" y="650"/>
                      <a:pt x="601" y="650"/>
                      <a:pt x="601" y="650"/>
                    </a:cubicBezTo>
                    <a:cubicBezTo>
                      <a:pt x="601" y="650"/>
                      <a:pt x="601" y="650"/>
                      <a:pt x="601" y="650"/>
                    </a:cubicBezTo>
                    <a:cubicBezTo>
                      <a:pt x="601" y="650"/>
                      <a:pt x="601" y="650"/>
                      <a:pt x="601" y="650"/>
                    </a:cubicBezTo>
                    <a:cubicBezTo>
                      <a:pt x="601" y="649"/>
                      <a:pt x="601" y="649"/>
                      <a:pt x="601" y="649"/>
                    </a:cubicBezTo>
                    <a:cubicBezTo>
                      <a:pt x="601" y="649"/>
                      <a:pt x="601" y="649"/>
                      <a:pt x="601" y="649"/>
                    </a:cubicBezTo>
                    <a:cubicBezTo>
                      <a:pt x="600" y="649"/>
                      <a:pt x="600" y="649"/>
                      <a:pt x="600" y="649"/>
                    </a:cubicBezTo>
                    <a:cubicBezTo>
                      <a:pt x="600" y="649"/>
                      <a:pt x="600" y="649"/>
                      <a:pt x="600" y="649"/>
                    </a:cubicBezTo>
                    <a:cubicBezTo>
                      <a:pt x="600" y="649"/>
                      <a:pt x="600" y="649"/>
                      <a:pt x="600" y="649"/>
                    </a:cubicBezTo>
                    <a:cubicBezTo>
                      <a:pt x="600" y="649"/>
                      <a:pt x="600" y="649"/>
                      <a:pt x="600" y="649"/>
                    </a:cubicBezTo>
                    <a:cubicBezTo>
                      <a:pt x="599" y="650"/>
                      <a:pt x="599" y="650"/>
                      <a:pt x="599" y="650"/>
                    </a:cubicBezTo>
                    <a:cubicBezTo>
                      <a:pt x="599" y="650"/>
                      <a:pt x="599" y="650"/>
                      <a:pt x="599" y="650"/>
                    </a:cubicBezTo>
                    <a:cubicBezTo>
                      <a:pt x="599" y="650"/>
                      <a:pt x="599" y="650"/>
                      <a:pt x="599" y="650"/>
                    </a:cubicBezTo>
                    <a:cubicBezTo>
                      <a:pt x="599" y="650"/>
                      <a:pt x="599" y="650"/>
                      <a:pt x="599" y="650"/>
                    </a:cubicBezTo>
                    <a:cubicBezTo>
                      <a:pt x="598" y="650"/>
                      <a:pt x="598" y="650"/>
                      <a:pt x="598" y="650"/>
                    </a:cubicBezTo>
                    <a:cubicBezTo>
                      <a:pt x="598" y="650"/>
                      <a:pt x="598" y="650"/>
                      <a:pt x="598" y="650"/>
                    </a:cubicBezTo>
                    <a:cubicBezTo>
                      <a:pt x="598" y="650"/>
                      <a:pt x="598" y="650"/>
                      <a:pt x="598" y="650"/>
                    </a:cubicBezTo>
                    <a:cubicBezTo>
                      <a:pt x="598" y="650"/>
                      <a:pt x="598" y="650"/>
                      <a:pt x="598" y="650"/>
                    </a:cubicBezTo>
                    <a:cubicBezTo>
                      <a:pt x="597" y="650"/>
                      <a:pt x="597" y="650"/>
                      <a:pt x="597" y="650"/>
                    </a:cubicBezTo>
                    <a:cubicBezTo>
                      <a:pt x="597" y="650"/>
                      <a:pt x="597" y="650"/>
                      <a:pt x="597" y="650"/>
                    </a:cubicBezTo>
                    <a:cubicBezTo>
                      <a:pt x="597" y="649"/>
                      <a:pt x="597" y="649"/>
                      <a:pt x="597" y="649"/>
                    </a:cubicBezTo>
                    <a:cubicBezTo>
                      <a:pt x="597" y="649"/>
                      <a:pt x="597" y="649"/>
                      <a:pt x="597" y="649"/>
                    </a:cubicBezTo>
                    <a:cubicBezTo>
                      <a:pt x="597" y="649"/>
                      <a:pt x="597" y="649"/>
                      <a:pt x="597" y="649"/>
                    </a:cubicBezTo>
                    <a:cubicBezTo>
                      <a:pt x="597" y="649"/>
                      <a:pt x="597" y="649"/>
                      <a:pt x="597" y="649"/>
                    </a:cubicBezTo>
                    <a:cubicBezTo>
                      <a:pt x="596" y="649"/>
                      <a:pt x="596" y="649"/>
                      <a:pt x="596" y="649"/>
                    </a:cubicBezTo>
                    <a:cubicBezTo>
                      <a:pt x="596" y="649"/>
                      <a:pt x="596" y="649"/>
                      <a:pt x="596" y="649"/>
                    </a:cubicBezTo>
                    <a:cubicBezTo>
                      <a:pt x="596" y="649"/>
                      <a:pt x="596" y="649"/>
                      <a:pt x="596" y="649"/>
                    </a:cubicBezTo>
                    <a:cubicBezTo>
                      <a:pt x="596" y="649"/>
                      <a:pt x="596" y="649"/>
                      <a:pt x="596" y="649"/>
                    </a:cubicBezTo>
                    <a:cubicBezTo>
                      <a:pt x="596" y="649"/>
                      <a:pt x="596" y="649"/>
                      <a:pt x="596" y="649"/>
                    </a:cubicBezTo>
                    <a:cubicBezTo>
                      <a:pt x="596" y="649"/>
                      <a:pt x="596" y="649"/>
                      <a:pt x="596" y="649"/>
                    </a:cubicBezTo>
                    <a:cubicBezTo>
                      <a:pt x="596" y="648"/>
                      <a:pt x="596" y="648"/>
                      <a:pt x="596" y="648"/>
                    </a:cubicBezTo>
                    <a:cubicBezTo>
                      <a:pt x="596" y="648"/>
                      <a:pt x="596" y="648"/>
                      <a:pt x="596" y="648"/>
                    </a:cubicBezTo>
                    <a:cubicBezTo>
                      <a:pt x="596" y="648"/>
                      <a:pt x="596" y="648"/>
                      <a:pt x="596" y="648"/>
                    </a:cubicBezTo>
                    <a:cubicBezTo>
                      <a:pt x="596" y="648"/>
                      <a:pt x="596" y="648"/>
                      <a:pt x="596" y="648"/>
                    </a:cubicBezTo>
                    <a:cubicBezTo>
                      <a:pt x="596" y="647"/>
                      <a:pt x="596" y="647"/>
                      <a:pt x="596" y="647"/>
                    </a:cubicBezTo>
                    <a:cubicBezTo>
                      <a:pt x="596" y="647"/>
                      <a:pt x="596" y="647"/>
                      <a:pt x="596" y="647"/>
                    </a:cubicBezTo>
                    <a:cubicBezTo>
                      <a:pt x="597" y="647"/>
                      <a:pt x="597" y="647"/>
                      <a:pt x="597" y="647"/>
                    </a:cubicBezTo>
                    <a:cubicBezTo>
                      <a:pt x="597" y="647"/>
                      <a:pt x="597" y="647"/>
                      <a:pt x="597" y="647"/>
                    </a:cubicBezTo>
                    <a:cubicBezTo>
                      <a:pt x="597" y="647"/>
                      <a:pt x="597" y="647"/>
                      <a:pt x="597" y="647"/>
                    </a:cubicBezTo>
                    <a:cubicBezTo>
                      <a:pt x="597" y="647"/>
                      <a:pt x="597" y="647"/>
                      <a:pt x="597" y="647"/>
                    </a:cubicBezTo>
                    <a:cubicBezTo>
                      <a:pt x="598" y="646"/>
                      <a:pt x="598" y="646"/>
                      <a:pt x="598" y="646"/>
                    </a:cubicBezTo>
                    <a:cubicBezTo>
                      <a:pt x="598" y="646"/>
                      <a:pt x="598" y="646"/>
                      <a:pt x="598" y="646"/>
                    </a:cubicBezTo>
                    <a:cubicBezTo>
                      <a:pt x="599" y="646"/>
                      <a:pt x="599" y="646"/>
                      <a:pt x="599" y="646"/>
                    </a:cubicBezTo>
                    <a:cubicBezTo>
                      <a:pt x="599" y="646"/>
                      <a:pt x="599" y="646"/>
                      <a:pt x="599" y="646"/>
                    </a:cubicBezTo>
                    <a:cubicBezTo>
                      <a:pt x="600" y="646"/>
                      <a:pt x="600" y="646"/>
                      <a:pt x="600" y="646"/>
                    </a:cubicBezTo>
                    <a:cubicBezTo>
                      <a:pt x="600" y="646"/>
                      <a:pt x="600" y="646"/>
                      <a:pt x="600" y="646"/>
                    </a:cubicBezTo>
                    <a:cubicBezTo>
                      <a:pt x="601" y="646"/>
                      <a:pt x="601" y="646"/>
                      <a:pt x="601" y="646"/>
                    </a:cubicBezTo>
                    <a:cubicBezTo>
                      <a:pt x="601" y="646"/>
                      <a:pt x="601" y="646"/>
                      <a:pt x="601" y="646"/>
                    </a:cubicBezTo>
                    <a:cubicBezTo>
                      <a:pt x="603" y="645"/>
                      <a:pt x="603" y="645"/>
                      <a:pt x="603" y="645"/>
                    </a:cubicBezTo>
                    <a:cubicBezTo>
                      <a:pt x="603" y="645"/>
                      <a:pt x="603" y="645"/>
                      <a:pt x="603" y="645"/>
                    </a:cubicBezTo>
                    <a:cubicBezTo>
                      <a:pt x="604" y="645"/>
                      <a:pt x="604" y="645"/>
                      <a:pt x="604" y="645"/>
                    </a:cubicBezTo>
                    <a:cubicBezTo>
                      <a:pt x="604" y="645"/>
                      <a:pt x="604" y="645"/>
                      <a:pt x="604" y="645"/>
                    </a:cubicBezTo>
                    <a:cubicBezTo>
                      <a:pt x="605" y="645"/>
                      <a:pt x="605" y="645"/>
                      <a:pt x="605" y="645"/>
                    </a:cubicBezTo>
                    <a:cubicBezTo>
                      <a:pt x="605" y="645"/>
                      <a:pt x="605" y="645"/>
                      <a:pt x="605" y="645"/>
                    </a:cubicBezTo>
                    <a:cubicBezTo>
                      <a:pt x="605" y="645"/>
                      <a:pt x="605" y="645"/>
                      <a:pt x="605" y="645"/>
                    </a:cubicBezTo>
                    <a:cubicBezTo>
                      <a:pt x="605" y="645"/>
                      <a:pt x="605" y="645"/>
                      <a:pt x="605" y="645"/>
                    </a:cubicBezTo>
                    <a:cubicBezTo>
                      <a:pt x="605" y="644"/>
                      <a:pt x="605" y="644"/>
                      <a:pt x="605" y="644"/>
                    </a:cubicBezTo>
                    <a:cubicBezTo>
                      <a:pt x="605" y="644"/>
                      <a:pt x="605" y="644"/>
                      <a:pt x="605" y="644"/>
                    </a:cubicBezTo>
                    <a:cubicBezTo>
                      <a:pt x="605" y="644"/>
                      <a:pt x="605" y="644"/>
                      <a:pt x="605" y="644"/>
                    </a:cubicBezTo>
                    <a:cubicBezTo>
                      <a:pt x="605" y="644"/>
                      <a:pt x="605" y="644"/>
                      <a:pt x="605" y="644"/>
                    </a:cubicBezTo>
                    <a:cubicBezTo>
                      <a:pt x="605" y="643"/>
                      <a:pt x="605" y="643"/>
                      <a:pt x="605" y="643"/>
                    </a:cubicBezTo>
                    <a:cubicBezTo>
                      <a:pt x="605" y="643"/>
                      <a:pt x="605" y="643"/>
                      <a:pt x="605" y="643"/>
                    </a:cubicBezTo>
                    <a:cubicBezTo>
                      <a:pt x="605" y="643"/>
                      <a:pt x="605" y="643"/>
                      <a:pt x="605" y="643"/>
                    </a:cubicBezTo>
                    <a:cubicBezTo>
                      <a:pt x="605" y="643"/>
                      <a:pt x="605" y="643"/>
                      <a:pt x="605" y="643"/>
                    </a:cubicBezTo>
                    <a:cubicBezTo>
                      <a:pt x="605" y="643"/>
                      <a:pt x="605" y="643"/>
                      <a:pt x="605" y="643"/>
                    </a:cubicBezTo>
                    <a:cubicBezTo>
                      <a:pt x="605" y="643"/>
                      <a:pt x="605" y="643"/>
                      <a:pt x="605" y="643"/>
                    </a:cubicBezTo>
                    <a:cubicBezTo>
                      <a:pt x="605" y="643"/>
                      <a:pt x="605" y="643"/>
                      <a:pt x="605" y="643"/>
                    </a:cubicBezTo>
                    <a:cubicBezTo>
                      <a:pt x="605" y="643"/>
                      <a:pt x="605" y="643"/>
                      <a:pt x="605" y="643"/>
                    </a:cubicBezTo>
                    <a:cubicBezTo>
                      <a:pt x="606" y="642"/>
                      <a:pt x="606" y="642"/>
                      <a:pt x="606" y="642"/>
                    </a:cubicBezTo>
                    <a:cubicBezTo>
                      <a:pt x="606" y="642"/>
                      <a:pt x="606" y="642"/>
                      <a:pt x="606" y="642"/>
                    </a:cubicBezTo>
                    <a:cubicBezTo>
                      <a:pt x="613" y="629"/>
                      <a:pt x="613" y="629"/>
                      <a:pt x="613" y="629"/>
                    </a:cubicBezTo>
                    <a:cubicBezTo>
                      <a:pt x="613" y="629"/>
                      <a:pt x="613" y="629"/>
                      <a:pt x="613" y="629"/>
                    </a:cubicBezTo>
                    <a:cubicBezTo>
                      <a:pt x="614" y="627"/>
                      <a:pt x="614" y="627"/>
                      <a:pt x="614" y="627"/>
                    </a:cubicBezTo>
                    <a:cubicBezTo>
                      <a:pt x="614" y="627"/>
                      <a:pt x="614" y="627"/>
                      <a:pt x="614" y="627"/>
                    </a:cubicBezTo>
                    <a:cubicBezTo>
                      <a:pt x="614" y="626"/>
                      <a:pt x="614" y="626"/>
                      <a:pt x="614" y="626"/>
                    </a:cubicBezTo>
                    <a:cubicBezTo>
                      <a:pt x="614" y="626"/>
                      <a:pt x="614" y="626"/>
                      <a:pt x="614" y="626"/>
                    </a:cubicBezTo>
                    <a:cubicBezTo>
                      <a:pt x="614" y="625"/>
                      <a:pt x="614" y="625"/>
                      <a:pt x="614" y="625"/>
                    </a:cubicBezTo>
                    <a:cubicBezTo>
                      <a:pt x="614" y="625"/>
                      <a:pt x="614" y="625"/>
                      <a:pt x="614" y="625"/>
                    </a:cubicBezTo>
                    <a:cubicBezTo>
                      <a:pt x="614" y="623"/>
                      <a:pt x="614" y="623"/>
                      <a:pt x="614" y="623"/>
                    </a:cubicBezTo>
                    <a:cubicBezTo>
                      <a:pt x="614" y="623"/>
                      <a:pt x="614" y="623"/>
                      <a:pt x="614" y="623"/>
                    </a:cubicBezTo>
                    <a:cubicBezTo>
                      <a:pt x="614" y="622"/>
                      <a:pt x="614" y="622"/>
                      <a:pt x="614" y="622"/>
                    </a:cubicBezTo>
                    <a:cubicBezTo>
                      <a:pt x="614" y="622"/>
                      <a:pt x="614" y="622"/>
                      <a:pt x="614" y="622"/>
                    </a:cubicBezTo>
                    <a:cubicBezTo>
                      <a:pt x="614" y="621"/>
                      <a:pt x="614" y="621"/>
                      <a:pt x="614" y="621"/>
                    </a:cubicBezTo>
                    <a:cubicBezTo>
                      <a:pt x="614" y="621"/>
                      <a:pt x="614" y="621"/>
                      <a:pt x="614" y="621"/>
                    </a:cubicBezTo>
                    <a:cubicBezTo>
                      <a:pt x="614" y="619"/>
                      <a:pt x="614" y="619"/>
                      <a:pt x="614" y="619"/>
                    </a:cubicBezTo>
                    <a:cubicBezTo>
                      <a:pt x="614" y="619"/>
                      <a:pt x="614" y="619"/>
                      <a:pt x="614" y="619"/>
                    </a:cubicBezTo>
                    <a:cubicBezTo>
                      <a:pt x="613" y="618"/>
                      <a:pt x="613" y="618"/>
                      <a:pt x="613" y="618"/>
                    </a:cubicBezTo>
                    <a:cubicBezTo>
                      <a:pt x="613" y="618"/>
                      <a:pt x="613" y="618"/>
                      <a:pt x="613" y="618"/>
                    </a:cubicBezTo>
                    <a:cubicBezTo>
                      <a:pt x="614" y="616"/>
                      <a:pt x="614" y="616"/>
                      <a:pt x="614" y="616"/>
                    </a:cubicBezTo>
                    <a:cubicBezTo>
                      <a:pt x="614" y="616"/>
                      <a:pt x="614" y="616"/>
                      <a:pt x="614" y="616"/>
                    </a:cubicBezTo>
                    <a:cubicBezTo>
                      <a:pt x="614" y="616"/>
                      <a:pt x="614" y="616"/>
                      <a:pt x="614" y="616"/>
                    </a:cubicBezTo>
                    <a:cubicBezTo>
                      <a:pt x="614" y="616"/>
                      <a:pt x="614" y="616"/>
                      <a:pt x="614" y="616"/>
                    </a:cubicBezTo>
                    <a:cubicBezTo>
                      <a:pt x="615" y="616"/>
                      <a:pt x="615" y="616"/>
                      <a:pt x="615" y="616"/>
                    </a:cubicBezTo>
                    <a:cubicBezTo>
                      <a:pt x="615" y="616"/>
                      <a:pt x="615" y="616"/>
                      <a:pt x="615" y="616"/>
                    </a:cubicBezTo>
                    <a:cubicBezTo>
                      <a:pt x="615" y="616"/>
                      <a:pt x="615" y="616"/>
                      <a:pt x="615" y="616"/>
                    </a:cubicBezTo>
                    <a:cubicBezTo>
                      <a:pt x="615" y="616"/>
                      <a:pt x="615" y="616"/>
                      <a:pt x="615" y="616"/>
                    </a:cubicBezTo>
                    <a:cubicBezTo>
                      <a:pt x="616" y="616"/>
                      <a:pt x="616" y="616"/>
                      <a:pt x="616" y="616"/>
                    </a:cubicBezTo>
                    <a:cubicBezTo>
                      <a:pt x="616" y="616"/>
                      <a:pt x="616" y="616"/>
                      <a:pt x="616" y="616"/>
                    </a:cubicBezTo>
                    <a:cubicBezTo>
                      <a:pt x="617" y="616"/>
                      <a:pt x="617" y="616"/>
                      <a:pt x="617" y="616"/>
                    </a:cubicBezTo>
                    <a:cubicBezTo>
                      <a:pt x="617" y="616"/>
                      <a:pt x="617" y="616"/>
                      <a:pt x="617" y="616"/>
                    </a:cubicBezTo>
                    <a:cubicBezTo>
                      <a:pt x="617" y="616"/>
                      <a:pt x="617" y="616"/>
                      <a:pt x="617" y="616"/>
                    </a:cubicBezTo>
                    <a:cubicBezTo>
                      <a:pt x="617" y="616"/>
                      <a:pt x="617" y="616"/>
                      <a:pt x="617" y="616"/>
                    </a:cubicBezTo>
                    <a:cubicBezTo>
                      <a:pt x="618" y="617"/>
                      <a:pt x="618" y="617"/>
                      <a:pt x="618" y="617"/>
                    </a:cubicBezTo>
                    <a:cubicBezTo>
                      <a:pt x="618" y="617"/>
                      <a:pt x="618" y="617"/>
                      <a:pt x="618" y="617"/>
                    </a:cubicBezTo>
                    <a:cubicBezTo>
                      <a:pt x="619" y="617"/>
                      <a:pt x="619" y="617"/>
                      <a:pt x="619" y="617"/>
                    </a:cubicBezTo>
                    <a:cubicBezTo>
                      <a:pt x="619" y="617"/>
                      <a:pt x="619" y="617"/>
                      <a:pt x="619" y="617"/>
                    </a:cubicBezTo>
                    <a:cubicBezTo>
                      <a:pt x="620" y="618"/>
                      <a:pt x="620" y="618"/>
                      <a:pt x="620" y="618"/>
                    </a:cubicBezTo>
                    <a:cubicBezTo>
                      <a:pt x="620" y="618"/>
                      <a:pt x="620" y="618"/>
                      <a:pt x="620" y="618"/>
                    </a:cubicBezTo>
                    <a:cubicBezTo>
                      <a:pt x="620" y="619"/>
                      <a:pt x="620" y="619"/>
                      <a:pt x="620" y="619"/>
                    </a:cubicBezTo>
                    <a:cubicBezTo>
                      <a:pt x="620" y="619"/>
                      <a:pt x="620" y="619"/>
                      <a:pt x="620" y="619"/>
                    </a:cubicBezTo>
                    <a:cubicBezTo>
                      <a:pt x="621" y="620"/>
                      <a:pt x="621" y="620"/>
                      <a:pt x="621" y="620"/>
                    </a:cubicBezTo>
                    <a:cubicBezTo>
                      <a:pt x="621" y="620"/>
                      <a:pt x="621" y="620"/>
                      <a:pt x="621" y="620"/>
                    </a:cubicBezTo>
                    <a:cubicBezTo>
                      <a:pt x="622" y="621"/>
                      <a:pt x="622" y="621"/>
                      <a:pt x="622" y="621"/>
                    </a:cubicBezTo>
                    <a:cubicBezTo>
                      <a:pt x="622" y="621"/>
                      <a:pt x="622" y="621"/>
                      <a:pt x="622" y="621"/>
                    </a:cubicBezTo>
                    <a:cubicBezTo>
                      <a:pt x="622" y="622"/>
                      <a:pt x="622" y="622"/>
                      <a:pt x="622" y="622"/>
                    </a:cubicBezTo>
                    <a:cubicBezTo>
                      <a:pt x="622" y="622"/>
                      <a:pt x="622" y="622"/>
                      <a:pt x="622" y="622"/>
                    </a:cubicBezTo>
                    <a:cubicBezTo>
                      <a:pt x="623" y="623"/>
                      <a:pt x="623" y="623"/>
                      <a:pt x="623" y="623"/>
                    </a:cubicBezTo>
                    <a:cubicBezTo>
                      <a:pt x="623" y="623"/>
                      <a:pt x="623" y="623"/>
                      <a:pt x="623" y="623"/>
                    </a:cubicBezTo>
                    <a:cubicBezTo>
                      <a:pt x="623" y="625"/>
                      <a:pt x="623" y="625"/>
                      <a:pt x="623" y="625"/>
                    </a:cubicBezTo>
                    <a:cubicBezTo>
                      <a:pt x="623" y="625"/>
                      <a:pt x="623" y="625"/>
                      <a:pt x="623" y="625"/>
                    </a:cubicBezTo>
                    <a:cubicBezTo>
                      <a:pt x="622" y="626"/>
                      <a:pt x="622" y="626"/>
                      <a:pt x="622" y="626"/>
                    </a:cubicBezTo>
                    <a:cubicBezTo>
                      <a:pt x="622" y="626"/>
                      <a:pt x="622" y="626"/>
                      <a:pt x="622" y="626"/>
                    </a:cubicBezTo>
                    <a:cubicBezTo>
                      <a:pt x="622" y="626"/>
                      <a:pt x="622" y="626"/>
                      <a:pt x="622" y="626"/>
                    </a:cubicBezTo>
                    <a:cubicBezTo>
                      <a:pt x="622" y="626"/>
                      <a:pt x="622" y="626"/>
                      <a:pt x="622" y="626"/>
                    </a:cubicBezTo>
                    <a:cubicBezTo>
                      <a:pt x="622" y="627"/>
                      <a:pt x="622" y="627"/>
                      <a:pt x="622" y="627"/>
                    </a:cubicBezTo>
                    <a:cubicBezTo>
                      <a:pt x="622" y="627"/>
                      <a:pt x="622" y="627"/>
                      <a:pt x="622" y="627"/>
                    </a:cubicBezTo>
                    <a:cubicBezTo>
                      <a:pt x="622" y="627"/>
                      <a:pt x="622" y="627"/>
                      <a:pt x="622" y="627"/>
                    </a:cubicBezTo>
                    <a:cubicBezTo>
                      <a:pt x="622" y="627"/>
                      <a:pt x="622" y="627"/>
                      <a:pt x="622" y="627"/>
                    </a:cubicBezTo>
                    <a:cubicBezTo>
                      <a:pt x="622" y="627"/>
                      <a:pt x="622" y="627"/>
                      <a:pt x="622" y="627"/>
                    </a:cubicBezTo>
                    <a:cubicBezTo>
                      <a:pt x="622" y="627"/>
                      <a:pt x="622" y="627"/>
                      <a:pt x="622" y="627"/>
                    </a:cubicBezTo>
                    <a:cubicBezTo>
                      <a:pt x="622" y="627"/>
                      <a:pt x="622" y="627"/>
                      <a:pt x="622" y="627"/>
                    </a:cubicBezTo>
                    <a:cubicBezTo>
                      <a:pt x="622" y="627"/>
                      <a:pt x="622" y="627"/>
                      <a:pt x="622" y="627"/>
                    </a:cubicBezTo>
                    <a:cubicBezTo>
                      <a:pt x="622" y="627"/>
                      <a:pt x="622" y="627"/>
                      <a:pt x="622" y="627"/>
                    </a:cubicBezTo>
                    <a:cubicBezTo>
                      <a:pt x="622" y="627"/>
                      <a:pt x="622" y="627"/>
                      <a:pt x="622" y="627"/>
                    </a:cubicBezTo>
                    <a:cubicBezTo>
                      <a:pt x="622" y="627"/>
                      <a:pt x="622" y="627"/>
                      <a:pt x="622" y="627"/>
                    </a:cubicBezTo>
                    <a:cubicBezTo>
                      <a:pt x="622" y="627"/>
                      <a:pt x="622" y="627"/>
                      <a:pt x="622" y="627"/>
                    </a:cubicBezTo>
                    <a:cubicBezTo>
                      <a:pt x="622" y="627"/>
                      <a:pt x="622" y="627"/>
                      <a:pt x="622" y="627"/>
                    </a:cubicBezTo>
                    <a:cubicBezTo>
                      <a:pt x="621" y="628"/>
                      <a:pt x="621" y="628"/>
                      <a:pt x="621" y="628"/>
                    </a:cubicBezTo>
                    <a:cubicBezTo>
                      <a:pt x="620" y="629"/>
                      <a:pt x="620" y="629"/>
                      <a:pt x="620" y="629"/>
                    </a:cubicBezTo>
                    <a:cubicBezTo>
                      <a:pt x="620" y="629"/>
                      <a:pt x="620" y="629"/>
                      <a:pt x="620" y="629"/>
                    </a:cubicBezTo>
                    <a:cubicBezTo>
                      <a:pt x="619" y="630"/>
                      <a:pt x="619" y="630"/>
                      <a:pt x="619" y="630"/>
                    </a:cubicBezTo>
                    <a:cubicBezTo>
                      <a:pt x="619" y="630"/>
                      <a:pt x="619" y="630"/>
                      <a:pt x="619" y="630"/>
                    </a:cubicBezTo>
                    <a:cubicBezTo>
                      <a:pt x="618" y="631"/>
                      <a:pt x="618" y="631"/>
                      <a:pt x="618" y="631"/>
                    </a:cubicBezTo>
                    <a:cubicBezTo>
                      <a:pt x="618" y="631"/>
                      <a:pt x="618" y="631"/>
                      <a:pt x="618" y="631"/>
                    </a:cubicBezTo>
                    <a:cubicBezTo>
                      <a:pt x="617" y="633"/>
                      <a:pt x="617" y="633"/>
                      <a:pt x="617" y="633"/>
                    </a:cubicBezTo>
                    <a:cubicBezTo>
                      <a:pt x="617" y="633"/>
                      <a:pt x="617" y="633"/>
                      <a:pt x="617" y="633"/>
                    </a:cubicBezTo>
                    <a:cubicBezTo>
                      <a:pt x="616" y="634"/>
                      <a:pt x="616" y="634"/>
                      <a:pt x="616" y="634"/>
                    </a:cubicBezTo>
                    <a:cubicBezTo>
                      <a:pt x="616" y="634"/>
                      <a:pt x="616" y="634"/>
                      <a:pt x="616" y="634"/>
                    </a:cubicBezTo>
                    <a:cubicBezTo>
                      <a:pt x="615" y="636"/>
                      <a:pt x="615" y="636"/>
                      <a:pt x="615" y="636"/>
                    </a:cubicBezTo>
                    <a:cubicBezTo>
                      <a:pt x="615" y="636"/>
                      <a:pt x="615" y="636"/>
                      <a:pt x="615" y="636"/>
                    </a:cubicBezTo>
                    <a:cubicBezTo>
                      <a:pt x="614" y="637"/>
                      <a:pt x="614" y="637"/>
                      <a:pt x="614" y="637"/>
                    </a:cubicBezTo>
                    <a:cubicBezTo>
                      <a:pt x="614" y="637"/>
                      <a:pt x="614" y="637"/>
                      <a:pt x="614" y="637"/>
                    </a:cubicBezTo>
                    <a:cubicBezTo>
                      <a:pt x="613" y="638"/>
                      <a:pt x="613" y="638"/>
                      <a:pt x="613" y="638"/>
                    </a:cubicBezTo>
                    <a:cubicBezTo>
                      <a:pt x="613" y="638"/>
                      <a:pt x="613" y="638"/>
                      <a:pt x="613" y="638"/>
                    </a:cubicBezTo>
                    <a:cubicBezTo>
                      <a:pt x="609" y="644"/>
                      <a:pt x="609" y="644"/>
                      <a:pt x="609" y="644"/>
                    </a:cubicBezTo>
                    <a:cubicBezTo>
                      <a:pt x="609" y="644"/>
                      <a:pt x="609" y="644"/>
                      <a:pt x="609" y="644"/>
                    </a:cubicBezTo>
                    <a:cubicBezTo>
                      <a:pt x="609" y="645"/>
                      <a:pt x="609" y="645"/>
                      <a:pt x="609" y="645"/>
                    </a:cubicBezTo>
                    <a:cubicBezTo>
                      <a:pt x="609" y="645"/>
                      <a:pt x="609" y="645"/>
                      <a:pt x="609" y="645"/>
                    </a:cubicBezTo>
                    <a:cubicBezTo>
                      <a:pt x="610" y="645"/>
                      <a:pt x="610" y="645"/>
                      <a:pt x="610" y="645"/>
                    </a:cubicBezTo>
                    <a:cubicBezTo>
                      <a:pt x="610" y="645"/>
                      <a:pt x="610" y="645"/>
                      <a:pt x="610" y="645"/>
                    </a:cubicBezTo>
                    <a:cubicBezTo>
                      <a:pt x="611" y="646"/>
                      <a:pt x="611" y="646"/>
                      <a:pt x="611" y="646"/>
                    </a:cubicBezTo>
                    <a:cubicBezTo>
                      <a:pt x="611" y="646"/>
                      <a:pt x="611" y="646"/>
                      <a:pt x="611" y="646"/>
                    </a:cubicBezTo>
                    <a:cubicBezTo>
                      <a:pt x="612" y="647"/>
                      <a:pt x="612" y="647"/>
                      <a:pt x="612" y="647"/>
                    </a:cubicBezTo>
                    <a:cubicBezTo>
                      <a:pt x="612" y="647"/>
                      <a:pt x="612" y="647"/>
                      <a:pt x="612" y="647"/>
                    </a:cubicBezTo>
                    <a:cubicBezTo>
                      <a:pt x="614" y="647"/>
                      <a:pt x="614" y="647"/>
                      <a:pt x="614" y="647"/>
                    </a:cubicBezTo>
                    <a:cubicBezTo>
                      <a:pt x="614" y="647"/>
                      <a:pt x="614" y="647"/>
                      <a:pt x="614" y="647"/>
                    </a:cubicBezTo>
                    <a:cubicBezTo>
                      <a:pt x="615" y="648"/>
                      <a:pt x="615" y="648"/>
                      <a:pt x="615" y="648"/>
                    </a:cubicBezTo>
                    <a:cubicBezTo>
                      <a:pt x="615" y="648"/>
                      <a:pt x="615" y="648"/>
                      <a:pt x="615" y="648"/>
                    </a:cubicBezTo>
                    <a:cubicBezTo>
                      <a:pt x="616" y="648"/>
                      <a:pt x="616" y="648"/>
                      <a:pt x="616" y="648"/>
                    </a:cubicBezTo>
                    <a:cubicBezTo>
                      <a:pt x="616" y="648"/>
                      <a:pt x="616" y="648"/>
                      <a:pt x="616" y="648"/>
                    </a:cubicBezTo>
                    <a:cubicBezTo>
                      <a:pt x="618" y="647"/>
                      <a:pt x="618" y="647"/>
                      <a:pt x="618" y="647"/>
                    </a:cubicBezTo>
                    <a:cubicBezTo>
                      <a:pt x="618" y="647"/>
                      <a:pt x="618" y="647"/>
                      <a:pt x="618" y="647"/>
                    </a:cubicBezTo>
                    <a:cubicBezTo>
                      <a:pt x="619" y="646"/>
                      <a:pt x="619" y="646"/>
                      <a:pt x="619" y="646"/>
                    </a:cubicBezTo>
                    <a:cubicBezTo>
                      <a:pt x="619" y="646"/>
                      <a:pt x="619" y="646"/>
                      <a:pt x="619" y="646"/>
                    </a:cubicBezTo>
                    <a:cubicBezTo>
                      <a:pt x="625" y="641"/>
                      <a:pt x="625" y="641"/>
                      <a:pt x="625" y="641"/>
                    </a:cubicBezTo>
                    <a:cubicBezTo>
                      <a:pt x="625" y="641"/>
                      <a:pt x="625" y="641"/>
                      <a:pt x="625" y="641"/>
                    </a:cubicBezTo>
                    <a:cubicBezTo>
                      <a:pt x="625" y="641"/>
                      <a:pt x="625" y="641"/>
                      <a:pt x="625" y="641"/>
                    </a:cubicBezTo>
                    <a:cubicBezTo>
                      <a:pt x="625" y="641"/>
                      <a:pt x="625" y="641"/>
                      <a:pt x="625" y="641"/>
                    </a:cubicBezTo>
                    <a:cubicBezTo>
                      <a:pt x="625" y="641"/>
                      <a:pt x="625" y="641"/>
                      <a:pt x="625" y="641"/>
                    </a:cubicBezTo>
                    <a:cubicBezTo>
                      <a:pt x="625" y="641"/>
                      <a:pt x="625" y="641"/>
                      <a:pt x="625" y="641"/>
                    </a:cubicBezTo>
                    <a:cubicBezTo>
                      <a:pt x="625" y="641"/>
                      <a:pt x="625" y="641"/>
                      <a:pt x="625" y="641"/>
                    </a:cubicBezTo>
                    <a:cubicBezTo>
                      <a:pt x="625" y="641"/>
                      <a:pt x="625" y="641"/>
                      <a:pt x="625" y="641"/>
                    </a:cubicBezTo>
                    <a:cubicBezTo>
                      <a:pt x="626" y="641"/>
                      <a:pt x="626" y="641"/>
                      <a:pt x="626" y="641"/>
                    </a:cubicBezTo>
                    <a:cubicBezTo>
                      <a:pt x="626" y="641"/>
                      <a:pt x="626" y="641"/>
                      <a:pt x="626" y="641"/>
                    </a:cubicBezTo>
                    <a:cubicBezTo>
                      <a:pt x="626" y="641"/>
                      <a:pt x="626" y="641"/>
                      <a:pt x="626" y="641"/>
                    </a:cubicBezTo>
                    <a:cubicBezTo>
                      <a:pt x="626" y="641"/>
                      <a:pt x="626" y="641"/>
                      <a:pt x="626" y="641"/>
                    </a:cubicBezTo>
                    <a:cubicBezTo>
                      <a:pt x="626" y="640"/>
                      <a:pt x="626" y="640"/>
                      <a:pt x="626" y="640"/>
                    </a:cubicBezTo>
                    <a:cubicBezTo>
                      <a:pt x="626" y="640"/>
                      <a:pt x="626" y="640"/>
                      <a:pt x="626" y="640"/>
                    </a:cubicBezTo>
                    <a:cubicBezTo>
                      <a:pt x="626" y="640"/>
                      <a:pt x="626" y="640"/>
                      <a:pt x="626" y="640"/>
                    </a:cubicBezTo>
                    <a:cubicBezTo>
                      <a:pt x="626" y="640"/>
                      <a:pt x="626" y="640"/>
                      <a:pt x="626" y="640"/>
                    </a:cubicBezTo>
                    <a:cubicBezTo>
                      <a:pt x="627" y="639"/>
                      <a:pt x="627" y="639"/>
                      <a:pt x="627" y="639"/>
                    </a:cubicBezTo>
                    <a:cubicBezTo>
                      <a:pt x="627" y="639"/>
                      <a:pt x="627" y="639"/>
                      <a:pt x="627" y="639"/>
                    </a:cubicBezTo>
                    <a:cubicBezTo>
                      <a:pt x="635" y="634"/>
                      <a:pt x="635" y="634"/>
                      <a:pt x="635" y="634"/>
                    </a:cubicBezTo>
                    <a:cubicBezTo>
                      <a:pt x="635" y="634"/>
                      <a:pt x="635" y="634"/>
                      <a:pt x="635" y="634"/>
                    </a:cubicBezTo>
                    <a:cubicBezTo>
                      <a:pt x="636" y="634"/>
                      <a:pt x="636" y="634"/>
                      <a:pt x="636" y="634"/>
                    </a:cubicBezTo>
                    <a:cubicBezTo>
                      <a:pt x="636" y="634"/>
                      <a:pt x="636" y="634"/>
                      <a:pt x="636" y="634"/>
                    </a:cubicBezTo>
                    <a:cubicBezTo>
                      <a:pt x="637" y="634"/>
                      <a:pt x="637" y="634"/>
                      <a:pt x="637" y="634"/>
                    </a:cubicBezTo>
                    <a:cubicBezTo>
                      <a:pt x="637" y="634"/>
                      <a:pt x="637" y="634"/>
                      <a:pt x="637" y="634"/>
                    </a:cubicBezTo>
                    <a:cubicBezTo>
                      <a:pt x="638" y="634"/>
                      <a:pt x="638" y="634"/>
                      <a:pt x="638" y="634"/>
                    </a:cubicBezTo>
                    <a:cubicBezTo>
                      <a:pt x="638" y="634"/>
                      <a:pt x="638" y="634"/>
                      <a:pt x="638" y="634"/>
                    </a:cubicBezTo>
                    <a:cubicBezTo>
                      <a:pt x="639" y="635"/>
                      <a:pt x="639" y="635"/>
                      <a:pt x="639" y="635"/>
                    </a:cubicBezTo>
                    <a:cubicBezTo>
                      <a:pt x="639" y="635"/>
                      <a:pt x="639" y="635"/>
                      <a:pt x="639" y="635"/>
                    </a:cubicBezTo>
                    <a:cubicBezTo>
                      <a:pt x="639" y="635"/>
                      <a:pt x="639" y="635"/>
                      <a:pt x="639" y="635"/>
                    </a:cubicBezTo>
                    <a:cubicBezTo>
                      <a:pt x="639" y="635"/>
                      <a:pt x="639" y="635"/>
                      <a:pt x="639" y="635"/>
                    </a:cubicBezTo>
                    <a:cubicBezTo>
                      <a:pt x="640" y="636"/>
                      <a:pt x="640" y="636"/>
                      <a:pt x="640" y="636"/>
                    </a:cubicBezTo>
                    <a:cubicBezTo>
                      <a:pt x="640" y="636"/>
                      <a:pt x="640" y="636"/>
                      <a:pt x="640" y="636"/>
                    </a:cubicBezTo>
                    <a:cubicBezTo>
                      <a:pt x="641" y="636"/>
                      <a:pt x="641" y="636"/>
                      <a:pt x="641" y="636"/>
                    </a:cubicBezTo>
                    <a:cubicBezTo>
                      <a:pt x="641" y="636"/>
                      <a:pt x="641" y="636"/>
                      <a:pt x="641" y="636"/>
                    </a:cubicBezTo>
                    <a:cubicBezTo>
                      <a:pt x="643" y="636"/>
                      <a:pt x="643" y="636"/>
                      <a:pt x="643" y="636"/>
                    </a:cubicBezTo>
                    <a:cubicBezTo>
                      <a:pt x="643" y="636"/>
                      <a:pt x="643" y="636"/>
                      <a:pt x="643" y="636"/>
                    </a:cubicBezTo>
                    <a:cubicBezTo>
                      <a:pt x="643" y="638"/>
                      <a:pt x="643" y="638"/>
                      <a:pt x="643" y="638"/>
                    </a:cubicBezTo>
                    <a:cubicBezTo>
                      <a:pt x="643" y="638"/>
                      <a:pt x="643" y="638"/>
                      <a:pt x="643" y="638"/>
                    </a:cubicBezTo>
                    <a:cubicBezTo>
                      <a:pt x="643" y="639"/>
                      <a:pt x="643" y="639"/>
                      <a:pt x="643" y="639"/>
                    </a:cubicBezTo>
                    <a:cubicBezTo>
                      <a:pt x="643" y="639"/>
                      <a:pt x="643" y="639"/>
                      <a:pt x="643" y="639"/>
                    </a:cubicBezTo>
                    <a:cubicBezTo>
                      <a:pt x="642" y="640"/>
                      <a:pt x="642" y="640"/>
                      <a:pt x="642" y="640"/>
                    </a:cubicBezTo>
                    <a:cubicBezTo>
                      <a:pt x="642" y="640"/>
                      <a:pt x="642" y="640"/>
                      <a:pt x="642" y="640"/>
                    </a:cubicBezTo>
                    <a:cubicBezTo>
                      <a:pt x="642" y="641"/>
                      <a:pt x="642" y="641"/>
                      <a:pt x="642" y="641"/>
                    </a:cubicBezTo>
                    <a:cubicBezTo>
                      <a:pt x="642" y="641"/>
                      <a:pt x="642" y="641"/>
                      <a:pt x="642" y="641"/>
                    </a:cubicBezTo>
                    <a:cubicBezTo>
                      <a:pt x="642" y="643"/>
                      <a:pt x="642" y="643"/>
                      <a:pt x="642" y="643"/>
                    </a:cubicBezTo>
                    <a:cubicBezTo>
                      <a:pt x="642" y="643"/>
                      <a:pt x="642" y="643"/>
                      <a:pt x="642" y="643"/>
                    </a:cubicBezTo>
                    <a:cubicBezTo>
                      <a:pt x="642" y="644"/>
                      <a:pt x="642" y="644"/>
                      <a:pt x="642" y="644"/>
                    </a:cubicBezTo>
                    <a:cubicBezTo>
                      <a:pt x="642" y="644"/>
                      <a:pt x="642" y="644"/>
                      <a:pt x="642" y="644"/>
                    </a:cubicBezTo>
                    <a:cubicBezTo>
                      <a:pt x="641" y="645"/>
                      <a:pt x="641" y="645"/>
                      <a:pt x="641" y="645"/>
                    </a:cubicBezTo>
                    <a:cubicBezTo>
                      <a:pt x="641" y="645"/>
                      <a:pt x="641" y="645"/>
                      <a:pt x="641" y="645"/>
                    </a:cubicBezTo>
                    <a:cubicBezTo>
                      <a:pt x="640" y="646"/>
                      <a:pt x="640" y="646"/>
                      <a:pt x="640" y="646"/>
                    </a:cubicBezTo>
                    <a:cubicBezTo>
                      <a:pt x="640" y="646"/>
                      <a:pt x="640" y="646"/>
                      <a:pt x="640" y="646"/>
                    </a:cubicBezTo>
                    <a:cubicBezTo>
                      <a:pt x="639" y="646"/>
                      <a:pt x="639" y="646"/>
                      <a:pt x="639" y="646"/>
                    </a:cubicBezTo>
                    <a:cubicBezTo>
                      <a:pt x="639" y="646"/>
                      <a:pt x="639" y="646"/>
                      <a:pt x="639" y="646"/>
                    </a:cubicBezTo>
                    <a:cubicBezTo>
                      <a:pt x="639" y="647"/>
                      <a:pt x="639" y="647"/>
                      <a:pt x="639" y="647"/>
                    </a:cubicBezTo>
                    <a:cubicBezTo>
                      <a:pt x="639" y="647"/>
                      <a:pt x="639" y="647"/>
                      <a:pt x="639" y="647"/>
                    </a:cubicBezTo>
                    <a:cubicBezTo>
                      <a:pt x="638" y="647"/>
                      <a:pt x="638" y="647"/>
                      <a:pt x="638" y="647"/>
                    </a:cubicBezTo>
                    <a:cubicBezTo>
                      <a:pt x="638" y="647"/>
                      <a:pt x="638" y="647"/>
                      <a:pt x="638" y="647"/>
                    </a:cubicBezTo>
                    <a:cubicBezTo>
                      <a:pt x="638" y="648"/>
                      <a:pt x="638" y="648"/>
                      <a:pt x="638" y="648"/>
                    </a:cubicBezTo>
                    <a:cubicBezTo>
                      <a:pt x="638" y="648"/>
                      <a:pt x="638" y="648"/>
                      <a:pt x="638" y="648"/>
                    </a:cubicBezTo>
                    <a:cubicBezTo>
                      <a:pt x="638" y="649"/>
                      <a:pt x="638" y="649"/>
                      <a:pt x="638" y="649"/>
                    </a:cubicBezTo>
                    <a:cubicBezTo>
                      <a:pt x="638" y="649"/>
                      <a:pt x="638" y="649"/>
                      <a:pt x="638" y="649"/>
                    </a:cubicBezTo>
                    <a:cubicBezTo>
                      <a:pt x="637" y="649"/>
                      <a:pt x="637" y="649"/>
                      <a:pt x="637" y="649"/>
                    </a:cubicBezTo>
                    <a:cubicBezTo>
                      <a:pt x="637" y="649"/>
                      <a:pt x="637" y="649"/>
                      <a:pt x="637" y="649"/>
                    </a:cubicBezTo>
                    <a:cubicBezTo>
                      <a:pt x="636" y="649"/>
                      <a:pt x="636" y="649"/>
                      <a:pt x="636" y="649"/>
                    </a:cubicBezTo>
                    <a:cubicBezTo>
                      <a:pt x="636" y="649"/>
                      <a:pt x="636" y="649"/>
                      <a:pt x="636" y="649"/>
                    </a:cubicBezTo>
                    <a:cubicBezTo>
                      <a:pt x="636" y="649"/>
                      <a:pt x="636" y="649"/>
                      <a:pt x="636" y="649"/>
                    </a:cubicBezTo>
                    <a:cubicBezTo>
                      <a:pt x="636" y="649"/>
                      <a:pt x="636" y="649"/>
                      <a:pt x="636" y="649"/>
                    </a:cubicBezTo>
                    <a:cubicBezTo>
                      <a:pt x="627" y="662"/>
                      <a:pt x="627" y="662"/>
                      <a:pt x="627" y="662"/>
                    </a:cubicBezTo>
                    <a:cubicBezTo>
                      <a:pt x="627" y="662"/>
                      <a:pt x="627" y="662"/>
                      <a:pt x="627" y="662"/>
                    </a:cubicBezTo>
                    <a:cubicBezTo>
                      <a:pt x="623" y="668"/>
                      <a:pt x="623" y="668"/>
                      <a:pt x="623" y="668"/>
                    </a:cubicBezTo>
                    <a:cubicBezTo>
                      <a:pt x="623" y="668"/>
                      <a:pt x="623" y="668"/>
                      <a:pt x="623" y="668"/>
                    </a:cubicBezTo>
                    <a:cubicBezTo>
                      <a:pt x="624" y="669"/>
                      <a:pt x="624" y="669"/>
                      <a:pt x="624" y="669"/>
                    </a:cubicBezTo>
                    <a:cubicBezTo>
                      <a:pt x="624" y="669"/>
                      <a:pt x="624" y="669"/>
                      <a:pt x="624" y="669"/>
                    </a:cubicBezTo>
                    <a:cubicBezTo>
                      <a:pt x="624" y="669"/>
                      <a:pt x="624" y="669"/>
                      <a:pt x="624" y="669"/>
                    </a:cubicBezTo>
                    <a:cubicBezTo>
                      <a:pt x="624" y="669"/>
                      <a:pt x="624" y="669"/>
                      <a:pt x="624" y="669"/>
                    </a:cubicBezTo>
                    <a:cubicBezTo>
                      <a:pt x="625" y="669"/>
                      <a:pt x="625" y="669"/>
                      <a:pt x="625" y="669"/>
                    </a:cubicBezTo>
                    <a:cubicBezTo>
                      <a:pt x="625" y="669"/>
                      <a:pt x="625" y="669"/>
                      <a:pt x="625" y="669"/>
                    </a:cubicBezTo>
                    <a:cubicBezTo>
                      <a:pt x="625" y="668"/>
                      <a:pt x="625" y="668"/>
                      <a:pt x="625" y="668"/>
                    </a:cubicBezTo>
                    <a:cubicBezTo>
                      <a:pt x="625" y="668"/>
                      <a:pt x="625" y="668"/>
                      <a:pt x="625" y="668"/>
                    </a:cubicBezTo>
                    <a:cubicBezTo>
                      <a:pt x="626" y="668"/>
                      <a:pt x="626" y="668"/>
                      <a:pt x="626" y="668"/>
                    </a:cubicBezTo>
                    <a:cubicBezTo>
                      <a:pt x="626" y="668"/>
                      <a:pt x="626" y="668"/>
                      <a:pt x="626" y="668"/>
                    </a:cubicBezTo>
                    <a:cubicBezTo>
                      <a:pt x="626" y="668"/>
                      <a:pt x="626" y="668"/>
                      <a:pt x="626" y="668"/>
                    </a:cubicBezTo>
                    <a:cubicBezTo>
                      <a:pt x="626" y="668"/>
                      <a:pt x="626" y="668"/>
                      <a:pt x="626" y="668"/>
                    </a:cubicBezTo>
                    <a:cubicBezTo>
                      <a:pt x="627" y="668"/>
                      <a:pt x="627" y="668"/>
                      <a:pt x="627" y="668"/>
                    </a:cubicBezTo>
                    <a:cubicBezTo>
                      <a:pt x="627" y="668"/>
                      <a:pt x="627" y="668"/>
                      <a:pt x="627" y="668"/>
                    </a:cubicBezTo>
                    <a:cubicBezTo>
                      <a:pt x="628" y="668"/>
                      <a:pt x="628" y="668"/>
                      <a:pt x="628" y="668"/>
                    </a:cubicBezTo>
                    <a:cubicBezTo>
                      <a:pt x="628" y="668"/>
                      <a:pt x="628" y="668"/>
                      <a:pt x="628" y="668"/>
                    </a:cubicBezTo>
                    <a:cubicBezTo>
                      <a:pt x="628" y="668"/>
                      <a:pt x="628" y="668"/>
                      <a:pt x="628" y="668"/>
                    </a:cubicBezTo>
                    <a:cubicBezTo>
                      <a:pt x="628" y="668"/>
                      <a:pt x="628" y="668"/>
                      <a:pt x="628" y="668"/>
                    </a:cubicBezTo>
                    <a:cubicBezTo>
                      <a:pt x="629" y="669"/>
                      <a:pt x="629" y="669"/>
                      <a:pt x="629" y="669"/>
                    </a:cubicBezTo>
                    <a:cubicBezTo>
                      <a:pt x="629" y="669"/>
                      <a:pt x="629" y="669"/>
                      <a:pt x="629" y="669"/>
                    </a:cubicBezTo>
                    <a:cubicBezTo>
                      <a:pt x="629" y="669"/>
                      <a:pt x="629" y="669"/>
                      <a:pt x="629" y="669"/>
                    </a:cubicBezTo>
                    <a:cubicBezTo>
                      <a:pt x="629" y="669"/>
                      <a:pt x="629" y="669"/>
                      <a:pt x="629" y="669"/>
                    </a:cubicBezTo>
                    <a:cubicBezTo>
                      <a:pt x="629" y="670"/>
                      <a:pt x="629" y="670"/>
                      <a:pt x="629" y="670"/>
                    </a:cubicBezTo>
                    <a:cubicBezTo>
                      <a:pt x="629" y="670"/>
                      <a:pt x="629" y="670"/>
                      <a:pt x="629" y="670"/>
                    </a:cubicBezTo>
                    <a:cubicBezTo>
                      <a:pt x="630" y="671"/>
                      <a:pt x="630" y="671"/>
                      <a:pt x="630" y="671"/>
                    </a:cubicBezTo>
                    <a:cubicBezTo>
                      <a:pt x="630" y="671"/>
                      <a:pt x="630" y="671"/>
                      <a:pt x="630" y="671"/>
                    </a:cubicBezTo>
                    <a:cubicBezTo>
                      <a:pt x="630" y="672"/>
                      <a:pt x="630" y="672"/>
                      <a:pt x="630" y="672"/>
                    </a:cubicBezTo>
                    <a:cubicBezTo>
                      <a:pt x="630" y="672"/>
                      <a:pt x="630" y="672"/>
                      <a:pt x="630" y="672"/>
                    </a:cubicBezTo>
                    <a:cubicBezTo>
                      <a:pt x="630" y="672"/>
                      <a:pt x="630" y="672"/>
                      <a:pt x="630" y="672"/>
                    </a:cubicBezTo>
                    <a:cubicBezTo>
                      <a:pt x="630" y="672"/>
                      <a:pt x="630" y="672"/>
                      <a:pt x="630" y="672"/>
                    </a:cubicBezTo>
                    <a:cubicBezTo>
                      <a:pt x="630" y="673"/>
                      <a:pt x="630" y="673"/>
                      <a:pt x="630" y="673"/>
                    </a:cubicBezTo>
                    <a:cubicBezTo>
                      <a:pt x="630" y="673"/>
                      <a:pt x="630" y="673"/>
                      <a:pt x="630" y="673"/>
                    </a:cubicBezTo>
                    <a:cubicBezTo>
                      <a:pt x="630" y="674"/>
                      <a:pt x="630" y="674"/>
                      <a:pt x="630" y="674"/>
                    </a:cubicBezTo>
                    <a:cubicBezTo>
                      <a:pt x="630" y="674"/>
                      <a:pt x="630" y="674"/>
                      <a:pt x="630" y="674"/>
                    </a:cubicBezTo>
                    <a:cubicBezTo>
                      <a:pt x="623" y="679"/>
                      <a:pt x="623" y="679"/>
                      <a:pt x="623" y="679"/>
                    </a:cubicBezTo>
                    <a:cubicBezTo>
                      <a:pt x="623" y="679"/>
                      <a:pt x="623" y="679"/>
                      <a:pt x="623" y="679"/>
                    </a:cubicBezTo>
                    <a:cubicBezTo>
                      <a:pt x="610" y="690"/>
                      <a:pt x="610" y="690"/>
                      <a:pt x="610" y="690"/>
                    </a:cubicBezTo>
                    <a:cubicBezTo>
                      <a:pt x="610" y="690"/>
                      <a:pt x="610" y="690"/>
                      <a:pt x="610" y="690"/>
                    </a:cubicBezTo>
                    <a:cubicBezTo>
                      <a:pt x="611" y="691"/>
                      <a:pt x="611" y="691"/>
                      <a:pt x="611" y="691"/>
                    </a:cubicBezTo>
                    <a:cubicBezTo>
                      <a:pt x="611" y="691"/>
                      <a:pt x="611" y="691"/>
                      <a:pt x="611" y="691"/>
                    </a:cubicBezTo>
                    <a:cubicBezTo>
                      <a:pt x="617" y="688"/>
                      <a:pt x="617" y="688"/>
                      <a:pt x="617" y="688"/>
                    </a:cubicBezTo>
                    <a:cubicBezTo>
                      <a:pt x="617" y="688"/>
                      <a:pt x="617" y="688"/>
                      <a:pt x="617" y="688"/>
                    </a:cubicBezTo>
                    <a:cubicBezTo>
                      <a:pt x="618" y="688"/>
                      <a:pt x="618" y="688"/>
                      <a:pt x="618" y="688"/>
                    </a:cubicBezTo>
                    <a:cubicBezTo>
                      <a:pt x="618" y="688"/>
                      <a:pt x="618" y="688"/>
                      <a:pt x="618" y="688"/>
                    </a:cubicBezTo>
                    <a:cubicBezTo>
                      <a:pt x="618" y="688"/>
                      <a:pt x="618" y="688"/>
                      <a:pt x="618" y="688"/>
                    </a:cubicBezTo>
                    <a:cubicBezTo>
                      <a:pt x="618" y="688"/>
                      <a:pt x="618" y="688"/>
                      <a:pt x="618" y="688"/>
                    </a:cubicBezTo>
                    <a:cubicBezTo>
                      <a:pt x="619" y="688"/>
                      <a:pt x="619" y="688"/>
                      <a:pt x="619" y="688"/>
                    </a:cubicBezTo>
                    <a:cubicBezTo>
                      <a:pt x="619" y="688"/>
                      <a:pt x="619" y="688"/>
                      <a:pt x="619" y="688"/>
                    </a:cubicBezTo>
                    <a:cubicBezTo>
                      <a:pt x="620" y="687"/>
                      <a:pt x="620" y="687"/>
                      <a:pt x="620" y="687"/>
                    </a:cubicBezTo>
                    <a:cubicBezTo>
                      <a:pt x="620" y="687"/>
                      <a:pt x="620" y="687"/>
                      <a:pt x="620" y="687"/>
                    </a:cubicBezTo>
                    <a:cubicBezTo>
                      <a:pt x="621" y="688"/>
                      <a:pt x="621" y="688"/>
                      <a:pt x="621" y="688"/>
                    </a:cubicBezTo>
                    <a:cubicBezTo>
                      <a:pt x="621" y="688"/>
                      <a:pt x="621" y="688"/>
                      <a:pt x="621" y="688"/>
                    </a:cubicBezTo>
                    <a:cubicBezTo>
                      <a:pt x="621" y="688"/>
                      <a:pt x="621" y="688"/>
                      <a:pt x="621" y="688"/>
                    </a:cubicBezTo>
                    <a:cubicBezTo>
                      <a:pt x="621" y="688"/>
                      <a:pt x="621" y="688"/>
                      <a:pt x="621" y="688"/>
                    </a:cubicBezTo>
                    <a:cubicBezTo>
                      <a:pt x="622" y="688"/>
                      <a:pt x="622" y="688"/>
                      <a:pt x="622" y="688"/>
                    </a:cubicBezTo>
                    <a:cubicBezTo>
                      <a:pt x="622" y="688"/>
                      <a:pt x="622" y="688"/>
                      <a:pt x="622" y="688"/>
                    </a:cubicBezTo>
                    <a:cubicBezTo>
                      <a:pt x="623" y="688"/>
                      <a:pt x="623" y="688"/>
                      <a:pt x="623" y="688"/>
                    </a:cubicBezTo>
                    <a:cubicBezTo>
                      <a:pt x="623" y="688"/>
                      <a:pt x="623" y="688"/>
                      <a:pt x="623" y="688"/>
                    </a:cubicBezTo>
                    <a:cubicBezTo>
                      <a:pt x="623" y="688"/>
                      <a:pt x="623" y="688"/>
                      <a:pt x="623" y="688"/>
                    </a:cubicBezTo>
                    <a:cubicBezTo>
                      <a:pt x="623" y="688"/>
                      <a:pt x="623" y="688"/>
                      <a:pt x="623" y="688"/>
                    </a:cubicBezTo>
                    <a:cubicBezTo>
                      <a:pt x="624" y="688"/>
                      <a:pt x="624" y="688"/>
                      <a:pt x="624" y="688"/>
                    </a:cubicBezTo>
                    <a:cubicBezTo>
                      <a:pt x="624" y="688"/>
                      <a:pt x="624" y="688"/>
                      <a:pt x="624" y="688"/>
                    </a:cubicBezTo>
                    <a:cubicBezTo>
                      <a:pt x="624" y="688"/>
                      <a:pt x="624" y="688"/>
                      <a:pt x="624" y="688"/>
                    </a:cubicBezTo>
                    <a:cubicBezTo>
                      <a:pt x="624" y="688"/>
                      <a:pt x="624" y="688"/>
                      <a:pt x="624" y="688"/>
                    </a:cubicBezTo>
                    <a:cubicBezTo>
                      <a:pt x="624" y="688"/>
                      <a:pt x="624" y="688"/>
                      <a:pt x="624" y="688"/>
                    </a:cubicBezTo>
                    <a:cubicBezTo>
                      <a:pt x="624" y="688"/>
                      <a:pt x="624" y="688"/>
                      <a:pt x="624" y="688"/>
                    </a:cubicBezTo>
                    <a:cubicBezTo>
                      <a:pt x="624" y="689"/>
                      <a:pt x="624" y="689"/>
                      <a:pt x="624" y="689"/>
                    </a:cubicBezTo>
                    <a:cubicBezTo>
                      <a:pt x="624" y="689"/>
                      <a:pt x="624" y="689"/>
                      <a:pt x="624" y="689"/>
                    </a:cubicBezTo>
                    <a:cubicBezTo>
                      <a:pt x="625" y="689"/>
                      <a:pt x="625" y="689"/>
                      <a:pt x="625" y="689"/>
                    </a:cubicBezTo>
                    <a:cubicBezTo>
                      <a:pt x="625" y="689"/>
                      <a:pt x="625" y="689"/>
                      <a:pt x="625" y="689"/>
                    </a:cubicBezTo>
                    <a:cubicBezTo>
                      <a:pt x="625" y="689"/>
                      <a:pt x="625" y="689"/>
                      <a:pt x="625" y="689"/>
                    </a:cubicBezTo>
                    <a:cubicBezTo>
                      <a:pt x="625" y="689"/>
                      <a:pt x="625" y="689"/>
                      <a:pt x="625" y="689"/>
                    </a:cubicBezTo>
                    <a:cubicBezTo>
                      <a:pt x="626" y="689"/>
                      <a:pt x="626" y="689"/>
                      <a:pt x="626" y="689"/>
                    </a:cubicBezTo>
                    <a:cubicBezTo>
                      <a:pt x="626" y="689"/>
                      <a:pt x="626" y="689"/>
                      <a:pt x="626" y="689"/>
                    </a:cubicBezTo>
                    <a:cubicBezTo>
                      <a:pt x="626" y="690"/>
                      <a:pt x="626" y="690"/>
                      <a:pt x="626" y="690"/>
                    </a:cubicBezTo>
                    <a:cubicBezTo>
                      <a:pt x="626" y="690"/>
                      <a:pt x="626" y="690"/>
                      <a:pt x="626" y="690"/>
                    </a:cubicBezTo>
                    <a:cubicBezTo>
                      <a:pt x="626" y="690"/>
                      <a:pt x="626" y="690"/>
                      <a:pt x="626" y="690"/>
                    </a:cubicBezTo>
                    <a:cubicBezTo>
                      <a:pt x="626" y="690"/>
                      <a:pt x="626" y="690"/>
                      <a:pt x="626" y="690"/>
                    </a:cubicBezTo>
                    <a:cubicBezTo>
                      <a:pt x="626" y="691"/>
                      <a:pt x="626" y="691"/>
                      <a:pt x="626" y="691"/>
                    </a:cubicBezTo>
                    <a:cubicBezTo>
                      <a:pt x="626" y="691"/>
                      <a:pt x="626" y="691"/>
                      <a:pt x="626" y="691"/>
                    </a:cubicBezTo>
                    <a:cubicBezTo>
                      <a:pt x="626" y="692"/>
                      <a:pt x="626" y="692"/>
                      <a:pt x="626" y="692"/>
                    </a:cubicBezTo>
                    <a:cubicBezTo>
                      <a:pt x="626" y="692"/>
                      <a:pt x="626" y="692"/>
                      <a:pt x="626" y="692"/>
                    </a:cubicBezTo>
                    <a:cubicBezTo>
                      <a:pt x="625" y="692"/>
                      <a:pt x="625" y="692"/>
                      <a:pt x="625" y="692"/>
                    </a:cubicBezTo>
                    <a:cubicBezTo>
                      <a:pt x="625" y="692"/>
                      <a:pt x="625" y="692"/>
                      <a:pt x="625" y="692"/>
                    </a:cubicBezTo>
                    <a:cubicBezTo>
                      <a:pt x="625" y="693"/>
                      <a:pt x="625" y="693"/>
                      <a:pt x="625" y="693"/>
                    </a:cubicBezTo>
                    <a:cubicBezTo>
                      <a:pt x="625" y="693"/>
                      <a:pt x="625" y="693"/>
                      <a:pt x="625" y="693"/>
                    </a:cubicBezTo>
                    <a:cubicBezTo>
                      <a:pt x="625" y="694"/>
                      <a:pt x="625" y="694"/>
                      <a:pt x="625" y="694"/>
                    </a:cubicBezTo>
                    <a:cubicBezTo>
                      <a:pt x="625" y="694"/>
                      <a:pt x="625" y="694"/>
                      <a:pt x="625" y="694"/>
                    </a:cubicBezTo>
                    <a:cubicBezTo>
                      <a:pt x="624" y="694"/>
                      <a:pt x="624" y="694"/>
                      <a:pt x="624" y="694"/>
                    </a:cubicBezTo>
                    <a:cubicBezTo>
                      <a:pt x="624" y="694"/>
                      <a:pt x="624" y="694"/>
                      <a:pt x="624" y="694"/>
                    </a:cubicBezTo>
                    <a:cubicBezTo>
                      <a:pt x="623" y="695"/>
                      <a:pt x="623" y="695"/>
                      <a:pt x="623" y="695"/>
                    </a:cubicBezTo>
                    <a:cubicBezTo>
                      <a:pt x="623" y="695"/>
                      <a:pt x="623" y="695"/>
                      <a:pt x="623" y="695"/>
                    </a:cubicBezTo>
                    <a:cubicBezTo>
                      <a:pt x="622" y="695"/>
                      <a:pt x="622" y="695"/>
                      <a:pt x="622" y="695"/>
                    </a:cubicBezTo>
                    <a:cubicBezTo>
                      <a:pt x="622" y="695"/>
                      <a:pt x="622" y="695"/>
                      <a:pt x="622" y="695"/>
                    </a:cubicBezTo>
                    <a:cubicBezTo>
                      <a:pt x="621" y="696"/>
                      <a:pt x="621" y="696"/>
                      <a:pt x="621" y="696"/>
                    </a:cubicBezTo>
                    <a:cubicBezTo>
                      <a:pt x="621" y="696"/>
                      <a:pt x="621" y="696"/>
                      <a:pt x="621" y="696"/>
                    </a:cubicBezTo>
                    <a:cubicBezTo>
                      <a:pt x="621" y="697"/>
                      <a:pt x="621" y="697"/>
                      <a:pt x="621" y="697"/>
                    </a:cubicBezTo>
                    <a:cubicBezTo>
                      <a:pt x="621" y="697"/>
                      <a:pt x="621" y="697"/>
                      <a:pt x="621" y="697"/>
                    </a:cubicBezTo>
                    <a:cubicBezTo>
                      <a:pt x="620" y="698"/>
                      <a:pt x="620" y="698"/>
                      <a:pt x="620" y="698"/>
                    </a:cubicBezTo>
                    <a:cubicBezTo>
                      <a:pt x="620" y="698"/>
                      <a:pt x="620" y="698"/>
                      <a:pt x="620" y="698"/>
                    </a:cubicBezTo>
                    <a:cubicBezTo>
                      <a:pt x="619" y="699"/>
                      <a:pt x="619" y="699"/>
                      <a:pt x="619" y="699"/>
                    </a:cubicBezTo>
                    <a:cubicBezTo>
                      <a:pt x="619" y="699"/>
                      <a:pt x="619" y="699"/>
                      <a:pt x="619" y="699"/>
                    </a:cubicBezTo>
                    <a:cubicBezTo>
                      <a:pt x="618" y="700"/>
                      <a:pt x="618" y="700"/>
                      <a:pt x="618" y="700"/>
                    </a:cubicBezTo>
                    <a:cubicBezTo>
                      <a:pt x="618" y="700"/>
                      <a:pt x="618" y="700"/>
                      <a:pt x="618" y="700"/>
                    </a:cubicBezTo>
                    <a:cubicBezTo>
                      <a:pt x="616" y="700"/>
                      <a:pt x="616" y="700"/>
                      <a:pt x="616" y="700"/>
                    </a:cubicBezTo>
                    <a:cubicBezTo>
                      <a:pt x="616" y="700"/>
                      <a:pt x="616" y="700"/>
                      <a:pt x="616" y="700"/>
                    </a:cubicBezTo>
                    <a:cubicBezTo>
                      <a:pt x="616" y="699"/>
                      <a:pt x="616" y="699"/>
                      <a:pt x="616" y="699"/>
                    </a:cubicBezTo>
                    <a:cubicBezTo>
                      <a:pt x="616" y="699"/>
                      <a:pt x="616" y="699"/>
                      <a:pt x="616" y="699"/>
                    </a:cubicBezTo>
                    <a:cubicBezTo>
                      <a:pt x="616" y="698"/>
                      <a:pt x="616" y="698"/>
                      <a:pt x="616" y="698"/>
                    </a:cubicBezTo>
                    <a:cubicBezTo>
                      <a:pt x="616" y="698"/>
                      <a:pt x="616" y="698"/>
                      <a:pt x="616" y="698"/>
                    </a:cubicBezTo>
                    <a:cubicBezTo>
                      <a:pt x="617" y="697"/>
                      <a:pt x="617" y="697"/>
                      <a:pt x="617" y="697"/>
                    </a:cubicBezTo>
                    <a:cubicBezTo>
                      <a:pt x="617" y="697"/>
                      <a:pt x="617" y="697"/>
                      <a:pt x="617" y="697"/>
                    </a:cubicBezTo>
                    <a:cubicBezTo>
                      <a:pt x="618" y="696"/>
                      <a:pt x="618" y="696"/>
                      <a:pt x="618" y="696"/>
                    </a:cubicBezTo>
                    <a:cubicBezTo>
                      <a:pt x="618" y="696"/>
                      <a:pt x="618" y="696"/>
                      <a:pt x="618" y="696"/>
                    </a:cubicBezTo>
                    <a:cubicBezTo>
                      <a:pt x="618" y="695"/>
                      <a:pt x="618" y="695"/>
                      <a:pt x="618" y="695"/>
                    </a:cubicBezTo>
                    <a:cubicBezTo>
                      <a:pt x="618" y="695"/>
                      <a:pt x="618" y="695"/>
                      <a:pt x="618" y="695"/>
                    </a:cubicBezTo>
                    <a:cubicBezTo>
                      <a:pt x="619" y="695"/>
                      <a:pt x="619" y="695"/>
                      <a:pt x="619" y="695"/>
                    </a:cubicBezTo>
                    <a:cubicBezTo>
                      <a:pt x="619" y="695"/>
                      <a:pt x="619" y="695"/>
                      <a:pt x="619" y="695"/>
                    </a:cubicBezTo>
                    <a:cubicBezTo>
                      <a:pt x="619" y="694"/>
                      <a:pt x="619" y="694"/>
                      <a:pt x="619" y="694"/>
                    </a:cubicBezTo>
                    <a:cubicBezTo>
                      <a:pt x="619" y="694"/>
                      <a:pt x="619" y="694"/>
                      <a:pt x="619" y="694"/>
                    </a:cubicBezTo>
                    <a:cubicBezTo>
                      <a:pt x="620" y="692"/>
                      <a:pt x="620" y="692"/>
                      <a:pt x="620" y="692"/>
                    </a:cubicBezTo>
                    <a:cubicBezTo>
                      <a:pt x="620" y="692"/>
                      <a:pt x="620" y="692"/>
                      <a:pt x="620" y="692"/>
                    </a:cubicBezTo>
                    <a:cubicBezTo>
                      <a:pt x="619" y="692"/>
                      <a:pt x="619" y="692"/>
                      <a:pt x="619" y="692"/>
                    </a:cubicBezTo>
                    <a:cubicBezTo>
                      <a:pt x="619" y="692"/>
                      <a:pt x="619" y="692"/>
                      <a:pt x="619" y="692"/>
                    </a:cubicBezTo>
                    <a:cubicBezTo>
                      <a:pt x="619" y="692"/>
                      <a:pt x="619" y="692"/>
                      <a:pt x="619" y="692"/>
                    </a:cubicBezTo>
                    <a:cubicBezTo>
                      <a:pt x="619" y="692"/>
                      <a:pt x="619" y="692"/>
                      <a:pt x="619" y="692"/>
                    </a:cubicBezTo>
                    <a:cubicBezTo>
                      <a:pt x="618" y="692"/>
                      <a:pt x="618" y="692"/>
                      <a:pt x="618" y="692"/>
                    </a:cubicBezTo>
                    <a:cubicBezTo>
                      <a:pt x="618" y="692"/>
                      <a:pt x="618" y="692"/>
                      <a:pt x="618" y="692"/>
                    </a:cubicBezTo>
                    <a:cubicBezTo>
                      <a:pt x="618" y="692"/>
                      <a:pt x="618" y="692"/>
                      <a:pt x="618" y="692"/>
                    </a:cubicBezTo>
                    <a:cubicBezTo>
                      <a:pt x="618" y="692"/>
                      <a:pt x="618" y="692"/>
                      <a:pt x="618" y="692"/>
                    </a:cubicBezTo>
                    <a:cubicBezTo>
                      <a:pt x="617" y="692"/>
                      <a:pt x="617" y="692"/>
                      <a:pt x="617" y="692"/>
                    </a:cubicBezTo>
                    <a:cubicBezTo>
                      <a:pt x="617" y="692"/>
                      <a:pt x="617" y="692"/>
                      <a:pt x="617" y="692"/>
                    </a:cubicBezTo>
                    <a:cubicBezTo>
                      <a:pt x="617" y="692"/>
                      <a:pt x="617" y="692"/>
                      <a:pt x="617" y="692"/>
                    </a:cubicBezTo>
                    <a:cubicBezTo>
                      <a:pt x="617" y="692"/>
                      <a:pt x="617" y="692"/>
                      <a:pt x="617" y="692"/>
                    </a:cubicBezTo>
                    <a:cubicBezTo>
                      <a:pt x="616" y="692"/>
                      <a:pt x="616" y="692"/>
                      <a:pt x="616" y="692"/>
                    </a:cubicBezTo>
                    <a:cubicBezTo>
                      <a:pt x="616" y="692"/>
                      <a:pt x="616" y="692"/>
                      <a:pt x="616" y="692"/>
                    </a:cubicBezTo>
                    <a:cubicBezTo>
                      <a:pt x="616" y="692"/>
                      <a:pt x="616" y="692"/>
                      <a:pt x="616" y="692"/>
                    </a:cubicBezTo>
                    <a:cubicBezTo>
                      <a:pt x="616" y="692"/>
                      <a:pt x="616" y="692"/>
                      <a:pt x="616" y="692"/>
                    </a:cubicBezTo>
                    <a:cubicBezTo>
                      <a:pt x="612" y="697"/>
                      <a:pt x="612" y="697"/>
                      <a:pt x="612" y="697"/>
                    </a:cubicBezTo>
                    <a:cubicBezTo>
                      <a:pt x="612" y="697"/>
                      <a:pt x="612" y="697"/>
                      <a:pt x="612" y="697"/>
                    </a:cubicBezTo>
                    <a:cubicBezTo>
                      <a:pt x="612" y="701"/>
                      <a:pt x="612" y="701"/>
                      <a:pt x="612" y="701"/>
                    </a:cubicBezTo>
                    <a:cubicBezTo>
                      <a:pt x="612" y="701"/>
                      <a:pt x="612" y="701"/>
                      <a:pt x="612" y="701"/>
                    </a:cubicBezTo>
                    <a:cubicBezTo>
                      <a:pt x="613" y="705"/>
                      <a:pt x="613" y="705"/>
                      <a:pt x="613" y="705"/>
                    </a:cubicBezTo>
                    <a:cubicBezTo>
                      <a:pt x="613" y="705"/>
                      <a:pt x="613" y="705"/>
                      <a:pt x="613" y="705"/>
                    </a:cubicBezTo>
                    <a:cubicBezTo>
                      <a:pt x="613" y="709"/>
                      <a:pt x="613" y="709"/>
                      <a:pt x="613" y="709"/>
                    </a:cubicBezTo>
                    <a:cubicBezTo>
                      <a:pt x="613" y="709"/>
                      <a:pt x="613" y="709"/>
                      <a:pt x="613" y="709"/>
                    </a:cubicBezTo>
                    <a:cubicBezTo>
                      <a:pt x="613" y="712"/>
                      <a:pt x="613" y="712"/>
                      <a:pt x="613" y="712"/>
                    </a:cubicBezTo>
                    <a:cubicBezTo>
                      <a:pt x="613" y="712"/>
                      <a:pt x="613" y="712"/>
                      <a:pt x="613" y="712"/>
                    </a:cubicBezTo>
                    <a:cubicBezTo>
                      <a:pt x="613" y="716"/>
                      <a:pt x="613" y="716"/>
                      <a:pt x="613" y="716"/>
                    </a:cubicBezTo>
                    <a:cubicBezTo>
                      <a:pt x="613" y="716"/>
                      <a:pt x="613" y="716"/>
                      <a:pt x="613" y="716"/>
                    </a:cubicBezTo>
                    <a:cubicBezTo>
                      <a:pt x="612" y="720"/>
                      <a:pt x="612" y="720"/>
                      <a:pt x="612" y="720"/>
                    </a:cubicBezTo>
                    <a:cubicBezTo>
                      <a:pt x="612" y="720"/>
                      <a:pt x="612" y="720"/>
                      <a:pt x="612" y="720"/>
                    </a:cubicBezTo>
                    <a:cubicBezTo>
                      <a:pt x="612" y="724"/>
                      <a:pt x="612" y="724"/>
                      <a:pt x="612" y="724"/>
                    </a:cubicBezTo>
                    <a:cubicBezTo>
                      <a:pt x="612" y="724"/>
                      <a:pt x="612" y="724"/>
                      <a:pt x="612" y="724"/>
                    </a:cubicBezTo>
                    <a:cubicBezTo>
                      <a:pt x="612" y="728"/>
                      <a:pt x="612" y="728"/>
                      <a:pt x="612" y="728"/>
                    </a:cubicBezTo>
                    <a:cubicBezTo>
                      <a:pt x="612" y="728"/>
                      <a:pt x="612" y="728"/>
                      <a:pt x="612" y="728"/>
                    </a:cubicBezTo>
                    <a:cubicBezTo>
                      <a:pt x="612" y="728"/>
                      <a:pt x="612" y="728"/>
                      <a:pt x="612" y="728"/>
                    </a:cubicBezTo>
                    <a:cubicBezTo>
                      <a:pt x="612" y="728"/>
                      <a:pt x="612" y="728"/>
                      <a:pt x="612" y="728"/>
                    </a:cubicBezTo>
                    <a:cubicBezTo>
                      <a:pt x="611" y="728"/>
                      <a:pt x="611" y="728"/>
                      <a:pt x="611" y="728"/>
                    </a:cubicBezTo>
                    <a:cubicBezTo>
                      <a:pt x="611" y="728"/>
                      <a:pt x="611" y="728"/>
                      <a:pt x="611" y="728"/>
                    </a:cubicBezTo>
                    <a:cubicBezTo>
                      <a:pt x="611" y="728"/>
                      <a:pt x="611" y="728"/>
                      <a:pt x="611" y="728"/>
                    </a:cubicBezTo>
                    <a:cubicBezTo>
                      <a:pt x="611" y="728"/>
                      <a:pt x="611" y="728"/>
                      <a:pt x="611" y="728"/>
                    </a:cubicBezTo>
                    <a:cubicBezTo>
                      <a:pt x="611" y="728"/>
                      <a:pt x="611" y="728"/>
                      <a:pt x="611" y="728"/>
                    </a:cubicBezTo>
                    <a:cubicBezTo>
                      <a:pt x="611" y="728"/>
                      <a:pt x="611" y="728"/>
                      <a:pt x="611" y="728"/>
                    </a:cubicBezTo>
                    <a:cubicBezTo>
                      <a:pt x="610" y="728"/>
                      <a:pt x="610" y="728"/>
                      <a:pt x="610" y="728"/>
                    </a:cubicBezTo>
                    <a:cubicBezTo>
                      <a:pt x="610" y="728"/>
                      <a:pt x="610" y="728"/>
                      <a:pt x="610" y="728"/>
                    </a:cubicBezTo>
                    <a:cubicBezTo>
                      <a:pt x="610" y="728"/>
                      <a:pt x="610" y="728"/>
                      <a:pt x="610" y="728"/>
                    </a:cubicBezTo>
                    <a:cubicBezTo>
                      <a:pt x="610" y="728"/>
                      <a:pt x="610" y="728"/>
                      <a:pt x="610" y="728"/>
                    </a:cubicBezTo>
                    <a:cubicBezTo>
                      <a:pt x="610" y="729"/>
                      <a:pt x="610" y="729"/>
                      <a:pt x="610" y="729"/>
                    </a:cubicBezTo>
                    <a:cubicBezTo>
                      <a:pt x="610" y="729"/>
                      <a:pt x="610" y="729"/>
                      <a:pt x="610" y="729"/>
                    </a:cubicBezTo>
                    <a:cubicBezTo>
                      <a:pt x="609" y="729"/>
                      <a:pt x="609" y="729"/>
                      <a:pt x="609" y="729"/>
                    </a:cubicBezTo>
                    <a:close/>
                    <a:moveTo>
                      <a:pt x="176" y="724"/>
                    </a:moveTo>
                    <a:cubicBezTo>
                      <a:pt x="175" y="724"/>
                      <a:pt x="175" y="724"/>
                      <a:pt x="175" y="724"/>
                    </a:cubicBezTo>
                    <a:cubicBezTo>
                      <a:pt x="175" y="724"/>
                      <a:pt x="175" y="724"/>
                      <a:pt x="175" y="724"/>
                    </a:cubicBezTo>
                    <a:cubicBezTo>
                      <a:pt x="175" y="724"/>
                      <a:pt x="175" y="724"/>
                      <a:pt x="175" y="724"/>
                    </a:cubicBezTo>
                    <a:cubicBezTo>
                      <a:pt x="175" y="724"/>
                      <a:pt x="175" y="724"/>
                      <a:pt x="175" y="724"/>
                    </a:cubicBezTo>
                    <a:cubicBezTo>
                      <a:pt x="175" y="724"/>
                      <a:pt x="175" y="724"/>
                      <a:pt x="175" y="724"/>
                    </a:cubicBezTo>
                    <a:cubicBezTo>
                      <a:pt x="175" y="724"/>
                      <a:pt x="175" y="724"/>
                      <a:pt x="175" y="724"/>
                    </a:cubicBezTo>
                    <a:cubicBezTo>
                      <a:pt x="174" y="724"/>
                      <a:pt x="174" y="724"/>
                      <a:pt x="174" y="724"/>
                    </a:cubicBezTo>
                    <a:cubicBezTo>
                      <a:pt x="174" y="724"/>
                      <a:pt x="174" y="724"/>
                      <a:pt x="174" y="724"/>
                    </a:cubicBezTo>
                    <a:cubicBezTo>
                      <a:pt x="174" y="724"/>
                      <a:pt x="174" y="724"/>
                      <a:pt x="174" y="724"/>
                    </a:cubicBezTo>
                    <a:cubicBezTo>
                      <a:pt x="174" y="724"/>
                      <a:pt x="174" y="724"/>
                      <a:pt x="174" y="724"/>
                    </a:cubicBezTo>
                    <a:cubicBezTo>
                      <a:pt x="174" y="724"/>
                      <a:pt x="174" y="724"/>
                      <a:pt x="174" y="724"/>
                    </a:cubicBezTo>
                    <a:cubicBezTo>
                      <a:pt x="174" y="724"/>
                      <a:pt x="174" y="724"/>
                      <a:pt x="174" y="724"/>
                    </a:cubicBezTo>
                    <a:cubicBezTo>
                      <a:pt x="173" y="724"/>
                      <a:pt x="173" y="724"/>
                      <a:pt x="173" y="724"/>
                    </a:cubicBezTo>
                    <a:cubicBezTo>
                      <a:pt x="173" y="724"/>
                      <a:pt x="173" y="724"/>
                      <a:pt x="173" y="724"/>
                    </a:cubicBezTo>
                    <a:cubicBezTo>
                      <a:pt x="173" y="723"/>
                      <a:pt x="173" y="723"/>
                      <a:pt x="173" y="723"/>
                    </a:cubicBezTo>
                    <a:cubicBezTo>
                      <a:pt x="173" y="723"/>
                      <a:pt x="173" y="723"/>
                      <a:pt x="173" y="723"/>
                    </a:cubicBezTo>
                    <a:cubicBezTo>
                      <a:pt x="173" y="723"/>
                      <a:pt x="173" y="723"/>
                      <a:pt x="173" y="723"/>
                    </a:cubicBezTo>
                    <a:cubicBezTo>
                      <a:pt x="173" y="723"/>
                      <a:pt x="173" y="723"/>
                      <a:pt x="173" y="723"/>
                    </a:cubicBezTo>
                    <a:cubicBezTo>
                      <a:pt x="172" y="722"/>
                      <a:pt x="172" y="722"/>
                      <a:pt x="172" y="722"/>
                    </a:cubicBezTo>
                    <a:cubicBezTo>
                      <a:pt x="172" y="722"/>
                      <a:pt x="172" y="722"/>
                      <a:pt x="172" y="722"/>
                    </a:cubicBezTo>
                    <a:cubicBezTo>
                      <a:pt x="172" y="722"/>
                      <a:pt x="172" y="722"/>
                      <a:pt x="172" y="722"/>
                    </a:cubicBezTo>
                    <a:cubicBezTo>
                      <a:pt x="172" y="722"/>
                      <a:pt x="172" y="722"/>
                      <a:pt x="172" y="722"/>
                    </a:cubicBezTo>
                    <a:cubicBezTo>
                      <a:pt x="172" y="721"/>
                      <a:pt x="172" y="721"/>
                      <a:pt x="172" y="721"/>
                    </a:cubicBezTo>
                    <a:cubicBezTo>
                      <a:pt x="172" y="721"/>
                      <a:pt x="172" y="721"/>
                      <a:pt x="172" y="721"/>
                    </a:cubicBezTo>
                    <a:cubicBezTo>
                      <a:pt x="171" y="720"/>
                      <a:pt x="171" y="720"/>
                      <a:pt x="171" y="720"/>
                    </a:cubicBezTo>
                    <a:cubicBezTo>
                      <a:pt x="171" y="720"/>
                      <a:pt x="171" y="720"/>
                      <a:pt x="171" y="720"/>
                    </a:cubicBezTo>
                    <a:cubicBezTo>
                      <a:pt x="171" y="719"/>
                      <a:pt x="171" y="719"/>
                      <a:pt x="171" y="719"/>
                    </a:cubicBezTo>
                    <a:cubicBezTo>
                      <a:pt x="171" y="719"/>
                      <a:pt x="171" y="719"/>
                      <a:pt x="171" y="719"/>
                    </a:cubicBezTo>
                    <a:cubicBezTo>
                      <a:pt x="171" y="719"/>
                      <a:pt x="171" y="719"/>
                      <a:pt x="171" y="719"/>
                    </a:cubicBezTo>
                    <a:cubicBezTo>
                      <a:pt x="171" y="719"/>
                      <a:pt x="171" y="719"/>
                      <a:pt x="171" y="719"/>
                    </a:cubicBezTo>
                    <a:cubicBezTo>
                      <a:pt x="172" y="718"/>
                      <a:pt x="172" y="718"/>
                      <a:pt x="172" y="718"/>
                    </a:cubicBezTo>
                    <a:cubicBezTo>
                      <a:pt x="172" y="718"/>
                      <a:pt x="172" y="718"/>
                      <a:pt x="172" y="718"/>
                    </a:cubicBezTo>
                    <a:cubicBezTo>
                      <a:pt x="175" y="714"/>
                      <a:pt x="175" y="714"/>
                      <a:pt x="175" y="714"/>
                    </a:cubicBezTo>
                    <a:cubicBezTo>
                      <a:pt x="175" y="714"/>
                      <a:pt x="175" y="714"/>
                      <a:pt x="175" y="714"/>
                    </a:cubicBezTo>
                    <a:cubicBezTo>
                      <a:pt x="177" y="710"/>
                      <a:pt x="177" y="710"/>
                      <a:pt x="177" y="710"/>
                    </a:cubicBezTo>
                    <a:cubicBezTo>
                      <a:pt x="177" y="710"/>
                      <a:pt x="177" y="710"/>
                      <a:pt x="177" y="710"/>
                    </a:cubicBezTo>
                    <a:cubicBezTo>
                      <a:pt x="180" y="706"/>
                      <a:pt x="180" y="706"/>
                      <a:pt x="180" y="706"/>
                    </a:cubicBezTo>
                    <a:cubicBezTo>
                      <a:pt x="180" y="706"/>
                      <a:pt x="180" y="706"/>
                      <a:pt x="180" y="706"/>
                    </a:cubicBezTo>
                    <a:cubicBezTo>
                      <a:pt x="183" y="701"/>
                      <a:pt x="183" y="701"/>
                      <a:pt x="183" y="701"/>
                    </a:cubicBezTo>
                    <a:cubicBezTo>
                      <a:pt x="183" y="701"/>
                      <a:pt x="183" y="701"/>
                      <a:pt x="183" y="701"/>
                    </a:cubicBezTo>
                    <a:cubicBezTo>
                      <a:pt x="185" y="697"/>
                      <a:pt x="185" y="697"/>
                      <a:pt x="185" y="697"/>
                    </a:cubicBezTo>
                    <a:cubicBezTo>
                      <a:pt x="185" y="697"/>
                      <a:pt x="185" y="697"/>
                      <a:pt x="185" y="697"/>
                    </a:cubicBezTo>
                    <a:cubicBezTo>
                      <a:pt x="188" y="693"/>
                      <a:pt x="188" y="693"/>
                      <a:pt x="188" y="693"/>
                    </a:cubicBezTo>
                    <a:cubicBezTo>
                      <a:pt x="188" y="693"/>
                      <a:pt x="188" y="693"/>
                      <a:pt x="188" y="693"/>
                    </a:cubicBezTo>
                    <a:cubicBezTo>
                      <a:pt x="191" y="688"/>
                      <a:pt x="191" y="688"/>
                      <a:pt x="191" y="688"/>
                    </a:cubicBezTo>
                    <a:cubicBezTo>
                      <a:pt x="191" y="688"/>
                      <a:pt x="191" y="688"/>
                      <a:pt x="191" y="688"/>
                    </a:cubicBezTo>
                    <a:cubicBezTo>
                      <a:pt x="193" y="684"/>
                      <a:pt x="193" y="684"/>
                      <a:pt x="193" y="684"/>
                    </a:cubicBezTo>
                    <a:cubicBezTo>
                      <a:pt x="193" y="684"/>
                      <a:pt x="193" y="684"/>
                      <a:pt x="193" y="684"/>
                    </a:cubicBezTo>
                    <a:cubicBezTo>
                      <a:pt x="193" y="684"/>
                      <a:pt x="194" y="684"/>
                      <a:pt x="194" y="684"/>
                    </a:cubicBezTo>
                    <a:cubicBezTo>
                      <a:pt x="194" y="684"/>
                      <a:pt x="194" y="684"/>
                      <a:pt x="194" y="684"/>
                    </a:cubicBezTo>
                    <a:cubicBezTo>
                      <a:pt x="194" y="684"/>
                      <a:pt x="194" y="684"/>
                      <a:pt x="194" y="684"/>
                    </a:cubicBezTo>
                    <a:cubicBezTo>
                      <a:pt x="194" y="684"/>
                      <a:pt x="194" y="684"/>
                      <a:pt x="194" y="684"/>
                    </a:cubicBezTo>
                    <a:cubicBezTo>
                      <a:pt x="194" y="683"/>
                      <a:pt x="194" y="683"/>
                      <a:pt x="195" y="683"/>
                    </a:cubicBezTo>
                    <a:cubicBezTo>
                      <a:pt x="195" y="683"/>
                      <a:pt x="195" y="683"/>
                      <a:pt x="195" y="683"/>
                    </a:cubicBezTo>
                    <a:cubicBezTo>
                      <a:pt x="195" y="683"/>
                      <a:pt x="195" y="682"/>
                      <a:pt x="196" y="682"/>
                    </a:cubicBezTo>
                    <a:cubicBezTo>
                      <a:pt x="196" y="682"/>
                      <a:pt x="196" y="682"/>
                      <a:pt x="196" y="682"/>
                    </a:cubicBezTo>
                    <a:cubicBezTo>
                      <a:pt x="196" y="682"/>
                      <a:pt x="196" y="682"/>
                      <a:pt x="196" y="681"/>
                    </a:cubicBezTo>
                    <a:cubicBezTo>
                      <a:pt x="196" y="681"/>
                      <a:pt x="196" y="681"/>
                      <a:pt x="196" y="681"/>
                    </a:cubicBezTo>
                    <a:cubicBezTo>
                      <a:pt x="196" y="681"/>
                      <a:pt x="196" y="681"/>
                      <a:pt x="197" y="681"/>
                    </a:cubicBezTo>
                    <a:cubicBezTo>
                      <a:pt x="197" y="681"/>
                      <a:pt x="197" y="681"/>
                      <a:pt x="197" y="681"/>
                    </a:cubicBezTo>
                    <a:cubicBezTo>
                      <a:pt x="198" y="679"/>
                      <a:pt x="199" y="677"/>
                      <a:pt x="199" y="676"/>
                    </a:cubicBezTo>
                    <a:cubicBezTo>
                      <a:pt x="199" y="676"/>
                      <a:pt x="199" y="676"/>
                      <a:pt x="199" y="676"/>
                    </a:cubicBezTo>
                    <a:cubicBezTo>
                      <a:pt x="199" y="676"/>
                      <a:pt x="199" y="676"/>
                      <a:pt x="199" y="676"/>
                    </a:cubicBezTo>
                    <a:cubicBezTo>
                      <a:pt x="199" y="676"/>
                      <a:pt x="199" y="676"/>
                      <a:pt x="199" y="676"/>
                    </a:cubicBezTo>
                    <a:cubicBezTo>
                      <a:pt x="199" y="676"/>
                      <a:pt x="199" y="676"/>
                      <a:pt x="199" y="676"/>
                    </a:cubicBezTo>
                    <a:cubicBezTo>
                      <a:pt x="199" y="676"/>
                      <a:pt x="199" y="676"/>
                      <a:pt x="199" y="676"/>
                    </a:cubicBezTo>
                    <a:cubicBezTo>
                      <a:pt x="199" y="675"/>
                      <a:pt x="199" y="675"/>
                      <a:pt x="199" y="675"/>
                    </a:cubicBezTo>
                    <a:cubicBezTo>
                      <a:pt x="199" y="675"/>
                      <a:pt x="199" y="675"/>
                      <a:pt x="199" y="675"/>
                    </a:cubicBezTo>
                    <a:cubicBezTo>
                      <a:pt x="199" y="675"/>
                      <a:pt x="199" y="675"/>
                      <a:pt x="199" y="675"/>
                    </a:cubicBezTo>
                    <a:cubicBezTo>
                      <a:pt x="199" y="675"/>
                      <a:pt x="199" y="675"/>
                      <a:pt x="199" y="675"/>
                    </a:cubicBezTo>
                    <a:cubicBezTo>
                      <a:pt x="198" y="675"/>
                      <a:pt x="198" y="675"/>
                      <a:pt x="198" y="675"/>
                    </a:cubicBezTo>
                    <a:cubicBezTo>
                      <a:pt x="198" y="675"/>
                      <a:pt x="198" y="675"/>
                      <a:pt x="198" y="675"/>
                    </a:cubicBezTo>
                    <a:cubicBezTo>
                      <a:pt x="198" y="675"/>
                      <a:pt x="198" y="675"/>
                      <a:pt x="198" y="675"/>
                    </a:cubicBezTo>
                    <a:cubicBezTo>
                      <a:pt x="198" y="675"/>
                      <a:pt x="198" y="675"/>
                      <a:pt x="198" y="675"/>
                    </a:cubicBezTo>
                    <a:cubicBezTo>
                      <a:pt x="198" y="674"/>
                      <a:pt x="198" y="674"/>
                      <a:pt x="198" y="674"/>
                    </a:cubicBezTo>
                    <a:cubicBezTo>
                      <a:pt x="198" y="674"/>
                      <a:pt x="198" y="674"/>
                      <a:pt x="198" y="674"/>
                    </a:cubicBezTo>
                    <a:cubicBezTo>
                      <a:pt x="198" y="674"/>
                      <a:pt x="198" y="674"/>
                      <a:pt x="198" y="674"/>
                    </a:cubicBezTo>
                    <a:cubicBezTo>
                      <a:pt x="198" y="674"/>
                      <a:pt x="198" y="674"/>
                      <a:pt x="198" y="674"/>
                    </a:cubicBezTo>
                    <a:cubicBezTo>
                      <a:pt x="200" y="672"/>
                      <a:pt x="200" y="672"/>
                      <a:pt x="200" y="672"/>
                    </a:cubicBezTo>
                    <a:cubicBezTo>
                      <a:pt x="200" y="672"/>
                      <a:pt x="200" y="672"/>
                      <a:pt x="200" y="672"/>
                    </a:cubicBezTo>
                    <a:cubicBezTo>
                      <a:pt x="202" y="671"/>
                      <a:pt x="202" y="671"/>
                      <a:pt x="202" y="671"/>
                    </a:cubicBezTo>
                    <a:cubicBezTo>
                      <a:pt x="202" y="671"/>
                      <a:pt x="202" y="671"/>
                      <a:pt x="202" y="671"/>
                    </a:cubicBezTo>
                    <a:cubicBezTo>
                      <a:pt x="204" y="669"/>
                      <a:pt x="204" y="669"/>
                      <a:pt x="204" y="669"/>
                    </a:cubicBezTo>
                    <a:cubicBezTo>
                      <a:pt x="204" y="669"/>
                      <a:pt x="204" y="669"/>
                      <a:pt x="204" y="669"/>
                    </a:cubicBezTo>
                    <a:cubicBezTo>
                      <a:pt x="206" y="667"/>
                      <a:pt x="206" y="667"/>
                      <a:pt x="206" y="667"/>
                    </a:cubicBezTo>
                    <a:cubicBezTo>
                      <a:pt x="206" y="667"/>
                      <a:pt x="206" y="667"/>
                      <a:pt x="206" y="667"/>
                    </a:cubicBezTo>
                    <a:cubicBezTo>
                      <a:pt x="207" y="665"/>
                      <a:pt x="207" y="665"/>
                      <a:pt x="207" y="665"/>
                    </a:cubicBezTo>
                    <a:cubicBezTo>
                      <a:pt x="207" y="665"/>
                      <a:pt x="207" y="665"/>
                      <a:pt x="207" y="665"/>
                    </a:cubicBezTo>
                    <a:cubicBezTo>
                      <a:pt x="209" y="662"/>
                      <a:pt x="209" y="662"/>
                      <a:pt x="209" y="662"/>
                    </a:cubicBezTo>
                    <a:cubicBezTo>
                      <a:pt x="209" y="662"/>
                      <a:pt x="209" y="662"/>
                      <a:pt x="209" y="662"/>
                    </a:cubicBezTo>
                    <a:cubicBezTo>
                      <a:pt x="210" y="660"/>
                      <a:pt x="210" y="660"/>
                      <a:pt x="210" y="660"/>
                    </a:cubicBezTo>
                    <a:cubicBezTo>
                      <a:pt x="210" y="660"/>
                      <a:pt x="210" y="660"/>
                      <a:pt x="210" y="660"/>
                    </a:cubicBezTo>
                    <a:cubicBezTo>
                      <a:pt x="212" y="658"/>
                      <a:pt x="212" y="658"/>
                      <a:pt x="212" y="658"/>
                    </a:cubicBezTo>
                    <a:cubicBezTo>
                      <a:pt x="212" y="658"/>
                      <a:pt x="212" y="658"/>
                      <a:pt x="212" y="658"/>
                    </a:cubicBezTo>
                    <a:cubicBezTo>
                      <a:pt x="226" y="640"/>
                      <a:pt x="226" y="640"/>
                      <a:pt x="226" y="640"/>
                    </a:cubicBezTo>
                    <a:cubicBezTo>
                      <a:pt x="226" y="640"/>
                      <a:pt x="226" y="640"/>
                      <a:pt x="226" y="640"/>
                    </a:cubicBezTo>
                    <a:cubicBezTo>
                      <a:pt x="226" y="640"/>
                      <a:pt x="226" y="640"/>
                      <a:pt x="226" y="640"/>
                    </a:cubicBezTo>
                    <a:cubicBezTo>
                      <a:pt x="226" y="640"/>
                      <a:pt x="226" y="640"/>
                      <a:pt x="226" y="640"/>
                    </a:cubicBezTo>
                    <a:cubicBezTo>
                      <a:pt x="226" y="639"/>
                      <a:pt x="226" y="639"/>
                      <a:pt x="226" y="639"/>
                    </a:cubicBezTo>
                    <a:cubicBezTo>
                      <a:pt x="226" y="639"/>
                      <a:pt x="226" y="639"/>
                      <a:pt x="226" y="639"/>
                    </a:cubicBezTo>
                    <a:cubicBezTo>
                      <a:pt x="226" y="639"/>
                      <a:pt x="226" y="639"/>
                      <a:pt x="226" y="639"/>
                    </a:cubicBezTo>
                    <a:cubicBezTo>
                      <a:pt x="226" y="639"/>
                      <a:pt x="226" y="639"/>
                      <a:pt x="226" y="639"/>
                    </a:cubicBezTo>
                    <a:cubicBezTo>
                      <a:pt x="226" y="639"/>
                      <a:pt x="226" y="639"/>
                      <a:pt x="226" y="639"/>
                    </a:cubicBezTo>
                    <a:cubicBezTo>
                      <a:pt x="226" y="639"/>
                      <a:pt x="226" y="639"/>
                      <a:pt x="226" y="639"/>
                    </a:cubicBezTo>
                    <a:cubicBezTo>
                      <a:pt x="226" y="639"/>
                      <a:pt x="226" y="639"/>
                      <a:pt x="226" y="639"/>
                    </a:cubicBezTo>
                    <a:cubicBezTo>
                      <a:pt x="226" y="639"/>
                      <a:pt x="226" y="639"/>
                      <a:pt x="226" y="639"/>
                    </a:cubicBezTo>
                    <a:cubicBezTo>
                      <a:pt x="226" y="639"/>
                      <a:pt x="226" y="639"/>
                      <a:pt x="226" y="639"/>
                    </a:cubicBezTo>
                    <a:cubicBezTo>
                      <a:pt x="226" y="639"/>
                      <a:pt x="226" y="639"/>
                      <a:pt x="226" y="639"/>
                    </a:cubicBezTo>
                    <a:cubicBezTo>
                      <a:pt x="226" y="638"/>
                      <a:pt x="226" y="638"/>
                      <a:pt x="226" y="638"/>
                    </a:cubicBezTo>
                    <a:cubicBezTo>
                      <a:pt x="226" y="638"/>
                      <a:pt x="226" y="638"/>
                      <a:pt x="226" y="638"/>
                    </a:cubicBezTo>
                    <a:cubicBezTo>
                      <a:pt x="226" y="638"/>
                      <a:pt x="226" y="638"/>
                      <a:pt x="226" y="638"/>
                    </a:cubicBezTo>
                    <a:cubicBezTo>
                      <a:pt x="226" y="638"/>
                      <a:pt x="226" y="638"/>
                      <a:pt x="226" y="638"/>
                    </a:cubicBezTo>
                    <a:cubicBezTo>
                      <a:pt x="224" y="639"/>
                      <a:pt x="224" y="639"/>
                      <a:pt x="224" y="639"/>
                    </a:cubicBezTo>
                    <a:cubicBezTo>
                      <a:pt x="224" y="639"/>
                      <a:pt x="224" y="639"/>
                      <a:pt x="224" y="639"/>
                    </a:cubicBezTo>
                    <a:cubicBezTo>
                      <a:pt x="222" y="640"/>
                      <a:pt x="222" y="640"/>
                      <a:pt x="222" y="640"/>
                    </a:cubicBezTo>
                    <a:cubicBezTo>
                      <a:pt x="222" y="640"/>
                      <a:pt x="222" y="640"/>
                      <a:pt x="222" y="640"/>
                    </a:cubicBezTo>
                    <a:cubicBezTo>
                      <a:pt x="220" y="641"/>
                      <a:pt x="220" y="641"/>
                      <a:pt x="220" y="641"/>
                    </a:cubicBezTo>
                    <a:cubicBezTo>
                      <a:pt x="220" y="641"/>
                      <a:pt x="220" y="641"/>
                      <a:pt x="220" y="641"/>
                    </a:cubicBezTo>
                    <a:cubicBezTo>
                      <a:pt x="218" y="642"/>
                      <a:pt x="218" y="642"/>
                      <a:pt x="218" y="642"/>
                    </a:cubicBezTo>
                    <a:cubicBezTo>
                      <a:pt x="218" y="642"/>
                      <a:pt x="218" y="642"/>
                      <a:pt x="218" y="642"/>
                    </a:cubicBezTo>
                    <a:cubicBezTo>
                      <a:pt x="216" y="643"/>
                      <a:pt x="216" y="643"/>
                      <a:pt x="216" y="643"/>
                    </a:cubicBezTo>
                    <a:cubicBezTo>
                      <a:pt x="216" y="643"/>
                      <a:pt x="216" y="643"/>
                      <a:pt x="216" y="643"/>
                    </a:cubicBezTo>
                    <a:cubicBezTo>
                      <a:pt x="214" y="645"/>
                      <a:pt x="214" y="645"/>
                      <a:pt x="214" y="645"/>
                    </a:cubicBezTo>
                    <a:cubicBezTo>
                      <a:pt x="214" y="645"/>
                      <a:pt x="214" y="645"/>
                      <a:pt x="214" y="645"/>
                    </a:cubicBezTo>
                    <a:cubicBezTo>
                      <a:pt x="212" y="646"/>
                      <a:pt x="212" y="646"/>
                      <a:pt x="212" y="646"/>
                    </a:cubicBezTo>
                    <a:cubicBezTo>
                      <a:pt x="212" y="646"/>
                      <a:pt x="212" y="646"/>
                      <a:pt x="212" y="646"/>
                    </a:cubicBezTo>
                    <a:cubicBezTo>
                      <a:pt x="210" y="647"/>
                      <a:pt x="210" y="647"/>
                      <a:pt x="210" y="647"/>
                    </a:cubicBezTo>
                    <a:cubicBezTo>
                      <a:pt x="210" y="647"/>
                      <a:pt x="210" y="647"/>
                      <a:pt x="210" y="647"/>
                    </a:cubicBezTo>
                    <a:cubicBezTo>
                      <a:pt x="209" y="647"/>
                      <a:pt x="209" y="647"/>
                      <a:pt x="209" y="647"/>
                    </a:cubicBezTo>
                    <a:cubicBezTo>
                      <a:pt x="209" y="647"/>
                      <a:pt x="209" y="647"/>
                      <a:pt x="209" y="647"/>
                    </a:cubicBezTo>
                    <a:cubicBezTo>
                      <a:pt x="209" y="647"/>
                      <a:pt x="209" y="647"/>
                      <a:pt x="209" y="647"/>
                    </a:cubicBezTo>
                    <a:cubicBezTo>
                      <a:pt x="209" y="647"/>
                      <a:pt x="209" y="647"/>
                      <a:pt x="209" y="647"/>
                    </a:cubicBezTo>
                    <a:cubicBezTo>
                      <a:pt x="208" y="647"/>
                      <a:pt x="208" y="647"/>
                      <a:pt x="208" y="647"/>
                    </a:cubicBezTo>
                    <a:cubicBezTo>
                      <a:pt x="208" y="647"/>
                      <a:pt x="208" y="647"/>
                      <a:pt x="208" y="647"/>
                    </a:cubicBezTo>
                    <a:cubicBezTo>
                      <a:pt x="208" y="647"/>
                      <a:pt x="208" y="647"/>
                      <a:pt x="208" y="647"/>
                    </a:cubicBezTo>
                    <a:cubicBezTo>
                      <a:pt x="208" y="647"/>
                      <a:pt x="208" y="647"/>
                      <a:pt x="208" y="647"/>
                    </a:cubicBezTo>
                    <a:cubicBezTo>
                      <a:pt x="208" y="647"/>
                      <a:pt x="208" y="647"/>
                      <a:pt x="208" y="647"/>
                    </a:cubicBezTo>
                    <a:cubicBezTo>
                      <a:pt x="208" y="647"/>
                      <a:pt x="208" y="647"/>
                      <a:pt x="208" y="647"/>
                    </a:cubicBezTo>
                    <a:cubicBezTo>
                      <a:pt x="207" y="647"/>
                      <a:pt x="207" y="647"/>
                      <a:pt x="207" y="647"/>
                    </a:cubicBezTo>
                    <a:cubicBezTo>
                      <a:pt x="207" y="647"/>
                      <a:pt x="207" y="647"/>
                      <a:pt x="207" y="647"/>
                    </a:cubicBezTo>
                    <a:cubicBezTo>
                      <a:pt x="207" y="647"/>
                      <a:pt x="207" y="647"/>
                      <a:pt x="207" y="647"/>
                    </a:cubicBezTo>
                    <a:cubicBezTo>
                      <a:pt x="207" y="647"/>
                      <a:pt x="207" y="647"/>
                      <a:pt x="207" y="647"/>
                    </a:cubicBezTo>
                    <a:cubicBezTo>
                      <a:pt x="207" y="647"/>
                      <a:pt x="207" y="647"/>
                      <a:pt x="207" y="647"/>
                    </a:cubicBezTo>
                    <a:cubicBezTo>
                      <a:pt x="207" y="647"/>
                      <a:pt x="207" y="647"/>
                      <a:pt x="207" y="647"/>
                    </a:cubicBezTo>
                    <a:cubicBezTo>
                      <a:pt x="206" y="647"/>
                      <a:pt x="206" y="647"/>
                      <a:pt x="206" y="647"/>
                    </a:cubicBezTo>
                    <a:cubicBezTo>
                      <a:pt x="206" y="647"/>
                      <a:pt x="206" y="647"/>
                      <a:pt x="206" y="647"/>
                    </a:cubicBezTo>
                    <a:cubicBezTo>
                      <a:pt x="206" y="647"/>
                      <a:pt x="206" y="647"/>
                      <a:pt x="206" y="647"/>
                    </a:cubicBezTo>
                    <a:cubicBezTo>
                      <a:pt x="206" y="647"/>
                      <a:pt x="206" y="647"/>
                      <a:pt x="206" y="647"/>
                    </a:cubicBezTo>
                    <a:cubicBezTo>
                      <a:pt x="205" y="647"/>
                      <a:pt x="205" y="647"/>
                      <a:pt x="205" y="647"/>
                    </a:cubicBezTo>
                    <a:cubicBezTo>
                      <a:pt x="205" y="647"/>
                      <a:pt x="205" y="647"/>
                      <a:pt x="205" y="647"/>
                    </a:cubicBezTo>
                    <a:cubicBezTo>
                      <a:pt x="205" y="646"/>
                      <a:pt x="205" y="646"/>
                      <a:pt x="205" y="646"/>
                    </a:cubicBezTo>
                    <a:cubicBezTo>
                      <a:pt x="205" y="646"/>
                      <a:pt x="205" y="646"/>
                      <a:pt x="205" y="646"/>
                    </a:cubicBezTo>
                    <a:cubicBezTo>
                      <a:pt x="204" y="646"/>
                      <a:pt x="204" y="646"/>
                      <a:pt x="204" y="646"/>
                    </a:cubicBezTo>
                    <a:cubicBezTo>
                      <a:pt x="204" y="646"/>
                      <a:pt x="204" y="646"/>
                      <a:pt x="204" y="646"/>
                    </a:cubicBezTo>
                    <a:cubicBezTo>
                      <a:pt x="203" y="646"/>
                      <a:pt x="203" y="646"/>
                      <a:pt x="203" y="646"/>
                    </a:cubicBezTo>
                    <a:cubicBezTo>
                      <a:pt x="203" y="646"/>
                      <a:pt x="203" y="646"/>
                      <a:pt x="203" y="646"/>
                    </a:cubicBezTo>
                    <a:cubicBezTo>
                      <a:pt x="203" y="646"/>
                      <a:pt x="203" y="646"/>
                      <a:pt x="203" y="646"/>
                    </a:cubicBezTo>
                    <a:cubicBezTo>
                      <a:pt x="203" y="646"/>
                      <a:pt x="203" y="646"/>
                      <a:pt x="203" y="646"/>
                    </a:cubicBezTo>
                    <a:cubicBezTo>
                      <a:pt x="203" y="645"/>
                      <a:pt x="203" y="645"/>
                      <a:pt x="203" y="645"/>
                    </a:cubicBezTo>
                    <a:cubicBezTo>
                      <a:pt x="203" y="645"/>
                      <a:pt x="203" y="645"/>
                      <a:pt x="203" y="645"/>
                    </a:cubicBezTo>
                    <a:cubicBezTo>
                      <a:pt x="202" y="645"/>
                      <a:pt x="202" y="645"/>
                      <a:pt x="202" y="645"/>
                    </a:cubicBezTo>
                    <a:cubicBezTo>
                      <a:pt x="202" y="645"/>
                      <a:pt x="202" y="645"/>
                      <a:pt x="202" y="645"/>
                    </a:cubicBezTo>
                    <a:cubicBezTo>
                      <a:pt x="202" y="645"/>
                      <a:pt x="202" y="645"/>
                      <a:pt x="202" y="645"/>
                    </a:cubicBezTo>
                    <a:cubicBezTo>
                      <a:pt x="202" y="645"/>
                      <a:pt x="202" y="645"/>
                      <a:pt x="202" y="645"/>
                    </a:cubicBezTo>
                    <a:cubicBezTo>
                      <a:pt x="201" y="645"/>
                      <a:pt x="201" y="645"/>
                      <a:pt x="201" y="645"/>
                    </a:cubicBezTo>
                    <a:cubicBezTo>
                      <a:pt x="201" y="645"/>
                      <a:pt x="201" y="645"/>
                      <a:pt x="201" y="645"/>
                    </a:cubicBezTo>
                    <a:cubicBezTo>
                      <a:pt x="201" y="645"/>
                      <a:pt x="201" y="645"/>
                      <a:pt x="201" y="645"/>
                    </a:cubicBezTo>
                    <a:cubicBezTo>
                      <a:pt x="201" y="645"/>
                      <a:pt x="201" y="645"/>
                      <a:pt x="201" y="645"/>
                    </a:cubicBezTo>
                    <a:cubicBezTo>
                      <a:pt x="200" y="645"/>
                      <a:pt x="200" y="645"/>
                      <a:pt x="200" y="645"/>
                    </a:cubicBezTo>
                    <a:cubicBezTo>
                      <a:pt x="200" y="645"/>
                      <a:pt x="200" y="645"/>
                      <a:pt x="200" y="645"/>
                    </a:cubicBezTo>
                    <a:cubicBezTo>
                      <a:pt x="200" y="645"/>
                      <a:pt x="200" y="645"/>
                      <a:pt x="200" y="645"/>
                    </a:cubicBezTo>
                    <a:cubicBezTo>
                      <a:pt x="200" y="645"/>
                      <a:pt x="200" y="645"/>
                      <a:pt x="200" y="645"/>
                    </a:cubicBezTo>
                    <a:cubicBezTo>
                      <a:pt x="199" y="645"/>
                      <a:pt x="199" y="645"/>
                      <a:pt x="199" y="645"/>
                    </a:cubicBezTo>
                    <a:cubicBezTo>
                      <a:pt x="199" y="645"/>
                      <a:pt x="199" y="645"/>
                      <a:pt x="199" y="645"/>
                    </a:cubicBezTo>
                    <a:cubicBezTo>
                      <a:pt x="199" y="644"/>
                      <a:pt x="199" y="644"/>
                      <a:pt x="199" y="644"/>
                    </a:cubicBezTo>
                    <a:cubicBezTo>
                      <a:pt x="199" y="644"/>
                      <a:pt x="199" y="644"/>
                      <a:pt x="199" y="644"/>
                    </a:cubicBezTo>
                    <a:cubicBezTo>
                      <a:pt x="199" y="642"/>
                      <a:pt x="199" y="642"/>
                      <a:pt x="199" y="642"/>
                    </a:cubicBezTo>
                    <a:cubicBezTo>
                      <a:pt x="199" y="642"/>
                      <a:pt x="199" y="642"/>
                      <a:pt x="199" y="642"/>
                    </a:cubicBezTo>
                    <a:cubicBezTo>
                      <a:pt x="209" y="639"/>
                      <a:pt x="209" y="639"/>
                      <a:pt x="209" y="639"/>
                    </a:cubicBezTo>
                    <a:cubicBezTo>
                      <a:pt x="209" y="639"/>
                      <a:pt x="209" y="639"/>
                      <a:pt x="209" y="639"/>
                    </a:cubicBezTo>
                    <a:cubicBezTo>
                      <a:pt x="212" y="639"/>
                      <a:pt x="212" y="639"/>
                      <a:pt x="212" y="639"/>
                    </a:cubicBezTo>
                    <a:cubicBezTo>
                      <a:pt x="212" y="639"/>
                      <a:pt x="212" y="639"/>
                      <a:pt x="212" y="639"/>
                    </a:cubicBezTo>
                    <a:cubicBezTo>
                      <a:pt x="215" y="639"/>
                      <a:pt x="215" y="639"/>
                      <a:pt x="215" y="639"/>
                    </a:cubicBezTo>
                    <a:cubicBezTo>
                      <a:pt x="215" y="639"/>
                      <a:pt x="215" y="639"/>
                      <a:pt x="215" y="639"/>
                    </a:cubicBezTo>
                    <a:cubicBezTo>
                      <a:pt x="217" y="638"/>
                      <a:pt x="217" y="638"/>
                      <a:pt x="217" y="638"/>
                    </a:cubicBezTo>
                    <a:cubicBezTo>
                      <a:pt x="217" y="638"/>
                      <a:pt x="217" y="638"/>
                      <a:pt x="217" y="638"/>
                    </a:cubicBezTo>
                    <a:cubicBezTo>
                      <a:pt x="220" y="637"/>
                      <a:pt x="220" y="637"/>
                      <a:pt x="220" y="637"/>
                    </a:cubicBezTo>
                    <a:cubicBezTo>
                      <a:pt x="220" y="637"/>
                      <a:pt x="220" y="637"/>
                      <a:pt x="220" y="637"/>
                    </a:cubicBezTo>
                    <a:cubicBezTo>
                      <a:pt x="223" y="636"/>
                      <a:pt x="223" y="636"/>
                      <a:pt x="223" y="636"/>
                    </a:cubicBezTo>
                    <a:cubicBezTo>
                      <a:pt x="223" y="636"/>
                      <a:pt x="223" y="636"/>
                      <a:pt x="223" y="636"/>
                    </a:cubicBezTo>
                    <a:cubicBezTo>
                      <a:pt x="225" y="635"/>
                      <a:pt x="225" y="635"/>
                      <a:pt x="225" y="635"/>
                    </a:cubicBezTo>
                    <a:cubicBezTo>
                      <a:pt x="225" y="635"/>
                      <a:pt x="225" y="635"/>
                      <a:pt x="225" y="635"/>
                    </a:cubicBezTo>
                    <a:cubicBezTo>
                      <a:pt x="228" y="634"/>
                      <a:pt x="228" y="634"/>
                      <a:pt x="228" y="634"/>
                    </a:cubicBezTo>
                    <a:cubicBezTo>
                      <a:pt x="228" y="634"/>
                      <a:pt x="228" y="634"/>
                      <a:pt x="228" y="634"/>
                    </a:cubicBezTo>
                    <a:cubicBezTo>
                      <a:pt x="231" y="632"/>
                      <a:pt x="231" y="632"/>
                      <a:pt x="231" y="632"/>
                    </a:cubicBezTo>
                    <a:cubicBezTo>
                      <a:pt x="231" y="632"/>
                      <a:pt x="231" y="632"/>
                      <a:pt x="231" y="632"/>
                    </a:cubicBezTo>
                    <a:cubicBezTo>
                      <a:pt x="231" y="632"/>
                      <a:pt x="231" y="632"/>
                      <a:pt x="231" y="632"/>
                    </a:cubicBezTo>
                    <a:cubicBezTo>
                      <a:pt x="231" y="632"/>
                      <a:pt x="231" y="632"/>
                      <a:pt x="231" y="632"/>
                    </a:cubicBezTo>
                    <a:cubicBezTo>
                      <a:pt x="231" y="632"/>
                      <a:pt x="231" y="632"/>
                      <a:pt x="231" y="632"/>
                    </a:cubicBezTo>
                    <a:cubicBezTo>
                      <a:pt x="231" y="632"/>
                      <a:pt x="231" y="632"/>
                      <a:pt x="231" y="632"/>
                    </a:cubicBezTo>
                    <a:cubicBezTo>
                      <a:pt x="232" y="632"/>
                      <a:pt x="232" y="632"/>
                      <a:pt x="232" y="632"/>
                    </a:cubicBezTo>
                    <a:cubicBezTo>
                      <a:pt x="232" y="632"/>
                      <a:pt x="232" y="632"/>
                      <a:pt x="232" y="632"/>
                    </a:cubicBezTo>
                    <a:cubicBezTo>
                      <a:pt x="232" y="632"/>
                      <a:pt x="232" y="632"/>
                      <a:pt x="232" y="632"/>
                    </a:cubicBezTo>
                    <a:cubicBezTo>
                      <a:pt x="232" y="632"/>
                      <a:pt x="232" y="632"/>
                      <a:pt x="232" y="632"/>
                    </a:cubicBezTo>
                    <a:cubicBezTo>
                      <a:pt x="232" y="632"/>
                      <a:pt x="232" y="632"/>
                      <a:pt x="232" y="632"/>
                    </a:cubicBezTo>
                    <a:cubicBezTo>
                      <a:pt x="232" y="632"/>
                      <a:pt x="232" y="632"/>
                      <a:pt x="232" y="632"/>
                    </a:cubicBezTo>
                    <a:cubicBezTo>
                      <a:pt x="233" y="632"/>
                      <a:pt x="233" y="632"/>
                      <a:pt x="233" y="632"/>
                    </a:cubicBezTo>
                    <a:cubicBezTo>
                      <a:pt x="233" y="632"/>
                      <a:pt x="233" y="632"/>
                      <a:pt x="233" y="632"/>
                    </a:cubicBezTo>
                    <a:cubicBezTo>
                      <a:pt x="233" y="632"/>
                      <a:pt x="233" y="632"/>
                      <a:pt x="233" y="632"/>
                    </a:cubicBezTo>
                    <a:cubicBezTo>
                      <a:pt x="233" y="632"/>
                      <a:pt x="233" y="632"/>
                      <a:pt x="233" y="632"/>
                    </a:cubicBezTo>
                    <a:cubicBezTo>
                      <a:pt x="233" y="632"/>
                      <a:pt x="233" y="632"/>
                      <a:pt x="233" y="632"/>
                    </a:cubicBezTo>
                    <a:cubicBezTo>
                      <a:pt x="233" y="632"/>
                      <a:pt x="233" y="632"/>
                      <a:pt x="233" y="632"/>
                    </a:cubicBezTo>
                    <a:cubicBezTo>
                      <a:pt x="233" y="632"/>
                      <a:pt x="233" y="632"/>
                      <a:pt x="233" y="632"/>
                    </a:cubicBezTo>
                    <a:cubicBezTo>
                      <a:pt x="233" y="632"/>
                      <a:pt x="233" y="632"/>
                      <a:pt x="233" y="632"/>
                    </a:cubicBezTo>
                    <a:cubicBezTo>
                      <a:pt x="233" y="633"/>
                      <a:pt x="233" y="633"/>
                      <a:pt x="233" y="633"/>
                    </a:cubicBezTo>
                    <a:cubicBezTo>
                      <a:pt x="233" y="633"/>
                      <a:pt x="233" y="633"/>
                      <a:pt x="233" y="633"/>
                    </a:cubicBezTo>
                    <a:cubicBezTo>
                      <a:pt x="233" y="633"/>
                      <a:pt x="233" y="633"/>
                      <a:pt x="233" y="633"/>
                    </a:cubicBezTo>
                    <a:cubicBezTo>
                      <a:pt x="233" y="633"/>
                      <a:pt x="233" y="633"/>
                      <a:pt x="233" y="633"/>
                    </a:cubicBezTo>
                    <a:cubicBezTo>
                      <a:pt x="234" y="633"/>
                      <a:pt x="234" y="633"/>
                      <a:pt x="234" y="633"/>
                    </a:cubicBezTo>
                    <a:cubicBezTo>
                      <a:pt x="234" y="633"/>
                      <a:pt x="234" y="633"/>
                      <a:pt x="234" y="633"/>
                    </a:cubicBezTo>
                    <a:cubicBezTo>
                      <a:pt x="234" y="633"/>
                      <a:pt x="234" y="633"/>
                      <a:pt x="234" y="633"/>
                    </a:cubicBezTo>
                    <a:cubicBezTo>
                      <a:pt x="234" y="633"/>
                      <a:pt x="234" y="633"/>
                      <a:pt x="234" y="633"/>
                    </a:cubicBezTo>
                    <a:cubicBezTo>
                      <a:pt x="234" y="633"/>
                      <a:pt x="234" y="633"/>
                      <a:pt x="234" y="633"/>
                    </a:cubicBezTo>
                    <a:cubicBezTo>
                      <a:pt x="234" y="633"/>
                      <a:pt x="234" y="633"/>
                      <a:pt x="234" y="633"/>
                    </a:cubicBezTo>
                    <a:cubicBezTo>
                      <a:pt x="234" y="634"/>
                      <a:pt x="234" y="634"/>
                      <a:pt x="234" y="634"/>
                    </a:cubicBezTo>
                    <a:cubicBezTo>
                      <a:pt x="234" y="634"/>
                      <a:pt x="234" y="634"/>
                      <a:pt x="234" y="634"/>
                    </a:cubicBezTo>
                    <a:cubicBezTo>
                      <a:pt x="235" y="634"/>
                      <a:pt x="235" y="634"/>
                      <a:pt x="235" y="634"/>
                    </a:cubicBezTo>
                    <a:cubicBezTo>
                      <a:pt x="235" y="634"/>
                      <a:pt x="235" y="634"/>
                      <a:pt x="235" y="634"/>
                    </a:cubicBezTo>
                    <a:cubicBezTo>
                      <a:pt x="235" y="634"/>
                      <a:pt x="235" y="634"/>
                      <a:pt x="235" y="634"/>
                    </a:cubicBezTo>
                    <a:cubicBezTo>
                      <a:pt x="235" y="634"/>
                      <a:pt x="235" y="634"/>
                      <a:pt x="235" y="634"/>
                    </a:cubicBezTo>
                    <a:cubicBezTo>
                      <a:pt x="235" y="634"/>
                      <a:pt x="235" y="634"/>
                      <a:pt x="235" y="634"/>
                    </a:cubicBezTo>
                    <a:cubicBezTo>
                      <a:pt x="235" y="634"/>
                      <a:pt x="235" y="634"/>
                      <a:pt x="235" y="634"/>
                    </a:cubicBezTo>
                    <a:cubicBezTo>
                      <a:pt x="235" y="634"/>
                      <a:pt x="235" y="634"/>
                      <a:pt x="235" y="634"/>
                    </a:cubicBezTo>
                    <a:cubicBezTo>
                      <a:pt x="235" y="634"/>
                      <a:pt x="235" y="634"/>
                      <a:pt x="235" y="634"/>
                    </a:cubicBezTo>
                    <a:cubicBezTo>
                      <a:pt x="235" y="635"/>
                      <a:pt x="235" y="635"/>
                      <a:pt x="235" y="635"/>
                    </a:cubicBezTo>
                    <a:cubicBezTo>
                      <a:pt x="235" y="635"/>
                      <a:pt x="235" y="635"/>
                      <a:pt x="235" y="635"/>
                    </a:cubicBezTo>
                    <a:cubicBezTo>
                      <a:pt x="235" y="635"/>
                      <a:pt x="235" y="635"/>
                      <a:pt x="235" y="635"/>
                    </a:cubicBezTo>
                    <a:cubicBezTo>
                      <a:pt x="235" y="635"/>
                      <a:pt x="235" y="635"/>
                      <a:pt x="235" y="635"/>
                    </a:cubicBezTo>
                    <a:cubicBezTo>
                      <a:pt x="235" y="635"/>
                      <a:pt x="235" y="635"/>
                      <a:pt x="235" y="635"/>
                    </a:cubicBezTo>
                    <a:cubicBezTo>
                      <a:pt x="235" y="635"/>
                      <a:pt x="235" y="635"/>
                      <a:pt x="235" y="635"/>
                    </a:cubicBezTo>
                    <a:cubicBezTo>
                      <a:pt x="235" y="636"/>
                      <a:pt x="235" y="636"/>
                      <a:pt x="235" y="636"/>
                    </a:cubicBezTo>
                    <a:cubicBezTo>
                      <a:pt x="235" y="636"/>
                      <a:pt x="235" y="636"/>
                      <a:pt x="235" y="636"/>
                    </a:cubicBezTo>
                    <a:cubicBezTo>
                      <a:pt x="235" y="636"/>
                      <a:pt x="235" y="636"/>
                      <a:pt x="235" y="636"/>
                    </a:cubicBezTo>
                    <a:cubicBezTo>
                      <a:pt x="235" y="636"/>
                      <a:pt x="235" y="636"/>
                      <a:pt x="235" y="636"/>
                    </a:cubicBezTo>
                    <a:cubicBezTo>
                      <a:pt x="235" y="636"/>
                      <a:pt x="235" y="636"/>
                      <a:pt x="235" y="636"/>
                    </a:cubicBezTo>
                    <a:cubicBezTo>
                      <a:pt x="235" y="636"/>
                      <a:pt x="235" y="636"/>
                      <a:pt x="235" y="636"/>
                    </a:cubicBezTo>
                    <a:cubicBezTo>
                      <a:pt x="235" y="636"/>
                      <a:pt x="235" y="636"/>
                      <a:pt x="235" y="636"/>
                    </a:cubicBezTo>
                    <a:cubicBezTo>
                      <a:pt x="235" y="636"/>
                      <a:pt x="235" y="636"/>
                      <a:pt x="235" y="636"/>
                    </a:cubicBezTo>
                    <a:cubicBezTo>
                      <a:pt x="235" y="636"/>
                      <a:pt x="235" y="636"/>
                      <a:pt x="235" y="636"/>
                    </a:cubicBezTo>
                    <a:cubicBezTo>
                      <a:pt x="235" y="636"/>
                      <a:pt x="235" y="636"/>
                      <a:pt x="235" y="636"/>
                    </a:cubicBezTo>
                    <a:cubicBezTo>
                      <a:pt x="235" y="636"/>
                      <a:pt x="235" y="636"/>
                      <a:pt x="235" y="636"/>
                    </a:cubicBezTo>
                    <a:cubicBezTo>
                      <a:pt x="235" y="636"/>
                      <a:pt x="235" y="636"/>
                      <a:pt x="235" y="636"/>
                    </a:cubicBezTo>
                    <a:cubicBezTo>
                      <a:pt x="235" y="637"/>
                      <a:pt x="235" y="637"/>
                      <a:pt x="235" y="637"/>
                    </a:cubicBezTo>
                    <a:cubicBezTo>
                      <a:pt x="235" y="637"/>
                      <a:pt x="235" y="637"/>
                      <a:pt x="235" y="637"/>
                    </a:cubicBezTo>
                    <a:cubicBezTo>
                      <a:pt x="235" y="637"/>
                      <a:pt x="235" y="637"/>
                      <a:pt x="235" y="637"/>
                    </a:cubicBezTo>
                    <a:cubicBezTo>
                      <a:pt x="235" y="637"/>
                      <a:pt x="235" y="637"/>
                      <a:pt x="235" y="637"/>
                    </a:cubicBezTo>
                    <a:cubicBezTo>
                      <a:pt x="236" y="637"/>
                      <a:pt x="236" y="637"/>
                      <a:pt x="236" y="637"/>
                    </a:cubicBezTo>
                    <a:cubicBezTo>
                      <a:pt x="236" y="637"/>
                      <a:pt x="236" y="637"/>
                      <a:pt x="236" y="637"/>
                    </a:cubicBezTo>
                    <a:cubicBezTo>
                      <a:pt x="236" y="637"/>
                      <a:pt x="236" y="637"/>
                      <a:pt x="236" y="637"/>
                    </a:cubicBezTo>
                    <a:cubicBezTo>
                      <a:pt x="236" y="637"/>
                      <a:pt x="236" y="637"/>
                      <a:pt x="236" y="637"/>
                    </a:cubicBezTo>
                    <a:cubicBezTo>
                      <a:pt x="236" y="638"/>
                      <a:pt x="236" y="638"/>
                      <a:pt x="236" y="638"/>
                    </a:cubicBezTo>
                    <a:cubicBezTo>
                      <a:pt x="236" y="638"/>
                      <a:pt x="236" y="638"/>
                      <a:pt x="236" y="638"/>
                    </a:cubicBezTo>
                    <a:cubicBezTo>
                      <a:pt x="235" y="638"/>
                      <a:pt x="235" y="638"/>
                      <a:pt x="235" y="638"/>
                    </a:cubicBezTo>
                    <a:cubicBezTo>
                      <a:pt x="235" y="638"/>
                      <a:pt x="235" y="638"/>
                      <a:pt x="235" y="638"/>
                    </a:cubicBezTo>
                    <a:cubicBezTo>
                      <a:pt x="235" y="639"/>
                      <a:pt x="235" y="639"/>
                      <a:pt x="235" y="639"/>
                    </a:cubicBezTo>
                    <a:cubicBezTo>
                      <a:pt x="235" y="639"/>
                      <a:pt x="235" y="639"/>
                      <a:pt x="235" y="639"/>
                    </a:cubicBezTo>
                    <a:cubicBezTo>
                      <a:pt x="235" y="639"/>
                      <a:pt x="235" y="639"/>
                      <a:pt x="235" y="639"/>
                    </a:cubicBezTo>
                    <a:cubicBezTo>
                      <a:pt x="235" y="639"/>
                      <a:pt x="235" y="639"/>
                      <a:pt x="235" y="639"/>
                    </a:cubicBezTo>
                    <a:cubicBezTo>
                      <a:pt x="234" y="639"/>
                      <a:pt x="234" y="639"/>
                      <a:pt x="234" y="639"/>
                    </a:cubicBezTo>
                    <a:cubicBezTo>
                      <a:pt x="234" y="639"/>
                      <a:pt x="234" y="639"/>
                      <a:pt x="234" y="639"/>
                    </a:cubicBezTo>
                    <a:cubicBezTo>
                      <a:pt x="234" y="639"/>
                      <a:pt x="234" y="639"/>
                      <a:pt x="234" y="639"/>
                    </a:cubicBezTo>
                    <a:cubicBezTo>
                      <a:pt x="234" y="639"/>
                      <a:pt x="234" y="639"/>
                      <a:pt x="234" y="639"/>
                    </a:cubicBezTo>
                    <a:cubicBezTo>
                      <a:pt x="234" y="640"/>
                      <a:pt x="234" y="640"/>
                      <a:pt x="234" y="640"/>
                    </a:cubicBezTo>
                    <a:cubicBezTo>
                      <a:pt x="234" y="640"/>
                      <a:pt x="234" y="640"/>
                      <a:pt x="234" y="640"/>
                    </a:cubicBezTo>
                    <a:cubicBezTo>
                      <a:pt x="234" y="640"/>
                      <a:pt x="234" y="640"/>
                      <a:pt x="234" y="640"/>
                    </a:cubicBezTo>
                    <a:cubicBezTo>
                      <a:pt x="234" y="640"/>
                      <a:pt x="234" y="640"/>
                      <a:pt x="234" y="640"/>
                    </a:cubicBezTo>
                    <a:cubicBezTo>
                      <a:pt x="234" y="640"/>
                      <a:pt x="234" y="640"/>
                      <a:pt x="234" y="640"/>
                    </a:cubicBezTo>
                    <a:cubicBezTo>
                      <a:pt x="234" y="640"/>
                      <a:pt x="234" y="640"/>
                      <a:pt x="234" y="640"/>
                    </a:cubicBezTo>
                    <a:cubicBezTo>
                      <a:pt x="229" y="642"/>
                      <a:pt x="229" y="642"/>
                      <a:pt x="229" y="642"/>
                    </a:cubicBezTo>
                    <a:cubicBezTo>
                      <a:pt x="229" y="642"/>
                      <a:pt x="229" y="642"/>
                      <a:pt x="229" y="642"/>
                    </a:cubicBezTo>
                    <a:cubicBezTo>
                      <a:pt x="226" y="645"/>
                      <a:pt x="226" y="645"/>
                      <a:pt x="226" y="645"/>
                    </a:cubicBezTo>
                    <a:cubicBezTo>
                      <a:pt x="226" y="645"/>
                      <a:pt x="226" y="645"/>
                      <a:pt x="226" y="645"/>
                    </a:cubicBezTo>
                    <a:cubicBezTo>
                      <a:pt x="223" y="648"/>
                      <a:pt x="223" y="648"/>
                      <a:pt x="223" y="648"/>
                    </a:cubicBezTo>
                    <a:cubicBezTo>
                      <a:pt x="223" y="648"/>
                      <a:pt x="223" y="648"/>
                      <a:pt x="223" y="648"/>
                    </a:cubicBezTo>
                    <a:cubicBezTo>
                      <a:pt x="220" y="652"/>
                      <a:pt x="220" y="652"/>
                      <a:pt x="220" y="652"/>
                    </a:cubicBezTo>
                    <a:cubicBezTo>
                      <a:pt x="220" y="652"/>
                      <a:pt x="220" y="652"/>
                      <a:pt x="220" y="652"/>
                    </a:cubicBezTo>
                    <a:cubicBezTo>
                      <a:pt x="217" y="656"/>
                      <a:pt x="217" y="656"/>
                      <a:pt x="217" y="656"/>
                    </a:cubicBezTo>
                    <a:cubicBezTo>
                      <a:pt x="217" y="656"/>
                      <a:pt x="217" y="656"/>
                      <a:pt x="217" y="656"/>
                    </a:cubicBezTo>
                    <a:cubicBezTo>
                      <a:pt x="215" y="659"/>
                      <a:pt x="215" y="659"/>
                      <a:pt x="215" y="659"/>
                    </a:cubicBezTo>
                    <a:cubicBezTo>
                      <a:pt x="215" y="659"/>
                      <a:pt x="215" y="659"/>
                      <a:pt x="215" y="659"/>
                    </a:cubicBezTo>
                    <a:cubicBezTo>
                      <a:pt x="212" y="663"/>
                      <a:pt x="212" y="663"/>
                      <a:pt x="212" y="663"/>
                    </a:cubicBezTo>
                    <a:cubicBezTo>
                      <a:pt x="212" y="663"/>
                      <a:pt x="212" y="663"/>
                      <a:pt x="212" y="663"/>
                    </a:cubicBezTo>
                    <a:cubicBezTo>
                      <a:pt x="209" y="667"/>
                      <a:pt x="209" y="667"/>
                      <a:pt x="209" y="667"/>
                    </a:cubicBezTo>
                    <a:cubicBezTo>
                      <a:pt x="209" y="667"/>
                      <a:pt x="209" y="667"/>
                      <a:pt x="209" y="667"/>
                    </a:cubicBezTo>
                    <a:cubicBezTo>
                      <a:pt x="209" y="667"/>
                      <a:pt x="209" y="667"/>
                      <a:pt x="209" y="667"/>
                    </a:cubicBezTo>
                    <a:cubicBezTo>
                      <a:pt x="209" y="667"/>
                      <a:pt x="209" y="667"/>
                      <a:pt x="209" y="667"/>
                    </a:cubicBezTo>
                    <a:cubicBezTo>
                      <a:pt x="209" y="667"/>
                      <a:pt x="209" y="667"/>
                      <a:pt x="209" y="667"/>
                    </a:cubicBezTo>
                    <a:cubicBezTo>
                      <a:pt x="209" y="667"/>
                      <a:pt x="209" y="667"/>
                      <a:pt x="209" y="667"/>
                    </a:cubicBezTo>
                    <a:cubicBezTo>
                      <a:pt x="209" y="667"/>
                      <a:pt x="209" y="667"/>
                      <a:pt x="209" y="667"/>
                    </a:cubicBezTo>
                    <a:cubicBezTo>
                      <a:pt x="209" y="667"/>
                      <a:pt x="209" y="667"/>
                      <a:pt x="209" y="667"/>
                    </a:cubicBezTo>
                    <a:cubicBezTo>
                      <a:pt x="210" y="667"/>
                      <a:pt x="210" y="667"/>
                      <a:pt x="210" y="667"/>
                    </a:cubicBezTo>
                    <a:cubicBezTo>
                      <a:pt x="210" y="667"/>
                      <a:pt x="210" y="667"/>
                      <a:pt x="210" y="667"/>
                    </a:cubicBezTo>
                    <a:cubicBezTo>
                      <a:pt x="210" y="667"/>
                      <a:pt x="210" y="667"/>
                      <a:pt x="210" y="667"/>
                    </a:cubicBezTo>
                    <a:cubicBezTo>
                      <a:pt x="210" y="667"/>
                      <a:pt x="210" y="667"/>
                      <a:pt x="210" y="667"/>
                    </a:cubicBezTo>
                    <a:cubicBezTo>
                      <a:pt x="210" y="667"/>
                      <a:pt x="210" y="667"/>
                      <a:pt x="210" y="667"/>
                    </a:cubicBezTo>
                    <a:cubicBezTo>
                      <a:pt x="210" y="667"/>
                      <a:pt x="210" y="667"/>
                      <a:pt x="210" y="667"/>
                    </a:cubicBezTo>
                    <a:cubicBezTo>
                      <a:pt x="210" y="667"/>
                      <a:pt x="210" y="667"/>
                      <a:pt x="210" y="667"/>
                    </a:cubicBezTo>
                    <a:cubicBezTo>
                      <a:pt x="210" y="667"/>
                      <a:pt x="210" y="667"/>
                      <a:pt x="210" y="667"/>
                    </a:cubicBezTo>
                    <a:cubicBezTo>
                      <a:pt x="211" y="667"/>
                      <a:pt x="211" y="667"/>
                      <a:pt x="211" y="667"/>
                    </a:cubicBezTo>
                    <a:cubicBezTo>
                      <a:pt x="211" y="667"/>
                      <a:pt x="211" y="667"/>
                      <a:pt x="211" y="667"/>
                    </a:cubicBezTo>
                    <a:cubicBezTo>
                      <a:pt x="222" y="661"/>
                      <a:pt x="222" y="661"/>
                      <a:pt x="222" y="661"/>
                    </a:cubicBezTo>
                    <a:cubicBezTo>
                      <a:pt x="222" y="661"/>
                      <a:pt x="222" y="661"/>
                      <a:pt x="222" y="661"/>
                    </a:cubicBezTo>
                    <a:cubicBezTo>
                      <a:pt x="222" y="659"/>
                      <a:pt x="222" y="659"/>
                      <a:pt x="222" y="659"/>
                    </a:cubicBezTo>
                    <a:cubicBezTo>
                      <a:pt x="222" y="659"/>
                      <a:pt x="222" y="659"/>
                      <a:pt x="222" y="659"/>
                    </a:cubicBezTo>
                    <a:cubicBezTo>
                      <a:pt x="222" y="653"/>
                      <a:pt x="222" y="653"/>
                      <a:pt x="222" y="653"/>
                    </a:cubicBezTo>
                    <a:cubicBezTo>
                      <a:pt x="222" y="653"/>
                      <a:pt x="222" y="653"/>
                      <a:pt x="222" y="653"/>
                    </a:cubicBezTo>
                    <a:cubicBezTo>
                      <a:pt x="223" y="652"/>
                      <a:pt x="223" y="652"/>
                      <a:pt x="223" y="652"/>
                    </a:cubicBezTo>
                    <a:cubicBezTo>
                      <a:pt x="223" y="652"/>
                      <a:pt x="223" y="652"/>
                      <a:pt x="223" y="652"/>
                    </a:cubicBezTo>
                    <a:cubicBezTo>
                      <a:pt x="224" y="652"/>
                      <a:pt x="224" y="652"/>
                      <a:pt x="224" y="652"/>
                    </a:cubicBezTo>
                    <a:cubicBezTo>
                      <a:pt x="224" y="652"/>
                      <a:pt x="224" y="652"/>
                      <a:pt x="224" y="652"/>
                    </a:cubicBezTo>
                    <a:cubicBezTo>
                      <a:pt x="224" y="652"/>
                      <a:pt x="224" y="652"/>
                      <a:pt x="224" y="652"/>
                    </a:cubicBezTo>
                    <a:cubicBezTo>
                      <a:pt x="224" y="652"/>
                      <a:pt x="224" y="652"/>
                      <a:pt x="224" y="652"/>
                    </a:cubicBezTo>
                    <a:cubicBezTo>
                      <a:pt x="224" y="652"/>
                      <a:pt x="224" y="652"/>
                      <a:pt x="224" y="652"/>
                    </a:cubicBezTo>
                    <a:cubicBezTo>
                      <a:pt x="224" y="652"/>
                      <a:pt x="224" y="652"/>
                      <a:pt x="224" y="652"/>
                    </a:cubicBezTo>
                    <a:cubicBezTo>
                      <a:pt x="225" y="652"/>
                      <a:pt x="225" y="652"/>
                      <a:pt x="225" y="652"/>
                    </a:cubicBezTo>
                    <a:cubicBezTo>
                      <a:pt x="225" y="652"/>
                      <a:pt x="225" y="652"/>
                      <a:pt x="225" y="652"/>
                    </a:cubicBezTo>
                    <a:cubicBezTo>
                      <a:pt x="225" y="653"/>
                      <a:pt x="225" y="653"/>
                      <a:pt x="225" y="653"/>
                    </a:cubicBezTo>
                    <a:cubicBezTo>
                      <a:pt x="225" y="653"/>
                      <a:pt x="225" y="653"/>
                      <a:pt x="225" y="653"/>
                    </a:cubicBezTo>
                    <a:cubicBezTo>
                      <a:pt x="225" y="653"/>
                      <a:pt x="225" y="653"/>
                      <a:pt x="225" y="653"/>
                    </a:cubicBezTo>
                    <a:cubicBezTo>
                      <a:pt x="225" y="653"/>
                      <a:pt x="225" y="653"/>
                      <a:pt x="225" y="653"/>
                    </a:cubicBezTo>
                    <a:cubicBezTo>
                      <a:pt x="226" y="653"/>
                      <a:pt x="226" y="653"/>
                      <a:pt x="226" y="653"/>
                    </a:cubicBezTo>
                    <a:cubicBezTo>
                      <a:pt x="226" y="653"/>
                      <a:pt x="226" y="653"/>
                      <a:pt x="226" y="653"/>
                    </a:cubicBezTo>
                    <a:cubicBezTo>
                      <a:pt x="226" y="653"/>
                      <a:pt x="226" y="653"/>
                      <a:pt x="226" y="653"/>
                    </a:cubicBezTo>
                    <a:cubicBezTo>
                      <a:pt x="226" y="653"/>
                      <a:pt x="226" y="653"/>
                      <a:pt x="226" y="653"/>
                    </a:cubicBezTo>
                    <a:cubicBezTo>
                      <a:pt x="226" y="654"/>
                      <a:pt x="226" y="654"/>
                      <a:pt x="226" y="654"/>
                    </a:cubicBezTo>
                    <a:cubicBezTo>
                      <a:pt x="226" y="654"/>
                      <a:pt x="226" y="654"/>
                      <a:pt x="226" y="654"/>
                    </a:cubicBezTo>
                    <a:cubicBezTo>
                      <a:pt x="226" y="654"/>
                      <a:pt x="226" y="654"/>
                      <a:pt x="226" y="654"/>
                    </a:cubicBezTo>
                    <a:cubicBezTo>
                      <a:pt x="226" y="654"/>
                      <a:pt x="226" y="654"/>
                      <a:pt x="226" y="654"/>
                    </a:cubicBezTo>
                    <a:cubicBezTo>
                      <a:pt x="226" y="655"/>
                      <a:pt x="226" y="655"/>
                      <a:pt x="226" y="655"/>
                    </a:cubicBezTo>
                    <a:cubicBezTo>
                      <a:pt x="226" y="655"/>
                      <a:pt x="226" y="655"/>
                      <a:pt x="226" y="655"/>
                    </a:cubicBezTo>
                    <a:cubicBezTo>
                      <a:pt x="226" y="655"/>
                      <a:pt x="226" y="655"/>
                      <a:pt x="226" y="655"/>
                    </a:cubicBezTo>
                    <a:cubicBezTo>
                      <a:pt x="226" y="655"/>
                      <a:pt x="226" y="655"/>
                      <a:pt x="226" y="655"/>
                    </a:cubicBezTo>
                    <a:cubicBezTo>
                      <a:pt x="226" y="656"/>
                      <a:pt x="226" y="656"/>
                      <a:pt x="226" y="656"/>
                    </a:cubicBezTo>
                    <a:cubicBezTo>
                      <a:pt x="226" y="656"/>
                      <a:pt x="226" y="656"/>
                      <a:pt x="226" y="656"/>
                    </a:cubicBezTo>
                    <a:cubicBezTo>
                      <a:pt x="225" y="656"/>
                      <a:pt x="225" y="656"/>
                      <a:pt x="225" y="656"/>
                    </a:cubicBezTo>
                    <a:cubicBezTo>
                      <a:pt x="225" y="656"/>
                      <a:pt x="225" y="656"/>
                      <a:pt x="225" y="656"/>
                    </a:cubicBezTo>
                    <a:cubicBezTo>
                      <a:pt x="225" y="657"/>
                      <a:pt x="225" y="657"/>
                      <a:pt x="225" y="657"/>
                    </a:cubicBezTo>
                    <a:cubicBezTo>
                      <a:pt x="225" y="657"/>
                      <a:pt x="225" y="657"/>
                      <a:pt x="225" y="657"/>
                    </a:cubicBezTo>
                    <a:cubicBezTo>
                      <a:pt x="226" y="657"/>
                      <a:pt x="226" y="657"/>
                      <a:pt x="226" y="657"/>
                    </a:cubicBezTo>
                    <a:cubicBezTo>
                      <a:pt x="226" y="657"/>
                      <a:pt x="226" y="657"/>
                      <a:pt x="226" y="657"/>
                    </a:cubicBezTo>
                    <a:cubicBezTo>
                      <a:pt x="227" y="657"/>
                      <a:pt x="227" y="657"/>
                      <a:pt x="227" y="657"/>
                    </a:cubicBezTo>
                    <a:cubicBezTo>
                      <a:pt x="227" y="657"/>
                      <a:pt x="227" y="657"/>
                      <a:pt x="227" y="657"/>
                    </a:cubicBezTo>
                    <a:cubicBezTo>
                      <a:pt x="229" y="657"/>
                      <a:pt x="229" y="657"/>
                      <a:pt x="229" y="657"/>
                    </a:cubicBezTo>
                    <a:cubicBezTo>
                      <a:pt x="229" y="657"/>
                      <a:pt x="229" y="657"/>
                      <a:pt x="229" y="657"/>
                    </a:cubicBezTo>
                    <a:cubicBezTo>
                      <a:pt x="230" y="656"/>
                      <a:pt x="230" y="656"/>
                      <a:pt x="230" y="656"/>
                    </a:cubicBezTo>
                    <a:cubicBezTo>
                      <a:pt x="230" y="656"/>
                      <a:pt x="230" y="656"/>
                      <a:pt x="230" y="656"/>
                    </a:cubicBezTo>
                    <a:cubicBezTo>
                      <a:pt x="232" y="655"/>
                      <a:pt x="232" y="655"/>
                      <a:pt x="232" y="655"/>
                    </a:cubicBezTo>
                    <a:cubicBezTo>
                      <a:pt x="232" y="655"/>
                      <a:pt x="232" y="655"/>
                      <a:pt x="232" y="655"/>
                    </a:cubicBezTo>
                    <a:cubicBezTo>
                      <a:pt x="233" y="655"/>
                      <a:pt x="233" y="655"/>
                      <a:pt x="233" y="655"/>
                    </a:cubicBezTo>
                    <a:cubicBezTo>
                      <a:pt x="233" y="655"/>
                      <a:pt x="233" y="655"/>
                      <a:pt x="233" y="655"/>
                    </a:cubicBezTo>
                    <a:cubicBezTo>
                      <a:pt x="235" y="654"/>
                      <a:pt x="235" y="654"/>
                      <a:pt x="235" y="654"/>
                    </a:cubicBezTo>
                    <a:cubicBezTo>
                      <a:pt x="235" y="654"/>
                      <a:pt x="235" y="654"/>
                      <a:pt x="235" y="654"/>
                    </a:cubicBezTo>
                    <a:cubicBezTo>
                      <a:pt x="236" y="653"/>
                      <a:pt x="236" y="653"/>
                      <a:pt x="236" y="653"/>
                    </a:cubicBezTo>
                    <a:cubicBezTo>
                      <a:pt x="236" y="653"/>
                      <a:pt x="236" y="653"/>
                      <a:pt x="236" y="653"/>
                    </a:cubicBezTo>
                    <a:cubicBezTo>
                      <a:pt x="238" y="652"/>
                      <a:pt x="238" y="652"/>
                      <a:pt x="238" y="652"/>
                    </a:cubicBezTo>
                    <a:cubicBezTo>
                      <a:pt x="238" y="652"/>
                      <a:pt x="238" y="652"/>
                      <a:pt x="238" y="652"/>
                    </a:cubicBezTo>
                    <a:cubicBezTo>
                      <a:pt x="240" y="644"/>
                      <a:pt x="240" y="644"/>
                      <a:pt x="240" y="644"/>
                    </a:cubicBezTo>
                    <a:cubicBezTo>
                      <a:pt x="240" y="644"/>
                      <a:pt x="240" y="644"/>
                      <a:pt x="240" y="644"/>
                    </a:cubicBezTo>
                    <a:cubicBezTo>
                      <a:pt x="241" y="644"/>
                      <a:pt x="241" y="644"/>
                      <a:pt x="241" y="644"/>
                    </a:cubicBezTo>
                    <a:cubicBezTo>
                      <a:pt x="241" y="644"/>
                      <a:pt x="241" y="644"/>
                      <a:pt x="241" y="644"/>
                    </a:cubicBezTo>
                    <a:cubicBezTo>
                      <a:pt x="242" y="645"/>
                      <a:pt x="242" y="645"/>
                      <a:pt x="242" y="645"/>
                    </a:cubicBezTo>
                    <a:cubicBezTo>
                      <a:pt x="242" y="645"/>
                      <a:pt x="242" y="645"/>
                      <a:pt x="242" y="645"/>
                    </a:cubicBezTo>
                    <a:cubicBezTo>
                      <a:pt x="243" y="645"/>
                      <a:pt x="243" y="645"/>
                      <a:pt x="243" y="645"/>
                    </a:cubicBezTo>
                    <a:cubicBezTo>
                      <a:pt x="243" y="645"/>
                      <a:pt x="243" y="645"/>
                      <a:pt x="243" y="645"/>
                    </a:cubicBezTo>
                    <a:cubicBezTo>
                      <a:pt x="244" y="645"/>
                      <a:pt x="244" y="645"/>
                      <a:pt x="244" y="645"/>
                    </a:cubicBezTo>
                    <a:cubicBezTo>
                      <a:pt x="244" y="645"/>
                      <a:pt x="244" y="645"/>
                      <a:pt x="244" y="645"/>
                    </a:cubicBezTo>
                    <a:cubicBezTo>
                      <a:pt x="244" y="646"/>
                      <a:pt x="244" y="646"/>
                      <a:pt x="244" y="646"/>
                    </a:cubicBezTo>
                    <a:cubicBezTo>
                      <a:pt x="244" y="646"/>
                      <a:pt x="244" y="646"/>
                      <a:pt x="244" y="646"/>
                    </a:cubicBezTo>
                    <a:cubicBezTo>
                      <a:pt x="245" y="647"/>
                      <a:pt x="245" y="647"/>
                      <a:pt x="245" y="647"/>
                    </a:cubicBezTo>
                    <a:cubicBezTo>
                      <a:pt x="245" y="647"/>
                      <a:pt x="245" y="647"/>
                      <a:pt x="245" y="647"/>
                    </a:cubicBezTo>
                    <a:cubicBezTo>
                      <a:pt x="246" y="648"/>
                      <a:pt x="246" y="648"/>
                      <a:pt x="246" y="648"/>
                    </a:cubicBezTo>
                    <a:cubicBezTo>
                      <a:pt x="246" y="648"/>
                      <a:pt x="246" y="648"/>
                      <a:pt x="246" y="648"/>
                    </a:cubicBezTo>
                    <a:cubicBezTo>
                      <a:pt x="247" y="648"/>
                      <a:pt x="247" y="648"/>
                      <a:pt x="247" y="648"/>
                    </a:cubicBezTo>
                    <a:cubicBezTo>
                      <a:pt x="247" y="648"/>
                      <a:pt x="247" y="648"/>
                      <a:pt x="247" y="648"/>
                    </a:cubicBezTo>
                    <a:cubicBezTo>
                      <a:pt x="246" y="649"/>
                      <a:pt x="246" y="649"/>
                      <a:pt x="246" y="649"/>
                    </a:cubicBezTo>
                    <a:cubicBezTo>
                      <a:pt x="246" y="649"/>
                      <a:pt x="246" y="649"/>
                      <a:pt x="246" y="649"/>
                    </a:cubicBezTo>
                    <a:cubicBezTo>
                      <a:pt x="246" y="649"/>
                      <a:pt x="246" y="649"/>
                      <a:pt x="246" y="649"/>
                    </a:cubicBezTo>
                    <a:cubicBezTo>
                      <a:pt x="246" y="649"/>
                      <a:pt x="246" y="649"/>
                      <a:pt x="246" y="649"/>
                    </a:cubicBezTo>
                    <a:cubicBezTo>
                      <a:pt x="245" y="649"/>
                      <a:pt x="245" y="649"/>
                      <a:pt x="245" y="649"/>
                    </a:cubicBezTo>
                    <a:cubicBezTo>
                      <a:pt x="245" y="649"/>
                      <a:pt x="245" y="649"/>
                      <a:pt x="245" y="649"/>
                    </a:cubicBezTo>
                    <a:cubicBezTo>
                      <a:pt x="245" y="650"/>
                      <a:pt x="245" y="650"/>
                      <a:pt x="245" y="650"/>
                    </a:cubicBezTo>
                    <a:cubicBezTo>
                      <a:pt x="245" y="650"/>
                      <a:pt x="245" y="650"/>
                      <a:pt x="245" y="650"/>
                    </a:cubicBezTo>
                    <a:cubicBezTo>
                      <a:pt x="244" y="650"/>
                      <a:pt x="244" y="650"/>
                      <a:pt x="244" y="650"/>
                    </a:cubicBezTo>
                    <a:cubicBezTo>
                      <a:pt x="244" y="650"/>
                      <a:pt x="244" y="650"/>
                      <a:pt x="244" y="650"/>
                    </a:cubicBezTo>
                    <a:cubicBezTo>
                      <a:pt x="244" y="650"/>
                      <a:pt x="244" y="650"/>
                      <a:pt x="244" y="650"/>
                    </a:cubicBezTo>
                    <a:cubicBezTo>
                      <a:pt x="244" y="650"/>
                      <a:pt x="244" y="650"/>
                      <a:pt x="244" y="650"/>
                    </a:cubicBezTo>
                    <a:cubicBezTo>
                      <a:pt x="244" y="650"/>
                      <a:pt x="244" y="650"/>
                      <a:pt x="244" y="650"/>
                    </a:cubicBezTo>
                    <a:cubicBezTo>
                      <a:pt x="244" y="650"/>
                      <a:pt x="244" y="650"/>
                      <a:pt x="244" y="650"/>
                    </a:cubicBezTo>
                    <a:cubicBezTo>
                      <a:pt x="243" y="650"/>
                      <a:pt x="243" y="650"/>
                      <a:pt x="243" y="650"/>
                    </a:cubicBezTo>
                    <a:cubicBezTo>
                      <a:pt x="243" y="650"/>
                      <a:pt x="243" y="650"/>
                      <a:pt x="243" y="650"/>
                    </a:cubicBezTo>
                    <a:cubicBezTo>
                      <a:pt x="238" y="657"/>
                      <a:pt x="238" y="657"/>
                      <a:pt x="238" y="657"/>
                    </a:cubicBezTo>
                    <a:cubicBezTo>
                      <a:pt x="238" y="657"/>
                      <a:pt x="238" y="657"/>
                      <a:pt x="238" y="657"/>
                    </a:cubicBezTo>
                    <a:cubicBezTo>
                      <a:pt x="235" y="664"/>
                      <a:pt x="235" y="664"/>
                      <a:pt x="235" y="664"/>
                    </a:cubicBezTo>
                    <a:cubicBezTo>
                      <a:pt x="235" y="664"/>
                      <a:pt x="235" y="664"/>
                      <a:pt x="235" y="664"/>
                    </a:cubicBezTo>
                    <a:cubicBezTo>
                      <a:pt x="240" y="663"/>
                      <a:pt x="240" y="663"/>
                      <a:pt x="240" y="663"/>
                    </a:cubicBezTo>
                    <a:cubicBezTo>
                      <a:pt x="240" y="663"/>
                      <a:pt x="240" y="663"/>
                      <a:pt x="240" y="663"/>
                    </a:cubicBezTo>
                    <a:cubicBezTo>
                      <a:pt x="250" y="659"/>
                      <a:pt x="250" y="659"/>
                      <a:pt x="250" y="659"/>
                    </a:cubicBezTo>
                    <a:cubicBezTo>
                      <a:pt x="250" y="659"/>
                      <a:pt x="250" y="659"/>
                      <a:pt x="250" y="659"/>
                    </a:cubicBezTo>
                    <a:cubicBezTo>
                      <a:pt x="250" y="659"/>
                      <a:pt x="250" y="659"/>
                      <a:pt x="250" y="659"/>
                    </a:cubicBezTo>
                    <a:cubicBezTo>
                      <a:pt x="250" y="659"/>
                      <a:pt x="250" y="659"/>
                      <a:pt x="250" y="659"/>
                    </a:cubicBezTo>
                    <a:cubicBezTo>
                      <a:pt x="251" y="659"/>
                      <a:pt x="251" y="659"/>
                      <a:pt x="251" y="659"/>
                    </a:cubicBezTo>
                    <a:cubicBezTo>
                      <a:pt x="251" y="659"/>
                      <a:pt x="251" y="659"/>
                      <a:pt x="251" y="659"/>
                    </a:cubicBezTo>
                    <a:cubicBezTo>
                      <a:pt x="251" y="659"/>
                      <a:pt x="251" y="659"/>
                      <a:pt x="251" y="659"/>
                    </a:cubicBezTo>
                    <a:cubicBezTo>
                      <a:pt x="251" y="659"/>
                      <a:pt x="251" y="659"/>
                      <a:pt x="251" y="659"/>
                    </a:cubicBezTo>
                    <a:cubicBezTo>
                      <a:pt x="252" y="660"/>
                      <a:pt x="252" y="660"/>
                      <a:pt x="252" y="660"/>
                    </a:cubicBezTo>
                    <a:cubicBezTo>
                      <a:pt x="252" y="660"/>
                      <a:pt x="252" y="660"/>
                      <a:pt x="252" y="660"/>
                    </a:cubicBezTo>
                    <a:cubicBezTo>
                      <a:pt x="252" y="660"/>
                      <a:pt x="252" y="660"/>
                      <a:pt x="252" y="660"/>
                    </a:cubicBezTo>
                    <a:cubicBezTo>
                      <a:pt x="252" y="660"/>
                      <a:pt x="252" y="660"/>
                      <a:pt x="252" y="660"/>
                    </a:cubicBezTo>
                    <a:cubicBezTo>
                      <a:pt x="252" y="661"/>
                      <a:pt x="252" y="661"/>
                      <a:pt x="252" y="661"/>
                    </a:cubicBezTo>
                    <a:cubicBezTo>
                      <a:pt x="252" y="661"/>
                      <a:pt x="252" y="661"/>
                      <a:pt x="252" y="661"/>
                    </a:cubicBezTo>
                    <a:cubicBezTo>
                      <a:pt x="253" y="661"/>
                      <a:pt x="253" y="661"/>
                      <a:pt x="253" y="661"/>
                    </a:cubicBezTo>
                    <a:cubicBezTo>
                      <a:pt x="253" y="661"/>
                      <a:pt x="253" y="661"/>
                      <a:pt x="253" y="661"/>
                    </a:cubicBezTo>
                    <a:cubicBezTo>
                      <a:pt x="253" y="661"/>
                      <a:pt x="253" y="661"/>
                      <a:pt x="253" y="661"/>
                    </a:cubicBezTo>
                    <a:cubicBezTo>
                      <a:pt x="253" y="661"/>
                      <a:pt x="253" y="661"/>
                      <a:pt x="253" y="661"/>
                    </a:cubicBezTo>
                    <a:cubicBezTo>
                      <a:pt x="241" y="667"/>
                      <a:pt x="241" y="667"/>
                      <a:pt x="241" y="667"/>
                    </a:cubicBezTo>
                    <a:cubicBezTo>
                      <a:pt x="241" y="667"/>
                      <a:pt x="241" y="667"/>
                      <a:pt x="241" y="667"/>
                    </a:cubicBezTo>
                    <a:cubicBezTo>
                      <a:pt x="241" y="667"/>
                      <a:pt x="241" y="667"/>
                      <a:pt x="241" y="667"/>
                    </a:cubicBezTo>
                    <a:cubicBezTo>
                      <a:pt x="241" y="667"/>
                      <a:pt x="241" y="667"/>
                      <a:pt x="241" y="667"/>
                    </a:cubicBezTo>
                    <a:cubicBezTo>
                      <a:pt x="240" y="667"/>
                      <a:pt x="240" y="667"/>
                      <a:pt x="240" y="667"/>
                    </a:cubicBezTo>
                    <a:cubicBezTo>
                      <a:pt x="240" y="667"/>
                      <a:pt x="240" y="667"/>
                      <a:pt x="240" y="667"/>
                    </a:cubicBezTo>
                    <a:cubicBezTo>
                      <a:pt x="239" y="667"/>
                      <a:pt x="239" y="667"/>
                      <a:pt x="239" y="667"/>
                    </a:cubicBezTo>
                    <a:cubicBezTo>
                      <a:pt x="239" y="667"/>
                      <a:pt x="239" y="667"/>
                      <a:pt x="239" y="667"/>
                    </a:cubicBezTo>
                    <a:cubicBezTo>
                      <a:pt x="239" y="667"/>
                      <a:pt x="239" y="667"/>
                      <a:pt x="239" y="667"/>
                    </a:cubicBezTo>
                    <a:cubicBezTo>
                      <a:pt x="239" y="667"/>
                      <a:pt x="239" y="667"/>
                      <a:pt x="239" y="667"/>
                    </a:cubicBezTo>
                    <a:cubicBezTo>
                      <a:pt x="238" y="668"/>
                      <a:pt x="238" y="668"/>
                      <a:pt x="238" y="668"/>
                    </a:cubicBezTo>
                    <a:cubicBezTo>
                      <a:pt x="238" y="668"/>
                      <a:pt x="238" y="668"/>
                      <a:pt x="238" y="668"/>
                    </a:cubicBezTo>
                    <a:cubicBezTo>
                      <a:pt x="237" y="668"/>
                      <a:pt x="237" y="668"/>
                      <a:pt x="237" y="668"/>
                    </a:cubicBezTo>
                    <a:cubicBezTo>
                      <a:pt x="237" y="668"/>
                      <a:pt x="237" y="668"/>
                      <a:pt x="237" y="668"/>
                    </a:cubicBezTo>
                    <a:cubicBezTo>
                      <a:pt x="237" y="668"/>
                      <a:pt x="237" y="668"/>
                      <a:pt x="237" y="668"/>
                    </a:cubicBezTo>
                    <a:cubicBezTo>
                      <a:pt x="237" y="668"/>
                      <a:pt x="237" y="668"/>
                      <a:pt x="237" y="668"/>
                    </a:cubicBezTo>
                    <a:cubicBezTo>
                      <a:pt x="236" y="668"/>
                      <a:pt x="236" y="668"/>
                      <a:pt x="236" y="668"/>
                    </a:cubicBezTo>
                    <a:cubicBezTo>
                      <a:pt x="236" y="668"/>
                      <a:pt x="236" y="668"/>
                      <a:pt x="236" y="668"/>
                    </a:cubicBezTo>
                    <a:cubicBezTo>
                      <a:pt x="231" y="670"/>
                      <a:pt x="231" y="670"/>
                      <a:pt x="231" y="670"/>
                    </a:cubicBezTo>
                    <a:cubicBezTo>
                      <a:pt x="231" y="670"/>
                      <a:pt x="231" y="670"/>
                      <a:pt x="231" y="670"/>
                    </a:cubicBezTo>
                    <a:cubicBezTo>
                      <a:pt x="230" y="671"/>
                      <a:pt x="230" y="671"/>
                      <a:pt x="230" y="671"/>
                    </a:cubicBezTo>
                    <a:cubicBezTo>
                      <a:pt x="230" y="671"/>
                      <a:pt x="230" y="671"/>
                      <a:pt x="230" y="671"/>
                    </a:cubicBezTo>
                    <a:cubicBezTo>
                      <a:pt x="231" y="672"/>
                      <a:pt x="231" y="672"/>
                      <a:pt x="231" y="672"/>
                    </a:cubicBezTo>
                    <a:cubicBezTo>
                      <a:pt x="231" y="672"/>
                      <a:pt x="231" y="672"/>
                      <a:pt x="231" y="672"/>
                    </a:cubicBezTo>
                    <a:cubicBezTo>
                      <a:pt x="231" y="673"/>
                      <a:pt x="231" y="673"/>
                      <a:pt x="231" y="673"/>
                    </a:cubicBezTo>
                    <a:cubicBezTo>
                      <a:pt x="231" y="673"/>
                      <a:pt x="231" y="673"/>
                      <a:pt x="231" y="673"/>
                    </a:cubicBezTo>
                    <a:cubicBezTo>
                      <a:pt x="232" y="674"/>
                      <a:pt x="232" y="674"/>
                      <a:pt x="232" y="674"/>
                    </a:cubicBezTo>
                    <a:cubicBezTo>
                      <a:pt x="232" y="674"/>
                      <a:pt x="232" y="674"/>
                      <a:pt x="232" y="674"/>
                    </a:cubicBezTo>
                    <a:cubicBezTo>
                      <a:pt x="232" y="674"/>
                      <a:pt x="232" y="674"/>
                      <a:pt x="232" y="674"/>
                    </a:cubicBezTo>
                    <a:cubicBezTo>
                      <a:pt x="232" y="674"/>
                      <a:pt x="232" y="674"/>
                      <a:pt x="232" y="674"/>
                    </a:cubicBezTo>
                    <a:cubicBezTo>
                      <a:pt x="232" y="675"/>
                      <a:pt x="232" y="675"/>
                      <a:pt x="232" y="675"/>
                    </a:cubicBezTo>
                    <a:cubicBezTo>
                      <a:pt x="232" y="675"/>
                      <a:pt x="232" y="675"/>
                      <a:pt x="232" y="675"/>
                    </a:cubicBezTo>
                    <a:cubicBezTo>
                      <a:pt x="232" y="676"/>
                      <a:pt x="232" y="676"/>
                      <a:pt x="232" y="676"/>
                    </a:cubicBezTo>
                    <a:cubicBezTo>
                      <a:pt x="232" y="676"/>
                      <a:pt x="232" y="676"/>
                      <a:pt x="232" y="676"/>
                    </a:cubicBezTo>
                    <a:cubicBezTo>
                      <a:pt x="232" y="677"/>
                      <a:pt x="232" y="677"/>
                      <a:pt x="232" y="677"/>
                    </a:cubicBezTo>
                    <a:cubicBezTo>
                      <a:pt x="232" y="677"/>
                      <a:pt x="232" y="677"/>
                      <a:pt x="232" y="677"/>
                    </a:cubicBezTo>
                    <a:cubicBezTo>
                      <a:pt x="233" y="678"/>
                      <a:pt x="233" y="678"/>
                      <a:pt x="233" y="678"/>
                    </a:cubicBezTo>
                    <a:cubicBezTo>
                      <a:pt x="233" y="678"/>
                      <a:pt x="233" y="678"/>
                      <a:pt x="233" y="678"/>
                    </a:cubicBezTo>
                    <a:cubicBezTo>
                      <a:pt x="245" y="675"/>
                      <a:pt x="245" y="675"/>
                      <a:pt x="245" y="675"/>
                    </a:cubicBezTo>
                    <a:cubicBezTo>
                      <a:pt x="245" y="675"/>
                      <a:pt x="245" y="675"/>
                      <a:pt x="245" y="675"/>
                    </a:cubicBezTo>
                    <a:cubicBezTo>
                      <a:pt x="246" y="676"/>
                      <a:pt x="246" y="676"/>
                      <a:pt x="246" y="676"/>
                    </a:cubicBezTo>
                    <a:cubicBezTo>
                      <a:pt x="246" y="676"/>
                      <a:pt x="246" y="676"/>
                      <a:pt x="246" y="676"/>
                    </a:cubicBezTo>
                    <a:cubicBezTo>
                      <a:pt x="246" y="677"/>
                      <a:pt x="246" y="677"/>
                      <a:pt x="246" y="677"/>
                    </a:cubicBezTo>
                    <a:cubicBezTo>
                      <a:pt x="246" y="677"/>
                      <a:pt x="246" y="677"/>
                      <a:pt x="246" y="677"/>
                    </a:cubicBezTo>
                    <a:cubicBezTo>
                      <a:pt x="247" y="677"/>
                      <a:pt x="247" y="677"/>
                      <a:pt x="247" y="677"/>
                    </a:cubicBezTo>
                    <a:cubicBezTo>
                      <a:pt x="247" y="677"/>
                      <a:pt x="247" y="677"/>
                      <a:pt x="247" y="677"/>
                    </a:cubicBezTo>
                    <a:cubicBezTo>
                      <a:pt x="247" y="678"/>
                      <a:pt x="247" y="678"/>
                      <a:pt x="247" y="678"/>
                    </a:cubicBezTo>
                    <a:cubicBezTo>
                      <a:pt x="247" y="678"/>
                      <a:pt x="247" y="678"/>
                      <a:pt x="247" y="678"/>
                    </a:cubicBezTo>
                    <a:cubicBezTo>
                      <a:pt x="247" y="679"/>
                      <a:pt x="247" y="679"/>
                      <a:pt x="247" y="679"/>
                    </a:cubicBezTo>
                    <a:cubicBezTo>
                      <a:pt x="247" y="679"/>
                      <a:pt x="247" y="679"/>
                      <a:pt x="247" y="679"/>
                    </a:cubicBezTo>
                    <a:cubicBezTo>
                      <a:pt x="247" y="679"/>
                      <a:pt x="247" y="679"/>
                      <a:pt x="247" y="679"/>
                    </a:cubicBezTo>
                    <a:cubicBezTo>
                      <a:pt x="247" y="679"/>
                      <a:pt x="247" y="679"/>
                      <a:pt x="247" y="679"/>
                    </a:cubicBezTo>
                    <a:cubicBezTo>
                      <a:pt x="247" y="680"/>
                      <a:pt x="247" y="680"/>
                      <a:pt x="247" y="680"/>
                    </a:cubicBezTo>
                    <a:cubicBezTo>
                      <a:pt x="247" y="680"/>
                      <a:pt x="247" y="680"/>
                      <a:pt x="247" y="680"/>
                    </a:cubicBezTo>
                    <a:cubicBezTo>
                      <a:pt x="247" y="681"/>
                      <a:pt x="247" y="681"/>
                      <a:pt x="247" y="681"/>
                    </a:cubicBezTo>
                    <a:cubicBezTo>
                      <a:pt x="247" y="681"/>
                      <a:pt x="247" y="681"/>
                      <a:pt x="247" y="681"/>
                    </a:cubicBezTo>
                    <a:cubicBezTo>
                      <a:pt x="246" y="681"/>
                      <a:pt x="246" y="681"/>
                      <a:pt x="246" y="681"/>
                    </a:cubicBezTo>
                    <a:cubicBezTo>
                      <a:pt x="246" y="681"/>
                      <a:pt x="246" y="681"/>
                      <a:pt x="246" y="681"/>
                    </a:cubicBezTo>
                    <a:cubicBezTo>
                      <a:pt x="245" y="682"/>
                      <a:pt x="245" y="682"/>
                      <a:pt x="245" y="682"/>
                    </a:cubicBezTo>
                    <a:cubicBezTo>
                      <a:pt x="245" y="682"/>
                      <a:pt x="245" y="682"/>
                      <a:pt x="245" y="682"/>
                    </a:cubicBezTo>
                    <a:cubicBezTo>
                      <a:pt x="244" y="683"/>
                      <a:pt x="244" y="683"/>
                      <a:pt x="244" y="683"/>
                    </a:cubicBezTo>
                    <a:cubicBezTo>
                      <a:pt x="244" y="683"/>
                      <a:pt x="244" y="683"/>
                      <a:pt x="244" y="683"/>
                    </a:cubicBezTo>
                    <a:cubicBezTo>
                      <a:pt x="244" y="684"/>
                      <a:pt x="244" y="684"/>
                      <a:pt x="244" y="684"/>
                    </a:cubicBezTo>
                    <a:cubicBezTo>
                      <a:pt x="244" y="684"/>
                      <a:pt x="244" y="684"/>
                      <a:pt x="244" y="684"/>
                    </a:cubicBezTo>
                    <a:cubicBezTo>
                      <a:pt x="243" y="685"/>
                      <a:pt x="243" y="685"/>
                      <a:pt x="243" y="685"/>
                    </a:cubicBezTo>
                    <a:cubicBezTo>
                      <a:pt x="243" y="685"/>
                      <a:pt x="243" y="685"/>
                      <a:pt x="243" y="685"/>
                    </a:cubicBezTo>
                    <a:cubicBezTo>
                      <a:pt x="242" y="686"/>
                      <a:pt x="242" y="686"/>
                      <a:pt x="242" y="686"/>
                    </a:cubicBezTo>
                    <a:cubicBezTo>
                      <a:pt x="242" y="686"/>
                      <a:pt x="242" y="686"/>
                      <a:pt x="242" y="686"/>
                    </a:cubicBezTo>
                    <a:cubicBezTo>
                      <a:pt x="242" y="688"/>
                      <a:pt x="242" y="688"/>
                      <a:pt x="242" y="688"/>
                    </a:cubicBezTo>
                    <a:cubicBezTo>
                      <a:pt x="242" y="688"/>
                      <a:pt x="242" y="688"/>
                      <a:pt x="242" y="688"/>
                    </a:cubicBezTo>
                    <a:cubicBezTo>
                      <a:pt x="241" y="688"/>
                      <a:pt x="241" y="688"/>
                      <a:pt x="241" y="688"/>
                    </a:cubicBezTo>
                    <a:cubicBezTo>
                      <a:pt x="241" y="688"/>
                      <a:pt x="241" y="688"/>
                      <a:pt x="241" y="688"/>
                    </a:cubicBezTo>
                    <a:cubicBezTo>
                      <a:pt x="232" y="699"/>
                      <a:pt x="232" y="699"/>
                      <a:pt x="232" y="699"/>
                    </a:cubicBezTo>
                    <a:cubicBezTo>
                      <a:pt x="232" y="699"/>
                      <a:pt x="232" y="699"/>
                      <a:pt x="232" y="699"/>
                    </a:cubicBezTo>
                    <a:cubicBezTo>
                      <a:pt x="241" y="679"/>
                      <a:pt x="241" y="679"/>
                      <a:pt x="241" y="679"/>
                    </a:cubicBezTo>
                    <a:cubicBezTo>
                      <a:pt x="241" y="679"/>
                      <a:pt x="241" y="679"/>
                      <a:pt x="241" y="679"/>
                    </a:cubicBezTo>
                    <a:cubicBezTo>
                      <a:pt x="241" y="679"/>
                      <a:pt x="241" y="679"/>
                      <a:pt x="241" y="679"/>
                    </a:cubicBezTo>
                    <a:cubicBezTo>
                      <a:pt x="241" y="679"/>
                      <a:pt x="241" y="679"/>
                      <a:pt x="241" y="679"/>
                    </a:cubicBezTo>
                    <a:cubicBezTo>
                      <a:pt x="241" y="679"/>
                      <a:pt x="241" y="679"/>
                      <a:pt x="241" y="679"/>
                    </a:cubicBezTo>
                    <a:cubicBezTo>
                      <a:pt x="241" y="679"/>
                      <a:pt x="241" y="679"/>
                      <a:pt x="241" y="679"/>
                    </a:cubicBezTo>
                    <a:cubicBezTo>
                      <a:pt x="241" y="679"/>
                      <a:pt x="241" y="679"/>
                      <a:pt x="241" y="679"/>
                    </a:cubicBezTo>
                    <a:cubicBezTo>
                      <a:pt x="241" y="679"/>
                      <a:pt x="241" y="679"/>
                      <a:pt x="241" y="679"/>
                    </a:cubicBezTo>
                    <a:cubicBezTo>
                      <a:pt x="241" y="679"/>
                      <a:pt x="241" y="679"/>
                      <a:pt x="241" y="679"/>
                    </a:cubicBezTo>
                    <a:cubicBezTo>
                      <a:pt x="241" y="679"/>
                      <a:pt x="241" y="679"/>
                      <a:pt x="241" y="679"/>
                    </a:cubicBezTo>
                    <a:cubicBezTo>
                      <a:pt x="241" y="679"/>
                      <a:pt x="241" y="679"/>
                      <a:pt x="241" y="679"/>
                    </a:cubicBezTo>
                    <a:cubicBezTo>
                      <a:pt x="241" y="679"/>
                      <a:pt x="241" y="679"/>
                      <a:pt x="241" y="679"/>
                    </a:cubicBezTo>
                    <a:cubicBezTo>
                      <a:pt x="240" y="678"/>
                      <a:pt x="240" y="678"/>
                      <a:pt x="240" y="678"/>
                    </a:cubicBezTo>
                    <a:cubicBezTo>
                      <a:pt x="240" y="678"/>
                      <a:pt x="240" y="678"/>
                      <a:pt x="240" y="678"/>
                    </a:cubicBezTo>
                    <a:cubicBezTo>
                      <a:pt x="240" y="678"/>
                      <a:pt x="240" y="678"/>
                      <a:pt x="240" y="678"/>
                    </a:cubicBezTo>
                    <a:cubicBezTo>
                      <a:pt x="240" y="678"/>
                      <a:pt x="240" y="678"/>
                      <a:pt x="240" y="678"/>
                    </a:cubicBezTo>
                    <a:cubicBezTo>
                      <a:pt x="240" y="678"/>
                      <a:pt x="240" y="678"/>
                      <a:pt x="240" y="678"/>
                    </a:cubicBezTo>
                    <a:cubicBezTo>
                      <a:pt x="240" y="678"/>
                      <a:pt x="240" y="678"/>
                      <a:pt x="240" y="678"/>
                    </a:cubicBezTo>
                    <a:cubicBezTo>
                      <a:pt x="233" y="681"/>
                      <a:pt x="233" y="681"/>
                      <a:pt x="233" y="681"/>
                    </a:cubicBezTo>
                    <a:cubicBezTo>
                      <a:pt x="233" y="681"/>
                      <a:pt x="233" y="681"/>
                      <a:pt x="233" y="681"/>
                    </a:cubicBezTo>
                    <a:cubicBezTo>
                      <a:pt x="233" y="682"/>
                      <a:pt x="233" y="682"/>
                      <a:pt x="233" y="682"/>
                    </a:cubicBezTo>
                    <a:cubicBezTo>
                      <a:pt x="233" y="682"/>
                      <a:pt x="233" y="682"/>
                      <a:pt x="233" y="682"/>
                    </a:cubicBezTo>
                    <a:cubicBezTo>
                      <a:pt x="233" y="682"/>
                      <a:pt x="233" y="682"/>
                      <a:pt x="233" y="682"/>
                    </a:cubicBezTo>
                    <a:cubicBezTo>
                      <a:pt x="233" y="682"/>
                      <a:pt x="233" y="682"/>
                      <a:pt x="233" y="682"/>
                    </a:cubicBezTo>
                    <a:cubicBezTo>
                      <a:pt x="233" y="682"/>
                      <a:pt x="233" y="682"/>
                      <a:pt x="233" y="682"/>
                    </a:cubicBezTo>
                    <a:cubicBezTo>
                      <a:pt x="233" y="682"/>
                      <a:pt x="233" y="682"/>
                      <a:pt x="233" y="682"/>
                    </a:cubicBezTo>
                    <a:cubicBezTo>
                      <a:pt x="234" y="683"/>
                      <a:pt x="234" y="683"/>
                      <a:pt x="234" y="683"/>
                    </a:cubicBezTo>
                    <a:cubicBezTo>
                      <a:pt x="234" y="683"/>
                      <a:pt x="234" y="683"/>
                      <a:pt x="234" y="683"/>
                    </a:cubicBezTo>
                    <a:cubicBezTo>
                      <a:pt x="234" y="683"/>
                      <a:pt x="234" y="683"/>
                      <a:pt x="234" y="683"/>
                    </a:cubicBezTo>
                    <a:cubicBezTo>
                      <a:pt x="234" y="683"/>
                      <a:pt x="234" y="683"/>
                      <a:pt x="234" y="683"/>
                    </a:cubicBezTo>
                    <a:cubicBezTo>
                      <a:pt x="234" y="683"/>
                      <a:pt x="234" y="683"/>
                      <a:pt x="234" y="683"/>
                    </a:cubicBezTo>
                    <a:cubicBezTo>
                      <a:pt x="234" y="683"/>
                      <a:pt x="234" y="683"/>
                      <a:pt x="234" y="683"/>
                    </a:cubicBezTo>
                    <a:cubicBezTo>
                      <a:pt x="235" y="683"/>
                      <a:pt x="235" y="683"/>
                      <a:pt x="235" y="683"/>
                    </a:cubicBezTo>
                    <a:cubicBezTo>
                      <a:pt x="235" y="683"/>
                      <a:pt x="235" y="683"/>
                      <a:pt x="235" y="683"/>
                    </a:cubicBezTo>
                    <a:cubicBezTo>
                      <a:pt x="235" y="683"/>
                      <a:pt x="235" y="683"/>
                      <a:pt x="235" y="683"/>
                    </a:cubicBezTo>
                    <a:cubicBezTo>
                      <a:pt x="235" y="683"/>
                      <a:pt x="235" y="683"/>
                      <a:pt x="235" y="683"/>
                    </a:cubicBezTo>
                    <a:cubicBezTo>
                      <a:pt x="236" y="684"/>
                      <a:pt x="236" y="684"/>
                      <a:pt x="236" y="684"/>
                    </a:cubicBezTo>
                    <a:cubicBezTo>
                      <a:pt x="236" y="684"/>
                      <a:pt x="236" y="684"/>
                      <a:pt x="236" y="684"/>
                    </a:cubicBezTo>
                    <a:cubicBezTo>
                      <a:pt x="235" y="685"/>
                      <a:pt x="235" y="685"/>
                      <a:pt x="235" y="685"/>
                    </a:cubicBezTo>
                    <a:cubicBezTo>
                      <a:pt x="235" y="685"/>
                      <a:pt x="235" y="685"/>
                      <a:pt x="235" y="685"/>
                    </a:cubicBezTo>
                    <a:cubicBezTo>
                      <a:pt x="233" y="686"/>
                      <a:pt x="233" y="686"/>
                      <a:pt x="233" y="686"/>
                    </a:cubicBezTo>
                    <a:cubicBezTo>
                      <a:pt x="233" y="686"/>
                      <a:pt x="233" y="686"/>
                      <a:pt x="233" y="686"/>
                    </a:cubicBezTo>
                    <a:cubicBezTo>
                      <a:pt x="232" y="687"/>
                      <a:pt x="232" y="687"/>
                      <a:pt x="232" y="687"/>
                    </a:cubicBezTo>
                    <a:cubicBezTo>
                      <a:pt x="232" y="687"/>
                      <a:pt x="232" y="687"/>
                      <a:pt x="232" y="687"/>
                    </a:cubicBezTo>
                    <a:cubicBezTo>
                      <a:pt x="230" y="688"/>
                      <a:pt x="230" y="688"/>
                      <a:pt x="230" y="688"/>
                    </a:cubicBezTo>
                    <a:cubicBezTo>
                      <a:pt x="230" y="688"/>
                      <a:pt x="230" y="688"/>
                      <a:pt x="230" y="688"/>
                    </a:cubicBezTo>
                    <a:cubicBezTo>
                      <a:pt x="229" y="689"/>
                      <a:pt x="229" y="689"/>
                      <a:pt x="229" y="689"/>
                    </a:cubicBezTo>
                    <a:cubicBezTo>
                      <a:pt x="229" y="689"/>
                      <a:pt x="229" y="689"/>
                      <a:pt x="229" y="689"/>
                    </a:cubicBezTo>
                    <a:cubicBezTo>
                      <a:pt x="228" y="690"/>
                      <a:pt x="228" y="690"/>
                      <a:pt x="228" y="690"/>
                    </a:cubicBezTo>
                    <a:cubicBezTo>
                      <a:pt x="228" y="690"/>
                      <a:pt x="228" y="690"/>
                      <a:pt x="228" y="690"/>
                    </a:cubicBezTo>
                    <a:cubicBezTo>
                      <a:pt x="227" y="692"/>
                      <a:pt x="227" y="692"/>
                      <a:pt x="227" y="692"/>
                    </a:cubicBezTo>
                    <a:cubicBezTo>
                      <a:pt x="227" y="692"/>
                      <a:pt x="227" y="692"/>
                      <a:pt x="227" y="692"/>
                    </a:cubicBezTo>
                    <a:cubicBezTo>
                      <a:pt x="228" y="694"/>
                      <a:pt x="228" y="694"/>
                      <a:pt x="228" y="694"/>
                    </a:cubicBezTo>
                    <a:cubicBezTo>
                      <a:pt x="228" y="694"/>
                      <a:pt x="228" y="694"/>
                      <a:pt x="228" y="694"/>
                    </a:cubicBezTo>
                    <a:cubicBezTo>
                      <a:pt x="228" y="694"/>
                      <a:pt x="228" y="694"/>
                      <a:pt x="228" y="694"/>
                    </a:cubicBezTo>
                    <a:cubicBezTo>
                      <a:pt x="228" y="694"/>
                      <a:pt x="228" y="694"/>
                      <a:pt x="228" y="694"/>
                    </a:cubicBezTo>
                    <a:cubicBezTo>
                      <a:pt x="228" y="695"/>
                      <a:pt x="228" y="695"/>
                      <a:pt x="228" y="695"/>
                    </a:cubicBezTo>
                    <a:cubicBezTo>
                      <a:pt x="228" y="695"/>
                      <a:pt x="228" y="695"/>
                      <a:pt x="228" y="695"/>
                    </a:cubicBezTo>
                    <a:cubicBezTo>
                      <a:pt x="228" y="695"/>
                      <a:pt x="228" y="695"/>
                      <a:pt x="228" y="695"/>
                    </a:cubicBezTo>
                    <a:cubicBezTo>
                      <a:pt x="228" y="695"/>
                      <a:pt x="228" y="695"/>
                      <a:pt x="228" y="695"/>
                    </a:cubicBezTo>
                    <a:cubicBezTo>
                      <a:pt x="229" y="695"/>
                      <a:pt x="229" y="695"/>
                      <a:pt x="229" y="695"/>
                    </a:cubicBezTo>
                    <a:cubicBezTo>
                      <a:pt x="229" y="695"/>
                      <a:pt x="229" y="695"/>
                      <a:pt x="229" y="695"/>
                    </a:cubicBezTo>
                    <a:cubicBezTo>
                      <a:pt x="229" y="695"/>
                      <a:pt x="229" y="695"/>
                      <a:pt x="229" y="695"/>
                    </a:cubicBezTo>
                    <a:cubicBezTo>
                      <a:pt x="229" y="695"/>
                      <a:pt x="229" y="695"/>
                      <a:pt x="229" y="695"/>
                    </a:cubicBezTo>
                    <a:cubicBezTo>
                      <a:pt x="229" y="695"/>
                      <a:pt x="229" y="695"/>
                      <a:pt x="229" y="695"/>
                    </a:cubicBezTo>
                    <a:cubicBezTo>
                      <a:pt x="229" y="695"/>
                      <a:pt x="229" y="695"/>
                      <a:pt x="229" y="695"/>
                    </a:cubicBezTo>
                    <a:cubicBezTo>
                      <a:pt x="230" y="695"/>
                      <a:pt x="230" y="695"/>
                      <a:pt x="230" y="695"/>
                    </a:cubicBezTo>
                    <a:cubicBezTo>
                      <a:pt x="230" y="695"/>
                      <a:pt x="230" y="695"/>
                      <a:pt x="230" y="695"/>
                    </a:cubicBezTo>
                    <a:cubicBezTo>
                      <a:pt x="230" y="695"/>
                      <a:pt x="230" y="695"/>
                      <a:pt x="230" y="695"/>
                    </a:cubicBezTo>
                    <a:cubicBezTo>
                      <a:pt x="230" y="695"/>
                      <a:pt x="230" y="695"/>
                      <a:pt x="230" y="695"/>
                    </a:cubicBezTo>
                    <a:cubicBezTo>
                      <a:pt x="220" y="703"/>
                      <a:pt x="220" y="703"/>
                      <a:pt x="220" y="703"/>
                    </a:cubicBezTo>
                    <a:cubicBezTo>
                      <a:pt x="220" y="703"/>
                      <a:pt x="220" y="703"/>
                      <a:pt x="220" y="703"/>
                    </a:cubicBezTo>
                    <a:cubicBezTo>
                      <a:pt x="215" y="706"/>
                      <a:pt x="215" y="706"/>
                      <a:pt x="215" y="706"/>
                    </a:cubicBezTo>
                    <a:cubicBezTo>
                      <a:pt x="214" y="707"/>
                      <a:pt x="214" y="707"/>
                      <a:pt x="214" y="707"/>
                    </a:cubicBezTo>
                    <a:cubicBezTo>
                      <a:pt x="208" y="711"/>
                      <a:pt x="208" y="711"/>
                      <a:pt x="208" y="711"/>
                    </a:cubicBezTo>
                    <a:cubicBezTo>
                      <a:pt x="208" y="711"/>
                      <a:pt x="208" y="711"/>
                      <a:pt x="208" y="711"/>
                    </a:cubicBezTo>
                    <a:cubicBezTo>
                      <a:pt x="208" y="711"/>
                      <a:pt x="208" y="711"/>
                      <a:pt x="208" y="711"/>
                    </a:cubicBezTo>
                    <a:cubicBezTo>
                      <a:pt x="208" y="711"/>
                      <a:pt x="208" y="711"/>
                      <a:pt x="208" y="711"/>
                    </a:cubicBezTo>
                    <a:cubicBezTo>
                      <a:pt x="208" y="711"/>
                      <a:pt x="208" y="711"/>
                      <a:pt x="208" y="711"/>
                    </a:cubicBezTo>
                    <a:cubicBezTo>
                      <a:pt x="208" y="711"/>
                      <a:pt x="208" y="711"/>
                      <a:pt x="208" y="711"/>
                    </a:cubicBezTo>
                    <a:cubicBezTo>
                      <a:pt x="208" y="712"/>
                      <a:pt x="208" y="712"/>
                      <a:pt x="208" y="712"/>
                    </a:cubicBezTo>
                    <a:cubicBezTo>
                      <a:pt x="208" y="712"/>
                      <a:pt x="208" y="712"/>
                      <a:pt x="208" y="712"/>
                    </a:cubicBezTo>
                    <a:cubicBezTo>
                      <a:pt x="208" y="712"/>
                      <a:pt x="208" y="712"/>
                      <a:pt x="208" y="712"/>
                    </a:cubicBezTo>
                    <a:cubicBezTo>
                      <a:pt x="208" y="712"/>
                      <a:pt x="208" y="712"/>
                      <a:pt x="208" y="712"/>
                    </a:cubicBezTo>
                    <a:cubicBezTo>
                      <a:pt x="208" y="712"/>
                      <a:pt x="208" y="712"/>
                      <a:pt x="208" y="712"/>
                    </a:cubicBezTo>
                    <a:cubicBezTo>
                      <a:pt x="208" y="712"/>
                      <a:pt x="208" y="712"/>
                      <a:pt x="208" y="712"/>
                    </a:cubicBezTo>
                    <a:cubicBezTo>
                      <a:pt x="208" y="712"/>
                      <a:pt x="208" y="712"/>
                      <a:pt x="208" y="712"/>
                    </a:cubicBezTo>
                    <a:cubicBezTo>
                      <a:pt x="208" y="712"/>
                      <a:pt x="208" y="712"/>
                      <a:pt x="208" y="712"/>
                    </a:cubicBezTo>
                    <a:cubicBezTo>
                      <a:pt x="208" y="713"/>
                      <a:pt x="208" y="713"/>
                      <a:pt x="208" y="713"/>
                    </a:cubicBezTo>
                    <a:cubicBezTo>
                      <a:pt x="208" y="713"/>
                      <a:pt x="208" y="713"/>
                      <a:pt x="208" y="713"/>
                    </a:cubicBezTo>
                    <a:cubicBezTo>
                      <a:pt x="208" y="713"/>
                      <a:pt x="208" y="713"/>
                      <a:pt x="208" y="713"/>
                    </a:cubicBezTo>
                    <a:cubicBezTo>
                      <a:pt x="208" y="713"/>
                      <a:pt x="208" y="713"/>
                      <a:pt x="208" y="713"/>
                    </a:cubicBezTo>
                    <a:cubicBezTo>
                      <a:pt x="209" y="713"/>
                      <a:pt x="209" y="713"/>
                      <a:pt x="209" y="713"/>
                    </a:cubicBezTo>
                    <a:cubicBezTo>
                      <a:pt x="209" y="713"/>
                      <a:pt x="209" y="713"/>
                      <a:pt x="209" y="713"/>
                    </a:cubicBezTo>
                    <a:cubicBezTo>
                      <a:pt x="210" y="713"/>
                      <a:pt x="210" y="713"/>
                      <a:pt x="210" y="713"/>
                    </a:cubicBezTo>
                    <a:cubicBezTo>
                      <a:pt x="210" y="713"/>
                      <a:pt x="210" y="713"/>
                      <a:pt x="210" y="713"/>
                    </a:cubicBezTo>
                    <a:cubicBezTo>
                      <a:pt x="210" y="713"/>
                      <a:pt x="210" y="713"/>
                      <a:pt x="210" y="713"/>
                    </a:cubicBezTo>
                    <a:cubicBezTo>
                      <a:pt x="210" y="713"/>
                      <a:pt x="210" y="713"/>
                      <a:pt x="210" y="713"/>
                    </a:cubicBezTo>
                    <a:cubicBezTo>
                      <a:pt x="211" y="712"/>
                      <a:pt x="211" y="712"/>
                      <a:pt x="211" y="712"/>
                    </a:cubicBezTo>
                    <a:cubicBezTo>
                      <a:pt x="211" y="712"/>
                      <a:pt x="211" y="712"/>
                      <a:pt x="211" y="712"/>
                    </a:cubicBezTo>
                    <a:cubicBezTo>
                      <a:pt x="212" y="712"/>
                      <a:pt x="212" y="712"/>
                      <a:pt x="212" y="712"/>
                    </a:cubicBezTo>
                    <a:cubicBezTo>
                      <a:pt x="212" y="712"/>
                      <a:pt x="212" y="712"/>
                      <a:pt x="212" y="712"/>
                    </a:cubicBezTo>
                    <a:cubicBezTo>
                      <a:pt x="213" y="712"/>
                      <a:pt x="213" y="712"/>
                      <a:pt x="213" y="712"/>
                    </a:cubicBezTo>
                    <a:cubicBezTo>
                      <a:pt x="213" y="712"/>
                      <a:pt x="213" y="712"/>
                      <a:pt x="213" y="712"/>
                    </a:cubicBezTo>
                    <a:cubicBezTo>
                      <a:pt x="214" y="711"/>
                      <a:pt x="214" y="711"/>
                      <a:pt x="214" y="711"/>
                    </a:cubicBezTo>
                    <a:cubicBezTo>
                      <a:pt x="214" y="711"/>
                      <a:pt x="214" y="711"/>
                      <a:pt x="214" y="711"/>
                    </a:cubicBezTo>
                    <a:cubicBezTo>
                      <a:pt x="214" y="710"/>
                      <a:pt x="214" y="710"/>
                      <a:pt x="214" y="710"/>
                    </a:cubicBezTo>
                    <a:cubicBezTo>
                      <a:pt x="214" y="710"/>
                      <a:pt x="214" y="710"/>
                      <a:pt x="214" y="710"/>
                    </a:cubicBezTo>
                    <a:cubicBezTo>
                      <a:pt x="221" y="707"/>
                      <a:pt x="221" y="707"/>
                      <a:pt x="221" y="707"/>
                    </a:cubicBezTo>
                    <a:cubicBezTo>
                      <a:pt x="221" y="707"/>
                      <a:pt x="221" y="707"/>
                      <a:pt x="221" y="707"/>
                    </a:cubicBezTo>
                    <a:cubicBezTo>
                      <a:pt x="219" y="709"/>
                      <a:pt x="219" y="709"/>
                      <a:pt x="219" y="709"/>
                    </a:cubicBezTo>
                    <a:cubicBezTo>
                      <a:pt x="219" y="709"/>
                      <a:pt x="219" y="709"/>
                      <a:pt x="219" y="709"/>
                    </a:cubicBezTo>
                    <a:cubicBezTo>
                      <a:pt x="217" y="710"/>
                      <a:pt x="217" y="710"/>
                      <a:pt x="217" y="710"/>
                    </a:cubicBezTo>
                    <a:cubicBezTo>
                      <a:pt x="217" y="710"/>
                      <a:pt x="217" y="710"/>
                      <a:pt x="217" y="710"/>
                    </a:cubicBezTo>
                    <a:cubicBezTo>
                      <a:pt x="215" y="712"/>
                      <a:pt x="215" y="712"/>
                      <a:pt x="215" y="712"/>
                    </a:cubicBezTo>
                    <a:cubicBezTo>
                      <a:pt x="215" y="712"/>
                      <a:pt x="215" y="712"/>
                      <a:pt x="215" y="712"/>
                    </a:cubicBezTo>
                    <a:cubicBezTo>
                      <a:pt x="214" y="713"/>
                      <a:pt x="214" y="713"/>
                      <a:pt x="214" y="713"/>
                    </a:cubicBezTo>
                    <a:cubicBezTo>
                      <a:pt x="214" y="713"/>
                      <a:pt x="214" y="713"/>
                      <a:pt x="214" y="713"/>
                    </a:cubicBezTo>
                    <a:cubicBezTo>
                      <a:pt x="212" y="715"/>
                      <a:pt x="212" y="715"/>
                      <a:pt x="212" y="715"/>
                    </a:cubicBezTo>
                    <a:cubicBezTo>
                      <a:pt x="212" y="715"/>
                      <a:pt x="212" y="715"/>
                      <a:pt x="212" y="715"/>
                    </a:cubicBezTo>
                    <a:cubicBezTo>
                      <a:pt x="210" y="716"/>
                      <a:pt x="210" y="716"/>
                      <a:pt x="210" y="716"/>
                    </a:cubicBezTo>
                    <a:cubicBezTo>
                      <a:pt x="210" y="716"/>
                      <a:pt x="210" y="716"/>
                      <a:pt x="210" y="716"/>
                    </a:cubicBezTo>
                    <a:cubicBezTo>
                      <a:pt x="208" y="717"/>
                      <a:pt x="208" y="717"/>
                      <a:pt x="208" y="717"/>
                    </a:cubicBezTo>
                    <a:cubicBezTo>
                      <a:pt x="208" y="717"/>
                      <a:pt x="208" y="717"/>
                      <a:pt x="208" y="717"/>
                    </a:cubicBezTo>
                    <a:cubicBezTo>
                      <a:pt x="206" y="719"/>
                      <a:pt x="206" y="719"/>
                      <a:pt x="206" y="719"/>
                    </a:cubicBezTo>
                    <a:cubicBezTo>
                      <a:pt x="206" y="719"/>
                      <a:pt x="206" y="719"/>
                      <a:pt x="206" y="719"/>
                    </a:cubicBezTo>
                    <a:cubicBezTo>
                      <a:pt x="206" y="719"/>
                      <a:pt x="206" y="719"/>
                      <a:pt x="206" y="719"/>
                    </a:cubicBezTo>
                    <a:cubicBezTo>
                      <a:pt x="206" y="719"/>
                      <a:pt x="206" y="719"/>
                      <a:pt x="206" y="719"/>
                    </a:cubicBezTo>
                    <a:cubicBezTo>
                      <a:pt x="205" y="719"/>
                      <a:pt x="205" y="719"/>
                      <a:pt x="205" y="719"/>
                    </a:cubicBezTo>
                    <a:cubicBezTo>
                      <a:pt x="205" y="719"/>
                      <a:pt x="205" y="719"/>
                      <a:pt x="205" y="719"/>
                    </a:cubicBezTo>
                    <a:cubicBezTo>
                      <a:pt x="205" y="719"/>
                      <a:pt x="205" y="719"/>
                      <a:pt x="205" y="719"/>
                    </a:cubicBezTo>
                    <a:cubicBezTo>
                      <a:pt x="205" y="719"/>
                      <a:pt x="205" y="719"/>
                      <a:pt x="205" y="719"/>
                    </a:cubicBezTo>
                    <a:cubicBezTo>
                      <a:pt x="205" y="719"/>
                      <a:pt x="205" y="719"/>
                      <a:pt x="205" y="719"/>
                    </a:cubicBezTo>
                    <a:cubicBezTo>
                      <a:pt x="205" y="719"/>
                      <a:pt x="205" y="719"/>
                      <a:pt x="205" y="719"/>
                    </a:cubicBezTo>
                    <a:cubicBezTo>
                      <a:pt x="204" y="719"/>
                      <a:pt x="204" y="719"/>
                      <a:pt x="204" y="719"/>
                    </a:cubicBezTo>
                    <a:cubicBezTo>
                      <a:pt x="204" y="719"/>
                      <a:pt x="204" y="719"/>
                      <a:pt x="204" y="719"/>
                    </a:cubicBezTo>
                    <a:cubicBezTo>
                      <a:pt x="204" y="719"/>
                      <a:pt x="204" y="719"/>
                      <a:pt x="204" y="719"/>
                    </a:cubicBezTo>
                    <a:cubicBezTo>
                      <a:pt x="204" y="719"/>
                      <a:pt x="204" y="719"/>
                      <a:pt x="204" y="719"/>
                    </a:cubicBezTo>
                    <a:cubicBezTo>
                      <a:pt x="203" y="719"/>
                      <a:pt x="203" y="719"/>
                      <a:pt x="203" y="719"/>
                    </a:cubicBezTo>
                    <a:cubicBezTo>
                      <a:pt x="203" y="719"/>
                      <a:pt x="203" y="719"/>
                      <a:pt x="203" y="719"/>
                    </a:cubicBezTo>
                    <a:cubicBezTo>
                      <a:pt x="203" y="718"/>
                      <a:pt x="203" y="718"/>
                      <a:pt x="203" y="718"/>
                    </a:cubicBezTo>
                    <a:cubicBezTo>
                      <a:pt x="203" y="718"/>
                      <a:pt x="203" y="718"/>
                      <a:pt x="203" y="718"/>
                    </a:cubicBezTo>
                    <a:cubicBezTo>
                      <a:pt x="203" y="718"/>
                      <a:pt x="203" y="718"/>
                      <a:pt x="203" y="718"/>
                    </a:cubicBezTo>
                    <a:cubicBezTo>
                      <a:pt x="203" y="718"/>
                      <a:pt x="203" y="718"/>
                      <a:pt x="203" y="718"/>
                    </a:cubicBezTo>
                    <a:cubicBezTo>
                      <a:pt x="203" y="717"/>
                      <a:pt x="203" y="717"/>
                      <a:pt x="203" y="717"/>
                    </a:cubicBezTo>
                    <a:cubicBezTo>
                      <a:pt x="203" y="717"/>
                      <a:pt x="203" y="717"/>
                      <a:pt x="203" y="717"/>
                    </a:cubicBezTo>
                    <a:cubicBezTo>
                      <a:pt x="202" y="717"/>
                      <a:pt x="202" y="717"/>
                      <a:pt x="202" y="717"/>
                    </a:cubicBezTo>
                    <a:cubicBezTo>
                      <a:pt x="202" y="717"/>
                      <a:pt x="202" y="717"/>
                      <a:pt x="202" y="717"/>
                    </a:cubicBezTo>
                    <a:cubicBezTo>
                      <a:pt x="202" y="716"/>
                      <a:pt x="202" y="716"/>
                      <a:pt x="202" y="716"/>
                    </a:cubicBezTo>
                    <a:cubicBezTo>
                      <a:pt x="202" y="716"/>
                      <a:pt x="202" y="716"/>
                      <a:pt x="202" y="716"/>
                    </a:cubicBezTo>
                    <a:cubicBezTo>
                      <a:pt x="201" y="715"/>
                      <a:pt x="201" y="715"/>
                      <a:pt x="201" y="715"/>
                    </a:cubicBezTo>
                    <a:cubicBezTo>
                      <a:pt x="201" y="715"/>
                      <a:pt x="201" y="715"/>
                      <a:pt x="201" y="715"/>
                    </a:cubicBezTo>
                    <a:cubicBezTo>
                      <a:pt x="201" y="715"/>
                      <a:pt x="201" y="715"/>
                      <a:pt x="201" y="715"/>
                    </a:cubicBezTo>
                    <a:cubicBezTo>
                      <a:pt x="201" y="715"/>
                      <a:pt x="201" y="715"/>
                      <a:pt x="201" y="715"/>
                    </a:cubicBezTo>
                    <a:cubicBezTo>
                      <a:pt x="201" y="714"/>
                      <a:pt x="201" y="714"/>
                      <a:pt x="201" y="714"/>
                    </a:cubicBezTo>
                    <a:cubicBezTo>
                      <a:pt x="201" y="714"/>
                      <a:pt x="201" y="714"/>
                      <a:pt x="201" y="714"/>
                    </a:cubicBezTo>
                    <a:cubicBezTo>
                      <a:pt x="202" y="713"/>
                      <a:pt x="202" y="713"/>
                      <a:pt x="202" y="713"/>
                    </a:cubicBezTo>
                    <a:cubicBezTo>
                      <a:pt x="202" y="713"/>
                      <a:pt x="202" y="713"/>
                      <a:pt x="202" y="713"/>
                    </a:cubicBezTo>
                    <a:cubicBezTo>
                      <a:pt x="215" y="705"/>
                      <a:pt x="215" y="705"/>
                      <a:pt x="215" y="705"/>
                    </a:cubicBezTo>
                    <a:cubicBezTo>
                      <a:pt x="215" y="705"/>
                      <a:pt x="215" y="705"/>
                      <a:pt x="215" y="705"/>
                    </a:cubicBezTo>
                    <a:cubicBezTo>
                      <a:pt x="215" y="705"/>
                      <a:pt x="215" y="705"/>
                      <a:pt x="215" y="705"/>
                    </a:cubicBezTo>
                    <a:cubicBezTo>
                      <a:pt x="215" y="705"/>
                      <a:pt x="215" y="705"/>
                      <a:pt x="215" y="705"/>
                    </a:cubicBezTo>
                    <a:cubicBezTo>
                      <a:pt x="215" y="705"/>
                      <a:pt x="215" y="705"/>
                      <a:pt x="215" y="705"/>
                    </a:cubicBezTo>
                    <a:cubicBezTo>
                      <a:pt x="215" y="705"/>
                      <a:pt x="215" y="705"/>
                      <a:pt x="215" y="705"/>
                    </a:cubicBezTo>
                    <a:cubicBezTo>
                      <a:pt x="215" y="705"/>
                      <a:pt x="215" y="705"/>
                      <a:pt x="215" y="705"/>
                    </a:cubicBezTo>
                    <a:cubicBezTo>
                      <a:pt x="215" y="705"/>
                      <a:pt x="215" y="705"/>
                      <a:pt x="215" y="705"/>
                    </a:cubicBezTo>
                    <a:cubicBezTo>
                      <a:pt x="216" y="705"/>
                      <a:pt x="216" y="705"/>
                      <a:pt x="216" y="705"/>
                    </a:cubicBezTo>
                    <a:cubicBezTo>
                      <a:pt x="216" y="705"/>
                      <a:pt x="216" y="705"/>
                      <a:pt x="216" y="705"/>
                    </a:cubicBezTo>
                    <a:cubicBezTo>
                      <a:pt x="216" y="705"/>
                      <a:pt x="216" y="705"/>
                      <a:pt x="216" y="705"/>
                    </a:cubicBezTo>
                    <a:cubicBezTo>
                      <a:pt x="216" y="705"/>
                      <a:pt x="216" y="705"/>
                      <a:pt x="216" y="705"/>
                    </a:cubicBezTo>
                    <a:cubicBezTo>
                      <a:pt x="216" y="704"/>
                      <a:pt x="216" y="704"/>
                      <a:pt x="216" y="704"/>
                    </a:cubicBezTo>
                    <a:cubicBezTo>
                      <a:pt x="216" y="704"/>
                      <a:pt x="216" y="704"/>
                      <a:pt x="216" y="704"/>
                    </a:cubicBezTo>
                    <a:cubicBezTo>
                      <a:pt x="216" y="704"/>
                      <a:pt x="216" y="704"/>
                      <a:pt x="216" y="704"/>
                    </a:cubicBezTo>
                    <a:cubicBezTo>
                      <a:pt x="216" y="704"/>
                      <a:pt x="216" y="704"/>
                      <a:pt x="216" y="704"/>
                    </a:cubicBezTo>
                    <a:cubicBezTo>
                      <a:pt x="217" y="704"/>
                      <a:pt x="217" y="704"/>
                      <a:pt x="217" y="704"/>
                    </a:cubicBezTo>
                    <a:cubicBezTo>
                      <a:pt x="217" y="704"/>
                      <a:pt x="217" y="704"/>
                      <a:pt x="217" y="704"/>
                    </a:cubicBezTo>
                    <a:cubicBezTo>
                      <a:pt x="217" y="704"/>
                      <a:pt x="217" y="704"/>
                      <a:pt x="217" y="704"/>
                    </a:cubicBezTo>
                    <a:cubicBezTo>
                      <a:pt x="217" y="704"/>
                      <a:pt x="217" y="704"/>
                      <a:pt x="217" y="704"/>
                    </a:cubicBezTo>
                    <a:cubicBezTo>
                      <a:pt x="217" y="704"/>
                      <a:pt x="217" y="704"/>
                      <a:pt x="217" y="704"/>
                    </a:cubicBezTo>
                    <a:cubicBezTo>
                      <a:pt x="217" y="704"/>
                      <a:pt x="217" y="704"/>
                      <a:pt x="217" y="704"/>
                    </a:cubicBezTo>
                    <a:cubicBezTo>
                      <a:pt x="217" y="704"/>
                      <a:pt x="217" y="704"/>
                      <a:pt x="217" y="704"/>
                    </a:cubicBezTo>
                    <a:cubicBezTo>
                      <a:pt x="217" y="704"/>
                      <a:pt x="217" y="704"/>
                      <a:pt x="217" y="704"/>
                    </a:cubicBezTo>
                    <a:cubicBezTo>
                      <a:pt x="217" y="703"/>
                      <a:pt x="217" y="703"/>
                      <a:pt x="217" y="703"/>
                    </a:cubicBezTo>
                    <a:cubicBezTo>
                      <a:pt x="217" y="703"/>
                      <a:pt x="217" y="703"/>
                      <a:pt x="217" y="703"/>
                    </a:cubicBezTo>
                    <a:cubicBezTo>
                      <a:pt x="217" y="703"/>
                      <a:pt x="217" y="703"/>
                      <a:pt x="217" y="703"/>
                    </a:cubicBezTo>
                    <a:cubicBezTo>
                      <a:pt x="217" y="703"/>
                      <a:pt x="217" y="703"/>
                      <a:pt x="217" y="703"/>
                    </a:cubicBezTo>
                    <a:cubicBezTo>
                      <a:pt x="217" y="703"/>
                      <a:pt x="217" y="703"/>
                      <a:pt x="217" y="703"/>
                    </a:cubicBezTo>
                    <a:cubicBezTo>
                      <a:pt x="217" y="703"/>
                      <a:pt x="217" y="703"/>
                      <a:pt x="217" y="703"/>
                    </a:cubicBezTo>
                    <a:cubicBezTo>
                      <a:pt x="217" y="702"/>
                      <a:pt x="217" y="702"/>
                      <a:pt x="217" y="702"/>
                    </a:cubicBezTo>
                    <a:cubicBezTo>
                      <a:pt x="217" y="702"/>
                      <a:pt x="217" y="702"/>
                      <a:pt x="217" y="702"/>
                    </a:cubicBezTo>
                    <a:cubicBezTo>
                      <a:pt x="217" y="702"/>
                      <a:pt x="217" y="702"/>
                      <a:pt x="217" y="702"/>
                    </a:cubicBezTo>
                    <a:cubicBezTo>
                      <a:pt x="217" y="702"/>
                      <a:pt x="217" y="702"/>
                      <a:pt x="217" y="702"/>
                    </a:cubicBezTo>
                    <a:cubicBezTo>
                      <a:pt x="216" y="702"/>
                      <a:pt x="216" y="702"/>
                      <a:pt x="216" y="702"/>
                    </a:cubicBezTo>
                    <a:cubicBezTo>
                      <a:pt x="216" y="702"/>
                      <a:pt x="216" y="702"/>
                      <a:pt x="216" y="702"/>
                    </a:cubicBezTo>
                    <a:cubicBezTo>
                      <a:pt x="215" y="701"/>
                      <a:pt x="215" y="701"/>
                      <a:pt x="215" y="701"/>
                    </a:cubicBezTo>
                    <a:cubicBezTo>
                      <a:pt x="215" y="701"/>
                      <a:pt x="215" y="701"/>
                      <a:pt x="215" y="701"/>
                    </a:cubicBezTo>
                    <a:cubicBezTo>
                      <a:pt x="215" y="701"/>
                      <a:pt x="215" y="701"/>
                      <a:pt x="215" y="701"/>
                    </a:cubicBezTo>
                    <a:cubicBezTo>
                      <a:pt x="215" y="701"/>
                      <a:pt x="215" y="701"/>
                      <a:pt x="215" y="701"/>
                    </a:cubicBezTo>
                    <a:cubicBezTo>
                      <a:pt x="214" y="700"/>
                      <a:pt x="214" y="700"/>
                      <a:pt x="214" y="700"/>
                    </a:cubicBezTo>
                    <a:cubicBezTo>
                      <a:pt x="214" y="700"/>
                      <a:pt x="214" y="700"/>
                      <a:pt x="214" y="700"/>
                    </a:cubicBezTo>
                    <a:cubicBezTo>
                      <a:pt x="214" y="700"/>
                      <a:pt x="214" y="700"/>
                      <a:pt x="214" y="700"/>
                    </a:cubicBezTo>
                    <a:cubicBezTo>
                      <a:pt x="214" y="700"/>
                      <a:pt x="214" y="700"/>
                      <a:pt x="214" y="700"/>
                    </a:cubicBezTo>
                    <a:cubicBezTo>
                      <a:pt x="214" y="699"/>
                      <a:pt x="214" y="699"/>
                      <a:pt x="214" y="699"/>
                    </a:cubicBezTo>
                    <a:cubicBezTo>
                      <a:pt x="214" y="699"/>
                      <a:pt x="214" y="699"/>
                      <a:pt x="214" y="699"/>
                    </a:cubicBezTo>
                    <a:cubicBezTo>
                      <a:pt x="214" y="699"/>
                      <a:pt x="214" y="698"/>
                      <a:pt x="214" y="698"/>
                    </a:cubicBezTo>
                    <a:cubicBezTo>
                      <a:pt x="214" y="698"/>
                      <a:pt x="214" y="698"/>
                      <a:pt x="214" y="698"/>
                    </a:cubicBezTo>
                    <a:cubicBezTo>
                      <a:pt x="213" y="698"/>
                      <a:pt x="213" y="698"/>
                      <a:pt x="213" y="697"/>
                    </a:cubicBezTo>
                    <a:cubicBezTo>
                      <a:pt x="213" y="697"/>
                      <a:pt x="213" y="697"/>
                      <a:pt x="213" y="697"/>
                    </a:cubicBezTo>
                    <a:cubicBezTo>
                      <a:pt x="213" y="696"/>
                      <a:pt x="213" y="696"/>
                      <a:pt x="213" y="695"/>
                    </a:cubicBezTo>
                    <a:cubicBezTo>
                      <a:pt x="213" y="695"/>
                      <a:pt x="213" y="695"/>
                      <a:pt x="213" y="695"/>
                    </a:cubicBezTo>
                    <a:cubicBezTo>
                      <a:pt x="213" y="693"/>
                      <a:pt x="213" y="691"/>
                      <a:pt x="213" y="689"/>
                    </a:cubicBezTo>
                    <a:cubicBezTo>
                      <a:pt x="213" y="689"/>
                      <a:pt x="213" y="689"/>
                      <a:pt x="213" y="689"/>
                    </a:cubicBezTo>
                    <a:cubicBezTo>
                      <a:pt x="213" y="688"/>
                      <a:pt x="213" y="688"/>
                      <a:pt x="214" y="687"/>
                    </a:cubicBezTo>
                    <a:cubicBezTo>
                      <a:pt x="214" y="687"/>
                      <a:pt x="214" y="687"/>
                      <a:pt x="214" y="687"/>
                    </a:cubicBezTo>
                    <a:cubicBezTo>
                      <a:pt x="214" y="686"/>
                      <a:pt x="214" y="685"/>
                      <a:pt x="215" y="684"/>
                    </a:cubicBezTo>
                    <a:cubicBezTo>
                      <a:pt x="215" y="684"/>
                      <a:pt x="215" y="684"/>
                      <a:pt x="215" y="684"/>
                    </a:cubicBezTo>
                    <a:cubicBezTo>
                      <a:pt x="215" y="684"/>
                      <a:pt x="216" y="683"/>
                      <a:pt x="216" y="682"/>
                    </a:cubicBezTo>
                    <a:cubicBezTo>
                      <a:pt x="216" y="682"/>
                      <a:pt x="216" y="682"/>
                      <a:pt x="216" y="682"/>
                    </a:cubicBezTo>
                    <a:cubicBezTo>
                      <a:pt x="217" y="681"/>
                      <a:pt x="217" y="680"/>
                      <a:pt x="218" y="679"/>
                    </a:cubicBezTo>
                    <a:cubicBezTo>
                      <a:pt x="218" y="679"/>
                      <a:pt x="218" y="679"/>
                      <a:pt x="218" y="679"/>
                    </a:cubicBezTo>
                    <a:cubicBezTo>
                      <a:pt x="219" y="677"/>
                      <a:pt x="219" y="677"/>
                      <a:pt x="219" y="677"/>
                    </a:cubicBezTo>
                    <a:cubicBezTo>
                      <a:pt x="219" y="677"/>
                      <a:pt x="219" y="677"/>
                      <a:pt x="219" y="677"/>
                    </a:cubicBezTo>
                    <a:cubicBezTo>
                      <a:pt x="216" y="679"/>
                      <a:pt x="213" y="681"/>
                      <a:pt x="210" y="683"/>
                    </a:cubicBezTo>
                    <a:cubicBezTo>
                      <a:pt x="210" y="683"/>
                      <a:pt x="210" y="683"/>
                      <a:pt x="210" y="683"/>
                    </a:cubicBezTo>
                    <a:cubicBezTo>
                      <a:pt x="209" y="684"/>
                      <a:pt x="208" y="684"/>
                      <a:pt x="207" y="683"/>
                    </a:cubicBezTo>
                    <a:cubicBezTo>
                      <a:pt x="207" y="683"/>
                      <a:pt x="207" y="683"/>
                      <a:pt x="207" y="683"/>
                    </a:cubicBezTo>
                    <a:cubicBezTo>
                      <a:pt x="207" y="683"/>
                      <a:pt x="207" y="683"/>
                      <a:pt x="207" y="683"/>
                    </a:cubicBezTo>
                    <a:cubicBezTo>
                      <a:pt x="207" y="683"/>
                      <a:pt x="207" y="683"/>
                      <a:pt x="207" y="683"/>
                    </a:cubicBezTo>
                    <a:cubicBezTo>
                      <a:pt x="206" y="683"/>
                      <a:pt x="206" y="683"/>
                      <a:pt x="206" y="683"/>
                    </a:cubicBezTo>
                    <a:cubicBezTo>
                      <a:pt x="206" y="683"/>
                      <a:pt x="206" y="683"/>
                      <a:pt x="206" y="683"/>
                    </a:cubicBezTo>
                    <a:cubicBezTo>
                      <a:pt x="206" y="683"/>
                      <a:pt x="206" y="682"/>
                      <a:pt x="205" y="682"/>
                    </a:cubicBezTo>
                    <a:cubicBezTo>
                      <a:pt x="205" y="682"/>
                      <a:pt x="205" y="682"/>
                      <a:pt x="205" y="682"/>
                    </a:cubicBezTo>
                    <a:cubicBezTo>
                      <a:pt x="205" y="682"/>
                      <a:pt x="205" y="682"/>
                      <a:pt x="205" y="682"/>
                    </a:cubicBezTo>
                    <a:cubicBezTo>
                      <a:pt x="205" y="682"/>
                      <a:pt x="205" y="682"/>
                      <a:pt x="205" y="682"/>
                    </a:cubicBezTo>
                    <a:cubicBezTo>
                      <a:pt x="204" y="681"/>
                      <a:pt x="204" y="681"/>
                      <a:pt x="204" y="681"/>
                    </a:cubicBezTo>
                    <a:cubicBezTo>
                      <a:pt x="204" y="681"/>
                      <a:pt x="204" y="681"/>
                      <a:pt x="204" y="681"/>
                    </a:cubicBezTo>
                    <a:cubicBezTo>
                      <a:pt x="203" y="680"/>
                      <a:pt x="203" y="680"/>
                      <a:pt x="203" y="680"/>
                    </a:cubicBezTo>
                    <a:cubicBezTo>
                      <a:pt x="203" y="680"/>
                      <a:pt x="203" y="680"/>
                      <a:pt x="203" y="680"/>
                    </a:cubicBezTo>
                    <a:cubicBezTo>
                      <a:pt x="203" y="680"/>
                      <a:pt x="203" y="680"/>
                      <a:pt x="203" y="680"/>
                    </a:cubicBezTo>
                    <a:cubicBezTo>
                      <a:pt x="203" y="680"/>
                      <a:pt x="203" y="680"/>
                      <a:pt x="203" y="680"/>
                    </a:cubicBezTo>
                    <a:cubicBezTo>
                      <a:pt x="202" y="680"/>
                      <a:pt x="202" y="680"/>
                      <a:pt x="202" y="680"/>
                    </a:cubicBezTo>
                    <a:cubicBezTo>
                      <a:pt x="202" y="680"/>
                      <a:pt x="202" y="680"/>
                      <a:pt x="202" y="680"/>
                    </a:cubicBezTo>
                    <a:cubicBezTo>
                      <a:pt x="202" y="680"/>
                      <a:pt x="202" y="680"/>
                      <a:pt x="202" y="679"/>
                    </a:cubicBezTo>
                    <a:cubicBezTo>
                      <a:pt x="202" y="679"/>
                      <a:pt x="202" y="679"/>
                      <a:pt x="202" y="679"/>
                    </a:cubicBezTo>
                    <a:cubicBezTo>
                      <a:pt x="202" y="680"/>
                      <a:pt x="201" y="680"/>
                      <a:pt x="201" y="680"/>
                    </a:cubicBezTo>
                    <a:cubicBezTo>
                      <a:pt x="201" y="680"/>
                      <a:pt x="201" y="680"/>
                      <a:pt x="201" y="680"/>
                    </a:cubicBezTo>
                    <a:cubicBezTo>
                      <a:pt x="201" y="680"/>
                      <a:pt x="201" y="680"/>
                      <a:pt x="201" y="680"/>
                    </a:cubicBezTo>
                    <a:cubicBezTo>
                      <a:pt x="201" y="680"/>
                      <a:pt x="201" y="680"/>
                      <a:pt x="201" y="680"/>
                    </a:cubicBezTo>
                    <a:cubicBezTo>
                      <a:pt x="201" y="680"/>
                      <a:pt x="200" y="680"/>
                      <a:pt x="200" y="680"/>
                    </a:cubicBezTo>
                    <a:cubicBezTo>
                      <a:pt x="200" y="680"/>
                      <a:pt x="200" y="680"/>
                      <a:pt x="200" y="680"/>
                    </a:cubicBezTo>
                    <a:cubicBezTo>
                      <a:pt x="200" y="680"/>
                      <a:pt x="200" y="681"/>
                      <a:pt x="200" y="681"/>
                    </a:cubicBezTo>
                    <a:cubicBezTo>
                      <a:pt x="200" y="681"/>
                      <a:pt x="200" y="681"/>
                      <a:pt x="200" y="681"/>
                    </a:cubicBezTo>
                    <a:cubicBezTo>
                      <a:pt x="200" y="681"/>
                      <a:pt x="200" y="681"/>
                      <a:pt x="200" y="681"/>
                    </a:cubicBezTo>
                    <a:cubicBezTo>
                      <a:pt x="200" y="681"/>
                      <a:pt x="200" y="681"/>
                      <a:pt x="200" y="681"/>
                    </a:cubicBezTo>
                    <a:cubicBezTo>
                      <a:pt x="200" y="682"/>
                      <a:pt x="200" y="682"/>
                      <a:pt x="200" y="682"/>
                    </a:cubicBezTo>
                    <a:cubicBezTo>
                      <a:pt x="200" y="682"/>
                      <a:pt x="200" y="682"/>
                      <a:pt x="200" y="682"/>
                    </a:cubicBezTo>
                    <a:cubicBezTo>
                      <a:pt x="200" y="682"/>
                      <a:pt x="199" y="682"/>
                      <a:pt x="199" y="682"/>
                    </a:cubicBezTo>
                    <a:cubicBezTo>
                      <a:pt x="199" y="682"/>
                      <a:pt x="199" y="682"/>
                      <a:pt x="199" y="682"/>
                    </a:cubicBezTo>
                    <a:cubicBezTo>
                      <a:pt x="199" y="682"/>
                      <a:pt x="199" y="682"/>
                      <a:pt x="199" y="682"/>
                    </a:cubicBezTo>
                    <a:cubicBezTo>
                      <a:pt x="199" y="682"/>
                      <a:pt x="199" y="682"/>
                      <a:pt x="199" y="682"/>
                    </a:cubicBezTo>
                    <a:cubicBezTo>
                      <a:pt x="193" y="692"/>
                      <a:pt x="193" y="692"/>
                      <a:pt x="193" y="692"/>
                    </a:cubicBezTo>
                    <a:cubicBezTo>
                      <a:pt x="193" y="692"/>
                      <a:pt x="193" y="692"/>
                      <a:pt x="193" y="692"/>
                    </a:cubicBezTo>
                    <a:cubicBezTo>
                      <a:pt x="186" y="705"/>
                      <a:pt x="186" y="705"/>
                      <a:pt x="186" y="705"/>
                    </a:cubicBezTo>
                    <a:cubicBezTo>
                      <a:pt x="186" y="705"/>
                      <a:pt x="186" y="705"/>
                      <a:pt x="186" y="705"/>
                    </a:cubicBezTo>
                    <a:cubicBezTo>
                      <a:pt x="176" y="724"/>
                      <a:pt x="176" y="724"/>
                      <a:pt x="176" y="724"/>
                    </a:cubicBezTo>
                    <a:close/>
                    <a:moveTo>
                      <a:pt x="425" y="723"/>
                    </a:moveTo>
                    <a:cubicBezTo>
                      <a:pt x="424" y="722"/>
                      <a:pt x="424" y="722"/>
                      <a:pt x="424" y="722"/>
                    </a:cubicBezTo>
                    <a:cubicBezTo>
                      <a:pt x="424" y="722"/>
                      <a:pt x="424" y="722"/>
                      <a:pt x="424" y="722"/>
                    </a:cubicBezTo>
                    <a:cubicBezTo>
                      <a:pt x="424" y="722"/>
                      <a:pt x="424" y="722"/>
                      <a:pt x="424" y="722"/>
                    </a:cubicBezTo>
                    <a:cubicBezTo>
                      <a:pt x="424" y="722"/>
                      <a:pt x="424" y="722"/>
                      <a:pt x="424" y="722"/>
                    </a:cubicBezTo>
                    <a:cubicBezTo>
                      <a:pt x="423" y="721"/>
                      <a:pt x="423" y="721"/>
                      <a:pt x="423" y="721"/>
                    </a:cubicBezTo>
                    <a:cubicBezTo>
                      <a:pt x="423" y="721"/>
                      <a:pt x="423" y="721"/>
                      <a:pt x="423" y="721"/>
                    </a:cubicBezTo>
                    <a:cubicBezTo>
                      <a:pt x="423" y="720"/>
                      <a:pt x="423" y="720"/>
                      <a:pt x="423" y="720"/>
                    </a:cubicBezTo>
                    <a:cubicBezTo>
                      <a:pt x="423" y="720"/>
                      <a:pt x="423" y="720"/>
                      <a:pt x="423" y="720"/>
                    </a:cubicBezTo>
                    <a:cubicBezTo>
                      <a:pt x="423" y="720"/>
                      <a:pt x="423" y="720"/>
                      <a:pt x="423" y="720"/>
                    </a:cubicBezTo>
                    <a:cubicBezTo>
                      <a:pt x="423" y="720"/>
                      <a:pt x="423" y="720"/>
                      <a:pt x="423" y="720"/>
                    </a:cubicBezTo>
                    <a:cubicBezTo>
                      <a:pt x="423" y="719"/>
                      <a:pt x="423" y="719"/>
                      <a:pt x="423" y="719"/>
                    </a:cubicBezTo>
                    <a:cubicBezTo>
                      <a:pt x="423" y="719"/>
                      <a:pt x="423" y="719"/>
                      <a:pt x="423" y="719"/>
                    </a:cubicBezTo>
                    <a:cubicBezTo>
                      <a:pt x="423" y="718"/>
                      <a:pt x="423" y="718"/>
                      <a:pt x="423" y="718"/>
                    </a:cubicBezTo>
                    <a:cubicBezTo>
                      <a:pt x="423" y="718"/>
                      <a:pt x="423" y="718"/>
                      <a:pt x="423" y="718"/>
                    </a:cubicBezTo>
                    <a:cubicBezTo>
                      <a:pt x="424" y="717"/>
                      <a:pt x="424" y="717"/>
                      <a:pt x="424" y="717"/>
                    </a:cubicBezTo>
                    <a:cubicBezTo>
                      <a:pt x="424" y="717"/>
                      <a:pt x="424" y="717"/>
                      <a:pt x="424" y="717"/>
                    </a:cubicBezTo>
                    <a:cubicBezTo>
                      <a:pt x="425" y="716"/>
                      <a:pt x="425" y="716"/>
                      <a:pt x="425" y="716"/>
                    </a:cubicBezTo>
                    <a:cubicBezTo>
                      <a:pt x="425" y="716"/>
                      <a:pt x="425" y="716"/>
                      <a:pt x="425" y="716"/>
                    </a:cubicBezTo>
                    <a:cubicBezTo>
                      <a:pt x="427" y="715"/>
                      <a:pt x="427" y="715"/>
                      <a:pt x="427" y="715"/>
                    </a:cubicBezTo>
                    <a:cubicBezTo>
                      <a:pt x="427" y="715"/>
                      <a:pt x="427" y="715"/>
                      <a:pt x="427" y="715"/>
                    </a:cubicBezTo>
                    <a:cubicBezTo>
                      <a:pt x="428" y="714"/>
                      <a:pt x="428" y="714"/>
                      <a:pt x="428" y="714"/>
                    </a:cubicBezTo>
                    <a:cubicBezTo>
                      <a:pt x="428" y="714"/>
                      <a:pt x="428" y="714"/>
                      <a:pt x="428" y="714"/>
                    </a:cubicBezTo>
                    <a:cubicBezTo>
                      <a:pt x="430" y="713"/>
                      <a:pt x="430" y="713"/>
                      <a:pt x="430" y="713"/>
                    </a:cubicBezTo>
                    <a:cubicBezTo>
                      <a:pt x="430" y="713"/>
                      <a:pt x="430" y="713"/>
                      <a:pt x="430" y="713"/>
                    </a:cubicBezTo>
                    <a:cubicBezTo>
                      <a:pt x="431" y="712"/>
                      <a:pt x="431" y="712"/>
                      <a:pt x="431" y="712"/>
                    </a:cubicBezTo>
                    <a:cubicBezTo>
                      <a:pt x="431" y="712"/>
                      <a:pt x="431" y="712"/>
                      <a:pt x="431" y="712"/>
                    </a:cubicBezTo>
                    <a:cubicBezTo>
                      <a:pt x="433" y="711"/>
                      <a:pt x="433" y="711"/>
                      <a:pt x="433" y="711"/>
                    </a:cubicBezTo>
                    <a:cubicBezTo>
                      <a:pt x="433" y="711"/>
                      <a:pt x="433" y="711"/>
                      <a:pt x="433" y="711"/>
                    </a:cubicBezTo>
                    <a:cubicBezTo>
                      <a:pt x="434" y="710"/>
                      <a:pt x="434" y="710"/>
                      <a:pt x="434" y="710"/>
                    </a:cubicBezTo>
                    <a:cubicBezTo>
                      <a:pt x="434" y="710"/>
                      <a:pt x="434" y="710"/>
                      <a:pt x="434" y="710"/>
                    </a:cubicBezTo>
                    <a:cubicBezTo>
                      <a:pt x="436" y="709"/>
                      <a:pt x="436" y="709"/>
                      <a:pt x="436" y="709"/>
                    </a:cubicBezTo>
                    <a:cubicBezTo>
                      <a:pt x="436" y="709"/>
                      <a:pt x="436" y="709"/>
                      <a:pt x="436" y="709"/>
                    </a:cubicBezTo>
                    <a:cubicBezTo>
                      <a:pt x="442" y="704"/>
                      <a:pt x="442" y="704"/>
                      <a:pt x="442" y="704"/>
                    </a:cubicBezTo>
                    <a:cubicBezTo>
                      <a:pt x="442" y="704"/>
                      <a:pt x="442" y="704"/>
                      <a:pt x="442" y="704"/>
                    </a:cubicBezTo>
                    <a:cubicBezTo>
                      <a:pt x="443" y="703"/>
                      <a:pt x="443" y="703"/>
                      <a:pt x="443" y="703"/>
                    </a:cubicBezTo>
                    <a:cubicBezTo>
                      <a:pt x="443" y="703"/>
                      <a:pt x="443" y="703"/>
                      <a:pt x="443" y="703"/>
                    </a:cubicBezTo>
                    <a:cubicBezTo>
                      <a:pt x="444" y="703"/>
                      <a:pt x="444" y="703"/>
                      <a:pt x="444" y="703"/>
                    </a:cubicBezTo>
                    <a:cubicBezTo>
                      <a:pt x="444" y="703"/>
                      <a:pt x="444" y="703"/>
                      <a:pt x="444" y="703"/>
                    </a:cubicBezTo>
                    <a:cubicBezTo>
                      <a:pt x="444" y="702"/>
                      <a:pt x="444" y="702"/>
                      <a:pt x="444" y="702"/>
                    </a:cubicBezTo>
                    <a:cubicBezTo>
                      <a:pt x="444" y="702"/>
                      <a:pt x="444" y="702"/>
                      <a:pt x="444" y="702"/>
                    </a:cubicBezTo>
                    <a:cubicBezTo>
                      <a:pt x="445" y="700"/>
                      <a:pt x="445" y="700"/>
                      <a:pt x="445" y="700"/>
                    </a:cubicBezTo>
                    <a:cubicBezTo>
                      <a:pt x="445" y="700"/>
                      <a:pt x="445" y="700"/>
                      <a:pt x="445" y="700"/>
                    </a:cubicBezTo>
                    <a:cubicBezTo>
                      <a:pt x="446" y="699"/>
                      <a:pt x="446" y="699"/>
                      <a:pt x="446" y="699"/>
                    </a:cubicBezTo>
                    <a:cubicBezTo>
                      <a:pt x="446" y="699"/>
                      <a:pt x="446" y="699"/>
                      <a:pt x="446" y="699"/>
                    </a:cubicBezTo>
                    <a:cubicBezTo>
                      <a:pt x="446" y="698"/>
                      <a:pt x="446" y="698"/>
                      <a:pt x="446" y="698"/>
                    </a:cubicBezTo>
                    <a:cubicBezTo>
                      <a:pt x="446" y="698"/>
                      <a:pt x="446" y="698"/>
                      <a:pt x="446" y="698"/>
                    </a:cubicBezTo>
                    <a:cubicBezTo>
                      <a:pt x="446" y="697"/>
                      <a:pt x="446" y="697"/>
                      <a:pt x="446" y="697"/>
                    </a:cubicBezTo>
                    <a:cubicBezTo>
                      <a:pt x="446" y="697"/>
                      <a:pt x="446" y="697"/>
                      <a:pt x="446" y="697"/>
                    </a:cubicBezTo>
                    <a:cubicBezTo>
                      <a:pt x="446" y="696"/>
                      <a:pt x="446" y="696"/>
                      <a:pt x="446" y="696"/>
                    </a:cubicBezTo>
                    <a:cubicBezTo>
                      <a:pt x="446" y="696"/>
                      <a:pt x="446" y="696"/>
                      <a:pt x="446" y="696"/>
                    </a:cubicBezTo>
                    <a:cubicBezTo>
                      <a:pt x="444" y="695"/>
                      <a:pt x="444" y="695"/>
                      <a:pt x="444" y="695"/>
                    </a:cubicBezTo>
                    <a:cubicBezTo>
                      <a:pt x="444" y="695"/>
                      <a:pt x="444" y="695"/>
                      <a:pt x="444" y="695"/>
                    </a:cubicBezTo>
                    <a:cubicBezTo>
                      <a:pt x="444" y="696"/>
                      <a:pt x="444" y="696"/>
                      <a:pt x="444" y="696"/>
                    </a:cubicBezTo>
                    <a:cubicBezTo>
                      <a:pt x="444" y="696"/>
                      <a:pt x="444" y="696"/>
                      <a:pt x="444" y="696"/>
                    </a:cubicBezTo>
                    <a:cubicBezTo>
                      <a:pt x="444" y="697"/>
                      <a:pt x="444" y="697"/>
                      <a:pt x="444" y="697"/>
                    </a:cubicBezTo>
                    <a:cubicBezTo>
                      <a:pt x="444" y="697"/>
                      <a:pt x="444" y="697"/>
                      <a:pt x="444" y="697"/>
                    </a:cubicBezTo>
                    <a:cubicBezTo>
                      <a:pt x="443" y="697"/>
                      <a:pt x="443" y="697"/>
                      <a:pt x="443" y="697"/>
                    </a:cubicBezTo>
                    <a:cubicBezTo>
                      <a:pt x="443" y="697"/>
                      <a:pt x="443" y="697"/>
                      <a:pt x="443" y="697"/>
                    </a:cubicBezTo>
                    <a:cubicBezTo>
                      <a:pt x="443" y="698"/>
                      <a:pt x="443" y="698"/>
                      <a:pt x="443" y="698"/>
                    </a:cubicBezTo>
                    <a:cubicBezTo>
                      <a:pt x="443" y="698"/>
                      <a:pt x="443" y="698"/>
                      <a:pt x="443" y="698"/>
                    </a:cubicBezTo>
                    <a:cubicBezTo>
                      <a:pt x="442" y="698"/>
                      <a:pt x="442" y="698"/>
                      <a:pt x="442" y="698"/>
                    </a:cubicBezTo>
                    <a:cubicBezTo>
                      <a:pt x="442" y="698"/>
                      <a:pt x="442" y="698"/>
                      <a:pt x="442" y="698"/>
                    </a:cubicBezTo>
                    <a:cubicBezTo>
                      <a:pt x="442" y="698"/>
                      <a:pt x="442" y="698"/>
                      <a:pt x="442" y="698"/>
                    </a:cubicBezTo>
                    <a:cubicBezTo>
                      <a:pt x="442" y="698"/>
                      <a:pt x="442" y="698"/>
                      <a:pt x="442" y="698"/>
                    </a:cubicBezTo>
                    <a:cubicBezTo>
                      <a:pt x="441" y="699"/>
                      <a:pt x="441" y="699"/>
                      <a:pt x="441" y="699"/>
                    </a:cubicBezTo>
                    <a:cubicBezTo>
                      <a:pt x="441" y="699"/>
                      <a:pt x="441" y="699"/>
                      <a:pt x="441" y="699"/>
                    </a:cubicBezTo>
                    <a:cubicBezTo>
                      <a:pt x="440" y="699"/>
                      <a:pt x="440" y="699"/>
                      <a:pt x="440" y="699"/>
                    </a:cubicBezTo>
                    <a:cubicBezTo>
                      <a:pt x="440" y="699"/>
                      <a:pt x="440" y="699"/>
                      <a:pt x="440" y="699"/>
                    </a:cubicBezTo>
                    <a:cubicBezTo>
                      <a:pt x="440" y="699"/>
                      <a:pt x="440" y="699"/>
                      <a:pt x="440" y="699"/>
                    </a:cubicBezTo>
                    <a:cubicBezTo>
                      <a:pt x="440" y="699"/>
                      <a:pt x="440" y="699"/>
                      <a:pt x="440" y="699"/>
                    </a:cubicBezTo>
                    <a:cubicBezTo>
                      <a:pt x="439" y="699"/>
                      <a:pt x="439" y="699"/>
                      <a:pt x="439" y="699"/>
                    </a:cubicBezTo>
                    <a:cubicBezTo>
                      <a:pt x="439" y="699"/>
                      <a:pt x="439" y="699"/>
                      <a:pt x="439" y="699"/>
                    </a:cubicBezTo>
                    <a:cubicBezTo>
                      <a:pt x="439" y="699"/>
                      <a:pt x="439" y="699"/>
                      <a:pt x="439" y="699"/>
                    </a:cubicBezTo>
                    <a:cubicBezTo>
                      <a:pt x="439" y="699"/>
                      <a:pt x="439" y="699"/>
                      <a:pt x="439" y="699"/>
                    </a:cubicBezTo>
                    <a:cubicBezTo>
                      <a:pt x="439" y="699"/>
                      <a:pt x="439" y="699"/>
                      <a:pt x="439" y="699"/>
                    </a:cubicBezTo>
                    <a:cubicBezTo>
                      <a:pt x="439" y="699"/>
                      <a:pt x="439" y="699"/>
                      <a:pt x="439" y="699"/>
                    </a:cubicBezTo>
                    <a:cubicBezTo>
                      <a:pt x="438" y="699"/>
                      <a:pt x="438" y="699"/>
                      <a:pt x="438" y="699"/>
                    </a:cubicBezTo>
                    <a:cubicBezTo>
                      <a:pt x="438" y="699"/>
                      <a:pt x="438" y="699"/>
                      <a:pt x="438" y="699"/>
                    </a:cubicBezTo>
                    <a:cubicBezTo>
                      <a:pt x="438" y="699"/>
                      <a:pt x="438" y="699"/>
                      <a:pt x="438" y="699"/>
                    </a:cubicBezTo>
                    <a:cubicBezTo>
                      <a:pt x="438" y="699"/>
                      <a:pt x="438" y="699"/>
                      <a:pt x="438" y="699"/>
                    </a:cubicBezTo>
                    <a:cubicBezTo>
                      <a:pt x="437" y="699"/>
                      <a:pt x="437" y="699"/>
                      <a:pt x="437" y="699"/>
                    </a:cubicBezTo>
                    <a:cubicBezTo>
                      <a:pt x="437" y="699"/>
                      <a:pt x="437" y="699"/>
                      <a:pt x="437" y="699"/>
                    </a:cubicBezTo>
                    <a:cubicBezTo>
                      <a:pt x="437" y="699"/>
                      <a:pt x="437" y="699"/>
                      <a:pt x="437" y="699"/>
                    </a:cubicBezTo>
                    <a:cubicBezTo>
                      <a:pt x="437" y="699"/>
                      <a:pt x="437" y="699"/>
                      <a:pt x="437" y="699"/>
                    </a:cubicBezTo>
                    <a:cubicBezTo>
                      <a:pt x="437" y="699"/>
                      <a:pt x="437" y="699"/>
                      <a:pt x="437" y="699"/>
                    </a:cubicBezTo>
                    <a:cubicBezTo>
                      <a:pt x="437" y="699"/>
                      <a:pt x="437" y="699"/>
                      <a:pt x="437" y="699"/>
                    </a:cubicBezTo>
                    <a:cubicBezTo>
                      <a:pt x="437" y="699"/>
                      <a:pt x="437" y="699"/>
                      <a:pt x="437" y="699"/>
                    </a:cubicBezTo>
                    <a:cubicBezTo>
                      <a:pt x="437" y="699"/>
                      <a:pt x="437" y="699"/>
                      <a:pt x="437" y="699"/>
                    </a:cubicBezTo>
                    <a:cubicBezTo>
                      <a:pt x="436" y="698"/>
                      <a:pt x="436" y="698"/>
                      <a:pt x="436" y="698"/>
                    </a:cubicBezTo>
                    <a:cubicBezTo>
                      <a:pt x="436" y="698"/>
                      <a:pt x="436" y="698"/>
                      <a:pt x="436" y="698"/>
                    </a:cubicBezTo>
                    <a:cubicBezTo>
                      <a:pt x="436" y="698"/>
                      <a:pt x="436" y="698"/>
                      <a:pt x="436" y="698"/>
                    </a:cubicBezTo>
                    <a:cubicBezTo>
                      <a:pt x="436" y="698"/>
                      <a:pt x="436" y="698"/>
                      <a:pt x="436" y="698"/>
                    </a:cubicBezTo>
                    <a:cubicBezTo>
                      <a:pt x="436" y="698"/>
                      <a:pt x="436" y="698"/>
                      <a:pt x="436" y="698"/>
                    </a:cubicBezTo>
                    <a:cubicBezTo>
                      <a:pt x="436" y="698"/>
                      <a:pt x="436" y="698"/>
                      <a:pt x="436" y="698"/>
                    </a:cubicBezTo>
                    <a:cubicBezTo>
                      <a:pt x="436" y="697"/>
                      <a:pt x="436" y="697"/>
                      <a:pt x="436" y="697"/>
                    </a:cubicBezTo>
                    <a:cubicBezTo>
                      <a:pt x="436" y="697"/>
                      <a:pt x="436" y="697"/>
                      <a:pt x="436" y="697"/>
                    </a:cubicBezTo>
                    <a:cubicBezTo>
                      <a:pt x="436" y="697"/>
                      <a:pt x="436" y="697"/>
                      <a:pt x="436" y="697"/>
                    </a:cubicBezTo>
                    <a:cubicBezTo>
                      <a:pt x="436" y="697"/>
                      <a:pt x="436" y="697"/>
                      <a:pt x="436" y="697"/>
                    </a:cubicBezTo>
                    <a:cubicBezTo>
                      <a:pt x="436" y="696"/>
                      <a:pt x="436" y="696"/>
                      <a:pt x="436" y="696"/>
                    </a:cubicBezTo>
                    <a:cubicBezTo>
                      <a:pt x="436" y="696"/>
                      <a:pt x="436" y="696"/>
                      <a:pt x="436" y="696"/>
                    </a:cubicBezTo>
                    <a:cubicBezTo>
                      <a:pt x="443" y="692"/>
                      <a:pt x="443" y="692"/>
                      <a:pt x="443" y="692"/>
                    </a:cubicBezTo>
                    <a:cubicBezTo>
                      <a:pt x="443" y="692"/>
                      <a:pt x="443" y="692"/>
                      <a:pt x="443" y="692"/>
                    </a:cubicBezTo>
                    <a:cubicBezTo>
                      <a:pt x="442" y="692"/>
                      <a:pt x="442" y="692"/>
                      <a:pt x="442" y="692"/>
                    </a:cubicBezTo>
                    <a:cubicBezTo>
                      <a:pt x="442" y="692"/>
                      <a:pt x="442" y="692"/>
                      <a:pt x="442" y="692"/>
                    </a:cubicBezTo>
                    <a:cubicBezTo>
                      <a:pt x="442" y="691"/>
                      <a:pt x="442" y="691"/>
                      <a:pt x="442" y="691"/>
                    </a:cubicBezTo>
                    <a:cubicBezTo>
                      <a:pt x="442" y="691"/>
                      <a:pt x="442" y="691"/>
                      <a:pt x="442" y="691"/>
                    </a:cubicBezTo>
                    <a:cubicBezTo>
                      <a:pt x="442" y="691"/>
                      <a:pt x="442" y="691"/>
                      <a:pt x="442" y="691"/>
                    </a:cubicBezTo>
                    <a:cubicBezTo>
                      <a:pt x="442" y="691"/>
                      <a:pt x="442" y="691"/>
                      <a:pt x="442" y="691"/>
                    </a:cubicBezTo>
                    <a:cubicBezTo>
                      <a:pt x="442" y="691"/>
                      <a:pt x="442" y="691"/>
                      <a:pt x="442" y="691"/>
                    </a:cubicBezTo>
                    <a:cubicBezTo>
                      <a:pt x="442" y="691"/>
                      <a:pt x="442" y="691"/>
                      <a:pt x="442" y="691"/>
                    </a:cubicBezTo>
                    <a:cubicBezTo>
                      <a:pt x="442" y="690"/>
                      <a:pt x="442" y="690"/>
                      <a:pt x="442" y="690"/>
                    </a:cubicBezTo>
                    <a:cubicBezTo>
                      <a:pt x="442" y="690"/>
                      <a:pt x="442" y="690"/>
                      <a:pt x="442" y="690"/>
                    </a:cubicBezTo>
                    <a:cubicBezTo>
                      <a:pt x="442" y="690"/>
                      <a:pt x="442" y="690"/>
                      <a:pt x="442" y="690"/>
                    </a:cubicBezTo>
                    <a:cubicBezTo>
                      <a:pt x="442" y="690"/>
                      <a:pt x="442" y="690"/>
                      <a:pt x="442" y="690"/>
                    </a:cubicBezTo>
                    <a:cubicBezTo>
                      <a:pt x="442" y="690"/>
                      <a:pt x="442" y="690"/>
                      <a:pt x="442" y="690"/>
                    </a:cubicBezTo>
                    <a:cubicBezTo>
                      <a:pt x="442" y="690"/>
                      <a:pt x="442" y="690"/>
                      <a:pt x="442" y="690"/>
                    </a:cubicBezTo>
                    <a:cubicBezTo>
                      <a:pt x="443" y="689"/>
                      <a:pt x="443" y="689"/>
                      <a:pt x="443" y="689"/>
                    </a:cubicBezTo>
                    <a:cubicBezTo>
                      <a:pt x="443" y="689"/>
                      <a:pt x="443" y="689"/>
                      <a:pt x="443" y="689"/>
                    </a:cubicBezTo>
                    <a:cubicBezTo>
                      <a:pt x="443" y="689"/>
                      <a:pt x="443" y="689"/>
                      <a:pt x="443" y="689"/>
                    </a:cubicBezTo>
                    <a:cubicBezTo>
                      <a:pt x="443" y="689"/>
                      <a:pt x="443" y="689"/>
                      <a:pt x="443" y="689"/>
                    </a:cubicBezTo>
                    <a:cubicBezTo>
                      <a:pt x="443" y="688"/>
                      <a:pt x="443" y="688"/>
                      <a:pt x="443" y="688"/>
                    </a:cubicBezTo>
                    <a:cubicBezTo>
                      <a:pt x="443" y="688"/>
                      <a:pt x="443" y="688"/>
                      <a:pt x="443" y="688"/>
                    </a:cubicBezTo>
                    <a:cubicBezTo>
                      <a:pt x="443" y="688"/>
                      <a:pt x="443" y="688"/>
                      <a:pt x="443" y="688"/>
                    </a:cubicBezTo>
                    <a:cubicBezTo>
                      <a:pt x="443" y="688"/>
                      <a:pt x="443" y="688"/>
                      <a:pt x="443" y="688"/>
                    </a:cubicBezTo>
                    <a:cubicBezTo>
                      <a:pt x="444" y="687"/>
                      <a:pt x="444" y="687"/>
                      <a:pt x="444" y="687"/>
                    </a:cubicBezTo>
                    <a:cubicBezTo>
                      <a:pt x="444" y="687"/>
                      <a:pt x="444" y="687"/>
                      <a:pt x="444" y="687"/>
                    </a:cubicBezTo>
                    <a:cubicBezTo>
                      <a:pt x="444" y="687"/>
                      <a:pt x="444" y="687"/>
                      <a:pt x="444" y="687"/>
                    </a:cubicBezTo>
                    <a:cubicBezTo>
                      <a:pt x="444" y="687"/>
                      <a:pt x="444" y="687"/>
                      <a:pt x="444" y="687"/>
                    </a:cubicBezTo>
                    <a:cubicBezTo>
                      <a:pt x="444" y="686"/>
                      <a:pt x="444" y="686"/>
                      <a:pt x="444" y="686"/>
                    </a:cubicBezTo>
                    <a:cubicBezTo>
                      <a:pt x="444" y="686"/>
                      <a:pt x="444" y="686"/>
                      <a:pt x="444" y="686"/>
                    </a:cubicBezTo>
                    <a:cubicBezTo>
                      <a:pt x="444" y="686"/>
                      <a:pt x="444" y="686"/>
                      <a:pt x="444" y="686"/>
                    </a:cubicBezTo>
                    <a:cubicBezTo>
                      <a:pt x="444" y="686"/>
                      <a:pt x="444" y="686"/>
                      <a:pt x="444" y="686"/>
                    </a:cubicBezTo>
                    <a:cubicBezTo>
                      <a:pt x="444" y="685"/>
                      <a:pt x="444" y="685"/>
                      <a:pt x="444" y="685"/>
                    </a:cubicBezTo>
                    <a:cubicBezTo>
                      <a:pt x="444" y="685"/>
                      <a:pt x="444" y="685"/>
                      <a:pt x="444" y="685"/>
                    </a:cubicBezTo>
                    <a:cubicBezTo>
                      <a:pt x="443" y="685"/>
                      <a:pt x="443" y="685"/>
                      <a:pt x="443" y="685"/>
                    </a:cubicBezTo>
                    <a:cubicBezTo>
                      <a:pt x="443" y="685"/>
                      <a:pt x="443" y="685"/>
                      <a:pt x="443" y="685"/>
                    </a:cubicBezTo>
                    <a:cubicBezTo>
                      <a:pt x="443" y="685"/>
                      <a:pt x="443" y="685"/>
                      <a:pt x="443" y="685"/>
                    </a:cubicBezTo>
                    <a:cubicBezTo>
                      <a:pt x="443" y="685"/>
                      <a:pt x="443" y="685"/>
                      <a:pt x="443" y="685"/>
                    </a:cubicBezTo>
                    <a:cubicBezTo>
                      <a:pt x="442" y="685"/>
                      <a:pt x="442" y="685"/>
                      <a:pt x="442" y="685"/>
                    </a:cubicBezTo>
                    <a:cubicBezTo>
                      <a:pt x="442" y="685"/>
                      <a:pt x="442" y="685"/>
                      <a:pt x="442" y="685"/>
                    </a:cubicBezTo>
                    <a:cubicBezTo>
                      <a:pt x="442" y="685"/>
                      <a:pt x="442" y="685"/>
                      <a:pt x="442" y="685"/>
                    </a:cubicBezTo>
                    <a:cubicBezTo>
                      <a:pt x="442" y="685"/>
                      <a:pt x="442" y="685"/>
                      <a:pt x="442" y="685"/>
                    </a:cubicBezTo>
                    <a:cubicBezTo>
                      <a:pt x="441" y="685"/>
                      <a:pt x="441" y="685"/>
                      <a:pt x="441" y="685"/>
                    </a:cubicBezTo>
                    <a:cubicBezTo>
                      <a:pt x="441" y="685"/>
                      <a:pt x="441" y="685"/>
                      <a:pt x="441" y="685"/>
                    </a:cubicBezTo>
                    <a:cubicBezTo>
                      <a:pt x="441" y="685"/>
                      <a:pt x="441" y="685"/>
                      <a:pt x="441" y="685"/>
                    </a:cubicBezTo>
                    <a:cubicBezTo>
                      <a:pt x="441" y="685"/>
                      <a:pt x="441" y="685"/>
                      <a:pt x="441" y="685"/>
                    </a:cubicBezTo>
                    <a:cubicBezTo>
                      <a:pt x="440" y="685"/>
                      <a:pt x="440" y="685"/>
                      <a:pt x="440" y="685"/>
                    </a:cubicBezTo>
                    <a:cubicBezTo>
                      <a:pt x="440" y="685"/>
                      <a:pt x="440" y="685"/>
                      <a:pt x="440" y="685"/>
                    </a:cubicBezTo>
                    <a:cubicBezTo>
                      <a:pt x="440" y="685"/>
                      <a:pt x="440" y="685"/>
                      <a:pt x="440" y="685"/>
                    </a:cubicBezTo>
                    <a:cubicBezTo>
                      <a:pt x="440" y="685"/>
                      <a:pt x="440" y="685"/>
                      <a:pt x="440" y="685"/>
                    </a:cubicBezTo>
                    <a:cubicBezTo>
                      <a:pt x="440" y="685"/>
                      <a:pt x="440" y="685"/>
                      <a:pt x="440" y="685"/>
                    </a:cubicBezTo>
                    <a:cubicBezTo>
                      <a:pt x="440" y="685"/>
                      <a:pt x="440" y="685"/>
                      <a:pt x="440" y="685"/>
                    </a:cubicBezTo>
                    <a:cubicBezTo>
                      <a:pt x="439" y="685"/>
                      <a:pt x="439" y="685"/>
                      <a:pt x="439" y="685"/>
                    </a:cubicBezTo>
                    <a:cubicBezTo>
                      <a:pt x="439" y="685"/>
                      <a:pt x="439" y="685"/>
                      <a:pt x="439" y="685"/>
                    </a:cubicBezTo>
                    <a:cubicBezTo>
                      <a:pt x="439" y="686"/>
                      <a:pt x="439" y="686"/>
                      <a:pt x="439" y="686"/>
                    </a:cubicBezTo>
                    <a:cubicBezTo>
                      <a:pt x="439" y="686"/>
                      <a:pt x="439" y="686"/>
                      <a:pt x="439" y="686"/>
                    </a:cubicBezTo>
                    <a:cubicBezTo>
                      <a:pt x="439" y="686"/>
                      <a:pt x="439" y="686"/>
                      <a:pt x="439" y="686"/>
                    </a:cubicBezTo>
                    <a:cubicBezTo>
                      <a:pt x="439" y="686"/>
                      <a:pt x="439" y="686"/>
                      <a:pt x="439" y="686"/>
                    </a:cubicBezTo>
                    <a:cubicBezTo>
                      <a:pt x="439" y="686"/>
                      <a:pt x="439" y="686"/>
                      <a:pt x="439" y="686"/>
                    </a:cubicBezTo>
                    <a:cubicBezTo>
                      <a:pt x="439" y="686"/>
                      <a:pt x="439" y="686"/>
                      <a:pt x="439" y="686"/>
                    </a:cubicBezTo>
                    <a:cubicBezTo>
                      <a:pt x="438" y="686"/>
                      <a:pt x="438" y="686"/>
                      <a:pt x="438" y="686"/>
                    </a:cubicBezTo>
                    <a:cubicBezTo>
                      <a:pt x="438" y="686"/>
                      <a:pt x="438" y="686"/>
                      <a:pt x="438" y="686"/>
                    </a:cubicBezTo>
                    <a:cubicBezTo>
                      <a:pt x="438" y="686"/>
                      <a:pt x="438" y="686"/>
                      <a:pt x="438" y="686"/>
                    </a:cubicBezTo>
                    <a:cubicBezTo>
                      <a:pt x="438" y="686"/>
                      <a:pt x="438" y="686"/>
                      <a:pt x="438" y="686"/>
                    </a:cubicBezTo>
                    <a:cubicBezTo>
                      <a:pt x="438" y="686"/>
                      <a:pt x="438" y="686"/>
                      <a:pt x="438" y="686"/>
                    </a:cubicBezTo>
                    <a:cubicBezTo>
                      <a:pt x="438" y="686"/>
                      <a:pt x="438" y="686"/>
                      <a:pt x="438" y="686"/>
                    </a:cubicBezTo>
                    <a:cubicBezTo>
                      <a:pt x="439" y="685"/>
                      <a:pt x="439" y="685"/>
                      <a:pt x="439" y="685"/>
                    </a:cubicBezTo>
                    <a:cubicBezTo>
                      <a:pt x="439" y="685"/>
                      <a:pt x="439" y="685"/>
                      <a:pt x="439" y="685"/>
                    </a:cubicBezTo>
                    <a:cubicBezTo>
                      <a:pt x="440" y="684"/>
                      <a:pt x="440" y="684"/>
                      <a:pt x="440" y="684"/>
                    </a:cubicBezTo>
                    <a:cubicBezTo>
                      <a:pt x="440" y="684"/>
                      <a:pt x="440" y="684"/>
                      <a:pt x="440" y="684"/>
                    </a:cubicBezTo>
                    <a:cubicBezTo>
                      <a:pt x="441" y="683"/>
                      <a:pt x="441" y="683"/>
                      <a:pt x="441" y="683"/>
                    </a:cubicBezTo>
                    <a:cubicBezTo>
                      <a:pt x="441" y="683"/>
                      <a:pt x="441" y="683"/>
                      <a:pt x="441" y="683"/>
                    </a:cubicBezTo>
                    <a:cubicBezTo>
                      <a:pt x="443" y="682"/>
                      <a:pt x="443" y="682"/>
                      <a:pt x="443" y="682"/>
                    </a:cubicBezTo>
                    <a:cubicBezTo>
                      <a:pt x="443" y="682"/>
                      <a:pt x="443" y="682"/>
                      <a:pt x="443" y="682"/>
                    </a:cubicBezTo>
                    <a:cubicBezTo>
                      <a:pt x="445" y="681"/>
                      <a:pt x="445" y="681"/>
                      <a:pt x="445" y="681"/>
                    </a:cubicBezTo>
                    <a:cubicBezTo>
                      <a:pt x="445" y="681"/>
                      <a:pt x="445" y="681"/>
                      <a:pt x="445" y="681"/>
                    </a:cubicBezTo>
                    <a:cubicBezTo>
                      <a:pt x="446" y="680"/>
                      <a:pt x="446" y="680"/>
                      <a:pt x="446" y="680"/>
                    </a:cubicBezTo>
                    <a:cubicBezTo>
                      <a:pt x="446" y="680"/>
                      <a:pt x="446" y="680"/>
                      <a:pt x="446" y="680"/>
                    </a:cubicBezTo>
                    <a:cubicBezTo>
                      <a:pt x="448" y="679"/>
                      <a:pt x="448" y="679"/>
                      <a:pt x="448" y="679"/>
                    </a:cubicBezTo>
                    <a:cubicBezTo>
                      <a:pt x="448" y="679"/>
                      <a:pt x="448" y="679"/>
                      <a:pt x="448" y="679"/>
                    </a:cubicBezTo>
                    <a:cubicBezTo>
                      <a:pt x="449" y="678"/>
                      <a:pt x="449" y="678"/>
                      <a:pt x="449" y="678"/>
                    </a:cubicBezTo>
                    <a:cubicBezTo>
                      <a:pt x="449" y="678"/>
                      <a:pt x="449" y="678"/>
                      <a:pt x="449" y="678"/>
                    </a:cubicBezTo>
                    <a:cubicBezTo>
                      <a:pt x="450" y="677"/>
                      <a:pt x="450" y="677"/>
                      <a:pt x="450" y="677"/>
                    </a:cubicBezTo>
                    <a:cubicBezTo>
                      <a:pt x="450" y="677"/>
                      <a:pt x="450" y="677"/>
                      <a:pt x="450" y="677"/>
                    </a:cubicBezTo>
                    <a:cubicBezTo>
                      <a:pt x="451" y="676"/>
                      <a:pt x="451" y="676"/>
                      <a:pt x="451" y="676"/>
                    </a:cubicBezTo>
                    <a:cubicBezTo>
                      <a:pt x="451" y="676"/>
                      <a:pt x="451" y="676"/>
                      <a:pt x="451" y="676"/>
                    </a:cubicBezTo>
                    <a:cubicBezTo>
                      <a:pt x="452" y="676"/>
                      <a:pt x="452" y="676"/>
                      <a:pt x="452" y="676"/>
                    </a:cubicBezTo>
                    <a:cubicBezTo>
                      <a:pt x="452" y="676"/>
                      <a:pt x="452" y="676"/>
                      <a:pt x="452" y="676"/>
                    </a:cubicBezTo>
                    <a:cubicBezTo>
                      <a:pt x="454" y="675"/>
                      <a:pt x="454" y="675"/>
                      <a:pt x="454" y="675"/>
                    </a:cubicBezTo>
                    <a:cubicBezTo>
                      <a:pt x="454" y="675"/>
                      <a:pt x="454" y="675"/>
                      <a:pt x="454" y="675"/>
                    </a:cubicBezTo>
                    <a:cubicBezTo>
                      <a:pt x="454" y="674"/>
                      <a:pt x="454" y="674"/>
                      <a:pt x="454" y="674"/>
                    </a:cubicBezTo>
                    <a:cubicBezTo>
                      <a:pt x="454" y="674"/>
                      <a:pt x="454" y="674"/>
                      <a:pt x="454" y="674"/>
                    </a:cubicBezTo>
                    <a:cubicBezTo>
                      <a:pt x="455" y="672"/>
                      <a:pt x="455" y="672"/>
                      <a:pt x="455" y="672"/>
                    </a:cubicBezTo>
                    <a:cubicBezTo>
                      <a:pt x="455" y="672"/>
                      <a:pt x="455" y="672"/>
                      <a:pt x="455" y="672"/>
                    </a:cubicBezTo>
                    <a:cubicBezTo>
                      <a:pt x="455" y="671"/>
                      <a:pt x="455" y="671"/>
                      <a:pt x="455" y="671"/>
                    </a:cubicBezTo>
                    <a:cubicBezTo>
                      <a:pt x="455" y="671"/>
                      <a:pt x="455" y="671"/>
                      <a:pt x="455" y="671"/>
                    </a:cubicBezTo>
                    <a:cubicBezTo>
                      <a:pt x="456" y="670"/>
                      <a:pt x="456" y="670"/>
                      <a:pt x="456" y="670"/>
                    </a:cubicBezTo>
                    <a:cubicBezTo>
                      <a:pt x="456" y="670"/>
                      <a:pt x="456" y="670"/>
                      <a:pt x="456" y="670"/>
                    </a:cubicBezTo>
                    <a:cubicBezTo>
                      <a:pt x="456" y="670"/>
                      <a:pt x="456" y="670"/>
                      <a:pt x="456" y="670"/>
                    </a:cubicBezTo>
                    <a:cubicBezTo>
                      <a:pt x="456" y="670"/>
                      <a:pt x="456" y="670"/>
                      <a:pt x="456" y="670"/>
                    </a:cubicBezTo>
                    <a:cubicBezTo>
                      <a:pt x="455" y="669"/>
                      <a:pt x="455" y="669"/>
                      <a:pt x="455" y="669"/>
                    </a:cubicBezTo>
                    <a:cubicBezTo>
                      <a:pt x="455" y="669"/>
                      <a:pt x="455" y="669"/>
                      <a:pt x="455" y="669"/>
                    </a:cubicBezTo>
                    <a:cubicBezTo>
                      <a:pt x="455" y="669"/>
                      <a:pt x="454" y="668"/>
                      <a:pt x="454" y="668"/>
                    </a:cubicBezTo>
                    <a:cubicBezTo>
                      <a:pt x="454" y="668"/>
                      <a:pt x="454" y="668"/>
                      <a:pt x="454" y="668"/>
                    </a:cubicBezTo>
                    <a:cubicBezTo>
                      <a:pt x="454" y="667"/>
                      <a:pt x="454" y="667"/>
                      <a:pt x="454" y="667"/>
                    </a:cubicBezTo>
                    <a:cubicBezTo>
                      <a:pt x="454" y="667"/>
                      <a:pt x="454" y="667"/>
                      <a:pt x="454" y="667"/>
                    </a:cubicBezTo>
                    <a:cubicBezTo>
                      <a:pt x="453" y="667"/>
                      <a:pt x="453" y="667"/>
                      <a:pt x="453" y="667"/>
                    </a:cubicBezTo>
                    <a:cubicBezTo>
                      <a:pt x="453" y="667"/>
                      <a:pt x="453" y="667"/>
                      <a:pt x="453" y="667"/>
                    </a:cubicBezTo>
                    <a:cubicBezTo>
                      <a:pt x="451" y="669"/>
                      <a:pt x="451" y="669"/>
                      <a:pt x="451" y="669"/>
                    </a:cubicBezTo>
                    <a:cubicBezTo>
                      <a:pt x="451" y="669"/>
                      <a:pt x="451" y="669"/>
                      <a:pt x="451" y="669"/>
                    </a:cubicBezTo>
                    <a:cubicBezTo>
                      <a:pt x="450" y="670"/>
                      <a:pt x="450" y="670"/>
                      <a:pt x="450" y="670"/>
                    </a:cubicBezTo>
                    <a:cubicBezTo>
                      <a:pt x="450" y="670"/>
                      <a:pt x="450" y="670"/>
                      <a:pt x="450" y="670"/>
                    </a:cubicBezTo>
                    <a:cubicBezTo>
                      <a:pt x="448" y="672"/>
                      <a:pt x="448" y="672"/>
                      <a:pt x="448" y="672"/>
                    </a:cubicBezTo>
                    <a:cubicBezTo>
                      <a:pt x="448" y="672"/>
                      <a:pt x="448" y="672"/>
                      <a:pt x="448" y="672"/>
                    </a:cubicBezTo>
                    <a:cubicBezTo>
                      <a:pt x="447" y="673"/>
                      <a:pt x="447" y="673"/>
                      <a:pt x="447" y="673"/>
                    </a:cubicBezTo>
                    <a:cubicBezTo>
                      <a:pt x="447" y="673"/>
                      <a:pt x="447" y="673"/>
                      <a:pt x="447" y="673"/>
                    </a:cubicBezTo>
                    <a:cubicBezTo>
                      <a:pt x="445" y="674"/>
                      <a:pt x="445" y="674"/>
                      <a:pt x="445" y="674"/>
                    </a:cubicBezTo>
                    <a:cubicBezTo>
                      <a:pt x="445" y="674"/>
                      <a:pt x="445" y="674"/>
                      <a:pt x="445" y="674"/>
                    </a:cubicBezTo>
                    <a:cubicBezTo>
                      <a:pt x="444" y="675"/>
                      <a:pt x="444" y="675"/>
                      <a:pt x="444" y="675"/>
                    </a:cubicBezTo>
                    <a:cubicBezTo>
                      <a:pt x="444" y="675"/>
                      <a:pt x="444" y="675"/>
                      <a:pt x="444" y="675"/>
                    </a:cubicBezTo>
                    <a:cubicBezTo>
                      <a:pt x="442" y="676"/>
                      <a:pt x="442" y="676"/>
                      <a:pt x="442" y="676"/>
                    </a:cubicBezTo>
                    <a:cubicBezTo>
                      <a:pt x="442" y="676"/>
                      <a:pt x="442" y="676"/>
                      <a:pt x="442" y="676"/>
                    </a:cubicBezTo>
                    <a:cubicBezTo>
                      <a:pt x="440" y="675"/>
                      <a:pt x="440" y="675"/>
                      <a:pt x="440" y="675"/>
                    </a:cubicBezTo>
                    <a:cubicBezTo>
                      <a:pt x="440" y="675"/>
                      <a:pt x="440" y="675"/>
                      <a:pt x="440" y="675"/>
                    </a:cubicBezTo>
                    <a:cubicBezTo>
                      <a:pt x="440" y="674"/>
                      <a:pt x="440" y="674"/>
                      <a:pt x="440" y="674"/>
                    </a:cubicBezTo>
                    <a:cubicBezTo>
                      <a:pt x="440" y="674"/>
                      <a:pt x="440" y="674"/>
                      <a:pt x="440" y="674"/>
                    </a:cubicBezTo>
                    <a:cubicBezTo>
                      <a:pt x="440" y="674"/>
                      <a:pt x="440" y="674"/>
                      <a:pt x="440" y="674"/>
                    </a:cubicBezTo>
                    <a:cubicBezTo>
                      <a:pt x="440" y="674"/>
                      <a:pt x="440" y="674"/>
                      <a:pt x="440" y="674"/>
                    </a:cubicBezTo>
                    <a:cubicBezTo>
                      <a:pt x="440" y="673"/>
                      <a:pt x="440" y="673"/>
                      <a:pt x="440" y="673"/>
                    </a:cubicBezTo>
                    <a:cubicBezTo>
                      <a:pt x="440" y="673"/>
                      <a:pt x="440" y="673"/>
                      <a:pt x="440" y="673"/>
                    </a:cubicBezTo>
                    <a:cubicBezTo>
                      <a:pt x="441" y="672"/>
                      <a:pt x="441" y="672"/>
                      <a:pt x="441" y="672"/>
                    </a:cubicBezTo>
                    <a:cubicBezTo>
                      <a:pt x="441" y="672"/>
                      <a:pt x="441" y="672"/>
                      <a:pt x="441" y="672"/>
                    </a:cubicBezTo>
                    <a:cubicBezTo>
                      <a:pt x="441" y="671"/>
                      <a:pt x="441" y="671"/>
                      <a:pt x="441" y="671"/>
                    </a:cubicBezTo>
                    <a:cubicBezTo>
                      <a:pt x="441" y="671"/>
                      <a:pt x="441" y="671"/>
                      <a:pt x="441" y="671"/>
                    </a:cubicBezTo>
                    <a:cubicBezTo>
                      <a:pt x="441" y="670"/>
                      <a:pt x="441" y="670"/>
                      <a:pt x="441" y="670"/>
                    </a:cubicBezTo>
                    <a:cubicBezTo>
                      <a:pt x="441" y="670"/>
                      <a:pt x="441" y="670"/>
                      <a:pt x="441" y="670"/>
                    </a:cubicBezTo>
                    <a:cubicBezTo>
                      <a:pt x="441" y="669"/>
                      <a:pt x="441" y="669"/>
                      <a:pt x="441" y="669"/>
                    </a:cubicBezTo>
                    <a:cubicBezTo>
                      <a:pt x="441" y="669"/>
                      <a:pt x="441" y="669"/>
                      <a:pt x="441" y="669"/>
                    </a:cubicBezTo>
                    <a:cubicBezTo>
                      <a:pt x="441" y="668"/>
                      <a:pt x="441" y="668"/>
                      <a:pt x="441" y="668"/>
                    </a:cubicBezTo>
                    <a:cubicBezTo>
                      <a:pt x="441" y="668"/>
                      <a:pt x="441" y="668"/>
                      <a:pt x="441" y="668"/>
                    </a:cubicBezTo>
                    <a:cubicBezTo>
                      <a:pt x="435" y="671"/>
                      <a:pt x="435" y="671"/>
                      <a:pt x="435" y="671"/>
                    </a:cubicBezTo>
                    <a:cubicBezTo>
                      <a:pt x="435" y="671"/>
                      <a:pt x="435" y="671"/>
                      <a:pt x="435" y="671"/>
                    </a:cubicBezTo>
                    <a:cubicBezTo>
                      <a:pt x="428" y="676"/>
                      <a:pt x="428" y="676"/>
                      <a:pt x="428" y="676"/>
                    </a:cubicBezTo>
                    <a:cubicBezTo>
                      <a:pt x="428" y="676"/>
                      <a:pt x="428" y="676"/>
                      <a:pt x="428" y="676"/>
                    </a:cubicBezTo>
                    <a:cubicBezTo>
                      <a:pt x="426" y="676"/>
                      <a:pt x="426" y="676"/>
                      <a:pt x="426" y="676"/>
                    </a:cubicBezTo>
                    <a:cubicBezTo>
                      <a:pt x="426" y="676"/>
                      <a:pt x="426" y="676"/>
                      <a:pt x="426" y="676"/>
                    </a:cubicBezTo>
                    <a:cubicBezTo>
                      <a:pt x="425" y="676"/>
                      <a:pt x="425" y="676"/>
                      <a:pt x="425" y="676"/>
                    </a:cubicBezTo>
                    <a:cubicBezTo>
                      <a:pt x="425" y="676"/>
                      <a:pt x="425" y="676"/>
                      <a:pt x="425" y="676"/>
                    </a:cubicBezTo>
                    <a:cubicBezTo>
                      <a:pt x="424" y="676"/>
                      <a:pt x="424" y="676"/>
                      <a:pt x="424" y="676"/>
                    </a:cubicBezTo>
                    <a:cubicBezTo>
                      <a:pt x="424" y="676"/>
                      <a:pt x="424" y="676"/>
                      <a:pt x="424" y="676"/>
                    </a:cubicBezTo>
                    <a:cubicBezTo>
                      <a:pt x="422" y="676"/>
                      <a:pt x="422" y="676"/>
                      <a:pt x="422" y="676"/>
                    </a:cubicBezTo>
                    <a:cubicBezTo>
                      <a:pt x="422" y="676"/>
                      <a:pt x="422" y="676"/>
                      <a:pt x="422" y="676"/>
                    </a:cubicBezTo>
                    <a:cubicBezTo>
                      <a:pt x="421" y="675"/>
                      <a:pt x="421" y="675"/>
                      <a:pt x="421" y="675"/>
                    </a:cubicBezTo>
                    <a:cubicBezTo>
                      <a:pt x="421" y="675"/>
                      <a:pt x="421" y="675"/>
                      <a:pt x="421" y="675"/>
                    </a:cubicBezTo>
                    <a:cubicBezTo>
                      <a:pt x="420" y="674"/>
                      <a:pt x="420" y="674"/>
                      <a:pt x="420" y="674"/>
                    </a:cubicBezTo>
                    <a:cubicBezTo>
                      <a:pt x="420" y="674"/>
                      <a:pt x="420" y="674"/>
                      <a:pt x="420" y="674"/>
                    </a:cubicBezTo>
                    <a:cubicBezTo>
                      <a:pt x="418" y="674"/>
                      <a:pt x="418" y="674"/>
                      <a:pt x="418" y="674"/>
                    </a:cubicBezTo>
                    <a:cubicBezTo>
                      <a:pt x="418" y="674"/>
                      <a:pt x="418" y="674"/>
                      <a:pt x="418" y="674"/>
                    </a:cubicBezTo>
                    <a:cubicBezTo>
                      <a:pt x="417" y="673"/>
                      <a:pt x="417" y="673"/>
                      <a:pt x="417" y="673"/>
                    </a:cubicBezTo>
                    <a:cubicBezTo>
                      <a:pt x="417" y="673"/>
                      <a:pt x="417" y="673"/>
                      <a:pt x="417" y="673"/>
                    </a:cubicBezTo>
                    <a:cubicBezTo>
                      <a:pt x="417" y="673"/>
                      <a:pt x="417" y="673"/>
                      <a:pt x="417" y="673"/>
                    </a:cubicBezTo>
                    <a:cubicBezTo>
                      <a:pt x="417" y="673"/>
                      <a:pt x="417" y="673"/>
                      <a:pt x="417" y="673"/>
                    </a:cubicBezTo>
                    <a:cubicBezTo>
                      <a:pt x="417" y="672"/>
                      <a:pt x="417" y="672"/>
                      <a:pt x="417" y="672"/>
                    </a:cubicBezTo>
                    <a:cubicBezTo>
                      <a:pt x="417" y="672"/>
                      <a:pt x="417" y="672"/>
                      <a:pt x="417" y="672"/>
                    </a:cubicBezTo>
                    <a:cubicBezTo>
                      <a:pt x="416" y="672"/>
                      <a:pt x="416" y="672"/>
                      <a:pt x="416" y="672"/>
                    </a:cubicBezTo>
                    <a:cubicBezTo>
                      <a:pt x="416" y="672"/>
                      <a:pt x="416" y="672"/>
                      <a:pt x="416" y="672"/>
                    </a:cubicBezTo>
                    <a:cubicBezTo>
                      <a:pt x="416" y="671"/>
                      <a:pt x="416" y="671"/>
                      <a:pt x="416" y="671"/>
                    </a:cubicBezTo>
                    <a:cubicBezTo>
                      <a:pt x="416" y="671"/>
                      <a:pt x="416" y="671"/>
                      <a:pt x="416" y="671"/>
                    </a:cubicBezTo>
                    <a:cubicBezTo>
                      <a:pt x="416" y="671"/>
                      <a:pt x="416" y="671"/>
                      <a:pt x="416" y="671"/>
                    </a:cubicBezTo>
                    <a:cubicBezTo>
                      <a:pt x="416" y="671"/>
                      <a:pt x="416" y="671"/>
                      <a:pt x="416" y="671"/>
                    </a:cubicBezTo>
                    <a:cubicBezTo>
                      <a:pt x="416" y="671"/>
                      <a:pt x="416" y="671"/>
                      <a:pt x="416" y="671"/>
                    </a:cubicBezTo>
                    <a:cubicBezTo>
                      <a:pt x="416" y="671"/>
                      <a:pt x="416" y="671"/>
                      <a:pt x="416" y="671"/>
                    </a:cubicBezTo>
                    <a:cubicBezTo>
                      <a:pt x="416" y="670"/>
                      <a:pt x="416" y="670"/>
                      <a:pt x="416" y="670"/>
                    </a:cubicBezTo>
                    <a:cubicBezTo>
                      <a:pt x="416" y="670"/>
                      <a:pt x="416" y="670"/>
                      <a:pt x="416" y="670"/>
                    </a:cubicBezTo>
                    <a:cubicBezTo>
                      <a:pt x="416" y="670"/>
                      <a:pt x="416" y="670"/>
                      <a:pt x="416" y="670"/>
                    </a:cubicBezTo>
                    <a:cubicBezTo>
                      <a:pt x="416" y="670"/>
                      <a:pt x="416" y="670"/>
                      <a:pt x="416" y="670"/>
                    </a:cubicBezTo>
                    <a:cubicBezTo>
                      <a:pt x="417" y="670"/>
                      <a:pt x="417" y="670"/>
                      <a:pt x="417" y="670"/>
                    </a:cubicBezTo>
                    <a:cubicBezTo>
                      <a:pt x="417" y="670"/>
                      <a:pt x="417" y="670"/>
                      <a:pt x="417" y="670"/>
                    </a:cubicBezTo>
                    <a:cubicBezTo>
                      <a:pt x="418" y="670"/>
                      <a:pt x="418" y="670"/>
                      <a:pt x="418" y="670"/>
                    </a:cubicBezTo>
                    <a:cubicBezTo>
                      <a:pt x="418" y="670"/>
                      <a:pt x="418" y="670"/>
                      <a:pt x="418" y="670"/>
                    </a:cubicBezTo>
                    <a:cubicBezTo>
                      <a:pt x="419" y="670"/>
                      <a:pt x="419" y="670"/>
                      <a:pt x="419" y="670"/>
                    </a:cubicBezTo>
                    <a:cubicBezTo>
                      <a:pt x="419" y="670"/>
                      <a:pt x="419" y="670"/>
                      <a:pt x="419" y="670"/>
                    </a:cubicBezTo>
                    <a:cubicBezTo>
                      <a:pt x="420" y="670"/>
                      <a:pt x="420" y="670"/>
                      <a:pt x="420" y="670"/>
                    </a:cubicBezTo>
                    <a:cubicBezTo>
                      <a:pt x="420" y="670"/>
                      <a:pt x="420" y="670"/>
                      <a:pt x="420" y="670"/>
                    </a:cubicBezTo>
                    <a:cubicBezTo>
                      <a:pt x="421" y="670"/>
                      <a:pt x="421" y="670"/>
                      <a:pt x="421" y="670"/>
                    </a:cubicBezTo>
                    <a:cubicBezTo>
                      <a:pt x="421" y="670"/>
                      <a:pt x="421" y="670"/>
                      <a:pt x="421" y="670"/>
                    </a:cubicBezTo>
                    <a:cubicBezTo>
                      <a:pt x="422" y="670"/>
                      <a:pt x="422" y="670"/>
                      <a:pt x="422" y="670"/>
                    </a:cubicBezTo>
                    <a:cubicBezTo>
                      <a:pt x="422" y="670"/>
                      <a:pt x="422" y="670"/>
                      <a:pt x="422" y="670"/>
                    </a:cubicBezTo>
                    <a:cubicBezTo>
                      <a:pt x="423" y="670"/>
                      <a:pt x="423" y="670"/>
                      <a:pt x="423" y="670"/>
                    </a:cubicBezTo>
                    <a:cubicBezTo>
                      <a:pt x="423" y="670"/>
                      <a:pt x="423" y="670"/>
                      <a:pt x="423" y="670"/>
                    </a:cubicBezTo>
                    <a:cubicBezTo>
                      <a:pt x="425" y="669"/>
                      <a:pt x="425" y="669"/>
                      <a:pt x="425" y="669"/>
                    </a:cubicBezTo>
                    <a:cubicBezTo>
                      <a:pt x="425" y="669"/>
                      <a:pt x="425" y="669"/>
                      <a:pt x="425" y="669"/>
                    </a:cubicBezTo>
                    <a:cubicBezTo>
                      <a:pt x="426" y="669"/>
                      <a:pt x="426" y="669"/>
                      <a:pt x="426" y="669"/>
                    </a:cubicBezTo>
                    <a:cubicBezTo>
                      <a:pt x="426" y="669"/>
                      <a:pt x="426" y="669"/>
                      <a:pt x="426" y="669"/>
                    </a:cubicBezTo>
                    <a:cubicBezTo>
                      <a:pt x="428" y="669"/>
                      <a:pt x="428" y="669"/>
                      <a:pt x="428" y="669"/>
                    </a:cubicBezTo>
                    <a:cubicBezTo>
                      <a:pt x="428" y="669"/>
                      <a:pt x="428" y="669"/>
                      <a:pt x="428" y="669"/>
                    </a:cubicBezTo>
                    <a:cubicBezTo>
                      <a:pt x="429" y="669"/>
                      <a:pt x="429" y="669"/>
                      <a:pt x="429" y="669"/>
                    </a:cubicBezTo>
                    <a:cubicBezTo>
                      <a:pt x="429" y="669"/>
                      <a:pt x="429" y="669"/>
                      <a:pt x="429" y="669"/>
                    </a:cubicBezTo>
                    <a:cubicBezTo>
                      <a:pt x="431" y="669"/>
                      <a:pt x="431" y="669"/>
                      <a:pt x="431" y="669"/>
                    </a:cubicBezTo>
                    <a:cubicBezTo>
                      <a:pt x="431" y="669"/>
                      <a:pt x="431" y="669"/>
                      <a:pt x="431" y="669"/>
                    </a:cubicBezTo>
                    <a:cubicBezTo>
                      <a:pt x="432" y="669"/>
                      <a:pt x="432" y="669"/>
                      <a:pt x="432" y="669"/>
                    </a:cubicBezTo>
                    <a:cubicBezTo>
                      <a:pt x="432" y="669"/>
                      <a:pt x="432" y="669"/>
                      <a:pt x="432" y="669"/>
                    </a:cubicBezTo>
                    <a:cubicBezTo>
                      <a:pt x="434" y="668"/>
                      <a:pt x="434" y="668"/>
                      <a:pt x="434" y="668"/>
                    </a:cubicBezTo>
                    <a:cubicBezTo>
                      <a:pt x="434" y="668"/>
                      <a:pt x="434" y="668"/>
                      <a:pt x="434" y="668"/>
                    </a:cubicBezTo>
                    <a:cubicBezTo>
                      <a:pt x="435" y="668"/>
                      <a:pt x="435" y="668"/>
                      <a:pt x="435" y="668"/>
                    </a:cubicBezTo>
                    <a:cubicBezTo>
                      <a:pt x="435" y="668"/>
                      <a:pt x="435" y="668"/>
                      <a:pt x="435" y="668"/>
                    </a:cubicBezTo>
                    <a:cubicBezTo>
                      <a:pt x="437" y="667"/>
                      <a:pt x="437" y="667"/>
                      <a:pt x="437" y="667"/>
                    </a:cubicBezTo>
                    <a:cubicBezTo>
                      <a:pt x="437" y="667"/>
                      <a:pt x="437" y="667"/>
                      <a:pt x="437" y="667"/>
                    </a:cubicBezTo>
                    <a:cubicBezTo>
                      <a:pt x="449" y="661"/>
                      <a:pt x="449" y="661"/>
                      <a:pt x="449" y="661"/>
                    </a:cubicBezTo>
                    <a:cubicBezTo>
                      <a:pt x="449" y="661"/>
                      <a:pt x="449" y="661"/>
                      <a:pt x="449" y="661"/>
                    </a:cubicBezTo>
                    <a:cubicBezTo>
                      <a:pt x="449" y="661"/>
                      <a:pt x="449" y="661"/>
                      <a:pt x="449" y="661"/>
                    </a:cubicBezTo>
                    <a:cubicBezTo>
                      <a:pt x="449" y="661"/>
                      <a:pt x="449" y="661"/>
                      <a:pt x="449" y="661"/>
                    </a:cubicBezTo>
                    <a:cubicBezTo>
                      <a:pt x="449" y="661"/>
                      <a:pt x="449" y="661"/>
                      <a:pt x="449" y="661"/>
                    </a:cubicBezTo>
                    <a:cubicBezTo>
                      <a:pt x="449" y="661"/>
                      <a:pt x="449" y="661"/>
                      <a:pt x="449" y="661"/>
                    </a:cubicBezTo>
                    <a:cubicBezTo>
                      <a:pt x="448" y="660"/>
                      <a:pt x="448" y="660"/>
                      <a:pt x="448" y="660"/>
                    </a:cubicBezTo>
                    <a:cubicBezTo>
                      <a:pt x="448" y="660"/>
                      <a:pt x="448" y="660"/>
                      <a:pt x="448" y="660"/>
                    </a:cubicBezTo>
                    <a:cubicBezTo>
                      <a:pt x="448" y="660"/>
                      <a:pt x="448" y="660"/>
                      <a:pt x="448" y="660"/>
                    </a:cubicBezTo>
                    <a:cubicBezTo>
                      <a:pt x="448" y="660"/>
                      <a:pt x="448" y="660"/>
                      <a:pt x="448" y="660"/>
                    </a:cubicBezTo>
                    <a:cubicBezTo>
                      <a:pt x="448" y="660"/>
                      <a:pt x="448" y="660"/>
                      <a:pt x="448" y="660"/>
                    </a:cubicBezTo>
                    <a:cubicBezTo>
                      <a:pt x="448" y="660"/>
                      <a:pt x="448" y="660"/>
                      <a:pt x="448" y="660"/>
                    </a:cubicBezTo>
                    <a:cubicBezTo>
                      <a:pt x="447" y="659"/>
                      <a:pt x="447" y="659"/>
                      <a:pt x="447" y="659"/>
                    </a:cubicBezTo>
                    <a:cubicBezTo>
                      <a:pt x="447" y="659"/>
                      <a:pt x="447" y="659"/>
                      <a:pt x="447" y="659"/>
                    </a:cubicBezTo>
                    <a:cubicBezTo>
                      <a:pt x="447" y="659"/>
                      <a:pt x="447" y="659"/>
                      <a:pt x="447" y="659"/>
                    </a:cubicBezTo>
                    <a:cubicBezTo>
                      <a:pt x="447" y="659"/>
                      <a:pt x="447" y="659"/>
                      <a:pt x="447" y="659"/>
                    </a:cubicBezTo>
                    <a:cubicBezTo>
                      <a:pt x="446" y="659"/>
                      <a:pt x="446" y="659"/>
                      <a:pt x="446" y="659"/>
                    </a:cubicBezTo>
                    <a:cubicBezTo>
                      <a:pt x="446" y="659"/>
                      <a:pt x="446" y="659"/>
                      <a:pt x="446" y="659"/>
                    </a:cubicBezTo>
                    <a:cubicBezTo>
                      <a:pt x="445" y="658"/>
                      <a:pt x="445" y="658"/>
                      <a:pt x="445" y="658"/>
                    </a:cubicBezTo>
                    <a:cubicBezTo>
                      <a:pt x="445" y="658"/>
                      <a:pt x="445" y="658"/>
                      <a:pt x="445" y="658"/>
                    </a:cubicBezTo>
                    <a:cubicBezTo>
                      <a:pt x="445" y="658"/>
                      <a:pt x="445" y="658"/>
                      <a:pt x="445" y="658"/>
                    </a:cubicBezTo>
                    <a:cubicBezTo>
                      <a:pt x="445" y="658"/>
                      <a:pt x="445" y="658"/>
                      <a:pt x="445" y="658"/>
                    </a:cubicBezTo>
                    <a:cubicBezTo>
                      <a:pt x="445" y="657"/>
                      <a:pt x="445" y="657"/>
                      <a:pt x="445" y="657"/>
                    </a:cubicBezTo>
                    <a:cubicBezTo>
                      <a:pt x="445" y="657"/>
                      <a:pt x="445" y="657"/>
                      <a:pt x="445" y="657"/>
                    </a:cubicBezTo>
                    <a:cubicBezTo>
                      <a:pt x="445" y="656"/>
                      <a:pt x="445" y="656"/>
                      <a:pt x="445" y="656"/>
                    </a:cubicBezTo>
                    <a:cubicBezTo>
                      <a:pt x="445" y="656"/>
                      <a:pt x="445" y="656"/>
                      <a:pt x="445" y="656"/>
                    </a:cubicBezTo>
                    <a:cubicBezTo>
                      <a:pt x="445" y="656"/>
                      <a:pt x="445" y="656"/>
                      <a:pt x="445" y="656"/>
                    </a:cubicBezTo>
                    <a:cubicBezTo>
                      <a:pt x="445" y="656"/>
                      <a:pt x="445" y="656"/>
                      <a:pt x="445" y="656"/>
                    </a:cubicBezTo>
                    <a:cubicBezTo>
                      <a:pt x="445" y="655"/>
                      <a:pt x="445" y="655"/>
                      <a:pt x="445" y="655"/>
                    </a:cubicBezTo>
                    <a:cubicBezTo>
                      <a:pt x="445" y="655"/>
                      <a:pt x="445" y="655"/>
                      <a:pt x="445" y="655"/>
                    </a:cubicBezTo>
                    <a:cubicBezTo>
                      <a:pt x="445" y="654"/>
                      <a:pt x="445" y="654"/>
                      <a:pt x="445" y="654"/>
                    </a:cubicBezTo>
                    <a:cubicBezTo>
                      <a:pt x="445" y="654"/>
                      <a:pt x="445" y="654"/>
                      <a:pt x="445" y="654"/>
                    </a:cubicBezTo>
                    <a:cubicBezTo>
                      <a:pt x="445" y="653"/>
                      <a:pt x="445" y="653"/>
                      <a:pt x="445" y="653"/>
                    </a:cubicBezTo>
                    <a:cubicBezTo>
                      <a:pt x="445" y="653"/>
                      <a:pt x="445" y="653"/>
                      <a:pt x="445" y="653"/>
                    </a:cubicBezTo>
                    <a:cubicBezTo>
                      <a:pt x="444" y="653"/>
                      <a:pt x="444" y="653"/>
                      <a:pt x="444" y="653"/>
                    </a:cubicBezTo>
                    <a:cubicBezTo>
                      <a:pt x="444" y="653"/>
                      <a:pt x="444" y="653"/>
                      <a:pt x="444" y="653"/>
                    </a:cubicBezTo>
                    <a:cubicBezTo>
                      <a:pt x="443" y="654"/>
                      <a:pt x="443" y="654"/>
                      <a:pt x="443" y="654"/>
                    </a:cubicBezTo>
                    <a:cubicBezTo>
                      <a:pt x="443" y="654"/>
                      <a:pt x="443" y="654"/>
                      <a:pt x="443" y="654"/>
                    </a:cubicBezTo>
                    <a:cubicBezTo>
                      <a:pt x="442" y="655"/>
                      <a:pt x="442" y="655"/>
                      <a:pt x="442" y="655"/>
                    </a:cubicBezTo>
                    <a:cubicBezTo>
                      <a:pt x="442" y="655"/>
                      <a:pt x="442" y="655"/>
                      <a:pt x="442" y="655"/>
                    </a:cubicBezTo>
                    <a:cubicBezTo>
                      <a:pt x="441" y="656"/>
                      <a:pt x="441" y="656"/>
                      <a:pt x="441" y="656"/>
                    </a:cubicBezTo>
                    <a:cubicBezTo>
                      <a:pt x="441" y="656"/>
                      <a:pt x="441" y="656"/>
                      <a:pt x="441" y="656"/>
                    </a:cubicBezTo>
                    <a:cubicBezTo>
                      <a:pt x="440" y="656"/>
                      <a:pt x="440" y="656"/>
                      <a:pt x="440" y="656"/>
                    </a:cubicBezTo>
                    <a:cubicBezTo>
                      <a:pt x="440" y="656"/>
                      <a:pt x="440" y="656"/>
                      <a:pt x="440" y="656"/>
                    </a:cubicBezTo>
                    <a:cubicBezTo>
                      <a:pt x="439" y="656"/>
                      <a:pt x="439" y="656"/>
                      <a:pt x="439" y="656"/>
                    </a:cubicBezTo>
                    <a:cubicBezTo>
                      <a:pt x="439" y="656"/>
                      <a:pt x="439" y="656"/>
                      <a:pt x="439" y="656"/>
                    </a:cubicBezTo>
                    <a:cubicBezTo>
                      <a:pt x="438" y="656"/>
                      <a:pt x="438" y="656"/>
                      <a:pt x="438" y="656"/>
                    </a:cubicBezTo>
                    <a:cubicBezTo>
                      <a:pt x="438" y="656"/>
                      <a:pt x="438" y="656"/>
                      <a:pt x="438" y="656"/>
                    </a:cubicBezTo>
                    <a:cubicBezTo>
                      <a:pt x="437" y="656"/>
                      <a:pt x="437" y="656"/>
                      <a:pt x="437" y="656"/>
                    </a:cubicBezTo>
                    <a:cubicBezTo>
                      <a:pt x="437" y="656"/>
                      <a:pt x="437" y="656"/>
                      <a:pt x="437" y="656"/>
                    </a:cubicBezTo>
                    <a:cubicBezTo>
                      <a:pt x="436" y="656"/>
                      <a:pt x="436" y="656"/>
                      <a:pt x="436" y="656"/>
                    </a:cubicBezTo>
                    <a:cubicBezTo>
                      <a:pt x="436" y="656"/>
                      <a:pt x="436" y="656"/>
                      <a:pt x="436" y="656"/>
                    </a:cubicBezTo>
                    <a:cubicBezTo>
                      <a:pt x="436" y="655"/>
                      <a:pt x="436" y="655"/>
                      <a:pt x="436" y="655"/>
                    </a:cubicBezTo>
                    <a:cubicBezTo>
                      <a:pt x="436" y="655"/>
                      <a:pt x="436" y="655"/>
                      <a:pt x="436" y="655"/>
                    </a:cubicBezTo>
                    <a:cubicBezTo>
                      <a:pt x="436" y="654"/>
                      <a:pt x="436" y="654"/>
                      <a:pt x="436" y="654"/>
                    </a:cubicBezTo>
                    <a:cubicBezTo>
                      <a:pt x="436" y="654"/>
                      <a:pt x="436" y="654"/>
                      <a:pt x="436" y="654"/>
                    </a:cubicBezTo>
                    <a:cubicBezTo>
                      <a:pt x="435" y="654"/>
                      <a:pt x="435" y="654"/>
                      <a:pt x="435" y="654"/>
                    </a:cubicBezTo>
                    <a:cubicBezTo>
                      <a:pt x="435" y="654"/>
                      <a:pt x="435" y="654"/>
                      <a:pt x="435" y="654"/>
                    </a:cubicBezTo>
                    <a:cubicBezTo>
                      <a:pt x="435" y="652"/>
                      <a:pt x="435" y="652"/>
                      <a:pt x="435" y="652"/>
                    </a:cubicBezTo>
                    <a:cubicBezTo>
                      <a:pt x="435" y="652"/>
                      <a:pt x="435" y="652"/>
                      <a:pt x="435" y="652"/>
                    </a:cubicBezTo>
                    <a:cubicBezTo>
                      <a:pt x="434" y="652"/>
                      <a:pt x="434" y="652"/>
                      <a:pt x="434" y="652"/>
                    </a:cubicBezTo>
                    <a:cubicBezTo>
                      <a:pt x="434" y="652"/>
                      <a:pt x="434" y="652"/>
                      <a:pt x="434" y="652"/>
                    </a:cubicBezTo>
                    <a:cubicBezTo>
                      <a:pt x="434" y="651"/>
                      <a:pt x="434" y="651"/>
                      <a:pt x="434" y="651"/>
                    </a:cubicBezTo>
                    <a:cubicBezTo>
                      <a:pt x="434" y="651"/>
                      <a:pt x="434" y="651"/>
                      <a:pt x="434" y="651"/>
                    </a:cubicBezTo>
                    <a:cubicBezTo>
                      <a:pt x="435" y="650"/>
                      <a:pt x="435" y="650"/>
                      <a:pt x="435" y="650"/>
                    </a:cubicBezTo>
                    <a:cubicBezTo>
                      <a:pt x="435" y="650"/>
                      <a:pt x="435" y="650"/>
                      <a:pt x="435" y="650"/>
                    </a:cubicBezTo>
                    <a:cubicBezTo>
                      <a:pt x="436" y="649"/>
                      <a:pt x="436" y="649"/>
                      <a:pt x="436" y="649"/>
                    </a:cubicBezTo>
                    <a:cubicBezTo>
                      <a:pt x="436" y="649"/>
                      <a:pt x="436" y="649"/>
                      <a:pt x="436" y="649"/>
                    </a:cubicBezTo>
                    <a:cubicBezTo>
                      <a:pt x="436" y="650"/>
                      <a:pt x="436" y="650"/>
                      <a:pt x="436" y="650"/>
                    </a:cubicBezTo>
                    <a:cubicBezTo>
                      <a:pt x="436" y="650"/>
                      <a:pt x="436" y="650"/>
                      <a:pt x="436" y="650"/>
                    </a:cubicBezTo>
                    <a:cubicBezTo>
                      <a:pt x="436" y="650"/>
                      <a:pt x="436" y="650"/>
                      <a:pt x="436" y="650"/>
                    </a:cubicBezTo>
                    <a:cubicBezTo>
                      <a:pt x="436" y="650"/>
                      <a:pt x="436" y="650"/>
                      <a:pt x="436" y="650"/>
                    </a:cubicBezTo>
                    <a:cubicBezTo>
                      <a:pt x="436" y="650"/>
                      <a:pt x="436" y="650"/>
                      <a:pt x="436" y="650"/>
                    </a:cubicBezTo>
                    <a:cubicBezTo>
                      <a:pt x="436" y="650"/>
                      <a:pt x="436" y="650"/>
                      <a:pt x="436" y="650"/>
                    </a:cubicBezTo>
                    <a:cubicBezTo>
                      <a:pt x="437" y="651"/>
                      <a:pt x="437" y="651"/>
                      <a:pt x="437" y="651"/>
                    </a:cubicBezTo>
                    <a:cubicBezTo>
                      <a:pt x="437" y="651"/>
                      <a:pt x="437" y="651"/>
                      <a:pt x="437" y="651"/>
                    </a:cubicBezTo>
                    <a:cubicBezTo>
                      <a:pt x="437" y="651"/>
                      <a:pt x="437" y="651"/>
                      <a:pt x="437" y="651"/>
                    </a:cubicBezTo>
                    <a:cubicBezTo>
                      <a:pt x="437" y="651"/>
                      <a:pt x="437" y="651"/>
                      <a:pt x="437" y="651"/>
                    </a:cubicBezTo>
                    <a:cubicBezTo>
                      <a:pt x="438" y="651"/>
                      <a:pt x="438" y="651"/>
                      <a:pt x="438" y="651"/>
                    </a:cubicBezTo>
                    <a:cubicBezTo>
                      <a:pt x="438" y="651"/>
                      <a:pt x="438" y="651"/>
                      <a:pt x="438" y="651"/>
                    </a:cubicBezTo>
                    <a:cubicBezTo>
                      <a:pt x="438" y="651"/>
                      <a:pt x="438" y="651"/>
                      <a:pt x="438" y="651"/>
                    </a:cubicBezTo>
                    <a:cubicBezTo>
                      <a:pt x="438" y="651"/>
                      <a:pt x="438" y="651"/>
                      <a:pt x="438" y="651"/>
                    </a:cubicBezTo>
                    <a:cubicBezTo>
                      <a:pt x="439" y="651"/>
                      <a:pt x="439" y="651"/>
                      <a:pt x="439" y="651"/>
                    </a:cubicBezTo>
                    <a:cubicBezTo>
                      <a:pt x="439" y="651"/>
                      <a:pt x="439" y="651"/>
                      <a:pt x="439" y="651"/>
                    </a:cubicBezTo>
                    <a:cubicBezTo>
                      <a:pt x="440" y="651"/>
                      <a:pt x="440" y="651"/>
                      <a:pt x="440" y="651"/>
                    </a:cubicBezTo>
                    <a:cubicBezTo>
                      <a:pt x="440" y="651"/>
                      <a:pt x="440" y="651"/>
                      <a:pt x="440" y="651"/>
                    </a:cubicBezTo>
                    <a:cubicBezTo>
                      <a:pt x="441" y="650"/>
                      <a:pt x="441" y="650"/>
                      <a:pt x="441" y="650"/>
                    </a:cubicBezTo>
                    <a:cubicBezTo>
                      <a:pt x="441" y="650"/>
                      <a:pt x="441" y="650"/>
                      <a:pt x="441" y="650"/>
                    </a:cubicBezTo>
                    <a:cubicBezTo>
                      <a:pt x="441" y="650"/>
                      <a:pt x="441" y="650"/>
                      <a:pt x="441" y="650"/>
                    </a:cubicBezTo>
                    <a:cubicBezTo>
                      <a:pt x="441" y="650"/>
                      <a:pt x="441" y="650"/>
                      <a:pt x="441" y="650"/>
                    </a:cubicBezTo>
                    <a:cubicBezTo>
                      <a:pt x="442" y="650"/>
                      <a:pt x="442" y="650"/>
                      <a:pt x="442" y="650"/>
                    </a:cubicBezTo>
                    <a:cubicBezTo>
                      <a:pt x="442" y="650"/>
                      <a:pt x="442" y="650"/>
                      <a:pt x="442" y="650"/>
                    </a:cubicBezTo>
                    <a:cubicBezTo>
                      <a:pt x="443" y="650"/>
                      <a:pt x="443" y="650"/>
                      <a:pt x="443" y="650"/>
                    </a:cubicBezTo>
                    <a:cubicBezTo>
                      <a:pt x="443" y="650"/>
                      <a:pt x="443" y="650"/>
                      <a:pt x="443" y="650"/>
                    </a:cubicBezTo>
                    <a:cubicBezTo>
                      <a:pt x="444" y="649"/>
                      <a:pt x="444" y="649"/>
                      <a:pt x="444" y="649"/>
                    </a:cubicBezTo>
                    <a:cubicBezTo>
                      <a:pt x="444" y="649"/>
                      <a:pt x="444" y="649"/>
                      <a:pt x="444" y="649"/>
                    </a:cubicBezTo>
                    <a:cubicBezTo>
                      <a:pt x="444" y="649"/>
                      <a:pt x="444" y="649"/>
                      <a:pt x="444" y="649"/>
                    </a:cubicBezTo>
                    <a:cubicBezTo>
                      <a:pt x="444" y="649"/>
                      <a:pt x="444" y="649"/>
                      <a:pt x="444" y="649"/>
                    </a:cubicBezTo>
                    <a:cubicBezTo>
                      <a:pt x="445" y="647"/>
                      <a:pt x="445" y="647"/>
                      <a:pt x="445" y="647"/>
                    </a:cubicBezTo>
                    <a:cubicBezTo>
                      <a:pt x="445" y="647"/>
                      <a:pt x="445" y="647"/>
                      <a:pt x="445" y="647"/>
                    </a:cubicBezTo>
                    <a:cubicBezTo>
                      <a:pt x="445" y="640"/>
                      <a:pt x="445" y="640"/>
                      <a:pt x="445" y="640"/>
                    </a:cubicBezTo>
                    <a:cubicBezTo>
                      <a:pt x="445" y="639"/>
                      <a:pt x="445" y="639"/>
                      <a:pt x="445" y="639"/>
                    </a:cubicBezTo>
                    <a:cubicBezTo>
                      <a:pt x="445" y="633"/>
                      <a:pt x="445" y="633"/>
                      <a:pt x="445" y="633"/>
                    </a:cubicBezTo>
                    <a:cubicBezTo>
                      <a:pt x="445" y="633"/>
                      <a:pt x="445" y="633"/>
                      <a:pt x="445" y="633"/>
                    </a:cubicBezTo>
                    <a:cubicBezTo>
                      <a:pt x="445" y="634"/>
                      <a:pt x="445" y="634"/>
                      <a:pt x="445" y="634"/>
                    </a:cubicBezTo>
                    <a:cubicBezTo>
                      <a:pt x="445" y="634"/>
                      <a:pt x="445" y="634"/>
                      <a:pt x="445" y="634"/>
                    </a:cubicBezTo>
                    <a:cubicBezTo>
                      <a:pt x="446" y="634"/>
                      <a:pt x="446" y="634"/>
                      <a:pt x="446" y="634"/>
                    </a:cubicBezTo>
                    <a:cubicBezTo>
                      <a:pt x="446" y="634"/>
                      <a:pt x="446" y="634"/>
                      <a:pt x="446" y="634"/>
                    </a:cubicBezTo>
                    <a:cubicBezTo>
                      <a:pt x="447" y="635"/>
                      <a:pt x="447" y="635"/>
                      <a:pt x="447" y="635"/>
                    </a:cubicBezTo>
                    <a:cubicBezTo>
                      <a:pt x="447" y="635"/>
                      <a:pt x="447" y="635"/>
                      <a:pt x="447" y="635"/>
                    </a:cubicBezTo>
                    <a:cubicBezTo>
                      <a:pt x="447" y="635"/>
                      <a:pt x="447" y="635"/>
                      <a:pt x="447" y="635"/>
                    </a:cubicBezTo>
                    <a:cubicBezTo>
                      <a:pt x="447" y="635"/>
                      <a:pt x="447" y="635"/>
                      <a:pt x="447" y="635"/>
                    </a:cubicBezTo>
                    <a:cubicBezTo>
                      <a:pt x="448" y="636"/>
                      <a:pt x="448" y="636"/>
                      <a:pt x="448" y="636"/>
                    </a:cubicBezTo>
                    <a:cubicBezTo>
                      <a:pt x="448" y="636"/>
                      <a:pt x="448" y="636"/>
                      <a:pt x="448" y="636"/>
                    </a:cubicBezTo>
                    <a:cubicBezTo>
                      <a:pt x="449" y="636"/>
                      <a:pt x="449" y="636"/>
                      <a:pt x="449" y="636"/>
                    </a:cubicBezTo>
                    <a:cubicBezTo>
                      <a:pt x="449" y="636"/>
                      <a:pt x="449" y="636"/>
                      <a:pt x="449" y="636"/>
                    </a:cubicBezTo>
                    <a:cubicBezTo>
                      <a:pt x="449" y="637"/>
                      <a:pt x="449" y="637"/>
                      <a:pt x="449" y="637"/>
                    </a:cubicBezTo>
                    <a:cubicBezTo>
                      <a:pt x="449" y="637"/>
                      <a:pt x="449" y="637"/>
                      <a:pt x="449" y="637"/>
                    </a:cubicBezTo>
                    <a:cubicBezTo>
                      <a:pt x="450" y="637"/>
                      <a:pt x="450" y="637"/>
                      <a:pt x="450" y="637"/>
                    </a:cubicBezTo>
                    <a:cubicBezTo>
                      <a:pt x="450" y="637"/>
                      <a:pt x="450" y="637"/>
                      <a:pt x="450" y="637"/>
                    </a:cubicBezTo>
                    <a:cubicBezTo>
                      <a:pt x="451" y="639"/>
                      <a:pt x="451" y="639"/>
                      <a:pt x="451" y="639"/>
                    </a:cubicBezTo>
                    <a:cubicBezTo>
                      <a:pt x="451" y="639"/>
                      <a:pt x="451" y="639"/>
                      <a:pt x="451" y="639"/>
                    </a:cubicBezTo>
                    <a:cubicBezTo>
                      <a:pt x="451" y="640"/>
                      <a:pt x="451" y="640"/>
                      <a:pt x="451" y="640"/>
                    </a:cubicBezTo>
                    <a:cubicBezTo>
                      <a:pt x="451" y="640"/>
                      <a:pt x="451" y="640"/>
                      <a:pt x="451" y="640"/>
                    </a:cubicBezTo>
                    <a:cubicBezTo>
                      <a:pt x="451" y="642"/>
                      <a:pt x="451" y="642"/>
                      <a:pt x="451" y="642"/>
                    </a:cubicBezTo>
                    <a:cubicBezTo>
                      <a:pt x="451" y="642"/>
                      <a:pt x="451" y="642"/>
                      <a:pt x="451" y="642"/>
                    </a:cubicBezTo>
                    <a:cubicBezTo>
                      <a:pt x="450" y="644"/>
                      <a:pt x="450" y="644"/>
                      <a:pt x="450" y="644"/>
                    </a:cubicBezTo>
                    <a:cubicBezTo>
                      <a:pt x="450" y="644"/>
                      <a:pt x="450" y="644"/>
                      <a:pt x="450" y="644"/>
                    </a:cubicBezTo>
                    <a:cubicBezTo>
                      <a:pt x="450" y="646"/>
                      <a:pt x="450" y="646"/>
                      <a:pt x="450" y="646"/>
                    </a:cubicBezTo>
                    <a:cubicBezTo>
                      <a:pt x="450" y="646"/>
                      <a:pt x="450" y="646"/>
                      <a:pt x="450" y="646"/>
                    </a:cubicBezTo>
                    <a:cubicBezTo>
                      <a:pt x="450" y="648"/>
                      <a:pt x="450" y="648"/>
                      <a:pt x="450" y="648"/>
                    </a:cubicBezTo>
                    <a:cubicBezTo>
                      <a:pt x="450" y="648"/>
                      <a:pt x="450" y="648"/>
                      <a:pt x="450" y="648"/>
                    </a:cubicBezTo>
                    <a:cubicBezTo>
                      <a:pt x="450" y="649"/>
                      <a:pt x="450" y="649"/>
                      <a:pt x="450" y="649"/>
                    </a:cubicBezTo>
                    <a:cubicBezTo>
                      <a:pt x="450" y="649"/>
                      <a:pt x="450" y="649"/>
                      <a:pt x="450" y="649"/>
                    </a:cubicBezTo>
                    <a:cubicBezTo>
                      <a:pt x="451" y="650"/>
                      <a:pt x="451" y="650"/>
                      <a:pt x="451" y="650"/>
                    </a:cubicBezTo>
                    <a:cubicBezTo>
                      <a:pt x="451" y="650"/>
                      <a:pt x="451" y="650"/>
                      <a:pt x="451" y="650"/>
                    </a:cubicBezTo>
                    <a:cubicBezTo>
                      <a:pt x="452" y="650"/>
                      <a:pt x="452" y="650"/>
                      <a:pt x="452" y="650"/>
                    </a:cubicBezTo>
                    <a:cubicBezTo>
                      <a:pt x="452" y="650"/>
                      <a:pt x="452" y="650"/>
                      <a:pt x="452" y="650"/>
                    </a:cubicBezTo>
                    <a:cubicBezTo>
                      <a:pt x="453" y="650"/>
                      <a:pt x="453" y="650"/>
                      <a:pt x="453" y="650"/>
                    </a:cubicBezTo>
                    <a:cubicBezTo>
                      <a:pt x="453" y="650"/>
                      <a:pt x="453" y="650"/>
                      <a:pt x="453" y="650"/>
                    </a:cubicBezTo>
                    <a:cubicBezTo>
                      <a:pt x="453" y="649"/>
                      <a:pt x="453" y="649"/>
                      <a:pt x="453" y="649"/>
                    </a:cubicBezTo>
                    <a:cubicBezTo>
                      <a:pt x="453" y="649"/>
                      <a:pt x="453" y="649"/>
                      <a:pt x="453" y="649"/>
                    </a:cubicBezTo>
                    <a:cubicBezTo>
                      <a:pt x="453" y="648"/>
                      <a:pt x="453" y="648"/>
                      <a:pt x="453" y="648"/>
                    </a:cubicBezTo>
                    <a:cubicBezTo>
                      <a:pt x="453" y="648"/>
                      <a:pt x="453" y="648"/>
                      <a:pt x="453" y="648"/>
                    </a:cubicBezTo>
                    <a:cubicBezTo>
                      <a:pt x="454" y="647"/>
                      <a:pt x="454" y="647"/>
                      <a:pt x="454" y="647"/>
                    </a:cubicBezTo>
                    <a:cubicBezTo>
                      <a:pt x="454" y="647"/>
                      <a:pt x="454" y="647"/>
                      <a:pt x="454" y="647"/>
                    </a:cubicBezTo>
                    <a:cubicBezTo>
                      <a:pt x="453" y="646"/>
                      <a:pt x="453" y="646"/>
                      <a:pt x="453" y="646"/>
                    </a:cubicBezTo>
                    <a:cubicBezTo>
                      <a:pt x="453" y="646"/>
                      <a:pt x="453" y="646"/>
                      <a:pt x="453" y="646"/>
                    </a:cubicBezTo>
                    <a:cubicBezTo>
                      <a:pt x="453" y="645"/>
                      <a:pt x="453" y="645"/>
                      <a:pt x="453" y="645"/>
                    </a:cubicBezTo>
                    <a:cubicBezTo>
                      <a:pt x="453" y="645"/>
                      <a:pt x="453" y="645"/>
                      <a:pt x="453" y="645"/>
                    </a:cubicBezTo>
                    <a:cubicBezTo>
                      <a:pt x="453" y="644"/>
                      <a:pt x="453" y="644"/>
                      <a:pt x="453" y="644"/>
                    </a:cubicBezTo>
                    <a:cubicBezTo>
                      <a:pt x="453" y="644"/>
                      <a:pt x="453" y="644"/>
                      <a:pt x="453" y="644"/>
                    </a:cubicBezTo>
                    <a:cubicBezTo>
                      <a:pt x="453" y="643"/>
                      <a:pt x="453" y="643"/>
                      <a:pt x="453" y="643"/>
                    </a:cubicBezTo>
                    <a:cubicBezTo>
                      <a:pt x="453" y="643"/>
                      <a:pt x="453" y="643"/>
                      <a:pt x="453" y="643"/>
                    </a:cubicBezTo>
                    <a:cubicBezTo>
                      <a:pt x="454" y="643"/>
                      <a:pt x="454" y="643"/>
                      <a:pt x="454" y="643"/>
                    </a:cubicBezTo>
                    <a:cubicBezTo>
                      <a:pt x="454" y="643"/>
                      <a:pt x="454" y="643"/>
                      <a:pt x="454" y="643"/>
                    </a:cubicBezTo>
                    <a:cubicBezTo>
                      <a:pt x="454" y="643"/>
                      <a:pt x="454" y="643"/>
                      <a:pt x="454" y="643"/>
                    </a:cubicBezTo>
                    <a:cubicBezTo>
                      <a:pt x="454" y="643"/>
                      <a:pt x="454" y="643"/>
                      <a:pt x="454" y="643"/>
                    </a:cubicBezTo>
                    <a:cubicBezTo>
                      <a:pt x="454" y="643"/>
                      <a:pt x="454" y="643"/>
                      <a:pt x="454" y="643"/>
                    </a:cubicBezTo>
                    <a:cubicBezTo>
                      <a:pt x="454" y="643"/>
                      <a:pt x="454" y="643"/>
                      <a:pt x="454" y="643"/>
                    </a:cubicBezTo>
                    <a:cubicBezTo>
                      <a:pt x="455" y="643"/>
                      <a:pt x="455" y="643"/>
                      <a:pt x="455" y="643"/>
                    </a:cubicBezTo>
                    <a:cubicBezTo>
                      <a:pt x="455" y="643"/>
                      <a:pt x="455" y="643"/>
                      <a:pt x="455" y="643"/>
                    </a:cubicBezTo>
                    <a:cubicBezTo>
                      <a:pt x="455" y="644"/>
                      <a:pt x="455" y="644"/>
                      <a:pt x="455" y="644"/>
                    </a:cubicBezTo>
                    <a:cubicBezTo>
                      <a:pt x="455" y="644"/>
                      <a:pt x="455" y="644"/>
                      <a:pt x="455" y="644"/>
                    </a:cubicBezTo>
                    <a:cubicBezTo>
                      <a:pt x="455" y="644"/>
                      <a:pt x="455" y="644"/>
                      <a:pt x="455" y="644"/>
                    </a:cubicBezTo>
                    <a:cubicBezTo>
                      <a:pt x="455" y="644"/>
                      <a:pt x="455" y="644"/>
                      <a:pt x="455" y="644"/>
                    </a:cubicBezTo>
                    <a:cubicBezTo>
                      <a:pt x="456" y="644"/>
                      <a:pt x="456" y="644"/>
                      <a:pt x="456" y="644"/>
                    </a:cubicBezTo>
                    <a:cubicBezTo>
                      <a:pt x="456" y="644"/>
                      <a:pt x="456" y="644"/>
                      <a:pt x="456" y="644"/>
                    </a:cubicBezTo>
                    <a:cubicBezTo>
                      <a:pt x="456" y="644"/>
                      <a:pt x="456" y="644"/>
                      <a:pt x="456" y="644"/>
                    </a:cubicBezTo>
                    <a:cubicBezTo>
                      <a:pt x="456" y="644"/>
                      <a:pt x="456" y="644"/>
                      <a:pt x="456" y="644"/>
                    </a:cubicBezTo>
                    <a:cubicBezTo>
                      <a:pt x="458" y="644"/>
                      <a:pt x="458" y="644"/>
                      <a:pt x="458" y="644"/>
                    </a:cubicBezTo>
                    <a:cubicBezTo>
                      <a:pt x="458" y="644"/>
                      <a:pt x="458" y="644"/>
                      <a:pt x="458" y="644"/>
                    </a:cubicBezTo>
                    <a:cubicBezTo>
                      <a:pt x="460" y="640"/>
                      <a:pt x="460" y="640"/>
                      <a:pt x="460" y="640"/>
                    </a:cubicBezTo>
                    <a:cubicBezTo>
                      <a:pt x="460" y="640"/>
                      <a:pt x="460" y="640"/>
                      <a:pt x="460" y="640"/>
                    </a:cubicBezTo>
                    <a:cubicBezTo>
                      <a:pt x="455" y="652"/>
                      <a:pt x="455" y="652"/>
                      <a:pt x="455" y="652"/>
                    </a:cubicBezTo>
                    <a:cubicBezTo>
                      <a:pt x="455" y="652"/>
                      <a:pt x="455" y="652"/>
                      <a:pt x="455" y="652"/>
                    </a:cubicBezTo>
                    <a:cubicBezTo>
                      <a:pt x="455" y="652"/>
                      <a:pt x="455" y="652"/>
                      <a:pt x="455" y="652"/>
                    </a:cubicBezTo>
                    <a:cubicBezTo>
                      <a:pt x="455" y="652"/>
                      <a:pt x="455" y="652"/>
                      <a:pt x="455" y="652"/>
                    </a:cubicBezTo>
                    <a:cubicBezTo>
                      <a:pt x="454" y="652"/>
                      <a:pt x="454" y="652"/>
                      <a:pt x="454" y="652"/>
                    </a:cubicBezTo>
                    <a:cubicBezTo>
                      <a:pt x="454" y="652"/>
                      <a:pt x="454" y="652"/>
                      <a:pt x="454" y="652"/>
                    </a:cubicBezTo>
                    <a:cubicBezTo>
                      <a:pt x="454" y="652"/>
                      <a:pt x="454" y="652"/>
                      <a:pt x="454" y="652"/>
                    </a:cubicBezTo>
                    <a:cubicBezTo>
                      <a:pt x="454" y="652"/>
                      <a:pt x="454" y="652"/>
                      <a:pt x="454" y="652"/>
                    </a:cubicBezTo>
                    <a:cubicBezTo>
                      <a:pt x="454" y="652"/>
                      <a:pt x="454" y="652"/>
                      <a:pt x="454" y="652"/>
                    </a:cubicBezTo>
                    <a:cubicBezTo>
                      <a:pt x="454" y="652"/>
                      <a:pt x="454" y="652"/>
                      <a:pt x="454" y="652"/>
                    </a:cubicBezTo>
                    <a:cubicBezTo>
                      <a:pt x="453" y="652"/>
                      <a:pt x="453" y="652"/>
                      <a:pt x="453" y="652"/>
                    </a:cubicBezTo>
                    <a:cubicBezTo>
                      <a:pt x="453" y="652"/>
                      <a:pt x="453" y="652"/>
                      <a:pt x="453" y="652"/>
                    </a:cubicBezTo>
                    <a:cubicBezTo>
                      <a:pt x="453" y="652"/>
                      <a:pt x="453" y="652"/>
                      <a:pt x="453" y="652"/>
                    </a:cubicBezTo>
                    <a:cubicBezTo>
                      <a:pt x="453" y="652"/>
                      <a:pt x="453" y="652"/>
                      <a:pt x="453" y="652"/>
                    </a:cubicBezTo>
                    <a:cubicBezTo>
                      <a:pt x="452" y="652"/>
                      <a:pt x="452" y="652"/>
                      <a:pt x="452" y="652"/>
                    </a:cubicBezTo>
                    <a:cubicBezTo>
                      <a:pt x="452" y="652"/>
                      <a:pt x="452" y="652"/>
                      <a:pt x="452" y="652"/>
                    </a:cubicBezTo>
                    <a:cubicBezTo>
                      <a:pt x="452" y="652"/>
                      <a:pt x="452" y="652"/>
                      <a:pt x="452" y="652"/>
                    </a:cubicBezTo>
                    <a:cubicBezTo>
                      <a:pt x="452" y="652"/>
                      <a:pt x="452" y="652"/>
                      <a:pt x="452" y="652"/>
                    </a:cubicBezTo>
                    <a:cubicBezTo>
                      <a:pt x="451" y="653"/>
                      <a:pt x="451" y="653"/>
                      <a:pt x="451" y="653"/>
                    </a:cubicBezTo>
                    <a:cubicBezTo>
                      <a:pt x="451" y="653"/>
                      <a:pt x="451" y="653"/>
                      <a:pt x="451" y="653"/>
                    </a:cubicBezTo>
                    <a:cubicBezTo>
                      <a:pt x="451" y="654"/>
                      <a:pt x="451" y="654"/>
                      <a:pt x="451" y="654"/>
                    </a:cubicBezTo>
                    <a:cubicBezTo>
                      <a:pt x="451" y="654"/>
                      <a:pt x="451" y="654"/>
                      <a:pt x="451" y="654"/>
                    </a:cubicBezTo>
                    <a:cubicBezTo>
                      <a:pt x="450" y="655"/>
                      <a:pt x="450" y="655"/>
                      <a:pt x="450" y="655"/>
                    </a:cubicBezTo>
                    <a:cubicBezTo>
                      <a:pt x="450" y="655"/>
                      <a:pt x="450" y="655"/>
                      <a:pt x="450" y="655"/>
                    </a:cubicBezTo>
                    <a:cubicBezTo>
                      <a:pt x="450" y="656"/>
                      <a:pt x="450" y="656"/>
                      <a:pt x="450" y="656"/>
                    </a:cubicBezTo>
                    <a:cubicBezTo>
                      <a:pt x="450" y="656"/>
                      <a:pt x="450" y="656"/>
                      <a:pt x="450" y="656"/>
                    </a:cubicBezTo>
                    <a:cubicBezTo>
                      <a:pt x="450" y="658"/>
                      <a:pt x="450" y="658"/>
                      <a:pt x="450" y="658"/>
                    </a:cubicBezTo>
                    <a:cubicBezTo>
                      <a:pt x="450" y="658"/>
                      <a:pt x="450" y="658"/>
                      <a:pt x="450" y="658"/>
                    </a:cubicBezTo>
                    <a:cubicBezTo>
                      <a:pt x="450" y="659"/>
                      <a:pt x="450" y="659"/>
                      <a:pt x="450" y="659"/>
                    </a:cubicBezTo>
                    <a:cubicBezTo>
                      <a:pt x="450" y="659"/>
                      <a:pt x="450" y="659"/>
                      <a:pt x="450" y="659"/>
                    </a:cubicBezTo>
                    <a:cubicBezTo>
                      <a:pt x="450" y="660"/>
                      <a:pt x="450" y="660"/>
                      <a:pt x="450" y="660"/>
                    </a:cubicBezTo>
                    <a:cubicBezTo>
                      <a:pt x="450" y="660"/>
                      <a:pt x="450" y="660"/>
                      <a:pt x="450" y="660"/>
                    </a:cubicBezTo>
                    <a:cubicBezTo>
                      <a:pt x="451" y="660"/>
                      <a:pt x="451" y="660"/>
                      <a:pt x="451" y="660"/>
                    </a:cubicBezTo>
                    <a:cubicBezTo>
                      <a:pt x="451" y="660"/>
                      <a:pt x="451" y="660"/>
                      <a:pt x="451" y="660"/>
                    </a:cubicBezTo>
                    <a:cubicBezTo>
                      <a:pt x="460" y="656"/>
                      <a:pt x="460" y="656"/>
                      <a:pt x="460" y="656"/>
                    </a:cubicBezTo>
                    <a:cubicBezTo>
                      <a:pt x="460" y="656"/>
                      <a:pt x="460" y="656"/>
                      <a:pt x="460" y="656"/>
                    </a:cubicBezTo>
                    <a:cubicBezTo>
                      <a:pt x="464" y="632"/>
                      <a:pt x="464" y="632"/>
                      <a:pt x="464" y="632"/>
                    </a:cubicBezTo>
                    <a:cubicBezTo>
                      <a:pt x="464" y="632"/>
                      <a:pt x="464" y="632"/>
                      <a:pt x="464" y="632"/>
                    </a:cubicBezTo>
                    <a:cubicBezTo>
                      <a:pt x="464" y="631"/>
                      <a:pt x="464" y="631"/>
                      <a:pt x="464" y="631"/>
                    </a:cubicBezTo>
                    <a:cubicBezTo>
                      <a:pt x="464" y="631"/>
                      <a:pt x="464" y="631"/>
                      <a:pt x="464" y="631"/>
                    </a:cubicBezTo>
                    <a:cubicBezTo>
                      <a:pt x="463" y="630"/>
                      <a:pt x="463" y="630"/>
                      <a:pt x="463" y="630"/>
                    </a:cubicBezTo>
                    <a:cubicBezTo>
                      <a:pt x="463" y="630"/>
                      <a:pt x="463" y="630"/>
                      <a:pt x="463" y="630"/>
                    </a:cubicBezTo>
                    <a:cubicBezTo>
                      <a:pt x="463" y="630"/>
                      <a:pt x="463" y="630"/>
                      <a:pt x="463" y="630"/>
                    </a:cubicBezTo>
                    <a:cubicBezTo>
                      <a:pt x="463" y="630"/>
                      <a:pt x="463" y="630"/>
                      <a:pt x="463" y="630"/>
                    </a:cubicBezTo>
                    <a:cubicBezTo>
                      <a:pt x="463" y="629"/>
                      <a:pt x="463" y="629"/>
                      <a:pt x="463" y="629"/>
                    </a:cubicBezTo>
                    <a:cubicBezTo>
                      <a:pt x="463" y="629"/>
                      <a:pt x="463" y="629"/>
                      <a:pt x="463" y="629"/>
                    </a:cubicBezTo>
                    <a:cubicBezTo>
                      <a:pt x="463" y="628"/>
                      <a:pt x="463" y="628"/>
                      <a:pt x="463" y="628"/>
                    </a:cubicBezTo>
                    <a:cubicBezTo>
                      <a:pt x="463" y="628"/>
                      <a:pt x="463" y="628"/>
                      <a:pt x="463" y="628"/>
                    </a:cubicBezTo>
                    <a:cubicBezTo>
                      <a:pt x="463" y="627"/>
                      <a:pt x="463" y="627"/>
                      <a:pt x="463" y="627"/>
                    </a:cubicBezTo>
                    <a:cubicBezTo>
                      <a:pt x="463" y="627"/>
                      <a:pt x="463" y="627"/>
                      <a:pt x="463" y="627"/>
                    </a:cubicBezTo>
                    <a:cubicBezTo>
                      <a:pt x="463" y="626"/>
                      <a:pt x="463" y="626"/>
                      <a:pt x="463" y="626"/>
                    </a:cubicBezTo>
                    <a:cubicBezTo>
                      <a:pt x="463" y="626"/>
                      <a:pt x="463" y="626"/>
                      <a:pt x="463" y="626"/>
                    </a:cubicBezTo>
                    <a:cubicBezTo>
                      <a:pt x="464" y="625"/>
                      <a:pt x="464" y="625"/>
                      <a:pt x="464" y="625"/>
                    </a:cubicBezTo>
                    <a:cubicBezTo>
                      <a:pt x="464" y="625"/>
                      <a:pt x="464" y="625"/>
                      <a:pt x="464" y="625"/>
                    </a:cubicBezTo>
                    <a:cubicBezTo>
                      <a:pt x="464" y="626"/>
                      <a:pt x="464" y="626"/>
                      <a:pt x="464" y="626"/>
                    </a:cubicBezTo>
                    <a:cubicBezTo>
                      <a:pt x="464" y="626"/>
                      <a:pt x="464" y="626"/>
                      <a:pt x="464" y="626"/>
                    </a:cubicBezTo>
                    <a:cubicBezTo>
                      <a:pt x="465" y="625"/>
                      <a:pt x="465" y="625"/>
                      <a:pt x="465" y="625"/>
                    </a:cubicBezTo>
                    <a:cubicBezTo>
                      <a:pt x="465" y="625"/>
                      <a:pt x="465" y="625"/>
                      <a:pt x="465" y="625"/>
                    </a:cubicBezTo>
                    <a:cubicBezTo>
                      <a:pt x="465" y="625"/>
                      <a:pt x="465" y="625"/>
                      <a:pt x="465" y="625"/>
                    </a:cubicBezTo>
                    <a:cubicBezTo>
                      <a:pt x="465" y="625"/>
                      <a:pt x="465" y="625"/>
                      <a:pt x="465" y="625"/>
                    </a:cubicBezTo>
                    <a:cubicBezTo>
                      <a:pt x="466" y="625"/>
                      <a:pt x="466" y="625"/>
                      <a:pt x="466" y="625"/>
                    </a:cubicBezTo>
                    <a:cubicBezTo>
                      <a:pt x="466" y="625"/>
                      <a:pt x="466" y="625"/>
                      <a:pt x="466" y="625"/>
                    </a:cubicBezTo>
                    <a:cubicBezTo>
                      <a:pt x="467" y="625"/>
                      <a:pt x="467" y="625"/>
                      <a:pt x="467" y="625"/>
                    </a:cubicBezTo>
                    <a:cubicBezTo>
                      <a:pt x="467" y="625"/>
                      <a:pt x="467" y="625"/>
                      <a:pt x="467" y="625"/>
                    </a:cubicBezTo>
                    <a:cubicBezTo>
                      <a:pt x="467" y="625"/>
                      <a:pt x="467" y="625"/>
                      <a:pt x="467" y="625"/>
                    </a:cubicBezTo>
                    <a:cubicBezTo>
                      <a:pt x="467" y="625"/>
                      <a:pt x="467" y="625"/>
                      <a:pt x="467" y="625"/>
                    </a:cubicBezTo>
                    <a:cubicBezTo>
                      <a:pt x="468" y="625"/>
                      <a:pt x="468" y="625"/>
                      <a:pt x="468" y="625"/>
                    </a:cubicBezTo>
                    <a:cubicBezTo>
                      <a:pt x="468" y="625"/>
                      <a:pt x="468" y="625"/>
                      <a:pt x="468" y="625"/>
                    </a:cubicBezTo>
                    <a:cubicBezTo>
                      <a:pt x="469" y="625"/>
                      <a:pt x="469" y="625"/>
                      <a:pt x="469" y="625"/>
                    </a:cubicBezTo>
                    <a:cubicBezTo>
                      <a:pt x="469" y="625"/>
                      <a:pt x="469" y="625"/>
                      <a:pt x="469" y="625"/>
                    </a:cubicBezTo>
                    <a:cubicBezTo>
                      <a:pt x="469" y="629"/>
                      <a:pt x="469" y="629"/>
                      <a:pt x="469" y="629"/>
                    </a:cubicBezTo>
                    <a:cubicBezTo>
                      <a:pt x="469" y="629"/>
                      <a:pt x="469" y="629"/>
                      <a:pt x="469" y="629"/>
                    </a:cubicBezTo>
                    <a:cubicBezTo>
                      <a:pt x="468" y="632"/>
                      <a:pt x="468" y="632"/>
                      <a:pt x="468" y="632"/>
                    </a:cubicBezTo>
                    <a:cubicBezTo>
                      <a:pt x="468" y="632"/>
                      <a:pt x="468" y="632"/>
                      <a:pt x="468" y="632"/>
                    </a:cubicBezTo>
                    <a:cubicBezTo>
                      <a:pt x="467" y="636"/>
                      <a:pt x="467" y="636"/>
                      <a:pt x="467" y="636"/>
                    </a:cubicBezTo>
                    <a:cubicBezTo>
                      <a:pt x="467" y="636"/>
                      <a:pt x="467" y="636"/>
                      <a:pt x="467" y="636"/>
                    </a:cubicBezTo>
                    <a:cubicBezTo>
                      <a:pt x="467" y="639"/>
                      <a:pt x="467" y="639"/>
                      <a:pt x="467" y="639"/>
                    </a:cubicBezTo>
                    <a:cubicBezTo>
                      <a:pt x="467" y="639"/>
                      <a:pt x="467" y="639"/>
                      <a:pt x="467" y="639"/>
                    </a:cubicBezTo>
                    <a:cubicBezTo>
                      <a:pt x="465" y="643"/>
                      <a:pt x="465" y="643"/>
                      <a:pt x="465" y="643"/>
                    </a:cubicBezTo>
                    <a:cubicBezTo>
                      <a:pt x="465" y="643"/>
                      <a:pt x="465" y="643"/>
                      <a:pt x="465" y="643"/>
                    </a:cubicBezTo>
                    <a:cubicBezTo>
                      <a:pt x="465" y="647"/>
                      <a:pt x="465" y="647"/>
                      <a:pt x="465" y="647"/>
                    </a:cubicBezTo>
                    <a:cubicBezTo>
                      <a:pt x="465" y="647"/>
                      <a:pt x="465" y="647"/>
                      <a:pt x="465" y="647"/>
                    </a:cubicBezTo>
                    <a:cubicBezTo>
                      <a:pt x="464" y="650"/>
                      <a:pt x="464" y="650"/>
                      <a:pt x="464" y="650"/>
                    </a:cubicBezTo>
                    <a:cubicBezTo>
                      <a:pt x="464" y="650"/>
                      <a:pt x="464" y="650"/>
                      <a:pt x="464" y="650"/>
                    </a:cubicBezTo>
                    <a:cubicBezTo>
                      <a:pt x="464" y="654"/>
                      <a:pt x="464" y="654"/>
                      <a:pt x="464" y="654"/>
                    </a:cubicBezTo>
                    <a:cubicBezTo>
                      <a:pt x="464" y="654"/>
                      <a:pt x="464" y="654"/>
                      <a:pt x="464" y="654"/>
                    </a:cubicBezTo>
                    <a:cubicBezTo>
                      <a:pt x="464" y="654"/>
                      <a:pt x="464" y="654"/>
                      <a:pt x="464" y="654"/>
                    </a:cubicBezTo>
                    <a:cubicBezTo>
                      <a:pt x="464" y="654"/>
                      <a:pt x="464" y="654"/>
                      <a:pt x="464" y="654"/>
                    </a:cubicBezTo>
                    <a:cubicBezTo>
                      <a:pt x="474" y="652"/>
                      <a:pt x="474" y="652"/>
                      <a:pt x="474" y="652"/>
                    </a:cubicBezTo>
                    <a:cubicBezTo>
                      <a:pt x="474" y="652"/>
                      <a:pt x="474" y="652"/>
                      <a:pt x="474" y="652"/>
                    </a:cubicBezTo>
                    <a:cubicBezTo>
                      <a:pt x="477" y="658"/>
                      <a:pt x="477" y="658"/>
                      <a:pt x="477" y="658"/>
                    </a:cubicBezTo>
                    <a:cubicBezTo>
                      <a:pt x="477" y="658"/>
                      <a:pt x="477" y="658"/>
                      <a:pt x="477" y="658"/>
                    </a:cubicBezTo>
                    <a:cubicBezTo>
                      <a:pt x="475" y="657"/>
                      <a:pt x="475" y="657"/>
                      <a:pt x="475" y="657"/>
                    </a:cubicBezTo>
                    <a:cubicBezTo>
                      <a:pt x="475" y="657"/>
                      <a:pt x="475" y="657"/>
                      <a:pt x="475" y="657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1" y="656"/>
                      <a:pt x="471" y="656"/>
                      <a:pt x="471" y="656"/>
                    </a:cubicBezTo>
                    <a:cubicBezTo>
                      <a:pt x="471" y="656"/>
                      <a:pt x="471" y="656"/>
                      <a:pt x="471" y="656"/>
                    </a:cubicBezTo>
                    <a:cubicBezTo>
                      <a:pt x="469" y="656"/>
                      <a:pt x="469" y="656"/>
                      <a:pt x="469" y="656"/>
                    </a:cubicBezTo>
                    <a:cubicBezTo>
                      <a:pt x="469" y="656"/>
                      <a:pt x="469" y="656"/>
                      <a:pt x="469" y="656"/>
                    </a:cubicBezTo>
                    <a:cubicBezTo>
                      <a:pt x="467" y="656"/>
                      <a:pt x="467" y="656"/>
                      <a:pt x="467" y="656"/>
                    </a:cubicBezTo>
                    <a:cubicBezTo>
                      <a:pt x="467" y="656"/>
                      <a:pt x="467" y="656"/>
                      <a:pt x="467" y="656"/>
                    </a:cubicBezTo>
                    <a:cubicBezTo>
                      <a:pt x="465" y="657"/>
                      <a:pt x="465" y="657"/>
                      <a:pt x="465" y="657"/>
                    </a:cubicBezTo>
                    <a:cubicBezTo>
                      <a:pt x="465" y="657"/>
                      <a:pt x="465" y="657"/>
                      <a:pt x="465" y="657"/>
                    </a:cubicBezTo>
                    <a:cubicBezTo>
                      <a:pt x="462" y="657"/>
                      <a:pt x="462" y="657"/>
                      <a:pt x="462" y="657"/>
                    </a:cubicBezTo>
                    <a:cubicBezTo>
                      <a:pt x="462" y="657"/>
                      <a:pt x="462" y="657"/>
                      <a:pt x="462" y="657"/>
                    </a:cubicBezTo>
                    <a:cubicBezTo>
                      <a:pt x="461" y="658"/>
                      <a:pt x="461" y="658"/>
                      <a:pt x="461" y="658"/>
                    </a:cubicBezTo>
                    <a:cubicBezTo>
                      <a:pt x="461" y="658"/>
                      <a:pt x="461" y="658"/>
                      <a:pt x="461" y="658"/>
                    </a:cubicBezTo>
                    <a:cubicBezTo>
                      <a:pt x="446" y="666"/>
                      <a:pt x="446" y="666"/>
                      <a:pt x="446" y="666"/>
                    </a:cubicBezTo>
                    <a:cubicBezTo>
                      <a:pt x="446" y="666"/>
                      <a:pt x="446" y="666"/>
                      <a:pt x="446" y="666"/>
                    </a:cubicBezTo>
                    <a:cubicBezTo>
                      <a:pt x="445" y="667"/>
                      <a:pt x="445" y="667"/>
                      <a:pt x="445" y="667"/>
                    </a:cubicBezTo>
                    <a:cubicBezTo>
                      <a:pt x="445" y="667"/>
                      <a:pt x="445" y="667"/>
                      <a:pt x="445" y="667"/>
                    </a:cubicBezTo>
                    <a:cubicBezTo>
                      <a:pt x="445" y="667"/>
                      <a:pt x="445" y="667"/>
                      <a:pt x="445" y="667"/>
                    </a:cubicBezTo>
                    <a:cubicBezTo>
                      <a:pt x="445" y="667"/>
                      <a:pt x="445" y="667"/>
                      <a:pt x="445" y="667"/>
                    </a:cubicBezTo>
                    <a:cubicBezTo>
                      <a:pt x="445" y="668"/>
                      <a:pt x="445" y="668"/>
                      <a:pt x="445" y="668"/>
                    </a:cubicBezTo>
                    <a:cubicBezTo>
                      <a:pt x="445" y="668"/>
                      <a:pt x="445" y="668"/>
                      <a:pt x="445" y="668"/>
                    </a:cubicBezTo>
                    <a:cubicBezTo>
                      <a:pt x="445" y="668"/>
                      <a:pt x="445" y="668"/>
                      <a:pt x="445" y="668"/>
                    </a:cubicBezTo>
                    <a:cubicBezTo>
                      <a:pt x="445" y="668"/>
                      <a:pt x="445" y="668"/>
                      <a:pt x="445" y="668"/>
                    </a:cubicBezTo>
                    <a:cubicBezTo>
                      <a:pt x="445" y="669"/>
                      <a:pt x="445" y="669"/>
                      <a:pt x="445" y="669"/>
                    </a:cubicBezTo>
                    <a:cubicBezTo>
                      <a:pt x="445" y="669"/>
                      <a:pt x="445" y="669"/>
                      <a:pt x="445" y="669"/>
                    </a:cubicBezTo>
                    <a:cubicBezTo>
                      <a:pt x="445" y="669"/>
                      <a:pt x="445" y="669"/>
                      <a:pt x="445" y="669"/>
                    </a:cubicBezTo>
                    <a:cubicBezTo>
                      <a:pt x="445" y="669"/>
                      <a:pt x="445" y="669"/>
                      <a:pt x="445" y="669"/>
                    </a:cubicBezTo>
                    <a:cubicBezTo>
                      <a:pt x="445" y="670"/>
                      <a:pt x="445" y="670"/>
                      <a:pt x="445" y="670"/>
                    </a:cubicBezTo>
                    <a:cubicBezTo>
                      <a:pt x="445" y="670"/>
                      <a:pt x="445" y="670"/>
                      <a:pt x="445" y="670"/>
                    </a:cubicBezTo>
                    <a:cubicBezTo>
                      <a:pt x="446" y="670"/>
                      <a:pt x="446" y="670"/>
                      <a:pt x="446" y="670"/>
                    </a:cubicBezTo>
                    <a:cubicBezTo>
                      <a:pt x="446" y="670"/>
                      <a:pt x="446" y="670"/>
                      <a:pt x="446" y="670"/>
                    </a:cubicBezTo>
                    <a:cubicBezTo>
                      <a:pt x="447" y="670"/>
                      <a:pt x="447" y="670"/>
                      <a:pt x="447" y="670"/>
                    </a:cubicBezTo>
                    <a:cubicBezTo>
                      <a:pt x="447" y="670"/>
                      <a:pt x="447" y="670"/>
                      <a:pt x="447" y="670"/>
                    </a:cubicBezTo>
                    <a:cubicBezTo>
                      <a:pt x="456" y="664"/>
                      <a:pt x="456" y="664"/>
                      <a:pt x="456" y="664"/>
                    </a:cubicBezTo>
                    <a:cubicBezTo>
                      <a:pt x="456" y="664"/>
                      <a:pt x="456" y="664"/>
                      <a:pt x="456" y="664"/>
                    </a:cubicBezTo>
                    <a:cubicBezTo>
                      <a:pt x="456" y="664"/>
                      <a:pt x="456" y="664"/>
                      <a:pt x="456" y="664"/>
                    </a:cubicBezTo>
                    <a:cubicBezTo>
                      <a:pt x="456" y="664"/>
                      <a:pt x="456" y="664"/>
                      <a:pt x="456" y="664"/>
                    </a:cubicBezTo>
                    <a:cubicBezTo>
                      <a:pt x="457" y="664"/>
                      <a:pt x="457" y="664"/>
                      <a:pt x="457" y="664"/>
                    </a:cubicBezTo>
                    <a:cubicBezTo>
                      <a:pt x="457" y="664"/>
                      <a:pt x="457" y="664"/>
                      <a:pt x="457" y="664"/>
                    </a:cubicBezTo>
                    <a:cubicBezTo>
                      <a:pt x="458" y="664"/>
                      <a:pt x="458" y="664"/>
                      <a:pt x="458" y="664"/>
                    </a:cubicBezTo>
                    <a:cubicBezTo>
                      <a:pt x="458" y="664"/>
                      <a:pt x="458" y="664"/>
                      <a:pt x="458" y="664"/>
                    </a:cubicBezTo>
                    <a:cubicBezTo>
                      <a:pt x="459" y="664"/>
                      <a:pt x="459" y="664"/>
                      <a:pt x="459" y="664"/>
                    </a:cubicBezTo>
                    <a:cubicBezTo>
                      <a:pt x="459" y="664"/>
                      <a:pt x="459" y="664"/>
                      <a:pt x="459" y="664"/>
                    </a:cubicBezTo>
                    <a:cubicBezTo>
                      <a:pt x="460" y="664"/>
                      <a:pt x="460" y="664"/>
                      <a:pt x="460" y="664"/>
                    </a:cubicBezTo>
                    <a:cubicBezTo>
                      <a:pt x="460" y="664"/>
                      <a:pt x="460" y="664"/>
                      <a:pt x="460" y="664"/>
                    </a:cubicBezTo>
                    <a:cubicBezTo>
                      <a:pt x="461" y="664"/>
                      <a:pt x="461" y="664"/>
                      <a:pt x="461" y="664"/>
                    </a:cubicBezTo>
                    <a:cubicBezTo>
                      <a:pt x="461" y="664"/>
                      <a:pt x="461" y="664"/>
                      <a:pt x="461" y="664"/>
                    </a:cubicBezTo>
                    <a:cubicBezTo>
                      <a:pt x="462" y="665"/>
                      <a:pt x="462" y="665"/>
                      <a:pt x="462" y="665"/>
                    </a:cubicBezTo>
                    <a:cubicBezTo>
                      <a:pt x="462" y="665"/>
                      <a:pt x="462" y="665"/>
                      <a:pt x="462" y="665"/>
                    </a:cubicBezTo>
                    <a:cubicBezTo>
                      <a:pt x="463" y="665"/>
                      <a:pt x="463" y="665"/>
                      <a:pt x="463" y="665"/>
                    </a:cubicBezTo>
                    <a:cubicBezTo>
                      <a:pt x="463" y="665"/>
                      <a:pt x="463" y="665"/>
                      <a:pt x="463" y="665"/>
                    </a:cubicBezTo>
                    <a:cubicBezTo>
                      <a:pt x="460" y="670"/>
                      <a:pt x="458" y="671"/>
                      <a:pt x="458" y="671"/>
                    </a:cubicBezTo>
                    <a:cubicBezTo>
                      <a:pt x="458" y="671"/>
                      <a:pt x="458" y="671"/>
                      <a:pt x="458" y="671"/>
                    </a:cubicBezTo>
                    <a:cubicBezTo>
                      <a:pt x="458" y="672"/>
                      <a:pt x="458" y="672"/>
                      <a:pt x="458" y="672"/>
                    </a:cubicBezTo>
                    <a:cubicBezTo>
                      <a:pt x="458" y="672"/>
                      <a:pt x="458" y="672"/>
                      <a:pt x="458" y="672"/>
                    </a:cubicBezTo>
                    <a:cubicBezTo>
                      <a:pt x="457" y="673"/>
                      <a:pt x="457" y="673"/>
                      <a:pt x="457" y="673"/>
                    </a:cubicBezTo>
                    <a:cubicBezTo>
                      <a:pt x="457" y="673"/>
                      <a:pt x="457" y="673"/>
                      <a:pt x="457" y="673"/>
                    </a:cubicBezTo>
                    <a:cubicBezTo>
                      <a:pt x="457" y="673"/>
                      <a:pt x="457" y="673"/>
                      <a:pt x="457" y="673"/>
                    </a:cubicBezTo>
                    <a:cubicBezTo>
                      <a:pt x="457" y="673"/>
                      <a:pt x="457" y="673"/>
                      <a:pt x="457" y="673"/>
                    </a:cubicBezTo>
                    <a:cubicBezTo>
                      <a:pt x="457" y="673"/>
                      <a:pt x="457" y="673"/>
                      <a:pt x="457" y="673"/>
                    </a:cubicBezTo>
                    <a:cubicBezTo>
                      <a:pt x="457" y="673"/>
                      <a:pt x="457" y="673"/>
                      <a:pt x="457" y="673"/>
                    </a:cubicBezTo>
                    <a:cubicBezTo>
                      <a:pt x="457" y="673"/>
                      <a:pt x="457" y="673"/>
                      <a:pt x="457" y="673"/>
                    </a:cubicBezTo>
                    <a:cubicBezTo>
                      <a:pt x="457" y="673"/>
                      <a:pt x="457" y="673"/>
                      <a:pt x="457" y="673"/>
                    </a:cubicBezTo>
                    <a:cubicBezTo>
                      <a:pt x="457" y="674"/>
                      <a:pt x="457" y="674"/>
                      <a:pt x="457" y="674"/>
                    </a:cubicBezTo>
                    <a:cubicBezTo>
                      <a:pt x="457" y="674"/>
                      <a:pt x="457" y="674"/>
                      <a:pt x="457" y="674"/>
                    </a:cubicBezTo>
                    <a:cubicBezTo>
                      <a:pt x="457" y="674"/>
                      <a:pt x="457" y="674"/>
                      <a:pt x="457" y="674"/>
                    </a:cubicBezTo>
                    <a:cubicBezTo>
                      <a:pt x="457" y="674"/>
                      <a:pt x="457" y="674"/>
                      <a:pt x="457" y="674"/>
                    </a:cubicBezTo>
                    <a:cubicBezTo>
                      <a:pt x="457" y="674"/>
                      <a:pt x="457" y="674"/>
                      <a:pt x="457" y="674"/>
                    </a:cubicBezTo>
                    <a:cubicBezTo>
                      <a:pt x="457" y="674"/>
                      <a:pt x="457" y="674"/>
                      <a:pt x="457" y="674"/>
                    </a:cubicBezTo>
                    <a:cubicBezTo>
                      <a:pt x="457" y="675"/>
                      <a:pt x="457" y="675"/>
                      <a:pt x="457" y="675"/>
                    </a:cubicBezTo>
                    <a:cubicBezTo>
                      <a:pt x="457" y="675"/>
                      <a:pt x="457" y="675"/>
                      <a:pt x="457" y="675"/>
                    </a:cubicBezTo>
                    <a:cubicBezTo>
                      <a:pt x="457" y="675"/>
                      <a:pt x="457" y="675"/>
                      <a:pt x="457" y="675"/>
                    </a:cubicBezTo>
                    <a:cubicBezTo>
                      <a:pt x="457" y="675"/>
                      <a:pt x="457" y="675"/>
                      <a:pt x="457" y="675"/>
                    </a:cubicBezTo>
                    <a:cubicBezTo>
                      <a:pt x="457" y="675"/>
                      <a:pt x="457" y="675"/>
                      <a:pt x="457" y="675"/>
                    </a:cubicBezTo>
                    <a:cubicBezTo>
                      <a:pt x="457" y="675"/>
                      <a:pt x="457" y="675"/>
                      <a:pt x="457" y="675"/>
                    </a:cubicBezTo>
                    <a:cubicBezTo>
                      <a:pt x="457" y="676"/>
                      <a:pt x="457" y="676"/>
                      <a:pt x="457" y="676"/>
                    </a:cubicBezTo>
                    <a:cubicBezTo>
                      <a:pt x="457" y="676"/>
                      <a:pt x="457" y="676"/>
                      <a:pt x="457" y="676"/>
                    </a:cubicBezTo>
                    <a:cubicBezTo>
                      <a:pt x="457" y="676"/>
                      <a:pt x="457" y="676"/>
                      <a:pt x="457" y="676"/>
                    </a:cubicBezTo>
                    <a:cubicBezTo>
                      <a:pt x="457" y="676"/>
                      <a:pt x="457" y="676"/>
                      <a:pt x="457" y="676"/>
                    </a:cubicBezTo>
                    <a:cubicBezTo>
                      <a:pt x="457" y="676"/>
                      <a:pt x="457" y="676"/>
                      <a:pt x="457" y="676"/>
                    </a:cubicBezTo>
                    <a:cubicBezTo>
                      <a:pt x="457" y="676"/>
                      <a:pt x="457" y="676"/>
                      <a:pt x="457" y="676"/>
                    </a:cubicBezTo>
                    <a:cubicBezTo>
                      <a:pt x="458" y="676"/>
                      <a:pt x="458" y="676"/>
                      <a:pt x="458" y="676"/>
                    </a:cubicBezTo>
                    <a:cubicBezTo>
                      <a:pt x="458" y="676"/>
                      <a:pt x="458" y="676"/>
                      <a:pt x="458" y="676"/>
                    </a:cubicBezTo>
                    <a:cubicBezTo>
                      <a:pt x="458" y="676"/>
                      <a:pt x="458" y="676"/>
                      <a:pt x="458" y="676"/>
                    </a:cubicBezTo>
                    <a:cubicBezTo>
                      <a:pt x="458" y="676"/>
                      <a:pt x="458" y="676"/>
                      <a:pt x="458" y="676"/>
                    </a:cubicBezTo>
                    <a:cubicBezTo>
                      <a:pt x="458" y="677"/>
                      <a:pt x="458" y="677"/>
                      <a:pt x="458" y="677"/>
                    </a:cubicBezTo>
                    <a:cubicBezTo>
                      <a:pt x="458" y="677"/>
                      <a:pt x="458" y="677"/>
                      <a:pt x="458" y="677"/>
                    </a:cubicBezTo>
                    <a:cubicBezTo>
                      <a:pt x="458" y="678"/>
                      <a:pt x="458" y="678"/>
                      <a:pt x="458" y="678"/>
                    </a:cubicBezTo>
                    <a:cubicBezTo>
                      <a:pt x="458" y="678"/>
                      <a:pt x="458" y="678"/>
                      <a:pt x="458" y="678"/>
                    </a:cubicBezTo>
                    <a:cubicBezTo>
                      <a:pt x="458" y="679"/>
                      <a:pt x="458" y="679"/>
                      <a:pt x="458" y="679"/>
                    </a:cubicBezTo>
                    <a:cubicBezTo>
                      <a:pt x="458" y="679"/>
                      <a:pt x="458" y="679"/>
                      <a:pt x="458" y="679"/>
                    </a:cubicBezTo>
                    <a:cubicBezTo>
                      <a:pt x="457" y="679"/>
                      <a:pt x="457" y="679"/>
                      <a:pt x="457" y="679"/>
                    </a:cubicBezTo>
                    <a:cubicBezTo>
                      <a:pt x="457" y="679"/>
                      <a:pt x="457" y="679"/>
                      <a:pt x="457" y="679"/>
                    </a:cubicBezTo>
                    <a:cubicBezTo>
                      <a:pt x="457" y="679"/>
                      <a:pt x="457" y="679"/>
                      <a:pt x="457" y="679"/>
                    </a:cubicBezTo>
                    <a:cubicBezTo>
                      <a:pt x="457" y="679"/>
                      <a:pt x="457" y="679"/>
                      <a:pt x="457" y="679"/>
                    </a:cubicBezTo>
                    <a:cubicBezTo>
                      <a:pt x="456" y="679"/>
                      <a:pt x="456" y="679"/>
                      <a:pt x="456" y="679"/>
                    </a:cubicBezTo>
                    <a:cubicBezTo>
                      <a:pt x="456" y="679"/>
                      <a:pt x="456" y="679"/>
                      <a:pt x="456" y="679"/>
                    </a:cubicBezTo>
                    <a:cubicBezTo>
                      <a:pt x="456" y="680"/>
                      <a:pt x="456" y="680"/>
                      <a:pt x="456" y="680"/>
                    </a:cubicBezTo>
                    <a:cubicBezTo>
                      <a:pt x="456" y="680"/>
                      <a:pt x="456" y="680"/>
                      <a:pt x="456" y="680"/>
                    </a:cubicBezTo>
                    <a:cubicBezTo>
                      <a:pt x="455" y="680"/>
                      <a:pt x="455" y="680"/>
                      <a:pt x="455" y="680"/>
                    </a:cubicBezTo>
                    <a:cubicBezTo>
                      <a:pt x="455" y="680"/>
                      <a:pt x="455" y="680"/>
                      <a:pt x="455" y="680"/>
                    </a:cubicBezTo>
                    <a:cubicBezTo>
                      <a:pt x="455" y="681"/>
                      <a:pt x="455" y="681"/>
                      <a:pt x="455" y="681"/>
                    </a:cubicBezTo>
                    <a:cubicBezTo>
                      <a:pt x="455" y="681"/>
                      <a:pt x="455" y="681"/>
                      <a:pt x="455" y="681"/>
                    </a:cubicBezTo>
                    <a:cubicBezTo>
                      <a:pt x="454" y="681"/>
                      <a:pt x="454" y="681"/>
                      <a:pt x="454" y="681"/>
                    </a:cubicBezTo>
                    <a:cubicBezTo>
                      <a:pt x="454" y="681"/>
                      <a:pt x="454" y="681"/>
                      <a:pt x="454" y="681"/>
                    </a:cubicBezTo>
                    <a:cubicBezTo>
                      <a:pt x="454" y="681"/>
                      <a:pt x="454" y="681"/>
                      <a:pt x="454" y="681"/>
                    </a:cubicBezTo>
                    <a:cubicBezTo>
                      <a:pt x="454" y="681"/>
                      <a:pt x="454" y="681"/>
                      <a:pt x="454" y="681"/>
                    </a:cubicBezTo>
                    <a:cubicBezTo>
                      <a:pt x="454" y="682"/>
                      <a:pt x="454" y="682"/>
                      <a:pt x="454" y="682"/>
                    </a:cubicBezTo>
                    <a:cubicBezTo>
                      <a:pt x="454" y="682"/>
                      <a:pt x="454" y="682"/>
                      <a:pt x="454" y="682"/>
                    </a:cubicBezTo>
                    <a:cubicBezTo>
                      <a:pt x="454" y="682"/>
                      <a:pt x="454" y="682"/>
                      <a:pt x="454" y="682"/>
                    </a:cubicBezTo>
                    <a:cubicBezTo>
                      <a:pt x="454" y="682"/>
                      <a:pt x="454" y="682"/>
                      <a:pt x="454" y="682"/>
                    </a:cubicBezTo>
                    <a:cubicBezTo>
                      <a:pt x="455" y="683"/>
                      <a:pt x="455" y="683"/>
                      <a:pt x="455" y="683"/>
                    </a:cubicBezTo>
                    <a:cubicBezTo>
                      <a:pt x="455" y="683"/>
                      <a:pt x="455" y="683"/>
                      <a:pt x="455" y="683"/>
                    </a:cubicBezTo>
                    <a:cubicBezTo>
                      <a:pt x="455" y="683"/>
                      <a:pt x="455" y="683"/>
                      <a:pt x="455" y="683"/>
                    </a:cubicBezTo>
                    <a:cubicBezTo>
                      <a:pt x="455" y="683"/>
                      <a:pt x="455" y="683"/>
                      <a:pt x="455" y="683"/>
                    </a:cubicBezTo>
                    <a:cubicBezTo>
                      <a:pt x="455" y="683"/>
                      <a:pt x="455" y="683"/>
                      <a:pt x="455" y="683"/>
                    </a:cubicBezTo>
                    <a:cubicBezTo>
                      <a:pt x="455" y="683"/>
                      <a:pt x="455" y="683"/>
                      <a:pt x="455" y="683"/>
                    </a:cubicBezTo>
                    <a:cubicBezTo>
                      <a:pt x="456" y="683"/>
                      <a:pt x="456" y="683"/>
                      <a:pt x="456" y="683"/>
                    </a:cubicBezTo>
                    <a:cubicBezTo>
                      <a:pt x="456" y="683"/>
                      <a:pt x="456" y="683"/>
                      <a:pt x="456" y="683"/>
                    </a:cubicBezTo>
                    <a:cubicBezTo>
                      <a:pt x="457" y="684"/>
                      <a:pt x="457" y="684"/>
                      <a:pt x="457" y="684"/>
                    </a:cubicBezTo>
                    <a:cubicBezTo>
                      <a:pt x="457" y="684"/>
                      <a:pt x="457" y="684"/>
                      <a:pt x="457" y="684"/>
                    </a:cubicBezTo>
                    <a:cubicBezTo>
                      <a:pt x="457" y="684"/>
                      <a:pt x="457" y="684"/>
                      <a:pt x="457" y="684"/>
                    </a:cubicBezTo>
                    <a:cubicBezTo>
                      <a:pt x="457" y="684"/>
                      <a:pt x="457" y="684"/>
                      <a:pt x="457" y="684"/>
                    </a:cubicBezTo>
                    <a:cubicBezTo>
                      <a:pt x="457" y="684"/>
                      <a:pt x="457" y="684"/>
                      <a:pt x="457" y="684"/>
                    </a:cubicBezTo>
                    <a:cubicBezTo>
                      <a:pt x="457" y="684"/>
                      <a:pt x="457" y="684"/>
                      <a:pt x="457" y="684"/>
                    </a:cubicBezTo>
                    <a:cubicBezTo>
                      <a:pt x="457" y="685"/>
                      <a:pt x="457" y="685"/>
                      <a:pt x="457" y="685"/>
                    </a:cubicBezTo>
                    <a:cubicBezTo>
                      <a:pt x="457" y="685"/>
                      <a:pt x="457" y="685"/>
                      <a:pt x="457" y="685"/>
                    </a:cubicBezTo>
                    <a:cubicBezTo>
                      <a:pt x="457" y="685"/>
                      <a:pt x="457" y="685"/>
                      <a:pt x="457" y="685"/>
                    </a:cubicBezTo>
                    <a:cubicBezTo>
                      <a:pt x="457" y="685"/>
                      <a:pt x="457" y="685"/>
                      <a:pt x="457" y="685"/>
                    </a:cubicBezTo>
                    <a:cubicBezTo>
                      <a:pt x="457" y="685"/>
                      <a:pt x="457" y="685"/>
                      <a:pt x="457" y="685"/>
                    </a:cubicBezTo>
                    <a:cubicBezTo>
                      <a:pt x="457" y="685"/>
                      <a:pt x="457" y="685"/>
                      <a:pt x="457" y="685"/>
                    </a:cubicBezTo>
                    <a:cubicBezTo>
                      <a:pt x="457" y="685"/>
                      <a:pt x="457" y="685"/>
                      <a:pt x="457" y="685"/>
                    </a:cubicBezTo>
                    <a:cubicBezTo>
                      <a:pt x="457" y="685"/>
                      <a:pt x="457" y="685"/>
                      <a:pt x="457" y="685"/>
                    </a:cubicBezTo>
                    <a:cubicBezTo>
                      <a:pt x="457" y="686"/>
                      <a:pt x="457" y="686"/>
                      <a:pt x="457" y="686"/>
                    </a:cubicBezTo>
                    <a:cubicBezTo>
                      <a:pt x="457" y="686"/>
                      <a:pt x="457" y="686"/>
                      <a:pt x="457" y="686"/>
                    </a:cubicBezTo>
                    <a:cubicBezTo>
                      <a:pt x="457" y="686"/>
                      <a:pt x="457" y="686"/>
                      <a:pt x="457" y="686"/>
                    </a:cubicBezTo>
                    <a:cubicBezTo>
                      <a:pt x="457" y="686"/>
                      <a:pt x="457" y="686"/>
                      <a:pt x="457" y="686"/>
                    </a:cubicBezTo>
                    <a:cubicBezTo>
                      <a:pt x="455" y="686"/>
                      <a:pt x="455" y="686"/>
                      <a:pt x="455" y="686"/>
                    </a:cubicBezTo>
                    <a:cubicBezTo>
                      <a:pt x="455" y="686"/>
                      <a:pt x="455" y="686"/>
                      <a:pt x="455" y="686"/>
                    </a:cubicBezTo>
                    <a:cubicBezTo>
                      <a:pt x="455" y="687"/>
                      <a:pt x="455" y="687"/>
                      <a:pt x="455" y="687"/>
                    </a:cubicBezTo>
                    <a:cubicBezTo>
                      <a:pt x="455" y="687"/>
                      <a:pt x="455" y="687"/>
                      <a:pt x="455" y="687"/>
                    </a:cubicBezTo>
                    <a:cubicBezTo>
                      <a:pt x="455" y="687"/>
                      <a:pt x="455" y="687"/>
                      <a:pt x="455" y="687"/>
                    </a:cubicBezTo>
                    <a:cubicBezTo>
                      <a:pt x="455" y="687"/>
                      <a:pt x="455" y="687"/>
                      <a:pt x="455" y="687"/>
                    </a:cubicBezTo>
                    <a:cubicBezTo>
                      <a:pt x="455" y="688"/>
                      <a:pt x="455" y="688"/>
                      <a:pt x="455" y="688"/>
                    </a:cubicBezTo>
                    <a:cubicBezTo>
                      <a:pt x="455" y="688"/>
                      <a:pt x="455" y="688"/>
                      <a:pt x="455" y="688"/>
                    </a:cubicBezTo>
                    <a:cubicBezTo>
                      <a:pt x="456" y="688"/>
                      <a:pt x="456" y="688"/>
                      <a:pt x="456" y="688"/>
                    </a:cubicBezTo>
                    <a:cubicBezTo>
                      <a:pt x="456" y="688"/>
                      <a:pt x="456" y="688"/>
                      <a:pt x="456" y="688"/>
                    </a:cubicBezTo>
                    <a:cubicBezTo>
                      <a:pt x="456" y="689"/>
                      <a:pt x="456" y="689"/>
                      <a:pt x="456" y="689"/>
                    </a:cubicBezTo>
                    <a:cubicBezTo>
                      <a:pt x="456" y="689"/>
                      <a:pt x="456" y="689"/>
                      <a:pt x="456" y="689"/>
                    </a:cubicBezTo>
                    <a:cubicBezTo>
                      <a:pt x="456" y="689"/>
                      <a:pt x="456" y="689"/>
                      <a:pt x="456" y="689"/>
                    </a:cubicBezTo>
                    <a:cubicBezTo>
                      <a:pt x="456" y="689"/>
                      <a:pt x="456" y="689"/>
                      <a:pt x="456" y="689"/>
                    </a:cubicBezTo>
                    <a:cubicBezTo>
                      <a:pt x="456" y="690"/>
                      <a:pt x="456" y="690"/>
                      <a:pt x="456" y="690"/>
                    </a:cubicBezTo>
                    <a:cubicBezTo>
                      <a:pt x="456" y="690"/>
                      <a:pt x="456" y="690"/>
                      <a:pt x="456" y="690"/>
                    </a:cubicBezTo>
                    <a:cubicBezTo>
                      <a:pt x="456" y="690"/>
                      <a:pt x="456" y="690"/>
                      <a:pt x="456" y="690"/>
                    </a:cubicBezTo>
                    <a:cubicBezTo>
                      <a:pt x="456" y="690"/>
                      <a:pt x="456" y="690"/>
                      <a:pt x="456" y="690"/>
                    </a:cubicBezTo>
                    <a:cubicBezTo>
                      <a:pt x="455" y="690"/>
                      <a:pt x="455" y="690"/>
                      <a:pt x="455" y="690"/>
                    </a:cubicBezTo>
                    <a:cubicBezTo>
                      <a:pt x="455" y="690"/>
                      <a:pt x="455" y="690"/>
                      <a:pt x="455" y="690"/>
                    </a:cubicBezTo>
                    <a:cubicBezTo>
                      <a:pt x="455" y="691"/>
                      <a:pt x="455" y="691"/>
                      <a:pt x="455" y="691"/>
                    </a:cubicBezTo>
                    <a:cubicBezTo>
                      <a:pt x="455" y="691"/>
                      <a:pt x="455" y="691"/>
                      <a:pt x="455" y="691"/>
                    </a:cubicBezTo>
                    <a:cubicBezTo>
                      <a:pt x="454" y="691"/>
                      <a:pt x="454" y="691"/>
                      <a:pt x="454" y="691"/>
                    </a:cubicBezTo>
                    <a:cubicBezTo>
                      <a:pt x="454" y="691"/>
                      <a:pt x="454" y="691"/>
                      <a:pt x="454" y="691"/>
                    </a:cubicBezTo>
                    <a:cubicBezTo>
                      <a:pt x="454" y="691"/>
                      <a:pt x="454" y="691"/>
                      <a:pt x="454" y="691"/>
                    </a:cubicBezTo>
                    <a:cubicBezTo>
                      <a:pt x="454" y="691"/>
                      <a:pt x="454" y="691"/>
                      <a:pt x="454" y="691"/>
                    </a:cubicBezTo>
                    <a:cubicBezTo>
                      <a:pt x="453" y="691"/>
                      <a:pt x="453" y="691"/>
                      <a:pt x="453" y="691"/>
                    </a:cubicBezTo>
                    <a:cubicBezTo>
                      <a:pt x="453" y="691"/>
                      <a:pt x="453" y="691"/>
                      <a:pt x="453" y="691"/>
                    </a:cubicBezTo>
                    <a:cubicBezTo>
                      <a:pt x="453" y="691"/>
                      <a:pt x="453" y="691"/>
                      <a:pt x="453" y="691"/>
                    </a:cubicBezTo>
                    <a:cubicBezTo>
                      <a:pt x="453" y="691"/>
                      <a:pt x="453" y="691"/>
                      <a:pt x="453" y="691"/>
                    </a:cubicBezTo>
                    <a:cubicBezTo>
                      <a:pt x="452" y="692"/>
                      <a:pt x="452" y="692"/>
                      <a:pt x="452" y="692"/>
                    </a:cubicBezTo>
                    <a:cubicBezTo>
                      <a:pt x="452" y="692"/>
                      <a:pt x="452" y="692"/>
                      <a:pt x="452" y="692"/>
                    </a:cubicBezTo>
                    <a:cubicBezTo>
                      <a:pt x="452" y="692"/>
                      <a:pt x="452" y="692"/>
                      <a:pt x="452" y="692"/>
                    </a:cubicBezTo>
                    <a:cubicBezTo>
                      <a:pt x="452" y="692"/>
                      <a:pt x="452" y="692"/>
                      <a:pt x="452" y="692"/>
                    </a:cubicBezTo>
                    <a:cubicBezTo>
                      <a:pt x="451" y="712"/>
                      <a:pt x="451" y="712"/>
                      <a:pt x="451" y="712"/>
                    </a:cubicBezTo>
                    <a:cubicBezTo>
                      <a:pt x="451" y="712"/>
                      <a:pt x="451" y="712"/>
                      <a:pt x="451" y="712"/>
                    </a:cubicBezTo>
                    <a:cubicBezTo>
                      <a:pt x="449" y="712"/>
                      <a:pt x="449" y="712"/>
                      <a:pt x="449" y="712"/>
                    </a:cubicBezTo>
                    <a:cubicBezTo>
                      <a:pt x="449" y="712"/>
                      <a:pt x="449" y="712"/>
                      <a:pt x="449" y="712"/>
                    </a:cubicBezTo>
                    <a:cubicBezTo>
                      <a:pt x="449" y="711"/>
                      <a:pt x="449" y="711"/>
                      <a:pt x="449" y="711"/>
                    </a:cubicBezTo>
                    <a:cubicBezTo>
                      <a:pt x="449" y="711"/>
                      <a:pt x="449" y="711"/>
                      <a:pt x="449" y="711"/>
                    </a:cubicBezTo>
                    <a:cubicBezTo>
                      <a:pt x="448" y="710"/>
                      <a:pt x="448" y="710"/>
                      <a:pt x="448" y="710"/>
                    </a:cubicBezTo>
                    <a:cubicBezTo>
                      <a:pt x="448" y="710"/>
                      <a:pt x="448" y="710"/>
                      <a:pt x="448" y="710"/>
                    </a:cubicBezTo>
                    <a:cubicBezTo>
                      <a:pt x="447" y="710"/>
                      <a:pt x="447" y="710"/>
                      <a:pt x="447" y="710"/>
                    </a:cubicBezTo>
                    <a:cubicBezTo>
                      <a:pt x="447" y="710"/>
                      <a:pt x="447" y="710"/>
                      <a:pt x="447" y="710"/>
                    </a:cubicBezTo>
                    <a:cubicBezTo>
                      <a:pt x="446" y="709"/>
                      <a:pt x="446" y="709"/>
                      <a:pt x="446" y="709"/>
                    </a:cubicBezTo>
                    <a:cubicBezTo>
                      <a:pt x="446" y="709"/>
                      <a:pt x="446" y="709"/>
                      <a:pt x="446" y="709"/>
                    </a:cubicBezTo>
                    <a:cubicBezTo>
                      <a:pt x="444" y="709"/>
                      <a:pt x="444" y="709"/>
                      <a:pt x="444" y="709"/>
                    </a:cubicBezTo>
                    <a:cubicBezTo>
                      <a:pt x="444" y="709"/>
                      <a:pt x="444" y="709"/>
                      <a:pt x="444" y="709"/>
                    </a:cubicBezTo>
                    <a:cubicBezTo>
                      <a:pt x="443" y="709"/>
                      <a:pt x="443" y="709"/>
                      <a:pt x="443" y="709"/>
                    </a:cubicBezTo>
                    <a:cubicBezTo>
                      <a:pt x="443" y="709"/>
                      <a:pt x="443" y="709"/>
                      <a:pt x="443" y="709"/>
                    </a:cubicBezTo>
                    <a:cubicBezTo>
                      <a:pt x="442" y="708"/>
                      <a:pt x="442" y="708"/>
                      <a:pt x="442" y="708"/>
                    </a:cubicBezTo>
                    <a:cubicBezTo>
                      <a:pt x="442" y="708"/>
                      <a:pt x="442" y="708"/>
                      <a:pt x="442" y="708"/>
                    </a:cubicBezTo>
                    <a:cubicBezTo>
                      <a:pt x="441" y="708"/>
                      <a:pt x="441" y="708"/>
                      <a:pt x="441" y="708"/>
                    </a:cubicBezTo>
                    <a:cubicBezTo>
                      <a:pt x="441" y="708"/>
                      <a:pt x="441" y="708"/>
                      <a:pt x="441" y="708"/>
                    </a:cubicBezTo>
                    <a:cubicBezTo>
                      <a:pt x="439" y="708"/>
                      <a:pt x="439" y="708"/>
                      <a:pt x="439" y="708"/>
                    </a:cubicBezTo>
                    <a:cubicBezTo>
                      <a:pt x="439" y="708"/>
                      <a:pt x="439" y="708"/>
                      <a:pt x="439" y="708"/>
                    </a:cubicBezTo>
                    <a:cubicBezTo>
                      <a:pt x="434" y="712"/>
                      <a:pt x="434" y="712"/>
                      <a:pt x="434" y="712"/>
                    </a:cubicBezTo>
                    <a:cubicBezTo>
                      <a:pt x="434" y="712"/>
                      <a:pt x="434" y="712"/>
                      <a:pt x="434" y="712"/>
                    </a:cubicBezTo>
                    <a:cubicBezTo>
                      <a:pt x="432" y="713"/>
                      <a:pt x="432" y="713"/>
                      <a:pt x="432" y="713"/>
                    </a:cubicBezTo>
                    <a:cubicBezTo>
                      <a:pt x="432" y="713"/>
                      <a:pt x="432" y="713"/>
                      <a:pt x="432" y="713"/>
                    </a:cubicBezTo>
                    <a:cubicBezTo>
                      <a:pt x="431" y="715"/>
                      <a:pt x="431" y="715"/>
                      <a:pt x="431" y="715"/>
                    </a:cubicBezTo>
                    <a:cubicBezTo>
                      <a:pt x="431" y="715"/>
                      <a:pt x="431" y="715"/>
                      <a:pt x="431" y="715"/>
                    </a:cubicBezTo>
                    <a:cubicBezTo>
                      <a:pt x="430" y="716"/>
                      <a:pt x="430" y="716"/>
                      <a:pt x="430" y="716"/>
                    </a:cubicBezTo>
                    <a:cubicBezTo>
                      <a:pt x="430" y="716"/>
                      <a:pt x="430" y="716"/>
                      <a:pt x="430" y="716"/>
                    </a:cubicBezTo>
                    <a:cubicBezTo>
                      <a:pt x="430" y="718"/>
                      <a:pt x="430" y="718"/>
                      <a:pt x="430" y="718"/>
                    </a:cubicBezTo>
                    <a:cubicBezTo>
                      <a:pt x="430" y="718"/>
                      <a:pt x="430" y="718"/>
                      <a:pt x="430" y="718"/>
                    </a:cubicBezTo>
                    <a:cubicBezTo>
                      <a:pt x="429" y="719"/>
                      <a:pt x="429" y="719"/>
                      <a:pt x="429" y="719"/>
                    </a:cubicBezTo>
                    <a:cubicBezTo>
                      <a:pt x="429" y="719"/>
                      <a:pt x="429" y="719"/>
                      <a:pt x="429" y="719"/>
                    </a:cubicBezTo>
                    <a:cubicBezTo>
                      <a:pt x="428" y="721"/>
                      <a:pt x="428" y="721"/>
                      <a:pt x="428" y="721"/>
                    </a:cubicBezTo>
                    <a:cubicBezTo>
                      <a:pt x="428" y="721"/>
                      <a:pt x="428" y="721"/>
                      <a:pt x="428" y="721"/>
                    </a:cubicBezTo>
                    <a:cubicBezTo>
                      <a:pt x="427" y="722"/>
                      <a:pt x="427" y="722"/>
                      <a:pt x="427" y="722"/>
                    </a:cubicBezTo>
                    <a:cubicBezTo>
                      <a:pt x="427" y="722"/>
                      <a:pt x="427" y="722"/>
                      <a:pt x="427" y="722"/>
                    </a:cubicBezTo>
                    <a:cubicBezTo>
                      <a:pt x="426" y="723"/>
                      <a:pt x="426" y="723"/>
                      <a:pt x="426" y="723"/>
                    </a:cubicBezTo>
                    <a:lnTo>
                      <a:pt x="425" y="723"/>
                    </a:lnTo>
                    <a:close/>
                    <a:moveTo>
                      <a:pt x="270" y="716"/>
                    </a:moveTo>
                    <a:cubicBezTo>
                      <a:pt x="269" y="716"/>
                      <a:pt x="269" y="716"/>
                      <a:pt x="269" y="716"/>
                    </a:cubicBezTo>
                    <a:cubicBezTo>
                      <a:pt x="269" y="716"/>
                      <a:pt x="269" y="716"/>
                      <a:pt x="269" y="716"/>
                    </a:cubicBezTo>
                    <a:cubicBezTo>
                      <a:pt x="269" y="716"/>
                      <a:pt x="269" y="716"/>
                      <a:pt x="269" y="716"/>
                    </a:cubicBezTo>
                    <a:cubicBezTo>
                      <a:pt x="269" y="716"/>
                      <a:pt x="269" y="716"/>
                      <a:pt x="269" y="716"/>
                    </a:cubicBezTo>
                    <a:cubicBezTo>
                      <a:pt x="269" y="716"/>
                      <a:pt x="269" y="716"/>
                      <a:pt x="269" y="716"/>
                    </a:cubicBezTo>
                    <a:cubicBezTo>
                      <a:pt x="269" y="716"/>
                      <a:pt x="269" y="716"/>
                      <a:pt x="269" y="716"/>
                    </a:cubicBezTo>
                    <a:cubicBezTo>
                      <a:pt x="268" y="715"/>
                      <a:pt x="268" y="715"/>
                      <a:pt x="268" y="715"/>
                    </a:cubicBezTo>
                    <a:cubicBezTo>
                      <a:pt x="268" y="715"/>
                      <a:pt x="268" y="715"/>
                      <a:pt x="268" y="715"/>
                    </a:cubicBezTo>
                    <a:cubicBezTo>
                      <a:pt x="268" y="715"/>
                      <a:pt x="268" y="715"/>
                      <a:pt x="268" y="715"/>
                    </a:cubicBezTo>
                    <a:cubicBezTo>
                      <a:pt x="268" y="715"/>
                      <a:pt x="268" y="715"/>
                      <a:pt x="268" y="715"/>
                    </a:cubicBezTo>
                    <a:cubicBezTo>
                      <a:pt x="268" y="715"/>
                      <a:pt x="268" y="715"/>
                      <a:pt x="268" y="715"/>
                    </a:cubicBezTo>
                    <a:cubicBezTo>
                      <a:pt x="268" y="715"/>
                      <a:pt x="268" y="715"/>
                      <a:pt x="268" y="715"/>
                    </a:cubicBezTo>
                    <a:cubicBezTo>
                      <a:pt x="267" y="715"/>
                      <a:pt x="267" y="715"/>
                      <a:pt x="267" y="715"/>
                    </a:cubicBezTo>
                    <a:cubicBezTo>
                      <a:pt x="267" y="715"/>
                      <a:pt x="267" y="715"/>
                      <a:pt x="267" y="715"/>
                    </a:cubicBezTo>
                    <a:cubicBezTo>
                      <a:pt x="267" y="714"/>
                      <a:pt x="267" y="714"/>
                      <a:pt x="267" y="714"/>
                    </a:cubicBezTo>
                    <a:cubicBezTo>
                      <a:pt x="267" y="714"/>
                      <a:pt x="267" y="714"/>
                      <a:pt x="267" y="714"/>
                    </a:cubicBezTo>
                    <a:cubicBezTo>
                      <a:pt x="267" y="714"/>
                      <a:pt x="267" y="714"/>
                      <a:pt x="267" y="714"/>
                    </a:cubicBezTo>
                    <a:cubicBezTo>
                      <a:pt x="267" y="714"/>
                      <a:pt x="267" y="714"/>
                      <a:pt x="267" y="714"/>
                    </a:cubicBezTo>
                    <a:cubicBezTo>
                      <a:pt x="266" y="714"/>
                      <a:pt x="266" y="714"/>
                      <a:pt x="266" y="714"/>
                    </a:cubicBezTo>
                    <a:cubicBezTo>
                      <a:pt x="266" y="714"/>
                      <a:pt x="266" y="714"/>
                      <a:pt x="266" y="714"/>
                    </a:cubicBezTo>
                    <a:cubicBezTo>
                      <a:pt x="266" y="714"/>
                      <a:pt x="266" y="714"/>
                      <a:pt x="266" y="714"/>
                    </a:cubicBezTo>
                    <a:cubicBezTo>
                      <a:pt x="266" y="714"/>
                      <a:pt x="266" y="714"/>
                      <a:pt x="266" y="714"/>
                    </a:cubicBezTo>
                    <a:cubicBezTo>
                      <a:pt x="266" y="713"/>
                      <a:pt x="266" y="713"/>
                      <a:pt x="266" y="713"/>
                    </a:cubicBezTo>
                    <a:cubicBezTo>
                      <a:pt x="266" y="713"/>
                      <a:pt x="266" y="713"/>
                      <a:pt x="266" y="713"/>
                    </a:cubicBezTo>
                    <a:cubicBezTo>
                      <a:pt x="266" y="713"/>
                      <a:pt x="266" y="713"/>
                      <a:pt x="266" y="713"/>
                    </a:cubicBezTo>
                    <a:cubicBezTo>
                      <a:pt x="266" y="713"/>
                      <a:pt x="266" y="713"/>
                      <a:pt x="266" y="713"/>
                    </a:cubicBezTo>
                    <a:cubicBezTo>
                      <a:pt x="265" y="713"/>
                      <a:pt x="265" y="713"/>
                      <a:pt x="265" y="713"/>
                    </a:cubicBezTo>
                    <a:cubicBezTo>
                      <a:pt x="265" y="713"/>
                      <a:pt x="265" y="713"/>
                      <a:pt x="265" y="713"/>
                    </a:cubicBezTo>
                    <a:cubicBezTo>
                      <a:pt x="265" y="713"/>
                      <a:pt x="265" y="713"/>
                      <a:pt x="265" y="713"/>
                    </a:cubicBezTo>
                    <a:cubicBezTo>
                      <a:pt x="265" y="713"/>
                      <a:pt x="265" y="713"/>
                      <a:pt x="265" y="713"/>
                    </a:cubicBezTo>
                    <a:cubicBezTo>
                      <a:pt x="265" y="713"/>
                      <a:pt x="265" y="713"/>
                      <a:pt x="265" y="713"/>
                    </a:cubicBezTo>
                    <a:cubicBezTo>
                      <a:pt x="265" y="713"/>
                      <a:pt x="265" y="713"/>
                      <a:pt x="265" y="713"/>
                    </a:cubicBezTo>
                    <a:cubicBezTo>
                      <a:pt x="265" y="713"/>
                      <a:pt x="265" y="713"/>
                      <a:pt x="265" y="713"/>
                    </a:cubicBezTo>
                    <a:cubicBezTo>
                      <a:pt x="265" y="713"/>
                      <a:pt x="265" y="713"/>
                      <a:pt x="265" y="713"/>
                    </a:cubicBezTo>
                    <a:cubicBezTo>
                      <a:pt x="265" y="712"/>
                      <a:pt x="265" y="712"/>
                      <a:pt x="265" y="712"/>
                    </a:cubicBezTo>
                    <a:cubicBezTo>
                      <a:pt x="265" y="712"/>
                      <a:pt x="265" y="712"/>
                      <a:pt x="265" y="712"/>
                    </a:cubicBezTo>
                    <a:cubicBezTo>
                      <a:pt x="265" y="712"/>
                      <a:pt x="265" y="712"/>
                      <a:pt x="265" y="712"/>
                    </a:cubicBezTo>
                    <a:cubicBezTo>
                      <a:pt x="265" y="712"/>
                      <a:pt x="265" y="712"/>
                      <a:pt x="265" y="712"/>
                    </a:cubicBezTo>
                    <a:cubicBezTo>
                      <a:pt x="265" y="712"/>
                      <a:pt x="265" y="712"/>
                      <a:pt x="265" y="712"/>
                    </a:cubicBezTo>
                    <a:cubicBezTo>
                      <a:pt x="265" y="712"/>
                      <a:pt x="265" y="712"/>
                      <a:pt x="265" y="712"/>
                    </a:cubicBezTo>
                    <a:cubicBezTo>
                      <a:pt x="264" y="712"/>
                      <a:pt x="264" y="712"/>
                      <a:pt x="264" y="712"/>
                    </a:cubicBezTo>
                    <a:cubicBezTo>
                      <a:pt x="264" y="712"/>
                      <a:pt x="264" y="712"/>
                      <a:pt x="264" y="712"/>
                    </a:cubicBezTo>
                    <a:cubicBezTo>
                      <a:pt x="264" y="712"/>
                      <a:pt x="264" y="712"/>
                      <a:pt x="264" y="712"/>
                    </a:cubicBezTo>
                    <a:cubicBezTo>
                      <a:pt x="264" y="712"/>
                      <a:pt x="264" y="712"/>
                      <a:pt x="264" y="712"/>
                    </a:cubicBezTo>
                    <a:cubicBezTo>
                      <a:pt x="264" y="712"/>
                      <a:pt x="264" y="712"/>
                      <a:pt x="264" y="712"/>
                    </a:cubicBezTo>
                    <a:cubicBezTo>
                      <a:pt x="264" y="712"/>
                      <a:pt x="264" y="712"/>
                      <a:pt x="264" y="712"/>
                    </a:cubicBezTo>
                    <a:cubicBezTo>
                      <a:pt x="264" y="711"/>
                      <a:pt x="264" y="711"/>
                      <a:pt x="264" y="711"/>
                    </a:cubicBezTo>
                    <a:cubicBezTo>
                      <a:pt x="264" y="711"/>
                      <a:pt x="264" y="711"/>
                      <a:pt x="264" y="711"/>
                    </a:cubicBezTo>
                    <a:cubicBezTo>
                      <a:pt x="265" y="710"/>
                      <a:pt x="265" y="710"/>
                      <a:pt x="265" y="710"/>
                    </a:cubicBezTo>
                    <a:cubicBezTo>
                      <a:pt x="265" y="710"/>
                      <a:pt x="265" y="710"/>
                      <a:pt x="265" y="710"/>
                    </a:cubicBezTo>
                    <a:cubicBezTo>
                      <a:pt x="266" y="710"/>
                      <a:pt x="266" y="710"/>
                      <a:pt x="266" y="710"/>
                    </a:cubicBezTo>
                    <a:cubicBezTo>
                      <a:pt x="266" y="710"/>
                      <a:pt x="266" y="710"/>
                      <a:pt x="266" y="710"/>
                    </a:cubicBezTo>
                    <a:cubicBezTo>
                      <a:pt x="267" y="710"/>
                      <a:pt x="267" y="710"/>
                      <a:pt x="267" y="710"/>
                    </a:cubicBezTo>
                    <a:cubicBezTo>
                      <a:pt x="267" y="710"/>
                      <a:pt x="267" y="710"/>
                      <a:pt x="267" y="710"/>
                    </a:cubicBezTo>
                    <a:cubicBezTo>
                      <a:pt x="268" y="710"/>
                      <a:pt x="268" y="710"/>
                      <a:pt x="268" y="710"/>
                    </a:cubicBezTo>
                    <a:cubicBezTo>
                      <a:pt x="268" y="710"/>
                      <a:pt x="268" y="710"/>
                      <a:pt x="268" y="710"/>
                    </a:cubicBezTo>
                    <a:cubicBezTo>
                      <a:pt x="269" y="710"/>
                      <a:pt x="269" y="710"/>
                      <a:pt x="269" y="710"/>
                    </a:cubicBezTo>
                    <a:cubicBezTo>
                      <a:pt x="269" y="710"/>
                      <a:pt x="269" y="710"/>
                      <a:pt x="269" y="710"/>
                    </a:cubicBezTo>
                    <a:cubicBezTo>
                      <a:pt x="271" y="710"/>
                      <a:pt x="271" y="710"/>
                      <a:pt x="271" y="710"/>
                    </a:cubicBezTo>
                    <a:cubicBezTo>
                      <a:pt x="271" y="710"/>
                      <a:pt x="271" y="710"/>
                      <a:pt x="271" y="710"/>
                    </a:cubicBezTo>
                    <a:cubicBezTo>
                      <a:pt x="272" y="709"/>
                      <a:pt x="272" y="709"/>
                      <a:pt x="272" y="709"/>
                    </a:cubicBezTo>
                    <a:cubicBezTo>
                      <a:pt x="272" y="709"/>
                      <a:pt x="272" y="709"/>
                      <a:pt x="272" y="709"/>
                    </a:cubicBezTo>
                    <a:cubicBezTo>
                      <a:pt x="273" y="709"/>
                      <a:pt x="273" y="709"/>
                      <a:pt x="273" y="709"/>
                    </a:cubicBezTo>
                    <a:cubicBezTo>
                      <a:pt x="273" y="709"/>
                      <a:pt x="273" y="709"/>
                      <a:pt x="273" y="709"/>
                    </a:cubicBezTo>
                    <a:cubicBezTo>
                      <a:pt x="274" y="708"/>
                      <a:pt x="274" y="708"/>
                      <a:pt x="274" y="708"/>
                    </a:cubicBezTo>
                    <a:cubicBezTo>
                      <a:pt x="274" y="708"/>
                      <a:pt x="274" y="708"/>
                      <a:pt x="274" y="708"/>
                    </a:cubicBezTo>
                    <a:cubicBezTo>
                      <a:pt x="275" y="708"/>
                      <a:pt x="275" y="708"/>
                      <a:pt x="275" y="708"/>
                    </a:cubicBezTo>
                    <a:cubicBezTo>
                      <a:pt x="275" y="708"/>
                      <a:pt x="275" y="708"/>
                      <a:pt x="275" y="708"/>
                    </a:cubicBezTo>
                    <a:cubicBezTo>
                      <a:pt x="277" y="707"/>
                      <a:pt x="277" y="707"/>
                      <a:pt x="277" y="707"/>
                    </a:cubicBezTo>
                    <a:cubicBezTo>
                      <a:pt x="277" y="707"/>
                      <a:pt x="277" y="707"/>
                      <a:pt x="277" y="707"/>
                    </a:cubicBezTo>
                    <a:cubicBezTo>
                      <a:pt x="278" y="706"/>
                      <a:pt x="278" y="706"/>
                      <a:pt x="278" y="706"/>
                    </a:cubicBezTo>
                    <a:cubicBezTo>
                      <a:pt x="278" y="706"/>
                      <a:pt x="278" y="706"/>
                      <a:pt x="278" y="706"/>
                    </a:cubicBezTo>
                    <a:cubicBezTo>
                      <a:pt x="279" y="705"/>
                      <a:pt x="279" y="705"/>
                      <a:pt x="279" y="705"/>
                    </a:cubicBezTo>
                    <a:cubicBezTo>
                      <a:pt x="279" y="705"/>
                      <a:pt x="279" y="705"/>
                      <a:pt x="279" y="705"/>
                    </a:cubicBezTo>
                    <a:cubicBezTo>
                      <a:pt x="280" y="704"/>
                      <a:pt x="280" y="704"/>
                      <a:pt x="280" y="704"/>
                    </a:cubicBezTo>
                    <a:cubicBezTo>
                      <a:pt x="280" y="704"/>
                      <a:pt x="280" y="704"/>
                      <a:pt x="280" y="704"/>
                    </a:cubicBezTo>
                    <a:cubicBezTo>
                      <a:pt x="281" y="703"/>
                      <a:pt x="281" y="703"/>
                      <a:pt x="281" y="703"/>
                    </a:cubicBezTo>
                    <a:cubicBezTo>
                      <a:pt x="281" y="703"/>
                      <a:pt x="281" y="703"/>
                      <a:pt x="281" y="703"/>
                    </a:cubicBezTo>
                    <a:cubicBezTo>
                      <a:pt x="282" y="701"/>
                      <a:pt x="282" y="701"/>
                      <a:pt x="282" y="701"/>
                    </a:cubicBezTo>
                    <a:cubicBezTo>
                      <a:pt x="282" y="701"/>
                      <a:pt x="282" y="701"/>
                      <a:pt x="282" y="701"/>
                    </a:cubicBezTo>
                    <a:cubicBezTo>
                      <a:pt x="283" y="700"/>
                      <a:pt x="283" y="700"/>
                      <a:pt x="283" y="700"/>
                    </a:cubicBezTo>
                    <a:cubicBezTo>
                      <a:pt x="283" y="700"/>
                      <a:pt x="283" y="700"/>
                      <a:pt x="283" y="700"/>
                    </a:cubicBezTo>
                    <a:cubicBezTo>
                      <a:pt x="284" y="701"/>
                      <a:pt x="284" y="701"/>
                      <a:pt x="284" y="701"/>
                    </a:cubicBezTo>
                    <a:cubicBezTo>
                      <a:pt x="284" y="701"/>
                      <a:pt x="284" y="701"/>
                      <a:pt x="284" y="701"/>
                    </a:cubicBezTo>
                    <a:cubicBezTo>
                      <a:pt x="283" y="703"/>
                      <a:pt x="283" y="703"/>
                      <a:pt x="283" y="703"/>
                    </a:cubicBezTo>
                    <a:cubicBezTo>
                      <a:pt x="283" y="703"/>
                      <a:pt x="283" y="703"/>
                      <a:pt x="283" y="703"/>
                    </a:cubicBezTo>
                    <a:cubicBezTo>
                      <a:pt x="282" y="704"/>
                      <a:pt x="282" y="704"/>
                      <a:pt x="282" y="704"/>
                    </a:cubicBezTo>
                    <a:cubicBezTo>
                      <a:pt x="282" y="704"/>
                      <a:pt x="282" y="704"/>
                      <a:pt x="282" y="704"/>
                    </a:cubicBezTo>
                    <a:cubicBezTo>
                      <a:pt x="280" y="706"/>
                      <a:pt x="280" y="706"/>
                      <a:pt x="280" y="706"/>
                    </a:cubicBezTo>
                    <a:cubicBezTo>
                      <a:pt x="280" y="706"/>
                      <a:pt x="280" y="706"/>
                      <a:pt x="280" y="706"/>
                    </a:cubicBezTo>
                    <a:cubicBezTo>
                      <a:pt x="279" y="707"/>
                      <a:pt x="279" y="707"/>
                      <a:pt x="279" y="707"/>
                    </a:cubicBezTo>
                    <a:cubicBezTo>
                      <a:pt x="279" y="707"/>
                      <a:pt x="279" y="707"/>
                      <a:pt x="279" y="707"/>
                    </a:cubicBezTo>
                    <a:cubicBezTo>
                      <a:pt x="277" y="709"/>
                      <a:pt x="277" y="709"/>
                      <a:pt x="277" y="709"/>
                    </a:cubicBezTo>
                    <a:cubicBezTo>
                      <a:pt x="277" y="709"/>
                      <a:pt x="277" y="709"/>
                      <a:pt x="277" y="709"/>
                    </a:cubicBezTo>
                    <a:cubicBezTo>
                      <a:pt x="276" y="711"/>
                      <a:pt x="276" y="711"/>
                      <a:pt x="276" y="711"/>
                    </a:cubicBezTo>
                    <a:cubicBezTo>
                      <a:pt x="276" y="711"/>
                      <a:pt x="276" y="711"/>
                      <a:pt x="276" y="711"/>
                    </a:cubicBezTo>
                    <a:cubicBezTo>
                      <a:pt x="274" y="713"/>
                      <a:pt x="274" y="713"/>
                      <a:pt x="274" y="713"/>
                    </a:cubicBezTo>
                    <a:cubicBezTo>
                      <a:pt x="274" y="713"/>
                      <a:pt x="274" y="713"/>
                      <a:pt x="274" y="713"/>
                    </a:cubicBezTo>
                    <a:cubicBezTo>
                      <a:pt x="274" y="715"/>
                      <a:pt x="274" y="715"/>
                      <a:pt x="274" y="715"/>
                    </a:cubicBezTo>
                    <a:cubicBezTo>
                      <a:pt x="274" y="715"/>
                      <a:pt x="274" y="715"/>
                      <a:pt x="274" y="715"/>
                    </a:cubicBezTo>
                    <a:cubicBezTo>
                      <a:pt x="273" y="715"/>
                      <a:pt x="273" y="715"/>
                      <a:pt x="273" y="715"/>
                    </a:cubicBezTo>
                    <a:cubicBezTo>
                      <a:pt x="273" y="715"/>
                      <a:pt x="273" y="715"/>
                      <a:pt x="273" y="715"/>
                    </a:cubicBezTo>
                    <a:cubicBezTo>
                      <a:pt x="273" y="715"/>
                      <a:pt x="273" y="715"/>
                      <a:pt x="273" y="715"/>
                    </a:cubicBezTo>
                    <a:cubicBezTo>
                      <a:pt x="273" y="715"/>
                      <a:pt x="273" y="715"/>
                      <a:pt x="273" y="715"/>
                    </a:cubicBezTo>
                    <a:cubicBezTo>
                      <a:pt x="272" y="715"/>
                      <a:pt x="272" y="715"/>
                      <a:pt x="272" y="715"/>
                    </a:cubicBezTo>
                    <a:cubicBezTo>
                      <a:pt x="272" y="715"/>
                      <a:pt x="272" y="715"/>
                      <a:pt x="272" y="715"/>
                    </a:cubicBezTo>
                    <a:cubicBezTo>
                      <a:pt x="272" y="715"/>
                      <a:pt x="272" y="715"/>
                      <a:pt x="272" y="715"/>
                    </a:cubicBezTo>
                    <a:cubicBezTo>
                      <a:pt x="272" y="715"/>
                      <a:pt x="272" y="715"/>
                      <a:pt x="272" y="715"/>
                    </a:cubicBezTo>
                    <a:cubicBezTo>
                      <a:pt x="271" y="715"/>
                      <a:pt x="271" y="715"/>
                      <a:pt x="271" y="715"/>
                    </a:cubicBezTo>
                    <a:cubicBezTo>
                      <a:pt x="271" y="715"/>
                      <a:pt x="271" y="715"/>
                      <a:pt x="271" y="715"/>
                    </a:cubicBezTo>
                    <a:cubicBezTo>
                      <a:pt x="271" y="716"/>
                      <a:pt x="271" y="716"/>
                      <a:pt x="271" y="716"/>
                    </a:cubicBezTo>
                    <a:cubicBezTo>
                      <a:pt x="271" y="716"/>
                      <a:pt x="271" y="716"/>
                      <a:pt x="271" y="716"/>
                    </a:cubicBezTo>
                    <a:cubicBezTo>
                      <a:pt x="270" y="716"/>
                      <a:pt x="270" y="716"/>
                      <a:pt x="270" y="716"/>
                    </a:cubicBezTo>
                    <a:cubicBezTo>
                      <a:pt x="270" y="716"/>
                      <a:pt x="270" y="716"/>
                      <a:pt x="270" y="716"/>
                    </a:cubicBezTo>
                    <a:cubicBezTo>
                      <a:pt x="270" y="716"/>
                      <a:pt x="270" y="716"/>
                      <a:pt x="270" y="716"/>
                    </a:cubicBezTo>
                    <a:close/>
                    <a:moveTo>
                      <a:pt x="562" y="715"/>
                    </a:moveTo>
                    <a:cubicBezTo>
                      <a:pt x="562" y="715"/>
                      <a:pt x="562" y="715"/>
                      <a:pt x="562" y="715"/>
                    </a:cubicBezTo>
                    <a:cubicBezTo>
                      <a:pt x="562" y="715"/>
                      <a:pt x="562" y="715"/>
                      <a:pt x="562" y="715"/>
                    </a:cubicBezTo>
                    <a:cubicBezTo>
                      <a:pt x="561" y="714"/>
                      <a:pt x="561" y="714"/>
                      <a:pt x="561" y="714"/>
                    </a:cubicBezTo>
                    <a:cubicBezTo>
                      <a:pt x="561" y="714"/>
                      <a:pt x="561" y="714"/>
                      <a:pt x="561" y="714"/>
                    </a:cubicBezTo>
                    <a:cubicBezTo>
                      <a:pt x="560" y="714"/>
                      <a:pt x="560" y="714"/>
                      <a:pt x="560" y="714"/>
                    </a:cubicBezTo>
                    <a:cubicBezTo>
                      <a:pt x="560" y="714"/>
                      <a:pt x="560" y="714"/>
                      <a:pt x="560" y="714"/>
                    </a:cubicBezTo>
                    <a:cubicBezTo>
                      <a:pt x="560" y="714"/>
                      <a:pt x="560" y="714"/>
                      <a:pt x="560" y="714"/>
                    </a:cubicBezTo>
                    <a:cubicBezTo>
                      <a:pt x="560" y="714"/>
                      <a:pt x="560" y="714"/>
                      <a:pt x="560" y="714"/>
                    </a:cubicBezTo>
                    <a:cubicBezTo>
                      <a:pt x="559" y="713"/>
                      <a:pt x="559" y="713"/>
                      <a:pt x="559" y="713"/>
                    </a:cubicBezTo>
                    <a:cubicBezTo>
                      <a:pt x="559" y="713"/>
                      <a:pt x="559" y="713"/>
                      <a:pt x="559" y="713"/>
                    </a:cubicBezTo>
                    <a:cubicBezTo>
                      <a:pt x="559" y="713"/>
                      <a:pt x="559" y="713"/>
                      <a:pt x="559" y="713"/>
                    </a:cubicBezTo>
                    <a:cubicBezTo>
                      <a:pt x="559" y="713"/>
                      <a:pt x="559" y="713"/>
                      <a:pt x="559" y="713"/>
                    </a:cubicBezTo>
                    <a:cubicBezTo>
                      <a:pt x="558" y="713"/>
                      <a:pt x="558" y="713"/>
                      <a:pt x="558" y="713"/>
                    </a:cubicBezTo>
                    <a:cubicBezTo>
                      <a:pt x="558" y="713"/>
                      <a:pt x="558" y="713"/>
                      <a:pt x="558" y="713"/>
                    </a:cubicBezTo>
                    <a:cubicBezTo>
                      <a:pt x="557" y="713"/>
                      <a:pt x="557" y="713"/>
                      <a:pt x="557" y="713"/>
                    </a:cubicBezTo>
                    <a:cubicBezTo>
                      <a:pt x="557" y="713"/>
                      <a:pt x="557" y="713"/>
                      <a:pt x="557" y="713"/>
                    </a:cubicBezTo>
                    <a:cubicBezTo>
                      <a:pt x="557" y="698"/>
                      <a:pt x="557" y="698"/>
                      <a:pt x="557" y="698"/>
                    </a:cubicBezTo>
                    <a:cubicBezTo>
                      <a:pt x="557" y="698"/>
                      <a:pt x="557" y="698"/>
                      <a:pt x="557" y="698"/>
                    </a:cubicBezTo>
                    <a:cubicBezTo>
                      <a:pt x="557" y="698"/>
                      <a:pt x="557" y="698"/>
                      <a:pt x="557" y="698"/>
                    </a:cubicBezTo>
                    <a:cubicBezTo>
                      <a:pt x="557" y="698"/>
                      <a:pt x="557" y="698"/>
                      <a:pt x="557" y="698"/>
                    </a:cubicBezTo>
                    <a:cubicBezTo>
                      <a:pt x="557" y="698"/>
                      <a:pt x="557" y="698"/>
                      <a:pt x="557" y="698"/>
                    </a:cubicBezTo>
                    <a:cubicBezTo>
                      <a:pt x="557" y="698"/>
                      <a:pt x="557" y="698"/>
                      <a:pt x="557" y="698"/>
                    </a:cubicBezTo>
                    <a:cubicBezTo>
                      <a:pt x="557" y="698"/>
                      <a:pt x="557" y="698"/>
                      <a:pt x="557" y="698"/>
                    </a:cubicBezTo>
                    <a:cubicBezTo>
                      <a:pt x="557" y="698"/>
                      <a:pt x="557" y="698"/>
                      <a:pt x="557" y="698"/>
                    </a:cubicBezTo>
                    <a:cubicBezTo>
                      <a:pt x="557" y="698"/>
                      <a:pt x="557" y="698"/>
                      <a:pt x="557" y="698"/>
                    </a:cubicBezTo>
                    <a:cubicBezTo>
                      <a:pt x="557" y="698"/>
                      <a:pt x="557" y="698"/>
                      <a:pt x="557" y="698"/>
                    </a:cubicBezTo>
                    <a:cubicBezTo>
                      <a:pt x="558" y="698"/>
                      <a:pt x="558" y="698"/>
                      <a:pt x="558" y="698"/>
                    </a:cubicBezTo>
                    <a:cubicBezTo>
                      <a:pt x="558" y="698"/>
                      <a:pt x="558" y="698"/>
                      <a:pt x="558" y="698"/>
                    </a:cubicBezTo>
                    <a:cubicBezTo>
                      <a:pt x="558" y="698"/>
                      <a:pt x="558" y="698"/>
                      <a:pt x="558" y="698"/>
                    </a:cubicBezTo>
                    <a:cubicBezTo>
                      <a:pt x="558" y="698"/>
                      <a:pt x="558" y="698"/>
                      <a:pt x="558" y="698"/>
                    </a:cubicBezTo>
                    <a:cubicBezTo>
                      <a:pt x="558" y="698"/>
                      <a:pt x="558" y="698"/>
                      <a:pt x="558" y="698"/>
                    </a:cubicBezTo>
                    <a:cubicBezTo>
                      <a:pt x="558" y="698"/>
                      <a:pt x="558" y="698"/>
                      <a:pt x="558" y="698"/>
                    </a:cubicBezTo>
                    <a:cubicBezTo>
                      <a:pt x="559" y="698"/>
                      <a:pt x="559" y="698"/>
                      <a:pt x="559" y="698"/>
                    </a:cubicBezTo>
                    <a:cubicBezTo>
                      <a:pt x="559" y="698"/>
                      <a:pt x="559" y="698"/>
                      <a:pt x="559" y="698"/>
                    </a:cubicBezTo>
                    <a:cubicBezTo>
                      <a:pt x="559" y="700"/>
                      <a:pt x="559" y="700"/>
                      <a:pt x="559" y="700"/>
                    </a:cubicBezTo>
                    <a:cubicBezTo>
                      <a:pt x="559" y="700"/>
                      <a:pt x="559" y="700"/>
                      <a:pt x="559" y="700"/>
                    </a:cubicBezTo>
                    <a:cubicBezTo>
                      <a:pt x="561" y="702"/>
                      <a:pt x="561" y="702"/>
                      <a:pt x="561" y="702"/>
                    </a:cubicBezTo>
                    <a:cubicBezTo>
                      <a:pt x="561" y="702"/>
                      <a:pt x="561" y="702"/>
                      <a:pt x="561" y="702"/>
                    </a:cubicBezTo>
                    <a:cubicBezTo>
                      <a:pt x="562" y="704"/>
                      <a:pt x="562" y="704"/>
                      <a:pt x="562" y="704"/>
                    </a:cubicBezTo>
                    <a:cubicBezTo>
                      <a:pt x="562" y="704"/>
                      <a:pt x="562" y="704"/>
                      <a:pt x="562" y="704"/>
                    </a:cubicBezTo>
                    <a:cubicBezTo>
                      <a:pt x="563" y="706"/>
                      <a:pt x="563" y="706"/>
                      <a:pt x="563" y="706"/>
                    </a:cubicBezTo>
                    <a:cubicBezTo>
                      <a:pt x="563" y="706"/>
                      <a:pt x="563" y="706"/>
                      <a:pt x="563" y="706"/>
                    </a:cubicBezTo>
                    <a:cubicBezTo>
                      <a:pt x="564" y="708"/>
                      <a:pt x="564" y="708"/>
                      <a:pt x="564" y="708"/>
                    </a:cubicBezTo>
                    <a:cubicBezTo>
                      <a:pt x="564" y="708"/>
                      <a:pt x="564" y="708"/>
                      <a:pt x="564" y="708"/>
                    </a:cubicBezTo>
                    <a:cubicBezTo>
                      <a:pt x="565" y="710"/>
                      <a:pt x="565" y="710"/>
                      <a:pt x="565" y="710"/>
                    </a:cubicBezTo>
                    <a:cubicBezTo>
                      <a:pt x="565" y="710"/>
                      <a:pt x="565" y="710"/>
                      <a:pt x="565" y="710"/>
                    </a:cubicBezTo>
                    <a:cubicBezTo>
                      <a:pt x="565" y="712"/>
                      <a:pt x="565" y="712"/>
                      <a:pt x="565" y="712"/>
                    </a:cubicBezTo>
                    <a:cubicBezTo>
                      <a:pt x="565" y="712"/>
                      <a:pt x="565" y="712"/>
                      <a:pt x="565" y="712"/>
                    </a:cubicBezTo>
                    <a:cubicBezTo>
                      <a:pt x="564" y="714"/>
                      <a:pt x="564" y="714"/>
                      <a:pt x="564" y="714"/>
                    </a:cubicBezTo>
                    <a:cubicBezTo>
                      <a:pt x="564" y="714"/>
                      <a:pt x="564" y="714"/>
                      <a:pt x="564" y="714"/>
                    </a:cubicBezTo>
                    <a:cubicBezTo>
                      <a:pt x="564" y="714"/>
                      <a:pt x="564" y="714"/>
                      <a:pt x="564" y="714"/>
                    </a:cubicBezTo>
                    <a:cubicBezTo>
                      <a:pt x="564" y="714"/>
                      <a:pt x="564" y="714"/>
                      <a:pt x="564" y="714"/>
                    </a:cubicBezTo>
                    <a:cubicBezTo>
                      <a:pt x="564" y="714"/>
                      <a:pt x="564" y="714"/>
                      <a:pt x="564" y="714"/>
                    </a:cubicBezTo>
                    <a:cubicBezTo>
                      <a:pt x="564" y="714"/>
                      <a:pt x="564" y="714"/>
                      <a:pt x="564" y="714"/>
                    </a:cubicBezTo>
                    <a:cubicBezTo>
                      <a:pt x="564" y="714"/>
                      <a:pt x="564" y="714"/>
                      <a:pt x="564" y="714"/>
                    </a:cubicBezTo>
                    <a:cubicBezTo>
                      <a:pt x="564" y="714"/>
                      <a:pt x="564" y="714"/>
                      <a:pt x="564" y="714"/>
                    </a:cubicBezTo>
                    <a:cubicBezTo>
                      <a:pt x="564" y="714"/>
                      <a:pt x="564" y="714"/>
                      <a:pt x="564" y="714"/>
                    </a:cubicBezTo>
                    <a:cubicBezTo>
                      <a:pt x="564" y="714"/>
                      <a:pt x="564" y="714"/>
                      <a:pt x="564" y="714"/>
                    </a:cubicBezTo>
                    <a:cubicBezTo>
                      <a:pt x="563" y="714"/>
                      <a:pt x="563" y="714"/>
                      <a:pt x="563" y="714"/>
                    </a:cubicBezTo>
                    <a:cubicBezTo>
                      <a:pt x="563" y="714"/>
                      <a:pt x="563" y="714"/>
                      <a:pt x="563" y="714"/>
                    </a:cubicBezTo>
                    <a:cubicBezTo>
                      <a:pt x="563" y="715"/>
                      <a:pt x="563" y="715"/>
                      <a:pt x="563" y="715"/>
                    </a:cubicBezTo>
                    <a:cubicBezTo>
                      <a:pt x="563" y="715"/>
                      <a:pt x="563" y="715"/>
                      <a:pt x="563" y="715"/>
                    </a:cubicBezTo>
                    <a:cubicBezTo>
                      <a:pt x="563" y="715"/>
                      <a:pt x="563" y="715"/>
                      <a:pt x="563" y="715"/>
                    </a:cubicBezTo>
                    <a:cubicBezTo>
                      <a:pt x="563" y="715"/>
                      <a:pt x="563" y="715"/>
                      <a:pt x="563" y="715"/>
                    </a:cubicBezTo>
                    <a:cubicBezTo>
                      <a:pt x="562" y="715"/>
                      <a:pt x="562" y="715"/>
                      <a:pt x="562" y="715"/>
                    </a:cubicBezTo>
                    <a:close/>
                    <a:moveTo>
                      <a:pt x="304" y="713"/>
                    </a:moveTo>
                    <a:cubicBezTo>
                      <a:pt x="302" y="712"/>
                      <a:pt x="302" y="712"/>
                      <a:pt x="302" y="712"/>
                    </a:cubicBezTo>
                    <a:cubicBezTo>
                      <a:pt x="302" y="712"/>
                      <a:pt x="302" y="712"/>
                      <a:pt x="302" y="712"/>
                    </a:cubicBezTo>
                    <a:cubicBezTo>
                      <a:pt x="301" y="711"/>
                      <a:pt x="301" y="711"/>
                      <a:pt x="301" y="711"/>
                    </a:cubicBezTo>
                    <a:cubicBezTo>
                      <a:pt x="301" y="711"/>
                      <a:pt x="301" y="711"/>
                      <a:pt x="301" y="711"/>
                    </a:cubicBezTo>
                    <a:cubicBezTo>
                      <a:pt x="300" y="710"/>
                      <a:pt x="300" y="710"/>
                      <a:pt x="300" y="710"/>
                    </a:cubicBezTo>
                    <a:cubicBezTo>
                      <a:pt x="300" y="710"/>
                      <a:pt x="300" y="710"/>
                      <a:pt x="300" y="710"/>
                    </a:cubicBezTo>
                    <a:cubicBezTo>
                      <a:pt x="298" y="708"/>
                      <a:pt x="298" y="708"/>
                      <a:pt x="298" y="708"/>
                    </a:cubicBezTo>
                    <a:cubicBezTo>
                      <a:pt x="298" y="708"/>
                      <a:pt x="298" y="708"/>
                      <a:pt x="298" y="708"/>
                    </a:cubicBezTo>
                    <a:cubicBezTo>
                      <a:pt x="296" y="708"/>
                      <a:pt x="296" y="708"/>
                      <a:pt x="296" y="708"/>
                    </a:cubicBezTo>
                    <a:cubicBezTo>
                      <a:pt x="296" y="708"/>
                      <a:pt x="296" y="708"/>
                      <a:pt x="296" y="708"/>
                    </a:cubicBezTo>
                    <a:cubicBezTo>
                      <a:pt x="294" y="707"/>
                      <a:pt x="294" y="707"/>
                      <a:pt x="294" y="707"/>
                    </a:cubicBezTo>
                    <a:cubicBezTo>
                      <a:pt x="294" y="707"/>
                      <a:pt x="294" y="707"/>
                      <a:pt x="294" y="707"/>
                    </a:cubicBezTo>
                    <a:cubicBezTo>
                      <a:pt x="292" y="706"/>
                      <a:pt x="292" y="706"/>
                      <a:pt x="292" y="706"/>
                    </a:cubicBezTo>
                    <a:cubicBezTo>
                      <a:pt x="292" y="706"/>
                      <a:pt x="292" y="706"/>
                      <a:pt x="292" y="706"/>
                    </a:cubicBezTo>
                    <a:cubicBezTo>
                      <a:pt x="291" y="706"/>
                      <a:pt x="291" y="706"/>
                      <a:pt x="291" y="706"/>
                    </a:cubicBezTo>
                    <a:cubicBezTo>
                      <a:pt x="291" y="706"/>
                      <a:pt x="291" y="706"/>
                      <a:pt x="291" y="706"/>
                    </a:cubicBezTo>
                    <a:cubicBezTo>
                      <a:pt x="291" y="705"/>
                      <a:pt x="291" y="705"/>
                      <a:pt x="291" y="705"/>
                    </a:cubicBezTo>
                    <a:cubicBezTo>
                      <a:pt x="291" y="705"/>
                      <a:pt x="291" y="705"/>
                      <a:pt x="291" y="705"/>
                    </a:cubicBezTo>
                    <a:cubicBezTo>
                      <a:pt x="292" y="705"/>
                      <a:pt x="292" y="705"/>
                      <a:pt x="292" y="705"/>
                    </a:cubicBezTo>
                    <a:cubicBezTo>
                      <a:pt x="292" y="705"/>
                      <a:pt x="292" y="705"/>
                      <a:pt x="292" y="705"/>
                    </a:cubicBezTo>
                    <a:cubicBezTo>
                      <a:pt x="293" y="705"/>
                      <a:pt x="293" y="705"/>
                      <a:pt x="293" y="705"/>
                    </a:cubicBezTo>
                    <a:cubicBezTo>
                      <a:pt x="293" y="705"/>
                      <a:pt x="293" y="705"/>
                      <a:pt x="293" y="705"/>
                    </a:cubicBezTo>
                    <a:cubicBezTo>
                      <a:pt x="293" y="705"/>
                      <a:pt x="293" y="705"/>
                      <a:pt x="293" y="705"/>
                    </a:cubicBezTo>
                    <a:cubicBezTo>
                      <a:pt x="293" y="705"/>
                      <a:pt x="293" y="705"/>
                      <a:pt x="293" y="705"/>
                    </a:cubicBezTo>
                    <a:cubicBezTo>
                      <a:pt x="295" y="705"/>
                      <a:pt x="295" y="705"/>
                      <a:pt x="295" y="705"/>
                    </a:cubicBezTo>
                    <a:cubicBezTo>
                      <a:pt x="295" y="705"/>
                      <a:pt x="295" y="705"/>
                      <a:pt x="295" y="705"/>
                    </a:cubicBezTo>
                    <a:cubicBezTo>
                      <a:pt x="296" y="705"/>
                      <a:pt x="296" y="705"/>
                      <a:pt x="296" y="705"/>
                    </a:cubicBezTo>
                    <a:cubicBezTo>
                      <a:pt x="296" y="705"/>
                      <a:pt x="296" y="705"/>
                      <a:pt x="296" y="705"/>
                    </a:cubicBezTo>
                    <a:cubicBezTo>
                      <a:pt x="297" y="705"/>
                      <a:pt x="297" y="705"/>
                      <a:pt x="297" y="705"/>
                    </a:cubicBezTo>
                    <a:cubicBezTo>
                      <a:pt x="297" y="705"/>
                      <a:pt x="297" y="705"/>
                      <a:pt x="297" y="705"/>
                    </a:cubicBezTo>
                    <a:cubicBezTo>
                      <a:pt x="298" y="705"/>
                      <a:pt x="298" y="705"/>
                      <a:pt x="298" y="705"/>
                    </a:cubicBezTo>
                    <a:cubicBezTo>
                      <a:pt x="298" y="705"/>
                      <a:pt x="298" y="705"/>
                      <a:pt x="298" y="705"/>
                    </a:cubicBezTo>
                    <a:cubicBezTo>
                      <a:pt x="299" y="705"/>
                      <a:pt x="299" y="705"/>
                      <a:pt x="299" y="705"/>
                    </a:cubicBezTo>
                    <a:cubicBezTo>
                      <a:pt x="299" y="705"/>
                      <a:pt x="299" y="705"/>
                      <a:pt x="299" y="705"/>
                    </a:cubicBezTo>
                    <a:cubicBezTo>
                      <a:pt x="300" y="704"/>
                      <a:pt x="300" y="704"/>
                      <a:pt x="300" y="704"/>
                    </a:cubicBezTo>
                    <a:cubicBezTo>
                      <a:pt x="300" y="704"/>
                      <a:pt x="300" y="704"/>
                      <a:pt x="300" y="704"/>
                    </a:cubicBezTo>
                    <a:cubicBezTo>
                      <a:pt x="300" y="684"/>
                      <a:pt x="300" y="684"/>
                      <a:pt x="300" y="684"/>
                    </a:cubicBezTo>
                    <a:cubicBezTo>
                      <a:pt x="300" y="684"/>
                      <a:pt x="300" y="684"/>
                      <a:pt x="300" y="684"/>
                    </a:cubicBezTo>
                    <a:cubicBezTo>
                      <a:pt x="300" y="684"/>
                      <a:pt x="300" y="684"/>
                      <a:pt x="300" y="684"/>
                    </a:cubicBezTo>
                    <a:cubicBezTo>
                      <a:pt x="300" y="684"/>
                      <a:pt x="300" y="684"/>
                      <a:pt x="300" y="684"/>
                    </a:cubicBezTo>
                    <a:cubicBezTo>
                      <a:pt x="300" y="684"/>
                      <a:pt x="300" y="684"/>
                      <a:pt x="300" y="684"/>
                    </a:cubicBezTo>
                    <a:cubicBezTo>
                      <a:pt x="300" y="684"/>
                      <a:pt x="300" y="684"/>
                      <a:pt x="300" y="684"/>
                    </a:cubicBezTo>
                    <a:cubicBezTo>
                      <a:pt x="299" y="684"/>
                      <a:pt x="299" y="684"/>
                      <a:pt x="299" y="684"/>
                    </a:cubicBezTo>
                    <a:cubicBezTo>
                      <a:pt x="299" y="684"/>
                      <a:pt x="299" y="684"/>
                      <a:pt x="299" y="684"/>
                    </a:cubicBezTo>
                    <a:cubicBezTo>
                      <a:pt x="299" y="684"/>
                      <a:pt x="299" y="684"/>
                      <a:pt x="299" y="684"/>
                    </a:cubicBezTo>
                    <a:cubicBezTo>
                      <a:pt x="299" y="684"/>
                      <a:pt x="299" y="684"/>
                      <a:pt x="299" y="684"/>
                    </a:cubicBezTo>
                    <a:cubicBezTo>
                      <a:pt x="298" y="684"/>
                      <a:pt x="298" y="684"/>
                      <a:pt x="298" y="684"/>
                    </a:cubicBezTo>
                    <a:cubicBezTo>
                      <a:pt x="298" y="684"/>
                      <a:pt x="298" y="684"/>
                      <a:pt x="298" y="684"/>
                    </a:cubicBezTo>
                    <a:cubicBezTo>
                      <a:pt x="298" y="683"/>
                      <a:pt x="298" y="683"/>
                      <a:pt x="298" y="683"/>
                    </a:cubicBezTo>
                    <a:cubicBezTo>
                      <a:pt x="298" y="683"/>
                      <a:pt x="298" y="683"/>
                      <a:pt x="298" y="683"/>
                    </a:cubicBezTo>
                    <a:cubicBezTo>
                      <a:pt x="297" y="683"/>
                      <a:pt x="297" y="683"/>
                      <a:pt x="297" y="683"/>
                    </a:cubicBezTo>
                    <a:cubicBezTo>
                      <a:pt x="297" y="683"/>
                      <a:pt x="297" y="683"/>
                      <a:pt x="297" y="683"/>
                    </a:cubicBezTo>
                    <a:cubicBezTo>
                      <a:pt x="297" y="683"/>
                      <a:pt x="297" y="683"/>
                      <a:pt x="297" y="683"/>
                    </a:cubicBezTo>
                    <a:cubicBezTo>
                      <a:pt x="297" y="683"/>
                      <a:pt x="297" y="683"/>
                      <a:pt x="297" y="683"/>
                    </a:cubicBezTo>
                    <a:cubicBezTo>
                      <a:pt x="297" y="683"/>
                      <a:pt x="297" y="683"/>
                      <a:pt x="297" y="683"/>
                    </a:cubicBezTo>
                    <a:cubicBezTo>
                      <a:pt x="297" y="683"/>
                      <a:pt x="297" y="683"/>
                      <a:pt x="297" y="683"/>
                    </a:cubicBezTo>
                    <a:cubicBezTo>
                      <a:pt x="297" y="683"/>
                      <a:pt x="297" y="683"/>
                      <a:pt x="297" y="683"/>
                    </a:cubicBezTo>
                    <a:cubicBezTo>
                      <a:pt x="297" y="683"/>
                      <a:pt x="297" y="683"/>
                      <a:pt x="297" y="683"/>
                    </a:cubicBezTo>
                    <a:cubicBezTo>
                      <a:pt x="297" y="683"/>
                      <a:pt x="297" y="683"/>
                      <a:pt x="297" y="683"/>
                    </a:cubicBezTo>
                    <a:cubicBezTo>
                      <a:pt x="297" y="683"/>
                      <a:pt x="297" y="683"/>
                      <a:pt x="297" y="683"/>
                    </a:cubicBezTo>
                    <a:cubicBezTo>
                      <a:pt x="297" y="682"/>
                      <a:pt x="297" y="682"/>
                      <a:pt x="297" y="682"/>
                    </a:cubicBezTo>
                    <a:cubicBezTo>
                      <a:pt x="297" y="682"/>
                      <a:pt x="297" y="682"/>
                      <a:pt x="297" y="682"/>
                    </a:cubicBezTo>
                    <a:cubicBezTo>
                      <a:pt x="296" y="682"/>
                      <a:pt x="296" y="682"/>
                      <a:pt x="296" y="682"/>
                    </a:cubicBezTo>
                    <a:cubicBezTo>
                      <a:pt x="296" y="682"/>
                      <a:pt x="296" y="682"/>
                      <a:pt x="296" y="682"/>
                    </a:cubicBezTo>
                    <a:cubicBezTo>
                      <a:pt x="296" y="682"/>
                      <a:pt x="296" y="682"/>
                      <a:pt x="296" y="682"/>
                    </a:cubicBezTo>
                    <a:cubicBezTo>
                      <a:pt x="296" y="682"/>
                      <a:pt x="296" y="682"/>
                      <a:pt x="296" y="682"/>
                    </a:cubicBezTo>
                    <a:cubicBezTo>
                      <a:pt x="296" y="682"/>
                      <a:pt x="296" y="682"/>
                      <a:pt x="296" y="682"/>
                    </a:cubicBezTo>
                    <a:cubicBezTo>
                      <a:pt x="296" y="682"/>
                      <a:pt x="296" y="682"/>
                      <a:pt x="296" y="682"/>
                    </a:cubicBezTo>
                    <a:cubicBezTo>
                      <a:pt x="296" y="681"/>
                      <a:pt x="296" y="681"/>
                      <a:pt x="296" y="681"/>
                    </a:cubicBezTo>
                    <a:cubicBezTo>
                      <a:pt x="296" y="681"/>
                      <a:pt x="296" y="681"/>
                      <a:pt x="296" y="681"/>
                    </a:cubicBezTo>
                    <a:cubicBezTo>
                      <a:pt x="296" y="681"/>
                      <a:pt x="296" y="681"/>
                      <a:pt x="296" y="681"/>
                    </a:cubicBezTo>
                    <a:cubicBezTo>
                      <a:pt x="296" y="681"/>
                      <a:pt x="296" y="681"/>
                      <a:pt x="296" y="681"/>
                    </a:cubicBezTo>
                    <a:cubicBezTo>
                      <a:pt x="297" y="681"/>
                      <a:pt x="297" y="681"/>
                      <a:pt x="297" y="681"/>
                    </a:cubicBezTo>
                    <a:cubicBezTo>
                      <a:pt x="297" y="681"/>
                      <a:pt x="297" y="681"/>
                      <a:pt x="297" y="681"/>
                    </a:cubicBezTo>
                    <a:cubicBezTo>
                      <a:pt x="297" y="681"/>
                      <a:pt x="297" y="681"/>
                      <a:pt x="297" y="681"/>
                    </a:cubicBezTo>
                    <a:cubicBezTo>
                      <a:pt x="297" y="681"/>
                      <a:pt x="297" y="681"/>
                      <a:pt x="297" y="681"/>
                    </a:cubicBezTo>
                    <a:cubicBezTo>
                      <a:pt x="298" y="680"/>
                      <a:pt x="298" y="680"/>
                      <a:pt x="298" y="680"/>
                    </a:cubicBezTo>
                    <a:cubicBezTo>
                      <a:pt x="298" y="680"/>
                      <a:pt x="298" y="680"/>
                      <a:pt x="298" y="680"/>
                    </a:cubicBezTo>
                    <a:cubicBezTo>
                      <a:pt x="299" y="680"/>
                      <a:pt x="299" y="680"/>
                      <a:pt x="299" y="680"/>
                    </a:cubicBezTo>
                    <a:cubicBezTo>
                      <a:pt x="299" y="680"/>
                      <a:pt x="299" y="680"/>
                      <a:pt x="299" y="680"/>
                    </a:cubicBezTo>
                    <a:cubicBezTo>
                      <a:pt x="299" y="680"/>
                      <a:pt x="299" y="680"/>
                      <a:pt x="299" y="680"/>
                    </a:cubicBezTo>
                    <a:cubicBezTo>
                      <a:pt x="299" y="680"/>
                      <a:pt x="299" y="680"/>
                      <a:pt x="299" y="680"/>
                    </a:cubicBezTo>
                    <a:cubicBezTo>
                      <a:pt x="300" y="679"/>
                      <a:pt x="300" y="679"/>
                      <a:pt x="300" y="679"/>
                    </a:cubicBezTo>
                    <a:cubicBezTo>
                      <a:pt x="300" y="679"/>
                      <a:pt x="300" y="679"/>
                      <a:pt x="300" y="679"/>
                    </a:cubicBezTo>
                    <a:cubicBezTo>
                      <a:pt x="301" y="679"/>
                      <a:pt x="301" y="679"/>
                      <a:pt x="301" y="679"/>
                    </a:cubicBezTo>
                    <a:cubicBezTo>
                      <a:pt x="301" y="679"/>
                      <a:pt x="301" y="679"/>
                      <a:pt x="301" y="679"/>
                    </a:cubicBezTo>
                    <a:cubicBezTo>
                      <a:pt x="302" y="669"/>
                      <a:pt x="302" y="669"/>
                      <a:pt x="302" y="669"/>
                    </a:cubicBezTo>
                    <a:cubicBezTo>
                      <a:pt x="302" y="669"/>
                      <a:pt x="302" y="669"/>
                      <a:pt x="302" y="669"/>
                    </a:cubicBezTo>
                    <a:cubicBezTo>
                      <a:pt x="300" y="669"/>
                      <a:pt x="300" y="669"/>
                      <a:pt x="300" y="669"/>
                    </a:cubicBezTo>
                    <a:cubicBezTo>
                      <a:pt x="300" y="669"/>
                      <a:pt x="300" y="669"/>
                      <a:pt x="300" y="669"/>
                    </a:cubicBezTo>
                    <a:cubicBezTo>
                      <a:pt x="300" y="669"/>
                      <a:pt x="300" y="669"/>
                      <a:pt x="300" y="669"/>
                    </a:cubicBezTo>
                    <a:cubicBezTo>
                      <a:pt x="300" y="669"/>
                      <a:pt x="300" y="669"/>
                      <a:pt x="300" y="669"/>
                    </a:cubicBezTo>
                    <a:cubicBezTo>
                      <a:pt x="300" y="668"/>
                      <a:pt x="300" y="668"/>
                      <a:pt x="300" y="668"/>
                    </a:cubicBezTo>
                    <a:cubicBezTo>
                      <a:pt x="300" y="668"/>
                      <a:pt x="300" y="668"/>
                      <a:pt x="300" y="668"/>
                    </a:cubicBezTo>
                    <a:cubicBezTo>
                      <a:pt x="300" y="668"/>
                      <a:pt x="300" y="668"/>
                      <a:pt x="300" y="668"/>
                    </a:cubicBezTo>
                    <a:cubicBezTo>
                      <a:pt x="300" y="668"/>
                      <a:pt x="300" y="668"/>
                      <a:pt x="300" y="668"/>
                    </a:cubicBezTo>
                    <a:cubicBezTo>
                      <a:pt x="300" y="668"/>
                      <a:pt x="300" y="668"/>
                      <a:pt x="300" y="668"/>
                    </a:cubicBezTo>
                    <a:cubicBezTo>
                      <a:pt x="300" y="668"/>
                      <a:pt x="300" y="668"/>
                      <a:pt x="300" y="668"/>
                    </a:cubicBezTo>
                    <a:cubicBezTo>
                      <a:pt x="300" y="668"/>
                      <a:pt x="300" y="668"/>
                      <a:pt x="300" y="668"/>
                    </a:cubicBezTo>
                    <a:cubicBezTo>
                      <a:pt x="300" y="668"/>
                      <a:pt x="300" y="668"/>
                      <a:pt x="300" y="668"/>
                    </a:cubicBezTo>
                    <a:cubicBezTo>
                      <a:pt x="300" y="667"/>
                      <a:pt x="300" y="667"/>
                      <a:pt x="300" y="667"/>
                    </a:cubicBezTo>
                    <a:cubicBezTo>
                      <a:pt x="300" y="667"/>
                      <a:pt x="300" y="667"/>
                      <a:pt x="300" y="667"/>
                    </a:cubicBezTo>
                    <a:cubicBezTo>
                      <a:pt x="300" y="667"/>
                      <a:pt x="300" y="667"/>
                      <a:pt x="300" y="667"/>
                    </a:cubicBezTo>
                    <a:cubicBezTo>
                      <a:pt x="300" y="667"/>
                      <a:pt x="300" y="667"/>
                      <a:pt x="300" y="667"/>
                    </a:cubicBezTo>
                    <a:cubicBezTo>
                      <a:pt x="300" y="666"/>
                      <a:pt x="300" y="666"/>
                      <a:pt x="300" y="666"/>
                    </a:cubicBezTo>
                    <a:cubicBezTo>
                      <a:pt x="300" y="666"/>
                      <a:pt x="300" y="666"/>
                      <a:pt x="300" y="666"/>
                    </a:cubicBezTo>
                    <a:cubicBezTo>
                      <a:pt x="300" y="666"/>
                      <a:pt x="300" y="666"/>
                      <a:pt x="300" y="666"/>
                    </a:cubicBezTo>
                    <a:cubicBezTo>
                      <a:pt x="300" y="666"/>
                      <a:pt x="300" y="666"/>
                      <a:pt x="300" y="666"/>
                    </a:cubicBezTo>
                    <a:cubicBezTo>
                      <a:pt x="300" y="666"/>
                      <a:pt x="300" y="666"/>
                      <a:pt x="300" y="666"/>
                    </a:cubicBezTo>
                    <a:cubicBezTo>
                      <a:pt x="300" y="666"/>
                      <a:pt x="300" y="666"/>
                      <a:pt x="300" y="666"/>
                    </a:cubicBezTo>
                    <a:cubicBezTo>
                      <a:pt x="300" y="666"/>
                      <a:pt x="300" y="666"/>
                      <a:pt x="300" y="666"/>
                    </a:cubicBezTo>
                    <a:cubicBezTo>
                      <a:pt x="300" y="666"/>
                      <a:pt x="300" y="666"/>
                      <a:pt x="300" y="666"/>
                    </a:cubicBezTo>
                    <a:cubicBezTo>
                      <a:pt x="301" y="666"/>
                      <a:pt x="301" y="666"/>
                      <a:pt x="301" y="666"/>
                    </a:cubicBezTo>
                    <a:cubicBezTo>
                      <a:pt x="301" y="666"/>
                      <a:pt x="301" y="666"/>
                      <a:pt x="301" y="666"/>
                    </a:cubicBezTo>
                    <a:cubicBezTo>
                      <a:pt x="301" y="666"/>
                      <a:pt x="301" y="666"/>
                      <a:pt x="301" y="666"/>
                    </a:cubicBezTo>
                    <a:cubicBezTo>
                      <a:pt x="301" y="666"/>
                      <a:pt x="301" y="666"/>
                      <a:pt x="301" y="666"/>
                    </a:cubicBezTo>
                    <a:cubicBezTo>
                      <a:pt x="301" y="666"/>
                      <a:pt x="301" y="666"/>
                      <a:pt x="301" y="666"/>
                    </a:cubicBezTo>
                    <a:cubicBezTo>
                      <a:pt x="301" y="666"/>
                      <a:pt x="301" y="666"/>
                      <a:pt x="301" y="666"/>
                    </a:cubicBezTo>
                    <a:cubicBezTo>
                      <a:pt x="302" y="665"/>
                      <a:pt x="302" y="665"/>
                      <a:pt x="302" y="665"/>
                    </a:cubicBezTo>
                    <a:cubicBezTo>
                      <a:pt x="302" y="665"/>
                      <a:pt x="302" y="665"/>
                      <a:pt x="302" y="665"/>
                    </a:cubicBezTo>
                    <a:cubicBezTo>
                      <a:pt x="302" y="665"/>
                      <a:pt x="302" y="665"/>
                      <a:pt x="302" y="665"/>
                    </a:cubicBezTo>
                    <a:cubicBezTo>
                      <a:pt x="302" y="665"/>
                      <a:pt x="302" y="665"/>
                      <a:pt x="302" y="665"/>
                    </a:cubicBezTo>
                    <a:cubicBezTo>
                      <a:pt x="302" y="664"/>
                      <a:pt x="302" y="664"/>
                      <a:pt x="302" y="664"/>
                    </a:cubicBezTo>
                    <a:cubicBezTo>
                      <a:pt x="302" y="664"/>
                      <a:pt x="302" y="664"/>
                      <a:pt x="302" y="664"/>
                    </a:cubicBezTo>
                    <a:cubicBezTo>
                      <a:pt x="302" y="664"/>
                      <a:pt x="302" y="664"/>
                      <a:pt x="302" y="664"/>
                    </a:cubicBezTo>
                    <a:cubicBezTo>
                      <a:pt x="302" y="664"/>
                      <a:pt x="302" y="664"/>
                      <a:pt x="302" y="664"/>
                    </a:cubicBezTo>
                    <a:cubicBezTo>
                      <a:pt x="302" y="663"/>
                      <a:pt x="302" y="663"/>
                      <a:pt x="302" y="663"/>
                    </a:cubicBezTo>
                    <a:cubicBezTo>
                      <a:pt x="302" y="663"/>
                      <a:pt x="302" y="663"/>
                      <a:pt x="302" y="663"/>
                    </a:cubicBezTo>
                    <a:cubicBezTo>
                      <a:pt x="302" y="663"/>
                      <a:pt x="302" y="663"/>
                      <a:pt x="302" y="663"/>
                    </a:cubicBezTo>
                    <a:cubicBezTo>
                      <a:pt x="302" y="663"/>
                      <a:pt x="302" y="663"/>
                      <a:pt x="302" y="663"/>
                    </a:cubicBezTo>
                    <a:cubicBezTo>
                      <a:pt x="302" y="662"/>
                      <a:pt x="302" y="662"/>
                      <a:pt x="302" y="662"/>
                    </a:cubicBezTo>
                    <a:cubicBezTo>
                      <a:pt x="302" y="662"/>
                      <a:pt x="302" y="662"/>
                      <a:pt x="302" y="662"/>
                    </a:cubicBezTo>
                    <a:cubicBezTo>
                      <a:pt x="302" y="661"/>
                      <a:pt x="302" y="661"/>
                      <a:pt x="302" y="661"/>
                    </a:cubicBezTo>
                    <a:cubicBezTo>
                      <a:pt x="302" y="661"/>
                      <a:pt x="302" y="661"/>
                      <a:pt x="302" y="661"/>
                    </a:cubicBezTo>
                    <a:cubicBezTo>
                      <a:pt x="302" y="661"/>
                      <a:pt x="302" y="661"/>
                      <a:pt x="302" y="661"/>
                    </a:cubicBezTo>
                    <a:cubicBezTo>
                      <a:pt x="302" y="661"/>
                      <a:pt x="302" y="661"/>
                      <a:pt x="302" y="661"/>
                    </a:cubicBezTo>
                    <a:cubicBezTo>
                      <a:pt x="301" y="661"/>
                      <a:pt x="301" y="661"/>
                      <a:pt x="301" y="661"/>
                    </a:cubicBezTo>
                    <a:cubicBezTo>
                      <a:pt x="301" y="661"/>
                      <a:pt x="301" y="661"/>
                      <a:pt x="301" y="661"/>
                    </a:cubicBezTo>
                    <a:cubicBezTo>
                      <a:pt x="301" y="661"/>
                      <a:pt x="301" y="661"/>
                      <a:pt x="301" y="661"/>
                    </a:cubicBezTo>
                    <a:cubicBezTo>
                      <a:pt x="301" y="661"/>
                      <a:pt x="301" y="661"/>
                      <a:pt x="301" y="661"/>
                    </a:cubicBezTo>
                    <a:cubicBezTo>
                      <a:pt x="301" y="661"/>
                      <a:pt x="301" y="661"/>
                      <a:pt x="301" y="661"/>
                    </a:cubicBezTo>
                    <a:cubicBezTo>
                      <a:pt x="301" y="661"/>
                      <a:pt x="301" y="661"/>
                      <a:pt x="301" y="661"/>
                    </a:cubicBezTo>
                    <a:cubicBezTo>
                      <a:pt x="301" y="661"/>
                      <a:pt x="301" y="661"/>
                      <a:pt x="301" y="661"/>
                    </a:cubicBezTo>
                    <a:cubicBezTo>
                      <a:pt x="301" y="661"/>
                      <a:pt x="301" y="661"/>
                      <a:pt x="301" y="661"/>
                    </a:cubicBezTo>
                    <a:cubicBezTo>
                      <a:pt x="300" y="661"/>
                      <a:pt x="300" y="661"/>
                      <a:pt x="300" y="661"/>
                    </a:cubicBezTo>
                    <a:cubicBezTo>
                      <a:pt x="300" y="661"/>
                      <a:pt x="300" y="661"/>
                      <a:pt x="300" y="661"/>
                    </a:cubicBezTo>
                    <a:cubicBezTo>
                      <a:pt x="300" y="661"/>
                      <a:pt x="300" y="661"/>
                      <a:pt x="300" y="661"/>
                    </a:cubicBezTo>
                    <a:cubicBezTo>
                      <a:pt x="300" y="661"/>
                      <a:pt x="300" y="661"/>
                      <a:pt x="300" y="661"/>
                    </a:cubicBezTo>
                    <a:cubicBezTo>
                      <a:pt x="300" y="661"/>
                      <a:pt x="300" y="661"/>
                      <a:pt x="300" y="661"/>
                    </a:cubicBezTo>
                    <a:cubicBezTo>
                      <a:pt x="300" y="661"/>
                      <a:pt x="300" y="661"/>
                      <a:pt x="300" y="661"/>
                    </a:cubicBezTo>
                    <a:cubicBezTo>
                      <a:pt x="300" y="661"/>
                      <a:pt x="300" y="661"/>
                      <a:pt x="300" y="661"/>
                    </a:cubicBezTo>
                    <a:cubicBezTo>
                      <a:pt x="300" y="661"/>
                      <a:pt x="300" y="661"/>
                      <a:pt x="300" y="661"/>
                    </a:cubicBezTo>
                    <a:cubicBezTo>
                      <a:pt x="298" y="663"/>
                      <a:pt x="298" y="663"/>
                      <a:pt x="298" y="663"/>
                    </a:cubicBezTo>
                    <a:cubicBezTo>
                      <a:pt x="298" y="663"/>
                      <a:pt x="298" y="663"/>
                      <a:pt x="298" y="663"/>
                    </a:cubicBezTo>
                    <a:cubicBezTo>
                      <a:pt x="296" y="664"/>
                      <a:pt x="296" y="664"/>
                      <a:pt x="296" y="664"/>
                    </a:cubicBezTo>
                    <a:cubicBezTo>
                      <a:pt x="296" y="664"/>
                      <a:pt x="296" y="664"/>
                      <a:pt x="296" y="664"/>
                    </a:cubicBezTo>
                    <a:cubicBezTo>
                      <a:pt x="294" y="667"/>
                      <a:pt x="294" y="667"/>
                      <a:pt x="294" y="667"/>
                    </a:cubicBezTo>
                    <a:cubicBezTo>
                      <a:pt x="294" y="667"/>
                      <a:pt x="294" y="667"/>
                      <a:pt x="294" y="667"/>
                    </a:cubicBezTo>
                    <a:cubicBezTo>
                      <a:pt x="293" y="668"/>
                      <a:pt x="293" y="668"/>
                      <a:pt x="293" y="668"/>
                    </a:cubicBezTo>
                    <a:cubicBezTo>
                      <a:pt x="293" y="668"/>
                      <a:pt x="293" y="668"/>
                      <a:pt x="293" y="668"/>
                    </a:cubicBezTo>
                    <a:cubicBezTo>
                      <a:pt x="292" y="671"/>
                      <a:pt x="292" y="671"/>
                      <a:pt x="292" y="671"/>
                    </a:cubicBezTo>
                    <a:cubicBezTo>
                      <a:pt x="292" y="671"/>
                      <a:pt x="292" y="671"/>
                      <a:pt x="292" y="671"/>
                    </a:cubicBezTo>
                    <a:cubicBezTo>
                      <a:pt x="291" y="673"/>
                      <a:pt x="291" y="673"/>
                      <a:pt x="291" y="673"/>
                    </a:cubicBezTo>
                    <a:cubicBezTo>
                      <a:pt x="291" y="673"/>
                      <a:pt x="291" y="673"/>
                      <a:pt x="291" y="673"/>
                    </a:cubicBezTo>
                    <a:cubicBezTo>
                      <a:pt x="289" y="675"/>
                      <a:pt x="289" y="675"/>
                      <a:pt x="289" y="675"/>
                    </a:cubicBezTo>
                    <a:cubicBezTo>
                      <a:pt x="289" y="675"/>
                      <a:pt x="289" y="675"/>
                      <a:pt x="289" y="675"/>
                    </a:cubicBezTo>
                    <a:cubicBezTo>
                      <a:pt x="287" y="677"/>
                      <a:pt x="287" y="677"/>
                      <a:pt x="287" y="677"/>
                    </a:cubicBezTo>
                    <a:cubicBezTo>
                      <a:pt x="287" y="677"/>
                      <a:pt x="287" y="677"/>
                      <a:pt x="287" y="677"/>
                    </a:cubicBezTo>
                    <a:cubicBezTo>
                      <a:pt x="287" y="677"/>
                      <a:pt x="287" y="677"/>
                      <a:pt x="287" y="677"/>
                    </a:cubicBezTo>
                    <a:cubicBezTo>
                      <a:pt x="287" y="677"/>
                      <a:pt x="287" y="677"/>
                      <a:pt x="287" y="677"/>
                    </a:cubicBezTo>
                    <a:cubicBezTo>
                      <a:pt x="286" y="677"/>
                      <a:pt x="286" y="677"/>
                      <a:pt x="286" y="677"/>
                    </a:cubicBezTo>
                    <a:cubicBezTo>
                      <a:pt x="286" y="677"/>
                      <a:pt x="286" y="677"/>
                      <a:pt x="286" y="677"/>
                    </a:cubicBezTo>
                    <a:cubicBezTo>
                      <a:pt x="286" y="677"/>
                      <a:pt x="286" y="677"/>
                      <a:pt x="286" y="677"/>
                    </a:cubicBezTo>
                    <a:cubicBezTo>
                      <a:pt x="286" y="677"/>
                      <a:pt x="286" y="677"/>
                      <a:pt x="286" y="677"/>
                    </a:cubicBezTo>
                    <a:cubicBezTo>
                      <a:pt x="286" y="677"/>
                      <a:pt x="286" y="677"/>
                      <a:pt x="286" y="677"/>
                    </a:cubicBezTo>
                    <a:cubicBezTo>
                      <a:pt x="286" y="677"/>
                      <a:pt x="286" y="677"/>
                      <a:pt x="286" y="677"/>
                    </a:cubicBezTo>
                    <a:cubicBezTo>
                      <a:pt x="285" y="677"/>
                      <a:pt x="285" y="677"/>
                      <a:pt x="285" y="677"/>
                    </a:cubicBezTo>
                    <a:cubicBezTo>
                      <a:pt x="285" y="677"/>
                      <a:pt x="285" y="677"/>
                      <a:pt x="285" y="677"/>
                    </a:cubicBezTo>
                    <a:cubicBezTo>
                      <a:pt x="285" y="677"/>
                      <a:pt x="285" y="677"/>
                      <a:pt x="285" y="677"/>
                    </a:cubicBezTo>
                    <a:cubicBezTo>
                      <a:pt x="285" y="677"/>
                      <a:pt x="285" y="677"/>
                      <a:pt x="285" y="677"/>
                    </a:cubicBezTo>
                    <a:cubicBezTo>
                      <a:pt x="285" y="677"/>
                      <a:pt x="285" y="677"/>
                      <a:pt x="285" y="677"/>
                    </a:cubicBezTo>
                    <a:cubicBezTo>
                      <a:pt x="285" y="677"/>
                      <a:pt x="285" y="677"/>
                      <a:pt x="285" y="677"/>
                    </a:cubicBezTo>
                    <a:cubicBezTo>
                      <a:pt x="285" y="676"/>
                      <a:pt x="285" y="676"/>
                      <a:pt x="285" y="676"/>
                    </a:cubicBezTo>
                    <a:cubicBezTo>
                      <a:pt x="285" y="676"/>
                      <a:pt x="285" y="676"/>
                      <a:pt x="285" y="676"/>
                    </a:cubicBezTo>
                    <a:cubicBezTo>
                      <a:pt x="284" y="675"/>
                      <a:pt x="284" y="675"/>
                      <a:pt x="284" y="675"/>
                    </a:cubicBezTo>
                    <a:cubicBezTo>
                      <a:pt x="284" y="675"/>
                      <a:pt x="284" y="675"/>
                      <a:pt x="284" y="675"/>
                    </a:cubicBezTo>
                    <a:cubicBezTo>
                      <a:pt x="284" y="674"/>
                      <a:pt x="284" y="674"/>
                      <a:pt x="284" y="674"/>
                    </a:cubicBezTo>
                    <a:cubicBezTo>
                      <a:pt x="284" y="674"/>
                      <a:pt x="284" y="674"/>
                      <a:pt x="284" y="674"/>
                    </a:cubicBezTo>
                    <a:cubicBezTo>
                      <a:pt x="284" y="673"/>
                      <a:pt x="284" y="673"/>
                      <a:pt x="284" y="673"/>
                    </a:cubicBezTo>
                    <a:cubicBezTo>
                      <a:pt x="284" y="673"/>
                      <a:pt x="284" y="673"/>
                      <a:pt x="284" y="673"/>
                    </a:cubicBezTo>
                    <a:cubicBezTo>
                      <a:pt x="285" y="672"/>
                      <a:pt x="285" y="672"/>
                      <a:pt x="285" y="672"/>
                    </a:cubicBezTo>
                    <a:cubicBezTo>
                      <a:pt x="285" y="672"/>
                      <a:pt x="285" y="672"/>
                      <a:pt x="285" y="672"/>
                    </a:cubicBezTo>
                    <a:cubicBezTo>
                      <a:pt x="286" y="671"/>
                      <a:pt x="286" y="671"/>
                      <a:pt x="286" y="671"/>
                    </a:cubicBezTo>
                    <a:cubicBezTo>
                      <a:pt x="286" y="671"/>
                      <a:pt x="286" y="671"/>
                      <a:pt x="286" y="671"/>
                    </a:cubicBezTo>
                    <a:cubicBezTo>
                      <a:pt x="287" y="670"/>
                      <a:pt x="287" y="670"/>
                      <a:pt x="287" y="670"/>
                    </a:cubicBezTo>
                    <a:cubicBezTo>
                      <a:pt x="287" y="670"/>
                      <a:pt x="287" y="670"/>
                      <a:pt x="287" y="670"/>
                    </a:cubicBezTo>
                    <a:cubicBezTo>
                      <a:pt x="287" y="668"/>
                      <a:pt x="287" y="668"/>
                      <a:pt x="287" y="668"/>
                    </a:cubicBezTo>
                    <a:cubicBezTo>
                      <a:pt x="287" y="668"/>
                      <a:pt x="287" y="668"/>
                      <a:pt x="287" y="668"/>
                    </a:cubicBezTo>
                    <a:cubicBezTo>
                      <a:pt x="288" y="667"/>
                      <a:pt x="288" y="667"/>
                      <a:pt x="288" y="667"/>
                    </a:cubicBezTo>
                    <a:cubicBezTo>
                      <a:pt x="288" y="667"/>
                      <a:pt x="288" y="667"/>
                      <a:pt x="288" y="667"/>
                    </a:cubicBezTo>
                    <a:cubicBezTo>
                      <a:pt x="288" y="667"/>
                      <a:pt x="288" y="667"/>
                      <a:pt x="288" y="667"/>
                    </a:cubicBezTo>
                    <a:cubicBezTo>
                      <a:pt x="288" y="667"/>
                      <a:pt x="288" y="667"/>
                      <a:pt x="288" y="667"/>
                    </a:cubicBezTo>
                    <a:cubicBezTo>
                      <a:pt x="288" y="667"/>
                      <a:pt x="288" y="667"/>
                      <a:pt x="288" y="667"/>
                    </a:cubicBezTo>
                    <a:cubicBezTo>
                      <a:pt x="288" y="667"/>
                      <a:pt x="288" y="667"/>
                      <a:pt x="288" y="667"/>
                    </a:cubicBezTo>
                    <a:cubicBezTo>
                      <a:pt x="289" y="667"/>
                      <a:pt x="289" y="667"/>
                      <a:pt x="289" y="667"/>
                    </a:cubicBezTo>
                    <a:cubicBezTo>
                      <a:pt x="289" y="667"/>
                      <a:pt x="289" y="667"/>
                      <a:pt x="289" y="667"/>
                    </a:cubicBezTo>
                    <a:cubicBezTo>
                      <a:pt x="289" y="666"/>
                      <a:pt x="289" y="666"/>
                      <a:pt x="289" y="666"/>
                    </a:cubicBezTo>
                    <a:cubicBezTo>
                      <a:pt x="289" y="666"/>
                      <a:pt x="289" y="666"/>
                      <a:pt x="289" y="666"/>
                    </a:cubicBezTo>
                    <a:cubicBezTo>
                      <a:pt x="289" y="666"/>
                      <a:pt x="289" y="666"/>
                      <a:pt x="289" y="666"/>
                    </a:cubicBezTo>
                    <a:cubicBezTo>
                      <a:pt x="289" y="666"/>
                      <a:pt x="289" y="666"/>
                      <a:pt x="289" y="666"/>
                    </a:cubicBezTo>
                    <a:cubicBezTo>
                      <a:pt x="289" y="665"/>
                      <a:pt x="289" y="665"/>
                      <a:pt x="289" y="665"/>
                    </a:cubicBezTo>
                    <a:cubicBezTo>
                      <a:pt x="289" y="665"/>
                      <a:pt x="289" y="665"/>
                      <a:pt x="289" y="665"/>
                    </a:cubicBezTo>
                    <a:cubicBezTo>
                      <a:pt x="290" y="665"/>
                      <a:pt x="290" y="665"/>
                      <a:pt x="290" y="665"/>
                    </a:cubicBezTo>
                    <a:cubicBezTo>
                      <a:pt x="290" y="665"/>
                      <a:pt x="290" y="665"/>
                      <a:pt x="290" y="665"/>
                    </a:cubicBezTo>
                    <a:cubicBezTo>
                      <a:pt x="290" y="664"/>
                      <a:pt x="290" y="664"/>
                      <a:pt x="290" y="664"/>
                    </a:cubicBezTo>
                    <a:cubicBezTo>
                      <a:pt x="290" y="664"/>
                      <a:pt x="290" y="664"/>
                      <a:pt x="290" y="664"/>
                    </a:cubicBezTo>
                    <a:cubicBezTo>
                      <a:pt x="290" y="665"/>
                      <a:pt x="290" y="665"/>
                      <a:pt x="290" y="665"/>
                    </a:cubicBezTo>
                    <a:cubicBezTo>
                      <a:pt x="290" y="665"/>
                      <a:pt x="290" y="665"/>
                      <a:pt x="290" y="665"/>
                    </a:cubicBezTo>
                    <a:cubicBezTo>
                      <a:pt x="290" y="665"/>
                      <a:pt x="290" y="665"/>
                      <a:pt x="290" y="665"/>
                    </a:cubicBezTo>
                    <a:cubicBezTo>
                      <a:pt x="290" y="665"/>
                      <a:pt x="290" y="665"/>
                      <a:pt x="290" y="665"/>
                    </a:cubicBezTo>
                    <a:cubicBezTo>
                      <a:pt x="290" y="666"/>
                      <a:pt x="290" y="666"/>
                      <a:pt x="290" y="666"/>
                    </a:cubicBezTo>
                    <a:cubicBezTo>
                      <a:pt x="290" y="666"/>
                      <a:pt x="290" y="666"/>
                      <a:pt x="290" y="666"/>
                    </a:cubicBezTo>
                    <a:cubicBezTo>
                      <a:pt x="290" y="666"/>
                      <a:pt x="290" y="666"/>
                      <a:pt x="290" y="666"/>
                    </a:cubicBezTo>
                    <a:cubicBezTo>
                      <a:pt x="290" y="666"/>
                      <a:pt x="290" y="666"/>
                      <a:pt x="290" y="666"/>
                    </a:cubicBezTo>
                    <a:cubicBezTo>
                      <a:pt x="289" y="667"/>
                      <a:pt x="289" y="667"/>
                      <a:pt x="289" y="667"/>
                    </a:cubicBezTo>
                    <a:cubicBezTo>
                      <a:pt x="289" y="667"/>
                      <a:pt x="289" y="667"/>
                      <a:pt x="289" y="667"/>
                    </a:cubicBezTo>
                    <a:cubicBezTo>
                      <a:pt x="289" y="667"/>
                      <a:pt x="289" y="667"/>
                      <a:pt x="289" y="667"/>
                    </a:cubicBezTo>
                    <a:cubicBezTo>
                      <a:pt x="289" y="667"/>
                      <a:pt x="289" y="667"/>
                      <a:pt x="289" y="667"/>
                    </a:cubicBezTo>
                    <a:cubicBezTo>
                      <a:pt x="289" y="668"/>
                      <a:pt x="289" y="668"/>
                      <a:pt x="289" y="668"/>
                    </a:cubicBezTo>
                    <a:cubicBezTo>
                      <a:pt x="289" y="668"/>
                      <a:pt x="289" y="668"/>
                      <a:pt x="289" y="668"/>
                    </a:cubicBezTo>
                    <a:cubicBezTo>
                      <a:pt x="290" y="668"/>
                      <a:pt x="290" y="668"/>
                      <a:pt x="290" y="668"/>
                    </a:cubicBezTo>
                    <a:cubicBezTo>
                      <a:pt x="290" y="668"/>
                      <a:pt x="290" y="668"/>
                      <a:pt x="290" y="668"/>
                    </a:cubicBezTo>
                    <a:cubicBezTo>
                      <a:pt x="290" y="668"/>
                      <a:pt x="290" y="668"/>
                      <a:pt x="290" y="668"/>
                    </a:cubicBezTo>
                    <a:cubicBezTo>
                      <a:pt x="290" y="668"/>
                      <a:pt x="290" y="668"/>
                      <a:pt x="290" y="668"/>
                    </a:cubicBezTo>
                    <a:cubicBezTo>
                      <a:pt x="291" y="668"/>
                      <a:pt x="291" y="668"/>
                      <a:pt x="291" y="668"/>
                    </a:cubicBezTo>
                    <a:cubicBezTo>
                      <a:pt x="291" y="668"/>
                      <a:pt x="291" y="668"/>
                      <a:pt x="291" y="668"/>
                    </a:cubicBezTo>
                    <a:cubicBezTo>
                      <a:pt x="292" y="667"/>
                      <a:pt x="292" y="667"/>
                      <a:pt x="292" y="667"/>
                    </a:cubicBezTo>
                    <a:cubicBezTo>
                      <a:pt x="292" y="667"/>
                      <a:pt x="292" y="667"/>
                      <a:pt x="292" y="667"/>
                    </a:cubicBezTo>
                    <a:cubicBezTo>
                      <a:pt x="293" y="666"/>
                      <a:pt x="293" y="666"/>
                      <a:pt x="293" y="666"/>
                    </a:cubicBezTo>
                    <a:cubicBezTo>
                      <a:pt x="293" y="666"/>
                      <a:pt x="293" y="666"/>
                      <a:pt x="293" y="666"/>
                    </a:cubicBezTo>
                    <a:cubicBezTo>
                      <a:pt x="294" y="665"/>
                      <a:pt x="294" y="665"/>
                      <a:pt x="294" y="665"/>
                    </a:cubicBezTo>
                    <a:cubicBezTo>
                      <a:pt x="294" y="665"/>
                      <a:pt x="294" y="665"/>
                      <a:pt x="294" y="665"/>
                    </a:cubicBezTo>
                    <a:cubicBezTo>
                      <a:pt x="295" y="664"/>
                      <a:pt x="295" y="664"/>
                      <a:pt x="295" y="664"/>
                    </a:cubicBezTo>
                    <a:cubicBezTo>
                      <a:pt x="295" y="664"/>
                      <a:pt x="295" y="664"/>
                      <a:pt x="295" y="664"/>
                    </a:cubicBezTo>
                    <a:cubicBezTo>
                      <a:pt x="295" y="663"/>
                      <a:pt x="295" y="663"/>
                      <a:pt x="295" y="663"/>
                    </a:cubicBezTo>
                    <a:cubicBezTo>
                      <a:pt x="295" y="663"/>
                      <a:pt x="295" y="663"/>
                      <a:pt x="295" y="663"/>
                    </a:cubicBezTo>
                    <a:cubicBezTo>
                      <a:pt x="296" y="663"/>
                      <a:pt x="296" y="663"/>
                      <a:pt x="296" y="663"/>
                    </a:cubicBezTo>
                    <a:cubicBezTo>
                      <a:pt x="296" y="663"/>
                      <a:pt x="296" y="663"/>
                      <a:pt x="296" y="663"/>
                    </a:cubicBezTo>
                    <a:cubicBezTo>
                      <a:pt x="300" y="659"/>
                      <a:pt x="300" y="659"/>
                      <a:pt x="300" y="659"/>
                    </a:cubicBezTo>
                    <a:cubicBezTo>
                      <a:pt x="300" y="659"/>
                      <a:pt x="300" y="659"/>
                      <a:pt x="300" y="659"/>
                    </a:cubicBezTo>
                    <a:cubicBezTo>
                      <a:pt x="301" y="659"/>
                      <a:pt x="301" y="659"/>
                      <a:pt x="301" y="659"/>
                    </a:cubicBezTo>
                    <a:cubicBezTo>
                      <a:pt x="301" y="659"/>
                      <a:pt x="301" y="659"/>
                      <a:pt x="301" y="659"/>
                    </a:cubicBezTo>
                    <a:cubicBezTo>
                      <a:pt x="301" y="658"/>
                      <a:pt x="301" y="658"/>
                      <a:pt x="301" y="658"/>
                    </a:cubicBezTo>
                    <a:cubicBezTo>
                      <a:pt x="301" y="658"/>
                      <a:pt x="301" y="658"/>
                      <a:pt x="301" y="658"/>
                    </a:cubicBezTo>
                    <a:cubicBezTo>
                      <a:pt x="302" y="658"/>
                      <a:pt x="302" y="658"/>
                      <a:pt x="302" y="658"/>
                    </a:cubicBezTo>
                    <a:cubicBezTo>
                      <a:pt x="302" y="658"/>
                      <a:pt x="302" y="658"/>
                      <a:pt x="302" y="658"/>
                    </a:cubicBezTo>
                    <a:cubicBezTo>
                      <a:pt x="302" y="658"/>
                      <a:pt x="302" y="658"/>
                      <a:pt x="302" y="658"/>
                    </a:cubicBezTo>
                    <a:cubicBezTo>
                      <a:pt x="302" y="658"/>
                      <a:pt x="302" y="658"/>
                      <a:pt x="302" y="658"/>
                    </a:cubicBezTo>
                    <a:cubicBezTo>
                      <a:pt x="302" y="657"/>
                      <a:pt x="302" y="657"/>
                      <a:pt x="302" y="657"/>
                    </a:cubicBezTo>
                    <a:cubicBezTo>
                      <a:pt x="302" y="657"/>
                      <a:pt x="302" y="657"/>
                      <a:pt x="302" y="657"/>
                    </a:cubicBezTo>
                    <a:cubicBezTo>
                      <a:pt x="302" y="656"/>
                      <a:pt x="302" y="656"/>
                      <a:pt x="302" y="656"/>
                    </a:cubicBezTo>
                    <a:cubicBezTo>
                      <a:pt x="302" y="656"/>
                      <a:pt x="302" y="656"/>
                      <a:pt x="302" y="656"/>
                    </a:cubicBezTo>
                    <a:cubicBezTo>
                      <a:pt x="302" y="656"/>
                      <a:pt x="302" y="656"/>
                      <a:pt x="302" y="656"/>
                    </a:cubicBezTo>
                    <a:cubicBezTo>
                      <a:pt x="302" y="656"/>
                      <a:pt x="302" y="656"/>
                      <a:pt x="302" y="656"/>
                    </a:cubicBezTo>
                    <a:cubicBezTo>
                      <a:pt x="302" y="655"/>
                      <a:pt x="302" y="655"/>
                      <a:pt x="302" y="655"/>
                    </a:cubicBezTo>
                    <a:cubicBezTo>
                      <a:pt x="302" y="655"/>
                      <a:pt x="302" y="655"/>
                      <a:pt x="302" y="655"/>
                    </a:cubicBezTo>
                    <a:cubicBezTo>
                      <a:pt x="302" y="654"/>
                      <a:pt x="302" y="654"/>
                      <a:pt x="302" y="654"/>
                    </a:cubicBezTo>
                    <a:cubicBezTo>
                      <a:pt x="302" y="654"/>
                      <a:pt x="302" y="654"/>
                      <a:pt x="302" y="654"/>
                    </a:cubicBezTo>
                    <a:cubicBezTo>
                      <a:pt x="296" y="656"/>
                      <a:pt x="296" y="656"/>
                      <a:pt x="296" y="656"/>
                    </a:cubicBezTo>
                    <a:cubicBezTo>
                      <a:pt x="296" y="656"/>
                      <a:pt x="296" y="656"/>
                      <a:pt x="296" y="656"/>
                    </a:cubicBezTo>
                    <a:cubicBezTo>
                      <a:pt x="302" y="652"/>
                      <a:pt x="302" y="652"/>
                      <a:pt x="302" y="652"/>
                    </a:cubicBezTo>
                    <a:cubicBezTo>
                      <a:pt x="302" y="652"/>
                      <a:pt x="302" y="652"/>
                      <a:pt x="302" y="652"/>
                    </a:cubicBezTo>
                    <a:cubicBezTo>
                      <a:pt x="302" y="651"/>
                      <a:pt x="302" y="651"/>
                      <a:pt x="302" y="651"/>
                    </a:cubicBezTo>
                    <a:cubicBezTo>
                      <a:pt x="302" y="651"/>
                      <a:pt x="302" y="651"/>
                      <a:pt x="302" y="651"/>
                    </a:cubicBezTo>
                    <a:cubicBezTo>
                      <a:pt x="302" y="651"/>
                      <a:pt x="302" y="651"/>
                      <a:pt x="302" y="651"/>
                    </a:cubicBezTo>
                    <a:cubicBezTo>
                      <a:pt x="302" y="651"/>
                      <a:pt x="302" y="651"/>
                      <a:pt x="302" y="651"/>
                    </a:cubicBezTo>
                    <a:cubicBezTo>
                      <a:pt x="302" y="650"/>
                      <a:pt x="302" y="650"/>
                      <a:pt x="302" y="650"/>
                    </a:cubicBezTo>
                    <a:cubicBezTo>
                      <a:pt x="302" y="650"/>
                      <a:pt x="302" y="650"/>
                      <a:pt x="302" y="650"/>
                    </a:cubicBezTo>
                    <a:cubicBezTo>
                      <a:pt x="303" y="650"/>
                      <a:pt x="303" y="650"/>
                      <a:pt x="303" y="650"/>
                    </a:cubicBezTo>
                    <a:cubicBezTo>
                      <a:pt x="303" y="650"/>
                      <a:pt x="303" y="650"/>
                      <a:pt x="303" y="650"/>
                    </a:cubicBezTo>
                    <a:cubicBezTo>
                      <a:pt x="303" y="649"/>
                      <a:pt x="303" y="649"/>
                      <a:pt x="303" y="649"/>
                    </a:cubicBezTo>
                    <a:cubicBezTo>
                      <a:pt x="303" y="649"/>
                      <a:pt x="303" y="649"/>
                      <a:pt x="303" y="649"/>
                    </a:cubicBezTo>
                    <a:cubicBezTo>
                      <a:pt x="303" y="649"/>
                      <a:pt x="303" y="649"/>
                      <a:pt x="303" y="649"/>
                    </a:cubicBezTo>
                    <a:cubicBezTo>
                      <a:pt x="303" y="649"/>
                      <a:pt x="303" y="649"/>
                      <a:pt x="303" y="649"/>
                    </a:cubicBezTo>
                    <a:cubicBezTo>
                      <a:pt x="303" y="648"/>
                      <a:pt x="303" y="648"/>
                      <a:pt x="303" y="648"/>
                    </a:cubicBezTo>
                    <a:cubicBezTo>
                      <a:pt x="303" y="648"/>
                      <a:pt x="303" y="648"/>
                      <a:pt x="303" y="648"/>
                    </a:cubicBezTo>
                    <a:cubicBezTo>
                      <a:pt x="303" y="647"/>
                      <a:pt x="303" y="647"/>
                      <a:pt x="303" y="647"/>
                    </a:cubicBezTo>
                    <a:cubicBezTo>
                      <a:pt x="303" y="647"/>
                      <a:pt x="303" y="647"/>
                      <a:pt x="303" y="647"/>
                    </a:cubicBezTo>
                    <a:cubicBezTo>
                      <a:pt x="302" y="647"/>
                      <a:pt x="302" y="647"/>
                      <a:pt x="302" y="647"/>
                    </a:cubicBezTo>
                    <a:cubicBezTo>
                      <a:pt x="302" y="647"/>
                      <a:pt x="302" y="647"/>
                      <a:pt x="302" y="647"/>
                    </a:cubicBezTo>
                    <a:cubicBezTo>
                      <a:pt x="296" y="651"/>
                      <a:pt x="296" y="651"/>
                      <a:pt x="296" y="651"/>
                    </a:cubicBezTo>
                    <a:cubicBezTo>
                      <a:pt x="296" y="651"/>
                      <a:pt x="296" y="651"/>
                      <a:pt x="296" y="651"/>
                    </a:cubicBezTo>
                    <a:cubicBezTo>
                      <a:pt x="295" y="652"/>
                      <a:pt x="295" y="652"/>
                      <a:pt x="295" y="652"/>
                    </a:cubicBezTo>
                    <a:cubicBezTo>
                      <a:pt x="295" y="652"/>
                      <a:pt x="295" y="652"/>
                      <a:pt x="295" y="652"/>
                    </a:cubicBezTo>
                    <a:cubicBezTo>
                      <a:pt x="294" y="653"/>
                      <a:pt x="294" y="653"/>
                      <a:pt x="294" y="653"/>
                    </a:cubicBezTo>
                    <a:cubicBezTo>
                      <a:pt x="294" y="653"/>
                      <a:pt x="294" y="653"/>
                      <a:pt x="294" y="653"/>
                    </a:cubicBezTo>
                    <a:cubicBezTo>
                      <a:pt x="293" y="654"/>
                      <a:pt x="293" y="654"/>
                      <a:pt x="293" y="654"/>
                    </a:cubicBezTo>
                    <a:cubicBezTo>
                      <a:pt x="293" y="654"/>
                      <a:pt x="293" y="654"/>
                      <a:pt x="293" y="654"/>
                    </a:cubicBezTo>
                    <a:cubicBezTo>
                      <a:pt x="292" y="655"/>
                      <a:pt x="292" y="655"/>
                      <a:pt x="292" y="655"/>
                    </a:cubicBezTo>
                    <a:cubicBezTo>
                      <a:pt x="292" y="655"/>
                      <a:pt x="292" y="655"/>
                      <a:pt x="292" y="655"/>
                    </a:cubicBezTo>
                    <a:cubicBezTo>
                      <a:pt x="290" y="656"/>
                      <a:pt x="290" y="656"/>
                      <a:pt x="290" y="656"/>
                    </a:cubicBezTo>
                    <a:cubicBezTo>
                      <a:pt x="290" y="656"/>
                      <a:pt x="290" y="656"/>
                      <a:pt x="290" y="656"/>
                    </a:cubicBezTo>
                    <a:cubicBezTo>
                      <a:pt x="289" y="656"/>
                      <a:pt x="289" y="656"/>
                      <a:pt x="289" y="656"/>
                    </a:cubicBezTo>
                    <a:cubicBezTo>
                      <a:pt x="289" y="656"/>
                      <a:pt x="289" y="656"/>
                      <a:pt x="289" y="656"/>
                    </a:cubicBezTo>
                    <a:cubicBezTo>
                      <a:pt x="287" y="656"/>
                      <a:pt x="287" y="656"/>
                      <a:pt x="287" y="656"/>
                    </a:cubicBezTo>
                    <a:cubicBezTo>
                      <a:pt x="287" y="656"/>
                      <a:pt x="287" y="656"/>
                      <a:pt x="287" y="656"/>
                    </a:cubicBezTo>
                    <a:cubicBezTo>
                      <a:pt x="286" y="656"/>
                      <a:pt x="286" y="656"/>
                      <a:pt x="286" y="656"/>
                    </a:cubicBezTo>
                    <a:cubicBezTo>
                      <a:pt x="286" y="656"/>
                      <a:pt x="286" y="656"/>
                      <a:pt x="286" y="656"/>
                    </a:cubicBezTo>
                    <a:cubicBezTo>
                      <a:pt x="285" y="656"/>
                      <a:pt x="285" y="656"/>
                      <a:pt x="285" y="656"/>
                    </a:cubicBezTo>
                    <a:cubicBezTo>
                      <a:pt x="285" y="656"/>
                      <a:pt x="285" y="656"/>
                      <a:pt x="285" y="656"/>
                    </a:cubicBezTo>
                    <a:cubicBezTo>
                      <a:pt x="284" y="656"/>
                      <a:pt x="284" y="656"/>
                      <a:pt x="284" y="656"/>
                    </a:cubicBezTo>
                    <a:cubicBezTo>
                      <a:pt x="284" y="656"/>
                      <a:pt x="284" y="656"/>
                      <a:pt x="284" y="656"/>
                    </a:cubicBezTo>
                    <a:cubicBezTo>
                      <a:pt x="283" y="656"/>
                      <a:pt x="283" y="656"/>
                      <a:pt x="283" y="656"/>
                    </a:cubicBezTo>
                    <a:cubicBezTo>
                      <a:pt x="283" y="656"/>
                      <a:pt x="283" y="656"/>
                      <a:pt x="283" y="656"/>
                    </a:cubicBezTo>
                    <a:cubicBezTo>
                      <a:pt x="282" y="656"/>
                      <a:pt x="282" y="656"/>
                      <a:pt x="282" y="656"/>
                    </a:cubicBezTo>
                    <a:cubicBezTo>
                      <a:pt x="282" y="656"/>
                      <a:pt x="282" y="656"/>
                      <a:pt x="282" y="656"/>
                    </a:cubicBezTo>
                    <a:cubicBezTo>
                      <a:pt x="281" y="655"/>
                      <a:pt x="281" y="655"/>
                      <a:pt x="281" y="655"/>
                    </a:cubicBezTo>
                    <a:cubicBezTo>
                      <a:pt x="281" y="655"/>
                      <a:pt x="281" y="655"/>
                      <a:pt x="281" y="655"/>
                    </a:cubicBezTo>
                    <a:cubicBezTo>
                      <a:pt x="281" y="655"/>
                      <a:pt x="281" y="655"/>
                      <a:pt x="281" y="655"/>
                    </a:cubicBezTo>
                    <a:cubicBezTo>
                      <a:pt x="281" y="655"/>
                      <a:pt x="281" y="655"/>
                      <a:pt x="281" y="655"/>
                    </a:cubicBezTo>
                    <a:cubicBezTo>
                      <a:pt x="280" y="654"/>
                      <a:pt x="280" y="654"/>
                      <a:pt x="280" y="654"/>
                    </a:cubicBezTo>
                    <a:cubicBezTo>
                      <a:pt x="280" y="654"/>
                      <a:pt x="280" y="654"/>
                      <a:pt x="280" y="654"/>
                    </a:cubicBezTo>
                    <a:cubicBezTo>
                      <a:pt x="280" y="654"/>
                      <a:pt x="280" y="654"/>
                      <a:pt x="280" y="654"/>
                    </a:cubicBezTo>
                    <a:cubicBezTo>
                      <a:pt x="280" y="654"/>
                      <a:pt x="280" y="654"/>
                      <a:pt x="280" y="654"/>
                    </a:cubicBezTo>
                    <a:cubicBezTo>
                      <a:pt x="288" y="650"/>
                      <a:pt x="288" y="650"/>
                      <a:pt x="288" y="650"/>
                    </a:cubicBezTo>
                    <a:cubicBezTo>
                      <a:pt x="288" y="650"/>
                      <a:pt x="288" y="650"/>
                      <a:pt x="288" y="650"/>
                    </a:cubicBezTo>
                    <a:cubicBezTo>
                      <a:pt x="302" y="644"/>
                      <a:pt x="302" y="644"/>
                      <a:pt x="302" y="644"/>
                    </a:cubicBezTo>
                    <a:cubicBezTo>
                      <a:pt x="302" y="644"/>
                      <a:pt x="302" y="644"/>
                      <a:pt x="302" y="644"/>
                    </a:cubicBezTo>
                    <a:cubicBezTo>
                      <a:pt x="302" y="642"/>
                      <a:pt x="302" y="642"/>
                      <a:pt x="302" y="642"/>
                    </a:cubicBezTo>
                    <a:cubicBezTo>
                      <a:pt x="302" y="642"/>
                      <a:pt x="302" y="642"/>
                      <a:pt x="302" y="642"/>
                    </a:cubicBezTo>
                    <a:cubicBezTo>
                      <a:pt x="303" y="639"/>
                      <a:pt x="303" y="639"/>
                      <a:pt x="303" y="639"/>
                    </a:cubicBezTo>
                    <a:cubicBezTo>
                      <a:pt x="303" y="639"/>
                      <a:pt x="303" y="639"/>
                      <a:pt x="303" y="639"/>
                    </a:cubicBezTo>
                    <a:cubicBezTo>
                      <a:pt x="303" y="636"/>
                      <a:pt x="303" y="636"/>
                      <a:pt x="303" y="636"/>
                    </a:cubicBezTo>
                    <a:cubicBezTo>
                      <a:pt x="303" y="636"/>
                      <a:pt x="303" y="636"/>
                      <a:pt x="303" y="636"/>
                    </a:cubicBezTo>
                    <a:cubicBezTo>
                      <a:pt x="303" y="632"/>
                      <a:pt x="303" y="632"/>
                      <a:pt x="303" y="632"/>
                    </a:cubicBezTo>
                    <a:cubicBezTo>
                      <a:pt x="303" y="632"/>
                      <a:pt x="303" y="632"/>
                      <a:pt x="303" y="632"/>
                    </a:cubicBezTo>
                    <a:cubicBezTo>
                      <a:pt x="302" y="630"/>
                      <a:pt x="302" y="630"/>
                      <a:pt x="302" y="630"/>
                    </a:cubicBezTo>
                    <a:cubicBezTo>
                      <a:pt x="302" y="630"/>
                      <a:pt x="302" y="630"/>
                      <a:pt x="302" y="630"/>
                    </a:cubicBezTo>
                    <a:cubicBezTo>
                      <a:pt x="302" y="627"/>
                      <a:pt x="302" y="627"/>
                      <a:pt x="302" y="627"/>
                    </a:cubicBezTo>
                    <a:cubicBezTo>
                      <a:pt x="302" y="627"/>
                      <a:pt x="302" y="627"/>
                      <a:pt x="302" y="627"/>
                    </a:cubicBezTo>
                    <a:cubicBezTo>
                      <a:pt x="302" y="624"/>
                      <a:pt x="302" y="624"/>
                      <a:pt x="302" y="624"/>
                    </a:cubicBezTo>
                    <a:cubicBezTo>
                      <a:pt x="302" y="624"/>
                      <a:pt x="302" y="624"/>
                      <a:pt x="302" y="624"/>
                    </a:cubicBezTo>
                    <a:cubicBezTo>
                      <a:pt x="302" y="621"/>
                      <a:pt x="302" y="621"/>
                      <a:pt x="302" y="621"/>
                    </a:cubicBezTo>
                    <a:cubicBezTo>
                      <a:pt x="303" y="621"/>
                      <a:pt x="303" y="621"/>
                      <a:pt x="303" y="621"/>
                    </a:cubicBezTo>
                    <a:cubicBezTo>
                      <a:pt x="309" y="625"/>
                      <a:pt x="309" y="625"/>
                      <a:pt x="309" y="625"/>
                    </a:cubicBezTo>
                    <a:cubicBezTo>
                      <a:pt x="309" y="625"/>
                      <a:pt x="309" y="625"/>
                      <a:pt x="309" y="625"/>
                    </a:cubicBezTo>
                    <a:cubicBezTo>
                      <a:pt x="309" y="627"/>
                      <a:pt x="309" y="627"/>
                      <a:pt x="309" y="627"/>
                    </a:cubicBezTo>
                    <a:cubicBezTo>
                      <a:pt x="309" y="627"/>
                      <a:pt x="309" y="627"/>
                      <a:pt x="309" y="627"/>
                    </a:cubicBezTo>
                    <a:cubicBezTo>
                      <a:pt x="309" y="628"/>
                      <a:pt x="309" y="628"/>
                      <a:pt x="309" y="628"/>
                    </a:cubicBezTo>
                    <a:cubicBezTo>
                      <a:pt x="309" y="628"/>
                      <a:pt x="309" y="628"/>
                      <a:pt x="309" y="628"/>
                    </a:cubicBezTo>
                    <a:cubicBezTo>
                      <a:pt x="309" y="630"/>
                      <a:pt x="309" y="630"/>
                      <a:pt x="309" y="630"/>
                    </a:cubicBezTo>
                    <a:cubicBezTo>
                      <a:pt x="309" y="630"/>
                      <a:pt x="309" y="630"/>
                      <a:pt x="309" y="630"/>
                    </a:cubicBezTo>
                    <a:cubicBezTo>
                      <a:pt x="309" y="631"/>
                      <a:pt x="309" y="631"/>
                      <a:pt x="309" y="631"/>
                    </a:cubicBezTo>
                    <a:cubicBezTo>
                      <a:pt x="309" y="631"/>
                      <a:pt x="309" y="631"/>
                      <a:pt x="309" y="631"/>
                    </a:cubicBezTo>
                    <a:cubicBezTo>
                      <a:pt x="309" y="633"/>
                      <a:pt x="309" y="633"/>
                      <a:pt x="309" y="633"/>
                    </a:cubicBezTo>
                    <a:cubicBezTo>
                      <a:pt x="309" y="633"/>
                      <a:pt x="309" y="633"/>
                      <a:pt x="309" y="633"/>
                    </a:cubicBezTo>
                    <a:cubicBezTo>
                      <a:pt x="308" y="634"/>
                      <a:pt x="308" y="634"/>
                      <a:pt x="308" y="634"/>
                    </a:cubicBezTo>
                    <a:cubicBezTo>
                      <a:pt x="308" y="634"/>
                      <a:pt x="308" y="634"/>
                      <a:pt x="308" y="634"/>
                    </a:cubicBezTo>
                    <a:cubicBezTo>
                      <a:pt x="308" y="635"/>
                      <a:pt x="308" y="635"/>
                      <a:pt x="308" y="635"/>
                    </a:cubicBezTo>
                    <a:cubicBezTo>
                      <a:pt x="308" y="635"/>
                      <a:pt x="308" y="635"/>
                      <a:pt x="308" y="635"/>
                    </a:cubicBezTo>
                    <a:cubicBezTo>
                      <a:pt x="308" y="636"/>
                      <a:pt x="308" y="636"/>
                      <a:pt x="308" y="636"/>
                    </a:cubicBezTo>
                    <a:cubicBezTo>
                      <a:pt x="308" y="636"/>
                      <a:pt x="308" y="636"/>
                      <a:pt x="308" y="636"/>
                    </a:cubicBezTo>
                    <a:cubicBezTo>
                      <a:pt x="307" y="637"/>
                      <a:pt x="307" y="637"/>
                      <a:pt x="307" y="637"/>
                    </a:cubicBezTo>
                    <a:cubicBezTo>
                      <a:pt x="307" y="637"/>
                      <a:pt x="307" y="637"/>
                      <a:pt x="307" y="637"/>
                    </a:cubicBezTo>
                    <a:cubicBezTo>
                      <a:pt x="307" y="638"/>
                      <a:pt x="307" y="638"/>
                      <a:pt x="307" y="638"/>
                    </a:cubicBezTo>
                    <a:cubicBezTo>
                      <a:pt x="307" y="638"/>
                      <a:pt x="307" y="638"/>
                      <a:pt x="307" y="638"/>
                    </a:cubicBezTo>
                    <a:cubicBezTo>
                      <a:pt x="307" y="638"/>
                      <a:pt x="307" y="638"/>
                      <a:pt x="307" y="638"/>
                    </a:cubicBezTo>
                    <a:cubicBezTo>
                      <a:pt x="307" y="638"/>
                      <a:pt x="307" y="638"/>
                      <a:pt x="307" y="638"/>
                    </a:cubicBezTo>
                    <a:cubicBezTo>
                      <a:pt x="307" y="639"/>
                      <a:pt x="307" y="639"/>
                      <a:pt x="307" y="639"/>
                    </a:cubicBezTo>
                    <a:cubicBezTo>
                      <a:pt x="307" y="639"/>
                      <a:pt x="307" y="639"/>
                      <a:pt x="307" y="639"/>
                    </a:cubicBezTo>
                    <a:cubicBezTo>
                      <a:pt x="307" y="639"/>
                      <a:pt x="307" y="639"/>
                      <a:pt x="307" y="639"/>
                    </a:cubicBezTo>
                    <a:cubicBezTo>
                      <a:pt x="307" y="639"/>
                      <a:pt x="307" y="639"/>
                      <a:pt x="307" y="639"/>
                    </a:cubicBezTo>
                    <a:cubicBezTo>
                      <a:pt x="307" y="640"/>
                      <a:pt x="307" y="640"/>
                      <a:pt x="307" y="640"/>
                    </a:cubicBezTo>
                    <a:cubicBezTo>
                      <a:pt x="307" y="640"/>
                      <a:pt x="307" y="640"/>
                      <a:pt x="307" y="640"/>
                    </a:cubicBezTo>
                    <a:cubicBezTo>
                      <a:pt x="307" y="641"/>
                      <a:pt x="307" y="641"/>
                      <a:pt x="307" y="641"/>
                    </a:cubicBezTo>
                    <a:cubicBezTo>
                      <a:pt x="307" y="641"/>
                      <a:pt x="307" y="641"/>
                      <a:pt x="307" y="641"/>
                    </a:cubicBezTo>
                    <a:cubicBezTo>
                      <a:pt x="307" y="641"/>
                      <a:pt x="307" y="641"/>
                      <a:pt x="307" y="641"/>
                    </a:cubicBezTo>
                    <a:cubicBezTo>
                      <a:pt x="307" y="641"/>
                      <a:pt x="307" y="641"/>
                      <a:pt x="307" y="641"/>
                    </a:cubicBezTo>
                    <a:cubicBezTo>
                      <a:pt x="308" y="642"/>
                      <a:pt x="308" y="642"/>
                      <a:pt x="308" y="642"/>
                    </a:cubicBezTo>
                    <a:cubicBezTo>
                      <a:pt x="308" y="642"/>
                      <a:pt x="308" y="642"/>
                      <a:pt x="308" y="642"/>
                    </a:cubicBezTo>
                    <a:cubicBezTo>
                      <a:pt x="318" y="638"/>
                      <a:pt x="318" y="638"/>
                      <a:pt x="318" y="638"/>
                    </a:cubicBezTo>
                    <a:cubicBezTo>
                      <a:pt x="318" y="638"/>
                      <a:pt x="318" y="638"/>
                      <a:pt x="318" y="638"/>
                    </a:cubicBezTo>
                    <a:cubicBezTo>
                      <a:pt x="318" y="638"/>
                      <a:pt x="318" y="638"/>
                      <a:pt x="318" y="638"/>
                    </a:cubicBezTo>
                    <a:cubicBezTo>
                      <a:pt x="318" y="638"/>
                      <a:pt x="318" y="638"/>
                      <a:pt x="318" y="638"/>
                    </a:cubicBezTo>
                    <a:cubicBezTo>
                      <a:pt x="318" y="638"/>
                      <a:pt x="318" y="638"/>
                      <a:pt x="318" y="638"/>
                    </a:cubicBezTo>
                    <a:cubicBezTo>
                      <a:pt x="318" y="638"/>
                      <a:pt x="318" y="638"/>
                      <a:pt x="318" y="638"/>
                    </a:cubicBezTo>
                    <a:cubicBezTo>
                      <a:pt x="319" y="639"/>
                      <a:pt x="319" y="639"/>
                      <a:pt x="319" y="639"/>
                    </a:cubicBezTo>
                    <a:cubicBezTo>
                      <a:pt x="319" y="639"/>
                      <a:pt x="319" y="639"/>
                      <a:pt x="319" y="639"/>
                    </a:cubicBezTo>
                    <a:cubicBezTo>
                      <a:pt x="319" y="639"/>
                      <a:pt x="319" y="639"/>
                      <a:pt x="319" y="639"/>
                    </a:cubicBezTo>
                    <a:cubicBezTo>
                      <a:pt x="319" y="639"/>
                      <a:pt x="319" y="639"/>
                      <a:pt x="319" y="639"/>
                    </a:cubicBezTo>
                    <a:cubicBezTo>
                      <a:pt x="319" y="639"/>
                      <a:pt x="319" y="639"/>
                      <a:pt x="319" y="639"/>
                    </a:cubicBezTo>
                    <a:cubicBezTo>
                      <a:pt x="319" y="639"/>
                      <a:pt x="319" y="639"/>
                      <a:pt x="319" y="639"/>
                    </a:cubicBezTo>
                    <a:cubicBezTo>
                      <a:pt x="320" y="639"/>
                      <a:pt x="320" y="639"/>
                      <a:pt x="320" y="639"/>
                    </a:cubicBezTo>
                    <a:cubicBezTo>
                      <a:pt x="320" y="639"/>
                      <a:pt x="320" y="639"/>
                      <a:pt x="320" y="639"/>
                    </a:cubicBezTo>
                    <a:cubicBezTo>
                      <a:pt x="320" y="639"/>
                      <a:pt x="320" y="639"/>
                      <a:pt x="320" y="639"/>
                    </a:cubicBezTo>
                    <a:cubicBezTo>
                      <a:pt x="320" y="639"/>
                      <a:pt x="320" y="639"/>
                      <a:pt x="320" y="639"/>
                    </a:cubicBezTo>
                    <a:cubicBezTo>
                      <a:pt x="320" y="640"/>
                      <a:pt x="320" y="640"/>
                      <a:pt x="320" y="640"/>
                    </a:cubicBezTo>
                    <a:cubicBezTo>
                      <a:pt x="320" y="640"/>
                      <a:pt x="320" y="640"/>
                      <a:pt x="320" y="640"/>
                    </a:cubicBezTo>
                    <a:cubicBezTo>
                      <a:pt x="320" y="640"/>
                      <a:pt x="320" y="640"/>
                      <a:pt x="320" y="640"/>
                    </a:cubicBezTo>
                    <a:cubicBezTo>
                      <a:pt x="320" y="640"/>
                      <a:pt x="320" y="640"/>
                      <a:pt x="320" y="640"/>
                    </a:cubicBezTo>
                    <a:cubicBezTo>
                      <a:pt x="319" y="641"/>
                      <a:pt x="319" y="641"/>
                      <a:pt x="319" y="641"/>
                    </a:cubicBezTo>
                    <a:cubicBezTo>
                      <a:pt x="319" y="641"/>
                      <a:pt x="319" y="641"/>
                      <a:pt x="319" y="641"/>
                    </a:cubicBezTo>
                    <a:cubicBezTo>
                      <a:pt x="319" y="641"/>
                      <a:pt x="319" y="641"/>
                      <a:pt x="319" y="641"/>
                    </a:cubicBezTo>
                    <a:cubicBezTo>
                      <a:pt x="319" y="641"/>
                      <a:pt x="319" y="641"/>
                      <a:pt x="319" y="641"/>
                    </a:cubicBezTo>
                    <a:cubicBezTo>
                      <a:pt x="318" y="641"/>
                      <a:pt x="318" y="641"/>
                      <a:pt x="318" y="641"/>
                    </a:cubicBezTo>
                    <a:cubicBezTo>
                      <a:pt x="318" y="641"/>
                      <a:pt x="318" y="641"/>
                      <a:pt x="318" y="641"/>
                    </a:cubicBezTo>
                    <a:cubicBezTo>
                      <a:pt x="318" y="641"/>
                      <a:pt x="318" y="641"/>
                      <a:pt x="318" y="641"/>
                    </a:cubicBezTo>
                    <a:cubicBezTo>
                      <a:pt x="318" y="641"/>
                      <a:pt x="318" y="641"/>
                      <a:pt x="318" y="641"/>
                    </a:cubicBezTo>
                    <a:cubicBezTo>
                      <a:pt x="317" y="641"/>
                      <a:pt x="317" y="641"/>
                      <a:pt x="317" y="641"/>
                    </a:cubicBezTo>
                    <a:cubicBezTo>
                      <a:pt x="317" y="641"/>
                      <a:pt x="317" y="641"/>
                      <a:pt x="317" y="641"/>
                    </a:cubicBezTo>
                    <a:cubicBezTo>
                      <a:pt x="317" y="641"/>
                      <a:pt x="317" y="641"/>
                      <a:pt x="317" y="641"/>
                    </a:cubicBezTo>
                    <a:cubicBezTo>
                      <a:pt x="317" y="641"/>
                      <a:pt x="317" y="641"/>
                      <a:pt x="317" y="641"/>
                    </a:cubicBezTo>
                    <a:cubicBezTo>
                      <a:pt x="316" y="641"/>
                      <a:pt x="316" y="641"/>
                      <a:pt x="316" y="641"/>
                    </a:cubicBezTo>
                    <a:cubicBezTo>
                      <a:pt x="316" y="641"/>
                      <a:pt x="316" y="641"/>
                      <a:pt x="316" y="641"/>
                    </a:cubicBezTo>
                    <a:cubicBezTo>
                      <a:pt x="316" y="641"/>
                      <a:pt x="316" y="641"/>
                      <a:pt x="316" y="641"/>
                    </a:cubicBezTo>
                    <a:cubicBezTo>
                      <a:pt x="316" y="641"/>
                      <a:pt x="316" y="641"/>
                      <a:pt x="316" y="641"/>
                    </a:cubicBezTo>
                    <a:cubicBezTo>
                      <a:pt x="307" y="649"/>
                      <a:pt x="307" y="649"/>
                      <a:pt x="307" y="649"/>
                    </a:cubicBezTo>
                    <a:cubicBezTo>
                      <a:pt x="307" y="649"/>
                      <a:pt x="307" y="649"/>
                      <a:pt x="307" y="649"/>
                    </a:cubicBezTo>
                    <a:cubicBezTo>
                      <a:pt x="306" y="650"/>
                      <a:pt x="306" y="650"/>
                      <a:pt x="306" y="650"/>
                    </a:cubicBezTo>
                    <a:cubicBezTo>
                      <a:pt x="306" y="650"/>
                      <a:pt x="306" y="650"/>
                      <a:pt x="306" y="650"/>
                    </a:cubicBezTo>
                    <a:cubicBezTo>
                      <a:pt x="306" y="650"/>
                      <a:pt x="306" y="650"/>
                      <a:pt x="306" y="650"/>
                    </a:cubicBezTo>
                    <a:cubicBezTo>
                      <a:pt x="306" y="650"/>
                      <a:pt x="306" y="650"/>
                      <a:pt x="306" y="650"/>
                    </a:cubicBezTo>
                    <a:cubicBezTo>
                      <a:pt x="306" y="651"/>
                      <a:pt x="306" y="651"/>
                      <a:pt x="306" y="651"/>
                    </a:cubicBezTo>
                    <a:cubicBezTo>
                      <a:pt x="306" y="651"/>
                      <a:pt x="306" y="651"/>
                      <a:pt x="306" y="651"/>
                    </a:cubicBezTo>
                    <a:cubicBezTo>
                      <a:pt x="306" y="651"/>
                      <a:pt x="306" y="651"/>
                      <a:pt x="306" y="651"/>
                    </a:cubicBezTo>
                    <a:cubicBezTo>
                      <a:pt x="306" y="651"/>
                      <a:pt x="306" y="651"/>
                      <a:pt x="306" y="651"/>
                    </a:cubicBezTo>
                    <a:cubicBezTo>
                      <a:pt x="306" y="652"/>
                      <a:pt x="306" y="652"/>
                      <a:pt x="306" y="652"/>
                    </a:cubicBezTo>
                    <a:cubicBezTo>
                      <a:pt x="306" y="652"/>
                      <a:pt x="306" y="652"/>
                      <a:pt x="306" y="652"/>
                    </a:cubicBezTo>
                    <a:cubicBezTo>
                      <a:pt x="306" y="652"/>
                      <a:pt x="306" y="652"/>
                      <a:pt x="306" y="652"/>
                    </a:cubicBezTo>
                    <a:cubicBezTo>
                      <a:pt x="306" y="652"/>
                      <a:pt x="306" y="652"/>
                      <a:pt x="306" y="652"/>
                    </a:cubicBezTo>
                    <a:cubicBezTo>
                      <a:pt x="306" y="653"/>
                      <a:pt x="306" y="653"/>
                      <a:pt x="306" y="653"/>
                    </a:cubicBezTo>
                    <a:cubicBezTo>
                      <a:pt x="306" y="653"/>
                      <a:pt x="306" y="653"/>
                      <a:pt x="306" y="653"/>
                    </a:cubicBezTo>
                    <a:cubicBezTo>
                      <a:pt x="307" y="653"/>
                      <a:pt x="307" y="653"/>
                      <a:pt x="307" y="653"/>
                    </a:cubicBezTo>
                    <a:cubicBezTo>
                      <a:pt x="307" y="653"/>
                      <a:pt x="307" y="653"/>
                      <a:pt x="307" y="653"/>
                    </a:cubicBezTo>
                    <a:cubicBezTo>
                      <a:pt x="308" y="653"/>
                      <a:pt x="308" y="653"/>
                      <a:pt x="308" y="653"/>
                    </a:cubicBezTo>
                    <a:cubicBezTo>
                      <a:pt x="308" y="653"/>
                      <a:pt x="308" y="653"/>
                      <a:pt x="308" y="653"/>
                    </a:cubicBezTo>
                    <a:cubicBezTo>
                      <a:pt x="310" y="652"/>
                      <a:pt x="310" y="652"/>
                      <a:pt x="310" y="652"/>
                    </a:cubicBezTo>
                    <a:cubicBezTo>
                      <a:pt x="310" y="652"/>
                      <a:pt x="310" y="652"/>
                      <a:pt x="310" y="652"/>
                    </a:cubicBezTo>
                    <a:cubicBezTo>
                      <a:pt x="311" y="650"/>
                      <a:pt x="311" y="650"/>
                      <a:pt x="311" y="650"/>
                    </a:cubicBezTo>
                    <a:cubicBezTo>
                      <a:pt x="311" y="650"/>
                      <a:pt x="311" y="650"/>
                      <a:pt x="311" y="650"/>
                    </a:cubicBezTo>
                    <a:cubicBezTo>
                      <a:pt x="312" y="649"/>
                      <a:pt x="312" y="649"/>
                      <a:pt x="312" y="649"/>
                    </a:cubicBezTo>
                    <a:cubicBezTo>
                      <a:pt x="312" y="649"/>
                      <a:pt x="312" y="649"/>
                      <a:pt x="312" y="649"/>
                    </a:cubicBezTo>
                    <a:cubicBezTo>
                      <a:pt x="314" y="649"/>
                      <a:pt x="314" y="649"/>
                      <a:pt x="314" y="649"/>
                    </a:cubicBezTo>
                    <a:cubicBezTo>
                      <a:pt x="314" y="649"/>
                      <a:pt x="314" y="649"/>
                      <a:pt x="314" y="649"/>
                    </a:cubicBezTo>
                    <a:cubicBezTo>
                      <a:pt x="315" y="648"/>
                      <a:pt x="315" y="648"/>
                      <a:pt x="315" y="648"/>
                    </a:cubicBezTo>
                    <a:cubicBezTo>
                      <a:pt x="315" y="648"/>
                      <a:pt x="315" y="648"/>
                      <a:pt x="315" y="648"/>
                    </a:cubicBezTo>
                    <a:cubicBezTo>
                      <a:pt x="317" y="648"/>
                      <a:pt x="317" y="648"/>
                      <a:pt x="317" y="648"/>
                    </a:cubicBezTo>
                    <a:cubicBezTo>
                      <a:pt x="317" y="648"/>
                      <a:pt x="317" y="648"/>
                      <a:pt x="317" y="648"/>
                    </a:cubicBezTo>
                    <a:cubicBezTo>
                      <a:pt x="319" y="648"/>
                      <a:pt x="319" y="648"/>
                      <a:pt x="319" y="648"/>
                    </a:cubicBezTo>
                    <a:cubicBezTo>
                      <a:pt x="319" y="648"/>
                      <a:pt x="319" y="648"/>
                      <a:pt x="319" y="648"/>
                    </a:cubicBezTo>
                    <a:cubicBezTo>
                      <a:pt x="320" y="648"/>
                      <a:pt x="320" y="648"/>
                      <a:pt x="320" y="648"/>
                    </a:cubicBezTo>
                    <a:cubicBezTo>
                      <a:pt x="320" y="648"/>
                      <a:pt x="320" y="648"/>
                      <a:pt x="320" y="648"/>
                    </a:cubicBezTo>
                    <a:cubicBezTo>
                      <a:pt x="320" y="649"/>
                      <a:pt x="320" y="649"/>
                      <a:pt x="320" y="649"/>
                    </a:cubicBezTo>
                    <a:cubicBezTo>
                      <a:pt x="320" y="649"/>
                      <a:pt x="320" y="649"/>
                      <a:pt x="320" y="649"/>
                    </a:cubicBezTo>
                    <a:cubicBezTo>
                      <a:pt x="321" y="649"/>
                      <a:pt x="321" y="649"/>
                      <a:pt x="321" y="649"/>
                    </a:cubicBezTo>
                    <a:cubicBezTo>
                      <a:pt x="321" y="649"/>
                      <a:pt x="321" y="649"/>
                      <a:pt x="321" y="649"/>
                    </a:cubicBezTo>
                    <a:cubicBezTo>
                      <a:pt x="321" y="650"/>
                      <a:pt x="321" y="650"/>
                      <a:pt x="321" y="650"/>
                    </a:cubicBezTo>
                    <a:cubicBezTo>
                      <a:pt x="321" y="650"/>
                      <a:pt x="321" y="650"/>
                      <a:pt x="321" y="650"/>
                    </a:cubicBezTo>
                    <a:cubicBezTo>
                      <a:pt x="321" y="651"/>
                      <a:pt x="321" y="651"/>
                      <a:pt x="321" y="651"/>
                    </a:cubicBezTo>
                    <a:cubicBezTo>
                      <a:pt x="321" y="651"/>
                      <a:pt x="321" y="651"/>
                      <a:pt x="321" y="651"/>
                    </a:cubicBezTo>
                    <a:cubicBezTo>
                      <a:pt x="321" y="651"/>
                      <a:pt x="321" y="651"/>
                      <a:pt x="321" y="651"/>
                    </a:cubicBezTo>
                    <a:cubicBezTo>
                      <a:pt x="321" y="651"/>
                      <a:pt x="321" y="651"/>
                      <a:pt x="321" y="651"/>
                    </a:cubicBezTo>
                    <a:cubicBezTo>
                      <a:pt x="321" y="652"/>
                      <a:pt x="321" y="652"/>
                      <a:pt x="321" y="652"/>
                    </a:cubicBezTo>
                    <a:cubicBezTo>
                      <a:pt x="321" y="652"/>
                      <a:pt x="321" y="652"/>
                      <a:pt x="321" y="652"/>
                    </a:cubicBezTo>
                    <a:cubicBezTo>
                      <a:pt x="322" y="653"/>
                      <a:pt x="322" y="653"/>
                      <a:pt x="322" y="653"/>
                    </a:cubicBezTo>
                    <a:cubicBezTo>
                      <a:pt x="322" y="653"/>
                      <a:pt x="322" y="653"/>
                      <a:pt x="322" y="653"/>
                    </a:cubicBezTo>
                    <a:cubicBezTo>
                      <a:pt x="315" y="659"/>
                      <a:pt x="315" y="659"/>
                      <a:pt x="315" y="659"/>
                    </a:cubicBezTo>
                    <a:cubicBezTo>
                      <a:pt x="315" y="659"/>
                      <a:pt x="315" y="659"/>
                      <a:pt x="315" y="659"/>
                    </a:cubicBezTo>
                    <a:cubicBezTo>
                      <a:pt x="309" y="664"/>
                      <a:pt x="309" y="664"/>
                      <a:pt x="309" y="664"/>
                    </a:cubicBezTo>
                    <a:cubicBezTo>
                      <a:pt x="309" y="664"/>
                      <a:pt x="309" y="664"/>
                      <a:pt x="309" y="664"/>
                    </a:cubicBezTo>
                    <a:cubicBezTo>
                      <a:pt x="304" y="669"/>
                      <a:pt x="304" y="669"/>
                      <a:pt x="304" y="669"/>
                    </a:cubicBezTo>
                    <a:cubicBezTo>
                      <a:pt x="304" y="669"/>
                      <a:pt x="304" y="669"/>
                      <a:pt x="304" y="669"/>
                    </a:cubicBezTo>
                    <a:cubicBezTo>
                      <a:pt x="303" y="676"/>
                      <a:pt x="303" y="676"/>
                      <a:pt x="303" y="676"/>
                    </a:cubicBezTo>
                    <a:cubicBezTo>
                      <a:pt x="303" y="676"/>
                      <a:pt x="303" y="676"/>
                      <a:pt x="303" y="676"/>
                    </a:cubicBezTo>
                    <a:cubicBezTo>
                      <a:pt x="304" y="676"/>
                      <a:pt x="304" y="676"/>
                      <a:pt x="304" y="676"/>
                    </a:cubicBezTo>
                    <a:cubicBezTo>
                      <a:pt x="304" y="676"/>
                      <a:pt x="304" y="676"/>
                      <a:pt x="304" y="676"/>
                    </a:cubicBezTo>
                    <a:cubicBezTo>
                      <a:pt x="305" y="676"/>
                      <a:pt x="305" y="676"/>
                      <a:pt x="305" y="676"/>
                    </a:cubicBezTo>
                    <a:cubicBezTo>
                      <a:pt x="305" y="676"/>
                      <a:pt x="305" y="676"/>
                      <a:pt x="305" y="676"/>
                    </a:cubicBezTo>
                    <a:cubicBezTo>
                      <a:pt x="305" y="676"/>
                      <a:pt x="305" y="676"/>
                      <a:pt x="305" y="676"/>
                    </a:cubicBezTo>
                    <a:cubicBezTo>
                      <a:pt x="305" y="676"/>
                      <a:pt x="305" y="676"/>
                      <a:pt x="305" y="676"/>
                    </a:cubicBezTo>
                    <a:cubicBezTo>
                      <a:pt x="306" y="676"/>
                      <a:pt x="306" y="676"/>
                      <a:pt x="306" y="676"/>
                    </a:cubicBezTo>
                    <a:cubicBezTo>
                      <a:pt x="306" y="676"/>
                      <a:pt x="306" y="676"/>
                      <a:pt x="306" y="676"/>
                    </a:cubicBezTo>
                    <a:cubicBezTo>
                      <a:pt x="306" y="675"/>
                      <a:pt x="306" y="675"/>
                      <a:pt x="306" y="675"/>
                    </a:cubicBezTo>
                    <a:cubicBezTo>
                      <a:pt x="306" y="675"/>
                      <a:pt x="306" y="675"/>
                      <a:pt x="306" y="675"/>
                    </a:cubicBezTo>
                    <a:cubicBezTo>
                      <a:pt x="307" y="674"/>
                      <a:pt x="307" y="674"/>
                      <a:pt x="307" y="674"/>
                    </a:cubicBezTo>
                    <a:cubicBezTo>
                      <a:pt x="307" y="674"/>
                      <a:pt x="307" y="674"/>
                      <a:pt x="307" y="674"/>
                    </a:cubicBezTo>
                    <a:cubicBezTo>
                      <a:pt x="307" y="674"/>
                      <a:pt x="307" y="674"/>
                      <a:pt x="307" y="674"/>
                    </a:cubicBezTo>
                    <a:cubicBezTo>
                      <a:pt x="307" y="674"/>
                      <a:pt x="307" y="674"/>
                      <a:pt x="307" y="674"/>
                    </a:cubicBezTo>
                    <a:cubicBezTo>
                      <a:pt x="308" y="673"/>
                      <a:pt x="308" y="673"/>
                      <a:pt x="308" y="673"/>
                    </a:cubicBezTo>
                    <a:cubicBezTo>
                      <a:pt x="308" y="673"/>
                      <a:pt x="308" y="673"/>
                      <a:pt x="308" y="673"/>
                    </a:cubicBezTo>
                    <a:cubicBezTo>
                      <a:pt x="308" y="672"/>
                      <a:pt x="308" y="672"/>
                      <a:pt x="308" y="672"/>
                    </a:cubicBezTo>
                    <a:cubicBezTo>
                      <a:pt x="308" y="672"/>
                      <a:pt x="308" y="672"/>
                      <a:pt x="308" y="672"/>
                    </a:cubicBezTo>
                    <a:cubicBezTo>
                      <a:pt x="308" y="672"/>
                      <a:pt x="308" y="672"/>
                      <a:pt x="308" y="672"/>
                    </a:cubicBezTo>
                    <a:cubicBezTo>
                      <a:pt x="308" y="672"/>
                      <a:pt x="308" y="672"/>
                      <a:pt x="308" y="672"/>
                    </a:cubicBezTo>
                    <a:cubicBezTo>
                      <a:pt x="308" y="672"/>
                      <a:pt x="308" y="672"/>
                      <a:pt x="308" y="672"/>
                    </a:cubicBezTo>
                    <a:cubicBezTo>
                      <a:pt x="308" y="672"/>
                      <a:pt x="308" y="672"/>
                      <a:pt x="308" y="672"/>
                    </a:cubicBezTo>
                    <a:cubicBezTo>
                      <a:pt x="308" y="672"/>
                      <a:pt x="308" y="672"/>
                      <a:pt x="308" y="672"/>
                    </a:cubicBezTo>
                    <a:cubicBezTo>
                      <a:pt x="308" y="672"/>
                      <a:pt x="308" y="672"/>
                      <a:pt x="308" y="672"/>
                    </a:cubicBezTo>
                    <a:cubicBezTo>
                      <a:pt x="308" y="671"/>
                      <a:pt x="308" y="671"/>
                      <a:pt x="308" y="671"/>
                    </a:cubicBezTo>
                    <a:cubicBezTo>
                      <a:pt x="308" y="671"/>
                      <a:pt x="308" y="671"/>
                      <a:pt x="308" y="671"/>
                    </a:cubicBezTo>
                    <a:cubicBezTo>
                      <a:pt x="308" y="671"/>
                      <a:pt x="308" y="671"/>
                      <a:pt x="308" y="671"/>
                    </a:cubicBezTo>
                    <a:cubicBezTo>
                      <a:pt x="308" y="671"/>
                      <a:pt x="308" y="671"/>
                      <a:pt x="308" y="671"/>
                    </a:cubicBezTo>
                    <a:cubicBezTo>
                      <a:pt x="308" y="670"/>
                      <a:pt x="308" y="670"/>
                      <a:pt x="308" y="670"/>
                    </a:cubicBezTo>
                    <a:cubicBezTo>
                      <a:pt x="308" y="670"/>
                      <a:pt x="308" y="670"/>
                      <a:pt x="308" y="670"/>
                    </a:cubicBezTo>
                    <a:cubicBezTo>
                      <a:pt x="308" y="670"/>
                      <a:pt x="308" y="670"/>
                      <a:pt x="308" y="670"/>
                    </a:cubicBezTo>
                    <a:cubicBezTo>
                      <a:pt x="308" y="670"/>
                      <a:pt x="308" y="670"/>
                      <a:pt x="308" y="670"/>
                    </a:cubicBezTo>
                    <a:cubicBezTo>
                      <a:pt x="308" y="670"/>
                      <a:pt x="308" y="670"/>
                      <a:pt x="308" y="670"/>
                    </a:cubicBezTo>
                    <a:cubicBezTo>
                      <a:pt x="308" y="670"/>
                      <a:pt x="308" y="670"/>
                      <a:pt x="308" y="670"/>
                    </a:cubicBezTo>
                    <a:cubicBezTo>
                      <a:pt x="309" y="670"/>
                      <a:pt x="309" y="670"/>
                      <a:pt x="309" y="670"/>
                    </a:cubicBezTo>
                    <a:cubicBezTo>
                      <a:pt x="309" y="670"/>
                      <a:pt x="309" y="670"/>
                      <a:pt x="309" y="670"/>
                    </a:cubicBezTo>
                    <a:cubicBezTo>
                      <a:pt x="309" y="671"/>
                      <a:pt x="309" y="671"/>
                      <a:pt x="309" y="671"/>
                    </a:cubicBezTo>
                    <a:cubicBezTo>
                      <a:pt x="309" y="671"/>
                      <a:pt x="309" y="671"/>
                      <a:pt x="309" y="671"/>
                    </a:cubicBezTo>
                    <a:cubicBezTo>
                      <a:pt x="309" y="672"/>
                      <a:pt x="309" y="672"/>
                      <a:pt x="309" y="672"/>
                    </a:cubicBezTo>
                    <a:cubicBezTo>
                      <a:pt x="309" y="672"/>
                      <a:pt x="309" y="672"/>
                      <a:pt x="309" y="672"/>
                    </a:cubicBezTo>
                    <a:cubicBezTo>
                      <a:pt x="309" y="673"/>
                      <a:pt x="309" y="673"/>
                      <a:pt x="309" y="673"/>
                    </a:cubicBezTo>
                    <a:cubicBezTo>
                      <a:pt x="309" y="673"/>
                      <a:pt x="309" y="673"/>
                      <a:pt x="309" y="673"/>
                    </a:cubicBezTo>
                    <a:cubicBezTo>
                      <a:pt x="309" y="674"/>
                      <a:pt x="309" y="674"/>
                      <a:pt x="309" y="674"/>
                    </a:cubicBezTo>
                    <a:cubicBezTo>
                      <a:pt x="309" y="674"/>
                      <a:pt x="309" y="674"/>
                      <a:pt x="309" y="674"/>
                    </a:cubicBezTo>
                    <a:cubicBezTo>
                      <a:pt x="309" y="675"/>
                      <a:pt x="309" y="675"/>
                      <a:pt x="309" y="675"/>
                    </a:cubicBezTo>
                    <a:cubicBezTo>
                      <a:pt x="309" y="675"/>
                      <a:pt x="309" y="675"/>
                      <a:pt x="309" y="675"/>
                    </a:cubicBezTo>
                    <a:cubicBezTo>
                      <a:pt x="309" y="676"/>
                      <a:pt x="309" y="676"/>
                      <a:pt x="309" y="676"/>
                    </a:cubicBezTo>
                    <a:cubicBezTo>
                      <a:pt x="309" y="676"/>
                      <a:pt x="309" y="676"/>
                      <a:pt x="309" y="676"/>
                    </a:cubicBezTo>
                    <a:cubicBezTo>
                      <a:pt x="308" y="676"/>
                      <a:pt x="308" y="676"/>
                      <a:pt x="308" y="676"/>
                    </a:cubicBezTo>
                    <a:cubicBezTo>
                      <a:pt x="308" y="676"/>
                      <a:pt x="308" y="676"/>
                      <a:pt x="308" y="676"/>
                    </a:cubicBezTo>
                    <a:cubicBezTo>
                      <a:pt x="308" y="677"/>
                      <a:pt x="308" y="677"/>
                      <a:pt x="308" y="677"/>
                    </a:cubicBezTo>
                    <a:cubicBezTo>
                      <a:pt x="308" y="677"/>
                      <a:pt x="308" y="677"/>
                      <a:pt x="308" y="677"/>
                    </a:cubicBezTo>
                    <a:cubicBezTo>
                      <a:pt x="304" y="681"/>
                      <a:pt x="304" y="681"/>
                      <a:pt x="304" y="681"/>
                    </a:cubicBezTo>
                    <a:cubicBezTo>
                      <a:pt x="304" y="681"/>
                      <a:pt x="304" y="681"/>
                      <a:pt x="304" y="681"/>
                    </a:cubicBezTo>
                    <a:cubicBezTo>
                      <a:pt x="304" y="685"/>
                      <a:pt x="304" y="685"/>
                      <a:pt x="304" y="685"/>
                    </a:cubicBezTo>
                    <a:cubicBezTo>
                      <a:pt x="304" y="685"/>
                      <a:pt x="304" y="685"/>
                      <a:pt x="304" y="685"/>
                    </a:cubicBezTo>
                    <a:cubicBezTo>
                      <a:pt x="304" y="688"/>
                      <a:pt x="304" y="688"/>
                      <a:pt x="304" y="688"/>
                    </a:cubicBezTo>
                    <a:cubicBezTo>
                      <a:pt x="304" y="688"/>
                      <a:pt x="304" y="688"/>
                      <a:pt x="304" y="688"/>
                    </a:cubicBezTo>
                    <a:cubicBezTo>
                      <a:pt x="304" y="692"/>
                      <a:pt x="304" y="692"/>
                      <a:pt x="304" y="692"/>
                    </a:cubicBezTo>
                    <a:cubicBezTo>
                      <a:pt x="304" y="692"/>
                      <a:pt x="304" y="692"/>
                      <a:pt x="304" y="692"/>
                    </a:cubicBezTo>
                    <a:cubicBezTo>
                      <a:pt x="305" y="696"/>
                      <a:pt x="305" y="696"/>
                      <a:pt x="305" y="696"/>
                    </a:cubicBezTo>
                    <a:cubicBezTo>
                      <a:pt x="305" y="696"/>
                      <a:pt x="305" y="696"/>
                      <a:pt x="305" y="696"/>
                    </a:cubicBezTo>
                    <a:cubicBezTo>
                      <a:pt x="305" y="701"/>
                      <a:pt x="305" y="701"/>
                      <a:pt x="305" y="701"/>
                    </a:cubicBezTo>
                    <a:cubicBezTo>
                      <a:pt x="305" y="701"/>
                      <a:pt x="305" y="701"/>
                      <a:pt x="305" y="701"/>
                    </a:cubicBezTo>
                    <a:cubicBezTo>
                      <a:pt x="306" y="704"/>
                      <a:pt x="306" y="704"/>
                      <a:pt x="306" y="704"/>
                    </a:cubicBezTo>
                    <a:cubicBezTo>
                      <a:pt x="306" y="704"/>
                      <a:pt x="306" y="704"/>
                      <a:pt x="306" y="704"/>
                    </a:cubicBezTo>
                    <a:cubicBezTo>
                      <a:pt x="306" y="708"/>
                      <a:pt x="306" y="708"/>
                      <a:pt x="306" y="708"/>
                    </a:cubicBezTo>
                    <a:cubicBezTo>
                      <a:pt x="306" y="708"/>
                      <a:pt x="306" y="708"/>
                      <a:pt x="306" y="708"/>
                    </a:cubicBezTo>
                    <a:cubicBezTo>
                      <a:pt x="306" y="712"/>
                      <a:pt x="306" y="712"/>
                      <a:pt x="306" y="712"/>
                    </a:cubicBezTo>
                    <a:cubicBezTo>
                      <a:pt x="306" y="712"/>
                      <a:pt x="306" y="712"/>
                      <a:pt x="306" y="712"/>
                    </a:cubicBezTo>
                    <a:cubicBezTo>
                      <a:pt x="306" y="713"/>
                      <a:pt x="306" y="713"/>
                      <a:pt x="306" y="713"/>
                    </a:cubicBezTo>
                    <a:cubicBezTo>
                      <a:pt x="306" y="713"/>
                      <a:pt x="306" y="713"/>
                      <a:pt x="306" y="713"/>
                    </a:cubicBezTo>
                    <a:cubicBezTo>
                      <a:pt x="306" y="713"/>
                      <a:pt x="306" y="713"/>
                      <a:pt x="306" y="713"/>
                    </a:cubicBezTo>
                    <a:cubicBezTo>
                      <a:pt x="306" y="713"/>
                      <a:pt x="306" y="713"/>
                      <a:pt x="306" y="713"/>
                    </a:cubicBezTo>
                    <a:cubicBezTo>
                      <a:pt x="306" y="713"/>
                      <a:pt x="306" y="713"/>
                      <a:pt x="306" y="713"/>
                    </a:cubicBezTo>
                    <a:cubicBezTo>
                      <a:pt x="306" y="713"/>
                      <a:pt x="306" y="713"/>
                      <a:pt x="306" y="713"/>
                    </a:cubicBezTo>
                    <a:cubicBezTo>
                      <a:pt x="305" y="713"/>
                      <a:pt x="305" y="713"/>
                      <a:pt x="305" y="713"/>
                    </a:cubicBezTo>
                    <a:cubicBezTo>
                      <a:pt x="305" y="713"/>
                      <a:pt x="305" y="713"/>
                      <a:pt x="305" y="713"/>
                    </a:cubicBezTo>
                    <a:cubicBezTo>
                      <a:pt x="305" y="713"/>
                      <a:pt x="305" y="713"/>
                      <a:pt x="305" y="713"/>
                    </a:cubicBezTo>
                    <a:cubicBezTo>
                      <a:pt x="305" y="713"/>
                      <a:pt x="305" y="713"/>
                      <a:pt x="305" y="713"/>
                    </a:cubicBezTo>
                    <a:cubicBezTo>
                      <a:pt x="305" y="713"/>
                      <a:pt x="305" y="713"/>
                      <a:pt x="305" y="713"/>
                    </a:cubicBezTo>
                    <a:cubicBezTo>
                      <a:pt x="305" y="713"/>
                      <a:pt x="305" y="713"/>
                      <a:pt x="305" y="713"/>
                    </a:cubicBezTo>
                    <a:cubicBezTo>
                      <a:pt x="304" y="713"/>
                      <a:pt x="304" y="713"/>
                      <a:pt x="304" y="713"/>
                    </a:cubicBezTo>
                    <a:cubicBezTo>
                      <a:pt x="304" y="713"/>
                      <a:pt x="304" y="713"/>
                      <a:pt x="304" y="713"/>
                    </a:cubicBezTo>
                    <a:cubicBezTo>
                      <a:pt x="304" y="713"/>
                      <a:pt x="304" y="713"/>
                      <a:pt x="304" y="713"/>
                    </a:cubicBezTo>
                    <a:close/>
                    <a:moveTo>
                      <a:pt x="506" y="712"/>
                    </a:moveTo>
                    <a:cubicBezTo>
                      <a:pt x="506" y="710"/>
                      <a:pt x="506" y="710"/>
                      <a:pt x="506" y="710"/>
                    </a:cubicBezTo>
                    <a:cubicBezTo>
                      <a:pt x="506" y="710"/>
                      <a:pt x="506" y="710"/>
                      <a:pt x="506" y="710"/>
                    </a:cubicBezTo>
                    <a:cubicBezTo>
                      <a:pt x="507" y="710"/>
                      <a:pt x="507" y="710"/>
                      <a:pt x="507" y="710"/>
                    </a:cubicBezTo>
                    <a:cubicBezTo>
                      <a:pt x="507" y="710"/>
                      <a:pt x="507" y="710"/>
                      <a:pt x="507" y="710"/>
                    </a:cubicBezTo>
                    <a:cubicBezTo>
                      <a:pt x="509" y="709"/>
                      <a:pt x="509" y="709"/>
                      <a:pt x="509" y="709"/>
                    </a:cubicBezTo>
                    <a:cubicBezTo>
                      <a:pt x="509" y="709"/>
                      <a:pt x="509" y="709"/>
                      <a:pt x="509" y="709"/>
                    </a:cubicBezTo>
                    <a:cubicBezTo>
                      <a:pt x="511" y="708"/>
                      <a:pt x="511" y="708"/>
                      <a:pt x="511" y="708"/>
                    </a:cubicBezTo>
                    <a:cubicBezTo>
                      <a:pt x="511" y="708"/>
                      <a:pt x="511" y="708"/>
                      <a:pt x="511" y="708"/>
                    </a:cubicBezTo>
                    <a:cubicBezTo>
                      <a:pt x="512" y="708"/>
                      <a:pt x="512" y="708"/>
                      <a:pt x="512" y="708"/>
                    </a:cubicBezTo>
                    <a:cubicBezTo>
                      <a:pt x="512" y="708"/>
                      <a:pt x="512" y="708"/>
                      <a:pt x="512" y="708"/>
                    </a:cubicBezTo>
                    <a:cubicBezTo>
                      <a:pt x="514" y="707"/>
                      <a:pt x="514" y="707"/>
                      <a:pt x="514" y="707"/>
                    </a:cubicBezTo>
                    <a:cubicBezTo>
                      <a:pt x="514" y="707"/>
                      <a:pt x="514" y="707"/>
                      <a:pt x="514" y="707"/>
                    </a:cubicBezTo>
                    <a:cubicBezTo>
                      <a:pt x="516" y="706"/>
                      <a:pt x="516" y="706"/>
                      <a:pt x="516" y="706"/>
                    </a:cubicBezTo>
                    <a:cubicBezTo>
                      <a:pt x="516" y="706"/>
                      <a:pt x="516" y="706"/>
                      <a:pt x="516" y="706"/>
                    </a:cubicBezTo>
                    <a:cubicBezTo>
                      <a:pt x="517" y="705"/>
                      <a:pt x="517" y="705"/>
                      <a:pt x="517" y="705"/>
                    </a:cubicBezTo>
                    <a:cubicBezTo>
                      <a:pt x="517" y="705"/>
                      <a:pt x="517" y="705"/>
                      <a:pt x="517" y="705"/>
                    </a:cubicBezTo>
                    <a:cubicBezTo>
                      <a:pt x="520" y="703"/>
                      <a:pt x="520" y="703"/>
                      <a:pt x="520" y="703"/>
                    </a:cubicBezTo>
                    <a:cubicBezTo>
                      <a:pt x="520" y="703"/>
                      <a:pt x="520" y="703"/>
                      <a:pt x="520" y="703"/>
                    </a:cubicBezTo>
                    <a:cubicBezTo>
                      <a:pt x="522" y="701"/>
                      <a:pt x="522" y="701"/>
                      <a:pt x="522" y="701"/>
                    </a:cubicBezTo>
                    <a:cubicBezTo>
                      <a:pt x="522" y="701"/>
                      <a:pt x="522" y="701"/>
                      <a:pt x="522" y="701"/>
                    </a:cubicBezTo>
                    <a:cubicBezTo>
                      <a:pt x="525" y="699"/>
                      <a:pt x="525" y="699"/>
                      <a:pt x="525" y="699"/>
                    </a:cubicBezTo>
                    <a:cubicBezTo>
                      <a:pt x="525" y="699"/>
                      <a:pt x="525" y="699"/>
                      <a:pt x="525" y="699"/>
                    </a:cubicBezTo>
                    <a:cubicBezTo>
                      <a:pt x="527" y="696"/>
                      <a:pt x="527" y="696"/>
                      <a:pt x="527" y="696"/>
                    </a:cubicBezTo>
                    <a:cubicBezTo>
                      <a:pt x="527" y="696"/>
                      <a:pt x="527" y="696"/>
                      <a:pt x="527" y="696"/>
                    </a:cubicBezTo>
                    <a:cubicBezTo>
                      <a:pt x="528" y="693"/>
                      <a:pt x="528" y="693"/>
                      <a:pt x="528" y="693"/>
                    </a:cubicBezTo>
                    <a:cubicBezTo>
                      <a:pt x="528" y="693"/>
                      <a:pt x="528" y="693"/>
                      <a:pt x="528" y="693"/>
                    </a:cubicBezTo>
                    <a:cubicBezTo>
                      <a:pt x="530" y="690"/>
                      <a:pt x="530" y="690"/>
                      <a:pt x="530" y="690"/>
                    </a:cubicBezTo>
                    <a:cubicBezTo>
                      <a:pt x="530" y="690"/>
                      <a:pt x="530" y="690"/>
                      <a:pt x="530" y="690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3" y="683"/>
                      <a:pt x="533" y="683"/>
                      <a:pt x="533" y="683"/>
                    </a:cubicBezTo>
                    <a:cubicBezTo>
                      <a:pt x="533" y="683"/>
                      <a:pt x="533" y="683"/>
                      <a:pt x="533" y="683"/>
                    </a:cubicBezTo>
                    <a:cubicBezTo>
                      <a:pt x="533" y="683"/>
                      <a:pt x="533" y="683"/>
                      <a:pt x="533" y="683"/>
                    </a:cubicBezTo>
                    <a:cubicBezTo>
                      <a:pt x="533" y="683"/>
                      <a:pt x="533" y="683"/>
                      <a:pt x="533" y="683"/>
                    </a:cubicBezTo>
                    <a:cubicBezTo>
                      <a:pt x="533" y="683"/>
                      <a:pt x="533" y="683"/>
                      <a:pt x="533" y="683"/>
                    </a:cubicBezTo>
                    <a:cubicBezTo>
                      <a:pt x="533" y="683"/>
                      <a:pt x="533" y="683"/>
                      <a:pt x="533" y="683"/>
                    </a:cubicBezTo>
                    <a:cubicBezTo>
                      <a:pt x="533" y="683"/>
                      <a:pt x="533" y="683"/>
                      <a:pt x="533" y="683"/>
                    </a:cubicBezTo>
                    <a:cubicBezTo>
                      <a:pt x="533" y="683"/>
                      <a:pt x="533" y="683"/>
                      <a:pt x="533" y="683"/>
                    </a:cubicBezTo>
                    <a:cubicBezTo>
                      <a:pt x="533" y="683"/>
                      <a:pt x="533" y="683"/>
                      <a:pt x="533" y="683"/>
                    </a:cubicBezTo>
                    <a:cubicBezTo>
                      <a:pt x="533" y="683"/>
                      <a:pt x="533" y="683"/>
                      <a:pt x="533" y="683"/>
                    </a:cubicBezTo>
                    <a:cubicBezTo>
                      <a:pt x="532" y="682"/>
                      <a:pt x="532" y="682"/>
                      <a:pt x="532" y="682"/>
                    </a:cubicBezTo>
                    <a:cubicBezTo>
                      <a:pt x="532" y="682"/>
                      <a:pt x="532" y="682"/>
                      <a:pt x="532" y="682"/>
                    </a:cubicBezTo>
                    <a:cubicBezTo>
                      <a:pt x="532" y="682"/>
                      <a:pt x="532" y="682"/>
                      <a:pt x="532" y="682"/>
                    </a:cubicBezTo>
                    <a:cubicBezTo>
                      <a:pt x="532" y="682"/>
                      <a:pt x="532" y="682"/>
                      <a:pt x="532" y="682"/>
                    </a:cubicBezTo>
                    <a:cubicBezTo>
                      <a:pt x="532" y="682"/>
                      <a:pt x="532" y="682"/>
                      <a:pt x="532" y="682"/>
                    </a:cubicBezTo>
                    <a:cubicBezTo>
                      <a:pt x="532" y="682"/>
                      <a:pt x="532" y="682"/>
                      <a:pt x="532" y="682"/>
                    </a:cubicBezTo>
                    <a:cubicBezTo>
                      <a:pt x="532" y="681"/>
                      <a:pt x="532" y="681"/>
                      <a:pt x="532" y="681"/>
                    </a:cubicBezTo>
                    <a:cubicBezTo>
                      <a:pt x="532" y="681"/>
                      <a:pt x="532" y="681"/>
                      <a:pt x="532" y="681"/>
                    </a:cubicBezTo>
                    <a:cubicBezTo>
                      <a:pt x="529" y="682"/>
                      <a:pt x="529" y="682"/>
                      <a:pt x="529" y="682"/>
                    </a:cubicBezTo>
                    <a:cubicBezTo>
                      <a:pt x="529" y="682"/>
                      <a:pt x="529" y="682"/>
                      <a:pt x="529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3" y="684"/>
                      <a:pt x="523" y="684"/>
                      <a:pt x="523" y="684"/>
                    </a:cubicBezTo>
                    <a:cubicBezTo>
                      <a:pt x="523" y="684"/>
                      <a:pt x="523" y="684"/>
                      <a:pt x="523" y="684"/>
                    </a:cubicBezTo>
                    <a:cubicBezTo>
                      <a:pt x="520" y="685"/>
                      <a:pt x="520" y="685"/>
                      <a:pt x="520" y="685"/>
                    </a:cubicBezTo>
                    <a:cubicBezTo>
                      <a:pt x="520" y="685"/>
                      <a:pt x="520" y="685"/>
                      <a:pt x="520" y="685"/>
                    </a:cubicBezTo>
                    <a:cubicBezTo>
                      <a:pt x="517" y="686"/>
                      <a:pt x="517" y="686"/>
                      <a:pt x="517" y="686"/>
                    </a:cubicBezTo>
                    <a:cubicBezTo>
                      <a:pt x="517" y="686"/>
                      <a:pt x="517" y="686"/>
                      <a:pt x="517" y="686"/>
                    </a:cubicBezTo>
                    <a:cubicBezTo>
                      <a:pt x="514" y="688"/>
                      <a:pt x="514" y="688"/>
                      <a:pt x="514" y="688"/>
                    </a:cubicBezTo>
                    <a:cubicBezTo>
                      <a:pt x="514" y="688"/>
                      <a:pt x="514" y="688"/>
                      <a:pt x="514" y="688"/>
                    </a:cubicBezTo>
                    <a:cubicBezTo>
                      <a:pt x="511" y="689"/>
                      <a:pt x="511" y="689"/>
                      <a:pt x="511" y="689"/>
                    </a:cubicBezTo>
                    <a:cubicBezTo>
                      <a:pt x="511" y="689"/>
                      <a:pt x="511" y="689"/>
                      <a:pt x="511" y="689"/>
                    </a:cubicBezTo>
                    <a:cubicBezTo>
                      <a:pt x="508" y="690"/>
                      <a:pt x="508" y="690"/>
                      <a:pt x="508" y="690"/>
                    </a:cubicBezTo>
                    <a:cubicBezTo>
                      <a:pt x="508" y="690"/>
                      <a:pt x="508" y="690"/>
                      <a:pt x="508" y="690"/>
                    </a:cubicBezTo>
                    <a:cubicBezTo>
                      <a:pt x="501" y="694"/>
                      <a:pt x="501" y="694"/>
                      <a:pt x="501" y="694"/>
                    </a:cubicBezTo>
                    <a:cubicBezTo>
                      <a:pt x="501" y="694"/>
                      <a:pt x="501" y="694"/>
                      <a:pt x="501" y="694"/>
                    </a:cubicBezTo>
                    <a:cubicBezTo>
                      <a:pt x="500" y="694"/>
                      <a:pt x="500" y="694"/>
                      <a:pt x="500" y="694"/>
                    </a:cubicBezTo>
                    <a:cubicBezTo>
                      <a:pt x="500" y="694"/>
                      <a:pt x="500" y="694"/>
                      <a:pt x="500" y="694"/>
                    </a:cubicBezTo>
                    <a:cubicBezTo>
                      <a:pt x="499" y="695"/>
                      <a:pt x="499" y="695"/>
                      <a:pt x="499" y="695"/>
                    </a:cubicBezTo>
                    <a:cubicBezTo>
                      <a:pt x="499" y="695"/>
                      <a:pt x="499" y="695"/>
                      <a:pt x="499" y="695"/>
                    </a:cubicBezTo>
                    <a:cubicBezTo>
                      <a:pt x="498" y="695"/>
                      <a:pt x="498" y="695"/>
                      <a:pt x="498" y="695"/>
                    </a:cubicBezTo>
                    <a:cubicBezTo>
                      <a:pt x="498" y="695"/>
                      <a:pt x="498" y="695"/>
                      <a:pt x="498" y="695"/>
                    </a:cubicBezTo>
                    <a:cubicBezTo>
                      <a:pt x="498" y="695"/>
                      <a:pt x="498" y="695"/>
                      <a:pt x="498" y="695"/>
                    </a:cubicBezTo>
                    <a:cubicBezTo>
                      <a:pt x="498" y="695"/>
                      <a:pt x="498" y="695"/>
                      <a:pt x="498" y="695"/>
                    </a:cubicBezTo>
                    <a:cubicBezTo>
                      <a:pt x="497" y="696"/>
                      <a:pt x="497" y="696"/>
                      <a:pt x="497" y="696"/>
                    </a:cubicBezTo>
                    <a:cubicBezTo>
                      <a:pt x="497" y="696"/>
                      <a:pt x="497" y="696"/>
                      <a:pt x="497" y="696"/>
                    </a:cubicBezTo>
                    <a:cubicBezTo>
                      <a:pt x="496" y="696"/>
                      <a:pt x="496" y="696"/>
                      <a:pt x="496" y="696"/>
                    </a:cubicBezTo>
                    <a:cubicBezTo>
                      <a:pt x="496" y="696"/>
                      <a:pt x="496" y="696"/>
                      <a:pt x="496" y="696"/>
                    </a:cubicBezTo>
                    <a:cubicBezTo>
                      <a:pt x="495" y="696"/>
                      <a:pt x="495" y="696"/>
                      <a:pt x="495" y="696"/>
                    </a:cubicBezTo>
                    <a:cubicBezTo>
                      <a:pt x="495" y="696"/>
                      <a:pt x="495" y="696"/>
                      <a:pt x="495" y="696"/>
                    </a:cubicBezTo>
                    <a:cubicBezTo>
                      <a:pt x="494" y="695"/>
                      <a:pt x="494" y="695"/>
                      <a:pt x="494" y="695"/>
                    </a:cubicBezTo>
                    <a:cubicBezTo>
                      <a:pt x="494" y="695"/>
                      <a:pt x="494" y="695"/>
                      <a:pt x="494" y="695"/>
                    </a:cubicBezTo>
                    <a:cubicBezTo>
                      <a:pt x="487" y="690"/>
                      <a:pt x="487" y="690"/>
                      <a:pt x="487" y="690"/>
                    </a:cubicBezTo>
                    <a:cubicBezTo>
                      <a:pt x="487" y="690"/>
                      <a:pt x="487" y="690"/>
                      <a:pt x="487" y="690"/>
                    </a:cubicBezTo>
                    <a:cubicBezTo>
                      <a:pt x="490" y="690"/>
                      <a:pt x="490" y="690"/>
                      <a:pt x="490" y="690"/>
                    </a:cubicBezTo>
                    <a:cubicBezTo>
                      <a:pt x="490" y="690"/>
                      <a:pt x="490" y="690"/>
                      <a:pt x="490" y="690"/>
                    </a:cubicBezTo>
                    <a:cubicBezTo>
                      <a:pt x="493" y="689"/>
                      <a:pt x="493" y="689"/>
                      <a:pt x="493" y="689"/>
                    </a:cubicBezTo>
                    <a:cubicBezTo>
                      <a:pt x="493" y="689"/>
                      <a:pt x="493" y="689"/>
                      <a:pt x="493" y="689"/>
                    </a:cubicBezTo>
                    <a:cubicBezTo>
                      <a:pt x="496" y="688"/>
                      <a:pt x="496" y="688"/>
                      <a:pt x="496" y="688"/>
                    </a:cubicBezTo>
                    <a:cubicBezTo>
                      <a:pt x="496" y="688"/>
                      <a:pt x="496" y="688"/>
                      <a:pt x="496" y="688"/>
                    </a:cubicBezTo>
                    <a:cubicBezTo>
                      <a:pt x="499" y="686"/>
                      <a:pt x="499" y="686"/>
                      <a:pt x="499" y="686"/>
                    </a:cubicBezTo>
                    <a:cubicBezTo>
                      <a:pt x="499" y="686"/>
                      <a:pt x="499" y="686"/>
                      <a:pt x="499" y="686"/>
                    </a:cubicBezTo>
                    <a:cubicBezTo>
                      <a:pt x="502" y="685"/>
                      <a:pt x="502" y="685"/>
                      <a:pt x="502" y="685"/>
                    </a:cubicBezTo>
                    <a:cubicBezTo>
                      <a:pt x="502" y="685"/>
                      <a:pt x="502" y="685"/>
                      <a:pt x="502" y="685"/>
                    </a:cubicBezTo>
                    <a:cubicBezTo>
                      <a:pt x="506" y="684"/>
                      <a:pt x="506" y="684"/>
                      <a:pt x="506" y="684"/>
                    </a:cubicBezTo>
                    <a:cubicBezTo>
                      <a:pt x="506" y="684"/>
                      <a:pt x="506" y="684"/>
                      <a:pt x="506" y="684"/>
                    </a:cubicBezTo>
                    <a:cubicBezTo>
                      <a:pt x="509" y="683"/>
                      <a:pt x="509" y="683"/>
                      <a:pt x="509" y="683"/>
                    </a:cubicBezTo>
                    <a:cubicBezTo>
                      <a:pt x="509" y="683"/>
                      <a:pt x="509" y="683"/>
                      <a:pt x="509" y="683"/>
                    </a:cubicBezTo>
                    <a:cubicBezTo>
                      <a:pt x="512" y="683"/>
                      <a:pt x="512" y="683"/>
                      <a:pt x="512" y="683"/>
                    </a:cubicBezTo>
                    <a:cubicBezTo>
                      <a:pt x="512" y="683"/>
                      <a:pt x="512" y="683"/>
                      <a:pt x="512" y="683"/>
                    </a:cubicBezTo>
                    <a:cubicBezTo>
                      <a:pt x="522" y="679"/>
                      <a:pt x="522" y="679"/>
                      <a:pt x="522" y="679"/>
                    </a:cubicBezTo>
                    <a:cubicBezTo>
                      <a:pt x="522" y="679"/>
                      <a:pt x="522" y="679"/>
                      <a:pt x="522" y="679"/>
                    </a:cubicBezTo>
                    <a:cubicBezTo>
                      <a:pt x="533" y="677"/>
                      <a:pt x="533" y="677"/>
                      <a:pt x="533" y="677"/>
                    </a:cubicBezTo>
                    <a:cubicBezTo>
                      <a:pt x="533" y="677"/>
                      <a:pt x="533" y="677"/>
                      <a:pt x="533" y="677"/>
                    </a:cubicBezTo>
                    <a:cubicBezTo>
                      <a:pt x="534" y="674"/>
                      <a:pt x="534" y="674"/>
                      <a:pt x="534" y="674"/>
                    </a:cubicBezTo>
                    <a:cubicBezTo>
                      <a:pt x="534" y="674"/>
                      <a:pt x="534" y="674"/>
                      <a:pt x="534" y="674"/>
                    </a:cubicBezTo>
                    <a:cubicBezTo>
                      <a:pt x="536" y="671"/>
                      <a:pt x="536" y="671"/>
                      <a:pt x="536" y="671"/>
                    </a:cubicBezTo>
                    <a:cubicBezTo>
                      <a:pt x="536" y="671"/>
                      <a:pt x="536" y="671"/>
                      <a:pt x="536" y="671"/>
                    </a:cubicBezTo>
                    <a:cubicBezTo>
                      <a:pt x="536" y="668"/>
                      <a:pt x="536" y="668"/>
                      <a:pt x="536" y="668"/>
                    </a:cubicBezTo>
                    <a:cubicBezTo>
                      <a:pt x="536" y="668"/>
                      <a:pt x="536" y="668"/>
                      <a:pt x="536" y="668"/>
                    </a:cubicBezTo>
                    <a:cubicBezTo>
                      <a:pt x="536" y="664"/>
                      <a:pt x="536" y="664"/>
                      <a:pt x="536" y="664"/>
                    </a:cubicBezTo>
                    <a:cubicBezTo>
                      <a:pt x="536" y="664"/>
                      <a:pt x="536" y="664"/>
                      <a:pt x="536" y="664"/>
                    </a:cubicBezTo>
                    <a:cubicBezTo>
                      <a:pt x="536" y="661"/>
                      <a:pt x="536" y="661"/>
                      <a:pt x="536" y="661"/>
                    </a:cubicBezTo>
                    <a:cubicBezTo>
                      <a:pt x="536" y="661"/>
                      <a:pt x="536" y="661"/>
                      <a:pt x="536" y="661"/>
                    </a:cubicBezTo>
                    <a:cubicBezTo>
                      <a:pt x="536" y="657"/>
                      <a:pt x="536" y="657"/>
                      <a:pt x="536" y="657"/>
                    </a:cubicBezTo>
                    <a:cubicBezTo>
                      <a:pt x="536" y="657"/>
                      <a:pt x="536" y="657"/>
                      <a:pt x="536" y="657"/>
                    </a:cubicBezTo>
                    <a:cubicBezTo>
                      <a:pt x="536" y="654"/>
                      <a:pt x="536" y="654"/>
                      <a:pt x="536" y="654"/>
                    </a:cubicBezTo>
                    <a:cubicBezTo>
                      <a:pt x="536" y="654"/>
                      <a:pt x="536" y="654"/>
                      <a:pt x="536" y="654"/>
                    </a:cubicBezTo>
                    <a:cubicBezTo>
                      <a:pt x="536" y="650"/>
                      <a:pt x="536" y="650"/>
                      <a:pt x="535" y="647"/>
                    </a:cubicBezTo>
                    <a:cubicBezTo>
                      <a:pt x="535" y="647"/>
                      <a:pt x="535" y="647"/>
                      <a:pt x="535" y="647"/>
                    </a:cubicBezTo>
                    <a:cubicBezTo>
                      <a:pt x="535" y="645"/>
                      <a:pt x="534" y="644"/>
                      <a:pt x="534" y="643"/>
                    </a:cubicBezTo>
                    <a:cubicBezTo>
                      <a:pt x="534" y="643"/>
                      <a:pt x="534" y="643"/>
                      <a:pt x="534" y="643"/>
                    </a:cubicBezTo>
                    <a:cubicBezTo>
                      <a:pt x="534" y="641"/>
                      <a:pt x="534" y="641"/>
                      <a:pt x="534" y="641"/>
                    </a:cubicBezTo>
                    <a:cubicBezTo>
                      <a:pt x="534" y="641"/>
                      <a:pt x="534" y="641"/>
                      <a:pt x="534" y="641"/>
                    </a:cubicBezTo>
                    <a:cubicBezTo>
                      <a:pt x="533" y="639"/>
                      <a:pt x="533" y="639"/>
                      <a:pt x="533" y="639"/>
                    </a:cubicBezTo>
                    <a:cubicBezTo>
                      <a:pt x="533" y="639"/>
                      <a:pt x="533" y="639"/>
                      <a:pt x="533" y="639"/>
                    </a:cubicBezTo>
                    <a:cubicBezTo>
                      <a:pt x="532" y="637"/>
                      <a:pt x="532" y="637"/>
                      <a:pt x="532" y="637"/>
                    </a:cubicBezTo>
                    <a:cubicBezTo>
                      <a:pt x="532" y="637"/>
                      <a:pt x="532" y="637"/>
                      <a:pt x="532" y="637"/>
                    </a:cubicBezTo>
                    <a:cubicBezTo>
                      <a:pt x="531" y="635"/>
                      <a:pt x="531" y="635"/>
                      <a:pt x="531" y="635"/>
                    </a:cubicBezTo>
                    <a:cubicBezTo>
                      <a:pt x="531" y="635"/>
                      <a:pt x="531" y="635"/>
                      <a:pt x="531" y="635"/>
                    </a:cubicBezTo>
                    <a:cubicBezTo>
                      <a:pt x="531" y="635"/>
                      <a:pt x="531" y="635"/>
                      <a:pt x="531" y="635"/>
                    </a:cubicBezTo>
                    <a:cubicBezTo>
                      <a:pt x="531" y="635"/>
                      <a:pt x="531" y="635"/>
                      <a:pt x="531" y="635"/>
                    </a:cubicBezTo>
                    <a:cubicBezTo>
                      <a:pt x="531" y="635"/>
                      <a:pt x="531" y="635"/>
                      <a:pt x="531" y="635"/>
                    </a:cubicBezTo>
                    <a:cubicBezTo>
                      <a:pt x="531" y="635"/>
                      <a:pt x="531" y="635"/>
                      <a:pt x="531" y="635"/>
                    </a:cubicBezTo>
                    <a:cubicBezTo>
                      <a:pt x="532" y="635"/>
                      <a:pt x="532" y="635"/>
                      <a:pt x="532" y="635"/>
                    </a:cubicBezTo>
                    <a:cubicBezTo>
                      <a:pt x="532" y="635"/>
                      <a:pt x="532" y="635"/>
                      <a:pt x="532" y="635"/>
                    </a:cubicBezTo>
                    <a:cubicBezTo>
                      <a:pt x="533" y="635"/>
                      <a:pt x="533" y="635"/>
                      <a:pt x="533" y="635"/>
                    </a:cubicBezTo>
                    <a:cubicBezTo>
                      <a:pt x="533" y="635"/>
                      <a:pt x="533" y="635"/>
                      <a:pt x="533" y="635"/>
                    </a:cubicBezTo>
                    <a:cubicBezTo>
                      <a:pt x="533" y="635"/>
                      <a:pt x="533" y="635"/>
                      <a:pt x="533" y="635"/>
                    </a:cubicBezTo>
                    <a:cubicBezTo>
                      <a:pt x="533" y="635"/>
                      <a:pt x="533" y="635"/>
                      <a:pt x="533" y="635"/>
                    </a:cubicBezTo>
                    <a:cubicBezTo>
                      <a:pt x="534" y="635"/>
                      <a:pt x="534" y="635"/>
                      <a:pt x="534" y="635"/>
                    </a:cubicBezTo>
                    <a:cubicBezTo>
                      <a:pt x="534" y="635"/>
                      <a:pt x="534" y="635"/>
                      <a:pt x="534" y="635"/>
                    </a:cubicBezTo>
                    <a:cubicBezTo>
                      <a:pt x="534" y="635"/>
                      <a:pt x="534" y="635"/>
                      <a:pt x="534" y="635"/>
                    </a:cubicBezTo>
                    <a:cubicBezTo>
                      <a:pt x="534" y="635"/>
                      <a:pt x="534" y="635"/>
                      <a:pt x="534" y="635"/>
                    </a:cubicBezTo>
                    <a:cubicBezTo>
                      <a:pt x="536" y="637"/>
                      <a:pt x="536" y="637"/>
                      <a:pt x="536" y="637"/>
                    </a:cubicBezTo>
                    <a:cubicBezTo>
                      <a:pt x="536" y="637"/>
                      <a:pt x="536" y="637"/>
                      <a:pt x="536" y="637"/>
                    </a:cubicBezTo>
                    <a:cubicBezTo>
                      <a:pt x="538" y="638"/>
                      <a:pt x="538" y="638"/>
                      <a:pt x="538" y="638"/>
                    </a:cubicBezTo>
                    <a:cubicBezTo>
                      <a:pt x="538" y="638"/>
                      <a:pt x="538" y="638"/>
                      <a:pt x="538" y="638"/>
                    </a:cubicBezTo>
                    <a:cubicBezTo>
                      <a:pt x="540" y="640"/>
                      <a:pt x="540" y="640"/>
                      <a:pt x="540" y="640"/>
                    </a:cubicBezTo>
                    <a:cubicBezTo>
                      <a:pt x="540" y="640"/>
                      <a:pt x="540" y="640"/>
                      <a:pt x="540" y="640"/>
                    </a:cubicBezTo>
                    <a:cubicBezTo>
                      <a:pt x="541" y="641"/>
                      <a:pt x="541" y="641"/>
                      <a:pt x="541" y="641"/>
                    </a:cubicBezTo>
                    <a:cubicBezTo>
                      <a:pt x="541" y="641"/>
                      <a:pt x="541" y="641"/>
                      <a:pt x="541" y="641"/>
                    </a:cubicBezTo>
                    <a:cubicBezTo>
                      <a:pt x="542" y="642"/>
                      <a:pt x="542" y="642"/>
                      <a:pt x="543" y="643"/>
                    </a:cubicBezTo>
                    <a:cubicBezTo>
                      <a:pt x="543" y="643"/>
                      <a:pt x="543" y="643"/>
                      <a:pt x="543" y="643"/>
                    </a:cubicBezTo>
                    <a:cubicBezTo>
                      <a:pt x="544" y="645"/>
                      <a:pt x="544" y="645"/>
                      <a:pt x="544" y="647"/>
                    </a:cubicBezTo>
                    <a:cubicBezTo>
                      <a:pt x="544" y="647"/>
                      <a:pt x="544" y="647"/>
                      <a:pt x="544" y="647"/>
                    </a:cubicBezTo>
                    <a:cubicBezTo>
                      <a:pt x="544" y="648"/>
                      <a:pt x="544" y="648"/>
                      <a:pt x="544" y="649"/>
                    </a:cubicBezTo>
                    <a:cubicBezTo>
                      <a:pt x="544" y="649"/>
                      <a:pt x="544" y="649"/>
                      <a:pt x="544" y="649"/>
                    </a:cubicBezTo>
                    <a:cubicBezTo>
                      <a:pt x="539" y="675"/>
                      <a:pt x="539" y="675"/>
                      <a:pt x="539" y="675"/>
                    </a:cubicBezTo>
                    <a:cubicBezTo>
                      <a:pt x="540" y="675"/>
                      <a:pt x="540" y="675"/>
                      <a:pt x="540" y="675"/>
                    </a:cubicBezTo>
                    <a:cubicBezTo>
                      <a:pt x="543" y="674"/>
                      <a:pt x="543" y="674"/>
                      <a:pt x="543" y="674"/>
                    </a:cubicBezTo>
                    <a:cubicBezTo>
                      <a:pt x="543" y="674"/>
                      <a:pt x="543" y="674"/>
                      <a:pt x="543" y="674"/>
                    </a:cubicBezTo>
                    <a:cubicBezTo>
                      <a:pt x="545" y="674"/>
                      <a:pt x="545" y="674"/>
                      <a:pt x="545" y="674"/>
                    </a:cubicBezTo>
                    <a:cubicBezTo>
                      <a:pt x="545" y="674"/>
                      <a:pt x="545" y="674"/>
                      <a:pt x="545" y="674"/>
                    </a:cubicBezTo>
                    <a:cubicBezTo>
                      <a:pt x="548" y="672"/>
                      <a:pt x="548" y="672"/>
                      <a:pt x="548" y="672"/>
                    </a:cubicBezTo>
                    <a:cubicBezTo>
                      <a:pt x="548" y="672"/>
                      <a:pt x="548" y="672"/>
                      <a:pt x="548" y="672"/>
                    </a:cubicBezTo>
                    <a:cubicBezTo>
                      <a:pt x="551" y="671"/>
                      <a:pt x="551" y="671"/>
                      <a:pt x="551" y="671"/>
                    </a:cubicBezTo>
                    <a:cubicBezTo>
                      <a:pt x="551" y="671"/>
                      <a:pt x="551" y="671"/>
                      <a:pt x="551" y="671"/>
                    </a:cubicBezTo>
                    <a:cubicBezTo>
                      <a:pt x="553" y="670"/>
                      <a:pt x="553" y="670"/>
                      <a:pt x="553" y="670"/>
                    </a:cubicBezTo>
                    <a:cubicBezTo>
                      <a:pt x="553" y="670"/>
                      <a:pt x="553" y="670"/>
                      <a:pt x="553" y="670"/>
                    </a:cubicBezTo>
                    <a:cubicBezTo>
                      <a:pt x="555" y="668"/>
                      <a:pt x="555" y="668"/>
                      <a:pt x="555" y="668"/>
                    </a:cubicBezTo>
                    <a:cubicBezTo>
                      <a:pt x="555" y="668"/>
                      <a:pt x="555" y="668"/>
                      <a:pt x="555" y="668"/>
                    </a:cubicBezTo>
                    <a:cubicBezTo>
                      <a:pt x="557" y="666"/>
                      <a:pt x="557" y="666"/>
                      <a:pt x="557" y="666"/>
                    </a:cubicBezTo>
                    <a:cubicBezTo>
                      <a:pt x="557" y="666"/>
                      <a:pt x="557" y="666"/>
                      <a:pt x="557" y="666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cubicBezTo>
                      <a:pt x="560" y="665"/>
                      <a:pt x="560" y="665"/>
                      <a:pt x="560" y="665"/>
                    </a:cubicBezTo>
                    <a:cubicBezTo>
                      <a:pt x="561" y="665"/>
                      <a:pt x="561" y="665"/>
                      <a:pt x="561" y="665"/>
                    </a:cubicBezTo>
                    <a:cubicBezTo>
                      <a:pt x="561" y="665"/>
                      <a:pt x="561" y="665"/>
                      <a:pt x="561" y="665"/>
                    </a:cubicBezTo>
                    <a:cubicBezTo>
                      <a:pt x="561" y="665"/>
                      <a:pt x="561" y="665"/>
                      <a:pt x="561" y="665"/>
                    </a:cubicBezTo>
                    <a:cubicBezTo>
                      <a:pt x="561" y="665"/>
                      <a:pt x="561" y="665"/>
                      <a:pt x="561" y="665"/>
                    </a:cubicBezTo>
                    <a:cubicBezTo>
                      <a:pt x="562" y="665"/>
                      <a:pt x="562" y="665"/>
                      <a:pt x="562" y="665"/>
                    </a:cubicBezTo>
                    <a:cubicBezTo>
                      <a:pt x="562" y="665"/>
                      <a:pt x="562" y="665"/>
                      <a:pt x="562" y="665"/>
                    </a:cubicBezTo>
                    <a:cubicBezTo>
                      <a:pt x="563" y="666"/>
                      <a:pt x="563" y="666"/>
                      <a:pt x="563" y="666"/>
                    </a:cubicBezTo>
                    <a:cubicBezTo>
                      <a:pt x="563" y="666"/>
                      <a:pt x="563" y="666"/>
                      <a:pt x="563" y="666"/>
                    </a:cubicBezTo>
                    <a:cubicBezTo>
                      <a:pt x="564" y="666"/>
                      <a:pt x="564" y="666"/>
                      <a:pt x="564" y="666"/>
                    </a:cubicBezTo>
                    <a:cubicBezTo>
                      <a:pt x="564" y="666"/>
                      <a:pt x="564" y="666"/>
                      <a:pt x="564" y="666"/>
                    </a:cubicBezTo>
                    <a:cubicBezTo>
                      <a:pt x="564" y="667"/>
                      <a:pt x="564" y="667"/>
                      <a:pt x="564" y="667"/>
                    </a:cubicBezTo>
                    <a:cubicBezTo>
                      <a:pt x="564" y="667"/>
                      <a:pt x="564" y="667"/>
                      <a:pt x="564" y="667"/>
                    </a:cubicBezTo>
                    <a:cubicBezTo>
                      <a:pt x="565" y="667"/>
                      <a:pt x="565" y="667"/>
                      <a:pt x="565" y="667"/>
                    </a:cubicBezTo>
                    <a:cubicBezTo>
                      <a:pt x="565" y="667"/>
                      <a:pt x="565" y="667"/>
                      <a:pt x="565" y="667"/>
                    </a:cubicBezTo>
                    <a:cubicBezTo>
                      <a:pt x="547" y="676"/>
                      <a:pt x="547" y="676"/>
                      <a:pt x="547" y="676"/>
                    </a:cubicBezTo>
                    <a:cubicBezTo>
                      <a:pt x="547" y="676"/>
                      <a:pt x="547" y="676"/>
                      <a:pt x="547" y="676"/>
                    </a:cubicBezTo>
                    <a:cubicBezTo>
                      <a:pt x="546" y="676"/>
                      <a:pt x="546" y="676"/>
                      <a:pt x="546" y="676"/>
                    </a:cubicBezTo>
                    <a:cubicBezTo>
                      <a:pt x="546" y="676"/>
                      <a:pt x="546" y="676"/>
                      <a:pt x="546" y="676"/>
                    </a:cubicBezTo>
                    <a:cubicBezTo>
                      <a:pt x="545" y="676"/>
                      <a:pt x="545" y="676"/>
                      <a:pt x="545" y="676"/>
                    </a:cubicBezTo>
                    <a:cubicBezTo>
                      <a:pt x="545" y="676"/>
                      <a:pt x="545" y="676"/>
                      <a:pt x="545" y="676"/>
                    </a:cubicBezTo>
                    <a:cubicBezTo>
                      <a:pt x="545" y="676"/>
                      <a:pt x="545" y="676"/>
                      <a:pt x="545" y="676"/>
                    </a:cubicBezTo>
                    <a:cubicBezTo>
                      <a:pt x="545" y="676"/>
                      <a:pt x="545" y="676"/>
                      <a:pt x="545" y="676"/>
                    </a:cubicBezTo>
                    <a:cubicBezTo>
                      <a:pt x="544" y="676"/>
                      <a:pt x="544" y="676"/>
                      <a:pt x="544" y="676"/>
                    </a:cubicBezTo>
                    <a:cubicBezTo>
                      <a:pt x="544" y="676"/>
                      <a:pt x="544" y="676"/>
                      <a:pt x="544" y="676"/>
                    </a:cubicBezTo>
                    <a:cubicBezTo>
                      <a:pt x="544" y="677"/>
                      <a:pt x="544" y="677"/>
                      <a:pt x="544" y="677"/>
                    </a:cubicBezTo>
                    <a:cubicBezTo>
                      <a:pt x="544" y="677"/>
                      <a:pt x="544" y="677"/>
                      <a:pt x="544" y="677"/>
                    </a:cubicBezTo>
                    <a:cubicBezTo>
                      <a:pt x="543" y="677"/>
                      <a:pt x="543" y="677"/>
                      <a:pt x="543" y="677"/>
                    </a:cubicBezTo>
                    <a:cubicBezTo>
                      <a:pt x="543" y="677"/>
                      <a:pt x="543" y="677"/>
                      <a:pt x="543" y="677"/>
                    </a:cubicBezTo>
                    <a:cubicBezTo>
                      <a:pt x="543" y="677"/>
                      <a:pt x="543" y="677"/>
                      <a:pt x="543" y="677"/>
                    </a:cubicBezTo>
                    <a:cubicBezTo>
                      <a:pt x="543" y="677"/>
                      <a:pt x="543" y="677"/>
                      <a:pt x="543" y="677"/>
                    </a:cubicBezTo>
                    <a:cubicBezTo>
                      <a:pt x="543" y="677"/>
                      <a:pt x="543" y="677"/>
                      <a:pt x="543" y="677"/>
                    </a:cubicBezTo>
                    <a:cubicBezTo>
                      <a:pt x="543" y="677"/>
                      <a:pt x="543" y="677"/>
                      <a:pt x="543" y="677"/>
                    </a:cubicBezTo>
                    <a:cubicBezTo>
                      <a:pt x="542" y="678"/>
                      <a:pt x="542" y="678"/>
                      <a:pt x="542" y="678"/>
                    </a:cubicBezTo>
                    <a:cubicBezTo>
                      <a:pt x="542" y="678"/>
                      <a:pt x="542" y="678"/>
                      <a:pt x="542" y="678"/>
                    </a:cubicBezTo>
                    <a:cubicBezTo>
                      <a:pt x="542" y="678"/>
                      <a:pt x="542" y="678"/>
                      <a:pt x="542" y="678"/>
                    </a:cubicBezTo>
                    <a:cubicBezTo>
                      <a:pt x="542" y="678"/>
                      <a:pt x="542" y="678"/>
                      <a:pt x="542" y="678"/>
                    </a:cubicBezTo>
                    <a:cubicBezTo>
                      <a:pt x="541" y="678"/>
                      <a:pt x="541" y="678"/>
                      <a:pt x="541" y="678"/>
                    </a:cubicBezTo>
                    <a:cubicBezTo>
                      <a:pt x="541" y="678"/>
                      <a:pt x="541" y="678"/>
                      <a:pt x="541" y="678"/>
                    </a:cubicBezTo>
                    <a:cubicBezTo>
                      <a:pt x="540" y="678"/>
                      <a:pt x="540" y="678"/>
                      <a:pt x="540" y="678"/>
                    </a:cubicBezTo>
                    <a:cubicBezTo>
                      <a:pt x="540" y="678"/>
                      <a:pt x="540" y="678"/>
                      <a:pt x="540" y="678"/>
                    </a:cubicBezTo>
                    <a:cubicBezTo>
                      <a:pt x="540" y="679"/>
                      <a:pt x="540" y="679"/>
                      <a:pt x="540" y="679"/>
                    </a:cubicBezTo>
                    <a:cubicBezTo>
                      <a:pt x="540" y="679"/>
                      <a:pt x="540" y="679"/>
                      <a:pt x="540" y="679"/>
                    </a:cubicBezTo>
                    <a:cubicBezTo>
                      <a:pt x="539" y="679"/>
                      <a:pt x="539" y="679"/>
                      <a:pt x="539" y="679"/>
                    </a:cubicBezTo>
                    <a:cubicBezTo>
                      <a:pt x="539" y="679"/>
                      <a:pt x="539" y="679"/>
                      <a:pt x="539" y="679"/>
                    </a:cubicBezTo>
                    <a:cubicBezTo>
                      <a:pt x="539" y="679"/>
                      <a:pt x="539" y="679"/>
                      <a:pt x="539" y="679"/>
                    </a:cubicBezTo>
                    <a:cubicBezTo>
                      <a:pt x="539" y="679"/>
                      <a:pt x="539" y="679"/>
                      <a:pt x="539" y="679"/>
                    </a:cubicBezTo>
                    <a:cubicBezTo>
                      <a:pt x="538" y="679"/>
                      <a:pt x="538" y="679"/>
                      <a:pt x="538" y="679"/>
                    </a:cubicBezTo>
                    <a:cubicBezTo>
                      <a:pt x="538" y="679"/>
                      <a:pt x="538" y="679"/>
                      <a:pt x="538" y="679"/>
                    </a:cubicBezTo>
                    <a:cubicBezTo>
                      <a:pt x="535" y="690"/>
                      <a:pt x="535" y="690"/>
                      <a:pt x="535" y="690"/>
                    </a:cubicBezTo>
                    <a:cubicBezTo>
                      <a:pt x="535" y="690"/>
                      <a:pt x="535" y="690"/>
                      <a:pt x="535" y="690"/>
                    </a:cubicBezTo>
                    <a:cubicBezTo>
                      <a:pt x="531" y="698"/>
                      <a:pt x="531" y="698"/>
                      <a:pt x="531" y="698"/>
                    </a:cubicBezTo>
                    <a:cubicBezTo>
                      <a:pt x="531" y="698"/>
                      <a:pt x="531" y="698"/>
                      <a:pt x="531" y="698"/>
                    </a:cubicBezTo>
                    <a:cubicBezTo>
                      <a:pt x="530" y="699"/>
                      <a:pt x="530" y="699"/>
                      <a:pt x="530" y="699"/>
                    </a:cubicBezTo>
                    <a:cubicBezTo>
                      <a:pt x="530" y="699"/>
                      <a:pt x="530" y="699"/>
                      <a:pt x="530" y="699"/>
                    </a:cubicBezTo>
                    <a:cubicBezTo>
                      <a:pt x="529" y="700"/>
                      <a:pt x="529" y="700"/>
                      <a:pt x="529" y="700"/>
                    </a:cubicBezTo>
                    <a:cubicBezTo>
                      <a:pt x="529" y="700"/>
                      <a:pt x="529" y="700"/>
                      <a:pt x="529" y="700"/>
                    </a:cubicBezTo>
                    <a:cubicBezTo>
                      <a:pt x="528" y="701"/>
                      <a:pt x="528" y="701"/>
                      <a:pt x="528" y="701"/>
                    </a:cubicBezTo>
                    <a:cubicBezTo>
                      <a:pt x="528" y="701"/>
                      <a:pt x="528" y="701"/>
                      <a:pt x="528" y="701"/>
                    </a:cubicBezTo>
                    <a:cubicBezTo>
                      <a:pt x="527" y="702"/>
                      <a:pt x="527" y="702"/>
                      <a:pt x="527" y="702"/>
                    </a:cubicBezTo>
                    <a:cubicBezTo>
                      <a:pt x="527" y="702"/>
                      <a:pt x="527" y="702"/>
                      <a:pt x="527" y="702"/>
                    </a:cubicBezTo>
                    <a:cubicBezTo>
                      <a:pt x="526" y="703"/>
                      <a:pt x="526" y="703"/>
                      <a:pt x="526" y="703"/>
                    </a:cubicBezTo>
                    <a:cubicBezTo>
                      <a:pt x="526" y="703"/>
                      <a:pt x="526" y="703"/>
                      <a:pt x="526" y="703"/>
                    </a:cubicBezTo>
                    <a:cubicBezTo>
                      <a:pt x="525" y="704"/>
                      <a:pt x="525" y="704"/>
                      <a:pt x="525" y="704"/>
                    </a:cubicBezTo>
                    <a:cubicBezTo>
                      <a:pt x="525" y="704"/>
                      <a:pt x="525" y="704"/>
                      <a:pt x="525" y="704"/>
                    </a:cubicBezTo>
                    <a:cubicBezTo>
                      <a:pt x="523" y="705"/>
                      <a:pt x="523" y="705"/>
                      <a:pt x="523" y="705"/>
                    </a:cubicBezTo>
                    <a:cubicBezTo>
                      <a:pt x="523" y="705"/>
                      <a:pt x="523" y="705"/>
                      <a:pt x="523" y="705"/>
                    </a:cubicBezTo>
                    <a:cubicBezTo>
                      <a:pt x="521" y="705"/>
                      <a:pt x="521" y="705"/>
                      <a:pt x="521" y="705"/>
                    </a:cubicBezTo>
                    <a:cubicBezTo>
                      <a:pt x="521" y="705"/>
                      <a:pt x="521" y="705"/>
                      <a:pt x="521" y="705"/>
                    </a:cubicBezTo>
                    <a:cubicBezTo>
                      <a:pt x="515" y="708"/>
                      <a:pt x="515" y="708"/>
                      <a:pt x="515" y="708"/>
                    </a:cubicBezTo>
                    <a:cubicBezTo>
                      <a:pt x="515" y="708"/>
                      <a:pt x="515" y="708"/>
                      <a:pt x="515" y="708"/>
                    </a:cubicBezTo>
                    <a:cubicBezTo>
                      <a:pt x="515" y="709"/>
                      <a:pt x="515" y="709"/>
                      <a:pt x="515" y="709"/>
                    </a:cubicBezTo>
                    <a:cubicBezTo>
                      <a:pt x="515" y="709"/>
                      <a:pt x="515" y="709"/>
                      <a:pt x="515" y="709"/>
                    </a:cubicBezTo>
                    <a:cubicBezTo>
                      <a:pt x="514" y="709"/>
                      <a:pt x="514" y="709"/>
                      <a:pt x="514" y="709"/>
                    </a:cubicBezTo>
                    <a:cubicBezTo>
                      <a:pt x="514" y="709"/>
                      <a:pt x="514" y="709"/>
                      <a:pt x="514" y="709"/>
                    </a:cubicBezTo>
                    <a:cubicBezTo>
                      <a:pt x="514" y="709"/>
                      <a:pt x="514" y="709"/>
                      <a:pt x="514" y="709"/>
                    </a:cubicBezTo>
                    <a:cubicBezTo>
                      <a:pt x="514" y="709"/>
                      <a:pt x="514" y="709"/>
                      <a:pt x="514" y="709"/>
                    </a:cubicBezTo>
                    <a:cubicBezTo>
                      <a:pt x="514" y="709"/>
                      <a:pt x="514" y="709"/>
                      <a:pt x="514" y="709"/>
                    </a:cubicBezTo>
                    <a:cubicBezTo>
                      <a:pt x="514" y="709"/>
                      <a:pt x="514" y="709"/>
                      <a:pt x="514" y="709"/>
                    </a:cubicBezTo>
                    <a:cubicBezTo>
                      <a:pt x="513" y="709"/>
                      <a:pt x="513" y="709"/>
                      <a:pt x="513" y="709"/>
                    </a:cubicBezTo>
                    <a:cubicBezTo>
                      <a:pt x="513" y="709"/>
                      <a:pt x="513" y="709"/>
                      <a:pt x="513" y="709"/>
                    </a:cubicBezTo>
                    <a:cubicBezTo>
                      <a:pt x="513" y="710"/>
                      <a:pt x="513" y="710"/>
                      <a:pt x="513" y="710"/>
                    </a:cubicBezTo>
                    <a:cubicBezTo>
                      <a:pt x="513" y="710"/>
                      <a:pt x="513" y="710"/>
                      <a:pt x="513" y="710"/>
                    </a:cubicBezTo>
                    <a:cubicBezTo>
                      <a:pt x="512" y="710"/>
                      <a:pt x="512" y="710"/>
                      <a:pt x="512" y="710"/>
                    </a:cubicBezTo>
                    <a:cubicBezTo>
                      <a:pt x="512" y="710"/>
                      <a:pt x="512" y="710"/>
                      <a:pt x="512" y="710"/>
                    </a:cubicBezTo>
                    <a:cubicBezTo>
                      <a:pt x="512" y="710"/>
                      <a:pt x="512" y="710"/>
                      <a:pt x="512" y="710"/>
                    </a:cubicBezTo>
                    <a:cubicBezTo>
                      <a:pt x="512" y="710"/>
                      <a:pt x="512" y="710"/>
                      <a:pt x="512" y="710"/>
                    </a:cubicBezTo>
                    <a:cubicBezTo>
                      <a:pt x="507" y="712"/>
                      <a:pt x="507" y="712"/>
                      <a:pt x="507" y="712"/>
                    </a:cubicBezTo>
                    <a:lnTo>
                      <a:pt x="506" y="712"/>
                    </a:lnTo>
                    <a:close/>
                    <a:moveTo>
                      <a:pt x="242" y="710"/>
                    </a:moveTo>
                    <a:cubicBezTo>
                      <a:pt x="241" y="710"/>
                      <a:pt x="241" y="710"/>
                      <a:pt x="241" y="710"/>
                    </a:cubicBezTo>
                    <a:cubicBezTo>
                      <a:pt x="241" y="710"/>
                      <a:pt x="241" y="710"/>
                      <a:pt x="241" y="710"/>
                    </a:cubicBezTo>
                    <a:cubicBezTo>
                      <a:pt x="241" y="710"/>
                      <a:pt x="241" y="710"/>
                      <a:pt x="241" y="710"/>
                    </a:cubicBezTo>
                    <a:cubicBezTo>
                      <a:pt x="241" y="710"/>
                      <a:pt x="241" y="710"/>
                      <a:pt x="241" y="710"/>
                    </a:cubicBezTo>
                    <a:cubicBezTo>
                      <a:pt x="241" y="710"/>
                      <a:pt x="241" y="710"/>
                      <a:pt x="241" y="710"/>
                    </a:cubicBezTo>
                    <a:cubicBezTo>
                      <a:pt x="241" y="710"/>
                      <a:pt x="241" y="710"/>
                      <a:pt x="241" y="710"/>
                    </a:cubicBezTo>
                    <a:cubicBezTo>
                      <a:pt x="241" y="710"/>
                      <a:pt x="241" y="710"/>
                      <a:pt x="241" y="710"/>
                    </a:cubicBezTo>
                    <a:cubicBezTo>
                      <a:pt x="241" y="710"/>
                      <a:pt x="241" y="710"/>
                      <a:pt x="241" y="710"/>
                    </a:cubicBezTo>
                    <a:cubicBezTo>
                      <a:pt x="240" y="710"/>
                      <a:pt x="240" y="710"/>
                      <a:pt x="240" y="710"/>
                    </a:cubicBezTo>
                    <a:cubicBezTo>
                      <a:pt x="240" y="710"/>
                      <a:pt x="240" y="710"/>
                      <a:pt x="240" y="710"/>
                    </a:cubicBezTo>
                    <a:cubicBezTo>
                      <a:pt x="240" y="710"/>
                      <a:pt x="240" y="710"/>
                      <a:pt x="240" y="710"/>
                    </a:cubicBezTo>
                    <a:cubicBezTo>
                      <a:pt x="240" y="710"/>
                      <a:pt x="240" y="710"/>
                      <a:pt x="240" y="710"/>
                    </a:cubicBezTo>
                    <a:cubicBezTo>
                      <a:pt x="240" y="709"/>
                      <a:pt x="240" y="709"/>
                      <a:pt x="240" y="709"/>
                    </a:cubicBezTo>
                    <a:cubicBezTo>
                      <a:pt x="240" y="709"/>
                      <a:pt x="240" y="709"/>
                      <a:pt x="240" y="709"/>
                    </a:cubicBezTo>
                    <a:cubicBezTo>
                      <a:pt x="240" y="709"/>
                      <a:pt x="240" y="709"/>
                      <a:pt x="240" y="709"/>
                    </a:cubicBezTo>
                    <a:cubicBezTo>
                      <a:pt x="240" y="709"/>
                      <a:pt x="240" y="709"/>
                      <a:pt x="240" y="709"/>
                    </a:cubicBezTo>
                    <a:cubicBezTo>
                      <a:pt x="240" y="708"/>
                      <a:pt x="240" y="708"/>
                      <a:pt x="240" y="708"/>
                    </a:cubicBezTo>
                    <a:cubicBezTo>
                      <a:pt x="240" y="708"/>
                      <a:pt x="240" y="708"/>
                      <a:pt x="240" y="708"/>
                    </a:cubicBezTo>
                    <a:cubicBezTo>
                      <a:pt x="240" y="706"/>
                      <a:pt x="240" y="706"/>
                      <a:pt x="240" y="706"/>
                    </a:cubicBezTo>
                    <a:cubicBezTo>
                      <a:pt x="240" y="706"/>
                      <a:pt x="240" y="706"/>
                      <a:pt x="240" y="706"/>
                    </a:cubicBezTo>
                    <a:cubicBezTo>
                      <a:pt x="239" y="705"/>
                      <a:pt x="239" y="705"/>
                      <a:pt x="239" y="705"/>
                    </a:cubicBezTo>
                    <a:cubicBezTo>
                      <a:pt x="239" y="705"/>
                      <a:pt x="239" y="705"/>
                      <a:pt x="239" y="705"/>
                    </a:cubicBezTo>
                    <a:cubicBezTo>
                      <a:pt x="239" y="704"/>
                      <a:pt x="239" y="704"/>
                      <a:pt x="239" y="704"/>
                    </a:cubicBezTo>
                    <a:cubicBezTo>
                      <a:pt x="239" y="704"/>
                      <a:pt x="239" y="704"/>
                      <a:pt x="239" y="704"/>
                    </a:cubicBezTo>
                    <a:cubicBezTo>
                      <a:pt x="238" y="703"/>
                      <a:pt x="238" y="703"/>
                      <a:pt x="238" y="703"/>
                    </a:cubicBezTo>
                    <a:cubicBezTo>
                      <a:pt x="238" y="703"/>
                      <a:pt x="238" y="703"/>
                      <a:pt x="238" y="703"/>
                    </a:cubicBezTo>
                    <a:cubicBezTo>
                      <a:pt x="237" y="702"/>
                      <a:pt x="237" y="702"/>
                      <a:pt x="237" y="702"/>
                    </a:cubicBezTo>
                    <a:cubicBezTo>
                      <a:pt x="237" y="702"/>
                      <a:pt x="237" y="702"/>
                      <a:pt x="237" y="702"/>
                    </a:cubicBezTo>
                    <a:cubicBezTo>
                      <a:pt x="236" y="701"/>
                      <a:pt x="236" y="701"/>
                      <a:pt x="236" y="701"/>
                    </a:cubicBezTo>
                    <a:cubicBezTo>
                      <a:pt x="236" y="701"/>
                      <a:pt x="236" y="701"/>
                      <a:pt x="236" y="701"/>
                    </a:cubicBezTo>
                    <a:cubicBezTo>
                      <a:pt x="235" y="700"/>
                      <a:pt x="235" y="700"/>
                      <a:pt x="235" y="700"/>
                    </a:cubicBezTo>
                    <a:cubicBezTo>
                      <a:pt x="235" y="700"/>
                      <a:pt x="235" y="700"/>
                      <a:pt x="235" y="700"/>
                    </a:cubicBezTo>
                    <a:cubicBezTo>
                      <a:pt x="235" y="700"/>
                      <a:pt x="235" y="700"/>
                      <a:pt x="235" y="700"/>
                    </a:cubicBezTo>
                    <a:cubicBezTo>
                      <a:pt x="235" y="700"/>
                      <a:pt x="235" y="700"/>
                      <a:pt x="235" y="700"/>
                    </a:cubicBezTo>
                    <a:cubicBezTo>
                      <a:pt x="235" y="700"/>
                      <a:pt x="235" y="700"/>
                      <a:pt x="235" y="700"/>
                    </a:cubicBezTo>
                    <a:cubicBezTo>
                      <a:pt x="235" y="700"/>
                      <a:pt x="235" y="700"/>
                      <a:pt x="235" y="700"/>
                    </a:cubicBezTo>
                    <a:cubicBezTo>
                      <a:pt x="235" y="700"/>
                      <a:pt x="235" y="700"/>
                      <a:pt x="235" y="700"/>
                    </a:cubicBezTo>
                    <a:cubicBezTo>
                      <a:pt x="235" y="700"/>
                      <a:pt x="235" y="700"/>
                      <a:pt x="235" y="700"/>
                    </a:cubicBezTo>
                    <a:cubicBezTo>
                      <a:pt x="235" y="699"/>
                      <a:pt x="235" y="699"/>
                      <a:pt x="235" y="699"/>
                    </a:cubicBezTo>
                    <a:cubicBezTo>
                      <a:pt x="235" y="699"/>
                      <a:pt x="235" y="699"/>
                      <a:pt x="235" y="699"/>
                    </a:cubicBezTo>
                    <a:cubicBezTo>
                      <a:pt x="236" y="699"/>
                      <a:pt x="236" y="699"/>
                      <a:pt x="236" y="699"/>
                    </a:cubicBezTo>
                    <a:cubicBezTo>
                      <a:pt x="236" y="699"/>
                      <a:pt x="236" y="699"/>
                      <a:pt x="236" y="699"/>
                    </a:cubicBezTo>
                    <a:cubicBezTo>
                      <a:pt x="236" y="699"/>
                      <a:pt x="236" y="699"/>
                      <a:pt x="236" y="699"/>
                    </a:cubicBezTo>
                    <a:cubicBezTo>
                      <a:pt x="236" y="699"/>
                      <a:pt x="236" y="699"/>
                      <a:pt x="236" y="699"/>
                    </a:cubicBezTo>
                    <a:cubicBezTo>
                      <a:pt x="236" y="699"/>
                      <a:pt x="236" y="699"/>
                      <a:pt x="236" y="699"/>
                    </a:cubicBezTo>
                    <a:cubicBezTo>
                      <a:pt x="236" y="699"/>
                      <a:pt x="236" y="699"/>
                      <a:pt x="236" y="699"/>
                    </a:cubicBezTo>
                    <a:cubicBezTo>
                      <a:pt x="237" y="699"/>
                      <a:pt x="237" y="699"/>
                      <a:pt x="237" y="699"/>
                    </a:cubicBezTo>
                    <a:cubicBezTo>
                      <a:pt x="237" y="699"/>
                      <a:pt x="237" y="699"/>
                      <a:pt x="237" y="699"/>
                    </a:cubicBezTo>
                    <a:cubicBezTo>
                      <a:pt x="238" y="699"/>
                      <a:pt x="238" y="699"/>
                      <a:pt x="238" y="699"/>
                    </a:cubicBezTo>
                    <a:cubicBezTo>
                      <a:pt x="238" y="699"/>
                      <a:pt x="238" y="699"/>
                      <a:pt x="238" y="699"/>
                    </a:cubicBezTo>
                    <a:cubicBezTo>
                      <a:pt x="239" y="700"/>
                      <a:pt x="239" y="700"/>
                      <a:pt x="239" y="700"/>
                    </a:cubicBezTo>
                    <a:cubicBezTo>
                      <a:pt x="239" y="700"/>
                      <a:pt x="239" y="700"/>
                      <a:pt x="239" y="700"/>
                    </a:cubicBezTo>
                    <a:cubicBezTo>
                      <a:pt x="241" y="701"/>
                      <a:pt x="241" y="701"/>
                      <a:pt x="241" y="701"/>
                    </a:cubicBezTo>
                    <a:cubicBezTo>
                      <a:pt x="241" y="701"/>
                      <a:pt x="241" y="701"/>
                      <a:pt x="241" y="701"/>
                    </a:cubicBezTo>
                    <a:cubicBezTo>
                      <a:pt x="242" y="702"/>
                      <a:pt x="242" y="702"/>
                      <a:pt x="242" y="702"/>
                    </a:cubicBezTo>
                    <a:cubicBezTo>
                      <a:pt x="242" y="702"/>
                      <a:pt x="242" y="702"/>
                      <a:pt x="242" y="702"/>
                    </a:cubicBezTo>
                    <a:cubicBezTo>
                      <a:pt x="244" y="703"/>
                      <a:pt x="244" y="703"/>
                      <a:pt x="244" y="703"/>
                    </a:cubicBezTo>
                    <a:cubicBezTo>
                      <a:pt x="244" y="703"/>
                      <a:pt x="244" y="703"/>
                      <a:pt x="244" y="703"/>
                    </a:cubicBezTo>
                    <a:cubicBezTo>
                      <a:pt x="245" y="704"/>
                      <a:pt x="245" y="704"/>
                      <a:pt x="245" y="704"/>
                    </a:cubicBezTo>
                    <a:cubicBezTo>
                      <a:pt x="245" y="704"/>
                      <a:pt x="245" y="704"/>
                      <a:pt x="245" y="704"/>
                    </a:cubicBezTo>
                    <a:cubicBezTo>
                      <a:pt x="246" y="705"/>
                      <a:pt x="246" y="705"/>
                      <a:pt x="246" y="705"/>
                    </a:cubicBezTo>
                    <a:cubicBezTo>
                      <a:pt x="246" y="705"/>
                      <a:pt x="246" y="705"/>
                      <a:pt x="246" y="705"/>
                    </a:cubicBezTo>
                    <a:cubicBezTo>
                      <a:pt x="247" y="706"/>
                      <a:pt x="247" y="706"/>
                      <a:pt x="247" y="706"/>
                    </a:cubicBezTo>
                    <a:cubicBezTo>
                      <a:pt x="247" y="706"/>
                      <a:pt x="247" y="706"/>
                      <a:pt x="247" y="706"/>
                    </a:cubicBezTo>
                    <a:cubicBezTo>
                      <a:pt x="247" y="706"/>
                      <a:pt x="247" y="706"/>
                      <a:pt x="247" y="706"/>
                    </a:cubicBezTo>
                    <a:cubicBezTo>
                      <a:pt x="247" y="706"/>
                      <a:pt x="247" y="706"/>
                      <a:pt x="247" y="706"/>
                    </a:cubicBezTo>
                    <a:cubicBezTo>
                      <a:pt x="247" y="706"/>
                      <a:pt x="247" y="706"/>
                      <a:pt x="247" y="706"/>
                    </a:cubicBezTo>
                    <a:cubicBezTo>
                      <a:pt x="247" y="706"/>
                      <a:pt x="247" y="706"/>
                      <a:pt x="247" y="706"/>
                    </a:cubicBezTo>
                    <a:cubicBezTo>
                      <a:pt x="247" y="706"/>
                      <a:pt x="247" y="706"/>
                      <a:pt x="247" y="706"/>
                    </a:cubicBezTo>
                    <a:cubicBezTo>
                      <a:pt x="247" y="706"/>
                      <a:pt x="247" y="706"/>
                      <a:pt x="247" y="706"/>
                    </a:cubicBezTo>
                    <a:cubicBezTo>
                      <a:pt x="247" y="707"/>
                      <a:pt x="247" y="707"/>
                      <a:pt x="247" y="707"/>
                    </a:cubicBezTo>
                    <a:cubicBezTo>
                      <a:pt x="247" y="707"/>
                      <a:pt x="247" y="707"/>
                      <a:pt x="247" y="707"/>
                    </a:cubicBezTo>
                    <a:cubicBezTo>
                      <a:pt x="247" y="707"/>
                      <a:pt x="247" y="707"/>
                      <a:pt x="247" y="707"/>
                    </a:cubicBezTo>
                    <a:cubicBezTo>
                      <a:pt x="247" y="707"/>
                      <a:pt x="247" y="707"/>
                      <a:pt x="247" y="707"/>
                    </a:cubicBezTo>
                    <a:cubicBezTo>
                      <a:pt x="247" y="707"/>
                      <a:pt x="247" y="707"/>
                      <a:pt x="247" y="707"/>
                    </a:cubicBezTo>
                    <a:cubicBezTo>
                      <a:pt x="247" y="707"/>
                      <a:pt x="247" y="707"/>
                      <a:pt x="247" y="707"/>
                    </a:cubicBezTo>
                    <a:cubicBezTo>
                      <a:pt x="247" y="708"/>
                      <a:pt x="247" y="708"/>
                      <a:pt x="247" y="708"/>
                    </a:cubicBezTo>
                    <a:cubicBezTo>
                      <a:pt x="247" y="708"/>
                      <a:pt x="247" y="708"/>
                      <a:pt x="247" y="708"/>
                    </a:cubicBezTo>
                    <a:cubicBezTo>
                      <a:pt x="247" y="708"/>
                      <a:pt x="247" y="708"/>
                      <a:pt x="247" y="708"/>
                    </a:cubicBezTo>
                    <a:cubicBezTo>
                      <a:pt x="247" y="708"/>
                      <a:pt x="247" y="708"/>
                      <a:pt x="247" y="708"/>
                    </a:cubicBezTo>
                    <a:cubicBezTo>
                      <a:pt x="247" y="708"/>
                      <a:pt x="247" y="708"/>
                      <a:pt x="247" y="708"/>
                    </a:cubicBezTo>
                    <a:cubicBezTo>
                      <a:pt x="247" y="708"/>
                      <a:pt x="247" y="708"/>
                      <a:pt x="247" y="708"/>
                    </a:cubicBezTo>
                    <a:cubicBezTo>
                      <a:pt x="246" y="709"/>
                      <a:pt x="246" y="709"/>
                      <a:pt x="246" y="709"/>
                    </a:cubicBezTo>
                    <a:cubicBezTo>
                      <a:pt x="246" y="709"/>
                      <a:pt x="246" y="709"/>
                      <a:pt x="246" y="709"/>
                    </a:cubicBezTo>
                    <a:cubicBezTo>
                      <a:pt x="246" y="709"/>
                      <a:pt x="246" y="709"/>
                      <a:pt x="246" y="709"/>
                    </a:cubicBezTo>
                    <a:cubicBezTo>
                      <a:pt x="246" y="709"/>
                      <a:pt x="246" y="709"/>
                      <a:pt x="246" y="709"/>
                    </a:cubicBezTo>
                    <a:cubicBezTo>
                      <a:pt x="245" y="709"/>
                      <a:pt x="245" y="709"/>
                      <a:pt x="245" y="709"/>
                    </a:cubicBezTo>
                    <a:cubicBezTo>
                      <a:pt x="245" y="709"/>
                      <a:pt x="245" y="709"/>
                      <a:pt x="245" y="709"/>
                    </a:cubicBezTo>
                    <a:cubicBezTo>
                      <a:pt x="245" y="710"/>
                      <a:pt x="245" y="710"/>
                      <a:pt x="245" y="710"/>
                    </a:cubicBezTo>
                    <a:cubicBezTo>
                      <a:pt x="245" y="710"/>
                      <a:pt x="245" y="710"/>
                      <a:pt x="245" y="710"/>
                    </a:cubicBezTo>
                    <a:cubicBezTo>
                      <a:pt x="244" y="710"/>
                      <a:pt x="244" y="710"/>
                      <a:pt x="244" y="710"/>
                    </a:cubicBezTo>
                    <a:cubicBezTo>
                      <a:pt x="244" y="710"/>
                      <a:pt x="244" y="710"/>
                      <a:pt x="244" y="710"/>
                    </a:cubicBezTo>
                    <a:cubicBezTo>
                      <a:pt x="244" y="710"/>
                      <a:pt x="244" y="710"/>
                      <a:pt x="244" y="710"/>
                    </a:cubicBezTo>
                    <a:cubicBezTo>
                      <a:pt x="244" y="710"/>
                      <a:pt x="244" y="710"/>
                      <a:pt x="244" y="710"/>
                    </a:cubicBezTo>
                    <a:cubicBezTo>
                      <a:pt x="244" y="710"/>
                      <a:pt x="244" y="710"/>
                      <a:pt x="244" y="710"/>
                    </a:cubicBezTo>
                    <a:cubicBezTo>
                      <a:pt x="244" y="710"/>
                      <a:pt x="244" y="710"/>
                      <a:pt x="244" y="710"/>
                    </a:cubicBezTo>
                    <a:cubicBezTo>
                      <a:pt x="242" y="710"/>
                      <a:pt x="242" y="710"/>
                      <a:pt x="242" y="710"/>
                    </a:cubicBezTo>
                    <a:close/>
                    <a:moveTo>
                      <a:pt x="468" y="708"/>
                    </a:moveTo>
                    <a:cubicBezTo>
                      <a:pt x="467" y="707"/>
                      <a:pt x="467" y="707"/>
                      <a:pt x="467" y="707"/>
                    </a:cubicBezTo>
                    <a:cubicBezTo>
                      <a:pt x="467" y="707"/>
                      <a:pt x="467" y="707"/>
                      <a:pt x="467" y="707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65" y="705"/>
                      <a:pt x="465" y="705"/>
                      <a:pt x="465" y="705"/>
                    </a:cubicBezTo>
                    <a:cubicBezTo>
                      <a:pt x="465" y="705"/>
                      <a:pt x="465" y="705"/>
                      <a:pt x="465" y="705"/>
                    </a:cubicBezTo>
                    <a:cubicBezTo>
                      <a:pt x="464" y="704"/>
                      <a:pt x="464" y="704"/>
                      <a:pt x="464" y="704"/>
                    </a:cubicBezTo>
                    <a:cubicBezTo>
                      <a:pt x="464" y="704"/>
                      <a:pt x="464" y="704"/>
                      <a:pt x="464" y="704"/>
                    </a:cubicBezTo>
                    <a:cubicBezTo>
                      <a:pt x="463" y="703"/>
                      <a:pt x="463" y="703"/>
                      <a:pt x="463" y="703"/>
                    </a:cubicBezTo>
                    <a:cubicBezTo>
                      <a:pt x="463" y="703"/>
                      <a:pt x="463" y="703"/>
                      <a:pt x="463" y="703"/>
                    </a:cubicBezTo>
                    <a:cubicBezTo>
                      <a:pt x="461" y="702"/>
                      <a:pt x="461" y="702"/>
                      <a:pt x="461" y="702"/>
                    </a:cubicBezTo>
                    <a:cubicBezTo>
                      <a:pt x="461" y="702"/>
                      <a:pt x="461" y="702"/>
                      <a:pt x="461" y="702"/>
                    </a:cubicBezTo>
                    <a:cubicBezTo>
                      <a:pt x="460" y="701"/>
                      <a:pt x="460" y="701"/>
                      <a:pt x="460" y="701"/>
                    </a:cubicBezTo>
                    <a:cubicBezTo>
                      <a:pt x="460" y="701"/>
                      <a:pt x="460" y="701"/>
                      <a:pt x="460" y="701"/>
                    </a:cubicBezTo>
                    <a:cubicBezTo>
                      <a:pt x="459" y="701"/>
                      <a:pt x="459" y="701"/>
                      <a:pt x="459" y="701"/>
                    </a:cubicBezTo>
                    <a:cubicBezTo>
                      <a:pt x="459" y="701"/>
                      <a:pt x="459" y="701"/>
                      <a:pt x="459" y="701"/>
                    </a:cubicBezTo>
                    <a:cubicBezTo>
                      <a:pt x="459" y="699"/>
                      <a:pt x="459" y="699"/>
                      <a:pt x="459" y="699"/>
                    </a:cubicBezTo>
                    <a:cubicBezTo>
                      <a:pt x="459" y="699"/>
                      <a:pt x="459" y="699"/>
                      <a:pt x="459" y="699"/>
                    </a:cubicBezTo>
                    <a:cubicBezTo>
                      <a:pt x="459" y="699"/>
                      <a:pt x="459" y="699"/>
                      <a:pt x="459" y="699"/>
                    </a:cubicBezTo>
                    <a:cubicBezTo>
                      <a:pt x="459" y="699"/>
                      <a:pt x="459" y="699"/>
                      <a:pt x="459" y="699"/>
                    </a:cubicBezTo>
                    <a:cubicBezTo>
                      <a:pt x="461" y="699"/>
                      <a:pt x="461" y="699"/>
                      <a:pt x="461" y="699"/>
                    </a:cubicBezTo>
                    <a:cubicBezTo>
                      <a:pt x="461" y="699"/>
                      <a:pt x="461" y="699"/>
                      <a:pt x="461" y="699"/>
                    </a:cubicBezTo>
                    <a:cubicBezTo>
                      <a:pt x="461" y="699"/>
                      <a:pt x="461" y="699"/>
                      <a:pt x="461" y="699"/>
                    </a:cubicBezTo>
                    <a:cubicBezTo>
                      <a:pt x="461" y="699"/>
                      <a:pt x="461" y="699"/>
                      <a:pt x="461" y="699"/>
                    </a:cubicBezTo>
                    <a:cubicBezTo>
                      <a:pt x="463" y="699"/>
                      <a:pt x="463" y="699"/>
                      <a:pt x="463" y="699"/>
                    </a:cubicBezTo>
                    <a:cubicBezTo>
                      <a:pt x="463" y="699"/>
                      <a:pt x="463" y="699"/>
                      <a:pt x="463" y="699"/>
                    </a:cubicBezTo>
                    <a:cubicBezTo>
                      <a:pt x="464" y="699"/>
                      <a:pt x="464" y="699"/>
                      <a:pt x="464" y="699"/>
                    </a:cubicBezTo>
                    <a:cubicBezTo>
                      <a:pt x="464" y="699"/>
                      <a:pt x="464" y="699"/>
                      <a:pt x="464" y="699"/>
                    </a:cubicBezTo>
                    <a:cubicBezTo>
                      <a:pt x="465" y="699"/>
                      <a:pt x="465" y="699"/>
                      <a:pt x="465" y="699"/>
                    </a:cubicBezTo>
                    <a:cubicBezTo>
                      <a:pt x="465" y="699"/>
                      <a:pt x="465" y="699"/>
                      <a:pt x="465" y="699"/>
                    </a:cubicBezTo>
                    <a:cubicBezTo>
                      <a:pt x="466" y="699"/>
                      <a:pt x="466" y="699"/>
                      <a:pt x="466" y="699"/>
                    </a:cubicBezTo>
                    <a:cubicBezTo>
                      <a:pt x="466" y="699"/>
                      <a:pt x="466" y="699"/>
                      <a:pt x="466" y="699"/>
                    </a:cubicBezTo>
                    <a:cubicBezTo>
                      <a:pt x="467" y="699"/>
                      <a:pt x="467" y="699"/>
                      <a:pt x="467" y="699"/>
                    </a:cubicBezTo>
                    <a:cubicBezTo>
                      <a:pt x="467" y="699"/>
                      <a:pt x="467" y="699"/>
                      <a:pt x="467" y="699"/>
                    </a:cubicBezTo>
                    <a:cubicBezTo>
                      <a:pt x="468" y="700"/>
                      <a:pt x="468" y="700"/>
                      <a:pt x="468" y="700"/>
                    </a:cubicBezTo>
                    <a:cubicBezTo>
                      <a:pt x="468" y="700"/>
                      <a:pt x="468" y="700"/>
                      <a:pt x="468" y="700"/>
                    </a:cubicBezTo>
                    <a:cubicBezTo>
                      <a:pt x="468" y="700"/>
                      <a:pt x="468" y="700"/>
                      <a:pt x="468" y="700"/>
                    </a:cubicBezTo>
                    <a:cubicBezTo>
                      <a:pt x="468" y="700"/>
                      <a:pt x="468" y="700"/>
                      <a:pt x="468" y="700"/>
                    </a:cubicBezTo>
                    <a:cubicBezTo>
                      <a:pt x="469" y="700"/>
                      <a:pt x="469" y="700"/>
                      <a:pt x="469" y="700"/>
                    </a:cubicBezTo>
                    <a:cubicBezTo>
                      <a:pt x="469" y="700"/>
                      <a:pt x="469" y="700"/>
                      <a:pt x="469" y="700"/>
                    </a:cubicBezTo>
                    <a:cubicBezTo>
                      <a:pt x="469" y="701"/>
                      <a:pt x="469" y="701"/>
                      <a:pt x="469" y="701"/>
                    </a:cubicBezTo>
                    <a:cubicBezTo>
                      <a:pt x="469" y="701"/>
                      <a:pt x="469" y="701"/>
                      <a:pt x="469" y="701"/>
                    </a:cubicBezTo>
                    <a:cubicBezTo>
                      <a:pt x="469" y="701"/>
                      <a:pt x="469" y="701"/>
                      <a:pt x="469" y="701"/>
                    </a:cubicBezTo>
                    <a:cubicBezTo>
                      <a:pt x="469" y="701"/>
                      <a:pt x="469" y="701"/>
                      <a:pt x="469" y="701"/>
                    </a:cubicBezTo>
                    <a:cubicBezTo>
                      <a:pt x="470" y="702"/>
                      <a:pt x="470" y="702"/>
                      <a:pt x="470" y="702"/>
                    </a:cubicBezTo>
                    <a:cubicBezTo>
                      <a:pt x="470" y="702"/>
                      <a:pt x="470" y="702"/>
                      <a:pt x="470" y="702"/>
                    </a:cubicBezTo>
                    <a:cubicBezTo>
                      <a:pt x="470" y="702"/>
                      <a:pt x="470" y="702"/>
                      <a:pt x="470" y="702"/>
                    </a:cubicBezTo>
                    <a:cubicBezTo>
                      <a:pt x="470" y="702"/>
                      <a:pt x="470" y="702"/>
                      <a:pt x="470" y="702"/>
                    </a:cubicBezTo>
                    <a:cubicBezTo>
                      <a:pt x="471" y="703"/>
                      <a:pt x="471" y="703"/>
                      <a:pt x="471" y="703"/>
                    </a:cubicBezTo>
                    <a:cubicBezTo>
                      <a:pt x="471" y="703"/>
                      <a:pt x="471" y="703"/>
                      <a:pt x="471" y="703"/>
                    </a:cubicBezTo>
                    <a:cubicBezTo>
                      <a:pt x="471" y="703"/>
                      <a:pt x="471" y="703"/>
                      <a:pt x="471" y="703"/>
                    </a:cubicBezTo>
                    <a:cubicBezTo>
                      <a:pt x="471" y="703"/>
                      <a:pt x="471" y="703"/>
                      <a:pt x="471" y="703"/>
                    </a:cubicBezTo>
                    <a:cubicBezTo>
                      <a:pt x="471" y="704"/>
                      <a:pt x="471" y="704"/>
                      <a:pt x="471" y="704"/>
                    </a:cubicBezTo>
                    <a:cubicBezTo>
                      <a:pt x="471" y="704"/>
                      <a:pt x="471" y="704"/>
                      <a:pt x="471" y="704"/>
                    </a:cubicBezTo>
                    <a:cubicBezTo>
                      <a:pt x="471" y="705"/>
                      <a:pt x="471" y="705"/>
                      <a:pt x="471" y="705"/>
                    </a:cubicBezTo>
                    <a:cubicBezTo>
                      <a:pt x="471" y="705"/>
                      <a:pt x="471" y="705"/>
                      <a:pt x="471" y="705"/>
                    </a:cubicBezTo>
                    <a:cubicBezTo>
                      <a:pt x="471" y="705"/>
                      <a:pt x="471" y="705"/>
                      <a:pt x="471" y="705"/>
                    </a:cubicBezTo>
                    <a:cubicBezTo>
                      <a:pt x="471" y="705"/>
                      <a:pt x="471" y="705"/>
                      <a:pt x="471" y="705"/>
                    </a:cubicBezTo>
                    <a:cubicBezTo>
                      <a:pt x="470" y="706"/>
                      <a:pt x="470" y="706"/>
                      <a:pt x="470" y="706"/>
                    </a:cubicBezTo>
                    <a:cubicBezTo>
                      <a:pt x="470" y="706"/>
                      <a:pt x="470" y="706"/>
                      <a:pt x="470" y="706"/>
                    </a:cubicBezTo>
                    <a:cubicBezTo>
                      <a:pt x="470" y="706"/>
                      <a:pt x="470" y="706"/>
                      <a:pt x="470" y="706"/>
                    </a:cubicBezTo>
                    <a:cubicBezTo>
                      <a:pt x="470" y="706"/>
                      <a:pt x="470" y="706"/>
                      <a:pt x="470" y="706"/>
                    </a:cubicBezTo>
                    <a:cubicBezTo>
                      <a:pt x="470" y="707"/>
                      <a:pt x="470" y="707"/>
                      <a:pt x="470" y="707"/>
                    </a:cubicBezTo>
                    <a:cubicBezTo>
                      <a:pt x="470" y="707"/>
                      <a:pt x="470" y="707"/>
                      <a:pt x="470" y="707"/>
                    </a:cubicBezTo>
                    <a:cubicBezTo>
                      <a:pt x="469" y="707"/>
                      <a:pt x="469" y="707"/>
                      <a:pt x="469" y="707"/>
                    </a:cubicBezTo>
                    <a:cubicBezTo>
                      <a:pt x="469" y="707"/>
                      <a:pt x="469" y="707"/>
                      <a:pt x="469" y="707"/>
                    </a:cubicBezTo>
                    <a:cubicBezTo>
                      <a:pt x="469" y="708"/>
                      <a:pt x="469" y="708"/>
                      <a:pt x="469" y="708"/>
                    </a:cubicBezTo>
                    <a:cubicBezTo>
                      <a:pt x="469" y="708"/>
                      <a:pt x="469" y="708"/>
                      <a:pt x="469" y="708"/>
                    </a:cubicBezTo>
                    <a:cubicBezTo>
                      <a:pt x="469" y="708"/>
                      <a:pt x="469" y="708"/>
                      <a:pt x="469" y="708"/>
                    </a:cubicBezTo>
                    <a:cubicBezTo>
                      <a:pt x="469" y="708"/>
                      <a:pt x="469" y="708"/>
                      <a:pt x="469" y="708"/>
                    </a:cubicBezTo>
                    <a:cubicBezTo>
                      <a:pt x="469" y="708"/>
                      <a:pt x="469" y="708"/>
                      <a:pt x="469" y="708"/>
                    </a:cubicBezTo>
                    <a:cubicBezTo>
                      <a:pt x="469" y="708"/>
                      <a:pt x="469" y="708"/>
                      <a:pt x="469" y="708"/>
                    </a:cubicBezTo>
                    <a:cubicBezTo>
                      <a:pt x="469" y="708"/>
                      <a:pt x="469" y="708"/>
                      <a:pt x="469" y="708"/>
                    </a:cubicBezTo>
                    <a:cubicBezTo>
                      <a:pt x="469" y="708"/>
                      <a:pt x="469" y="708"/>
                      <a:pt x="469" y="708"/>
                    </a:cubicBezTo>
                    <a:cubicBezTo>
                      <a:pt x="468" y="708"/>
                      <a:pt x="468" y="708"/>
                      <a:pt x="468" y="708"/>
                    </a:cubicBezTo>
                    <a:cubicBezTo>
                      <a:pt x="468" y="708"/>
                      <a:pt x="468" y="708"/>
                      <a:pt x="468" y="708"/>
                    </a:cubicBezTo>
                    <a:cubicBezTo>
                      <a:pt x="468" y="708"/>
                      <a:pt x="468" y="708"/>
                      <a:pt x="468" y="708"/>
                    </a:cubicBezTo>
                    <a:cubicBezTo>
                      <a:pt x="468" y="708"/>
                      <a:pt x="468" y="708"/>
                      <a:pt x="468" y="708"/>
                    </a:cubicBezTo>
                    <a:cubicBezTo>
                      <a:pt x="468" y="708"/>
                      <a:pt x="468" y="708"/>
                      <a:pt x="468" y="708"/>
                    </a:cubicBezTo>
                    <a:cubicBezTo>
                      <a:pt x="468" y="708"/>
                      <a:pt x="468" y="708"/>
                      <a:pt x="468" y="708"/>
                    </a:cubicBezTo>
                    <a:cubicBezTo>
                      <a:pt x="468" y="708"/>
                      <a:pt x="468" y="708"/>
                      <a:pt x="468" y="708"/>
                    </a:cubicBezTo>
                    <a:close/>
                    <a:moveTo>
                      <a:pt x="445" y="707"/>
                    </a:moveTo>
                    <a:cubicBezTo>
                      <a:pt x="444" y="707"/>
                      <a:pt x="444" y="707"/>
                      <a:pt x="444" y="707"/>
                    </a:cubicBezTo>
                    <a:cubicBezTo>
                      <a:pt x="444" y="707"/>
                      <a:pt x="444" y="707"/>
                      <a:pt x="444" y="707"/>
                    </a:cubicBezTo>
                    <a:cubicBezTo>
                      <a:pt x="444" y="707"/>
                      <a:pt x="444" y="707"/>
                      <a:pt x="444" y="707"/>
                    </a:cubicBezTo>
                    <a:cubicBezTo>
                      <a:pt x="444" y="707"/>
                      <a:pt x="444" y="707"/>
                      <a:pt x="444" y="707"/>
                    </a:cubicBezTo>
                    <a:cubicBezTo>
                      <a:pt x="444" y="707"/>
                      <a:pt x="444" y="707"/>
                      <a:pt x="444" y="707"/>
                    </a:cubicBezTo>
                    <a:cubicBezTo>
                      <a:pt x="444" y="707"/>
                      <a:pt x="444" y="707"/>
                      <a:pt x="444" y="707"/>
                    </a:cubicBezTo>
                    <a:cubicBezTo>
                      <a:pt x="444" y="707"/>
                      <a:pt x="444" y="707"/>
                      <a:pt x="444" y="707"/>
                    </a:cubicBezTo>
                    <a:cubicBezTo>
                      <a:pt x="444" y="707"/>
                      <a:pt x="444" y="707"/>
                      <a:pt x="444" y="707"/>
                    </a:cubicBezTo>
                    <a:cubicBezTo>
                      <a:pt x="443" y="707"/>
                      <a:pt x="443" y="707"/>
                      <a:pt x="443" y="707"/>
                    </a:cubicBezTo>
                    <a:cubicBezTo>
                      <a:pt x="443" y="707"/>
                      <a:pt x="443" y="707"/>
                      <a:pt x="443" y="707"/>
                    </a:cubicBezTo>
                    <a:cubicBezTo>
                      <a:pt x="443" y="706"/>
                      <a:pt x="443" y="706"/>
                      <a:pt x="443" y="706"/>
                    </a:cubicBezTo>
                    <a:cubicBezTo>
                      <a:pt x="443" y="706"/>
                      <a:pt x="443" y="706"/>
                      <a:pt x="443" y="706"/>
                    </a:cubicBezTo>
                    <a:cubicBezTo>
                      <a:pt x="443" y="706"/>
                      <a:pt x="443" y="706"/>
                      <a:pt x="443" y="706"/>
                    </a:cubicBezTo>
                    <a:cubicBezTo>
                      <a:pt x="443" y="706"/>
                      <a:pt x="443" y="706"/>
                      <a:pt x="443" y="706"/>
                    </a:cubicBezTo>
                    <a:cubicBezTo>
                      <a:pt x="443" y="706"/>
                      <a:pt x="443" y="706"/>
                      <a:pt x="443" y="706"/>
                    </a:cubicBezTo>
                    <a:cubicBezTo>
                      <a:pt x="443" y="706"/>
                      <a:pt x="443" y="706"/>
                      <a:pt x="443" y="706"/>
                    </a:cubicBezTo>
                    <a:cubicBezTo>
                      <a:pt x="443" y="706"/>
                      <a:pt x="443" y="706"/>
                      <a:pt x="443" y="706"/>
                    </a:cubicBezTo>
                    <a:cubicBezTo>
                      <a:pt x="443" y="706"/>
                      <a:pt x="443" y="706"/>
                      <a:pt x="443" y="706"/>
                    </a:cubicBezTo>
                    <a:cubicBezTo>
                      <a:pt x="443" y="705"/>
                      <a:pt x="443" y="705"/>
                      <a:pt x="443" y="705"/>
                    </a:cubicBezTo>
                    <a:cubicBezTo>
                      <a:pt x="443" y="705"/>
                      <a:pt x="443" y="705"/>
                      <a:pt x="443" y="705"/>
                    </a:cubicBezTo>
                    <a:cubicBezTo>
                      <a:pt x="443" y="705"/>
                      <a:pt x="443" y="705"/>
                      <a:pt x="443" y="705"/>
                    </a:cubicBezTo>
                    <a:cubicBezTo>
                      <a:pt x="443" y="705"/>
                      <a:pt x="443" y="705"/>
                      <a:pt x="443" y="705"/>
                    </a:cubicBezTo>
                    <a:cubicBezTo>
                      <a:pt x="444" y="704"/>
                      <a:pt x="444" y="704"/>
                      <a:pt x="444" y="704"/>
                    </a:cubicBezTo>
                    <a:cubicBezTo>
                      <a:pt x="444" y="704"/>
                      <a:pt x="444" y="704"/>
                      <a:pt x="444" y="704"/>
                    </a:cubicBezTo>
                    <a:cubicBezTo>
                      <a:pt x="444" y="704"/>
                      <a:pt x="444" y="704"/>
                      <a:pt x="444" y="704"/>
                    </a:cubicBezTo>
                    <a:cubicBezTo>
                      <a:pt x="444" y="704"/>
                      <a:pt x="444" y="704"/>
                      <a:pt x="444" y="704"/>
                    </a:cubicBezTo>
                    <a:cubicBezTo>
                      <a:pt x="445" y="704"/>
                      <a:pt x="445" y="704"/>
                      <a:pt x="445" y="704"/>
                    </a:cubicBezTo>
                    <a:cubicBezTo>
                      <a:pt x="445" y="704"/>
                      <a:pt x="445" y="704"/>
                      <a:pt x="445" y="704"/>
                    </a:cubicBezTo>
                    <a:cubicBezTo>
                      <a:pt x="445" y="703"/>
                      <a:pt x="445" y="703"/>
                      <a:pt x="445" y="703"/>
                    </a:cubicBezTo>
                    <a:cubicBezTo>
                      <a:pt x="445" y="703"/>
                      <a:pt x="445" y="703"/>
                      <a:pt x="445" y="703"/>
                    </a:cubicBezTo>
                    <a:cubicBezTo>
                      <a:pt x="446" y="702"/>
                      <a:pt x="446" y="702"/>
                      <a:pt x="446" y="702"/>
                    </a:cubicBezTo>
                    <a:cubicBezTo>
                      <a:pt x="446" y="702"/>
                      <a:pt x="446" y="702"/>
                      <a:pt x="446" y="702"/>
                    </a:cubicBezTo>
                    <a:cubicBezTo>
                      <a:pt x="447" y="703"/>
                      <a:pt x="447" y="703"/>
                      <a:pt x="447" y="703"/>
                    </a:cubicBezTo>
                    <a:cubicBezTo>
                      <a:pt x="447" y="703"/>
                      <a:pt x="447" y="703"/>
                      <a:pt x="447" y="703"/>
                    </a:cubicBezTo>
                    <a:cubicBezTo>
                      <a:pt x="447" y="703"/>
                      <a:pt x="447" y="703"/>
                      <a:pt x="447" y="703"/>
                    </a:cubicBezTo>
                    <a:cubicBezTo>
                      <a:pt x="447" y="703"/>
                      <a:pt x="447" y="703"/>
                      <a:pt x="447" y="703"/>
                    </a:cubicBezTo>
                    <a:cubicBezTo>
                      <a:pt x="447" y="703"/>
                      <a:pt x="447" y="703"/>
                      <a:pt x="447" y="703"/>
                    </a:cubicBezTo>
                    <a:cubicBezTo>
                      <a:pt x="447" y="703"/>
                      <a:pt x="447" y="703"/>
                      <a:pt x="447" y="703"/>
                    </a:cubicBezTo>
                    <a:cubicBezTo>
                      <a:pt x="447" y="704"/>
                      <a:pt x="447" y="704"/>
                      <a:pt x="447" y="704"/>
                    </a:cubicBezTo>
                    <a:cubicBezTo>
                      <a:pt x="447" y="704"/>
                      <a:pt x="447" y="704"/>
                      <a:pt x="447" y="704"/>
                    </a:cubicBezTo>
                    <a:cubicBezTo>
                      <a:pt x="447" y="704"/>
                      <a:pt x="447" y="704"/>
                      <a:pt x="447" y="704"/>
                    </a:cubicBezTo>
                    <a:cubicBezTo>
                      <a:pt x="447" y="704"/>
                      <a:pt x="447" y="704"/>
                      <a:pt x="447" y="704"/>
                    </a:cubicBezTo>
                    <a:cubicBezTo>
                      <a:pt x="447" y="705"/>
                      <a:pt x="447" y="705"/>
                      <a:pt x="447" y="705"/>
                    </a:cubicBezTo>
                    <a:cubicBezTo>
                      <a:pt x="447" y="705"/>
                      <a:pt x="447" y="705"/>
                      <a:pt x="447" y="705"/>
                    </a:cubicBezTo>
                    <a:cubicBezTo>
                      <a:pt x="447" y="705"/>
                      <a:pt x="447" y="705"/>
                      <a:pt x="447" y="705"/>
                    </a:cubicBezTo>
                    <a:cubicBezTo>
                      <a:pt x="447" y="705"/>
                      <a:pt x="447" y="705"/>
                      <a:pt x="447" y="705"/>
                    </a:cubicBezTo>
                    <a:cubicBezTo>
                      <a:pt x="447" y="706"/>
                      <a:pt x="447" y="706"/>
                      <a:pt x="447" y="706"/>
                    </a:cubicBezTo>
                    <a:cubicBezTo>
                      <a:pt x="447" y="706"/>
                      <a:pt x="447" y="706"/>
                      <a:pt x="447" y="706"/>
                    </a:cubicBezTo>
                    <a:cubicBezTo>
                      <a:pt x="447" y="706"/>
                      <a:pt x="447" y="706"/>
                      <a:pt x="447" y="706"/>
                    </a:cubicBezTo>
                    <a:cubicBezTo>
                      <a:pt x="447" y="706"/>
                      <a:pt x="447" y="706"/>
                      <a:pt x="447" y="706"/>
                    </a:cubicBezTo>
                    <a:cubicBezTo>
                      <a:pt x="447" y="706"/>
                      <a:pt x="447" y="706"/>
                      <a:pt x="447" y="706"/>
                    </a:cubicBezTo>
                    <a:cubicBezTo>
                      <a:pt x="447" y="706"/>
                      <a:pt x="447" y="706"/>
                      <a:pt x="447" y="706"/>
                    </a:cubicBezTo>
                    <a:cubicBezTo>
                      <a:pt x="447" y="706"/>
                      <a:pt x="447" y="706"/>
                      <a:pt x="447" y="706"/>
                    </a:cubicBezTo>
                    <a:cubicBezTo>
                      <a:pt x="447" y="706"/>
                      <a:pt x="447" y="706"/>
                      <a:pt x="447" y="706"/>
                    </a:cubicBezTo>
                    <a:cubicBezTo>
                      <a:pt x="446" y="707"/>
                      <a:pt x="446" y="707"/>
                      <a:pt x="446" y="707"/>
                    </a:cubicBezTo>
                    <a:cubicBezTo>
                      <a:pt x="446" y="707"/>
                      <a:pt x="446" y="707"/>
                      <a:pt x="446" y="707"/>
                    </a:cubicBezTo>
                    <a:cubicBezTo>
                      <a:pt x="446" y="707"/>
                      <a:pt x="446" y="707"/>
                      <a:pt x="446" y="707"/>
                    </a:cubicBezTo>
                    <a:cubicBezTo>
                      <a:pt x="446" y="707"/>
                      <a:pt x="446" y="707"/>
                      <a:pt x="446" y="707"/>
                    </a:cubicBezTo>
                    <a:cubicBezTo>
                      <a:pt x="446" y="707"/>
                      <a:pt x="446" y="707"/>
                      <a:pt x="446" y="707"/>
                    </a:cubicBezTo>
                    <a:cubicBezTo>
                      <a:pt x="446" y="707"/>
                      <a:pt x="446" y="707"/>
                      <a:pt x="446" y="707"/>
                    </a:cubicBezTo>
                    <a:cubicBezTo>
                      <a:pt x="445" y="707"/>
                      <a:pt x="445" y="707"/>
                      <a:pt x="445" y="707"/>
                    </a:cubicBezTo>
                    <a:cubicBezTo>
                      <a:pt x="445" y="707"/>
                      <a:pt x="445" y="707"/>
                      <a:pt x="445" y="707"/>
                    </a:cubicBezTo>
                    <a:cubicBezTo>
                      <a:pt x="445" y="707"/>
                      <a:pt x="445" y="707"/>
                      <a:pt x="445" y="707"/>
                    </a:cubicBezTo>
                    <a:cubicBezTo>
                      <a:pt x="445" y="707"/>
                      <a:pt x="445" y="707"/>
                      <a:pt x="445" y="707"/>
                    </a:cubicBezTo>
                    <a:cubicBezTo>
                      <a:pt x="445" y="707"/>
                      <a:pt x="445" y="707"/>
                      <a:pt x="445" y="707"/>
                    </a:cubicBezTo>
                    <a:close/>
                    <a:moveTo>
                      <a:pt x="352" y="706"/>
                    </a:moveTo>
                    <a:cubicBezTo>
                      <a:pt x="340" y="700"/>
                      <a:pt x="340" y="700"/>
                      <a:pt x="340" y="700"/>
                    </a:cubicBezTo>
                    <a:cubicBezTo>
                      <a:pt x="340" y="700"/>
                      <a:pt x="340" y="700"/>
                      <a:pt x="340" y="700"/>
                    </a:cubicBezTo>
                    <a:cubicBezTo>
                      <a:pt x="340" y="700"/>
                      <a:pt x="340" y="700"/>
                      <a:pt x="340" y="700"/>
                    </a:cubicBezTo>
                    <a:cubicBezTo>
                      <a:pt x="340" y="700"/>
                      <a:pt x="340" y="700"/>
                      <a:pt x="340" y="700"/>
                    </a:cubicBezTo>
                    <a:cubicBezTo>
                      <a:pt x="340" y="700"/>
                      <a:pt x="340" y="700"/>
                      <a:pt x="340" y="700"/>
                    </a:cubicBezTo>
                    <a:cubicBezTo>
                      <a:pt x="340" y="700"/>
                      <a:pt x="340" y="700"/>
                      <a:pt x="340" y="700"/>
                    </a:cubicBezTo>
                    <a:cubicBezTo>
                      <a:pt x="340" y="700"/>
                      <a:pt x="340" y="700"/>
                      <a:pt x="340" y="700"/>
                    </a:cubicBezTo>
                    <a:cubicBezTo>
                      <a:pt x="340" y="700"/>
                      <a:pt x="340" y="700"/>
                      <a:pt x="340" y="700"/>
                    </a:cubicBezTo>
                    <a:cubicBezTo>
                      <a:pt x="340" y="699"/>
                      <a:pt x="340" y="699"/>
                      <a:pt x="340" y="699"/>
                    </a:cubicBezTo>
                    <a:cubicBezTo>
                      <a:pt x="340" y="699"/>
                      <a:pt x="340" y="699"/>
                      <a:pt x="340" y="699"/>
                    </a:cubicBezTo>
                    <a:cubicBezTo>
                      <a:pt x="340" y="699"/>
                      <a:pt x="340" y="699"/>
                      <a:pt x="340" y="699"/>
                    </a:cubicBezTo>
                    <a:cubicBezTo>
                      <a:pt x="340" y="699"/>
                      <a:pt x="340" y="699"/>
                      <a:pt x="340" y="699"/>
                    </a:cubicBezTo>
                    <a:cubicBezTo>
                      <a:pt x="340" y="699"/>
                      <a:pt x="340" y="699"/>
                      <a:pt x="340" y="699"/>
                    </a:cubicBezTo>
                    <a:cubicBezTo>
                      <a:pt x="340" y="699"/>
                      <a:pt x="340" y="699"/>
                      <a:pt x="340" y="699"/>
                    </a:cubicBezTo>
                    <a:cubicBezTo>
                      <a:pt x="340" y="698"/>
                      <a:pt x="340" y="698"/>
                      <a:pt x="340" y="698"/>
                    </a:cubicBezTo>
                    <a:cubicBezTo>
                      <a:pt x="340" y="698"/>
                      <a:pt x="340" y="698"/>
                      <a:pt x="340" y="698"/>
                    </a:cubicBezTo>
                    <a:cubicBezTo>
                      <a:pt x="341" y="698"/>
                      <a:pt x="341" y="698"/>
                      <a:pt x="341" y="698"/>
                    </a:cubicBezTo>
                    <a:cubicBezTo>
                      <a:pt x="341" y="698"/>
                      <a:pt x="341" y="698"/>
                      <a:pt x="341" y="698"/>
                    </a:cubicBezTo>
                    <a:cubicBezTo>
                      <a:pt x="341" y="698"/>
                      <a:pt x="341" y="698"/>
                      <a:pt x="341" y="698"/>
                    </a:cubicBezTo>
                    <a:cubicBezTo>
                      <a:pt x="341" y="698"/>
                      <a:pt x="341" y="698"/>
                      <a:pt x="341" y="698"/>
                    </a:cubicBezTo>
                    <a:cubicBezTo>
                      <a:pt x="341" y="698"/>
                      <a:pt x="341" y="698"/>
                      <a:pt x="341" y="698"/>
                    </a:cubicBezTo>
                    <a:cubicBezTo>
                      <a:pt x="341" y="698"/>
                      <a:pt x="341" y="698"/>
                      <a:pt x="341" y="698"/>
                    </a:cubicBezTo>
                    <a:cubicBezTo>
                      <a:pt x="342" y="697"/>
                      <a:pt x="342" y="697"/>
                      <a:pt x="342" y="697"/>
                    </a:cubicBezTo>
                    <a:cubicBezTo>
                      <a:pt x="342" y="697"/>
                      <a:pt x="342" y="697"/>
                      <a:pt x="342" y="697"/>
                    </a:cubicBezTo>
                    <a:cubicBezTo>
                      <a:pt x="343" y="697"/>
                      <a:pt x="343" y="697"/>
                      <a:pt x="343" y="697"/>
                    </a:cubicBezTo>
                    <a:cubicBezTo>
                      <a:pt x="343" y="697"/>
                      <a:pt x="343" y="697"/>
                      <a:pt x="343" y="697"/>
                    </a:cubicBezTo>
                    <a:cubicBezTo>
                      <a:pt x="343" y="697"/>
                      <a:pt x="343" y="697"/>
                      <a:pt x="343" y="697"/>
                    </a:cubicBezTo>
                    <a:cubicBezTo>
                      <a:pt x="343" y="697"/>
                      <a:pt x="343" y="697"/>
                      <a:pt x="343" y="697"/>
                    </a:cubicBezTo>
                    <a:cubicBezTo>
                      <a:pt x="344" y="697"/>
                      <a:pt x="344" y="697"/>
                      <a:pt x="344" y="697"/>
                    </a:cubicBezTo>
                    <a:cubicBezTo>
                      <a:pt x="344" y="697"/>
                      <a:pt x="344" y="697"/>
                      <a:pt x="344" y="697"/>
                    </a:cubicBezTo>
                    <a:cubicBezTo>
                      <a:pt x="344" y="697"/>
                      <a:pt x="344" y="697"/>
                      <a:pt x="344" y="697"/>
                    </a:cubicBezTo>
                    <a:cubicBezTo>
                      <a:pt x="344" y="697"/>
                      <a:pt x="344" y="697"/>
                      <a:pt x="344" y="697"/>
                    </a:cubicBezTo>
                    <a:cubicBezTo>
                      <a:pt x="345" y="697"/>
                      <a:pt x="345" y="697"/>
                      <a:pt x="345" y="697"/>
                    </a:cubicBezTo>
                    <a:cubicBezTo>
                      <a:pt x="345" y="697"/>
                      <a:pt x="345" y="697"/>
                      <a:pt x="345" y="697"/>
                    </a:cubicBezTo>
                    <a:cubicBezTo>
                      <a:pt x="345" y="698"/>
                      <a:pt x="345" y="698"/>
                      <a:pt x="345" y="698"/>
                    </a:cubicBezTo>
                    <a:cubicBezTo>
                      <a:pt x="345" y="698"/>
                      <a:pt x="345" y="698"/>
                      <a:pt x="345" y="698"/>
                    </a:cubicBezTo>
                    <a:cubicBezTo>
                      <a:pt x="345" y="698"/>
                      <a:pt x="345" y="698"/>
                      <a:pt x="345" y="698"/>
                    </a:cubicBezTo>
                    <a:cubicBezTo>
                      <a:pt x="345" y="698"/>
                      <a:pt x="345" y="698"/>
                      <a:pt x="345" y="698"/>
                    </a:cubicBezTo>
                    <a:cubicBezTo>
                      <a:pt x="345" y="698"/>
                      <a:pt x="345" y="698"/>
                      <a:pt x="345" y="698"/>
                    </a:cubicBezTo>
                    <a:cubicBezTo>
                      <a:pt x="345" y="698"/>
                      <a:pt x="345" y="698"/>
                      <a:pt x="345" y="698"/>
                    </a:cubicBezTo>
                    <a:cubicBezTo>
                      <a:pt x="346" y="698"/>
                      <a:pt x="346" y="698"/>
                      <a:pt x="346" y="698"/>
                    </a:cubicBezTo>
                    <a:cubicBezTo>
                      <a:pt x="346" y="698"/>
                      <a:pt x="346" y="698"/>
                      <a:pt x="346" y="698"/>
                    </a:cubicBezTo>
                    <a:cubicBezTo>
                      <a:pt x="346" y="698"/>
                      <a:pt x="346" y="698"/>
                      <a:pt x="346" y="698"/>
                    </a:cubicBezTo>
                    <a:cubicBezTo>
                      <a:pt x="346" y="698"/>
                      <a:pt x="346" y="698"/>
                      <a:pt x="346" y="698"/>
                    </a:cubicBezTo>
                    <a:cubicBezTo>
                      <a:pt x="346" y="697"/>
                      <a:pt x="346" y="697"/>
                      <a:pt x="346" y="697"/>
                    </a:cubicBezTo>
                    <a:cubicBezTo>
                      <a:pt x="346" y="697"/>
                      <a:pt x="346" y="697"/>
                      <a:pt x="346" y="697"/>
                    </a:cubicBezTo>
                    <a:cubicBezTo>
                      <a:pt x="347" y="697"/>
                      <a:pt x="347" y="697"/>
                      <a:pt x="347" y="697"/>
                    </a:cubicBezTo>
                    <a:cubicBezTo>
                      <a:pt x="347" y="697"/>
                      <a:pt x="347" y="697"/>
                      <a:pt x="347" y="697"/>
                    </a:cubicBezTo>
                    <a:cubicBezTo>
                      <a:pt x="347" y="697"/>
                      <a:pt x="347" y="697"/>
                      <a:pt x="347" y="697"/>
                    </a:cubicBezTo>
                    <a:cubicBezTo>
                      <a:pt x="347" y="697"/>
                      <a:pt x="347" y="697"/>
                      <a:pt x="347" y="697"/>
                    </a:cubicBezTo>
                    <a:cubicBezTo>
                      <a:pt x="347" y="697"/>
                      <a:pt x="347" y="697"/>
                      <a:pt x="347" y="697"/>
                    </a:cubicBezTo>
                    <a:cubicBezTo>
                      <a:pt x="347" y="697"/>
                      <a:pt x="347" y="697"/>
                      <a:pt x="347" y="697"/>
                    </a:cubicBezTo>
                    <a:cubicBezTo>
                      <a:pt x="347" y="697"/>
                      <a:pt x="347" y="697"/>
                      <a:pt x="347" y="697"/>
                    </a:cubicBezTo>
                    <a:cubicBezTo>
                      <a:pt x="347" y="697"/>
                      <a:pt x="347" y="697"/>
                      <a:pt x="347" y="697"/>
                    </a:cubicBezTo>
                    <a:cubicBezTo>
                      <a:pt x="348" y="697"/>
                      <a:pt x="348" y="697"/>
                      <a:pt x="348" y="697"/>
                    </a:cubicBezTo>
                    <a:cubicBezTo>
                      <a:pt x="348" y="697"/>
                      <a:pt x="348" y="697"/>
                      <a:pt x="348" y="697"/>
                    </a:cubicBezTo>
                    <a:cubicBezTo>
                      <a:pt x="348" y="697"/>
                      <a:pt x="348" y="697"/>
                      <a:pt x="348" y="697"/>
                    </a:cubicBezTo>
                    <a:cubicBezTo>
                      <a:pt x="348" y="697"/>
                      <a:pt x="348" y="697"/>
                      <a:pt x="348" y="697"/>
                    </a:cubicBezTo>
                    <a:cubicBezTo>
                      <a:pt x="348" y="697"/>
                      <a:pt x="348" y="697"/>
                      <a:pt x="348" y="697"/>
                    </a:cubicBezTo>
                    <a:cubicBezTo>
                      <a:pt x="348" y="697"/>
                      <a:pt x="348" y="697"/>
                      <a:pt x="348" y="697"/>
                    </a:cubicBezTo>
                    <a:cubicBezTo>
                      <a:pt x="349" y="697"/>
                      <a:pt x="349" y="697"/>
                      <a:pt x="349" y="697"/>
                    </a:cubicBezTo>
                    <a:cubicBezTo>
                      <a:pt x="349" y="697"/>
                      <a:pt x="349" y="697"/>
                      <a:pt x="349" y="697"/>
                    </a:cubicBezTo>
                    <a:cubicBezTo>
                      <a:pt x="349" y="697"/>
                      <a:pt x="349" y="697"/>
                      <a:pt x="349" y="697"/>
                    </a:cubicBezTo>
                    <a:cubicBezTo>
                      <a:pt x="349" y="697"/>
                      <a:pt x="349" y="697"/>
                      <a:pt x="349" y="697"/>
                    </a:cubicBezTo>
                    <a:cubicBezTo>
                      <a:pt x="349" y="697"/>
                      <a:pt x="349" y="697"/>
                      <a:pt x="349" y="697"/>
                    </a:cubicBezTo>
                    <a:cubicBezTo>
                      <a:pt x="349" y="697"/>
                      <a:pt x="349" y="697"/>
                      <a:pt x="349" y="697"/>
                    </a:cubicBezTo>
                    <a:cubicBezTo>
                      <a:pt x="352" y="697"/>
                      <a:pt x="352" y="697"/>
                      <a:pt x="352" y="697"/>
                    </a:cubicBezTo>
                    <a:cubicBezTo>
                      <a:pt x="352" y="697"/>
                      <a:pt x="352" y="697"/>
                      <a:pt x="352" y="697"/>
                    </a:cubicBezTo>
                    <a:cubicBezTo>
                      <a:pt x="355" y="697"/>
                      <a:pt x="355" y="697"/>
                      <a:pt x="355" y="697"/>
                    </a:cubicBezTo>
                    <a:cubicBezTo>
                      <a:pt x="355" y="697"/>
                      <a:pt x="355" y="697"/>
                      <a:pt x="355" y="697"/>
                    </a:cubicBezTo>
                    <a:cubicBezTo>
                      <a:pt x="358" y="696"/>
                      <a:pt x="358" y="696"/>
                      <a:pt x="358" y="696"/>
                    </a:cubicBezTo>
                    <a:cubicBezTo>
                      <a:pt x="358" y="696"/>
                      <a:pt x="358" y="696"/>
                      <a:pt x="358" y="696"/>
                    </a:cubicBezTo>
                    <a:cubicBezTo>
                      <a:pt x="361" y="695"/>
                      <a:pt x="361" y="695"/>
                      <a:pt x="361" y="695"/>
                    </a:cubicBezTo>
                    <a:cubicBezTo>
                      <a:pt x="361" y="695"/>
                      <a:pt x="361" y="695"/>
                      <a:pt x="361" y="695"/>
                    </a:cubicBezTo>
                    <a:cubicBezTo>
                      <a:pt x="364" y="694"/>
                      <a:pt x="364" y="694"/>
                      <a:pt x="364" y="694"/>
                    </a:cubicBezTo>
                    <a:cubicBezTo>
                      <a:pt x="364" y="694"/>
                      <a:pt x="364" y="694"/>
                      <a:pt x="364" y="694"/>
                    </a:cubicBezTo>
                    <a:cubicBezTo>
                      <a:pt x="367" y="693"/>
                      <a:pt x="367" y="693"/>
                      <a:pt x="367" y="693"/>
                    </a:cubicBezTo>
                    <a:cubicBezTo>
                      <a:pt x="367" y="693"/>
                      <a:pt x="367" y="693"/>
                      <a:pt x="367" y="693"/>
                    </a:cubicBezTo>
                    <a:cubicBezTo>
                      <a:pt x="370" y="691"/>
                      <a:pt x="370" y="691"/>
                      <a:pt x="370" y="691"/>
                    </a:cubicBezTo>
                    <a:cubicBezTo>
                      <a:pt x="370" y="691"/>
                      <a:pt x="370" y="691"/>
                      <a:pt x="370" y="691"/>
                    </a:cubicBezTo>
                    <a:cubicBezTo>
                      <a:pt x="372" y="688"/>
                      <a:pt x="372" y="688"/>
                      <a:pt x="372" y="688"/>
                    </a:cubicBezTo>
                    <a:cubicBezTo>
                      <a:pt x="372" y="688"/>
                      <a:pt x="372" y="688"/>
                      <a:pt x="372" y="688"/>
                    </a:cubicBezTo>
                    <a:cubicBezTo>
                      <a:pt x="380" y="679"/>
                      <a:pt x="380" y="679"/>
                      <a:pt x="380" y="679"/>
                    </a:cubicBezTo>
                    <a:cubicBezTo>
                      <a:pt x="380" y="679"/>
                      <a:pt x="380" y="679"/>
                      <a:pt x="380" y="679"/>
                    </a:cubicBezTo>
                    <a:cubicBezTo>
                      <a:pt x="380" y="679"/>
                      <a:pt x="380" y="679"/>
                      <a:pt x="380" y="679"/>
                    </a:cubicBezTo>
                    <a:cubicBezTo>
                      <a:pt x="380" y="679"/>
                      <a:pt x="380" y="679"/>
                      <a:pt x="380" y="679"/>
                    </a:cubicBezTo>
                    <a:cubicBezTo>
                      <a:pt x="381" y="679"/>
                      <a:pt x="381" y="679"/>
                      <a:pt x="381" y="679"/>
                    </a:cubicBezTo>
                    <a:cubicBezTo>
                      <a:pt x="381" y="679"/>
                      <a:pt x="381" y="679"/>
                      <a:pt x="381" y="679"/>
                    </a:cubicBezTo>
                    <a:cubicBezTo>
                      <a:pt x="381" y="678"/>
                      <a:pt x="381" y="678"/>
                      <a:pt x="381" y="678"/>
                    </a:cubicBezTo>
                    <a:cubicBezTo>
                      <a:pt x="381" y="678"/>
                      <a:pt x="381" y="678"/>
                      <a:pt x="381" y="678"/>
                    </a:cubicBezTo>
                    <a:cubicBezTo>
                      <a:pt x="382" y="677"/>
                      <a:pt x="382" y="677"/>
                      <a:pt x="382" y="677"/>
                    </a:cubicBezTo>
                    <a:cubicBezTo>
                      <a:pt x="382" y="677"/>
                      <a:pt x="382" y="677"/>
                      <a:pt x="382" y="677"/>
                    </a:cubicBezTo>
                    <a:cubicBezTo>
                      <a:pt x="382" y="677"/>
                      <a:pt x="382" y="677"/>
                      <a:pt x="382" y="677"/>
                    </a:cubicBezTo>
                    <a:cubicBezTo>
                      <a:pt x="382" y="677"/>
                      <a:pt x="382" y="677"/>
                      <a:pt x="382" y="677"/>
                    </a:cubicBezTo>
                    <a:cubicBezTo>
                      <a:pt x="383" y="677"/>
                      <a:pt x="383" y="677"/>
                      <a:pt x="383" y="677"/>
                    </a:cubicBezTo>
                    <a:cubicBezTo>
                      <a:pt x="383" y="677"/>
                      <a:pt x="383" y="677"/>
                      <a:pt x="383" y="677"/>
                    </a:cubicBezTo>
                    <a:cubicBezTo>
                      <a:pt x="383" y="676"/>
                      <a:pt x="383" y="676"/>
                      <a:pt x="383" y="676"/>
                    </a:cubicBezTo>
                    <a:cubicBezTo>
                      <a:pt x="383" y="676"/>
                      <a:pt x="383" y="676"/>
                      <a:pt x="383" y="676"/>
                    </a:cubicBezTo>
                    <a:cubicBezTo>
                      <a:pt x="384" y="676"/>
                      <a:pt x="384" y="676"/>
                      <a:pt x="384" y="676"/>
                    </a:cubicBezTo>
                    <a:cubicBezTo>
                      <a:pt x="384" y="676"/>
                      <a:pt x="384" y="676"/>
                      <a:pt x="384" y="676"/>
                    </a:cubicBezTo>
                    <a:cubicBezTo>
                      <a:pt x="385" y="674"/>
                      <a:pt x="385" y="674"/>
                      <a:pt x="385" y="674"/>
                    </a:cubicBezTo>
                    <a:cubicBezTo>
                      <a:pt x="385" y="674"/>
                      <a:pt x="385" y="674"/>
                      <a:pt x="385" y="674"/>
                    </a:cubicBezTo>
                    <a:cubicBezTo>
                      <a:pt x="387" y="673"/>
                      <a:pt x="387" y="673"/>
                      <a:pt x="387" y="673"/>
                    </a:cubicBezTo>
                    <a:cubicBezTo>
                      <a:pt x="387" y="673"/>
                      <a:pt x="387" y="673"/>
                      <a:pt x="387" y="673"/>
                    </a:cubicBezTo>
                    <a:cubicBezTo>
                      <a:pt x="388" y="671"/>
                      <a:pt x="388" y="671"/>
                      <a:pt x="388" y="671"/>
                    </a:cubicBezTo>
                    <a:cubicBezTo>
                      <a:pt x="388" y="671"/>
                      <a:pt x="388" y="671"/>
                      <a:pt x="388" y="671"/>
                    </a:cubicBezTo>
                    <a:cubicBezTo>
                      <a:pt x="390" y="670"/>
                      <a:pt x="390" y="670"/>
                      <a:pt x="390" y="670"/>
                    </a:cubicBezTo>
                    <a:cubicBezTo>
                      <a:pt x="390" y="670"/>
                      <a:pt x="390" y="670"/>
                      <a:pt x="390" y="670"/>
                    </a:cubicBezTo>
                    <a:cubicBezTo>
                      <a:pt x="391" y="668"/>
                      <a:pt x="391" y="668"/>
                      <a:pt x="391" y="668"/>
                    </a:cubicBezTo>
                    <a:cubicBezTo>
                      <a:pt x="391" y="668"/>
                      <a:pt x="391" y="668"/>
                      <a:pt x="391" y="668"/>
                    </a:cubicBezTo>
                    <a:cubicBezTo>
                      <a:pt x="392" y="667"/>
                      <a:pt x="392" y="667"/>
                      <a:pt x="392" y="667"/>
                    </a:cubicBezTo>
                    <a:cubicBezTo>
                      <a:pt x="392" y="667"/>
                      <a:pt x="392" y="667"/>
                      <a:pt x="392" y="667"/>
                    </a:cubicBezTo>
                    <a:cubicBezTo>
                      <a:pt x="393" y="665"/>
                      <a:pt x="393" y="665"/>
                      <a:pt x="393" y="665"/>
                    </a:cubicBezTo>
                    <a:cubicBezTo>
                      <a:pt x="393" y="665"/>
                      <a:pt x="393" y="665"/>
                      <a:pt x="393" y="665"/>
                    </a:cubicBezTo>
                    <a:cubicBezTo>
                      <a:pt x="394" y="663"/>
                      <a:pt x="394" y="663"/>
                      <a:pt x="394" y="663"/>
                    </a:cubicBezTo>
                    <a:cubicBezTo>
                      <a:pt x="394" y="663"/>
                      <a:pt x="394" y="663"/>
                      <a:pt x="394" y="663"/>
                    </a:cubicBezTo>
                    <a:cubicBezTo>
                      <a:pt x="394" y="663"/>
                      <a:pt x="394" y="663"/>
                      <a:pt x="394" y="663"/>
                    </a:cubicBezTo>
                    <a:cubicBezTo>
                      <a:pt x="394" y="663"/>
                      <a:pt x="394" y="663"/>
                      <a:pt x="394" y="663"/>
                    </a:cubicBezTo>
                    <a:cubicBezTo>
                      <a:pt x="393" y="662"/>
                      <a:pt x="393" y="662"/>
                      <a:pt x="393" y="662"/>
                    </a:cubicBezTo>
                    <a:cubicBezTo>
                      <a:pt x="393" y="662"/>
                      <a:pt x="393" y="662"/>
                      <a:pt x="393" y="662"/>
                    </a:cubicBezTo>
                    <a:cubicBezTo>
                      <a:pt x="392" y="662"/>
                      <a:pt x="392" y="662"/>
                      <a:pt x="392" y="662"/>
                    </a:cubicBezTo>
                    <a:cubicBezTo>
                      <a:pt x="392" y="662"/>
                      <a:pt x="392" y="662"/>
                      <a:pt x="392" y="662"/>
                    </a:cubicBezTo>
                    <a:cubicBezTo>
                      <a:pt x="392" y="662"/>
                      <a:pt x="392" y="662"/>
                      <a:pt x="392" y="662"/>
                    </a:cubicBezTo>
                    <a:cubicBezTo>
                      <a:pt x="392" y="662"/>
                      <a:pt x="392" y="662"/>
                      <a:pt x="392" y="662"/>
                    </a:cubicBezTo>
                    <a:cubicBezTo>
                      <a:pt x="391" y="662"/>
                      <a:pt x="391" y="662"/>
                      <a:pt x="391" y="662"/>
                    </a:cubicBezTo>
                    <a:cubicBezTo>
                      <a:pt x="391" y="662"/>
                      <a:pt x="391" y="662"/>
                      <a:pt x="391" y="662"/>
                    </a:cubicBezTo>
                    <a:cubicBezTo>
                      <a:pt x="390" y="662"/>
                      <a:pt x="390" y="662"/>
                      <a:pt x="390" y="662"/>
                    </a:cubicBezTo>
                    <a:cubicBezTo>
                      <a:pt x="390" y="662"/>
                      <a:pt x="390" y="662"/>
                      <a:pt x="390" y="662"/>
                    </a:cubicBezTo>
                    <a:cubicBezTo>
                      <a:pt x="389" y="662"/>
                      <a:pt x="389" y="662"/>
                      <a:pt x="389" y="662"/>
                    </a:cubicBezTo>
                    <a:cubicBezTo>
                      <a:pt x="389" y="662"/>
                      <a:pt x="389" y="662"/>
                      <a:pt x="389" y="662"/>
                    </a:cubicBezTo>
                    <a:cubicBezTo>
                      <a:pt x="389" y="662"/>
                      <a:pt x="389" y="662"/>
                      <a:pt x="389" y="662"/>
                    </a:cubicBezTo>
                    <a:cubicBezTo>
                      <a:pt x="389" y="662"/>
                      <a:pt x="389" y="662"/>
                      <a:pt x="389" y="662"/>
                    </a:cubicBezTo>
                    <a:cubicBezTo>
                      <a:pt x="386" y="663"/>
                      <a:pt x="386" y="663"/>
                      <a:pt x="386" y="663"/>
                    </a:cubicBezTo>
                    <a:cubicBezTo>
                      <a:pt x="386" y="663"/>
                      <a:pt x="386" y="663"/>
                      <a:pt x="386" y="663"/>
                    </a:cubicBezTo>
                    <a:cubicBezTo>
                      <a:pt x="384" y="663"/>
                      <a:pt x="384" y="663"/>
                      <a:pt x="384" y="663"/>
                    </a:cubicBezTo>
                    <a:cubicBezTo>
                      <a:pt x="384" y="663"/>
                      <a:pt x="384" y="663"/>
                      <a:pt x="384" y="663"/>
                    </a:cubicBezTo>
                    <a:cubicBezTo>
                      <a:pt x="382" y="664"/>
                      <a:pt x="382" y="664"/>
                      <a:pt x="382" y="664"/>
                    </a:cubicBezTo>
                    <a:cubicBezTo>
                      <a:pt x="382" y="664"/>
                      <a:pt x="382" y="664"/>
                      <a:pt x="382" y="664"/>
                    </a:cubicBezTo>
                    <a:cubicBezTo>
                      <a:pt x="380" y="664"/>
                      <a:pt x="380" y="664"/>
                      <a:pt x="380" y="664"/>
                    </a:cubicBezTo>
                    <a:cubicBezTo>
                      <a:pt x="380" y="664"/>
                      <a:pt x="380" y="664"/>
                      <a:pt x="380" y="664"/>
                    </a:cubicBezTo>
                    <a:cubicBezTo>
                      <a:pt x="378" y="664"/>
                      <a:pt x="378" y="664"/>
                      <a:pt x="378" y="664"/>
                    </a:cubicBezTo>
                    <a:cubicBezTo>
                      <a:pt x="378" y="664"/>
                      <a:pt x="378" y="664"/>
                      <a:pt x="378" y="664"/>
                    </a:cubicBezTo>
                    <a:cubicBezTo>
                      <a:pt x="376" y="665"/>
                      <a:pt x="376" y="665"/>
                      <a:pt x="376" y="665"/>
                    </a:cubicBezTo>
                    <a:cubicBezTo>
                      <a:pt x="376" y="665"/>
                      <a:pt x="376" y="665"/>
                      <a:pt x="376" y="665"/>
                    </a:cubicBezTo>
                    <a:cubicBezTo>
                      <a:pt x="374" y="665"/>
                      <a:pt x="374" y="665"/>
                      <a:pt x="374" y="665"/>
                    </a:cubicBezTo>
                    <a:cubicBezTo>
                      <a:pt x="374" y="665"/>
                      <a:pt x="374" y="665"/>
                      <a:pt x="374" y="665"/>
                    </a:cubicBezTo>
                    <a:cubicBezTo>
                      <a:pt x="372" y="665"/>
                      <a:pt x="372" y="665"/>
                      <a:pt x="372" y="665"/>
                    </a:cubicBezTo>
                    <a:cubicBezTo>
                      <a:pt x="372" y="665"/>
                      <a:pt x="372" y="665"/>
                      <a:pt x="372" y="665"/>
                    </a:cubicBezTo>
                    <a:cubicBezTo>
                      <a:pt x="372" y="665"/>
                      <a:pt x="372" y="665"/>
                      <a:pt x="372" y="665"/>
                    </a:cubicBezTo>
                    <a:cubicBezTo>
                      <a:pt x="372" y="665"/>
                      <a:pt x="372" y="665"/>
                      <a:pt x="372" y="665"/>
                    </a:cubicBezTo>
                    <a:cubicBezTo>
                      <a:pt x="371" y="665"/>
                      <a:pt x="371" y="665"/>
                      <a:pt x="371" y="665"/>
                    </a:cubicBezTo>
                    <a:cubicBezTo>
                      <a:pt x="371" y="665"/>
                      <a:pt x="371" y="665"/>
                      <a:pt x="371" y="665"/>
                    </a:cubicBezTo>
                    <a:cubicBezTo>
                      <a:pt x="371" y="665"/>
                      <a:pt x="371" y="665"/>
                      <a:pt x="371" y="665"/>
                    </a:cubicBezTo>
                    <a:cubicBezTo>
                      <a:pt x="371" y="665"/>
                      <a:pt x="371" y="665"/>
                      <a:pt x="371" y="665"/>
                    </a:cubicBezTo>
                    <a:cubicBezTo>
                      <a:pt x="371" y="665"/>
                      <a:pt x="371" y="665"/>
                      <a:pt x="371" y="665"/>
                    </a:cubicBezTo>
                    <a:cubicBezTo>
                      <a:pt x="371" y="665"/>
                      <a:pt x="371" y="665"/>
                      <a:pt x="371" y="665"/>
                    </a:cubicBezTo>
                    <a:cubicBezTo>
                      <a:pt x="370" y="665"/>
                      <a:pt x="370" y="665"/>
                      <a:pt x="370" y="665"/>
                    </a:cubicBezTo>
                    <a:cubicBezTo>
                      <a:pt x="370" y="665"/>
                      <a:pt x="370" y="665"/>
                      <a:pt x="370" y="665"/>
                    </a:cubicBezTo>
                    <a:cubicBezTo>
                      <a:pt x="370" y="665"/>
                      <a:pt x="370" y="665"/>
                      <a:pt x="370" y="665"/>
                    </a:cubicBezTo>
                    <a:cubicBezTo>
                      <a:pt x="370" y="665"/>
                      <a:pt x="370" y="665"/>
                      <a:pt x="370" y="665"/>
                    </a:cubicBezTo>
                    <a:cubicBezTo>
                      <a:pt x="369" y="665"/>
                      <a:pt x="369" y="665"/>
                      <a:pt x="369" y="665"/>
                    </a:cubicBezTo>
                    <a:cubicBezTo>
                      <a:pt x="369" y="665"/>
                      <a:pt x="369" y="665"/>
                      <a:pt x="369" y="665"/>
                    </a:cubicBezTo>
                    <a:cubicBezTo>
                      <a:pt x="369" y="664"/>
                      <a:pt x="369" y="664"/>
                      <a:pt x="369" y="664"/>
                    </a:cubicBezTo>
                    <a:cubicBezTo>
                      <a:pt x="369" y="664"/>
                      <a:pt x="369" y="664"/>
                      <a:pt x="369" y="664"/>
                    </a:cubicBezTo>
                    <a:cubicBezTo>
                      <a:pt x="368" y="664"/>
                      <a:pt x="368" y="664"/>
                      <a:pt x="368" y="664"/>
                    </a:cubicBezTo>
                    <a:cubicBezTo>
                      <a:pt x="368" y="664"/>
                      <a:pt x="368" y="664"/>
                      <a:pt x="368" y="664"/>
                    </a:cubicBezTo>
                    <a:cubicBezTo>
                      <a:pt x="368" y="663"/>
                      <a:pt x="368" y="663"/>
                      <a:pt x="368" y="663"/>
                    </a:cubicBezTo>
                    <a:cubicBezTo>
                      <a:pt x="368" y="663"/>
                      <a:pt x="368" y="663"/>
                      <a:pt x="368" y="663"/>
                    </a:cubicBezTo>
                    <a:cubicBezTo>
                      <a:pt x="367" y="663"/>
                      <a:pt x="367" y="663"/>
                      <a:pt x="367" y="663"/>
                    </a:cubicBezTo>
                    <a:cubicBezTo>
                      <a:pt x="367" y="663"/>
                      <a:pt x="367" y="663"/>
                      <a:pt x="367" y="663"/>
                    </a:cubicBezTo>
                    <a:cubicBezTo>
                      <a:pt x="367" y="662"/>
                      <a:pt x="367" y="662"/>
                      <a:pt x="367" y="662"/>
                    </a:cubicBezTo>
                    <a:cubicBezTo>
                      <a:pt x="367" y="662"/>
                      <a:pt x="367" y="662"/>
                      <a:pt x="367" y="662"/>
                    </a:cubicBezTo>
                    <a:cubicBezTo>
                      <a:pt x="366" y="662"/>
                      <a:pt x="366" y="662"/>
                      <a:pt x="366" y="662"/>
                    </a:cubicBezTo>
                    <a:cubicBezTo>
                      <a:pt x="366" y="662"/>
                      <a:pt x="366" y="662"/>
                      <a:pt x="366" y="662"/>
                    </a:cubicBezTo>
                    <a:cubicBezTo>
                      <a:pt x="366" y="661"/>
                      <a:pt x="366" y="661"/>
                      <a:pt x="366" y="661"/>
                    </a:cubicBezTo>
                    <a:cubicBezTo>
                      <a:pt x="366" y="661"/>
                      <a:pt x="366" y="661"/>
                      <a:pt x="366" y="661"/>
                    </a:cubicBezTo>
                    <a:cubicBezTo>
                      <a:pt x="365" y="660"/>
                      <a:pt x="365" y="660"/>
                      <a:pt x="365" y="660"/>
                    </a:cubicBezTo>
                    <a:cubicBezTo>
                      <a:pt x="365" y="660"/>
                      <a:pt x="365" y="660"/>
                      <a:pt x="365" y="660"/>
                    </a:cubicBezTo>
                    <a:cubicBezTo>
                      <a:pt x="365" y="659"/>
                      <a:pt x="365" y="659"/>
                      <a:pt x="365" y="659"/>
                    </a:cubicBezTo>
                    <a:cubicBezTo>
                      <a:pt x="365" y="659"/>
                      <a:pt x="365" y="659"/>
                      <a:pt x="365" y="659"/>
                    </a:cubicBezTo>
                    <a:cubicBezTo>
                      <a:pt x="365" y="659"/>
                      <a:pt x="365" y="659"/>
                      <a:pt x="365" y="659"/>
                    </a:cubicBezTo>
                    <a:cubicBezTo>
                      <a:pt x="365" y="659"/>
                      <a:pt x="365" y="659"/>
                      <a:pt x="365" y="659"/>
                    </a:cubicBezTo>
                    <a:cubicBezTo>
                      <a:pt x="366" y="659"/>
                      <a:pt x="366" y="659"/>
                      <a:pt x="366" y="659"/>
                    </a:cubicBezTo>
                    <a:cubicBezTo>
                      <a:pt x="366" y="659"/>
                      <a:pt x="366" y="659"/>
                      <a:pt x="366" y="659"/>
                    </a:cubicBezTo>
                    <a:cubicBezTo>
                      <a:pt x="366" y="659"/>
                      <a:pt x="366" y="659"/>
                      <a:pt x="366" y="659"/>
                    </a:cubicBezTo>
                    <a:cubicBezTo>
                      <a:pt x="366" y="659"/>
                      <a:pt x="366" y="659"/>
                      <a:pt x="366" y="659"/>
                    </a:cubicBezTo>
                    <a:cubicBezTo>
                      <a:pt x="366" y="658"/>
                      <a:pt x="366" y="658"/>
                      <a:pt x="366" y="658"/>
                    </a:cubicBezTo>
                    <a:cubicBezTo>
                      <a:pt x="366" y="658"/>
                      <a:pt x="366" y="658"/>
                      <a:pt x="366" y="658"/>
                    </a:cubicBezTo>
                    <a:cubicBezTo>
                      <a:pt x="366" y="658"/>
                      <a:pt x="366" y="658"/>
                      <a:pt x="366" y="658"/>
                    </a:cubicBezTo>
                    <a:cubicBezTo>
                      <a:pt x="366" y="658"/>
                      <a:pt x="366" y="658"/>
                      <a:pt x="366" y="658"/>
                    </a:cubicBezTo>
                    <a:cubicBezTo>
                      <a:pt x="367" y="658"/>
                      <a:pt x="367" y="658"/>
                      <a:pt x="367" y="658"/>
                    </a:cubicBezTo>
                    <a:cubicBezTo>
                      <a:pt x="367" y="658"/>
                      <a:pt x="367" y="658"/>
                      <a:pt x="367" y="658"/>
                    </a:cubicBezTo>
                    <a:cubicBezTo>
                      <a:pt x="367" y="658"/>
                      <a:pt x="367" y="658"/>
                      <a:pt x="367" y="658"/>
                    </a:cubicBezTo>
                    <a:cubicBezTo>
                      <a:pt x="367" y="658"/>
                      <a:pt x="367" y="658"/>
                      <a:pt x="367" y="658"/>
                    </a:cubicBezTo>
                    <a:cubicBezTo>
                      <a:pt x="367" y="657"/>
                      <a:pt x="367" y="657"/>
                      <a:pt x="367" y="657"/>
                    </a:cubicBezTo>
                    <a:cubicBezTo>
                      <a:pt x="367" y="657"/>
                      <a:pt x="367" y="657"/>
                      <a:pt x="367" y="657"/>
                    </a:cubicBezTo>
                    <a:cubicBezTo>
                      <a:pt x="368" y="658"/>
                      <a:pt x="368" y="658"/>
                      <a:pt x="368" y="658"/>
                    </a:cubicBezTo>
                    <a:cubicBezTo>
                      <a:pt x="368" y="658"/>
                      <a:pt x="368" y="658"/>
                      <a:pt x="368" y="658"/>
                    </a:cubicBezTo>
                    <a:cubicBezTo>
                      <a:pt x="369" y="658"/>
                      <a:pt x="369" y="658"/>
                      <a:pt x="369" y="658"/>
                    </a:cubicBezTo>
                    <a:cubicBezTo>
                      <a:pt x="369" y="658"/>
                      <a:pt x="369" y="658"/>
                      <a:pt x="369" y="658"/>
                    </a:cubicBezTo>
                    <a:cubicBezTo>
                      <a:pt x="370" y="658"/>
                      <a:pt x="370" y="658"/>
                      <a:pt x="370" y="658"/>
                    </a:cubicBezTo>
                    <a:cubicBezTo>
                      <a:pt x="370" y="658"/>
                      <a:pt x="370" y="658"/>
                      <a:pt x="370" y="658"/>
                    </a:cubicBezTo>
                    <a:cubicBezTo>
                      <a:pt x="370" y="658"/>
                      <a:pt x="370" y="658"/>
                      <a:pt x="370" y="658"/>
                    </a:cubicBezTo>
                    <a:cubicBezTo>
                      <a:pt x="370" y="658"/>
                      <a:pt x="370" y="658"/>
                      <a:pt x="370" y="658"/>
                    </a:cubicBezTo>
                    <a:cubicBezTo>
                      <a:pt x="371" y="658"/>
                      <a:pt x="371" y="658"/>
                      <a:pt x="371" y="658"/>
                    </a:cubicBezTo>
                    <a:cubicBezTo>
                      <a:pt x="371" y="658"/>
                      <a:pt x="371" y="658"/>
                      <a:pt x="371" y="658"/>
                    </a:cubicBezTo>
                    <a:cubicBezTo>
                      <a:pt x="372" y="658"/>
                      <a:pt x="372" y="658"/>
                      <a:pt x="372" y="658"/>
                    </a:cubicBezTo>
                    <a:cubicBezTo>
                      <a:pt x="372" y="658"/>
                      <a:pt x="372" y="658"/>
                      <a:pt x="372" y="658"/>
                    </a:cubicBezTo>
                    <a:cubicBezTo>
                      <a:pt x="373" y="659"/>
                      <a:pt x="373" y="659"/>
                      <a:pt x="373" y="659"/>
                    </a:cubicBezTo>
                    <a:cubicBezTo>
                      <a:pt x="373" y="659"/>
                      <a:pt x="373" y="659"/>
                      <a:pt x="373" y="659"/>
                    </a:cubicBezTo>
                    <a:cubicBezTo>
                      <a:pt x="374" y="659"/>
                      <a:pt x="374" y="659"/>
                      <a:pt x="374" y="659"/>
                    </a:cubicBezTo>
                    <a:cubicBezTo>
                      <a:pt x="374" y="659"/>
                      <a:pt x="374" y="659"/>
                      <a:pt x="374" y="659"/>
                    </a:cubicBezTo>
                    <a:cubicBezTo>
                      <a:pt x="390" y="658"/>
                      <a:pt x="390" y="658"/>
                      <a:pt x="390" y="658"/>
                    </a:cubicBezTo>
                    <a:cubicBezTo>
                      <a:pt x="390" y="658"/>
                      <a:pt x="390" y="658"/>
                      <a:pt x="390" y="658"/>
                    </a:cubicBezTo>
                    <a:cubicBezTo>
                      <a:pt x="398" y="658"/>
                      <a:pt x="398" y="658"/>
                      <a:pt x="398" y="658"/>
                    </a:cubicBezTo>
                    <a:cubicBezTo>
                      <a:pt x="398" y="658"/>
                      <a:pt x="398" y="658"/>
                      <a:pt x="398" y="658"/>
                    </a:cubicBezTo>
                    <a:cubicBezTo>
                      <a:pt x="399" y="658"/>
                      <a:pt x="399" y="658"/>
                      <a:pt x="399" y="658"/>
                    </a:cubicBezTo>
                    <a:cubicBezTo>
                      <a:pt x="399" y="658"/>
                      <a:pt x="399" y="658"/>
                      <a:pt x="399" y="658"/>
                    </a:cubicBezTo>
                    <a:cubicBezTo>
                      <a:pt x="399" y="659"/>
                      <a:pt x="399" y="659"/>
                      <a:pt x="399" y="659"/>
                    </a:cubicBezTo>
                    <a:cubicBezTo>
                      <a:pt x="399" y="659"/>
                      <a:pt x="399" y="659"/>
                      <a:pt x="399" y="659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1" y="661"/>
                      <a:pt x="401" y="661"/>
                      <a:pt x="401" y="661"/>
                    </a:cubicBezTo>
                    <a:cubicBezTo>
                      <a:pt x="401" y="661"/>
                      <a:pt x="401" y="661"/>
                      <a:pt x="401" y="661"/>
                    </a:cubicBezTo>
                    <a:cubicBezTo>
                      <a:pt x="401" y="662"/>
                      <a:pt x="401" y="662"/>
                      <a:pt x="401" y="662"/>
                    </a:cubicBezTo>
                    <a:cubicBezTo>
                      <a:pt x="401" y="662"/>
                      <a:pt x="401" y="662"/>
                      <a:pt x="401" y="662"/>
                    </a:cubicBezTo>
                    <a:cubicBezTo>
                      <a:pt x="401" y="663"/>
                      <a:pt x="401" y="663"/>
                      <a:pt x="401" y="663"/>
                    </a:cubicBezTo>
                    <a:cubicBezTo>
                      <a:pt x="401" y="663"/>
                      <a:pt x="401" y="663"/>
                      <a:pt x="401" y="663"/>
                    </a:cubicBezTo>
                    <a:cubicBezTo>
                      <a:pt x="401" y="664"/>
                      <a:pt x="401" y="664"/>
                      <a:pt x="401" y="664"/>
                    </a:cubicBezTo>
                    <a:cubicBezTo>
                      <a:pt x="401" y="664"/>
                      <a:pt x="401" y="664"/>
                      <a:pt x="401" y="664"/>
                    </a:cubicBezTo>
                    <a:cubicBezTo>
                      <a:pt x="401" y="665"/>
                      <a:pt x="401" y="665"/>
                      <a:pt x="401" y="665"/>
                    </a:cubicBezTo>
                    <a:cubicBezTo>
                      <a:pt x="401" y="665"/>
                      <a:pt x="401" y="665"/>
                      <a:pt x="401" y="665"/>
                    </a:cubicBezTo>
                    <a:cubicBezTo>
                      <a:pt x="400" y="666"/>
                      <a:pt x="400" y="666"/>
                      <a:pt x="400" y="666"/>
                    </a:cubicBezTo>
                    <a:cubicBezTo>
                      <a:pt x="400" y="666"/>
                      <a:pt x="400" y="666"/>
                      <a:pt x="400" y="666"/>
                    </a:cubicBezTo>
                    <a:cubicBezTo>
                      <a:pt x="400" y="666"/>
                      <a:pt x="400" y="666"/>
                      <a:pt x="400" y="666"/>
                    </a:cubicBezTo>
                    <a:cubicBezTo>
                      <a:pt x="400" y="666"/>
                      <a:pt x="400" y="666"/>
                      <a:pt x="400" y="666"/>
                    </a:cubicBezTo>
                    <a:cubicBezTo>
                      <a:pt x="400" y="667"/>
                      <a:pt x="400" y="667"/>
                      <a:pt x="400" y="667"/>
                    </a:cubicBezTo>
                    <a:cubicBezTo>
                      <a:pt x="400" y="667"/>
                      <a:pt x="400" y="667"/>
                      <a:pt x="400" y="667"/>
                    </a:cubicBezTo>
                    <a:cubicBezTo>
                      <a:pt x="399" y="667"/>
                      <a:pt x="399" y="667"/>
                      <a:pt x="399" y="667"/>
                    </a:cubicBezTo>
                    <a:cubicBezTo>
                      <a:pt x="399" y="667"/>
                      <a:pt x="399" y="667"/>
                      <a:pt x="399" y="667"/>
                    </a:cubicBezTo>
                    <a:cubicBezTo>
                      <a:pt x="399" y="668"/>
                      <a:pt x="399" y="668"/>
                      <a:pt x="399" y="668"/>
                    </a:cubicBezTo>
                    <a:cubicBezTo>
                      <a:pt x="399" y="668"/>
                      <a:pt x="399" y="668"/>
                      <a:pt x="399" y="668"/>
                    </a:cubicBezTo>
                    <a:cubicBezTo>
                      <a:pt x="398" y="668"/>
                      <a:pt x="398" y="668"/>
                      <a:pt x="398" y="668"/>
                    </a:cubicBezTo>
                    <a:cubicBezTo>
                      <a:pt x="398" y="668"/>
                      <a:pt x="398" y="668"/>
                      <a:pt x="398" y="668"/>
                    </a:cubicBezTo>
                    <a:cubicBezTo>
                      <a:pt x="398" y="668"/>
                      <a:pt x="398" y="668"/>
                      <a:pt x="398" y="668"/>
                    </a:cubicBezTo>
                    <a:cubicBezTo>
                      <a:pt x="398" y="668"/>
                      <a:pt x="398" y="668"/>
                      <a:pt x="398" y="668"/>
                    </a:cubicBezTo>
                    <a:cubicBezTo>
                      <a:pt x="398" y="669"/>
                      <a:pt x="398" y="669"/>
                      <a:pt x="398" y="669"/>
                    </a:cubicBezTo>
                    <a:cubicBezTo>
                      <a:pt x="398" y="669"/>
                      <a:pt x="398" y="669"/>
                      <a:pt x="398" y="669"/>
                    </a:cubicBezTo>
                    <a:cubicBezTo>
                      <a:pt x="396" y="670"/>
                      <a:pt x="396" y="670"/>
                      <a:pt x="396" y="670"/>
                    </a:cubicBezTo>
                    <a:cubicBezTo>
                      <a:pt x="396" y="670"/>
                      <a:pt x="396" y="670"/>
                      <a:pt x="396" y="670"/>
                    </a:cubicBezTo>
                    <a:cubicBezTo>
                      <a:pt x="395" y="672"/>
                      <a:pt x="395" y="672"/>
                      <a:pt x="395" y="672"/>
                    </a:cubicBezTo>
                    <a:cubicBezTo>
                      <a:pt x="395" y="672"/>
                      <a:pt x="395" y="672"/>
                      <a:pt x="395" y="672"/>
                    </a:cubicBezTo>
                    <a:cubicBezTo>
                      <a:pt x="393" y="673"/>
                      <a:pt x="393" y="673"/>
                      <a:pt x="393" y="673"/>
                    </a:cubicBezTo>
                    <a:cubicBezTo>
                      <a:pt x="393" y="673"/>
                      <a:pt x="393" y="673"/>
                      <a:pt x="393" y="673"/>
                    </a:cubicBezTo>
                    <a:cubicBezTo>
                      <a:pt x="392" y="675"/>
                      <a:pt x="392" y="675"/>
                      <a:pt x="392" y="675"/>
                    </a:cubicBezTo>
                    <a:cubicBezTo>
                      <a:pt x="392" y="675"/>
                      <a:pt x="392" y="675"/>
                      <a:pt x="392" y="675"/>
                    </a:cubicBezTo>
                    <a:cubicBezTo>
                      <a:pt x="391" y="676"/>
                      <a:pt x="391" y="676"/>
                      <a:pt x="391" y="676"/>
                    </a:cubicBezTo>
                    <a:cubicBezTo>
                      <a:pt x="391" y="676"/>
                      <a:pt x="391" y="676"/>
                      <a:pt x="391" y="676"/>
                    </a:cubicBezTo>
                    <a:cubicBezTo>
                      <a:pt x="390" y="677"/>
                      <a:pt x="390" y="677"/>
                      <a:pt x="390" y="677"/>
                    </a:cubicBezTo>
                    <a:cubicBezTo>
                      <a:pt x="390" y="677"/>
                      <a:pt x="390" y="677"/>
                      <a:pt x="390" y="677"/>
                    </a:cubicBezTo>
                    <a:cubicBezTo>
                      <a:pt x="388" y="679"/>
                      <a:pt x="388" y="679"/>
                      <a:pt x="388" y="679"/>
                    </a:cubicBezTo>
                    <a:cubicBezTo>
                      <a:pt x="388" y="679"/>
                      <a:pt x="388" y="679"/>
                      <a:pt x="388" y="679"/>
                    </a:cubicBezTo>
                    <a:cubicBezTo>
                      <a:pt x="387" y="679"/>
                      <a:pt x="387" y="679"/>
                      <a:pt x="387" y="679"/>
                    </a:cubicBezTo>
                    <a:cubicBezTo>
                      <a:pt x="387" y="679"/>
                      <a:pt x="387" y="679"/>
                      <a:pt x="387" y="679"/>
                    </a:cubicBezTo>
                    <a:cubicBezTo>
                      <a:pt x="381" y="688"/>
                      <a:pt x="381" y="688"/>
                      <a:pt x="381" y="688"/>
                    </a:cubicBezTo>
                    <a:cubicBezTo>
                      <a:pt x="381" y="688"/>
                      <a:pt x="381" y="688"/>
                      <a:pt x="381" y="688"/>
                    </a:cubicBezTo>
                    <a:cubicBezTo>
                      <a:pt x="382" y="690"/>
                      <a:pt x="382" y="690"/>
                      <a:pt x="382" y="690"/>
                    </a:cubicBezTo>
                    <a:cubicBezTo>
                      <a:pt x="382" y="690"/>
                      <a:pt x="382" y="690"/>
                      <a:pt x="382" y="690"/>
                    </a:cubicBezTo>
                    <a:cubicBezTo>
                      <a:pt x="383" y="690"/>
                      <a:pt x="383" y="690"/>
                      <a:pt x="383" y="690"/>
                    </a:cubicBezTo>
                    <a:cubicBezTo>
                      <a:pt x="383" y="690"/>
                      <a:pt x="383" y="690"/>
                      <a:pt x="383" y="690"/>
                    </a:cubicBezTo>
                    <a:cubicBezTo>
                      <a:pt x="385" y="690"/>
                      <a:pt x="385" y="690"/>
                      <a:pt x="385" y="690"/>
                    </a:cubicBezTo>
                    <a:cubicBezTo>
                      <a:pt x="385" y="690"/>
                      <a:pt x="385" y="690"/>
                      <a:pt x="385" y="690"/>
                    </a:cubicBezTo>
                    <a:cubicBezTo>
                      <a:pt x="386" y="690"/>
                      <a:pt x="386" y="690"/>
                      <a:pt x="386" y="690"/>
                    </a:cubicBezTo>
                    <a:cubicBezTo>
                      <a:pt x="386" y="690"/>
                      <a:pt x="386" y="690"/>
                      <a:pt x="386" y="690"/>
                    </a:cubicBezTo>
                    <a:cubicBezTo>
                      <a:pt x="388" y="689"/>
                      <a:pt x="388" y="689"/>
                      <a:pt x="388" y="689"/>
                    </a:cubicBezTo>
                    <a:cubicBezTo>
                      <a:pt x="388" y="689"/>
                      <a:pt x="388" y="689"/>
                      <a:pt x="388" y="689"/>
                    </a:cubicBezTo>
                    <a:cubicBezTo>
                      <a:pt x="390" y="688"/>
                      <a:pt x="390" y="688"/>
                      <a:pt x="390" y="688"/>
                    </a:cubicBezTo>
                    <a:cubicBezTo>
                      <a:pt x="390" y="688"/>
                      <a:pt x="390" y="688"/>
                      <a:pt x="390" y="688"/>
                    </a:cubicBezTo>
                    <a:cubicBezTo>
                      <a:pt x="391" y="688"/>
                      <a:pt x="391" y="688"/>
                      <a:pt x="391" y="688"/>
                    </a:cubicBezTo>
                    <a:cubicBezTo>
                      <a:pt x="391" y="688"/>
                      <a:pt x="391" y="688"/>
                      <a:pt x="391" y="688"/>
                    </a:cubicBezTo>
                    <a:cubicBezTo>
                      <a:pt x="392" y="687"/>
                      <a:pt x="392" y="687"/>
                      <a:pt x="392" y="687"/>
                    </a:cubicBezTo>
                    <a:cubicBezTo>
                      <a:pt x="392" y="687"/>
                      <a:pt x="392" y="687"/>
                      <a:pt x="392" y="687"/>
                    </a:cubicBezTo>
                    <a:cubicBezTo>
                      <a:pt x="394" y="686"/>
                      <a:pt x="394" y="686"/>
                      <a:pt x="394" y="686"/>
                    </a:cubicBezTo>
                    <a:cubicBezTo>
                      <a:pt x="394" y="686"/>
                      <a:pt x="394" y="686"/>
                      <a:pt x="394" y="686"/>
                    </a:cubicBezTo>
                    <a:cubicBezTo>
                      <a:pt x="394" y="687"/>
                      <a:pt x="394" y="687"/>
                      <a:pt x="394" y="687"/>
                    </a:cubicBezTo>
                    <a:cubicBezTo>
                      <a:pt x="394" y="687"/>
                      <a:pt x="394" y="687"/>
                      <a:pt x="394" y="687"/>
                    </a:cubicBezTo>
                    <a:cubicBezTo>
                      <a:pt x="395" y="687"/>
                      <a:pt x="395" y="687"/>
                      <a:pt x="395" y="687"/>
                    </a:cubicBezTo>
                    <a:cubicBezTo>
                      <a:pt x="395" y="687"/>
                      <a:pt x="395" y="687"/>
                      <a:pt x="395" y="687"/>
                    </a:cubicBezTo>
                    <a:cubicBezTo>
                      <a:pt x="395" y="688"/>
                      <a:pt x="395" y="688"/>
                      <a:pt x="395" y="688"/>
                    </a:cubicBezTo>
                    <a:cubicBezTo>
                      <a:pt x="395" y="688"/>
                      <a:pt x="395" y="688"/>
                      <a:pt x="395" y="688"/>
                    </a:cubicBezTo>
                    <a:cubicBezTo>
                      <a:pt x="395" y="688"/>
                      <a:pt x="395" y="688"/>
                      <a:pt x="395" y="688"/>
                    </a:cubicBezTo>
                    <a:cubicBezTo>
                      <a:pt x="395" y="688"/>
                      <a:pt x="395" y="688"/>
                      <a:pt x="395" y="688"/>
                    </a:cubicBezTo>
                    <a:cubicBezTo>
                      <a:pt x="395" y="689"/>
                      <a:pt x="395" y="689"/>
                      <a:pt x="395" y="689"/>
                    </a:cubicBezTo>
                    <a:cubicBezTo>
                      <a:pt x="395" y="689"/>
                      <a:pt x="395" y="689"/>
                      <a:pt x="395" y="689"/>
                    </a:cubicBezTo>
                    <a:cubicBezTo>
                      <a:pt x="395" y="689"/>
                      <a:pt x="395" y="689"/>
                      <a:pt x="395" y="689"/>
                    </a:cubicBezTo>
                    <a:cubicBezTo>
                      <a:pt x="395" y="689"/>
                      <a:pt x="395" y="689"/>
                      <a:pt x="395" y="689"/>
                    </a:cubicBezTo>
                    <a:cubicBezTo>
                      <a:pt x="395" y="690"/>
                      <a:pt x="395" y="690"/>
                      <a:pt x="395" y="690"/>
                    </a:cubicBezTo>
                    <a:cubicBezTo>
                      <a:pt x="395" y="690"/>
                      <a:pt x="395" y="690"/>
                      <a:pt x="395" y="690"/>
                    </a:cubicBezTo>
                    <a:cubicBezTo>
                      <a:pt x="395" y="690"/>
                      <a:pt x="395" y="690"/>
                      <a:pt x="395" y="690"/>
                    </a:cubicBezTo>
                    <a:cubicBezTo>
                      <a:pt x="395" y="690"/>
                      <a:pt x="395" y="690"/>
                      <a:pt x="395" y="690"/>
                    </a:cubicBezTo>
                    <a:cubicBezTo>
                      <a:pt x="395" y="691"/>
                      <a:pt x="395" y="691"/>
                      <a:pt x="395" y="691"/>
                    </a:cubicBezTo>
                    <a:cubicBezTo>
                      <a:pt x="395" y="691"/>
                      <a:pt x="395" y="691"/>
                      <a:pt x="395" y="691"/>
                    </a:cubicBezTo>
                    <a:cubicBezTo>
                      <a:pt x="394" y="691"/>
                      <a:pt x="394" y="691"/>
                      <a:pt x="394" y="691"/>
                    </a:cubicBezTo>
                    <a:cubicBezTo>
                      <a:pt x="394" y="691"/>
                      <a:pt x="394" y="691"/>
                      <a:pt x="394" y="691"/>
                    </a:cubicBezTo>
                    <a:cubicBezTo>
                      <a:pt x="394" y="691"/>
                      <a:pt x="394" y="691"/>
                      <a:pt x="394" y="691"/>
                    </a:cubicBezTo>
                    <a:cubicBezTo>
                      <a:pt x="394" y="691"/>
                      <a:pt x="394" y="691"/>
                      <a:pt x="394" y="691"/>
                    </a:cubicBezTo>
                    <a:cubicBezTo>
                      <a:pt x="394" y="691"/>
                      <a:pt x="394" y="691"/>
                      <a:pt x="394" y="691"/>
                    </a:cubicBezTo>
                    <a:cubicBezTo>
                      <a:pt x="394" y="691"/>
                      <a:pt x="394" y="691"/>
                      <a:pt x="394" y="691"/>
                    </a:cubicBezTo>
                    <a:cubicBezTo>
                      <a:pt x="393" y="691"/>
                      <a:pt x="393" y="691"/>
                      <a:pt x="393" y="691"/>
                    </a:cubicBezTo>
                    <a:cubicBezTo>
                      <a:pt x="393" y="691"/>
                      <a:pt x="393" y="691"/>
                      <a:pt x="393" y="691"/>
                    </a:cubicBezTo>
                    <a:cubicBezTo>
                      <a:pt x="393" y="691"/>
                      <a:pt x="393" y="691"/>
                      <a:pt x="393" y="691"/>
                    </a:cubicBezTo>
                    <a:cubicBezTo>
                      <a:pt x="393" y="691"/>
                      <a:pt x="393" y="691"/>
                      <a:pt x="393" y="691"/>
                    </a:cubicBezTo>
                    <a:cubicBezTo>
                      <a:pt x="392" y="691"/>
                      <a:pt x="392" y="691"/>
                      <a:pt x="392" y="691"/>
                    </a:cubicBezTo>
                    <a:cubicBezTo>
                      <a:pt x="392" y="691"/>
                      <a:pt x="392" y="691"/>
                      <a:pt x="392" y="691"/>
                    </a:cubicBezTo>
                    <a:cubicBezTo>
                      <a:pt x="392" y="692"/>
                      <a:pt x="392" y="692"/>
                      <a:pt x="392" y="692"/>
                    </a:cubicBezTo>
                    <a:cubicBezTo>
                      <a:pt x="392" y="692"/>
                      <a:pt x="392" y="692"/>
                      <a:pt x="392" y="692"/>
                    </a:cubicBezTo>
                    <a:cubicBezTo>
                      <a:pt x="376" y="696"/>
                      <a:pt x="376" y="696"/>
                      <a:pt x="376" y="696"/>
                    </a:cubicBezTo>
                    <a:cubicBezTo>
                      <a:pt x="376" y="696"/>
                      <a:pt x="376" y="696"/>
                      <a:pt x="376" y="696"/>
                    </a:cubicBezTo>
                    <a:cubicBezTo>
                      <a:pt x="376" y="697"/>
                      <a:pt x="376" y="697"/>
                      <a:pt x="376" y="697"/>
                    </a:cubicBezTo>
                    <a:cubicBezTo>
                      <a:pt x="376" y="697"/>
                      <a:pt x="376" y="697"/>
                      <a:pt x="376" y="697"/>
                    </a:cubicBezTo>
                    <a:cubicBezTo>
                      <a:pt x="375" y="697"/>
                      <a:pt x="375" y="697"/>
                      <a:pt x="375" y="697"/>
                    </a:cubicBezTo>
                    <a:cubicBezTo>
                      <a:pt x="375" y="697"/>
                      <a:pt x="375" y="697"/>
                      <a:pt x="375" y="697"/>
                    </a:cubicBezTo>
                    <a:cubicBezTo>
                      <a:pt x="375" y="697"/>
                      <a:pt x="375" y="697"/>
                      <a:pt x="375" y="697"/>
                    </a:cubicBezTo>
                    <a:cubicBezTo>
                      <a:pt x="375" y="697"/>
                      <a:pt x="375" y="697"/>
                      <a:pt x="375" y="697"/>
                    </a:cubicBezTo>
                    <a:cubicBezTo>
                      <a:pt x="375" y="697"/>
                      <a:pt x="375" y="697"/>
                      <a:pt x="375" y="697"/>
                    </a:cubicBezTo>
                    <a:cubicBezTo>
                      <a:pt x="375" y="697"/>
                      <a:pt x="375" y="697"/>
                      <a:pt x="375" y="697"/>
                    </a:cubicBezTo>
                    <a:cubicBezTo>
                      <a:pt x="375" y="697"/>
                      <a:pt x="375" y="697"/>
                      <a:pt x="375" y="697"/>
                    </a:cubicBezTo>
                    <a:cubicBezTo>
                      <a:pt x="375" y="697"/>
                      <a:pt x="375" y="697"/>
                      <a:pt x="375" y="697"/>
                    </a:cubicBezTo>
                    <a:cubicBezTo>
                      <a:pt x="375" y="697"/>
                      <a:pt x="375" y="697"/>
                      <a:pt x="375" y="697"/>
                    </a:cubicBezTo>
                    <a:cubicBezTo>
                      <a:pt x="375" y="697"/>
                      <a:pt x="375" y="697"/>
                      <a:pt x="375" y="697"/>
                    </a:cubicBezTo>
                    <a:cubicBezTo>
                      <a:pt x="374" y="698"/>
                      <a:pt x="374" y="698"/>
                      <a:pt x="374" y="698"/>
                    </a:cubicBezTo>
                    <a:cubicBezTo>
                      <a:pt x="374" y="698"/>
                      <a:pt x="374" y="698"/>
                      <a:pt x="374" y="698"/>
                    </a:cubicBezTo>
                    <a:cubicBezTo>
                      <a:pt x="374" y="698"/>
                      <a:pt x="374" y="698"/>
                      <a:pt x="374" y="698"/>
                    </a:cubicBezTo>
                    <a:cubicBezTo>
                      <a:pt x="374" y="698"/>
                      <a:pt x="374" y="698"/>
                      <a:pt x="374" y="698"/>
                    </a:cubicBezTo>
                    <a:cubicBezTo>
                      <a:pt x="373" y="698"/>
                      <a:pt x="373" y="698"/>
                      <a:pt x="373" y="698"/>
                    </a:cubicBezTo>
                    <a:cubicBezTo>
                      <a:pt x="373" y="698"/>
                      <a:pt x="373" y="698"/>
                      <a:pt x="373" y="698"/>
                    </a:cubicBezTo>
                    <a:cubicBezTo>
                      <a:pt x="373" y="698"/>
                      <a:pt x="373" y="698"/>
                      <a:pt x="373" y="698"/>
                    </a:cubicBezTo>
                    <a:cubicBezTo>
                      <a:pt x="373" y="698"/>
                      <a:pt x="373" y="698"/>
                      <a:pt x="373" y="698"/>
                    </a:cubicBezTo>
                    <a:cubicBezTo>
                      <a:pt x="372" y="698"/>
                      <a:pt x="372" y="698"/>
                      <a:pt x="372" y="698"/>
                    </a:cubicBezTo>
                    <a:cubicBezTo>
                      <a:pt x="372" y="698"/>
                      <a:pt x="372" y="698"/>
                      <a:pt x="372" y="698"/>
                    </a:cubicBezTo>
                    <a:cubicBezTo>
                      <a:pt x="372" y="698"/>
                      <a:pt x="372" y="698"/>
                      <a:pt x="372" y="698"/>
                    </a:cubicBezTo>
                    <a:cubicBezTo>
                      <a:pt x="372" y="698"/>
                      <a:pt x="372" y="698"/>
                      <a:pt x="372" y="698"/>
                    </a:cubicBezTo>
                    <a:cubicBezTo>
                      <a:pt x="371" y="699"/>
                      <a:pt x="371" y="699"/>
                      <a:pt x="370" y="699"/>
                    </a:cubicBezTo>
                    <a:cubicBezTo>
                      <a:pt x="370" y="699"/>
                      <a:pt x="370" y="699"/>
                      <a:pt x="370" y="699"/>
                    </a:cubicBezTo>
                    <a:cubicBezTo>
                      <a:pt x="370" y="699"/>
                      <a:pt x="369" y="699"/>
                      <a:pt x="369" y="699"/>
                    </a:cubicBezTo>
                    <a:cubicBezTo>
                      <a:pt x="369" y="699"/>
                      <a:pt x="369" y="700"/>
                      <a:pt x="369" y="700"/>
                    </a:cubicBezTo>
                    <a:cubicBezTo>
                      <a:pt x="369" y="700"/>
                      <a:pt x="368" y="700"/>
                      <a:pt x="368" y="700"/>
                    </a:cubicBezTo>
                    <a:cubicBezTo>
                      <a:pt x="368" y="700"/>
                      <a:pt x="368" y="700"/>
                      <a:pt x="368" y="700"/>
                    </a:cubicBezTo>
                    <a:cubicBezTo>
                      <a:pt x="368" y="700"/>
                      <a:pt x="368" y="700"/>
                      <a:pt x="368" y="700"/>
                    </a:cubicBezTo>
                    <a:cubicBezTo>
                      <a:pt x="368" y="700"/>
                      <a:pt x="368" y="700"/>
                      <a:pt x="368" y="700"/>
                    </a:cubicBezTo>
                    <a:cubicBezTo>
                      <a:pt x="367" y="701"/>
                      <a:pt x="367" y="701"/>
                      <a:pt x="366" y="701"/>
                    </a:cubicBezTo>
                    <a:cubicBezTo>
                      <a:pt x="366" y="701"/>
                      <a:pt x="366" y="701"/>
                      <a:pt x="366" y="701"/>
                    </a:cubicBezTo>
                    <a:cubicBezTo>
                      <a:pt x="366" y="701"/>
                      <a:pt x="365" y="701"/>
                      <a:pt x="365" y="701"/>
                    </a:cubicBezTo>
                    <a:cubicBezTo>
                      <a:pt x="365" y="701"/>
                      <a:pt x="365" y="701"/>
                      <a:pt x="365" y="701"/>
                    </a:cubicBezTo>
                    <a:cubicBezTo>
                      <a:pt x="365" y="701"/>
                      <a:pt x="365" y="701"/>
                      <a:pt x="365" y="701"/>
                    </a:cubicBezTo>
                    <a:cubicBezTo>
                      <a:pt x="365" y="701"/>
                      <a:pt x="365" y="701"/>
                      <a:pt x="365" y="701"/>
                    </a:cubicBezTo>
                    <a:cubicBezTo>
                      <a:pt x="365" y="701"/>
                      <a:pt x="364" y="701"/>
                      <a:pt x="364" y="701"/>
                    </a:cubicBezTo>
                    <a:cubicBezTo>
                      <a:pt x="364" y="701"/>
                      <a:pt x="364" y="701"/>
                      <a:pt x="364" y="701"/>
                    </a:cubicBezTo>
                    <a:cubicBezTo>
                      <a:pt x="364" y="701"/>
                      <a:pt x="364" y="701"/>
                      <a:pt x="364" y="702"/>
                    </a:cubicBezTo>
                    <a:cubicBezTo>
                      <a:pt x="364" y="702"/>
                      <a:pt x="364" y="702"/>
                      <a:pt x="364" y="702"/>
                    </a:cubicBezTo>
                    <a:cubicBezTo>
                      <a:pt x="364" y="702"/>
                      <a:pt x="363" y="702"/>
                      <a:pt x="363" y="702"/>
                    </a:cubicBezTo>
                    <a:cubicBezTo>
                      <a:pt x="363" y="702"/>
                      <a:pt x="363" y="702"/>
                      <a:pt x="363" y="702"/>
                    </a:cubicBezTo>
                    <a:cubicBezTo>
                      <a:pt x="363" y="702"/>
                      <a:pt x="362" y="702"/>
                      <a:pt x="361" y="702"/>
                    </a:cubicBezTo>
                    <a:cubicBezTo>
                      <a:pt x="361" y="702"/>
                      <a:pt x="361" y="702"/>
                      <a:pt x="361" y="702"/>
                    </a:cubicBezTo>
                    <a:cubicBezTo>
                      <a:pt x="361" y="702"/>
                      <a:pt x="361" y="702"/>
                      <a:pt x="361" y="702"/>
                    </a:cubicBezTo>
                    <a:cubicBezTo>
                      <a:pt x="361" y="702"/>
                      <a:pt x="361" y="702"/>
                      <a:pt x="361" y="702"/>
                    </a:cubicBezTo>
                    <a:cubicBezTo>
                      <a:pt x="360" y="702"/>
                      <a:pt x="360" y="702"/>
                      <a:pt x="360" y="702"/>
                    </a:cubicBezTo>
                    <a:cubicBezTo>
                      <a:pt x="360" y="702"/>
                      <a:pt x="360" y="702"/>
                      <a:pt x="360" y="702"/>
                    </a:cubicBezTo>
                    <a:cubicBezTo>
                      <a:pt x="360" y="703"/>
                      <a:pt x="360" y="703"/>
                      <a:pt x="360" y="703"/>
                    </a:cubicBezTo>
                    <a:cubicBezTo>
                      <a:pt x="360" y="703"/>
                      <a:pt x="360" y="703"/>
                      <a:pt x="360" y="703"/>
                    </a:cubicBezTo>
                    <a:cubicBezTo>
                      <a:pt x="359" y="704"/>
                      <a:pt x="359" y="704"/>
                      <a:pt x="359" y="704"/>
                    </a:cubicBezTo>
                    <a:cubicBezTo>
                      <a:pt x="359" y="704"/>
                      <a:pt x="359" y="704"/>
                      <a:pt x="359" y="704"/>
                    </a:cubicBezTo>
                    <a:cubicBezTo>
                      <a:pt x="358" y="704"/>
                      <a:pt x="358" y="704"/>
                      <a:pt x="358" y="704"/>
                    </a:cubicBezTo>
                    <a:cubicBezTo>
                      <a:pt x="358" y="704"/>
                      <a:pt x="358" y="704"/>
                      <a:pt x="358" y="704"/>
                    </a:cubicBezTo>
                    <a:cubicBezTo>
                      <a:pt x="357" y="705"/>
                      <a:pt x="357" y="705"/>
                      <a:pt x="357" y="705"/>
                    </a:cubicBezTo>
                    <a:cubicBezTo>
                      <a:pt x="357" y="705"/>
                      <a:pt x="357" y="705"/>
                      <a:pt x="357" y="705"/>
                    </a:cubicBezTo>
                    <a:cubicBezTo>
                      <a:pt x="356" y="705"/>
                      <a:pt x="356" y="705"/>
                      <a:pt x="356" y="705"/>
                    </a:cubicBezTo>
                    <a:cubicBezTo>
                      <a:pt x="356" y="705"/>
                      <a:pt x="356" y="705"/>
                      <a:pt x="356" y="705"/>
                    </a:cubicBezTo>
                    <a:cubicBezTo>
                      <a:pt x="355" y="706"/>
                      <a:pt x="355" y="706"/>
                      <a:pt x="355" y="706"/>
                    </a:cubicBezTo>
                    <a:cubicBezTo>
                      <a:pt x="355" y="706"/>
                      <a:pt x="355" y="706"/>
                      <a:pt x="355" y="706"/>
                    </a:cubicBezTo>
                    <a:cubicBezTo>
                      <a:pt x="353" y="706"/>
                      <a:pt x="353" y="706"/>
                      <a:pt x="353" y="706"/>
                    </a:cubicBezTo>
                    <a:cubicBezTo>
                      <a:pt x="353" y="706"/>
                      <a:pt x="353" y="706"/>
                      <a:pt x="353" y="706"/>
                    </a:cubicBezTo>
                    <a:cubicBezTo>
                      <a:pt x="352" y="706"/>
                      <a:pt x="352" y="706"/>
                      <a:pt x="352" y="706"/>
                    </a:cubicBezTo>
                    <a:close/>
                    <a:moveTo>
                      <a:pt x="218" y="701"/>
                    </a:moveTo>
                    <a:cubicBezTo>
                      <a:pt x="217" y="699"/>
                      <a:pt x="217" y="699"/>
                      <a:pt x="217" y="699"/>
                    </a:cubicBezTo>
                    <a:cubicBezTo>
                      <a:pt x="217" y="699"/>
                      <a:pt x="217" y="699"/>
                      <a:pt x="217" y="699"/>
                    </a:cubicBezTo>
                    <a:cubicBezTo>
                      <a:pt x="217" y="699"/>
                      <a:pt x="216" y="698"/>
                      <a:pt x="216" y="697"/>
                    </a:cubicBezTo>
                    <a:cubicBezTo>
                      <a:pt x="216" y="697"/>
                      <a:pt x="216" y="697"/>
                      <a:pt x="216" y="697"/>
                    </a:cubicBezTo>
                    <a:cubicBezTo>
                      <a:pt x="216" y="697"/>
                      <a:pt x="216" y="696"/>
                      <a:pt x="215" y="696"/>
                    </a:cubicBezTo>
                    <a:cubicBezTo>
                      <a:pt x="215" y="696"/>
                      <a:pt x="215" y="696"/>
                      <a:pt x="215" y="696"/>
                    </a:cubicBezTo>
                    <a:cubicBezTo>
                      <a:pt x="215" y="695"/>
                      <a:pt x="215" y="695"/>
                      <a:pt x="215" y="694"/>
                    </a:cubicBezTo>
                    <a:cubicBezTo>
                      <a:pt x="215" y="694"/>
                      <a:pt x="215" y="694"/>
                      <a:pt x="215" y="694"/>
                    </a:cubicBezTo>
                    <a:cubicBezTo>
                      <a:pt x="215" y="694"/>
                      <a:pt x="215" y="693"/>
                      <a:pt x="215" y="692"/>
                    </a:cubicBezTo>
                    <a:cubicBezTo>
                      <a:pt x="215" y="692"/>
                      <a:pt x="215" y="692"/>
                      <a:pt x="215" y="692"/>
                    </a:cubicBezTo>
                    <a:cubicBezTo>
                      <a:pt x="215" y="692"/>
                      <a:pt x="215" y="691"/>
                      <a:pt x="215" y="691"/>
                    </a:cubicBezTo>
                    <a:cubicBezTo>
                      <a:pt x="215" y="691"/>
                      <a:pt x="215" y="691"/>
                      <a:pt x="215" y="691"/>
                    </a:cubicBezTo>
                    <a:cubicBezTo>
                      <a:pt x="216" y="690"/>
                      <a:pt x="216" y="689"/>
                      <a:pt x="216" y="689"/>
                    </a:cubicBezTo>
                    <a:cubicBezTo>
                      <a:pt x="216" y="689"/>
                      <a:pt x="216" y="689"/>
                      <a:pt x="216" y="689"/>
                    </a:cubicBezTo>
                    <a:cubicBezTo>
                      <a:pt x="216" y="688"/>
                      <a:pt x="216" y="688"/>
                      <a:pt x="216" y="687"/>
                    </a:cubicBezTo>
                    <a:cubicBezTo>
                      <a:pt x="216" y="687"/>
                      <a:pt x="216" y="687"/>
                      <a:pt x="216" y="687"/>
                    </a:cubicBezTo>
                    <a:cubicBezTo>
                      <a:pt x="216" y="687"/>
                      <a:pt x="217" y="686"/>
                      <a:pt x="217" y="686"/>
                    </a:cubicBezTo>
                    <a:cubicBezTo>
                      <a:pt x="217" y="686"/>
                      <a:pt x="217" y="686"/>
                      <a:pt x="217" y="686"/>
                    </a:cubicBezTo>
                    <a:cubicBezTo>
                      <a:pt x="217" y="686"/>
                      <a:pt x="217" y="685"/>
                      <a:pt x="218" y="685"/>
                    </a:cubicBezTo>
                    <a:cubicBezTo>
                      <a:pt x="218" y="685"/>
                      <a:pt x="218" y="685"/>
                      <a:pt x="218" y="685"/>
                    </a:cubicBezTo>
                    <a:cubicBezTo>
                      <a:pt x="218" y="685"/>
                      <a:pt x="218" y="685"/>
                      <a:pt x="218" y="685"/>
                    </a:cubicBezTo>
                    <a:cubicBezTo>
                      <a:pt x="218" y="685"/>
                      <a:pt x="218" y="685"/>
                      <a:pt x="218" y="685"/>
                    </a:cubicBezTo>
                    <a:cubicBezTo>
                      <a:pt x="219" y="683"/>
                      <a:pt x="219" y="683"/>
                      <a:pt x="219" y="683"/>
                    </a:cubicBezTo>
                    <a:cubicBezTo>
                      <a:pt x="219" y="683"/>
                      <a:pt x="219" y="683"/>
                      <a:pt x="219" y="683"/>
                    </a:cubicBezTo>
                    <a:cubicBezTo>
                      <a:pt x="220" y="683"/>
                      <a:pt x="220" y="683"/>
                      <a:pt x="220" y="683"/>
                    </a:cubicBezTo>
                    <a:cubicBezTo>
                      <a:pt x="220" y="683"/>
                      <a:pt x="220" y="683"/>
                      <a:pt x="220" y="683"/>
                    </a:cubicBezTo>
                    <a:cubicBezTo>
                      <a:pt x="221" y="682"/>
                      <a:pt x="221" y="682"/>
                      <a:pt x="221" y="682"/>
                    </a:cubicBezTo>
                    <a:cubicBezTo>
                      <a:pt x="221" y="682"/>
                      <a:pt x="221" y="682"/>
                      <a:pt x="221" y="682"/>
                    </a:cubicBezTo>
                    <a:cubicBezTo>
                      <a:pt x="221" y="681"/>
                      <a:pt x="221" y="681"/>
                      <a:pt x="221" y="681"/>
                    </a:cubicBezTo>
                    <a:cubicBezTo>
                      <a:pt x="221" y="681"/>
                      <a:pt x="221" y="681"/>
                      <a:pt x="221" y="681"/>
                    </a:cubicBezTo>
                    <a:cubicBezTo>
                      <a:pt x="221" y="679"/>
                      <a:pt x="221" y="679"/>
                      <a:pt x="221" y="679"/>
                    </a:cubicBezTo>
                    <a:cubicBezTo>
                      <a:pt x="221" y="679"/>
                      <a:pt x="221" y="679"/>
                      <a:pt x="221" y="679"/>
                    </a:cubicBezTo>
                    <a:cubicBezTo>
                      <a:pt x="226" y="674"/>
                      <a:pt x="226" y="674"/>
                      <a:pt x="226" y="674"/>
                    </a:cubicBezTo>
                    <a:cubicBezTo>
                      <a:pt x="226" y="674"/>
                      <a:pt x="226" y="674"/>
                      <a:pt x="226" y="674"/>
                    </a:cubicBezTo>
                    <a:cubicBezTo>
                      <a:pt x="228" y="674"/>
                      <a:pt x="228" y="674"/>
                      <a:pt x="228" y="674"/>
                    </a:cubicBezTo>
                    <a:cubicBezTo>
                      <a:pt x="228" y="674"/>
                      <a:pt x="228" y="674"/>
                      <a:pt x="228" y="674"/>
                    </a:cubicBezTo>
                    <a:cubicBezTo>
                      <a:pt x="228" y="674"/>
                      <a:pt x="228" y="674"/>
                      <a:pt x="228" y="674"/>
                    </a:cubicBezTo>
                    <a:cubicBezTo>
                      <a:pt x="228" y="674"/>
                      <a:pt x="228" y="674"/>
                      <a:pt x="228" y="674"/>
                    </a:cubicBezTo>
                    <a:cubicBezTo>
                      <a:pt x="228" y="675"/>
                      <a:pt x="228" y="675"/>
                      <a:pt x="228" y="675"/>
                    </a:cubicBezTo>
                    <a:cubicBezTo>
                      <a:pt x="228" y="675"/>
                      <a:pt x="228" y="675"/>
                      <a:pt x="228" y="675"/>
                    </a:cubicBezTo>
                    <a:cubicBezTo>
                      <a:pt x="229" y="676"/>
                      <a:pt x="229" y="676"/>
                      <a:pt x="229" y="676"/>
                    </a:cubicBezTo>
                    <a:cubicBezTo>
                      <a:pt x="229" y="676"/>
                      <a:pt x="229" y="676"/>
                      <a:pt x="229" y="676"/>
                    </a:cubicBezTo>
                    <a:cubicBezTo>
                      <a:pt x="229" y="676"/>
                      <a:pt x="229" y="676"/>
                      <a:pt x="229" y="676"/>
                    </a:cubicBezTo>
                    <a:cubicBezTo>
                      <a:pt x="229" y="676"/>
                      <a:pt x="229" y="676"/>
                      <a:pt x="229" y="676"/>
                    </a:cubicBezTo>
                    <a:cubicBezTo>
                      <a:pt x="229" y="677"/>
                      <a:pt x="229" y="677"/>
                      <a:pt x="229" y="677"/>
                    </a:cubicBezTo>
                    <a:cubicBezTo>
                      <a:pt x="229" y="677"/>
                      <a:pt x="229" y="677"/>
                      <a:pt x="229" y="677"/>
                    </a:cubicBezTo>
                    <a:cubicBezTo>
                      <a:pt x="229" y="678"/>
                      <a:pt x="229" y="678"/>
                      <a:pt x="229" y="678"/>
                    </a:cubicBezTo>
                    <a:cubicBezTo>
                      <a:pt x="229" y="678"/>
                      <a:pt x="229" y="678"/>
                      <a:pt x="229" y="678"/>
                    </a:cubicBezTo>
                    <a:cubicBezTo>
                      <a:pt x="229" y="679"/>
                      <a:pt x="229" y="679"/>
                      <a:pt x="229" y="679"/>
                    </a:cubicBezTo>
                    <a:cubicBezTo>
                      <a:pt x="229" y="679"/>
                      <a:pt x="229" y="679"/>
                      <a:pt x="229" y="679"/>
                    </a:cubicBezTo>
                    <a:cubicBezTo>
                      <a:pt x="230" y="679"/>
                      <a:pt x="230" y="679"/>
                      <a:pt x="230" y="679"/>
                    </a:cubicBezTo>
                    <a:cubicBezTo>
                      <a:pt x="230" y="679"/>
                      <a:pt x="230" y="679"/>
                      <a:pt x="230" y="679"/>
                    </a:cubicBezTo>
                    <a:cubicBezTo>
                      <a:pt x="229" y="681"/>
                      <a:pt x="229" y="681"/>
                      <a:pt x="229" y="681"/>
                    </a:cubicBezTo>
                    <a:cubicBezTo>
                      <a:pt x="229" y="681"/>
                      <a:pt x="229" y="681"/>
                      <a:pt x="229" y="681"/>
                    </a:cubicBezTo>
                    <a:cubicBezTo>
                      <a:pt x="228" y="681"/>
                      <a:pt x="228" y="681"/>
                      <a:pt x="228" y="681"/>
                    </a:cubicBezTo>
                    <a:cubicBezTo>
                      <a:pt x="228" y="681"/>
                      <a:pt x="228" y="681"/>
                      <a:pt x="228" y="681"/>
                    </a:cubicBezTo>
                    <a:cubicBezTo>
                      <a:pt x="226" y="682"/>
                      <a:pt x="226" y="682"/>
                      <a:pt x="226" y="682"/>
                    </a:cubicBezTo>
                    <a:cubicBezTo>
                      <a:pt x="226" y="682"/>
                      <a:pt x="226" y="682"/>
                      <a:pt x="226" y="682"/>
                    </a:cubicBezTo>
                    <a:cubicBezTo>
                      <a:pt x="225" y="683"/>
                      <a:pt x="225" y="683"/>
                      <a:pt x="225" y="683"/>
                    </a:cubicBezTo>
                    <a:cubicBezTo>
                      <a:pt x="225" y="683"/>
                      <a:pt x="225" y="683"/>
                      <a:pt x="225" y="683"/>
                    </a:cubicBezTo>
                    <a:cubicBezTo>
                      <a:pt x="224" y="683"/>
                      <a:pt x="224" y="683"/>
                      <a:pt x="224" y="683"/>
                    </a:cubicBezTo>
                    <a:cubicBezTo>
                      <a:pt x="224" y="683"/>
                      <a:pt x="224" y="683"/>
                      <a:pt x="224" y="683"/>
                    </a:cubicBezTo>
                    <a:cubicBezTo>
                      <a:pt x="223" y="684"/>
                      <a:pt x="223" y="684"/>
                      <a:pt x="223" y="684"/>
                    </a:cubicBezTo>
                    <a:cubicBezTo>
                      <a:pt x="223" y="684"/>
                      <a:pt x="223" y="684"/>
                      <a:pt x="223" y="684"/>
                    </a:cubicBezTo>
                    <a:cubicBezTo>
                      <a:pt x="221" y="684"/>
                      <a:pt x="221" y="684"/>
                      <a:pt x="221" y="684"/>
                    </a:cubicBezTo>
                    <a:cubicBezTo>
                      <a:pt x="221" y="684"/>
                      <a:pt x="221" y="684"/>
                      <a:pt x="221" y="684"/>
                    </a:cubicBezTo>
                    <a:cubicBezTo>
                      <a:pt x="220" y="685"/>
                      <a:pt x="220" y="685"/>
                      <a:pt x="220" y="685"/>
                    </a:cubicBezTo>
                    <a:cubicBezTo>
                      <a:pt x="220" y="685"/>
                      <a:pt x="220" y="685"/>
                      <a:pt x="220" y="685"/>
                    </a:cubicBezTo>
                    <a:cubicBezTo>
                      <a:pt x="220" y="685"/>
                      <a:pt x="219" y="685"/>
                      <a:pt x="219" y="686"/>
                    </a:cubicBezTo>
                    <a:cubicBezTo>
                      <a:pt x="219" y="686"/>
                      <a:pt x="219" y="686"/>
                      <a:pt x="219" y="686"/>
                    </a:cubicBezTo>
                    <a:cubicBezTo>
                      <a:pt x="219" y="686"/>
                      <a:pt x="219" y="686"/>
                      <a:pt x="219" y="686"/>
                    </a:cubicBezTo>
                    <a:cubicBezTo>
                      <a:pt x="219" y="686"/>
                      <a:pt x="219" y="686"/>
                      <a:pt x="219" y="686"/>
                    </a:cubicBezTo>
                    <a:cubicBezTo>
                      <a:pt x="219" y="686"/>
                      <a:pt x="219" y="686"/>
                      <a:pt x="219" y="686"/>
                    </a:cubicBezTo>
                    <a:cubicBezTo>
                      <a:pt x="219" y="686"/>
                      <a:pt x="219" y="686"/>
                      <a:pt x="219" y="686"/>
                    </a:cubicBezTo>
                    <a:cubicBezTo>
                      <a:pt x="219" y="686"/>
                      <a:pt x="219" y="686"/>
                      <a:pt x="219" y="686"/>
                    </a:cubicBezTo>
                    <a:cubicBezTo>
                      <a:pt x="219" y="686"/>
                      <a:pt x="219" y="686"/>
                      <a:pt x="219" y="686"/>
                    </a:cubicBezTo>
                    <a:cubicBezTo>
                      <a:pt x="219" y="686"/>
                      <a:pt x="219" y="686"/>
                      <a:pt x="219" y="686"/>
                    </a:cubicBezTo>
                    <a:cubicBezTo>
                      <a:pt x="219" y="686"/>
                      <a:pt x="219" y="686"/>
                      <a:pt x="219" y="686"/>
                    </a:cubicBezTo>
                    <a:cubicBezTo>
                      <a:pt x="219" y="687"/>
                      <a:pt x="219" y="687"/>
                      <a:pt x="219" y="687"/>
                    </a:cubicBezTo>
                    <a:cubicBezTo>
                      <a:pt x="219" y="687"/>
                      <a:pt x="219" y="687"/>
                      <a:pt x="219" y="687"/>
                    </a:cubicBezTo>
                    <a:cubicBezTo>
                      <a:pt x="219" y="687"/>
                      <a:pt x="219" y="687"/>
                      <a:pt x="219" y="687"/>
                    </a:cubicBezTo>
                    <a:cubicBezTo>
                      <a:pt x="219" y="687"/>
                      <a:pt x="219" y="687"/>
                      <a:pt x="219" y="687"/>
                    </a:cubicBezTo>
                    <a:cubicBezTo>
                      <a:pt x="219" y="687"/>
                      <a:pt x="220" y="687"/>
                      <a:pt x="220" y="687"/>
                    </a:cubicBezTo>
                    <a:cubicBezTo>
                      <a:pt x="220" y="687"/>
                      <a:pt x="220" y="687"/>
                      <a:pt x="220" y="687"/>
                    </a:cubicBezTo>
                    <a:cubicBezTo>
                      <a:pt x="220" y="687"/>
                      <a:pt x="220" y="687"/>
                      <a:pt x="220" y="687"/>
                    </a:cubicBezTo>
                    <a:cubicBezTo>
                      <a:pt x="220" y="687"/>
                      <a:pt x="220" y="687"/>
                      <a:pt x="220" y="687"/>
                    </a:cubicBezTo>
                    <a:cubicBezTo>
                      <a:pt x="226" y="685"/>
                      <a:pt x="226" y="685"/>
                      <a:pt x="226" y="685"/>
                    </a:cubicBezTo>
                    <a:cubicBezTo>
                      <a:pt x="226" y="685"/>
                      <a:pt x="226" y="685"/>
                      <a:pt x="226" y="685"/>
                    </a:cubicBezTo>
                    <a:cubicBezTo>
                      <a:pt x="226" y="686"/>
                      <a:pt x="226" y="686"/>
                      <a:pt x="226" y="686"/>
                    </a:cubicBezTo>
                    <a:cubicBezTo>
                      <a:pt x="226" y="686"/>
                      <a:pt x="226" y="686"/>
                      <a:pt x="226" y="686"/>
                    </a:cubicBezTo>
                    <a:cubicBezTo>
                      <a:pt x="226" y="686"/>
                      <a:pt x="226" y="686"/>
                      <a:pt x="226" y="686"/>
                    </a:cubicBezTo>
                    <a:cubicBezTo>
                      <a:pt x="226" y="686"/>
                      <a:pt x="226" y="686"/>
                      <a:pt x="226" y="686"/>
                    </a:cubicBezTo>
                    <a:cubicBezTo>
                      <a:pt x="225" y="686"/>
                      <a:pt x="225" y="686"/>
                      <a:pt x="225" y="686"/>
                    </a:cubicBezTo>
                    <a:cubicBezTo>
                      <a:pt x="225" y="686"/>
                      <a:pt x="225" y="686"/>
                      <a:pt x="225" y="686"/>
                    </a:cubicBezTo>
                    <a:cubicBezTo>
                      <a:pt x="225" y="687"/>
                      <a:pt x="225" y="687"/>
                      <a:pt x="225" y="687"/>
                    </a:cubicBezTo>
                    <a:cubicBezTo>
                      <a:pt x="225" y="687"/>
                      <a:pt x="225" y="687"/>
                      <a:pt x="225" y="687"/>
                    </a:cubicBezTo>
                    <a:cubicBezTo>
                      <a:pt x="225" y="687"/>
                      <a:pt x="225" y="687"/>
                      <a:pt x="225" y="687"/>
                    </a:cubicBezTo>
                    <a:cubicBezTo>
                      <a:pt x="225" y="687"/>
                      <a:pt x="225" y="687"/>
                      <a:pt x="225" y="687"/>
                    </a:cubicBezTo>
                    <a:cubicBezTo>
                      <a:pt x="225" y="688"/>
                      <a:pt x="225" y="688"/>
                      <a:pt x="225" y="688"/>
                    </a:cubicBezTo>
                    <a:cubicBezTo>
                      <a:pt x="225" y="688"/>
                      <a:pt x="225" y="688"/>
                      <a:pt x="225" y="688"/>
                    </a:cubicBezTo>
                    <a:cubicBezTo>
                      <a:pt x="225" y="688"/>
                      <a:pt x="225" y="688"/>
                      <a:pt x="224" y="688"/>
                    </a:cubicBezTo>
                    <a:cubicBezTo>
                      <a:pt x="224" y="688"/>
                      <a:pt x="224" y="688"/>
                      <a:pt x="224" y="688"/>
                    </a:cubicBezTo>
                    <a:cubicBezTo>
                      <a:pt x="224" y="688"/>
                      <a:pt x="224" y="689"/>
                      <a:pt x="224" y="689"/>
                    </a:cubicBezTo>
                    <a:cubicBezTo>
                      <a:pt x="224" y="689"/>
                      <a:pt x="224" y="689"/>
                      <a:pt x="224" y="689"/>
                    </a:cubicBezTo>
                    <a:cubicBezTo>
                      <a:pt x="224" y="689"/>
                      <a:pt x="224" y="689"/>
                      <a:pt x="224" y="689"/>
                    </a:cubicBezTo>
                    <a:cubicBezTo>
                      <a:pt x="224" y="689"/>
                      <a:pt x="224" y="689"/>
                      <a:pt x="224" y="689"/>
                    </a:cubicBezTo>
                    <a:cubicBezTo>
                      <a:pt x="224" y="689"/>
                      <a:pt x="224" y="689"/>
                      <a:pt x="224" y="689"/>
                    </a:cubicBezTo>
                    <a:cubicBezTo>
                      <a:pt x="224" y="689"/>
                      <a:pt x="224" y="689"/>
                      <a:pt x="224" y="689"/>
                    </a:cubicBezTo>
                    <a:cubicBezTo>
                      <a:pt x="223" y="689"/>
                      <a:pt x="223" y="689"/>
                      <a:pt x="223" y="690"/>
                    </a:cubicBezTo>
                    <a:cubicBezTo>
                      <a:pt x="223" y="690"/>
                      <a:pt x="223" y="690"/>
                      <a:pt x="223" y="690"/>
                    </a:cubicBezTo>
                    <a:cubicBezTo>
                      <a:pt x="223" y="690"/>
                      <a:pt x="223" y="690"/>
                      <a:pt x="223" y="690"/>
                    </a:cubicBezTo>
                    <a:cubicBezTo>
                      <a:pt x="223" y="690"/>
                      <a:pt x="223" y="690"/>
                      <a:pt x="223" y="690"/>
                    </a:cubicBezTo>
                    <a:cubicBezTo>
                      <a:pt x="222" y="690"/>
                      <a:pt x="222" y="690"/>
                      <a:pt x="222" y="690"/>
                    </a:cubicBezTo>
                    <a:cubicBezTo>
                      <a:pt x="222" y="690"/>
                      <a:pt x="222" y="690"/>
                      <a:pt x="222" y="690"/>
                    </a:cubicBezTo>
                    <a:cubicBezTo>
                      <a:pt x="222" y="690"/>
                      <a:pt x="222" y="690"/>
                      <a:pt x="222" y="690"/>
                    </a:cubicBezTo>
                    <a:cubicBezTo>
                      <a:pt x="222" y="690"/>
                      <a:pt x="222" y="690"/>
                      <a:pt x="222" y="690"/>
                    </a:cubicBezTo>
                    <a:cubicBezTo>
                      <a:pt x="221" y="690"/>
                      <a:pt x="221" y="690"/>
                      <a:pt x="221" y="690"/>
                    </a:cubicBezTo>
                    <a:cubicBezTo>
                      <a:pt x="221" y="690"/>
                      <a:pt x="221" y="690"/>
                      <a:pt x="221" y="690"/>
                    </a:cubicBezTo>
                    <a:cubicBezTo>
                      <a:pt x="221" y="690"/>
                      <a:pt x="221" y="690"/>
                      <a:pt x="221" y="690"/>
                    </a:cubicBezTo>
                    <a:cubicBezTo>
                      <a:pt x="221" y="690"/>
                      <a:pt x="221" y="690"/>
                      <a:pt x="221" y="690"/>
                    </a:cubicBezTo>
                    <a:cubicBezTo>
                      <a:pt x="221" y="691"/>
                      <a:pt x="221" y="691"/>
                      <a:pt x="221" y="691"/>
                    </a:cubicBezTo>
                    <a:cubicBezTo>
                      <a:pt x="221" y="691"/>
                      <a:pt x="221" y="691"/>
                      <a:pt x="221" y="691"/>
                    </a:cubicBezTo>
                    <a:cubicBezTo>
                      <a:pt x="221" y="691"/>
                      <a:pt x="221" y="691"/>
                      <a:pt x="221" y="691"/>
                    </a:cubicBezTo>
                    <a:cubicBezTo>
                      <a:pt x="221" y="691"/>
                      <a:pt x="221" y="691"/>
                      <a:pt x="221" y="691"/>
                    </a:cubicBezTo>
                    <a:cubicBezTo>
                      <a:pt x="221" y="691"/>
                      <a:pt x="220" y="691"/>
                      <a:pt x="220" y="691"/>
                    </a:cubicBezTo>
                    <a:cubicBezTo>
                      <a:pt x="220" y="691"/>
                      <a:pt x="220" y="691"/>
                      <a:pt x="220" y="691"/>
                    </a:cubicBezTo>
                    <a:cubicBezTo>
                      <a:pt x="220" y="691"/>
                      <a:pt x="220" y="691"/>
                      <a:pt x="220" y="691"/>
                    </a:cubicBezTo>
                    <a:cubicBezTo>
                      <a:pt x="220" y="691"/>
                      <a:pt x="220" y="691"/>
                      <a:pt x="220" y="691"/>
                    </a:cubicBezTo>
                    <a:cubicBezTo>
                      <a:pt x="220" y="691"/>
                      <a:pt x="220" y="691"/>
                      <a:pt x="220" y="691"/>
                    </a:cubicBezTo>
                    <a:cubicBezTo>
                      <a:pt x="220" y="691"/>
                      <a:pt x="220" y="691"/>
                      <a:pt x="220" y="691"/>
                    </a:cubicBezTo>
                    <a:cubicBezTo>
                      <a:pt x="220" y="691"/>
                      <a:pt x="220" y="691"/>
                      <a:pt x="220" y="691"/>
                    </a:cubicBezTo>
                    <a:cubicBezTo>
                      <a:pt x="220" y="691"/>
                      <a:pt x="220" y="691"/>
                      <a:pt x="220" y="691"/>
                    </a:cubicBezTo>
                    <a:cubicBezTo>
                      <a:pt x="220" y="691"/>
                      <a:pt x="220" y="692"/>
                      <a:pt x="220" y="692"/>
                    </a:cubicBezTo>
                    <a:cubicBezTo>
                      <a:pt x="220" y="692"/>
                      <a:pt x="220" y="692"/>
                      <a:pt x="220" y="692"/>
                    </a:cubicBezTo>
                    <a:cubicBezTo>
                      <a:pt x="220" y="692"/>
                      <a:pt x="220" y="692"/>
                      <a:pt x="220" y="692"/>
                    </a:cubicBezTo>
                    <a:cubicBezTo>
                      <a:pt x="220" y="692"/>
                      <a:pt x="220" y="692"/>
                      <a:pt x="220" y="692"/>
                    </a:cubicBezTo>
                    <a:cubicBezTo>
                      <a:pt x="220" y="692"/>
                      <a:pt x="220" y="692"/>
                      <a:pt x="220" y="693"/>
                    </a:cubicBezTo>
                    <a:cubicBezTo>
                      <a:pt x="220" y="693"/>
                      <a:pt x="220" y="693"/>
                      <a:pt x="220" y="693"/>
                    </a:cubicBezTo>
                    <a:cubicBezTo>
                      <a:pt x="220" y="693"/>
                      <a:pt x="220" y="693"/>
                      <a:pt x="220" y="693"/>
                    </a:cubicBezTo>
                    <a:cubicBezTo>
                      <a:pt x="220" y="693"/>
                      <a:pt x="220" y="693"/>
                      <a:pt x="220" y="693"/>
                    </a:cubicBezTo>
                    <a:cubicBezTo>
                      <a:pt x="221" y="693"/>
                      <a:pt x="221" y="693"/>
                      <a:pt x="221" y="693"/>
                    </a:cubicBezTo>
                    <a:cubicBezTo>
                      <a:pt x="221" y="693"/>
                      <a:pt x="221" y="693"/>
                      <a:pt x="221" y="693"/>
                    </a:cubicBezTo>
                    <a:cubicBezTo>
                      <a:pt x="221" y="693"/>
                      <a:pt x="221" y="693"/>
                      <a:pt x="221" y="693"/>
                    </a:cubicBezTo>
                    <a:cubicBezTo>
                      <a:pt x="221" y="693"/>
                      <a:pt x="221" y="693"/>
                      <a:pt x="221" y="693"/>
                    </a:cubicBezTo>
                    <a:cubicBezTo>
                      <a:pt x="222" y="693"/>
                      <a:pt x="222" y="692"/>
                      <a:pt x="222" y="692"/>
                    </a:cubicBezTo>
                    <a:cubicBezTo>
                      <a:pt x="222" y="692"/>
                      <a:pt x="222" y="692"/>
                      <a:pt x="222" y="692"/>
                    </a:cubicBezTo>
                    <a:cubicBezTo>
                      <a:pt x="222" y="692"/>
                      <a:pt x="222" y="692"/>
                      <a:pt x="223" y="692"/>
                    </a:cubicBezTo>
                    <a:cubicBezTo>
                      <a:pt x="223" y="692"/>
                      <a:pt x="223" y="692"/>
                      <a:pt x="223" y="692"/>
                    </a:cubicBezTo>
                    <a:cubicBezTo>
                      <a:pt x="223" y="692"/>
                      <a:pt x="223" y="692"/>
                      <a:pt x="223" y="692"/>
                    </a:cubicBezTo>
                    <a:cubicBezTo>
                      <a:pt x="223" y="692"/>
                      <a:pt x="223" y="692"/>
                      <a:pt x="223" y="692"/>
                    </a:cubicBezTo>
                    <a:cubicBezTo>
                      <a:pt x="223" y="692"/>
                      <a:pt x="224" y="692"/>
                      <a:pt x="224" y="692"/>
                    </a:cubicBezTo>
                    <a:cubicBezTo>
                      <a:pt x="224" y="692"/>
                      <a:pt x="224" y="692"/>
                      <a:pt x="224" y="692"/>
                    </a:cubicBezTo>
                    <a:cubicBezTo>
                      <a:pt x="224" y="692"/>
                      <a:pt x="224" y="692"/>
                      <a:pt x="224" y="692"/>
                    </a:cubicBezTo>
                    <a:cubicBezTo>
                      <a:pt x="224" y="692"/>
                      <a:pt x="224" y="692"/>
                      <a:pt x="224" y="692"/>
                    </a:cubicBezTo>
                    <a:cubicBezTo>
                      <a:pt x="224" y="692"/>
                      <a:pt x="224" y="692"/>
                      <a:pt x="224" y="693"/>
                    </a:cubicBezTo>
                    <a:cubicBezTo>
                      <a:pt x="224" y="693"/>
                      <a:pt x="224" y="693"/>
                      <a:pt x="224" y="693"/>
                    </a:cubicBezTo>
                    <a:cubicBezTo>
                      <a:pt x="225" y="693"/>
                      <a:pt x="225" y="693"/>
                      <a:pt x="225" y="693"/>
                    </a:cubicBezTo>
                    <a:cubicBezTo>
                      <a:pt x="225" y="693"/>
                      <a:pt x="225" y="693"/>
                      <a:pt x="225" y="693"/>
                    </a:cubicBezTo>
                    <a:cubicBezTo>
                      <a:pt x="225" y="694"/>
                      <a:pt x="225" y="694"/>
                      <a:pt x="224" y="694"/>
                    </a:cubicBezTo>
                    <a:cubicBezTo>
                      <a:pt x="224" y="694"/>
                      <a:pt x="224" y="694"/>
                      <a:pt x="224" y="694"/>
                    </a:cubicBezTo>
                    <a:cubicBezTo>
                      <a:pt x="224" y="694"/>
                      <a:pt x="224" y="694"/>
                      <a:pt x="224" y="695"/>
                    </a:cubicBezTo>
                    <a:cubicBezTo>
                      <a:pt x="224" y="695"/>
                      <a:pt x="224" y="695"/>
                      <a:pt x="224" y="695"/>
                    </a:cubicBezTo>
                    <a:cubicBezTo>
                      <a:pt x="224" y="695"/>
                      <a:pt x="224" y="695"/>
                      <a:pt x="224" y="695"/>
                    </a:cubicBezTo>
                    <a:cubicBezTo>
                      <a:pt x="224" y="695"/>
                      <a:pt x="224" y="695"/>
                      <a:pt x="224" y="695"/>
                    </a:cubicBezTo>
                    <a:cubicBezTo>
                      <a:pt x="224" y="695"/>
                      <a:pt x="224" y="696"/>
                      <a:pt x="224" y="696"/>
                    </a:cubicBezTo>
                    <a:cubicBezTo>
                      <a:pt x="224" y="696"/>
                      <a:pt x="224" y="696"/>
                      <a:pt x="224" y="696"/>
                    </a:cubicBezTo>
                    <a:cubicBezTo>
                      <a:pt x="224" y="696"/>
                      <a:pt x="224" y="696"/>
                      <a:pt x="224" y="697"/>
                    </a:cubicBezTo>
                    <a:cubicBezTo>
                      <a:pt x="224" y="697"/>
                      <a:pt x="224" y="697"/>
                      <a:pt x="224" y="697"/>
                    </a:cubicBezTo>
                    <a:cubicBezTo>
                      <a:pt x="224" y="697"/>
                      <a:pt x="224" y="697"/>
                      <a:pt x="224" y="697"/>
                    </a:cubicBezTo>
                    <a:cubicBezTo>
                      <a:pt x="224" y="697"/>
                      <a:pt x="224" y="697"/>
                      <a:pt x="224" y="697"/>
                    </a:cubicBezTo>
                    <a:cubicBezTo>
                      <a:pt x="224" y="697"/>
                      <a:pt x="224" y="698"/>
                      <a:pt x="223" y="698"/>
                    </a:cubicBezTo>
                    <a:cubicBezTo>
                      <a:pt x="223" y="698"/>
                      <a:pt x="223" y="698"/>
                      <a:pt x="223" y="698"/>
                    </a:cubicBezTo>
                    <a:cubicBezTo>
                      <a:pt x="223" y="699"/>
                      <a:pt x="223" y="699"/>
                      <a:pt x="223" y="699"/>
                    </a:cubicBezTo>
                    <a:cubicBezTo>
                      <a:pt x="223" y="699"/>
                      <a:pt x="223" y="699"/>
                      <a:pt x="223" y="699"/>
                    </a:cubicBezTo>
                    <a:cubicBezTo>
                      <a:pt x="222" y="699"/>
                      <a:pt x="222" y="699"/>
                      <a:pt x="222" y="699"/>
                    </a:cubicBezTo>
                    <a:cubicBezTo>
                      <a:pt x="222" y="699"/>
                      <a:pt x="222" y="699"/>
                      <a:pt x="222" y="699"/>
                    </a:cubicBezTo>
                    <a:cubicBezTo>
                      <a:pt x="221" y="700"/>
                      <a:pt x="221" y="700"/>
                      <a:pt x="221" y="700"/>
                    </a:cubicBezTo>
                    <a:cubicBezTo>
                      <a:pt x="221" y="700"/>
                      <a:pt x="221" y="700"/>
                      <a:pt x="221" y="700"/>
                    </a:cubicBezTo>
                    <a:cubicBezTo>
                      <a:pt x="220" y="700"/>
                      <a:pt x="220" y="700"/>
                      <a:pt x="220" y="700"/>
                    </a:cubicBezTo>
                    <a:cubicBezTo>
                      <a:pt x="220" y="700"/>
                      <a:pt x="220" y="700"/>
                      <a:pt x="220" y="700"/>
                    </a:cubicBezTo>
                    <a:cubicBezTo>
                      <a:pt x="220" y="701"/>
                      <a:pt x="220" y="701"/>
                      <a:pt x="220" y="701"/>
                    </a:cubicBezTo>
                    <a:cubicBezTo>
                      <a:pt x="220" y="701"/>
                      <a:pt x="220" y="701"/>
                      <a:pt x="220" y="701"/>
                    </a:cubicBezTo>
                    <a:cubicBezTo>
                      <a:pt x="219" y="701"/>
                      <a:pt x="219" y="701"/>
                      <a:pt x="219" y="701"/>
                    </a:cubicBezTo>
                    <a:cubicBezTo>
                      <a:pt x="219" y="701"/>
                      <a:pt x="219" y="701"/>
                      <a:pt x="219" y="701"/>
                    </a:cubicBezTo>
                    <a:cubicBezTo>
                      <a:pt x="218" y="701"/>
                      <a:pt x="218" y="701"/>
                      <a:pt x="218" y="701"/>
                    </a:cubicBezTo>
                    <a:close/>
                    <a:moveTo>
                      <a:pt x="318" y="698"/>
                    </a:moveTo>
                    <a:cubicBezTo>
                      <a:pt x="318" y="698"/>
                      <a:pt x="318" y="698"/>
                      <a:pt x="318" y="698"/>
                    </a:cubicBezTo>
                    <a:cubicBezTo>
                      <a:pt x="318" y="698"/>
                      <a:pt x="318" y="698"/>
                      <a:pt x="318" y="698"/>
                    </a:cubicBezTo>
                    <a:cubicBezTo>
                      <a:pt x="318" y="697"/>
                      <a:pt x="318" y="697"/>
                      <a:pt x="318" y="697"/>
                    </a:cubicBezTo>
                    <a:cubicBezTo>
                      <a:pt x="318" y="697"/>
                      <a:pt x="318" y="697"/>
                      <a:pt x="318" y="697"/>
                    </a:cubicBezTo>
                    <a:cubicBezTo>
                      <a:pt x="318" y="697"/>
                      <a:pt x="318" y="697"/>
                      <a:pt x="318" y="697"/>
                    </a:cubicBezTo>
                    <a:cubicBezTo>
                      <a:pt x="318" y="697"/>
                      <a:pt x="318" y="697"/>
                      <a:pt x="318" y="697"/>
                    </a:cubicBezTo>
                    <a:cubicBezTo>
                      <a:pt x="318" y="697"/>
                      <a:pt x="318" y="697"/>
                      <a:pt x="318" y="697"/>
                    </a:cubicBezTo>
                    <a:cubicBezTo>
                      <a:pt x="318" y="697"/>
                      <a:pt x="318" y="697"/>
                      <a:pt x="318" y="697"/>
                    </a:cubicBezTo>
                    <a:cubicBezTo>
                      <a:pt x="318" y="697"/>
                      <a:pt x="318" y="697"/>
                      <a:pt x="318" y="697"/>
                    </a:cubicBezTo>
                    <a:cubicBezTo>
                      <a:pt x="318" y="697"/>
                      <a:pt x="318" y="697"/>
                      <a:pt x="318" y="697"/>
                    </a:cubicBezTo>
                    <a:cubicBezTo>
                      <a:pt x="318" y="697"/>
                      <a:pt x="318" y="697"/>
                      <a:pt x="318" y="697"/>
                    </a:cubicBezTo>
                    <a:cubicBezTo>
                      <a:pt x="318" y="697"/>
                      <a:pt x="318" y="697"/>
                      <a:pt x="318" y="697"/>
                    </a:cubicBezTo>
                    <a:cubicBezTo>
                      <a:pt x="317" y="697"/>
                      <a:pt x="317" y="697"/>
                      <a:pt x="317" y="697"/>
                    </a:cubicBezTo>
                    <a:cubicBezTo>
                      <a:pt x="317" y="697"/>
                      <a:pt x="317" y="697"/>
                      <a:pt x="317" y="697"/>
                    </a:cubicBezTo>
                    <a:cubicBezTo>
                      <a:pt x="317" y="696"/>
                      <a:pt x="317" y="696"/>
                      <a:pt x="317" y="696"/>
                    </a:cubicBezTo>
                    <a:cubicBezTo>
                      <a:pt x="317" y="696"/>
                      <a:pt x="317" y="696"/>
                      <a:pt x="317" y="696"/>
                    </a:cubicBezTo>
                    <a:cubicBezTo>
                      <a:pt x="317" y="695"/>
                      <a:pt x="317" y="695"/>
                      <a:pt x="317" y="695"/>
                    </a:cubicBezTo>
                    <a:cubicBezTo>
                      <a:pt x="317" y="695"/>
                      <a:pt x="317" y="695"/>
                      <a:pt x="317" y="695"/>
                    </a:cubicBezTo>
                    <a:cubicBezTo>
                      <a:pt x="318" y="694"/>
                      <a:pt x="318" y="694"/>
                      <a:pt x="318" y="694"/>
                    </a:cubicBezTo>
                    <a:cubicBezTo>
                      <a:pt x="318" y="694"/>
                      <a:pt x="318" y="694"/>
                      <a:pt x="318" y="694"/>
                    </a:cubicBezTo>
                    <a:cubicBezTo>
                      <a:pt x="317" y="694"/>
                      <a:pt x="317" y="694"/>
                      <a:pt x="317" y="694"/>
                    </a:cubicBezTo>
                    <a:cubicBezTo>
                      <a:pt x="317" y="694"/>
                      <a:pt x="317" y="694"/>
                      <a:pt x="317" y="694"/>
                    </a:cubicBezTo>
                    <a:cubicBezTo>
                      <a:pt x="317" y="693"/>
                      <a:pt x="317" y="693"/>
                      <a:pt x="317" y="693"/>
                    </a:cubicBezTo>
                    <a:cubicBezTo>
                      <a:pt x="317" y="693"/>
                      <a:pt x="317" y="693"/>
                      <a:pt x="317" y="693"/>
                    </a:cubicBezTo>
                    <a:cubicBezTo>
                      <a:pt x="316" y="692"/>
                      <a:pt x="316" y="692"/>
                      <a:pt x="316" y="692"/>
                    </a:cubicBezTo>
                    <a:cubicBezTo>
                      <a:pt x="316" y="692"/>
                      <a:pt x="316" y="692"/>
                      <a:pt x="316" y="692"/>
                    </a:cubicBezTo>
                    <a:cubicBezTo>
                      <a:pt x="316" y="691"/>
                      <a:pt x="316" y="691"/>
                      <a:pt x="316" y="691"/>
                    </a:cubicBezTo>
                    <a:cubicBezTo>
                      <a:pt x="316" y="691"/>
                      <a:pt x="316" y="691"/>
                      <a:pt x="316" y="691"/>
                    </a:cubicBezTo>
                    <a:cubicBezTo>
                      <a:pt x="315" y="690"/>
                      <a:pt x="315" y="690"/>
                      <a:pt x="315" y="690"/>
                    </a:cubicBezTo>
                    <a:cubicBezTo>
                      <a:pt x="315" y="690"/>
                      <a:pt x="315" y="690"/>
                      <a:pt x="315" y="690"/>
                    </a:cubicBezTo>
                    <a:cubicBezTo>
                      <a:pt x="315" y="689"/>
                      <a:pt x="315" y="689"/>
                      <a:pt x="315" y="689"/>
                    </a:cubicBezTo>
                    <a:cubicBezTo>
                      <a:pt x="315" y="689"/>
                      <a:pt x="315" y="689"/>
                      <a:pt x="315" y="689"/>
                    </a:cubicBezTo>
                    <a:cubicBezTo>
                      <a:pt x="314" y="689"/>
                      <a:pt x="314" y="689"/>
                      <a:pt x="314" y="689"/>
                    </a:cubicBezTo>
                    <a:cubicBezTo>
                      <a:pt x="314" y="689"/>
                      <a:pt x="314" y="689"/>
                      <a:pt x="314" y="689"/>
                    </a:cubicBezTo>
                    <a:cubicBezTo>
                      <a:pt x="314" y="689"/>
                      <a:pt x="314" y="689"/>
                      <a:pt x="314" y="689"/>
                    </a:cubicBezTo>
                    <a:cubicBezTo>
                      <a:pt x="314" y="689"/>
                      <a:pt x="314" y="689"/>
                      <a:pt x="314" y="689"/>
                    </a:cubicBezTo>
                    <a:cubicBezTo>
                      <a:pt x="313" y="689"/>
                      <a:pt x="313" y="689"/>
                      <a:pt x="313" y="689"/>
                    </a:cubicBezTo>
                    <a:cubicBezTo>
                      <a:pt x="313" y="689"/>
                      <a:pt x="313" y="689"/>
                      <a:pt x="313" y="689"/>
                    </a:cubicBezTo>
                    <a:cubicBezTo>
                      <a:pt x="313" y="689"/>
                      <a:pt x="313" y="689"/>
                      <a:pt x="313" y="689"/>
                    </a:cubicBezTo>
                    <a:cubicBezTo>
                      <a:pt x="313" y="689"/>
                      <a:pt x="313" y="689"/>
                      <a:pt x="313" y="689"/>
                    </a:cubicBezTo>
                    <a:cubicBezTo>
                      <a:pt x="313" y="689"/>
                      <a:pt x="313" y="689"/>
                      <a:pt x="313" y="689"/>
                    </a:cubicBezTo>
                    <a:cubicBezTo>
                      <a:pt x="313" y="689"/>
                      <a:pt x="313" y="689"/>
                      <a:pt x="313" y="689"/>
                    </a:cubicBezTo>
                    <a:cubicBezTo>
                      <a:pt x="312" y="688"/>
                      <a:pt x="312" y="688"/>
                      <a:pt x="312" y="688"/>
                    </a:cubicBezTo>
                    <a:cubicBezTo>
                      <a:pt x="312" y="688"/>
                      <a:pt x="312" y="688"/>
                      <a:pt x="312" y="688"/>
                    </a:cubicBezTo>
                    <a:cubicBezTo>
                      <a:pt x="312" y="688"/>
                      <a:pt x="312" y="688"/>
                      <a:pt x="312" y="688"/>
                    </a:cubicBezTo>
                    <a:cubicBezTo>
                      <a:pt x="312" y="688"/>
                      <a:pt x="312" y="688"/>
                      <a:pt x="312" y="688"/>
                    </a:cubicBezTo>
                    <a:cubicBezTo>
                      <a:pt x="312" y="688"/>
                      <a:pt x="312" y="688"/>
                      <a:pt x="312" y="688"/>
                    </a:cubicBezTo>
                    <a:cubicBezTo>
                      <a:pt x="312" y="688"/>
                      <a:pt x="312" y="688"/>
                      <a:pt x="312" y="688"/>
                    </a:cubicBezTo>
                    <a:cubicBezTo>
                      <a:pt x="314" y="688"/>
                      <a:pt x="314" y="688"/>
                      <a:pt x="314" y="688"/>
                    </a:cubicBezTo>
                    <a:cubicBezTo>
                      <a:pt x="314" y="688"/>
                      <a:pt x="314" y="688"/>
                      <a:pt x="314" y="688"/>
                    </a:cubicBezTo>
                    <a:cubicBezTo>
                      <a:pt x="315" y="688"/>
                      <a:pt x="315" y="688"/>
                      <a:pt x="315" y="688"/>
                    </a:cubicBezTo>
                    <a:cubicBezTo>
                      <a:pt x="315" y="688"/>
                      <a:pt x="315" y="688"/>
                      <a:pt x="315" y="688"/>
                    </a:cubicBezTo>
                    <a:cubicBezTo>
                      <a:pt x="317" y="689"/>
                      <a:pt x="317" y="689"/>
                      <a:pt x="317" y="689"/>
                    </a:cubicBezTo>
                    <a:cubicBezTo>
                      <a:pt x="317" y="689"/>
                      <a:pt x="317" y="689"/>
                      <a:pt x="317" y="689"/>
                    </a:cubicBezTo>
                    <a:cubicBezTo>
                      <a:pt x="319" y="689"/>
                      <a:pt x="319" y="689"/>
                      <a:pt x="319" y="689"/>
                    </a:cubicBezTo>
                    <a:cubicBezTo>
                      <a:pt x="319" y="689"/>
                      <a:pt x="319" y="689"/>
                      <a:pt x="319" y="689"/>
                    </a:cubicBezTo>
                    <a:cubicBezTo>
                      <a:pt x="320" y="690"/>
                      <a:pt x="320" y="690"/>
                      <a:pt x="320" y="690"/>
                    </a:cubicBezTo>
                    <a:cubicBezTo>
                      <a:pt x="320" y="690"/>
                      <a:pt x="320" y="690"/>
                      <a:pt x="320" y="690"/>
                    </a:cubicBezTo>
                    <a:cubicBezTo>
                      <a:pt x="322" y="691"/>
                      <a:pt x="322" y="691"/>
                      <a:pt x="322" y="691"/>
                    </a:cubicBezTo>
                    <a:cubicBezTo>
                      <a:pt x="322" y="691"/>
                      <a:pt x="322" y="691"/>
                      <a:pt x="322" y="691"/>
                    </a:cubicBezTo>
                    <a:cubicBezTo>
                      <a:pt x="323" y="692"/>
                      <a:pt x="323" y="692"/>
                      <a:pt x="323" y="692"/>
                    </a:cubicBezTo>
                    <a:cubicBezTo>
                      <a:pt x="323" y="692"/>
                      <a:pt x="323" y="692"/>
                      <a:pt x="323" y="692"/>
                    </a:cubicBezTo>
                    <a:cubicBezTo>
                      <a:pt x="324" y="693"/>
                      <a:pt x="324" y="693"/>
                      <a:pt x="324" y="693"/>
                    </a:cubicBezTo>
                    <a:cubicBezTo>
                      <a:pt x="324" y="693"/>
                      <a:pt x="324" y="693"/>
                      <a:pt x="324" y="693"/>
                    </a:cubicBezTo>
                    <a:cubicBezTo>
                      <a:pt x="324" y="695"/>
                      <a:pt x="324" y="695"/>
                      <a:pt x="324" y="695"/>
                    </a:cubicBezTo>
                    <a:cubicBezTo>
                      <a:pt x="324" y="695"/>
                      <a:pt x="324" y="695"/>
                      <a:pt x="324" y="695"/>
                    </a:cubicBezTo>
                    <a:cubicBezTo>
                      <a:pt x="324" y="695"/>
                      <a:pt x="324" y="695"/>
                      <a:pt x="324" y="695"/>
                    </a:cubicBezTo>
                    <a:cubicBezTo>
                      <a:pt x="324" y="695"/>
                      <a:pt x="324" y="695"/>
                      <a:pt x="324" y="695"/>
                    </a:cubicBezTo>
                    <a:cubicBezTo>
                      <a:pt x="323" y="695"/>
                      <a:pt x="323" y="695"/>
                      <a:pt x="323" y="695"/>
                    </a:cubicBezTo>
                    <a:cubicBezTo>
                      <a:pt x="323" y="695"/>
                      <a:pt x="323" y="695"/>
                      <a:pt x="323" y="695"/>
                    </a:cubicBezTo>
                    <a:cubicBezTo>
                      <a:pt x="322" y="696"/>
                      <a:pt x="322" y="696"/>
                      <a:pt x="322" y="696"/>
                    </a:cubicBezTo>
                    <a:cubicBezTo>
                      <a:pt x="322" y="696"/>
                      <a:pt x="322" y="696"/>
                      <a:pt x="322" y="696"/>
                    </a:cubicBezTo>
                    <a:cubicBezTo>
                      <a:pt x="322" y="696"/>
                      <a:pt x="322" y="696"/>
                      <a:pt x="322" y="696"/>
                    </a:cubicBezTo>
                    <a:cubicBezTo>
                      <a:pt x="322" y="696"/>
                      <a:pt x="322" y="696"/>
                      <a:pt x="322" y="696"/>
                    </a:cubicBezTo>
                    <a:cubicBezTo>
                      <a:pt x="321" y="696"/>
                      <a:pt x="321" y="696"/>
                      <a:pt x="321" y="696"/>
                    </a:cubicBezTo>
                    <a:cubicBezTo>
                      <a:pt x="321" y="696"/>
                      <a:pt x="321" y="696"/>
                      <a:pt x="321" y="696"/>
                    </a:cubicBezTo>
                    <a:cubicBezTo>
                      <a:pt x="321" y="696"/>
                      <a:pt x="321" y="696"/>
                      <a:pt x="321" y="696"/>
                    </a:cubicBezTo>
                    <a:cubicBezTo>
                      <a:pt x="321" y="696"/>
                      <a:pt x="321" y="696"/>
                      <a:pt x="321" y="696"/>
                    </a:cubicBezTo>
                    <a:cubicBezTo>
                      <a:pt x="320" y="697"/>
                      <a:pt x="320" y="697"/>
                      <a:pt x="320" y="697"/>
                    </a:cubicBezTo>
                    <a:cubicBezTo>
                      <a:pt x="320" y="697"/>
                      <a:pt x="320" y="697"/>
                      <a:pt x="320" y="697"/>
                    </a:cubicBezTo>
                    <a:cubicBezTo>
                      <a:pt x="319" y="697"/>
                      <a:pt x="319" y="697"/>
                      <a:pt x="319" y="697"/>
                    </a:cubicBezTo>
                    <a:cubicBezTo>
                      <a:pt x="319" y="697"/>
                      <a:pt x="319" y="697"/>
                      <a:pt x="319" y="697"/>
                    </a:cubicBezTo>
                    <a:cubicBezTo>
                      <a:pt x="319" y="698"/>
                      <a:pt x="319" y="698"/>
                      <a:pt x="319" y="698"/>
                    </a:cubicBezTo>
                    <a:lnTo>
                      <a:pt x="318" y="698"/>
                    </a:lnTo>
                    <a:close/>
                    <a:moveTo>
                      <a:pt x="203" y="679"/>
                    </a:moveTo>
                    <a:cubicBezTo>
                      <a:pt x="203" y="679"/>
                      <a:pt x="202" y="679"/>
                      <a:pt x="202" y="678"/>
                    </a:cubicBezTo>
                    <a:cubicBezTo>
                      <a:pt x="202" y="678"/>
                      <a:pt x="202" y="678"/>
                      <a:pt x="202" y="678"/>
                    </a:cubicBezTo>
                    <a:cubicBezTo>
                      <a:pt x="202" y="678"/>
                      <a:pt x="202" y="678"/>
                      <a:pt x="202" y="677"/>
                    </a:cubicBezTo>
                    <a:cubicBezTo>
                      <a:pt x="202" y="677"/>
                      <a:pt x="202" y="677"/>
                      <a:pt x="202" y="677"/>
                    </a:cubicBezTo>
                    <a:cubicBezTo>
                      <a:pt x="202" y="677"/>
                      <a:pt x="203" y="676"/>
                      <a:pt x="203" y="676"/>
                    </a:cubicBezTo>
                    <a:cubicBezTo>
                      <a:pt x="203" y="676"/>
                      <a:pt x="203" y="676"/>
                      <a:pt x="203" y="676"/>
                    </a:cubicBezTo>
                    <a:cubicBezTo>
                      <a:pt x="204" y="675"/>
                      <a:pt x="204" y="675"/>
                      <a:pt x="204" y="675"/>
                    </a:cubicBezTo>
                    <a:cubicBezTo>
                      <a:pt x="204" y="675"/>
                      <a:pt x="204" y="675"/>
                      <a:pt x="204" y="675"/>
                    </a:cubicBezTo>
                    <a:cubicBezTo>
                      <a:pt x="205" y="674"/>
                      <a:pt x="205" y="674"/>
                      <a:pt x="205" y="674"/>
                    </a:cubicBezTo>
                    <a:cubicBezTo>
                      <a:pt x="205" y="674"/>
                      <a:pt x="205" y="674"/>
                      <a:pt x="205" y="674"/>
                    </a:cubicBezTo>
                    <a:cubicBezTo>
                      <a:pt x="206" y="674"/>
                      <a:pt x="206" y="674"/>
                      <a:pt x="206" y="674"/>
                    </a:cubicBezTo>
                    <a:cubicBezTo>
                      <a:pt x="206" y="674"/>
                      <a:pt x="206" y="674"/>
                      <a:pt x="206" y="674"/>
                    </a:cubicBezTo>
                    <a:cubicBezTo>
                      <a:pt x="207" y="673"/>
                      <a:pt x="207" y="673"/>
                      <a:pt x="207" y="673"/>
                    </a:cubicBezTo>
                    <a:cubicBezTo>
                      <a:pt x="207" y="673"/>
                      <a:pt x="207" y="673"/>
                      <a:pt x="207" y="673"/>
                    </a:cubicBezTo>
                    <a:cubicBezTo>
                      <a:pt x="209" y="672"/>
                      <a:pt x="209" y="672"/>
                      <a:pt x="209" y="672"/>
                    </a:cubicBezTo>
                    <a:cubicBezTo>
                      <a:pt x="209" y="672"/>
                      <a:pt x="209" y="672"/>
                      <a:pt x="209" y="672"/>
                    </a:cubicBezTo>
                    <a:cubicBezTo>
                      <a:pt x="210" y="671"/>
                      <a:pt x="210" y="671"/>
                      <a:pt x="210" y="671"/>
                    </a:cubicBezTo>
                    <a:cubicBezTo>
                      <a:pt x="210" y="671"/>
                      <a:pt x="210" y="671"/>
                      <a:pt x="210" y="671"/>
                    </a:cubicBezTo>
                    <a:cubicBezTo>
                      <a:pt x="220" y="665"/>
                      <a:pt x="220" y="665"/>
                      <a:pt x="220" y="665"/>
                    </a:cubicBezTo>
                    <a:cubicBezTo>
                      <a:pt x="220" y="665"/>
                      <a:pt x="220" y="665"/>
                      <a:pt x="220" y="665"/>
                    </a:cubicBezTo>
                    <a:cubicBezTo>
                      <a:pt x="221" y="665"/>
                      <a:pt x="221" y="665"/>
                      <a:pt x="221" y="665"/>
                    </a:cubicBezTo>
                    <a:cubicBezTo>
                      <a:pt x="221" y="665"/>
                      <a:pt x="221" y="665"/>
                      <a:pt x="221" y="665"/>
                    </a:cubicBezTo>
                    <a:cubicBezTo>
                      <a:pt x="221" y="665"/>
                      <a:pt x="221" y="665"/>
                      <a:pt x="221" y="665"/>
                    </a:cubicBezTo>
                    <a:cubicBezTo>
                      <a:pt x="221" y="665"/>
                      <a:pt x="221" y="665"/>
                      <a:pt x="221" y="665"/>
                    </a:cubicBezTo>
                    <a:cubicBezTo>
                      <a:pt x="222" y="665"/>
                      <a:pt x="222" y="665"/>
                      <a:pt x="222" y="665"/>
                    </a:cubicBezTo>
                    <a:cubicBezTo>
                      <a:pt x="222" y="665"/>
                      <a:pt x="222" y="665"/>
                      <a:pt x="222" y="665"/>
                    </a:cubicBezTo>
                    <a:cubicBezTo>
                      <a:pt x="222" y="665"/>
                      <a:pt x="222" y="665"/>
                      <a:pt x="222" y="665"/>
                    </a:cubicBezTo>
                    <a:cubicBezTo>
                      <a:pt x="222" y="665"/>
                      <a:pt x="222" y="665"/>
                      <a:pt x="222" y="665"/>
                    </a:cubicBezTo>
                    <a:cubicBezTo>
                      <a:pt x="222" y="665"/>
                      <a:pt x="222" y="665"/>
                      <a:pt x="222" y="665"/>
                    </a:cubicBezTo>
                    <a:cubicBezTo>
                      <a:pt x="222" y="665"/>
                      <a:pt x="222" y="665"/>
                      <a:pt x="222" y="665"/>
                    </a:cubicBezTo>
                    <a:cubicBezTo>
                      <a:pt x="223" y="665"/>
                      <a:pt x="223" y="665"/>
                      <a:pt x="223" y="665"/>
                    </a:cubicBezTo>
                    <a:cubicBezTo>
                      <a:pt x="223" y="665"/>
                      <a:pt x="223" y="665"/>
                      <a:pt x="223" y="665"/>
                    </a:cubicBezTo>
                    <a:cubicBezTo>
                      <a:pt x="223" y="666"/>
                      <a:pt x="223" y="666"/>
                      <a:pt x="223" y="666"/>
                    </a:cubicBezTo>
                    <a:cubicBezTo>
                      <a:pt x="223" y="666"/>
                      <a:pt x="223" y="666"/>
                      <a:pt x="223" y="666"/>
                    </a:cubicBezTo>
                    <a:cubicBezTo>
                      <a:pt x="223" y="666"/>
                      <a:pt x="223" y="666"/>
                      <a:pt x="223" y="666"/>
                    </a:cubicBezTo>
                    <a:cubicBezTo>
                      <a:pt x="223" y="666"/>
                      <a:pt x="223" y="666"/>
                      <a:pt x="223" y="666"/>
                    </a:cubicBezTo>
                    <a:cubicBezTo>
                      <a:pt x="224" y="666"/>
                      <a:pt x="224" y="666"/>
                      <a:pt x="224" y="666"/>
                    </a:cubicBezTo>
                    <a:cubicBezTo>
                      <a:pt x="224" y="666"/>
                      <a:pt x="224" y="666"/>
                      <a:pt x="224" y="666"/>
                    </a:cubicBezTo>
                    <a:cubicBezTo>
                      <a:pt x="225" y="666"/>
                      <a:pt x="225" y="666"/>
                      <a:pt x="225" y="666"/>
                    </a:cubicBezTo>
                    <a:cubicBezTo>
                      <a:pt x="225" y="666"/>
                      <a:pt x="225" y="666"/>
                      <a:pt x="225" y="666"/>
                    </a:cubicBezTo>
                    <a:cubicBezTo>
                      <a:pt x="225" y="666"/>
                      <a:pt x="225" y="666"/>
                      <a:pt x="225" y="666"/>
                    </a:cubicBezTo>
                    <a:cubicBezTo>
                      <a:pt x="225" y="666"/>
                      <a:pt x="225" y="666"/>
                      <a:pt x="225" y="666"/>
                    </a:cubicBezTo>
                    <a:cubicBezTo>
                      <a:pt x="225" y="665"/>
                      <a:pt x="225" y="665"/>
                      <a:pt x="225" y="665"/>
                    </a:cubicBezTo>
                    <a:cubicBezTo>
                      <a:pt x="225" y="665"/>
                      <a:pt x="225" y="665"/>
                      <a:pt x="225" y="665"/>
                    </a:cubicBezTo>
                    <a:cubicBezTo>
                      <a:pt x="225" y="665"/>
                      <a:pt x="225" y="665"/>
                      <a:pt x="225" y="665"/>
                    </a:cubicBezTo>
                    <a:cubicBezTo>
                      <a:pt x="225" y="665"/>
                      <a:pt x="225" y="665"/>
                      <a:pt x="225" y="665"/>
                    </a:cubicBezTo>
                    <a:cubicBezTo>
                      <a:pt x="225" y="664"/>
                      <a:pt x="225" y="664"/>
                      <a:pt x="225" y="664"/>
                    </a:cubicBezTo>
                    <a:cubicBezTo>
                      <a:pt x="225" y="664"/>
                      <a:pt x="225" y="664"/>
                      <a:pt x="225" y="664"/>
                    </a:cubicBezTo>
                    <a:cubicBezTo>
                      <a:pt x="225" y="664"/>
                      <a:pt x="225" y="664"/>
                      <a:pt x="225" y="664"/>
                    </a:cubicBezTo>
                    <a:cubicBezTo>
                      <a:pt x="225" y="664"/>
                      <a:pt x="225" y="664"/>
                      <a:pt x="225" y="664"/>
                    </a:cubicBezTo>
                    <a:cubicBezTo>
                      <a:pt x="225" y="663"/>
                      <a:pt x="225" y="663"/>
                      <a:pt x="225" y="663"/>
                    </a:cubicBezTo>
                    <a:cubicBezTo>
                      <a:pt x="225" y="663"/>
                      <a:pt x="225" y="663"/>
                      <a:pt x="225" y="663"/>
                    </a:cubicBezTo>
                    <a:cubicBezTo>
                      <a:pt x="225" y="663"/>
                      <a:pt x="225" y="663"/>
                      <a:pt x="225" y="663"/>
                    </a:cubicBezTo>
                    <a:cubicBezTo>
                      <a:pt x="225" y="663"/>
                      <a:pt x="225" y="663"/>
                      <a:pt x="225" y="663"/>
                    </a:cubicBezTo>
                    <a:cubicBezTo>
                      <a:pt x="225" y="662"/>
                      <a:pt x="225" y="662"/>
                      <a:pt x="225" y="662"/>
                    </a:cubicBezTo>
                    <a:cubicBezTo>
                      <a:pt x="225" y="662"/>
                      <a:pt x="225" y="662"/>
                      <a:pt x="225" y="662"/>
                    </a:cubicBezTo>
                    <a:cubicBezTo>
                      <a:pt x="235" y="658"/>
                      <a:pt x="235" y="658"/>
                      <a:pt x="235" y="658"/>
                    </a:cubicBezTo>
                    <a:cubicBezTo>
                      <a:pt x="235" y="658"/>
                      <a:pt x="235" y="658"/>
                      <a:pt x="235" y="658"/>
                    </a:cubicBezTo>
                    <a:cubicBezTo>
                      <a:pt x="235" y="658"/>
                      <a:pt x="235" y="658"/>
                      <a:pt x="235" y="658"/>
                    </a:cubicBezTo>
                    <a:cubicBezTo>
                      <a:pt x="235" y="658"/>
                      <a:pt x="235" y="658"/>
                      <a:pt x="235" y="658"/>
                    </a:cubicBezTo>
                    <a:cubicBezTo>
                      <a:pt x="234" y="661"/>
                      <a:pt x="234" y="661"/>
                      <a:pt x="234" y="661"/>
                    </a:cubicBezTo>
                    <a:cubicBezTo>
                      <a:pt x="234" y="661"/>
                      <a:pt x="234" y="661"/>
                      <a:pt x="234" y="661"/>
                    </a:cubicBezTo>
                    <a:cubicBezTo>
                      <a:pt x="232" y="664"/>
                      <a:pt x="232" y="664"/>
                      <a:pt x="232" y="664"/>
                    </a:cubicBezTo>
                    <a:cubicBezTo>
                      <a:pt x="232" y="664"/>
                      <a:pt x="232" y="664"/>
                      <a:pt x="232" y="664"/>
                    </a:cubicBezTo>
                    <a:cubicBezTo>
                      <a:pt x="229" y="667"/>
                      <a:pt x="229" y="667"/>
                      <a:pt x="229" y="667"/>
                    </a:cubicBezTo>
                    <a:cubicBezTo>
                      <a:pt x="229" y="667"/>
                      <a:pt x="229" y="667"/>
                      <a:pt x="229" y="667"/>
                    </a:cubicBezTo>
                    <a:cubicBezTo>
                      <a:pt x="226" y="669"/>
                      <a:pt x="226" y="669"/>
                      <a:pt x="226" y="669"/>
                    </a:cubicBezTo>
                    <a:cubicBezTo>
                      <a:pt x="226" y="669"/>
                      <a:pt x="226" y="669"/>
                      <a:pt x="226" y="669"/>
                    </a:cubicBezTo>
                    <a:cubicBezTo>
                      <a:pt x="223" y="671"/>
                      <a:pt x="223" y="671"/>
                      <a:pt x="223" y="671"/>
                    </a:cubicBezTo>
                    <a:cubicBezTo>
                      <a:pt x="223" y="671"/>
                      <a:pt x="223" y="671"/>
                      <a:pt x="223" y="671"/>
                    </a:cubicBezTo>
                    <a:cubicBezTo>
                      <a:pt x="220" y="673"/>
                      <a:pt x="220" y="673"/>
                      <a:pt x="220" y="673"/>
                    </a:cubicBezTo>
                    <a:cubicBezTo>
                      <a:pt x="220" y="673"/>
                      <a:pt x="220" y="673"/>
                      <a:pt x="220" y="673"/>
                    </a:cubicBezTo>
                    <a:cubicBezTo>
                      <a:pt x="217" y="675"/>
                      <a:pt x="217" y="675"/>
                      <a:pt x="217" y="675"/>
                    </a:cubicBezTo>
                    <a:cubicBezTo>
                      <a:pt x="217" y="675"/>
                      <a:pt x="217" y="675"/>
                      <a:pt x="217" y="675"/>
                    </a:cubicBezTo>
                    <a:cubicBezTo>
                      <a:pt x="216" y="675"/>
                      <a:pt x="215" y="676"/>
                      <a:pt x="214" y="676"/>
                    </a:cubicBezTo>
                    <a:cubicBezTo>
                      <a:pt x="214" y="676"/>
                      <a:pt x="214" y="676"/>
                      <a:pt x="214" y="676"/>
                    </a:cubicBezTo>
                    <a:cubicBezTo>
                      <a:pt x="203" y="679"/>
                      <a:pt x="203" y="679"/>
                      <a:pt x="203" y="679"/>
                    </a:cubicBezTo>
                    <a:close/>
                    <a:moveTo>
                      <a:pt x="305" y="665"/>
                    </a:moveTo>
                    <a:cubicBezTo>
                      <a:pt x="306" y="655"/>
                      <a:pt x="306" y="655"/>
                      <a:pt x="306" y="655"/>
                    </a:cubicBezTo>
                    <a:cubicBezTo>
                      <a:pt x="306" y="655"/>
                      <a:pt x="306" y="655"/>
                      <a:pt x="306" y="655"/>
                    </a:cubicBezTo>
                    <a:cubicBezTo>
                      <a:pt x="317" y="649"/>
                      <a:pt x="317" y="649"/>
                      <a:pt x="317" y="649"/>
                    </a:cubicBezTo>
                    <a:cubicBezTo>
                      <a:pt x="317" y="649"/>
                      <a:pt x="317" y="649"/>
                      <a:pt x="317" y="649"/>
                    </a:cubicBezTo>
                    <a:cubicBezTo>
                      <a:pt x="318" y="649"/>
                      <a:pt x="318" y="649"/>
                      <a:pt x="318" y="649"/>
                    </a:cubicBezTo>
                    <a:cubicBezTo>
                      <a:pt x="318" y="649"/>
                      <a:pt x="318" y="649"/>
                      <a:pt x="318" y="649"/>
                    </a:cubicBezTo>
                    <a:cubicBezTo>
                      <a:pt x="318" y="651"/>
                      <a:pt x="318" y="651"/>
                      <a:pt x="318" y="651"/>
                    </a:cubicBezTo>
                    <a:cubicBezTo>
                      <a:pt x="318" y="651"/>
                      <a:pt x="318" y="651"/>
                      <a:pt x="318" y="651"/>
                    </a:cubicBezTo>
                    <a:cubicBezTo>
                      <a:pt x="317" y="653"/>
                      <a:pt x="317" y="653"/>
                      <a:pt x="317" y="653"/>
                    </a:cubicBezTo>
                    <a:cubicBezTo>
                      <a:pt x="317" y="653"/>
                      <a:pt x="317" y="653"/>
                      <a:pt x="317" y="653"/>
                    </a:cubicBezTo>
                    <a:cubicBezTo>
                      <a:pt x="316" y="654"/>
                      <a:pt x="316" y="654"/>
                      <a:pt x="316" y="654"/>
                    </a:cubicBezTo>
                    <a:cubicBezTo>
                      <a:pt x="316" y="654"/>
                      <a:pt x="316" y="654"/>
                      <a:pt x="316" y="654"/>
                    </a:cubicBezTo>
                    <a:cubicBezTo>
                      <a:pt x="315" y="656"/>
                      <a:pt x="315" y="656"/>
                      <a:pt x="315" y="656"/>
                    </a:cubicBezTo>
                    <a:cubicBezTo>
                      <a:pt x="315" y="656"/>
                      <a:pt x="315" y="656"/>
                      <a:pt x="315" y="656"/>
                    </a:cubicBezTo>
                    <a:cubicBezTo>
                      <a:pt x="313" y="657"/>
                      <a:pt x="313" y="657"/>
                      <a:pt x="313" y="657"/>
                    </a:cubicBezTo>
                    <a:cubicBezTo>
                      <a:pt x="313" y="657"/>
                      <a:pt x="313" y="657"/>
                      <a:pt x="313" y="657"/>
                    </a:cubicBezTo>
                    <a:cubicBezTo>
                      <a:pt x="312" y="659"/>
                      <a:pt x="312" y="659"/>
                      <a:pt x="312" y="659"/>
                    </a:cubicBezTo>
                    <a:cubicBezTo>
                      <a:pt x="312" y="659"/>
                      <a:pt x="312" y="659"/>
                      <a:pt x="312" y="659"/>
                    </a:cubicBezTo>
                    <a:cubicBezTo>
                      <a:pt x="311" y="660"/>
                      <a:pt x="311" y="660"/>
                      <a:pt x="311" y="660"/>
                    </a:cubicBezTo>
                    <a:cubicBezTo>
                      <a:pt x="311" y="660"/>
                      <a:pt x="311" y="660"/>
                      <a:pt x="311" y="660"/>
                    </a:cubicBezTo>
                    <a:cubicBezTo>
                      <a:pt x="310" y="661"/>
                      <a:pt x="310" y="661"/>
                      <a:pt x="310" y="661"/>
                    </a:cubicBezTo>
                    <a:cubicBezTo>
                      <a:pt x="310" y="661"/>
                      <a:pt x="310" y="661"/>
                      <a:pt x="310" y="661"/>
                    </a:cubicBezTo>
                    <a:cubicBezTo>
                      <a:pt x="309" y="662"/>
                      <a:pt x="309" y="662"/>
                      <a:pt x="309" y="662"/>
                    </a:cubicBezTo>
                    <a:cubicBezTo>
                      <a:pt x="309" y="662"/>
                      <a:pt x="309" y="662"/>
                      <a:pt x="309" y="662"/>
                    </a:cubicBezTo>
                    <a:cubicBezTo>
                      <a:pt x="309" y="663"/>
                      <a:pt x="309" y="663"/>
                      <a:pt x="309" y="663"/>
                    </a:cubicBezTo>
                    <a:cubicBezTo>
                      <a:pt x="309" y="663"/>
                      <a:pt x="309" y="663"/>
                      <a:pt x="309" y="663"/>
                    </a:cubicBezTo>
                    <a:cubicBezTo>
                      <a:pt x="308" y="663"/>
                      <a:pt x="308" y="663"/>
                      <a:pt x="308" y="663"/>
                    </a:cubicBezTo>
                    <a:cubicBezTo>
                      <a:pt x="308" y="663"/>
                      <a:pt x="308" y="663"/>
                      <a:pt x="308" y="663"/>
                    </a:cubicBezTo>
                    <a:cubicBezTo>
                      <a:pt x="308" y="663"/>
                      <a:pt x="308" y="663"/>
                      <a:pt x="308" y="663"/>
                    </a:cubicBezTo>
                    <a:cubicBezTo>
                      <a:pt x="308" y="663"/>
                      <a:pt x="308" y="663"/>
                      <a:pt x="308" y="663"/>
                    </a:cubicBezTo>
                    <a:cubicBezTo>
                      <a:pt x="307" y="664"/>
                      <a:pt x="307" y="664"/>
                      <a:pt x="307" y="664"/>
                    </a:cubicBezTo>
                    <a:cubicBezTo>
                      <a:pt x="307" y="664"/>
                      <a:pt x="307" y="664"/>
                      <a:pt x="307" y="664"/>
                    </a:cubicBezTo>
                    <a:cubicBezTo>
                      <a:pt x="306" y="665"/>
                      <a:pt x="306" y="665"/>
                      <a:pt x="306" y="665"/>
                    </a:cubicBezTo>
                    <a:cubicBezTo>
                      <a:pt x="306" y="665"/>
                      <a:pt x="306" y="665"/>
                      <a:pt x="306" y="665"/>
                    </a:cubicBezTo>
                    <a:cubicBezTo>
                      <a:pt x="306" y="665"/>
                      <a:pt x="306" y="665"/>
                      <a:pt x="306" y="665"/>
                    </a:cubicBezTo>
                    <a:cubicBezTo>
                      <a:pt x="306" y="665"/>
                      <a:pt x="306" y="665"/>
                      <a:pt x="306" y="665"/>
                    </a:cubicBezTo>
                    <a:cubicBezTo>
                      <a:pt x="305" y="665"/>
                      <a:pt x="305" y="665"/>
                      <a:pt x="305" y="665"/>
                    </a:cubicBezTo>
                    <a:close/>
                    <a:moveTo>
                      <a:pt x="598" y="662"/>
                    </a:moveTo>
                    <a:cubicBezTo>
                      <a:pt x="598" y="661"/>
                      <a:pt x="598" y="661"/>
                      <a:pt x="598" y="661"/>
                    </a:cubicBezTo>
                    <a:cubicBezTo>
                      <a:pt x="598" y="661"/>
                      <a:pt x="598" y="661"/>
                      <a:pt x="598" y="661"/>
                    </a:cubicBezTo>
                    <a:cubicBezTo>
                      <a:pt x="598" y="661"/>
                      <a:pt x="598" y="661"/>
                      <a:pt x="598" y="661"/>
                    </a:cubicBezTo>
                    <a:cubicBezTo>
                      <a:pt x="598" y="661"/>
                      <a:pt x="598" y="661"/>
                      <a:pt x="598" y="661"/>
                    </a:cubicBezTo>
                    <a:cubicBezTo>
                      <a:pt x="598" y="660"/>
                      <a:pt x="598" y="660"/>
                      <a:pt x="598" y="660"/>
                    </a:cubicBezTo>
                    <a:cubicBezTo>
                      <a:pt x="598" y="660"/>
                      <a:pt x="598" y="660"/>
                      <a:pt x="598" y="660"/>
                    </a:cubicBezTo>
                    <a:cubicBezTo>
                      <a:pt x="598" y="659"/>
                      <a:pt x="598" y="659"/>
                      <a:pt x="598" y="659"/>
                    </a:cubicBezTo>
                    <a:cubicBezTo>
                      <a:pt x="598" y="659"/>
                      <a:pt x="598" y="659"/>
                      <a:pt x="598" y="659"/>
                    </a:cubicBezTo>
                    <a:cubicBezTo>
                      <a:pt x="598" y="659"/>
                      <a:pt x="598" y="659"/>
                      <a:pt x="598" y="659"/>
                    </a:cubicBezTo>
                    <a:cubicBezTo>
                      <a:pt x="598" y="659"/>
                      <a:pt x="598" y="659"/>
                      <a:pt x="598" y="659"/>
                    </a:cubicBezTo>
                    <a:cubicBezTo>
                      <a:pt x="598" y="658"/>
                      <a:pt x="598" y="658"/>
                      <a:pt x="598" y="658"/>
                    </a:cubicBezTo>
                    <a:cubicBezTo>
                      <a:pt x="598" y="658"/>
                      <a:pt x="598" y="658"/>
                      <a:pt x="598" y="658"/>
                    </a:cubicBezTo>
                    <a:cubicBezTo>
                      <a:pt x="598" y="658"/>
                      <a:pt x="598" y="658"/>
                      <a:pt x="598" y="658"/>
                    </a:cubicBezTo>
                    <a:cubicBezTo>
                      <a:pt x="598" y="658"/>
                      <a:pt x="598" y="658"/>
                      <a:pt x="598" y="658"/>
                    </a:cubicBezTo>
                    <a:cubicBezTo>
                      <a:pt x="598" y="657"/>
                      <a:pt x="598" y="657"/>
                      <a:pt x="598" y="657"/>
                    </a:cubicBezTo>
                    <a:cubicBezTo>
                      <a:pt x="598" y="657"/>
                      <a:pt x="598" y="657"/>
                      <a:pt x="598" y="657"/>
                    </a:cubicBezTo>
                    <a:cubicBezTo>
                      <a:pt x="598" y="657"/>
                      <a:pt x="598" y="657"/>
                      <a:pt x="598" y="657"/>
                    </a:cubicBezTo>
                    <a:cubicBezTo>
                      <a:pt x="598" y="657"/>
                      <a:pt x="598" y="657"/>
                      <a:pt x="598" y="657"/>
                    </a:cubicBezTo>
                    <a:cubicBezTo>
                      <a:pt x="598" y="657"/>
                      <a:pt x="598" y="657"/>
                      <a:pt x="598" y="657"/>
                    </a:cubicBezTo>
                    <a:cubicBezTo>
                      <a:pt x="598" y="657"/>
                      <a:pt x="598" y="657"/>
                      <a:pt x="598" y="657"/>
                    </a:cubicBezTo>
                    <a:cubicBezTo>
                      <a:pt x="598" y="656"/>
                      <a:pt x="598" y="656"/>
                      <a:pt x="598" y="656"/>
                    </a:cubicBezTo>
                    <a:cubicBezTo>
                      <a:pt x="598" y="656"/>
                      <a:pt x="598" y="656"/>
                      <a:pt x="598" y="656"/>
                    </a:cubicBezTo>
                    <a:cubicBezTo>
                      <a:pt x="598" y="656"/>
                      <a:pt x="598" y="656"/>
                      <a:pt x="598" y="656"/>
                    </a:cubicBezTo>
                    <a:cubicBezTo>
                      <a:pt x="598" y="656"/>
                      <a:pt x="598" y="656"/>
                      <a:pt x="598" y="656"/>
                    </a:cubicBezTo>
                    <a:cubicBezTo>
                      <a:pt x="599" y="656"/>
                      <a:pt x="599" y="656"/>
                      <a:pt x="599" y="656"/>
                    </a:cubicBezTo>
                    <a:cubicBezTo>
                      <a:pt x="599" y="656"/>
                      <a:pt x="599" y="656"/>
                      <a:pt x="599" y="656"/>
                    </a:cubicBezTo>
                    <a:cubicBezTo>
                      <a:pt x="599" y="656"/>
                      <a:pt x="599" y="656"/>
                      <a:pt x="599" y="656"/>
                    </a:cubicBezTo>
                    <a:cubicBezTo>
                      <a:pt x="599" y="656"/>
                      <a:pt x="599" y="656"/>
                      <a:pt x="599" y="656"/>
                    </a:cubicBezTo>
                    <a:cubicBezTo>
                      <a:pt x="600" y="656"/>
                      <a:pt x="600" y="656"/>
                      <a:pt x="600" y="656"/>
                    </a:cubicBezTo>
                    <a:cubicBezTo>
                      <a:pt x="600" y="656"/>
                      <a:pt x="600" y="656"/>
                      <a:pt x="600" y="656"/>
                    </a:cubicBezTo>
                    <a:cubicBezTo>
                      <a:pt x="600" y="657"/>
                      <a:pt x="600" y="657"/>
                      <a:pt x="600" y="657"/>
                    </a:cubicBezTo>
                    <a:cubicBezTo>
                      <a:pt x="600" y="657"/>
                      <a:pt x="600" y="657"/>
                      <a:pt x="600" y="657"/>
                    </a:cubicBezTo>
                    <a:cubicBezTo>
                      <a:pt x="600" y="657"/>
                      <a:pt x="600" y="657"/>
                      <a:pt x="600" y="657"/>
                    </a:cubicBezTo>
                    <a:cubicBezTo>
                      <a:pt x="600" y="657"/>
                      <a:pt x="600" y="657"/>
                      <a:pt x="600" y="657"/>
                    </a:cubicBezTo>
                    <a:cubicBezTo>
                      <a:pt x="600" y="658"/>
                      <a:pt x="600" y="658"/>
                      <a:pt x="600" y="658"/>
                    </a:cubicBezTo>
                    <a:cubicBezTo>
                      <a:pt x="600" y="658"/>
                      <a:pt x="600" y="658"/>
                      <a:pt x="600" y="658"/>
                    </a:cubicBezTo>
                    <a:cubicBezTo>
                      <a:pt x="600" y="658"/>
                      <a:pt x="600" y="658"/>
                      <a:pt x="600" y="658"/>
                    </a:cubicBezTo>
                    <a:cubicBezTo>
                      <a:pt x="600" y="658"/>
                      <a:pt x="600" y="658"/>
                      <a:pt x="600" y="658"/>
                    </a:cubicBezTo>
                    <a:cubicBezTo>
                      <a:pt x="600" y="658"/>
                      <a:pt x="600" y="658"/>
                      <a:pt x="600" y="658"/>
                    </a:cubicBezTo>
                    <a:cubicBezTo>
                      <a:pt x="600" y="658"/>
                      <a:pt x="600" y="658"/>
                      <a:pt x="600" y="658"/>
                    </a:cubicBezTo>
                    <a:cubicBezTo>
                      <a:pt x="601" y="658"/>
                      <a:pt x="601" y="658"/>
                      <a:pt x="601" y="658"/>
                    </a:cubicBezTo>
                    <a:cubicBezTo>
                      <a:pt x="601" y="658"/>
                      <a:pt x="601" y="658"/>
                      <a:pt x="601" y="658"/>
                    </a:cubicBezTo>
                    <a:cubicBezTo>
                      <a:pt x="601" y="659"/>
                      <a:pt x="601" y="659"/>
                      <a:pt x="601" y="659"/>
                    </a:cubicBezTo>
                    <a:cubicBezTo>
                      <a:pt x="601" y="659"/>
                      <a:pt x="601" y="659"/>
                      <a:pt x="601" y="659"/>
                    </a:cubicBezTo>
                    <a:cubicBezTo>
                      <a:pt x="602" y="659"/>
                      <a:pt x="602" y="659"/>
                      <a:pt x="602" y="659"/>
                    </a:cubicBezTo>
                    <a:cubicBezTo>
                      <a:pt x="602" y="659"/>
                      <a:pt x="602" y="659"/>
                      <a:pt x="602" y="659"/>
                    </a:cubicBezTo>
                    <a:cubicBezTo>
                      <a:pt x="601" y="660"/>
                      <a:pt x="601" y="660"/>
                      <a:pt x="601" y="660"/>
                    </a:cubicBezTo>
                    <a:cubicBezTo>
                      <a:pt x="601" y="660"/>
                      <a:pt x="601" y="660"/>
                      <a:pt x="601" y="660"/>
                    </a:cubicBezTo>
                    <a:cubicBezTo>
                      <a:pt x="601" y="660"/>
                      <a:pt x="601" y="660"/>
                      <a:pt x="601" y="660"/>
                    </a:cubicBezTo>
                    <a:cubicBezTo>
                      <a:pt x="601" y="660"/>
                      <a:pt x="601" y="660"/>
                      <a:pt x="601" y="660"/>
                    </a:cubicBezTo>
                    <a:cubicBezTo>
                      <a:pt x="601" y="660"/>
                      <a:pt x="601" y="660"/>
                      <a:pt x="601" y="660"/>
                    </a:cubicBezTo>
                    <a:cubicBezTo>
                      <a:pt x="601" y="660"/>
                      <a:pt x="601" y="660"/>
                      <a:pt x="601" y="660"/>
                    </a:cubicBezTo>
                    <a:cubicBezTo>
                      <a:pt x="601" y="661"/>
                      <a:pt x="601" y="661"/>
                      <a:pt x="601" y="661"/>
                    </a:cubicBezTo>
                    <a:cubicBezTo>
                      <a:pt x="601" y="661"/>
                      <a:pt x="601" y="661"/>
                      <a:pt x="601" y="661"/>
                    </a:cubicBezTo>
                    <a:cubicBezTo>
                      <a:pt x="600" y="661"/>
                      <a:pt x="600" y="661"/>
                      <a:pt x="600" y="661"/>
                    </a:cubicBezTo>
                    <a:cubicBezTo>
                      <a:pt x="600" y="661"/>
                      <a:pt x="600" y="661"/>
                      <a:pt x="600" y="661"/>
                    </a:cubicBezTo>
                    <a:cubicBezTo>
                      <a:pt x="600" y="661"/>
                      <a:pt x="600" y="661"/>
                      <a:pt x="600" y="661"/>
                    </a:cubicBezTo>
                    <a:cubicBezTo>
                      <a:pt x="600" y="661"/>
                      <a:pt x="600" y="661"/>
                      <a:pt x="600" y="661"/>
                    </a:cubicBezTo>
                    <a:cubicBezTo>
                      <a:pt x="599" y="661"/>
                      <a:pt x="599" y="661"/>
                      <a:pt x="599" y="661"/>
                    </a:cubicBezTo>
                    <a:cubicBezTo>
                      <a:pt x="599" y="661"/>
                      <a:pt x="599" y="661"/>
                      <a:pt x="599" y="661"/>
                    </a:cubicBezTo>
                    <a:cubicBezTo>
                      <a:pt x="599" y="662"/>
                      <a:pt x="599" y="662"/>
                      <a:pt x="599" y="662"/>
                    </a:cubicBezTo>
                    <a:lnTo>
                      <a:pt x="598" y="662"/>
                    </a:lnTo>
                    <a:close/>
                    <a:moveTo>
                      <a:pt x="615" y="662"/>
                    </a:moveTo>
                    <a:cubicBezTo>
                      <a:pt x="614" y="662"/>
                      <a:pt x="614" y="662"/>
                      <a:pt x="614" y="662"/>
                    </a:cubicBezTo>
                    <a:cubicBezTo>
                      <a:pt x="614" y="662"/>
                      <a:pt x="614" y="662"/>
                      <a:pt x="614" y="662"/>
                    </a:cubicBezTo>
                    <a:cubicBezTo>
                      <a:pt x="614" y="661"/>
                      <a:pt x="614" y="661"/>
                      <a:pt x="614" y="661"/>
                    </a:cubicBezTo>
                    <a:cubicBezTo>
                      <a:pt x="614" y="661"/>
                      <a:pt x="614" y="661"/>
                      <a:pt x="614" y="661"/>
                    </a:cubicBezTo>
                    <a:cubicBezTo>
                      <a:pt x="614" y="661"/>
                      <a:pt x="614" y="661"/>
                      <a:pt x="614" y="661"/>
                    </a:cubicBezTo>
                    <a:cubicBezTo>
                      <a:pt x="614" y="661"/>
                      <a:pt x="614" y="661"/>
                      <a:pt x="614" y="661"/>
                    </a:cubicBezTo>
                    <a:cubicBezTo>
                      <a:pt x="614" y="661"/>
                      <a:pt x="614" y="661"/>
                      <a:pt x="614" y="661"/>
                    </a:cubicBezTo>
                    <a:cubicBezTo>
                      <a:pt x="614" y="661"/>
                      <a:pt x="614" y="661"/>
                      <a:pt x="614" y="661"/>
                    </a:cubicBezTo>
                    <a:cubicBezTo>
                      <a:pt x="613" y="661"/>
                      <a:pt x="613" y="661"/>
                      <a:pt x="613" y="661"/>
                    </a:cubicBezTo>
                    <a:cubicBezTo>
                      <a:pt x="613" y="661"/>
                      <a:pt x="613" y="661"/>
                      <a:pt x="613" y="661"/>
                    </a:cubicBezTo>
                    <a:cubicBezTo>
                      <a:pt x="613" y="660"/>
                      <a:pt x="613" y="660"/>
                      <a:pt x="613" y="660"/>
                    </a:cubicBezTo>
                    <a:cubicBezTo>
                      <a:pt x="613" y="660"/>
                      <a:pt x="613" y="660"/>
                      <a:pt x="613" y="660"/>
                    </a:cubicBezTo>
                    <a:cubicBezTo>
                      <a:pt x="613" y="660"/>
                      <a:pt x="613" y="660"/>
                      <a:pt x="613" y="660"/>
                    </a:cubicBezTo>
                    <a:cubicBezTo>
                      <a:pt x="613" y="660"/>
                      <a:pt x="613" y="660"/>
                      <a:pt x="613" y="660"/>
                    </a:cubicBezTo>
                    <a:cubicBezTo>
                      <a:pt x="613" y="659"/>
                      <a:pt x="613" y="659"/>
                      <a:pt x="613" y="659"/>
                    </a:cubicBezTo>
                    <a:cubicBezTo>
                      <a:pt x="613" y="659"/>
                      <a:pt x="613" y="659"/>
                      <a:pt x="613" y="659"/>
                    </a:cubicBezTo>
                    <a:cubicBezTo>
                      <a:pt x="613" y="658"/>
                      <a:pt x="613" y="658"/>
                      <a:pt x="613" y="658"/>
                    </a:cubicBezTo>
                    <a:cubicBezTo>
                      <a:pt x="613" y="658"/>
                      <a:pt x="613" y="658"/>
                      <a:pt x="613" y="658"/>
                    </a:cubicBezTo>
                    <a:cubicBezTo>
                      <a:pt x="613" y="658"/>
                      <a:pt x="613" y="658"/>
                      <a:pt x="613" y="658"/>
                    </a:cubicBezTo>
                    <a:cubicBezTo>
                      <a:pt x="613" y="658"/>
                      <a:pt x="613" y="658"/>
                      <a:pt x="613" y="658"/>
                    </a:cubicBezTo>
                    <a:cubicBezTo>
                      <a:pt x="613" y="657"/>
                      <a:pt x="613" y="657"/>
                      <a:pt x="613" y="657"/>
                    </a:cubicBezTo>
                    <a:cubicBezTo>
                      <a:pt x="613" y="657"/>
                      <a:pt x="613" y="657"/>
                      <a:pt x="613" y="657"/>
                    </a:cubicBezTo>
                    <a:cubicBezTo>
                      <a:pt x="614" y="656"/>
                      <a:pt x="614" y="656"/>
                      <a:pt x="614" y="656"/>
                    </a:cubicBezTo>
                    <a:cubicBezTo>
                      <a:pt x="614" y="656"/>
                      <a:pt x="614" y="656"/>
                      <a:pt x="614" y="656"/>
                    </a:cubicBezTo>
                    <a:cubicBezTo>
                      <a:pt x="613" y="656"/>
                      <a:pt x="613" y="656"/>
                      <a:pt x="613" y="656"/>
                    </a:cubicBezTo>
                    <a:cubicBezTo>
                      <a:pt x="613" y="656"/>
                      <a:pt x="613" y="656"/>
                      <a:pt x="613" y="656"/>
                    </a:cubicBezTo>
                    <a:cubicBezTo>
                      <a:pt x="613" y="655"/>
                      <a:pt x="613" y="655"/>
                      <a:pt x="613" y="655"/>
                    </a:cubicBezTo>
                    <a:cubicBezTo>
                      <a:pt x="613" y="655"/>
                      <a:pt x="613" y="655"/>
                      <a:pt x="613" y="655"/>
                    </a:cubicBezTo>
                    <a:cubicBezTo>
                      <a:pt x="613" y="654"/>
                      <a:pt x="613" y="654"/>
                      <a:pt x="613" y="654"/>
                    </a:cubicBezTo>
                    <a:cubicBezTo>
                      <a:pt x="613" y="654"/>
                      <a:pt x="613" y="654"/>
                      <a:pt x="613" y="654"/>
                    </a:cubicBezTo>
                    <a:cubicBezTo>
                      <a:pt x="614" y="654"/>
                      <a:pt x="614" y="654"/>
                      <a:pt x="614" y="654"/>
                    </a:cubicBezTo>
                    <a:cubicBezTo>
                      <a:pt x="614" y="654"/>
                      <a:pt x="614" y="654"/>
                      <a:pt x="614" y="654"/>
                    </a:cubicBezTo>
                    <a:cubicBezTo>
                      <a:pt x="615" y="653"/>
                      <a:pt x="615" y="653"/>
                      <a:pt x="615" y="653"/>
                    </a:cubicBezTo>
                    <a:cubicBezTo>
                      <a:pt x="615" y="653"/>
                      <a:pt x="615" y="653"/>
                      <a:pt x="615" y="653"/>
                    </a:cubicBezTo>
                    <a:cubicBezTo>
                      <a:pt x="617" y="654"/>
                      <a:pt x="617" y="654"/>
                      <a:pt x="617" y="654"/>
                    </a:cubicBezTo>
                    <a:cubicBezTo>
                      <a:pt x="617" y="654"/>
                      <a:pt x="617" y="654"/>
                      <a:pt x="617" y="654"/>
                    </a:cubicBezTo>
                    <a:cubicBezTo>
                      <a:pt x="617" y="655"/>
                      <a:pt x="617" y="655"/>
                      <a:pt x="617" y="655"/>
                    </a:cubicBezTo>
                    <a:cubicBezTo>
                      <a:pt x="617" y="655"/>
                      <a:pt x="617" y="655"/>
                      <a:pt x="617" y="655"/>
                    </a:cubicBezTo>
                    <a:cubicBezTo>
                      <a:pt x="617" y="656"/>
                      <a:pt x="617" y="656"/>
                      <a:pt x="617" y="656"/>
                    </a:cubicBezTo>
                    <a:cubicBezTo>
                      <a:pt x="617" y="656"/>
                      <a:pt x="617" y="656"/>
                      <a:pt x="617" y="656"/>
                    </a:cubicBezTo>
                    <a:cubicBezTo>
                      <a:pt x="617" y="657"/>
                      <a:pt x="617" y="657"/>
                      <a:pt x="617" y="657"/>
                    </a:cubicBezTo>
                    <a:cubicBezTo>
                      <a:pt x="617" y="657"/>
                      <a:pt x="617" y="657"/>
                      <a:pt x="617" y="657"/>
                    </a:cubicBezTo>
                    <a:cubicBezTo>
                      <a:pt x="617" y="658"/>
                      <a:pt x="617" y="658"/>
                      <a:pt x="617" y="658"/>
                    </a:cubicBezTo>
                    <a:cubicBezTo>
                      <a:pt x="617" y="658"/>
                      <a:pt x="617" y="658"/>
                      <a:pt x="617" y="658"/>
                    </a:cubicBezTo>
                    <a:cubicBezTo>
                      <a:pt x="617" y="659"/>
                      <a:pt x="617" y="659"/>
                      <a:pt x="617" y="659"/>
                    </a:cubicBezTo>
                    <a:cubicBezTo>
                      <a:pt x="617" y="659"/>
                      <a:pt x="617" y="659"/>
                      <a:pt x="617" y="659"/>
                    </a:cubicBezTo>
                    <a:cubicBezTo>
                      <a:pt x="617" y="660"/>
                      <a:pt x="617" y="660"/>
                      <a:pt x="617" y="660"/>
                    </a:cubicBezTo>
                    <a:cubicBezTo>
                      <a:pt x="617" y="660"/>
                      <a:pt x="617" y="660"/>
                      <a:pt x="617" y="660"/>
                    </a:cubicBezTo>
                    <a:cubicBezTo>
                      <a:pt x="616" y="661"/>
                      <a:pt x="616" y="661"/>
                      <a:pt x="616" y="661"/>
                    </a:cubicBezTo>
                    <a:cubicBezTo>
                      <a:pt x="616" y="661"/>
                      <a:pt x="616" y="661"/>
                      <a:pt x="616" y="661"/>
                    </a:cubicBezTo>
                    <a:cubicBezTo>
                      <a:pt x="616" y="662"/>
                      <a:pt x="616" y="662"/>
                      <a:pt x="616" y="662"/>
                    </a:cubicBezTo>
                    <a:lnTo>
                      <a:pt x="615" y="662"/>
                    </a:lnTo>
                    <a:close/>
                    <a:moveTo>
                      <a:pt x="607" y="656"/>
                    </a:moveTo>
                    <a:cubicBezTo>
                      <a:pt x="606" y="656"/>
                      <a:pt x="606" y="656"/>
                      <a:pt x="606" y="656"/>
                    </a:cubicBezTo>
                    <a:cubicBezTo>
                      <a:pt x="606" y="656"/>
                      <a:pt x="606" y="656"/>
                      <a:pt x="606" y="656"/>
                    </a:cubicBezTo>
                    <a:cubicBezTo>
                      <a:pt x="605" y="655"/>
                      <a:pt x="605" y="655"/>
                      <a:pt x="605" y="655"/>
                    </a:cubicBezTo>
                    <a:cubicBezTo>
                      <a:pt x="605" y="655"/>
                      <a:pt x="605" y="655"/>
                      <a:pt x="605" y="655"/>
                    </a:cubicBezTo>
                    <a:cubicBezTo>
                      <a:pt x="605" y="655"/>
                      <a:pt x="605" y="655"/>
                      <a:pt x="605" y="655"/>
                    </a:cubicBezTo>
                    <a:cubicBezTo>
                      <a:pt x="605" y="655"/>
                      <a:pt x="605" y="655"/>
                      <a:pt x="605" y="655"/>
                    </a:cubicBezTo>
                    <a:cubicBezTo>
                      <a:pt x="604" y="655"/>
                      <a:pt x="604" y="655"/>
                      <a:pt x="604" y="655"/>
                    </a:cubicBezTo>
                    <a:cubicBezTo>
                      <a:pt x="604" y="655"/>
                      <a:pt x="604" y="655"/>
                      <a:pt x="604" y="655"/>
                    </a:cubicBezTo>
                    <a:cubicBezTo>
                      <a:pt x="604" y="655"/>
                      <a:pt x="604" y="655"/>
                      <a:pt x="604" y="655"/>
                    </a:cubicBezTo>
                    <a:cubicBezTo>
                      <a:pt x="604" y="655"/>
                      <a:pt x="604" y="655"/>
                      <a:pt x="604" y="655"/>
                    </a:cubicBezTo>
                    <a:cubicBezTo>
                      <a:pt x="603" y="654"/>
                      <a:pt x="603" y="654"/>
                      <a:pt x="603" y="654"/>
                    </a:cubicBezTo>
                    <a:cubicBezTo>
                      <a:pt x="603" y="654"/>
                      <a:pt x="603" y="654"/>
                      <a:pt x="603" y="654"/>
                    </a:cubicBezTo>
                    <a:cubicBezTo>
                      <a:pt x="603" y="654"/>
                      <a:pt x="603" y="654"/>
                      <a:pt x="603" y="654"/>
                    </a:cubicBezTo>
                    <a:cubicBezTo>
                      <a:pt x="603" y="654"/>
                      <a:pt x="603" y="654"/>
                      <a:pt x="603" y="654"/>
                    </a:cubicBezTo>
                    <a:cubicBezTo>
                      <a:pt x="603" y="654"/>
                      <a:pt x="603" y="654"/>
                      <a:pt x="603" y="654"/>
                    </a:cubicBezTo>
                    <a:cubicBezTo>
                      <a:pt x="603" y="654"/>
                      <a:pt x="603" y="654"/>
                      <a:pt x="603" y="654"/>
                    </a:cubicBezTo>
                    <a:cubicBezTo>
                      <a:pt x="603" y="652"/>
                      <a:pt x="603" y="652"/>
                      <a:pt x="603" y="652"/>
                    </a:cubicBezTo>
                    <a:cubicBezTo>
                      <a:pt x="603" y="652"/>
                      <a:pt x="603" y="652"/>
                      <a:pt x="603" y="652"/>
                    </a:cubicBezTo>
                    <a:cubicBezTo>
                      <a:pt x="603" y="652"/>
                      <a:pt x="603" y="652"/>
                      <a:pt x="603" y="652"/>
                    </a:cubicBezTo>
                    <a:cubicBezTo>
                      <a:pt x="603" y="652"/>
                      <a:pt x="603" y="652"/>
                      <a:pt x="603" y="652"/>
                    </a:cubicBezTo>
                    <a:cubicBezTo>
                      <a:pt x="603" y="652"/>
                      <a:pt x="603" y="652"/>
                      <a:pt x="603" y="652"/>
                    </a:cubicBezTo>
                    <a:cubicBezTo>
                      <a:pt x="603" y="652"/>
                      <a:pt x="603" y="652"/>
                      <a:pt x="603" y="652"/>
                    </a:cubicBezTo>
                    <a:cubicBezTo>
                      <a:pt x="604" y="652"/>
                      <a:pt x="604" y="652"/>
                      <a:pt x="604" y="652"/>
                    </a:cubicBezTo>
                    <a:cubicBezTo>
                      <a:pt x="604" y="652"/>
                      <a:pt x="604" y="652"/>
                      <a:pt x="604" y="652"/>
                    </a:cubicBezTo>
                    <a:cubicBezTo>
                      <a:pt x="604" y="651"/>
                      <a:pt x="604" y="651"/>
                      <a:pt x="604" y="651"/>
                    </a:cubicBezTo>
                    <a:cubicBezTo>
                      <a:pt x="604" y="651"/>
                      <a:pt x="604" y="651"/>
                      <a:pt x="604" y="651"/>
                    </a:cubicBezTo>
                    <a:cubicBezTo>
                      <a:pt x="604" y="651"/>
                      <a:pt x="604" y="651"/>
                      <a:pt x="604" y="651"/>
                    </a:cubicBezTo>
                    <a:cubicBezTo>
                      <a:pt x="604" y="651"/>
                      <a:pt x="604" y="651"/>
                      <a:pt x="604" y="651"/>
                    </a:cubicBezTo>
                    <a:cubicBezTo>
                      <a:pt x="605" y="651"/>
                      <a:pt x="605" y="651"/>
                      <a:pt x="605" y="651"/>
                    </a:cubicBezTo>
                    <a:cubicBezTo>
                      <a:pt x="605" y="651"/>
                      <a:pt x="605" y="651"/>
                      <a:pt x="605" y="651"/>
                    </a:cubicBezTo>
                    <a:cubicBezTo>
                      <a:pt x="605" y="650"/>
                      <a:pt x="605" y="650"/>
                      <a:pt x="605" y="650"/>
                    </a:cubicBezTo>
                    <a:cubicBezTo>
                      <a:pt x="605" y="650"/>
                      <a:pt x="605" y="650"/>
                      <a:pt x="605" y="650"/>
                    </a:cubicBezTo>
                    <a:cubicBezTo>
                      <a:pt x="605" y="650"/>
                      <a:pt x="605" y="650"/>
                      <a:pt x="605" y="650"/>
                    </a:cubicBezTo>
                    <a:cubicBezTo>
                      <a:pt x="605" y="650"/>
                      <a:pt x="605" y="650"/>
                      <a:pt x="605" y="650"/>
                    </a:cubicBezTo>
                    <a:cubicBezTo>
                      <a:pt x="606" y="650"/>
                      <a:pt x="606" y="650"/>
                      <a:pt x="606" y="650"/>
                    </a:cubicBezTo>
                    <a:cubicBezTo>
                      <a:pt x="606" y="650"/>
                      <a:pt x="606" y="650"/>
                      <a:pt x="606" y="650"/>
                    </a:cubicBezTo>
                    <a:cubicBezTo>
                      <a:pt x="607" y="650"/>
                      <a:pt x="607" y="650"/>
                      <a:pt x="607" y="650"/>
                    </a:cubicBezTo>
                    <a:cubicBezTo>
                      <a:pt x="607" y="650"/>
                      <a:pt x="607" y="650"/>
                      <a:pt x="607" y="650"/>
                    </a:cubicBezTo>
                    <a:cubicBezTo>
                      <a:pt x="608" y="651"/>
                      <a:pt x="608" y="651"/>
                      <a:pt x="608" y="651"/>
                    </a:cubicBezTo>
                    <a:cubicBezTo>
                      <a:pt x="608" y="651"/>
                      <a:pt x="608" y="651"/>
                      <a:pt x="608" y="651"/>
                    </a:cubicBezTo>
                    <a:cubicBezTo>
                      <a:pt x="609" y="651"/>
                      <a:pt x="609" y="651"/>
                      <a:pt x="609" y="651"/>
                    </a:cubicBezTo>
                    <a:cubicBezTo>
                      <a:pt x="609" y="651"/>
                      <a:pt x="609" y="651"/>
                      <a:pt x="609" y="651"/>
                    </a:cubicBezTo>
                    <a:cubicBezTo>
                      <a:pt x="609" y="652"/>
                      <a:pt x="609" y="652"/>
                      <a:pt x="609" y="652"/>
                    </a:cubicBezTo>
                    <a:cubicBezTo>
                      <a:pt x="609" y="652"/>
                      <a:pt x="609" y="652"/>
                      <a:pt x="609" y="652"/>
                    </a:cubicBezTo>
                    <a:cubicBezTo>
                      <a:pt x="610" y="653"/>
                      <a:pt x="610" y="653"/>
                      <a:pt x="610" y="653"/>
                    </a:cubicBezTo>
                    <a:cubicBezTo>
                      <a:pt x="610" y="653"/>
                      <a:pt x="610" y="653"/>
                      <a:pt x="610" y="653"/>
                    </a:cubicBezTo>
                    <a:cubicBezTo>
                      <a:pt x="610" y="654"/>
                      <a:pt x="610" y="654"/>
                      <a:pt x="610" y="654"/>
                    </a:cubicBezTo>
                    <a:cubicBezTo>
                      <a:pt x="610" y="654"/>
                      <a:pt x="610" y="654"/>
                      <a:pt x="610" y="654"/>
                    </a:cubicBezTo>
                    <a:cubicBezTo>
                      <a:pt x="610" y="654"/>
                      <a:pt x="610" y="654"/>
                      <a:pt x="610" y="654"/>
                    </a:cubicBezTo>
                    <a:cubicBezTo>
                      <a:pt x="610" y="654"/>
                      <a:pt x="610" y="654"/>
                      <a:pt x="610" y="654"/>
                    </a:cubicBezTo>
                    <a:cubicBezTo>
                      <a:pt x="609" y="654"/>
                      <a:pt x="609" y="654"/>
                      <a:pt x="609" y="654"/>
                    </a:cubicBezTo>
                    <a:cubicBezTo>
                      <a:pt x="609" y="654"/>
                      <a:pt x="609" y="654"/>
                      <a:pt x="609" y="654"/>
                    </a:cubicBezTo>
                    <a:cubicBezTo>
                      <a:pt x="609" y="655"/>
                      <a:pt x="609" y="655"/>
                      <a:pt x="609" y="655"/>
                    </a:cubicBezTo>
                    <a:cubicBezTo>
                      <a:pt x="609" y="655"/>
                      <a:pt x="609" y="655"/>
                      <a:pt x="609" y="655"/>
                    </a:cubicBezTo>
                    <a:cubicBezTo>
                      <a:pt x="609" y="655"/>
                      <a:pt x="609" y="655"/>
                      <a:pt x="609" y="655"/>
                    </a:cubicBezTo>
                    <a:cubicBezTo>
                      <a:pt x="609" y="655"/>
                      <a:pt x="609" y="655"/>
                      <a:pt x="609" y="655"/>
                    </a:cubicBezTo>
                    <a:cubicBezTo>
                      <a:pt x="608" y="655"/>
                      <a:pt x="608" y="655"/>
                      <a:pt x="608" y="655"/>
                    </a:cubicBezTo>
                    <a:cubicBezTo>
                      <a:pt x="608" y="655"/>
                      <a:pt x="608" y="655"/>
                      <a:pt x="608" y="655"/>
                    </a:cubicBezTo>
                    <a:cubicBezTo>
                      <a:pt x="608" y="655"/>
                      <a:pt x="608" y="655"/>
                      <a:pt x="608" y="655"/>
                    </a:cubicBezTo>
                    <a:cubicBezTo>
                      <a:pt x="608" y="655"/>
                      <a:pt x="608" y="655"/>
                      <a:pt x="608" y="655"/>
                    </a:cubicBezTo>
                    <a:cubicBezTo>
                      <a:pt x="608" y="656"/>
                      <a:pt x="608" y="656"/>
                      <a:pt x="608" y="656"/>
                    </a:cubicBezTo>
                    <a:cubicBezTo>
                      <a:pt x="608" y="656"/>
                      <a:pt x="608" y="656"/>
                      <a:pt x="608" y="656"/>
                    </a:cubicBezTo>
                    <a:cubicBezTo>
                      <a:pt x="607" y="656"/>
                      <a:pt x="607" y="656"/>
                      <a:pt x="607" y="656"/>
                    </a:cubicBezTo>
                    <a:cubicBezTo>
                      <a:pt x="607" y="656"/>
                      <a:pt x="607" y="656"/>
                      <a:pt x="607" y="656"/>
                    </a:cubicBezTo>
                    <a:cubicBezTo>
                      <a:pt x="607" y="656"/>
                      <a:pt x="607" y="656"/>
                      <a:pt x="607" y="656"/>
                    </a:cubicBezTo>
                    <a:close/>
                    <a:moveTo>
                      <a:pt x="307" y="647"/>
                    </a:moveTo>
                    <a:cubicBezTo>
                      <a:pt x="307" y="647"/>
                      <a:pt x="307" y="647"/>
                      <a:pt x="307" y="647"/>
                    </a:cubicBezTo>
                    <a:cubicBezTo>
                      <a:pt x="307" y="647"/>
                      <a:pt x="307" y="647"/>
                      <a:pt x="307" y="647"/>
                    </a:cubicBezTo>
                    <a:cubicBezTo>
                      <a:pt x="307" y="646"/>
                      <a:pt x="307" y="646"/>
                      <a:pt x="307" y="646"/>
                    </a:cubicBezTo>
                    <a:cubicBezTo>
                      <a:pt x="307" y="646"/>
                      <a:pt x="307" y="646"/>
                      <a:pt x="307" y="646"/>
                    </a:cubicBezTo>
                    <a:cubicBezTo>
                      <a:pt x="307" y="646"/>
                      <a:pt x="307" y="646"/>
                      <a:pt x="307" y="646"/>
                    </a:cubicBezTo>
                    <a:cubicBezTo>
                      <a:pt x="307" y="646"/>
                      <a:pt x="307" y="646"/>
                      <a:pt x="307" y="646"/>
                    </a:cubicBezTo>
                    <a:cubicBezTo>
                      <a:pt x="307" y="646"/>
                      <a:pt x="307" y="646"/>
                      <a:pt x="307" y="646"/>
                    </a:cubicBezTo>
                    <a:cubicBezTo>
                      <a:pt x="307" y="646"/>
                      <a:pt x="307" y="646"/>
                      <a:pt x="307" y="646"/>
                    </a:cubicBezTo>
                    <a:cubicBezTo>
                      <a:pt x="307" y="645"/>
                      <a:pt x="307" y="645"/>
                      <a:pt x="307" y="645"/>
                    </a:cubicBezTo>
                    <a:cubicBezTo>
                      <a:pt x="307" y="645"/>
                      <a:pt x="307" y="645"/>
                      <a:pt x="307" y="645"/>
                    </a:cubicBezTo>
                    <a:cubicBezTo>
                      <a:pt x="307" y="645"/>
                      <a:pt x="307" y="645"/>
                      <a:pt x="307" y="645"/>
                    </a:cubicBezTo>
                    <a:cubicBezTo>
                      <a:pt x="307" y="645"/>
                      <a:pt x="307" y="645"/>
                      <a:pt x="307" y="645"/>
                    </a:cubicBezTo>
                    <a:cubicBezTo>
                      <a:pt x="307" y="645"/>
                      <a:pt x="307" y="645"/>
                      <a:pt x="307" y="645"/>
                    </a:cubicBezTo>
                    <a:cubicBezTo>
                      <a:pt x="307" y="645"/>
                      <a:pt x="307" y="645"/>
                      <a:pt x="307" y="645"/>
                    </a:cubicBezTo>
                    <a:cubicBezTo>
                      <a:pt x="307" y="644"/>
                      <a:pt x="307" y="644"/>
                      <a:pt x="307" y="644"/>
                    </a:cubicBezTo>
                    <a:cubicBezTo>
                      <a:pt x="307" y="644"/>
                      <a:pt x="307" y="644"/>
                      <a:pt x="307" y="644"/>
                    </a:cubicBezTo>
                    <a:cubicBezTo>
                      <a:pt x="312" y="642"/>
                      <a:pt x="312" y="642"/>
                      <a:pt x="312" y="642"/>
                    </a:cubicBezTo>
                    <a:cubicBezTo>
                      <a:pt x="312" y="642"/>
                      <a:pt x="312" y="642"/>
                      <a:pt x="312" y="642"/>
                    </a:cubicBezTo>
                    <a:cubicBezTo>
                      <a:pt x="312" y="643"/>
                      <a:pt x="312" y="643"/>
                      <a:pt x="312" y="643"/>
                    </a:cubicBezTo>
                    <a:cubicBezTo>
                      <a:pt x="312" y="643"/>
                      <a:pt x="312" y="643"/>
                      <a:pt x="312" y="643"/>
                    </a:cubicBezTo>
                    <a:cubicBezTo>
                      <a:pt x="311" y="644"/>
                      <a:pt x="311" y="644"/>
                      <a:pt x="311" y="644"/>
                    </a:cubicBezTo>
                    <a:cubicBezTo>
                      <a:pt x="311" y="644"/>
                      <a:pt x="311" y="644"/>
                      <a:pt x="311" y="644"/>
                    </a:cubicBezTo>
                    <a:cubicBezTo>
                      <a:pt x="310" y="644"/>
                      <a:pt x="310" y="644"/>
                      <a:pt x="310" y="644"/>
                    </a:cubicBezTo>
                    <a:cubicBezTo>
                      <a:pt x="310" y="644"/>
                      <a:pt x="310" y="644"/>
                      <a:pt x="310" y="644"/>
                    </a:cubicBezTo>
                    <a:cubicBezTo>
                      <a:pt x="310" y="645"/>
                      <a:pt x="310" y="645"/>
                      <a:pt x="310" y="645"/>
                    </a:cubicBezTo>
                    <a:cubicBezTo>
                      <a:pt x="310" y="645"/>
                      <a:pt x="310" y="645"/>
                      <a:pt x="310" y="645"/>
                    </a:cubicBezTo>
                    <a:cubicBezTo>
                      <a:pt x="309" y="646"/>
                      <a:pt x="309" y="646"/>
                      <a:pt x="309" y="646"/>
                    </a:cubicBezTo>
                    <a:cubicBezTo>
                      <a:pt x="309" y="646"/>
                      <a:pt x="309" y="646"/>
                      <a:pt x="309" y="646"/>
                    </a:cubicBezTo>
                    <a:cubicBezTo>
                      <a:pt x="308" y="646"/>
                      <a:pt x="308" y="646"/>
                      <a:pt x="308" y="646"/>
                    </a:cubicBezTo>
                    <a:cubicBezTo>
                      <a:pt x="308" y="646"/>
                      <a:pt x="308" y="646"/>
                      <a:pt x="308" y="646"/>
                    </a:cubicBezTo>
                    <a:cubicBezTo>
                      <a:pt x="308" y="647"/>
                      <a:pt x="308" y="647"/>
                      <a:pt x="308" y="647"/>
                    </a:cubicBezTo>
                    <a:cubicBezTo>
                      <a:pt x="308" y="647"/>
                      <a:pt x="308" y="647"/>
                      <a:pt x="308" y="647"/>
                    </a:cubicBezTo>
                    <a:cubicBezTo>
                      <a:pt x="307" y="647"/>
                      <a:pt x="307" y="647"/>
                      <a:pt x="307" y="647"/>
                    </a:cubicBezTo>
                    <a:close/>
                    <a:moveTo>
                      <a:pt x="601" y="645"/>
                    </a:moveTo>
                    <a:cubicBezTo>
                      <a:pt x="601" y="645"/>
                      <a:pt x="601" y="645"/>
                      <a:pt x="601" y="645"/>
                    </a:cubicBezTo>
                    <a:close/>
                    <a:moveTo>
                      <a:pt x="217" y="632"/>
                    </a:moveTo>
                    <a:cubicBezTo>
                      <a:pt x="217" y="632"/>
                      <a:pt x="217" y="632"/>
                      <a:pt x="217" y="632"/>
                    </a:cubicBezTo>
                    <a:cubicBezTo>
                      <a:pt x="217" y="632"/>
                      <a:pt x="217" y="632"/>
                      <a:pt x="217" y="632"/>
                    </a:cubicBezTo>
                    <a:cubicBezTo>
                      <a:pt x="217" y="631"/>
                      <a:pt x="217" y="631"/>
                      <a:pt x="217" y="631"/>
                    </a:cubicBezTo>
                    <a:cubicBezTo>
                      <a:pt x="217" y="631"/>
                      <a:pt x="217" y="631"/>
                      <a:pt x="217" y="631"/>
                    </a:cubicBezTo>
                    <a:cubicBezTo>
                      <a:pt x="217" y="631"/>
                      <a:pt x="217" y="631"/>
                      <a:pt x="217" y="631"/>
                    </a:cubicBezTo>
                    <a:cubicBezTo>
                      <a:pt x="217" y="631"/>
                      <a:pt x="217" y="631"/>
                      <a:pt x="217" y="631"/>
                    </a:cubicBezTo>
                    <a:cubicBezTo>
                      <a:pt x="217" y="630"/>
                      <a:pt x="217" y="630"/>
                      <a:pt x="217" y="630"/>
                    </a:cubicBezTo>
                    <a:cubicBezTo>
                      <a:pt x="217" y="630"/>
                      <a:pt x="217" y="630"/>
                      <a:pt x="217" y="630"/>
                    </a:cubicBezTo>
                    <a:cubicBezTo>
                      <a:pt x="218" y="630"/>
                      <a:pt x="218" y="630"/>
                      <a:pt x="218" y="630"/>
                    </a:cubicBezTo>
                    <a:cubicBezTo>
                      <a:pt x="218" y="630"/>
                      <a:pt x="218" y="630"/>
                      <a:pt x="218" y="630"/>
                    </a:cubicBezTo>
                    <a:cubicBezTo>
                      <a:pt x="218" y="629"/>
                      <a:pt x="218" y="629"/>
                      <a:pt x="218" y="629"/>
                    </a:cubicBezTo>
                    <a:cubicBezTo>
                      <a:pt x="218" y="629"/>
                      <a:pt x="218" y="629"/>
                      <a:pt x="218" y="629"/>
                    </a:cubicBezTo>
                    <a:cubicBezTo>
                      <a:pt x="218" y="629"/>
                      <a:pt x="218" y="629"/>
                      <a:pt x="218" y="629"/>
                    </a:cubicBezTo>
                    <a:cubicBezTo>
                      <a:pt x="218" y="629"/>
                      <a:pt x="218" y="629"/>
                      <a:pt x="218" y="629"/>
                    </a:cubicBezTo>
                    <a:cubicBezTo>
                      <a:pt x="218" y="628"/>
                      <a:pt x="218" y="628"/>
                      <a:pt x="218" y="628"/>
                    </a:cubicBezTo>
                    <a:cubicBezTo>
                      <a:pt x="218" y="628"/>
                      <a:pt x="218" y="628"/>
                      <a:pt x="218" y="628"/>
                    </a:cubicBezTo>
                    <a:cubicBezTo>
                      <a:pt x="217" y="628"/>
                      <a:pt x="217" y="628"/>
                      <a:pt x="217" y="628"/>
                    </a:cubicBezTo>
                    <a:cubicBezTo>
                      <a:pt x="217" y="628"/>
                      <a:pt x="217" y="628"/>
                      <a:pt x="217" y="628"/>
                    </a:cubicBezTo>
                    <a:cubicBezTo>
                      <a:pt x="217" y="628"/>
                      <a:pt x="217" y="628"/>
                      <a:pt x="217" y="628"/>
                    </a:cubicBezTo>
                    <a:cubicBezTo>
                      <a:pt x="217" y="628"/>
                      <a:pt x="217" y="628"/>
                      <a:pt x="217" y="628"/>
                    </a:cubicBezTo>
                    <a:cubicBezTo>
                      <a:pt x="217" y="627"/>
                      <a:pt x="217" y="627"/>
                      <a:pt x="217" y="627"/>
                    </a:cubicBezTo>
                    <a:cubicBezTo>
                      <a:pt x="217" y="627"/>
                      <a:pt x="217" y="627"/>
                      <a:pt x="217" y="627"/>
                    </a:cubicBezTo>
                    <a:cubicBezTo>
                      <a:pt x="217" y="627"/>
                      <a:pt x="217" y="627"/>
                      <a:pt x="217" y="627"/>
                    </a:cubicBezTo>
                    <a:cubicBezTo>
                      <a:pt x="217" y="627"/>
                      <a:pt x="217" y="627"/>
                      <a:pt x="217" y="627"/>
                    </a:cubicBezTo>
                    <a:cubicBezTo>
                      <a:pt x="216" y="627"/>
                      <a:pt x="216" y="627"/>
                      <a:pt x="216" y="627"/>
                    </a:cubicBezTo>
                    <a:cubicBezTo>
                      <a:pt x="216" y="627"/>
                      <a:pt x="216" y="627"/>
                      <a:pt x="216" y="627"/>
                    </a:cubicBezTo>
                    <a:cubicBezTo>
                      <a:pt x="216" y="626"/>
                      <a:pt x="216" y="626"/>
                      <a:pt x="216" y="626"/>
                    </a:cubicBezTo>
                    <a:cubicBezTo>
                      <a:pt x="216" y="626"/>
                      <a:pt x="216" y="626"/>
                      <a:pt x="216" y="626"/>
                    </a:cubicBezTo>
                    <a:cubicBezTo>
                      <a:pt x="216" y="626"/>
                      <a:pt x="216" y="626"/>
                      <a:pt x="216" y="626"/>
                    </a:cubicBezTo>
                    <a:cubicBezTo>
                      <a:pt x="216" y="626"/>
                      <a:pt x="216" y="626"/>
                      <a:pt x="216" y="626"/>
                    </a:cubicBezTo>
                    <a:cubicBezTo>
                      <a:pt x="216" y="625"/>
                      <a:pt x="216" y="625"/>
                      <a:pt x="216" y="625"/>
                    </a:cubicBezTo>
                    <a:cubicBezTo>
                      <a:pt x="216" y="625"/>
                      <a:pt x="216" y="625"/>
                      <a:pt x="216" y="625"/>
                    </a:cubicBezTo>
                    <a:cubicBezTo>
                      <a:pt x="211" y="621"/>
                      <a:pt x="211" y="621"/>
                      <a:pt x="211" y="621"/>
                    </a:cubicBezTo>
                    <a:cubicBezTo>
                      <a:pt x="211" y="621"/>
                      <a:pt x="211" y="621"/>
                      <a:pt x="211" y="621"/>
                    </a:cubicBezTo>
                    <a:cubicBezTo>
                      <a:pt x="210" y="621"/>
                      <a:pt x="210" y="621"/>
                      <a:pt x="210" y="621"/>
                    </a:cubicBezTo>
                    <a:cubicBezTo>
                      <a:pt x="210" y="621"/>
                      <a:pt x="210" y="621"/>
                      <a:pt x="210" y="621"/>
                    </a:cubicBezTo>
                    <a:cubicBezTo>
                      <a:pt x="210" y="621"/>
                      <a:pt x="210" y="621"/>
                      <a:pt x="210" y="621"/>
                    </a:cubicBezTo>
                    <a:cubicBezTo>
                      <a:pt x="210" y="621"/>
                      <a:pt x="210" y="621"/>
                      <a:pt x="210" y="621"/>
                    </a:cubicBezTo>
                    <a:cubicBezTo>
                      <a:pt x="210" y="621"/>
                      <a:pt x="210" y="621"/>
                      <a:pt x="210" y="621"/>
                    </a:cubicBezTo>
                    <a:cubicBezTo>
                      <a:pt x="210" y="621"/>
                      <a:pt x="210" y="621"/>
                      <a:pt x="210" y="621"/>
                    </a:cubicBezTo>
                    <a:cubicBezTo>
                      <a:pt x="210" y="621"/>
                      <a:pt x="210" y="621"/>
                      <a:pt x="210" y="621"/>
                    </a:cubicBezTo>
                    <a:cubicBezTo>
                      <a:pt x="210" y="621"/>
                      <a:pt x="210" y="621"/>
                      <a:pt x="210" y="621"/>
                    </a:cubicBezTo>
                    <a:cubicBezTo>
                      <a:pt x="210" y="620"/>
                      <a:pt x="210" y="620"/>
                      <a:pt x="210" y="620"/>
                    </a:cubicBezTo>
                    <a:cubicBezTo>
                      <a:pt x="210" y="620"/>
                      <a:pt x="210" y="620"/>
                      <a:pt x="210" y="620"/>
                    </a:cubicBezTo>
                    <a:cubicBezTo>
                      <a:pt x="210" y="620"/>
                      <a:pt x="210" y="620"/>
                      <a:pt x="210" y="620"/>
                    </a:cubicBezTo>
                    <a:cubicBezTo>
                      <a:pt x="210" y="620"/>
                      <a:pt x="210" y="620"/>
                      <a:pt x="210" y="620"/>
                    </a:cubicBezTo>
                    <a:cubicBezTo>
                      <a:pt x="210" y="620"/>
                      <a:pt x="210" y="620"/>
                      <a:pt x="210" y="620"/>
                    </a:cubicBezTo>
                    <a:cubicBezTo>
                      <a:pt x="210" y="620"/>
                      <a:pt x="210" y="620"/>
                      <a:pt x="210" y="620"/>
                    </a:cubicBezTo>
                    <a:cubicBezTo>
                      <a:pt x="210" y="619"/>
                      <a:pt x="210" y="619"/>
                      <a:pt x="210" y="619"/>
                    </a:cubicBezTo>
                    <a:cubicBezTo>
                      <a:pt x="210" y="619"/>
                      <a:pt x="210" y="619"/>
                      <a:pt x="210" y="619"/>
                    </a:cubicBezTo>
                    <a:cubicBezTo>
                      <a:pt x="213" y="619"/>
                      <a:pt x="213" y="619"/>
                      <a:pt x="213" y="619"/>
                    </a:cubicBezTo>
                    <a:cubicBezTo>
                      <a:pt x="213" y="619"/>
                      <a:pt x="213" y="619"/>
                      <a:pt x="213" y="619"/>
                    </a:cubicBezTo>
                    <a:cubicBezTo>
                      <a:pt x="215" y="620"/>
                      <a:pt x="215" y="620"/>
                      <a:pt x="215" y="620"/>
                    </a:cubicBezTo>
                    <a:cubicBezTo>
                      <a:pt x="215" y="620"/>
                      <a:pt x="215" y="620"/>
                      <a:pt x="215" y="620"/>
                    </a:cubicBezTo>
                    <a:cubicBezTo>
                      <a:pt x="217" y="620"/>
                      <a:pt x="217" y="620"/>
                      <a:pt x="217" y="620"/>
                    </a:cubicBezTo>
                    <a:cubicBezTo>
                      <a:pt x="217" y="620"/>
                      <a:pt x="217" y="620"/>
                      <a:pt x="217" y="620"/>
                    </a:cubicBezTo>
                    <a:cubicBezTo>
                      <a:pt x="220" y="621"/>
                      <a:pt x="220" y="621"/>
                      <a:pt x="220" y="621"/>
                    </a:cubicBezTo>
                    <a:cubicBezTo>
                      <a:pt x="220" y="621"/>
                      <a:pt x="220" y="621"/>
                      <a:pt x="220" y="621"/>
                    </a:cubicBezTo>
                    <a:cubicBezTo>
                      <a:pt x="222" y="622"/>
                      <a:pt x="222" y="622"/>
                      <a:pt x="222" y="622"/>
                    </a:cubicBezTo>
                    <a:cubicBezTo>
                      <a:pt x="222" y="622"/>
                      <a:pt x="222" y="622"/>
                      <a:pt x="222" y="622"/>
                    </a:cubicBezTo>
                    <a:cubicBezTo>
                      <a:pt x="224" y="623"/>
                      <a:pt x="224" y="623"/>
                      <a:pt x="224" y="623"/>
                    </a:cubicBezTo>
                    <a:cubicBezTo>
                      <a:pt x="224" y="623"/>
                      <a:pt x="224" y="623"/>
                      <a:pt x="224" y="623"/>
                    </a:cubicBezTo>
                    <a:cubicBezTo>
                      <a:pt x="226" y="624"/>
                      <a:pt x="226" y="624"/>
                      <a:pt x="226" y="624"/>
                    </a:cubicBezTo>
                    <a:cubicBezTo>
                      <a:pt x="226" y="624"/>
                      <a:pt x="226" y="624"/>
                      <a:pt x="226" y="624"/>
                    </a:cubicBezTo>
                    <a:cubicBezTo>
                      <a:pt x="228" y="626"/>
                      <a:pt x="228" y="626"/>
                      <a:pt x="228" y="626"/>
                    </a:cubicBezTo>
                    <a:cubicBezTo>
                      <a:pt x="228" y="626"/>
                      <a:pt x="228" y="626"/>
                      <a:pt x="228" y="626"/>
                    </a:cubicBezTo>
                    <a:cubicBezTo>
                      <a:pt x="228" y="626"/>
                      <a:pt x="228" y="626"/>
                      <a:pt x="228" y="626"/>
                    </a:cubicBezTo>
                    <a:cubicBezTo>
                      <a:pt x="228" y="626"/>
                      <a:pt x="228" y="626"/>
                      <a:pt x="228" y="626"/>
                    </a:cubicBezTo>
                    <a:cubicBezTo>
                      <a:pt x="229" y="627"/>
                      <a:pt x="229" y="627"/>
                      <a:pt x="229" y="627"/>
                    </a:cubicBezTo>
                    <a:cubicBezTo>
                      <a:pt x="229" y="627"/>
                      <a:pt x="229" y="627"/>
                      <a:pt x="229" y="627"/>
                    </a:cubicBezTo>
                    <a:cubicBezTo>
                      <a:pt x="229" y="627"/>
                      <a:pt x="229" y="627"/>
                      <a:pt x="229" y="627"/>
                    </a:cubicBezTo>
                    <a:cubicBezTo>
                      <a:pt x="229" y="627"/>
                      <a:pt x="229" y="627"/>
                      <a:pt x="229" y="627"/>
                    </a:cubicBezTo>
                    <a:cubicBezTo>
                      <a:pt x="229" y="628"/>
                      <a:pt x="229" y="628"/>
                      <a:pt x="229" y="628"/>
                    </a:cubicBezTo>
                    <a:cubicBezTo>
                      <a:pt x="229" y="628"/>
                      <a:pt x="229" y="628"/>
                      <a:pt x="229" y="628"/>
                    </a:cubicBezTo>
                    <a:cubicBezTo>
                      <a:pt x="230" y="628"/>
                      <a:pt x="230" y="628"/>
                      <a:pt x="230" y="628"/>
                    </a:cubicBezTo>
                    <a:cubicBezTo>
                      <a:pt x="230" y="628"/>
                      <a:pt x="230" y="628"/>
                      <a:pt x="230" y="628"/>
                    </a:cubicBezTo>
                    <a:cubicBezTo>
                      <a:pt x="230" y="629"/>
                      <a:pt x="230" y="629"/>
                      <a:pt x="230" y="629"/>
                    </a:cubicBezTo>
                    <a:cubicBezTo>
                      <a:pt x="230" y="629"/>
                      <a:pt x="230" y="629"/>
                      <a:pt x="230" y="629"/>
                    </a:cubicBezTo>
                    <a:cubicBezTo>
                      <a:pt x="230" y="629"/>
                      <a:pt x="230" y="629"/>
                      <a:pt x="230" y="629"/>
                    </a:cubicBezTo>
                    <a:cubicBezTo>
                      <a:pt x="230" y="629"/>
                      <a:pt x="230" y="629"/>
                      <a:pt x="230" y="629"/>
                    </a:cubicBezTo>
                    <a:cubicBezTo>
                      <a:pt x="230" y="630"/>
                      <a:pt x="230" y="630"/>
                      <a:pt x="230" y="630"/>
                    </a:cubicBezTo>
                    <a:cubicBezTo>
                      <a:pt x="230" y="630"/>
                      <a:pt x="230" y="630"/>
                      <a:pt x="230" y="630"/>
                    </a:cubicBezTo>
                    <a:cubicBezTo>
                      <a:pt x="229" y="631"/>
                      <a:pt x="229" y="631"/>
                      <a:pt x="229" y="631"/>
                    </a:cubicBezTo>
                    <a:cubicBezTo>
                      <a:pt x="229" y="631"/>
                      <a:pt x="229" y="631"/>
                      <a:pt x="229" y="631"/>
                    </a:cubicBezTo>
                    <a:cubicBezTo>
                      <a:pt x="227" y="632"/>
                      <a:pt x="227" y="632"/>
                      <a:pt x="227" y="632"/>
                    </a:cubicBezTo>
                    <a:cubicBezTo>
                      <a:pt x="227" y="632"/>
                      <a:pt x="227" y="632"/>
                      <a:pt x="227" y="632"/>
                    </a:cubicBezTo>
                    <a:cubicBezTo>
                      <a:pt x="226" y="632"/>
                      <a:pt x="226" y="632"/>
                      <a:pt x="226" y="632"/>
                    </a:cubicBezTo>
                    <a:cubicBezTo>
                      <a:pt x="226" y="632"/>
                      <a:pt x="226" y="632"/>
                      <a:pt x="226" y="632"/>
                    </a:cubicBezTo>
                    <a:cubicBezTo>
                      <a:pt x="224" y="632"/>
                      <a:pt x="224" y="632"/>
                      <a:pt x="224" y="632"/>
                    </a:cubicBezTo>
                    <a:cubicBezTo>
                      <a:pt x="224" y="632"/>
                      <a:pt x="224" y="632"/>
                      <a:pt x="224" y="632"/>
                    </a:cubicBezTo>
                    <a:cubicBezTo>
                      <a:pt x="222" y="632"/>
                      <a:pt x="222" y="632"/>
                      <a:pt x="222" y="632"/>
                    </a:cubicBezTo>
                    <a:cubicBezTo>
                      <a:pt x="222" y="632"/>
                      <a:pt x="222" y="632"/>
                      <a:pt x="222" y="632"/>
                    </a:cubicBezTo>
                    <a:cubicBezTo>
                      <a:pt x="220" y="632"/>
                      <a:pt x="220" y="632"/>
                      <a:pt x="220" y="632"/>
                    </a:cubicBezTo>
                    <a:cubicBezTo>
                      <a:pt x="220" y="632"/>
                      <a:pt x="220" y="632"/>
                      <a:pt x="220" y="632"/>
                    </a:cubicBezTo>
                    <a:cubicBezTo>
                      <a:pt x="218" y="632"/>
                      <a:pt x="218" y="632"/>
                      <a:pt x="218" y="632"/>
                    </a:cubicBezTo>
                    <a:cubicBezTo>
                      <a:pt x="218" y="632"/>
                      <a:pt x="218" y="632"/>
                      <a:pt x="218" y="632"/>
                    </a:cubicBezTo>
                    <a:cubicBezTo>
                      <a:pt x="217" y="632"/>
                      <a:pt x="217" y="632"/>
                      <a:pt x="217" y="632"/>
                    </a:cubicBezTo>
                    <a:close/>
                    <a:moveTo>
                      <a:pt x="179" y="574"/>
                    </a:moveTo>
                    <a:cubicBezTo>
                      <a:pt x="174" y="578"/>
                      <a:pt x="174" y="578"/>
                      <a:pt x="174" y="578"/>
                    </a:cubicBezTo>
                    <a:cubicBezTo>
                      <a:pt x="164" y="563"/>
                      <a:pt x="164" y="563"/>
                      <a:pt x="164" y="563"/>
                    </a:cubicBezTo>
                    <a:cubicBezTo>
                      <a:pt x="181" y="551"/>
                      <a:pt x="181" y="551"/>
                      <a:pt x="181" y="551"/>
                    </a:cubicBezTo>
                    <a:cubicBezTo>
                      <a:pt x="190" y="565"/>
                      <a:pt x="190" y="565"/>
                      <a:pt x="190" y="565"/>
                    </a:cubicBezTo>
                    <a:cubicBezTo>
                      <a:pt x="192" y="567"/>
                      <a:pt x="193" y="569"/>
                      <a:pt x="193" y="571"/>
                    </a:cubicBezTo>
                    <a:cubicBezTo>
                      <a:pt x="194" y="572"/>
                      <a:pt x="194" y="574"/>
                      <a:pt x="194" y="576"/>
                    </a:cubicBezTo>
                    <a:cubicBezTo>
                      <a:pt x="194" y="578"/>
                      <a:pt x="193" y="580"/>
                      <a:pt x="192" y="582"/>
                    </a:cubicBezTo>
                    <a:cubicBezTo>
                      <a:pt x="190" y="585"/>
                      <a:pt x="188" y="586"/>
                      <a:pt x="185" y="588"/>
                    </a:cubicBezTo>
                    <a:cubicBezTo>
                      <a:pt x="180" y="592"/>
                      <a:pt x="176" y="593"/>
                      <a:pt x="172" y="593"/>
                    </a:cubicBezTo>
                    <a:cubicBezTo>
                      <a:pt x="168" y="592"/>
                      <a:pt x="164" y="589"/>
                      <a:pt x="161" y="585"/>
                    </a:cubicBezTo>
                    <a:cubicBezTo>
                      <a:pt x="152" y="571"/>
                      <a:pt x="152" y="571"/>
                      <a:pt x="152" y="571"/>
                    </a:cubicBezTo>
                    <a:cubicBezTo>
                      <a:pt x="157" y="568"/>
                      <a:pt x="157" y="568"/>
                      <a:pt x="157" y="568"/>
                    </a:cubicBezTo>
                    <a:cubicBezTo>
                      <a:pt x="166" y="581"/>
                      <a:pt x="166" y="581"/>
                      <a:pt x="166" y="581"/>
                    </a:cubicBezTo>
                    <a:cubicBezTo>
                      <a:pt x="168" y="584"/>
                      <a:pt x="170" y="585"/>
                      <a:pt x="172" y="585"/>
                    </a:cubicBezTo>
                    <a:cubicBezTo>
                      <a:pt x="174" y="585"/>
                      <a:pt x="177" y="584"/>
                      <a:pt x="181" y="582"/>
                    </a:cubicBezTo>
                    <a:cubicBezTo>
                      <a:pt x="184" y="579"/>
                      <a:pt x="186" y="577"/>
                      <a:pt x="186" y="575"/>
                    </a:cubicBezTo>
                    <a:cubicBezTo>
                      <a:pt x="187" y="573"/>
                      <a:pt x="187" y="571"/>
                      <a:pt x="185" y="568"/>
                    </a:cubicBezTo>
                    <a:cubicBezTo>
                      <a:pt x="180" y="561"/>
                      <a:pt x="180" y="561"/>
                      <a:pt x="180" y="561"/>
                    </a:cubicBezTo>
                    <a:cubicBezTo>
                      <a:pt x="173" y="566"/>
                      <a:pt x="173" y="566"/>
                      <a:pt x="173" y="566"/>
                    </a:cubicBezTo>
                    <a:cubicBezTo>
                      <a:pt x="179" y="574"/>
                      <a:pt x="179" y="574"/>
                      <a:pt x="179" y="574"/>
                    </a:cubicBezTo>
                    <a:close/>
                    <a:moveTo>
                      <a:pt x="143" y="556"/>
                    </a:moveTo>
                    <a:cubicBezTo>
                      <a:pt x="162" y="546"/>
                      <a:pt x="162" y="546"/>
                      <a:pt x="162" y="546"/>
                    </a:cubicBezTo>
                    <a:cubicBezTo>
                      <a:pt x="165" y="545"/>
                      <a:pt x="166" y="543"/>
                      <a:pt x="167" y="541"/>
                    </a:cubicBezTo>
                    <a:cubicBezTo>
                      <a:pt x="168" y="540"/>
                      <a:pt x="167" y="537"/>
                      <a:pt x="166" y="535"/>
                    </a:cubicBezTo>
                    <a:cubicBezTo>
                      <a:pt x="165" y="532"/>
                      <a:pt x="163" y="531"/>
                      <a:pt x="162" y="530"/>
                    </a:cubicBezTo>
                    <a:cubicBezTo>
                      <a:pt x="160" y="530"/>
                      <a:pt x="158" y="530"/>
                      <a:pt x="155" y="532"/>
                    </a:cubicBezTo>
                    <a:cubicBezTo>
                      <a:pt x="136" y="541"/>
                      <a:pt x="136" y="541"/>
                      <a:pt x="136" y="541"/>
                    </a:cubicBezTo>
                    <a:cubicBezTo>
                      <a:pt x="132" y="535"/>
                      <a:pt x="132" y="535"/>
                      <a:pt x="132" y="535"/>
                    </a:cubicBezTo>
                    <a:cubicBezTo>
                      <a:pt x="151" y="525"/>
                      <a:pt x="151" y="525"/>
                      <a:pt x="151" y="525"/>
                    </a:cubicBezTo>
                    <a:cubicBezTo>
                      <a:pt x="154" y="524"/>
                      <a:pt x="155" y="523"/>
                      <a:pt x="157" y="523"/>
                    </a:cubicBezTo>
                    <a:cubicBezTo>
                      <a:pt x="158" y="522"/>
                      <a:pt x="160" y="522"/>
                      <a:pt x="161" y="522"/>
                    </a:cubicBezTo>
                    <a:cubicBezTo>
                      <a:pt x="163" y="523"/>
                      <a:pt x="165" y="524"/>
                      <a:pt x="166" y="526"/>
                    </a:cubicBezTo>
                    <a:cubicBezTo>
                      <a:pt x="168" y="527"/>
                      <a:pt x="170" y="529"/>
                      <a:pt x="171" y="532"/>
                    </a:cubicBezTo>
                    <a:cubicBezTo>
                      <a:pt x="173" y="535"/>
                      <a:pt x="173" y="538"/>
                      <a:pt x="174" y="540"/>
                    </a:cubicBezTo>
                    <a:cubicBezTo>
                      <a:pt x="174" y="542"/>
                      <a:pt x="174" y="544"/>
                      <a:pt x="173" y="546"/>
                    </a:cubicBezTo>
                    <a:cubicBezTo>
                      <a:pt x="172" y="547"/>
                      <a:pt x="172" y="548"/>
                      <a:pt x="170" y="549"/>
                    </a:cubicBezTo>
                    <a:cubicBezTo>
                      <a:pt x="169" y="550"/>
                      <a:pt x="168" y="551"/>
                      <a:pt x="165" y="553"/>
                    </a:cubicBezTo>
                    <a:cubicBezTo>
                      <a:pt x="146" y="562"/>
                      <a:pt x="146" y="562"/>
                      <a:pt x="146" y="562"/>
                    </a:cubicBezTo>
                    <a:cubicBezTo>
                      <a:pt x="143" y="556"/>
                      <a:pt x="143" y="556"/>
                      <a:pt x="143" y="556"/>
                    </a:cubicBezTo>
                    <a:close/>
                    <a:moveTo>
                      <a:pt x="130" y="509"/>
                    </a:moveTo>
                    <a:cubicBezTo>
                      <a:pt x="141" y="499"/>
                      <a:pt x="141" y="499"/>
                      <a:pt x="141" y="499"/>
                    </a:cubicBezTo>
                    <a:cubicBezTo>
                      <a:pt x="145" y="509"/>
                      <a:pt x="145" y="509"/>
                      <a:pt x="145" y="509"/>
                    </a:cubicBezTo>
                    <a:cubicBezTo>
                      <a:pt x="130" y="509"/>
                      <a:pt x="130" y="509"/>
                      <a:pt x="130" y="509"/>
                    </a:cubicBezTo>
                    <a:close/>
                    <a:moveTo>
                      <a:pt x="125" y="514"/>
                    </a:moveTo>
                    <a:cubicBezTo>
                      <a:pt x="122" y="507"/>
                      <a:pt x="122" y="507"/>
                      <a:pt x="122" y="507"/>
                    </a:cubicBezTo>
                    <a:cubicBezTo>
                      <a:pt x="151" y="481"/>
                      <a:pt x="151" y="481"/>
                      <a:pt x="151" y="481"/>
                    </a:cubicBezTo>
                    <a:cubicBezTo>
                      <a:pt x="153" y="489"/>
                      <a:pt x="153" y="489"/>
                      <a:pt x="153" y="489"/>
                    </a:cubicBezTo>
                    <a:cubicBezTo>
                      <a:pt x="147" y="495"/>
                      <a:pt x="147" y="495"/>
                      <a:pt x="147" y="495"/>
                    </a:cubicBezTo>
                    <a:cubicBezTo>
                      <a:pt x="152" y="509"/>
                      <a:pt x="152" y="509"/>
                      <a:pt x="152" y="509"/>
                    </a:cubicBezTo>
                    <a:cubicBezTo>
                      <a:pt x="160" y="510"/>
                      <a:pt x="160" y="510"/>
                      <a:pt x="160" y="510"/>
                    </a:cubicBezTo>
                    <a:cubicBezTo>
                      <a:pt x="163" y="517"/>
                      <a:pt x="163" y="517"/>
                      <a:pt x="163" y="517"/>
                    </a:cubicBezTo>
                    <a:cubicBezTo>
                      <a:pt x="125" y="514"/>
                      <a:pt x="125" y="514"/>
                      <a:pt x="125" y="514"/>
                    </a:cubicBezTo>
                    <a:close/>
                    <a:moveTo>
                      <a:pt x="115" y="485"/>
                    </a:moveTo>
                    <a:cubicBezTo>
                      <a:pt x="113" y="475"/>
                      <a:pt x="113" y="475"/>
                      <a:pt x="113" y="475"/>
                    </a:cubicBezTo>
                    <a:cubicBezTo>
                      <a:pt x="135" y="456"/>
                      <a:pt x="135" y="456"/>
                      <a:pt x="135" y="456"/>
                    </a:cubicBezTo>
                    <a:cubicBezTo>
                      <a:pt x="111" y="461"/>
                      <a:pt x="111" y="461"/>
                      <a:pt x="111" y="461"/>
                    </a:cubicBezTo>
                    <a:cubicBezTo>
                      <a:pt x="109" y="454"/>
                      <a:pt x="109" y="454"/>
                      <a:pt x="109" y="454"/>
                    </a:cubicBezTo>
                    <a:cubicBezTo>
                      <a:pt x="144" y="447"/>
                      <a:pt x="144" y="447"/>
                      <a:pt x="144" y="447"/>
                    </a:cubicBezTo>
                    <a:cubicBezTo>
                      <a:pt x="145" y="456"/>
                      <a:pt x="145" y="456"/>
                      <a:pt x="145" y="456"/>
                    </a:cubicBezTo>
                    <a:cubicBezTo>
                      <a:pt x="122" y="476"/>
                      <a:pt x="122" y="476"/>
                      <a:pt x="122" y="476"/>
                    </a:cubicBezTo>
                    <a:cubicBezTo>
                      <a:pt x="148" y="471"/>
                      <a:pt x="148" y="471"/>
                      <a:pt x="148" y="471"/>
                    </a:cubicBezTo>
                    <a:cubicBezTo>
                      <a:pt x="149" y="478"/>
                      <a:pt x="149" y="478"/>
                      <a:pt x="149" y="478"/>
                    </a:cubicBezTo>
                    <a:cubicBezTo>
                      <a:pt x="115" y="485"/>
                      <a:pt x="115" y="485"/>
                      <a:pt x="115" y="485"/>
                    </a:cubicBezTo>
                    <a:close/>
                    <a:moveTo>
                      <a:pt x="128" y="427"/>
                    </a:moveTo>
                    <a:cubicBezTo>
                      <a:pt x="121" y="427"/>
                      <a:pt x="121" y="427"/>
                      <a:pt x="121" y="427"/>
                    </a:cubicBezTo>
                    <a:cubicBezTo>
                      <a:pt x="121" y="410"/>
                      <a:pt x="121" y="410"/>
                      <a:pt x="121" y="410"/>
                    </a:cubicBezTo>
                    <a:cubicBezTo>
                      <a:pt x="142" y="409"/>
                      <a:pt x="142" y="409"/>
                      <a:pt x="142" y="409"/>
                    </a:cubicBezTo>
                    <a:cubicBezTo>
                      <a:pt x="142" y="425"/>
                      <a:pt x="142" y="425"/>
                      <a:pt x="142" y="425"/>
                    </a:cubicBezTo>
                    <a:cubicBezTo>
                      <a:pt x="142" y="428"/>
                      <a:pt x="142" y="431"/>
                      <a:pt x="142" y="432"/>
                    </a:cubicBezTo>
                    <a:cubicBezTo>
                      <a:pt x="141" y="434"/>
                      <a:pt x="140" y="435"/>
                      <a:pt x="139" y="437"/>
                    </a:cubicBezTo>
                    <a:cubicBezTo>
                      <a:pt x="138" y="439"/>
                      <a:pt x="136" y="440"/>
                      <a:pt x="134" y="441"/>
                    </a:cubicBezTo>
                    <a:cubicBezTo>
                      <a:pt x="132" y="442"/>
                      <a:pt x="129" y="442"/>
                      <a:pt x="126" y="443"/>
                    </a:cubicBezTo>
                    <a:cubicBezTo>
                      <a:pt x="119" y="443"/>
                      <a:pt x="115" y="441"/>
                      <a:pt x="112" y="439"/>
                    </a:cubicBezTo>
                    <a:cubicBezTo>
                      <a:pt x="109" y="436"/>
                      <a:pt x="107" y="432"/>
                      <a:pt x="107" y="426"/>
                    </a:cubicBezTo>
                    <a:cubicBezTo>
                      <a:pt x="107" y="410"/>
                      <a:pt x="107" y="410"/>
                      <a:pt x="107" y="410"/>
                    </a:cubicBezTo>
                    <a:cubicBezTo>
                      <a:pt x="113" y="410"/>
                      <a:pt x="113" y="410"/>
                      <a:pt x="113" y="410"/>
                    </a:cubicBezTo>
                    <a:cubicBezTo>
                      <a:pt x="113" y="426"/>
                      <a:pt x="113" y="426"/>
                      <a:pt x="113" y="426"/>
                    </a:cubicBezTo>
                    <a:cubicBezTo>
                      <a:pt x="113" y="429"/>
                      <a:pt x="114" y="431"/>
                      <a:pt x="116" y="432"/>
                    </a:cubicBezTo>
                    <a:cubicBezTo>
                      <a:pt x="118" y="434"/>
                      <a:pt x="121" y="434"/>
                      <a:pt x="125" y="434"/>
                    </a:cubicBezTo>
                    <a:cubicBezTo>
                      <a:pt x="129" y="434"/>
                      <a:pt x="132" y="433"/>
                      <a:pt x="133" y="432"/>
                    </a:cubicBezTo>
                    <a:cubicBezTo>
                      <a:pt x="135" y="431"/>
                      <a:pt x="136" y="428"/>
                      <a:pt x="136" y="425"/>
                    </a:cubicBezTo>
                    <a:cubicBezTo>
                      <a:pt x="136" y="417"/>
                      <a:pt x="136" y="417"/>
                      <a:pt x="136" y="417"/>
                    </a:cubicBezTo>
                    <a:cubicBezTo>
                      <a:pt x="127" y="417"/>
                      <a:pt x="127" y="417"/>
                      <a:pt x="127" y="417"/>
                    </a:cubicBezTo>
                    <a:cubicBezTo>
                      <a:pt x="128" y="427"/>
                      <a:pt x="128" y="427"/>
                      <a:pt x="128" y="427"/>
                    </a:cubicBezTo>
                    <a:close/>
                    <a:moveTo>
                      <a:pt x="115" y="385"/>
                    </a:moveTo>
                    <a:cubicBezTo>
                      <a:pt x="115" y="385"/>
                      <a:pt x="115" y="385"/>
                      <a:pt x="115" y="385"/>
                    </a:cubicBezTo>
                    <a:cubicBezTo>
                      <a:pt x="115" y="382"/>
                      <a:pt x="116" y="379"/>
                      <a:pt x="117" y="378"/>
                    </a:cubicBezTo>
                    <a:cubicBezTo>
                      <a:pt x="119" y="377"/>
                      <a:pt x="122" y="377"/>
                      <a:pt x="127" y="377"/>
                    </a:cubicBezTo>
                    <a:cubicBezTo>
                      <a:pt x="131" y="377"/>
                      <a:pt x="134" y="378"/>
                      <a:pt x="135" y="379"/>
                    </a:cubicBezTo>
                    <a:cubicBezTo>
                      <a:pt x="137" y="381"/>
                      <a:pt x="138" y="383"/>
                      <a:pt x="137" y="386"/>
                    </a:cubicBezTo>
                    <a:cubicBezTo>
                      <a:pt x="137" y="395"/>
                      <a:pt x="137" y="395"/>
                      <a:pt x="137" y="395"/>
                    </a:cubicBezTo>
                    <a:cubicBezTo>
                      <a:pt x="114" y="394"/>
                      <a:pt x="114" y="394"/>
                      <a:pt x="114" y="394"/>
                    </a:cubicBezTo>
                    <a:cubicBezTo>
                      <a:pt x="115" y="385"/>
                      <a:pt x="115" y="385"/>
                      <a:pt x="115" y="385"/>
                    </a:cubicBezTo>
                    <a:close/>
                    <a:moveTo>
                      <a:pt x="107" y="401"/>
                    </a:moveTo>
                    <a:cubicBezTo>
                      <a:pt x="108" y="384"/>
                      <a:pt x="108" y="384"/>
                      <a:pt x="108" y="384"/>
                    </a:cubicBezTo>
                    <a:cubicBezTo>
                      <a:pt x="109" y="378"/>
                      <a:pt x="111" y="374"/>
                      <a:pt x="114" y="372"/>
                    </a:cubicBezTo>
                    <a:cubicBezTo>
                      <a:pt x="117" y="369"/>
                      <a:pt x="122" y="368"/>
                      <a:pt x="128" y="369"/>
                    </a:cubicBezTo>
                    <a:cubicBezTo>
                      <a:pt x="131" y="369"/>
                      <a:pt x="134" y="370"/>
                      <a:pt x="136" y="371"/>
                    </a:cubicBezTo>
                    <a:cubicBezTo>
                      <a:pt x="138" y="372"/>
                      <a:pt x="140" y="373"/>
                      <a:pt x="141" y="375"/>
                    </a:cubicBezTo>
                    <a:cubicBezTo>
                      <a:pt x="142" y="377"/>
                      <a:pt x="143" y="378"/>
                      <a:pt x="143" y="380"/>
                    </a:cubicBezTo>
                    <a:cubicBezTo>
                      <a:pt x="144" y="381"/>
                      <a:pt x="144" y="384"/>
                      <a:pt x="144" y="387"/>
                    </a:cubicBezTo>
                    <a:cubicBezTo>
                      <a:pt x="142" y="403"/>
                      <a:pt x="142" y="403"/>
                      <a:pt x="142" y="403"/>
                    </a:cubicBezTo>
                    <a:cubicBezTo>
                      <a:pt x="107" y="401"/>
                      <a:pt x="107" y="401"/>
                      <a:pt x="107" y="401"/>
                    </a:cubicBezTo>
                    <a:close/>
                    <a:moveTo>
                      <a:pt x="128" y="362"/>
                    </a:moveTo>
                    <a:cubicBezTo>
                      <a:pt x="123" y="361"/>
                      <a:pt x="118" y="359"/>
                      <a:pt x="116" y="355"/>
                    </a:cubicBezTo>
                    <a:cubicBezTo>
                      <a:pt x="114" y="351"/>
                      <a:pt x="114" y="347"/>
                      <a:pt x="115" y="341"/>
                    </a:cubicBezTo>
                    <a:cubicBezTo>
                      <a:pt x="116" y="335"/>
                      <a:pt x="119" y="331"/>
                      <a:pt x="122" y="329"/>
                    </a:cubicBezTo>
                    <a:cubicBezTo>
                      <a:pt x="126" y="327"/>
                      <a:pt x="131" y="326"/>
                      <a:pt x="137" y="328"/>
                    </a:cubicBezTo>
                    <a:cubicBezTo>
                      <a:pt x="143" y="329"/>
                      <a:pt x="147" y="332"/>
                      <a:pt x="149" y="335"/>
                    </a:cubicBezTo>
                    <a:cubicBezTo>
                      <a:pt x="152" y="339"/>
                      <a:pt x="152" y="343"/>
                      <a:pt x="151" y="349"/>
                    </a:cubicBezTo>
                    <a:cubicBezTo>
                      <a:pt x="149" y="355"/>
                      <a:pt x="147" y="359"/>
                      <a:pt x="143" y="361"/>
                    </a:cubicBezTo>
                    <a:cubicBezTo>
                      <a:pt x="140" y="364"/>
                      <a:pt x="135" y="364"/>
                      <a:pt x="128" y="362"/>
                    </a:cubicBezTo>
                    <a:close/>
                    <a:moveTo>
                      <a:pt x="121" y="342"/>
                    </a:moveTo>
                    <a:cubicBezTo>
                      <a:pt x="122" y="339"/>
                      <a:pt x="123" y="337"/>
                      <a:pt x="125" y="336"/>
                    </a:cubicBezTo>
                    <a:cubicBezTo>
                      <a:pt x="128" y="335"/>
                      <a:pt x="131" y="335"/>
                      <a:pt x="135" y="336"/>
                    </a:cubicBezTo>
                    <a:cubicBezTo>
                      <a:pt x="139" y="337"/>
                      <a:pt x="142" y="338"/>
                      <a:pt x="143" y="340"/>
                    </a:cubicBezTo>
                    <a:cubicBezTo>
                      <a:pt x="145" y="342"/>
                      <a:pt x="145" y="345"/>
                      <a:pt x="145" y="348"/>
                    </a:cubicBezTo>
                    <a:cubicBezTo>
                      <a:pt x="144" y="351"/>
                      <a:pt x="142" y="353"/>
                      <a:pt x="140" y="354"/>
                    </a:cubicBezTo>
                    <a:cubicBezTo>
                      <a:pt x="138" y="355"/>
                      <a:pt x="135" y="355"/>
                      <a:pt x="130" y="354"/>
                    </a:cubicBezTo>
                    <a:cubicBezTo>
                      <a:pt x="126" y="353"/>
                      <a:pt x="124" y="352"/>
                      <a:pt x="122" y="350"/>
                    </a:cubicBezTo>
                    <a:cubicBezTo>
                      <a:pt x="121" y="348"/>
                      <a:pt x="120" y="345"/>
                      <a:pt x="121" y="342"/>
                    </a:cubicBezTo>
                    <a:close/>
                    <a:moveTo>
                      <a:pt x="124" y="314"/>
                    </a:moveTo>
                    <a:cubicBezTo>
                      <a:pt x="127" y="305"/>
                      <a:pt x="127" y="305"/>
                      <a:pt x="127" y="305"/>
                    </a:cubicBezTo>
                    <a:cubicBezTo>
                      <a:pt x="156" y="301"/>
                      <a:pt x="156" y="301"/>
                      <a:pt x="156" y="301"/>
                    </a:cubicBezTo>
                    <a:cubicBezTo>
                      <a:pt x="133" y="292"/>
                      <a:pt x="133" y="292"/>
                      <a:pt x="133" y="292"/>
                    </a:cubicBezTo>
                    <a:cubicBezTo>
                      <a:pt x="135" y="284"/>
                      <a:pt x="135" y="284"/>
                      <a:pt x="135" y="284"/>
                    </a:cubicBezTo>
                    <a:cubicBezTo>
                      <a:pt x="168" y="298"/>
                      <a:pt x="168" y="298"/>
                      <a:pt x="168" y="298"/>
                    </a:cubicBezTo>
                    <a:cubicBezTo>
                      <a:pt x="165" y="306"/>
                      <a:pt x="165" y="306"/>
                      <a:pt x="165" y="306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59" y="320"/>
                      <a:pt x="159" y="320"/>
                      <a:pt x="159" y="320"/>
                    </a:cubicBezTo>
                    <a:cubicBezTo>
                      <a:pt x="156" y="327"/>
                      <a:pt x="156" y="327"/>
                      <a:pt x="156" y="327"/>
                    </a:cubicBezTo>
                    <a:cubicBezTo>
                      <a:pt x="124" y="314"/>
                      <a:pt x="124" y="314"/>
                      <a:pt x="124" y="314"/>
                    </a:cubicBezTo>
                    <a:close/>
                    <a:moveTo>
                      <a:pt x="166" y="273"/>
                    </a:moveTo>
                    <a:cubicBezTo>
                      <a:pt x="160" y="269"/>
                      <a:pt x="160" y="269"/>
                      <a:pt x="160" y="269"/>
                    </a:cubicBezTo>
                    <a:cubicBezTo>
                      <a:pt x="169" y="254"/>
                      <a:pt x="169" y="254"/>
                      <a:pt x="169" y="254"/>
                    </a:cubicBezTo>
                    <a:cubicBezTo>
                      <a:pt x="187" y="265"/>
                      <a:pt x="187" y="265"/>
                      <a:pt x="187" y="265"/>
                    </a:cubicBezTo>
                    <a:cubicBezTo>
                      <a:pt x="179" y="279"/>
                      <a:pt x="179" y="279"/>
                      <a:pt x="179" y="279"/>
                    </a:cubicBezTo>
                    <a:cubicBezTo>
                      <a:pt x="178" y="281"/>
                      <a:pt x="176" y="283"/>
                      <a:pt x="175" y="284"/>
                    </a:cubicBezTo>
                    <a:cubicBezTo>
                      <a:pt x="174" y="286"/>
                      <a:pt x="172" y="286"/>
                      <a:pt x="171" y="287"/>
                    </a:cubicBezTo>
                    <a:cubicBezTo>
                      <a:pt x="168" y="288"/>
                      <a:pt x="166" y="288"/>
                      <a:pt x="164" y="288"/>
                    </a:cubicBezTo>
                    <a:cubicBezTo>
                      <a:pt x="161" y="287"/>
                      <a:pt x="159" y="286"/>
                      <a:pt x="156" y="284"/>
                    </a:cubicBezTo>
                    <a:cubicBezTo>
                      <a:pt x="151" y="281"/>
                      <a:pt x="147" y="278"/>
                      <a:pt x="146" y="274"/>
                    </a:cubicBezTo>
                    <a:cubicBezTo>
                      <a:pt x="145" y="270"/>
                      <a:pt x="146" y="265"/>
                      <a:pt x="149" y="260"/>
                    </a:cubicBezTo>
                    <a:cubicBezTo>
                      <a:pt x="157" y="247"/>
                      <a:pt x="157" y="247"/>
                      <a:pt x="157" y="247"/>
                    </a:cubicBezTo>
                    <a:cubicBezTo>
                      <a:pt x="162" y="250"/>
                      <a:pt x="162" y="250"/>
                      <a:pt x="162" y="250"/>
                    </a:cubicBezTo>
                    <a:cubicBezTo>
                      <a:pt x="154" y="264"/>
                      <a:pt x="154" y="264"/>
                      <a:pt x="154" y="264"/>
                    </a:cubicBezTo>
                    <a:cubicBezTo>
                      <a:pt x="153" y="266"/>
                      <a:pt x="152" y="268"/>
                      <a:pt x="153" y="271"/>
                    </a:cubicBezTo>
                    <a:cubicBezTo>
                      <a:pt x="154" y="273"/>
                      <a:pt x="156" y="275"/>
                      <a:pt x="160" y="277"/>
                    </a:cubicBezTo>
                    <a:cubicBezTo>
                      <a:pt x="163" y="279"/>
                      <a:pt x="166" y="280"/>
                      <a:pt x="168" y="280"/>
                    </a:cubicBezTo>
                    <a:cubicBezTo>
                      <a:pt x="170" y="279"/>
                      <a:pt x="172" y="278"/>
                      <a:pt x="174" y="276"/>
                    </a:cubicBezTo>
                    <a:cubicBezTo>
                      <a:pt x="178" y="268"/>
                      <a:pt x="178" y="268"/>
                      <a:pt x="178" y="268"/>
                    </a:cubicBezTo>
                    <a:cubicBezTo>
                      <a:pt x="171" y="264"/>
                      <a:pt x="171" y="264"/>
                      <a:pt x="171" y="264"/>
                    </a:cubicBezTo>
                    <a:cubicBezTo>
                      <a:pt x="166" y="273"/>
                      <a:pt x="166" y="273"/>
                      <a:pt x="166" y="273"/>
                    </a:cubicBezTo>
                    <a:close/>
                    <a:moveTo>
                      <a:pt x="197" y="199"/>
                    </a:moveTo>
                    <a:cubicBezTo>
                      <a:pt x="211" y="215"/>
                      <a:pt x="211" y="215"/>
                      <a:pt x="211" y="215"/>
                    </a:cubicBezTo>
                    <a:cubicBezTo>
                      <a:pt x="213" y="217"/>
                      <a:pt x="215" y="218"/>
                      <a:pt x="217" y="219"/>
                    </a:cubicBezTo>
                    <a:cubicBezTo>
                      <a:pt x="219" y="219"/>
                      <a:pt x="221" y="218"/>
                      <a:pt x="223" y="216"/>
                    </a:cubicBezTo>
                    <a:cubicBezTo>
                      <a:pt x="225" y="214"/>
                      <a:pt x="226" y="212"/>
                      <a:pt x="226" y="210"/>
                    </a:cubicBezTo>
                    <a:cubicBezTo>
                      <a:pt x="226" y="208"/>
                      <a:pt x="225" y="206"/>
                      <a:pt x="223" y="204"/>
                    </a:cubicBezTo>
                    <a:cubicBezTo>
                      <a:pt x="208" y="188"/>
                      <a:pt x="208" y="188"/>
                      <a:pt x="208" y="188"/>
                    </a:cubicBezTo>
                    <a:cubicBezTo>
                      <a:pt x="214" y="183"/>
                      <a:pt x="214" y="183"/>
                      <a:pt x="214" y="183"/>
                    </a:cubicBezTo>
                    <a:cubicBezTo>
                      <a:pt x="228" y="199"/>
                      <a:pt x="228" y="199"/>
                      <a:pt x="228" y="199"/>
                    </a:cubicBezTo>
                    <a:cubicBezTo>
                      <a:pt x="230" y="201"/>
                      <a:pt x="231" y="202"/>
                      <a:pt x="232" y="203"/>
                    </a:cubicBezTo>
                    <a:cubicBezTo>
                      <a:pt x="233" y="205"/>
                      <a:pt x="233" y="206"/>
                      <a:pt x="233" y="207"/>
                    </a:cubicBezTo>
                    <a:cubicBezTo>
                      <a:pt x="233" y="209"/>
                      <a:pt x="233" y="212"/>
                      <a:pt x="232" y="214"/>
                    </a:cubicBezTo>
                    <a:cubicBezTo>
                      <a:pt x="231" y="216"/>
                      <a:pt x="229" y="218"/>
                      <a:pt x="227" y="220"/>
                    </a:cubicBezTo>
                    <a:cubicBezTo>
                      <a:pt x="224" y="222"/>
                      <a:pt x="222" y="224"/>
                      <a:pt x="220" y="225"/>
                    </a:cubicBezTo>
                    <a:cubicBezTo>
                      <a:pt x="218" y="226"/>
                      <a:pt x="216" y="226"/>
                      <a:pt x="214" y="226"/>
                    </a:cubicBezTo>
                    <a:cubicBezTo>
                      <a:pt x="213" y="225"/>
                      <a:pt x="212" y="225"/>
                      <a:pt x="210" y="224"/>
                    </a:cubicBezTo>
                    <a:cubicBezTo>
                      <a:pt x="209" y="223"/>
                      <a:pt x="208" y="222"/>
                      <a:pt x="206" y="220"/>
                    </a:cubicBezTo>
                    <a:cubicBezTo>
                      <a:pt x="191" y="204"/>
                      <a:pt x="191" y="204"/>
                      <a:pt x="191" y="204"/>
                    </a:cubicBezTo>
                    <a:cubicBezTo>
                      <a:pt x="197" y="199"/>
                      <a:pt x="197" y="199"/>
                      <a:pt x="197" y="199"/>
                    </a:cubicBezTo>
                    <a:close/>
                    <a:moveTo>
                      <a:pt x="222" y="175"/>
                    </a:moveTo>
                    <a:cubicBezTo>
                      <a:pt x="230" y="170"/>
                      <a:pt x="230" y="170"/>
                      <a:pt x="230" y="170"/>
                    </a:cubicBezTo>
                    <a:cubicBezTo>
                      <a:pt x="256" y="183"/>
                      <a:pt x="256" y="183"/>
                      <a:pt x="256" y="183"/>
                    </a:cubicBezTo>
                    <a:cubicBezTo>
                      <a:pt x="242" y="162"/>
                      <a:pt x="242" y="162"/>
                      <a:pt x="242" y="162"/>
                    </a:cubicBezTo>
                    <a:cubicBezTo>
                      <a:pt x="248" y="157"/>
                      <a:pt x="248" y="157"/>
                      <a:pt x="248" y="157"/>
                    </a:cubicBezTo>
                    <a:cubicBezTo>
                      <a:pt x="268" y="187"/>
                      <a:pt x="268" y="187"/>
                      <a:pt x="268" y="187"/>
                    </a:cubicBezTo>
                    <a:cubicBezTo>
                      <a:pt x="261" y="192"/>
                      <a:pt x="261" y="192"/>
                      <a:pt x="261" y="192"/>
                    </a:cubicBezTo>
                    <a:cubicBezTo>
                      <a:pt x="233" y="178"/>
                      <a:pt x="233" y="178"/>
                      <a:pt x="233" y="178"/>
                    </a:cubicBezTo>
                    <a:cubicBezTo>
                      <a:pt x="249" y="200"/>
                      <a:pt x="249" y="200"/>
                      <a:pt x="249" y="200"/>
                    </a:cubicBezTo>
                    <a:cubicBezTo>
                      <a:pt x="243" y="205"/>
                      <a:pt x="243" y="205"/>
                      <a:pt x="243" y="205"/>
                    </a:cubicBezTo>
                    <a:cubicBezTo>
                      <a:pt x="222" y="175"/>
                      <a:pt x="222" y="175"/>
                      <a:pt x="222" y="175"/>
                    </a:cubicBezTo>
                    <a:close/>
                    <a:moveTo>
                      <a:pt x="282" y="180"/>
                    </a:moveTo>
                    <a:cubicBezTo>
                      <a:pt x="275" y="184"/>
                      <a:pt x="275" y="184"/>
                      <a:pt x="275" y="184"/>
                    </a:cubicBezTo>
                    <a:cubicBezTo>
                      <a:pt x="257" y="153"/>
                      <a:pt x="257" y="153"/>
                      <a:pt x="257" y="153"/>
                    </a:cubicBezTo>
                    <a:cubicBezTo>
                      <a:pt x="264" y="149"/>
                      <a:pt x="264" y="149"/>
                      <a:pt x="264" y="149"/>
                    </a:cubicBezTo>
                    <a:cubicBezTo>
                      <a:pt x="282" y="180"/>
                      <a:pt x="282" y="180"/>
                      <a:pt x="282" y="180"/>
                    </a:cubicBezTo>
                    <a:close/>
                    <a:moveTo>
                      <a:pt x="297" y="172"/>
                    </a:moveTo>
                    <a:cubicBezTo>
                      <a:pt x="268" y="146"/>
                      <a:pt x="268" y="146"/>
                      <a:pt x="268" y="146"/>
                    </a:cubicBezTo>
                    <a:cubicBezTo>
                      <a:pt x="276" y="142"/>
                      <a:pt x="276" y="142"/>
                      <a:pt x="276" y="142"/>
                    </a:cubicBezTo>
                    <a:cubicBezTo>
                      <a:pt x="297" y="162"/>
                      <a:pt x="297" y="162"/>
                      <a:pt x="297" y="162"/>
                    </a:cubicBezTo>
                    <a:cubicBezTo>
                      <a:pt x="295" y="133"/>
                      <a:pt x="295" y="133"/>
                      <a:pt x="295" y="133"/>
                    </a:cubicBezTo>
                    <a:cubicBezTo>
                      <a:pt x="302" y="130"/>
                      <a:pt x="302" y="130"/>
                      <a:pt x="302" y="130"/>
                    </a:cubicBezTo>
                    <a:cubicBezTo>
                      <a:pt x="304" y="169"/>
                      <a:pt x="304" y="169"/>
                      <a:pt x="304" y="169"/>
                    </a:cubicBezTo>
                    <a:cubicBezTo>
                      <a:pt x="297" y="172"/>
                      <a:pt x="297" y="172"/>
                      <a:pt x="297" y="172"/>
                    </a:cubicBezTo>
                    <a:close/>
                    <a:moveTo>
                      <a:pt x="325" y="130"/>
                    </a:moveTo>
                    <a:cubicBezTo>
                      <a:pt x="323" y="131"/>
                      <a:pt x="321" y="132"/>
                      <a:pt x="320" y="134"/>
                    </a:cubicBezTo>
                    <a:cubicBezTo>
                      <a:pt x="319" y="136"/>
                      <a:pt x="319" y="138"/>
                      <a:pt x="320" y="141"/>
                    </a:cubicBezTo>
                    <a:cubicBezTo>
                      <a:pt x="339" y="135"/>
                      <a:pt x="339" y="135"/>
                      <a:pt x="339" y="135"/>
                    </a:cubicBezTo>
                    <a:cubicBezTo>
                      <a:pt x="341" y="141"/>
                      <a:pt x="341" y="141"/>
                      <a:pt x="341" y="141"/>
                    </a:cubicBezTo>
                    <a:cubicBezTo>
                      <a:pt x="321" y="147"/>
                      <a:pt x="321" y="147"/>
                      <a:pt x="321" y="147"/>
                    </a:cubicBezTo>
                    <a:cubicBezTo>
                      <a:pt x="322" y="150"/>
                      <a:pt x="323" y="152"/>
                      <a:pt x="325" y="153"/>
                    </a:cubicBezTo>
                    <a:cubicBezTo>
                      <a:pt x="327" y="154"/>
                      <a:pt x="329" y="154"/>
                      <a:pt x="332" y="153"/>
                    </a:cubicBezTo>
                    <a:cubicBezTo>
                      <a:pt x="344" y="149"/>
                      <a:pt x="344" y="149"/>
                      <a:pt x="344" y="149"/>
                    </a:cubicBezTo>
                    <a:cubicBezTo>
                      <a:pt x="345" y="155"/>
                      <a:pt x="345" y="155"/>
                      <a:pt x="345" y="155"/>
                    </a:cubicBezTo>
                    <a:cubicBezTo>
                      <a:pt x="333" y="159"/>
                      <a:pt x="333" y="159"/>
                      <a:pt x="333" y="159"/>
                    </a:cubicBezTo>
                    <a:cubicBezTo>
                      <a:pt x="331" y="160"/>
                      <a:pt x="328" y="160"/>
                      <a:pt x="327" y="160"/>
                    </a:cubicBezTo>
                    <a:cubicBezTo>
                      <a:pt x="325" y="160"/>
                      <a:pt x="323" y="160"/>
                      <a:pt x="322" y="159"/>
                    </a:cubicBezTo>
                    <a:cubicBezTo>
                      <a:pt x="320" y="158"/>
                      <a:pt x="318" y="157"/>
                      <a:pt x="316" y="155"/>
                    </a:cubicBezTo>
                    <a:cubicBezTo>
                      <a:pt x="315" y="153"/>
                      <a:pt x="314" y="150"/>
                      <a:pt x="313" y="147"/>
                    </a:cubicBezTo>
                    <a:cubicBezTo>
                      <a:pt x="311" y="141"/>
                      <a:pt x="311" y="136"/>
                      <a:pt x="313" y="132"/>
                    </a:cubicBezTo>
                    <a:cubicBezTo>
                      <a:pt x="315" y="129"/>
                      <a:pt x="318" y="126"/>
                      <a:pt x="324" y="124"/>
                    </a:cubicBezTo>
                    <a:cubicBezTo>
                      <a:pt x="335" y="121"/>
                      <a:pt x="335" y="121"/>
                      <a:pt x="335" y="121"/>
                    </a:cubicBezTo>
                    <a:cubicBezTo>
                      <a:pt x="337" y="127"/>
                      <a:pt x="337" y="127"/>
                      <a:pt x="337" y="127"/>
                    </a:cubicBezTo>
                    <a:cubicBezTo>
                      <a:pt x="325" y="130"/>
                      <a:pt x="325" y="130"/>
                      <a:pt x="325" y="130"/>
                    </a:cubicBezTo>
                    <a:close/>
                    <a:moveTo>
                      <a:pt x="364" y="122"/>
                    </a:moveTo>
                    <a:cubicBezTo>
                      <a:pt x="364" y="122"/>
                      <a:pt x="364" y="122"/>
                      <a:pt x="364" y="122"/>
                    </a:cubicBezTo>
                    <a:cubicBezTo>
                      <a:pt x="367" y="122"/>
                      <a:pt x="368" y="122"/>
                      <a:pt x="369" y="123"/>
                    </a:cubicBezTo>
                    <a:cubicBezTo>
                      <a:pt x="370" y="123"/>
                      <a:pt x="371" y="124"/>
                      <a:pt x="371" y="126"/>
                    </a:cubicBezTo>
                    <a:cubicBezTo>
                      <a:pt x="371" y="128"/>
                      <a:pt x="371" y="129"/>
                      <a:pt x="370" y="130"/>
                    </a:cubicBezTo>
                    <a:cubicBezTo>
                      <a:pt x="369" y="130"/>
                      <a:pt x="368" y="131"/>
                      <a:pt x="365" y="131"/>
                    </a:cubicBezTo>
                    <a:cubicBezTo>
                      <a:pt x="356" y="133"/>
                      <a:pt x="356" y="133"/>
                      <a:pt x="356" y="133"/>
                    </a:cubicBezTo>
                    <a:cubicBezTo>
                      <a:pt x="355" y="124"/>
                      <a:pt x="355" y="124"/>
                      <a:pt x="355" y="124"/>
                    </a:cubicBezTo>
                    <a:cubicBezTo>
                      <a:pt x="364" y="122"/>
                      <a:pt x="364" y="122"/>
                      <a:pt x="364" y="122"/>
                    </a:cubicBezTo>
                    <a:close/>
                    <a:moveTo>
                      <a:pt x="347" y="118"/>
                    </a:moveTo>
                    <a:cubicBezTo>
                      <a:pt x="365" y="116"/>
                      <a:pt x="365" y="116"/>
                      <a:pt x="365" y="116"/>
                    </a:cubicBezTo>
                    <a:cubicBezTo>
                      <a:pt x="369" y="115"/>
                      <a:pt x="372" y="116"/>
                      <a:pt x="375" y="117"/>
                    </a:cubicBezTo>
                    <a:cubicBezTo>
                      <a:pt x="377" y="119"/>
                      <a:pt x="378" y="121"/>
                      <a:pt x="379" y="125"/>
                    </a:cubicBezTo>
                    <a:cubicBezTo>
                      <a:pt x="379" y="128"/>
                      <a:pt x="379" y="130"/>
                      <a:pt x="378" y="132"/>
                    </a:cubicBezTo>
                    <a:cubicBezTo>
                      <a:pt x="377" y="134"/>
                      <a:pt x="375" y="135"/>
                      <a:pt x="373" y="136"/>
                    </a:cubicBezTo>
                    <a:cubicBezTo>
                      <a:pt x="384" y="149"/>
                      <a:pt x="384" y="149"/>
                      <a:pt x="384" y="149"/>
                    </a:cubicBezTo>
                    <a:cubicBezTo>
                      <a:pt x="376" y="151"/>
                      <a:pt x="376" y="151"/>
                      <a:pt x="376" y="151"/>
                    </a:cubicBezTo>
                    <a:cubicBezTo>
                      <a:pt x="366" y="138"/>
                      <a:pt x="366" y="138"/>
                      <a:pt x="366" y="138"/>
                    </a:cubicBezTo>
                    <a:cubicBezTo>
                      <a:pt x="357" y="139"/>
                      <a:pt x="357" y="139"/>
                      <a:pt x="357" y="139"/>
                    </a:cubicBezTo>
                    <a:cubicBezTo>
                      <a:pt x="359" y="153"/>
                      <a:pt x="359" y="153"/>
                      <a:pt x="359" y="153"/>
                    </a:cubicBezTo>
                    <a:cubicBezTo>
                      <a:pt x="352" y="154"/>
                      <a:pt x="352" y="154"/>
                      <a:pt x="352" y="154"/>
                    </a:cubicBezTo>
                    <a:cubicBezTo>
                      <a:pt x="347" y="118"/>
                      <a:pt x="347" y="118"/>
                      <a:pt x="347" y="118"/>
                    </a:cubicBezTo>
                    <a:close/>
                    <a:moveTo>
                      <a:pt x="419" y="121"/>
                    </a:moveTo>
                    <a:cubicBezTo>
                      <a:pt x="401" y="121"/>
                      <a:pt x="401" y="121"/>
                      <a:pt x="401" y="121"/>
                    </a:cubicBezTo>
                    <a:cubicBezTo>
                      <a:pt x="399" y="121"/>
                      <a:pt x="397" y="121"/>
                      <a:pt x="396" y="122"/>
                    </a:cubicBezTo>
                    <a:cubicBezTo>
                      <a:pt x="395" y="123"/>
                      <a:pt x="395" y="124"/>
                      <a:pt x="395" y="125"/>
                    </a:cubicBezTo>
                    <a:cubicBezTo>
                      <a:pt x="395" y="127"/>
                      <a:pt x="395" y="128"/>
                      <a:pt x="396" y="128"/>
                    </a:cubicBezTo>
                    <a:cubicBezTo>
                      <a:pt x="397" y="129"/>
                      <a:pt x="398" y="129"/>
                      <a:pt x="399" y="129"/>
                    </a:cubicBezTo>
                    <a:cubicBezTo>
                      <a:pt x="409" y="129"/>
                      <a:pt x="409" y="129"/>
                      <a:pt x="409" y="129"/>
                    </a:cubicBezTo>
                    <a:cubicBezTo>
                      <a:pt x="413" y="130"/>
                      <a:pt x="416" y="130"/>
                      <a:pt x="418" y="132"/>
                    </a:cubicBezTo>
                    <a:cubicBezTo>
                      <a:pt x="420" y="134"/>
                      <a:pt x="420" y="136"/>
                      <a:pt x="420" y="140"/>
                    </a:cubicBezTo>
                    <a:cubicBezTo>
                      <a:pt x="420" y="144"/>
                      <a:pt x="419" y="146"/>
                      <a:pt x="417" y="148"/>
                    </a:cubicBezTo>
                    <a:cubicBezTo>
                      <a:pt x="415" y="150"/>
                      <a:pt x="412" y="150"/>
                      <a:pt x="408" y="150"/>
                    </a:cubicBezTo>
                    <a:cubicBezTo>
                      <a:pt x="388" y="150"/>
                      <a:pt x="388" y="150"/>
                      <a:pt x="388" y="150"/>
                    </a:cubicBezTo>
                    <a:cubicBezTo>
                      <a:pt x="388" y="144"/>
                      <a:pt x="388" y="144"/>
                      <a:pt x="388" y="144"/>
                    </a:cubicBezTo>
                    <a:cubicBezTo>
                      <a:pt x="407" y="144"/>
                      <a:pt x="407" y="144"/>
                      <a:pt x="407" y="144"/>
                    </a:cubicBezTo>
                    <a:cubicBezTo>
                      <a:pt x="409" y="144"/>
                      <a:pt x="410" y="144"/>
                      <a:pt x="411" y="143"/>
                    </a:cubicBezTo>
                    <a:cubicBezTo>
                      <a:pt x="412" y="142"/>
                      <a:pt x="413" y="141"/>
                      <a:pt x="413" y="140"/>
                    </a:cubicBezTo>
                    <a:cubicBezTo>
                      <a:pt x="413" y="139"/>
                      <a:pt x="412" y="137"/>
                      <a:pt x="411" y="137"/>
                    </a:cubicBezTo>
                    <a:cubicBezTo>
                      <a:pt x="411" y="136"/>
                      <a:pt x="409" y="136"/>
                      <a:pt x="407" y="136"/>
                    </a:cubicBezTo>
                    <a:cubicBezTo>
                      <a:pt x="399" y="136"/>
                      <a:pt x="399" y="136"/>
                      <a:pt x="399" y="136"/>
                    </a:cubicBezTo>
                    <a:cubicBezTo>
                      <a:pt x="395" y="136"/>
                      <a:pt x="392" y="135"/>
                      <a:pt x="390" y="133"/>
                    </a:cubicBezTo>
                    <a:cubicBezTo>
                      <a:pt x="388" y="131"/>
                      <a:pt x="387" y="129"/>
                      <a:pt x="387" y="125"/>
                    </a:cubicBezTo>
                    <a:cubicBezTo>
                      <a:pt x="387" y="121"/>
                      <a:pt x="388" y="119"/>
                      <a:pt x="390" y="117"/>
                    </a:cubicBezTo>
                    <a:cubicBezTo>
                      <a:pt x="392" y="115"/>
                      <a:pt x="395" y="114"/>
                      <a:pt x="400" y="114"/>
                    </a:cubicBezTo>
                    <a:cubicBezTo>
                      <a:pt x="419" y="115"/>
                      <a:pt x="419" y="115"/>
                      <a:pt x="419" y="115"/>
                    </a:cubicBezTo>
                    <a:cubicBezTo>
                      <a:pt x="419" y="121"/>
                      <a:pt x="419" y="121"/>
                      <a:pt x="419" y="121"/>
                    </a:cubicBezTo>
                    <a:close/>
                    <a:moveTo>
                      <a:pt x="433" y="152"/>
                    </a:moveTo>
                    <a:cubicBezTo>
                      <a:pt x="426" y="151"/>
                      <a:pt x="426" y="151"/>
                      <a:pt x="426" y="151"/>
                    </a:cubicBezTo>
                    <a:cubicBezTo>
                      <a:pt x="431" y="115"/>
                      <a:pt x="431" y="115"/>
                      <a:pt x="431" y="115"/>
                    </a:cubicBezTo>
                    <a:cubicBezTo>
                      <a:pt x="438" y="117"/>
                      <a:pt x="438" y="117"/>
                      <a:pt x="438" y="117"/>
                    </a:cubicBezTo>
                    <a:cubicBezTo>
                      <a:pt x="433" y="152"/>
                      <a:pt x="433" y="152"/>
                      <a:pt x="433" y="152"/>
                    </a:cubicBezTo>
                    <a:close/>
                    <a:moveTo>
                      <a:pt x="453" y="126"/>
                    </a:moveTo>
                    <a:cubicBezTo>
                      <a:pt x="442" y="124"/>
                      <a:pt x="442" y="124"/>
                      <a:pt x="442" y="124"/>
                    </a:cubicBezTo>
                    <a:cubicBezTo>
                      <a:pt x="443" y="118"/>
                      <a:pt x="443" y="118"/>
                      <a:pt x="443" y="118"/>
                    </a:cubicBezTo>
                    <a:cubicBezTo>
                      <a:pt x="473" y="123"/>
                      <a:pt x="473" y="123"/>
                      <a:pt x="473" y="123"/>
                    </a:cubicBezTo>
                    <a:cubicBezTo>
                      <a:pt x="472" y="129"/>
                      <a:pt x="472" y="129"/>
                      <a:pt x="472" y="129"/>
                    </a:cubicBezTo>
                    <a:cubicBezTo>
                      <a:pt x="461" y="127"/>
                      <a:pt x="461" y="127"/>
                      <a:pt x="461" y="127"/>
                    </a:cubicBezTo>
                    <a:cubicBezTo>
                      <a:pt x="456" y="156"/>
                      <a:pt x="456" y="156"/>
                      <a:pt x="456" y="156"/>
                    </a:cubicBezTo>
                    <a:cubicBezTo>
                      <a:pt x="448" y="155"/>
                      <a:pt x="448" y="155"/>
                      <a:pt x="448" y="155"/>
                    </a:cubicBezTo>
                    <a:cubicBezTo>
                      <a:pt x="453" y="126"/>
                      <a:pt x="453" y="126"/>
                      <a:pt x="453" y="126"/>
                    </a:cubicBezTo>
                    <a:close/>
                    <a:moveTo>
                      <a:pt x="477" y="124"/>
                    </a:moveTo>
                    <a:cubicBezTo>
                      <a:pt x="485" y="127"/>
                      <a:pt x="485" y="127"/>
                      <a:pt x="485" y="127"/>
                    </a:cubicBezTo>
                    <a:cubicBezTo>
                      <a:pt x="488" y="142"/>
                      <a:pt x="488" y="142"/>
                      <a:pt x="488" y="142"/>
                    </a:cubicBezTo>
                    <a:cubicBezTo>
                      <a:pt x="501" y="132"/>
                      <a:pt x="501" y="132"/>
                      <a:pt x="501" y="132"/>
                    </a:cubicBezTo>
                    <a:cubicBezTo>
                      <a:pt x="509" y="135"/>
                      <a:pt x="509" y="135"/>
                      <a:pt x="509" y="135"/>
                    </a:cubicBezTo>
                    <a:cubicBezTo>
                      <a:pt x="490" y="150"/>
                      <a:pt x="490" y="150"/>
                      <a:pt x="490" y="150"/>
                    </a:cubicBezTo>
                    <a:cubicBezTo>
                      <a:pt x="485" y="165"/>
                      <a:pt x="485" y="165"/>
                      <a:pt x="485" y="165"/>
                    </a:cubicBezTo>
                    <a:cubicBezTo>
                      <a:pt x="478" y="162"/>
                      <a:pt x="478" y="162"/>
                      <a:pt x="478" y="162"/>
                    </a:cubicBezTo>
                    <a:cubicBezTo>
                      <a:pt x="483" y="147"/>
                      <a:pt x="483" y="147"/>
                      <a:pt x="483" y="147"/>
                    </a:cubicBezTo>
                    <a:cubicBezTo>
                      <a:pt x="477" y="124"/>
                      <a:pt x="477" y="124"/>
                      <a:pt x="477" y="124"/>
                    </a:cubicBezTo>
                    <a:close/>
                    <a:moveTo>
                      <a:pt x="541" y="171"/>
                    </a:moveTo>
                    <a:cubicBezTo>
                      <a:pt x="545" y="166"/>
                      <a:pt x="548" y="163"/>
                      <a:pt x="552" y="162"/>
                    </a:cubicBezTo>
                    <a:cubicBezTo>
                      <a:pt x="557" y="161"/>
                      <a:pt x="561" y="162"/>
                      <a:pt x="566" y="166"/>
                    </a:cubicBezTo>
                    <a:cubicBezTo>
                      <a:pt x="571" y="169"/>
                      <a:pt x="574" y="173"/>
                      <a:pt x="574" y="177"/>
                    </a:cubicBezTo>
                    <a:cubicBezTo>
                      <a:pt x="575" y="181"/>
                      <a:pt x="574" y="186"/>
                      <a:pt x="570" y="191"/>
                    </a:cubicBezTo>
                    <a:cubicBezTo>
                      <a:pt x="567" y="196"/>
                      <a:pt x="563" y="200"/>
                      <a:pt x="559" y="200"/>
                    </a:cubicBezTo>
                    <a:cubicBezTo>
                      <a:pt x="555" y="201"/>
                      <a:pt x="550" y="200"/>
                      <a:pt x="545" y="197"/>
                    </a:cubicBezTo>
                    <a:cubicBezTo>
                      <a:pt x="540" y="193"/>
                      <a:pt x="538" y="190"/>
                      <a:pt x="537" y="185"/>
                    </a:cubicBezTo>
                    <a:cubicBezTo>
                      <a:pt x="536" y="181"/>
                      <a:pt x="538" y="176"/>
                      <a:pt x="541" y="171"/>
                    </a:cubicBezTo>
                    <a:close/>
                    <a:moveTo>
                      <a:pt x="563" y="171"/>
                    </a:moveTo>
                    <a:cubicBezTo>
                      <a:pt x="565" y="173"/>
                      <a:pt x="567" y="175"/>
                      <a:pt x="567" y="178"/>
                    </a:cubicBezTo>
                    <a:cubicBezTo>
                      <a:pt x="567" y="180"/>
                      <a:pt x="566" y="183"/>
                      <a:pt x="564" y="187"/>
                    </a:cubicBezTo>
                    <a:cubicBezTo>
                      <a:pt x="561" y="190"/>
                      <a:pt x="559" y="192"/>
                      <a:pt x="556" y="193"/>
                    </a:cubicBezTo>
                    <a:cubicBezTo>
                      <a:pt x="554" y="194"/>
                      <a:pt x="551" y="193"/>
                      <a:pt x="549" y="192"/>
                    </a:cubicBezTo>
                    <a:cubicBezTo>
                      <a:pt x="546" y="190"/>
                      <a:pt x="545" y="188"/>
                      <a:pt x="545" y="185"/>
                    </a:cubicBezTo>
                    <a:cubicBezTo>
                      <a:pt x="544" y="182"/>
                      <a:pt x="546" y="179"/>
                      <a:pt x="548" y="176"/>
                    </a:cubicBezTo>
                    <a:cubicBezTo>
                      <a:pt x="550" y="172"/>
                      <a:pt x="553" y="170"/>
                      <a:pt x="555" y="169"/>
                    </a:cubicBezTo>
                    <a:cubicBezTo>
                      <a:pt x="557" y="169"/>
                      <a:pt x="560" y="169"/>
                      <a:pt x="563" y="171"/>
                    </a:cubicBezTo>
                    <a:close/>
                    <a:moveTo>
                      <a:pt x="574" y="198"/>
                    </a:moveTo>
                    <a:cubicBezTo>
                      <a:pt x="577" y="194"/>
                      <a:pt x="580" y="192"/>
                      <a:pt x="581" y="191"/>
                    </a:cubicBezTo>
                    <a:cubicBezTo>
                      <a:pt x="583" y="189"/>
                      <a:pt x="585" y="189"/>
                      <a:pt x="587" y="188"/>
                    </a:cubicBezTo>
                    <a:cubicBezTo>
                      <a:pt x="589" y="188"/>
                      <a:pt x="591" y="189"/>
                      <a:pt x="593" y="190"/>
                    </a:cubicBezTo>
                    <a:cubicBezTo>
                      <a:pt x="595" y="191"/>
                      <a:pt x="597" y="192"/>
                      <a:pt x="600" y="195"/>
                    </a:cubicBezTo>
                    <a:cubicBezTo>
                      <a:pt x="608" y="202"/>
                      <a:pt x="608" y="202"/>
                      <a:pt x="608" y="202"/>
                    </a:cubicBezTo>
                    <a:cubicBezTo>
                      <a:pt x="604" y="207"/>
                      <a:pt x="604" y="207"/>
                      <a:pt x="604" y="207"/>
                    </a:cubicBezTo>
                    <a:cubicBezTo>
                      <a:pt x="595" y="199"/>
                      <a:pt x="595" y="199"/>
                      <a:pt x="595" y="199"/>
                    </a:cubicBezTo>
                    <a:cubicBezTo>
                      <a:pt x="593" y="197"/>
                      <a:pt x="591" y="196"/>
                      <a:pt x="589" y="196"/>
                    </a:cubicBezTo>
                    <a:cubicBezTo>
                      <a:pt x="587" y="196"/>
                      <a:pt x="585" y="197"/>
                      <a:pt x="583" y="199"/>
                    </a:cubicBezTo>
                    <a:cubicBezTo>
                      <a:pt x="599" y="213"/>
                      <a:pt x="599" y="213"/>
                      <a:pt x="599" y="213"/>
                    </a:cubicBezTo>
                    <a:cubicBezTo>
                      <a:pt x="595" y="218"/>
                      <a:pt x="595" y="218"/>
                      <a:pt x="595" y="218"/>
                    </a:cubicBezTo>
                    <a:cubicBezTo>
                      <a:pt x="579" y="204"/>
                      <a:pt x="579" y="204"/>
                      <a:pt x="579" y="204"/>
                    </a:cubicBezTo>
                    <a:cubicBezTo>
                      <a:pt x="569" y="215"/>
                      <a:pt x="569" y="215"/>
                      <a:pt x="569" y="215"/>
                    </a:cubicBezTo>
                    <a:cubicBezTo>
                      <a:pt x="564" y="210"/>
                      <a:pt x="564" y="210"/>
                      <a:pt x="564" y="210"/>
                    </a:cubicBezTo>
                    <a:cubicBezTo>
                      <a:pt x="574" y="198"/>
                      <a:pt x="574" y="198"/>
                      <a:pt x="574" y="198"/>
                    </a:cubicBezTo>
                    <a:close/>
                    <a:moveTo>
                      <a:pt x="641" y="254"/>
                    </a:moveTo>
                    <a:cubicBezTo>
                      <a:pt x="635" y="244"/>
                      <a:pt x="635" y="244"/>
                      <a:pt x="635" y="244"/>
                    </a:cubicBezTo>
                    <a:cubicBezTo>
                      <a:pt x="640" y="241"/>
                      <a:pt x="640" y="241"/>
                      <a:pt x="640" y="241"/>
                    </a:cubicBezTo>
                    <a:cubicBezTo>
                      <a:pt x="656" y="267"/>
                      <a:pt x="656" y="267"/>
                      <a:pt x="656" y="267"/>
                    </a:cubicBezTo>
                    <a:cubicBezTo>
                      <a:pt x="651" y="270"/>
                      <a:pt x="651" y="270"/>
                      <a:pt x="651" y="270"/>
                    </a:cubicBezTo>
                    <a:cubicBezTo>
                      <a:pt x="645" y="260"/>
                      <a:pt x="645" y="260"/>
                      <a:pt x="645" y="260"/>
                    </a:cubicBezTo>
                    <a:cubicBezTo>
                      <a:pt x="620" y="276"/>
                      <a:pt x="620" y="276"/>
                      <a:pt x="620" y="276"/>
                    </a:cubicBezTo>
                    <a:cubicBezTo>
                      <a:pt x="616" y="269"/>
                      <a:pt x="616" y="269"/>
                      <a:pt x="616" y="269"/>
                    </a:cubicBezTo>
                    <a:cubicBezTo>
                      <a:pt x="641" y="254"/>
                      <a:pt x="641" y="254"/>
                      <a:pt x="641" y="254"/>
                    </a:cubicBezTo>
                    <a:close/>
                    <a:moveTo>
                      <a:pt x="662" y="290"/>
                    </a:moveTo>
                    <a:cubicBezTo>
                      <a:pt x="660" y="287"/>
                      <a:pt x="659" y="286"/>
                      <a:pt x="657" y="285"/>
                    </a:cubicBezTo>
                    <a:cubicBezTo>
                      <a:pt x="655" y="284"/>
                      <a:pt x="653" y="285"/>
                      <a:pt x="651" y="286"/>
                    </a:cubicBezTo>
                    <a:cubicBezTo>
                      <a:pt x="659" y="305"/>
                      <a:pt x="659" y="305"/>
                      <a:pt x="659" y="305"/>
                    </a:cubicBezTo>
                    <a:cubicBezTo>
                      <a:pt x="654" y="307"/>
                      <a:pt x="654" y="307"/>
                      <a:pt x="654" y="307"/>
                    </a:cubicBezTo>
                    <a:cubicBezTo>
                      <a:pt x="645" y="288"/>
                      <a:pt x="645" y="288"/>
                      <a:pt x="645" y="288"/>
                    </a:cubicBezTo>
                    <a:cubicBezTo>
                      <a:pt x="642" y="290"/>
                      <a:pt x="641" y="291"/>
                      <a:pt x="640" y="293"/>
                    </a:cubicBezTo>
                    <a:cubicBezTo>
                      <a:pt x="639" y="295"/>
                      <a:pt x="639" y="297"/>
                      <a:pt x="641" y="300"/>
                    </a:cubicBezTo>
                    <a:cubicBezTo>
                      <a:pt x="646" y="311"/>
                      <a:pt x="646" y="311"/>
                      <a:pt x="646" y="311"/>
                    </a:cubicBezTo>
                    <a:cubicBezTo>
                      <a:pt x="640" y="313"/>
                      <a:pt x="640" y="313"/>
                      <a:pt x="640" y="313"/>
                    </a:cubicBezTo>
                    <a:cubicBezTo>
                      <a:pt x="635" y="302"/>
                      <a:pt x="635" y="302"/>
                      <a:pt x="635" y="302"/>
                    </a:cubicBezTo>
                    <a:cubicBezTo>
                      <a:pt x="634" y="299"/>
                      <a:pt x="633" y="297"/>
                      <a:pt x="633" y="296"/>
                    </a:cubicBezTo>
                    <a:cubicBezTo>
                      <a:pt x="633" y="294"/>
                      <a:pt x="633" y="292"/>
                      <a:pt x="633" y="291"/>
                    </a:cubicBezTo>
                    <a:cubicBezTo>
                      <a:pt x="634" y="288"/>
                      <a:pt x="635" y="286"/>
                      <a:pt x="637" y="284"/>
                    </a:cubicBezTo>
                    <a:cubicBezTo>
                      <a:pt x="638" y="283"/>
                      <a:pt x="641" y="281"/>
                      <a:pt x="644" y="280"/>
                    </a:cubicBezTo>
                    <a:cubicBezTo>
                      <a:pt x="649" y="277"/>
                      <a:pt x="654" y="276"/>
                      <a:pt x="658" y="277"/>
                    </a:cubicBezTo>
                    <a:cubicBezTo>
                      <a:pt x="662" y="279"/>
                      <a:pt x="665" y="282"/>
                      <a:pt x="667" y="287"/>
                    </a:cubicBezTo>
                    <a:cubicBezTo>
                      <a:pt x="672" y="298"/>
                      <a:pt x="672" y="298"/>
                      <a:pt x="672" y="298"/>
                    </a:cubicBezTo>
                    <a:cubicBezTo>
                      <a:pt x="667" y="301"/>
                      <a:pt x="667" y="301"/>
                      <a:pt x="667" y="301"/>
                    </a:cubicBezTo>
                    <a:cubicBezTo>
                      <a:pt x="662" y="290"/>
                      <a:pt x="662" y="290"/>
                      <a:pt x="662" y="290"/>
                    </a:cubicBezTo>
                    <a:close/>
                    <a:moveTo>
                      <a:pt x="675" y="325"/>
                    </a:moveTo>
                    <a:cubicBezTo>
                      <a:pt x="674" y="322"/>
                      <a:pt x="672" y="320"/>
                      <a:pt x="670" y="319"/>
                    </a:cubicBezTo>
                    <a:cubicBezTo>
                      <a:pt x="668" y="319"/>
                      <a:pt x="665" y="319"/>
                      <a:pt x="660" y="320"/>
                    </a:cubicBezTo>
                    <a:cubicBezTo>
                      <a:pt x="657" y="322"/>
                      <a:pt x="654" y="323"/>
                      <a:pt x="653" y="325"/>
                    </a:cubicBezTo>
                    <a:cubicBezTo>
                      <a:pt x="652" y="327"/>
                      <a:pt x="652" y="329"/>
                      <a:pt x="653" y="332"/>
                    </a:cubicBezTo>
                    <a:cubicBezTo>
                      <a:pt x="657" y="344"/>
                      <a:pt x="657" y="344"/>
                      <a:pt x="657" y="344"/>
                    </a:cubicBezTo>
                    <a:cubicBezTo>
                      <a:pt x="651" y="346"/>
                      <a:pt x="651" y="346"/>
                      <a:pt x="651" y="346"/>
                    </a:cubicBezTo>
                    <a:cubicBezTo>
                      <a:pt x="647" y="334"/>
                      <a:pt x="647" y="334"/>
                      <a:pt x="647" y="334"/>
                    </a:cubicBezTo>
                    <a:cubicBezTo>
                      <a:pt x="646" y="331"/>
                      <a:pt x="646" y="329"/>
                      <a:pt x="646" y="327"/>
                    </a:cubicBezTo>
                    <a:cubicBezTo>
                      <a:pt x="646" y="326"/>
                      <a:pt x="646" y="324"/>
                      <a:pt x="647" y="322"/>
                    </a:cubicBezTo>
                    <a:cubicBezTo>
                      <a:pt x="647" y="320"/>
                      <a:pt x="649" y="318"/>
                      <a:pt x="651" y="316"/>
                    </a:cubicBezTo>
                    <a:cubicBezTo>
                      <a:pt x="653" y="315"/>
                      <a:pt x="655" y="314"/>
                      <a:pt x="658" y="313"/>
                    </a:cubicBezTo>
                    <a:cubicBezTo>
                      <a:pt x="664" y="311"/>
                      <a:pt x="669" y="310"/>
                      <a:pt x="673" y="312"/>
                    </a:cubicBezTo>
                    <a:cubicBezTo>
                      <a:pt x="676" y="314"/>
                      <a:pt x="679" y="317"/>
                      <a:pt x="681" y="323"/>
                    </a:cubicBezTo>
                    <a:cubicBezTo>
                      <a:pt x="684" y="335"/>
                      <a:pt x="684" y="335"/>
                      <a:pt x="684" y="335"/>
                    </a:cubicBezTo>
                    <a:cubicBezTo>
                      <a:pt x="679" y="337"/>
                      <a:pt x="679" y="337"/>
                      <a:pt x="679" y="337"/>
                    </a:cubicBezTo>
                    <a:cubicBezTo>
                      <a:pt x="675" y="325"/>
                      <a:pt x="675" y="325"/>
                      <a:pt x="675" y="325"/>
                    </a:cubicBezTo>
                    <a:close/>
                    <a:moveTo>
                      <a:pt x="689" y="352"/>
                    </a:moveTo>
                    <a:cubicBezTo>
                      <a:pt x="675" y="354"/>
                      <a:pt x="675" y="354"/>
                      <a:pt x="675" y="354"/>
                    </a:cubicBezTo>
                    <a:cubicBezTo>
                      <a:pt x="677" y="368"/>
                      <a:pt x="677" y="368"/>
                      <a:pt x="677" y="368"/>
                    </a:cubicBezTo>
                    <a:cubicBezTo>
                      <a:pt x="691" y="365"/>
                      <a:pt x="691" y="365"/>
                      <a:pt x="691" y="365"/>
                    </a:cubicBezTo>
                    <a:cubicBezTo>
                      <a:pt x="692" y="373"/>
                      <a:pt x="692" y="373"/>
                      <a:pt x="692" y="373"/>
                    </a:cubicBezTo>
                    <a:cubicBezTo>
                      <a:pt x="658" y="379"/>
                      <a:pt x="658" y="379"/>
                      <a:pt x="658" y="379"/>
                    </a:cubicBezTo>
                    <a:cubicBezTo>
                      <a:pt x="656" y="372"/>
                      <a:pt x="656" y="372"/>
                      <a:pt x="656" y="372"/>
                    </a:cubicBezTo>
                    <a:cubicBezTo>
                      <a:pt x="671" y="369"/>
                      <a:pt x="671" y="369"/>
                      <a:pt x="671" y="369"/>
                    </a:cubicBezTo>
                    <a:cubicBezTo>
                      <a:pt x="669" y="355"/>
                      <a:pt x="669" y="355"/>
                      <a:pt x="669" y="355"/>
                    </a:cubicBezTo>
                    <a:cubicBezTo>
                      <a:pt x="654" y="358"/>
                      <a:pt x="654" y="358"/>
                      <a:pt x="654" y="358"/>
                    </a:cubicBezTo>
                    <a:cubicBezTo>
                      <a:pt x="653" y="351"/>
                      <a:pt x="653" y="351"/>
                      <a:pt x="653" y="351"/>
                    </a:cubicBezTo>
                    <a:cubicBezTo>
                      <a:pt x="687" y="344"/>
                      <a:pt x="687" y="344"/>
                      <a:pt x="687" y="344"/>
                    </a:cubicBezTo>
                    <a:cubicBezTo>
                      <a:pt x="689" y="352"/>
                      <a:pt x="689" y="352"/>
                      <a:pt x="689" y="352"/>
                    </a:cubicBezTo>
                    <a:close/>
                    <a:moveTo>
                      <a:pt x="695" y="386"/>
                    </a:moveTo>
                    <a:cubicBezTo>
                      <a:pt x="695" y="396"/>
                      <a:pt x="695" y="396"/>
                      <a:pt x="695" y="396"/>
                    </a:cubicBezTo>
                    <a:cubicBezTo>
                      <a:pt x="670" y="411"/>
                      <a:pt x="670" y="411"/>
                      <a:pt x="670" y="411"/>
                    </a:cubicBezTo>
                    <a:cubicBezTo>
                      <a:pt x="695" y="410"/>
                      <a:pt x="695" y="410"/>
                      <a:pt x="695" y="410"/>
                    </a:cubicBezTo>
                    <a:cubicBezTo>
                      <a:pt x="695" y="418"/>
                      <a:pt x="695" y="418"/>
                      <a:pt x="695" y="418"/>
                    </a:cubicBezTo>
                    <a:cubicBezTo>
                      <a:pt x="660" y="419"/>
                      <a:pt x="660" y="419"/>
                      <a:pt x="660" y="419"/>
                    </a:cubicBezTo>
                    <a:cubicBezTo>
                      <a:pt x="660" y="410"/>
                      <a:pt x="660" y="410"/>
                      <a:pt x="660" y="410"/>
                    </a:cubicBezTo>
                    <a:cubicBezTo>
                      <a:pt x="686" y="394"/>
                      <a:pt x="686" y="394"/>
                      <a:pt x="686" y="394"/>
                    </a:cubicBezTo>
                    <a:cubicBezTo>
                      <a:pt x="660" y="395"/>
                      <a:pt x="660" y="395"/>
                      <a:pt x="660" y="395"/>
                    </a:cubicBezTo>
                    <a:cubicBezTo>
                      <a:pt x="659" y="387"/>
                      <a:pt x="659" y="387"/>
                      <a:pt x="659" y="387"/>
                    </a:cubicBezTo>
                    <a:cubicBezTo>
                      <a:pt x="695" y="386"/>
                      <a:pt x="695" y="386"/>
                      <a:pt x="695" y="386"/>
                    </a:cubicBezTo>
                    <a:close/>
                    <a:moveTo>
                      <a:pt x="677" y="425"/>
                    </a:moveTo>
                    <a:cubicBezTo>
                      <a:pt x="683" y="426"/>
                      <a:pt x="688" y="428"/>
                      <a:pt x="690" y="431"/>
                    </a:cubicBezTo>
                    <a:cubicBezTo>
                      <a:pt x="693" y="434"/>
                      <a:pt x="694" y="439"/>
                      <a:pt x="693" y="445"/>
                    </a:cubicBezTo>
                    <a:cubicBezTo>
                      <a:pt x="692" y="451"/>
                      <a:pt x="690" y="455"/>
                      <a:pt x="687" y="458"/>
                    </a:cubicBezTo>
                    <a:cubicBezTo>
                      <a:pt x="684" y="460"/>
                      <a:pt x="679" y="461"/>
                      <a:pt x="673" y="460"/>
                    </a:cubicBezTo>
                    <a:cubicBezTo>
                      <a:pt x="667" y="459"/>
                      <a:pt x="662" y="457"/>
                      <a:pt x="660" y="454"/>
                    </a:cubicBezTo>
                    <a:cubicBezTo>
                      <a:pt x="657" y="451"/>
                      <a:pt x="656" y="446"/>
                      <a:pt x="657" y="440"/>
                    </a:cubicBezTo>
                    <a:cubicBezTo>
                      <a:pt x="657" y="434"/>
                      <a:pt x="659" y="430"/>
                      <a:pt x="663" y="427"/>
                    </a:cubicBezTo>
                    <a:cubicBezTo>
                      <a:pt x="666" y="425"/>
                      <a:pt x="671" y="424"/>
                      <a:pt x="677" y="425"/>
                    </a:cubicBezTo>
                    <a:close/>
                    <a:moveTo>
                      <a:pt x="687" y="444"/>
                    </a:moveTo>
                    <a:cubicBezTo>
                      <a:pt x="687" y="447"/>
                      <a:pt x="685" y="450"/>
                      <a:pt x="683" y="451"/>
                    </a:cubicBezTo>
                    <a:cubicBezTo>
                      <a:pt x="681" y="452"/>
                      <a:pt x="678" y="453"/>
                      <a:pt x="674" y="452"/>
                    </a:cubicBezTo>
                    <a:cubicBezTo>
                      <a:pt x="670" y="452"/>
                      <a:pt x="667" y="450"/>
                      <a:pt x="665" y="449"/>
                    </a:cubicBezTo>
                    <a:cubicBezTo>
                      <a:pt x="663" y="447"/>
                      <a:pt x="662" y="444"/>
                      <a:pt x="663" y="441"/>
                    </a:cubicBezTo>
                    <a:cubicBezTo>
                      <a:pt x="663" y="438"/>
                      <a:pt x="664" y="435"/>
                      <a:pt x="667" y="434"/>
                    </a:cubicBezTo>
                    <a:cubicBezTo>
                      <a:pt x="669" y="433"/>
                      <a:pt x="672" y="432"/>
                      <a:pt x="676" y="433"/>
                    </a:cubicBezTo>
                    <a:cubicBezTo>
                      <a:pt x="680" y="433"/>
                      <a:pt x="683" y="435"/>
                      <a:pt x="685" y="436"/>
                    </a:cubicBezTo>
                    <a:cubicBezTo>
                      <a:pt x="687" y="438"/>
                      <a:pt x="687" y="441"/>
                      <a:pt x="687" y="444"/>
                    </a:cubicBezTo>
                    <a:close/>
                    <a:moveTo>
                      <a:pt x="651" y="478"/>
                    </a:moveTo>
                    <a:cubicBezTo>
                      <a:pt x="652" y="474"/>
                      <a:pt x="653" y="472"/>
                      <a:pt x="654" y="471"/>
                    </a:cubicBezTo>
                    <a:cubicBezTo>
                      <a:pt x="655" y="469"/>
                      <a:pt x="656" y="468"/>
                      <a:pt x="658" y="467"/>
                    </a:cubicBezTo>
                    <a:cubicBezTo>
                      <a:pt x="659" y="466"/>
                      <a:pt x="661" y="466"/>
                      <a:pt x="662" y="465"/>
                    </a:cubicBezTo>
                    <a:cubicBezTo>
                      <a:pt x="664" y="465"/>
                      <a:pt x="666" y="466"/>
                      <a:pt x="669" y="466"/>
                    </a:cubicBezTo>
                    <a:cubicBezTo>
                      <a:pt x="689" y="471"/>
                      <a:pt x="689" y="471"/>
                      <a:pt x="689" y="471"/>
                    </a:cubicBezTo>
                    <a:cubicBezTo>
                      <a:pt x="687" y="478"/>
                      <a:pt x="687" y="478"/>
                      <a:pt x="687" y="478"/>
                    </a:cubicBezTo>
                    <a:cubicBezTo>
                      <a:pt x="667" y="474"/>
                      <a:pt x="667" y="474"/>
                      <a:pt x="667" y="474"/>
                    </a:cubicBezTo>
                    <a:cubicBezTo>
                      <a:pt x="665" y="473"/>
                      <a:pt x="664" y="473"/>
                      <a:pt x="663" y="473"/>
                    </a:cubicBezTo>
                    <a:cubicBezTo>
                      <a:pt x="662" y="473"/>
                      <a:pt x="661" y="473"/>
                      <a:pt x="661" y="473"/>
                    </a:cubicBezTo>
                    <a:cubicBezTo>
                      <a:pt x="660" y="474"/>
                      <a:pt x="659" y="475"/>
                      <a:pt x="658" y="475"/>
                    </a:cubicBezTo>
                    <a:cubicBezTo>
                      <a:pt x="658" y="476"/>
                      <a:pt x="657" y="478"/>
                      <a:pt x="657" y="480"/>
                    </a:cubicBezTo>
                    <a:cubicBezTo>
                      <a:pt x="655" y="488"/>
                      <a:pt x="655" y="488"/>
                      <a:pt x="655" y="488"/>
                    </a:cubicBezTo>
                    <a:cubicBezTo>
                      <a:pt x="649" y="487"/>
                      <a:pt x="649" y="487"/>
                      <a:pt x="649" y="487"/>
                    </a:cubicBezTo>
                    <a:cubicBezTo>
                      <a:pt x="651" y="478"/>
                      <a:pt x="651" y="478"/>
                      <a:pt x="651" y="478"/>
                    </a:cubicBezTo>
                    <a:close/>
                    <a:moveTo>
                      <a:pt x="667" y="494"/>
                    </a:moveTo>
                    <a:cubicBezTo>
                      <a:pt x="672" y="496"/>
                      <a:pt x="676" y="499"/>
                      <a:pt x="678" y="503"/>
                    </a:cubicBezTo>
                    <a:cubicBezTo>
                      <a:pt x="679" y="507"/>
                      <a:pt x="679" y="512"/>
                      <a:pt x="677" y="517"/>
                    </a:cubicBezTo>
                    <a:cubicBezTo>
                      <a:pt x="675" y="523"/>
                      <a:pt x="671" y="526"/>
                      <a:pt x="668" y="528"/>
                    </a:cubicBezTo>
                    <a:cubicBezTo>
                      <a:pt x="664" y="529"/>
                      <a:pt x="659" y="529"/>
                      <a:pt x="653" y="527"/>
                    </a:cubicBezTo>
                    <a:cubicBezTo>
                      <a:pt x="647" y="524"/>
                      <a:pt x="644" y="521"/>
                      <a:pt x="642" y="517"/>
                    </a:cubicBezTo>
                    <a:cubicBezTo>
                      <a:pt x="640" y="513"/>
                      <a:pt x="641" y="509"/>
                      <a:pt x="643" y="503"/>
                    </a:cubicBezTo>
                    <a:cubicBezTo>
                      <a:pt x="645" y="497"/>
                      <a:pt x="648" y="494"/>
                      <a:pt x="652" y="492"/>
                    </a:cubicBezTo>
                    <a:cubicBezTo>
                      <a:pt x="656" y="491"/>
                      <a:pt x="661" y="491"/>
                      <a:pt x="667" y="494"/>
                    </a:cubicBezTo>
                    <a:close/>
                    <a:moveTo>
                      <a:pt x="671" y="515"/>
                    </a:moveTo>
                    <a:cubicBezTo>
                      <a:pt x="670" y="518"/>
                      <a:pt x="668" y="520"/>
                      <a:pt x="666" y="520"/>
                    </a:cubicBezTo>
                    <a:cubicBezTo>
                      <a:pt x="663" y="521"/>
                      <a:pt x="660" y="521"/>
                      <a:pt x="656" y="519"/>
                    </a:cubicBezTo>
                    <a:cubicBezTo>
                      <a:pt x="652" y="517"/>
                      <a:pt x="650" y="516"/>
                      <a:pt x="649" y="513"/>
                    </a:cubicBezTo>
                    <a:cubicBezTo>
                      <a:pt x="647" y="511"/>
                      <a:pt x="647" y="508"/>
                      <a:pt x="648" y="505"/>
                    </a:cubicBezTo>
                    <a:cubicBezTo>
                      <a:pt x="650" y="502"/>
                      <a:pt x="651" y="500"/>
                      <a:pt x="654" y="500"/>
                    </a:cubicBezTo>
                    <a:cubicBezTo>
                      <a:pt x="656" y="499"/>
                      <a:pt x="660" y="500"/>
                      <a:pt x="664" y="501"/>
                    </a:cubicBezTo>
                    <a:cubicBezTo>
                      <a:pt x="667" y="503"/>
                      <a:pt x="670" y="505"/>
                      <a:pt x="671" y="507"/>
                    </a:cubicBezTo>
                    <a:cubicBezTo>
                      <a:pt x="672" y="509"/>
                      <a:pt x="672" y="512"/>
                      <a:pt x="671" y="515"/>
                    </a:cubicBezTo>
                    <a:close/>
                    <a:moveTo>
                      <a:pt x="641" y="544"/>
                    </a:moveTo>
                    <a:cubicBezTo>
                      <a:pt x="646" y="547"/>
                      <a:pt x="646" y="547"/>
                      <a:pt x="646" y="547"/>
                    </a:cubicBezTo>
                    <a:cubicBezTo>
                      <a:pt x="637" y="562"/>
                      <a:pt x="637" y="562"/>
                      <a:pt x="637" y="562"/>
                    </a:cubicBezTo>
                    <a:cubicBezTo>
                      <a:pt x="619" y="552"/>
                      <a:pt x="619" y="552"/>
                      <a:pt x="619" y="552"/>
                    </a:cubicBezTo>
                    <a:cubicBezTo>
                      <a:pt x="628" y="538"/>
                      <a:pt x="628" y="538"/>
                      <a:pt x="628" y="538"/>
                    </a:cubicBezTo>
                    <a:cubicBezTo>
                      <a:pt x="629" y="535"/>
                      <a:pt x="631" y="533"/>
                      <a:pt x="632" y="532"/>
                    </a:cubicBezTo>
                    <a:cubicBezTo>
                      <a:pt x="633" y="531"/>
                      <a:pt x="634" y="530"/>
                      <a:pt x="636" y="530"/>
                    </a:cubicBezTo>
                    <a:cubicBezTo>
                      <a:pt x="638" y="529"/>
                      <a:pt x="641" y="529"/>
                      <a:pt x="643" y="529"/>
                    </a:cubicBezTo>
                    <a:cubicBezTo>
                      <a:pt x="645" y="529"/>
                      <a:pt x="648" y="530"/>
                      <a:pt x="651" y="532"/>
                    </a:cubicBezTo>
                    <a:cubicBezTo>
                      <a:pt x="656" y="535"/>
                      <a:pt x="659" y="539"/>
                      <a:pt x="661" y="543"/>
                    </a:cubicBezTo>
                    <a:cubicBezTo>
                      <a:pt x="662" y="547"/>
                      <a:pt x="661" y="551"/>
                      <a:pt x="658" y="556"/>
                    </a:cubicBezTo>
                    <a:cubicBezTo>
                      <a:pt x="650" y="570"/>
                      <a:pt x="650" y="570"/>
                      <a:pt x="650" y="570"/>
                    </a:cubicBezTo>
                    <a:cubicBezTo>
                      <a:pt x="644" y="567"/>
                      <a:pt x="644" y="567"/>
                      <a:pt x="644" y="567"/>
                    </a:cubicBezTo>
                    <a:cubicBezTo>
                      <a:pt x="653" y="553"/>
                      <a:pt x="653" y="553"/>
                      <a:pt x="653" y="553"/>
                    </a:cubicBezTo>
                    <a:cubicBezTo>
                      <a:pt x="654" y="550"/>
                      <a:pt x="654" y="548"/>
                      <a:pt x="654" y="546"/>
                    </a:cubicBezTo>
                    <a:cubicBezTo>
                      <a:pt x="653" y="544"/>
                      <a:pt x="650" y="542"/>
                      <a:pt x="647" y="539"/>
                    </a:cubicBezTo>
                    <a:cubicBezTo>
                      <a:pt x="644" y="537"/>
                      <a:pt x="641" y="537"/>
                      <a:pt x="639" y="537"/>
                    </a:cubicBezTo>
                    <a:cubicBezTo>
                      <a:pt x="636" y="537"/>
                      <a:pt x="635" y="538"/>
                      <a:pt x="633" y="541"/>
                    </a:cubicBezTo>
                    <a:cubicBezTo>
                      <a:pt x="629" y="548"/>
                      <a:pt x="629" y="548"/>
                      <a:pt x="629" y="548"/>
                    </a:cubicBezTo>
                    <a:cubicBezTo>
                      <a:pt x="636" y="553"/>
                      <a:pt x="636" y="553"/>
                      <a:pt x="636" y="553"/>
                    </a:cubicBezTo>
                    <a:cubicBezTo>
                      <a:pt x="641" y="544"/>
                      <a:pt x="641" y="544"/>
                      <a:pt x="641" y="544"/>
                    </a:cubicBezTo>
                    <a:close/>
                    <a:moveTo>
                      <a:pt x="648" y="574"/>
                    </a:moveTo>
                    <a:cubicBezTo>
                      <a:pt x="643" y="581"/>
                      <a:pt x="643" y="581"/>
                      <a:pt x="643" y="581"/>
                    </a:cubicBezTo>
                    <a:cubicBezTo>
                      <a:pt x="627" y="580"/>
                      <a:pt x="627" y="580"/>
                      <a:pt x="627" y="580"/>
                    </a:cubicBezTo>
                    <a:cubicBezTo>
                      <a:pt x="632" y="595"/>
                      <a:pt x="632" y="595"/>
                      <a:pt x="632" y="595"/>
                    </a:cubicBezTo>
                    <a:cubicBezTo>
                      <a:pt x="627" y="602"/>
                      <a:pt x="627" y="602"/>
                      <a:pt x="627" y="602"/>
                    </a:cubicBezTo>
                    <a:cubicBezTo>
                      <a:pt x="619" y="579"/>
                      <a:pt x="619" y="579"/>
                      <a:pt x="619" y="579"/>
                    </a:cubicBezTo>
                    <a:cubicBezTo>
                      <a:pt x="607" y="570"/>
                      <a:pt x="607" y="570"/>
                      <a:pt x="607" y="570"/>
                    </a:cubicBezTo>
                    <a:cubicBezTo>
                      <a:pt x="611" y="564"/>
                      <a:pt x="611" y="564"/>
                      <a:pt x="611" y="564"/>
                    </a:cubicBezTo>
                    <a:cubicBezTo>
                      <a:pt x="624" y="573"/>
                      <a:pt x="624" y="573"/>
                      <a:pt x="624" y="573"/>
                    </a:cubicBezTo>
                    <a:cubicBezTo>
                      <a:pt x="648" y="574"/>
                      <a:pt x="648" y="574"/>
                      <a:pt x="648" y="574"/>
                    </a:cubicBezTo>
                    <a:close/>
                    <a:moveTo>
                      <a:pt x="264" y="535"/>
                    </a:moveTo>
                    <a:cubicBezTo>
                      <a:pt x="392" y="535"/>
                      <a:pt x="392" y="535"/>
                      <a:pt x="392" y="535"/>
                    </a:cubicBezTo>
                    <a:cubicBezTo>
                      <a:pt x="401" y="536"/>
                      <a:pt x="400" y="566"/>
                      <a:pt x="392" y="565"/>
                    </a:cubicBezTo>
                    <a:cubicBezTo>
                      <a:pt x="264" y="565"/>
                      <a:pt x="264" y="565"/>
                      <a:pt x="264" y="565"/>
                    </a:cubicBezTo>
                    <a:cubicBezTo>
                      <a:pt x="275" y="565"/>
                      <a:pt x="276" y="536"/>
                      <a:pt x="264" y="535"/>
                    </a:cubicBezTo>
                    <a:close/>
                    <a:moveTo>
                      <a:pt x="550" y="535"/>
                    </a:moveTo>
                    <a:cubicBezTo>
                      <a:pt x="538" y="536"/>
                      <a:pt x="539" y="565"/>
                      <a:pt x="550" y="565"/>
                    </a:cubicBezTo>
                    <a:cubicBezTo>
                      <a:pt x="421" y="565"/>
                      <a:pt x="421" y="565"/>
                      <a:pt x="421" y="565"/>
                    </a:cubicBezTo>
                    <a:cubicBezTo>
                      <a:pt x="413" y="566"/>
                      <a:pt x="412" y="536"/>
                      <a:pt x="421" y="535"/>
                    </a:cubicBezTo>
                    <a:cubicBezTo>
                      <a:pt x="550" y="535"/>
                      <a:pt x="550" y="535"/>
                      <a:pt x="550" y="535"/>
                    </a:cubicBezTo>
                    <a:close/>
                    <a:moveTo>
                      <a:pt x="495" y="212"/>
                    </a:moveTo>
                    <a:cubicBezTo>
                      <a:pt x="495" y="260"/>
                      <a:pt x="495" y="260"/>
                      <a:pt x="495" y="260"/>
                    </a:cubicBezTo>
                    <a:cubicBezTo>
                      <a:pt x="481" y="257"/>
                      <a:pt x="469" y="266"/>
                      <a:pt x="462" y="280"/>
                    </a:cubicBezTo>
                    <a:cubicBezTo>
                      <a:pt x="462" y="449"/>
                      <a:pt x="462" y="449"/>
                      <a:pt x="462" y="449"/>
                    </a:cubicBezTo>
                    <a:cubicBezTo>
                      <a:pt x="493" y="439"/>
                      <a:pt x="510" y="421"/>
                      <a:pt x="516" y="396"/>
                    </a:cubicBezTo>
                    <a:cubicBezTo>
                      <a:pt x="519" y="389"/>
                      <a:pt x="519" y="377"/>
                      <a:pt x="514" y="358"/>
                    </a:cubicBezTo>
                    <a:cubicBezTo>
                      <a:pt x="501" y="332"/>
                      <a:pt x="486" y="324"/>
                      <a:pt x="477" y="327"/>
                    </a:cubicBezTo>
                    <a:cubicBezTo>
                      <a:pt x="477" y="278"/>
                      <a:pt x="477" y="278"/>
                      <a:pt x="477" y="278"/>
                    </a:cubicBezTo>
                    <a:cubicBezTo>
                      <a:pt x="516" y="281"/>
                      <a:pt x="552" y="305"/>
                      <a:pt x="562" y="357"/>
                    </a:cubicBezTo>
                    <a:cubicBezTo>
                      <a:pt x="570" y="390"/>
                      <a:pt x="562" y="422"/>
                      <a:pt x="545" y="449"/>
                    </a:cubicBezTo>
                    <a:cubicBezTo>
                      <a:pt x="523" y="472"/>
                      <a:pt x="499" y="491"/>
                      <a:pt x="462" y="497"/>
                    </a:cubicBezTo>
                    <a:cubicBezTo>
                      <a:pt x="462" y="514"/>
                      <a:pt x="462" y="514"/>
                      <a:pt x="462" y="514"/>
                    </a:cubicBezTo>
                    <a:cubicBezTo>
                      <a:pt x="413" y="514"/>
                      <a:pt x="413" y="514"/>
                      <a:pt x="413" y="514"/>
                    </a:cubicBezTo>
                    <a:cubicBezTo>
                      <a:pt x="413" y="274"/>
                      <a:pt x="413" y="274"/>
                      <a:pt x="413" y="274"/>
                    </a:cubicBezTo>
                    <a:cubicBezTo>
                      <a:pt x="425" y="233"/>
                      <a:pt x="453" y="213"/>
                      <a:pt x="495" y="212"/>
                    </a:cubicBezTo>
                    <a:close/>
                    <a:moveTo>
                      <a:pt x="316" y="212"/>
                    </a:moveTo>
                    <a:cubicBezTo>
                      <a:pt x="358" y="213"/>
                      <a:pt x="386" y="233"/>
                      <a:pt x="398" y="274"/>
                    </a:cubicBezTo>
                    <a:cubicBezTo>
                      <a:pt x="398" y="514"/>
                      <a:pt x="398" y="514"/>
                      <a:pt x="398" y="514"/>
                    </a:cubicBezTo>
                    <a:cubicBezTo>
                      <a:pt x="349" y="514"/>
                      <a:pt x="349" y="514"/>
                      <a:pt x="349" y="514"/>
                    </a:cubicBezTo>
                    <a:cubicBezTo>
                      <a:pt x="349" y="497"/>
                      <a:pt x="349" y="497"/>
                      <a:pt x="349" y="497"/>
                    </a:cubicBezTo>
                    <a:cubicBezTo>
                      <a:pt x="312" y="491"/>
                      <a:pt x="288" y="472"/>
                      <a:pt x="267" y="449"/>
                    </a:cubicBezTo>
                    <a:cubicBezTo>
                      <a:pt x="249" y="422"/>
                      <a:pt x="241" y="390"/>
                      <a:pt x="249" y="357"/>
                    </a:cubicBezTo>
                    <a:cubicBezTo>
                      <a:pt x="259" y="305"/>
                      <a:pt x="295" y="281"/>
                      <a:pt x="334" y="278"/>
                    </a:cubicBezTo>
                    <a:cubicBezTo>
                      <a:pt x="334" y="327"/>
                      <a:pt x="334" y="327"/>
                      <a:pt x="334" y="327"/>
                    </a:cubicBezTo>
                    <a:cubicBezTo>
                      <a:pt x="325" y="324"/>
                      <a:pt x="310" y="332"/>
                      <a:pt x="297" y="358"/>
                    </a:cubicBezTo>
                    <a:cubicBezTo>
                      <a:pt x="292" y="377"/>
                      <a:pt x="292" y="389"/>
                      <a:pt x="295" y="396"/>
                    </a:cubicBezTo>
                    <a:cubicBezTo>
                      <a:pt x="302" y="421"/>
                      <a:pt x="318" y="439"/>
                      <a:pt x="349" y="449"/>
                    </a:cubicBezTo>
                    <a:cubicBezTo>
                      <a:pt x="349" y="280"/>
                      <a:pt x="349" y="280"/>
                      <a:pt x="349" y="280"/>
                    </a:cubicBezTo>
                    <a:cubicBezTo>
                      <a:pt x="343" y="266"/>
                      <a:pt x="330" y="257"/>
                      <a:pt x="316" y="260"/>
                    </a:cubicBezTo>
                    <a:cubicBezTo>
                      <a:pt x="316" y="212"/>
                      <a:pt x="316" y="212"/>
                      <a:pt x="316" y="212"/>
                    </a:cubicBezTo>
                    <a:close/>
                    <a:moveTo>
                      <a:pt x="249" y="587"/>
                    </a:moveTo>
                    <a:cubicBezTo>
                      <a:pt x="567" y="587"/>
                      <a:pt x="567" y="587"/>
                      <a:pt x="567" y="587"/>
                    </a:cubicBezTo>
                    <a:cubicBezTo>
                      <a:pt x="567" y="615"/>
                      <a:pt x="567" y="615"/>
                      <a:pt x="567" y="615"/>
                    </a:cubicBezTo>
                    <a:cubicBezTo>
                      <a:pt x="249" y="615"/>
                      <a:pt x="249" y="615"/>
                      <a:pt x="249" y="615"/>
                    </a:cubicBezTo>
                    <a:lnTo>
                      <a:pt x="249" y="5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cxnSp>
          <p:nvCxnSpPr>
            <p:cNvPr id="32" name="直接连接符 31">
              <a:extLst>
                <a:ext uri="{FF2B5EF4-FFF2-40B4-BE49-F238E27FC236}">
                  <a16:creationId xmlns="" xmlns:a16="http://schemas.microsoft.com/office/drawing/2014/main" id="{62BAE69D-EDBF-4F60-9DA2-699991C52DA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6918" y="4184198"/>
              <a:ext cx="1553997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3" name="直接连接符 32">
            <a:extLst>
              <a:ext uri="{FF2B5EF4-FFF2-40B4-BE49-F238E27FC236}">
                <a16:creationId xmlns="" xmlns:a16="http://schemas.microsoft.com/office/drawing/2014/main" id="{E4E18912-55E8-44B7-8CB8-18C4CE9AFCA9}"/>
              </a:ext>
            </a:extLst>
          </p:cNvPr>
          <p:cNvCxnSpPr>
            <a:cxnSpLocks/>
          </p:cNvCxnSpPr>
          <p:nvPr userDrawn="1"/>
        </p:nvCxnSpPr>
        <p:spPr>
          <a:xfrm>
            <a:off x="1425031" y="1317941"/>
            <a:ext cx="591154" cy="0"/>
          </a:xfrm>
          <a:prstGeom prst="line">
            <a:avLst/>
          </a:prstGeom>
          <a:ln w="12700" cap="rnd">
            <a:gradFill flip="none" rotWithShape="1">
              <a:gsLst>
                <a:gs pos="0">
                  <a:schemeClr val="accent2"/>
                </a:gs>
                <a:gs pos="100000">
                  <a:schemeClr val="accent2"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接连接符 45">
            <a:extLst>
              <a:ext uri="{FF2B5EF4-FFF2-40B4-BE49-F238E27FC236}">
                <a16:creationId xmlns="" xmlns:a16="http://schemas.microsoft.com/office/drawing/2014/main" id="{937C86F2-BA7F-4398-937F-CAFC908C22A4}"/>
              </a:ext>
            </a:extLst>
          </p:cNvPr>
          <p:cNvCxnSpPr>
            <a:cxnSpLocks/>
          </p:cNvCxnSpPr>
          <p:nvPr userDrawn="1"/>
        </p:nvCxnSpPr>
        <p:spPr>
          <a:xfrm>
            <a:off x="1631422" y="1341752"/>
            <a:ext cx="801992" cy="0"/>
          </a:xfrm>
          <a:prstGeom prst="line">
            <a:avLst/>
          </a:prstGeom>
          <a:ln w="12700" cap="rnd">
            <a:gradFill flip="none" rotWithShape="1">
              <a:gsLst>
                <a:gs pos="0">
                  <a:schemeClr val="accent2"/>
                </a:gs>
                <a:gs pos="100000">
                  <a:schemeClr val="accent2"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接连接符 46">
            <a:extLst>
              <a:ext uri="{FF2B5EF4-FFF2-40B4-BE49-F238E27FC236}">
                <a16:creationId xmlns="" xmlns:a16="http://schemas.microsoft.com/office/drawing/2014/main" id="{AE661067-1967-4EF8-84C2-5FC2AB30DB85}"/>
              </a:ext>
            </a:extLst>
          </p:cNvPr>
          <p:cNvCxnSpPr>
            <a:cxnSpLocks/>
          </p:cNvCxnSpPr>
          <p:nvPr userDrawn="1"/>
        </p:nvCxnSpPr>
        <p:spPr>
          <a:xfrm>
            <a:off x="5356685" y="3403914"/>
            <a:ext cx="1204134" cy="0"/>
          </a:xfrm>
          <a:prstGeom prst="line">
            <a:avLst/>
          </a:prstGeom>
          <a:ln w="12700" cap="rnd">
            <a:gradFill flip="none" rotWithShape="1">
              <a:gsLst>
                <a:gs pos="0">
                  <a:schemeClr val="accent2"/>
                </a:gs>
                <a:gs pos="100000">
                  <a:schemeClr val="accent2"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接连接符 47">
            <a:extLst>
              <a:ext uri="{FF2B5EF4-FFF2-40B4-BE49-F238E27FC236}">
                <a16:creationId xmlns="" xmlns:a16="http://schemas.microsoft.com/office/drawing/2014/main" id="{181C67DA-F4B9-43FA-BD1D-6CA0C9A011AC}"/>
              </a:ext>
            </a:extLst>
          </p:cNvPr>
          <p:cNvCxnSpPr>
            <a:cxnSpLocks/>
          </p:cNvCxnSpPr>
          <p:nvPr userDrawn="1"/>
        </p:nvCxnSpPr>
        <p:spPr>
          <a:xfrm>
            <a:off x="5563076" y="3427725"/>
            <a:ext cx="1245394" cy="0"/>
          </a:xfrm>
          <a:prstGeom prst="line">
            <a:avLst/>
          </a:prstGeom>
          <a:ln w="12700" cap="rnd">
            <a:gradFill flip="none" rotWithShape="1">
              <a:gsLst>
                <a:gs pos="0">
                  <a:schemeClr val="accent2"/>
                </a:gs>
                <a:gs pos="100000">
                  <a:schemeClr val="accent2"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接连接符 48">
            <a:extLst>
              <a:ext uri="{FF2B5EF4-FFF2-40B4-BE49-F238E27FC236}">
                <a16:creationId xmlns="" xmlns:a16="http://schemas.microsoft.com/office/drawing/2014/main" id="{3BCEADA6-CA5A-4AFC-9BC3-2135D337E5C3}"/>
              </a:ext>
            </a:extLst>
          </p:cNvPr>
          <p:cNvCxnSpPr>
            <a:cxnSpLocks/>
          </p:cNvCxnSpPr>
          <p:nvPr userDrawn="1"/>
        </p:nvCxnSpPr>
        <p:spPr>
          <a:xfrm>
            <a:off x="3423570" y="5635938"/>
            <a:ext cx="591154" cy="0"/>
          </a:xfrm>
          <a:prstGeom prst="line">
            <a:avLst/>
          </a:prstGeom>
          <a:ln w="12700" cap="rnd">
            <a:gradFill flip="none" rotWithShape="1">
              <a:gsLst>
                <a:gs pos="0">
                  <a:schemeClr val="accent2"/>
                </a:gs>
                <a:gs pos="100000">
                  <a:schemeClr val="accent2"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接连接符 49">
            <a:extLst>
              <a:ext uri="{FF2B5EF4-FFF2-40B4-BE49-F238E27FC236}">
                <a16:creationId xmlns="" xmlns:a16="http://schemas.microsoft.com/office/drawing/2014/main" id="{93108D4E-4A21-4559-A420-B3CA8316AF53}"/>
              </a:ext>
            </a:extLst>
          </p:cNvPr>
          <p:cNvCxnSpPr>
            <a:cxnSpLocks/>
          </p:cNvCxnSpPr>
          <p:nvPr userDrawn="1"/>
        </p:nvCxnSpPr>
        <p:spPr>
          <a:xfrm>
            <a:off x="3629961" y="5659749"/>
            <a:ext cx="1468295" cy="0"/>
          </a:xfrm>
          <a:prstGeom prst="line">
            <a:avLst/>
          </a:prstGeom>
          <a:ln w="12700" cap="rnd">
            <a:gradFill flip="none" rotWithShape="1">
              <a:gsLst>
                <a:gs pos="0">
                  <a:schemeClr val="accent2"/>
                </a:gs>
                <a:gs pos="100000">
                  <a:schemeClr val="accent2"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804724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orient="horz" pos="1366" userDrawn="1">
          <p15:clr>
            <a:srgbClr val="FBAE40"/>
          </p15:clr>
        </p15:guide>
        <p15:guide id="4" orient="horz" pos="2954" userDrawn="1">
          <p15:clr>
            <a:srgbClr val="FBAE40"/>
          </p15:clr>
        </p15:guide>
        <p15:guide id="5" orient="horz" pos="391">
          <p15:clr>
            <a:srgbClr val="FBAE40"/>
          </p15:clr>
        </p15:guide>
        <p15:guide id="6" orient="horz" pos="3929">
          <p15:clr>
            <a:srgbClr val="FBAE40"/>
          </p15:clr>
        </p15:guide>
        <p15:guide id="7" pos="7287" userDrawn="1">
          <p15:clr>
            <a:srgbClr val="FBAE40"/>
          </p15:clr>
        </p15:guide>
        <p15:guide id="8" pos="393" userDrawn="1">
          <p15:clr>
            <a:srgbClr val="FBAE40"/>
          </p15:clr>
        </p15:guide>
        <p15:guide id="10" orient="horz" userDrawn="1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转场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矩形 43">
            <a:extLst>
              <a:ext uri="{FF2B5EF4-FFF2-40B4-BE49-F238E27FC236}">
                <a16:creationId xmlns="" xmlns:a16="http://schemas.microsoft.com/office/drawing/2014/main" id="{89F3374C-7254-4138-B0B0-0CD4A76B32E9}"/>
              </a:ext>
            </a:extLst>
          </p:cNvPr>
          <p:cNvSpPr/>
          <p:nvPr userDrawn="1"/>
        </p:nvSpPr>
        <p:spPr>
          <a:xfrm>
            <a:off x="0" y="3418932"/>
            <a:ext cx="12210654" cy="3439067"/>
          </a:xfrm>
          <a:prstGeom prst="rect">
            <a:avLst/>
          </a:prstGeom>
          <a:blipFill dpi="0" rotWithShape="1">
            <a:blip r:embed="rId3" cstate="email">
              <a:alphaModFix amt="9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6" name="矩形 55">
            <a:extLst>
              <a:ext uri="{FF2B5EF4-FFF2-40B4-BE49-F238E27FC236}">
                <a16:creationId xmlns="" xmlns:a16="http://schemas.microsoft.com/office/drawing/2014/main" id="{64765955-93C5-4346-BF40-FA3E17D57827}"/>
              </a:ext>
            </a:extLst>
          </p:cNvPr>
          <p:cNvSpPr/>
          <p:nvPr userDrawn="1"/>
        </p:nvSpPr>
        <p:spPr>
          <a:xfrm>
            <a:off x="-8413" y="-4480"/>
            <a:ext cx="12211049" cy="3429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" name="矩形: 圆角 5">
            <a:extLst>
              <a:ext uri="{FF2B5EF4-FFF2-40B4-BE49-F238E27FC236}">
                <a16:creationId xmlns="" xmlns:a16="http://schemas.microsoft.com/office/drawing/2014/main" id="{8028CC50-3A9F-49F5-9734-1AC7E1BC3E10}"/>
              </a:ext>
            </a:extLst>
          </p:cNvPr>
          <p:cNvSpPr/>
          <p:nvPr userDrawn="1"/>
        </p:nvSpPr>
        <p:spPr>
          <a:xfrm>
            <a:off x="1092200" y="1713912"/>
            <a:ext cx="3323806" cy="3429000"/>
          </a:xfrm>
          <a:prstGeom prst="roundRect">
            <a:avLst>
              <a:gd name="adj" fmla="val 2253"/>
            </a:avLst>
          </a:prstGeom>
          <a:solidFill>
            <a:schemeClr val="bg1"/>
          </a:solidFill>
          <a:ln w="0">
            <a:noFill/>
          </a:ln>
          <a:effectLst>
            <a:outerShdw blurRad="444500" sx="102000" sy="102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="" xmlns:a16="http://schemas.microsoft.com/office/drawing/2014/main" id="{2B0C73FB-EC75-4CAE-942B-0CBDBF278F30}"/>
              </a:ext>
            </a:extLst>
          </p:cNvPr>
          <p:cNvSpPr/>
          <p:nvPr userDrawn="1"/>
        </p:nvSpPr>
        <p:spPr>
          <a:xfrm>
            <a:off x="1084795" y="2616250"/>
            <a:ext cx="137267" cy="1624325"/>
          </a:xfrm>
          <a:prstGeom prst="rect">
            <a:avLst/>
          </a:prstGeom>
          <a:solidFill>
            <a:schemeClr val="accent2"/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文本占位符 31">
            <a:extLst>
              <a:ext uri="{FF2B5EF4-FFF2-40B4-BE49-F238E27FC236}">
                <a16:creationId xmlns="" xmlns:a16="http://schemas.microsoft.com/office/drawing/2014/main" id="{DD6D719D-0940-40BB-92B5-FE31674E16D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51650" y="1998325"/>
            <a:ext cx="5773628" cy="553584"/>
          </a:xfrm>
        </p:spPr>
        <p:txBody>
          <a:bodyPr>
            <a:noAutofit/>
          </a:bodyPr>
          <a:lstStyle>
            <a:lvl1pPr algn="r">
              <a:defRPr sz="4400">
                <a:solidFill>
                  <a:schemeClr val="bg1"/>
                </a:solidFill>
                <a:latin typeface="思源宋体 CN" panose="02020400000000000000" pitchFamily="18" charset="-122"/>
                <a:ea typeface="思源宋体 CN" panose="02020400000000000000" pitchFamily="18" charset="-122"/>
              </a:defRPr>
            </a:lvl1pPr>
          </a:lstStyle>
          <a:p>
            <a:pPr lvl="0"/>
            <a:r>
              <a:rPr lang="zh-CN" altLang="en-US" dirty="0"/>
              <a:t>请在此处添加你的标题</a:t>
            </a:r>
          </a:p>
        </p:txBody>
      </p:sp>
      <p:sp>
        <p:nvSpPr>
          <p:cNvPr id="36" name="文本占位符 35">
            <a:extLst>
              <a:ext uri="{FF2B5EF4-FFF2-40B4-BE49-F238E27FC236}">
                <a16:creationId xmlns="" xmlns:a16="http://schemas.microsoft.com/office/drawing/2014/main" id="{0C4CA3E2-078D-48C9-A748-0A3FF536DB5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451650" y="2801310"/>
            <a:ext cx="5773628" cy="240597"/>
          </a:xfrm>
        </p:spPr>
        <p:txBody>
          <a:bodyPr>
            <a:noAutofit/>
          </a:bodyPr>
          <a:lstStyle>
            <a:lvl1pPr algn="r" hangingPunct="0">
              <a:defRPr sz="1800">
                <a:solidFill>
                  <a:schemeClr val="bg1"/>
                </a:solidFill>
                <a:latin typeface="Alibaba Sans Medium" panose="020B0603020203040204" pitchFamily="34" charset="0"/>
                <a:ea typeface="思源黑体 CN Normal" panose="020B0400000000000000" pitchFamily="34" charset="-122"/>
                <a:cs typeface="Alibaba Sans Medium" panose="020B0603020203040204" pitchFamily="34" charset="0"/>
              </a:defRPr>
            </a:lvl1pPr>
          </a:lstStyle>
          <a:p>
            <a:pPr lvl="0"/>
            <a:r>
              <a:rPr lang="zh-CN" altLang="en-US" dirty="0"/>
              <a:t>请在此处添加英文标题</a:t>
            </a:r>
          </a:p>
        </p:txBody>
      </p:sp>
      <p:grpSp>
        <p:nvGrpSpPr>
          <p:cNvPr id="49" name="组合 48">
            <a:extLst>
              <a:ext uri="{FF2B5EF4-FFF2-40B4-BE49-F238E27FC236}">
                <a16:creationId xmlns="" xmlns:a16="http://schemas.microsoft.com/office/drawing/2014/main" id="{515CE431-0C70-49B2-A404-3E8B637DDF10}"/>
              </a:ext>
            </a:extLst>
          </p:cNvPr>
          <p:cNvGrpSpPr/>
          <p:nvPr userDrawn="1"/>
        </p:nvGrpSpPr>
        <p:grpSpPr>
          <a:xfrm>
            <a:off x="10856988" y="3737304"/>
            <a:ext cx="245390" cy="128440"/>
            <a:chOff x="4909622" y="1685731"/>
            <a:chExt cx="2144762" cy="1122596"/>
          </a:xfrm>
        </p:grpSpPr>
        <p:sp>
          <p:nvSpPr>
            <p:cNvPr id="50" name="菱形 49">
              <a:extLst>
                <a:ext uri="{FF2B5EF4-FFF2-40B4-BE49-F238E27FC236}">
                  <a16:creationId xmlns="" xmlns:a16="http://schemas.microsoft.com/office/drawing/2014/main" id="{1CBD37C4-7660-4B6E-801B-B527B705FEA7}"/>
                </a:ext>
              </a:extLst>
            </p:cNvPr>
            <p:cNvSpPr/>
            <p:nvPr userDrawn="1"/>
          </p:nvSpPr>
          <p:spPr>
            <a:xfrm>
              <a:off x="4909622" y="1685731"/>
              <a:ext cx="2144762" cy="597096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="" xmlns:a16="http://schemas.microsoft.com/office/drawing/2014/main" id="{154EA911-84DD-4C6A-B7E9-954EBCAEB76E}"/>
                </a:ext>
              </a:extLst>
            </p:cNvPr>
            <p:cNvSpPr/>
            <p:nvPr userDrawn="1"/>
          </p:nvSpPr>
          <p:spPr>
            <a:xfrm>
              <a:off x="5263336" y="2158024"/>
              <a:ext cx="1437335" cy="517398"/>
            </a:xfrm>
            <a:custGeom>
              <a:avLst/>
              <a:gdLst>
                <a:gd name="connsiteX0" fmla="*/ 0 w 1437335"/>
                <a:gd name="connsiteY0" fmla="*/ 0 h 517398"/>
                <a:gd name="connsiteX1" fmla="*/ 718667 w 1437335"/>
                <a:gd name="connsiteY1" fmla="*/ 200075 h 517398"/>
                <a:gd name="connsiteX2" fmla="*/ 1437335 w 1437335"/>
                <a:gd name="connsiteY2" fmla="*/ 0 h 517398"/>
                <a:gd name="connsiteX3" fmla="*/ 1437335 w 1437335"/>
                <a:gd name="connsiteY3" fmla="*/ 517398 h 517398"/>
                <a:gd name="connsiteX4" fmla="*/ 1396347 w 1437335"/>
                <a:gd name="connsiteY4" fmla="*/ 494706 h 517398"/>
                <a:gd name="connsiteX5" fmla="*/ 718667 w 1437335"/>
                <a:gd name="connsiteY5" fmla="*/ 366483 h 517398"/>
                <a:gd name="connsiteX6" fmla="*/ 40987 w 1437335"/>
                <a:gd name="connsiteY6" fmla="*/ 494706 h 517398"/>
                <a:gd name="connsiteX7" fmla="*/ 0 w 1437335"/>
                <a:gd name="connsiteY7" fmla="*/ 517398 h 51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335" h="517398">
                  <a:moveTo>
                    <a:pt x="0" y="0"/>
                  </a:moveTo>
                  <a:lnTo>
                    <a:pt x="718667" y="200075"/>
                  </a:lnTo>
                  <a:lnTo>
                    <a:pt x="1437335" y="0"/>
                  </a:lnTo>
                  <a:lnTo>
                    <a:pt x="1437335" y="517398"/>
                  </a:lnTo>
                  <a:lnTo>
                    <a:pt x="1396347" y="494706"/>
                  </a:lnTo>
                  <a:cubicBezTo>
                    <a:pt x="1222914" y="415483"/>
                    <a:pt x="983318" y="366483"/>
                    <a:pt x="718667" y="366483"/>
                  </a:cubicBezTo>
                  <a:cubicBezTo>
                    <a:pt x="454017" y="366483"/>
                    <a:pt x="214421" y="415483"/>
                    <a:pt x="40987" y="494706"/>
                  </a:cubicBezTo>
                  <a:lnTo>
                    <a:pt x="0" y="517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52" name="直接连接符 51">
              <a:extLst>
                <a:ext uri="{FF2B5EF4-FFF2-40B4-BE49-F238E27FC236}">
                  <a16:creationId xmlns="" xmlns:a16="http://schemas.microsoft.com/office/drawing/2014/main" id="{ED38152B-05F3-41AF-8E1B-A0D78E48D49B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080496" y="1995901"/>
              <a:ext cx="1" cy="77084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" name="椭圆 52">
              <a:extLst>
                <a:ext uri="{FF2B5EF4-FFF2-40B4-BE49-F238E27FC236}">
                  <a16:creationId xmlns="" xmlns:a16="http://schemas.microsoft.com/office/drawing/2014/main" id="{1DCE27DB-ED5F-493C-A26F-DDB0F8D8C754}"/>
                </a:ext>
              </a:extLst>
            </p:cNvPr>
            <p:cNvSpPr/>
            <p:nvPr userDrawn="1"/>
          </p:nvSpPr>
          <p:spPr>
            <a:xfrm>
              <a:off x="5040571" y="2579759"/>
              <a:ext cx="79851" cy="7985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" name="等腰三角形 53">
              <a:extLst>
                <a:ext uri="{FF2B5EF4-FFF2-40B4-BE49-F238E27FC236}">
                  <a16:creationId xmlns="" xmlns:a16="http://schemas.microsoft.com/office/drawing/2014/main" id="{BBA9FE7C-F992-4093-A7C2-17FACCAE7547}"/>
                </a:ext>
              </a:extLst>
            </p:cNvPr>
            <p:cNvSpPr/>
            <p:nvPr userDrawn="1"/>
          </p:nvSpPr>
          <p:spPr>
            <a:xfrm>
              <a:off x="5021761" y="2637502"/>
              <a:ext cx="117470" cy="170825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="" xmlns:a16="http://schemas.microsoft.com/office/drawing/2014/main" id="{FAB63EE9-5748-4E9F-A263-95DB5792B754}"/>
              </a:ext>
            </a:extLst>
          </p:cNvPr>
          <p:cNvGrpSpPr/>
          <p:nvPr userDrawn="1"/>
        </p:nvGrpSpPr>
        <p:grpSpPr>
          <a:xfrm>
            <a:off x="10856988" y="4086704"/>
            <a:ext cx="245390" cy="128440"/>
            <a:chOff x="4909622" y="1685731"/>
            <a:chExt cx="2144762" cy="1122596"/>
          </a:xfrm>
        </p:grpSpPr>
        <p:sp>
          <p:nvSpPr>
            <p:cNvPr id="62" name="菱形 61">
              <a:extLst>
                <a:ext uri="{FF2B5EF4-FFF2-40B4-BE49-F238E27FC236}">
                  <a16:creationId xmlns="" xmlns:a16="http://schemas.microsoft.com/office/drawing/2014/main" id="{EBB241C4-2276-4EE2-A336-F1EB49AECA05}"/>
                </a:ext>
              </a:extLst>
            </p:cNvPr>
            <p:cNvSpPr/>
            <p:nvPr userDrawn="1"/>
          </p:nvSpPr>
          <p:spPr>
            <a:xfrm>
              <a:off x="4909622" y="1685731"/>
              <a:ext cx="2144762" cy="597096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="" xmlns:a16="http://schemas.microsoft.com/office/drawing/2014/main" id="{B36A30F5-3466-4E49-8B05-285E44B6AF9B}"/>
                </a:ext>
              </a:extLst>
            </p:cNvPr>
            <p:cNvSpPr/>
            <p:nvPr userDrawn="1"/>
          </p:nvSpPr>
          <p:spPr>
            <a:xfrm>
              <a:off x="5263336" y="2158024"/>
              <a:ext cx="1437335" cy="517398"/>
            </a:xfrm>
            <a:custGeom>
              <a:avLst/>
              <a:gdLst>
                <a:gd name="connsiteX0" fmla="*/ 0 w 1437335"/>
                <a:gd name="connsiteY0" fmla="*/ 0 h 517398"/>
                <a:gd name="connsiteX1" fmla="*/ 718667 w 1437335"/>
                <a:gd name="connsiteY1" fmla="*/ 200075 h 517398"/>
                <a:gd name="connsiteX2" fmla="*/ 1437335 w 1437335"/>
                <a:gd name="connsiteY2" fmla="*/ 0 h 517398"/>
                <a:gd name="connsiteX3" fmla="*/ 1437335 w 1437335"/>
                <a:gd name="connsiteY3" fmla="*/ 517398 h 517398"/>
                <a:gd name="connsiteX4" fmla="*/ 1396347 w 1437335"/>
                <a:gd name="connsiteY4" fmla="*/ 494706 h 517398"/>
                <a:gd name="connsiteX5" fmla="*/ 718667 w 1437335"/>
                <a:gd name="connsiteY5" fmla="*/ 366483 h 517398"/>
                <a:gd name="connsiteX6" fmla="*/ 40987 w 1437335"/>
                <a:gd name="connsiteY6" fmla="*/ 494706 h 517398"/>
                <a:gd name="connsiteX7" fmla="*/ 0 w 1437335"/>
                <a:gd name="connsiteY7" fmla="*/ 517398 h 51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335" h="517398">
                  <a:moveTo>
                    <a:pt x="0" y="0"/>
                  </a:moveTo>
                  <a:lnTo>
                    <a:pt x="718667" y="200075"/>
                  </a:lnTo>
                  <a:lnTo>
                    <a:pt x="1437335" y="0"/>
                  </a:lnTo>
                  <a:lnTo>
                    <a:pt x="1437335" y="517398"/>
                  </a:lnTo>
                  <a:lnTo>
                    <a:pt x="1396347" y="494706"/>
                  </a:lnTo>
                  <a:cubicBezTo>
                    <a:pt x="1222914" y="415483"/>
                    <a:pt x="983318" y="366483"/>
                    <a:pt x="718667" y="366483"/>
                  </a:cubicBezTo>
                  <a:cubicBezTo>
                    <a:pt x="454017" y="366483"/>
                    <a:pt x="214421" y="415483"/>
                    <a:pt x="40987" y="494706"/>
                  </a:cubicBezTo>
                  <a:lnTo>
                    <a:pt x="0" y="517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64" name="直接连接符 63">
              <a:extLst>
                <a:ext uri="{FF2B5EF4-FFF2-40B4-BE49-F238E27FC236}">
                  <a16:creationId xmlns="" xmlns:a16="http://schemas.microsoft.com/office/drawing/2014/main" id="{A4173870-7788-46A8-9702-23FF42687588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080496" y="1995901"/>
              <a:ext cx="1" cy="77084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" name="椭圆 64">
              <a:extLst>
                <a:ext uri="{FF2B5EF4-FFF2-40B4-BE49-F238E27FC236}">
                  <a16:creationId xmlns="" xmlns:a16="http://schemas.microsoft.com/office/drawing/2014/main" id="{BBBD3BEE-BA61-48C2-BC0D-110096926649}"/>
                </a:ext>
              </a:extLst>
            </p:cNvPr>
            <p:cNvSpPr/>
            <p:nvPr userDrawn="1"/>
          </p:nvSpPr>
          <p:spPr>
            <a:xfrm>
              <a:off x="5040571" y="2579759"/>
              <a:ext cx="79851" cy="7985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等腰三角形 65">
              <a:extLst>
                <a:ext uri="{FF2B5EF4-FFF2-40B4-BE49-F238E27FC236}">
                  <a16:creationId xmlns="" xmlns:a16="http://schemas.microsoft.com/office/drawing/2014/main" id="{BDFC7297-3671-4D2E-990F-76ADF04A2874}"/>
                </a:ext>
              </a:extLst>
            </p:cNvPr>
            <p:cNvSpPr/>
            <p:nvPr userDrawn="1"/>
          </p:nvSpPr>
          <p:spPr>
            <a:xfrm>
              <a:off x="5021761" y="2637502"/>
              <a:ext cx="117470" cy="170825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7" name="组合 66">
            <a:extLst>
              <a:ext uri="{FF2B5EF4-FFF2-40B4-BE49-F238E27FC236}">
                <a16:creationId xmlns="" xmlns:a16="http://schemas.microsoft.com/office/drawing/2014/main" id="{D86A985A-CF4E-4AB0-A79E-F502D3BBBBE8}"/>
              </a:ext>
            </a:extLst>
          </p:cNvPr>
          <p:cNvGrpSpPr/>
          <p:nvPr userDrawn="1"/>
        </p:nvGrpSpPr>
        <p:grpSpPr>
          <a:xfrm>
            <a:off x="10856988" y="4436104"/>
            <a:ext cx="245390" cy="128440"/>
            <a:chOff x="4909622" y="1685731"/>
            <a:chExt cx="2144762" cy="1122596"/>
          </a:xfrm>
        </p:grpSpPr>
        <p:sp>
          <p:nvSpPr>
            <p:cNvPr id="68" name="菱形 67">
              <a:extLst>
                <a:ext uri="{FF2B5EF4-FFF2-40B4-BE49-F238E27FC236}">
                  <a16:creationId xmlns="" xmlns:a16="http://schemas.microsoft.com/office/drawing/2014/main" id="{A46781E0-6F5F-4CC2-B915-457BA3EE2B27}"/>
                </a:ext>
              </a:extLst>
            </p:cNvPr>
            <p:cNvSpPr/>
            <p:nvPr userDrawn="1"/>
          </p:nvSpPr>
          <p:spPr>
            <a:xfrm>
              <a:off x="4909622" y="1685731"/>
              <a:ext cx="2144762" cy="597096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="" xmlns:a16="http://schemas.microsoft.com/office/drawing/2014/main" id="{C7AF4FC5-25EF-4E82-A550-EF773EE3F881}"/>
                </a:ext>
              </a:extLst>
            </p:cNvPr>
            <p:cNvSpPr/>
            <p:nvPr userDrawn="1"/>
          </p:nvSpPr>
          <p:spPr>
            <a:xfrm>
              <a:off x="5263336" y="2158024"/>
              <a:ext cx="1437335" cy="517398"/>
            </a:xfrm>
            <a:custGeom>
              <a:avLst/>
              <a:gdLst>
                <a:gd name="connsiteX0" fmla="*/ 0 w 1437335"/>
                <a:gd name="connsiteY0" fmla="*/ 0 h 517398"/>
                <a:gd name="connsiteX1" fmla="*/ 718667 w 1437335"/>
                <a:gd name="connsiteY1" fmla="*/ 200075 h 517398"/>
                <a:gd name="connsiteX2" fmla="*/ 1437335 w 1437335"/>
                <a:gd name="connsiteY2" fmla="*/ 0 h 517398"/>
                <a:gd name="connsiteX3" fmla="*/ 1437335 w 1437335"/>
                <a:gd name="connsiteY3" fmla="*/ 517398 h 517398"/>
                <a:gd name="connsiteX4" fmla="*/ 1396347 w 1437335"/>
                <a:gd name="connsiteY4" fmla="*/ 494706 h 517398"/>
                <a:gd name="connsiteX5" fmla="*/ 718667 w 1437335"/>
                <a:gd name="connsiteY5" fmla="*/ 366483 h 517398"/>
                <a:gd name="connsiteX6" fmla="*/ 40987 w 1437335"/>
                <a:gd name="connsiteY6" fmla="*/ 494706 h 517398"/>
                <a:gd name="connsiteX7" fmla="*/ 0 w 1437335"/>
                <a:gd name="connsiteY7" fmla="*/ 517398 h 51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335" h="517398">
                  <a:moveTo>
                    <a:pt x="0" y="0"/>
                  </a:moveTo>
                  <a:lnTo>
                    <a:pt x="718667" y="200075"/>
                  </a:lnTo>
                  <a:lnTo>
                    <a:pt x="1437335" y="0"/>
                  </a:lnTo>
                  <a:lnTo>
                    <a:pt x="1437335" y="517398"/>
                  </a:lnTo>
                  <a:lnTo>
                    <a:pt x="1396347" y="494706"/>
                  </a:lnTo>
                  <a:cubicBezTo>
                    <a:pt x="1222914" y="415483"/>
                    <a:pt x="983318" y="366483"/>
                    <a:pt x="718667" y="366483"/>
                  </a:cubicBezTo>
                  <a:cubicBezTo>
                    <a:pt x="454017" y="366483"/>
                    <a:pt x="214421" y="415483"/>
                    <a:pt x="40987" y="494706"/>
                  </a:cubicBezTo>
                  <a:lnTo>
                    <a:pt x="0" y="517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70" name="直接连接符 69">
              <a:extLst>
                <a:ext uri="{FF2B5EF4-FFF2-40B4-BE49-F238E27FC236}">
                  <a16:creationId xmlns="" xmlns:a16="http://schemas.microsoft.com/office/drawing/2014/main" id="{0718A07E-A25F-42B2-B495-81369E29AFBB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080496" y="1995901"/>
              <a:ext cx="1" cy="77084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" name="椭圆 70">
              <a:extLst>
                <a:ext uri="{FF2B5EF4-FFF2-40B4-BE49-F238E27FC236}">
                  <a16:creationId xmlns="" xmlns:a16="http://schemas.microsoft.com/office/drawing/2014/main" id="{287498D2-7C7E-4EAA-B157-B404F06C21BA}"/>
                </a:ext>
              </a:extLst>
            </p:cNvPr>
            <p:cNvSpPr/>
            <p:nvPr userDrawn="1"/>
          </p:nvSpPr>
          <p:spPr>
            <a:xfrm>
              <a:off x="5040571" y="2579759"/>
              <a:ext cx="79851" cy="7985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等腰三角形 71">
              <a:extLst>
                <a:ext uri="{FF2B5EF4-FFF2-40B4-BE49-F238E27FC236}">
                  <a16:creationId xmlns="" xmlns:a16="http://schemas.microsoft.com/office/drawing/2014/main" id="{DC0AA951-D55D-40DD-9F5F-A5DE39F97B04}"/>
                </a:ext>
              </a:extLst>
            </p:cNvPr>
            <p:cNvSpPr/>
            <p:nvPr userDrawn="1"/>
          </p:nvSpPr>
          <p:spPr>
            <a:xfrm>
              <a:off x="5021761" y="2637502"/>
              <a:ext cx="117470" cy="170825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3" name="组合 72">
            <a:extLst>
              <a:ext uri="{FF2B5EF4-FFF2-40B4-BE49-F238E27FC236}">
                <a16:creationId xmlns="" xmlns:a16="http://schemas.microsoft.com/office/drawing/2014/main" id="{AECF6524-503A-4188-BF51-A2644E4AFEB8}"/>
              </a:ext>
            </a:extLst>
          </p:cNvPr>
          <p:cNvGrpSpPr/>
          <p:nvPr userDrawn="1"/>
        </p:nvGrpSpPr>
        <p:grpSpPr>
          <a:xfrm>
            <a:off x="10856988" y="4785503"/>
            <a:ext cx="245390" cy="128440"/>
            <a:chOff x="4909622" y="1685731"/>
            <a:chExt cx="2144762" cy="1122596"/>
          </a:xfrm>
        </p:grpSpPr>
        <p:sp>
          <p:nvSpPr>
            <p:cNvPr id="74" name="菱形 73">
              <a:extLst>
                <a:ext uri="{FF2B5EF4-FFF2-40B4-BE49-F238E27FC236}">
                  <a16:creationId xmlns="" xmlns:a16="http://schemas.microsoft.com/office/drawing/2014/main" id="{0C4AE2E9-C326-402D-A962-3D3945361D1D}"/>
                </a:ext>
              </a:extLst>
            </p:cNvPr>
            <p:cNvSpPr/>
            <p:nvPr userDrawn="1"/>
          </p:nvSpPr>
          <p:spPr>
            <a:xfrm>
              <a:off x="4909622" y="1685731"/>
              <a:ext cx="2144762" cy="597096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="" xmlns:a16="http://schemas.microsoft.com/office/drawing/2014/main" id="{63865D75-B403-43A2-B8D5-190EA434CF00}"/>
                </a:ext>
              </a:extLst>
            </p:cNvPr>
            <p:cNvSpPr/>
            <p:nvPr userDrawn="1"/>
          </p:nvSpPr>
          <p:spPr>
            <a:xfrm>
              <a:off x="5263336" y="2158024"/>
              <a:ext cx="1437335" cy="517398"/>
            </a:xfrm>
            <a:custGeom>
              <a:avLst/>
              <a:gdLst>
                <a:gd name="connsiteX0" fmla="*/ 0 w 1437335"/>
                <a:gd name="connsiteY0" fmla="*/ 0 h 517398"/>
                <a:gd name="connsiteX1" fmla="*/ 718667 w 1437335"/>
                <a:gd name="connsiteY1" fmla="*/ 200075 h 517398"/>
                <a:gd name="connsiteX2" fmla="*/ 1437335 w 1437335"/>
                <a:gd name="connsiteY2" fmla="*/ 0 h 517398"/>
                <a:gd name="connsiteX3" fmla="*/ 1437335 w 1437335"/>
                <a:gd name="connsiteY3" fmla="*/ 517398 h 517398"/>
                <a:gd name="connsiteX4" fmla="*/ 1396347 w 1437335"/>
                <a:gd name="connsiteY4" fmla="*/ 494706 h 517398"/>
                <a:gd name="connsiteX5" fmla="*/ 718667 w 1437335"/>
                <a:gd name="connsiteY5" fmla="*/ 366483 h 517398"/>
                <a:gd name="connsiteX6" fmla="*/ 40987 w 1437335"/>
                <a:gd name="connsiteY6" fmla="*/ 494706 h 517398"/>
                <a:gd name="connsiteX7" fmla="*/ 0 w 1437335"/>
                <a:gd name="connsiteY7" fmla="*/ 517398 h 51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335" h="517398">
                  <a:moveTo>
                    <a:pt x="0" y="0"/>
                  </a:moveTo>
                  <a:lnTo>
                    <a:pt x="718667" y="200075"/>
                  </a:lnTo>
                  <a:lnTo>
                    <a:pt x="1437335" y="0"/>
                  </a:lnTo>
                  <a:lnTo>
                    <a:pt x="1437335" y="517398"/>
                  </a:lnTo>
                  <a:lnTo>
                    <a:pt x="1396347" y="494706"/>
                  </a:lnTo>
                  <a:cubicBezTo>
                    <a:pt x="1222914" y="415483"/>
                    <a:pt x="983318" y="366483"/>
                    <a:pt x="718667" y="366483"/>
                  </a:cubicBezTo>
                  <a:cubicBezTo>
                    <a:pt x="454017" y="366483"/>
                    <a:pt x="214421" y="415483"/>
                    <a:pt x="40987" y="494706"/>
                  </a:cubicBezTo>
                  <a:lnTo>
                    <a:pt x="0" y="517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76" name="直接连接符 75">
              <a:extLst>
                <a:ext uri="{FF2B5EF4-FFF2-40B4-BE49-F238E27FC236}">
                  <a16:creationId xmlns="" xmlns:a16="http://schemas.microsoft.com/office/drawing/2014/main" id="{CBEC8D34-0749-4E5D-B1E8-FCFE1BE274C1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080496" y="1995901"/>
              <a:ext cx="1" cy="77084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椭圆 76">
              <a:extLst>
                <a:ext uri="{FF2B5EF4-FFF2-40B4-BE49-F238E27FC236}">
                  <a16:creationId xmlns="" xmlns:a16="http://schemas.microsoft.com/office/drawing/2014/main" id="{91C7DA38-9638-4371-B8E7-7B1ED4E5A53F}"/>
                </a:ext>
              </a:extLst>
            </p:cNvPr>
            <p:cNvSpPr/>
            <p:nvPr userDrawn="1"/>
          </p:nvSpPr>
          <p:spPr>
            <a:xfrm>
              <a:off x="5040571" y="2579759"/>
              <a:ext cx="79851" cy="7985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" name="等腰三角形 77">
              <a:extLst>
                <a:ext uri="{FF2B5EF4-FFF2-40B4-BE49-F238E27FC236}">
                  <a16:creationId xmlns="" xmlns:a16="http://schemas.microsoft.com/office/drawing/2014/main" id="{CFA15267-4043-45A2-B301-DD48B3EA3437}"/>
                </a:ext>
              </a:extLst>
            </p:cNvPr>
            <p:cNvSpPr/>
            <p:nvPr userDrawn="1"/>
          </p:nvSpPr>
          <p:spPr>
            <a:xfrm>
              <a:off x="5021761" y="2637502"/>
              <a:ext cx="117470" cy="170825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80" name="文本占位符 79">
            <a:extLst>
              <a:ext uri="{FF2B5EF4-FFF2-40B4-BE49-F238E27FC236}">
                <a16:creationId xmlns="" xmlns:a16="http://schemas.microsoft.com/office/drawing/2014/main" id="{310FCED4-80A5-4972-88EB-AED733E40B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105136" y="3673874"/>
            <a:ext cx="4751919" cy="248787"/>
          </a:xfrm>
        </p:spPr>
        <p:txBody>
          <a:bodyPr>
            <a:noAutofit/>
          </a:bodyPr>
          <a:lstStyle>
            <a:lvl1pPr algn="r">
              <a:defRPr sz="1400">
                <a:latin typeface="思源黑体 CN Light" panose="020B0300000000000000" pitchFamily="34" charset="-122"/>
                <a:ea typeface="思源黑体 CN Light" panose="020B0300000000000000" pitchFamily="34" charset="-122"/>
              </a:defRPr>
            </a:lvl1pPr>
          </a:lstStyle>
          <a:p>
            <a:pPr lvl="0"/>
            <a:r>
              <a:rPr lang="zh-CN" altLang="en-US" dirty="0"/>
              <a:t>这里可以简单写一下自己的论点</a:t>
            </a:r>
          </a:p>
        </p:txBody>
      </p:sp>
      <p:sp>
        <p:nvSpPr>
          <p:cNvPr id="81" name="文本占位符 79">
            <a:extLst>
              <a:ext uri="{FF2B5EF4-FFF2-40B4-BE49-F238E27FC236}">
                <a16:creationId xmlns="" xmlns:a16="http://schemas.microsoft.com/office/drawing/2014/main" id="{B8BDCFB6-256A-40F0-8FFD-91755703DE3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96000" y="4012990"/>
            <a:ext cx="4761055" cy="248787"/>
          </a:xfrm>
        </p:spPr>
        <p:txBody>
          <a:bodyPr>
            <a:noAutofit/>
          </a:bodyPr>
          <a:lstStyle>
            <a:lvl1pPr algn="r">
              <a:defRPr sz="1400">
                <a:latin typeface="思源黑体 CN Light" panose="020B0300000000000000" pitchFamily="34" charset="-122"/>
                <a:ea typeface="思源黑体 CN Light" panose="020B0300000000000000" pitchFamily="34" charset="-122"/>
              </a:defRPr>
            </a:lvl1pPr>
          </a:lstStyle>
          <a:p>
            <a:pPr lvl="0"/>
            <a:r>
              <a:rPr lang="zh-CN" altLang="en-US" dirty="0"/>
              <a:t>这里可以简单写一下自己的论点</a:t>
            </a:r>
          </a:p>
        </p:txBody>
      </p:sp>
      <p:sp>
        <p:nvSpPr>
          <p:cNvPr id="82" name="文本占位符 79">
            <a:extLst>
              <a:ext uri="{FF2B5EF4-FFF2-40B4-BE49-F238E27FC236}">
                <a16:creationId xmlns="" xmlns:a16="http://schemas.microsoft.com/office/drawing/2014/main" id="{201394EB-E31A-488F-8F41-9DE947FADF5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96000" y="4352106"/>
            <a:ext cx="4761055" cy="248787"/>
          </a:xfrm>
        </p:spPr>
        <p:txBody>
          <a:bodyPr>
            <a:noAutofit/>
          </a:bodyPr>
          <a:lstStyle>
            <a:lvl1pPr algn="r">
              <a:defRPr sz="1400">
                <a:latin typeface="思源黑体 CN Light" panose="020B0300000000000000" pitchFamily="34" charset="-122"/>
                <a:ea typeface="思源黑体 CN Light" panose="020B0300000000000000" pitchFamily="34" charset="-122"/>
              </a:defRPr>
            </a:lvl1pPr>
          </a:lstStyle>
          <a:p>
            <a:pPr lvl="0"/>
            <a:r>
              <a:rPr lang="zh-CN" altLang="en-US" dirty="0"/>
              <a:t>这里可以简单写一下自己的论点</a:t>
            </a:r>
          </a:p>
        </p:txBody>
      </p:sp>
      <p:sp>
        <p:nvSpPr>
          <p:cNvPr id="83" name="文本占位符 79">
            <a:extLst>
              <a:ext uri="{FF2B5EF4-FFF2-40B4-BE49-F238E27FC236}">
                <a16:creationId xmlns="" xmlns:a16="http://schemas.microsoft.com/office/drawing/2014/main" id="{E76147EA-BCC5-4E1E-BEE0-23F2C2055D2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6000" y="4691221"/>
            <a:ext cx="4761055" cy="248787"/>
          </a:xfrm>
        </p:spPr>
        <p:txBody>
          <a:bodyPr>
            <a:noAutofit/>
          </a:bodyPr>
          <a:lstStyle>
            <a:lvl1pPr algn="r">
              <a:defRPr sz="1400">
                <a:latin typeface="思源黑体 CN Light" panose="020B0300000000000000" pitchFamily="34" charset="-122"/>
                <a:ea typeface="思源黑体 CN Light" panose="020B0300000000000000" pitchFamily="34" charset="-122"/>
              </a:defRPr>
            </a:lvl1pPr>
          </a:lstStyle>
          <a:p>
            <a:pPr lvl="0"/>
            <a:r>
              <a:rPr lang="zh-CN" altLang="en-US" dirty="0"/>
              <a:t>这里可以简单写一下自己的论点</a:t>
            </a:r>
          </a:p>
        </p:txBody>
      </p:sp>
      <p:grpSp>
        <p:nvGrpSpPr>
          <p:cNvPr id="86" name="676fecc8-5938-4c2a-98aa-ea8df123951c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8FB9A118-C0C2-4B16-B974-BD4148271968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9126909" y="640430"/>
            <a:ext cx="1972891" cy="535381"/>
            <a:chOff x="2647449" y="2492374"/>
            <a:chExt cx="6897103" cy="1871663"/>
          </a:xfrm>
          <a:solidFill>
            <a:schemeClr val="bg1"/>
          </a:solidFill>
        </p:grpSpPr>
        <p:sp>
          <p:nvSpPr>
            <p:cNvPr id="87" name="ïṡlîḓê">
              <a:extLst>
                <a:ext uri="{FF2B5EF4-FFF2-40B4-BE49-F238E27FC236}">
                  <a16:creationId xmlns="" xmlns:a16="http://schemas.microsoft.com/office/drawing/2014/main" id="{6219C384-7D79-4FFC-B074-466DDE4F6177}"/>
                </a:ext>
              </a:extLst>
            </p:cNvPr>
            <p:cNvSpPr/>
            <p:nvPr userDrawn="1"/>
          </p:nvSpPr>
          <p:spPr bwMode="auto">
            <a:xfrm>
              <a:off x="4864297" y="2650172"/>
              <a:ext cx="4625464" cy="1089247"/>
            </a:xfrm>
            <a:custGeom>
              <a:avLst/>
              <a:gdLst>
                <a:gd name="T0" fmla="*/ 1846 w 2033"/>
                <a:gd name="T1" fmla="*/ 379 h 478"/>
                <a:gd name="T2" fmla="*/ 1836 w 2033"/>
                <a:gd name="T3" fmla="*/ 368 h 478"/>
                <a:gd name="T4" fmla="*/ 1932 w 2033"/>
                <a:gd name="T5" fmla="*/ 256 h 478"/>
                <a:gd name="T6" fmla="*/ 1958 w 2033"/>
                <a:gd name="T7" fmla="*/ 124 h 478"/>
                <a:gd name="T8" fmla="*/ 1868 w 2033"/>
                <a:gd name="T9" fmla="*/ 215 h 478"/>
                <a:gd name="T10" fmla="*/ 1814 w 2033"/>
                <a:gd name="T11" fmla="*/ 242 h 478"/>
                <a:gd name="T12" fmla="*/ 1796 w 2033"/>
                <a:gd name="T13" fmla="*/ 130 h 478"/>
                <a:gd name="T14" fmla="*/ 1834 w 2033"/>
                <a:gd name="T15" fmla="*/ 154 h 478"/>
                <a:gd name="T16" fmla="*/ 1859 w 2033"/>
                <a:gd name="T17" fmla="*/ 124 h 478"/>
                <a:gd name="T18" fmla="*/ 1944 w 2033"/>
                <a:gd name="T19" fmla="*/ 46 h 478"/>
                <a:gd name="T20" fmla="*/ 2022 w 2033"/>
                <a:gd name="T21" fmla="*/ 84 h 478"/>
                <a:gd name="T22" fmla="*/ 1892 w 2033"/>
                <a:gd name="T23" fmla="*/ 315 h 478"/>
                <a:gd name="T24" fmla="*/ 1927 w 2033"/>
                <a:gd name="T25" fmla="*/ 338 h 478"/>
                <a:gd name="T26" fmla="*/ 2 w 2033"/>
                <a:gd name="T27" fmla="*/ 449 h 478"/>
                <a:gd name="T28" fmla="*/ 236 w 2033"/>
                <a:gd name="T29" fmla="*/ 99 h 478"/>
                <a:gd name="T30" fmla="*/ 119 w 2033"/>
                <a:gd name="T31" fmla="*/ 112 h 478"/>
                <a:gd name="T32" fmla="*/ 276 w 2033"/>
                <a:gd name="T33" fmla="*/ 88 h 478"/>
                <a:gd name="T34" fmla="*/ 237 w 2033"/>
                <a:gd name="T35" fmla="*/ 157 h 478"/>
                <a:gd name="T36" fmla="*/ 341 w 2033"/>
                <a:gd name="T37" fmla="*/ 184 h 478"/>
                <a:gd name="T38" fmla="*/ 308 w 2033"/>
                <a:gd name="T39" fmla="*/ 295 h 478"/>
                <a:gd name="T40" fmla="*/ 253 w 2033"/>
                <a:gd name="T41" fmla="*/ 338 h 478"/>
                <a:gd name="T42" fmla="*/ 133 w 2033"/>
                <a:gd name="T43" fmla="*/ 427 h 478"/>
                <a:gd name="T44" fmla="*/ 154 w 2033"/>
                <a:gd name="T45" fmla="*/ 285 h 478"/>
                <a:gd name="T46" fmla="*/ 1171 w 2033"/>
                <a:gd name="T47" fmla="*/ 371 h 478"/>
                <a:gd name="T48" fmla="*/ 1168 w 2033"/>
                <a:gd name="T49" fmla="*/ 314 h 478"/>
                <a:gd name="T50" fmla="*/ 1220 w 2033"/>
                <a:gd name="T51" fmla="*/ 245 h 478"/>
                <a:gd name="T52" fmla="*/ 1055 w 2033"/>
                <a:gd name="T53" fmla="*/ 234 h 478"/>
                <a:gd name="T54" fmla="*/ 1168 w 2033"/>
                <a:gd name="T55" fmla="*/ 165 h 478"/>
                <a:gd name="T56" fmla="*/ 1198 w 2033"/>
                <a:gd name="T57" fmla="*/ 87 h 478"/>
                <a:gd name="T58" fmla="*/ 1204 w 2033"/>
                <a:gd name="T59" fmla="*/ 161 h 478"/>
                <a:gd name="T60" fmla="*/ 1283 w 2033"/>
                <a:gd name="T61" fmla="*/ 170 h 478"/>
                <a:gd name="T62" fmla="*/ 1235 w 2033"/>
                <a:gd name="T63" fmla="*/ 256 h 478"/>
                <a:gd name="T64" fmla="*/ 1220 w 2033"/>
                <a:gd name="T65" fmla="*/ 318 h 478"/>
                <a:gd name="T66" fmla="*/ 405 w 2033"/>
                <a:gd name="T67" fmla="*/ 412 h 478"/>
                <a:gd name="T68" fmla="*/ 434 w 2033"/>
                <a:gd name="T69" fmla="*/ 422 h 478"/>
                <a:gd name="T70" fmla="*/ 574 w 2033"/>
                <a:gd name="T71" fmla="*/ 413 h 478"/>
                <a:gd name="T72" fmla="*/ 578 w 2033"/>
                <a:gd name="T73" fmla="*/ 255 h 478"/>
                <a:gd name="T74" fmla="*/ 638 w 2033"/>
                <a:gd name="T75" fmla="*/ 104 h 478"/>
                <a:gd name="T76" fmla="*/ 466 w 2033"/>
                <a:gd name="T77" fmla="*/ 159 h 478"/>
                <a:gd name="T78" fmla="*/ 535 w 2033"/>
                <a:gd name="T79" fmla="*/ 201 h 478"/>
                <a:gd name="T80" fmla="*/ 499 w 2033"/>
                <a:gd name="T81" fmla="*/ 257 h 478"/>
                <a:gd name="T82" fmla="*/ 556 w 2033"/>
                <a:gd name="T83" fmla="*/ 225 h 478"/>
                <a:gd name="T84" fmla="*/ 531 w 2033"/>
                <a:gd name="T85" fmla="*/ 386 h 478"/>
                <a:gd name="T86" fmla="*/ 1609 w 2033"/>
                <a:gd name="T87" fmla="*/ 256 h 478"/>
                <a:gd name="T88" fmla="*/ 1562 w 2033"/>
                <a:gd name="T89" fmla="*/ 107 h 478"/>
                <a:gd name="T90" fmla="*/ 1556 w 2033"/>
                <a:gd name="T91" fmla="*/ 279 h 478"/>
                <a:gd name="T92" fmla="*/ 324 w 2033"/>
                <a:gd name="T93" fmla="*/ 382 h 478"/>
                <a:gd name="T94" fmla="*/ 1283 w 2033"/>
                <a:gd name="T95" fmla="*/ 389 h 478"/>
                <a:gd name="T96" fmla="*/ 1184 w 2033"/>
                <a:gd name="T97" fmla="*/ 385 h 478"/>
                <a:gd name="T98" fmla="*/ 731 w 2033"/>
                <a:gd name="T99" fmla="*/ 348 h 478"/>
                <a:gd name="T100" fmla="*/ 913 w 2033"/>
                <a:gd name="T101" fmla="*/ 256 h 478"/>
                <a:gd name="T102" fmla="*/ 838 w 2033"/>
                <a:gd name="T103" fmla="*/ 191 h 478"/>
                <a:gd name="T104" fmla="*/ 957 w 2033"/>
                <a:gd name="T105" fmla="*/ 243 h 478"/>
                <a:gd name="T106" fmla="*/ 875 w 2033"/>
                <a:gd name="T107" fmla="*/ 347 h 478"/>
                <a:gd name="T108" fmla="*/ 229 w 2033"/>
                <a:gd name="T109" fmla="*/ 334 h 478"/>
                <a:gd name="T110" fmla="*/ 208 w 2033"/>
                <a:gd name="T111" fmla="*/ 302 h 478"/>
                <a:gd name="T112" fmla="*/ 190 w 2033"/>
                <a:gd name="T113" fmla="*/ 339 h 478"/>
                <a:gd name="T114" fmla="*/ 651 w 2033"/>
                <a:gd name="T115" fmla="*/ 339 h 478"/>
                <a:gd name="T116" fmla="*/ 149 w 2033"/>
                <a:gd name="T117" fmla="*/ 244 h 478"/>
                <a:gd name="T118" fmla="*/ 1847 w 2033"/>
                <a:gd name="T119" fmla="*/ 174 h 478"/>
                <a:gd name="T120" fmla="*/ 1907 w 2033"/>
                <a:gd name="T121" fmla="*/ 189 h 478"/>
                <a:gd name="T122" fmla="*/ 583 w 2033"/>
                <a:gd name="T123" fmla="*/ 131 h 478"/>
                <a:gd name="T124" fmla="*/ 209 w 2033"/>
                <a:gd name="T125" fmla="*/ 1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3" h="478">
                  <a:moveTo>
                    <a:pt x="1888" y="478"/>
                  </a:moveTo>
                  <a:cubicBezTo>
                    <a:pt x="1854" y="462"/>
                    <a:pt x="1854" y="462"/>
                    <a:pt x="1854" y="462"/>
                  </a:cubicBezTo>
                  <a:cubicBezTo>
                    <a:pt x="1854" y="462"/>
                    <a:pt x="1854" y="462"/>
                    <a:pt x="1854" y="462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18" y="275"/>
                    <a:pt x="1918" y="275"/>
                    <a:pt x="1918" y="275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863" y="283"/>
                    <a:pt x="1863" y="283"/>
                    <a:pt x="1863" y="283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64" y="262"/>
                    <a:pt x="1864" y="262"/>
                    <a:pt x="1864" y="262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4" y="126"/>
                    <a:pt x="1954" y="126"/>
                    <a:pt x="1954" y="126"/>
                  </a:cubicBezTo>
                  <a:cubicBezTo>
                    <a:pt x="1952" y="128"/>
                    <a:pt x="1952" y="128"/>
                    <a:pt x="1952" y="128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39" y="50"/>
                    <a:pt x="1939" y="50"/>
                    <a:pt x="1939" y="50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6" y="144"/>
                    <a:pt x="2006" y="144"/>
                    <a:pt x="2006" y="144"/>
                  </a:cubicBezTo>
                  <a:cubicBezTo>
                    <a:pt x="2003" y="142"/>
                    <a:pt x="2003" y="142"/>
                    <a:pt x="2003" y="142"/>
                  </a:cubicBezTo>
                  <a:cubicBezTo>
                    <a:pt x="1971" y="194"/>
                    <a:pt x="1971" y="194"/>
                    <a:pt x="1971" y="194"/>
                  </a:cubicBezTo>
                  <a:cubicBezTo>
                    <a:pt x="1967" y="195"/>
                    <a:pt x="1967" y="195"/>
                    <a:pt x="1967" y="195"/>
                  </a:cubicBezTo>
                  <a:cubicBezTo>
                    <a:pt x="1950" y="219"/>
                    <a:pt x="1950" y="219"/>
                    <a:pt x="1950" y="219"/>
                  </a:cubicBezTo>
                  <a:cubicBezTo>
                    <a:pt x="1948" y="221"/>
                    <a:pt x="1948" y="221"/>
                    <a:pt x="1948" y="221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89" y="478"/>
                    <a:pt x="1889" y="478"/>
                    <a:pt x="1889" y="478"/>
                  </a:cubicBezTo>
                  <a:lnTo>
                    <a:pt x="1888" y="478"/>
                  </a:lnTo>
                  <a:close/>
                  <a:moveTo>
                    <a:pt x="19" y="460"/>
                  </a:moveTo>
                  <a:cubicBezTo>
                    <a:pt x="16" y="460"/>
                    <a:pt x="16" y="460"/>
                    <a:pt x="16" y="460"/>
                  </a:cubicBezTo>
                  <a:cubicBezTo>
                    <a:pt x="16" y="460"/>
                    <a:pt x="16" y="460"/>
                    <a:pt x="16" y="460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5" y="288"/>
                    <a:pt x="95" y="288"/>
                    <a:pt x="96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7" y="288"/>
                    <a:pt x="98" y="287"/>
                    <a:pt x="98" y="287"/>
                  </a:cubicBezTo>
                  <a:cubicBezTo>
                    <a:pt x="98" y="287"/>
                    <a:pt x="98" y="287"/>
                    <a:pt x="98" y="287"/>
                  </a:cubicBezTo>
                  <a:cubicBezTo>
                    <a:pt x="99" y="287"/>
                    <a:pt x="99" y="286"/>
                    <a:pt x="99" y="285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1" y="283"/>
                    <a:pt x="103" y="282"/>
                    <a:pt x="105" y="280"/>
                  </a:cubicBezTo>
                  <a:cubicBezTo>
                    <a:pt x="105" y="280"/>
                    <a:pt x="105" y="280"/>
                    <a:pt x="105" y="280"/>
                  </a:cubicBezTo>
                  <a:cubicBezTo>
                    <a:pt x="105" y="279"/>
                    <a:pt x="105" y="279"/>
                    <a:pt x="106" y="278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7" y="277"/>
                    <a:pt x="108" y="276"/>
                    <a:pt x="109" y="275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13" y="268"/>
                    <a:pt x="117" y="261"/>
                    <a:pt x="121" y="254"/>
                  </a:cubicBezTo>
                  <a:cubicBezTo>
                    <a:pt x="121" y="254"/>
                    <a:pt x="121" y="254"/>
                    <a:pt x="121" y="254"/>
                  </a:cubicBezTo>
                  <a:cubicBezTo>
                    <a:pt x="120" y="254"/>
                    <a:pt x="120" y="254"/>
                    <a:pt x="119" y="254"/>
                  </a:cubicBezTo>
                  <a:cubicBezTo>
                    <a:pt x="119" y="254"/>
                    <a:pt x="119" y="254"/>
                    <a:pt x="119" y="254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9" y="181"/>
                    <a:pt x="219" y="181"/>
                    <a:pt x="219" y="181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189" y="384"/>
                    <a:pt x="189" y="384"/>
                    <a:pt x="189" y="384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1"/>
                    <a:pt x="182" y="350"/>
                    <a:pt x="181" y="349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81" y="346"/>
                    <a:pt x="180" y="345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79" y="341"/>
                    <a:pt x="178" y="338"/>
                    <a:pt x="177" y="334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7" y="326"/>
                    <a:pt x="178" y="319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0" y="308"/>
                    <a:pt x="181" y="304"/>
                    <a:pt x="182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4" y="297"/>
                    <a:pt x="185" y="293"/>
                    <a:pt x="187" y="290"/>
                  </a:cubicBezTo>
                  <a:cubicBezTo>
                    <a:pt x="187" y="290"/>
                    <a:pt x="187" y="290"/>
                    <a:pt x="187" y="290"/>
                  </a:cubicBezTo>
                  <a:cubicBezTo>
                    <a:pt x="189" y="287"/>
                    <a:pt x="191" y="283"/>
                    <a:pt x="193" y="280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76"/>
                    <a:pt x="197" y="273"/>
                    <a:pt x="199" y="269"/>
                  </a:cubicBezTo>
                  <a:cubicBezTo>
                    <a:pt x="199" y="269"/>
                    <a:pt x="199" y="269"/>
                    <a:pt x="199" y="26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194" y="268"/>
                    <a:pt x="181" y="276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3" y="288"/>
                    <a:pt x="160" y="289"/>
                    <a:pt x="154" y="285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3" y="285"/>
                    <a:pt x="152" y="285"/>
                    <a:pt x="151" y="285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0" y="285"/>
                    <a:pt x="150" y="284"/>
                    <a:pt x="149" y="283"/>
                  </a:cubicBezTo>
                  <a:cubicBezTo>
                    <a:pt x="149" y="283"/>
                    <a:pt x="149" y="283"/>
                    <a:pt x="149" y="283"/>
                  </a:cubicBezTo>
                  <a:cubicBezTo>
                    <a:pt x="148" y="283"/>
                    <a:pt x="147" y="282"/>
                    <a:pt x="146" y="282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5" y="281"/>
                    <a:pt x="145" y="280"/>
                    <a:pt x="145" y="279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2" y="278"/>
                    <a:pt x="140" y="276"/>
                    <a:pt x="138" y="274"/>
                  </a:cubicBezTo>
                  <a:cubicBezTo>
                    <a:pt x="138" y="274"/>
                    <a:pt x="138" y="274"/>
                    <a:pt x="138" y="274"/>
                  </a:cubicBezTo>
                  <a:cubicBezTo>
                    <a:pt x="138" y="274"/>
                    <a:pt x="137" y="273"/>
                    <a:pt x="136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6" y="273"/>
                    <a:pt x="135" y="273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3" y="272"/>
                    <a:pt x="133" y="272"/>
                    <a:pt x="132" y="271"/>
                  </a:cubicBezTo>
                  <a:cubicBezTo>
                    <a:pt x="132" y="271"/>
                    <a:pt x="132" y="271"/>
                    <a:pt x="132" y="271"/>
                  </a:cubicBezTo>
                  <a:cubicBezTo>
                    <a:pt x="132" y="271"/>
                    <a:pt x="131" y="270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0" y="270"/>
                    <a:pt x="129" y="270"/>
                    <a:pt x="128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7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5" y="272"/>
                    <a:pt x="125" y="273"/>
                    <a:pt x="125" y="273"/>
                  </a:cubicBezTo>
                  <a:cubicBezTo>
                    <a:pt x="125" y="273"/>
                    <a:pt x="125" y="273"/>
                    <a:pt x="125" y="273"/>
                  </a:cubicBezTo>
                  <a:cubicBezTo>
                    <a:pt x="124" y="274"/>
                    <a:pt x="124" y="274"/>
                    <a:pt x="123" y="275"/>
                  </a:cubicBezTo>
                  <a:cubicBezTo>
                    <a:pt x="123" y="275"/>
                    <a:pt x="123" y="275"/>
                    <a:pt x="123" y="275"/>
                  </a:cubicBezTo>
                  <a:cubicBezTo>
                    <a:pt x="123" y="276"/>
                    <a:pt x="123" y="277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9"/>
                    <a:pt x="122" y="279"/>
                    <a:pt x="122" y="280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1" y="280"/>
                    <a:pt x="120" y="280"/>
                    <a:pt x="119" y="281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18" y="281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20" y="459"/>
                    <a:pt x="20" y="459"/>
                    <a:pt x="20" y="459"/>
                  </a:cubicBezTo>
                  <a:lnTo>
                    <a:pt x="19" y="460"/>
                  </a:lnTo>
                  <a:close/>
                  <a:moveTo>
                    <a:pt x="1093" y="454"/>
                  </a:moveTo>
                  <a:cubicBezTo>
                    <a:pt x="1090" y="452"/>
                    <a:pt x="1090" y="452"/>
                    <a:pt x="1090" y="452"/>
                  </a:cubicBezTo>
                  <a:cubicBezTo>
                    <a:pt x="1090" y="452"/>
                    <a:pt x="1090" y="452"/>
                    <a:pt x="1090" y="452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2" y="223"/>
                    <a:pt x="1221" y="222"/>
                    <a:pt x="1218" y="220"/>
                  </a:cubicBezTo>
                  <a:cubicBezTo>
                    <a:pt x="1218" y="220"/>
                    <a:pt x="1218" y="220"/>
                    <a:pt x="1218" y="220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8" y="101"/>
                    <a:pt x="1178" y="101"/>
                    <a:pt x="1178" y="101"/>
                  </a:cubicBezTo>
                  <a:cubicBezTo>
                    <a:pt x="1178" y="99"/>
                    <a:pt x="1178" y="99"/>
                    <a:pt x="1178" y="99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44" y="229"/>
                    <a:pt x="1237" y="234"/>
                    <a:pt x="1237" y="235"/>
                  </a:cubicBezTo>
                  <a:cubicBezTo>
                    <a:pt x="1237" y="235"/>
                    <a:pt x="1237" y="235"/>
                    <a:pt x="1237" y="235"/>
                  </a:cubicBezTo>
                  <a:cubicBezTo>
                    <a:pt x="1237" y="236"/>
                    <a:pt x="1237" y="236"/>
                    <a:pt x="1237" y="236"/>
                  </a:cubicBezTo>
                  <a:cubicBezTo>
                    <a:pt x="1234" y="239"/>
                    <a:pt x="1234" y="239"/>
                    <a:pt x="1234" y="239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096" y="454"/>
                    <a:pt x="1096" y="454"/>
                    <a:pt x="1096" y="454"/>
                  </a:cubicBezTo>
                  <a:lnTo>
                    <a:pt x="1093" y="454"/>
                  </a:lnTo>
                  <a:close/>
                  <a:moveTo>
                    <a:pt x="425" y="424"/>
                  </a:moveTo>
                  <a:cubicBezTo>
                    <a:pt x="422" y="424"/>
                    <a:pt x="422" y="424"/>
                    <a:pt x="422" y="424"/>
                  </a:cubicBezTo>
                  <a:cubicBezTo>
                    <a:pt x="422" y="424"/>
                    <a:pt x="422" y="424"/>
                    <a:pt x="422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5" y="424"/>
                    <a:pt x="425" y="424"/>
                    <a:pt x="425" y="424"/>
                  </a:cubicBezTo>
                  <a:close/>
                  <a:moveTo>
                    <a:pt x="1686" y="419"/>
                  </a:moveTo>
                  <a:cubicBezTo>
                    <a:pt x="1683" y="419"/>
                    <a:pt x="1683" y="419"/>
                    <a:pt x="1683" y="419"/>
                  </a:cubicBezTo>
                  <a:cubicBezTo>
                    <a:pt x="1683" y="419"/>
                    <a:pt x="1683" y="419"/>
                    <a:pt x="1683" y="419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6" y="419"/>
                    <a:pt x="1686" y="419"/>
                    <a:pt x="1686" y="419"/>
                  </a:cubicBezTo>
                  <a:close/>
                  <a:moveTo>
                    <a:pt x="573" y="412"/>
                  </a:moveTo>
                  <a:cubicBezTo>
                    <a:pt x="574" y="413"/>
                    <a:pt x="574" y="413"/>
                    <a:pt x="574" y="413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66" y="20"/>
                    <a:pt x="566" y="20"/>
                    <a:pt x="566" y="20"/>
                  </a:cubicBezTo>
                  <a:cubicBezTo>
                    <a:pt x="561" y="19"/>
                    <a:pt x="561" y="19"/>
                    <a:pt x="561" y="19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71" y="412"/>
                    <a:pt x="571" y="412"/>
                    <a:pt x="571" y="412"/>
                  </a:cubicBezTo>
                  <a:lnTo>
                    <a:pt x="573" y="412"/>
                  </a:lnTo>
                  <a:close/>
                  <a:moveTo>
                    <a:pt x="1446" y="406"/>
                  </a:moveTo>
                  <a:cubicBezTo>
                    <a:pt x="1469" y="399"/>
                    <a:pt x="1469" y="399"/>
                    <a:pt x="1469" y="399"/>
                  </a:cubicBezTo>
                  <a:cubicBezTo>
                    <a:pt x="1469" y="399"/>
                    <a:pt x="1469" y="399"/>
                    <a:pt x="1469" y="399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590" y="251"/>
                    <a:pt x="1590" y="251"/>
                    <a:pt x="1590" y="251"/>
                  </a:cubicBezTo>
                  <a:cubicBezTo>
                    <a:pt x="1586" y="249"/>
                    <a:pt x="1586" y="249"/>
                    <a:pt x="1586" y="249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38"/>
                    <a:pt x="1607" y="134"/>
                    <a:pt x="1607" y="131"/>
                  </a:cubicBezTo>
                  <a:cubicBezTo>
                    <a:pt x="1607" y="131"/>
                    <a:pt x="1607" y="131"/>
                    <a:pt x="1607" y="131"/>
                  </a:cubicBezTo>
                  <a:cubicBezTo>
                    <a:pt x="1605" y="123"/>
                    <a:pt x="1605" y="122"/>
                    <a:pt x="1601" y="114"/>
                  </a:cubicBezTo>
                  <a:cubicBezTo>
                    <a:pt x="1601" y="114"/>
                    <a:pt x="1601" y="114"/>
                    <a:pt x="1601" y="114"/>
                  </a:cubicBezTo>
                  <a:cubicBezTo>
                    <a:pt x="1599" y="112"/>
                    <a:pt x="1597" y="109"/>
                    <a:pt x="1595" y="106"/>
                  </a:cubicBezTo>
                  <a:cubicBezTo>
                    <a:pt x="1595" y="106"/>
                    <a:pt x="1595" y="106"/>
                    <a:pt x="1595" y="106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4" y="80"/>
                    <a:pt x="1554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6" y="120"/>
                    <a:pt x="1566" y="125"/>
                    <a:pt x="1567" y="130"/>
                  </a:cubicBezTo>
                  <a:cubicBezTo>
                    <a:pt x="1567" y="130"/>
                    <a:pt x="1567" y="130"/>
                    <a:pt x="1567" y="130"/>
                  </a:cubicBezTo>
                  <a:cubicBezTo>
                    <a:pt x="1571" y="145"/>
                    <a:pt x="1574" y="143"/>
                    <a:pt x="1572" y="160"/>
                  </a:cubicBezTo>
                  <a:cubicBezTo>
                    <a:pt x="1572" y="160"/>
                    <a:pt x="1572" y="160"/>
                    <a:pt x="1572" y="160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2" y="406"/>
                    <a:pt x="1442" y="406"/>
                    <a:pt x="1442" y="406"/>
                  </a:cubicBezTo>
                  <a:lnTo>
                    <a:pt x="1446" y="406"/>
                  </a:lnTo>
                  <a:close/>
                  <a:moveTo>
                    <a:pt x="303" y="401"/>
                  </a:moveTo>
                  <a:cubicBezTo>
                    <a:pt x="312" y="401"/>
                    <a:pt x="312" y="401"/>
                    <a:pt x="312" y="401"/>
                  </a:cubicBezTo>
                  <a:cubicBezTo>
                    <a:pt x="312" y="401"/>
                    <a:pt x="312" y="401"/>
                    <a:pt x="312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3" y="401"/>
                    <a:pt x="303" y="401"/>
                    <a:pt x="303" y="401"/>
                  </a:cubicBezTo>
                  <a:close/>
                  <a:moveTo>
                    <a:pt x="1278" y="393"/>
                  </a:moveTo>
                  <a:cubicBezTo>
                    <a:pt x="1278" y="392"/>
                    <a:pt x="1278" y="392"/>
                    <a:pt x="1278" y="392"/>
                  </a:cubicBezTo>
                  <a:cubicBezTo>
                    <a:pt x="1278" y="392"/>
                    <a:pt x="1278" y="392"/>
                    <a:pt x="1278" y="392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8" y="393"/>
                    <a:pt x="1278" y="393"/>
                    <a:pt x="1278" y="393"/>
                  </a:cubicBezTo>
                  <a:close/>
                  <a:moveTo>
                    <a:pt x="1179" y="386"/>
                  </a:moveTo>
                  <a:cubicBezTo>
                    <a:pt x="1179" y="386"/>
                    <a:pt x="1179" y="386"/>
                    <a:pt x="1179" y="386"/>
                  </a:cubicBezTo>
                  <a:cubicBezTo>
                    <a:pt x="1179" y="386"/>
                    <a:pt x="1179" y="386"/>
                    <a:pt x="1179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9" y="386"/>
                    <a:pt x="1179" y="386"/>
                    <a:pt x="1179" y="386"/>
                  </a:cubicBezTo>
                  <a:close/>
                  <a:moveTo>
                    <a:pt x="778" y="381"/>
                  </a:moveTo>
                  <a:cubicBezTo>
                    <a:pt x="728" y="357"/>
                    <a:pt x="728" y="357"/>
                    <a:pt x="728" y="357"/>
                  </a:cubicBezTo>
                  <a:cubicBezTo>
                    <a:pt x="728" y="357"/>
                    <a:pt x="728" y="357"/>
                    <a:pt x="728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5" y="349"/>
                    <a:pt x="864" y="349"/>
                    <a:pt x="864" y="350"/>
                  </a:cubicBezTo>
                  <a:cubicBezTo>
                    <a:pt x="864" y="350"/>
                    <a:pt x="864" y="350"/>
                    <a:pt x="864" y="350"/>
                  </a:cubicBezTo>
                  <a:cubicBezTo>
                    <a:pt x="860" y="352"/>
                    <a:pt x="859" y="351"/>
                    <a:pt x="855" y="353"/>
                  </a:cubicBezTo>
                  <a:cubicBezTo>
                    <a:pt x="855" y="353"/>
                    <a:pt x="855" y="353"/>
                    <a:pt x="855" y="353"/>
                  </a:cubicBezTo>
                  <a:cubicBezTo>
                    <a:pt x="855" y="353"/>
                    <a:pt x="854" y="353"/>
                    <a:pt x="853" y="353"/>
                  </a:cubicBezTo>
                  <a:cubicBezTo>
                    <a:pt x="853" y="354"/>
                    <a:pt x="852" y="355"/>
                    <a:pt x="851" y="355"/>
                  </a:cubicBezTo>
                  <a:cubicBezTo>
                    <a:pt x="850" y="356"/>
                    <a:pt x="850" y="357"/>
                    <a:pt x="849" y="358"/>
                  </a:cubicBezTo>
                  <a:cubicBezTo>
                    <a:pt x="849" y="358"/>
                    <a:pt x="849" y="358"/>
                    <a:pt x="849" y="358"/>
                  </a:cubicBezTo>
                  <a:cubicBezTo>
                    <a:pt x="848" y="358"/>
                    <a:pt x="848" y="358"/>
                    <a:pt x="847" y="358"/>
                  </a:cubicBezTo>
                  <a:cubicBezTo>
                    <a:pt x="847" y="358"/>
                    <a:pt x="847" y="358"/>
                    <a:pt x="847" y="358"/>
                  </a:cubicBezTo>
                  <a:cubicBezTo>
                    <a:pt x="844" y="359"/>
                    <a:pt x="842" y="359"/>
                    <a:pt x="839" y="360"/>
                  </a:cubicBezTo>
                  <a:cubicBezTo>
                    <a:pt x="839" y="360"/>
                    <a:pt x="839" y="360"/>
                    <a:pt x="839" y="360"/>
                  </a:cubicBezTo>
                  <a:cubicBezTo>
                    <a:pt x="838" y="360"/>
                    <a:pt x="836" y="360"/>
                    <a:pt x="835" y="360"/>
                  </a:cubicBezTo>
                  <a:cubicBezTo>
                    <a:pt x="835" y="360"/>
                    <a:pt x="835" y="360"/>
                    <a:pt x="835" y="360"/>
                  </a:cubicBezTo>
                  <a:cubicBezTo>
                    <a:pt x="835" y="360"/>
                    <a:pt x="834" y="361"/>
                    <a:pt x="833" y="361"/>
                  </a:cubicBezTo>
                  <a:cubicBezTo>
                    <a:pt x="833" y="361"/>
                    <a:pt x="833" y="361"/>
                    <a:pt x="833" y="361"/>
                  </a:cubicBezTo>
                  <a:cubicBezTo>
                    <a:pt x="833" y="361"/>
                    <a:pt x="833" y="361"/>
                    <a:pt x="832" y="362"/>
                  </a:cubicBezTo>
                  <a:cubicBezTo>
                    <a:pt x="832" y="362"/>
                    <a:pt x="832" y="362"/>
                    <a:pt x="832" y="362"/>
                  </a:cubicBezTo>
                  <a:cubicBezTo>
                    <a:pt x="831" y="362"/>
                    <a:pt x="830" y="363"/>
                    <a:pt x="829" y="364"/>
                  </a:cubicBezTo>
                  <a:cubicBezTo>
                    <a:pt x="829" y="364"/>
                    <a:pt x="829" y="364"/>
                    <a:pt x="829" y="364"/>
                  </a:cubicBezTo>
                  <a:cubicBezTo>
                    <a:pt x="829" y="364"/>
                    <a:pt x="828" y="364"/>
                    <a:pt x="828" y="364"/>
                  </a:cubicBezTo>
                  <a:cubicBezTo>
                    <a:pt x="828" y="364"/>
                    <a:pt x="828" y="364"/>
                    <a:pt x="828" y="364"/>
                  </a:cubicBezTo>
                  <a:cubicBezTo>
                    <a:pt x="825" y="364"/>
                    <a:pt x="822" y="365"/>
                    <a:pt x="820" y="365"/>
                  </a:cubicBezTo>
                  <a:cubicBezTo>
                    <a:pt x="820" y="365"/>
                    <a:pt x="820" y="365"/>
                    <a:pt x="820" y="365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1" y="381"/>
                    <a:pt x="781" y="381"/>
                    <a:pt x="781" y="381"/>
                  </a:cubicBezTo>
                  <a:lnTo>
                    <a:pt x="778" y="381"/>
                  </a:lnTo>
                  <a:close/>
                  <a:moveTo>
                    <a:pt x="200" y="359"/>
                  </a:moveTo>
                  <a:cubicBezTo>
                    <a:pt x="204" y="360"/>
                    <a:pt x="204" y="360"/>
                    <a:pt x="204" y="360"/>
                  </a:cubicBezTo>
                  <a:cubicBezTo>
                    <a:pt x="204" y="360"/>
                    <a:pt x="204" y="360"/>
                    <a:pt x="204" y="360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5" y="347"/>
                    <a:pt x="226" y="346"/>
                    <a:pt x="227" y="345"/>
                  </a:cubicBezTo>
                  <a:cubicBezTo>
                    <a:pt x="227" y="345"/>
                    <a:pt x="227" y="345"/>
                    <a:pt x="227" y="345"/>
                  </a:cubicBezTo>
                  <a:cubicBezTo>
                    <a:pt x="227" y="344"/>
                    <a:pt x="227" y="343"/>
                    <a:pt x="227" y="342"/>
                  </a:cubicBezTo>
                  <a:cubicBezTo>
                    <a:pt x="227" y="342"/>
                    <a:pt x="227" y="342"/>
                    <a:pt x="227" y="342"/>
                  </a:cubicBezTo>
                  <a:cubicBezTo>
                    <a:pt x="227" y="341"/>
                    <a:pt x="227" y="340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8"/>
                    <a:pt x="227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6"/>
                    <a:pt x="228" y="335"/>
                    <a:pt x="229" y="334"/>
                  </a:cubicBezTo>
                  <a:cubicBezTo>
                    <a:pt x="229" y="334"/>
                    <a:pt x="229" y="334"/>
                    <a:pt x="229" y="334"/>
                  </a:cubicBezTo>
                  <a:cubicBezTo>
                    <a:pt x="229" y="333"/>
                    <a:pt x="229" y="332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0"/>
                    <a:pt x="229" y="329"/>
                    <a:pt x="230" y="328"/>
                  </a:cubicBezTo>
                  <a:cubicBezTo>
                    <a:pt x="230" y="328"/>
                    <a:pt x="230" y="328"/>
                    <a:pt x="230" y="328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4"/>
                    <a:pt x="229" y="324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28" y="323"/>
                    <a:pt x="227" y="323"/>
                    <a:pt x="225" y="324"/>
                  </a:cubicBezTo>
                  <a:cubicBezTo>
                    <a:pt x="225" y="324"/>
                    <a:pt x="225" y="324"/>
                    <a:pt x="225" y="324"/>
                  </a:cubicBezTo>
                  <a:cubicBezTo>
                    <a:pt x="225" y="324"/>
                    <a:pt x="224" y="324"/>
                    <a:pt x="224" y="324"/>
                  </a:cubicBezTo>
                  <a:cubicBezTo>
                    <a:pt x="224" y="324"/>
                    <a:pt x="224" y="324"/>
                    <a:pt x="224" y="324"/>
                  </a:cubicBezTo>
                  <a:cubicBezTo>
                    <a:pt x="223" y="324"/>
                    <a:pt x="221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19" y="324"/>
                    <a:pt x="218" y="324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7" y="325"/>
                    <a:pt x="216" y="325"/>
                    <a:pt x="215" y="325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4" y="325"/>
                    <a:pt x="214" y="325"/>
                    <a:pt x="213" y="325"/>
                  </a:cubicBezTo>
                  <a:cubicBezTo>
                    <a:pt x="213" y="325"/>
                    <a:pt x="213" y="325"/>
                    <a:pt x="213" y="325"/>
                  </a:cubicBezTo>
                  <a:cubicBezTo>
                    <a:pt x="212" y="325"/>
                    <a:pt x="211" y="325"/>
                    <a:pt x="211" y="325"/>
                  </a:cubicBezTo>
                  <a:cubicBezTo>
                    <a:pt x="211" y="325"/>
                    <a:pt x="211" y="325"/>
                    <a:pt x="211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4"/>
                    <a:pt x="209" y="323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1"/>
                    <a:pt x="210" y="321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19"/>
                    <a:pt x="210" y="319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3" y="316"/>
                    <a:pt x="213" y="316"/>
                  </a:cubicBezTo>
                  <a:cubicBezTo>
                    <a:pt x="213" y="316"/>
                    <a:pt x="213" y="316"/>
                    <a:pt x="213" y="316"/>
                  </a:cubicBezTo>
                  <a:cubicBezTo>
                    <a:pt x="213" y="316"/>
                    <a:pt x="214" y="316"/>
                    <a:pt x="214" y="316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5" y="316"/>
                    <a:pt x="215" y="316"/>
                    <a:pt x="216" y="315"/>
                  </a:cubicBezTo>
                  <a:cubicBezTo>
                    <a:pt x="216" y="315"/>
                    <a:pt x="216" y="315"/>
                    <a:pt x="216" y="315"/>
                  </a:cubicBezTo>
                  <a:cubicBezTo>
                    <a:pt x="217" y="315"/>
                    <a:pt x="218" y="315"/>
                    <a:pt x="218" y="315"/>
                  </a:cubicBezTo>
                  <a:cubicBezTo>
                    <a:pt x="218" y="315"/>
                    <a:pt x="218" y="315"/>
                    <a:pt x="218" y="315"/>
                  </a:cubicBezTo>
                  <a:cubicBezTo>
                    <a:pt x="219" y="315"/>
                    <a:pt x="220" y="314"/>
                    <a:pt x="220" y="313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21" y="313"/>
                    <a:pt x="221" y="313"/>
                    <a:pt x="221" y="312"/>
                  </a:cubicBezTo>
                  <a:cubicBezTo>
                    <a:pt x="221" y="312"/>
                    <a:pt x="221" y="312"/>
                    <a:pt x="221" y="312"/>
                  </a:cubicBezTo>
                  <a:cubicBezTo>
                    <a:pt x="223" y="312"/>
                    <a:pt x="224" y="312"/>
                    <a:pt x="225" y="311"/>
                  </a:cubicBezTo>
                  <a:cubicBezTo>
                    <a:pt x="225" y="311"/>
                    <a:pt x="225" y="311"/>
                    <a:pt x="225" y="311"/>
                  </a:cubicBezTo>
                  <a:cubicBezTo>
                    <a:pt x="225" y="311"/>
                    <a:pt x="225" y="311"/>
                    <a:pt x="225" y="310"/>
                  </a:cubicBezTo>
                  <a:cubicBezTo>
                    <a:pt x="225" y="310"/>
                    <a:pt x="225" y="310"/>
                    <a:pt x="225" y="310"/>
                  </a:cubicBezTo>
                  <a:cubicBezTo>
                    <a:pt x="227" y="310"/>
                    <a:pt x="228" y="309"/>
                    <a:pt x="229" y="309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8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30" y="305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09" y="302"/>
                    <a:pt x="208" y="302"/>
                    <a:pt x="208" y="302"/>
                  </a:cubicBezTo>
                  <a:cubicBezTo>
                    <a:pt x="208" y="302"/>
                    <a:pt x="208" y="302"/>
                    <a:pt x="208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6" y="302"/>
                    <a:pt x="206" y="302"/>
                    <a:pt x="206" y="301"/>
                  </a:cubicBezTo>
                  <a:cubicBezTo>
                    <a:pt x="206" y="301"/>
                    <a:pt x="206" y="301"/>
                    <a:pt x="206" y="301"/>
                  </a:cubicBezTo>
                  <a:cubicBezTo>
                    <a:pt x="206" y="301"/>
                    <a:pt x="206" y="300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8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6"/>
                    <a:pt x="206" y="295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207" y="294"/>
                    <a:pt x="208" y="292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1" y="292"/>
                    <a:pt x="200" y="293"/>
                    <a:pt x="199" y="294"/>
                  </a:cubicBezTo>
                  <a:cubicBezTo>
                    <a:pt x="199" y="294"/>
                    <a:pt x="199" y="294"/>
                    <a:pt x="199" y="294"/>
                  </a:cubicBezTo>
                  <a:cubicBezTo>
                    <a:pt x="198" y="295"/>
                    <a:pt x="197" y="296"/>
                    <a:pt x="195" y="297"/>
                  </a:cubicBezTo>
                  <a:cubicBezTo>
                    <a:pt x="195" y="297"/>
                    <a:pt x="195" y="297"/>
                    <a:pt x="195" y="297"/>
                  </a:cubicBezTo>
                  <a:cubicBezTo>
                    <a:pt x="194" y="299"/>
                    <a:pt x="194" y="300"/>
                    <a:pt x="193" y="301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92" y="304"/>
                    <a:pt x="192" y="307"/>
                    <a:pt x="191" y="310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1" y="312"/>
                    <a:pt x="190" y="315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89" y="320"/>
                    <a:pt x="189" y="322"/>
                    <a:pt x="189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9" y="327"/>
                    <a:pt x="189" y="330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0" y="335"/>
                    <a:pt x="190" y="337"/>
                    <a:pt x="190" y="339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1" y="342"/>
                    <a:pt x="192" y="344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9"/>
                    <a:pt x="194" y="351"/>
                    <a:pt x="195" y="353"/>
                  </a:cubicBezTo>
                  <a:cubicBezTo>
                    <a:pt x="195" y="353"/>
                    <a:pt x="195" y="353"/>
                    <a:pt x="195" y="353"/>
                  </a:cubicBezTo>
                  <a:cubicBezTo>
                    <a:pt x="200" y="359"/>
                    <a:pt x="200" y="359"/>
                    <a:pt x="200" y="359"/>
                  </a:cubicBezTo>
                  <a:close/>
                  <a:moveTo>
                    <a:pt x="634" y="347"/>
                  </a:moveTo>
                  <a:cubicBezTo>
                    <a:pt x="633" y="347"/>
                    <a:pt x="633" y="347"/>
                    <a:pt x="633" y="347"/>
                  </a:cubicBezTo>
                  <a:cubicBezTo>
                    <a:pt x="633" y="347"/>
                    <a:pt x="633" y="347"/>
                    <a:pt x="633" y="347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5" y="347"/>
                    <a:pt x="635" y="347"/>
                    <a:pt x="635" y="347"/>
                  </a:cubicBezTo>
                  <a:lnTo>
                    <a:pt x="634" y="347"/>
                  </a:lnTo>
                  <a:close/>
                  <a:moveTo>
                    <a:pt x="137" y="267"/>
                  </a:moveTo>
                  <a:cubicBezTo>
                    <a:pt x="181" y="255"/>
                    <a:pt x="181" y="255"/>
                    <a:pt x="181" y="255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6" y="253"/>
                    <a:pt x="191" y="251"/>
                    <a:pt x="196" y="250"/>
                  </a:cubicBezTo>
                  <a:cubicBezTo>
                    <a:pt x="196" y="250"/>
                    <a:pt x="196" y="250"/>
                    <a:pt x="196" y="250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4" y="256"/>
                    <a:pt x="133" y="258"/>
                    <a:pt x="132" y="260"/>
                  </a:cubicBezTo>
                  <a:cubicBezTo>
                    <a:pt x="132" y="260"/>
                    <a:pt x="132" y="260"/>
                    <a:pt x="132" y="260"/>
                  </a:cubicBezTo>
                  <a:cubicBezTo>
                    <a:pt x="132" y="262"/>
                    <a:pt x="131" y="263"/>
                    <a:pt x="131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3" y="265"/>
                    <a:pt x="135" y="266"/>
                    <a:pt x="137" y="267"/>
                  </a:cubicBezTo>
                  <a:close/>
                  <a:moveTo>
                    <a:pt x="576" y="207"/>
                  </a:moveTo>
                  <a:cubicBezTo>
                    <a:pt x="581" y="167"/>
                    <a:pt x="581" y="167"/>
                    <a:pt x="581" y="167"/>
                  </a:cubicBezTo>
                  <a:cubicBezTo>
                    <a:pt x="581" y="167"/>
                    <a:pt x="581" y="167"/>
                    <a:pt x="581" y="167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6" y="207"/>
                    <a:pt x="576" y="207"/>
                    <a:pt x="576" y="207"/>
                  </a:cubicBezTo>
                  <a:close/>
                  <a:moveTo>
                    <a:pt x="1844" y="194"/>
                  </a:moveTo>
                  <a:cubicBezTo>
                    <a:pt x="1845" y="193"/>
                    <a:pt x="1845" y="193"/>
                    <a:pt x="1845" y="193"/>
                  </a:cubicBezTo>
                  <a:cubicBezTo>
                    <a:pt x="1845" y="193"/>
                    <a:pt x="1845" y="193"/>
                    <a:pt x="1845" y="193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2" y="194"/>
                    <a:pt x="1842" y="194"/>
                    <a:pt x="1842" y="194"/>
                  </a:cubicBezTo>
                  <a:lnTo>
                    <a:pt x="1844" y="194"/>
                  </a:lnTo>
                  <a:close/>
                  <a:moveTo>
                    <a:pt x="1916" y="194"/>
                  </a:moveTo>
                  <a:cubicBezTo>
                    <a:pt x="1918" y="191"/>
                    <a:pt x="1918" y="191"/>
                    <a:pt x="1918" y="191"/>
                  </a:cubicBezTo>
                  <a:cubicBezTo>
                    <a:pt x="1918" y="191"/>
                    <a:pt x="1918" y="191"/>
                    <a:pt x="1918" y="191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4" y="194"/>
                    <a:pt x="1914" y="194"/>
                    <a:pt x="1914" y="194"/>
                  </a:cubicBezTo>
                  <a:lnTo>
                    <a:pt x="1916" y="194"/>
                  </a:lnTo>
                  <a:close/>
                  <a:moveTo>
                    <a:pt x="1879" y="168"/>
                  </a:moveTo>
                  <a:cubicBezTo>
                    <a:pt x="1881" y="168"/>
                    <a:pt x="1881" y="168"/>
                    <a:pt x="1881" y="168"/>
                  </a:cubicBezTo>
                  <a:cubicBezTo>
                    <a:pt x="1881" y="168"/>
                    <a:pt x="1881" y="168"/>
                    <a:pt x="1881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7" y="168"/>
                    <a:pt x="1877" y="168"/>
                    <a:pt x="1877" y="168"/>
                  </a:cubicBezTo>
                  <a:lnTo>
                    <a:pt x="1879" y="168"/>
                  </a:lnTo>
                  <a:close/>
                  <a:moveTo>
                    <a:pt x="583" y="131"/>
                  </a:moveTo>
                  <a:cubicBezTo>
                    <a:pt x="583" y="130"/>
                    <a:pt x="583" y="130"/>
                    <a:pt x="583" y="130"/>
                  </a:cubicBezTo>
                  <a:cubicBezTo>
                    <a:pt x="583" y="130"/>
                    <a:pt x="583" y="130"/>
                    <a:pt x="583" y="130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4" y="131"/>
                    <a:pt x="584" y="131"/>
                    <a:pt x="584" y="131"/>
                  </a:cubicBezTo>
                  <a:lnTo>
                    <a:pt x="583" y="131"/>
                  </a:lnTo>
                  <a:close/>
                  <a:moveTo>
                    <a:pt x="1853" y="121"/>
                  </a:moveTo>
                  <a:cubicBezTo>
                    <a:pt x="1854" y="121"/>
                    <a:pt x="1854" y="121"/>
                    <a:pt x="1854" y="121"/>
                  </a:cubicBezTo>
                  <a:lnTo>
                    <a:pt x="1853" y="121"/>
                  </a:lnTo>
                  <a:close/>
                  <a:moveTo>
                    <a:pt x="196" y="69"/>
                  </a:move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8"/>
                  </a:cubicBezTo>
                  <a:lnTo>
                    <a:pt x="196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ïṧlïďê">
              <a:extLst>
                <a:ext uri="{FF2B5EF4-FFF2-40B4-BE49-F238E27FC236}">
                  <a16:creationId xmlns="" xmlns:a16="http://schemas.microsoft.com/office/drawing/2014/main" id="{8482A2A8-37B3-4674-9876-D87CA84412CD}"/>
                </a:ext>
              </a:extLst>
            </p:cNvPr>
            <p:cNvSpPr/>
            <p:nvPr userDrawn="1"/>
          </p:nvSpPr>
          <p:spPr bwMode="auto">
            <a:xfrm>
              <a:off x="4816081" y="4076932"/>
              <a:ext cx="4728471" cy="131499"/>
            </a:xfrm>
            <a:custGeom>
              <a:avLst/>
              <a:gdLst>
                <a:gd name="T0" fmla="*/ 28 w 2078"/>
                <a:gd name="T1" fmla="*/ 9 h 58"/>
                <a:gd name="T2" fmla="*/ 38 w 2078"/>
                <a:gd name="T3" fmla="*/ 57 h 58"/>
                <a:gd name="T4" fmla="*/ 111 w 2078"/>
                <a:gd name="T5" fmla="*/ 2 h 58"/>
                <a:gd name="T6" fmla="*/ 87 w 2078"/>
                <a:gd name="T7" fmla="*/ 2 h 58"/>
                <a:gd name="T8" fmla="*/ 111 w 2078"/>
                <a:gd name="T9" fmla="*/ 2 h 58"/>
                <a:gd name="T10" fmla="*/ 176 w 2078"/>
                <a:gd name="T11" fmla="*/ 2 h 58"/>
                <a:gd name="T12" fmla="*/ 169 w 2078"/>
                <a:gd name="T13" fmla="*/ 12 h 58"/>
                <a:gd name="T14" fmla="*/ 253 w 2078"/>
                <a:gd name="T15" fmla="*/ 45 h 58"/>
                <a:gd name="T16" fmla="*/ 226 w 2078"/>
                <a:gd name="T17" fmla="*/ 11 h 58"/>
                <a:gd name="T18" fmla="*/ 324 w 2078"/>
                <a:gd name="T19" fmla="*/ 48 h 58"/>
                <a:gd name="T20" fmla="*/ 311 w 2078"/>
                <a:gd name="T21" fmla="*/ 0 h 58"/>
                <a:gd name="T22" fmla="*/ 314 w 2078"/>
                <a:gd name="T23" fmla="*/ 27 h 58"/>
                <a:gd name="T24" fmla="*/ 395 w 2078"/>
                <a:gd name="T25" fmla="*/ 48 h 58"/>
                <a:gd name="T26" fmla="*/ 396 w 2078"/>
                <a:gd name="T27" fmla="*/ 2 h 58"/>
                <a:gd name="T28" fmla="*/ 443 w 2078"/>
                <a:gd name="T29" fmla="*/ 30 h 58"/>
                <a:gd name="T30" fmla="*/ 470 w 2078"/>
                <a:gd name="T31" fmla="*/ 9 h 58"/>
                <a:gd name="T32" fmla="*/ 535 w 2078"/>
                <a:gd name="T33" fmla="*/ 2 h 58"/>
                <a:gd name="T34" fmla="*/ 550 w 2078"/>
                <a:gd name="T35" fmla="*/ 57 h 58"/>
                <a:gd name="T36" fmla="*/ 600 w 2078"/>
                <a:gd name="T37" fmla="*/ 30 h 58"/>
                <a:gd name="T38" fmla="*/ 614 w 2078"/>
                <a:gd name="T39" fmla="*/ 58 h 58"/>
                <a:gd name="T40" fmla="*/ 627 w 2078"/>
                <a:gd name="T41" fmla="*/ 37 h 58"/>
                <a:gd name="T42" fmla="*/ 692 w 2078"/>
                <a:gd name="T43" fmla="*/ 32 h 58"/>
                <a:gd name="T44" fmla="*/ 728 w 2078"/>
                <a:gd name="T45" fmla="*/ 2 h 58"/>
                <a:gd name="T46" fmla="*/ 790 w 2078"/>
                <a:gd name="T47" fmla="*/ 45 h 58"/>
                <a:gd name="T48" fmla="*/ 763 w 2078"/>
                <a:gd name="T49" fmla="*/ 11 h 58"/>
                <a:gd name="T50" fmla="*/ 836 w 2078"/>
                <a:gd name="T51" fmla="*/ 57 h 58"/>
                <a:gd name="T52" fmla="*/ 882 w 2078"/>
                <a:gd name="T53" fmla="*/ 45 h 58"/>
                <a:gd name="T54" fmla="*/ 964 w 2078"/>
                <a:gd name="T55" fmla="*/ 57 h 58"/>
                <a:gd name="T56" fmla="*/ 939 w 2078"/>
                <a:gd name="T57" fmla="*/ 24 h 58"/>
                <a:gd name="T58" fmla="*/ 998 w 2078"/>
                <a:gd name="T59" fmla="*/ 11 h 58"/>
                <a:gd name="T60" fmla="*/ 998 w 2078"/>
                <a:gd name="T61" fmla="*/ 35 h 58"/>
                <a:gd name="T62" fmla="*/ 1027 w 2078"/>
                <a:gd name="T63" fmla="*/ 42 h 58"/>
                <a:gd name="T64" fmla="*/ 987 w 2078"/>
                <a:gd name="T65" fmla="*/ 57 h 58"/>
                <a:gd name="T66" fmla="*/ 1068 w 2078"/>
                <a:gd name="T67" fmla="*/ 34 h 58"/>
                <a:gd name="T68" fmla="*/ 1070 w 2078"/>
                <a:gd name="T69" fmla="*/ 58 h 58"/>
                <a:gd name="T70" fmla="*/ 1080 w 2078"/>
                <a:gd name="T71" fmla="*/ 18 h 58"/>
                <a:gd name="T72" fmla="*/ 1127 w 2078"/>
                <a:gd name="T73" fmla="*/ 2 h 58"/>
                <a:gd name="T74" fmla="*/ 1190 w 2078"/>
                <a:gd name="T75" fmla="*/ 11 h 58"/>
                <a:gd name="T76" fmla="*/ 1236 w 2078"/>
                <a:gd name="T77" fmla="*/ 39 h 58"/>
                <a:gd name="T78" fmla="*/ 1224 w 2078"/>
                <a:gd name="T79" fmla="*/ 39 h 58"/>
                <a:gd name="T80" fmla="*/ 1315 w 2078"/>
                <a:gd name="T81" fmla="*/ 58 h 58"/>
                <a:gd name="T82" fmla="*/ 1375 w 2078"/>
                <a:gd name="T83" fmla="*/ 57 h 58"/>
                <a:gd name="T84" fmla="*/ 1399 w 2078"/>
                <a:gd name="T85" fmla="*/ 11 h 58"/>
                <a:gd name="T86" fmla="*/ 1448 w 2078"/>
                <a:gd name="T87" fmla="*/ 11 h 58"/>
                <a:gd name="T88" fmla="*/ 1431 w 2078"/>
                <a:gd name="T89" fmla="*/ 2 h 58"/>
                <a:gd name="T90" fmla="*/ 1507 w 2078"/>
                <a:gd name="T91" fmla="*/ 33 h 58"/>
                <a:gd name="T92" fmla="*/ 1531 w 2078"/>
                <a:gd name="T93" fmla="*/ 2 h 58"/>
                <a:gd name="T94" fmla="*/ 1576 w 2078"/>
                <a:gd name="T95" fmla="*/ 58 h 58"/>
                <a:gd name="T96" fmla="*/ 1586 w 2078"/>
                <a:gd name="T97" fmla="*/ 20 h 58"/>
                <a:gd name="T98" fmla="*/ 1664 w 2078"/>
                <a:gd name="T99" fmla="*/ 57 h 58"/>
                <a:gd name="T100" fmla="*/ 1620 w 2078"/>
                <a:gd name="T101" fmla="*/ 2 h 58"/>
                <a:gd name="T102" fmla="*/ 1726 w 2078"/>
                <a:gd name="T103" fmla="*/ 45 h 58"/>
                <a:gd name="T104" fmla="*/ 1698 w 2078"/>
                <a:gd name="T105" fmla="*/ 11 h 58"/>
                <a:gd name="T106" fmla="*/ 1784 w 2078"/>
                <a:gd name="T107" fmla="*/ 0 h 58"/>
                <a:gd name="T108" fmla="*/ 1771 w 2078"/>
                <a:gd name="T109" fmla="*/ 30 h 58"/>
                <a:gd name="T110" fmla="*/ 1833 w 2078"/>
                <a:gd name="T111" fmla="*/ 2 h 58"/>
                <a:gd name="T112" fmla="*/ 1886 w 2078"/>
                <a:gd name="T113" fmla="*/ 30 h 58"/>
                <a:gd name="T114" fmla="*/ 1913 w 2078"/>
                <a:gd name="T115" fmla="*/ 9 h 58"/>
                <a:gd name="T116" fmla="*/ 1986 w 2078"/>
                <a:gd name="T117" fmla="*/ 9 h 58"/>
                <a:gd name="T118" fmla="*/ 1997 w 2078"/>
                <a:gd name="T119" fmla="*/ 57 h 58"/>
                <a:gd name="T120" fmla="*/ 2048 w 2078"/>
                <a:gd name="T121" fmla="*/ 57 h 58"/>
                <a:gd name="T122" fmla="*/ 2043 w 2078"/>
                <a:gd name="T12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78" h="58">
                  <a:moveTo>
                    <a:pt x="38" y="37"/>
                  </a:moveTo>
                  <a:cubicBezTo>
                    <a:pt x="38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4" y="49"/>
                    <a:pt x="30" y="50"/>
                    <a:pt x="28" y="50"/>
                  </a:cubicBezTo>
                  <a:cubicBezTo>
                    <a:pt x="18" y="49"/>
                    <a:pt x="12" y="43"/>
                    <a:pt x="12" y="30"/>
                  </a:cubicBezTo>
                  <a:cubicBezTo>
                    <a:pt x="12" y="16"/>
                    <a:pt x="18" y="9"/>
                    <a:pt x="28" y="9"/>
                  </a:cubicBezTo>
                  <a:cubicBezTo>
                    <a:pt x="35" y="9"/>
                    <a:pt x="38" y="12"/>
                    <a:pt x="3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6"/>
                    <a:pt x="43" y="0"/>
                    <a:pt x="25" y="0"/>
                  </a:cubicBezTo>
                  <a:cubicBezTo>
                    <a:pt x="9" y="2"/>
                    <a:pt x="0" y="11"/>
                    <a:pt x="0" y="30"/>
                  </a:cubicBezTo>
                  <a:cubicBezTo>
                    <a:pt x="0" y="47"/>
                    <a:pt x="9" y="57"/>
                    <a:pt x="25" y="58"/>
                  </a:cubicBezTo>
                  <a:cubicBezTo>
                    <a:pt x="31" y="58"/>
                    <a:pt x="35" y="58"/>
                    <a:pt x="38" y="57"/>
                  </a:cubicBezTo>
                  <a:cubicBezTo>
                    <a:pt x="42" y="57"/>
                    <a:pt x="46" y="57"/>
                    <a:pt x="50" y="55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111" y="2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1" y="39"/>
                    <a:pt x="110" y="43"/>
                    <a:pt x="108" y="45"/>
                  </a:cubicBezTo>
                  <a:cubicBezTo>
                    <a:pt x="107" y="48"/>
                    <a:pt x="103" y="50"/>
                    <a:pt x="99" y="50"/>
                  </a:cubicBezTo>
                  <a:cubicBezTo>
                    <a:pt x="94" y="50"/>
                    <a:pt x="91" y="48"/>
                    <a:pt x="89" y="45"/>
                  </a:cubicBezTo>
                  <a:cubicBezTo>
                    <a:pt x="87" y="43"/>
                    <a:pt x="87" y="39"/>
                    <a:pt x="87" y="3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50"/>
                    <a:pt x="83" y="57"/>
                    <a:pt x="99" y="58"/>
                  </a:cubicBezTo>
                  <a:cubicBezTo>
                    <a:pt x="114" y="57"/>
                    <a:pt x="122" y="50"/>
                    <a:pt x="123" y="36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11" y="2"/>
                    <a:pt x="111" y="2"/>
                    <a:pt x="111" y="2"/>
                  </a:cubicBezTo>
                  <a:close/>
                  <a:moveTo>
                    <a:pt x="154" y="57"/>
                  </a:moveTo>
                  <a:cubicBezTo>
                    <a:pt x="158" y="45"/>
                    <a:pt x="158" y="45"/>
                    <a:pt x="158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54" y="57"/>
                    <a:pt x="154" y="57"/>
                    <a:pt x="154" y="57"/>
                  </a:cubicBezTo>
                  <a:close/>
                  <a:moveTo>
                    <a:pt x="161" y="36"/>
                  </a:move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61" y="36"/>
                    <a:pt x="161" y="36"/>
                    <a:pt x="161" y="36"/>
                  </a:cubicBezTo>
                  <a:close/>
                  <a:moveTo>
                    <a:pt x="264" y="57"/>
                  </a:moveTo>
                  <a:cubicBezTo>
                    <a:pt x="264" y="2"/>
                    <a:pt x="264" y="2"/>
                    <a:pt x="264" y="2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64" y="57"/>
                    <a:pt x="264" y="57"/>
                    <a:pt x="264" y="57"/>
                  </a:cubicBezTo>
                  <a:close/>
                  <a:moveTo>
                    <a:pt x="324" y="37"/>
                  </a:moveTo>
                  <a:cubicBezTo>
                    <a:pt x="324" y="48"/>
                    <a:pt x="324" y="48"/>
                    <a:pt x="324" y="48"/>
                  </a:cubicBezTo>
                  <a:cubicBezTo>
                    <a:pt x="324" y="49"/>
                    <a:pt x="323" y="49"/>
                    <a:pt x="324" y="48"/>
                  </a:cubicBezTo>
                  <a:cubicBezTo>
                    <a:pt x="320" y="49"/>
                    <a:pt x="316" y="50"/>
                    <a:pt x="313" y="50"/>
                  </a:cubicBezTo>
                  <a:cubicBezTo>
                    <a:pt x="303" y="49"/>
                    <a:pt x="298" y="43"/>
                    <a:pt x="298" y="30"/>
                  </a:cubicBezTo>
                  <a:cubicBezTo>
                    <a:pt x="298" y="16"/>
                    <a:pt x="303" y="9"/>
                    <a:pt x="313" y="9"/>
                  </a:cubicBezTo>
                  <a:cubicBezTo>
                    <a:pt x="321" y="9"/>
                    <a:pt x="324" y="12"/>
                    <a:pt x="324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6"/>
                    <a:pt x="328" y="0"/>
                    <a:pt x="311" y="0"/>
                  </a:cubicBezTo>
                  <a:cubicBezTo>
                    <a:pt x="294" y="2"/>
                    <a:pt x="286" y="11"/>
                    <a:pt x="286" y="30"/>
                  </a:cubicBezTo>
                  <a:cubicBezTo>
                    <a:pt x="286" y="47"/>
                    <a:pt x="294" y="57"/>
                    <a:pt x="311" y="58"/>
                  </a:cubicBezTo>
                  <a:cubicBezTo>
                    <a:pt x="316" y="58"/>
                    <a:pt x="320" y="58"/>
                    <a:pt x="324" y="57"/>
                  </a:cubicBezTo>
                  <a:cubicBezTo>
                    <a:pt x="328" y="57"/>
                    <a:pt x="332" y="57"/>
                    <a:pt x="336" y="55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37"/>
                    <a:pt x="314" y="37"/>
                    <a:pt x="314" y="37"/>
                  </a:cubicBezTo>
                  <a:cubicBezTo>
                    <a:pt x="324" y="37"/>
                    <a:pt x="324" y="37"/>
                    <a:pt x="324" y="37"/>
                  </a:cubicBezTo>
                  <a:close/>
                  <a:moveTo>
                    <a:pt x="388" y="11"/>
                  </a:moveTo>
                  <a:cubicBezTo>
                    <a:pt x="395" y="11"/>
                    <a:pt x="395" y="11"/>
                    <a:pt x="395" y="11"/>
                  </a:cubicBezTo>
                  <a:cubicBezTo>
                    <a:pt x="405" y="11"/>
                    <a:pt x="411" y="17"/>
                    <a:pt x="411" y="30"/>
                  </a:cubicBezTo>
                  <a:cubicBezTo>
                    <a:pt x="411" y="42"/>
                    <a:pt x="405" y="48"/>
                    <a:pt x="395" y="48"/>
                  </a:cubicBezTo>
                  <a:cubicBezTo>
                    <a:pt x="388" y="48"/>
                    <a:pt x="388" y="48"/>
                    <a:pt x="388" y="48"/>
                  </a:cubicBezTo>
                  <a:cubicBezTo>
                    <a:pt x="388" y="11"/>
                    <a:pt x="388" y="11"/>
                    <a:pt x="388" y="11"/>
                  </a:cubicBezTo>
                  <a:close/>
                  <a:moveTo>
                    <a:pt x="377" y="57"/>
                  </a:moveTo>
                  <a:cubicBezTo>
                    <a:pt x="396" y="57"/>
                    <a:pt x="396" y="57"/>
                    <a:pt x="396" y="57"/>
                  </a:cubicBezTo>
                  <a:cubicBezTo>
                    <a:pt x="414" y="57"/>
                    <a:pt x="423" y="48"/>
                    <a:pt x="423" y="30"/>
                  </a:cubicBezTo>
                  <a:cubicBezTo>
                    <a:pt x="423" y="11"/>
                    <a:pt x="414" y="2"/>
                    <a:pt x="396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57"/>
                    <a:pt x="377" y="57"/>
                    <a:pt x="377" y="57"/>
                  </a:cubicBezTo>
                  <a:close/>
                  <a:moveTo>
                    <a:pt x="470" y="58"/>
                  </a:moveTo>
                  <a:cubicBezTo>
                    <a:pt x="486" y="57"/>
                    <a:pt x="495" y="48"/>
                    <a:pt x="495" y="30"/>
                  </a:cubicBezTo>
                  <a:cubicBezTo>
                    <a:pt x="495" y="11"/>
                    <a:pt x="486" y="1"/>
                    <a:pt x="470" y="0"/>
                  </a:cubicBezTo>
                  <a:cubicBezTo>
                    <a:pt x="453" y="1"/>
                    <a:pt x="444" y="11"/>
                    <a:pt x="443" y="30"/>
                  </a:cubicBezTo>
                  <a:cubicBezTo>
                    <a:pt x="444" y="48"/>
                    <a:pt x="452" y="57"/>
                    <a:pt x="470" y="58"/>
                  </a:cubicBezTo>
                  <a:close/>
                  <a:moveTo>
                    <a:pt x="470" y="9"/>
                  </a:moveTo>
                  <a:cubicBezTo>
                    <a:pt x="479" y="9"/>
                    <a:pt x="483" y="16"/>
                    <a:pt x="483" y="30"/>
                  </a:cubicBezTo>
                  <a:cubicBezTo>
                    <a:pt x="483" y="43"/>
                    <a:pt x="479" y="50"/>
                    <a:pt x="470" y="50"/>
                  </a:cubicBezTo>
                  <a:cubicBezTo>
                    <a:pt x="460" y="50"/>
                    <a:pt x="456" y="43"/>
                    <a:pt x="456" y="30"/>
                  </a:cubicBezTo>
                  <a:cubicBezTo>
                    <a:pt x="456" y="16"/>
                    <a:pt x="460" y="9"/>
                    <a:pt x="470" y="9"/>
                  </a:cubicBezTo>
                  <a:close/>
                  <a:moveTo>
                    <a:pt x="567" y="57"/>
                  </a:moveTo>
                  <a:cubicBezTo>
                    <a:pt x="567" y="2"/>
                    <a:pt x="567" y="2"/>
                    <a:pt x="567" y="2"/>
                  </a:cubicBezTo>
                  <a:cubicBezTo>
                    <a:pt x="556" y="2"/>
                    <a:pt x="556" y="2"/>
                    <a:pt x="556" y="2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35" y="2"/>
                    <a:pt x="535" y="2"/>
                    <a:pt x="535" y="2"/>
                  </a:cubicBezTo>
                  <a:cubicBezTo>
                    <a:pt x="518" y="2"/>
                    <a:pt x="518" y="2"/>
                    <a:pt x="518" y="2"/>
                  </a:cubicBezTo>
                  <a:cubicBezTo>
                    <a:pt x="518" y="57"/>
                    <a:pt x="518" y="57"/>
                    <a:pt x="518" y="57"/>
                  </a:cubicBezTo>
                  <a:cubicBezTo>
                    <a:pt x="528" y="57"/>
                    <a:pt x="528" y="57"/>
                    <a:pt x="528" y="57"/>
                  </a:cubicBezTo>
                  <a:cubicBezTo>
                    <a:pt x="528" y="11"/>
                    <a:pt x="528" y="11"/>
                    <a:pt x="528" y="11"/>
                  </a:cubicBezTo>
                  <a:cubicBezTo>
                    <a:pt x="529" y="11"/>
                    <a:pt x="529" y="11"/>
                    <a:pt x="529" y="11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7" y="57"/>
                    <a:pt x="567" y="57"/>
                    <a:pt x="567" y="57"/>
                  </a:cubicBezTo>
                  <a:close/>
                  <a:moveTo>
                    <a:pt x="627" y="37"/>
                  </a:moveTo>
                  <a:cubicBezTo>
                    <a:pt x="627" y="48"/>
                    <a:pt x="627" y="48"/>
                    <a:pt x="627" y="48"/>
                  </a:cubicBezTo>
                  <a:cubicBezTo>
                    <a:pt x="626" y="49"/>
                    <a:pt x="626" y="49"/>
                    <a:pt x="626" y="48"/>
                  </a:cubicBezTo>
                  <a:cubicBezTo>
                    <a:pt x="622" y="49"/>
                    <a:pt x="619" y="50"/>
                    <a:pt x="616" y="50"/>
                  </a:cubicBezTo>
                  <a:cubicBezTo>
                    <a:pt x="606" y="49"/>
                    <a:pt x="601" y="43"/>
                    <a:pt x="600" y="30"/>
                  </a:cubicBezTo>
                  <a:cubicBezTo>
                    <a:pt x="601" y="16"/>
                    <a:pt x="606" y="9"/>
                    <a:pt x="616" y="9"/>
                  </a:cubicBezTo>
                  <a:cubicBezTo>
                    <a:pt x="623" y="9"/>
                    <a:pt x="627" y="12"/>
                    <a:pt x="627" y="18"/>
                  </a:cubicBezTo>
                  <a:cubicBezTo>
                    <a:pt x="639" y="18"/>
                    <a:pt x="639" y="18"/>
                    <a:pt x="639" y="18"/>
                  </a:cubicBezTo>
                  <a:cubicBezTo>
                    <a:pt x="639" y="6"/>
                    <a:pt x="631" y="0"/>
                    <a:pt x="614" y="0"/>
                  </a:cubicBezTo>
                  <a:cubicBezTo>
                    <a:pt x="597" y="2"/>
                    <a:pt x="588" y="11"/>
                    <a:pt x="588" y="30"/>
                  </a:cubicBezTo>
                  <a:cubicBezTo>
                    <a:pt x="588" y="47"/>
                    <a:pt x="597" y="57"/>
                    <a:pt x="614" y="58"/>
                  </a:cubicBezTo>
                  <a:cubicBezTo>
                    <a:pt x="619" y="58"/>
                    <a:pt x="623" y="58"/>
                    <a:pt x="626" y="57"/>
                  </a:cubicBezTo>
                  <a:cubicBezTo>
                    <a:pt x="630" y="57"/>
                    <a:pt x="634" y="57"/>
                    <a:pt x="638" y="55"/>
                  </a:cubicBezTo>
                  <a:cubicBezTo>
                    <a:pt x="638" y="27"/>
                    <a:pt x="638" y="27"/>
                    <a:pt x="638" y="27"/>
                  </a:cubicBezTo>
                  <a:cubicBezTo>
                    <a:pt x="616" y="27"/>
                    <a:pt x="616" y="27"/>
                    <a:pt x="616" y="27"/>
                  </a:cubicBezTo>
                  <a:cubicBezTo>
                    <a:pt x="616" y="37"/>
                    <a:pt x="616" y="37"/>
                    <a:pt x="616" y="37"/>
                  </a:cubicBezTo>
                  <a:cubicBezTo>
                    <a:pt x="627" y="37"/>
                    <a:pt x="627" y="37"/>
                    <a:pt x="627" y="37"/>
                  </a:cubicBezTo>
                  <a:close/>
                  <a:moveTo>
                    <a:pt x="716" y="2"/>
                  </a:moveTo>
                  <a:cubicBezTo>
                    <a:pt x="716" y="32"/>
                    <a:pt x="716" y="32"/>
                    <a:pt x="716" y="32"/>
                  </a:cubicBezTo>
                  <a:cubicBezTo>
                    <a:pt x="716" y="39"/>
                    <a:pt x="715" y="43"/>
                    <a:pt x="713" y="45"/>
                  </a:cubicBezTo>
                  <a:cubicBezTo>
                    <a:pt x="712" y="48"/>
                    <a:pt x="708" y="50"/>
                    <a:pt x="704" y="50"/>
                  </a:cubicBezTo>
                  <a:cubicBezTo>
                    <a:pt x="699" y="50"/>
                    <a:pt x="696" y="48"/>
                    <a:pt x="694" y="45"/>
                  </a:cubicBezTo>
                  <a:cubicBezTo>
                    <a:pt x="692" y="43"/>
                    <a:pt x="692" y="39"/>
                    <a:pt x="692" y="32"/>
                  </a:cubicBezTo>
                  <a:cubicBezTo>
                    <a:pt x="692" y="2"/>
                    <a:pt x="692" y="2"/>
                    <a:pt x="692" y="2"/>
                  </a:cubicBezTo>
                  <a:cubicBezTo>
                    <a:pt x="680" y="2"/>
                    <a:pt x="680" y="2"/>
                    <a:pt x="680" y="2"/>
                  </a:cubicBezTo>
                  <a:cubicBezTo>
                    <a:pt x="680" y="36"/>
                    <a:pt x="680" y="36"/>
                    <a:pt x="680" y="36"/>
                  </a:cubicBezTo>
                  <a:cubicBezTo>
                    <a:pt x="680" y="50"/>
                    <a:pt x="688" y="57"/>
                    <a:pt x="704" y="58"/>
                  </a:cubicBezTo>
                  <a:cubicBezTo>
                    <a:pt x="719" y="57"/>
                    <a:pt x="727" y="50"/>
                    <a:pt x="728" y="36"/>
                  </a:cubicBezTo>
                  <a:cubicBezTo>
                    <a:pt x="728" y="2"/>
                    <a:pt x="728" y="2"/>
                    <a:pt x="728" y="2"/>
                  </a:cubicBezTo>
                  <a:cubicBezTo>
                    <a:pt x="716" y="2"/>
                    <a:pt x="716" y="2"/>
                    <a:pt x="716" y="2"/>
                  </a:cubicBezTo>
                  <a:close/>
                  <a:moveTo>
                    <a:pt x="801" y="57"/>
                  </a:moveTo>
                  <a:cubicBezTo>
                    <a:pt x="801" y="2"/>
                    <a:pt x="801" y="2"/>
                    <a:pt x="801" y="2"/>
                  </a:cubicBezTo>
                  <a:cubicBezTo>
                    <a:pt x="790" y="2"/>
                    <a:pt x="790" y="2"/>
                    <a:pt x="790" y="2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69" y="2"/>
                    <a:pt x="769" y="2"/>
                    <a:pt x="769" y="2"/>
                  </a:cubicBezTo>
                  <a:cubicBezTo>
                    <a:pt x="752" y="2"/>
                    <a:pt x="752" y="2"/>
                    <a:pt x="752" y="2"/>
                  </a:cubicBezTo>
                  <a:cubicBezTo>
                    <a:pt x="752" y="57"/>
                    <a:pt x="752" y="57"/>
                    <a:pt x="752" y="57"/>
                  </a:cubicBezTo>
                  <a:cubicBezTo>
                    <a:pt x="763" y="57"/>
                    <a:pt x="763" y="57"/>
                    <a:pt x="763" y="57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84" y="57"/>
                    <a:pt x="784" y="57"/>
                    <a:pt x="784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836" y="2"/>
                  </a:moveTo>
                  <a:cubicBezTo>
                    <a:pt x="824" y="2"/>
                    <a:pt x="824" y="2"/>
                    <a:pt x="824" y="2"/>
                  </a:cubicBezTo>
                  <a:cubicBezTo>
                    <a:pt x="824" y="57"/>
                    <a:pt x="824" y="57"/>
                    <a:pt x="824" y="57"/>
                  </a:cubicBezTo>
                  <a:cubicBezTo>
                    <a:pt x="836" y="57"/>
                    <a:pt x="836" y="57"/>
                    <a:pt x="836" y="57"/>
                  </a:cubicBezTo>
                  <a:cubicBezTo>
                    <a:pt x="836" y="2"/>
                    <a:pt x="836" y="2"/>
                    <a:pt x="836" y="2"/>
                  </a:cubicBezTo>
                  <a:close/>
                  <a:moveTo>
                    <a:pt x="875" y="57"/>
                  </a:moveTo>
                  <a:cubicBezTo>
                    <a:pt x="888" y="57"/>
                    <a:pt x="888" y="57"/>
                    <a:pt x="888" y="57"/>
                  </a:cubicBezTo>
                  <a:cubicBezTo>
                    <a:pt x="908" y="2"/>
                    <a:pt x="908" y="2"/>
                    <a:pt x="908" y="2"/>
                  </a:cubicBezTo>
                  <a:cubicBezTo>
                    <a:pt x="896" y="2"/>
                    <a:pt x="896" y="2"/>
                    <a:pt x="896" y="2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68" y="2"/>
                    <a:pt x="868" y="2"/>
                    <a:pt x="868" y="2"/>
                  </a:cubicBezTo>
                  <a:cubicBezTo>
                    <a:pt x="855" y="2"/>
                    <a:pt x="855" y="2"/>
                    <a:pt x="855" y="2"/>
                  </a:cubicBezTo>
                  <a:cubicBezTo>
                    <a:pt x="875" y="57"/>
                    <a:pt x="875" y="57"/>
                    <a:pt x="875" y="57"/>
                  </a:cubicBezTo>
                  <a:close/>
                  <a:moveTo>
                    <a:pt x="927" y="57"/>
                  </a:moveTo>
                  <a:cubicBezTo>
                    <a:pt x="964" y="57"/>
                    <a:pt x="964" y="57"/>
                    <a:pt x="964" y="57"/>
                  </a:cubicBezTo>
                  <a:cubicBezTo>
                    <a:pt x="964" y="48"/>
                    <a:pt x="964" y="48"/>
                    <a:pt x="964" y="48"/>
                  </a:cubicBezTo>
                  <a:cubicBezTo>
                    <a:pt x="939" y="48"/>
                    <a:pt x="939" y="48"/>
                    <a:pt x="939" y="48"/>
                  </a:cubicBezTo>
                  <a:cubicBezTo>
                    <a:pt x="939" y="33"/>
                    <a:pt x="939" y="33"/>
                    <a:pt x="939" y="33"/>
                  </a:cubicBezTo>
                  <a:cubicBezTo>
                    <a:pt x="962" y="33"/>
                    <a:pt x="962" y="33"/>
                    <a:pt x="962" y="33"/>
                  </a:cubicBezTo>
                  <a:cubicBezTo>
                    <a:pt x="962" y="24"/>
                    <a:pt x="962" y="24"/>
                    <a:pt x="962" y="24"/>
                  </a:cubicBezTo>
                  <a:cubicBezTo>
                    <a:pt x="939" y="24"/>
                    <a:pt x="939" y="24"/>
                    <a:pt x="939" y="24"/>
                  </a:cubicBezTo>
                  <a:cubicBezTo>
                    <a:pt x="939" y="11"/>
                    <a:pt x="939" y="11"/>
                    <a:pt x="939" y="11"/>
                  </a:cubicBezTo>
                  <a:cubicBezTo>
                    <a:pt x="963" y="11"/>
                    <a:pt x="963" y="11"/>
                    <a:pt x="963" y="11"/>
                  </a:cubicBezTo>
                  <a:cubicBezTo>
                    <a:pt x="963" y="2"/>
                    <a:pt x="963" y="2"/>
                    <a:pt x="963" y="2"/>
                  </a:cubicBezTo>
                  <a:cubicBezTo>
                    <a:pt x="927" y="2"/>
                    <a:pt x="927" y="2"/>
                    <a:pt x="927" y="2"/>
                  </a:cubicBezTo>
                  <a:cubicBezTo>
                    <a:pt x="927" y="57"/>
                    <a:pt x="927" y="57"/>
                    <a:pt x="927" y="57"/>
                  </a:cubicBezTo>
                  <a:close/>
                  <a:moveTo>
                    <a:pt x="998" y="11"/>
                  </a:moveTo>
                  <a:cubicBezTo>
                    <a:pt x="1008" y="11"/>
                    <a:pt x="1008" y="11"/>
                    <a:pt x="1008" y="11"/>
                  </a:cubicBezTo>
                  <a:cubicBezTo>
                    <a:pt x="1014" y="11"/>
                    <a:pt x="1016" y="13"/>
                    <a:pt x="1016" y="18"/>
                  </a:cubicBezTo>
                  <a:cubicBezTo>
                    <a:pt x="1016" y="23"/>
                    <a:pt x="1014" y="26"/>
                    <a:pt x="1008" y="26"/>
                  </a:cubicBezTo>
                  <a:cubicBezTo>
                    <a:pt x="998" y="26"/>
                    <a:pt x="998" y="26"/>
                    <a:pt x="998" y="26"/>
                  </a:cubicBezTo>
                  <a:cubicBezTo>
                    <a:pt x="998" y="11"/>
                    <a:pt x="998" y="11"/>
                    <a:pt x="998" y="11"/>
                  </a:cubicBezTo>
                  <a:close/>
                  <a:moveTo>
                    <a:pt x="998" y="35"/>
                  </a:moveTo>
                  <a:cubicBezTo>
                    <a:pt x="1011" y="35"/>
                    <a:pt x="1011" y="35"/>
                    <a:pt x="1011" y="35"/>
                  </a:cubicBezTo>
                  <a:cubicBezTo>
                    <a:pt x="1014" y="35"/>
                    <a:pt x="1015" y="37"/>
                    <a:pt x="1016" y="42"/>
                  </a:cubicBezTo>
                  <a:cubicBezTo>
                    <a:pt x="1016" y="47"/>
                    <a:pt x="1017" y="52"/>
                    <a:pt x="1018" y="57"/>
                  </a:cubicBezTo>
                  <a:cubicBezTo>
                    <a:pt x="1031" y="57"/>
                    <a:pt x="1031" y="57"/>
                    <a:pt x="1031" y="57"/>
                  </a:cubicBezTo>
                  <a:cubicBezTo>
                    <a:pt x="1029" y="55"/>
                    <a:pt x="1028" y="51"/>
                    <a:pt x="1028" y="44"/>
                  </a:cubicBezTo>
                  <a:cubicBezTo>
                    <a:pt x="1028" y="44"/>
                    <a:pt x="1028" y="43"/>
                    <a:pt x="1027" y="42"/>
                  </a:cubicBezTo>
                  <a:cubicBezTo>
                    <a:pt x="1027" y="34"/>
                    <a:pt x="1024" y="30"/>
                    <a:pt x="1018" y="30"/>
                  </a:cubicBezTo>
                  <a:cubicBezTo>
                    <a:pt x="1018" y="30"/>
                    <a:pt x="1018" y="30"/>
                    <a:pt x="1018" y="30"/>
                  </a:cubicBezTo>
                  <a:cubicBezTo>
                    <a:pt x="1025" y="28"/>
                    <a:pt x="1029" y="23"/>
                    <a:pt x="1029" y="16"/>
                  </a:cubicBezTo>
                  <a:cubicBezTo>
                    <a:pt x="1029" y="7"/>
                    <a:pt x="1022" y="2"/>
                    <a:pt x="1010" y="2"/>
                  </a:cubicBezTo>
                  <a:cubicBezTo>
                    <a:pt x="987" y="2"/>
                    <a:pt x="987" y="2"/>
                    <a:pt x="987" y="2"/>
                  </a:cubicBezTo>
                  <a:cubicBezTo>
                    <a:pt x="987" y="57"/>
                    <a:pt x="987" y="57"/>
                    <a:pt x="987" y="57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35"/>
                    <a:pt x="998" y="35"/>
                    <a:pt x="998" y="35"/>
                  </a:cubicBezTo>
                  <a:close/>
                  <a:moveTo>
                    <a:pt x="1092" y="18"/>
                  </a:moveTo>
                  <a:cubicBezTo>
                    <a:pt x="1091" y="7"/>
                    <a:pt x="1085" y="1"/>
                    <a:pt x="1073" y="0"/>
                  </a:cubicBezTo>
                  <a:cubicBezTo>
                    <a:pt x="1059" y="1"/>
                    <a:pt x="1051" y="7"/>
                    <a:pt x="1050" y="19"/>
                  </a:cubicBezTo>
                  <a:cubicBezTo>
                    <a:pt x="1050" y="26"/>
                    <a:pt x="1056" y="31"/>
                    <a:pt x="1068" y="34"/>
                  </a:cubicBezTo>
                  <a:cubicBezTo>
                    <a:pt x="1069" y="34"/>
                    <a:pt x="1069" y="34"/>
                    <a:pt x="1070" y="35"/>
                  </a:cubicBezTo>
                  <a:cubicBezTo>
                    <a:pt x="1077" y="36"/>
                    <a:pt x="1081" y="39"/>
                    <a:pt x="1081" y="42"/>
                  </a:cubicBezTo>
                  <a:cubicBezTo>
                    <a:pt x="1081" y="47"/>
                    <a:pt x="1077" y="49"/>
                    <a:pt x="1070" y="50"/>
                  </a:cubicBezTo>
                  <a:cubicBezTo>
                    <a:pt x="1064" y="49"/>
                    <a:pt x="1061" y="46"/>
                    <a:pt x="1061" y="39"/>
                  </a:cubicBezTo>
                  <a:cubicBezTo>
                    <a:pt x="1049" y="39"/>
                    <a:pt x="1049" y="39"/>
                    <a:pt x="1049" y="39"/>
                  </a:cubicBezTo>
                  <a:cubicBezTo>
                    <a:pt x="1049" y="52"/>
                    <a:pt x="1056" y="58"/>
                    <a:pt x="1070" y="58"/>
                  </a:cubicBezTo>
                  <a:cubicBezTo>
                    <a:pt x="1085" y="57"/>
                    <a:pt x="1093" y="51"/>
                    <a:pt x="1093" y="40"/>
                  </a:cubicBezTo>
                  <a:cubicBezTo>
                    <a:pt x="1093" y="32"/>
                    <a:pt x="1087" y="27"/>
                    <a:pt x="1074" y="24"/>
                  </a:cubicBezTo>
                  <a:cubicBezTo>
                    <a:pt x="1073" y="24"/>
                    <a:pt x="1073" y="24"/>
                    <a:pt x="1073" y="24"/>
                  </a:cubicBezTo>
                  <a:cubicBezTo>
                    <a:pt x="1066" y="23"/>
                    <a:pt x="1062" y="21"/>
                    <a:pt x="1063" y="16"/>
                  </a:cubicBezTo>
                  <a:cubicBezTo>
                    <a:pt x="1063" y="12"/>
                    <a:pt x="1066" y="10"/>
                    <a:pt x="1072" y="9"/>
                  </a:cubicBezTo>
                  <a:cubicBezTo>
                    <a:pt x="1077" y="9"/>
                    <a:pt x="1080" y="12"/>
                    <a:pt x="1080" y="18"/>
                  </a:cubicBezTo>
                  <a:cubicBezTo>
                    <a:pt x="1092" y="18"/>
                    <a:pt x="1092" y="18"/>
                    <a:pt x="1092" y="18"/>
                  </a:cubicBezTo>
                  <a:close/>
                  <a:moveTo>
                    <a:pt x="1127" y="2"/>
                  </a:moveTo>
                  <a:cubicBezTo>
                    <a:pt x="1115" y="2"/>
                    <a:pt x="1115" y="2"/>
                    <a:pt x="1115" y="2"/>
                  </a:cubicBezTo>
                  <a:cubicBezTo>
                    <a:pt x="1115" y="57"/>
                    <a:pt x="1115" y="57"/>
                    <a:pt x="1115" y="57"/>
                  </a:cubicBezTo>
                  <a:cubicBezTo>
                    <a:pt x="1127" y="57"/>
                    <a:pt x="1127" y="57"/>
                    <a:pt x="1127" y="57"/>
                  </a:cubicBezTo>
                  <a:cubicBezTo>
                    <a:pt x="1127" y="2"/>
                    <a:pt x="1127" y="2"/>
                    <a:pt x="1127" y="2"/>
                  </a:cubicBezTo>
                  <a:close/>
                  <a:moveTo>
                    <a:pt x="1146" y="11"/>
                  </a:moveTo>
                  <a:cubicBezTo>
                    <a:pt x="1162" y="11"/>
                    <a:pt x="1162" y="11"/>
                    <a:pt x="1162" y="11"/>
                  </a:cubicBezTo>
                  <a:cubicBezTo>
                    <a:pt x="1162" y="57"/>
                    <a:pt x="1162" y="57"/>
                    <a:pt x="1162" y="57"/>
                  </a:cubicBezTo>
                  <a:cubicBezTo>
                    <a:pt x="1174" y="57"/>
                    <a:pt x="1174" y="57"/>
                    <a:pt x="1174" y="57"/>
                  </a:cubicBezTo>
                  <a:cubicBezTo>
                    <a:pt x="1174" y="11"/>
                    <a:pt x="1174" y="11"/>
                    <a:pt x="1174" y="11"/>
                  </a:cubicBezTo>
                  <a:cubicBezTo>
                    <a:pt x="1190" y="11"/>
                    <a:pt x="1190" y="11"/>
                    <a:pt x="1190" y="11"/>
                  </a:cubicBezTo>
                  <a:cubicBezTo>
                    <a:pt x="1190" y="2"/>
                    <a:pt x="1190" y="2"/>
                    <a:pt x="1190" y="2"/>
                  </a:cubicBezTo>
                  <a:cubicBezTo>
                    <a:pt x="1146" y="2"/>
                    <a:pt x="1146" y="2"/>
                    <a:pt x="1146" y="2"/>
                  </a:cubicBezTo>
                  <a:cubicBezTo>
                    <a:pt x="1146" y="11"/>
                    <a:pt x="1146" y="11"/>
                    <a:pt x="1146" y="11"/>
                  </a:cubicBezTo>
                  <a:close/>
                  <a:moveTo>
                    <a:pt x="1224" y="57"/>
                  </a:moveTo>
                  <a:cubicBezTo>
                    <a:pt x="1236" y="57"/>
                    <a:pt x="1236" y="57"/>
                    <a:pt x="1236" y="57"/>
                  </a:cubicBezTo>
                  <a:cubicBezTo>
                    <a:pt x="1236" y="39"/>
                    <a:pt x="1236" y="39"/>
                    <a:pt x="1236" y="39"/>
                  </a:cubicBezTo>
                  <a:cubicBezTo>
                    <a:pt x="1254" y="2"/>
                    <a:pt x="1254" y="2"/>
                    <a:pt x="1254" y="2"/>
                  </a:cubicBezTo>
                  <a:cubicBezTo>
                    <a:pt x="1242" y="2"/>
                    <a:pt x="1242" y="2"/>
                    <a:pt x="1242" y="2"/>
                  </a:cubicBezTo>
                  <a:cubicBezTo>
                    <a:pt x="1231" y="27"/>
                    <a:pt x="1231" y="27"/>
                    <a:pt x="1231" y="27"/>
                  </a:cubicBezTo>
                  <a:cubicBezTo>
                    <a:pt x="1220" y="2"/>
                    <a:pt x="1220" y="2"/>
                    <a:pt x="1220" y="2"/>
                  </a:cubicBezTo>
                  <a:cubicBezTo>
                    <a:pt x="1206" y="2"/>
                    <a:pt x="1206" y="2"/>
                    <a:pt x="1206" y="2"/>
                  </a:cubicBezTo>
                  <a:cubicBezTo>
                    <a:pt x="1224" y="39"/>
                    <a:pt x="1224" y="39"/>
                    <a:pt x="1224" y="39"/>
                  </a:cubicBezTo>
                  <a:cubicBezTo>
                    <a:pt x="1224" y="57"/>
                    <a:pt x="1224" y="57"/>
                    <a:pt x="1224" y="57"/>
                  </a:cubicBezTo>
                  <a:close/>
                  <a:moveTo>
                    <a:pt x="1315" y="58"/>
                  </a:moveTo>
                  <a:cubicBezTo>
                    <a:pt x="1332" y="57"/>
                    <a:pt x="1340" y="48"/>
                    <a:pt x="1341" y="30"/>
                  </a:cubicBezTo>
                  <a:cubicBezTo>
                    <a:pt x="1340" y="11"/>
                    <a:pt x="1332" y="1"/>
                    <a:pt x="1315" y="0"/>
                  </a:cubicBezTo>
                  <a:cubicBezTo>
                    <a:pt x="1298" y="1"/>
                    <a:pt x="1289" y="11"/>
                    <a:pt x="1289" y="30"/>
                  </a:cubicBezTo>
                  <a:cubicBezTo>
                    <a:pt x="1289" y="48"/>
                    <a:pt x="1298" y="57"/>
                    <a:pt x="1315" y="58"/>
                  </a:cubicBezTo>
                  <a:close/>
                  <a:moveTo>
                    <a:pt x="1315" y="9"/>
                  </a:moveTo>
                  <a:cubicBezTo>
                    <a:pt x="1324" y="9"/>
                    <a:pt x="1329" y="16"/>
                    <a:pt x="1329" y="30"/>
                  </a:cubicBezTo>
                  <a:cubicBezTo>
                    <a:pt x="1329" y="43"/>
                    <a:pt x="1324" y="50"/>
                    <a:pt x="1315" y="50"/>
                  </a:cubicBezTo>
                  <a:cubicBezTo>
                    <a:pt x="1306" y="50"/>
                    <a:pt x="1301" y="43"/>
                    <a:pt x="1301" y="30"/>
                  </a:cubicBezTo>
                  <a:cubicBezTo>
                    <a:pt x="1301" y="16"/>
                    <a:pt x="1306" y="9"/>
                    <a:pt x="1315" y="9"/>
                  </a:cubicBezTo>
                  <a:close/>
                  <a:moveTo>
                    <a:pt x="1375" y="57"/>
                  </a:moveTo>
                  <a:cubicBezTo>
                    <a:pt x="1375" y="33"/>
                    <a:pt x="1375" y="33"/>
                    <a:pt x="1375" y="33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397" y="24"/>
                    <a:pt x="1397" y="24"/>
                    <a:pt x="1397" y="24"/>
                  </a:cubicBezTo>
                  <a:cubicBezTo>
                    <a:pt x="1375" y="24"/>
                    <a:pt x="1375" y="24"/>
                    <a:pt x="1375" y="24"/>
                  </a:cubicBezTo>
                  <a:cubicBezTo>
                    <a:pt x="1375" y="11"/>
                    <a:pt x="1375" y="11"/>
                    <a:pt x="1375" y="11"/>
                  </a:cubicBezTo>
                  <a:cubicBezTo>
                    <a:pt x="1399" y="11"/>
                    <a:pt x="1399" y="11"/>
                    <a:pt x="1399" y="11"/>
                  </a:cubicBezTo>
                  <a:cubicBezTo>
                    <a:pt x="1399" y="2"/>
                    <a:pt x="1399" y="2"/>
                    <a:pt x="1399" y="2"/>
                  </a:cubicBezTo>
                  <a:cubicBezTo>
                    <a:pt x="1363" y="2"/>
                    <a:pt x="1363" y="2"/>
                    <a:pt x="1363" y="2"/>
                  </a:cubicBezTo>
                  <a:cubicBezTo>
                    <a:pt x="1363" y="57"/>
                    <a:pt x="1363" y="57"/>
                    <a:pt x="1363" y="57"/>
                  </a:cubicBezTo>
                  <a:cubicBezTo>
                    <a:pt x="1375" y="57"/>
                    <a:pt x="1375" y="57"/>
                    <a:pt x="1375" y="57"/>
                  </a:cubicBezTo>
                  <a:close/>
                  <a:moveTo>
                    <a:pt x="1431" y="11"/>
                  </a:moveTo>
                  <a:cubicBezTo>
                    <a:pt x="1448" y="11"/>
                    <a:pt x="1448" y="11"/>
                    <a:pt x="1448" y="11"/>
                  </a:cubicBezTo>
                  <a:cubicBezTo>
                    <a:pt x="1448" y="57"/>
                    <a:pt x="1448" y="57"/>
                    <a:pt x="1448" y="57"/>
                  </a:cubicBezTo>
                  <a:cubicBezTo>
                    <a:pt x="1459" y="57"/>
                    <a:pt x="1459" y="57"/>
                    <a:pt x="1459" y="57"/>
                  </a:cubicBezTo>
                  <a:cubicBezTo>
                    <a:pt x="1459" y="11"/>
                    <a:pt x="1459" y="11"/>
                    <a:pt x="1459" y="11"/>
                  </a:cubicBezTo>
                  <a:cubicBezTo>
                    <a:pt x="1476" y="11"/>
                    <a:pt x="1476" y="11"/>
                    <a:pt x="1476" y="11"/>
                  </a:cubicBezTo>
                  <a:cubicBezTo>
                    <a:pt x="1476" y="2"/>
                    <a:pt x="1476" y="2"/>
                    <a:pt x="1476" y="2"/>
                  </a:cubicBezTo>
                  <a:cubicBezTo>
                    <a:pt x="1431" y="2"/>
                    <a:pt x="1431" y="2"/>
                    <a:pt x="1431" y="2"/>
                  </a:cubicBezTo>
                  <a:cubicBezTo>
                    <a:pt x="1431" y="11"/>
                    <a:pt x="1431" y="11"/>
                    <a:pt x="1431" y="11"/>
                  </a:cubicBezTo>
                  <a:close/>
                  <a:moveTo>
                    <a:pt x="1495" y="57"/>
                  </a:moveTo>
                  <a:cubicBezTo>
                    <a:pt x="1532" y="57"/>
                    <a:pt x="1532" y="57"/>
                    <a:pt x="1532" y="57"/>
                  </a:cubicBezTo>
                  <a:cubicBezTo>
                    <a:pt x="1532" y="48"/>
                    <a:pt x="1532" y="48"/>
                    <a:pt x="1532" y="48"/>
                  </a:cubicBezTo>
                  <a:cubicBezTo>
                    <a:pt x="1507" y="48"/>
                    <a:pt x="1507" y="48"/>
                    <a:pt x="1507" y="48"/>
                  </a:cubicBezTo>
                  <a:cubicBezTo>
                    <a:pt x="1507" y="33"/>
                    <a:pt x="1507" y="33"/>
                    <a:pt x="1507" y="33"/>
                  </a:cubicBezTo>
                  <a:cubicBezTo>
                    <a:pt x="1530" y="33"/>
                    <a:pt x="1530" y="33"/>
                    <a:pt x="1530" y="33"/>
                  </a:cubicBezTo>
                  <a:cubicBezTo>
                    <a:pt x="1530" y="24"/>
                    <a:pt x="1530" y="24"/>
                    <a:pt x="1530" y="24"/>
                  </a:cubicBezTo>
                  <a:cubicBezTo>
                    <a:pt x="1507" y="24"/>
                    <a:pt x="1507" y="24"/>
                    <a:pt x="1507" y="24"/>
                  </a:cubicBezTo>
                  <a:cubicBezTo>
                    <a:pt x="1507" y="11"/>
                    <a:pt x="1507" y="11"/>
                    <a:pt x="1507" y="11"/>
                  </a:cubicBezTo>
                  <a:cubicBezTo>
                    <a:pt x="1531" y="11"/>
                    <a:pt x="1531" y="11"/>
                    <a:pt x="1531" y="11"/>
                  </a:cubicBezTo>
                  <a:cubicBezTo>
                    <a:pt x="1531" y="2"/>
                    <a:pt x="1531" y="2"/>
                    <a:pt x="1531" y="2"/>
                  </a:cubicBezTo>
                  <a:cubicBezTo>
                    <a:pt x="1495" y="2"/>
                    <a:pt x="1495" y="2"/>
                    <a:pt x="1495" y="2"/>
                  </a:cubicBezTo>
                  <a:cubicBezTo>
                    <a:pt x="1495" y="57"/>
                    <a:pt x="1495" y="57"/>
                    <a:pt x="1495" y="57"/>
                  </a:cubicBezTo>
                  <a:close/>
                  <a:moveTo>
                    <a:pt x="1599" y="20"/>
                  </a:moveTo>
                  <a:cubicBezTo>
                    <a:pt x="1598" y="7"/>
                    <a:pt x="1590" y="1"/>
                    <a:pt x="1576" y="0"/>
                  </a:cubicBezTo>
                  <a:cubicBezTo>
                    <a:pt x="1561" y="1"/>
                    <a:pt x="1553" y="11"/>
                    <a:pt x="1553" y="30"/>
                  </a:cubicBezTo>
                  <a:cubicBezTo>
                    <a:pt x="1553" y="48"/>
                    <a:pt x="1561" y="57"/>
                    <a:pt x="1576" y="58"/>
                  </a:cubicBezTo>
                  <a:cubicBezTo>
                    <a:pt x="1590" y="58"/>
                    <a:pt x="1598" y="51"/>
                    <a:pt x="1599" y="39"/>
                  </a:cubicBezTo>
                  <a:cubicBezTo>
                    <a:pt x="1586" y="39"/>
                    <a:pt x="1586" y="39"/>
                    <a:pt x="1586" y="39"/>
                  </a:cubicBezTo>
                  <a:cubicBezTo>
                    <a:pt x="1586" y="46"/>
                    <a:pt x="1583" y="49"/>
                    <a:pt x="1576" y="50"/>
                  </a:cubicBezTo>
                  <a:cubicBezTo>
                    <a:pt x="1569" y="49"/>
                    <a:pt x="1566" y="43"/>
                    <a:pt x="1565" y="30"/>
                  </a:cubicBezTo>
                  <a:cubicBezTo>
                    <a:pt x="1566" y="16"/>
                    <a:pt x="1569" y="10"/>
                    <a:pt x="1576" y="9"/>
                  </a:cubicBezTo>
                  <a:cubicBezTo>
                    <a:pt x="1582" y="9"/>
                    <a:pt x="1586" y="13"/>
                    <a:pt x="1586" y="20"/>
                  </a:cubicBezTo>
                  <a:cubicBezTo>
                    <a:pt x="1599" y="20"/>
                    <a:pt x="1599" y="20"/>
                    <a:pt x="1599" y="20"/>
                  </a:cubicBezTo>
                  <a:close/>
                  <a:moveTo>
                    <a:pt x="1631" y="57"/>
                  </a:moveTo>
                  <a:cubicBezTo>
                    <a:pt x="1631" y="33"/>
                    <a:pt x="1631" y="33"/>
                    <a:pt x="1631" y="33"/>
                  </a:cubicBezTo>
                  <a:cubicBezTo>
                    <a:pt x="1652" y="33"/>
                    <a:pt x="1652" y="33"/>
                    <a:pt x="1652" y="33"/>
                  </a:cubicBezTo>
                  <a:cubicBezTo>
                    <a:pt x="1652" y="57"/>
                    <a:pt x="1652" y="57"/>
                    <a:pt x="1652" y="57"/>
                  </a:cubicBezTo>
                  <a:cubicBezTo>
                    <a:pt x="1664" y="57"/>
                    <a:pt x="1664" y="57"/>
                    <a:pt x="1664" y="57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52" y="2"/>
                    <a:pt x="1652" y="2"/>
                    <a:pt x="1652" y="2"/>
                  </a:cubicBezTo>
                  <a:cubicBezTo>
                    <a:pt x="1652" y="24"/>
                    <a:pt x="1652" y="24"/>
                    <a:pt x="1652" y="24"/>
                  </a:cubicBezTo>
                  <a:cubicBezTo>
                    <a:pt x="1631" y="24"/>
                    <a:pt x="1631" y="24"/>
                    <a:pt x="1631" y="24"/>
                  </a:cubicBezTo>
                  <a:cubicBezTo>
                    <a:pt x="1631" y="2"/>
                    <a:pt x="1631" y="2"/>
                    <a:pt x="1631" y="2"/>
                  </a:cubicBezTo>
                  <a:cubicBezTo>
                    <a:pt x="1620" y="2"/>
                    <a:pt x="1620" y="2"/>
                    <a:pt x="1620" y="2"/>
                  </a:cubicBezTo>
                  <a:cubicBezTo>
                    <a:pt x="1620" y="57"/>
                    <a:pt x="1620" y="57"/>
                    <a:pt x="1620" y="57"/>
                  </a:cubicBezTo>
                  <a:cubicBezTo>
                    <a:pt x="1631" y="57"/>
                    <a:pt x="1631" y="57"/>
                    <a:pt x="1631" y="57"/>
                  </a:cubicBezTo>
                  <a:close/>
                  <a:moveTo>
                    <a:pt x="1737" y="57"/>
                  </a:moveTo>
                  <a:cubicBezTo>
                    <a:pt x="1737" y="2"/>
                    <a:pt x="1737" y="2"/>
                    <a:pt x="1737" y="2"/>
                  </a:cubicBezTo>
                  <a:cubicBezTo>
                    <a:pt x="1726" y="2"/>
                    <a:pt x="1726" y="2"/>
                    <a:pt x="1726" y="2"/>
                  </a:cubicBezTo>
                  <a:cubicBezTo>
                    <a:pt x="1726" y="45"/>
                    <a:pt x="1726" y="45"/>
                    <a:pt x="1726" y="45"/>
                  </a:cubicBezTo>
                  <a:cubicBezTo>
                    <a:pt x="1725" y="45"/>
                    <a:pt x="1725" y="45"/>
                    <a:pt x="1725" y="45"/>
                  </a:cubicBezTo>
                  <a:cubicBezTo>
                    <a:pt x="1705" y="2"/>
                    <a:pt x="1705" y="2"/>
                    <a:pt x="1705" y="2"/>
                  </a:cubicBezTo>
                  <a:cubicBezTo>
                    <a:pt x="1687" y="2"/>
                    <a:pt x="1687" y="2"/>
                    <a:pt x="1687" y="2"/>
                  </a:cubicBezTo>
                  <a:cubicBezTo>
                    <a:pt x="1687" y="57"/>
                    <a:pt x="1687" y="57"/>
                    <a:pt x="1687" y="57"/>
                  </a:cubicBezTo>
                  <a:cubicBezTo>
                    <a:pt x="1698" y="57"/>
                    <a:pt x="1698" y="57"/>
                    <a:pt x="1698" y="57"/>
                  </a:cubicBezTo>
                  <a:cubicBezTo>
                    <a:pt x="1698" y="11"/>
                    <a:pt x="1698" y="11"/>
                    <a:pt x="1698" y="11"/>
                  </a:cubicBezTo>
                  <a:cubicBezTo>
                    <a:pt x="1699" y="11"/>
                    <a:pt x="1699" y="11"/>
                    <a:pt x="1699" y="11"/>
                  </a:cubicBezTo>
                  <a:cubicBezTo>
                    <a:pt x="1720" y="57"/>
                    <a:pt x="1720" y="57"/>
                    <a:pt x="1720" y="57"/>
                  </a:cubicBezTo>
                  <a:cubicBezTo>
                    <a:pt x="1737" y="57"/>
                    <a:pt x="1737" y="57"/>
                    <a:pt x="1737" y="57"/>
                  </a:cubicBezTo>
                  <a:close/>
                  <a:moveTo>
                    <a:pt x="1784" y="58"/>
                  </a:moveTo>
                  <a:cubicBezTo>
                    <a:pt x="1801" y="57"/>
                    <a:pt x="1810" y="48"/>
                    <a:pt x="1810" y="30"/>
                  </a:cubicBezTo>
                  <a:cubicBezTo>
                    <a:pt x="1810" y="11"/>
                    <a:pt x="1801" y="1"/>
                    <a:pt x="1784" y="0"/>
                  </a:cubicBezTo>
                  <a:cubicBezTo>
                    <a:pt x="1767" y="1"/>
                    <a:pt x="1759" y="11"/>
                    <a:pt x="1758" y="30"/>
                  </a:cubicBezTo>
                  <a:cubicBezTo>
                    <a:pt x="1759" y="48"/>
                    <a:pt x="1767" y="57"/>
                    <a:pt x="1784" y="58"/>
                  </a:cubicBezTo>
                  <a:close/>
                  <a:moveTo>
                    <a:pt x="1784" y="9"/>
                  </a:moveTo>
                  <a:cubicBezTo>
                    <a:pt x="1793" y="9"/>
                    <a:pt x="1798" y="16"/>
                    <a:pt x="1798" y="30"/>
                  </a:cubicBezTo>
                  <a:cubicBezTo>
                    <a:pt x="1798" y="43"/>
                    <a:pt x="1793" y="50"/>
                    <a:pt x="1784" y="50"/>
                  </a:cubicBezTo>
                  <a:cubicBezTo>
                    <a:pt x="1775" y="50"/>
                    <a:pt x="1771" y="43"/>
                    <a:pt x="1771" y="30"/>
                  </a:cubicBezTo>
                  <a:cubicBezTo>
                    <a:pt x="1771" y="16"/>
                    <a:pt x="1775" y="9"/>
                    <a:pt x="1784" y="9"/>
                  </a:cubicBezTo>
                  <a:close/>
                  <a:moveTo>
                    <a:pt x="1868" y="57"/>
                  </a:moveTo>
                  <a:cubicBezTo>
                    <a:pt x="1868" y="48"/>
                    <a:pt x="1868" y="48"/>
                    <a:pt x="1868" y="48"/>
                  </a:cubicBezTo>
                  <a:cubicBezTo>
                    <a:pt x="1844" y="48"/>
                    <a:pt x="1844" y="48"/>
                    <a:pt x="1844" y="48"/>
                  </a:cubicBezTo>
                  <a:cubicBezTo>
                    <a:pt x="1844" y="2"/>
                    <a:pt x="1844" y="2"/>
                    <a:pt x="1844" y="2"/>
                  </a:cubicBezTo>
                  <a:cubicBezTo>
                    <a:pt x="1833" y="2"/>
                    <a:pt x="1833" y="2"/>
                    <a:pt x="1833" y="2"/>
                  </a:cubicBezTo>
                  <a:cubicBezTo>
                    <a:pt x="1833" y="57"/>
                    <a:pt x="1833" y="57"/>
                    <a:pt x="1833" y="57"/>
                  </a:cubicBezTo>
                  <a:cubicBezTo>
                    <a:pt x="1868" y="57"/>
                    <a:pt x="1868" y="57"/>
                    <a:pt x="1868" y="57"/>
                  </a:cubicBezTo>
                  <a:close/>
                  <a:moveTo>
                    <a:pt x="1913" y="58"/>
                  </a:moveTo>
                  <a:cubicBezTo>
                    <a:pt x="1929" y="57"/>
                    <a:pt x="1938" y="48"/>
                    <a:pt x="1939" y="30"/>
                  </a:cubicBezTo>
                  <a:cubicBezTo>
                    <a:pt x="1938" y="11"/>
                    <a:pt x="1929" y="1"/>
                    <a:pt x="1913" y="0"/>
                  </a:cubicBezTo>
                  <a:cubicBezTo>
                    <a:pt x="1896" y="1"/>
                    <a:pt x="1887" y="11"/>
                    <a:pt x="1886" y="30"/>
                  </a:cubicBezTo>
                  <a:cubicBezTo>
                    <a:pt x="1887" y="48"/>
                    <a:pt x="1896" y="57"/>
                    <a:pt x="1913" y="58"/>
                  </a:cubicBezTo>
                  <a:close/>
                  <a:moveTo>
                    <a:pt x="1913" y="9"/>
                  </a:moveTo>
                  <a:cubicBezTo>
                    <a:pt x="1922" y="9"/>
                    <a:pt x="1926" y="16"/>
                    <a:pt x="1926" y="30"/>
                  </a:cubicBezTo>
                  <a:cubicBezTo>
                    <a:pt x="1926" y="43"/>
                    <a:pt x="1922" y="50"/>
                    <a:pt x="1913" y="50"/>
                  </a:cubicBezTo>
                  <a:cubicBezTo>
                    <a:pt x="1903" y="50"/>
                    <a:pt x="1899" y="43"/>
                    <a:pt x="1899" y="30"/>
                  </a:cubicBezTo>
                  <a:cubicBezTo>
                    <a:pt x="1899" y="16"/>
                    <a:pt x="1903" y="9"/>
                    <a:pt x="1913" y="9"/>
                  </a:cubicBezTo>
                  <a:close/>
                  <a:moveTo>
                    <a:pt x="1997" y="37"/>
                  </a:moveTo>
                  <a:cubicBezTo>
                    <a:pt x="1997" y="48"/>
                    <a:pt x="1997" y="48"/>
                    <a:pt x="1997" y="48"/>
                  </a:cubicBezTo>
                  <a:cubicBezTo>
                    <a:pt x="1997" y="49"/>
                    <a:pt x="1997" y="49"/>
                    <a:pt x="1997" y="48"/>
                  </a:cubicBezTo>
                  <a:cubicBezTo>
                    <a:pt x="1993" y="49"/>
                    <a:pt x="1989" y="50"/>
                    <a:pt x="1986" y="50"/>
                  </a:cubicBezTo>
                  <a:cubicBezTo>
                    <a:pt x="1976" y="49"/>
                    <a:pt x="1971" y="43"/>
                    <a:pt x="1971" y="30"/>
                  </a:cubicBezTo>
                  <a:cubicBezTo>
                    <a:pt x="1971" y="16"/>
                    <a:pt x="1976" y="9"/>
                    <a:pt x="1986" y="9"/>
                  </a:cubicBezTo>
                  <a:cubicBezTo>
                    <a:pt x="1994" y="9"/>
                    <a:pt x="1997" y="12"/>
                    <a:pt x="1997" y="18"/>
                  </a:cubicBezTo>
                  <a:cubicBezTo>
                    <a:pt x="2010" y="18"/>
                    <a:pt x="2010" y="18"/>
                    <a:pt x="2010" y="18"/>
                  </a:cubicBezTo>
                  <a:cubicBezTo>
                    <a:pt x="2010" y="6"/>
                    <a:pt x="2001" y="0"/>
                    <a:pt x="1984" y="0"/>
                  </a:cubicBezTo>
                  <a:cubicBezTo>
                    <a:pt x="1968" y="2"/>
                    <a:pt x="1959" y="11"/>
                    <a:pt x="1959" y="30"/>
                  </a:cubicBezTo>
                  <a:cubicBezTo>
                    <a:pt x="1959" y="47"/>
                    <a:pt x="1968" y="57"/>
                    <a:pt x="1984" y="58"/>
                  </a:cubicBezTo>
                  <a:cubicBezTo>
                    <a:pt x="1989" y="58"/>
                    <a:pt x="1994" y="58"/>
                    <a:pt x="1997" y="57"/>
                  </a:cubicBezTo>
                  <a:cubicBezTo>
                    <a:pt x="2001" y="57"/>
                    <a:pt x="2005" y="57"/>
                    <a:pt x="2009" y="55"/>
                  </a:cubicBezTo>
                  <a:cubicBezTo>
                    <a:pt x="2009" y="27"/>
                    <a:pt x="2009" y="27"/>
                    <a:pt x="2009" y="27"/>
                  </a:cubicBezTo>
                  <a:cubicBezTo>
                    <a:pt x="1987" y="27"/>
                    <a:pt x="1987" y="27"/>
                    <a:pt x="1987" y="27"/>
                  </a:cubicBezTo>
                  <a:cubicBezTo>
                    <a:pt x="1987" y="37"/>
                    <a:pt x="1987" y="37"/>
                    <a:pt x="1987" y="37"/>
                  </a:cubicBezTo>
                  <a:cubicBezTo>
                    <a:pt x="1997" y="37"/>
                    <a:pt x="1997" y="37"/>
                    <a:pt x="1997" y="37"/>
                  </a:cubicBezTo>
                  <a:close/>
                  <a:moveTo>
                    <a:pt x="2048" y="57"/>
                  </a:moveTo>
                  <a:cubicBezTo>
                    <a:pt x="2059" y="57"/>
                    <a:pt x="2059" y="57"/>
                    <a:pt x="2059" y="57"/>
                  </a:cubicBezTo>
                  <a:cubicBezTo>
                    <a:pt x="2059" y="39"/>
                    <a:pt x="2059" y="39"/>
                    <a:pt x="2059" y="39"/>
                  </a:cubicBezTo>
                  <a:cubicBezTo>
                    <a:pt x="2078" y="2"/>
                    <a:pt x="2078" y="2"/>
                    <a:pt x="2078" y="2"/>
                  </a:cubicBezTo>
                  <a:cubicBezTo>
                    <a:pt x="2066" y="2"/>
                    <a:pt x="2066" y="2"/>
                    <a:pt x="2066" y="2"/>
                  </a:cubicBezTo>
                  <a:cubicBezTo>
                    <a:pt x="2054" y="27"/>
                    <a:pt x="2054" y="27"/>
                    <a:pt x="2054" y="27"/>
                  </a:cubicBezTo>
                  <a:cubicBezTo>
                    <a:pt x="2043" y="2"/>
                    <a:pt x="2043" y="2"/>
                    <a:pt x="2043" y="2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48" y="39"/>
                    <a:pt x="2048" y="39"/>
                    <a:pt x="2048" y="39"/>
                  </a:cubicBezTo>
                  <a:lnTo>
                    <a:pt x="2048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ïş1îdé">
              <a:extLst>
                <a:ext uri="{FF2B5EF4-FFF2-40B4-BE49-F238E27FC236}">
                  <a16:creationId xmlns="" xmlns:a16="http://schemas.microsoft.com/office/drawing/2014/main" id="{FD7A1AAB-7A91-4D7D-A343-092A7A621375}"/>
                </a:ext>
              </a:extLst>
            </p:cNvPr>
            <p:cNvSpPr/>
            <p:nvPr userDrawn="1"/>
          </p:nvSpPr>
          <p:spPr bwMode="auto">
            <a:xfrm>
              <a:off x="2647449" y="2492374"/>
              <a:ext cx="1838789" cy="1871663"/>
            </a:xfrm>
            <a:custGeom>
              <a:avLst/>
              <a:gdLst>
                <a:gd name="T0" fmla="*/ 606 w 808"/>
                <a:gd name="T1" fmla="*/ 701 h 821"/>
                <a:gd name="T2" fmla="*/ 597 w 808"/>
                <a:gd name="T3" fmla="*/ 703 h 821"/>
                <a:gd name="T4" fmla="*/ 597 w 808"/>
                <a:gd name="T5" fmla="*/ 684 h 821"/>
                <a:gd name="T6" fmla="*/ 620 w 808"/>
                <a:gd name="T7" fmla="*/ 651 h 821"/>
                <a:gd name="T8" fmla="*/ 606 w 808"/>
                <a:gd name="T9" fmla="*/ 661 h 821"/>
                <a:gd name="T10" fmla="*/ 584 w 808"/>
                <a:gd name="T11" fmla="*/ 659 h 821"/>
                <a:gd name="T12" fmla="*/ 591 w 808"/>
                <a:gd name="T13" fmla="*/ 642 h 821"/>
                <a:gd name="T14" fmla="*/ 597 w 808"/>
                <a:gd name="T15" fmla="*/ 649 h 821"/>
                <a:gd name="T16" fmla="*/ 620 w 808"/>
                <a:gd name="T17" fmla="*/ 619 h 821"/>
                <a:gd name="T18" fmla="*/ 636 w 808"/>
                <a:gd name="T19" fmla="*/ 634 h 821"/>
                <a:gd name="T20" fmla="*/ 623 w 808"/>
                <a:gd name="T21" fmla="*/ 679 h 821"/>
                <a:gd name="T22" fmla="*/ 620 w 808"/>
                <a:gd name="T23" fmla="*/ 692 h 821"/>
                <a:gd name="T24" fmla="*/ 177 w 808"/>
                <a:gd name="T25" fmla="*/ 710 h 821"/>
                <a:gd name="T26" fmla="*/ 216 w 808"/>
                <a:gd name="T27" fmla="*/ 643 h 821"/>
                <a:gd name="T28" fmla="*/ 233 w 808"/>
                <a:gd name="T29" fmla="*/ 632 h 821"/>
                <a:gd name="T30" fmla="*/ 209 w 808"/>
                <a:gd name="T31" fmla="*/ 667 h 821"/>
                <a:gd name="T32" fmla="*/ 245 w 808"/>
                <a:gd name="T33" fmla="*/ 647 h 821"/>
                <a:gd name="T34" fmla="*/ 246 w 808"/>
                <a:gd name="T35" fmla="*/ 676 h 821"/>
                <a:gd name="T36" fmla="*/ 228 w 808"/>
                <a:gd name="T37" fmla="*/ 694 h 821"/>
                <a:gd name="T38" fmla="*/ 203 w 808"/>
                <a:gd name="T39" fmla="*/ 719 h 821"/>
                <a:gd name="T40" fmla="*/ 207 w 808"/>
                <a:gd name="T41" fmla="*/ 683 h 821"/>
                <a:gd name="T42" fmla="*/ 446 w 808"/>
                <a:gd name="T43" fmla="*/ 698 h 821"/>
                <a:gd name="T44" fmla="*/ 444 w 808"/>
                <a:gd name="T45" fmla="*/ 686 h 821"/>
                <a:gd name="T46" fmla="*/ 445 w 808"/>
                <a:gd name="T47" fmla="*/ 674 h 821"/>
                <a:gd name="T48" fmla="*/ 434 w 808"/>
                <a:gd name="T49" fmla="*/ 668 h 821"/>
                <a:gd name="T50" fmla="*/ 438 w 808"/>
                <a:gd name="T51" fmla="*/ 651 h 821"/>
                <a:gd name="T52" fmla="*/ 456 w 808"/>
                <a:gd name="T53" fmla="*/ 644 h 821"/>
                <a:gd name="T54" fmla="*/ 465 w 808"/>
                <a:gd name="T55" fmla="*/ 643 h 821"/>
                <a:gd name="T56" fmla="*/ 457 w 808"/>
                <a:gd name="T57" fmla="*/ 675 h 821"/>
                <a:gd name="T58" fmla="*/ 455 w 808"/>
                <a:gd name="T59" fmla="*/ 690 h 821"/>
                <a:gd name="T60" fmla="*/ 265 w 808"/>
                <a:gd name="T61" fmla="*/ 713 h 821"/>
                <a:gd name="T62" fmla="*/ 562 w 808"/>
                <a:gd name="T63" fmla="*/ 715 h 821"/>
                <a:gd name="T64" fmla="*/ 292 w 808"/>
                <a:gd name="T65" fmla="*/ 705 h 821"/>
                <a:gd name="T66" fmla="*/ 300 w 808"/>
                <a:gd name="T67" fmla="*/ 666 h 821"/>
                <a:gd name="T68" fmla="*/ 285 w 808"/>
                <a:gd name="T69" fmla="*/ 672 h 821"/>
                <a:gd name="T70" fmla="*/ 302 w 808"/>
                <a:gd name="T71" fmla="*/ 650 h 821"/>
                <a:gd name="T72" fmla="*/ 307 w 808"/>
                <a:gd name="T73" fmla="*/ 637 h 821"/>
                <a:gd name="T74" fmla="*/ 319 w 808"/>
                <a:gd name="T75" fmla="*/ 648 h 821"/>
                <a:gd name="T76" fmla="*/ 305 w 808"/>
                <a:gd name="T77" fmla="*/ 696 h 821"/>
                <a:gd name="T78" fmla="*/ 511 w 808"/>
                <a:gd name="T79" fmla="*/ 689 h 821"/>
                <a:gd name="T80" fmla="*/ 538 w 808"/>
                <a:gd name="T81" fmla="*/ 638 h 821"/>
                <a:gd name="T82" fmla="*/ 529 w 808"/>
                <a:gd name="T83" fmla="*/ 700 h 821"/>
                <a:gd name="T84" fmla="*/ 241 w 808"/>
                <a:gd name="T85" fmla="*/ 701 h 821"/>
                <a:gd name="T86" fmla="*/ 469 w 808"/>
                <a:gd name="T87" fmla="*/ 701 h 821"/>
                <a:gd name="T88" fmla="*/ 447 w 808"/>
                <a:gd name="T89" fmla="*/ 705 h 821"/>
                <a:gd name="T90" fmla="*/ 349 w 808"/>
                <a:gd name="T91" fmla="*/ 697 h 821"/>
                <a:gd name="T92" fmla="*/ 371 w 808"/>
                <a:gd name="T93" fmla="*/ 665 h 821"/>
                <a:gd name="T94" fmla="*/ 400 w 808"/>
                <a:gd name="T95" fmla="*/ 667 h 821"/>
                <a:gd name="T96" fmla="*/ 375 w 808"/>
                <a:gd name="T97" fmla="*/ 697 h 821"/>
                <a:gd name="T98" fmla="*/ 220 w 808"/>
                <a:gd name="T99" fmla="*/ 683 h 821"/>
                <a:gd name="T100" fmla="*/ 223 w 808"/>
                <a:gd name="T101" fmla="*/ 690 h 821"/>
                <a:gd name="T102" fmla="*/ 318 w 808"/>
                <a:gd name="T103" fmla="*/ 697 h 821"/>
                <a:gd name="T104" fmla="*/ 206 w 808"/>
                <a:gd name="T105" fmla="*/ 674 h 821"/>
                <a:gd name="T106" fmla="*/ 311 w 808"/>
                <a:gd name="T107" fmla="*/ 660 h 821"/>
                <a:gd name="T108" fmla="*/ 614 w 808"/>
                <a:gd name="T109" fmla="*/ 661 h 821"/>
                <a:gd name="T110" fmla="*/ 607 w 808"/>
                <a:gd name="T111" fmla="*/ 650 h 821"/>
                <a:gd name="T112" fmla="*/ 217 w 808"/>
                <a:gd name="T113" fmla="*/ 627 h 821"/>
                <a:gd name="T114" fmla="*/ 161 w 808"/>
                <a:gd name="T115" fmla="*/ 585 h 821"/>
                <a:gd name="T116" fmla="*/ 114 w 808"/>
                <a:gd name="T117" fmla="*/ 372 h 821"/>
                <a:gd name="T118" fmla="*/ 243 w 808"/>
                <a:gd name="T119" fmla="*/ 205 h 821"/>
                <a:gd name="T120" fmla="*/ 433 w 808"/>
                <a:gd name="T121" fmla="*/ 152 h 821"/>
                <a:gd name="T122" fmla="*/ 653 w 808"/>
                <a:gd name="T123" fmla="*/ 325 h 821"/>
                <a:gd name="T124" fmla="*/ 664 w 808"/>
                <a:gd name="T125" fmla="*/ 501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8" h="821">
                  <a:moveTo>
                    <a:pt x="404" y="821"/>
                  </a:moveTo>
                  <a:cubicBezTo>
                    <a:pt x="626" y="821"/>
                    <a:pt x="808" y="637"/>
                    <a:pt x="808" y="411"/>
                  </a:cubicBezTo>
                  <a:cubicBezTo>
                    <a:pt x="808" y="185"/>
                    <a:pt x="626" y="0"/>
                    <a:pt x="404" y="0"/>
                  </a:cubicBezTo>
                  <a:cubicBezTo>
                    <a:pt x="181" y="0"/>
                    <a:pt x="0" y="185"/>
                    <a:pt x="0" y="411"/>
                  </a:cubicBezTo>
                  <a:cubicBezTo>
                    <a:pt x="0" y="637"/>
                    <a:pt x="181" y="821"/>
                    <a:pt x="404" y="821"/>
                  </a:cubicBezTo>
                  <a:close/>
                  <a:moveTo>
                    <a:pt x="404" y="3"/>
                  </a:moveTo>
                  <a:cubicBezTo>
                    <a:pt x="474" y="48"/>
                    <a:pt x="616" y="90"/>
                    <a:pt x="583" y="158"/>
                  </a:cubicBezTo>
                  <a:cubicBezTo>
                    <a:pt x="638" y="106"/>
                    <a:pt x="721" y="230"/>
                    <a:pt x="785" y="285"/>
                  </a:cubicBezTo>
                  <a:cubicBezTo>
                    <a:pt x="765" y="362"/>
                    <a:pt x="769" y="520"/>
                    <a:pt x="693" y="507"/>
                  </a:cubicBezTo>
                  <a:cubicBezTo>
                    <a:pt x="761" y="544"/>
                    <a:pt x="669" y="666"/>
                    <a:pt x="644" y="734"/>
                  </a:cubicBezTo>
                  <a:cubicBezTo>
                    <a:pt x="567" y="740"/>
                    <a:pt x="412" y="799"/>
                    <a:pt x="405" y="723"/>
                  </a:cubicBezTo>
                  <a:cubicBezTo>
                    <a:pt x="392" y="797"/>
                    <a:pt x="241" y="737"/>
                    <a:pt x="161" y="732"/>
                  </a:cubicBezTo>
                  <a:cubicBezTo>
                    <a:pt x="134" y="658"/>
                    <a:pt x="46" y="545"/>
                    <a:pt x="113" y="509"/>
                  </a:cubicBezTo>
                  <a:cubicBezTo>
                    <a:pt x="35" y="520"/>
                    <a:pt x="47" y="364"/>
                    <a:pt x="23" y="284"/>
                  </a:cubicBezTo>
                  <a:cubicBezTo>
                    <a:pt x="90" y="245"/>
                    <a:pt x="172" y="105"/>
                    <a:pt x="229" y="159"/>
                  </a:cubicBezTo>
                  <a:cubicBezTo>
                    <a:pt x="197" y="85"/>
                    <a:pt x="340" y="46"/>
                    <a:pt x="404" y="3"/>
                  </a:cubicBezTo>
                  <a:close/>
                  <a:moveTo>
                    <a:pt x="609" y="729"/>
                  </a:moveTo>
                  <a:cubicBezTo>
                    <a:pt x="601" y="725"/>
                    <a:pt x="601" y="725"/>
                    <a:pt x="601" y="725"/>
                  </a:cubicBezTo>
                  <a:cubicBezTo>
                    <a:pt x="601" y="725"/>
                    <a:pt x="601" y="725"/>
                    <a:pt x="601" y="725"/>
                  </a:cubicBezTo>
                  <a:cubicBezTo>
                    <a:pt x="601" y="725"/>
                    <a:pt x="601" y="725"/>
                    <a:pt x="601" y="725"/>
                  </a:cubicBezTo>
                  <a:cubicBezTo>
                    <a:pt x="601" y="725"/>
                    <a:pt x="601" y="725"/>
                    <a:pt x="601" y="725"/>
                  </a:cubicBezTo>
                  <a:cubicBezTo>
                    <a:pt x="600" y="725"/>
                    <a:pt x="600" y="725"/>
                    <a:pt x="600" y="725"/>
                  </a:cubicBezTo>
                  <a:cubicBezTo>
                    <a:pt x="600" y="725"/>
                    <a:pt x="600" y="725"/>
                    <a:pt x="600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7" y="725"/>
                    <a:pt x="597" y="725"/>
                    <a:pt x="597" y="725"/>
                  </a:cubicBezTo>
                  <a:cubicBezTo>
                    <a:pt x="597" y="725"/>
                    <a:pt x="597" y="725"/>
                    <a:pt x="597" y="725"/>
                  </a:cubicBezTo>
                  <a:cubicBezTo>
                    <a:pt x="596" y="725"/>
                    <a:pt x="596" y="725"/>
                    <a:pt x="596" y="725"/>
                  </a:cubicBezTo>
                  <a:cubicBezTo>
                    <a:pt x="596" y="725"/>
                    <a:pt x="596" y="725"/>
                    <a:pt x="596" y="725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4"/>
                    <a:pt x="595" y="724"/>
                    <a:pt x="595" y="724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3"/>
                    <a:pt x="595" y="723"/>
                    <a:pt x="595" y="723"/>
                  </a:cubicBezTo>
                  <a:cubicBezTo>
                    <a:pt x="595" y="722"/>
                    <a:pt x="595" y="722"/>
                    <a:pt x="595" y="722"/>
                  </a:cubicBezTo>
                  <a:cubicBezTo>
                    <a:pt x="595" y="722"/>
                    <a:pt x="595" y="722"/>
                    <a:pt x="595" y="722"/>
                  </a:cubicBezTo>
                  <a:cubicBezTo>
                    <a:pt x="596" y="722"/>
                    <a:pt x="596" y="722"/>
                    <a:pt x="596" y="722"/>
                  </a:cubicBezTo>
                  <a:cubicBezTo>
                    <a:pt x="596" y="722"/>
                    <a:pt x="596" y="722"/>
                    <a:pt x="596" y="722"/>
                  </a:cubicBezTo>
                  <a:cubicBezTo>
                    <a:pt x="598" y="722"/>
                    <a:pt x="598" y="722"/>
                    <a:pt x="598" y="722"/>
                  </a:cubicBezTo>
                  <a:cubicBezTo>
                    <a:pt x="598" y="722"/>
                    <a:pt x="598" y="722"/>
                    <a:pt x="598" y="722"/>
                  </a:cubicBezTo>
                  <a:cubicBezTo>
                    <a:pt x="600" y="722"/>
                    <a:pt x="600" y="722"/>
                    <a:pt x="600" y="722"/>
                  </a:cubicBezTo>
                  <a:cubicBezTo>
                    <a:pt x="600" y="722"/>
                    <a:pt x="600" y="722"/>
                    <a:pt x="600" y="722"/>
                  </a:cubicBezTo>
                  <a:cubicBezTo>
                    <a:pt x="602" y="722"/>
                    <a:pt x="602" y="722"/>
                    <a:pt x="602" y="722"/>
                  </a:cubicBezTo>
                  <a:cubicBezTo>
                    <a:pt x="602" y="722"/>
                    <a:pt x="602" y="722"/>
                    <a:pt x="602" y="722"/>
                  </a:cubicBezTo>
                  <a:cubicBezTo>
                    <a:pt x="603" y="722"/>
                    <a:pt x="603" y="722"/>
                    <a:pt x="603" y="722"/>
                  </a:cubicBezTo>
                  <a:cubicBezTo>
                    <a:pt x="603" y="722"/>
                    <a:pt x="603" y="722"/>
                    <a:pt x="603" y="722"/>
                  </a:cubicBezTo>
                  <a:cubicBezTo>
                    <a:pt x="605" y="722"/>
                    <a:pt x="605" y="722"/>
                    <a:pt x="605" y="722"/>
                  </a:cubicBezTo>
                  <a:cubicBezTo>
                    <a:pt x="605" y="722"/>
                    <a:pt x="605" y="722"/>
                    <a:pt x="605" y="722"/>
                  </a:cubicBezTo>
                  <a:cubicBezTo>
                    <a:pt x="606" y="721"/>
                    <a:pt x="606" y="721"/>
                    <a:pt x="606" y="721"/>
                  </a:cubicBezTo>
                  <a:cubicBezTo>
                    <a:pt x="606" y="721"/>
                    <a:pt x="606" y="721"/>
                    <a:pt x="606" y="721"/>
                  </a:cubicBezTo>
                  <a:cubicBezTo>
                    <a:pt x="608" y="719"/>
                    <a:pt x="608" y="719"/>
                    <a:pt x="608" y="719"/>
                  </a:cubicBezTo>
                  <a:cubicBezTo>
                    <a:pt x="608" y="719"/>
                    <a:pt x="608" y="719"/>
                    <a:pt x="608" y="719"/>
                  </a:cubicBezTo>
                  <a:cubicBezTo>
                    <a:pt x="608" y="717"/>
                    <a:pt x="608" y="717"/>
                    <a:pt x="608" y="717"/>
                  </a:cubicBezTo>
                  <a:cubicBezTo>
                    <a:pt x="608" y="717"/>
                    <a:pt x="608" y="717"/>
                    <a:pt x="608" y="717"/>
                  </a:cubicBezTo>
                  <a:cubicBezTo>
                    <a:pt x="608" y="715"/>
                    <a:pt x="608" y="715"/>
                    <a:pt x="608" y="715"/>
                  </a:cubicBezTo>
                  <a:cubicBezTo>
                    <a:pt x="608" y="715"/>
                    <a:pt x="608" y="715"/>
                    <a:pt x="608" y="715"/>
                  </a:cubicBezTo>
                  <a:cubicBezTo>
                    <a:pt x="608" y="712"/>
                    <a:pt x="608" y="712"/>
                    <a:pt x="608" y="712"/>
                  </a:cubicBezTo>
                  <a:cubicBezTo>
                    <a:pt x="608" y="712"/>
                    <a:pt x="608" y="712"/>
                    <a:pt x="608" y="712"/>
                  </a:cubicBezTo>
                  <a:cubicBezTo>
                    <a:pt x="608" y="710"/>
                    <a:pt x="608" y="710"/>
                    <a:pt x="608" y="710"/>
                  </a:cubicBezTo>
                  <a:cubicBezTo>
                    <a:pt x="608" y="710"/>
                    <a:pt x="608" y="710"/>
                    <a:pt x="608" y="710"/>
                  </a:cubicBezTo>
                  <a:cubicBezTo>
                    <a:pt x="608" y="707"/>
                    <a:pt x="608" y="707"/>
                    <a:pt x="608" y="707"/>
                  </a:cubicBezTo>
                  <a:cubicBezTo>
                    <a:pt x="608" y="707"/>
                    <a:pt x="608" y="707"/>
                    <a:pt x="608" y="707"/>
                  </a:cubicBezTo>
                  <a:cubicBezTo>
                    <a:pt x="608" y="705"/>
                    <a:pt x="608" y="705"/>
                    <a:pt x="608" y="705"/>
                  </a:cubicBezTo>
                  <a:cubicBezTo>
                    <a:pt x="608" y="705"/>
                    <a:pt x="608" y="705"/>
                    <a:pt x="608" y="705"/>
                  </a:cubicBezTo>
                  <a:cubicBezTo>
                    <a:pt x="608" y="702"/>
                    <a:pt x="608" y="702"/>
                    <a:pt x="608" y="702"/>
                  </a:cubicBezTo>
                  <a:cubicBezTo>
                    <a:pt x="608" y="702"/>
                    <a:pt x="608" y="702"/>
                    <a:pt x="608" y="702"/>
                  </a:cubicBezTo>
                  <a:cubicBezTo>
                    <a:pt x="608" y="700"/>
                    <a:pt x="608" y="700"/>
                    <a:pt x="608" y="700"/>
                  </a:cubicBezTo>
                  <a:cubicBezTo>
                    <a:pt x="608" y="700"/>
                    <a:pt x="608" y="700"/>
                    <a:pt x="608" y="700"/>
                  </a:cubicBezTo>
                  <a:cubicBezTo>
                    <a:pt x="606" y="701"/>
                    <a:pt x="606" y="701"/>
                    <a:pt x="606" y="701"/>
                  </a:cubicBezTo>
                  <a:cubicBezTo>
                    <a:pt x="606" y="701"/>
                    <a:pt x="606" y="701"/>
                    <a:pt x="606" y="701"/>
                  </a:cubicBezTo>
                  <a:cubicBezTo>
                    <a:pt x="604" y="702"/>
                    <a:pt x="604" y="702"/>
                    <a:pt x="604" y="702"/>
                  </a:cubicBezTo>
                  <a:cubicBezTo>
                    <a:pt x="604" y="702"/>
                    <a:pt x="604" y="702"/>
                    <a:pt x="604" y="702"/>
                  </a:cubicBezTo>
                  <a:cubicBezTo>
                    <a:pt x="603" y="703"/>
                    <a:pt x="603" y="703"/>
                    <a:pt x="603" y="703"/>
                  </a:cubicBezTo>
                  <a:cubicBezTo>
                    <a:pt x="603" y="703"/>
                    <a:pt x="603" y="703"/>
                    <a:pt x="603" y="703"/>
                  </a:cubicBezTo>
                  <a:cubicBezTo>
                    <a:pt x="601" y="704"/>
                    <a:pt x="601" y="704"/>
                    <a:pt x="601" y="704"/>
                  </a:cubicBezTo>
                  <a:cubicBezTo>
                    <a:pt x="601" y="704"/>
                    <a:pt x="601" y="704"/>
                    <a:pt x="601" y="704"/>
                  </a:cubicBezTo>
                  <a:cubicBezTo>
                    <a:pt x="599" y="705"/>
                    <a:pt x="599" y="705"/>
                    <a:pt x="599" y="705"/>
                  </a:cubicBezTo>
                  <a:cubicBezTo>
                    <a:pt x="599" y="705"/>
                    <a:pt x="599" y="705"/>
                    <a:pt x="599" y="705"/>
                  </a:cubicBezTo>
                  <a:cubicBezTo>
                    <a:pt x="598" y="706"/>
                    <a:pt x="598" y="706"/>
                    <a:pt x="598" y="706"/>
                  </a:cubicBezTo>
                  <a:cubicBezTo>
                    <a:pt x="598" y="706"/>
                    <a:pt x="598" y="706"/>
                    <a:pt x="598" y="706"/>
                  </a:cubicBezTo>
                  <a:cubicBezTo>
                    <a:pt x="596" y="708"/>
                    <a:pt x="596" y="708"/>
                    <a:pt x="596" y="708"/>
                  </a:cubicBezTo>
                  <a:cubicBezTo>
                    <a:pt x="596" y="708"/>
                    <a:pt x="596" y="708"/>
                    <a:pt x="596" y="708"/>
                  </a:cubicBezTo>
                  <a:cubicBezTo>
                    <a:pt x="594" y="708"/>
                    <a:pt x="594" y="708"/>
                    <a:pt x="594" y="708"/>
                  </a:cubicBezTo>
                  <a:cubicBezTo>
                    <a:pt x="594" y="708"/>
                    <a:pt x="594" y="708"/>
                    <a:pt x="594" y="708"/>
                  </a:cubicBezTo>
                  <a:cubicBezTo>
                    <a:pt x="593" y="709"/>
                    <a:pt x="593" y="709"/>
                    <a:pt x="593" y="709"/>
                  </a:cubicBezTo>
                  <a:cubicBezTo>
                    <a:pt x="593" y="709"/>
                    <a:pt x="593" y="709"/>
                    <a:pt x="593" y="709"/>
                  </a:cubicBezTo>
                  <a:cubicBezTo>
                    <a:pt x="592" y="710"/>
                    <a:pt x="592" y="710"/>
                    <a:pt x="592" y="710"/>
                  </a:cubicBezTo>
                  <a:cubicBezTo>
                    <a:pt x="592" y="710"/>
                    <a:pt x="592" y="710"/>
                    <a:pt x="592" y="710"/>
                  </a:cubicBezTo>
                  <a:cubicBezTo>
                    <a:pt x="590" y="710"/>
                    <a:pt x="590" y="710"/>
                    <a:pt x="590" y="710"/>
                  </a:cubicBezTo>
                  <a:cubicBezTo>
                    <a:pt x="590" y="710"/>
                    <a:pt x="590" y="710"/>
                    <a:pt x="590" y="710"/>
                  </a:cubicBezTo>
                  <a:cubicBezTo>
                    <a:pt x="589" y="711"/>
                    <a:pt x="589" y="711"/>
                    <a:pt x="589" y="711"/>
                  </a:cubicBezTo>
                  <a:cubicBezTo>
                    <a:pt x="589" y="711"/>
                    <a:pt x="589" y="711"/>
                    <a:pt x="589" y="711"/>
                  </a:cubicBezTo>
                  <a:cubicBezTo>
                    <a:pt x="588" y="712"/>
                    <a:pt x="588" y="712"/>
                    <a:pt x="588" y="712"/>
                  </a:cubicBezTo>
                  <a:cubicBezTo>
                    <a:pt x="588" y="712"/>
                    <a:pt x="588" y="712"/>
                    <a:pt x="588" y="712"/>
                  </a:cubicBezTo>
                  <a:cubicBezTo>
                    <a:pt x="587" y="712"/>
                    <a:pt x="587" y="712"/>
                    <a:pt x="587" y="712"/>
                  </a:cubicBezTo>
                  <a:cubicBezTo>
                    <a:pt x="587" y="712"/>
                    <a:pt x="587" y="712"/>
                    <a:pt x="587" y="712"/>
                  </a:cubicBezTo>
                  <a:cubicBezTo>
                    <a:pt x="585" y="712"/>
                    <a:pt x="585" y="712"/>
                    <a:pt x="585" y="712"/>
                  </a:cubicBezTo>
                  <a:cubicBezTo>
                    <a:pt x="585" y="712"/>
                    <a:pt x="585" y="712"/>
                    <a:pt x="585" y="712"/>
                  </a:cubicBezTo>
                  <a:cubicBezTo>
                    <a:pt x="584" y="711"/>
                    <a:pt x="584" y="711"/>
                    <a:pt x="584" y="711"/>
                  </a:cubicBezTo>
                  <a:cubicBezTo>
                    <a:pt x="584" y="711"/>
                    <a:pt x="584" y="711"/>
                    <a:pt x="584" y="711"/>
                  </a:cubicBezTo>
                  <a:cubicBezTo>
                    <a:pt x="584" y="712"/>
                    <a:pt x="584" y="712"/>
                    <a:pt x="584" y="712"/>
                  </a:cubicBezTo>
                  <a:cubicBezTo>
                    <a:pt x="584" y="712"/>
                    <a:pt x="584" y="712"/>
                    <a:pt x="584" y="712"/>
                  </a:cubicBezTo>
                  <a:cubicBezTo>
                    <a:pt x="583" y="712"/>
                    <a:pt x="583" y="712"/>
                    <a:pt x="583" y="712"/>
                  </a:cubicBezTo>
                  <a:cubicBezTo>
                    <a:pt x="583" y="712"/>
                    <a:pt x="583" y="712"/>
                    <a:pt x="583" y="712"/>
                  </a:cubicBezTo>
                  <a:cubicBezTo>
                    <a:pt x="582" y="712"/>
                    <a:pt x="582" y="712"/>
                    <a:pt x="582" y="712"/>
                  </a:cubicBezTo>
                  <a:cubicBezTo>
                    <a:pt x="582" y="712"/>
                    <a:pt x="582" y="712"/>
                    <a:pt x="582" y="712"/>
                  </a:cubicBezTo>
                  <a:cubicBezTo>
                    <a:pt x="582" y="711"/>
                    <a:pt x="582" y="711"/>
                    <a:pt x="582" y="711"/>
                  </a:cubicBezTo>
                  <a:cubicBezTo>
                    <a:pt x="582" y="711"/>
                    <a:pt x="582" y="711"/>
                    <a:pt x="582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1" y="711"/>
                    <a:pt x="581" y="711"/>
                    <a:pt x="581" y="711"/>
                  </a:cubicBezTo>
                  <a:cubicBezTo>
                    <a:pt x="580" y="711"/>
                    <a:pt x="580" y="711"/>
                    <a:pt x="580" y="711"/>
                  </a:cubicBezTo>
                  <a:cubicBezTo>
                    <a:pt x="580" y="711"/>
                    <a:pt x="580" y="711"/>
                    <a:pt x="580" y="711"/>
                  </a:cubicBezTo>
                  <a:cubicBezTo>
                    <a:pt x="580" y="710"/>
                    <a:pt x="580" y="710"/>
                    <a:pt x="580" y="710"/>
                  </a:cubicBezTo>
                  <a:cubicBezTo>
                    <a:pt x="580" y="710"/>
                    <a:pt x="580" y="710"/>
                    <a:pt x="580" y="710"/>
                  </a:cubicBezTo>
                  <a:cubicBezTo>
                    <a:pt x="579" y="709"/>
                    <a:pt x="579" y="709"/>
                    <a:pt x="579" y="709"/>
                  </a:cubicBezTo>
                  <a:cubicBezTo>
                    <a:pt x="579" y="709"/>
                    <a:pt x="579" y="709"/>
                    <a:pt x="579" y="709"/>
                  </a:cubicBezTo>
                  <a:cubicBezTo>
                    <a:pt x="580" y="709"/>
                    <a:pt x="580" y="709"/>
                    <a:pt x="580" y="709"/>
                  </a:cubicBezTo>
                  <a:cubicBezTo>
                    <a:pt x="580" y="709"/>
                    <a:pt x="580" y="709"/>
                    <a:pt x="580" y="709"/>
                  </a:cubicBezTo>
                  <a:cubicBezTo>
                    <a:pt x="592" y="704"/>
                    <a:pt x="592" y="704"/>
                    <a:pt x="592" y="704"/>
                  </a:cubicBezTo>
                  <a:cubicBezTo>
                    <a:pt x="592" y="704"/>
                    <a:pt x="592" y="704"/>
                    <a:pt x="592" y="704"/>
                  </a:cubicBezTo>
                  <a:cubicBezTo>
                    <a:pt x="592" y="705"/>
                    <a:pt x="592" y="705"/>
                    <a:pt x="592" y="705"/>
                  </a:cubicBezTo>
                  <a:cubicBezTo>
                    <a:pt x="592" y="705"/>
                    <a:pt x="592" y="705"/>
                    <a:pt x="592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3" y="705"/>
                    <a:pt x="593" y="705"/>
                    <a:pt x="593" y="705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4" y="704"/>
                    <a:pt x="594" y="704"/>
                    <a:pt x="594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5" y="704"/>
                    <a:pt x="595" y="704"/>
                    <a:pt x="595" y="704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7" y="703"/>
                    <a:pt x="597" y="703"/>
                    <a:pt x="597" y="703"/>
                  </a:cubicBezTo>
                  <a:cubicBezTo>
                    <a:pt x="598" y="702"/>
                    <a:pt x="598" y="702"/>
                    <a:pt x="598" y="702"/>
                  </a:cubicBezTo>
                  <a:cubicBezTo>
                    <a:pt x="598" y="702"/>
                    <a:pt x="598" y="702"/>
                    <a:pt x="598" y="702"/>
                  </a:cubicBezTo>
                  <a:cubicBezTo>
                    <a:pt x="599" y="702"/>
                    <a:pt x="599" y="702"/>
                    <a:pt x="599" y="702"/>
                  </a:cubicBezTo>
                  <a:cubicBezTo>
                    <a:pt x="599" y="702"/>
                    <a:pt x="599" y="702"/>
                    <a:pt x="599" y="702"/>
                  </a:cubicBezTo>
                  <a:cubicBezTo>
                    <a:pt x="599" y="701"/>
                    <a:pt x="599" y="701"/>
                    <a:pt x="599" y="701"/>
                  </a:cubicBezTo>
                  <a:cubicBezTo>
                    <a:pt x="599" y="701"/>
                    <a:pt x="599" y="701"/>
                    <a:pt x="599" y="701"/>
                  </a:cubicBezTo>
                  <a:cubicBezTo>
                    <a:pt x="600" y="701"/>
                    <a:pt x="600" y="701"/>
                    <a:pt x="600" y="701"/>
                  </a:cubicBezTo>
                  <a:cubicBezTo>
                    <a:pt x="600" y="701"/>
                    <a:pt x="600" y="701"/>
                    <a:pt x="600" y="701"/>
                  </a:cubicBezTo>
                  <a:cubicBezTo>
                    <a:pt x="601" y="701"/>
                    <a:pt x="601" y="701"/>
                    <a:pt x="601" y="701"/>
                  </a:cubicBezTo>
                  <a:cubicBezTo>
                    <a:pt x="601" y="701"/>
                    <a:pt x="601" y="701"/>
                    <a:pt x="601" y="701"/>
                  </a:cubicBezTo>
                  <a:cubicBezTo>
                    <a:pt x="601" y="700"/>
                    <a:pt x="601" y="700"/>
                    <a:pt x="601" y="700"/>
                  </a:cubicBezTo>
                  <a:cubicBezTo>
                    <a:pt x="601" y="700"/>
                    <a:pt x="601" y="700"/>
                    <a:pt x="601" y="700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2" y="699"/>
                    <a:pt x="602" y="699"/>
                    <a:pt x="602" y="699"/>
                  </a:cubicBezTo>
                  <a:cubicBezTo>
                    <a:pt x="603" y="698"/>
                    <a:pt x="603" y="698"/>
                    <a:pt x="603" y="698"/>
                  </a:cubicBezTo>
                  <a:cubicBezTo>
                    <a:pt x="603" y="698"/>
                    <a:pt x="603" y="698"/>
                    <a:pt x="603" y="698"/>
                  </a:cubicBezTo>
                  <a:cubicBezTo>
                    <a:pt x="603" y="697"/>
                    <a:pt x="603" y="697"/>
                    <a:pt x="603" y="697"/>
                  </a:cubicBezTo>
                  <a:cubicBezTo>
                    <a:pt x="603" y="697"/>
                    <a:pt x="603" y="697"/>
                    <a:pt x="603" y="697"/>
                  </a:cubicBezTo>
                  <a:cubicBezTo>
                    <a:pt x="604" y="697"/>
                    <a:pt x="604" y="697"/>
                    <a:pt x="604" y="697"/>
                  </a:cubicBezTo>
                  <a:cubicBezTo>
                    <a:pt x="604" y="697"/>
                    <a:pt x="604" y="697"/>
                    <a:pt x="604" y="697"/>
                  </a:cubicBezTo>
                  <a:cubicBezTo>
                    <a:pt x="604" y="696"/>
                    <a:pt x="604" y="696"/>
                    <a:pt x="604" y="696"/>
                  </a:cubicBezTo>
                  <a:cubicBezTo>
                    <a:pt x="604" y="696"/>
                    <a:pt x="604" y="696"/>
                    <a:pt x="604" y="696"/>
                  </a:cubicBezTo>
                  <a:cubicBezTo>
                    <a:pt x="605" y="696"/>
                    <a:pt x="605" y="696"/>
                    <a:pt x="605" y="696"/>
                  </a:cubicBezTo>
                  <a:cubicBezTo>
                    <a:pt x="605" y="696"/>
                    <a:pt x="605" y="696"/>
                    <a:pt x="605" y="696"/>
                  </a:cubicBezTo>
                  <a:cubicBezTo>
                    <a:pt x="606" y="695"/>
                    <a:pt x="606" y="695"/>
                    <a:pt x="606" y="695"/>
                  </a:cubicBezTo>
                  <a:cubicBezTo>
                    <a:pt x="606" y="695"/>
                    <a:pt x="606" y="695"/>
                    <a:pt x="606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5"/>
                    <a:pt x="607" y="695"/>
                    <a:pt x="607" y="695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4"/>
                    <a:pt x="607" y="694"/>
                    <a:pt x="607" y="694"/>
                  </a:cubicBezTo>
                  <a:cubicBezTo>
                    <a:pt x="607" y="693"/>
                    <a:pt x="607" y="693"/>
                    <a:pt x="607" y="693"/>
                  </a:cubicBezTo>
                  <a:cubicBezTo>
                    <a:pt x="607" y="693"/>
                    <a:pt x="607" y="693"/>
                    <a:pt x="607" y="693"/>
                  </a:cubicBezTo>
                  <a:cubicBezTo>
                    <a:pt x="606" y="693"/>
                    <a:pt x="606" y="693"/>
                    <a:pt x="606" y="693"/>
                  </a:cubicBezTo>
                  <a:cubicBezTo>
                    <a:pt x="606" y="693"/>
                    <a:pt x="606" y="693"/>
                    <a:pt x="606" y="693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6" y="692"/>
                    <a:pt x="606" y="692"/>
                    <a:pt x="606" y="692"/>
                  </a:cubicBezTo>
                  <a:cubicBezTo>
                    <a:pt x="607" y="691"/>
                    <a:pt x="607" y="691"/>
                    <a:pt x="607" y="691"/>
                  </a:cubicBezTo>
                  <a:cubicBezTo>
                    <a:pt x="607" y="691"/>
                    <a:pt x="607" y="691"/>
                    <a:pt x="607" y="691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1" y="685"/>
                    <a:pt x="611" y="685"/>
                    <a:pt x="611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2" y="685"/>
                    <a:pt x="612" y="685"/>
                    <a:pt x="612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3" y="685"/>
                    <a:pt x="613" y="685"/>
                    <a:pt x="613" y="685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7"/>
                    <a:pt x="619" y="677"/>
                    <a:pt x="619" y="677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6"/>
                    <a:pt x="619" y="676"/>
                    <a:pt x="619" y="676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619" y="675"/>
                    <a:pt x="619" y="675"/>
                    <a:pt x="619" y="675"/>
                  </a:cubicBezTo>
                  <a:cubicBezTo>
                    <a:pt x="598" y="684"/>
                    <a:pt x="598" y="684"/>
                    <a:pt x="598" y="684"/>
                  </a:cubicBezTo>
                  <a:cubicBezTo>
                    <a:pt x="598" y="684"/>
                    <a:pt x="598" y="684"/>
                    <a:pt x="598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7" y="684"/>
                    <a:pt x="597" y="684"/>
                    <a:pt x="597" y="684"/>
                  </a:cubicBezTo>
                  <a:cubicBezTo>
                    <a:pt x="596" y="684"/>
                    <a:pt x="596" y="684"/>
                    <a:pt x="596" y="684"/>
                  </a:cubicBezTo>
                  <a:cubicBezTo>
                    <a:pt x="596" y="684"/>
                    <a:pt x="596" y="684"/>
                    <a:pt x="596" y="684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6" y="683"/>
                    <a:pt x="596" y="683"/>
                    <a:pt x="596" y="683"/>
                  </a:cubicBezTo>
                  <a:cubicBezTo>
                    <a:pt x="597" y="681"/>
                    <a:pt x="597" y="681"/>
                    <a:pt x="597" y="681"/>
                  </a:cubicBezTo>
                  <a:cubicBezTo>
                    <a:pt x="597" y="681"/>
                    <a:pt x="597" y="681"/>
                    <a:pt x="597" y="681"/>
                  </a:cubicBezTo>
                  <a:cubicBezTo>
                    <a:pt x="620" y="670"/>
                    <a:pt x="620" y="670"/>
                    <a:pt x="620" y="670"/>
                  </a:cubicBezTo>
                  <a:cubicBezTo>
                    <a:pt x="620" y="670"/>
                    <a:pt x="620" y="670"/>
                    <a:pt x="620" y="670"/>
                  </a:cubicBezTo>
                  <a:cubicBezTo>
                    <a:pt x="621" y="668"/>
                    <a:pt x="621" y="668"/>
                    <a:pt x="621" y="668"/>
                  </a:cubicBezTo>
                  <a:cubicBezTo>
                    <a:pt x="621" y="668"/>
                    <a:pt x="621" y="668"/>
                    <a:pt x="621" y="668"/>
                  </a:cubicBezTo>
                  <a:cubicBezTo>
                    <a:pt x="622" y="665"/>
                    <a:pt x="622" y="665"/>
                    <a:pt x="622" y="665"/>
                  </a:cubicBezTo>
                  <a:cubicBezTo>
                    <a:pt x="622" y="665"/>
                    <a:pt x="622" y="665"/>
                    <a:pt x="622" y="665"/>
                  </a:cubicBezTo>
                  <a:cubicBezTo>
                    <a:pt x="624" y="663"/>
                    <a:pt x="624" y="663"/>
                    <a:pt x="624" y="663"/>
                  </a:cubicBezTo>
                  <a:cubicBezTo>
                    <a:pt x="624" y="663"/>
                    <a:pt x="624" y="663"/>
                    <a:pt x="624" y="663"/>
                  </a:cubicBezTo>
                  <a:cubicBezTo>
                    <a:pt x="626" y="660"/>
                    <a:pt x="626" y="660"/>
                    <a:pt x="626" y="660"/>
                  </a:cubicBezTo>
                  <a:cubicBezTo>
                    <a:pt x="626" y="660"/>
                    <a:pt x="626" y="660"/>
                    <a:pt x="626" y="660"/>
                  </a:cubicBezTo>
                  <a:cubicBezTo>
                    <a:pt x="627" y="658"/>
                    <a:pt x="627" y="658"/>
                    <a:pt x="627" y="658"/>
                  </a:cubicBezTo>
                  <a:cubicBezTo>
                    <a:pt x="627" y="658"/>
                    <a:pt x="627" y="658"/>
                    <a:pt x="627" y="658"/>
                  </a:cubicBezTo>
                  <a:cubicBezTo>
                    <a:pt x="628" y="655"/>
                    <a:pt x="628" y="655"/>
                    <a:pt x="628" y="655"/>
                  </a:cubicBezTo>
                  <a:cubicBezTo>
                    <a:pt x="628" y="655"/>
                    <a:pt x="628" y="655"/>
                    <a:pt x="628" y="655"/>
                  </a:cubicBezTo>
                  <a:cubicBezTo>
                    <a:pt x="630" y="653"/>
                    <a:pt x="630" y="653"/>
                    <a:pt x="630" y="653"/>
                  </a:cubicBezTo>
                  <a:cubicBezTo>
                    <a:pt x="630" y="653"/>
                    <a:pt x="630" y="653"/>
                    <a:pt x="630" y="653"/>
                  </a:cubicBezTo>
                  <a:cubicBezTo>
                    <a:pt x="631" y="650"/>
                    <a:pt x="631" y="650"/>
                    <a:pt x="631" y="650"/>
                  </a:cubicBezTo>
                  <a:cubicBezTo>
                    <a:pt x="631" y="650"/>
                    <a:pt x="631" y="650"/>
                    <a:pt x="631" y="650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4" y="644"/>
                    <a:pt x="634" y="644"/>
                    <a:pt x="634" y="644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3"/>
                    <a:pt x="633" y="643"/>
                    <a:pt x="633" y="643"/>
                  </a:cubicBezTo>
                  <a:cubicBezTo>
                    <a:pt x="633" y="642"/>
                    <a:pt x="633" y="642"/>
                    <a:pt x="633" y="642"/>
                  </a:cubicBezTo>
                  <a:cubicBezTo>
                    <a:pt x="633" y="642"/>
                    <a:pt x="633" y="642"/>
                    <a:pt x="633" y="642"/>
                  </a:cubicBezTo>
                  <a:cubicBezTo>
                    <a:pt x="632" y="642"/>
                    <a:pt x="632" y="642"/>
                    <a:pt x="632" y="642"/>
                  </a:cubicBezTo>
                  <a:cubicBezTo>
                    <a:pt x="632" y="642"/>
                    <a:pt x="632" y="642"/>
                    <a:pt x="632" y="642"/>
                  </a:cubicBezTo>
                  <a:cubicBezTo>
                    <a:pt x="631" y="642"/>
                    <a:pt x="631" y="642"/>
                    <a:pt x="631" y="642"/>
                  </a:cubicBezTo>
                  <a:cubicBezTo>
                    <a:pt x="631" y="642"/>
                    <a:pt x="631" y="642"/>
                    <a:pt x="631" y="642"/>
                  </a:cubicBezTo>
                  <a:cubicBezTo>
                    <a:pt x="629" y="643"/>
                    <a:pt x="629" y="643"/>
                    <a:pt x="629" y="643"/>
                  </a:cubicBezTo>
                  <a:cubicBezTo>
                    <a:pt x="629" y="643"/>
                    <a:pt x="629" y="643"/>
                    <a:pt x="629" y="643"/>
                  </a:cubicBezTo>
                  <a:cubicBezTo>
                    <a:pt x="628" y="643"/>
                    <a:pt x="628" y="643"/>
                    <a:pt x="628" y="643"/>
                  </a:cubicBezTo>
                  <a:cubicBezTo>
                    <a:pt x="628" y="643"/>
                    <a:pt x="628" y="643"/>
                    <a:pt x="628" y="643"/>
                  </a:cubicBezTo>
                  <a:cubicBezTo>
                    <a:pt x="627" y="644"/>
                    <a:pt x="627" y="644"/>
                    <a:pt x="627" y="644"/>
                  </a:cubicBezTo>
                  <a:cubicBezTo>
                    <a:pt x="627" y="644"/>
                    <a:pt x="627" y="644"/>
                    <a:pt x="627" y="644"/>
                  </a:cubicBezTo>
                  <a:cubicBezTo>
                    <a:pt x="626" y="645"/>
                    <a:pt x="626" y="645"/>
                    <a:pt x="626" y="645"/>
                  </a:cubicBezTo>
                  <a:cubicBezTo>
                    <a:pt x="626" y="645"/>
                    <a:pt x="626" y="645"/>
                    <a:pt x="626" y="645"/>
                  </a:cubicBezTo>
                  <a:cubicBezTo>
                    <a:pt x="625" y="645"/>
                    <a:pt x="625" y="645"/>
                    <a:pt x="625" y="645"/>
                  </a:cubicBezTo>
                  <a:cubicBezTo>
                    <a:pt x="625" y="645"/>
                    <a:pt x="625" y="645"/>
                    <a:pt x="625" y="645"/>
                  </a:cubicBezTo>
                  <a:cubicBezTo>
                    <a:pt x="624" y="646"/>
                    <a:pt x="624" y="646"/>
                    <a:pt x="624" y="646"/>
                  </a:cubicBezTo>
                  <a:cubicBezTo>
                    <a:pt x="624" y="646"/>
                    <a:pt x="624" y="646"/>
                    <a:pt x="624" y="646"/>
                  </a:cubicBezTo>
                  <a:cubicBezTo>
                    <a:pt x="620" y="649"/>
                    <a:pt x="620" y="649"/>
                    <a:pt x="620" y="649"/>
                  </a:cubicBezTo>
                  <a:cubicBezTo>
                    <a:pt x="620" y="649"/>
                    <a:pt x="620" y="649"/>
                    <a:pt x="620" y="649"/>
                  </a:cubicBezTo>
                  <a:cubicBezTo>
                    <a:pt x="620" y="650"/>
                    <a:pt x="620" y="650"/>
                    <a:pt x="620" y="650"/>
                  </a:cubicBezTo>
                  <a:cubicBezTo>
                    <a:pt x="620" y="650"/>
                    <a:pt x="620" y="650"/>
                    <a:pt x="620" y="650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0" y="651"/>
                    <a:pt x="620" y="651"/>
                    <a:pt x="620" y="651"/>
                  </a:cubicBezTo>
                  <a:cubicBezTo>
                    <a:pt x="621" y="651"/>
                    <a:pt x="621" y="651"/>
                    <a:pt x="621" y="651"/>
                  </a:cubicBezTo>
                  <a:cubicBezTo>
                    <a:pt x="621" y="651"/>
                    <a:pt x="621" y="651"/>
                    <a:pt x="621" y="651"/>
                  </a:cubicBezTo>
                  <a:cubicBezTo>
                    <a:pt x="621" y="652"/>
                    <a:pt x="621" y="652"/>
                    <a:pt x="621" y="652"/>
                  </a:cubicBezTo>
                  <a:cubicBezTo>
                    <a:pt x="621" y="652"/>
                    <a:pt x="621" y="652"/>
                    <a:pt x="621" y="652"/>
                  </a:cubicBezTo>
                  <a:cubicBezTo>
                    <a:pt x="622" y="654"/>
                    <a:pt x="622" y="654"/>
                    <a:pt x="622" y="654"/>
                  </a:cubicBezTo>
                  <a:cubicBezTo>
                    <a:pt x="622" y="654"/>
                    <a:pt x="622" y="654"/>
                    <a:pt x="622" y="654"/>
                  </a:cubicBezTo>
                  <a:cubicBezTo>
                    <a:pt x="622" y="655"/>
                    <a:pt x="622" y="655"/>
                    <a:pt x="622" y="655"/>
                  </a:cubicBezTo>
                  <a:cubicBezTo>
                    <a:pt x="622" y="655"/>
                    <a:pt x="622" y="655"/>
                    <a:pt x="622" y="655"/>
                  </a:cubicBezTo>
                  <a:cubicBezTo>
                    <a:pt x="622" y="656"/>
                    <a:pt x="622" y="656"/>
                    <a:pt x="622" y="656"/>
                  </a:cubicBezTo>
                  <a:cubicBezTo>
                    <a:pt x="622" y="656"/>
                    <a:pt x="622" y="656"/>
                    <a:pt x="622" y="656"/>
                  </a:cubicBezTo>
                  <a:cubicBezTo>
                    <a:pt x="622" y="657"/>
                    <a:pt x="622" y="657"/>
                    <a:pt x="622" y="657"/>
                  </a:cubicBezTo>
                  <a:cubicBezTo>
                    <a:pt x="622" y="657"/>
                    <a:pt x="622" y="657"/>
                    <a:pt x="622" y="657"/>
                  </a:cubicBezTo>
                  <a:cubicBezTo>
                    <a:pt x="622" y="658"/>
                    <a:pt x="622" y="658"/>
                    <a:pt x="622" y="658"/>
                  </a:cubicBezTo>
                  <a:cubicBezTo>
                    <a:pt x="622" y="658"/>
                    <a:pt x="622" y="658"/>
                    <a:pt x="622" y="658"/>
                  </a:cubicBezTo>
                  <a:cubicBezTo>
                    <a:pt x="621" y="659"/>
                    <a:pt x="621" y="659"/>
                    <a:pt x="621" y="659"/>
                  </a:cubicBezTo>
                  <a:cubicBezTo>
                    <a:pt x="621" y="659"/>
                    <a:pt x="621" y="659"/>
                    <a:pt x="621" y="659"/>
                  </a:cubicBezTo>
                  <a:cubicBezTo>
                    <a:pt x="621" y="660"/>
                    <a:pt x="621" y="660"/>
                    <a:pt x="621" y="660"/>
                  </a:cubicBezTo>
                  <a:cubicBezTo>
                    <a:pt x="621" y="660"/>
                    <a:pt x="621" y="660"/>
                    <a:pt x="621" y="660"/>
                  </a:cubicBezTo>
                  <a:cubicBezTo>
                    <a:pt x="613" y="668"/>
                    <a:pt x="613" y="668"/>
                    <a:pt x="613" y="668"/>
                  </a:cubicBezTo>
                  <a:cubicBezTo>
                    <a:pt x="613" y="668"/>
                    <a:pt x="613" y="668"/>
                    <a:pt x="613" y="668"/>
                  </a:cubicBezTo>
                  <a:cubicBezTo>
                    <a:pt x="613" y="669"/>
                    <a:pt x="613" y="669"/>
                    <a:pt x="613" y="669"/>
                  </a:cubicBezTo>
                  <a:cubicBezTo>
                    <a:pt x="613" y="669"/>
                    <a:pt x="613" y="669"/>
                    <a:pt x="613" y="669"/>
                  </a:cubicBezTo>
                  <a:cubicBezTo>
                    <a:pt x="612" y="668"/>
                    <a:pt x="612" y="668"/>
                    <a:pt x="612" y="668"/>
                  </a:cubicBezTo>
                  <a:cubicBezTo>
                    <a:pt x="612" y="668"/>
                    <a:pt x="612" y="668"/>
                    <a:pt x="612" y="668"/>
                  </a:cubicBezTo>
                  <a:cubicBezTo>
                    <a:pt x="615" y="662"/>
                    <a:pt x="615" y="662"/>
                    <a:pt x="615" y="662"/>
                  </a:cubicBezTo>
                  <a:cubicBezTo>
                    <a:pt x="615" y="662"/>
                    <a:pt x="615" y="662"/>
                    <a:pt x="615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3" y="662"/>
                    <a:pt x="613" y="662"/>
                    <a:pt x="613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2" y="662"/>
                    <a:pt x="612" y="662"/>
                    <a:pt x="612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11" y="662"/>
                    <a:pt x="611" y="662"/>
                    <a:pt x="611" y="662"/>
                  </a:cubicBezTo>
                  <a:cubicBezTo>
                    <a:pt x="605" y="670"/>
                    <a:pt x="605" y="670"/>
                    <a:pt x="605" y="670"/>
                  </a:cubicBezTo>
                  <a:cubicBezTo>
                    <a:pt x="605" y="670"/>
                    <a:pt x="605" y="670"/>
                    <a:pt x="605" y="670"/>
                  </a:cubicBezTo>
                  <a:cubicBezTo>
                    <a:pt x="604" y="670"/>
                    <a:pt x="604" y="670"/>
                    <a:pt x="604" y="670"/>
                  </a:cubicBezTo>
                  <a:cubicBezTo>
                    <a:pt x="604" y="670"/>
                    <a:pt x="604" y="670"/>
                    <a:pt x="604" y="670"/>
                  </a:cubicBezTo>
                  <a:cubicBezTo>
                    <a:pt x="603" y="670"/>
                    <a:pt x="603" y="670"/>
                    <a:pt x="603" y="670"/>
                  </a:cubicBezTo>
                  <a:cubicBezTo>
                    <a:pt x="603" y="670"/>
                    <a:pt x="603" y="670"/>
                    <a:pt x="603" y="670"/>
                  </a:cubicBezTo>
                  <a:cubicBezTo>
                    <a:pt x="603" y="669"/>
                    <a:pt x="603" y="669"/>
                    <a:pt x="603" y="669"/>
                  </a:cubicBezTo>
                  <a:cubicBezTo>
                    <a:pt x="603" y="669"/>
                    <a:pt x="603" y="669"/>
                    <a:pt x="603" y="669"/>
                  </a:cubicBezTo>
                  <a:cubicBezTo>
                    <a:pt x="603" y="668"/>
                    <a:pt x="603" y="668"/>
                    <a:pt x="603" y="668"/>
                  </a:cubicBezTo>
                  <a:cubicBezTo>
                    <a:pt x="603" y="668"/>
                    <a:pt x="603" y="668"/>
                    <a:pt x="603" y="668"/>
                  </a:cubicBezTo>
                  <a:cubicBezTo>
                    <a:pt x="604" y="668"/>
                    <a:pt x="604" y="668"/>
                    <a:pt x="604" y="668"/>
                  </a:cubicBezTo>
                  <a:cubicBezTo>
                    <a:pt x="604" y="668"/>
                    <a:pt x="604" y="668"/>
                    <a:pt x="604" y="668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4" y="667"/>
                    <a:pt x="604" y="667"/>
                    <a:pt x="604" y="667"/>
                  </a:cubicBezTo>
                  <a:cubicBezTo>
                    <a:pt x="605" y="666"/>
                    <a:pt x="605" y="666"/>
                    <a:pt x="605" y="666"/>
                  </a:cubicBezTo>
                  <a:cubicBezTo>
                    <a:pt x="605" y="666"/>
                    <a:pt x="605" y="666"/>
                    <a:pt x="605" y="666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5" y="665"/>
                    <a:pt x="605" y="665"/>
                    <a:pt x="605" y="665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6" y="664"/>
                    <a:pt x="606" y="664"/>
                    <a:pt x="606" y="664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3"/>
                    <a:pt x="607" y="663"/>
                    <a:pt x="607" y="663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2"/>
                    <a:pt x="607" y="662"/>
                    <a:pt x="607" y="662"/>
                  </a:cubicBezTo>
                  <a:cubicBezTo>
                    <a:pt x="607" y="661"/>
                    <a:pt x="607" y="661"/>
                    <a:pt x="607" y="661"/>
                  </a:cubicBezTo>
                  <a:cubicBezTo>
                    <a:pt x="607" y="661"/>
                    <a:pt x="607" y="661"/>
                    <a:pt x="607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1"/>
                    <a:pt x="606" y="661"/>
                    <a:pt x="606" y="661"/>
                  </a:cubicBezTo>
                  <a:cubicBezTo>
                    <a:pt x="606" y="660"/>
                    <a:pt x="606" y="660"/>
                    <a:pt x="606" y="660"/>
                  </a:cubicBezTo>
                  <a:cubicBezTo>
                    <a:pt x="606" y="660"/>
                    <a:pt x="606" y="660"/>
                    <a:pt x="606" y="660"/>
                  </a:cubicBezTo>
                  <a:cubicBezTo>
                    <a:pt x="604" y="661"/>
                    <a:pt x="604" y="661"/>
                    <a:pt x="604" y="661"/>
                  </a:cubicBezTo>
                  <a:cubicBezTo>
                    <a:pt x="604" y="661"/>
                    <a:pt x="604" y="661"/>
                    <a:pt x="604" y="661"/>
                  </a:cubicBezTo>
                  <a:cubicBezTo>
                    <a:pt x="602" y="662"/>
                    <a:pt x="602" y="662"/>
                    <a:pt x="602" y="662"/>
                  </a:cubicBezTo>
                  <a:cubicBezTo>
                    <a:pt x="602" y="662"/>
                    <a:pt x="602" y="662"/>
                    <a:pt x="602" y="662"/>
                  </a:cubicBezTo>
                  <a:cubicBezTo>
                    <a:pt x="601" y="663"/>
                    <a:pt x="601" y="663"/>
                    <a:pt x="601" y="663"/>
                  </a:cubicBezTo>
                  <a:cubicBezTo>
                    <a:pt x="601" y="663"/>
                    <a:pt x="601" y="663"/>
                    <a:pt x="601" y="663"/>
                  </a:cubicBezTo>
                  <a:cubicBezTo>
                    <a:pt x="600" y="663"/>
                    <a:pt x="600" y="663"/>
                    <a:pt x="600" y="663"/>
                  </a:cubicBezTo>
                  <a:cubicBezTo>
                    <a:pt x="600" y="663"/>
                    <a:pt x="600" y="663"/>
                    <a:pt x="600" y="663"/>
                  </a:cubicBezTo>
                  <a:cubicBezTo>
                    <a:pt x="598" y="665"/>
                    <a:pt x="598" y="665"/>
                    <a:pt x="598" y="665"/>
                  </a:cubicBezTo>
                  <a:cubicBezTo>
                    <a:pt x="598" y="665"/>
                    <a:pt x="598" y="665"/>
                    <a:pt x="598" y="665"/>
                  </a:cubicBezTo>
                  <a:cubicBezTo>
                    <a:pt x="597" y="666"/>
                    <a:pt x="597" y="666"/>
                    <a:pt x="597" y="666"/>
                  </a:cubicBezTo>
                  <a:cubicBezTo>
                    <a:pt x="597" y="666"/>
                    <a:pt x="597" y="666"/>
                    <a:pt x="597" y="666"/>
                  </a:cubicBezTo>
                  <a:cubicBezTo>
                    <a:pt x="595" y="667"/>
                    <a:pt x="595" y="667"/>
                    <a:pt x="595" y="667"/>
                  </a:cubicBezTo>
                  <a:cubicBezTo>
                    <a:pt x="595" y="667"/>
                    <a:pt x="595" y="667"/>
                    <a:pt x="595" y="667"/>
                  </a:cubicBezTo>
                  <a:cubicBezTo>
                    <a:pt x="595" y="668"/>
                    <a:pt x="595" y="668"/>
                    <a:pt x="595" y="668"/>
                  </a:cubicBezTo>
                  <a:cubicBezTo>
                    <a:pt x="595" y="668"/>
                    <a:pt x="595" y="668"/>
                    <a:pt x="595" y="668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69"/>
                    <a:pt x="594" y="669"/>
                    <a:pt x="594" y="669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0"/>
                    <a:pt x="594" y="670"/>
                    <a:pt x="594" y="670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1"/>
                    <a:pt x="594" y="671"/>
                    <a:pt x="594" y="671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4" y="672"/>
                    <a:pt x="594" y="672"/>
                    <a:pt x="594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3" y="672"/>
                    <a:pt x="593" y="672"/>
                    <a:pt x="593" y="672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2" y="673"/>
                    <a:pt x="592" y="673"/>
                    <a:pt x="592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1" y="673"/>
                    <a:pt x="591" y="673"/>
                    <a:pt x="591" y="673"/>
                  </a:cubicBezTo>
                  <a:cubicBezTo>
                    <a:pt x="590" y="673"/>
                    <a:pt x="590" y="673"/>
                    <a:pt x="590" y="673"/>
                  </a:cubicBezTo>
                  <a:cubicBezTo>
                    <a:pt x="590" y="673"/>
                    <a:pt x="590" y="673"/>
                    <a:pt x="590" y="673"/>
                  </a:cubicBezTo>
                  <a:cubicBezTo>
                    <a:pt x="590" y="671"/>
                    <a:pt x="590" y="671"/>
                    <a:pt x="590" y="671"/>
                  </a:cubicBezTo>
                  <a:cubicBezTo>
                    <a:pt x="590" y="671"/>
                    <a:pt x="590" y="671"/>
                    <a:pt x="590" y="671"/>
                  </a:cubicBezTo>
                  <a:cubicBezTo>
                    <a:pt x="589" y="669"/>
                    <a:pt x="589" y="669"/>
                    <a:pt x="589" y="669"/>
                  </a:cubicBezTo>
                  <a:cubicBezTo>
                    <a:pt x="589" y="669"/>
                    <a:pt x="589" y="669"/>
                    <a:pt x="589" y="669"/>
                  </a:cubicBezTo>
                  <a:cubicBezTo>
                    <a:pt x="588" y="668"/>
                    <a:pt x="588" y="668"/>
                    <a:pt x="588" y="668"/>
                  </a:cubicBezTo>
                  <a:cubicBezTo>
                    <a:pt x="588" y="668"/>
                    <a:pt x="588" y="668"/>
                    <a:pt x="588" y="668"/>
                  </a:cubicBezTo>
                  <a:cubicBezTo>
                    <a:pt x="587" y="666"/>
                    <a:pt x="587" y="666"/>
                    <a:pt x="587" y="666"/>
                  </a:cubicBezTo>
                  <a:cubicBezTo>
                    <a:pt x="587" y="666"/>
                    <a:pt x="587" y="666"/>
                    <a:pt x="587" y="666"/>
                  </a:cubicBezTo>
                  <a:cubicBezTo>
                    <a:pt x="586" y="664"/>
                    <a:pt x="586" y="664"/>
                    <a:pt x="586" y="664"/>
                  </a:cubicBezTo>
                  <a:cubicBezTo>
                    <a:pt x="586" y="664"/>
                    <a:pt x="586" y="664"/>
                    <a:pt x="586" y="664"/>
                  </a:cubicBezTo>
                  <a:cubicBezTo>
                    <a:pt x="585" y="662"/>
                    <a:pt x="585" y="662"/>
                    <a:pt x="585" y="662"/>
                  </a:cubicBezTo>
                  <a:cubicBezTo>
                    <a:pt x="585" y="662"/>
                    <a:pt x="585" y="662"/>
                    <a:pt x="585" y="662"/>
                  </a:cubicBezTo>
                  <a:cubicBezTo>
                    <a:pt x="584" y="661"/>
                    <a:pt x="584" y="661"/>
                    <a:pt x="584" y="661"/>
                  </a:cubicBezTo>
                  <a:cubicBezTo>
                    <a:pt x="584" y="661"/>
                    <a:pt x="584" y="661"/>
                    <a:pt x="584" y="661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3" y="659"/>
                    <a:pt x="583" y="659"/>
                    <a:pt x="583" y="659"/>
                  </a:cubicBezTo>
                  <a:cubicBezTo>
                    <a:pt x="584" y="659"/>
                    <a:pt x="584" y="659"/>
                    <a:pt x="584" y="659"/>
                  </a:cubicBezTo>
                  <a:cubicBezTo>
                    <a:pt x="584" y="659"/>
                    <a:pt x="584" y="659"/>
                    <a:pt x="584" y="659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4" y="658"/>
                    <a:pt x="584" y="658"/>
                    <a:pt x="584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5" y="658"/>
                    <a:pt x="585" y="658"/>
                    <a:pt x="585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6" y="658"/>
                    <a:pt x="586" y="658"/>
                    <a:pt x="586" y="658"/>
                  </a:cubicBezTo>
                  <a:cubicBezTo>
                    <a:pt x="587" y="658"/>
                    <a:pt x="587" y="658"/>
                    <a:pt x="587" y="658"/>
                  </a:cubicBezTo>
                  <a:cubicBezTo>
                    <a:pt x="587" y="658"/>
                    <a:pt x="587" y="658"/>
                    <a:pt x="587" y="658"/>
                  </a:cubicBezTo>
                  <a:cubicBezTo>
                    <a:pt x="588" y="658"/>
                    <a:pt x="588" y="658"/>
                    <a:pt x="588" y="658"/>
                  </a:cubicBezTo>
                  <a:cubicBezTo>
                    <a:pt x="588" y="658"/>
                    <a:pt x="588" y="658"/>
                    <a:pt x="588" y="658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4" y="665"/>
                    <a:pt x="594" y="665"/>
                    <a:pt x="594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5" y="665"/>
                    <a:pt x="595" y="665"/>
                    <a:pt x="595" y="665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6" y="664"/>
                    <a:pt x="596" y="664"/>
                    <a:pt x="596" y="664"/>
                  </a:cubicBezTo>
                  <a:cubicBezTo>
                    <a:pt x="594" y="656"/>
                    <a:pt x="594" y="656"/>
                    <a:pt x="594" y="656"/>
                  </a:cubicBezTo>
                  <a:cubicBezTo>
                    <a:pt x="594" y="656"/>
                    <a:pt x="594" y="656"/>
                    <a:pt x="594" y="656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7"/>
                    <a:pt x="588" y="647"/>
                    <a:pt x="588" y="647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6"/>
                    <a:pt x="588" y="646"/>
                    <a:pt x="588" y="646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8" y="645"/>
                    <a:pt x="588" y="645"/>
                    <a:pt x="588" y="645"/>
                  </a:cubicBezTo>
                  <a:cubicBezTo>
                    <a:pt x="587" y="645"/>
                    <a:pt x="587" y="645"/>
                    <a:pt x="587" y="645"/>
                  </a:cubicBezTo>
                  <a:cubicBezTo>
                    <a:pt x="587" y="645"/>
                    <a:pt x="587" y="645"/>
                    <a:pt x="587" y="645"/>
                  </a:cubicBezTo>
                  <a:cubicBezTo>
                    <a:pt x="586" y="644"/>
                    <a:pt x="586" y="644"/>
                    <a:pt x="586" y="644"/>
                  </a:cubicBezTo>
                  <a:cubicBezTo>
                    <a:pt x="586" y="644"/>
                    <a:pt x="586" y="644"/>
                    <a:pt x="586" y="644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3"/>
                    <a:pt x="585" y="643"/>
                    <a:pt x="585" y="643"/>
                  </a:cubicBezTo>
                  <a:cubicBezTo>
                    <a:pt x="585" y="642"/>
                    <a:pt x="585" y="642"/>
                    <a:pt x="585" y="642"/>
                  </a:cubicBezTo>
                  <a:cubicBezTo>
                    <a:pt x="585" y="642"/>
                    <a:pt x="585" y="642"/>
                    <a:pt x="585" y="642"/>
                  </a:cubicBezTo>
                  <a:cubicBezTo>
                    <a:pt x="585" y="641"/>
                    <a:pt x="585" y="641"/>
                    <a:pt x="585" y="641"/>
                  </a:cubicBezTo>
                  <a:cubicBezTo>
                    <a:pt x="585" y="641"/>
                    <a:pt x="585" y="641"/>
                    <a:pt x="585" y="641"/>
                  </a:cubicBezTo>
                  <a:cubicBezTo>
                    <a:pt x="585" y="640"/>
                    <a:pt x="585" y="640"/>
                    <a:pt x="585" y="640"/>
                  </a:cubicBezTo>
                  <a:cubicBezTo>
                    <a:pt x="585" y="640"/>
                    <a:pt x="585" y="640"/>
                    <a:pt x="585" y="640"/>
                  </a:cubicBezTo>
                  <a:cubicBezTo>
                    <a:pt x="585" y="639"/>
                    <a:pt x="585" y="639"/>
                    <a:pt x="585" y="639"/>
                  </a:cubicBezTo>
                  <a:cubicBezTo>
                    <a:pt x="585" y="639"/>
                    <a:pt x="585" y="639"/>
                    <a:pt x="585" y="639"/>
                  </a:cubicBezTo>
                  <a:cubicBezTo>
                    <a:pt x="587" y="639"/>
                    <a:pt x="587" y="639"/>
                    <a:pt x="587" y="639"/>
                  </a:cubicBezTo>
                  <a:cubicBezTo>
                    <a:pt x="587" y="639"/>
                    <a:pt x="587" y="639"/>
                    <a:pt x="587" y="639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8" y="640"/>
                    <a:pt x="588" y="640"/>
                    <a:pt x="588" y="640"/>
                  </a:cubicBezTo>
                  <a:cubicBezTo>
                    <a:pt x="589" y="640"/>
                    <a:pt x="589" y="640"/>
                    <a:pt x="589" y="640"/>
                  </a:cubicBezTo>
                  <a:cubicBezTo>
                    <a:pt x="589" y="640"/>
                    <a:pt x="589" y="640"/>
                    <a:pt x="589" y="640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1" y="642"/>
                    <a:pt x="591" y="642"/>
                    <a:pt x="591" y="642"/>
                  </a:cubicBezTo>
                  <a:cubicBezTo>
                    <a:pt x="591" y="642"/>
                    <a:pt x="591" y="642"/>
                    <a:pt x="591" y="642"/>
                  </a:cubicBezTo>
                  <a:cubicBezTo>
                    <a:pt x="592" y="642"/>
                    <a:pt x="592" y="642"/>
                    <a:pt x="592" y="642"/>
                  </a:cubicBezTo>
                  <a:cubicBezTo>
                    <a:pt x="592" y="642"/>
                    <a:pt x="592" y="642"/>
                    <a:pt x="592" y="642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2" y="643"/>
                    <a:pt x="592" y="643"/>
                    <a:pt x="592" y="643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4"/>
                    <a:pt x="593" y="644"/>
                    <a:pt x="593" y="644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3" y="645"/>
                    <a:pt x="593" y="645"/>
                    <a:pt x="593" y="645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6"/>
                    <a:pt x="594" y="646"/>
                    <a:pt x="594" y="646"/>
                  </a:cubicBezTo>
                  <a:cubicBezTo>
                    <a:pt x="594" y="647"/>
                    <a:pt x="594" y="647"/>
                    <a:pt x="594" y="647"/>
                  </a:cubicBezTo>
                  <a:cubicBezTo>
                    <a:pt x="594" y="647"/>
                    <a:pt x="594" y="647"/>
                    <a:pt x="594" y="647"/>
                  </a:cubicBezTo>
                  <a:cubicBezTo>
                    <a:pt x="594" y="648"/>
                    <a:pt x="594" y="648"/>
                    <a:pt x="594" y="648"/>
                  </a:cubicBezTo>
                  <a:cubicBezTo>
                    <a:pt x="594" y="648"/>
                    <a:pt x="594" y="648"/>
                    <a:pt x="594" y="648"/>
                  </a:cubicBezTo>
                  <a:cubicBezTo>
                    <a:pt x="594" y="649"/>
                    <a:pt x="594" y="649"/>
                    <a:pt x="594" y="649"/>
                  </a:cubicBezTo>
                  <a:cubicBezTo>
                    <a:pt x="594" y="649"/>
                    <a:pt x="594" y="649"/>
                    <a:pt x="594" y="649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5" y="650"/>
                    <a:pt x="595" y="650"/>
                    <a:pt x="595" y="650"/>
                  </a:cubicBezTo>
                  <a:cubicBezTo>
                    <a:pt x="596" y="651"/>
                    <a:pt x="596" y="651"/>
                    <a:pt x="596" y="651"/>
                  </a:cubicBezTo>
                  <a:cubicBezTo>
                    <a:pt x="596" y="651"/>
                    <a:pt x="596" y="651"/>
                    <a:pt x="596" y="651"/>
                  </a:cubicBezTo>
                  <a:cubicBezTo>
                    <a:pt x="597" y="652"/>
                    <a:pt x="597" y="652"/>
                    <a:pt x="597" y="652"/>
                  </a:cubicBezTo>
                  <a:cubicBezTo>
                    <a:pt x="597" y="652"/>
                    <a:pt x="597" y="652"/>
                    <a:pt x="597" y="652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7" y="653"/>
                    <a:pt x="597" y="653"/>
                    <a:pt x="597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8" y="653"/>
                    <a:pt x="598" y="653"/>
                    <a:pt x="598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599" y="653"/>
                    <a:pt x="599" y="653"/>
                    <a:pt x="599" y="653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0" y="652"/>
                    <a:pt x="600" y="652"/>
                    <a:pt x="600" y="652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1"/>
                    <a:pt x="601" y="651"/>
                    <a:pt x="601" y="651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50"/>
                    <a:pt x="601" y="650"/>
                    <a:pt x="601" y="650"/>
                  </a:cubicBezTo>
                  <a:cubicBezTo>
                    <a:pt x="601" y="649"/>
                    <a:pt x="601" y="649"/>
                    <a:pt x="601" y="649"/>
                  </a:cubicBezTo>
                  <a:cubicBezTo>
                    <a:pt x="601" y="649"/>
                    <a:pt x="601" y="649"/>
                    <a:pt x="601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600" y="649"/>
                    <a:pt x="600" y="649"/>
                    <a:pt x="600" y="649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9" y="650"/>
                    <a:pt x="599" y="650"/>
                    <a:pt x="599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8" y="650"/>
                    <a:pt x="598" y="650"/>
                    <a:pt x="598" y="650"/>
                  </a:cubicBezTo>
                  <a:cubicBezTo>
                    <a:pt x="597" y="650"/>
                    <a:pt x="597" y="650"/>
                    <a:pt x="597" y="650"/>
                  </a:cubicBezTo>
                  <a:cubicBezTo>
                    <a:pt x="597" y="650"/>
                    <a:pt x="597" y="650"/>
                    <a:pt x="597" y="650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7" y="649"/>
                    <a:pt x="597" y="649"/>
                    <a:pt x="597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9"/>
                    <a:pt x="596" y="649"/>
                    <a:pt x="596" y="649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8"/>
                    <a:pt x="596" y="648"/>
                    <a:pt x="596" y="648"/>
                  </a:cubicBezTo>
                  <a:cubicBezTo>
                    <a:pt x="596" y="647"/>
                    <a:pt x="596" y="647"/>
                    <a:pt x="596" y="647"/>
                  </a:cubicBezTo>
                  <a:cubicBezTo>
                    <a:pt x="596" y="647"/>
                    <a:pt x="596" y="647"/>
                    <a:pt x="596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7" y="647"/>
                    <a:pt x="597" y="647"/>
                    <a:pt x="597" y="647"/>
                  </a:cubicBezTo>
                  <a:cubicBezTo>
                    <a:pt x="598" y="646"/>
                    <a:pt x="598" y="646"/>
                    <a:pt x="598" y="646"/>
                  </a:cubicBezTo>
                  <a:cubicBezTo>
                    <a:pt x="598" y="646"/>
                    <a:pt x="598" y="646"/>
                    <a:pt x="598" y="646"/>
                  </a:cubicBezTo>
                  <a:cubicBezTo>
                    <a:pt x="599" y="646"/>
                    <a:pt x="599" y="646"/>
                    <a:pt x="599" y="646"/>
                  </a:cubicBezTo>
                  <a:cubicBezTo>
                    <a:pt x="599" y="646"/>
                    <a:pt x="599" y="646"/>
                    <a:pt x="599" y="646"/>
                  </a:cubicBezTo>
                  <a:cubicBezTo>
                    <a:pt x="600" y="646"/>
                    <a:pt x="600" y="646"/>
                    <a:pt x="600" y="646"/>
                  </a:cubicBezTo>
                  <a:cubicBezTo>
                    <a:pt x="600" y="646"/>
                    <a:pt x="600" y="646"/>
                    <a:pt x="600" y="646"/>
                  </a:cubicBezTo>
                  <a:cubicBezTo>
                    <a:pt x="601" y="646"/>
                    <a:pt x="601" y="646"/>
                    <a:pt x="601" y="646"/>
                  </a:cubicBezTo>
                  <a:cubicBezTo>
                    <a:pt x="601" y="646"/>
                    <a:pt x="601" y="646"/>
                    <a:pt x="601" y="646"/>
                  </a:cubicBezTo>
                  <a:cubicBezTo>
                    <a:pt x="603" y="645"/>
                    <a:pt x="603" y="645"/>
                    <a:pt x="603" y="645"/>
                  </a:cubicBezTo>
                  <a:cubicBezTo>
                    <a:pt x="603" y="645"/>
                    <a:pt x="603" y="645"/>
                    <a:pt x="603" y="645"/>
                  </a:cubicBezTo>
                  <a:cubicBezTo>
                    <a:pt x="604" y="645"/>
                    <a:pt x="604" y="645"/>
                    <a:pt x="604" y="645"/>
                  </a:cubicBezTo>
                  <a:cubicBezTo>
                    <a:pt x="604" y="645"/>
                    <a:pt x="604" y="645"/>
                    <a:pt x="604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5"/>
                    <a:pt x="605" y="645"/>
                    <a:pt x="605" y="645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4"/>
                    <a:pt x="605" y="644"/>
                    <a:pt x="605" y="644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5" y="643"/>
                    <a:pt x="605" y="643"/>
                    <a:pt x="605" y="643"/>
                  </a:cubicBezTo>
                  <a:cubicBezTo>
                    <a:pt x="606" y="642"/>
                    <a:pt x="606" y="642"/>
                    <a:pt x="606" y="642"/>
                  </a:cubicBezTo>
                  <a:cubicBezTo>
                    <a:pt x="606" y="642"/>
                    <a:pt x="606" y="642"/>
                    <a:pt x="606" y="642"/>
                  </a:cubicBezTo>
                  <a:cubicBezTo>
                    <a:pt x="613" y="629"/>
                    <a:pt x="613" y="629"/>
                    <a:pt x="613" y="629"/>
                  </a:cubicBezTo>
                  <a:cubicBezTo>
                    <a:pt x="613" y="629"/>
                    <a:pt x="613" y="629"/>
                    <a:pt x="613" y="629"/>
                  </a:cubicBezTo>
                  <a:cubicBezTo>
                    <a:pt x="614" y="627"/>
                    <a:pt x="614" y="627"/>
                    <a:pt x="614" y="627"/>
                  </a:cubicBezTo>
                  <a:cubicBezTo>
                    <a:pt x="614" y="627"/>
                    <a:pt x="614" y="627"/>
                    <a:pt x="614" y="627"/>
                  </a:cubicBezTo>
                  <a:cubicBezTo>
                    <a:pt x="614" y="626"/>
                    <a:pt x="614" y="626"/>
                    <a:pt x="614" y="626"/>
                  </a:cubicBezTo>
                  <a:cubicBezTo>
                    <a:pt x="614" y="626"/>
                    <a:pt x="614" y="626"/>
                    <a:pt x="614" y="626"/>
                  </a:cubicBezTo>
                  <a:cubicBezTo>
                    <a:pt x="614" y="625"/>
                    <a:pt x="614" y="625"/>
                    <a:pt x="614" y="625"/>
                  </a:cubicBezTo>
                  <a:cubicBezTo>
                    <a:pt x="614" y="625"/>
                    <a:pt x="614" y="625"/>
                    <a:pt x="614" y="625"/>
                  </a:cubicBezTo>
                  <a:cubicBezTo>
                    <a:pt x="614" y="623"/>
                    <a:pt x="614" y="623"/>
                    <a:pt x="614" y="623"/>
                  </a:cubicBezTo>
                  <a:cubicBezTo>
                    <a:pt x="614" y="623"/>
                    <a:pt x="614" y="623"/>
                    <a:pt x="614" y="623"/>
                  </a:cubicBezTo>
                  <a:cubicBezTo>
                    <a:pt x="614" y="622"/>
                    <a:pt x="614" y="622"/>
                    <a:pt x="614" y="622"/>
                  </a:cubicBezTo>
                  <a:cubicBezTo>
                    <a:pt x="614" y="622"/>
                    <a:pt x="614" y="622"/>
                    <a:pt x="614" y="622"/>
                  </a:cubicBezTo>
                  <a:cubicBezTo>
                    <a:pt x="614" y="621"/>
                    <a:pt x="614" y="621"/>
                    <a:pt x="614" y="621"/>
                  </a:cubicBezTo>
                  <a:cubicBezTo>
                    <a:pt x="614" y="621"/>
                    <a:pt x="614" y="621"/>
                    <a:pt x="614" y="621"/>
                  </a:cubicBezTo>
                  <a:cubicBezTo>
                    <a:pt x="614" y="619"/>
                    <a:pt x="614" y="619"/>
                    <a:pt x="614" y="619"/>
                  </a:cubicBezTo>
                  <a:cubicBezTo>
                    <a:pt x="614" y="619"/>
                    <a:pt x="614" y="619"/>
                    <a:pt x="614" y="619"/>
                  </a:cubicBezTo>
                  <a:cubicBezTo>
                    <a:pt x="613" y="618"/>
                    <a:pt x="613" y="618"/>
                    <a:pt x="613" y="618"/>
                  </a:cubicBezTo>
                  <a:cubicBezTo>
                    <a:pt x="613" y="618"/>
                    <a:pt x="613" y="618"/>
                    <a:pt x="613" y="618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4" y="616"/>
                    <a:pt x="614" y="616"/>
                    <a:pt x="614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5" y="616"/>
                    <a:pt x="615" y="616"/>
                    <a:pt x="615" y="616"/>
                  </a:cubicBezTo>
                  <a:cubicBezTo>
                    <a:pt x="616" y="616"/>
                    <a:pt x="616" y="616"/>
                    <a:pt x="616" y="616"/>
                  </a:cubicBezTo>
                  <a:cubicBezTo>
                    <a:pt x="616" y="616"/>
                    <a:pt x="616" y="616"/>
                    <a:pt x="616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7" y="616"/>
                    <a:pt x="617" y="616"/>
                    <a:pt x="617" y="616"/>
                  </a:cubicBezTo>
                  <a:cubicBezTo>
                    <a:pt x="618" y="617"/>
                    <a:pt x="618" y="617"/>
                    <a:pt x="618" y="617"/>
                  </a:cubicBezTo>
                  <a:cubicBezTo>
                    <a:pt x="618" y="617"/>
                    <a:pt x="618" y="617"/>
                    <a:pt x="618" y="617"/>
                  </a:cubicBezTo>
                  <a:cubicBezTo>
                    <a:pt x="619" y="617"/>
                    <a:pt x="619" y="617"/>
                    <a:pt x="619" y="617"/>
                  </a:cubicBezTo>
                  <a:cubicBezTo>
                    <a:pt x="619" y="617"/>
                    <a:pt x="619" y="617"/>
                    <a:pt x="619" y="617"/>
                  </a:cubicBezTo>
                  <a:cubicBezTo>
                    <a:pt x="620" y="618"/>
                    <a:pt x="620" y="618"/>
                    <a:pt x="620" y="618"/>
                  </a:cubicBezTo>
                  <a:cubicBezTo>
                    <a:pt x="620" y="618"/>
                    <a:pt x="620" y="618"/>
                    <a:pt x="620" y="618"/>
                  </a:cubicBezTo>
                  <a:cubicBezTo>
                    <a:pt x="620" y="619"/>
                    <a:pt x="620" y="619"/>
                    <a:pt x="620" y="619"/>
                  </a:cubicBezTo>
                  <a:cubicBezTo>
                    <a:pt x="620" y="619"/>
                    <a:pt x="620" y="619"/>
                    <a:pt x="620" y="619"/>
                  </a:cubicBezTo>
                  <a:cubicBezTo>
                    <a:pt x="621" y="620"/>
                    <a:pt x="621" y="620"/>
                    <a:pt x="621" y="620"/>
                  </a:cubicBezTo>
                  <a:cubicBezTo>
                    <a:pt x="621" y="620"/>
                    <a:pt x="621" y="620"/>
                    <a:pt x="621" y="620"/>
                  </a:cubicBezTo>
                  <a:cubicBezTo>
                    <a:pt x="622" y="621"/>
                    <a:pt x="622" y="621"/>
                    <a:pt x="622" y="621"/>
                  </a:cubicBezTo>
                  <a:cubicBezTo>
                    <a:pt x="622" y="621"/>
                    <a:pt x="622" y="621"/>
                    <a:pt x="622" y="621"/>
                  </a:cubicBezTo>
                  <a:cubicBezTo>
                    <a:pt x="622" y="622"/>
                    <a:pt x="622" y="622"/>
                    <a:pt x="622" y="622"/>
                  </a:cubicBezTo>
                  <a:cubicBezTo>
                    <a:pt x="622" y="622"/>
                    <a:pt x="622" y="622"/>
                    <a:pt x="622" y="622"/>
                  </a:cubicBezTo>
                  <a:cubicBezTo>
                    <a:pt x="623" y="623"/>
                    <a:pt x="623" y="623"/>
                    <a:pt x="623" y="623"/>
                  </a:cubicBezTo>
                  <a:cubicBezTo>
                    <a:pt x="623" y="623"/>
                    <a:pt x="623" y="623"/>
                    <a:pt x="623" y="623"/>
                  </a:cubicBezTo>
                  <a:cubicBezTo>
                    <a:pt x="623" y="625"/>
                    <a:pt x="623" y="625"/>
                    <a:pt x="623" y="625"/>
                  </a:cubicBezTo>
                  <a:cubicBezTo>
                    <a:pt x="623" y="625"/>
                    <a:pt x="623" y="625"/>
                    <a:pt x="623" y="625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6"/>
                    <a:pt x="622" y="626"/>
                    <a:pt x="622" y="626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2" y="627"/>
                    <a:pt x="622" y="627"/>
                    <a:pt x="622" y="627"/>
                  </a:cubicBezTo>
                  <a:cubicBezTo>
                    <a:pt x="621" y="628"/>
                    <a:pt x="621" y="628"/>
                    <a:pt x="621" y="628"/>
                  </a:cubicBezTo>
                  <a:cubicBezTo>
                    <a:pt x="620" y="629"/>
                    <a:pt x="620" y="629"/>
                    <a:pt x="620" y="629"/>
                  </a:cubicBezTo>
                  <a:cubicBezTo>
                    <a:pt x="620" y="629"/>
                    <a:pt x="620" y="629"/>
                    <a:pt x="620" y="629"/>
                  </a:cubicBezTo>
                  <a:cubicBezTo>
                    <a:pt x="619" y="630"/>
                    <a:pt x="619" y="630"/>
                    <a:pt x="619" y="630"/>
                  </a:cubicBezTo>
                  <a:cubicBezTo>
                    <a:pt x="619" y="630"/>
                    <a:pt x="619" y="630"/>
                    <a:pt x="619" y="630"/>
                  </a:cubicBezTo>
                  <a:cubicBezTo>
                    <a:pt x="618" y="631"/>
                    <a:pt x="618" y="631"/>
                    <a:pt x="618" y="631"/>
                  </a:cubicBezTo>
                  <a:cubicBezTo>
                    <a:pt x="618" y="631"/>
                    <a:pt x="618" y="631"/>
                    <a:pt x="618" y="631"/>
                  </a:cubicBezTo>
                  <a:cubicBezTo>
                    <a:pt x="617" y="633"/>
                    <a:pt x="617" y="633"/>
                    <a:pt x="617" y="633"/>
                  </a:cubicBezTo>
                  <a:cubicBezTo>
                    <a:pt x="617" y="633"/>
                    <a:pt x="617" y="633"/>
                    <a:pt x="617" y="633"/>
                  </a:cubicBezTo>
                  <a:cubicBezTo>
                    <a:pt x="616" y="634"/>
                    <a:pt x="616" y="634"/>
                    <a:pt x="616" y="634"/>
                  </a:cubicBezTo>
                  <a:cubicBezTo>
                    <a:pt x="616" y="634"/>
                    <a:pt x="616" y="634"/>
                    <a:pt x="616" y="634"/>
                  </a:cubicBezTo>
                  <a:cubicBezTo>
                    <a:pt x="615" y="636"/>
                    <a:pt x="615" y="636"/>
                    <a:pt x="615" y="636"/>
                  </a:cubicBezTo>
                  <a:cubicBezTo>
                    <a:pt x="615" y="636"/>
                    <a:pt x="615" y="636"/>
                    <a:pt x="615" y="636"/>
                  </a:cubicBezTo>
                  <a:cubicBezTo>
                    <a:pt x="614" y="637"/>
                    <a:pt x="614" y="637"/>
                    <a:pt x="614" y="637"/>
                  </a:cubicBezTo>
                  <a:cubicBezTo>
                    <a:pt x="614" y="637"/>
                    <a:pt x="614" y="637"/>
                    <a:pt x="614" y="637"/>
                  </a:cubicBezTo>
                  <a:cubicBezTo>
                    <a:pt x="613" y="638"/>
                    <a:pt x="613" y="638"/>
                    <a:pt x="613" y="638"/>
                  </a:cubicBezTo>
                  <a:cubicBezTo>
                    <a:pt x="613" y="638"/>
                    <a:pt x="613" y="638"/>
                    <a:pt x="613" y="638"/>
                  </a:cubicBezTo>
                  <a:cubicBezTo>
                    <a:pt x="609" y="644"/>
                    <a:pt x="609" y="644"/>
                    <a:pt x="609" y="644"/>
                  </a:cubicBezTo>
                  <a:cubicBezTo>
                    <a:pt x="609" y="644"/>
                    <a:pt x="609" y="644"/>
                    <a:pt x="609" y="644"/>
                  </a:cubicBezTo>
                  <a:cubicBezTo>
                    <a:pt x="609" y="645"/>
                    <a:pt x="609" y="645"/>
                    <a:pt x="609" y="645"/>
                  </a:cubicBezTo>
                  <a:cubicBezTo>
                    <a:pt x="609" y="645"/>
                    <a:pt x="609" y="645"/>
                    <a:pt x="609" y="645"/>
                  </a:cubicBezTo>
                  <a:cubicBezTo>
                    <a:pt x="610" y="645"/>
                    <a:pt x="610" y="645"/>
                    <a:pt x="610" y="645"/>
                  </a:cubicBezTo>
                  <a:cubicBezTo>
                    <a:pt x="610" y="645"/>
                    <a:pt x="610" y="645"/>
                    <a:pt x="610" y="645"/>
                  </a:cubicBezTo>
                  <a:cubicBezTo>
                    <a:pt x="611" y="646"/>
                    <a:pt x="611" y="646"/>
                    <a:pt x="611" y="646"/>
                  </a:cubicBezTo>
                  <a:cubicBezTo>
                    <a:pt x="611" y="646"/>
                    <a:pt x="611" y="646"/>
                    <a:pt x="611" y="646"/>
                  </a:cubicBezTo>
                  <a:cubicBezTo>
                    <a:pt x="612" y="647"/>
                    <a:pt x="612" y="647"/>
                    <a:pt x="612" y="647"/>
                  </a:cubicBezTo>
                  <a:cubicBezTo>
                    <a:pt x="612" y="647"/>
                    <a:pt x="612" y="647"/>
                    <a:pt x="612" y="647"/>
                  </a:cubicBezTo>
                  <a:cubicBezTo>
                    <a:pt x="614" y="647"/>
                    <a:pt x="614" y="647"/>
                    <a:pt x="614" y="647"/>
                  </a:cubicBezTo>
                  <a:cubicBezTo>
                    <a:pt x="614" y="647"/>
                    <a:pt x="614" y="647"/>
                    <a:pt x="614" y="647"/>
                  </a:cubicBezTo>
                  <a:cubicBezTo>
                    <a:pt x="615" y="648"/>
                    <a:pt x="615" y="648"/>
                    <a:pt x="615" y="648"/>
                  </a:cubicBezTo>
                  <a:cubicBezTo>
                    <a:pt x="615" y="648"/>
                    <a:pt x="615" y="648"/>
                    <a:pt x="615" y="648"/>
                  </a:cubicBezTo>
                  <a:cubicBezTo>
                    <a:pt x="616" y="648"/>
                    <a:pt x="616" y="648"/>
                    <a:pt x="616" y="648"/>
                  </a:cubicBezTo>
                  <a:cubicBezTo>
                    <a:pt x="616" y="648"/>
                    <a:pt x="616" y="648"/>
                    <a:pt x="616" y="648"/>
                  </a:cubicBezTo>
                  <a:cubicBezTo>
                    <a:pt x="618" y="647"/>
                    <a:pt x="618" y="647"/>
                    <a:pt x="618" y="647"/>
                  </a:cubicBezTo>
                  <a:cubicBezTo>
                    <a:pt x="618" y="647"/>
                    <a:pt x="618" y="647"/>
                    <a:pt x="618" y="647"/>
                  </a:cubicBezTo>
                  <a:cubicBezTo>
                    <a:pt x="619" y="646"/>
                    <a:pt x="619" y="646"/>
                    <a:pt x="619" y="646"/>
                  </a:cubicBezTo>
                  <a:cubicBezTo>
                    <a:pt x="619" y="646"/>
                    <a:pt x="619" y="646"/>
                    <a:pt x="619" y="646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5" y="641"/>
                    <a:pt x="625" y="641"/>
                    <a:pt x="625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1"/>
                    <a:pt x="626" y="641"/>
                    <a:pt x="626" y="641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6" y="640"/>
                    <a:pt x="626" y="640"/>
                    <a:pt x="626" y="640"/>
                  </a:cubicBezTo>
                  <a:cubicBezTo>
                    <a:pt x="627" y="639"/>
                    <a:pt x="627" y="639"/>
                    <a:pt x="627" y="639"/>
                  </a:cubicBezTo>
                  <a:cubicBezTo>
                    <a:pt x="627" y="639"/>
                    <a:pt x="627" y="639"/>
                    <a:pt x="627" y="639"/>
                  </a:cubicBezTo>
                  <a:cubicBezTo>
                    <a:pt x="635" y="634"/>
                    <a:pt x="635" y="634"/>
                    <a:pt x="635" y="634"/>
                  </a:cubicBezTo>
                  <a:cubicBezTo>
                    <a:pt x="635" y="634"/>
                    <a:pt x="635" y="634"/>
                    <a:pt x="635" y="634"/>
                  </a:cubicBezTo>
                  <a:cubicBezTo>
                    <a:pt x="636" y="634"/>
                    <a:pt x="636" y="634"/>
                    <a:pt x="636" y="634"/>
                  </a:cubicBezTo>
                  <a:cubicBezTo>
                    <a:pt x="636" y="634"/>
                    <a:pt x="636" y="634"/>
                    <a:pt x="636" y="634"/>
                  </a:cubicBezTo>
                  <a:cubicBezTo>
                    <a:pt x="637" y="634"/>
                    <a:pt x="637" y="634"/>
                    <a:pt x="637" y="634"/>
                  </a:cubicBezTo>
                  <a:cubicBezTo>
                    <a:pt x="637" y="634"/>
                    <a:pt x="637" y="634"/>
                    <a:pt x="637" y="634"/>
                  </a:cubicBezTo>
                  <a:cubicBezTo>
                    <a:pt x="638" y="634"/>
                    <a:pt x="638" y="634"/>
                    <a:pt x="638" y="634"/>
                  </a:cubicBezTo>
                  <a:cubicBezTo>
                    <a:pt x="638" y="634"/>
                    <a:pt x="638" y="634"/>
                    <a:pt x="638" y="634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39" y="635"/>
                    <a:pt x="639" y="635"/>
                    <a:pt x="639" y="635"/>
                  </a:cubicBezTo>
                  <a:cubicBezTo>
                    <a:pt x="640" y="636"/>
                    <a:pt x="640" y="636"/>
                    <a:pt x="640" y="636"/>
                  </a:cubicBezTo>
                  <a:cubicBezTo>
                    <a:pt x="640" y="636"/>
                    <a:pt x="640" y="636"/>
                    <a:pt x="640" y="636"/>
                  </a:cubicBezTo>
                  <a:cubicBezTo>
                    <a:pt x="641" y="636"/>
                    <a:pt x="641" y="636"/>
                    <a:pt x="641" y="636"/>
                  </a:cubicBezTo>
                  <a:cubicBezTo>
                    <a:pt x="641" y="636"/>
                    <a:pt x="641" y="636"/>
                    <a:pt x="641" y="636"/>
                  </a:cubicBezTo>
                  <a:cubicBezTo>
                    <a:pt x="643" y="636"/>
                    <a:pt x="643" y="636"/>
                    <a:pt x="643" y="636"/>
                  </a:cubicBezTo>
                  <a:cubicBezTo>
                    <a:pt x="643" y="636"/>
                    <a:pt x="643" y="636"/>
                    <a:pt x="643" y="636"/>
                  </a:cubicBezTo>
                  <a:cubicBezTo>
                    <a:pt x="643" y="638"/>
                    <a:pt x="643" y="638"/>
                    <a:pt x="643" y="638"/>
                  </a:cubicBezTo>
                  <a:cubicBezTo>
                    <a:pt x="643" y="638"/>
                    <a:pt x="643" y="638"/>
                    <a:pt x="643" y="638"/>
                  </a:cubicBezTo>
                  <a:cubicBezTo>
                    <a:pt x="643" y="639"/>
                    <a:pt x="643" y="639"/>
                    <a:pt x="643" y="639"/>
                  </a:cubicBezTo>
                  <a:cubicBezTo>
                    <a:pt x="643" y="639"/>
                    <a:pt x="643" y="639"/>
                    <a:pt x="643" y="639"/>
                  </a:cubicBezTo>
                  <a:cubicBezTo>
                    <a:pt x="642" y="640"/>
                    <a:pt x="642" y="640"/>
                    <a:pt x="642" y="640"/>
                  </a:cubicBezTo>
                  <a:cubicBezTo>
                    <a:pt x="642" y="640"/>
                    <a:pt x="642" y="640"/>
                    <a:pt x="642" y="640"/>
                  </a:cubicBezTo>
                  <a:cubicBezTo>
                    <a:pt x="642" y="641"/>
                    <a:pt x="642" y="641"/>
                    <a:pt x="642" y="641"/>
                  </a:cubicBezTo>
                  <a:cubicBezTo>
                    <a:pt x="642" y="641"/>
                    <a:pt x="642" y="641"/>
                    <a:pt x="642" y="641"/>
                  </a:cubicBezTo>
                  <a:cubicBezTo>
                    <a:pt x="642" y="643"/>
                    <a:pt x="642" y="643"/>
                    <a:pt x="642" y="643"/>
                  </a:cubicBezTo>
                  <a:cubicBezTo>
                    <a:pt x="642" y="643"/>
                    <a:pt x="642" y="643"/>
                    <a:pt x="642" y="643"/>
                  </a:cubicBezTo>
                  <a:cubicBezTo>
                    <a:pt x="642" y="644"/>
                    <a:pt x="642" y="644"/>
                    <a:pt x="642" y="644"/>
                  </a:cubicBezTo>
                  <a:cubicBezTo>
                    <a:pt x="642" y="644"/>
                    <a:pt x="642" y="644"/>
                    <a:pt x="642" y="644"/>
                  </a:cubicBezTo>
                  <a:cubicBezTo>
                    <a:pt x="641" y="645"/>
                    <a:pt x="641" y="645"/>
                    <a:pt x="641" y="645"/>
                  </a:cubicBezTo>
                  <a:cubicBezTo>
                    <a:pt x="641" y="645"/>
                    <a:pt x="641" y="645"/>
                    <a:pt x="641" y="645"/>
                  </a:cubicBezTo>
                  <a:cubicBezTo>
                    <a:pt x="640" y="646"/>
                    <a:pt x="640" y="646"/>
                    <a:pt x="640" y="646"/>
                  </a:cubicBezTo>
                  <a:cubicBezTo>
                    <a:pt x="640" y="646"/>
                    <a:pt x="640" y="646"/>
                    <a:pt x="640" y="646"/>
                  </a:cubicBezTo>
                  <a:cubicBezTo>
                    <a:pt x="639" y="646"/>
                    <a:pt x="639" y="646"/>
                    <a:pt x="639" y="646"/>
                  </a:cubicBezTo>
                  <a:cubicBezTo>
                    <a:pt x="639" y="646"/>
                    <a:pt x="639" y="646"/>
                    <a:pt x="639" y="646"/>
                  </a:cubicBezTo>
                  <a:cubicBezTo>
                    <a:pt x="639" y="647"/>
                    <a:pt x="639" y="647"/>
                    <a:pt x="639" y="647"/>
                  </a:cubicBezTo>
                  <a:cubicBezTo>
                    <a:pt x="639" y="647"/>
                    <a:pt x="639" y="647"/>
                    <a:pt x="639" y="647"/>
                  </a:cubicBezTo>
                  <a:cubicBezTo>
                    <a:pt x="638" y="647"/>
                    <a:pt x="638" y="647"/>
                    <a:pt x="638" y="647"/>
                  </a:cubicBezTo>
                  <a:cubicBezTo>
                    <a:pt x="638" y="647"/>
                    <a:pt x="638" y="647"/>
                    <a:pt x="638" y="647"/>
                  </a:cubicBezTo>
                  <a:cubicBezTo>
                    <a:pt x="638" y="648"/>
                    <a:pt x="638" y="648"/>
                    <a:pt x="638" y="648"/>
                  </a:cubicBezTo>
                  <a:cubicBezTo>
                    <a:pt x="638" y="648"/>
                    <a:pt x="638" y="648"/>
                    <a:pt x="638" y="648"/>
                  </a:cubicBezTo>
                  <a:cubicBezTo>
                    <a:pt x="638" y="649"/>
                    <a:pt x="638" y="649"/>
                    <a:pt x="638" y="649"/>
                  </a:cubicBezTo>
                  <a:cubicBezTo>
                    <a:pt x="638" y="649"/>
                    <a:pt x="638" y="649"/>
                    <a:pt x="638" y="649"/>
                  </a:cubicBezTo>
                  <a:cubicBezTo>
                    <a:pt x="637" y="649"/>
                    <a:pt x="637" y="649"/>
                    <a:pt x="637" y="649"/>
                  </a:cubicBezTo>
                  <a:cubicBezTo>
                    <a:pt x="637" y="649"/>
                    <a:pt x="637" y="649"/>
                    <a:pt x="637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36" y="649"/>
                    <a:pt x="636" y="649"/>
                    <a:pt x="636" y="649"/>
                  </a:cubicBezTo>
                  <a:cubicBezTo>
                    <a:pt x="627" y="662"/>
                    <a:pt x="627" y="662"/>
                    <a:pt x="627" y="662"/>
                  </a:cubicBezTo>
                  <a:cubicBezTo>
                    <a:pt x="627" y="662"/>
                    <a:pt x="627" y="662"/>
                    <a:pt x="627" y="662"/>
                  </a:cubicBezTo>
                  <a:cubicBezTo>
                    <a:pt x="623" y="668"/>
                    <a:pt x="623" y="668"/>
                    <a:pt x="623" y="668"/>
                  </a:cubicBezTo>
                  <a:cubicBezTo>
                    <a:pt x="623" y="668"/>
                    <a:pt x="623" y="668"/>
                    <a:pt x="623" y="668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4" y="669"/>
                    <a:pt x="624" y="669"/>
                    <a:pt x="624" y="669"/>
                  </a:cubicBezTo>
                  <a:cubicBezTo>
                    <a:pt x="625" y="669"/>
                    <a:pt x="625" y="669"/>
                    <a:pt x="625" y="669"/>
                  </a:cubicBezTo>
                  <a:cubicBezTo>
                    <a:pt x="625" y="669"/>
                    <a:pt x="625" y="669"/>
                    <a:pt x="625" y="669"/>
                  </a:cubicBezTo>
                  <a:cubicBezTo>
                    <a:pt x="625" y="668"/>
                    <a:pt x="625" y="668"/>
                    <a:pt x="625" y="668"/>
                  </a:cubicBezTo>
                  <a:cubicBezTo>
                    <a:pt x="625" y="668"/>
                    <a:pt x="625" y="668"/>
                    <a:pt x="625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6" y="668"/>
                    <a:pt x="626" y="668"/>
                    <a:pt x="626" y="668"/>
                  </a:cubicBezTo>
                  <a:cubicBezTo>
                    <a:pt x="627" y="668"/>
                    <a:pt x="627" y="668"/>
                    <a:pt x="627" y="668"/>
                  </a:cubicBezTo>
                  <a:cubicBezTo>
                    <a:pt x="627" y="668"/>
                    <a:pt x="627" y="668"/>
                    <a:pt x="627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69"/>
                    <a:pt x="629" y="669"/>
                    <a:pt x="629" y="669"/>
                  </a:cubicBezTo>
                  <a:cubicBezTo>
                    <a:pt x="629" y="670"/>
                    <a:pt x="629" y="670"/>
                    <a:pt x="629" y="670"/>
                  </a:cubicBezTo>
                  <a:cubicBezTo>
                    <a:pt x="629" y="670"/>
                    <a:pt x="629" y="670"/>
                    <a:pt x="629" y="670"/>
                  </a:cubicBezTo>
                  <a:cubicBezTo>
                    <a:pt x="630" y="671"/>
                    <a:pt x="630" y="671"/>
                    <a:pt x="630" y="671"/>
                  </a:cubicBezTo>
                  <a:cubicBezTo>
                    <a:pt x="630" y="671"/>
                    <a:pt x="630" y="671"/>
                    <a:pt x="630" y="671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2"/>
                    <a:pt x="630" y="672"/>
                    <a:pt x="630" y="672"/>
                  </a:cubicBezTo>
                  <a:cubicBezTo>
                    <a:pt x="630" y="673"/>
                    <a:pt x="630" y="673"/>
                    <a:pt x="630" y="673"/>
                  </a:cubicBezTo>
                  <a:cubicBezTo>
                    <a:pt x="630" y="673"/>
                    <a:pt x="630" y="673"/>
                    <a:pt x="630" y="673"/>
                  </a:cubicBezTo>
                  <a:cubicBezTo>
                    <a:pt x="630" y="674"/>
                    <a:pt x="630" y="674"/>
                    <a:pt x="630" y="674"/>
                  </a:cubicBezTo>
                  <a:cubicBezTo>
                    <a:pt x="630" y="674"/>
                    <a:pt x="630" y="674"/>
                    <a:pt x="630" y="674"/>
                  </a:cubicBezTo>
                  <a:cubicBezTo>
                    <a:pt x="623" y="679"/>
                    <a:pt x="623" y="679"/>
                    <a:pt x="623" y="679"/>
                  </a:cubicBezTo>
                  <a:cubicBezTo>
                    <a:pt x="623" y="679"/>
                    <a:pt x="623" y="679"/>
                    <a:pt x="623" y="679"/>
                  </a:cubicBezTo>
                  <a:cubicBezTo>
                    <a:pt x="610" y="690"/>
                    <a:pt x="610" y="690"/>
                    <a:pt x="610" y="690"/>
                  </a:cubicBezTo>
                  <a:cubicBezTo>
                    <a:pt x="610" y="690"/>
                    <a:pt x="610" y="690"/>
                    <a:pt x="610" y="690"/>
                  </a:cubicBezTo>
                  <a:cubicBezTo>
                    <a:pt x="611" y="691"/>
                    <a:pt x="611" y="691"/>
                    <a:pt x="611" y="691"/>
                  </a:cubicBezTo>
                  <a:cubicBezTo>
                    <a:pt x="611" y="691"/>
                    <a:pt x="611" y="691"/>
                    <a:pt x="611" y="691"/>
                  </a:cubicBezTo>
                  <a:cubicBezTo>
                    <a:pt x="617" y="688"/>
                    <a:pt x="617" y="688"/>
                    <a:pt x="617" y="688"/>
                  </a:cubicBezTo>
                  <a:cubicBezTo>
                    <a:pt x="617" y="688"/>
                    <a:pt x="617" y="688"/>
                    <a:pt x="617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8" y="688"/>
                    <a:pt x="618" y="688"/>
                    <a:pt x="618" y="688"/>
                  </a:cubicBezTo>
                  <a:cubicBezTo>
                    <a:pt x="619" y="688"/>
                    <a:pt x="619" y="688"/>
                    <a:pt x="619" y="688"/>
                  </a:cubicBezTo>
                  <a:cubicBezTo>
                    <a:pt x="619" y="688"/>
                    <a:pt x="619" y="688"/>
                    <a:pt x="619" y="688"/>
                  </a:cubicBezTo>
                  <a:cubicBezTo>
                    <a:pt x="620" y="687"/>
                    <a:pt x="620" y="687"/>
                    <a:pt x="620" y="687"/>
                  </a:cubicBezTo>
                  <a:cubicBezTo>
                    <a:pt x="620" y="687"/>
                    <a:pt x="620" y="687"/>
                    <a:pt x="620" y="687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1" y="688"/>
                    <a:pt x="621" y="688"/>
                    <a:pt x="621" y="688"/>
                  </a:cubicBezTo>
                  <a:cubicBezTo>
                    <a:pt x="622" y="688"/>
                    <a:pt x="622" y="688"/>
                    <a:pt x="622" y="688"/>
                  </a:cubicBezTo>
                  <a:cubicBezTo>
                    <a:pt x="622" y="688"/>
                    <a:pt x="622" y="688"/>
                    <a:pt x="622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3" y="688"/>
                    <a:pt x="623" y="688"/>
                    <a:pt x="623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8"/>
                    <a:pt x="624" y="688"/>
                    <a:pt x="624" y="688"/>
                  </a:cubicBezTo>
                  <a:cubicBezTo>
                    <a:pt x="624" y="689"/>
                    <a:pt x="624" y="689"/>
                    <a:pt x="624" y="689"/>
                  </a:cubicBezTo>
                  <a:cubicBezTo>
                    <a:pt x="624" y="689"/>
                    <a:pt x="624" y="689"/>
                    <a:pt x="624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5" y="689"/>
                    <a:pt x="625" y="689"/>
                    <a:pt x="625" y="689"/>
                  </a:cubicBezTo>
                  <a:cubicBezTo>
                    <a:pt x="626" y="689"/>
                    <a:pt x="626" y="689"/>
                    <a:pt x="626" y="689"/>
                  </a:cubicBezTo>
                  <a:cubicBezTo>
                    <a:pt x="626" y="689"/>
                    <a:pt x="626" y="689"/>
                    <a:pt x="626" y="689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0"/>
                    <a:pt x="626" y="690"/>
                    <a:pt x="626" y="690"/>
                  </a:cubicBezTo>
                  <a:cubicBezTo>
                    <a:pt x="626" y="691"/>
                    <a:pt x="626" y="691"/>
                    <a:pt x="626" y="691"/>
                  </a:cubicBezTo>
                  <a:cubicBezTo>
                    <a:pt x="626" y="691"/>
                    <a:pt x="626" y="691"/>
                    <a:pt x="626" y="691"/>
                  </a:cubicBezTo>
                  <a:cubicBezTo>
                    <a:pt x="626" y="692"/>
                    <a:pt x="626" y="692"/>
                    <a:pt x="626" y="692"/>
                  </a:cubicBezTo>
                  <a:cubicBezTo>
                    <a:pt x="626" y="692"/>
                    <a:pt x="626" y="692"/>
                    <a:pt x="626" y="692"/>
                  </a:cubicBezTo>
                  <a:cubicBezTo>
                    <a:pt x="625" y="692"/>
                    <a:pt x="625" y="692"/>
                    <a:pt x="625" y="692"/>
                  </a:cubicBezTo>
                  <a:cubicBezTo>
                    <a:pt x="625" y="692"/>
                    <a:pt x="625" y="692"/>
                    <a:pt x="625" y="692"/>
                  </a:cubicBezTo>
                  <a:cubicBezTo>
                    <a:pt x="625" y="693"/>
                    <a:pt x="625" y="693"/>
                    <a:pt x="625" y="693"/>
                  </a:cubicBezTo>
                  <a:cubicBezTo>
                    <a:pt x="625" y="693"/>
                    <a:pt x="625" y="693"/>
                    <a:pt x="625" y="693"/>
                  </a:cubicBezTo>
                  <a:cubicBezTo>
                    <a:pt x="625" y="694"/>
                    <a:pt x="625" y="694"/>
                    <a:pt x="625" y="694"/>
                  </a:cubicBezTo>
                  <a:cubicBezTo>
                    <a:pt x="625" y="694"/>
                    <a:pt x="625" y="694"/>
                    <a:pt x="625" y="694"/>
                  </a:cubicBezTo>
                  <a:cubicBezTo>
                    <a:pt x="624" y="694"/>
                    <a:pt x="624" y="694"/>
                    <a:pt x="624" y="694"/>
                  </a:cubicBezTo>
                  <a:cubicBezTo>
                    <a:pt x="624" y="694"/>
                    <a:pt x="624" y="694"/>
                    <a:pt x="624" y="694"/>
                  </a:cubicBezTo>
                  <a:cubicBezTo>
                    <a:pt x="623" y="695"/>
                    <a:pt x="623" y="695"/>
                    <a:pt x="623" y="695"/>
                  </a:cubicBezTo>
                  <a:cubicBezTo>
                    <a:pt x="623" y="695"/>
                    <a:pt x="623" y="695"/>
                    <a:pt x="623" y="695"/>
                  </a:cubicBezTo>
                  <a:cubicBezTo>
                    <a:pt x="622" y="695"/>
                    <a:pt x="622" y="695"/>
                    <a:pt x="622" y="695"/>
                  </a:cubicBezTo>
                  <a:cubicBezTo>
                    <a:pt x="622" y="695"/>
                    <a:pt x="622" y="695"/>
                    <a:pt x="622" y="695"/>
                  </a:cubicBezTo>
                  <a:cubicBezTo>
                    <a:pt x="621" y="696"/>
                    <a:pt x="621" y="696"/>
                    <a:pt x="621" y="696"/>
                  </a:cubicBezTo>
                  <a:cubicBezTo>
                    <a:pt x="621" y="696"/>
                    <a:pt x="621" y="696"/>
                    <a:pt x="621" y="696"/>
                  </a:cubicBezTo>
                  <a:cubicBezTo>
                    <a:pt x="621" y="697"/>
                    <a:pt x="621" y="697"/>
                    <a:pt x="621" y="697"/>
                  </a:cubicBezTo>
                  <a:cubicBezTo>
                    <a:pt x="621" y="697"/>
                    <a:pt x="621" y="697"/>
                    <a:pt x="621" y="697"/>
                  </a:cubicBezTo>
                  <a:cubicBezTo>
                    <a:pt x="620" y="698"/>
                    <a:pt x="620" y="698"/>
                    <a:pt x="620" y="698"/>
                  </a:cubicBezTo>
                  <a:cubicBezTo>
                    <a:pt x="620" y="698"/>
                    <a:pt x="620" y="698"/>
                    <a:pt x="620" y="698"/>
                  </a:cubicBezTo>
                  <a:cubicBezTo>
                    <a:pt x="619" y="699"/>
                    <a:pt x="619" y="699"/>
                    <a:pt x="619" y="699"/>
                  </a:cubicBezTo>
                  <a:cubicBezTo>
                    <a:pt x="619" y="699"/>
                    <a:pt x="619" y="699"/>
                    <a:pt x="619" y="699"/>
                  </a:cubicBezTo>
                  <a:cubicBezTo>
                    <a:pt x="618" y="700"/>
                    <a:pt x="618" y="700"/>
                    <a:pt x="618" y="700"/>
                  </a:cubicBezTo>
                  <a:cubicBezTo>
                    <a:pt x="618" y="700"/>
                    <a:pt x="618" y="700"/>
                    <a:pt x="618" y="700"/>
                  </a:cubicBezTo>
                  <a:cubicBezTo>
                    <a:pt x="616" y="700"/>
                    <a:pt x="616" y="700"/>
                    <a:pt x="616" y="700"/>
                  </a:cubicBezTo>
                  <a:cubicBezTo>
                    <a:pt x="616" y="700"/>
                    <a:pt x="616" y="700"/>
                    <a:pt x="616" y="700"/>
                  </a:cubicBezTo>
                  <a:cubicBezTo>
                    <a:pt x="616" y="699"/>
                    <a:pt x="616" y="699"/>
                    <a:pt x="616" y="699"/>
                  </a:cubicBezTo>
                  <a:cubicBezTo>
                    <a:pt x="616" y="699"/>
                    <a:pt x="616" y="699"/>
                    <a:pt x="616" y="699"/>
                  </a:cubicBezTo>
                  <a:cubicBezTo>
                    <a:pt x="616" y="698"/>
                    <a:pt x="616" y="698"/>
                    <a:pt x="616" y="698"/>
                  </a:cubicBezTo>
                  <a:cubicBezTo>
                    <a:pt x="616" y="698"/>
                    <a:pt x="616" y="698"/>
                    <a:pt x="616" y="698"/>
                  </a:cubicBezTo>
                  <a:cubicBezTo>
                    <a:pt x="617" y="697"/>
                    <a:pt x="617" y="697"/>
                    <a:pt x="617" y="697"/>
                  </a:cubicBezTo>
                  <a:cubicBezTo>
                    <a:pt x="617" y="697"/>
                    <a:pt x="617" y="697"/>
                    <a:pt x="617" y="697"/>
                  </a:cubicBezTo>
                  <a:cubicBezTo>
                    <a:pt x="618" y="696"/>
                    <a:pt x="618" y="696"/>
                    <a:pt x="618" y="696"/>
                  </a:cubicBezTo>
                  <a:cubicBezTo>
                    <a:pt x="618" y="696"/>
                    <a:pt x="618" y="696"/>
                    <a:pt x="618" y="696"/>
                  </a:cubicBezTo>
                  <a:cubicBezTo>
                    <a:pt x="618" y="695"/>
                    <a:pt x="618" y="695"/>
                    <a:pt x="618" y="695"/>
                  </a:cubicBezTo>
                  <a:cubicBezTo>
                    <a:pt x="618" y="695"/>
                    <a:pt x="618" y="695"/>
                    <a:pt x="618" y="695"/>
                  </a:cubicBezTo>
                  <a:cubicBezTo>
                    <a:pt x="619" y="695"/>
                    <a:pt x="619" y="695"/>
                    <a:pt x="619" y="695"/>
                  </a:cubicBezTo>
                  <a:cubicBezTo>
                    <a:pt x="619" y="695"/>
                    <a:pt x="619" y="695"/>
                    <a:pt x="619" y="695"/>
                  </a:cubicBezTo>
                  <a:cubicBezTo>
                    <a:pt x="619" y="694"/>
                    <a:pt x="619" y="694"/>
                    <a:pt x="619" y="694"/>
                  </a:cubicBezTo>
                  <a:cubicBezTo>
                    <a:pt x="619" y="694"/>
                    <a:pt x="619" y="694"/>
                    <a:pt x="619" y="694"/>
                  </a:cubicBezTo>
                  <a:cubicBezTo>
                    <a:pt x="620" y="692"/>
                    <a:pt x="620" y="692"/>
                    <a:pt x="620" y="692"/>
                  </a:cubicBezTo>
                  <a:cubicBezTo>
                    <a:pt x="620" y="692"/>
                    <a:pt x="620" y="692"/>
                    <a:pt x="620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9" y="692"/>
                    <a:pt x="619" y="692"/>
                    <a:pt x="619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8" y="692"/>
                    <a:pt x="618" y="692"/>
                    <a:pt x="618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7" y="692"/>
                    <a:pt x="617" y="692"/>
                    <a:pt x="617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6" y="692"/>
                    <a:pt x="616" y="692"/>
                    <a:pt x="616" y="692"/>
                  </a:cubicBezTo>
                  <a:cubicBezTo>
                    <a:pt x="612" y="697"/>
                    <a:pt x="612" y="697"/>
                    <a:pt x="612" y="697"/>
                  </a:cubicBezTo>
                  <a:cubicBezTo>
                    <a:pt x="612" y="697"/>
                    <a:pt x="612" y="697"/>
                    <a:pt x="612" y="697"/>
                  </a:cubicBezTo>
                  <a:cubicBezTo>
                    <a:pt x="612" y="701"/>
                    <a:pt x="612" y="701"/>
                    <a:pt x="612" y="701"/>
                  </a:cubicBezTo>
                  <a:cubicBezTo>
                    <a:pt x="612" y="701"/>
                    <a:pt x="612" y="701"/>
                    <a:pt x="612" y="701"/>
                  </a:cubicBezTo>
                  <a:cubicBezTo>
                    <a:pt x="613" y="705"/>
                    <a:pt x="613" y="705"/>
                    <a:pt x="613" y="705"/>
                  </a:cubicBezTo>
                  <a:cubicBezTo>
                    <a:pt x="613" y="705"/>
                    <a:pt x="613" y="705"/>
                    <a:pt x="613" y="705"/>
                  </a:cubicBezTo>
                  <a:cubicBezTo>
                    <a:pt x="613" y="709"/>
                    <a:pt x="613" y="709"/>
                    <a:pt x="613" y="709"/>
                  </a:cubicBezTo>
                  <a:cubicBezTo>
                    <a:pt x="613" y="709"/>
                    <a:pt x="613" y="709"/>
                    <a:pt x="613" y="709"/>
                  </a:cubicBezTo>
                  <a:cubicBezTo>
                    <a:pt x="613" y="712"/>
                    <a:pt x="613" y="712"/>
                    <a:pt x="613" y="712"/>
                  </a:cubicBezTo>
                  <a:cubicBezTo>
                    <a:pt x="613" y="712"/>
                    <a:pt x="613" y="712"/>
                    <a:pt x="613" y="712"/>
                  </a:cubicBezTo>
                  <a:cubicBezTo>
                    <a:pt x="613" y="716"/>
                    <a:pt x="613" y="716"/>
                    <a:pt x="613" y="716"/>
                  </a:cubicBezTo>
                  <a:cubicBezTo>
                    <a:pt x="613" y="716"/>
                    <a:pt x="613" y="716"/>
                    <a:pt x="613" y="716"/>
                  </a:cubicBezTo>
                  <a:cubicBezTo>
                    <a:pt x="612" y="720"/>
                    <a:pt x="612" y="720"/>
                    <a:pt x="612" y="720"/>
                  </a:cubicBezTo>
                  <a:cubicBezTo>
                    <a:pt x="612" y="720"/>
                    <a:pt x="612" y="720"/>
                    <a:pt x="612" y="720"/>
                  </a:cubicBezTo>
                  <a:cubicBezTo>
                    <a:pt x="612" y="724"/>
                    <a:pt x="612" y="724"/>
                    <a:pt x="612" y="724"/>
                  </a:cubicBezTo>
                  <a:cubicBezTo>
                    <a:pt x="612" y="724"/>
                    <a:pt x="612" y="724"/>
                    <a:pt x="612" y="724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2" y="728"/>
                    <a:pt x="612" y="728"/>
                    <a:pt x="612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1" y="728"/>
                    <a:pt x="611" y="728"/>
                    <a:pt x="611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8"/>
                    <a:pt x="610" y="728"/>
                    <a:pt x="610" y="728"/>
                  </a:cubicBezTo>
                  <a:cubicBezTo>
                    <a:pt x="610" y="729"/>
                    <a:pt x="610" y="729"/>
                    <a:pt x="610" y="729"/>
                  </a:cubicBezTo>
                  <a:cubicBezTo>
                    <a:pt x="610" y="729"/>
                    <a:pt x="610" y="729"/>
                    <a:pt x="610" y="729"/>
                  </a:cubicBezTo>
                  <a:cubicBezTo>
                    <a:pt x="609" y="729"/>
                    <a:pt x="609" y="729"/>
                    <a:pt x="609" y="729"/>
                  </a:cubicBezTo>
                  <a:close/>
                  <a:moveTo>
                    <a:pt x="176" y="724"/>
                  </a:move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5" y="724"/>
                    <a:pt x="175" y="724"/>
                    <a:pt x="175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4" y="724"/>
                    <a:pt x="174" y="724"/>
                    <a:pt x="174" y="724"/>
                  </a:cubicBezTo>
                  <a:cubicBezTo>
                    <a:pt x="173" y="724"/>
                    <a:pt x="173" y="724"/>
                    <a:pt x="173" y="724"/>
                  </a:cubicBezTo>
                  <a:cubicBezTo>
                    <a:pt x="173" y="724"/>
                    <a:pt x="173" y="724"/>
                    <a:pt x="173" y="724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3" y="723"/>
                    <a:pt x="173" y="723"/>
                    <a:pt x="173" y="723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2"/>
                    <a:pt x="172" y="722"/>
                    <a:pt x="172" y="722"/>
                  </a:cubicBezTo>
                  <a:cubicBezTo>
                    <a:pt x="172" y="721"/>
                    <a:pt x="172" y="721"/>
                    <a:pt x="172" y="721"/>
                  </a:cubicBezTo>
                  <a:cubicBezTo>
                    <a:pt x="172" y="721"/>
                    <a:pt x="172" y="721"/>
                    <a:pt x="172" y="721"/>
                  </a:cubicBezTo>
                  <a:cubicBezTo>
                    <a:pt x="171" y="720"/>
                    <a:pt x="171" y="720"/>
                    <a:pt x="171" y="720"/>
                  </a:cubicBezTo>
                  <a:cubicBezTo>
                    <a:pt x="171" y="720"/>
                    <a:pt x="171" y="720"/>
                    <a:pt x="171" y="720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1" y="719"/>
                    <a:pt x="171" y="719"/>
                    <a:pt x="171" y="719"/>
                  </a:cubicBezTo>
                  <a:cubicBezTo>
                    <a:pt x="172" y="718"/>
                    <a:pt x="172" y="718"/>
                    <a:pt x="172" y="718"/>
                  </a:cubicBezTo>
                  <a:cubicBezTo>
                    <a:pt x="172" y="718"/>
                    <a:pt x="172" y="718"/>
                    <a:pt x="172" y="718"/>
                  </a:cubicBezTo>
                  <a:cubicBezTo>
                    <a:pt x="175" y="714"/>
                    <a:pt x="175" y="714"/>
                    <a:pt x="175" y="714"/>
                  </a:cubicBezTo>
                  <a:cubicBezTo>
                    <a:pt x="175" y="714"/>
                    <a:pt x="175" y="714"/>
                    <a:pt x="175" y="714"/>
                  </a:cubicBezTo>
                  <a:cubicBezTo>
                    <a:pt x="177" y="710"/>
                    <a:pt x="177" y="710"/>
                    <a:pt x="177" y="710"/>
                  </a:cubicBezTo>
                  <a:cubicBezTo>
                    <a:pt x="177" y="710"/>
                    <a:pt x="177" y="710"/>
                    <a:pt x="177" y="710"/>
                  </a:cubicBezTo>
                  <a:cubicBezTo>
                    <a:pt x="180" y="706"/>
                    <a:pt x="180" y="706"/>
                    <a:pt x="180" y="706"/>
                  </a:cubicBezTo>
                  <a:cubicBezTo>
                    <a:pt x="180" y="706"/>
                    <a:pt x="180" y="706"/>
                    <a:pt x="180" y="706"/>
                  </a:cubicBezTo>
                  <a:cubicBezTo>
                    <a:pt x="183" y="701"/>
                    <a:pt x="183" y="701"/>
                    <a:pt x="183" y="701"/>
                  </a:cubicBezTo>
                  <a:cubicBezTo>
                    <a:pt x="183" y="701"/>
                    <a:pt x="183" y="701"/>
                    <a:pt x="183" y="701"/>
                  </a:cubicBezTo>
                  <a:cubicBezTo>
                    <a:pt x="185" y="697"/>
                    <a:pt x="185" y="697"/>
                    <a:pt x="185" y="697"/>
                  </a:cubicBezTo>
                  <a:cubicBezTo>
                    <a:pt x="185" y="697"/>
                    <a:pt x="185" y="697"/>
                    <a:pt x="185" y="697"/>
                  </a:cubicBezTo>
                  <a:cubicBezTo>
                    <a:pt x="188" y="693"/>
                    <a:pt x="188" y="693"/>
                    <a:pt x="188" y="693"/>
                  </a:cubicBezTo>
                  <a:cubicBezTo>
                    <a:pt x="188" y="693"/>
                    <a:pt x="188" y="693"/>
                    <a:pt x="188" y="693"/>
                  </a:cubicBezTo>
                  <a:cubicBezTo>
                    <a:pt x="191" y="688"/>
                    <a:pt x="191" y="688"/>
                    <a:pt x="191" y="688"/>
                  </a:cubicBezTo>
                  <a:cubicBezTo>
                    <a:pt x="191" y="688"/>
                    <a:pt x="191" y="688"/>
                    <a:pt x="191" y="688"/>
                  </a:cubicBezTo>
                  <a:cubicBezTo>
                    <a:pt x="193" y="684"/>
                    <a:pt x="193" y="684"/>
                    <a:pt x="193" y="684"/>
                  </a:cubicBezTo>
                  <a:cubicBezTo>
                    <a:pt x="193" y="684"/>
                    <a:pt x="193" y="684"/>
                    <a:pt x="193" y="684"/>
                  </a:cubicBezTo>
                  <a:cubicBezTo>
                    <a:pt x="193" y="684"/>
                    <a:pt x="194" y="684"/>
                    <a:pt x="194" y="684"/>
                  </a:cubicBezTo>
                  <a:cubicBezTo>
                    <a:pt x="194" y="684"/>
                    <a:pt x="194" y="684"/>
                    <a:pt x="194" y="684"/>
                  </a:cubicBezTo>
                  <a:cubicBezTo>
                    <a:pt x="194" y="684"/>
                    <a:pt x="194" y="684"/>
                    <a:pt x="194" y="684"/>
                  </a:cubicBezTo>
                  <a:cubicBezTo>
                    <a:pt x="194" y="684"/>
                    <a:pt x="194" y="684"/>
                    <a:pt x="194" y="684"/>
                  </a:cubicBezTo>
                  <a:cubicBezTo>
                    <a:pt x="194" y="683"/>
                    <a:pt x="194" y="683"/>
                    <a:pt x="195" y="683"/>
                  </a:cubicBezTo>
                  <a:cubicBezTo>
                    <a:pt x="195" y="683"/>
                    <a:pt x="195" y="683"/>
                    <a:pt x="195" y="683"/>
                  </a:cubicBezTo>
                  <a:cubicBezTo>
                    <a:pt x="195" y="683"/>
                    <a:pt x="195" y="682"/>
                    <a:pt x="196" y="682"/>
                  </a:cubicBezTo>
                  <a:cubicBezTo>
                    <a:pt x="196" y="682"/>
                    <a:pt x="196" y="682"/>
                    <a:pt x="196" y="682"/>
                  </a:cubicBezTo>
                  <a:cubicBezTo>
                    <a:pt x="196" y="682"/>
                    <a:pt x="196" y="682"/>
                    <a:pt x="196" y="681"/>
                  </a:cubicBezTo>
                  <a:cubicBezTo>
                    <a:pt x="196" y="681"/>
                    <a:pt x="196" y="681"/>
                    <a:pt x="196" y="681"/>
                  </a:cubicBezTo>
                  <a:cubicBezTo>
                    <a:pt x="196" y="681"/>
                    <a:pt x="196" y="681"/>
                    <a:pt x="197" y="681"/>
                  </a:cubicBezTo>
                  <a:cubicBezTo>
                    <a:pt x="197" y="681"/>
                    <a:pt x="197" y="681"/>
                    <a:pt x="197" y="681"/>
                  </a:cubicBezTo>
                  <a:cubicBezTo>
                    <a:pt x="198" y="679"/>
                    <a:pt x="199" y="677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6"/>
                    <a:pt x="199" y="676"/>
                    <a:pt x="199" y="676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9" y="675"/>
                    <a:pt x="199" y="675"/>
                    <a:pt x="199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5"/>
                    <a:pt x="198" y="675"/>
                    <a:pt x="198" y="675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198" y="674"/>
                    <a:pt x="198" y="674"/>
                    <a:pt x="198" y="674"/>
                  </a:cubicBezTo>
                  <a:cubicBezTo>
                    <a:pt x="200" y="672"/>
                    <a:pt x="200" y="672"/>
                    <a:pt x="200" y="672"/>
                  </a:cubicBezTo>
                  <a:cubicBezTo>
                    <a:pt x="200" y="672"/>
                    <a:pt x="200" y="672"/>
                    <a:pt x="200" y="672"/>
                  </a:cubicBezTo>
                  <a:cubicBezTo>
                    <a:pt x="202" y="671"/>
                    <a:pt x="202" y="671"/>
                    <a:pt x="202" y="671"/>
                  </a:cubicBezTo>
                  <a:cubicBezTo>
                    <a:pt x="202" y="671"/>
                    <a:pt x="202" y="671"/>
                    <a:pt x="202" y="671"/>
                  </a:cubicBezTo>
                  <a:cubicBezTo>
                    <a:pt x="204" y="669"/>
                    <a:pt x="204" y="669"/>
                    <a:pt x="204" y="669"/>
                  </a:cubicBezTo>
                  <a:cubicBezTo>
                    <a:pt x="204" y="669"/>
                    <a:pt x="204" y="669"/>
                    <a:pt x="204" y="669"/>
                  </a:cubicBezTo>
                  <a:cubicBezTo>
                    <a:pt x="206" y="667"/>
                    <a:pt x="206" y="667"/>
                    <a:pt x="206" y="667"/>
                  </a:cubicBezTo>
                  <a:cubicBezTo>
                    <a:pt x="206" y="667"/>
                    <a:pt x="206" y="667"/>
                    <a:pt x="206" y="667"/>
                  </a:cubicBezTo>
                  <a:cubicBezTo>
                    <a:pt x="207" y="665"/>
                    <a:pt x="207" y="665"/>
                    <a:pt x="207" y="665"/>
                  </a:cubicBezTo>
                  <a:cubicBezTo>
                    <a:pt x="207" y="665"/>
                    <a:pt x="207" y="665"/>
                    <a:pt x="207" y="665"/>
                  </a:cubicBezTo>
                  <a:cubicBezTo>
                    <a:pt x="209" y="662"/>
                    <a:pt x="209" y="662"/>
                    <a:pt x="209" y="662"/>
                  </a:cubicBezTo>
                  <a:cubicBezTo>
                    <a:pt x="209" y="662"/>
                    <a:pt x="209" y="662"/>
                    <a:pt x="209" y="662"/>
                  </a:cubicBezTo>
                  <a:cubicBezTo>
                    <a:pt x="210" y="660"/>
                    <a:pt x="210" y="660"/>
                    <a:pt x="210" y="660"/>
                  </a:cubicBezTo>
                  <a:cubicBezTo>
                    <a:pt x="210" y="660"/>
                    <a:pt x="210" y="660"/>
                    <a:pt x="210" y="660"/>
                  </a:cubicBezTo>
                  <a:cubicBezTo>
                    <a:pt x="212" y="658"/>
                    <a:pt x="212" y="658"/>
                    <a:pt x="212" y="658"/>
                  </a:cubicBezTo>
                  <a:cubicBezTo>
                    <a:pt x="212" y="658"/>
                    <a:pt x="212" y="658"/>
                    <a:pt x="212" y="658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40"/>
                    <a:pt x="226" y="640"/>
                    <a:pt x="226" y="640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9"/>
                    <a:pt x="226" y="639"/>
                    <a:pt x="226" y="639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6" y="638"/>
                    <a:pt x="226" y="638"/>
                    <a:pt x="226" y="638"/>
                  </a:cubicBezTo>
                  <a:cubicBezTo>
                    <a:pt x="224" y="639"/>
                    <a:pt x="224" y="639"/>
                    <a:pt x="224" y="639"/>
                  </a:cubicBezTo>
                  <a:cubicBezTo>
                    <a:pt x="224" y="639"/>
                    <a:pt x="224" y="639"/>
                    <a:pt x="224" y="639"/>
                  </a:cubicBezTo>
                  <a:cubicBezTo>
                    <a:pt x="222" y="640"/>
                    <a:pt x="222" y="640"/>
                    <a:pt x="222" y="640"/>
                  </a:cubicBezTo>
                  <a:cubicBezTo>
                    <a:pt x="222" y="640"/>
                    <a:pt x="222" y="640"/>
                    <a:pt x="222" y="640"/>
                  </a:cubicBezTo>
                  <a:cubicBezTo>
                    <a:pt x="220" y="641"/>
                    <a:pt x="220" y="641"/>
                    <a:pt x="220" y="641"/>
                  </a:cubicBezTo>
                  <a:cubicBezTo>
                    <a:pt x="220" y="641"/>
                    <a:pt x="220" y="641"/>
                    <a:pt x="220" y="641"/>
                  </a:cubicBezTo>
                  <a:cubicBezTo>
                    <a:pt x="218" y="642"/>
                    <a:pt x="218" y="642"/>
                    <a:pt x="218" y="642"/>
                  </a:cubicBezTo>
                  <a:cubicBezTo>
                    <a:pt x="218" y="642"/>
                    <a:pt x="218" y="642"/>
                    <a:pt x="218" y="642"/>
                  </a:cubicBezTo>
                  <a:cubicBezTo>
                    <a:pt x="216" y="643"/>
                    <a:pt x="216" y="643"/>
                    <a:pt x="216" y="643"/>
                  </a:cubicBezTo>
                  <a:cubicBezTo>
                    <a:pt x="216" y="643"/>
                    <a:pt x="216" y="643"/>
                    <a:pt x="216" y="643"/>
                  </a:cubicBezTo>
                  <a:cubicBezTo>
                    <a:pt x="214" y="645"/>
                    <a:pt x="214" y="645"/>
                    <a:pt x="214" y="645"/>
                  </a:cubicBezTo>
                  <a:cubicBezTo>
                    <a:pt x="214" y="645"/>
                    <a:pt x="214" y="645"/>
                    <a:pt x="214" y="645"/>
                  </a:cubicBezTo>
                  <a:cubicBezTo>
                    <a:pt x="212" y="646"/>
                    <a:pt x="212" y="646"/>
                    <a:pt x="212" y="646"/>
                  </a:cubicBezTo>
                  <a:cubicBezTo>
                    <a:pt x="212" y="646"/>
                    <a:pt x="212" y="646"/>
                    <a:pt x="212" y="646"/>
                  </a:cubicBezTo>
                  <a:cubicBezTo>
                    <a:pt x="210" y="647"/>
                    <a:pt x="210" y="647"/>
                    <a:pt x="210" y="647"/>
                  </a:cubicBezTo>
                  <a:cubicBezTo>
                    <a:pt x="210" y="647"/>
                    <a:pt x="210" y="647"/>
                    <a:pt x="210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9" y="647"/>
                    <a:pt x="209" y="647"/>
                    <a:pt x="209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8" y="647"/>
                    <a:pt x="208" y="647"/>
                    <a:pt x="208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7" y="647"/>
                    <a:pt x="207" y="647"/>
                    <a:pt x="207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6" y="647"/>
                    <a:pt x="206" y="647"/>
                    <a:pt x="206" y="647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5" y="647"/>
                    <a:pt x="205" y="647"/>
                    <a:pt x="205" y="647"/>
                  </a:cubicBezTo>
                  <a:cubicBezTo>
                    <a:pt x="205" y="646"/>
                    <a:pt x="205" y="646"/>
                    <a:pt x="205" y="646"/>
                  </a:cubicBezTo>
                  <a:cubicBezTo>
                    <a:pt x="205" y="646"/>
                    <a:pt x="205" y="646"/>
                    <a:pt x="205" y="646"/>
                  </a:cubicBezTo>
                  <a:cubicBezTo>
                    <a:pt x="204" y="646"/>
                    <a:pt x="204" y="646"/>
                    <a:pt x="204" y="646"/>
                  </a:cubicBezTo>
                  <a:cubicBezTo>
                    <a:pt x="204" y="646"/>
                    <a:pt x="204" y="646"/>
                    <a:pt x="204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3" y="645"/>
                    <a:pt x="203" y="645"/>
                    <a:pt x="203" y="645"/>
                  </a:cubicBezTo>
                  <a:cubicBezTo>
                    <a:pt x="203" y="645"/>
                    <a:pt x="203" y="645"/>
                    <a:pt x="203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2" y="645"/>
                    <a:pt x="202" y="645"/>
                    <a:pt x="202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1" y="645"/>
                    <a:pt x="201" y="645"/>
                    <a:pt x="201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200" y="645"/>
                    <a:pt x="200" y="645"/>
                    <a:pt x="200" y="645"/>
                  </a:cubicBezTo>
                  <a:cubicBezTo>
                    <a:pt x="199" y="645"/>
                    <a:pt x="199" y="645"/>
                    <a:pt x="199" y="645"/>
                  </a:cubicBezTo>
                  <a:cubicBezTo>
                    <a:pt x="199" y="645"/>
                    <a:pt x="199" y="645"/>
                    <a:pt x="199" y="645"/>
                  </a:cubicBezTo>
                  <a:cubicBezTo>
                    <a:pt x="199" y="644"/>
                    <a:pt x="199" y="644"/>
                    <a:pt x="199" y="644"/>
                  </a:cubicBezTo>
                  <a:cubicBezTo>
                    <a:pt x="199" y="644"/>
                    <a:pt x="199" y="644"/>
                    <a:pt x="199" y="644"/>
                  </a:cubicBezTo>
                  <a:cubicBezTo>
                    <a:pt x="199" y="642"/>
                    <a:pt x="199" y="642"/>
                    <a:pt x="199" y="642"/>
                  </a:cubicBezTo>
                  <a:cubicBezTo>
                    <a:pt x="199" y="642"/>
                    <a:pt x="199" y="642"/>
                    <a:pt x="199" y="642"/>
                  </a:cubicBezTo>
                  <a:cubicBezTo>
                    <a:pt x="209" y="639"/>
                    <a:pt x="209" y="639"/>
                    <a:pt x="209" y="639"/>
                  </a:cubicBezTo>
                  <a:cubicBezTo>
                    <a:pt x="209" y="639"/>
                    <a:pt x="209" y="639"/>
                    <a:pt x="209" y="639"/>
                  </a:cubicBezTo>
                  <a:cubicBezTo>
                    <a:pt x="212" y="639"/>
                    <a:pt x="212" y="639"/>
                    <a:pt x="212" y="639"/>
                  </a:cubicBezTo>
                  <a:cubicBezTo>
                    <a:pt x="212" y="639"/>
                    <a:pt x="212" y="639"/>
                    <a:pt x="212" y="639"/>
                  </a:cubicBezTo>
                  <a:cubicBezTo>
                    <a:pt x="215" y="639"/>
                    <a:pt x="215" y="639"/>
                    <a:pt x="215" y="639"/>
                  </a:cubicBezTo>
                  <a:cubicBezTo>
                    <a:pt x="215" y="639"/>
                    <a:pt x="215" y="639"/>
                    <a:pt x="215" y="639"/>
                  </a:cubicBezTo>
                  <a:cubicBezTo>
                    <a:pt x="217" y="638"/>
                    <a:pt x="217" y="638"/>
                    <a:pt x="217" y="638"/>
                  </a:cubicBezTo>
                  <a:cubicBezTo>
                    <a:pt x="217" y="638"/>
                    <a:pt x="217" y="638"/>
                    <a:pt x="217" y="638"/>
                  </a:cubicBezTo>
                  <a:cubicBezTo>
                    <a:pt x="220" y="637"/>
                    <a:pt x="220" y="637"/>
                    <a:pt x="220" y="637"/>
                  </a:cubicBezTo>
                  <a:cubicBezTo>
                    <a:pt x="220" y="637"/>
                    <a:pt x="220" y="637"/>
                    <a:pt x="220" y="637"/>
                  </a:cubicBezTo>
                  <a:cubicBezTo>
                    <a:pt x="223" y="636"/>
                    <a:pt x="223" y="636"/>
                    <a:pt x="223" y="636"/>
                  </a:cubicBezTo>
                  <a:cubicBezTo>
                    <a:pt x="223" y="636"/>
                    <a:pt x="223" y="636"/>
                    <a:pt x="223" y="636"/>
                  </a:cubicBezTo>
                  <a:cubicBezTo>
                    <a:pt x="225" y="635"/>
                    <a:pt x="225" y="635"/>
                    <a:pt x="225" y="635"/>
                  </a:cubicBezTo>
                  <a:cubicBezTo>
                    <a:pt x="225" y="635"/>
                    <a:pt x="225" y="635"/>
                    <a:pt x="225" y="635"/>
                  </a:cubicBezTo>
                  <a:cubicBezTo>
                    <a:pt x="228" y="634"/>
                    <a:pt x="228" y="634"/>
                    <a:pt x="228" y="634"/>
                  </a:cubicBezTo>
                  <a:cubicBezTo>
                    <a:pt x="228" y="634"/>
                    <a:pt x="228" y="634"/>
                    <a:pt x="228" y="634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1" y="632"/>
                    <a:pt x="231" y="632"/>
                    <a:pt x="231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2" y="632"/>
                    <a:pt x="232" y="632"/>
                    <a:pt x="232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2"/>
                    <a:pt x="233" y="632"/>
                    <a:pt x="233" y="632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3" y="633"/>
                    <a:pt x="233" y="633"/>
                    <a:pt x="233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3"/>
                    <a:pt x="234" y="633"/>
                    <a:pt x="234" y="633"/>
                  </a:cubicBezTo>
                  <a:cubicBezTo>
                    <a:pt x="234" y="634"/>
                    <a:pt x="234" y="634"/>
                    <a:pt x="234" y="634"/>
                  </a:cubicBezTo>
                  <a:cubicBezTo>
                    <a:pt x="234" y="634"/>
                    <a:pt x="234" y="634"/>
                    <a:pt x="234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5"/>
                    <a:pt x="235" y="635"/>
                    <a:pt x="235" y="635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6"/>
                    <a:pt x="235" y="636"/>
                    <a:pt x="235" y="636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5" y="637"/>
                    <a:pt x="235" y="637"/>
                    <a:pt x="235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6" y="638"/>
                    <a:pt x="236" y="638"/>
                    <a:pt x="236" y="638"/>
                  </a:cubicBezTo>
                  <a:cubicBezTo>
                    <a:pt x="236" y="638"/>
                    <a:pt x="236" y="638"/>
                    <a:pt x="236" y="638"/>
                  </a:cubicBezTo>
                  <a:cubicBezTo>
                    <a:pt x="235" y="638"/>
                    <a:pt x="235" y="638"/>
                    <a:pt x="235" y="638"/>
                  </a:cubicBezTo>
                  <a:cubicBezTo>
                    <a:pt x="235" y="638"/>
                    <a:pt x="235" y="638"/>
                    <a:pt x="235" y="638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34" y="640"/>
                    <a:pt x="234" y="640"/>
                    <a:pt x="234" y="640"/>
                  </a:cubicBezTo>
                  <a:cubicBezTo>
                    <a:pt x="229" y="642"/>
                    <a:pt x="229" y="642"/>
                    <a:pt x="229" y="642"/>
                  </a:cubicBezTo>
                  <a:cubicBezTo>
                    <a:pt x="229" y="642"/>
                    <a:pt x="229" y="642"/>
                    <a:pt x="229" y="642"/>
                  </a:cubicBezTo>
                  <a:cubicBezTo>
                    <a:pt x="226" y="645"/>
                    <a:pt x="226" y="645"/>
                    <a:pt x="226" y="645"/>
                  </a:cubicBezTo>
                  <a:cubicBezTo>
                    <a:pt x="226" y="645"/>
                    <a:pt x="226" y="645"/>
                    <a:pt x="226" y="645"/>
                  </a:cubicBezTo>
                  <a:cubicBezTo>
                    <a:pt x="223" y="648"/>
                    <a:pt x="223" y="648"/>
                    <a:pt x="223" y="648"/>
                  </a:cubicBezTo>
                  <a:cubicBezTo>
                    <a:pt x="223" y="648"/>
                    <a:pt x="223" y="648"/>
                    <a:pt x="223" y="648"/>
                  </a:cubicBezTo>
                  <a:cubicBezTo>
                    <a:pt x="220" y="652"/>
                    <a:pt x="220" y="652"/>
                    <a:pt x="220" y="652"/>
                  </a:cubicBezTo>
                  <a:cubicBezTo>
                    <a:pt x="220" y="652"/>
                    <a:pt x="220" y="652"/>
                    <a:pt x="220" y="652"/>
                  </a:cubicBezTo>
                  <a:cubicBezTo>
                    <a:pt x="217" y="656"/>
                    <a:pt x="217" y="656"/>
                    <a:pt x="217" y="656"/>
                  </a:cubicBezTo>
                  <a:cubicBezTo>
                    <a:pt x="217" y="656"/>
                    <a:pt x="217" y="656"/>
                    <a:pt x="217" y="656"/>
                  </a:cubicBezTo>
                  <a:cubicBezTo>
                    <a:pt x="215" y="659"/>
                    <a:pt x="215" y="659"/>
                    <a:pt x="215" y="659"/>
                  </a:cubicBezTo>
                  <a:cubicBezTo>
                    <a:pt x="215" y="659"/>
                    <a:pt x="215" y="659"/>
                    <a:pt x="215" y="659"/>
                  </a:cubicBezTo>
                  <a:cubicBezTo>
                    <a:pt x="212" y="663"/>
                    <a:pt x="212" y="663"/>
                    <a:pt x="212" y="663"/>
                  </a:cubicBezTo>
                  <a:cubicBezTo>
                    <a:pt x="212" y="663"/>
                    <a:pt x="212" y="663"/>
                    <a:pt x="212" y="663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09" y="667"/>
                    <a:pt x="209" y="667"/>
                    <a:pt x="209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0" y="667"/>
                    <a:pt x="210" y="667"/>
                    <a:pt x="210" y="667"/>
                  </a:cubicBezTo>
                  <a:cubicBezTo>
                    <a:pt x="211" y="667"/>
                    <a:pt x="211" y="667"/>
                    <a:pt x="211" y="667"/>
                  </a:cubicBezTo>
                  <a:cubicBezTo>
                    <a:pt x="211" y="667"/>
                    <a:pt x="211" y="667"/>
                    <a:pt x="211" y="667"/>
                  </a:cubicBezTo>
                  <a:cubicBezTo>
                    <a:pt x="222" y="661"/>
                    <a:pt x="222" y="661"/>
                    <a:pt x="222" y="661"/>
                  </a:cubicBezTo>
                  <a:cubicBezTo>
                    <a:pt x="222" y="661"/>
                    <a:pt x="222" y="661"/>
                    <a:pt x="222" y="661"/>
                  </a:cubicBezTo>
                  <a:cubicBezTo>
                    <a:pt x="222" y="659"/>
                    <a:pt x="222" y="659"/>
                    <a:pt x="222" y="659"/>
                  </a:cubicBezTo>
                  <a:cubicBezTo>
                    <a:pt x="222" y="659"/>
                    <a:pt x="222" y="659"/>
                    <a:pt x="222" y="659"/>
                  </a:cubicBezTo>
                  <a:cubicBezTo>
                    <a:pt x="222" y="653"/>
                    <a:pt x="222" y="653"/>
                    <a:pt x="222" y="653"/>
                  </a:cubicBezTo>
                  <a:cubicBezTo>
                    <a:pt x="222" y="653"/>
                    <a:pt x="222" y="653"/>
                    <a:pt x="222" y="653"/>
                  </a:cubicBezTo>
                  <a:cubicBezTo>
                    <a:pt x="223" y="652"/>
                    <a:pt x="223" y="652"/>
                    <a:pt x="223" y="652"/>
                  </a:cubicBezTo>
                  <a:cubicBezTo>
                    <a:pt x="223" y="652"/>
                    <a:pt x="223" y="652"/>
                    <a:pt x="223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4" y="652"/>
                    <a:pt x="224" y="652"/>
                    <a:pt x="224" y="652"/>
                  </a:cubicBezTo>
                  <a:cubicBezTo>
                    <a:pt x="225" y="652"/>
                    <a:pt x="225" y="652"/>
                    <a:pt x="225" y="652"/>
                  </a:cubicBezTo>
                  <a:cubicBezTo>
                    <a:pt x="225" y="652"/>
                    <a:pt x="225" y="652"/>
                    <a:pt x="225" y="652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5" y="653"/>
                    <a:pt x="225" y="653"/>
                    <a:pt x="225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3"/>
                    <a:pt x="226" y="653"/>
                    <a:pt x="226" y="653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4"/>
                    <a:pt x="226" y="654"/>
                    <a:pt x="226" y="654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5"/>
                    <a:pt x="226" y="655"/>
                    <a:pt x="226" y="655"/>
                  </a:cubicBezTo>
                  <a:cubicBezTo>
                    <a:pt x="226" y="656"/>
                    <a:pt x="226" y="656"/>
                    <a:pt x="226" y="656"/>
                  </a:cubicBezTo>
                  <a:cubicBezTo>
                    <a:pt x="226" y="656"/>
                    <a:pt x="226" y="656"/>
                    <a:pt x="226" y="656"/>
                  </a:cubicBezTo>
                  <a:cubicBezTo>
                    <a:pt x="225" y="656"/>
                    <a:pt x="225" y="656"/>
                    <a:pt x="225" y="656"/>
                  </a:cubicBezTo>
                  <a:cubicBezTo>
                    <a:pt x="225" y="656"/>
                    <a:pt x="225" y="656"/>
                    <a:pt x="225" y="656"/>
                  </a:cubicBezTo>
                  <a:cubicBezTo>
                    <a:pt x="225" y="657"/>
                    <a:pt x="225" y="657"/>
                    <a:pt x="225" y="657"/>
                  </a:cubicBezTo>
                  <a:cubicBezTo>
                    <a:pt x="225" y="657"/>
                    <a:pt x="225" y="657"/>
                    <a:pt x="225" y="657"/>
                  </a:cubicBezTo>
                  <a:cubicBezTo>
                    <a:pt x="226" y="657"/>
                    <a:pt x="226" y="657"/>
                    <a:pt x="226" y="657"/>
                  </a:cubicBezTo>
                  <a:cubicBezTo>
                    <a:pt x="226" y="657"/>
                    <a:pt x="226" y="657"/>
                    <a:pt x="226" y="657"/>
                  </a:cubicBezTo>
                  <a:cubicBezTo>
                    <a:pt x="227" y="657"/>
                    <a:pt x="227" y="657"/>
                    <a:pt x="227" y="657"/>
                  </a:cubicBezTo>
                  <a:cubicBezTo>
                    <a:pt x="227" y="657"/>
                    <a:pt x="227" y="657"/>
                    <a:pt x="227" y="657"/>
                  </a:cubicBezTo>
                  <a:cubicBezTo>
                    <a:pt x="229" y="657"/>
                    <a:pt x="229" y="657"/>
                    <a:pt x="229" y="657"/>
                  </a:cubicBezTo>
                  <a:cubicBezTo>
                    <a:pt x="229" y="657"/>
                    <a:pt x="229" y="657"/>
                    <a:pt x="229" y="657"/>
                  </a:cubicBezTo>
                  <a:cubicBezTo>
                    <a:pt x="230" y="656"/>
                    <a:pt x="230" y="656"/>
                    <a:pt x="230" y="656"/>
                  </a:cubicBezTo>
                  <a:cubicBezTo>
                    <a:pt x="230" y="656"/>
                    <a:pt x="230" y="656"/>
                    <a:pt x="230" y="656"/>
                  </a:cubicBezTo>
                  <a:cubicBezTo>
                    <a:pt x="232" y="655"/>
                    <a:pt x="232" y="655"/>
                    <a:pt x="232" y="655"/>
                  </a:cubicBezTo>
                  <a:cubicBezTo>
                    <a:pt x="232" y="655"/>
                    <a:pt x="232" y="655"/>
                    <a:pt x="232" y="655"/>
                  </a:cubicBezTo>
                  <a:cubicBezTo>
                    <a:pt x="233" y="655"/>
                    <a:pt x="233" y="655"/>
                    <a:pt x="233" y="655"/>
                  </a:cubicBezTo>
                  <a:cubicBezTo>
                    <a:pt x="233" y="655"/>
                    <a:pt x="233" y="655"/>
                    <a:pt x="233" y="655"/>
                  </a:cubicBezTo>
                  <a:cubicBezTo>
                    <a:pt x="235" y="654"/>
                    <a:pt x="235" y="654"/>
                    <a:pt x="235" y="654"/>
                  </a:cubicBezTo>
                  <a:cubicBezTo>
                    <a:pt x="235" y="654"/>
                    <a:pt x="235" y="654"/>
                    <a:pt x="235" y="654"/>
                  </a:cubicBezTo>
                  <a:cubicBezTo>
                    <a:pt x="236" y="653"/>
                    <a:pt x="236" y="653"/>
                    <a:pt x="236" y="653"/>
                  </a:cubicBezTo>
                  <a:cubicBezTo>
                    <a:pt x="236" y="653"/>
                    <a:pt x="236" y="653"/>
                    <a:pt x="236" y="653"/>
                  </a:cubicBezTo>
                  <a:cubicBezTo>
                    <a:pt x="238" y="652"/>
                    <a:pt x="238" y="652"/>
                    <a:pt x="238" y="652"/>
                  </a:cubicBezTo>
                  <a:cubicBezTo>
                    <a:pt x="238" y="652"/>
                    <a:pt x="238" y="652"/>
                    <a:pt x="238" y="652"/>
                  </a:cubicBezTo>
                  <a:cubicBezTo>
                    <a:pt x="240" y="644"/>
                    <a:pt x="240" y="644"/>
                    <a:pt x="240" y="644"/>
                  </a:cubicBezTo>
                  <a:cubicBezTo>
                    <a:pt x="240" y="644"/>
                    <a:pt x="240" y="644"/>
                    <a:pt x="240" y="644"/>
                  </a:cubicBezTo>
                  <a:cubicBezTo>
                    <a:pt x="241" y="644"/>
                    <a:pt x="241" y="644"/>
                    <a:pt x="241" y="644"/>
                  </a:cubicBezTo>
                  <a:cubicBezTo>
                    <a:pt x="241" y="644"/>
                    <a:pt x="241" y="644"/>
                    <a:pt x="241" y="644"/>
                  </a:cubicBezTo>
                  <a:cubicBezTo>
                    <a:pt x="242" y="645"/>
                    <a:pt x="242" y="645"/>
                    <a:pt x="242" y="645"/>
                  </a:cubicBezTo>
                  <a:cubicBezTo>
                    <a:pt x="242" y="645"/>
                    <a:pt x="242" y="645"/>
                    <a:pt x="242" y="645"/>
                  </a:cubicBezTo>
                  <a:cubicBezTo>
                    <a:pt x="243" y="645"/>
                    <a:pt x="243" y="645"/>
                    <a:pt x="243" y="645"/>
                  </a:cubicBezTo>
                  <a:cubicBezTo>
                    <a:pt x="243" y="645"/>
                    <a:pt x="243" y="645"/>
                    <a:pt x="243" y="645"/>
                  </a:cubicBezTo>
                  <a:cubicBezTo>
                    <a:pt x="244" y="645"/>
                    <a:pt x="244" y="645"/>
                    <a:pt x="244" y="645"/>
                  </a:cubicBezTo>
                  <a:cubicBezTo>
                    <a:pt x="244" y="645"/>
                    <a:pt x="244" y="645"/>
                    <a:pt x="244" y="645"/>
                  </a:cubicBezTo>
                  <a:cubicBezTo>
                    <a:pt x="244" y="646"/>
                    <a:pt x="244" y="646"/>
                    <a:pt x="244" y="646"/>
                  </a:cubicBezTo>
                  <a:cubicBezTo>
                    <a:pt x="244" y="646"/>
                    <a:pt x="244" y="646"/>
                    <a:pt x="244" y="646"/>
                  </a:cubicBezTo>
                  <a:cubicBezTo>
                    <a:pt x="245" y="647"/>
                    <a:pt x="245" y="647"/>
                    <a:pt x="245" y="647"/>
                  </a:cubicBezTo>
                  <a:cubicBezTo>
                    <a:pt x="245" y="647"/>
                    <a:pt x="245" y="647"/>
                    <a:pt x="245" y="647"/>
                  </a:cubicBezTo>
                  <a:cubicBezTo>
                    <a:pt x="246" y="648"/>
                    <a:pt x="246" y="648"/>
                    <a:pt x="246" y="648"/>
                  </a:cubicBezTo>
                  <a:cubicBezTo>
                    <a:pt x="246" y="648"/>
                    <a:pt x="246" y="648"/>
                    <a:pt x="246" y="648"/>
                  </a:cubicBezTo>
                  <a:cubicBezTo>
                    <a:pt x="247" y="648"/>
                    <a:pt x="247" y="648"/>
                    <a:pt x="247" y="648"/>
                  </a:cubicBezTo>
                  <a:cubicBezTo>
                    <a:pt x="247" y="648"/>
                    <a:pt x="247" y="648"/>
                    <a:pt x="247" y="648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6" y="649"/>
                    <a:pt x="246" y="649"/>
                    <a:pt x="246" y="649"/>
                  </a:cubicBezTo>
                  <a:cubicBezTo>
                    <a:pt x="245" y="649"/>
                    <a:pt x="245" y="649"/>
                    <a:pt x="245" y="649"/>
                  </a:cubicBezTo>
                  <a:cubicBezTo>
                    <a:pt x="245" y="649"/>
                    <a:pt x="245" y="649"/>
                    <a:pt x="245" y="649"/>
                  </a:cubicBezTo>
                  <a:cubicBezTo>
                    <a:pt x="245" y="650"/>
                    <a:pt x="245" y="650"/>
                    <a:pt x="245" y="650"/>
                  </a:cubicBezTo>
                  <a:cubicBezTo>
                    <a:pt x="245" y="650"/>
                    <a:pt x="245" y="650"/>
                    <a:pt x="245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4" y="650"/>
                    <a:pt x="244" y="650"/>
                    <a:pt x="244" y="650"/>
                  </a:cubicBezTo>
                  <a:cubicBezTo>
                    <a:pt x="243" y="650"/>
                    <a:pt x="243" y="650"/>
                    <a:pt x="243" y="650"/>
                  </a:cubicBezTo>
                  <a:cubicBezTo>
                    <a:pt x="243" y="650"/>
                    <a:pt x="243" y="650"/>
                    <a:pt x="243" y="650"/>
                  </a:cubicBezTo>
                  <a:cubicBezTo>
                    <a:pt x="238" y="657"/>
                    <a:pt x="238" y="657"/>
                    <a:pt x="238" y="657"/>
                  </a:cubicBezTo>
                  <a:cubicBezTo>
                    <a:pt x="238" y="657"/>
                    <a:pt x="238" y="657"/>
                    <a:pt x="238" y="657"/>
                  </a:cubicBezTo>
                  <a:cubicBezTo>
                    <a:pt x="235" y="664"/>
                    <a:pt x="235" y="664"/>
                    <a:pt x="235" y="664"/>
                  </a:cubicBezTo>
                  <a:cubicBezTo>
                    <a:pt x="235" y="664"/>
                    <a:pt x="235" y="664"/>
                    <a:pt x="235" y="664"/>
                  </a:cubicBezTo>
                  <a:cubicBezTo>
                    <a:pt x="240" y="663"/>
                    <a:pt x="240" y="663"/>
                    <a:pt x="240" y="663"/>
                  </a:cubicBezTo>
                  <a:cubicBezTo>
                    <a:pt x="240" y="663"/>
                    <a:pt x="240" y="663"/>
                    <a:pt x="240" y="663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0" y="659"/>
                    <a:pt x="250" y="659"/>
                    <a:pt x="250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1" y="659"/>
                    <a:pt x="251" y="659"/>
                    <a:pt x="251" y="659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0"/>
                    <a:pt x="252" y="660"/>
                    <a:pt x="252" y="660"/>
                  </a:cubicBezTo>
                  <a:cubicBezTo>
                    <a:pt x="252" y="661"/>
                    <a:pt x="252" y="661"/>
                    <a:pt x="252" y="661"/>
                  </a:cubicBezTo>
                  <a:cubicBezTo>
                    <a:pt x="252" y="661"/>
                    <a:pt x="252" y="661"/>
                    <a:pt x="252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53" y="661"/>
                    <a:pt x="253" y="661"/>
                    <a:pt x="253" y="661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1" y="667"/>
                    <a:pt x="241" y="667"/>
                    <a:pt x="241" y="667"/>
                  </a:cubicBezTo>
                  <a:cubicBezTo>
                    <a:pt x="240" y="667"/>
                    <a:pt x="240" y="667"/>
                    <a:pt x="240" y="667"/>
                  </a:cubicBezTo>
                  <a:cubicBezTo>
                    <a:pt x="240" y="667"/>
                    <a:pt x="240" y="667"/>
                    <a:pt x="240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9" y="667"/>
                    <a:pt x="239" y="667"/>
                    <a:pt x="239" y="667"/>
                  </a:cubicBezTo>
                  <a:cubicBezTo>
                    <a:pt x="238" y="668"/>
                    <a:pt x="238" y="668"/>
                    <a:pt x="238" y="668"/>
                  </a:cubicBezTo>
                  <a:cubicBezTo>
                    <a:pt x="238" y="668"/>
                    <a:pt x="238" y="668"/>
                    <a:pt x="238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7" y="668"/>
                    <a:pt x="237" y="668"/>
                    <a:pt x="237" y="668"/>
                  </a:cubicBezTo>
                  <a:cubicBezTo>
                    <a:pt x="236" y="668"/>
                    <a:pt x="236" y="668"/>
                    <a:pt x="236" y="668"/>
                  </a:cubicBezTo>
                  <a:cubicBezTo>
                    <a:pt x="236" y="668"/>
                    <a:pt x="236" y="668"/>
                    <a:pt x="236" y="668"/>
                  </a:cubicBezTo>
                  <a:cubicBezTo>
                    <a:pt x="231" y="670"/>
                    <a:pt x="231" y="670"/>
                    <a:pt x="231" y="670"/>
                  </a:cubicBezTo>
                  <a:cubicBezTo>
                    <a:pt x="231" y="670"/>
                    <a:pt x="231" y="670"/>
                    <a:pt x="231" y="670"/>
                  </a:cubicBezTo>
                  <a:cubicBezTo>
                    <a:pt x="230" y="671"/>
                    <a:pt x="230" y="671"/>
                    <a:pt x="230" y="671"/>
                  </a:cubicBezTo>
                  <a:cubicBezTo>
                    <a:pt x="230" y="671"/>
                    <a:pt x="230" y="671"/>
                    <a:pt x="230" y="671"/>
                  </a:cubicBezTo>
                  <a:cubicBezTo>
                    <a:pt x="231" y="672"/>
                    <a:pt x="231" y="672"/>
                    <a:pt x="231" y="672"/>
                  </a:cubicBezTo>
                  <a:cubicBezTo>
                    <a:pt x="231" y="672"/>
                    <a:pt x="231" y="672"/>
                    <a:pt x="231" y="672"/>
                  </a:cubicBezTo>
                  <a:cubicBezTo>
                    <a:pt x="231" y="673"/>
                    <a:pt x="231" y="673"/>
                    <a:pt x="231" y="673"/>
                  </a:cubicBezTo>
                  <a:cubicBezTo>
                    <a:pt x="231" y="673"/>
                    <a:pt x="231" y="673"/>
                    <a:pt x="231" y="673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4"/>
                    <a:pt x="232" y="674"/>
                    <a:pt x="232" y="674"/>
                  </a:cubicBezTo>
                  <a:cubicBezTo>
                    <a:pt x="232" y="675"/>
                    <a:pt x="232" y="675"/>
                    <a:pt x="232" y="675"/>
                  </a:cubicBezTo>
                  <a:cubicBezTo>
                    <a:pt x="232" y="675"/>
                    <a:pt x="232" y="675"/>
                    <a:pt x="232" y="675"/>
                  </a:cubicBezTo>
                  <a:cubicBezTo>
                    <a:pt x="232" y="676"/>
                    <a:pt x="232" y="676"/>
                    <a:pt x="232" y="676"/>
                  </a:cubicBezTo>
                  <a:cubicBezTo>
                    <a:pt x="232" y="676"/>
                    <a:pt x="232" y="676"/>
                    <a:pt x="232" y="676"/>
                  </a:cubicBezTo>
                  <a:cubicBezTo>
                    <a:pt x="232" y="677"/>
                    <a:pt x="232" y="677"/>
                    <a:pt x="232" y="677"/>
                  </a:cubicBezTo>
                  <a:cubicBezTo>
                    <a:pt x="232" y="677"/>
                    <a:pt x="232" y="677"/>
                    <a:pt x="232" y="677"/>
                  </a:cubicBezTo>
                  <a:cubicBezTo>
                    <a:pt x="233" y="678"/>
                    <a:pt x="233" y="678"/>
                    <a:pt x="233" y="678"/>
                  </a:cubicBezTo>
                  <a:cubicBezTo>
                    <a:pt x="233" y="678"/>
                    <a:pt x="233" y="678"/>
                    <a:pt x="233" y="678"/>
                  </a:cubicBezTo>
                  <a:cubicBezTo>
                    <a:pt x="245" y="675"/>
                    <a:pt x="245" y="675"/>
                    <a:pt x="245" y="675"/>
                  </a:cubicBezTo>
                  <a:cubicBezTo>
                    <a:pt x="245" y="675"/>
                    <a:pt x="245" y="675"/>
                    <a:pt x="245" y="675"/>
                  </a:cubicBezTo>
                  <a:cubicBezTo>
                    <a:pt x="246" y="676"/>
                    <a:pt x="246" y="676"/>
                    <a:pt x="246" y="676"/>
                  </a:cubicBezTo>
                  <a:cubicBezTo>
                    <a:pt x="246" y="676"/>
                    <a:pt x="246" y="676"/>
                    <a:pt x="246" y="676"/>
                  </a:cubicBezTo>
                  <a:cubicBezTo>
                    <a:pt x="246" y="677"/>
                    <a:pt x="246" y="677"/>
                    <a:pt x="246" y="677"/>
                  </a:cubicBezTo>
                  <a:cubicBezTo>
                    <a:pt x="246" y="677"/>
                    <a:pt x="246" y="677"/>
                    <a:pt x="246" y="677"/>
                  </a:cubicBezTo>
                  <a:cubicBezTo>
                    <a:pt x="247" y="677"/>
                    <a:pt x="247" y="677"/>
                    <a:pt x="247" y="677"/>
                  </a:cubicBezTo>
                  <a:cubicBezTo>
                    <a:pt x="247" y="677"/>
                    <a:pt x="247" y="677"/>
                    <a:pt x="247" y="677"/>
                  </a:cubicBezTo>
                  <a:cubicBezTo>
                    <a:pt x="247" y="678"/>
                    <a:pt x="247" y="678"/>
                    <a:pt x="247" y="678"/>
                  </a:cubicBezTo>
                  <a:cubicBezTo>
                    <a:pt x="247" y="678"/>
                    <a:pt x="247" y="678"/>
                    <a:pt x="247" y="678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79"/>
                    <a:pt x="247" y="679"/>
                    <a:pt x="247" y="679"/>
                  </a:cubicBezTo>
                  <a:cubicBezTo>
                    <a:pt x="247" y="680"/>
                    <a:pt x="247" y="680"/>
                    <a:pt x="247" y="680"/>
                  </a:cubicBezTo>
                  <a:cubicBezTo>
                    <a:pt x="247" y="680"/>
                    <a:pt x="247" y="680"/>
                    <a:pt x="247" y="680"/>
                  </a:cubicBezTo>
                  <a:cubicBezTo>
                    <a:pt x="247" y="681"/>
                    <a:pt x="247" y="681"/>
                    <a:pt x="247" y="681"/>
                  </a:cubicBezTo>
                  <a:cubicBezTo>
                    <a:pt x="247" y="681"/>
                    <a:pt x="247" y="681"/>
                    <a:pt x="247" y="681"/>
                  </a:cubicBezTo>
                  <a:cubicBezTo>
                    <a:pt x="246" y="681"/>
                    <a:pt x="246" y="681"/>
                    <a:pt x="246" y="681"/>
                  </a:cubicBezTo>
                  <a:cubicBezTo>
                    <a:pt x="246" y="681"/>
                    <a:pt x="246" y="681"/>
                    <a:pt x="246" y="681"/>
                  </a:cubicBezTo>
                  <a:cubicBezTo>
                    <a:pt x="245" y="682"/>
                    <a:pt x="245" y="682"/>
                    <a:pt x="245" y="682"/>
                  </a:cubicBezTo>
                  <a:cubicBezTo>
                    <a:pt x="245" y="682"/>
                    <a:pt x="245" y="682"/>
                    <a:pt x="245" y="682"/>
                  </a:cubicBezTo>
                  <a:cubicBezTo>
                    <a:pt x="244" y="683"/>
                    <a:pt x="244" y="683"/>
                    <a:pt x="244" y="683"/>
                  </a:cubicBezTo>
                  <a:cubicBezTo>
                    <a:pt x="244" y="683"/>
                    <a:pt x="244" y="683"/>
                    <a:pt x="244" y="683"/>
                  </a:cubicBezTo>
                  <a:cubicBezTo>
                    <a:pt x="244" y="684"/>
                    <a:pt x="244" y="684"/>
                    <a:pt x="244" y="684"/>
                  </a:cubicBezTo>
                  <a:cubicBezTo>
                    <a:pt x="244" y="684"/>
                    <a:pt x="244" y="684"/>
                    <a:pt x="244" y="684"/>
                  </a:cubicBezTo>
                  <a:cubicBezTo>
                    <a:pt x="243" y="685"/>
                    <a:pt x="243" y="685"/>
                    <a:pt x="243" y="685"/>
                  </a:cubicBezTo>
                  <a:cubicBezTo>
                    <a:pt x="243" y="685"/>
                    <a:pt x="243" y="685"/>
                    <a:pt x="243" y="685"/>
                  </a:cubicBezTo>
                  <a:cubicBezTo>
                    <a:pt x="242" y="686"/>
                    <a:pt x="242" y="686"/>
                    <a:pt x="242" y="686"/>
                  </a:cubicBezTo>
                  <a:cubicBezTo>
                    <a:pt x="242" y="686"/>
                    <a:pt x="242" y="686"/>
                    <a:pt x="242" y="686"/>
                  </a:cubicBezTo>
                  <a:cubicBezTo>
                    <a:pt x="242" y="688"/>
                    <a:pt x="242" y="688"/>
                    <a:pt x="242" y="688"/>
                  </a:cubicBezTo>
                  <a:cubicBezTo>
                    <a:pt x="242" y="688"/>
                    <a:pt x="242" y="688"/>
                    <a:pt x="242" y="688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32" y="699"/>
                    <a:pt x="232" y="699"/>
                    <a:pt x="232" y="699"/>
                  </a:cubicBezTo>
                  <a:cubicBezTo>
                    <a:pt x="232" y="699"/>
                    <a:pt x="232" y="699"/>
                    <a:pt x="232" y="69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1" y="679"/>
                    <a:pt x="241" y="679"/>
                    <a:pt x="241" y="679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33" y="681"/>
                    <a:pt x="233" y="681"/>
                    <a:pt x="233" y="681"/>
                  </a:cubicBezTo>
                  <a:cubicBezTo>
                    <a:pt x="233" y="681"/>
                    <a:pt x="233" y="681"/>
                    <a:pt x="233" y="681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3" y="682"/>
                    <a:pt x="233" y="682"/>
                    <a:pt x="233" y="682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4" y="683"/>
                    <a:pt x="234" y="683"/>
                    <a:pt x="234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5" y="683"/>
                    <a:pt x="235" y="683"/>
                    <a:pt x="235" y="683"/>
                  </a:cubicBezTo>
                  <a:cubicBezTo>
                    <a:pt x="236" y="684"/>
                    <a:pt x="236" y="684"/>
                    <a:pt x="236" y="684"/>
                  </a:cubicBezTo>
                  <a:cubicBezTo>
                    <a:pt x="236" y="684"/>
                    <a:pt x="236" y="684"/>
                    <a:pt x="236" y="684"/>
                  </a:cubicBezTo>
                  <a:cubicBezTo>
                    <a:pt x="235" y="685"/>
                    <a:pt x="235" y="685"/>
                    <a:pt x="235" y="685"/>
                  </a:cubicBezTo>
                  <a:cubicBezTo>
                    <a:pt x="235" y="685"/>
                    <a:pt x="235" y="685"/>
                    <a:pt x="235" y="685"/>
                  </a:cubicBezTo>
                  <a:cubicBezTo>
                    <a:pt x="233" y="686"/>
                    <a:pt x="233" y="686"/>
                    <a:pt x="233" y="686"/>
                  </a:cubicBezTo>
                  <a:cubicBezTo>
                    <a:pt x="233" y="686"/>
                    <a:pt x="233" y="686"/>
                    <a:pt x="233" y="686"/>
                  </a:cubicBezTo>
                  <a:cubicBezTo>
                    <a:pt x="232" y="687"/>
                    <a:pt x="232" y="687"/>
                    <a:pt x="232" y="687"/>
                  </a:cubicBezTo>
                  <a:cubicBezTo>
                    <a:pt x="232" y="687"/>
                    <a:pt x="232" y="687"/>
                    <a:pt x="232" y="687"/>
                  </a:cubicBezTo>
                  <a:cubicBezTo>
                    <a:pt x="230" y="688"/>
                    <a:pt x="230" y="688"/>
                    <a:pt x="230" y="688"/>
                  </a:cubicBezTo>
                  <a:cubicBezTo>
                    <a:pt x="230" y="688"/>
                    <a:pt x="230" y="688"/>
                    <a:pt x="230" y="688"/>
                  </a:cubicBezTo>
                  <a:cubicBezTo>
                    <a:pt x="229" y="689"/>
                    <a:pt x="229" y="689"/>
                    <a:pt x="229" y="689"/>
                  </a:cubicBezTo>
                  <a:cubicBezTo>
                    <a:pt x="229" y="689"/>
                    <a:pt x="229" y="689"/>
                    <a:pt x="229" y="689"/>
                  </a:cubicBezTo>
                  <a:cubicBezTo>
                    <a:pt x="228" y="690"/>
                    <a:pt x="228" y="690"/>
                    <a:pt x="228" y="690"/>
                  </a:cubicBezTo>
                  <a:cubicBezTo>
                    <a:pt x="228" y="690"/>
                    <a:pt x="228" y="690"/>
                    <a:pt x="228" y="690"/>
                  </a:cubicBezTo>
                  <a:cubicBezTo>
                    <a:pt x="227" y="692"/>
                    <a:pt x="227" y="692"/>
                    <a:pt x="227" y="692"/>
                  </a:cubicBezTo>
                  <a:cubicBezTo>
                    <a:pt x="227" y="692"/>
                    <a:pt x="227" y="692"/>
                    <a:pt x="227" y="692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4"/>
                    <a:pt x="228" y="694"/>
                    <a:pt x="228" y="694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8" y="695"/>
                    <a:pt x="228" y="695"/>
                    <a:pt x="228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29" y="695"/>
                    <a:pt x="229" y="695"/>
                    <a:pt x="229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30" y="695"/>
                    <a:pt x="230" y="695"/>
                    <a:pt x="230" y="695"/>
                  </a:cubicBezTo>
                  <a:cubicBezTo>
                    <a:pt x="220" y="703"/>
                    <a:pt x="220" y="703"/>
                    <a:pt x="220" y="703"/>
                  </a:cubicBezTo>
                  <a:cubicBezTo>
                    <a:pt x="220" y="703"/>
                    <a:pt x="220" y="703"/>
                    <a:pt x="220" y="703"/>
                  </a:cubicBezTo>
                  <a:cubicBezTo>
                    <a:pt x="215" y="706"/>
                    <a:pt x="215" y="706"/>
                    <a:pt x="215" y="706"/>
                  </a:cubicBezTo>
                  <a:cubicBezTo>
                    <a:pt x="214" y="707"/>
                    <a:pt x="214" y="707"/>
                    <a:pt x="214" y="707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1"/>
                    <a:pt x="208" y="711"/>
                    <a:pt x="208" y="711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2"/>
                    <a:pt x="208" y="712"/>
                    <a:pt x="208" y="712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8" y="713"/>
                    <a:pt x="208" y="713"/>
                    <a:pt x="208" y="713"/>
                  </a:cubicBezTo>
                  <a:cubicBezTo>
                    <a:pt x="209" y="713"/>
                    <a:pt x="209" y="713"/>
                    <a:pt x="209" y="713"/>
                  </a:cubicBezTo>
                  <a:cubicBezTo>
                    <a:pt x="209" y="713"/>
                    <a:pt x="209" y="713"/>
                    <a:pt x="209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0" y="713"/>
                    <a:pt x="210" y="713"/>
                    <a:pt x="210" y="713"/>
                  </a:cubicBezTo>
                  <a:cubicBezTo>
                    <a:pt x="211" y="712"/>
                    <a:pt x="211" y="712"/>
                    <a:pt x="211" y="712"/>
                  </a:cubicBezTo>
                  <a:cubicBezTo>
                    <a:pt x="211" y="712"/>
                    <a:pt x="211" y="712"/>
                    <a:pt x="211" y="712"/>
                  </a:cubicBezTo>
                  <a:cubicBezTo>
                    <a:pt x="212" y="712"/>
                    <a:pt x="212" y="712"/>
                    <a:pt x="212" y="712"/>
                  </a:cubicBezTo>
                  <a:cubicBezTo>
                    <a:pt x="212" y="712"/>
                    <a:pt x="212" y="712"/>
                    <a:pt x="212" y="712"/>
                  </a:cubicBezTo>
                  <a:cubicBezTo>
                    <a:pt x="213" y="712"/>
                    <a:pt x="213" y="712"/>
                    <a:pt x="213" y="712"/>
                  </a:cubicBezTo>
                  <a:cubicBezTo>
                    <a:pt x="213" y="712"/>
                    <a:pt x="213" y="712"/>
                    <a:pt x="213" y="712"/>
                  </a:cubicBezTo>
                  <a:cubicBezTo>
                    <a:pt x="214" y="711"/>
                    <a:pt x="214" y="711"/>
                    <a:pt x="214" y="711"/>
                  </a:cubicBezTo>
                  <a:cubicBezTo>
                    <a:pt x="214" y="711"/>
                    <a:pt x="214" y="711"/>
                    <a:pt x="214" y="711"/>
                  </a:cubicBezTo>
                  <a:cubicBezTo>
                    <a:pt x="214" y="710"/>
                    <a:pt x="214" y="710"/>
                    <a:pt x="214" y="710"/>
                  </a:cubicBezTo>
                  <a:cubicBezTo>
                    <a:pt x="214" y="710"/>
                    <a:pt x="214" y="710"/>
                    <a:pt x="214" y="710"/>
                  </a:cubicBezTo>
                  <a:cubicBezTo>
                    <a:pt x="221" y="707"/>
                    <a:pt x="221" y="707"/>
                    <a:pt x="221" y="707"/>
                  </a:cubicBezTo>
                  <a:cubicBezTo>
                    <a:pt x="221" y="707"/>
                    <a:pt x="221" y="707"/>
                    <a:pt x="221" y="707"/>
                  </a:cubicBezTo>
                  <a:cubicBezTo>
                    <a:pt x="219" y="709"/>
                    <a:pt x="219" y="709"/>
                    <a:pt x="219" y="709"/>
                  </a:cubicBezTo>
                  <a:cubicBezTo>
                    <a:pt x="219" y="709"/>
                    <a:pt x="219" y="709"/>
                    <a:pt x="219" y="709"/>
                  </a:cubicBezTo>
                  <a:cubicBezTo>
                    <a:pt x="217" y="710"/>
                    <a:pt x="217" y="710"/>
                    <a:pt x="217" y="710"/>
                  </a:cubicBezTo>
                  <a:cubicBezTo>
                    <a:pt x="217" y="710"/>
                    <a:pt x="217" y="710"/>
                    <a:pt x="217" y="710"/>
                  </a:cubicBezTo>
                  <a:cubicBezTo>
                    <a:pt x="215" y="712"/>
                    <a:pt x="215" y="712"/>
                    <a:pt x="215" y="712"/>
                  </a:cubicBezTo>
                  <a:cubicBezTo>
                    <a:pt x="215" y="712"/>
                    <a:pt x="215" y="712"/>
                    <a:pt x="215" y="712"/>
                  </a:cubicBezTo>
                  <a:cubicBezTo>
                    <a:pt x="214" y="713"/>
                    <a:pt x="214" y="713"/>
                    <a:pt x="214" y="713"/>
                  </a:cubicBezTo>
                  <a:cubicBezTo>
                    <a:pt x="214" y="713"/>
                    <a:pt x="214" y="713"/>
                    <a:pt x="214" y="713"/>
                  </a:cubicBezTo>
                  <a:cubicBezTo>
                    <a:pt x="212" y="715"/>
                    <a:pt x="212" y="715"/>
                    <a:pt x="212" y="715"/>
                  </a:cubicBezTo>
                  <a:cubicBezTo>
                    <a:pt x="212" y="715"/>
                    <a:pt x="212" y="715"/>
                    <a:pt x="212" y="715"/>
                  </a:cubicBezTo>
                  <a:cubicBezTo>
                    <a:pt x="210" y="716"/>
                    <a:pt x="210" y="716"/>
                    <a:pt x="210" y="716"/>
                  </a:cubicBezTo>
                  <a:cubicBezTo>
                    <a:pt x="210" y="716"/>
                    <a:pt x="210" y="716"/>
                    <a:pt x="210" y="716"/>
                  </a:cubicBezTo>
                  <a:cubicBezTo>
                    <a:pt x="208" y="717"/>
                    <a:pt x="208" y="717"/>
                    <a:pt x="208" y="717"/>
                  </a:cubicBezTo>
                  <a:cubicBezTo>
                    <a:pt x="208" y="717"/>
                    <a:pt x="208" y="717"/>
                    <a:pt x="208" y="717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6" y="719"/>
                    <a:pt x="206" y="719"/>
                    <a:pt x="206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5" y="719"/>
                    <a:pt x="205" y="719"/>
                    <a:pt x="205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4" y="719"/>
                    <a:pt x="204" y="719"/>
                    <a:pt x="204" y="719"/>
                  </a:cubicBezTo>
                  <a:cubicBezTo>
                    <a:pt x="203" y="719"/>
                    <a:pt x="203" y="719"/>
                    <a:pt x="203" y="719"/>
                  </a:cubicBezTo>
                  <a:cubicBezTo>
                    <a:pt x="203" y="719"/>
                    <a:pt x="203" y="719"/>
                    <a:pt x="203" y="719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8"/>
                    <a:pt x="203" y="718"/>
                    <a:pt x="203" y="718"/>
                  </a:cubicBezTo>
                  <a:cubicBezTo>
                    <a:pt x="203" y="717"/>
                    <a:pt x="203" y="717"/>
                    <a:pt x="203" y="717"/>
                  </a:cubicBezTo>
                  <a:cubicBezTo>
                    <a:pt x="203" y="717"/>
                    <a:pt x="203" y="717"/>
                    <a:pt x="203" y="717"/>
                  </a:cubicBezTo>
                  <a:cubicBezTo>
                    <a:pt x="202" y="717"/>
                    <a:pt x="202" y="717"/>
                    <a:pt x="202" y="717"/>
                  </a:cubicBezTo>
                  <a:cubicBezTo>
                    <a:pt x="202" y="717"/>
                    <a:pt x="202" y="717"/>
                    <a:pt x="202" y="717"/>
                  </a:cubicBezTo>
                  <a:cubicBezTo>
                    <a:pt x="202" y="716"/>
                    <a:pt x="202" y="716"/>
                    <a:pt x="202" y="716"/>
                  </a:cubicBezTo>
                  <a:cubicBezTo>
                    <a:pt x="202" y="716"/>
                    <a:pt x="202" y="716"/>
                    <a:pt x="202" y="716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5"/>
                    <a:pt x="201" y="715"/>
                    <a:pt x="201" y="715"/>
                  </a:cubicBezTo>
                  <a:cubicBezTo>
                    <a:pt x="201" y="714"/>
                    <a:pt x="201" y="714"/>
                    <a:pt x="201" y="714"/>
                  </a:cubicBezTo>
                  <a:cubicBezTo>
                    <a:pt x="201" y="714"/>
                    <a:pt x="201" y="714"/>
                    <a:pt x="201" y="714"/>
                  </a:cubicBezTo>
                  <a:cubicBezTo>
                    <a:pt x="202" y="713"/>
                    <a:pt x="202" y="713"/>
                    <a:pt x="202" y="713"/>
                  </a:cubicBezTo>
                  <a:cubicBezTo>
                    <a:pt x="202" y="713"/>
                    <a:pt x="202" y="713"/>
                    <a:pt x="202" y="713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5" y="705"/>
                    <a:pt x="215" y="705"/>
                    <a:pt x="215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5"/>
                    <a:pt x="216" y="705"/>
                    <a:pt x="216" y="705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6" y="704"/>
                    <a:pt x="216" y="704"/>
                    <a:pt x="216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4"/>
                    <a:pt x="217" y="704"/>
                    <a:pt x="217" y="704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3"/>
                    <a:pt x="217" y="703"/>
                    <a:pt x="217" y="703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7" y="702"/>
                    <a:pt x="217" y="702"/>
                    <a:pt x="217" y="702"/>
                  </a:cubicBezTo>
                  <a:cubicBezTo>
                    <a:pt x="216" y="702"/>
                    <a:pt x="216" y="702"/>
                    <a:pt x="216" y="702"/>
                  </a:cubicBezTo>
                  <a:cubicBezTo>
                    <a:pt x="216" y="702"/>
                    <a:pt x="216" y="702"/>
                    <a:pt x="216" y="702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5" y="701"/>
                    <a:pt x="215" y="701"/>
                    <a:pt x="215" y="701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700"/>
                    <a:pt x="214" y="700"/>
                    <a:pt x="214" y="700"/>
                  </a:cubicBezTo>
                  <a:cubicBezTo>
                    <a:pt x="214" y="699"/>
                    <a:pt x="214" y="699"/>
                    <a:pt x="214" y="699"/>
                  </a:cubicBezTo>
                  <a:cubicBezTo>
                    <a:pt x="214" y="699"/>
                    <a:pt x="214" y="699"/>
                    <a:pt x="214" y="699"/>
                  </a:cubicBezTo>
                  <a:cubicBezTo>
                    <a:pt x="214" y="699"/>
                    <a:pt x="214" y="698"/>
                    <a:pt x="214" y="698"/>
                  </a:cubicBezTo>
                  <a:cubicBezTo>
                    <a:pt x="214" y="698"/>
                    <a:pt x="214" y="698"/>
                    <a:pt x="214" y="698"/>
                  </a:cubicBezTo>
                  <a:cubicBezTo>
                    <a:pt x="213" y="698"/>
                    <a:pt x="213" y="698"/>
                    <a:pt x="213" y="697"/>
                  </a:cubicBezTo>
                  <a:cubicBezTo>
                    <a:pt x="213" y="697"/>
                    <a:pt x="213" y="697"/>
                    <a:pt x="213" y="697"/>
                  </a:cubicBezTo>
                  <a:cubicBezTo>
                    <a:pt x="213" y="696"/>
                    <a:pt x="213" y="696"/>
                    <a:pt x="213" y="695"/>
                  </a:cubicBezTo>
                  <a:cubicBezTo>
                    <a:pt x="213" y="695"/>
                    <a:pt x="213" y="695"/>
                    <a:pt x="213" y="695"/>
                  </a:cubicBezTo>
                  <a:cubicBezTo>
                    <a:pt x="213" y="693"/>
                    <a:pt x="213" y="691"/>
                    <a:pt x="213" y="689"/>
                  </a:cubicBezTo>
                  <a:cubicBezTo>
                    <a:pt x="213" y="689"/>
                    <a:pt x="213" y="689"/>
                    <a:pt x="213" y="689"/>
                  </a:cubicBezTo>
                  <a:cubicBezTo>
                    <a:pt x="213" y="688"/>
                    <a:pt x="213" y="688"/>
                    <a:pt x="214" y="687"/>
                  </a:cubicBezTo>
                  <a:cubicBezTo>
                    <a:pt x="214" y="687"/>
                    <a:pt x="214" y="687"/>
                    <a:pt x="214" y="687"/>
                  </a:cubicBezTo>
                  <a:cubicBezTo>
                    <a:pt x="214" y="686"/>
                    <a:pt x="214" y="685"/>
                    <a:pt x="215" y="684"/>
                  </a:cubicBezTo>
                  <a:cubicBezTo>
                    <a:pt x="215" y="684"/>
                    <a:pt x="215" y="684"/>
                    <a:pt x="215" y="684"/>
                  </a:cubicBezTo>
                  <a:cubicBezTo>
                    <a:pt x="215" y="684"/>
                    <a:pt x="216" y="683"/>
                    <a:pt x="216" y="682"/>
                  </a:cubicBezTo>
                  <a:cubicBezTo>
                    <a:pt x="216" y="682"/>
                    <a:pt x="216" y="682"/>
                    <a:pt x="216" y="682"/>
                  </a:cubicBezTo>
                  <a:cubicBezTo>
                    <a:pt x="217" y="681"/>
                    <a:pt x="217" y="680"/>
                    <a:pt x="218" y="679"/>
                  </a:cubicBezTo>
                  <a:cubicBezTo>
                    <a:pt x="218" y="679"/>
                    <a:pt x="218" y="679"/>
                    <a:pt x="218" y="679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6" y="679"/>
                    <a:pt x="213" y="681"/>
                    <a:pt x="210" y="683"/>
                  </a:cubicBezTo>
                  <a:cubicBezTo>
                    <a:pt x="210" y="683"/>
                    <a:pt x="210" y="683"/>
                    <a:pt x="210" y="683"/>
                  </a:cubicBezTo>
                  <a:cubicBezTo>
                    <a:pt x="209" y="684"/>
                    <a:pt x="208" y="684"/>
                    <a:pt x="207" y="683"/>
                  </a:cubicBezTo>
                  <a:cubicBezTo>
                    <a:pt x="207" y="683"/>
                    <a:pt x="207" y="683"/>
                    <a:pt x="207" y="683"/>
                  </a:cubicBezTo>
                  <a:cubicBezTo>
                    <a:pt x="207" y="683"/>
                    <a:pt x="207" y="683"/>
                    <a:pt x="207" y="683"/>
                  </a:cubicBezTo>
                  <a:cubicBezTo>
                    <a:pt x="207" y="683"/>
                    <a:pt x="207" y="683"/>
                    <a:pt x="207" y="683"/>
                  </a:cubicBezTo>
                  <a:cubicBezTo>
                    <a:pt x="206" y="683"/>
                    <a:pt x="206" y="683"/>
                    <a:pt x="206" y="683"/>
                  </a:cubicBezTo>
                  <a:cubicBezTo>
                    <a:pt x="206" y="683"/>
                    <a:pt x="206" y="683"/>
                    <a:pt x="206" y="683"/>
                  </a:cubicBezTo>
                  <a:cubicBezTo>
                    <a:pt x="206" y="683"/>
                    <a:pt x="206" y="682"/>
                    <a:pt x="205" y="682"/>
                  </a:cubicBezTo>
                  <a:cubicBezTo>
                    <a:pt x="205" y="682"/>
                    <a:pt x="205" y="682"/>
                    <a:pt x="205" y="682"/>
                  </a:cubicBezTo>
                  <a:cubicBezTo>
                    <a:pt x="205" y="682"/>
                    <a:pt x="205" y="682"/>
                    <a:pt x="205" y="682"/>
                  </a:cubicBezTo>
                  <a:cubicBezTo>
                    <a:pt x="205" y="682"/>
                    <a:pt x="205" y="682"/>
                    <a:pt x="205" y="682"/>
                  </a:cubicBezTo>
                  <a:cubicBezTo>
                    <a:pt x="204" y="681"/>
                    <a:pt x="204" y="681"/>
                    <a:pt x="204" y="681"/>
                  </a:cubicBezTo>
                  <a:cubicBezTo>
                    <a:pt x="204" y="681"/>
                    <a:pt x="204" y="681"/>
                    <a:pt x="204" y="681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202" y="680"/>
                    <a:pt x="202" y="680"/>
                    <a:pt x="202" y="680"/>
                  </a:cubicBezTo>
                  <a:cubicBezTo>
                    <a:pt x="202" y="680"/>
                    <a:pt x="202" y="680"/>
                    <a:pt x="202" y="680"/>
                  </a:cubicBezTo>
                  <a:cubicBezTo>
                    <a:pt x="202" y="680"/>
                    <a:pt x="202" y="680"/>
                    <a:pt x="202" y="679"/>
                  </a:cubicBezTo>
                  <a:cubicBezTo>
                    <a:pt x="202" y="679"/>
                    <a:pt x="202" y="679"/>
                    <a:pt x="202" y="679"/>
                  </a:cubicBezTo>
                  <a:cubicBezTo>
                    <a:pt x="202" y="680"/>
                    <a:pt x="201" y="680"/>
                    <a:pt x="201" y="680"/>
                  </a:cubicBezTo>
                  <a:cubicBezTo>
                    <a:pt x="201" y="680"/>
                    <a:pt x="201" y="680"/>
                    <a:pt x="201" y="680"/>
                  </a:cubicBezTo>
                  <a:cubicBezTo>
                    <a:pt x="201" y="680"/>
                    <a:pt x="201" y="680"/>
                    <a:pt x="201" y="680"/>
                  </a:cubicBezTo>
                  <a:cubicBezTo>
                    <a:pt x="201" y="680"/>
                    <a:pt x="201" y="680"/>
                    <a:pt x="201" y="680"/>
                  </a:cubicBezTo>
                  <a:cubicBezTo>
                    <a:pt x="201" y="680"/>
                    <a:pt x="200" y="680"/>
                    <a:pt x="200" y="680"/>
                  </a:cubicBezTo>
                  <a:cubicBezTo>
                    <a:pt x="200" y="680"/>
                    <a:pt x="200" y="680"/>
                    <a:pt x="200" y="680"/>
                  </a:cubicBezTo>
                  <a:cubicBezTo>
                    <a:pt x="200" y="680"/>
                    <a:pt x="200" y="681"/>
                    <a:pt x="200" y="681"/>
                  </a:cubicBezTo>
                  <a:cubicBezTo>
                    <a:pt x="200" y="681"/>
                    <a:pt x="200" y="681"/>
                    <a:pt x="200" y="681"/>
                  </a:cubicBezTo>
                  <a:cubicBezTo>
                    <a:pt x="200" y="681"/>
                    <a:pt x="200" y="681"/>
                    <a:pt x="200" y="681"/>
                  </a:cubicBezTo>
                  <a:cubicBezTo>
                    <a:pt x="200" y="681"/>
                    <a:pt x="200" y="681"/>
                    <a:pt x="200" y="681"/>
                  </a:cubicBezTo>
                  <a:cubicBezTo>
                    <a:pt x="200" y="682"/>
                    <a:pt x="200" y="682"/>
                    <a:pt x="200" y="682"/>
                  </a:cubicBezTo>
                  <a:cubicBezTo>
                    <a:pt x="200" y="682"/>
                    <a:pt x="200" y="682"/>
                    <a:pt x="200" y="682"/>
                  </a:cubicBezTo>
                  <a:cubicBezTo>
                    <a:pt x="200" y="682"/>
                    <a:pt x="199" y="682"/>
                    <a:pt x="199" y="682"/>
                  </a:cubicBezTo>
                  <a:cubicBezTo>
                    <a:pt x="199" y="682"/>
                    <a:pt x="199" y="682"/>
                    <a:pt x="199" y="682"/>
                  </a:cubicBezTo>
                  <a:cubicBezTo>
                    <a:pt x="199" y="682"/>
                    <a:pt x="199" y="682"/>
                    <a:pt x="199" y="682"/>
                  </a:cubicBezTo>
                  <a:cubicBezTo>
                    <a:pt x="199" y="682"/>
                    <a:pt x="199" y="682"/>
                    <a:pt x="199" y="682"/>
                  </a:cubicBezTo>
                  <a:cubicBezTo>
                    <a:pt x="193" y="692"/>
                    <a:pt x="193" y="692"/>
                    <a:pt x="193" y="692"/>
                  </a:cubicBezTo>
                  <a:cubicBezTo>
                    <a:pt x="193" y="692"/>
                    <a:pt x="193" y="692"/>
                    <a:pt x="193" y="692"/>
                  </a:cubicBezTo>
                  <a:cubicBezTo>
                    <a:pt x="186" y="705"/>
                    <a:pt x="186" y="705"/>
                    <a:pt x="186" y="705"/>
                  </a:cubicBezTo>
                  <a:cubicBezTo>
                    <a:pt x="186" y="705"/>
                    <a:pt x="186" y="705"/>
                    <a:pt x="186" y="705"/>
                  </a:cubicBezTo>
                  <a:cubicBezTo>
                    <a:pt x="176" y="724"/>
                    <a:pt x="176" y="724"/>
                    <a:pt x="176" y="724"/>
                  </a:cubicBezTo>
                  <a:close/>
                  <a:moveTo>
                    <a:pt x="425" y="723"/>
                  </a:moveTo>
                  <a:cubicBezTo>
                    <a:pt x="424" y="722"/>
                    <a:pt x="424" y="722"/>
                    <a:pt x="424" y="722"/>
                  </a:cubicBezTo>
                  <a:cubicBezTo>
                    <a:pt x="424" y="722"/>
                    <a:pt x="424" y="722"/>
                    <a:pt x="424" y="722"/>
                  </a:cubicBezTo>
                  <a:cubicBezTo>
                    <a:pt x="424" y="722"/>
                    <a:pt x="424" y="722"/>
                    <a:pt x="424" y="722"/>
                  </a:cubicBezTo>
                  <a:cubicBezTo>
                    <a:pt x="424" y="722"/>
                    <a:pt x="424" y="722"/>
                    <a:pt x="424" y="722"/>
                  </a:cubicBezTo>
                  <a:cubicBezTo>
                    <a:pt x="423" y="721"/>
                    <a:pt x="423" y="721"/>
                    <a:pt x="423" y="721"/>
                  </a:cubicBezTo>
                  <a:cubicBezTo>
                    <a:pt x="423" y="721"/>
                    <a:pt x="423" y="721"/>
                    <a:pt x="423" y="721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20"/>
                    <a:pt x="423" y="720"/>
                    <a:pt x="423" y="720"/>
                  </a:cubicBezTo>
                  <a:cubicBezTo>
                    <a:pt x="423" y="719"/>
                    <a:pt x="423" y="719"/>
                    <a:pt x="423" y="719"/>
                  </a:cubicBezTo>
                  <a:cubicBezTo>
                    <a:pt x="423" y="719"/>
                    <a:pt x="423" y="719"/>
                    <a:pt x="423" y="719"/>
                  </a:cubicBezTo>
                  <a:cubicBezTo>
                    <a:pt x="423" y="718"/>
                    <a:pt x="423" y="718"/>
                    <a:pt x="423" y="718"/>
                  </a:cubicBezTo>
                  <a:cubicBezTo>
                    <a:pt x="423" y="718"/>
                    <a:pt x="423" y="718"/>
                    <a:pt x="423" y="718"/>
                  </a:cubicBezTo>
                  <a:cubicBezTo>
                    <a:pt x="424" y="717"/>
                    <a:pt x="424" y="717"/>
                    <a:pt x="424" y="717"/>
                  </a:cubicBezTo>
                  <a:cubicBezTo>
                    <a:pt x="424" y="717"/>
                    <a:pt x="424" y="717"/>
                    <a:pt x="424" y="717"/>
                  </a:cubicBezTo>
                  <a:cubicBezTo>
                    <a:pt x="425" y="716"/>
                    <a:pt x="425" y="716"/>
                    <a:pt x="425" y="716"/>
                  </a:cubicBezTo>
                  <a:cubicBezTo>
                    <a:pt x="425" y="716"/>
                    <a:pt x="425" y="716"/>
                    <a:pt x="425" y="716"/>
                  </a:cubicBezTo>
                  <a:cubicBezTo>
                    <a:pt x="427" y="715"/>
                    <a:pt x="427" y="715"/>
                    <a:pt x="427" y="715"/>
                  </a:cubicBezTo>
                  <a:cubicBezTo>
                    <a:pt x="427" y="715"/>
                    <a:pt x="427" y="715"/>
                    <a:pt x="427" y="715"/>
                  </a:cubicBezTo>
                  <a:cubicBezTo>
                    <a:pt x="428" y="714"/>
                    <a:pt x="428" y="714"/>
                    <a:pt x="428" y="714"/>
                  </a:cubicBezTo>
                  <a:cubicBezTo>
                    <a:pt x="428" y="714"/>
                    <a:pt x="428" y="714"/>
                    <a:pt x="428" y="714"/>
                  </a:cubicBezTo>
                  <a:cubicBezTo>
                    <a:pt x="430" y="713"/>
                    <a:pt x="430" y="713"/>
                    <a:pt x="430" y="713"/>
                  </a:cubicBezTo>
                  <a:cubicBezTo>
                    <a:pt x="430" y="713"/>
                    <a:pt x="430" y="713"/>
                    <a:pt x="430" y="713"/>
                  </a:cubicBezTo>
                  <a:cubicBezTo>
                    <a:pt x="431" y="712"/>
                    <a:pt x="431" y="712"/>
                    <a:pt x="431" y="712"/>
                  </a:cubicBezTo>
                  <a:cubicBezTo>
                    <a:pt x="431" y="712"/>
                    <a:pt x="431" y="712"/>
                    <a:pt x="431" y="712"/>
                  </a:cubicBezTo>
                  <a:cubicBezTo>
                    <a:pt x="433" y="711"/>
                    <a:pt x="433" y="711"/>
                    <a:pt x="433" y="711"/>
                  </a:cubicBezTo>
                  <a:cubicBezTo>
                    <a:pt x="433" y="711"/>
                    <a:pt x="433" y="711"/>
                    <a:pt x="433" y="711"/>
                  </a:cubicBezTo>
                  <a:cubicBezTo>
                    <a:pt x="434" y="710"/>
                    <a:pt x="434" y="710"/>
                    <a:pt x="434" y="710"/>
                  </a:cubicBezTo>
                  <a:cubicBezTo>
                    <a:pt x="434" y="710"/>
                    <a:pt x="434" y="710"/>
                    <a:pt x="434" y="710"/>
                  </a:cubicBezTo>
                  <a:cubicBezTo>
                    <a:pt x="436" y="709"/>
                    <a:pt x="436" y="709"/>
                    <a:pt x="436" y="709"/>
                  </a:cubicBezTo>
                  <a:cubicBezTo>
                    <a:pt x="436" y="709"/>
                    <a:pt x="436" y="709"/>
                    <a:pt x="436" y="709"/>
                  </a:cubicBezTo>
                  <a:cubicBezTo>
                    <a:pt x="442" y="704"/>
                    <a:pt x="442" y="704"/>
                    <a:pt x="442" y="704"/>
                  </a:cubicBezTo>
                  <a:cubicBezTo>
                    <a:pt x="442" y="704"/>
                    <a:pt x="442" y="704"/>
                    <a:pt x="442" y="704"/>
                  </a:cubicBezTo>
                  <a:cubicBezTo>
                    <a:pt x="443" y="703"/>
                    <a:pt x="443" y="703"/>
                    <a:pt x="443" y="703"/>
                  </a:cubicBezTo>
                  <a:cubicBezTo>
                    <a:pt x="443" y="703"/>
                    <a:pt x="443" y="703"/>
                    <a:pt x="443" y="703"/>
                  </a:cubicBezTo>
                  <a:cubicBezTo>
                    <a:pt x="444" y="703"/>
                    <a:pt x="444" y="703"/>
                    <a:pt x="444" y="703"/>
                  </a:cubicBezTo>
                  <a:cubicBezTo>
                    <a:pt x="444" y="703"/>
                    <a:pt x="444" y="703"/>
                    <a:pt x="444" y="703"/>
                  </a:cubicBezTo>
                  <a:cubicBezTo>
                    <a:pt x="444" y="702"/>
                    <a:pt x="444" y="702"/>
                    <a:pt x="444" y="702"/>
                  </a:cubicBezTo>
                  <a:cubicBezTo>
                    <a:pt x="444" y="702"/>
                    <a:pt x="444" y="702"/>
                    <a:pt x="444" y="702"/>
                  </a:cubicBezTo>
                  <a:cubicBezTo>
                    <a:pt x="445" y="700"/>
                    <a:pt x="445" y="700"/>
                    <a:pt x="445" y="700"/>
                  </a:cubicBezTo>
                  <a:cubicBezTo>
                    <a:pt x="445" y="700"/>
                    <a:pt x="445" y="700"/>
                    <a:pt x="445" y="700"/>
                  </a:cubicBezTo>
                  <a:cubicBezTo>
                    <a:pt x="446" y="699"/>
                    <a:pt x="446" y="699"/>
                    <a:pt x="446" y="699"/>
                  </a:cubicBezTo>
                  <a:cubicBezTo>
                    <a:pt x="446" y="699"/>
                    <a:pt x="446" y="699"/>
                    <a:pt x="446" y="699"/>
                  </a:cubicBezTo>
                  <a:cubicBezTo>
                    <a:pt x="446" y="698"/>
                    <a:pt x="446" y="698"/>
                    <a:pt x="446" y="698"/>
                  </a:cubicBezTo>
                  <a:cubicBezTo>
                    <a:pt x="446" y="698"/>
                    <a:pt x="446" y="698"/>
                    <a:pt x="446" y="698"/>
                  </a:cubicBezTo>
                  <a:cubicBezTo>
                    <a:pt x="446" y="697"/>
                    <a:pt x="446" y="697"/>
                    <a:pt x="446" y="697"/>
                  </a:cubicBezTo>
                  <a:cubicBezTo>
                    <a:pt x="446" y="697"/>
                    <a:pt x="446" y="697"/>
                    <a:pt x="446" y="697"/>
                  </a:cubicBezTo>
                  <a:cubicBezTo>
                    <a:pt x="446" y="696"/>
                    <a:pt x="446" y="696"/>
                    <a:pt x="446" y="696"/>
                  </a:cubicBezTo>
                  <a:cubicBezTo>
                    <a:pt x="446" y="696"/>
                    <a:pt x="446" y="696"/>
                    <a:pt x="446" y="696"/>
                  </a:cubicBezTo>
                  <a:cubicBezTo>
                    <a:pt x="444" y="695"/>
                    <a:pt x="444" y="695"/>
                    <a:pt x="444" y="695"/>
                  </a:cubicBezTo>
                  <a:cubicBezTo>
                    <a:pt x="444" y="695"/>
                    <a:pt x="444" y="695"/>
                    <a:pt x="444" y="695"/>
                  </a:cubicBezTo>
                  <a:cubicBezTo>
                    <a:pt x="444" y="696"/>
                    <a:pt x="444" y="696"/>
                    <a:pt x="444" y="696"/>
                  </a:cubicBezTo>
                  <a:cubicBezTo>
                    <a:pt x="444" y="696"/>
                    <a:pt x="444" y="696"/>
                    <a:pt x="444" y="696"/>
                  </a:cubicBezTo>
                  <a:cubicBezTo>
                    <a:pt x="444" y="697"/>
                    <a:pt x="444" y="697"/>
                    <a:pt x="444" y="697"/>
                  </a:cubicBezTo>
                  <a:cubicBezTo>
                    <a:pt x="444" y="697"/>
                    <a:pt x="444" y="697"/>
                    <a:pt x="444" y="697"/>
                  </a:cubicBezTo>
                  <a:cubicBezTo>
                    <a:pt x="443" y="697"/>
                    <a:pt x="443" y="697"/>
                    <a:pt x="443" y="697"/>
                  </a:cubicBezTo>
                  <a:cubicBezTo>
                    <a:pt x="443" y="697"/>
                    <a:pt x="443" y="697"/>
                    <a:pt x="443" y="697"/>
                  </a:cubicBezTo>
                  <a:cubicBezTo>
                    <a:pt x="443" y="698"/>
                    <a:pt x="443" y="698"/>
                    <a:pt x="443" y="698"/>
                  </a:cubicBezTo>
                  <a:cubicBezTo>
                    <a:pt x="443" y="698"/>
                    <a:pt x="443" y="698"/>
                    <a:pt x="443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2" y="698"/>
                    <a:pt x="442" y="698"/>
                    <a:pt x="442" y="698"/>
                  </a:cubicBezTo>
                  <a:cubicBezTo>
                    <a:pt x="441" y="699"/>
                    <a:pt x="441" y="699"/>
                    <a:pt x="441" y="699"/>
                  </a:cubicBezTo>
                  <a:cubicBezTo>
                    <a:pt x="441" y="699"/>
                    <a:pt x="441" y="699"/>
                    <a:pt x="441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40" y="699"/>
                    <a:pt x="440" y="699"/>
                    <a:pt x="440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8" y="699"/>
                    <a:pt x="438" y="699"/>
                    <a:pt x="438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7" y="699"/>
                    <a:pt x="437" y="699"/>
                    <a:pt x="437" y="699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8"/>
                    <a:pt x="436" y="698"/>
                    <a:pt x="436" y="698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7"/>
                    <a:pt x="436" y="697"/>
                    <a:pt x="436" y="697"/>
                  </a:cubicBezTo>
                  <a:cubicBezTo>
                    <a:pt x="436" y="696"/>
                    <a:pt x="436" y="696"/>
                    <a:pt x="436" y="696"/>
                  </a:cubicBezTo>
                  <a:cubicBezTo>
                    <a:pt x="436" y="696"/>
                    <a:pt x="436" y="696"/>
                    <a:pt x="436" y="696"/>
                  </a:cubicBezTo>
                  <a:cubicBezTo>
                    <a:pt x="443" y="692"/>
                    <a:pt x="443" y="692"/>
                    <a:pt x="443" y="692"/>
                  </a:cubicBezTo>
                  <a:cubicBezTo>
                    <a:pt x="443" y="692"/>
                    <a:pt x="443" y="692"/>
                    <a:pt x="443" y="692"/>
                  </a:cubicBezTo>
                  <a:cubicBezTo>
                    <a:pt x="442" y="692"/>
                    <a:pt x="442" y="692"/>
                    <a:pt x="442" y="692"/>
                  </a:cubicBezTo>
                  <a:cubicBezTo>
                    <a:pt x="442" y="692"/>
                    <a:pt x="442" y="692"/>
                    <a:pt x="442" y="692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1"/>
                    <a:pt x="442" y="691"/>
                    <a:pt x="442" y="691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2" y="690"/>
                    <a:pt x="442" y="690"/>
                    <a:pt x="442" y="690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9"/>
                    <a:pt x="443" y="689"/>
                    <a:pt x="443" y="689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3" y="688"/>
                    <a:pt x="443" y="688"/>
                    <a:pt x="443" y="688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7"/>
                    <a:pt x="444" y="687"/>
                    <a:pt x="444" y="687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6"/>
                    <a:pt x="444" y="686"/>
                    <a:pt x="444" y="686"/>
                  </a:cubicBezTo>
                  <a:cubicBezTo>
                    <a:pt x="444" y="685"/>
                    <a:pt x="444" y="685"/>
                    <a:pt x="444" y="685"/>
                  </a:cubicBezTo>
                  <a:cubicBezTo>
                    <a:pt x="444" y="685"/>
                    <a:pt x="444" y="685"/>
                    <a:pt x="444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3" y="685"/>
                    <a:pt x="443" y="685"/>
                    <a:pt x="443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2" y="685"/>
                    <a:pt x="442" y="685"/>
                    <a:pt x="442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1" y="685"/>
                    <a:pt x="441" y="685"/>
                    <a:pt x="441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40" y="685"/>
                    <a:pt x="440" y="685"/>
                    <a:pt x="440" y="685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9" y="686"/>
                    <a:pt x="439" y="686"/>
                    <a:pt x="439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39" y="685"/>
                    <a:pt x="439" y="685"/>
                    <a:pt x="439" y="685"/>
                  </a:cubicBezTo>
                  <a:cubicBezTo>
                    <a:pt x="440" y="684"/>
                    <a:pt x="440" y="684"/>
                    <a:pt x="440" y="684"/>
                  </a:cubicBezTo>
                  <a:cubicBezTo>
                    <a:pt x="440" y="684"/>
                    <a:pt x="440" y="684"/>
                    <a:pt x="440" y="684"/>
                  </a:cubicBezTo>
                  <a:cubicBezTo>
                    <a:pt x="441" y="683"/>
                    <a:pt x="441" y="683"/>
                    <a:pt x="441" y="683"/>
                  </a:cubicBezTo>
                  <a:cubicBezTo>
                    <a:pt x="441" y="683"/>
                    <a:pt x="441" y="683"/>
                    <a:pt x="441" y="683"/>
                  </a:cubicBezTo>
                  <a:cubicBezTo>
                    <a:pt x="443" y="682"/>
                    <a:pt x="443" y="682"/>
                    <a:pt x="443" y="682"/>
                  </a:cubicBezTo>
                  <a:cubicBezTo>
                    <a:pt x="443" y="682"/>
                    <a:pt x="443" y="682"/>
                    <a:pt x="443" y="682"/>
                  </a:cubicBezTo>
                  <a:cubicBezTo>
                    <a:pt x="445" y="681"/>
                    <a:pt x="445" y="681"/>
                    <a:pt x="445" y="681"/>
                  </a:cubicBezTo>
                  <a:cubicBezTo>
                    <a:pt x="445" y="681"/>
                    <a:pt x="445" y="681"/>
                    <a:pt x="445" y="681"/>
                  </a:cubicBezTo>
                  <a:cubicBezTo>
                    <a:pt x="446" y="680"/>
                    <a:pt x="446" y="680"/>
                    <a:pt x="446" y="680"/>
                  </a:cubicBezTo>
                  <a:cubicBezTo>
                    <a:pt x="446" y="680"/>
                    <a:pt x="446" y="680"/>
                    <a:pt x="446" y="680"/>
                  </a:cubicBezTo>
                  <a:cubicBezTo>
                    <a:pt x="448" y="679"/>
                    <a:pt x="448" y="679"/>
                    <a:pt x="448" y="679"/>
                  </a:cubicBezTo>
                  <a:cubicBezTo>
                    <a:pt x="448" y="679"/>
                    <a:pt x="448" y="679"/>
                    <a:pt x="448" y="679"/>
                  </a:cubicBezTo>
                  <a:cubicBezTo>
                    <a:pt x="449" y="678"/>
                    <a:pt x="449" y="678"/>
                    <a:pt x="449" y="678"/>
                  </a:cubicBezTo>
                  <a:cubicBezTo>
                    <a:pt x="449" y="678"/>
                    <a:pt x="449" y="678"/>
                    <a:pt x="449" y="678"/>
                  </a:cubicBezTo>
                  <a:cubicBezTo>
                    <a:pt x="450" y="677"/>
                    <a:pt x="450" y="677"/>
                    <a:pt x="450" y="677"/>
                  </a:cubicBezTo>
                  <a:cubicBezTo>
                    <a:pt x="450" y="677"/>
                    <a:pt x="450" y="677"/>
                    <a:pt x="450" y="677"/>
                  </a:cubicBezTo>
                  <a:cubicBezTo>
                    <a:pt x="451" y="676"/>
                    <a:pt x="451" y="676"/>
                    <a:pt x="451" y="676"/>
                  </a:cubicBezTo>
                  <a:cubicBezTo>
                    <a:pt x="451" y="676"/>
                    <a:pt x="451" y="676"/>
                    <a:pt x="451" y="676"/>
                  </a:cubicBezTo>
                  <a:cubicBezTo>
                    <a:pt x="452" y="676"/>
                    <a:pt x="452" y="676"/>
                    <a:pt x="452" y="676"/>
                  </a:cubicBezTo>
                  <a:cubicBezTo>
                    <a:pt x="452" y="676"/>
                    <a:pt x="452" y="676"/>
                    <a:pt x="452" y="676"/>
                  </a:cubicBezTo>
                  <a:cubicBezTo>
                    <a:pt x="454" y="675"/>
                    <a:pt x="454" y="675"/>
                    <a:pt x="454" y="675"/>
                  </a:cubicBezTo>
                  <a:cubicBezTo>
                    <a:pt x="454" y="675"/>
                    <a:pt x="454" y="675"/>
                    <a:pt x="454" y="675"/>
                  </a:cubicBezTo>
                  <a:cubicBezTo>
                    <a:pt x="454" y="674"/>
                    <a:pt x="454" y="674"/>
                    <a:pt x="454" y="674"/>
                  </a:cubicBezTo>
                  <a:cubicBezTo>
                    <a:pt x="454" y="674"/>
                    <a:pt x="454" y="674"/>
                    <a:pt x="454" y="674"/>
                  </a:cubicBezTo>
                  <a:cubicBezTo>
                    <a:pt x="455" y="672"/>
                    <a:pt x="455" y="672"/>
                    <a:pt x="455" y="672"/>
                  </a:cubicBezTo>
                  <a:cubicBezTo>
                    <a:pt x="455" y="672"/>
                    <a:pt x="455" y="672"/>
                    <a:pt x="455" y="672"/>
                  </a:cubicBezTo>
                  <a:cubicBezTo>
                    <a:pt x="455" y="671"/>
                    <a:pt x="455" y="671"/>
                    <a:pt x="455" y="671"/>
                  </a:cubicBezTo>
                  <a:cubicBezTo>
                    <a:pt x="455" y="671"/>
                    <a:pt x="455" y="671"/>
                    <a:pt x="455" y="671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6" y="670"/>
                    <a:pt x="456" y="670"/>
                    <a:pt x="456" y="670"/>
                  </a:cubicBezTo>
                  <a:cubicBezTo>
                    <a:pt x="455" y="669"/>
                    <a:pt x="455" y="669"/>
                    <a:pt x="455" y="669"/>
                  </a:cubicBezTo>
                  <a:cubicBezTo>
                    <a:pt x="455" y="669"/>
                    <a:pt x="455" y="669"/>
                    <a:pt x="455" y="669"/>
                  </a:cubicBezTo>
                  <a:cubicBezTo>
                    <a:pt x="455" y="669"/>
                    <a:pt x="454" y="668"/>
                    <a:pt x="454" y="668"/>
                  </a:cubicBezTo>
                  <a:cubicBezTo>
                    <a:pt x="454" y="668"/>
                    <a:pt x="454" y="668"/>
                    <a:pt x="454" y="668"/>
                  </a:cubicBezTo>
                  <a:cubicBezTo>
                    <a:pt x="454" y="667"/>
                    <a:pt x="454" y="667"/>
                    <a:pt x="454" y="667"/>
                  </a:cubicBezTo>
                  <a:cubicBezTo>
                    <a:pt x="454" y="667"/>
                    <a:pt x="454" y="667"/>
                    <a:pt x="454" y="667"/>
                  </a:cubicBezTo>
                  <a:cubicBezTo>
                    <a:pt x="453" y="667"/>
                    <a:pt x="453" y="667"/>
                    <a:pt x="453" y="667"/>
                  </a:cubicBezTo>
                  <a:cubicBezTo>
                    <a:pt x="453" y="667"/>
                    <a:pt x="453" y="667"/>
                    <a:pt x="453" y="667"/>
                  </a:cubicBezTo>
                  <a:cubicBezTo>
                    <a:pt x="451" y="669"/>
                    <a:pt x="451" y="669"/>
                    <a:pt x="451" y="669"/>
                  </a:cubicBezTo>
                  <a:cubicBezTo>
                    <a:pt x="451" y="669"/>
                    <a:pt x="451" y="669"/>
                    <a:pt x="451" y="669"/>
                  </a:cubicBezTo>
                  <a:cubicBezTo>
                    <a:pt x="450" y="670"/>
                    <a:pt x="450" y="670"/>
                    <a:pt x="450" y="670"/>
                  </a:cubicBezTo>
                  <a:cubicBezTo>
                    <a:pt x="450" y="670"/>
                    <a:pt x="450" y="670"/>
                    <a:pt x="450" y="670"/>
                  </a:cubicBezTo>
                  <a:cubicBezTo>
                    <a:pt x="448" y="672"/>
                    <a:pt x="448" y="672"/>
                    <a:pt x="448" y="672"/>
                  </a:cubicBezTo>
                  <a:cubicBezTo>
                    <a:pt x="448" y="672"/>
                    <a:pt x="448" y="672"/>
                    <a:pt x="448" y="672"/>
                  </a:cubicBezTo>
                  <a:cubicBezTo>
                    <a:pt x="447" y="673"/>
                    <a:pt x="447" y="673"/>
                    <a:pt x="447" y="673"/>
                  </a:cubicBezTo>
                  <a:cubicBezTo>
                    <a:pt x="447" y="673"/>
                    <a:pt x="447" y="673"/>
                    <a:pt x="447" y="673"/>
                  </a:cubicBezTo>
                  <a:cubicBezTo>
                    <a:pt x="445" y="674"/>
                    <a:pt x="445" y="674"/>
                    <a:pt x="445" y="674"/>
                  </a:cubicBezTo>
                  <a:cubicBezTo>
                    <a:pt x="445" y="674"/>
                    <a:pt x="445" y="674"/>
                    <a:pt x="445" y="674"/>
                  </a:cubicBezTo>
                  <a:cubicBezTo>
                    <a:pt x="444" y="675"/>
                    <a:pt x="444" y="675"/>
                    <a:pt x="444" y="675"/>
                  </a:cubicBezTo>
                  <a:cubicBezTo>
                    <a:pt x="444" y="675"/>
                    <a:pt x="444" y="675"/>
                    <a:pt x="444" y="675"/>
                  </a:cubicBezTo>
                  <a:cubicBezTo>
                    <a:pt x="442" y="676"/>
                    <a:pt x="442" y="676"/>
                    <a:pt x="442" y="676"/>
                  </a:cubicBezTo>
                  <a:cubicBezTo>
                    <a:pt x="442" y="676"/>
                    <a:pt x="442" y="676"/>
                    <a:pt x="442" y="676"/>
                  </a:cubicBezTo>
                  <a:cubicBezTo>
                    <a:pt x="440" y="675"/>
                    <a:pt x="440" y="675"/>
                    <a:pt x="440" y="675"/>
                  </a:cubicBezTo>
                  <a:cubicBezTo>
                    <a:pt x="440" y="675"/>
                    <a:pt x="440" y="675"/>
                    <a:pt x="440" y="675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4"/>
                    <a:pt x="440" y="674"/>
                    <a:pt x="440" y="674"/>
                  </a:cubicBezTo>
                  <a:cubicBezTo>
                    <a:pt x="440" y="673"/>
                    <a:pt x="440" y="673"/>
                    <a:pt x="440" y="673"/>
                  </a:cubicBezTo>
                  <a:cubicBezTo>
                    <a:pt x="440" y="673"/>
                    <a:pt x="440" y="673"/>
                    <a:pt x="440" y="673"/>
                  </a:cubicBezTo>
                  <a:cubicBezTo>
                    <a:pt x="441" y="672"/>
                    <a:pt x="441" y="672"/>
                    <a:pt x="441" y="672"/>
                  </a:cubicBezTo>
                  <a:cubicBezTo>
                    <a:pt x="441" y="672"/>
                    <a:pt x="441" y="672"/>
                    <a:pt x="441" y="672"/>
                  </a:cubicBezTo>
                  <a:cubicBezTo>
                    <a:pt x="441" y="671"/>
                    <a:pt x="441" y="671"/>
                    <a:pt x="441" y="671"/>
                  </a:cubicBezTo>
                  <a:cubicBezTo>
                    <a:pt x="441" y="671"/>
                    <a:pt x="441" y="671"/>
                    <a:pt x="441" y="671"/>
                  </a:cubicBezTo>
                  <a:cubicBezTo>
                    <a:pt x="441" y="670"/>
                    <a:pt x="441" y="670"/>
                    <a:pt x="441" y="670"/>
                  </a:cubicBezTo>
                  <a:cubicBezTo>
                    <a:pt x="441" y="670"/>
                    <a:pt x="441" y="670"/>
                    <a:pt x="441" y="670"/>
                  </a:cubicBezTo>
                  <a:cubicBezTo>
                    <a:pt x="441" y="669"/>
                    <a:pt x="441" y="669"/>
                    <a:pt x="441" y="669"/>
                  </a:cubicBezTo>
                  <a:cubicBezTo>
                    <a:pt x="441" y="669"/>
                    <a:pt x="441" y="669"/>
                    <a:pt x="441" y="669"/>
                  </a:cubicBezTo>
                  <a:cubicBezTo>
                    <a:pt x="441" y="668"/>
                    <a:pt x="441" y="668"/>
                    <a:pt x="441" y="668"/>
                  </a:cubicBezTo>
                  <a:cubicBezTo>
                    <a:pt x="441" y="668"/>
                    <a:pt x="441" y="668"/>
                    <a:pt x="441" y="668"/>
                  </a:cubicBezTo>
                  <a:cubicBezTo>
                    <a:pt x="435" y="671"/>
                    <a:pt x="435" y="671"/>
                    <a:pt x="435" y="671"/>
                  </a:cubicBezTo>
                  <a:cubicBezTo>
                    <a:pt x="435" y="671"/>
                    <a:pt x="435" y="671"/>
                    <a:pt x="435" y="671"/>
                  </a:cubicBezTo>
                  <a:cubicBezTo>
                    <a:pt x="428" y="676"/>
                    <a:pt x="428" y="676"/>
                    <a:pt x="428" y="676"/>
                  </a:cubicBezTo>
                  <a:cubicBezTo>
                    <a:pt x="428" y="676"/>
                    <a:pt x="428" y="676"/>
                    <a:pt x="428" y="676"/>
                  </a:cubicBezTo>
                  <a:cubicBezTo>
                    <a:pt x="426" y="676"/>
                    <a:pt x="426" y="676"/>
                    <a:pt x="426" y="676"/>
                  </a:cubicBezTo>
                  <a:cubicBezTo>
                    <a:pt x="426" y="676"/>
                    <a:pt x="426" y="676"/>
                    <a:pt x="426" y="676"/>
                  </a:cubicBezTo>
                  <a:cubicBezTo>
                    <a:pt x="425" y="676"/>
                    <a:pt x="425" y="676"/>
                    <a:pt x="425" y="676"/>
                  </a:cubicBezTo>
                  <a:cubicBezTo>
                    <a:pt x="425" y="676"/>
                    <a:pt x="425" y="676"/>
                    <a:pt x="425" y="676"/>
                  </a:cubicBezTo>
                  <a:cubicBezTo>
                    <a:pt x="424" y="676"/>
                    <a:pt x="424" y="676"/>
                    <a:pt x="424" y="676"/>
                  </a:cubicBezTo>
                  <a:cubicBezTo>
                    <a:pt x="424" y="676"/>
                    <a:pt x="424" y="676"/>
                    <a:pt x="424" y="676"/>
                  </a:cubicBezTo>
                  <a:cubicBezTo>
                    <a:pt x="422" y="676"/>
                    <a:pt x="422" y="676"/>
                    <a:pt x="422" y="676"/>
                  </a:cubicBezTo>
                  <a:cubicBezTo>
                    <a:pt x="422" y="676"/>
                    <a:pt x="422" y="676"/>
                    <a:pt x="422" y="676"/>
                  </a:cubicBezTo>
                  <a:cubicBezTo>
                    <a:pt x="421" y="675"/>
                    <a:pt x="421" y="675"/>
                    <a:pt x="421" y="675"/>
                  </a:cubicBezTo>
                  <a:cubicBezTo>
                    <a:pt x="421" y="675"/>
                    <a:pt x="421" y="675"/>
                    <a:pt x="421" y="675"/>
                  </a:cubicBezTo>
                  <a:cubicBezTo>
                    <a:pt x="420" y="674"/>
                    <a:pt x="420" y="674"/>
                    <a:pt x="420" y="674"/>
                  </a:cubicBezTo>
                  <a:cubicBezTo>
                    <a:pt x="420" y="674"/>
                    <a:pt x="420" y="674"/>
                    <a:pt x="420" y="674"/>
                  </a:cubicBezTo>
                  <a:cubicBezTo>
                    <a:pt x="418" y="674"/>
                    <a:pt x="418" y="674"/>
                    <a:pt x="418" y="674"/>
                  </a:cubicBezTo>
                  <a:cubicBezTo>
                    <a:pt x="418" y="674"/>
                    <a:pt x="418" y="674"/>
                    <a:pt x="418" y="674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3"/>
                    <a:pt x="417" y="673"/>
                    <a:pt x="417" y="673"/>
                  </a:cubicBezTo>
                  <a:cubicBezTo>
                    <a:pt x="417" y="672"/>
                    <a:pt x="417" y="672"/>
                    <a:pt x="417" y="672"/>
                  </a:cubicBezTo>
                  <a:cubicBezTo>
                    <a:pt x="417" y="672"/>
                    <a:pt x="417" y="672"/>
                    <a:pt x="417" y="672"/>
                  </a:cubicBezTo>
                  <a:cubicBezTo>
                    <a:pt x="416" y="672"/>
                    <a:pt x="416" y="672"/>
                    <a:pt x="416" y="672"/>
                  </a:cubicBezTo>
                  <a:cubicBezTo>
                    <a:pt x="416" y="672"/>
                    <a:pt x="416" y="672"/>
                    <a:pt x="416" y="672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1"/>
                    <a:pt x="416" y="671"/>
                    <a:pt x="416" y="671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6" y="670"/>
                    <a:pt x="416" y="670"/>
                    <a:pt x="416" y="670"/>
                  </a:cubicBezTo>
                  <a:cubicBezTo>
                    <a:pt x="417" y="670"/>
                    <a:pt x="417" y="670"/>
                    <a:pt x="417" y="670"/>
                  </a:cubicBezTo>
                  <a:cubicBezTo>
                    <a:pt x="417" y="670"/>
                    <a:pt x="417" y="670"/>
                    <a:pt x="417" y="670"/>
                  </a:cubicBezTo>
                  <a:cubicBezTo>
                    <a:pt x="418" y="670"/>
                    <a:pt x="418" y="670"/>
                    <a:pt x="418" y="670"/>
                  </a:cubicBezTo>
                  <a:cubicBezTo>
                    <a:pt x="418" y="670"/>
                    <a:pt x="418" y="670"/>
                    <a:pt x="418" y="670"/>
                  </a:cubicBezTo>
                  <a:cubicBezTo>
                    <a:pt x="419" y="670"/>
                    <a:pt x="419" y="670"/>
                    <a:pt x="419" y="670"/>
                  </a:cubicBezTo>
                  <a:cubicBezTo>
                    <a:pt x="419" y="670"/>
                    <a:pt x="419" y="670"/>
                    <a:pt x="419" y="670"/>
                  </a:cubicBezTo>
                  <a:cubicBezTo>
                    <a:pt x="420" y="670"/>
                    <a:pt x="420" y="670"/>
                    <a:pt x="420" y="670"/>
                  </a:cubicBezTo>
                  <a:cubicBezTo>
                    <a:pt x="420" y="670"/>
                    <a:pt x="420" y="670"/>
                    <a:pt x="420" y="670"/>
                  </a:cubicBezTo>
                  <a:cubicBezTo>
                    <a:pt x="421" y="670"/>
                    <a:pt x="421" y="670"/>
                    <a:pt x="421" y="670"/>
                  </a:cubicBezTo>
                  <a:cubicBezTo>
                    <a:pt x="421" y="670"/>
                    <a:pt x="421" y="670"/>
                    <a:pt x="421" y="670"/>
                  </a:cubicBezTo>
                  <a:cubicBezTo>
                    <a:pt x="422" y="670"/>
                    <a:pt x="422" y="670"/>
                    <a:pt x="422" y="670"/>
                  </a:cubicBezTo>
                  <a:cubicBezTo>
                    <a:pt x="422" y="670"/>
                    <a:pt x="422" y="670"/>
                    <a:pt x="422" y="670"/>
                  </a:cubicBezTo>
                  <a:cubicBezTo>
                    <a:pt x="423" y="670"/>
                    <a:pt x="423" y="670"/>
                    <a:pt x="423" y="670"/>
                  </a:cubicBezTo>
                  <a:cubicBezTo>
                    <a:pt x="423" y="670"/>
                    <a:pt x="423" y="670"/>
                    <a:pt x="423" y="670"/>
                  </a:cubicBezTo>
                  <a:cubicBezTo>
                    <a:pt x="425" y="669"/>
                    <a:pt x="425" y="669"/>
                    <a:pt x="425" y="669"/>
                  </a:cubicBezTo>
                  <a:cubicBezTo>
                    <a:pt x="425" y="669"/>
                    <a:pt x="425" y="669"/>
                    <a:pt x="425" y="669"/>
                  </a:cubicBezTo>
                  <a:cubicBezTo>
                    <a:pt x="426" y="669"/>
                    <a:pt x="426" y="669"/>
                    <a:pt x="426" y="669"/>
                  </a:cubicBezTo>
                  <a:cubicBezTo>
                    <a:pt x="426" y="669"/>
                    <a:pt x="426" y="669"/>
                    <a:pt x="426" y="669"/>
                  </a:cubicBezTo>
                  <a:cubicBezTo>
                    <a:pt x="428" y="669"/>
                    <a:pt x="428" y="669"/>
                    <a:pt x="428" y="669"/>
                  </a:cubicBezTo>
                  <a:cubicBezTo>
                    <a:pt x="428" y="669"/>
                    <a:pt x="428" y="669"/>
                    <a:pt x="428" y="669"/>
                  </a:cubicBezTo>
                  <a:cubicBezTo>
                    <a:pt x="429" y="669"/>
                    <a:pt x="429" y="669"/>
                    <a:pt x="429" y="669"/>
                  </a:cubicBezTo>
                  <a:cubicBezTo>
                    <a:pt x="429" y="669"/>
                    <a:pt x="429" y="669"/>
                    <a:pt x="429" y="669"/>
                  </a:cubicBezTo>
                  <a:cubicBezTo>
                    <a:pt x="431" y="669"/>
                    <a:pt x="431" y="669"/>
                    <a:pt x="431" y="669"/>
                  </a:cubicBezTo>
                  <a:cubicBezTo>
                    <a:pt x="431" y="669"/>
                    <a:pt x="431" y="669"/>
                    <a:pt x="431" y="669"/>
                  </a:cubicBezTo>
                  <a:cubicBezTo>
                    <a:pt x="432" y="669"/>
                    <a:pt x="432" y="669"/>
                    <a:pt x="432" y="669"/>
                  </a:cubicBezTo>
                  <a:cubicBezTo>
                    <a:pt x="432" y="669"/>
                    <a:pt x="432" y="669"/>
                    <a:pt x="432" y="669"/>
                  </a:cubicBezTo>
                  <a:cubicBezTo>
                    <a:pt x="434" y="668"/>
                    <a:pt x="434" y="668"/>
                    <a:pt x="434" y="668"/>
                  </a:cubicBezTo>
                  <a:cubicBezTo>
                    <a:pt x="434" y="668"/>
                    <a:pt x="434" y="668"/>
                    <a:pt x="434" y="668"/>
                  </a:cubicBezTo>
                  <a:cubicBezTo>
                    <a:pt x="435" y="668"/>
                    <a:pt x="435" y="668"/>
                    <a:pt x="435" y="668"/>
                  </a:cubicBezTo>
                  <a:cubicBezTo>
                    <a:pt x="435" y="668"/>
                    <a:pt x="435" y="668"/>
                    <a:pt x="435" y="668"/>
                  </a:cubicBezTo>
                  <a:cubicBezTo>
                    <a:pt x="437" y="667"/>
                    <a:pt x="437" y="667"/>
                    <a:pt x="437" y="667"/>
                  </a:cubicBezTo>
                  <a:cubicBezTo>
                    <a:pt x="437" y="667"/>
                    <a:pt x="437" y="667"/>
                    <a:pt x="437" y="667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9" y="661"/>
                    <a:pt x="449" y="661"/>
                    <a:pt x="449" y="661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8" y="660"/>
                    <a:pt x="448" y="660"/>
                    <a:pt x="448" y="660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6" y="659"/>
                    <a:pt x="446" y="659"/>
                    <a:pt x="446" y="659"/>
                  </a:cubicBezTo>
                  <a:cubicBezTo>
                    <a:pt x="446" y="659"/>
                    <a:pt x="446" y="659"/>
                    <a:pt x="446" y="659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8"/>
                    <a:pt x="445" y="658"/>
                    <a:pt x="445" y="658"/>
                  </a:cubicBezTo>
                  <a:cubicBezTo>
                    <a:pt x="445" y="657"/>
                    <a:pt x="445" y="657"/>
                    <a:pt x="445" y="657"/>
                  </a:cubicBezTo>
                  <a:cubicBezTo>
                    <a:pt x="445" y="657"/>
                    <a:pt x="445" y="657"/>
                    <a:pt x="445" y="657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6"/>
                    <a:pt x="445" y="656"/>
                    <a:pt x="445" y="656"/>
                  </a:cubicBezTo>
                  <a:cubicBezTo>
                    <a:pt x="445" y="655"/>
                    <a:pt x="445" y="655"/>
                    <a:pt x="445" y="655"/>
                  </a:cubicBezTo>
                  <a:cubicBezTo>
                    <a:pt x="445" y="655"/>
                    <a:pt x="445" y="655"/>
                    <a:pt x="445" y="655"/>
                  </a:cubicBezTo>
                  <a:cubicBezTo>
                    <a:pt x="445" y="654"/>
                    <a:pt x="445" y="654"/>
                    <a:pt x="445" y="654"/>
                  </a:cubicBezTo>
                  <a:cubicBezTo>
                    <a:pt x="445" y="654"/>
                    <a:pt x="445" y="654"/>
                    <a:pt x="445" y="654"/>
                  </a:cubicBezTo>
                  <a:cubicBezTo>
                    <a:pt x="445" y="653"/>
                    <a:pt x="445" y="653"/>
                    <a:pt x="445" y="653"/>
                  </a:cubicBezTo>
                  <a:cubicBezTo>
                    <a:pt x="445" y="653"/>
                    <a:pt x="445" y="653"/>
                    <a:pt x="445" y="653"/>
                  </a:cubicBezTo>
                  <a:cubicBezTo>
                    <a:pt x="444" y="653"/>
                    <a:pt x="444" y="653"/>
                    <a:pt x="444" y="653"/>
                  </a:cubicBezTo>
                  <a:cubicBezTo>
                    <a:pt x="444" y="653"/>
                    <a:pt x="444" y="653"/>
                    <a:pt x="444" y="653"/>
                  </a:cubicBezTo>
                  <a:cubicBezTo>
                    <a:pt x="443" y="654"/>
                    <a:pt x="443" y="654"/>
                    <a:pt x="443" y="654"/>
                  </a:cubicBezTo>
                  <a:cubicBezTo>
                    <a:pt x="443" y="654"/>
                    <a:pt x="443" y="654"/>
                    <a:pt x="443" y="654"/>
                  </a:cubicBezTo>
                  <a:cubicBezTo>
                    <a:pt x="442" y="655"/>
                    <a:pt x="442" y="655"/>
                    <a:pt x="442" y="655"/>
                  </a:cubicBezTo>
                  <a:cubicBezTo>
                    <a:pt x="442" y="655"/>
                    <a:pt x="442" y="655"/>
                    <a:pt x="442" y="655"/>
                  </a:cubicBezTo>
                  <a:cubicBezTo>
                    <a:pt x="441" y="656"/>
                    <a:pt x="441" y="656"/>
                    <a:pt x="441" y="656"/>
                  </a:cubicBezTo>
                  <a:cubicBezTo>
                    <a:pt x="441" y="656"/>
                    <a:pt x="441" y="656"/>
                    <a:pt x="441" y="656"/>
                  </a:cubicBezTo>
                  <a:cubicBezTo>
                    <a:pt x="440" y="656"/>
                    <a:pt x="440" y="656"/>
                    <a:pt x="440" y="656"/>
                  </a:cubicBezTo>
                  <a:cubicBezTo>
                    <a:pt x="440" y="656"/>
                    <a:pt x="440" y="656"/>
                    <a:pt x="440" y="656"/>
                  </a:cubicBezTo>
                  <a:cubicBezTo>
                    <a:pt x="439" y="656"/>
                    <a:pt x="439" y="656"/>
                    <a:pt x="439" y="656"/>
                  </a:cubicBezTo>
                  <a:cubicBezTo>
                    <a:pt x="439" y="656"/>
                    <a:pt x="439" y="656"/>
                    <a:pt x="439" y="656"/>
                  </a:cubicBezTo>
                  <a:cubicBezTo>
                    <a:pt x="438" y="656"/>
                    <a:pt x="438" y="656"/>
                    <a:pt x="438" y="656"/>
                  </a:cubicBezTo>
                  <a:cubicBezTo>
                    <a:pt x="438" y="656"/>
                    <a:pt x="438" y="656"/>
                    <a:pt x="438" y="656"/>
                  </a:cubicBezTo>
                  <a:cubicBezTo>
                    <a:pt x="437" y="656"/>
                    <a:pt x="437" y="656"/>
                    <a:pt x="437" y="656"/>
                  </a:cubicBezTo>
                  <a:cubicBezTo>
                    <a:pt x="437" y="656"/>
                    <a:pt x="437" y="656"/>
                    <a:pt x="437" y="656"/>
                  </a:cubicBezTo>
                  <a:cubicBezTo>
                    <a:pt x="436" y="656"/>
                    <a:pt x="436" y="656"/>
                    <a:pt x="436" y="656"/>
                  </a:cubicBezTo>
                  <a:cubicBezTo>
                    <a:pt x="436" y="656"/>
                    <a:pt x="436" y="656"/>
                    <a:pt x="436" y="656"/>
                  </a:cubicBezTo>
                  <a:cubicBezTo>
                    <a:pt x="436" y="655"/>
                    <a:pt x="436" y="655"/>
                    <a:pt x="436" y="655"/>
                  </a:cubicBezTo>
                  <a:cubicBezTo>
                    <a:pt x="436" y="655"/>
                    <a:pt x="436" y="655"/>
                    <a:pt x="436" y="655"/>
                  </a:cubicBezTo>
                  <a:cubicBezTo>
                    <a:pt x="436" y="654"/>
                    <a:pt x="436" y="654"/>
                    <a:pt x="436" y="654"/>
                  </a:cubicBezTo>
                  <a:cubicBezTo>
                    <a:pt x="436" y="654"/>
                    <a:pt x="436" y="654"/>
                    <a:pt x="436" y="654"/>
                  </a:cubicBezTo>
                  <a:cubicBezTo>
                    <a:pt x="435" y="654"/>
                    <a:pt x="435" y="654"/>
                    <a:pt x="435" y="654"/>
                  </a:cubicBezTo>
                  <a:cubicBezTo>
                    <a:pt x="435" y="654"/>
                    <a:pt x="435" y="654"/>
                    <a:pt x="435" y="654"/>
                  </a:cubicBezTo>
                  <a:cubicBezTo>
                    <a:pt x="435" y="652"/>
                    <a:pt x="435" y="652"/>
                    <a:pt x="435" y="652"/>
                  </a:cubicBezTo>
                  <a:cubicBezTo>
                    <a:pt x="435" y="652"/>
                    <a:pt x="435" y="652"/>
                    <a:pt x="435" y="652"/>
                  </a:cubicBezTo>
                  <a:cubicBezTo>
                    <a:pt x="434" y="652"/>
                    <a:pt x="434" y="652"/>
                    <a:pt x="434" y="652"/>
                  </a:cubicBezTo>
                  <a:cubicBezTo>
                    <a:pt x="434" y="652"/>
                    <a:pt x="434" y="652"/>
                    <a:pt x="434" y="652"/>
                  </a:cubicBezTo>
                  <a:cubicBezTo>
                    <a:pt x="434" y="651"/>
                    <a:pt x="434" y="651"/>
                    <a:pt x="434" y="651"/>
                  </a:cubicBezTo>
                  <a:cubicBezTo>
                    <a:pt x="434" y="651"/>
                    <a:pt x="434" y="651"/>
                    <a:pt x="434" y="651"/>
                  </a:cubicBezTo>
                  <a:cubicBezTo>
                    <a:pt x="435" y="650"/>
                    <a:pt x="435" y="650"/>
                    <a:pt x="435" y="650"/>
                  </a:cubicBezTo>
                  <a:cubicBezTo>
                    <a:pt x="435" y="650"/>
                    <a:pt x="435" y="650"/>
                    <a:pt x="435" y="650"/>
                  </a:cubicBezTo>
                  <a:cubicBezTo>
                    <a:pt x="436" y="649"/>
                    <a:pt x="436" y="649"/>
                    <a:pt x="436" y="649"/>
                  </a:cubicBezTo>
                  <a:cubicBezTo>
                    <a:pt x="436" y="649"/>
                    <a:pt x="436" y="649"/>
                    <a:pt x="436" y="649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6" y="650"/>
                    <a:pt x="436" y="650"/>
                    <a:pt x="436" y="650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7" y="651"/>
                    <a:pt x="437" y="651"/>
                    <a:pt x="437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8" y="651"/>
                    <a:pt x="438" y="651"/>
                    <a:pt x="438" y="651"/>
                  </a:cubicBezTo>
                  <a:cubicBezTo>
                    <a:pt x="439" y="651"/>
                    <a:pt x="439" y="651"/>
                    <a:pt x="439" y="651"/>
                  </a:cubicBezTo>
                  <a:cubicBezTo>
                    <a:pt x="439" y="651"/>
                    <a:pt x="439" y="651"/>
                    <a:pt x="439" y="651"/>
                  </a:cubicBezTo>
                  <a:cubicBezTo>
                    <a:pt x="440" y="651"/>
                    <a:pt x="440" y="651"/>
                    <a:pt x="440" y="651"/>
                  </a:cubicBezTo>
                  <a:cubicBezTo>
                    <a:pt x="440" y="651"/>
                    <a:pt x="440" y="651"/>
                    <a:pt x="440" y="651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1" y="650"/>
                    <a:pt x="441" y="650"/>
                    <a:pt x="441" y="650"/>
                  </a:cubicBezTo>
                  <a:cubicBezTo>
                    <a:pt x="442" y="650"/>
                    <a:pt x="442" y="650"/>
                    <a:pt x="442" y="650"/>
                  </a:cubicBezTo>
                  <a:cubicBezTo>
                    <a:pt x="442" y="650"/>
                    <a:pt x="442" y="650"/>
                    <a:pt x="442" y="650"/>
                  </a:cubicBezTo>
                  <a:cubicBezTo>
                    <a:pt x="443" y="650"/>
                    <a:pt x="443" y="650"/>
                    <a:pt x="443" y="650"/>
                  </a:cubicBezTo>
                  <a:cubicBezTo>
                    <a:pt x="443" y="650"/>
                    <a:pt x="443" y="650"/>
                    <a:pt x="443" y="650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4" y="649"/>
                    <a:pt x="444" y="649"/>
                    <a:pt x="444" y="649"/>
                  </a:cubicBezTo>
                  <a:cubicBezTo>
                    <a:pt x="445" y="647"/>
                    <a:pt x="445" y="647"/>
                    <a:pt x="445" y="647"/>
                  </a:cubicBezTo>
                  <a:cubicBezTo>
                    <a:pt x="445" y="647"/>
                    <a:pt x="445" y="647"/>
                    <a:pt x="445" y="647"/>
                  </a:cubicBezTo>
                  <a:cubicBezTo>
                    <a:pt x="445" y="640"/>
                    <a:pt x="445" y="640"/>
                    <a:pt x="445" y="640"/>
                  </a:cubicBezTo>
                  <a:cubicBezTo>
                    <a:pt x="445" y="639"/>
                    <a:pt x="445" y="639"/>
                    <a:pt x="445" y="639"/>
                  </a:cubicBezTo>
                  <a:cubicBezTo>
                    <a:pt x="445" y="633"/>
                    <a:pt x="445" y="633"/>
                    <a:pt x="445" y="633"/>
                  </a:cubicBezTo>
                  <a:cubicBezTo>
                    <a:pt x="445" y="633"/>
                    <a:pt x="445" y="633"/>
                    <a:pt x="445" y="633"/>
                  </a:cubicBezTo>
                  <a:cubicBezTo>
                    <a:pt x="445" y="634"/>
                    <a:pt x="445" y="634"/>
                    <a:pt x="445" y="634"/>
                  </a:cubicBezTo>
                  <a:cubicBezTo>
                    <a:pt x="445" y="634"/>
                    <a:pt x="445" y="634"/>
                    <a:pt x="445" y="634"/>
                  </a:cubicBezTo>
                  <a:cubicBezTo>
                    <a:pt x="446" y="634"/>
                    <a:pt x="446" y="634"/>
                    <a:pt x="446" y="634"/>
                  </a:cubicBezTo>
                  <a:cubicBezTo>
                    <a:pt x="446" y="634"/>
                    <a:pt x="446" y="634"/>
                    <a:pt x="446" y="634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7" y="635"/>
                    <a:pt x="447" y="635"/>
                    <a:pt x="447" y="635"/>
                  </a:cubicBezTo>
                  <a:cubicBezTo>
                    <a:pt x="448" y="636"/>
                    <a:pt x="448" y="636"/>
                    <a:pt x="448" y="636"/>
                  </a:cubicBezTo>
                  <a:cubicBezTo>
                    <a:pt x="448" y="636"/>
                    <a:pt x="448" y="636"/>
                    <a:pt x="448" y="636"/>
                  </a:cubicBezTo>
                  <a:cubicBezTo>
                    <a:pt x="449" y="636"/>
                    <a:pt x="449" y="636"/>
                    <a:pt x="449" y="636"/>
                  </a:cubicBezTo>
                  <a:cubicBezTo>
                    <a:pt x="449" y="636"/>
                    <a:pt x="449" y="636"/>
                    <a:pt x="449" y="636"/>
                  </a:cubicBezTo>
                  <a:cubicBezTo>
                    <a:pt x="449" y="637"/>
                    <a:pt x="449" y="637"/>
                    <a:pt x="449" y="637"/>
                  </a:cubicBezTo>
                  <a:cubicBezTo>
                    <a:pt x="449" y="637"/>
                    <a:pt x="449" y="637"/>
                    <a:pt x="449" y="637"/>
                  </a:cubicBezTo>
                  <a:cubicBezTo>
                    <a:pt x="450" y="637"/>
                    <a:pt x="450" y="637"/>
                    <a:pt x="450" y="637"/>
                  </a:cubicBezTo>
                  <a:cubicBezTo>
                    <a:pt x="450" y="637"/>
                    <a:pt x="450" y="637"/>
                    <a:pt x="450" y="637"/>
                  </a:cubicBezTo>
                  <a:cubicBezTo>
                    <a:pt x="451" y="639"/>
                    <a:pt x="451" y="639"/>
                    <a:pt x="451" y="639"/>
                  </a:cubicBezTo>
                  <a:cubicBezTo>
                    <a:pt x="451" y="639"/>
                    <a:pt x="451" y="639"/>
                    <a:pt x="451" y="639"/>
                  </a:cubicBezTo>
                  <a:cubicBezTo>
                    <a:pt x="451" y="640"/>
                    <a:pt x="451" y="640"/>
                    <a:pt x="451" y="640"/>
                  </a:cubicBezTo>
                  <a:cubicBezTo>
                    <a:pt x="451" y="640"/>
                    <a:pt x="451" y="640"/>
                    <a:pt x="451" y="640"/>
                  </a:cubicBezTo>
                  <a:cubicBezTo>
                    <a:pt x="451" y="642"/>
                    <a:pt x="451" y="642"/>
                    <a:pt x="451" y="642"/>
                  </a:cubicBezTo>
                  <a:cubicBezTo>
                    <a:pt x="451" y="642"/>
                    <a:pt x="451" y="642"/>
                    <a:pt x="451" y="642"/>
                  </a:cubicBezTo>
                  <a:cubicBezTo>
                    <a:pt x="450" y="644"/>
                    <a:pt x="450" y="644"/>
                    <a:pt x="450" y="644"/>
                  </a:cubicBezTo>
                  <a:cubicBezTo>
                    <a:pt x="450" y="644"/>
                    <a:pt x="450" y="644"/>
                    <a:pt x="450" y="644"/>
                  </a:cubicBezTo>
                  <a:cubicBezTo>
                    <a:pt x="450" y="646"/>
                    <a:pt x="450" y="646"/>
                    <a:pt x="450" y="646"/>
                  </a:cubicBezTo>
                  <a:cubicBezTo>
                    <a:pt x="450" y="646"/>
                    <a:pt x="450" y="646"/>
                    <a:pt x="450" y="646"/>
                  </a:cubicBezTo>
                  <a:cubicBezTo>
                    <a:pt x="450" y="648"/>
                    <a:pt x="450" y="648"/>
                    <a:pt x="450" y="648"/>
                  </a:cubicBezTo>
                  <a:cubicBezTo>
                    <a:pt x="450" y="648"/>
                    <a:pt x="450" y="648"/>
                    <a:pt x="450" y="648"/>
                  </a:cubicBezTo>
                  <a:cubicBezTo>
                    <a:pt x="450" y="649"/>
                    <a:pt x="450" y="649"/>
                    <a:pt x="450" y="649"/>
                  </a:cubicBezTo>
                  <a:cubicBezTo>
                    <a:pt x="450" y="649"/>
                    <a:pt x="450" y="649"/>
                    <a:pt x="450" y="649"/>
                  </a:cubicBezTo>
                  <a:cubicBezTo>
                    <a:pt x="451" y="650"/>
                    <a:pt x="451" y="650"/>
                    <a:pt x="451" y="650"/>
                  </a:cubicBezTo>
                  <a:cubicBezTo>
                    <a:pt x="451" y="650"/>
                    <a:pt x="451" y="650"/>
                    <a:pt x="451" y="650"/>
                  </a:cubicBezTo>
                  <a:cubicBezTo>
                    <a:pt x="452" y="650"/>
                    <a:pt x="452" y="650"/>
                    <a:pt x="452" y="650"/>
                  </a:cubicBezTo>
                  <a:cubicBezTo>
                    <a:pt x="452" y="650"/>
                    <a:pt x="452" y="650"/>
                    <a:pt x="452" y="650"/>
                  </a:cubicBezTo>
                  <a:cubicBezTo>
                    <a:pt x="453" y="650"/>
                    <a:pt x="453" y="650"/>
                    <a:pt x="453" y="650"/>
                  </a:cubicBezTo>
                  <a:cubicBezTo>
                    <a:pt x="453" y="650"/>
                    <a:pt x="453" y="650"/>
                    <a:pt x="453" y="650"/>
                  </a:cubicBezTo>
                  <a:cubicBezTo>
                    <a:pt x="453" y="649"/>
                    <a:pt x="453" y="649"/>
                    <a:pt x="453" y="649"/>
                  </a:cubicBezTo>
                  <a:cubicBezTo>
                    <a:pt x="453" y="649"/>
                    <a:pt x="453" y="649"/>
                    <a:pt x="453" y="649"/>
                  </a:cubicBezTo>
                  <a:cubicBezTo>
                    <a:pt x="453" y="648"/>
                    <a:pt x="453" y="648"/>
                    <a:pt x="453" y="648"/>
                  </a:cubicBezTo>
                  <a:cubicBezTo>
                    <a:pt x="453" y="648"/>
                    <a:pt x="453" y="648"/>
                    <a:pt x="453" y="648"/>
                  </a:cubicBezTo>
                  <a:cubicBezTo>
                    <a:pt x="454" y="647"/>
                    <a:pt x="454" y="647"/>
                    <a:pt x="454" y="647"/>
                  </a:cubicBezTo>
                  <a:cubicBezTo>
                    <a:pt x="454" y="647"/>
                    <a:pt x="454" y="647"/>
                    <a:pt x="454" y="647"/>
                  </a:cubicBezTo>
                  <a:cubicBezTo>
                    <a:pt x="453" y="646"/>
                    <a:pt x="453" y="646"/>
                    <a:pt x="453" y="646"/>
                  </a:cubicBezTo>
                  <a:cubicBezTo>
                    <a:pt x="453" y="646"/>
                    <a:pt x="453" y="646"/>
                    <a:pt x="453" y="646"/>
                  </a:cubicBezTo>
                  <a:cubicBezTo>
                    <a:pt x="453" y="645"/>
                    <a:pt x="453" y="645"/>
                    <a:pt x="453" y="645"/>
                  </a:cubicBezTo>
                  <a:cubicBezTo>
                    <a:pt x="453" y="645"/>
                    <a:pt x="453" y="645"/>
                    <a:pt x="453" y="645"/>
                  </a:cubicBezTo>
                  <a:cubicBezTo>
                    <a:pt x="453" y="644"/>
                    <a:pt x="453" y="644"/>
                    <a:pt x="453" y="644"/>
                  </a:cubicBezTo>
                  <a:cubicBezTo>
                    <a:pt x="453" y="644"/>
                    <a:pt x="453" y="644"/>
                    <a:pt x="453" y="644"/>
                  </a:cubicBezTo>
                  <a:cubicBezTo>
                    <a:pt x="453" y="643"/>
                    <a:pt x="453" y="643"/>
                    <a:pt x="453" y="643"/>
                  </a:cubicBezTo>
                  <a:cubicBezTo>
                    <a:pt x="453" y="643"/>
                    <a:pt x="453" y="643"/>
                    <a:pt x="453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4" y="643"/>
                    <a:pt x="454" y="643"/>
                    <a:pt x="454" y="643"/>
                  </a:cubicBezTo>
                  <a:cubicBezTo>
                    <a:pt x="455" y="643"/>
                    <a:pt x="455" y="643"/>
                    <a:pt x="455" y="643"/>
                  </a:cubicBezTo>
                  <a:cubicBezTo>
                    <a:pt x="455" y="643"/>
                    <a:pt x="455" y="643"/>
                    <a:pt x="455" y="643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5" y="644"/>
                    <a:pt x="455" y="644"/>
                    <a:pt x="455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6" y="644"/>
                    <a:pt x="456" y="644"/>
                    <a:pt x="456" y="644"/>
                  </a:cubicBezTo>
                  <a:cubicBezTo>
                    <a:pt x="458" y="644"/>
                    <a:pt x="458" y="644"/>
                    <a:pt x="458" y="644"/>
                  </a:cubicBezTo>
                  <a:cubicBezTo>
                    <a:pt x="458" y="644"/>
                    <a:pt x="458" y="644"/>
                    <a:pt x="458" y="644"/>
                  </a:cubicBezTo>
                  <a:cubicBezTo>
                    <a:pt x="460" y="640"/>
                    <a:pt x="460" y="640"/>
                    <a:pt x="460" y="640"/>
                  </a:cubicBezTo>
                  <a:cubicBezTo>
                    <a:pt x="460" y="640"/>
                    <a:pt x="460" y="640"/>
                    <a:pt x="460" y="640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5" y="652"/>
                    <a:pt x="455" y="652"/>
                    <a:pt x="455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4" y="652"/>
                    <a:pt x="454" y="652"/>
                    <a:pt x="454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3" y="652"/>
                    <a:pt x="453" y="652"/>
                    <a:pt x="453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2" y="652"/>
                    <a:pt x="452" y="652"/>
                    <a:pt x="452" y="652"/>
                  </a:cubicBezTo>
                  <a:cubicBezTo>
                    <a:pt x="451" y="653"/>
                    <a:pt x="451" y="653"/>
                    <a:pt x="451" y="653"/>
                  </a:cubicBezTo>
                  <a:cubicBezTo>
                    <a:pt x="451" y="653"/>
                    <a:pt x="451" y="653"/>
                    <a:pt x="451" y="653"/>
                  </a:cubicBezTo>
                  <a:cubicBezTo>
                    <a:pt x="451" y="654"/>
                    <a:pt x="451" y="654"/>
                    <a:pt x="451" y="654"/>
                  </a:cubicBezTo>
                  <a:cubicBezTo>
                    <a:pt x="451" y="654"/>
                    <a:pt x="451" y="654"/>
                    <a:pt x="451" y="654"/>
                  </a:cubicBezTo>
                  <a:cubicBezTo>
                    <a:pt x="450" y="655"/>
                    <a:pt x="450" y="655"/>
                    <a:pt x="450" y="655"/>
                  </a:cubicBezTo>
                  <a:cubicBezTo>
                    <a:pt x="450" y="655"/>
                    <a:pt x="450" y="655"/>
                    <a:pt x="450" y="655"/>
                  </a:cubicBezTo>
                  <a:cubicBezTo>
                    <a:pt x="450" y="656"/>
                    <a:pt x="450" y="656"/>
                    <a:pt x="450" y="656"/>
                  </a:cubicBezTo>
                  <a:cubicBezTo>
                    <a:pt x="450" y="656"/>
                    <a:pt x="450" y="656"/>
                    <a:pt x="450" y="656"/>
                  </a:cubicBezTo>
                  <a:cubicBezTo>
                    <a:pt x="450" y="658"/>
                    <a:pt x="450" y="658"/>
                    <a:pt x="450" y="658"/>
                  </a:cubicBezTo>
                  <a:cubicBezTo>
                    <a:pt x="450" y="658"/>
                    <a:pt x="450" y="658"/>
                    <a:pt x="450" y="658"/>
                  </a:cubicBezTo>
                  <a:cubicBezTo>
                    <a:pt x="450" y="659"/>
                    <a:pt x="450" y="659"/>
                    <a:pt x="450" y="659"/>
                  </a:cubicBezTo>
                  <a:cubicBezTo>
                    <a:pt x="450" y="659"/>
                    <a:pt x="450" y="659"/>
                    <a:pt x="450" y="659"/>
                  </a:cubicBezTo>
                  <a:cubicBezTo>
                    <a:pt x="450" y="660"/>
                    <a:pt x="450" y="660"/>
                    <a:pt x="450" y="660"/>
                  </a:cubicBezTo>
                  <a:cubicBezTo>
                    <a:pt x="450" y="660"/>
                    <a:pt x="450" y="660"/>
                    <a:pt x="450" y="660"/>
                  </a:cubicBezTo>
                  <a:cubicBezTo>
                    <a:pt x="451" y="660"/>
                    <a:pt x="451" y="660"/>
                    <a:pt x="451" y="660"/>
                  </a:cubicBezTo>
                  <a:cubicBezTo>
                    <a:pt x="451" y="660"/>
                    <a:pt x="451" y="660"/>
                    <a:pt x="451" y="660"/>
                  </a:cubicBezTo>
                  <a:cubicBezTo>
                    <a:pt x="460" y="656"/>
                    <a:pt x="460" y="656"/>
                    <a:pt x="460" y="656"/>
                  </a:cubicBezTo>
                  <a:cubicBezTo>
                    <a:pt x="460" y="656"/>
                    <a:pt x="460" y="656"/>
                    <a:pt x="460" y="656"/>
                  </a:cubicBezTo>
                  <a:cubicBezTo>
                    <a:pt x="464" y="632"/>
                    <a:pt x="464" y="632"/>
                    <a:pt x="464" y="632"/>
                  </a:cubicBezTo>
                  <a:cubicBezTo>
                    <a:pt x="464" y="632"/>
                    <a:pt x="464" y="632"/>
                    <a:pt x="464" y="632"/>
                  </a:cubicBezTo>
                  <a:cubicBezTo>
                    <a:pt x="464" y="631"/>
                    <a:pt x="464" y="631"/>
                    <a:pt x="464" y="631"/>
                  </a:cubicBezTo>
                  <a:cubicBezTo>
                    <a:pt x="464" y="631"/>
                    <a:pt x="464" y="631"/>
                    <a:pt x="464" y="631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30"/>
                    <a:pt x="463" y="630"/>
                    <a:pt x="463" y="630"/>
                  </a:cubicBezTo>
                  <a:cubicBezTo>
                    <a:pt x="463" y="629"/>
                    <a:pt x="463" y="629"/>
                    <a:pt x="463" y="629"/>
                  </a:cubicBezTo>
                  <a:cubicBezTo>
                    <a:pt x="463" y="629"/>
                    <a:pt x="463" y="629"/>
                    <a:pt x="463" y="629"/>
                  </a:cubicBezTo>
                  <a:cubicBezTo>
                    <a:pt x="463" y="628"/>
                    <a:pt x="463" y="628"/>
                    <a:pt x="463" y="628"/>
                  </a:cubicBezTo>
                  <a:cubicBezTo>
                    <a:pt x="463" y="628"/>
                    <a:pt x="463" y="628"/>
                    <a:pt x="463" y="628"/>
                  </a:cubicBezTo>
                  <a:cubicBezTo>
                    <a:pt x="463" y="627"/>
                    <a:pt x="463" y="627"/>
                    <a:pt x="463" y="627"/>
                  </a:cubicBezTo>
                  <a:cubicBezTo>
                    <a:pt x="463" y="627"/>
                    <a:pt x="463" y="627"/>
                    <a:pt x="463" y="627"/>
                  </a:cubicBezTo>
                  <a:cubicBezTo>
                    <a:pt x="463" y="626"/>
                    <a:pt x="463" y="626"/>
                    <a:pt x="463" y="626"/>
                  </a:cubicBezTo>
                  <a:cubicBezTo>
                    <a:pt x="463" y="626"/>
                    <a:pt x="463" y="626"/>
                    <a:pt x="463" y="626"/>
                  </a:cubicBezTo>
                  <a:cubicBezTo>
                    <a:pt x="464" y="625"/>
                    <a:pt x="464" y="625"/>
                    <a:pt x="464" y="625"/>
                  </a:cubicBezTo>
                  <a:cubicBezTo>
                    <a:pt x="464" y="625"/>
                    <a:pt x="464" y="625"/>
                    <a:pt x="464" y="625"/>
                  </a:cubicBezTo>
                  <a:cubicBezTo>
                    <a:pt x="464" y="626"/>
                    <a:pt x="464" y="626"/>
                    <a:pt x="464" y="626"/>
                  </a:cubicBezTo>
                  <a:cubicBezTo>
                    <a:pt x="464" y="626"/>
                    <a:pt x="464" y="626"/>
                    <a:pt x="464" y="626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5" y="625"/>
                    <a:pt x="465" y="625"/>
                    <a:pt x="465" y="625"/>
                  </a:cubicBezTo>
                  <a:cubicBezTo>
                    <a:pt x="466" y="625"/>
                    <a:pt x="466" y="625"/>
                    <a:pt x="466" y="625"/>
                  </a:cubicBezTo>
                  <a:cubicBezTo>
                    <a:pt x="466" y="625"/>
                    <a:pt x="466" y="625"/>
                    <a:pt x="466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7" y="625"/>
                    <a:pt x="467" y="625"/>
                    <a:pt x="467" y="625"/>
                  </a:cubicBezTo>
                  <a:cubicBezTo>
                    <a:pt x="468" y="625"/>
                    <a:pt x="468" y="625"/>
                    <a:pt x="468" y="625"/>
                  </a:cubicBezTo>
                  <a:cubicBezTo>
                    <a:pt x="468" y="625"/>
                    <a:pt x="468" y="625"/>
                    <a:pt x="468" y="625"/>
                  </a:cubicBezTo>
                  <a:cubicBezTo>
                    <a:pt x="469" y="625"/>
                    <a:pt x="469" y="625"/>
                    <a:pt x="469" y="625"/>
                  </a:cubicBezTo>
                  <a:cubicBezTo>
                    <a:pt x="469" y="625"/>
                    <a:pt x="469" y="625"/>
                    <a:pt x="469" y="625"/>
                  </a:cubicBezTo>
                  <a:cubicBezTo>
                    <a:pt x="469" y="629"/>
                    <a:pt x="469" y="629"/>
                    <a:pt x="469" y="629"/>
                  </a:cubicBezTo>
                  <a:cubicBezTo>
                    <a:pt x="469" y="629"/>
                    <a:pt x="469" y="629"/>
                    <a:pt x="469" y="629"/>
                  </a:cubicBezTo>
                  <a:cubicBezTo>
                    <a:pt x="468" y="632"/>
                    <a:pt x="468" y="632"/>
                    <a:pt x="468" y="632"/>
                  </a:cubicBezTo>
                  <a:cubicBezTo>
                    <a:pt x="468" y="632"/>
                    <a:pt x="468" y="632"/>
                    <a:pt x="468" y="632"/>
                  </a:cubicBezTo>
                  <a:cubicBezTo>
                    <a:pt x="467" y="636"/>
                    <a:pt x="467" y="636"/>
                    <a:pt x="467" y="636"/>
                  </a:cubicBezTo>
                  <a:cubicBezTo>
                    <a:pt x="467" y="636"/>
                    <a:pt x="467" y="636"/>
                    <a:pt x="467" y="636"/>
                  </a:cubicBezTo>
                  <a:cubicBezTo>
                    <a:pt x="467" y="639"/>
                    <a:pt x="467" y="639"/>
                    <a:pt x="467" y="639"/>
                  </a:cubicBezTo>
                  <a:cubicBezTo>
                    <a:pt x="467" y="639"/>
                    <a:pt x="467" y="639"/>
                    <a:pt x="467" y="639"/>
                  </a:cubicBezTo>
                  <a:cubicBezTo>
                    <a:pt x="465" y="643"/>
                    <a:pt x="465" y="643"/>
                    <a:pt x="465" y="643"/>
                  </a:cubicBezTo>
                  <a:cubicBezTo>
                    <a:pt x="465" y="643"/>
                    <a:pt x="465" y="643"/>
                    <a:pt x="465" y="643"/>
                  </a:cubicBezTo>
                  <a:cubicBezTo>
                    <a:pt x="465" y="647"/>
                    <a:pt x="465" y="647"/>
                    <a:pt x="465" y="647"/>
                  </a:cubicBezTo>
                  <a:cubicBezTo>
                    <a:pt x="465" y="647"/>
                    <a:pt x="465" y="647"/>
                    <a:pt x="465" y="647"/>
                  </a:cubicBezTo>
                  <a:cubicBezTo>
                    <a:pt x="464" y="650"/>
                    <a:pt x="464" y="650"/>
                    <a:pt x="464" y="650"/>
                  </a:cubicBezTo>
                  <a:cubicBezTo>
                    <a:pt x="464" y="650"/>
                    <a:pt x="464" y="650"/>
                    <a:pt x="464" y="650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64" y="654"/>
                    <a:pt x="464" y="654"/>
                    <a:pt x="464" y="654"/>
                  </a:cubicBezTo>
                  <a:cubicBezTo>
                    <a:pt x="474" y="652"/>
                    <a:pt x="474" y="652"/>
                    <a:pt x="474" y="652"/>
                  </a:cubicBezTo>
                  <a:cubicBezTo>
                    <a:pt x="474" y="652"/>
                    <a:pt x="474" y="652"/>
                    <a:pt x="474" y="652"/>
                  </a:cubicBezTo>
                  <a:cubicBezTo>
                    <a:pt x="477" y="658"/>
                    <a:pt x="477" y="658"/>
                    <a:pt x="477" y="658"/>
                  </a:cubicBezTo>
                  <a:cubicBezTo>
                    <a:pt x="477" y="658"/>
                    <a:pt x="477" y="658"/>
                    <a:pt x="477" y="658"/>
                  </a:cubicBezTo>
                  <a:cubicBezTo>
                    <a:pt x="475" y="657"/>
                    <a:pt x="475" y="657"/>
                    <a:pt x="475" y="657"/>
                  </a:cubicBezTo>
                  <a:cubicBezTo>
                    <a:pt x="475" y="657"/>
                    <a:pt x="475" y="657"/>
                    <a:pt x="475" y="657"/>
                  </a:cubicBezTo>
                  <a:cubicBezTo>
                    <a:pt x="473" y="657"/>
                    <a:pt x="473" y="657"/>
                    <a:pt x="473" y="657"/>
                  </a:cubicBezTo>
                  <a:cubicBezTo>
                    <a:pt x="473" y="657"/>
                    <a:pt x="473" y="657"/>
                    <a:pt x="473" y="657"/>
                  </a:cubicBezTo>
                  <a:cubicBezTo>
                    <a:pt x="471" y="656"/>
                    <a:pt x="471" y="656"/>
                    <a:pt x="471" y="656"/>
                  </a:cubicBezTo>
                  <a:cubicBezTo>
                    <a:pt x="471" y="656"/>
                    <a:pt x="471" y="656"/>
                    <a:pt x="471" y="656"/>
                  </a:cubicBezTo>
                  <a:cubicBezTo>
                    <a:pt x="469" y="656"/>
                    <a:pt x="469" y="656"/>
                    <a:pt x="469" y="656"/>
                  </a:cubicBezTo>
                  <a:cubicBezTo>
                    <a:pt x="469" y="656"/>
                    <a:pt x="469" y="656"/>
                    <a:pt x="469" y="656"/>
                  </a:cubicBezTo>
                  <a:cubicBezTo>
                    <a:pt x="467" y="656"/>
                    <a:pt x="467" y="656"/>
                    <a:pt x="467" y="656"/>
                  </a:cubicBezTo>
                  <a:cubicBezTo>
                    <a:pt x="467" y="656"/>
                    <a:pt x="467" y="656"/>
                    <a:pt x="467" y="656"/>
                  </a:cubicBezTo>
                  <a:cubicBezTo>
                    <a:pt x="465" y="657"/>
                    <a:pt x="465" y="657"/>
                    <a:pt x="465" y="657"/>
                  </a:cubicBezTo>
                  <a:cubicBezTo>
                    <a:pt x="465" y="657"/>
                    <a:pt x="465" y="657"/>
                    <a:pt x="465" y="657"/>
                  </a:cubicBezTo>
                  <a:cubicBezTo>
                    <a:pt x="462" y="657"/>
                    <a:pt x="462" y="657"/>
                    <a:pt x="462" y="657"/>
                  </a:cubicBezTo>
                  <a:cubicBezTo>
                    <a:pt x="462" y="657"/>
                    <a:pt x="462" y="657"/>
                    <a:pt x="462" y="657"/>
                  </a:cubicBezTo>
                  <a:cubicBezTo>
                    <a:pt x="461" y="658"/>
                    <a:pt x="461" y="658"/>
                    <a:pt x="461" y="658"/>
                  </a:cubicBezTo>
                  <a:cubicBezTo>
                    <a:pt x="461" y="658"/>
                    <a:pt x="461" y="658"/>
                    <a:pt x="461" y="658"/>
                  </a:cubicBezTo>
                  <a:cubicBezTo>
                    <a:pt x="446" y="666"/>
                    <a:pt x="446" y="666"/>
                    <a:pt x="446" y="666"/>
                  </a:cubicBezTo>
                  <a:cubicBezTo>
                    <a:pt x="446" y="666"/>
                    <a:pt x="446" y="666"/>
                    <a:pt x="446" y="666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7"/>
                    <a:pt x="445" y="667"/>
                    <a:pt x="445" y="667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8"/>
                    <a:pt x="445" y="668"/>
                    <a:pt x="445" y="668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69"/>
                    <a:pt x="445" y="669"/>
                    <a:pt x="445" y="669"/>
                  </a:cubicBezTo>
                  <a:cubicBezTo>
                    <a:pt x="445" y="670"/>
                    <a:pt x="445" y="670"/>
                    <a:pt x="445" y="670"/>
                  </a:cubicBezTo>
                  <a:cubicBezTo>
                    <a:pt x="445" y="670"/>
                    <a:pt x="445" y="670"/>
                    <a:pt x="445" y="670"/>
                  </a:cubicBezTo>
                  <a:cubicBezTo>
                    <a:pt x="446" y="670"/>
                    <a:pt x="446" y="670"/>
                    <a:pt x="446" y="670"/>
                  </a:cubicBezTo>
                  <a:cubicBezTo>
                    <a:pt x="446" y="670"/>
                    <a:pt x="446" y="670"/>
                    <a:pt x="446" y="670"/>
                  </a:cubicBezTo>
                  <a:cubicBezTo>
                    <a:pt x="447" y="670"/>
                    <a:pt x="447" y="670"/>
                    <a:pt x="447" y="670"/>
                  </a:cubicBezTo>
                  <a:cubicBezTo>
                    <a:pt x="447" y="670"/>
                    <a:pt x="447" y="670"/>
                    <a:pt x="447" y="670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6" y="664"/>
                    <a:pt x="456" y="664"/>
                    <a:pt x="456" y="664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8" y="664"/>
                    <a:pt x="458" y="664"/>
                    <a:pt x="458" y="664"/>
                  </a:cubicBezTo>
                  <a:cubicBezTo>
                    <a:pt x="458" y="664"/>
                    <a:pt x="458" y="664"/>
                    <a:pt x="458" y="664"/>
                  </a:cubicBezTo>
                  <a:cubicBezTo>
                    <a:pt x="459" y="664"/>
                    <a:pt x="459" y="664"/>
                    <a:pt x="459" y="664"/>
                  </a:cubicBezTo>
                  <a:cubicBezTo>
                    <a:pt x="459" y="664"/>
                    <a:pt x="459" y="664"/>
                    <a:pt x="459" y="664"/>
                  </a:cubicBezTo>
                  <a:cubicBezTo>
                    <a:pt x="460" y="664"/>
                    <a:pt x="460" y="664"/>
                    <a:pt x="460" y="664"/>
                  </a:cubicBezTo>
                  <a:cubicBezTo>
                    <a:pt x="460" y="664"/>
                    <a:pt x="460" y="664"/>
                    <a:pt x="460" y="664"/>
                  </a:cubicBezTo>
                  <a:cubicBezTo>
                    <a:pt x="461" y="664"/>
                    <a:pt x="461" y="664"/>
                    <a:pt x="461" y="664"/>
                  </a:cubicBezTo>
                  <a:cubicBezTo>
                    <a:pt x="461" y="664"/>
                    <a:pt x="461" y="664"/>
                    <a:pt x="461" y="664"/>
                  </a:cubicBezTo>
                  <a:cubicBezTo>
                    <a:pt x="462" y="665"/>
                    <a:pt x="462" y="665"/>
                    <a:pt x="462" y="665"/>
                  </a:cubicBezTo>
                  <a:cubicBezTo>
                    <a:pt x="462" y="665"/>
                    <a:pt x="462" y="665"/>
                    <a:pt x="462" y="665"/>
                  </a:cubicBezTo>
                  <a:cubicBezTo>
                    <a:pt x="463" y="665"/>
                    <a:pt x="463" y="665"/>
                    <a:pt x="463" y="665"/>
                  </a:cubicBezTo>
                  <a:cubicBezTo>
                    <a:pt x="463" y="665"/>
                    <a:pt x="463" y="665"/>
                    <a:pt x="463" y="665"/>
                  </a:cubicBezTo>
                  <a:cubicBezTo>
                    <a:pt x="460" y="670"/>
                    <a:pt x="458" y="671"/>
                    <a:pt x="458" y="671"/>
                  </a:cubicBezTo>
                  <a:cubicBezTo>
                    <a:pt x="458" y="671"/>
                    <a:pt x="458" y="671"/>
                    <a:pt x="458" y="671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3"/>
                    <a:pt x="457" y="673"/>
                    <a:pt x="457" y="673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4"/>
                    <a:pt x="457" y="674"/>
                    <a:pt x="457" y="674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5"/>
                    <a:pt x="457" y="675"/>
                    <a:pt x="457" y="675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7" y="676"/>
                    <a:pt x="457" y="676"/>
                    <a:pt x="457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6"/>
                    <a:pt x="458" y="676"/>
                    <a:pt x="458" y="676"/>
                  </a:cubicBezTo>
                  <a:cubicBezTo>
                    <a:pt x="458" y="677"/>
                    <a:pt x="458" y="677"/>
                    <a:pt x="458" y="677"/>
                  </a:cubicBezTo>
                  <a:cubicBezTo>
                    <a:pt x="458" y="677"/>
                    <a:pt x="458" y="677"/>
                    <a:pt x="458" y="677"/>
                  </a:cubicBezTo>
                  <a:cubicBezTo>
                    <a:pt x="458" y="678"/>
                    <a:pt x="458" y="678"/>
                    <a:pt x="458" y="678"/>
                  </a:cubicBezTo>
                  <a:cubicBezTo>
                    <a:pt x="458" y="678"/>
                    <a:pt x="458" y="678"/>
                    <a:pt x="458" y="678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7" y="679"/>
                    <a:pt x="457" y="679"/>
                    <a:pt x="457" y="679"/>
                  </a:cubicBezTo>
                  <a:cubicBezTo>
                    <a:pt x="456" y="679"/>
                    <a:pt x="456" y="679"/>
                    <a:pt x="456" y="679"/>
                  </a:cubicBezTo>
                  <a:cubicBezTo>
                    <a:pt x="456" y="679"/>
                    <a:pt x="456" y="679"/>
                    <a:pt x="456" y="679"/>
                  </a:cubicBezTo>
                  <a:cubicBezTo>
                    <a:pt x="456" y="680"/>
                    <a:pt x="456" y="680"/>
                    <a:pt x="456" y="680"/>
                  </a:cubicBezTo>
                  <a:cubicBezTo>
                    <a:pt x="456" y="680"/>
                    <a:pt x="456" y="680"/>
                    <a:pt x="456" y="680"/>
                  </a:cubicBezTo>
                  <a:cubicBezTo>
                    <a:pt x="455" y="680"/>
                    <a:pt x="455" y="680"/>
                    <a:pt x="455" y="680"/>
                  </a:cubicBezTo>
                  <a:cubicBezTo>
                    <a:pt x="455" y="680"/>
                    <a:pt x="455" y="680"/>
                    <a:pt x="455" y="680"/>
                  </a:cubicBezTo>
                  <a:cubicBezTo>
                    <a:pt x="455" y="681"/>
                    <a:pt x="455" y="681"/>
                    <a:pt x="455" y="681"/>
                  </a:cubicBezTo>
                  <a:cubicBezTo>
                    <a:pt x="455" y="681"/>
                    <a:pt x="455" y="681"/>
                    <a:pt x="455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1"/>
                    <a:pt x="454" y="681"/>
                    <a:pt x="454" y="681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4" y="682"/>
                    <a:pt x="454" y="682"/>
                    <a:pt x="454" y="682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5" y="683"/>
                    <a:pt x="455" y="683"/>
                    <a:pt x="455" y="683"/>
                  </a:cubicBezTo>
                  <a:cubicBezTo>
                    <a:pt x="456" y="683"/>
                    <a:pt x="456" y="683"/>
                    <a:pt x="456" y="683"/>
                  </a:cubicBezTo>
                  <a:cubicBezTo>
                    <a:pt x="456" y="683"/>
                    <a:pt x="456" y="683"/>
                    <a:pt x="456" y="683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4"/>
                    <a:pt x="457" y="684"/>
                    <a:pt x="457" y="684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5"/>
                    <a:pt x="457" y="685"/>
                    <a:pt x="457" y="685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7" y="686"/>
                    <a:pt x="457" y="686"/>
                    <a:pt x="457" y="686"/>
                  </a:cubicBezTo>
                  <a:cubicBezTo>
                    <a:pt x="455" y="686"/>
                    <a:pt x="455" y="686"/>
                    <a:pt x="455" y="686"/>
                  </a:cubicBezTo>
                  <a:cubicBezTo>
                    <a:pt x="455" y="686"/>
                    <a:pt x="455" y="686"/>
                    <a:pt x="455" y="686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7"/>
                    <a:pt x="455" y="687"/>
                    <a:pt x="455" y="687"/>
                  </a:cubicBezTo>
                  <a:cubicBezTo>
                    <a:pt x="455" y="688"/>
                    <a:pt x="455" y="688"/>
                    <a:pt x="455" y="688"/>
                  </a:cubicBezTo>
                  <a:cubicBezTo>
                    <a:pt x="455" y="688"/>
                    <a:pt x="455" y="688"/>
                    <a:pt x="455" y="688"/>
                  </a:cubicBezTo>
                  <a:cubicBezTo>
                    <a:pt x="456" y="688"/>
                    <a:pt x="456" y="688"/>
                    <a:pt x="456" y="688"/>
                  </a:cubicBezTo>
                  <a:cubicBezTo>
                    <a:pt x="456" y="688"/>
                    <a:pt x="456" y="688"/>
                    <a:pt x="456" y="688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89"/>
                    <a:pt x="456" y="689"/>
                    <a:pt x="456" y="689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6" y="690"/>
                    <a:pt x="456" y="690"/>
                    <a:pt x="456" y="690"/>
                  </a:cubicBezTo>
                  <a:cubicBezTo>
                    <a:pt x="455" y="690"/>
                    <a:pt x="455" y="690"/>
                    <a:pt x="455" y="690"/>
                  </a:cubicBezTo>
                  <a:cubicBezTo>
                    <a:pt x="455" y="690"/>
                    <a:pt x="455" y="690"/>
                    <a:pt x="455" y="690"/>
                  </a:cubicBezTo>
                  <a:cubicBezTo>
                    <a:pt x="455" y="691"/>
                    <a:pt x="455" y="691"/>
                    <a:pt x="455" y="691"/>
                  </a:cubicBezTo>
                  <a:cubicBezTo>
                    <a:pt x="455" y="691"/>
                    <a:pt x="455" y="691"/>
                    <a:pt x="455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4" y="691"/>
                    <a:pt x="454" y="691"/>
                    <a:pt x="454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3" y="691"/>
                    <a:pt x="453" y="691"/>
                    <a:pt x="453" y="691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2" y="692"/>
                    <a:pt x="452" y="692"/>
                    <a:pt x="452" y="692"/>
                  </a:cubicBezTo>
                  <a:cubicBezTo>
                    <a:pt x="451" y="712"/>
                    <a:pt x="451" y="712"/>
                    <a:pt x="451" y="712"/>
                  </a:cubicBezTo>
                  <a:cubicBezTo>
                    <a:pt x="451" y="712"/>
                    <a:pt x="451" y="712"/>
                    <a:pt x="451" y="712"/>
                  </a:cubicBezTo>
                  <a:cubicBezTo>
                    <a:pt x="449" y="712"/>
                    <a:pt x="449" y="712"/>
                    <a:pt x="449" y="712"/>
                  </a:cubicBezTo>
                  <a:cubicBezTo>
                    <a:pt x="449" y="712"/>
                    <a:pt x="449" y="712"/>
                    <a:pt x="449" y="712"/>
                  </a:cubicBezTo>
                  <a:cubicBezTo>
                    <a:pt x="449" y="711"/>
                    <a:pt x="449" y="711"/>
                    <a:pt x="449" y="711"/>
                  </a:cubicBezTo>
                  <a:cubicBezTo>
                    <a:pt x="449" y="711"/>
                    <a:pt x="449" y="711"/>
                    <a:pt x="449" y="711"/>
                  </a:cubicBezTo>
                  <a:cubicBezTo>
                    <a:pt x="448" y="710"/>
                    <a:pt x="448" y="710"/>
                    <a:pt x="448" y="710"/>
                  </a:cubicBezTo>
                  <a:cubicBezTo>
                    <a:pt x="448" y="710"/>
                    <a:pt x="448" y="710"/>
                    <a:pt x="448" y="710"/>
                  </a:cubicBezTo>
                  <a:cubicBezTo>
                    <a:pt x="447" y="710"/>
                    <a:pt x="447" y="710"/>
                    <a:pt x="447" y="710"/>
                  </a:cubicBezTo>
                  <a:cubicBezTo>
                    <a:pt x="447" y="710"/>
                    <a:pt x="447" y="710"/>
                    <a:pt x="447" y="710"/>
                  </a:cubicBezTo>
                  <a:cubicBezTo>
                    <a:pt x="446" y="709"/>
                    <a:pt x="446" y="709"/>
                    <a:pt x="446" y="709"/>
                  </a:cubicBezTo>
                  <a:cubicBezTo>
                    <a:pt x="446" y="709"/>
                    <a:pt x="446" y="709"/>
                    <a:pt x="446" y="709"/>
                  </a:cubicBezTo>
                  <a:cubicBezTo>
                    <a:pt x="444" y="709"/>
                    <a:pt x="444" y="709"/>
                    <a:pt x="444" y="709"/>
                  </a:cubicBezTo>
                  <a:cubicBezTo>
                    <a:pt x="444" y="709"/>
                    <a:pt x="444" y="709"/>
                    <a:pt x="444" y="709"/>
                  </a:cubicBezTo>
                  <a:cubicBezTo>
                    <a:pt x="443" y="709"/>
                    <a:pt x="443" y="709"/>
                    <a:pt x="443" y="709"/>
                  </a:cubicBezTo>
                  <a:cubicBezTo>
                    <a:pt x="443" y="709"/>
                    <a:pt x="443" y="709"/>
                    <a:pt x="443" y="709"/>
                  </a:cubicBezTo>
                  <a:cubicBezTo>
                    <a:pt x="442" y="708"/>
                    <a:pt x="442" y="708"/>
                    <a:pt x="442" y="708"/>
                  </a:cubicBezTo>
                  <a:cubicBezTo>
                    <a:pt x="442" y="708"/>
                    <a:pt x="442" y="708"/>
                    <a:pt x="442" y="708"/>
                  </a:cubicBezTo>
                  <a:cubicBezTo>
                    <a:pt x="441" y="708"/>
                    <a:pt x="441" y="708"/>
                    <a:pt x="441" y="708"/>
                  </a:cubicBezTo>
                  <a:cubicBezTo>
                    <a:pt x="441" y="708"/>
                    <a:pt x="441" y="708"/>
                    <a:pt x="441" y="708"/>
                  </a:cubicBezTo>
                  <a:cubicBezTo>
                    <a:pt x="439" y="708"/>
                    <a:pt x="439" y="708"/>
                    <a:pt x="439" y="708"/>
                  </a:cubicBezTo>
                  <a:cubicBezTo>
                    <a:pt x="439" y="708"/>
                    <a:pt x="439" y="708"/>
                    <a:pt x="439" y="708"/>
                  </a:cubicBezTo>
                  <a:cubicBezTo>
                    <a:pt x="434" y="712"/>
                    <a:pt x="434" y="712"/>
                    <a:pt x="434" y="712"/>
                  </a:cubicBezTo>
                  <a:cubicBezTo>
                    <a:pt x="434" y="712"/>
                    <a:pt x="434" y="712"/>
                    <a:pt x="434" y="712"/>
                  </a:cubicBezTo>
                  <a:cubicBezTo>
                    <a:pt x="432" y="713"/>
                    <a:pt x="432" y="713"/>
                    <a:pt x="432" y="713"/>
                  </a:cubicBezTo>
                  <a:cubicBezTo>
                    <a:pt x="432" y="713"/>
                    <a:pt x="432" y="713"/>
                    <a:pt x="432" y="713"/>
                  </a:cubicBezTo>
                  <a:cubicBezTo>
                    <a:pt x="431" y="715"/>
                    <a:pt x="431" y="715"/>
                    <a:pt x="431" y="715"/>
                  </a:cubicBezTo>
                  <a:cubicBezTo>
                    <a:pt x="431" y="715"/>
                    <a:pt x="431" y="715"/>
                    <a:pt x="431" y="715"/>
                  </a:cubicBezTo>
                  <a:cubicBezTo>
                    <a:pt x="430" y="716"/>
                    <a:pt x="430" y="716"/>
                    <a:pt x="430" y="716"/>
                  </a:cubicBezTo>
                  <a:cubicBezTo>
                    <a:pt x="430" y="716"/>
                    <a:pt x="430" y="716"/>
                    <a:pt x="430" y="716"/>
                  </a:cubicBezTo>
                  <a:cubicBezTo>
                    <a:pt x="430" y="718"/>
                    <a:pt x="430" y="718"/>
                    <a:pt x="430" y="718"/>
                  </a:cubicBezTo>
                  <a:cubicBezTo>
                    <a:pt x="430" y="718"/>
                    <a:pt x="430" y="718"/>
                    <a:pt x="430" y="718"/>
                  </a:cubicBezTo>
                  <a:cubicBezTo>
                    <a:pt x="429" y="719"/>
                    <a:pt x="429" y="719"/>
                    <a:pt x="429" y="719"/>
                  </a:cubicBezTo>
                  <a:cubicBezTo>
                    <a:pt x="429" y="719"/>
                    <a:pt x="429" y="719"/>
                    <a:pt x="429" y="719"/>
                  </a:cubicBezTo>
                  <a:cubicBezTo>
                    <a:pt x="428" y="721"/>
                    <a:pt x="428" y="721"/>
                    <a:pt x="428" y="721"/>
                  </a:cubicBezTo>
                  <a:cubicBezTo>
                    <a:pt x="428" y="721"/>
                    <a:pt x="428" y="721"/>
                    <a:pt x="428" y="721"/>
                  </a:cubicBezTo>
                  <a:cubicBezTo>
                    <a:pt x="427" y="722"/>
                    <a:pt x="427" y="722"/>
                    <a:pt x="427" y="722"/>
                  </a:cubicBezTo>
                  <a:cubicBezTo>
                    <a:pt x="427" y="722"/>
                    <a:pt x="427" y="722"/>
                    <a:pt x="427" y="722"/>
                  </a:cubicBezTo>
                  <a:cubicBezTo>
                    <a:pt x="426" y="723"/>
                    <a:pt x="426" y="723"/>
                    <a:pt x="426" y="723"/>
                  </a:cubicBezTo>
                  <a:lnTo>
                    <a:pt x="425" y="723"/>
                  </a:lnTo>
                  <a:close/>
                  <a:moveTo>
                    <a:pt x="270" y="716"/>
                  </a:move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9" y="716"/>
                    <a:pt x="269" y="716"/>
                    <a:pt x="269" y="716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8" y="715"/>
                    <a:pt x="268" y="715"/>
                    <a:pt x="268" y="715"/>
                  </a:cubicBezTo>
                  <a:cubicBezTo>
                    <a:pt x="267" y="715"/>
                    <a:pt x="267" y="715"/>
                    <a:pt x="267" y="715"/>
                  </a:cubicBezTo>
                  <a:cubicBezTo>
                    <a:pt x="267" y="715"/>
                    <a:pt x="267" y="715"/>
                    <a:pt x="267" y="715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7" y="714"/>
                    <a:pt x="267" y="714"/>
                    <a:pt x="267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4"/>
                    <a:pt x="266" y="714"/>
                    <a:pt x="266" y="714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6" y="713"/>
                    <a:pt x="266" y="713"/>
                    <a:pt x="266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3"/>
                    <a:pt x="265" y="713"/>
                    <a:pt x="265" y="713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5" y="712"/>
                    <a:pt x="265" y="712"/>
                    <a:pt x="265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2"/>
                    <a:pt x="264" y="712"/>
                    <a:pt x="264" y="712"/>
                  </a:cubicBezTo>
                  <a:cubicBezTo>
                    <a:pt x="264" y="711"/>
                    <a:pt x="264" y="711"/>
                    <a:pt x="264" y="711"/>
                  </a:cubicBezTo>
                  <a:cubicBezTo>
                    <a:pt x="264" y="711"/>
                    <a:pt x="264" y="711"/>
                    <a:pt x="264" y="711"/>
                  </a:cubicBezTo>
                  <a:cubicBezTo>
                    <a:pt x="265" y="710"/>
                    <a:pt x="265" y="710"/>
                    <a:pt x="265" y="710"/>
                  </a:cubicBezTo>
                  <a:cubicBezTo>
                    <a:pt x="265" y="710"/>
                    <a:pt x="265" y="710"/>
                    <a:pt x="265" y="710"/>
                  </a:cubicBezTo>
                  <a:cubicBezTo>
                    <a:pt x="266" y="710"/>
                    <a:pt x="266" y="710"/>
                    <a:pt x="266" y="710"/>
                  </a:cubicBezTo>
                  <a:cubicBezTo>
                    <a:pt x="266" y="710"/>
                    <a:pt x="266" y="710"/>
                    <a:pt x="266" y="710"/>
                  </a:cubicBezTo>
                  <a:cubicBezTo>
                    <a:pt x="267" y="710"/>
                    <a:pt x="267" y="710"/>
                    <a:pt x="267" y="710"/>
                  </a:cubicBezTo>
                  <a:cubicBezTo>
                    <a:pt x="267" y="710"/>
                    <a:pt x="267" y="710"/>
                    <a:pt x="267" y="710"/>
                  </a:cubicBezTo>
                  <a:cubicBezTo>
                    <a:pt x="268" y="710"/>
                    <a:pt x="268" y="710"/>
                    <a:pt x="268" y="710"/>
                  </a:cubicBezTo>
                  <a:cubicBezTo>
                    <a:pt x="268" y="710"/>
                    <a:pt x="268" y="710"/>
                    <a:pt x="268" y="710"/>
                  </a:cubicBezTo>
                  <a:cubicBezTo>
                    <a:pt x="269" y="710"/>
                    <a:pt x="269" y="710"/>
                    <a:pt x="269" y="710"/>
                  </a:cubicBezTo>
                  <a:cubicBezTo>
                    <a:pt x="269" y="710"/>
                    <a:pt x="269" y="710"/>
                    <a:pt x="269" y="710"/>
                  </a:cubicBezTo>
                  <a:cubicBezTo>
                    <a:pt x="271" y="710"/>
                    <a:pt x="271" y="710"/>
                    <a:pt x="271" y="710"/>
                  </a:cubicBezTo>
                  <a:cubicBezTo>
                    <a:pt x="271" y="710"/>
                    <a:pt x="271" y="710"/>
                    <a:pt x="271" y="710"/>
                  </a:cubicBezTo>
                  <a:cubicBezTo>
                    <a:pt x="272" y="709"/>
                    <a:pt x="272" y="709"/>
                    <a:pt x="272" y="709"/>
                  </a:cubicBezTo>
                  <a:cubicBezTo>
                    <a:pt x="272" y="709"/>
                    <a:pt x="272" y="709"/>
                    <a:pt x="272" y="709"/>
                  </a:cubicBezTo>
                  <a:cubicBezTo>
                    <a:pt x="273" y="709"/>
                    <a:pt x="273" y="709"/>
                    <a:pt x="273" y="709"/>
                  </a:cubicBezTo>
                  <a:cubicBezTo>
                    <a:pt x="273" y="709"/>
                    <a:pt x="273" y="709"/>
                    <a:pt x="273" y="709"/>
                  </a:cubicBezTo>
                  <a:cubicBezTo>
                    <a:pt x="274" y="708"/>
                    <a:pt x="274" y="708"/>
                    <a:pt x="274" y="708"/>
                  </a:cubicBezTo>
                  <a:cubicBezTo>
                    <a:pt x="274" y="708"/>
                    <a:pt x="274" y="708"/>
                    <a:pt x="274" y="708"/>
                  </a:cubicBezTo>
                  <a:cubicBezTo>
                    <a:pt x="275" y="708"/>
                    <a:pt x="275" y="708"/>
                    <a:pt x="275" y="708"/>
                  </a:cubicBezTo>
                  <a:cubicBezTo>
                    <a:pt x="275" y="708"/>
                    <a:pt x="275" y="708"/>
                    <a:pt x="275" y="708"/>
                  </a:cubicBezTo>
                  <a:cubicBezTo>
                    <a:pt x="277" y="707"/>
                    <a:pt x="277" y="707"/>
                    <a:pt x="277" y="707"/>
                  </a:cubicBezTo>
                  <a:cubicBezTo>
                    <a:pt x="277" y="707"/>
                    <a:pt x="277" y="707"/>
                    <a:pt x="277" y="707"/>
                  </a:cubicBezTo>
                  <a:cubicBezTo>
                    <a:pt x="278" y="706"/>
                    <a:pt x="278" y="706"/>
                    <a:pt x="278" y="706"/>
                  </a:cubicBezTo>
                  <a:cubicBezTo>
                    <a:pt x="278" y="706"/>
                    <a:pt x="278" y="706"/>
                    <a:pt x="278" y="706"/>
                  </a:cubicBezTo>
                  <a:cubicBezTo>
                    <a:pt x="279" y="705"/>
                    <a:pt x="279" y="705"/>
                    <a:pt x="279" y="705"/>
                  </a:cubicBezTo>
                  <a:cubicBezTo>
                    <a:pt x="279" y="705"/>
                    <a:pt x="279" y="705"/>
                    <a:pt x="279" y="705"/>
                  </a:cubicBezTo>
                  <a:cubicBezTo>
                    <a:pt x="280" y="704"/>
                    <a:pt x="280" y="704"/>
                    <a:pt x="280" y="704"/>
                  </a:cubicBezTo>
                  <a:cubicBezTo>
                    <a:pt x="280" y="704"/>
                    <a:pt x="280" y="704"/>
                    <a:pt x="280" y="704"/>
                  </a:cubicBezTo>
                  <a:cubicBezTo>
                    <a:pt x="281" y="703"/>
                    <a:pt x="281" y="703"/>
                    <a:pt x="281" y="703"/>
                  </a:cubicBezTo>
                  <a:cubicBezTo>
                    <a:pt x="281" y="703"/>
                    <a:pt x="281" y="703"/>
                    <a:pt x="281" y="703"/>
                  </a:cubicBezTo>
                  <a:cubicBezTo>
                    <a:pt x="282" y="701"/>
                    <a:pt x="282" y="701"/>
                    <a:pt x="282" y="701"/>
                  </a:cubicBezTo>
                  <a:cubicBezTo>
                    <a:pt x="282" y="701"/>
                    <a:pt x="282" y="701"/>
                    <a:pt x="282" y="701"/>
                  </a:cubicBezTo>
                  <a:cubicBezTo>
                    <a:pt x="283" y="700"/>
                    <a:pt x="283" y="700"/>
                    <a:pt x="283" y="700"/>
                  </a:cubicBezTo>
                  <a:cubicBezTo>
                    <a:pt x="283" y="700"/>
                    <a:pt x="283" y="700"/>
                    <a:pt x="283" y="700"/>
                  </a:cubicBezTo>
                  <a:cubicBezTo>
                    <a:pt x="284" y="701"/>
                    <a:pt x="284" y="701"/>
                    <a:pt x="284" y="701"/>
                  </a:cubicBezTo>
                  <a:cubicBezTo>
                    <a:pt x="284" y="701"/>
                    <a:pt x="284" y="701"/>
                    <a:pt x="284" y="701"/>
                  </a:cubicBezTo>
                  <a:cubicBezTo>
                    <a:pt x="283" y="703"/>
                    <a:pt x="283" y="703"/>
                    <a:pt x="283" y="703"/>
                  </a:cubicBezTo>
                  <a:cubicBezTo>
                    <a:pt x="283" y="703"/>
                    <a:pt x="283" y="703"/>
                    <a:pt x="283" y="703"/>
                  </a:cubicBezTo>
                  <a:cubicBezTo>
                    <a:pt x="282" y="704"/>
                    <a:pt x="282" y="704"/>
                    <a:pt x="282" y="704"/>
                  </a:cubicBezTo>
                  <a:cubicBezTo>
                    <a:pt x="282" y="704"/>
                    <a:pt x="282" y="704"/>
                    <a:pt x="282" y="704"/>
                  </a:cubicBezTo>
                  <a:cubicBezTo>
                    <a:pt x="280" y="706"/>
                    <a:pt x="280" y="706"/>
                    <a:pt x="280" y="706"/>
                  </a:cubicBezTo>
                  <a:cubicBezTo>
                    <a:pt x="280" y="706"/>
                    <a:pt x="280" y="706"/>
                    <a:pt x="280" y="706"/>
                  </a:cubicBezTo>
                  <a:cubicBezTo>
                    <a:pt x="279" y="707"/>
                    <a:pt x="279" y="707"/>
                    <a:pt x="279" y="707"/>
                  </a:cubicBezTo>
                  <a:cubicBezTo>
                    <a:pt x="279" y="707"/>
                    <a:pt x="279" y="707"/>
                    <a:pt x="279" y="707"/>
                  </a:cubicBezTo>
                  <a:cubicBezTo>
                    <a:pt x="277" y="709"/>
                    <a:pt x="277" y="709"/>
                    <a:pt x="277" y="709"/>
                  </a:cubicBezTo>
                  <a:cubicBezTo>
                    <a:pt x="277" y="709"/>
                    <a:pt x="277" y="709"/>
                    <a:pt x="277" y="709"/>
                  </a:cubicBezTo>
                  <a:cubicBezTo>
                    <a:pt x="276" y="711"/>
                    <a:pt x="276" y="711"/>
                    <a:pt x="276" y="711"/>
                  </a:cubicBezTo>
                  <a:cubicBezTo>
                    <a:pt x="276" y="711"/>
                    <a:pt x="276" y="711"/>
                    <a:pt x="276" y="711"/>
                  </a:cubicBezTo>
                  <a:cubicBezTo>
                    <a:pt x="274" y="713"/>
                    <a:pt x="274" y="713"/>
                    <a:pt x="274" y="713"/>
                  </a:cubicBezTo>
                  <a:cubicBezTo>
                    <a:pt x="274" y="713"/>
                    <a:pt x="274" y="713"/>
                    <a:pt x="274" y="713"/>
                  </a:cubicBezTo>
                  <a:cubicBezTo>
                    <a:pt x="274" y="715"/>
                    <a:pt x="274" y="715"/>
                    <a:pt x="274" y="715"/>
                  </a:cubicBezTo>
                  <a:cubicBezTo>
                    <a:pt x="274" y="715"/>
                    <a:pt x="274" y="715"/>
                    <a:pt x="274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3" y="715"/>
                    <a:pt x="273" y="715"/>
                    <a:pt x="273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2" y="715"/>
                    <a:pt x="272" y="715"/>
                    <a:pt x="272" y="715"/>
                  </a:cubicBezTo>
                  <a:cubicBezTo>
                    <a:pt x="271" y="715"/>
                    <a:pt x="271" y="715"/>
                    <a:pt x="271" y="715"/>
                  </a:cubicBezTo>
                  <a:cubicBezTo>
                    <a:pt x="271" y="715"/>
                    <a:pt x="271" y="715"/>
                    <a:pt x="271" y="715"/>
                  </a:cubicBezTo>
                  <a:cubicBezTo>
                    <a:pt x="271" y="716"/>
                    <a:pt x="271" y="716"/>
                    <a:pt x="271" y="716"/>
                  </a:cubicBezTo>
                  <a:cubicBezTo>
                    <a:pt x="271" y="716"/>
                    <a:pt x="271" y="716"/>
                    <a:pt x="271" y="716"/>
                  </a:cubicBezTo>
                  <a:cubicBezTo>
                    <a:pt x="270" y="716"/>
                    <a:pt x="270" y="716"/>
                    <a:pt x="270" y="716"/>
                  </a:cubicBezTo>
                  <a:cubicBezTo>
                    <a:pt x="270" y="716"/>
                    <a:pt x="270" y="716"/>
                    <a:pt x="270" y="716"/>
                  </a:cubicBezTo>
                  <a:cubicBezTo>
                    <a:pt x="270" y="716"/>
                    <a:pt x="270" y="716"/>
                    <a:pt x="270" y="716"/>
                  </a:cubicBezTo>
                  <a:close/>
                  <a:moveTo>
                    <a:pt x="562" y="715"/>
                  </a:moveTo>
                  <a:cubicBezTo>
                    <a:pt x="562" y="715"/>
                    <a:pt x="562" y="715"/>
                    <a:pt x="562" y="715"/>
                  </a:cubicBezTo>
                  <a:cubicBezTo>
                    <a:pt x="562" y="715"/>
                    <a:pt x="562" y="715"/>
                    <a:pt x="562" y="715"/>
                  </a:cubicBezTo>
                  <a:cubicBezTo>
                    <a:pt x="561" y="714"/>
                    <a:pt x="561" y="714"/>
                    <a:pt x="561" y="714"/>
                  </a:cubicBezTo>
                  <a:cubicBezTo>
                    <a:pt x="561" y="714"/>
                    <a:pt x="561" y="714"/>
                    <a:pt x="561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9" y="713"/>
                    <a:pt x="559" y="713"/>
                    <a:pt x="559" y="713"/>
                  </a:cubicBezTo>
                  <a:cubicBezTo>
                    <a:pt x="558" y="713"/>
                    <a:pt x="558" y="713"/>
                    <a:pt x="558" y="713"/>
                  </a:cubicBezTo>
                  <a:cubicBezTo>
                    <a:pt x="558" y="713"/>
                    <a:pt x="558" y="713"/>
                    <a:pt x="558" y="713"/>
                  </a:cubicBezTo>
                  <a:cubicBezTo>
                    <a:pt x="557" y="713"/>
                    <a:pt x="557" y="713"/>
                    <a:pt x="557" y="713"/>
                  </a:cubicBezTo>
                  <a:cubicBezTo>
                    <a:pt x="557" y="713"/>
                    <a:pt x="557" y="713"/>
                    <a:pt x="557" y="713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7" y="698"/>
                    <a:pt x="557" y="698"/>
                    <a:pt x="557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8" y="698"/>
                    <a:pt x="558" y="698"/>
                    <a:pt x="558" y="698"/>
                  </a:cubicBezTo>
                  <a:cubicBezTo>
                    <a:pt x="559" y="698"/>
                    <a:pt x="559" y="698"/>
                    <a:pt x="559" y="698"/>
                  </a:cubicBezTo>
                  <a:cubicBezTo>
                    <a:pt x="559" y="698"/>
                    <a:pt x="559" y="698"/>
                    <a:pt x="559" y="698"/>
                  </a:cubicBezTo>
                  <a:cubicBezTo>
                    <a:pt x="559" y="700"/>
                    <a:pt x="559" y="700"/>
                    <a:pt x="559" y="700"/>
                  </a:cubicBezTo>
                  <a:cubicBezTo>
                    <a:pt x="559" y="700"/>
                    <a:pt x="559" y="700"/>
                    <a:pt x="559" y="700"/>
                  </a:cubicBezTo>
                  <a:cubicBezTo>
                    <a:pt x="561" y="702"/>
                    <a:pt x="561" y="702"/>
                    <a:pt x="561" y="702"/>
                  </a:cubicBezTo>
                  <a:cubicBezTo>
                    <a:pt x="561" y="702"/>
                    <a:pt x="561" y="702"/>
                    <a:pt x="561" y="702"/>
                  </a:cubicBezTo>
                  <a:cubicBezTo>
                    <a:pt x="562" y="704"/>
                    <a:pt x="562" y="704"/>
                    <a:pt x="562" y="704"/>
                  </a:cubicBezTo>
                  <a:cubicBezTo>
                    <a:pt x="562" y="704"/>
                    <a:pt x="562" y="704"/>
                    <a:pt x="562" y="704"/>
                  </a:cubicBezTo>
                  <a:cubicBezTo>
                    <a:pt x="563" y="706"/>
                    <a:pt x="563" y="706"/>
                    <a:pt x="563" y="706"/>
                  </a:cubicBezTo>
                  <a:cubicBezTo>
                    <a:pt x="563" y="706"/>
                    <a:pt x="563" y="706"/>
                    <a:pt x="563" y="706"/>
                  </a:cubicBezTo>
                  <a:cubicBezTo>
                    <a:pt x="564" y="708"/>
                    <a:pt x="564" y="708"/>
                    <a:pt x="564" y="708"/>
                  </a:cubicBezTo>
                  <a:cubicBezTo>
                    <a:pt x="564" y="708"/>
                    <a:pt x="564" y="708"/>
                    <a:pt x="564" y="708"/>
                  </a:cubicBezTo>
                  <a:cubicBezTo>
                    <a:pt x="565" y="710"/>
                    <a:pt x="565" y="710"/>
                    <a:pt x="565" y="710"/>
                  </a:cubicBezTo>
                  <a:cubicBezTo>
                    <a:pt x="565" y="710"/>
                    <a:pt x="565" y="710"/>
                    <a:pt x="565" y="710"/>
                  </a:cubicBezTo>
                  <a:cubicBezTo>
                    <a:pt x="565" y="712"/>
                    <a:pt x="565" y="712"/>
                    <a:pt x="565" y="712"/>
                  </a:cubicBezTo>
                  <a:cubicBezTo>
                    <a:pt x="565" y="712"/>
                    <a:pt x="565" y="712"/>
                    <a:pt x="565" y="712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4" y="714"/>
                    <a:pt x="564" y="714"/>
                    <a:pt x="564" y="714"/>
                  </a:cubicBezTo>
                  <a:cubicBezTo>
                    <a:pt x="563" y="714"/>
                    <a:pt x="563" y="714"/>
                    <a:pt x="563" y="714"/>
                  </a:cubicBezTo>
                  <a:cubicBezTo>
                    <a:pt x="563" y="714"/>
                    <a:pt x="563" y="714"/>
                    <a:pt x="563" y="714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3" y="715"/>
                    <a:pt x="563" y="715"/>
                    <a:pt x="563" y="715"/>
                  </a:cubicBezTo>
                  <a:cubicBezTo>
                    <a:pt x="562" y="715"/>
                    <a:pt x="562" y="715"/>
                    <a:pt x="562" y="715"/>
                  </a:cubicBezTo>
                  <a:close/>
                  <a:moveTo>
                    <a:pt x="304" y="713"/>
                  </a:moveTo>
                  <a:cubicBezTo>
                    <a:pt x="302" y="712"/>
                    <a:pt x="302" y="712"/>
                    <a:pt x="302" y="712"/>
                  </a:cubicBezTo>
                  <a:cubicBezTo>
                    <a:pt x="302" y="712"/>
                    <a:pt x="302" y="712"/>
                    <a:pt x="302" y="712"/>
                  </a:cubicBezTo>
                  <a:cubicBezTo>
                    <a:pt x="301" y="711"/>
                    <a:pt x="301" y="711"/>
                    <a:pt x="301" y="711"/>
                  </a:cubicBezTo>
                  <a:cubicBezTo>
                    <a:pt x="301" y="711"/>
                    <a:pt x="301" y="711"/>
                    <a:pt x="301" y="711"/>
                  </a:cubicBezTo>
                  <a:cubicBezTo>
                    <a:pt x="300" y="710"/>
                    <a:pt x="300" y="710"/>
                    <a:pt x="300" y="710"/>
                  </a:cubicBezTo>
                  <a:cubicBezTo>
                    <a:pt x="300" y="710"/>
                    <a:pt x="300" y="710"/>
                    <a:pt x="300" y="710"/>
                  </a:cubicBezTo>
                  <a:cubicBezTo>
                    <a:pt x="298" y="708"/>
                    <a:pt x="298" y="708"/>
                    <a:pt x="298" y="708"/>
                  </a:cubicBezTo>
                  <a:cubicBezTo>
                    <a:pt x="298" y="708"/>
                    <a:pt x="298" y="708"/>
                    <a:pt x="298" y="708"/>
                  </a:cubicBezTo>
                  <a:cubicBezTo>
                    <a:pt x="296" y="708"/>
                    <a:pt x="296" y="708"/>
                    <a:pt x="296" y="708"/>
                  </a:cubicBezTo>
                  <a:cubicBezTo>
                    <a:pt x="296" y="708"/>
                    <a:pt x="296" y="708"/>
                    <a:pt x="296" y="708"/>
                  </a:cubicBezTo>
                  <a:cubicBezTo>
                    <a:pt x="294" y="707"/>
                    <a:pt x="294" y="707"/>
                    <a:pt x="294" y="707"/>
                  </a:cubicBezTo>
                  <a:cubicBezTo>
                    <a:pt x="294" y="707"/>
                    <a:pt x="294" y="707"/>
                    <a:pt x="294" y="707"/>
                  </a:cubicBezTo>
                  <a:cubicBezTo>
                    <a:pt x="292" y="706"/>
                    <a:pt x="292" y="706"/>
                    <a:pt x="292" y="706"/>
                  </a:cubicBezTo>
                  <a:cubicBezTo>
                    <a:pt x="292" y="706"/>
                    <a:pt x="292" y="706"/>
                    <a:pt x="292" y="706"/>
                  </a:cubicBezTo>
                  <a:cubicBezTo>
                    <a:pt x="291" y="706"/>
                    <a:pt x="291" y="706"/>
                    <a:pt x="291" y="706"/>
                  </a:cubicBezTo>
                  <a:cubicBezTo>
                    <a:pt x="291" y="706"/>
                    <a:pt x="291" y="706"/>
                    <a:pt x="291" y="706"/>
                  </a:cubicBezTo>
                  <a:cubicBezTo>
                    <a:pt x="291" y="705"/>
                    <a:pt x="291" y="705"/>
                    <a:pt x="291" y="705"/>
                  </a:cubicBezTo>
                  <a:cubicBezTo>
                    <a:pt x="291" y="705"/>
                    <a:pt x="291" y="705"/>
                    <a:pt x="291" y="705"/>
                  </a:cubicBezTo>
                  <a:cubicBezTo>
                    <a:pt x="292" y="705"/>
                    <a:pt x="292" y="705"/>
                    <a:pt x="292" y="705"/>
                  </a:cubicBezTo>
                  <a:cubicBezTo>
                    <a:pt x="292" y="705"/>
                    <a:pt x="292" y="705"/>
                    <a:pt x="292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3" y="705"/>
                    <a:pt x="293" y="705"/>
                    <a:pt x="293" y="705"/>
                  </a:cubicBezTo>
                  <a:cubicBezTo>
                    <a:pt x="295" y="705"/>
                    <a:pt x="295" y="705"/>
                    <a:pt x="295" y="705"/>
                  </a:cubicBezTo>
                  <a:cubicBezTo>
                    <a:pt x="295" y="705"/>
                    <a:pt x="295" y="705"/>
                    <a:pt x="295" y="705"/>
                  </a:cubicBezTo>
                  <a:cubicBezTo>
                    <a:pt x="296" y="705"/>
                    <a:pt x="296" y="705"/>
                    <a:pt x="296" y="705"/>
                  </a:cubicBezTo>
                  <a:cubicBezTo>
                    <a:pt x="296" y="705"/>
                    <a:pt x="296" y="705"/>
                    <a:pt x="296" y="705"/>
                  </a:cubicBezTo>
                  <a:cubicBezTo>
                    <a:pt x="297" y="705"/>
                    <a:pt x="297" y="705"/>
                    <a:pt x="297" y="705"/>
                  </a:cubicBezTo>
                  <a:cubicBezTo>
                    <a:pt x="297" y="705"/>
                    <a:pt x="297" y="705"/>
                    <a:pt x="297" y="705"/>
                  </a:cubicBezTo>
                  <a:cubicBezTo>
                    <a:pt x="298" y="705"/>
                    <a:pt x="298" y="705"/>
                    <a:pt x="298" y="705"/>
                  </a:cubicBezTo>
                  <a:cubicBezTo>
                    <a:pt x="298" y="705"/>
                    <a:pt x="298" y="705"/>
                    <a:pt x="298" y="705"/>
                  </a:cubicBezTo>
                  <a:cubicBezTo>
                    <a:pt x="299" y="705"/>
                    <a:pt x="299" y="705"/>
                    <a:pt x="299" y="705"/>
                  </a:cubicBezTo>
                  <a:cubicBezTo>
                    <a:pt x="299" y="705"/>
                    <a:pt x="299" y="705"/>
                    <a:pt x="299" y="705"/>
                  </a:cubicBezTo>
                  <a:cubicBezTo>
                    <a:pt x="300" y="704"/>
                    <a:pt x="300" y="704"/>
                    <a:pt x="300" y="704"/>
                  </a:cubicBezTo>
                  <a:cubicBezTo>
                    <a:pt x="300" y="704"/>
                    <a:pt x="300" y="704"/>
                    <a:pt x="300" y="70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300" y="684"/>
                    <a:pt x="300" y="684"/>
                    <a:pt x="300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9" y="684"/>
                    <a:pt x="299" y="684"/>
                    <a:pt x="299" y="684"/>
                  </a:cubicBezTo>
                  <a:cubicBezTo>
                    <a:pt x="298" y="684"/>
                    <a:pt x="298" y="684"/>
                    <a:pt x="298" y="684"/>
                  </a:cubicBezTo>
                  <a:cubicBezTo>
                    <a:pt x="298" y="684"/>
                    <a:pt x="298" y="684"/>
                    <a:pt x="298" y="684"/>
                  </a:cubicBezTo>
                  <a:cubicBezTo>
                    <a:pt x="298" y="683"/>
                    <a:pt x="298" y="683"/>
                    <a:pt x="298" y="683"/>
                  </a:cubicBezTo>
                  <a:cubicBezTo>
                    <a:pt x="298" y="683"/>
                    <a:pt x="298" y="683"/>
                    <a:pt x="298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3"/>
                    <a:pt x="297" y="683"/>
                    <a:pt x="297" y="683"/>
                  </a:cubicBezTo>
                  <a:cubicBezTo>
                    <a:pt x="297" y="682"/>
                    <a:pt x="297" y="682"/>
                    <a:pt x="297" y="682"/>
                  </a:cubicBezTo>
                  <a:cubicBezTo>
                    <a:pt x="297" y="682"/>
                    <a:pt x="297" y="682"/>
                    <a:pt x="297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2"/>
                    <a:pt x="296" y="682"/>
                    <a:pt x="296" y="682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6" y="681"/>
                    <a:pt x="296" y="681"/>
                    <a:pt x="296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7" y="681"/>
                    <a:pt x="297" y="681"/>
                    <a:pt x="297" y="681"/>
                  </a:cubicBezTo>
                  <a:cubicBezTo>
                    <a:pt x="298" y="680"/>
                    <a:pt x="298" y="680"/>
                    <a:pt x="298" y="680"/>
                  </a:cubicBezTo>
                  <a:cubicBezTo>
                    <a:pt x="298" y="680"/>
                    <a:pt x="298" y="680"/>
                    <a:pt x="298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299" y="680"/>
                    <a:pt x="299" y="680"/>
                    <a:pt x="299" y="680"/>
                  </a:cubicBezTo>
                  <a:cubicBezTo>
                    <a:pt x="300" y="679"/>
                    <a:pt x="300" y="679"/>
                    <a:pt x="300" y="679"/>
                  </a:cubicBezTo>
                  <a:cubicBezTo>
                    <a:pt x="300" y="679"/>
                    <a:pt x="300" y="679"/>
                    <a:pt x="300" y="679"/>
                  </a:cubicBezTo>
                  <a:cubicBezTo>
                    <a:pt x="301" y="679"/>
                    <a:pt x="301" y="679"/>
                    <a:pt x="301" y="679"/>
                  </a:cubicBezTo>
                  <a:cubicBezTo>
                    <a:pt x="301" y="679"/>
                    <a:pt x="301" y="679"/>
                    <a:pt x="301" y="679"/>
                  </a:cubicBezTo>
                  <a:cubicBezTo>
                    <a:pt x="302" y="669"/>
                    <a:pt x="302" y="669"/>
                    <a:pt x="302" y="669"/>
                  </a:cubicBezTo>
                  <a:cubicBezTo>
                    <a:pt x="302" y="669"/>
                    <a:pt x="302" y="669"/>
                    <a:pt x="302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9"/>
                    <a:pt x="300" y="669"/>
                    <a:pt x="300" y="669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8"/>
                    <a:pt x="300" y="668"/>
                    <a:pt x="300" y="668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7"/>
                    <a:pt x="300" y="667"/>
                    <a:pt x="300" y="667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0" y="666"/>
                    <a:pt x="300" y="666"/>
                    <a:pt x="300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1" y="666"/>
                    <a:pt x="301" y="666"/>
                    <a:pt x="301" y="666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5"/>
                    <a:pt x="302" y="665"/>
                    <a:pt x="302" y="665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4"/>
                    <a:pt x="302" y="664"/>
                    <a:pt x="302" y="664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3"/>
                    <a:pt x="302" y="663"/>
                    <a:pt x="302" y="663"/>
                  </a:cubicBezTo>
                  <a:cubicBezTo>
                    <a:pt x="302" y="662"/>
                    <a:pt x="302" y="662"/>
                    <a:pt x="302" y="662"/>
                  </a:cubicBezTo>
                  <a:cubicBezTo>
                    <a:pt x="302" y="662"/>
                    <a:pt x="302" y="662"/>
                    <a:pt x="302" y="662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2" y="661"/>
                    <a:pt x="302" y="661"/>
                    <a:pt x="302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1" y="661"/>
                    <a:pt x="301" y="661"/>
                    <a:pt x="301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300" y="661"/>
                    <a:pt x="300" y="661"/>
                    <a:pt x="300" y="661"/>
                  </a:cubicBezTo>
                  <a:cubicBezTo>
                    <a:pt x="298" y="663"/>
                    <a:pt x="298" y="663"/>
                    <a:pt x="298" y="663"/>
                  </a:cubicBezTo>
                  <a:cubicBezTo>
                    <a:pt x="298" y="663"/>
                    <a:pt x="298" y="663"/>
                    <a:pt x="298" y="663"/>
                  </a:cubicBezTo>
                  <a:cubicBezTo>
                    <a:pt x="296" y="664"/>
                    <a:pt x="296" y="664"/>
                    <a:pt x="296" y="664"/>
                  </a:cubicBezTo>
                  <a:cubicBezTo>
                    <a:pt x="296" y="664"/>
                    <a:pt x="296" y="664"/>
                    <a:pt x="296" y="664"/>
                  </a:cubicBezTo>
                  <a:cubicBezTo>
                    <a:pt x="294" y="667"/>
                    <a:pt x="294" y="667"/>
                    <a:pt x="294" y="667"/>
                  </a:cubicBezTo>
                  <a:cubicBezTo>
                    <a:pt x="294" y="667"/>
                    <a:pt x="294" y="667"/>
                    <a:pt x="294" y="667"/>
                  </a:cubicBezTo>
                  <a:cubicBezTo>
                    <a:pt x="293" y="668"/>
                    <a:pt x="293" y="668"/>
                    <a:pt x="293" y="668"/>
                  </a:cubicBezTo>
                  <a:cubicBezTo>
                    <a:pt x="293" y="668"/>
                    <a:pt x="293" y="668"/>
                    <a:pt x="293" y="668"/>
                  </a:cubicBezTo>
                  <a:cubicBezTo>
                    <a:pt x="292" y="671"/>
                    <a:pt x="292" y="671"/>
                    <a:pt x="292" y="671"/>
                  </a:cubicBezTo>
                  <a:cubicBezTo>
                    <a:pt x="292" y="671"/>
                    <a:pt x="292" y="671"/>
                    <a:pt x="292" y="671"/>
                  </a:cubicBezTo>
                  <a:cubicBezTo>
                    <a:pt x="291" y="673"/>
                    <a:pt x="291" y="673"/>
                    <a:pt x="291" y="673"/>
                  </a:cubicBezTo>
                  <a:cubicBezTo>
                    <a:pt x="291" y="673"/>
                    <a:pt x="291" y="673"/>
                    <a:pt x="291" y="673"/>
                  </a:cubicBezTo>
                  <a:cubicBezTo>
                    <a:pt x="289" y="675"/>
                    <a:pt x="289" y="675"/>
                    <a:pt x="289" y="675"/>
                  </a:cubicBezTo>
                  <a:cubicBezTo>
                    <a:pt x="289" y="675"/>
                    <a:pt x="289" y="675"/>
                    <a:pt x="289" y="675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7" y="677"/>
                    <a:pt x="287" y="677"/>
                    <a:pt x="287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7"/>
                    <a:pt x="285" y="677"/>
                    <a:pt x="285" y="677"/>
                  </a:cubicBezTo>
                  <a:cubicBezTo>
                    <a:pt x="285" y="676"/>
                    <a:pt x="285" y="676"/>
                    <a:pt x="285" y="676"/>
                  </a:cubicBezTo>
                  <a:cubicBezTo>
                    <a:pt x="285" y="676"/>
                    <a:pt x="285" y="676"/>
                    <a:pt x="285" y="676"/>
                  </a:cubicBezTo>
                  <a:cubicBezTo>
                    <a:pt x="284" y="675"/>
                    <a:pt x="284" y="675"/>
                    <a:pt x="284" y="675"/>
                  </a:cubicBezTo>
                  <a:cubicBezTo>
                    <a:pt x="284" y="675"/>
                    <a:pt x="284" y="675"/>
                    <a:pt x="284" y="675"/>
                  </a:cubicBezTo>
                  <a:cubicBezTo>
                    <a:pt x="284" y="674"/>
                    <a:pt x="284" y="674"/>
                    <a:pt x="284" y="674"/>
                  </a:cubicBezTo>
                  <a:cubicBezTo>
                    <a:pt x="284" y="674"/>
                    <a:pt x="284" y="674"/>
                    <a:pt x="284" y="674"/>
                  </a:cubicBezTo>
                  <a:cubicBezTo>
                    <a:pt x="284" y="673"/>
                    <a:pt x="284" y="673"/>
                    <a:pt x="284" y="673"/>
                  </a:cubicBezTo>
                  <a:cubicBezTo>
                    <a:pt x="284" y="673"/>
                    <a:pt x="284" y="673"/>
                    <a:pt x="284" y="673"/>
                  </a:cubicBezTo>
                  <a:cubicBezTo>
                    <a:pt x="285" y="672"/>
                    <a:pt x="285" y="672"/>
                    <a:pt x="285" y="672"/>
                  </a:cubicBezTo>
                  <a:cubicBezTo>
                    <a:pt x="285" y="672"/>
                    <a:pt x="285" y="672"/>
                    <a:pt x="285" y="672"/>
                  </a:cubicBezTo>
                  <a:cubicBezTo>
                    <a:pt x="286" y="671"/>
                    <a:pt x="286" y="671"/>
                    <a:pt x="286" y="671"/>
                  </a:cubicBezTo>
                  <a:cubicBezTo>
                    <a:pt x="286" y="671"/>
                    <a:pt x="286" y="671"/>
                    <a:pt x="286" y="671"/>
                  </a:cubicBezTo>
                  <a:cubicBezTo>
                    <a:pt x="287" y="670"/>
                    <a:pt x="287" y="670"/>
                    <a:pt x="287" y="670"/>
                  </a:cubicBezTo>
                  <a:cubicBezTo>
                    <a:pt x="287" y="670"/>
                    <a:pt x="287" y="670"/>
                    <a:pt x="287" y="670"/>
                  </a:cubicBezTo>
                  <a:cubicBezTo>
                    <a:pt x="287" y="668"/>
                    <a:pt x="287" y="668"/>
                    <a:pt x="287" y="668"/>
                  </a:cubicBezTo>
                  <a:cubicBezTo>
                    <a:pt x="287" y="668"/>
                    <a:pt x="287" y="668"/>
                    <a:pt x="287" y="668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8" y="667"/>
                    <a:pt x="288" y="667"/>
                    <a:pt x="288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6"/>
                    <a:pt x="289" y="666"/>
                    <a:pt x="289" y="666"/>
                  </a:cubicBezTo>
                  <a:cubicBezTo>
                    <a:pt x="289" y="665"/>
                    <a:pt x="289" y="665"/>
                    <a:pt x="289" y="665"/>
                  </a:cubicBezTo>
                  <a:cubicBezTo>
                    <a:pt x="289" y="665"/>
                    <a:pt x="289" y="665"/>
                    <a:pt x="289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4"/>
                    <a:pt x="290" y="664"/>
                    <a:pt x="290" y="664"/>
                  </a:cubicBezTo>
                  <a:cubicBezTo>
                    <a:pt x="290" y="664"/>
                    <a:pt x="290" y="664"/>
                    <a:pt x="290" y="664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5"/>
                    <a:pt x="290" y="665"/>
                    <a:pt x="290" y="665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90" y="666"/>
                    <a:pt x="290" y="666"/>
                    <a:pt x="290" y="666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7"/>
                    <a:pt x="289" y="667"/>
                    <a:pt x="289" y="667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0" y="668"/>
                    <a:pt x="290" y="668"/>
                    <a:pt x="290" y="668"/>
                  </a:cubicBezTo>
                  <a:cubicBezTo>
                    <a:pt x="291" y="668"/>
                    <a:pt x="291" y="668"/>
                    <a:pt x="291" y="668"/>
                  </a:cubicBezTo>
                  <a:cubicBezTo>
                    <a:pt x="291" y="668"/>
                    <a:pt x="291" y="668"/>
                    <a:pt x="291" y="668"/>
                  </a:cubicBezTo>
                  <a:cubicBezTo>
                    <a:pt x="292" y="667"/>
                    <a:pt x="292" y="667"/>
                    <a:pt x="292" y="667"/>
                  </a:cubicBezTo>
                  <a:cubicBezTo>
                    <a:pt x="292" y="667"/>
                    <a:pt x="292" y="667"/>
                    <a:pt x="292" y="667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294" y="665"/>
                    <a:pt x="294" y="665"/>
                    <a:pt x="294" y="665"/>
                  </a:cubicBezTo>
                  <a:cubicBezTo>
                    <a:pt x="294" y="665"/>
                    <a:pt x="294" y="665"/>
                    <a:pt x="294" y="665"/>
                  </a:cubicBezTo>
                  <a:cubicBezTo>
                    <a:pt x="295" y="664"/>
                    <a:pt x="295" y="664"/>
                    <a:pt x="295" y="664"/>
                  </a:cubicBezTo>
                  <a:cubicBezTo>
                    <a:pt x="295" y="664"/>
                    <a:pt x="295" y="664"/>
                    <a:pt x="295" y="664"/>
                  </a:cubicBezTo>
                  <a:cubicBezTo>
                    <a:pt x="295" y="663"/>
                    <a:pt x="295" y="663"/>
                    <a:pt x="295" y="663"/>
                  </a:cubicBezTo>
                  <a:cubicBezTo>
                    <a:pt x="295" y="663"/>
                    <a:pt x="295" y="663"/>
                    <a:pt x="295" y="663"/>
                  </a:cubicBezTo>
                  <a:cubicBezTo>
                    <a:pt x="296" y="663"/>
                    <a:pt x="296" y="663"/>
                    <a:pt x="296" y="663"/>
                  </a:cubicBezTo>
                  <a:cubicBezTo>
                    <a:pt x="296" y="663"/>
                    <a:pt x="296" y="663"/>
                    <a:pt x="296" y="663"/>
                  </a:cubicBezTo>
                  <a:cubicBezTo>
                    <a:pt x="300" y="659"/>
                    <a:pt x="300" y="659"/>
                    <a:pt x="300" y="659"/>
                  </a:cubicBezTo>
                  <a:cubicBezTo>
                    <a:pt x="300" y="659"/>
                    <a:pt x="300" y="659"/>
                    <a:pt x="300" y="659"/>
                  </a:cubicBezTo>
                  <a:cubicBezTo>
                    <a:pt x="301" y="659"/>
                    <a:pt x="301" y="659"/>
                    <a:pt x="301" y="659"/>
                  </a:cubicBezTo>
                  <a:cubicBezTo>
                    <a:pt x="301" y="659"/>
                    <a:pt x="301" y="659"/>
                    <a:pt x="301" y="659"/>
                  </a:cubicBezTo>
                  <a:cubicBezTo>
                    <a:pt x="301" y="658"/>
                    <a:pt x="301" y="658"/>
                    <a:pt x="301" y="658"/>
                  </a:cubicBezTo>
                  <a:cubicBezTo>
                    <a:pt x="301" y="658"/>
                    <a:pt x="301" y="658"/>
                    <a:pt x="301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8"/>
                    <a:pt x="302" y="658"/>
                    <a:pt x="302" y="658"/>
                  </a:cubicBezTo>
                  <a:cubicBezTo>
                    <a:pt x="302" y="657"/>
                    <a:pt x="302" y="657"/>
                    <a:pt x="302" y="657"/>
                  </a:cubicBezTo>
                  <a:cubicBezTo>
                    <a:pt x="302" y="657"/>
                    <a:pt x="302" y="657"/>
                    <a:pt x="302" y="657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6"/>
                    <a:pt x="302" y="656"/>
                    <a:pt x="302" y="656"/>
                  </a:cubicBezTo>
                  <a:cubicBezTo>
                    <a:pt x="302" y="655"/>
                    <a:pt x="302" y="655"/>
                    <a:pt x="302" y="655"/>
                  </a:cubicBezTo>
                  <a:cubicBezTo>
                    <a:pt x="302" y="655"/>
                    <a:pt x="302" y="655"/>
                    <a:pt x="302" y="655"/>
                  </a:cubicBezTo>
                  <a:cubicBezTo>
                    <a:pt x="302" y="654"/>
                    <a:pt x="302" y="654"/>
                    <a:pt x="302" y="654"/>
                  </a:cubicBezTo>
                  <a:cubicBezTo>
                    <a:pt x="302" y="654"/>
                    <a:pt x="302" y="654"/>
                    <a:pt x="302" y="654"/>
                  </a:cubicBezTo>
                  <a:cubicBezTo>
                    <a:pt x="296" y="656"/>
                    <a:pt x="296" y="656"/>
                    <a:pt x="296" y="656"/>
                  </a:cubicBezTo>
                  <a:cubicBezTo>
                    <a:pt x="296" y="656"/>
                    <a:pt x="296" y="656"/>
                    <a:pt x="296" y="656"/>
                  </a:cubicBezTo>
                  <a:cubicBezTo>
                    <a:pt x="302" y="652"/>
                    <a:pt x="302" y="652"/>
                    <a:pt x="302" y="652"/>
                  </a:cubicBezTo>
                  <a:cubicBezTo>
                    <a:pt x="302" y="652"/>
                    <a:pt x="302" y="652"/>
                    <a:pt x="302" y="652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1"/>
                    <a:pt x="302" y="651"/>
                    <a:pt x="302" y="651"/>
                  </a:cubicBezTo>
                  <a:cubicBezTo>
                    <a:pt x="302" y="650"/>
                    <a:pt x="302" y="650"/>
                    <a:pt x="302" y="650"/>
                  </a:cubicBezTo>
                  <a:cubicBezTo>
                    <a:pt x="302" y="650"/>
                    <a:pt x="302" y="650"/>
                    <a:pt x="302" y="650"/>
                  </a:cubicBezTo>
                  <a:cubicBezTo>
                    <a:pt x="303" y="650"/>
                    <a:pt x="303" y="650"/>
                    <a:pt x="303" y="650"/>
                  </a:cubicBezTo>
                  <a:cubicBezTo>
                    <a:pt x="303" y="650"/>
                    <a:pt x="303" y="650"/>
                    <a:pt x="303" y="650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8"/>
                    <a:pt x="303" y="648"/>
                    <a:pt x="303" y="648"/>
                  </a:cubicBezTo>
                  <a:cubicBezTo>
                    <a:pt x="303" y="648"/>
                    <a:pt x="303" y="648"/>
                    <a:pt x="303" y="648"/>
                  </a:cubicBezTo>
                  <a:cubicBezTo>
                    <a:pt x="303" y="647"/>
                    <a:pt x="303" y="647"/>
                    <a:pt x="303" y="647"/>
                  </a:cubicBezTo>
                  <a:cubicBezTo>
                    <a:pt x="303" y="647"/>
                    <a:pt x="303" y="647"/>
                    <a:pt x="303" y="647"/>
                  </a:cubicBezTo>
                  <a:cubicBezTo>
                    <a:pt x="302" y="647"/>
                    <a:pt x="302" y="647"/>
                    <a:pt x="302" y="647"/>
                  </a:cubicBezTo>
                  <a:cubicBezTo>
                    <a:pt x="302" y="647"/>
                    <a:pt x="302" y="647"/>
                    <a:pt x="302" y="647"/>
                  </a:cubicBezTo>
                  <a:cubicBezTo>
                    <a:pt x="296" y="651"/>
                    <a:pt x="296" y="651"/>
                    <a:pt x="296" y="651"/>
                  </a:cubicBezTo>
                  <a:cubicBezTo>
                    <a:pt x="296" y="651"/>
                    <a:pt x="296" y="651"/>
                    <a:pt x="296" y="651"/>
                  </a:cubicBezTo>
                  <a:cubicBezTo>
                    <a:pt x="295" y="652"/>
                    <a:pt x="295" y="652"/>
                    <a:pt x="295" y="652"/>
                  </a:cubicBezTo>
                  <a:cubicBezTo>
                    <a:pt x="295" y="652"/>
                    <a:pt x="295" y="652"/>
                    <a:pt x="295" y="652"/>
                  </a:cubicBezTo>
                  <a:cubicBezTo>
                    <a:pt x="294" y="653"/>
                    <a:pt x="294" y="653"/>
                    <a:pt x="294" y="653"/>
                  </a:cubicBezTo>
                  <a:cubicBezTo>
                    <a:pt x="294" y="653"/>
                    <a:pt x="294" y="653"/>
                    <a:pt x="294" y="653"/>
                  </a:cubicBezTo>
                  <a:cubicBezTo>
                    <a:pt x="293" y="654"/>
                    <a:pt x="293" y="654"/>
                    <a:pt x="293" y="654"/>
                  </a:cubicBezTo>
                  <a:cubicBezTo>
                    <a:pt x="293" y="654"/>
                    <a:pt x="293" y="654"/>
                    <a:pt x="293" y="654"/>
                  </a:cubicBezTo>
                  <a:cubicBezTo>
                    <a:pt x="292" y="655"/>
                    <a:pt x="292" y="655"/>
                    <a:pt x="292" y="655"/>
                  </a:cubicBezTo>
                  <a:cubicBezTo>
                    <a:pt x="292" y="655"/>
                    <a:pt x="292" y="655"/>
                    <a:pt x="292" y="655"/>
                  </a:cubicBezTo>
                  <a:cubicBezTo>
                    <a:pt x="290" y="656"/>
                    <a:pt x="290" y="656"/>
                    <a:pt x="290" y="656"/>
                  </a:cubicBezTo>
                  <a:cubicBezTo>
                    <a:pt x="290" y="656"/>
                    <a:pt x="290" y="656"/>
                    <a:pt x="290" y="656"/>
                  </a:cubicBezTo>
                  <a:cubicBezTo>
                    <a:pt x="289" y="656"/>
                    <a:pt x="289" y="656"/>
                    <a:pt x="289" y="656"/>
                  </a:cubicBezTo>
                  <a:cubicBezTo>
                    <a:pt x="289" y="656"/>
                    <a:pt x="289" y="656"/>
                    <a:pt x="289" y="656"/>
                  </a:cubicBezTo>
                  <a:cubicBezTo>
                    <a:pt x="287" y="656"/>
                    <a:pt x="287" y="656"/>
                    <a:pt x="287" y="656"/>
                  </a:cubicBezTo>
                  <a:cubicBezTo>
                    <a:pt x="287" y="656"/>
                    <a:pt x="287" y="656"/>
                    <a:pt x="287" y="656"/>
                  </a:cubicBezTo>
                  <a:cubicBezTo>
                    <a:pt x="286" y="656"/>
                    <a:pt x="286" y="656"/>
                    <a:pt x="286" y="656"/>
                  </a:cubicBezTo>
                  <a:cubicBezTo>
                    <a:pt x="286" y="656"/>
                    <a:pt x="286" y="656"/>
                    <a:pt x="286" y="656"/>
                  </a:cubicBezTo>
                  <a:cubicBezTo>
                    <a:pt x="285" y="656"/>
                    <a:pt x="285" y="656"/>
                    <a:pt x="285" y="656"/>
                  </a:cubicBezTo>
                  <a:cubicBezTo>
                    <a:pt x="285" y="656"/>
                    <a:pt x="285" y="656"/>
                    <a:pt x="285" y="656"/>
                  </a:cubicBezTo>
                  <a:cubicBezTo>
                    <a:pt x="284" y="656"/>
                    <a:pt x="284" y="656"/>
                    <a:pt x="284" y="656"/>
                  </a:cubicBezTo>
                  <a:cubicBezTo>
                    <a:pt x="284" y="656"/>
                    <a:pt x="284" y="656"/>
                    <a:pt x="284" y="656"/>
                  </a:cubicBezTo>
                  <a:cubicBezTo>
                    <a:pt x="283" y="656"/>
                    <a:pt x="283" y="656"/>
                    <a:pt x="283" y="656"/>
                  </a:cubicBezTo>
                  <a:cubicBezTo>
                    <a:pt x="283" y="656"/>
                    <a:pt x="283" y="656"/>
                    <a:pt x="283" y="656"/>
                  </a:cubicBezTo>
                  <a:cubicBezTo>
                    <a:pt x="282" y="656"/>
                    <a:pt x="282" y="656"/>
                    <a:pt x="282" y="656"/>
                  </a:cubicBezTo>
                  <a:cubicBezTo>
                    <a:pt x="282" y="656"/>
                    <a:pt x="282" y="656"/>
                    <a:pt x="282" y="656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1" y="655"/>
                    <a:pt x="281" y="655"/>
                    <a:pt x="281" y="655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0" y="654"/>
                    <a:pt x="280" y="654"/>
                    <a:pt x="280" y="654"/>
                  </a:cubicBezTo>
                  <a:cubicBezTo>
                    <a:pt x="288" y="650"/>
                    <a:pt x="288" y="650"/>
                    <a:pt x="288" y="650"/>
                  </a:cubicBezTo>
                  <a:cubicBezTo>
                    <a:pt x="288" y="650"/>
                    <a:pt x="288" y="650"/>
                    <a:pt x="288" y="650"/>
                  </a:cubicBezTo>
                  <a:cubicBezTo>
                    <a:pt x="302" y="644"/>
                    <a:pt x="302" y="644"/>
                    <a:pt x="302" y="644"/>
                  </a:cubicBezTo>
                  <a:cubicBezTo>
                    <a:pt x="302" y="644"/>
                    <a:pt x="302" y="644"/>
                    <a:pt x="302" y="644"/>
                  </a:cubicBezTo>
                  <a:cubicBezTo>
                    <a:pt x="302" y="642"/>
                    <a:pt x="302" y="642"/>
                    <a:pt x="302" y="642"/>
                  </a:cubicBezTo>
                  <a:cubicBezTo>
                    <a:pt x="302" y="642"/>
                    <a:pt x="302" y="642"/>
                    <a:pt x="302" y="642"/>
                  </a:cubicBezTo>
                  <a:cubicBezTo>
                    <a:pt x="303" y="639"/>
                    <a:pt x="303" y="639"/>
                    <a:pt x="303" y="639"/>
                  </a:cubicBezTo>
                  <a:cubicBezTo>
                    <a:pt x="303" y="639"/>
                    <a:pt x="303" y="639"/>
                    <a:pt x="303" y="639"/>
                  </a:cubicBezTo>
                  <a:cubicBezTo>
                    <a:pt x="303" y="636"/>
                    <a:pt x="303" y="636"/>
                    <a:pt x="303" y="636"/>
                  </a:cubicBezTo>
                  <a:cubicBezTo>
                    <a:pt x="303" y="636"/>
                    <a:pt x="303" y="636"/>
                    <a:pt x="303" y="636"/>
                  </a:cubicBezTo>
                  <a:cubicBezTo>
                    <a:pt x="303" y="632"/>
                    <a:pt x="303" y="632"/>
                    <a:pt x="303" y="632"/>
                  </a:cubicBezTo>
                  <a:cubicBezTo>
                    <a:pt x="303" y="632"/>
                    <a:pt x="303" y="632"/>
                    <a:pt x="303" y="632"/>
                  </a:cubicBezTo>
                  <a:cubicBezTo>
                    <a:pt x="302" y="630"/>
                    <a:pt x="302" y="630"/>
                    <a:pt x="302" y="630"/>
                  </a:cubicBezTo>
                  <a:cubicBezTo>
                    <a:pt x="302" y="630"/>
                    <a:pt x="302" y="630"/>
                    <a:pt x="302" y="630"/>
                  </a:cubicBezTo>
                  <a:cubicBezTo>
                    <a:pt x="302" y="627"/>
                    <a:pt x="302" y="627"/>
                    <a:pt x="302" y="627"/>
                  </a:cubicBezTo>
                  <a:cubicBezTo>
                    <a:pt x="302" y="627"/>
                    <a:pt x="302" y="627"/>
                    <a:pt x="302" y="627"/>
                  </a:cubicBezTo>
                  <a:cubicBezTo>
                    <a:pt x="302" y="624"/>
                    <a:pt x="302" y="624"/>
                    <a:pt x="302" y="624"/>
                  </a:cubicBezTo>
                  <a:cubicBezTo>
                    <a:pt x="302" y="624"/>
                    <a:pt x="302" y="624"/>
                    <a:pt x="302" y="624"/>
                  </a:cubicBezTo>
                  <a:cubicBezTo>
                    <a:pt x="302" y="621"/>
                    <a:pt x="302" y="621"/>
                    <a:pt x="302" y="621"/>
                  </a:cubicBezTo>
                  <a:cubicBezTo>
                    <a:pt x="303" y="621"/>
                    <a:pt x="303" y="621"/>
                    <a:pt x="303" y="621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09" y="627"/>
                    <a:pt x="309" y="627"/>
                    <a:pt x="309" y="627"/>
                  </a:cubicBezTo>
                  <a:cubicBezTo>
                    <a:pt x="309" y="627"/>
                    <a:pt x="309" y="627"/>
                    <a:pt x="309" y="627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9" y="630"/>
                    <a:pt x="309" y="630"/>
                    <a:pt x="309" y="630"/>
                  </a:cubicBezTo>
                  <a:cubicBezTo>
                    <a:pt x="309" y="630"/>
                    <a:pt x="309" y="630"/>
                    <a:pt x="309" y="630"/>
                  </a:cubicBezTo>
                  <a:cubicBezTo>
                    <a:pt x="309" y="631"/>
                    <a:pt x="309" y="631"/>
                    <a:pt x="309" y="631"/>
                  </a:cubicBezTo>
                  <a:cubicBezTo>
                    <a:pt x="309" y="631"/>
                    <a:pt x="309" y="631"/>
                    <a:pt x="309" y="631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08" y="634"/>
                    <a:pt x="308" y="634"/>
                    <a:pt x="308" y="634"/>
                  </a:cubicBezTo>
                  <a:cubicBezTo>
                    <a:pt x="308" y="634"/>
                    <a:pt x="308" y="634"/>
                    <a:pt x="308" y="634"/>
                  </a:cubicBezTo>
                  <a:cubicBezTo>
                    <a:pt x="308" y="635"/>
                    <a:pt x="308" y="635"/>
                    <a:pt x="308" y="635"/>
                  </a:cubicBezTo>
                  <a:cubicBezTo>
                    <a:pt x="308" y="635"/>
                    <a:pt x="308" y="635"/>
                    <a:pt x="308" y="635"/>
                  </a:cubicBezTo>
                  <a:cubicBezTo>
                    <a:pt x="308" y="636"/>
                    <a:pt x="308" y="636"/>
                    <a:pt x="308" y="636"/>
                  </a:cubicBezTo>
                  <a:cubicBezTo>
                    <a:pt x="308" y="636"/>
                    <a:pt x="308" y="636"/>
                    <a:pt x="308" y="636"/>
                  </a:cubicBezTo>
                  <a:cubicBezTo>
                    <a:pt x="307" y="637"/>
                    <a:pt x="307" y="637"/>
                    <a:pt x="307" y="637"/>
                  </a:cubicBezTo>
                  <a:cubicBezTo>
                    <a:pt x="307" y="637"/>
                    <a:pt x="307" y="637"/>
                    <a:pt x="307" y="637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8"/>
                    <a:pt x="307" y="638"/>
                    <a:pt x="307" y="638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39"/>
                    <a:pt x="307" y="639"/>
                    <a:pt x="307" y="639"/>
                  </a:cubicBezTo>
                  <a:cubicBezTo>
                    <a:pt x="307" y="640"/>
                    <a:pt x="307" y="640"/>
                    <a:pt x="307" y="640"/>
                  </a:cubicBezTo>
                  <a:cubicBezTo>
                    <a:pt x="307" y="640"/>
                    <a:pt x="307" y="640"/>
                    <a:pt x="307" y="640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7" y="641"/>
                    <a:pt x="307" y="641"/>
                    <a:pt x="307" y="641"/>
                  </a:cubicBezTo>
                  <a:cubicBezTo>
                    <a:pt x="308" y="642"/>
                    <a:pt x="308" y="642"/>
                    <a:pt x="308" y="642"/>
                  </a:cubicBezTo>
                  <a:cubicBezTo>
                    <a:pt x="308" y="642"/>
                    <a:pt x="308" y="642"/>
                    <a:pt x="308" y="642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8" y="638"/>
                    <a:pt x="318" y="638"/>
                    <a:pt x="318" y="638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19" y="639"/>
                    <a:pt x="319" y="639"/>
                    <a:pt x="319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20" y="640"/>
                    <a:pt x="320" y="640"/>
                    <a:pt x="320" y="640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9" y="641"/>
                    <a:pt x="319" y="641"/>
                    <a:pt x="319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7" y="641"/>
                    <a:pt x="317" y="641"/>
                    <a:pt x="317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16" y="641"/>
                    <a:pt x="316" y="641"/>
                    <a:pt x="316" y="641"/>
                  </a:cubicBezTo>
                  <a:cubicBezTo>
                    <a:pt x="307" y="649"/>
                    <a:pt x="307" y="649"/>
                    <a:pt x="307" y="649"/>
                  </a:cubicBezTo>
                  <a:cubicBezTo>
                    <a:pt x="307" y="649"/>
                    <a:pt x="307" y="649"/>
                    <a:pt x="307" y="649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0"/>
                    <a:pt x="306" y="650"/>
                    <a:pt x="306" y="650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1"/>
                    <a:pt x="306" y="651"/>
                    <a:pt x="306" y="651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2"/>
                    <a:pt x="306" y="652"/>
                    <a:pt x="306" y="652"/>
                  </a:cubicBezTo>
                  <a:cubicBezTo>
                    <a:pt x="306" y="653"/>
                    <a:pt x="306" y="653"/>
                    <a:pt x="306" y="653"/>
                  </a:cubicBezTo>
                  <a:cubicBezTo>
                    <a:pt x="306" y="653"/>
                    <a:pt x="306" y="653"/>
                    <a:pt x="306" y="653"/>
                  </a:cubicBezTo>
                  <a:cubicBezTo>
                    <a:pt x="307" y="653"/>
                    <a:pt x="307" y="653"/>
                    <a:pt x="307" y="653"/>
                  </a:cubicBezTo>
                  <a:cubicBezTo>
                    <a:pt x="307" y="653"/>
                    <a:pt x="307" y="653"/>
                    <a:pt x="307" y="653"/>
                  </a:cubicBezTo>
                  <a:cubicBezTo>
                    <a:pt x="308" y="653"/>
                    <a:pt x="308" y="653"/>
                    <a:pt x="308" y="653"/>
                  </a:cubicBezTo>
                  <a:cubicBezTo>
                    <a:pt x="308" y="653"/>
                    <a:pt x="308" y="653"/>
                    <a:pt x="308" y="653"/>
                  </a:cubicBezTo>
                  <a:cubicBezTo>
                    <a:pt x="310" y="652"/>
                    <a:pt x="310" y="652"/>
                    <a:pt x="310" y="652"/>
                  </a:cubicBezTo>
                  <a:cubicBezTo>
                    <a:pt x="310" y="652"/>
                    <a:pt x="310" y="652"/>
                    <a:pt x="310" y="652"/>
                  </a:cubicBezTo>
                  <a:cubicBezTo>
                    <a:pt x="311" y="650"/>
                    <a:pt x="311" y="650"/>
                    <a:pt x="311" y="650"/>
                  </a:cubicBezTo>
                  <a:cubicBezTo>
                    <a:pt x="311" y="650"/>
                    <a:pt x="311" y="650"/>
                    <a:pt x="311" y="650"/>
                  </a:cubicBezTo>
                  <a:cubicBezTo>
                    <a:pt x="312" y="649"/>
                    <a:pt x="312" y="649"/>
                    <a:pt x="312" y="649"/>
                  </a:cubicBezTo>
                  <a:cubicBezTo>
                    <a:pt x="312" y="649"/>
                    <a:pt x="312" y="649"/>
                    <a:pt x="312" y="649"/>
                  </a:cubicBezTo>
                  <a:cubicBezTo>
                    <a:pt x="314" y="649"/>
                    <a:pt x="314" y="649"/>
                    <a:pt x="314" y="649"/>
                  </a:cubicBezTo>
                  <a:cubicBezTo>
                    <a:pt x="314" y="649"/>
                    <a:pt x="314" y="649"/>
                    <a:pt x="314" y="649"/>
                  </a:cubicBezTo>
                  <a:cubicBezTo>
                    <a:pt x="315" y="648"/>
                    <a:pt x="315" y="648"/>
                    <a:pt x="315" y="648"/>
                  </a:cubicBezTo>
                  <a:cubicBezTo>
                    <a:pt x="315" y="648"/>
                    <a:pt x="315" y="648"/>
                    <a:pt x="315" y="648"/>
                  </a:cubicBezTo>
                  <a:cubicBezTo>
                    <a:pt x="317" y="648"/>
                    <a:pt x="317" y="648"/>
                    <a:pt x="317" y="648"/>
                  </a:cubicBezTo>
                  <a:cubicBezTo>
                    <a:pt x="317" y="648"/>
                    <a:pt x="317" y="648"/>
                    <a:pt x="317" y="648"/>
                  </a:cubicBezTo>
                  <a:cubicBezTo>
                    <a:pt x="319" y="648"/>
                    <a:pt x="319" y="648"/>
                    <a:pt x="319" y="648"/>
                  </a:cubicBezTo>
                  <a:cubicBezTo>
                    <a:pt x="319" y="648"/>
                    <a:pt x="319" y="648"/>
                    <a:pt x="319" y="648"/>
                  </a:cubicBezTo>
                  <a:cubicBezTo>
                    <a:pt x="320" y="648"/>
                    <a:pt x="320" y="648"/>
                    <a:pt x="320" y="648"/>
                  </a:cubicBezTo>
                  <a:cubicBezTo>
                    <a:pt x="320" y="648"/>
                    <a:pt x="320" y="648"/>
                    <a:pt x="320" y="648"/>
                  </a:cubicBezTo>
                  <a:cubicBezTo>
                    <a:pt x="320" y="649"/>
                    <a:pt x="320" y="649"/>
                    <a:pt x="320" y="649"/>
                  </a:cubicBezTo>
                  <a:cubicBezTo>
                    <a:pt x="320" y="649"/>
                    <a:pt x="320" y="649"/>
                    <a:pt x="320" y="649"/>
                  </a:cubicBezTo>
                  <a:cubicBezTo>
                    <a:pt x="321" y="649"/>
                    <a:pt x="321" y="649"/>
                    <a:pt x="321" y="649"/>
                  </a:cubicBezTo>
                  <a:cubicBezTo>
                    <a:pt x="321" y="649"/>
                    <a:pt x="321" y="649"/>
                    <a:pt x="321" y="649"/>
                  </a:cubicBezTo>
                  <a:cubicBezTo>
                    <a:pt x="321" y="650"/>
                    <a:pt x="321" y="650"/>
                    <a:pt x="321" y="650"/>
                  </a:cubicBezTo>
                  <a:cubicBezTo>
                    <a:pt x="321" y="650"/>
                    <a:pt x="321" y="650"/>
                    <a:pt x="321" y="650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1"/>
                    <a:pt x="321" y="651"/>
                    <a:pt x="321" y="651"/>
                  </a:cubicBezTo>
                  <a:cubicBezTo>
                    <a:pt x="321" y="652"/>
                    <a:pt x="321" y="652"/>
                    <a:pt x="321" y="652"/>
                  </a:cubicBezTo>
                  <a:cubicBezTo>
                    <a:pt x="321" y="652"/>
                    <a:pt x="321" y="652"/>
                    <a:pt x="321" y="652"/>
                  </a:cubicBezTo>
                  <a:cubicBezTo>
                    <a:pt x="322" y="653"/>
                    <a:pt x="322" y="653"/>
                    <a:pt x="322" y="653"/>
                  </a:cubicBezTo>
                  <a:cubicBezTo>
                    <a:pt x="322" y="653"/>
                    <a:pt x="322" y="653"/>
                    <a:pt x="322" y="653"/>
                  </a:cubicBezTo>
                  <a:cubicBezTo>
                    <a:pt x="315" y="659"/>
                    <a:pt x="315" y="659"/>
                    <a:pt x="315" y="659"/>
                  </a:cubicBezTo>
                  <a:cubicBezTo>
                    <a:pt x="315" y="659"/>
                    <a:pt x="315" y="659"/>
                    <a:pt x="315" y="659"/>
                  </a:cubicBezTo>
                  <a:cubicBezTo>
                    <a:pt x="309" y="664"/>
                    <a:pt x="309" y="664"/>
                    <a:pt x="309" y="664"/>
                  </a:cubicBezTo>
                  <a:cubicBezTo>
                    <a:pt x="309" y="664"/>
                    <a:pt x="309" y="664"/>
                    <a:pt x="309" y="664"/>
                  </a:cubicBezTo>
                  <a:cubicBezTo>
                    <a:pt x="304" y="669"/>
                    <a:pt x="304" y="669"/>
                    <a:pt x="304" y="669"/>
                  </a:cubicBezTo>
                  <a:cubicBezTo>
                    <a:pt x="304" y="669"/>
                    <a:pt x="304" y="669"/>
                    <a:pt x="304" y="669"/>
                  </a:cubicBezTo>
                  <a:cubicBezTo>
                    <a:pt x="303" y="676"/>
                    <a:pt x="303" y="676"/>
                    <a:pt x="303" y="676"/>
                  </a:cubicBezTo>
                  <a:cubicBezTo>
                    <a:pt x="303" y="676"/>
                    <a:pt x="303" y="676"/>
                    <a:pt x="303" y="676"/>
                  </a:cubicBezTo>
                  <a:cubicBezTo>
                    <a:pt x="304" y="676"/>
                    <a:pt x="304" y="676"/>
                    <a:pt x="304" y="676"/>
                  </a:cubicBezTo>
                  <a:cubicBezTo>
                    <a:pt x="304" y="676"/>
                    <a:pt x="304" y="676"/>
                    <a:pt x="304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5" y="676"/>
                    <a:pt x="305" y="676"/>
                    <a:pt x="305" y="676"/>
                  </a:cubicBezTo>
                  <a:cubicBezTo>
                    <a:pt x="306" y="676"/>
                    <a:pt x="306" y="676"/>
                    <a:pt x="306" y="676"/>
                  </a:cubicBezTo>
                  <a:cubicBezTo>
                    <a:pt x="306" y="676"/>
                    <a:pt x="306" y="676"/>
                    <a:pt x="306" y="676"/>
                  </a:cubicBezTo>
                  <a:cubicBezTo>
                    <a:pt x="306" y="675"/>
                    <a:pt x="306" y="675"/>
                    <a:pt x="306" y="675"/>
                  </a:cubicBezTo>
                  <a:cubicBezTo>
                    <a:pt x="306" y="675"/>
                    <a:pt x="306" y="675"/>
                    <a:pt x="306" y="675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7" y="674"/>
                    <a:pt x="307" y="674"/>
                    <a:pt x="307" y="674"/>
                  </a:cubicBezTo>
                  <a:cubicBezTo>
                    <a:pt x="308" y="673"/>
                    <a:pt x="308" y="673"/>
                    <a:pt x="308" y="673"/>
                  </a:cubicBezTo>
                  <a:cubicBezTo>
                    <a:pt x="308" y="673"/>
                    <a:pt x="308" y="673"/>
                    <a:pt x="308" y="673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2"/>
                    <a:pt x="308" y="672"/>
                    <a:pt x="308" y="672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1"/>
                    <a:pt x="308" y="671"/>
                    <a:pt x="308" y="671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8" y="670"/>
                    <a:pt x="308" y="670"/>
                    <a:pt x="308" y="670"/>
                  </a:cubicBezTo>
                  <a:cubicBezTo>
                    <a:pt x="309" y="670"/>
                    <a:pt x="309" y="670"/>
                    <a:pt x="309" y="670"/>
                  </a:cubicBezTo>
                  <a:cubicBezTo>
                    <a:pt x="309" y="670"/>
                    <a:pt x="309" y="670"/>
                    <a:pt x="309" y="670"/>
                  </a:cubicBezTo>
                  <a:cubicBezTo>
                    <a:pt x="309" y="671"/>
                    <a:pt x="309" y="671"/>
                    <a:pt x="309" y="671"/>
                  </a:cubicBezTo>
                  <a:cubicBezTo>
                    <a:pt x="309" y="671"/>
                    <a:pt x="309" y="671"/>
                    <a:pt x="309" y="671"/>
                  </a:cubicBezTo>
                  <a:cubicBezTo>
                    <a:pt x="309" y="672"/>
                    <a:pt x="309" y="672"/>
                    <a:pt x="309" y="672"/>
                  </a:cubicBezTo>
                  <a:cubicBezTo>
                    <a:pt x="309" y="672"/>
                    <a:pt x="309" y="672"/>
                    <a:pt x="309" y="672"/>
                  </a:cubicBezTo>
                  <a:cubicBezTo>
                    <a:pt x="309" y="673"/>
                    <a:pt x="309" y="673"/>
                    <a:pt x="309" y="673"/>
                  </a:cubicBezTo>
                  <a:cubicBezTo>
                    <a:pt x="309" y="673"/>
                    <a:pt x="309" y="673"/>
                    <a:pt x="309" y="673"/>
                  </a:cubicBezTo>
                  <a:cubicBezTo>
                    <a:pt x="309" y="674"/>
                    <a:pt x="309" y="674"/>
                    <a:pt x="309" y="674"/>
                  </a:cubicBezTo>
                  <a:cubicBezTo>
                    <a:pt x="309" y="674"/>
                    <a:pt x="309" y="674"/>
                    <a:pt x="309" y="674"/>
                  </a:cubicBezTo>
                  <a:cubicBezTo>
                    <a:pt x="309" y="675"/>
                    <a:pt x="309" y="675"/>
                    <a:pt x="309" y="675"/>
                  </a:cubicBezTo>
                  <a:cubicBezTo>
                    <a:pt x="309" y="675"/>
                    <a:pt x="309" y="675"/>
                    <a:pt x="309" y="675"/>
                  </a:cubicBezTo>
                  <a:cubicBezTo>
                    <a:pt x="309" y="676"/>
                    <a:pt x="309" y="676"/>
                    <a:pt x="309" y="676"/>
                  </a:cubicBezTo>
                  <a:cubicBezTo>
                    <a:pt x="309" y="676"/>
                    <a:pt x="309" y="676"/>
                    <a:pt x="309" y="676"/>
                  </a:cubicBezTo>
                  <a:cubicBezTo>
                    <a:pt x="308" y="676"/>
                    <a:pt x="308" y="676"/>
                    <a:pt x="308" y="676"/>
                  </a:cubicBezTo>
                  <a:cubicBezTo>
                    <a:pt x="308" y="676"/>
                    <a:pt x="308" y="676"/>
                    <a:pt x="308" y="676"/>
                  </a:cubicBezTo>
                  <a:cubicBezTo>
                    <a:pt x="308" y="677"/>
                    <a:pt x="308" y="677"/>
                    <a:pt x="308" y="677"/>
                  </a:cubicBezTo>
                  <a:cubicBezTo>
                    <a:pt x="308" y="677"/>
                    <a:pt x="308" y="677"/>
                    <a:pt x="308" y="677"/>
                  </a:cubicBezTo>
                  <a:cubicBezTo>
                    <a:pt x="304" y="681"/>
                    <a:pt x="304" y="681"/>
                    <a:pt x="304" y="681"/>
                  </a:cubicBezTo>
                  <a:cubicBezTo>
                    <a:pt x="304" y="681"/>
                    <a:pt x="304" y="681"/>
                    <a:pt x="304" y="681"/>
                  </a:cubicBezTo>
                  <a:cubicBezTo>
                    <a:pt x="304" y="685"/>
                    <a:pt x="304" y="685"/>
                    <a:pt x="304" y="685"/>
                  </a:cubicBezTo>
                  <a:cubicBezTo>
                    <a:pt x="304" y="685"/>
                    <a:pt x="304" y="685"/>
                    <a:pt x="304" y="685"/>
                  </a:cubicBezTo>
                  <a:cubicBezTo>
                    <a:pt x="304" y="688"/>
                    <a:pt x="304" y="688"/>
                    <a:pt x="304" y="688"/>
                  </a:cubicBezTo>
                  <a:cubicBezTo>
                    <a:pt x="304" y="688"/>
                    <a:pt x="304" y="688"/>
                    <a:pt x="304" y="688"/>
                  </a:cubicBezTo>
                  <a:cubicBezTo>
                    <a:pt x="304" y="692"/>
                    <a:pt x="304" y="692"/>
                    <a:pt x="304" y="692"/>
                  </a:cubicBezTo>
                  <a:cubicBezTo>
                    <a:pt x="304" y="692"/>
                    <a:pt x="304" y="692"/>
                    <a:pt x="304" y="692"/>
                  </a:cubicBezTo>
                  <a:cubicBezTo>
                    <a:pt x="305" y="696"/>
                    <a:pt x="305" y="696"/>
                    <a:pt x="305" y="696"/>
                  </a:cubicBezTo>
                  <a:cubicBezTo>
                    <a:pt x="305" y="696"/>
                    <a:pt x="305" y="696"/>
                    <a:pt x="305" y="696"/>
                  </a:cubicBezTo>
                  <a:cubicBezTo>
                    <a:pt x="305" y="701"/>
                    <a:pt x="305" y="701"/>
                    <a:pt x="305" y="701"/>
                  </a:cubicBezTo>
                  <a:cubicBezTo>
                    <a:pt x="305" y="701"/>
                    <a:pt x="305" y="701"/>
                    <a:pt x="305" y="701"/>
                  </a:cubicBezTo>
                  <a:cubicBezTo>
                    <a:pt x="306" y="704"/>
                    <a:pt x="306" y="704"/>
                    <a:pt x="306" y="704"/>
                  </a:cubicBezTo>
                  <a:cubicBezTo>
                    <a:pt x="306" y="704"/>
                    <a:pt x="306" y="704"/>
                    <a:pt x="306" y="704"/>
                  </a:cubicBezTo>
                  <a:cubicBezTo>
                    <a:pt x="306" y="708"/>
                    <a:pt x="306" y="708"/>
                    <a:pt x="306" y="708"/>
                  </a:cubicBezTo>
                  <a:cubicBezTo>
                    <a:pt x="306" y="708"/>
                    <a:pt x="306" y="708"/>
                    <a:pt x="306" y="708"/>
                  </a:cubicBezTo>
                  <a:cubicBezTo>
                    <a:pt x="306" y="712"/>
                    <a:pt x="306" y="712"/>
                    <a:pt x="306" y="712"/>
                  </a:cubicBezTo>
                  <a:cubicBezTo>
                    <a:pt x="306" y="712"/>
                    <a:pt x="306" y="712"/>
                    <a:pt x="306" y="712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6" y="713"/>
                    <a:pt x="306" y="713"/>
                    <a:pt x="306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5" y="713"/>
                    <a:pt x="305" y="713"/>
                    <a:pt x="305" y="713"/>
                  </a:cubicBezTo>
                  <a:cubicBezTo>
                    <a:pt x="304" y="713"/>
                    <a:pt x="304" y="713"/>
                    <a:pt x="304" y="713"/>
                  </a:cubicBezTo>
                  <a:cubicBezTo>
                    <a:pt x="304" y="713"/>
                    <a:pt x="304" y="713"/>
                    <a:pt x="304" y="713"/>
                  </a:cubicBezTo>
                  <a:cubicBezTo>
                    <a:pt x="304" y="713"/>
                    <a:pt x="304" y="713"/>
                    <a:pt x="304" y="713"/>
                  </a:cubicBezTo>
                  <a:close/>
                  <a:moveTo>
                    <a:pt x="506" y="712"/>
                  </a:moveTo>
                  <a:cubicBezTo>
                    <a:pt x="506" y="710"/>
                    <a:pt x="506" y="710"/>
                    <a:pt x="506" y="710"/>
                  </a:cubicBezTo>
                  <a:cubicBezTo>
                    <a:pt x="506" y="710"/>
                    <a:pt x="506" y="710"/>
                    <a:pt x="506" y="710"/>
                  </a:cubicBezTo>
                  <a:cubicBezTo>
                    <a:pt x="507" y="710"/>
                    <a:pt x="507" y="710"/>
                    <a:pt x="507" y="710"/>
                  </a:cubicBezTo>
                  <a:cubicBezTo>
                    <a:pt x="507" y="710"/>
                    <a:pt x="507" y="710"/>
                    <a:pt x="507" y="710"/>
                  </a:cubicBezTo>
                  <a:cubicBezTo>
                    <a:pt x="509" y="709"/>
                    <a:pt x="509" y="709"/>
                    <a:pt x="509" y="709"/>
                  </a:cubicBezTo>
                  <a:cubicBezTo>
                    <a:pt x="509" y="709"/>
                    <a:pt x="509" y="709"/>
                    <a:pt x="509" y="709"/>
                  </a:cubicBezTo>
                  <a:cubicBezTo>
                    <a:pt x="511" y="708"/>
                    <a:pt x="511" y="708"/>
                    <a:pt x="511" y="708"/>
                  </a:cubicBezTo>
                  <a:cubicBezTo>
                    <a:pt x="511" y="708"/>
                    <a:pt x="511" y="708"/>
                    <a:pt x="511" y="708"/>
                  </a:cubicBezTo>
                  <a:cubicBezTo>
                    <a:pt x="512" y="708"/>
                    <a:pt x="512" y="708"/>
                    <a:pt x="512" y="708"/>
                  </a:cubicBezTo>
                  <a:cubicBezTo>
                    <a:pt x="512" y="708"/>
                    <a:pt x="512" y="708"/>
                    <a:pt x="512" y="708"/>
                  </a:cubicBezTo>
                  <a:cubicBezTo>
                    <a:pt x="514" y="707"/>
                    <a:pt x="514" y="707"/>
                    <a:pt x="514" y="707"/>
                  </a:cubicBezTo>
                  <a:cubicBezTo>
                    <a:pt x="514" y="707"/>
                    <a:pt x="514" y="707"/>
                    <a:pt x="514" y="707"/>
                  </a:cubicBezTo>
                  <a:cubicBezTo>
                    <a:pt x="516" y="706"/>
                    <a:pt x="516" y="706"/>
                    <a:pt x="516" y="706"/>
                  </a:cubicBezTo>
                  <a:cubicBezTo>
                    <a:pt x="516" y="706"/>
                    <a:pt x="516" y="706"/>
                    <a:pt x="516" y="706"/>
                  </a:cubicBezTo>
                  <a:cubicBezTo>
                    <a:pt x="517" y="705"/>
                    <a:pt x="517" y="705"/>
                    <a:pt x="517" y="705"/>
                  </a:cubicBezTo>
                  <a:cubicBezTo>
                    <a:pt x="517" y="705"/>
                    <a:pt x="517" y="705"/>
                    <a:pt x="517" y="705"/>
                  </a:cubicBezTo>
                  <a:cubicBezTo>
                    <a:pt x="520" y="703"/>
                    <a:pt x="520" y="703"/>
                    <a:pt x="520" y="703"/>
                  </a:cubicBezTo>
                  <a:cubicBezTo>
                    <a:pt x="520" y="703"/>
                    <a:pt x="520" y="703"/>
                    <a:pt x="520" y="703"/>
                  </a:cubicBezTo>
                  <a:cubicBezTo>
                    <a:pt x="522" y="701"/>
                    <a:pt x="522" y="701"/>
                    <a:pt x="522" y="701"/>
                  </a:cubicBezTo>
                  <a:cubicBezTo>
                    <a:pt x="522" y="701"/>
                    <a:pt x="522" y="701"/>
                    <a:pt x="522" y="701"/>
                  </a:cubicBezTo>
                  <a:cubicBezTo>
                    <a:pt x="525" y="699"/>
                    <a:pt x="525" y="699"/>
                    <a:pt x="525" y="699"/>
                  </a:cubicBezTo>
                  <a:cubicBezTo>
                    <a:pt x="525" y="699"/>
                    <a:pt x="525" y="699"/>
                    <a:pt x="525" y="699"/>
                  </a:cubicBezTo>
                  <a:cubicBezTo>
                    <a:pt x="527" y="696"/>
                    <a:pt x="527" y="696"/>
                    <a:pt x="527" y="696"/>
                  </a:cubicBezTo>
                  <a:cubicBezTo>
                    <a:pt x="527" y="696"/>
                    <a:pt x="527" y="696"/>
                    <a:pt x="527" y="696"/>
                  </a:cubicBezTo>
                  <a:cubicBezTo>
                    <a:pt x="528" y="693"/>
                    <a:pt x="528" y="693"/>
                    <a:pt x="528" y="693"/>
                  </a:cubicBezTo>
                  <a:cubicBezTo>
                    <a:pt x="528" y="693"/>
                    <a:pt x="528" y="693"/>
                    <a:pt x="528" y="693"/>
                  </a:cubicBezTo>
                  <a:cubicBezTo>
                    <a:pt x="530" y="690"/>
                    <a:pt x="530" y="690"/>
                    <a:pt x="530" y="690"/>
                  </a:cubicBezTo>
                  <a:cubicBezTo>
                    <a:pt x="530" y="690"/>
                    <a:pt x="530" y="690"/>
                    <a:pt x="530" y="690"/>
                  </a:cubicBezTo>
                  <a:cubicBezTo>
                    <a:pt x="531" y="687"/>
                    <a:pt x="531" y="687"/>
                    <a:pt x="531" y="687"/>
                  </a:cubicBezTo>
                  <a:cubicBezTo>
                    <a:pt x="531" y="687"/>
                    <a:pt x="531" y="687"/>
                    <a:pt x="531" y="687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3" y="683"/>
                    <a:pt x="533" y="683"/>
                    <a:pt x="533" y="683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2"/>
                    <a:pt x="532" y="682"/>
                    <a:pt x="532" y="682"/>
                  </a:cubicBezTo>
                  <a:cubicBezTo>
                    <a:pt x="532" y="681"/>
                    <a:pt x="532" y="681"/>
                    <a:pt x="532" y="681"/>
                  </a:cubicBezTo>
                  <a:cubicBezTo>
                    <a:pt x="532" y="681"/>
                    <a:pt x="532" y="681"/>
                    <a:pt x="532" y="681"/>
                  </a:cubicBezTo>
                  <a:cubicBezTo>
                    <a:pt x="529" y="682"/>
                    <a:pt x="529" y="682"/>
                    <a:pt x="529" y="682"/>
                  </a:cubicBezTo>
                  <a:cubicBezTo>
                    <a:pt x="529" y="682"/>
                    <a:pt x="529" y="682"/>
                    <a:pt x="529" y="682"/>
                  </a:cubicBezTo>
                  <a:cubicBezTo>
                    <a:pt x="526" y="682"/>
                    <a:pt x="526" y="682"/>
                    <a:pt x="526" y="682"/>
                  </a:cubicBezTo>
                  <a:cubicBezTo>
                    <a:pt x="526" y="682"/>
                    <a:pt x="526" y="682"/>
                    <a:pt x="526" y="682"/>
                  </a:cubicBezTo>
                  <a:cubicBezTo>
                    <a:pt x="523" y="684"/>
                    <a:pt x="523" y="684"/>
                    <a:pt x="523" y="684"/>
                  </a:cubicBezTo>
                  <a:cubicBezTo>
                    <a:pt x="523" y="684"/>
                    <a:pt x="523" y="684"/>
                    <a:pt x="523" y="684"/>
                  </a:cubicBezTo>
                  <a:cubicBezTo>
                    <a:pt x="520" y="685"/>
                    <a:pt x="520" y="685"/>
                    <a:pt x="520" y="685"/>
                  </a:cubicBezTo>
                  <a:cubicBezTo>
                    <a:pt x="520" y="685"/>
                    <a:pt x="520" y="685"/>
                    <a:pt x="520" y="685"/>
                  </a:cubicBezTo>
                  <a:cubicBezTo>
                    <a:pt x="517" y="686"/>
                    <a:pt x="517" y="686"/>
                    <a:pt x="517" y="686"/>
                  </a:cubicBezTo>
                  <a:cubicBezTo>
                    <a:pt x="517" y="686"/>
                    <a:pt x="517" y="686"/>
                    <a:pt x="517" y="686"/>
                  </a:cubicBezTo>
                  <a:cubicBezTo>
                    <a:pt x="514" y="688"/>
                    <a:pt x="514" y="688"/>
                    <a:pt x="514" y="688"/>
                  </a:cubicBezTo>
                  <a:cubicBezTo>
                    <a:pt x="514" y="688"/>
                    <a:pt x="514" y="688"/>
                    <a:pt x="514" y="688"/>
                  </a:cubicBezTo>
                  <a:cubicBezTo>
                    <a:pt x="511" y="689"/>
                    <a:pt x="511" y="689"/>
                    <a:pt x="511" y="689"/>
                  </a:cubicBezTo>
                  <a:cubicBezTo>
                    <a:pt x="511" y="689"/>
                    <a:pt x="511" y="689"/>
                    <a:pt x="511" y="689"/>
                  </a:cubicBezTo>
                  <a:cubicBezTo>
                    <a:pt x="508" y="690"/>
                    <a:pt x="508" y="690"/>
                    <a:pt x="508" y="690"/>
                  </a:cubicBezTo>
                  <a:cubicBezTo>
                    <a:pt x="508" y="690"/>
                    <a:pt x="508" y="690"/>
                    <a:pt x="508" y="690"/>
                  </a:cubicBezTo>
                  <a:cubicBezTo>
                    <a:pt x="501" y="694"/>
                    <a:pt x="501" y="694"/>
                    <a:pt x="501" y="694"/>
                  </a:cubicBezTo>
                  <a:cubicBezTo>
                    <a:pt x="501" y="694"/>
                    <a:pt x="501" y="694"/>
                    <a:pt x="501" y="694"/>
                  </a:cubicBezTo>
                  <a:cubicBezTo>
                    <a:pt x="500" y="694"/>
                    <a:pt x="500" y="694"/>
                    <a:pt x="500" y="694"/>
                  </a:cubicBezTo>
                  <a:cubicBezTo>
                    <a:pt x="500" y="694"/>
                    <a:pt x="500" y="694"/>
                    <a:pt x="500" y="694"/>
                  </a:cubicBezTo>
                  <a:cubicBezTo>
                    <a:pt x="499" y="695"/>
                    <a:pt x="499" y="695"/>
                    <a:pt x="499" y="695"/>
                  </a:cubicBezTo>
                  <a:cubicBezTo>
                    <a:pt x="499" y="695"/>
                    <a:pt x="499" y="695"/>
                    <a:pt x="499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8" y="695"/>
                    <a:pt x="498" y="695"/>
                    <a:pt x="498" y="695"/>
                  </a:cubicBezTo>
                  <a:cubicBezTo>
                    <a:pt x="497" y="696"/>
                    <a:pt x="497" y="696"/>
                    <a:pt x="497" y="696"/>
                  </a:cubicBezTo>
                  <a:cubicBezTo>
                    <a:pt x="497" y="696"/>
                    <a:pt x="497" y="696"/>
                    <a:pt x="497" y="696"/>
                  </a:cubicBezTo>
                  <a:cubicBezTo>
                    <a:pt x="496" y="696"/>
                    <a:pt x="496" y="696"/>
                    <a:pt x="496" y="696"/>
                  </a:cubicBezTo>
                  <a:cubicBezTo>
                    <a:pt x="496" y="696"/>
                    <a:pt x="496" y="696"/>
                    <a:pt x="496" y="696"/>
                  </a:cubicBezTo>
                  <a:cubicBezTo>
                    <a:pt x="495" y="696"/>
                    <a:pt x="495" y="696"/>
                    <a:pt x="495" y="696"/>
                  </a:cubicBezTo>
                  <a:cubicBezTo>
                    <a:pt x="495" y="696"/>
                    <a:pt x="495" y="696"/>
                    <a:pt x="495" y="696"/>
                  </a:cubicBezTo>
                  <a:cubicBezTo>
                    <a:pt x="494" y="695"/>
                    <a:pt x="494" y="695"/>
                    <a:pt x="494" y="695"/>
                  </a:cubicBezTo>
                  <a:cubicBezTo>
                    <a:pt x="494" y="695"/>
                    <a:pt x="494" y="695"/>
                    <a:pt x="494" y="695"/>
                  </a:cubicBezTo>
                  <a:cubicBezTo>
                    <a:pt x="487" y="690"/>
                    <a:pt x="487" y="690"/>
                    <a:pt x="487" y="690"/>
                  </a:cubicBezTo>
                  <a:cubicBezTo>
                    <a:pt x="487" y="690"/>
                    <a:pt x="487" y="690"/>
                    <a:pt x="487" y="690"/>
                  </a:cubicBezTo>
                  <a:cubicBezTo>
                    <a:pt x="490" y="690"/>
                    <a:pt x="490" y="690"/>
                    <a:pt x="490" y="690"/>
                  </a:cubicBezTo>
                  <a:cubicBezTo>
                    <a:pt x="490" y="690"/>
                    <a:pt x="490" y="690"/>
                    <a:pt x="490" y="690"/>
                  </a:cubicBezTo>
                  <a:cubicBezTo>
                    <a:pt x="493" y="689"/>
                    <a:pt x="493" y="689"/>
                    <a:pt x="493" y="689"/>
                  </a:cubicBezTo>
                  <a:cubicBezTo>
                    <a:pt x="493" y="689"/>
                    <a:pt x="493" y="689"/>
                    <a:pt x="493" y="689"/>
                  </a:cubicBezTo>
                  <a:cubicBezTo>
                    <a:pt x="496" y="688"/>
                    <a:pt x="496" y="688"/>
                    <a:pt x="496" y="688"/>
                  </a:cubicBezTo>
                  <a:cubicBezTo>
                    <a:pt x="496" y="688"/>
                    <a:pt x="496" y="688"/>
                    <a:pt x="496" y="688"/>
                  </a:cubicBezTo>
                  <a:cubicBezTo>
                    <a:pt x="499" y="686"/>
                    <a:pt x="499" y="686"/>
                    <a:pt x="499" y="686"/>
                  </a:cubicBezTo>
                  <a:cubicBezTo>
                    <a:pt x="499" y="686"/>
                    <a:pt x="499" y="686"/>
                    <a:pt x="499" y="686"/>
                  </a:cubicBezTo>
                  <a:cubicBezTo>
                    <a:pt x="502" y="685"/>
                    <a:pt x="502" y="685"/>
                    <a:pt x="502" y="685"/>
                  </a:cubicBezTo>
                  <a:cubicBezTo>
                    <a:pt x="502" y="685"/>
                    <a:pt x="502" y="685"/>
                    <a:pt x="502" y="685"/>
                  </a:cubicBezTo>
                  <a:cubicBezTo>
                    <a:pt x="506" y="684"/>
                    <a:pt x="506" y="684"/>
                    <a:pt x="506" y="684"/>
                  </a:cubicBezTo>
                  <a:cubicBezTo>
                    <a:pt x="506" y="684"/>
                    <a:pt x="506" y="684"/>
                    <a:pt x="506" y="684"/>
                  </a:cubicBezTo>
                  <a:cubicBezTo>
                    <a:pt x="509" y="683"/>
                    <a:pt x="509" y="683"/>
                    <a:pt x="509" y="683"/>
                  </a:cubicBezTo>
                  <a:cubicBezTo>
                    <a:pt x="509" y="683"/>
                    <a:pt x="509" y="683"/>
                    <a:pt x="509" y="683"/>
                  </a:cubicBezTo>
                  <a:cubicBezTo>
                    <a:pt x="512" y="683"/>
                    <a:pt x="512" y="683"/>
                    <a:pt x="512" y="683"/>
                  </a:cubicBezTo>
                  <a:cubicBezTo>
                    <a:pt x="512" y="683"/>
                    <a:pt x="512" y="683"/>
                    <a:pt x="512" y="683"/>
                  </a:cubicBezTo>
                  <a:cubicBezTo>
                    <a:pt x="522" y="679"/>
                    <a:pt x="522" y="679"/>
                    <a:pt x="522" y="679"/>
                  </a:cubicBezTo>
                  <a:cubicBezTo>
                    <a:pt x="522" y="679"/>
                    <a:pt x="522" y="679"/>
                    <a:pt x="522" y="679"/>
                  </a:cubicBezTo>
                  <a:cubicBezTo>
                    <a:pt x="533" y="677"/>
                    <a:pt x="533" y="677"/>
                    <a:pt x="533" y="677"/>
                  </a:cubicBezTo>
                  <a:cubicBezTo>
                    <a:pt x="533" y="677"/>
                    <a:pt x="533" y="677"/>
                    <a:pt x="533" y="677"/>
                  </a:cubicBezTo>
                  <a:cubicBezTo>
                    <a:pt x="534" y="674"/>
                    <a:pt x="534" y="674"/>
                    <a:pt x="534" y="674"/>
                  </a:cubicBezTo>
                  <a:cubicBezTo>
                    <a:pt x="534" y="674"/>
                    <a:pt x="534" y="674"/>
                    <a:pt x="534" y="674"/>
                  </a:cubicBezTo>
                  <a:cubicBezTo>
                    <a:pt x="536" y="671"/>
                    <a:pt x="536" y="671"/>
                    <a:pt x="536" y="671"/>
                  </a:cubicBezTo>
                  <a:cubicBezTo>
                    <a:pt x="536" y="671"/>
                    <a:pt x="536" y="671"/>
                    <a:pt x="536" y="671"/>
                  </a:cubicBezTo>
                  <a:cubicBezTo>
                    <a:pt x="536" y="668"/>
                    <a:pt x="536" y="668"/>
                    <a:pt x="536" y="668"/>
                  </a:cubicBezTo>
                  <a:cubicBezTo>
                    <a:pt x="536" y="668"/>
                    <a:pt x="536" y="668"/>
                    <a:pt x="536" y="668"/>
                  </a:cubicBezTo>
                  <a:cubicBezTo>
                    <a:pt x="536" y="664"/>
                    <a:pt x="536" y="664"/>
                    <a:pt x="536" y="664"/>
                  </a:cubicBezTo>
                  <a:cubicBezTo>
                    <a:pt x="536" y="664"/>
                    <a:pt x="536" y="664"/>
                    <a:pt x="536" y="664"/>
                  </a:cubicBezTo>
                  <a:cubicBezTo>
                    <a:pt x="536" y="661"/>
                    <a:pt x="536" y="661"/>
                    <a:pt x="536" y="661"/>
                  </a:cubicBezTo>
                  <a:cubicBezTo>
                    <a:pt x="536" y="661"/>
                    <a:pt x="536" y="661"/>
                    <a:pt x="536" y="661"/>
                  </a:cubicBezTo>
                  <a:cubicBezTo>
                    <a:pt x="536" y="657"/>
                    <a:pt x="536" y="657"/>
                    <a:pt x="536" y="657"/>
                  </a:cubicBezTo>
                  <a:cubicBezTo>
                    <a:pt x="536" y="657"/>
                    <a:pt x="536" y="657"/>
                    <a:pt x="536" y="657"/>
                  </a:cubicBezTo>
                  <a:cubicBezTo>
                    <a:pt x="536" y="654"/>
                    <a:pt x="536" y="654"/>
                    <a:pt x="536" y="654"/>
                  </a:cubicBezTo>
                  <a:cubicBezTo>
                    <a:pt x="536" y="654"/>
                    <a:pt x="536" y="654"/>
                    <a:pt x="536" y="654"/>
                  </a:cubicBezTo>
                  <a:cubicBezTo>
                    <a:pt x="536" y="650"/>
                    <a:pt x="536" y="650"/>
                    <a:pt x="535" y="647"/>
                  </a:cubicBezTo>
                  <a:cubicBezTo>
                    <a:pt x="535" y="647"/>
                    <a:pt x="535" y="647"/>
                    <a:pt x="535" y="647"/>
                  </a:cubicBezTo>
                  <a:cubicBezTo>
                    <a:pt x="535" y="645"/>
                    <a:pt x="534" y="644"/>
                    <a:pt x="534" y="643"/>
                  </a:cubicBezTo>
                  <a:cubicBezTo>
                    <a:pt x="534" y="643"/>
                    <a:pt x="534" y="643"/>
                    <a:pt x="534" y="643"/>
                  </a:cubicBezTo>
                  <a:cubicBezTo>
                    <a:pt x="534" y="641"/>
                    <a:pt x="534" y="641"/>
                    <a:pt x="534" y="641"/>
                  </a:cubicBezTo>
                  <a:cubicBezTo>
                    <a:pt x="534" y="641"/>
                    <a:pt x="534" y="641"/>
                    <a:pt x="534" y="641"/>
                  </a:cubicBezTo>
                  <a:cubicBezTo>
                    <a:pt x="533" y="639"/>
                    <a:pt x="533" y="639"/>
                    <a:pt x="533" y="639"/>
                  </a:cubicBezTo>
                  <a:cubicBezTo>
                    <a:pt x="533" y="639"/>
                    <a:pt x="533" y="639"/>
                    <a:pt x="533" y="639"/>
                  </a:cubicBezTo>
                  <a:cubicBezTo>
                    <a:pt x="532" y="637"/>
                    <a:pt x="532" y="637"/>
                    <a:pt x="532" y="637"/>
                  </a:cubicBezTo>
                  <a:cubicBezTo>
                    <a:pt x="532" y="637"/>
                    <a:pt x="532" y="637"/>
                    <a:pt x="532" y="637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1" y="635"/>
                    <a:pt x="531" y="635"/>
                    <a:pt x="531" y="635"/>
                  </a:cubicBezTo>
                  <a:cubicBezTo>
                    <a:pt x="532" y="635"/>
                    <a:pt x="532" y="635"/>
                    <a:pt x="532" y="635"/>
                  </a:cubicBezTo>
                  <a:cubicBezTo>
                    <a:pt x="532" y="635"/>
                    <a:pt x="532" y="635"/>
                    <a:pt x="532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3" y="635"/>
                    <a:pt x="533" y="635"/>
                    <a:pt x="533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4" y="635"/>
                    <a:pt x="534" y="635"/>
                    <a:pt x="534" y="635"/>
                  </a:cubicBezTo>
                  <a:cubicBezTo>
                    <a:pt x="536" y="637"/>
                    <a:pt x="536" y="637"/>
                    <a:pt x="536" y="637"/>
                  </a:cubicBezTo>
                  <a:cubicBezTo>
                    <a:pt x="536" y="637"/>
                    <a:pt x="536" y="637"/>
                    <a:pt x="536" y="637"/>
                  </a:cubicBezTo>
                  <a:cubicBezTo>
                    <a:pt x="538" y="638"/>
                    <a:pt x="538" y="638"/>
                    <a:pt x="538" y="638"/>
                  </a:cubicBezTo>
                  <a:cubicBezTo>
                    <a:pt x="538" y="638"/>
                    <a:pt x="538" y="638"/>
                    <a:pt x="538" y="638"/>
                  </a:cubicBezTo>
                  <a:cubicBezTo>
                    <a:pt x="540" y="640"/>
                    <a:pt x="540" y="640"/>
                    <a:pt x="540" y="640"/>
                  </a:cubicBezTo>
                  <a:cubicBezTo>
                    <a:pt x="540" y="640"/>
                    <a:pt x="540" y="640"/>
                    <a:pt x="540" y="640"/>
                  </a:cubicBezTo>
                  <a:cubicBezTo>
                    <a:pt x="541" y="641"/>
                    <a:pt x="541" y="641"/>
                    <a:pt x="541" y="641"/>
                  </a:cubicBezTo>
                  <a:cubicBezTo>
                    <a:pt x="541" y="641"/>
                    <a:pt x="541" y="641"/>
                    <a:pt x="541" y="641"/>
                  </a:cubicBezTo>
                  <a:cubicBezTo>
                    <a:pt x="542" y="642"/>
                    <a:pt x="542" y="642"/>
                    <a:pt x="543" y="643"/>
                  </a:cubicBezTo>
                  <a:cubicBezTo>
                    <a:pt x="543" y="643"/>
                    <a:pt x="543" y="643"/>
                    <a:pt x="543" y="643"/>
                  </a:cubicBezTo>
                  <a:cubicBezTo>
                    <a:pt x="544" y="645"/>
                    <a:pt x="544" y="645"/>
                    <a:pt x="544" y="647"/>
                  </a:cubicBezTo>
                  <a:cubicBezTo>
                    <a:pt x="544" y="647"/>
                    <a:pt x="544" y="647"/>
                    <a:pt x="544" y="647"/>
                  </a:cubicBezTo>
                  <a:cubicBezTo>
                    <a:pt x="544" y="648"/>
                    <a:pt x="544" y="648"/>
                    <a:pt x="544" y="649"/>
                  </a:cubicBezTo>
                  <a:cubicBezTo>
                    <a:pt x="544" y="649"/>
                    <a:pt x="544" y="649"/>
                    <a:pt x="544" y="649"/>
                  </a:cubicBezTo>
                  <a:cubicBezTo>
                    <a:pt x="539" y="675"/>
                    <a:pt x="539" y="675"/>
                    <a:pt x="539" y="675"/>
                  </a:cubicBezTo>
                  <a:cubicBezTo>
                    <a:pt x="540" y="675"/>
                    <a:pt x="540" y="675"/>
                    <a:pt x="540" y="675"/>
                  </a:cubicBezTo>
                  <a:cubicBezTo>
                    <a:pt x="543" y="674"/>
                    <a:pt x="543" y="674"/>
                    <a:pt x="543" y="674"/>
                  </a:cubicBezTo>
                  <a:cubicBezTo>
                    <a:pt x="543" y="674"/>
                    <a:pt x="543" y="674"/>
                    <a:pt x="543" y="674"/>
                  </a:cubicBezTo>
                  <a:cubicBezTo>
                    <a:pt x="545" y="674"/>
                    <a:pt x="545" y="674"/>
                    <a:pt x="545" y="674"/>
                  </a:cubicBezTo>
                  <a:cubicBezTo>
                    <a:pt x="545" y="674"/>
                    <a:pt x="545" y="674"/>
                    <a:pt x="545" y="674"/>
                  </a:cubicBezTo>
                  <a:cubicBezTo>
                    <a:pt x="548" y="672"/>
                    <a:pt x="548" y="672"/>
                    <a:pt x="548" y="672"/>
                  </a:cubicBezTo>
                  <a:cubicBezTo>
                    <a:pt x="548" y="672"/>
                    <a:pt x="548" y="672"/>
                    <a:pt x="548" y="672"/>
                  </a:cubicBezTo>
                  <a:cubicBezTo>
                    <a:pt x="551" y="671"/>
                    <a:pt x="551" y="671"/>
                    <a:pt x="551" y="671"/>
                  </a:cubicBezTo>
                  <a:cubicBezTo>
                    <a:pt x="551" y="671"/>
                    <a:pt x="551" y="671"/>
                    <a:pt x="551" y="671"/>
                  </a:cubicBezTo>
                  <a:cubicBezTo>
                    <a:pt x="553" y="670"/>
                    <a:pt x="553" y="670"/>
                    <a:pt x="553" y="670"/>
                  </a:cubicBezTo>
                  <a:cubicBezTo>
                    <a:pt x="553" y="670"/>
                    <a:pt x="553" y="670"/>
                    <a:pt x="553" y="670"/>
                  </a:cubicBezTo>
                  <a:cubicBezTo>
                    <a:pt x="555" y="668"/>
                    <a:pt x="555" y="668"/>
                    <a:pt x="555" y="668"/>
                  </a:cubicBezTo>
                  <a:cubicBezTo>
                    <a:pt x="555" y="668"/>
                    <a:pt x="555" y="668"/>
                    <a:pt x="555" y="668"/>
                  </a:cubicBezTo>
                  <a:cubicBezTo>
                    <a:pt x="557" y="666"/>
                    <a:pt x="557" y="666"/>
                    <a:pt x="557" y="666"/>
                  </a:cubicBezTo>
                  <a:cubicBezTo>
                    <a:pt x="557" y="666"/>
                    <a:pt x="557" y="666"/>
                    <a:pt x="557" y="666"/>
                  </a:cubicBezTo>
                  <a:cubicBezTo>
                    <a:pt x="559" y="664"/>
                    <a:pt x="559" y="664"/>
                    <a:pt x="559" y="664"/>
                  </a:cubicBezTo>
                  <a:cubicBezTo>
                    <a:pt x="559" y="664"/>
                    <a:pt x="559" y="664"/>
                    <a:pt x="559" y="664"/>
                  </a:cubicBezTo>
                  <a:cubicBezTo>
                    <a:pt x="560" y="665"/>
                    <a:pt x="560" y="665"/>
                    <a:pt x="560" y="665"/>
                  </a:cubicBezTo>
                  <a:cubicBezTo>
                    <a:pt x="560" y="665"/>
                    <a:pt x="560" y="665"/>
                    <a:pt x="560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1" y="665"/>
                    <a:pt x="561" y="665"/>
                    <a:pt x="561" y="665"/>
                  </a:cubicBezTo>
                  <a:cubicBezTo>
                    <a:pt x="562" y="665"/>
                    <a:pt x="562" y="665"/>
                    <a:pt x="562" y="665"/>
                  </a:cubicBezTo>
                  <a:cubicBezTo>
                    <a:pt x="562" y="665"/>
                    <a:pt x="562" y="665"/>
                    <a:pt x="562" y="665"/>
                  </a:cubicBezTo>
                  <a:cubicBezTo>
                    <a:pt x="563" y="666"/>
                    <a:pt x="563" y="666"/>
                    <a:pt x="563" y="666"/>
                  </a:cubicBezTo>
                  <a:cubicBezTo>
                    <a:pt x="563" y="666"/>
                    <a:pt x="563" y="666"/>
                    <a:pt x="563" y="666"/>
                  </a:cubicBezTo>
                  <a:cubicBezTo>
                    <a:pt x="564" y="666"/>
                    <a:pt x="564" y="666"/>
                    <a:pt x="564" y="666"/>
                  </a:cubicBezTo>
                  <a:cubicBezTo>
                    <a:pt x="564" y="666"/>
                    <a:pt x="564" y="666"/>
                    <a:pt x="564" y="666"/>
                  </a:cubicBezTo>
                  <a:cubicBezTo>
                    <a:pt x="564" y="667"/>
                    <a:pt x="564" y="667"/>
                    <a:pt x="564" y="667"/>
                  </a:cubicBezTo>
                  <a:cubicBezTo>
                    <a:pt x="564" y="667"/>
                    <a:pt x="564" y="667"/>
                    <a:pt x="564" y="667"/>
                  </a:cubicBezTo>
                  <a:cubicBezTo>
                    <a:pt x="565" y="667"/>
                    <a:pt x="565" y="667"/>
                    <a:pt x="565" y="667"/>
                  </a:cubicBezTo>
                  <a:cubicBezTo>
                    <a:pt x="565" y="667"/>
                    <a:pt x="565" y="667"/>
                    <a:pt x="565" y="667"/>
                  </a:cubicBezTo>
                  <a:cubicBezTo>
                    <a:pt x="547" y="676"/>
                    <a:pt x="547" y="676"/>
                    <a:pt x="547" y="676"/>
                  </a:cubicBezTo>
                  <a:cubicBezTo>
                    <a:pt x="547" y="676"/>
                    <a:pt x="547" y="676"/>
                    <a:pt x="547" y="676"/>
                  </a:cubicBezTo>
                  <a:cubicBezTo>
                    <a:pt x="546" y="676"/>
                    <a:pt x="546" y="676"/>
                    <a:pt x="546" y="676"/>
                  </a:cubicBezTo>
                  <a:cubicBezTo>
                    <a:pt x="546" y="676"/>
                    <a:pt x="546" y="676"/>
                    <a:pt x="546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5" y="676"/>
                    <a:pt x="545" y="676"/>
                    <a:pt x="545" y="676"/>
                  </a:cubicBezTo>
                  <a:cubicBezTo>
                    <a:pt x="544" y="676"/>
                    <a:pt x="544" y="676"/>
                    <a:pt x="544" y="676"/>
                  </a:cubicBezTo>
                  <a:cubicBezTo>
                    <a:pt x="544" y="676"/>
                    <a:pt x="544" y="676"/>
                    <a:pt x="544" y="676"/>
                  </a:cubicBezTo>
                  <a:cubicBezTo>
                    <a:pt x="544" y="677"/>
                    <a:pt x="544" y="677"/>
                    <a:pt x="544" y="677"/>
                  </a:cubicBezTo>
                  <a:cubicBezTo>
                    <a:pt x="544" y="677"/>
                    <a:pt x="544" y="677"/>
                    <a:pt x="544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3" y="677"/>
                    <a:pt x="543" y="677"/>
                    <a:pt x="543" y="677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2" y="678"/>
                    <a:pt x="542" y="678"/>
                    <a:pt x="542" y="678"/>
                  </a:cubicBezTo>
                  <a:cubicBezTo>
                    <a:pt x="541" y="678"/>
                    <a:pt x="541" y="678"/>
                    <a:pt x="541" y="678"/>
                  </a:cubicBezTo>
                  <a:cubicBezTo>
                    <a:pt x="541" y="678"/>
                    <a:pt x="541" y="678"/>
                    <a:pt x="541" y="678"/>
                  </a:cubicBezTo>
                  <a:cubicBezTo>
                    <a:pt x="540" y="678"/>
                    <a:pt x="540" y="678"/>
                    <a:pt x="540" y="678"/>
                  </a:cubicBezTo>
                  <a:cubicBezTo>
                    <a:pt x="540" y="678"/>
                    <a:pt x="540" y="678"/>
                    <a:pt x="540" y="678"/>
                  </a:cubicBezTo>
                  <a:cubicBezTo>
                    <a:pt x="540" y="679"/>
                    <a:pt x="540" y="679"/>
                    <a:pt x="540" y="679"/>
                  </a:cubicBezTo>
                  <a:cubicBezTo>
                    <a:pt x="540" y="679"/>
                    <a:pt x="540" y="679"/>
                    <a:pt x="540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9" y="679"/>
                    <a:pt x="539" y="679"/>
                    <a:pt x="539" y="679"/>
                  </a:cubicBezTo>
                  <a:cubicBezTo>
                    <a:pt x="538" y="679"/>
                    <a:pt x="538" y="679"/>
                    <a:pt x="538" y="679"/>
                  </a:cubicBezTo>
                  <a:cubicBezTo>
                    <a:pt x="538" y="679"/>
                    <a:pt x="538" y="679"/>
                    <a:pt x="538" y="679"/>
                  </a:cubicBezTo>
                  <a:cubicBezTo>
                    <a:pt x="535" y="690"/>
                    <a:pt x="535" y="690"/>
                    <a:pt x="535" y="690"/>
                  </a:cubicBezTo>
                  <a:cubicBezTo>
                    <a:pt x="535" y="690"/>
                    <a:pt x="535" y="690"/>
                    <a:pt x="535" y="690"/>
                  </a:cubicBezTo>
                  <a:cubicBezTo>
                    <a:pt x="531" y="698"/>
                    <a:pt x="531" y="698"/>
                    <a:pt x="531" y="698"/>
                  </a:cubicBezTo>
                  <a:cubicBezTo>
                    <a:pt x="531" y="698"/>
                    <a:pt x="531" y="698"/>
                    <a:pt x="531" y="698"/>
                  </a:cubicBezTo>
                  <a:cubicBezTo>
                    <a:pt x="530" y="699"/>
                    <a:pt x="530" y="699"/>
                    <a:pt x="530" y="699"/>
                  </a:cubicBezTo>
                  <a:cubicBezTo>
                    <a:pt x="530" y="699"/>
                    <a:pt x="530" y="699"/>
                    <a:pt x="530" y="699"/>
                  </a:cubicBezTo>
                  <a:cubicBezTo>
                    <a:pt x="529" y="700"/>
                    <a:pt x="529" y="700"/>
                    <a:pt x="529" y="700"/>
                  </a:cubicBezTo>
                  <a:cubicBezTo>
                    <a:pt x="529" y="700"/>
                    <a:pt x="529" y="700"/>
                    <a:pt x="529" y="700"/>
                  </a:cubicBezTo>
                  <a:cubicBezTo>
                    <a:pt x="528" y="701"/>
                    <a:pt x="528" y="701"/>
                    <a:pt x="528" y="701"/>
                  </a:cubicBezTo>
                  <a:cubicBezTo>
                    <a:pt x="528" y="701"/>
                    <a:pt x="528" y="701"/>
                    <a:pt x="528" y="701"/>
                  </a:cubicBezTo>
                  <a:cubicBezTo>
                    <a:pt x="527" y="702"/>
                    <a:pt x="527" y="702"/>
                    <a:pt x="527" y="702"/>
                  </a:cubicBezTo>
                  <a:cubicBezTo>
                    <a:pt x="527" y="702"/>
                    <a:pt x="527" y="702"/>
                    <a:pt x="527" y="702"/>
                  </a:cubicBezTo>
                  <a:cubicBezTo>
                    <a:pt x="526" y="703"/>
                    <a:pt x="526" y="703"/>
                    <a:pt x="526" y="703"/>
                  </a:cubicBezTo>
                  <a:cubicBezTo>
                    <a:pt x="526" y="703"/>
                    <a:pt x="526" y="703"/>
                    <a:pt x="526" y="703"/>
                  </a:cubicBezTo>
                  <a:cubicBezTo>
                    <a:pt x="525" y="704"/>
                    <a:pt x="525" y="704"/>
                    <a:pt x="525" y="704"/>
                  </a:cubicBezTo>
                  <a:cubicBezTo>
                    <a:pt x="525" y="704"/>
                    <a:pt x="525" y="704"/>
                    <a:pt x="525" y="704"/>
                  </a:cubicBezTo>
                  <a:cubicBezTo>
                    <a:pt x="523" y="705"/>
                    <a:pt x="523" y="705"/>
                    <a:pt x="523" y="705"/>
                  </a:cubicBezTo>
                  <a:cubicBezTo>
                    <a:pt x="523" y="705"/>
                    <a:pt x="523" y="705"/>
                    <a:pt x="523" y="705"/>
                  </a:cubicBezTo>
                  <a:cubicBezTo>
                    <a:pt x="521" y="705"/>
                    <a:pt x="521" y="705"/>
                    <a:pt x="521" y="705"/>
                  </a:cubicBezTo>
                  <a:cubicBezTo>
                    <a:pt x="521" y="705"/>
                    <a:pt x="521" y="705"/>
                    <a:pt x="521" y="705"/>
                  </a:cubicBezTo>
                  <a:cubicBezTo>
                    <a:pt x="515" y="708"/>
                    <a:pt x="515" y="708"/>
                    <a:pt x="515" y="708"/>
                  </a:cubicBezTo>
                  <a:cubicBezTo>
                    <a:pt x="515" y="708"/>
                    <a:pt x="515" y="708"/>
                    <a:pt x="515" y="708"/>
                  </a:cubicBezTo>
                  <a:cubicBezTo>
                    <a:pt x="515" y="709"/>
                    <a:pt x="515" y="709"/>
                    <a:pt x="515" y="709"/>
                  </a:cubicBezTo>
                  <a:cubicBezTo>
                    <a:pt x="515" y="709"/>
                    <a:pt x="515" y="709"/>
                    <a:pt x="515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4" y="709"/>
                    <a:pt x="514" y="709"/>
                    <a:pt x="514" y="709"/>
                  </a:cubicBezTo>
                  <a:cubicBezTo>
                    <a:pt x="513" y="709"/>
                    <a:pt x="513" y="709"/>
                    <a:pt x="513" y="709"/>
                  </a:cubicBezTo>
                  <a:cubicBezTo>
                    <a:pt x="513" y="709"/>
                    <a:pt x="513" y="709"/>
                    <a:pt x="513" y="709"/>
                  </a:cubicBezTo>
                  <a:cubicBezTo>
                    <a:pt x="513" y="710"/>
                    <a:pt x="513" y="710"/>
                    <a:pt x="513" y="710"/>
                  </a:cubicBezTo>
                  <a:cubicBezTo>
                    <a:pt x="513" y="710"/>
                    <a:pt x="513" y="710"/>
                    <a:pt x="513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07" y="712"/>
                    <a:pt x="507" y="712"/>
                    <a:pt x="507" y="712"/>
                  </a:cubicBezTo>
                  <a:lnTo>
                    <a:pt x="506" y="712"/>
                  </a:lnTo>
                  <a:close/>
                  <a:moveTo>
                    <a:pt x="242" y="710"/>
                  </a:move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1" y="710"/>
                    <a:pt x="241" y="710"/>
                    <a:pt x="241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10"/>
                    <a:pt x="240" y="710"/>
                    <a:pt x="240" y="710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9"/>
                    <a:pt x="240" y="709"/>
                    <a:pt x="240" y="709"/>
                  </a:cubicBezTo>
                  <a:cubicBezTo>
                    <a:pt x="240" y="708"/>
                    <a:pt x="240" y="708"/>
                    <a:pt x="240" y="708"/>
                  </a:cubicBezTo>
                  <a:cubicBezTo>
                    <a:pt x="240" y="708"/>
                    <a:pt x="240" y="708"/>
                    <a:pt x="240" y="708"/>
                  </a:cubicBezTo>
                  <a:cubicBezTo>
                    <a:pt x="240" y="706"/>
                    <a:pt x="240" y="706"/>
                    <a:pt x="240" y="706"/>
                  </a:cubicBezTo>
                  <a:cubicBezTo>
                    <a:pt x="240" y="706"/>
                    <a:pt x="240" y="706"/>
                    <a:pt x="240" y="706"/>
                  </a:cubicBezTo>
                  <a:cubicBezTo>
                    <a:pt x="239" y="705"/>
                    <a:pt x="239" y="705"/>
                    <a:pt x="239" y="705"/>
                  </a:cubicBezTo>
                  <a:cubicBezTo>
                    <a:pt x="239" y="705"/>
                    <a:pt x="239" y="705"/>
                    <a:pt x="239" y="705"/>
                  </a:cubicBezTo>
                  <a:cubicBezTo>
                    <a:pt x="239" y="704"/>
                    <a:pt x="239" y="704"/>
                    <a:pt x="239" y="704"/>
                  </a:cubicBezTo>
                  <a:cubicBezTo>
                    <a:pt x="239" y="704"/>
                    <a:pt x="239" y="704"/>
                    <a:pt x="239" y="704"/>
                  </a:cubicBezTo>
                  <a:cubicBezTo>
                    <a:pt x="238" y="703"/>
                    <a:pt x="238" y="703"/>
                    <a:pt x="238" y="703"/>
                  </a:cubicBezTo>
                  <a:cubicBezTo>
                    <a:pt x="238" y="703"/>
                    <a:pt x="238" y="703"/>
                    <a:pt x="238" y="703"/>
                  </a:cubicBezTo>
                  <a:cubicBezTo>
                    <a:pt x="237" y="702"/>
                    <a:pt x="237" y="702"/>
                    <a:pt x="237" y="702"/>
                  </a:cubicBezTo>
                  <a:cubicBezTo>
                    <a:pt x="237" y="702"/>
                    <a:pt x="237" y="702"/>
                    <a:pt x="237" y="702"/>
                  </a:cubicBezTo>
                  <a:cubicBezTo>
                    <a:pt x="236" y="701"/>
                    <a:pt x="236" y="701"/>
                    <a:pt x="236" y="701"/>
                  </a:cubicBezTo>
                  <a:cubicBezTo>
                    <a:pt x="236" y="701"/>
                    <a:pt x="236" y="701"/>
                    <a:pt x="236" y="701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700"/>
                    <a:pt x="235" y="700"/>
                    <a:pt x="235" y="700"/>
                  </a:cubicBezTo>
                  <a:cubicBezTo>
                    <a:pt x="235" y="699"/>
                    <a:pt x="235" y="699"/>
                    <a:pt x="235" y="699"/>
                  </a:cubicBezTo>
                  <a:cubicBezTo>
                    <a:pt x="235" y="699"/>
                    <a:pt x="235" y="699"/>
                    <a:pt x="235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6" y="699"/>
                    <a:pt x="236" y="699"/>
                    <a:pt x="236" y="699"/>
                  </a:cubicBezTo>
                  <a:cubicBezTo>
                    <a:pt x="237" y="699"/>
                    <a:pt x="237" y="699"/>
                    <a:pt x="237" y="699"/>
                  </a:cubicBezTo>
                  <a:cubicBezTo>
                    <a:pt x="237" y="699"/>
                    <a:pt x="237" y="699"/>
                    <a:pt x="237" y="699"/>
                  </a:cubicBezTo>
                  <a:cubicBezTo>
                    <a:pt x="238" y="699"/>
                    <a:pt x="238" y="699"/>
                    <a:pt x="238" y="699"/>
                  </a:cubicBezTo>
                  <a:cubicBezTo>
                    <a:pt x="238" y="699"/>
                    <a:pt x="238" y="699"/>
                    <a:pt x="238" y="699"/>
                  </a:cubicBezTo>
                  <a:cubicBezTo>
                    <a:pt x="239" y="700"/>
                    <a:pt x="239" y="700"/>
                    <a:pt x="239" y="700"/>
                  </a:cubicBezTo>
                  <a:cubicBezTo>
                    <a:pt x="239" y="700"/>
                    <a:pt x="239" y="700"/>
                    <a:pt x="239" y="700"/>
                  </a:cubicBezTo>
                  <a:cubicBezTo>
                    <a:pt x="241" y="701"/>
                    <a:pt x="241" y="701"/>
                    <a:pt x="241" y="701"/>
                  </a:cubicBezTo>
                  <a:cubicBezTo>
                    <a:pt x="241" y="701"/>
                    <a:pt x="241" y="701"/>
                    <a:pt x="241" y="701"/>
                  </a:cubicBezTo>
                  <a:cubicBezTo>
                    <a:pt x="242" y="702"/>
                    <a:pt x="242" y="702"/>
                    <a:pt x="242" y="702"/>
                  </a:cubicBezTo>
                  <a:cubicBezTo>
                    <a:pt x="242" y="702"/>
                    <a:pt x="242" y="702"/>
                    <a:pt x="242" y="702"/>
                  </a:cubicBezTo>
                  <a:cubicBezTo>
                    <a:pt x="244" y="703"/>
                    <a:pt x="244" y="703"/>
                    <a:pt x="244" y="703"/>
                  </a:cubicBezTo>
                  <a:cubicBezTo>
                    <a:pt x="244" y="703"/>
                    <a:pt x="244" y="703"/>
                    <a:pt x="244" y="703"/>
                  </a:cubicBezTo>
                  <a:cubicBezTo>
                    <a:pt x="245" y="704"/>
                    <a:pt x="245" y="704"/>
                    <a:pt x="245" y="704"/>
                  </a:cubicBezTo>
                  <a:cubicBezTo>
                    <a:pt x="245" y="704"/>
                    <a:pt x="245" y="704"/>
                    <a:pt x="245" y="704"/>
                  </a:cubicBezTo>
                  <a:cubicBezTo>
                    <a:pt x="246" y="705"/>
                    <a:pt x="246" y="705"/>
                    <a:pt x="246" y="705"/>
                  </a:cubicBezTo>
                  <a:cubicBezTo>
                    <a:pt x="246" y="705"/>
                    <a:pt x="246" y="705"/>
                    <a:pt x="246" y="705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6"/>
                    <a:pt x="247" y="706"/>
                    <a:pt x="247" y="706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7"/>
                    <a:pt x="247" y="707"/>
                    <a:pt x="247" y="707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7" y="708"/>
                    <a:pt x="247" y="708"/>
                    <a:pt x="247" y="708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6" y="709"/>
                    <a:pt x="246" y="709"/>
                    <a:pt x="246" y="709"/>
                  </a:cubicBezTo>
                  <a:cubicBezTo>
                    <a:pt x="245" y="709"/>
                    <a:pt x="245" y="709"/>
                    <a:pt x="245" y="709"/>
                  </a:cubicBezTo>
                  <a:cubicBezTo>
                    <a:pt x="245" y="709"/>
                    <a:pt x="245" y="709"/>
                    <a:pt x="245" y="709"/>
                  </a:cubicBezTo>
                  <a:cubicBezTo>
                    <a:pt x="245" y="710"/>
                    <a:pt x="245" y="710"/>
                    <a:pt x="245" y="710"/>
                  </a:cubicBezTo>
                  <a:cubicBezTo>
                    <a:pt x="245" y="710"/>
                    <a:pt x="245" y="710"/>
                    <a:pt x="245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2" y="710"/>
                    <a:pt x="242" y="710"/>
                    <a:pt x="242" y="710"/>
                  </a:cubicBezTo>
                  <a:close/>
                  <a:moveTo>
                    <a:pt x="468" y="708"/>
                  </a:moveTo>
                  <a:cubicBezTo>
                    <a:pt x="467" y="707"/>
                    <a:pt x="467" y="707"/>
                    <a:pt x="467" y="707"/>
                  </a:cubicBezTo>
                  <a:cubicBezTo>
                    <a:pt x="467" y="707"/>
                    <a:pt x="467" y="707"/>
                    <a:pt x="467" y="707"/>
                  </a:cubicBezTo>
                  <a:cubicBezTo>
                    <a:pt x="466" y="706"/>
                    <a:pt x="466" y="706"/>
                    <a:pt x="466" y="706"/>
                  </a:cubicBezTo>
                  <a:cubicBezTo>
                    <a:pt x="466" y="706"/>
                    <a:pt x="466" y="706"/>
                    <a:pt x="466" y="706"/>
                  </a:cubicBezTo>
                  <a:cubicBezTo>
                    <a:pt x="465" y="705"/>
                    <a:pt x="465" y="705"/>
                    <a:pt x="465" y="705"/>
                  </a:cubicBezTo>
                  <a:cubicBezTo>
                    <a:pt x="465" y="705"/>
                    <a:pt x="465" y="705"/>
                    <a:pt x="465" y="705"/>
                  </a:cubicBezTo>
                  <a:cubicBezTo>
                    <a:pt x="464" y="704"/>
                    <a:pt x="464" y="704"/>
                    <a:pt x="464" y="704"/>
                  </a:cubicBezTo>
                  <a:cubicBezTo>
                    <a:pt x="464" y="704"/>
                    <a:pt x="464" y="704"/>
                    <a:pt x="464" y="704"/>
                  </a:cubicBezTo>
                  <a:cubicBezTo>
                    <a:pt x="463" y="703"/>
                    <a:pt x="463" y="703"/>
                    <a:pt x="463" y="703"/>
                  </a:cubicBezTo>
                  <a:cubicBezTo>
                    <a:pt x="463" y="703"/>
                    <a:pt x="463" y="703"/>
                    <a:pt x="463" y="703"/>
                  </a:cubicBezTo>
                  <a:cubicBezTo>
                    <a:pt x="461" y="702"/>
                    <a:pt x="461" y="702"/>
                    <a:pt x="461" y="702"/>
                  </a:cubicBezTo>
                  <a:cubicBezTo>
                    <a:pt x="461" y="702"/>
                    <a:pt x="461" y="702"/>
                    <a:pt x="461" y="702"/>
                  </a:cubicBezTo>
                  <a:cubicBezTo>
                    <a:pt x="460" y="701"/>
                    <a:pt x="460" y="701"/>
                    <a:pt x="460" y="701"/>
                  </a:cubicBezTo>
                  <a:cubicBezTo>
                    <a:pt x="460" y="701"/>
                    <a:pt x="460" y="701"/>
                    <a:pt x="460" y="701"/>
                  </a:cubicBezTo>
                  <a:cubicBezTo>
                    <a:pt x="459" y="701"/>
                    <a:pt x="459" y="701"/>
                    <a:pt x="459" y="701"/>
                  </a:cubicBezTo>
                  <a:cubicBezTo>
                    <a:pt x="459" y="701"/>
                    <a:pt x="459" y="701"/>
                    <a:pt x="459" y="701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59" y="699"/>
                    <a:pt x="459" y="699"/>
                    <a:pt x="459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1" y="699"/>
                    <a:pt x="461" y="699"/>
                    <a:pt x="461" y="699"/>
                  </a:cubicBezTo>
                  <a:cubicBezTo>
                    <a:pt x="463" y="699"/>
                    <a:pt x="463" y="699"/>
                    <a:pt x="463" y="699"/>
                  </a:cubicBezTo>
                  <a:cubicBezTo>
                    <a:pt x="463" y="699"/>
                    <a:pt x="463" y="699"/>
                    <a:pt x="463" y="699"/>
                  </a:cubicBezTo>
                  <a:cubicBezTo>
                    <a:pt x="464" y="699"/>
                    <a:pt x="464" y="699"/>
                    <a:pt x="464" y="699"/>
                  </a:cubicBezTo>
                  <a:cubicBezTo>
                    <a:pt x="464" y="699"/>
                    <a:pt x="464" y="699"/>
                    <a:pt x="464" y="699"/>
                  </a:cubicBezTo>
                  <a:cubicBezTo>
                    <a:pt x="465" y="699"/>
                    <a:pt x="465" y="699"/>
                    <a:pt x="465" y="699"/>
                  </a:cubicBezTo>
                  <a:cubicBezTo>
                    <a:pt x="465" y="699"/>
                    <a:pt x="465" y="699"/>
                    <a:pt x="465" y="699"/>
                  </a:cubicBezTo>
                  <a:cubicBezTo>
                    <a:pt x="466" y="699"/>
                    <a:pt x="466" y="699"/>
                    <a:pt x="466" y="699"/>
                  </a:cubicBezTo>
                  <a:cubicBezTo>
                    <a:pt x="466" y="699"/>
                    <a:pt x="466" y="699"/>
                    <a:pt x="466" y="699"/>
                  </a:cubicBezTo>
                  <a:cubicBezTo>
                    <a:pt x="467" y="699"/>
                    <a:pt x="467" y="699"/>
                    <a:pt x="467" y="699"/>
                  </a:cubicBezTo>
                  <a:cubicBezTo>
                    <a:pt x="467" y="699"/>
                    <a:pt x="467" y="699"/>
                    <a:pt x="467" y="699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8" y="700"/>
                    <a:pt x="468" y="700"/>
                    <a:pt x="468" y="700"/>
                  </a:cubicBezTo>
                  <a:cubicBezTo>
                    <a:pt x="469" y="700"/>
                    <a:pt x="469" y="700"/>
                    <a:pt x="469" y="700"/>
                  </a:cubicBezTo>
                  <a:cubicBezTo>
                    <a:pt x="469" y="700"/>
                    <a:pt x="469" y="700"/>
                    <a:pt x="469" y="700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69" y="701"/>
                    <a:pt x="469" y="701"/>
                    <a:pt x="469" y="701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0" y="702"/>
                    <a:pt x="470" y="702"/>
                    <a:pt x="470" y="702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3"/>
                    <a:pt x="471" y="703"/>
                    <a:pt x="471" y="703"/>
                  </a:cubicBezTo>
                  <a:cubicBezTo>
                    <a:pt x="471" y="704"/>
                    <a:pt x="471" y="704"/>
                    <a:pt x="471" y="704"/>
                  </a:cubicBezTo>
                  <a:cubicBezTo>
                    <a:pt x="471" y="704"/>
                    <a:pt x="471" y="704"/>
                    <a:pt x="471" y="704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1" y="705"/>
                    <a:pt x="471" y="705"/>
                    <a:pt x="471" y="705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6"/>
                    <a:pt x="470" y="706"/>
                    <a:pt x="470" y="706"/>
                  </a:cubicBezTo>
                  <a:cubicBezTo>
                    <a:pt x="470" y="707"/>
                    <a:pt x="470" y="707"/>
                    <a:pt x="470" y="707"/>
                  </a:cubicBezTo>
                  <a:cubicBezTo>
                    <a:pt x="470" y="707"/>
                    <a:pt x="470" y="707"/>
                    <a:pt x="470" y="707"/>
                  </a:cubicBezTo>
                  <a:cubicBezTo>
                    <a:pt x="469" y="707"/>
                    <a:pt x="469" y="707"/>
                    <a:pt x="469" y="707"/>
                  </a:cubicBezTo>
                  <a:cubicBezTo>
                    <a:pt x="469" y="707"/>
                    <a:pt x="469" y="707"/>
                    <a:pt x="469" y="707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9" y="708"/>
                    <a:pt x="469" y="708"/>
                    <a:pt x="469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ubicBezTo>
                    <a:pt x="468" y="708"/>
                    <a:pt x="468" y="708"/>
                    <a:pt x="468" y="708"/>
                  </a:cubicBezTo>
                  <a:close/>
                  <a:moveTo>
                    <a:pt x="445" y="707"/>
                  </a:move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4" y="707"/>
                    <a:pt x="444" y="707"/>
                    <a:pt x="444" y="707"/>
                  </a:cubicBezTo>
                  <a:cubicBezTo>
                    <a:pt x="443" y="707"/>
                    <a:pt x="443" y="707"/>
                    <a:pt x="443" y="707"/>
                  </a:cubicBezTo>
                  <a:cubicBezTo>
                    <a:pt x="443" y="707"/>
                    <a:pt x="443" y="707"/>
                    <a:pt x="443" y="707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6"/>
                    <a:pt x="443" y="706"/>
                    <a:pt x="443" y="706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3" y="705"/>
                    <a:pt x="443" y="705"/>
                    <a:pt x="443" y="705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4" y="704"/>
                    <a:pt x="444" y="704"/>
                    <a:pt x="444" y="704"/>
                  </a:cubicBezTo>
                  <a:cubicBezTo>
                    <a:pt x="445" y="704"/>
                    <a:pt x="445" y="704"/>
                    <a:pt x="445" y="704"/>
                  </a:cubicBezTo>
                  <a:cubicBezTo>
                    <a:pt x="445" y="704"/>
                    <a:pt x="445" y="704"/>
                    <a:pt x="445" y="704"/>
                  </a:cubicBezTo>
                  <a:cubicBezTo>
                    <a:pt x="445" y="703"/>
                    <a:pt x="445" y="703"/>
                    <a:pt x="445" y="703"/>
                  </a:cubicBezTo>
                  <a:cubicBezTo>
                    <a:pt x="445" y="703"/>
                    <a:pt x="445" y="703"/>
                    <a:pt x="445" y="703"/>
                  </a:cubicBezTo>
                  <a:cubicBezTo>
                    <a:pt x="446" y="702"/>
                    <a:pt x="446" y="702"/>
                    <a:pt x="446" y="702"/>
                  </a:cubicBezTo>
                  <a:cubicBezTo>
                    <a:pt x="446" y="702"/>
                    <a:pt x="446" y="702"/>
                    <a:pt x="446" y="702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3"/>
                    <a:pt x="447" y="703"/>
                    <a:pt x="447" y="703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4"/>
                    <a:pt x="447" y="704"/>
                    <a:pt x="447" y="704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5"/>
                    <a:pt x="447" y="705"/>
                    <a:pt x="447" y="705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7" y="706"/>
                    <a:pt x="447" y="706"/>
                    <a:pt x="447" y="706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6" y="707"/>
                    <a:pt x="446" y="707"/>
                    <a:pt x="446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ubicBezTo>
                    <a:pt x="445" y="707"/>
                    <a:pt x="445" y="707"/>
                    <a:pt x="445" y="707"/>
                  </a:cubicBezTo>
                  <a:close/>
                  <a:moveTo>
                    <a:pt x="352" y="706"/>
                  </a:move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700"/>
                    <a:pt x="340" y="700"/>
                    <a:pt x="340" y="700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9"/>
                    <a:pt x="340" y="699"/>
                    <a:pt x="340" y="699"/>
                  </a:cubicBezTo>
                  <a:cubicBezTo>
                    <a:pt x="340" y="698"/>
                    <a:pt x="340" y="698"/>
                    <a:pt x="340" y="698"/>
                  </a:cubicBezTo>
                  <a:cubicBezTo>
                    <a:pt x="340" y="698"/>
                    <a:pt x="340" y="698"/>
                    <a:pt x="340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1" y="698"/>
                    <a:pt x="341" y="698"/>
                    <a:pt x="341" y="698"/>
                  </a:cubicBezTo>
                  <a:cubicBezTo>
                    <a:pt x="342" y="697"/>
                    <a:pt x="342" y="697"/>
                    <a:pt x="342" y="697"/>
                  </a:cubicBezTo>
                  <a:cubicBezTo>
                    <a:pt x="342" y="697"/>
                    <a:pt x="342" y="697"/>
                    <a:pt x="342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3" y="697"/>
                    <a:pt x="343" y="697"/>
                    <a:pt x="343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4" y="697"/>
                    <a:pt x="344" y="697"/>
                    <a:pt x="344" y="697"/>
                  </a:cubicBezTo>
                  <a:cubicBezTo>
                    <a:pt x="345" y="697"/>
                    <a:pt x="345" y="697"/>
                    <a:pt x="345" y="697"/>
                  </a:cubicBezTo>
                  <a:cubicBezTo>
                    <a:pt x="345" y="697"/>
                    <a:pt x="345" y="697"/>
                    <a:pt x="345" y="697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5" y="698"/>
                    <a:pt x="345" y="698"/>
                    <a:pt x="345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8"/>
                    <a:pt x="346" y="698"/>
                    <a:pt x="346" y="698"/>
                  </a:cubicBezTo>
                  <a:cubicBezTo>
                    <a:pt x="346" y="697"/>
                    <a:pt x="346" y="697"/>
                    <a:pt x="346" y="697"/>
                  </a:cubicBezTo>
                  <a:cubicBezTo>
                    <a:pt x="346" y="697"/>
                    <a:pt x="346" y="697"/>
                    <a:pt x="346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7" y="697"/>
                    <a:pt x="347" y="697"/>
                    <a:pt x="347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8" y="697"/>
                    <a:pt x="348" y="697"/>
                    <a:pt x="348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49" y="697"/>
                    <a:pt x="349" y="697"/>
                    <a:pt x="349" y="697"/>
                  </a:cubicBezTo>
                  <a:cubicBezTo>
                    <a:pt x="352" y="697"/>
                    <a:pt x="352" y="697"/>
                    <a:pt x="352" y="697"/>
                  </a:cubicBezTo>
                  <a:cubicBezTo>
                    <a:pt x="352" y="697"/>
                    <a:pt x="352" y="697"/>
                    <a:pt x="352" y="697"/>
                  </a:cubicBezTo>
                  <a:cubicBezTo>
                    <a:pt x="355" y="697"/>
                    <a:pt x="355" y="697"/>
                    <a:pt x="355" y="697"/>
                  </a:cubicBezTo>
                  <a:cubicBezTo>
                    <a:pt x="355" y="697"/>
                    <a:pt x="355" y="697"/>
                    <a:pt x="355" y="697"/>
                  </a:cubicBezTo>
                  <a:cubicBezTo>
                    <a:pt x="358" y="696"/>
                    <a:pt x="358" y="696"/>
                    <a:pt x="358" y="696"/>
                  </a:cubicBezTo>
                  <a:cubicBezTo>
                    <a:pt x="358" y="696"/>
                    <a:pt x="358" y="696"/>
                    <a:pt x="358" y="696"/>
                  </a:cubicBezTo>
                  <a:cubicBezTo>
                    <a:pt x="361" y="695"/>
                    <a:pt x="361" y="695"/>
                    <a:pt x="361" y="695"/>
                  </a:cubicBezTo>
                  <a:cubicBezTo>
                    <a:pt x="361" y="695"/>
                    <a:pt x="361" y="695"/>
                    <a:pt x="361" y="695"/>
                  </a:cubicBezTo>
                  <a:cubicBezTo>
                    <a:pt x="364" y="694"/>
                    <a:pt x="364" y="694"/>
                    <a:pt x="364" y="694"/>
                  </a:cubicBezTo>
                  <a:cubicBezTo>
                    <a:pt x="364" y="694"/>
                    <a:pt x="364" y="694"/>
                    <a:pt x="364" y="694"/>
                  </a:cubicBezTo>
                  <a:cubicBezTo>
                    <a:pt x="367" y="693"/>
                    <a:pt x="367" y="693"/>
                    <a:pt x="367" y="693"/>
                  </a:cubicBezTo>
                  <a:cubicBezTo>
                    <a:pt x="367" y="693"/>
                    <a:pt x="367" y="693"/>
                    <a:pt x="367" y="693"/>
                  </a:cubicBezTo>
                  <a:cubicBezTo>
                    <a:pt x="370" y="691"/>
                    <a:pt x="370" y="691"/>
                    <a:pt x="370" y="691"/>
                  </a:cubicBezTo>
                  <a:cubicBezTo>
                    <a:pt x="370" y="691"/>
                    <a:pt x="370" y="691"/>
                    <a:pt x="370" y="691"/>
                  </a:cubicBezTo>
                  <a:cubicBezTo>
                    <a:pt x="372" y="688"/>
                    <a:pt x="372" y="688"/>
                    <a:pt x="372" y="688"/>
                  </a:cubicBezTo>
                  <a:cubicBezTo>
                    <a:pt x="372" y="688"/>
                    <a:pt x="372" y="688"/>
                    <a:pt x="372" y="688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0" y="679"/>
                    <a:pt x="380" y="679"/>
                    <a:pt x="380" y="679"/>
                  </a:cubicBezTo>
                  <a:cubicBezTo>
                    <a:pt x="381" y="679"/>
                    <a:pt x="381" y="679"/>
                    <a:pt x="381" y="679"/>
                  </a:cubicBezTo>
                  <a:cubicBezTo>
                    <a:pt x="381" y="679"/>
                    <a:pt x="381" y="679"/>
                    <a:pt x="381" y="679"/>
                  </a:cubicBezTo>
                  <a:cubicBezTo>
                    <a:pt x="381" y="678"/>
                    <a:pt x="381" y="678"/>
                    <a:pt x="381" y="678"/>
                  </a:cubicBezTo>
                  <a:cubicBezTo>
                    <a:pt x="381" y="678"/>
                    <a:pt x="381" y="678"/>
                    <a:pt x="381" y="678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2" y="677"/>
                    <a:pt x="382" y="677"/>
                    <a:pt x="382" y="677"/>
                  </a:cubicBezTo>
                  <a:cubicBezTo>
                    <a:pt x="383" y="677"/>
                    <a:pt x="383" y="677"/>
                    <a:pt x="383" y="677"/>
                  </a:cubicBezTo>
                  <a:cubicBezTo>
                    <a:pt x="383" y="677"/>
                    <a:pt x="383" y="677"/>
                    <a:pt x="383" y="677"/>
                  </a:cubicBezTo>
                  <a:cubicBezTo>
                    <a:pt x="383" y="676"/>
                    <a:pt x="383" y="676"/>
                    <a:pt x="383" y="676"/>
                  </a:cubicBezTo>
                  <a:cubicBezTo>
                    <a:pt x="383" y="676"/>
                    <a:pt x="383" y="676"/>
                    <a:pt x="383" y="676"/>
                  </a:cubicBezTo>
                  <a:cubicBezTo>
                    <a:pt x="384" y="676"/>
                    <a:pt x="384" y="676"/>
                    <a:pt x="384" y="676"/>
                  </a:cubicBezTo>
                  <a:cubicBezTo>
                    <a:pt x="384" y="676"/>
                    <a:pt x="384" y="676"/>
                    <a:pt x="384" y="676"/>
                  </a:cubicBezTo>
                  <a:cubicBezTo>
                    <a:pt x="385" y="674"/>
                    <a:pt x="385" y="674"/>
                    <a:pt x="385" y="674"/>
                  </a:cubicBezTo>
                  <a:cubicBezTo>
                    <a:pt x="385" y="674"/>
                    <a:pt x="385" y="674"/>
                    <a:pt x="385" y="674"/>
                  </a:cubicBezTo>
                  <a:cubicBezTo>
                    <a:pt x="387" y="673"/>
                    <a:pt x="387" y="673"/>
                    <a:pt x="387" y="673"/>
                  </a:cubicBezTo>
                  <a:cubicBezTo>
                    <a:pt x="387" y="673"/>
                    <a:pt x="387" y="673"/>
                    <a:pt x="387" y="673"/>
                  </a:cubicBezTo>
                  <a:cubicBezTo>
                    <a:pt x="388" y="671"/>
                    <a:pt x="388" y="671"/>
                    <a:pt x="388" y="671"/>
                  </a:cubicBezTo>
                  <a:cubicBezTo>
                    <a:pt x="388" y="671"/>
                    <a:pt x="388" y="671"/>
                    <a:pt x="388" y="671"/>
                  </a:cubicBezTo>
                  <a:cubicBezTo>
                    <a:pt x="390" y="670"/>
                    <a:pt x="390" y="670"/>
                    <a:pt x="390" y="670"/>
                  </a:cubicBezTo>
                  <a:cubicBezTo>
                    <a:pt x="390" y="670"/>
                    <a:pt x="390" y="670"/>
                    <a:pt x="390" y="670"/>
                  </a:cubicBezTo>
                  <a:cubicBezTo>
                    <a:pt x="391" y="668"/>
                    <a:pt x="391" y="668"/>
                    <a:pt x="391" y="668"/>
                  </a:cubicBezTo>
                  <a:cubicBezTo>
                    <a:pt x="391" y="668"/>
                    <a:pt x="391" y="668"/>
                    <a:pt x="391" y="668"/>
                  </a:cubicBezTo>
                  <a:cubicBezTo>
                    <a:pt x="392" y="667"/>
                    <a:pt x="392" y="667"/>
                    <a:pt x="392" y="667"/>
                  </a:cubicBezTo>
                  <a:cubicBezTo>
                    <a:pt x="392" y="667"/>
                    <a:pt x="392" y="667"/>
                    <a:pt x="392" y="667"/>
                  </a:cubicBezTo>
                  <a:cubicBezTo>
                    <a:pt x="393" y="665"/>
                    <a:pt x="393" y="665"/>
                    <a:pt x="393" y="665"/>
                  </a:cubicBezTo>
                  <a:cubicBezTo>
                    <a:pt x="393" y="665"/>
                    <a:pt x="393" y="665"/>
                    <a:pt x="393" y="665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4" y="663"/>
                    <a:pt x="394" y="663"/>
                    <a:pt x="394" y="663"/>
                  </a:cubicBezTo>
                  <a:cubicBezTo>
                    <a:pt x="393" y="662"/>
                    <a:pt x="393" y="662"/>
                    <a:pt x="393" y="662"/>
                  </a:cubicBezTo>
                  <a:cubicBezTo>
                    <a:pt x="393" y="662"/>
                    <a:pt x="393" y="662"/>
                    <a:pt x="393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2" y="662"/>
                    <a:pt x="392" y="662"/>
                    <a:pt x="392" y="662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390" y="662"/>
                    <a:pt x="390" y="662"/>
                    <a:pt x="390" y="662"/>
                  </a:cubicBezTo>
                  <a:cubicBezTo>
                    <a:pt x="390" y="662"/>
                    <a:pt x="390" y="662"/>
                    <a:pt x="390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9" y="662"/>
                    <a:pt x="389" y="662"/>
                    <a:pt x="389" y="662"/>
                  </a:cubicBezTo>
                  <a:cubicBezTo>
                    <a:pt x="386" y="663"/>
                    <a:pt x="386" y="663"/>
                    <a:pt x="386" y="663"/>
                  </a:cubicBezTo>
                  <a:cubicBezTo>
                    <a:pt x="386" y="663"/>
                    <a:pt x="386" y="663"/>
                    <a:pt x="386" y="663"/>
                  </a:cubicBezTo>
                  <a:cubicBezTo>
                    <a:pt x="384" y="663"/>
                    <a:pt x="384" y="663"/>
                    <a:pt x="384" y="663"/>
                  </a:cubicBezTo>
                  <a:cubicBezTo>
                    <a:pt x="384" y="663"/>
                    <a:pt x="384" y="663"/>
                    <a:pt x="384" y="663"/>
                  </a:cubicBezTo>
                  <a:cubicBezTo>
                    <a:pt x="382" y="664"/>
                    <a:pt x="382" y="664"/>
                    <a:pt x="382" y="664"/>
                  </a:cubicBezTo>
                  <a:cubicBezTo>
                    <a:pt x="382" y="664"/>
                    <a:pt x="382" y="664"/>
                    <a:pt x="382" y="664"/>
                  </a:cubicBezTo>
                  <a:cubicBezTo>
                    <a:pt x="380" y="664"/>
                    <a:pt x="380" y="664"/>
                    <a:pt x="380" y="664"/>
                  </a:cubicBezTo>
                  <a:cubicBezTo>
                    <a:pt x="380" y="664"/>
                    <a:pt x="380" y="664"/>
                    <a:pt x="380" y="664"/>
                  </a:cubicBezTo>
                  <a:cubicBezTo>
                    <a:pt x="378" y="664"/>
                    <a:pt x="378" y="664"/>
                    <a:pt x="378" y="664"/>
                  </a:cubicBezTo>
                  <a:cubicBezTo>
                    <a:pt x="378" y="664"/>
                    <a:pt x="378" y="664"/>
                    <a:pt x="378" y="664"/>
                  </a:cubicBezTo>
                  <a:cubicBezTo>
                    <a:pt x="376" y="665"/>
                    <a:pt x="376" y="665"/>
                    <a:pt x="376" y="665"/>
                  </a:cubicBezTo>
                  <a:cubicBezTo>
                    <a:pt x="376" y="665"/>
                    <a:pt x="376" y="665"/>
                    <a:pt x="376" y="665"/>
                  </a:cubicBezTo>
                  <a:cubicBezTo>
                    <a:pt x="374" y="665"/>
                    <a:pt x="374" y="665"/>
                    <a:pt x="374" y="665"/>
                  </a:cubicBezTo>
                  <a:cubicBezTo>
                    <a:pt x="374" y="665"/>
                    <a:pt x="374" y="665"/>
                    <a:pt x="374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2" y="665"/>
                    <a:pt x="372" y="665"/>
                    <a:pt x="372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1" y="665"/>
                    <a:pt x="371" y="665"/>
                    <a:pt x="371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70" y="665"/>
                    <a:pt x="370" y="665"/>
                    <a:pt x="370" y="665"/>
                  </a:cubicBezTo>
                  <a:cubicBezTo>
                    <a:pt x="369" y="665"/>
                    <a:pt x="369" y="665"/>
                    <a:pt x="369" y="665"/>
                  </a:cubicBezTo>
                  <a:cubicBezTo>
                    <a:pt x="369" y="665"/>
                    <a:pt x="369" y="665"/>
                    <a:pt x="369" y="665"/>
                  </a:cubicBezTo>
                  <a:cubicBezTo>
                    <a:pt x="369" y="664"/>
                    <a:pt x="369" y="664"/>
                    <a:pt x="369" y="664"/>
                  </a:cubicBezTo>
                  <a:cubicBezTo>
                    <a:pt x="369" y="664"/>
                    <a:pt x="369" y="664"/>
                    <a:pt x="369" y="664"/>
                  </a:cubicBezTo>
                  <a:cubicBezTo>
                    <a:pt x="368" y="664"/>
                    <a:pt x="368" y="664"/>
                    <a:pt x="368" y="664"/>
                  </a:cubicBezTo>
                  <a:cubicBezTo>
                    <a:pt x="368" y="664"/>
                    <a:pt x="368" y="664"/>
                    <a:pt x="368" y="664"/>
                  </a:cubicBezTo>
                  <a:cubicBezTo>
                    <a:pt x="368" y="663"/>
                    <a:pt x="368" y="663"/>
                    <a:pt x="368" y="663"/>
                  </a:cubicBezTo>
                  <a:cubicBezTo>
                    <a:pt x="368" y="663"/>
                    <a:pt x="368" y="663"/>
                    <a:pt x="368" y="663"/>
                  </a:cubicBezTo>
                  <a:cubicBezTo>
                    <a:pt x="367" y="663"/>
                    <a:pt x="367" y="663"/>
                    <a:pt x="367" y="663"/>
                  </a:cubicBezTo>
                  <a:cubicBezTo>
                    <a:pt x="367" y="663"/>
                    <a:pt x="367" y="663"/>
                    <a:pt x="367" y="663"/>
                  </a:cubicBezTo>
                  <a:cubicBezTo>
                    <a:pt x="367" y="662"/>
                    <a:pt x="367" y="662"/>
                    <a:pt x="367" y="662"/>
                  </a:cubicBezTo>
                  <a:cubicBezTo>
                    <a:pt x="367" y="662"/>
                    <a:pt x="367" y="662"/>
                    <a:pt x="367" y="662"/>
                  </a:cubicBezTo>
                  <a:cubicBezTo>
                    <a:pt x="366" y="662"/>
                    <a:pt x="366" y="662"/>
                    <a:pt x="366" y="662"/>
                  </a:cubicBezTo>
                  <a:cubicBezTo>
                    <a:pt x="366" y="662"/>
                    <a:pt x="366" y="662"/>
                    <a:pt x="366" y="662"/>
                  </a:cubicBezTo>
                  <a:cubicBezTo>
                    <a:pt x="366" y="661"/>
                    <a:pt x="366" y="661"/>
                    <a:pt x="366" y="661"/>
                  </a:cubicBezTo>
                  <a:cubicBezTo>
                    <a:pt x="366" y="661"/>
                    <a:pt x="366" y="661"/>
                    <a:pt x="366" y="661"/>
                  </a:cubicBezTo>
                  <a:cubicBezTo>
                    <a:pt x="365" y="660"/>
                    <a:pt x="365" y="660"/>
                    <a:pt x="365" y="660"/>
                  </a:cubicBezTo>
                  <a:cubicBezTo>
                    <a:pt x="365" y="660"/>
                    <a:pt x="365" y="660"/>
                    <a:pt x="365" y="660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5" y="659"/>
                    <a:pt x="365" y="659"/>
                    <a:pt x="365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9"/>
                    <a:pt x="366" y="659"/>
                    <a:pt x="366" y="659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6" y="658"/>
                    <a:pt x="366" y="658"/>
                    <a:pt x="366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8"/>
                    <a:pt x="367" y="658"/>
                    <a:pt x="367" y="658"/>
                  </a:cubicBezTo>
                  <a:cubicBezTo>
                    <a:pt x="367" y="657"/>
                    <a:pt x="367" y="657"/>
                    <a:pt x="367" y="657"/>
                  </a:cubicBezTo>
                  <a:cubicBezTo>
                    <a:pt x="367" y="657"/>
                    <a:pt x="367" y="657"/>
                    <a:pt x="367" y="657"/>
                  </a:cubicBezTo>
                  <a:cubicBezTo>
                    <a:pt x="368" y="658"/>
                    <a:pt x="368" y="658"/>
                    <a:pt x="368" y="658"/>
                  </a:cubicBezTo>
                  <a:cubicBezTo>
                    <a:pt x="368" y="658"/>
                    <a:pt x="368" y="658"/>
                    <a:pt x="368" y="658"/>
                  </a:cubicBezTo>
                  <a:cubicBezTo>
                    <a:pt x="369" y="658"/>
                    <a:pt x="369" y="658"/>
                    <a:pt x="369" y="658"/>
                  </a:cubicBezTo>
                  <a:cubicBezTo>
                    <a:pt x="369" y="658"/>
                    <a:pt x="369" y="658"/>
                    <a:pt x="369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0" y="658"/>
                    <a:pt x="370" y="658"/>
                    <a:pt x="370" y="658"/>
                  </a:cubicBezTo>
                  <a:cubicBezTo>
                    <a:pt x="371" y="658"/>
                    <a:pt x="371" y="658"/>
                    <a:pt x="371" y="658"/>
                  </a:cubicBezTo>
                  <a:cubicBezTo>
                    <a:pt x="371" y="658"/>
                    <a:pt x="371" y="658"/>
                    <a:pt x="371" y="658"/>
                  </a:cubicBezTo>
                  <a:cubicBezTo>
                    <a:pt x="372" y="658"/>
                    <a:pt x="372" y="658"/>
                    <a:pt x="372" y="658"/>
                  </a:cubicBezTo>
                  <a:cubicBezTo>
                    <a:pt x="372" y="658"/>
                    <a:pt x="372" y="658"/>
                    <a:pt x="372" y="658"/>
                  </a:cubicBezTo>
                  <a:cubicBezTo>
                    <a:pt x="373" y="659"/>
                    <a:pt x="373" y="659"/>
                    <a:pt x="373" y="659"/>
                  </a:cubicBezTo>
                  <a:cubicBezTo>
                    <a:pt x="373" y="659"/>
                    <a:pt x="373" y="659"/>
                    <a:pt x="373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74" y="659"/>
                    <a:pt x="374" y="659"/>
                    <a:pt x="374" y="659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90" y="658"/>
                    <a:pt x="390" y="658"/>
                    <a:pt x="390" y="658"/>
                  </a:cubicBezTo>
                  <a:cubicBezTo>
                    <a:pt x="398" y="658"/>
                    <a:pt x="398" y="658"/>
                    <a:pt x="398" y="658"/>
                  </a:cubicBezTo>
                  <a:cubicBezTo>
                    <a:pt x="398" y="658"/>
                    <a:pt x="398" y="658"/>
                    <a:pt x="398" y="658"/>
                  </a:cubicBezTo>
                  <a:cubicBezTo>
                    <a:pt x="399" y="658"/>
                    <a:pt x="399" y="658"/>
                    <a:pt x="399" y="658"/>
                  </a:cubicBezTo>
                  <a:cubicBezTo>
                    <a:pt x="399" y="658"/>
                    <a:pt x="399" y="658"/>
                    <a:pt x="399" y="658"/>
                  </a:cubicBezTo>
                  <a:cubicBezTo>
                    <a:pt x="399" y="659"/>
                    <a:pt x="399" y="659"/>
                    <a:pt x="399" y="659"/>
                  </a:cubicBezTo>
                  <a:cubicBezTo>
                    <a:pt x="399" y="659"/>
                    <a:pt x="399" y="659"/>
                    <a:pt x="399" y="659"/>
                  </a:cubicBezTo>
                  <a:cubicBezTo>
                    <a:pt x="400" y="660"/>
                    <a:pt x="400" y="660"/>
                    <a:pt x="400" y="660"/>
                  </a:cubicBezTo>
                  <a:cubicBezTo>
                    <a:pt x="400" y="660"/>
                    <a:pt x="400" y="660"/>
                    <a:pt x="400" y="660"/>
                  </a:cubicBezTo>
                  <a:cubicBezTo>
                    <a:pt x="401" y="661"/>
                    <a:pt x="401" y="661"/>
                    <a:pt x="401" y="661"/>
                  </a:cubicBezTo>
                  <a:cubicBezTo>
                    <a:pt x="401" y="661"/>
                    <a:pt x="401" y="661"/>
                    <a:pt x="401" y="661"/>
                  </a:cubicBezTo>
                  <a:cubicBezTo>
                    <a:pt x="401" y="662"/>
                    <a:pt x="401" y="662"/>
                    <a:pt x="401" y="662"/>
                  </a:cubicBezTo>
                  <a:cubicBezTo>
                    <a:pt x="401" y="662"/>
                    <a:pt x="401" y="662"/>
                    <a:pt x="401" y="662"/>
                  </a:cubicBezTo>
                  <a:cubicBezTo>
                    <a:pt x="401" y="663"/>
                    <a:pt x="401" y="663"/>
                    <a:pt x="401" y="663"/>
                  </a:cubicBezTo>
                  <a:cubicBezTo>
                    <a:pt x="401" y="663"/>
                    <a:pt x="401" y="663"/>
                    <a:pt x="401" y="663"/>
                  </a:cubicBezTo>
                  <a:cubicBezTo>
                    <a:pt x="401" y="664"/>
                    <a:pt x="401" y="664"/>
                    <a:pt x="401" y="664"/>
                  </a:cubicBezTo>
                  <a:cubicBezTo>
                    <a:pt x="401" y="664"/>
                    <a:pt x="401" y="664"/>
                    <a:pt x="401" y="664"/>
                  </a:cubicBezTo>
                  <a:cubicBezTo>
                    <a:pt x="401" y="665"/>
                    <a:pt x="401" y="665"/>
                    <a:pt x="401" y="665"/>
                  </a:cubicBezTo>
                  <a:cubicBezTo>
                    <a:pt x="401" y="665"/>
                    <a:pt x="401" y="665"/>
                    <a:pt x="401" y="665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6"/>
                    <a:pt x="400" y="666"/>
                    <a:pt x="400" y="666"/>
                  </a:cubicBezTo>
                  <a:cubicBezTo>
                    <a:pt x="400" y="667"/>
                    <a:pt x="400" y="667"/>
                    <a:pt x="400" y="667"/>
                  </a:cubicBezTo>
                  <a:cubicBezTo>
                    <a:pt x="400" y="667"/>
                    <a:pt x="400" y="667"/>
                    <a:pt x="400" y="667"/>
                  </a:cubicBezTo>
                  <a:cubicBezTo>
                    <a:pt x="399" y="667"/>
                    <a:pt x="399" y="667"/>
                    <a:pt x="399" y="667"/>
                  </a:cubicBezTo>
                  <a:cubicBezTo>
                    <a:pt x="399" y="667"/>
                    <a:pt x="399" y="667"/>
                    <a:pt x="399" y="667"/>
                  </a:cubicBezTo>
                  <a:cubicBezTo>
                    <a:pt x="399" y="668"/>
                    <a:pt x="399" y="668"/>
                    <a:pt x="399" y="668"/>
                  </a:cubicBezTo>
                  <a:cubicBezTo>
                    <a:pt x="399" y="668"/>
                    <a:pt x="399" y="668"/>
                    <a:pt x="399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8"/>
                    <a:pt x="398" y="668"/>
                    <a:pt x="398" y="668"/>
                  </a:cubicBezTo>
                  <a:cubicBezTo>
                    <a:pt x="398" y="669"/>
                    <a:pt x="398" y="669"/>
                    <a:pt x="398" y="669"/>
                  </a:cubicBezTo>
                  <a:cubicBezTo>
                    <a:pt x="398" y="669"/>
                    <a:pt x="398" y="669"/>
                    <a:pt x="398" y="669"/>
                  </a:cubicBezTo>
                  <a:cubicBezTo>
                    <a:pt x="396" y="670"/>
                    <a:pt x="396" y="670"/>
                    <a:pt x="396" y="670"/>
                  </a:cubicBezTo>
                  <a:cubicBezTo>
                    <a:pt x="396" y="670"/>
                    <a:pt x="396" y="670"/>
                    <a:pt x="396" y="670"/>
                  </a:cubicBezTo>
                  <a:cubicBezTo>
                    <a:pt x="395" y="672"/>
                    <a:pt x="395" y="672"/>
                    <a:pt x="395" y="672"/>
                  </a:cubicBezTo>
                  <a:cubicBezTo>
                    <a:pt x="395" y="672"/>
                    <a:pt x="395" y="672"/>
                    <a:pt x="395" y="672"/>
                  </a:cubicBezTo>
                  <a:cubicBezTo>
                    <a:pt x="393" y="673"/>
                    <a:pt x="393" y="673"/>
                    <a:pt x="393" y="673"/>
                  </a:cubicBezTo>
                  <a:cubicBezTo>
                    <a:pt x="393" y="673"/>
                    <a:pt x="393" y="673"/>
                    <a:pt x="393" y="673"/>
                  </a:cubicBezTo>
                  <a:cubicBezTo>
                    <a:pt x="392" y="675"/>
                    <a:pt x="392" y="675"/>
                    <a:pt x="392" y="675"/>
                  </a:cubicBezTo>
                  <a:cubicBezTo>
                    <a:pt x="392" y="675"/>
                    <a:pt x="392" y="675"/>
                    <a:pt x="392" y="675"/>
                  </a:cubicBezTo>
                  <a:cubicBezTo>
                    <a:pt x="391" y="676"/>
                    <a:pt x="391" y="676"/>
                    <a:pt x="391" y="676"/>
                  </a:cubicBezTo>
                  <a:cubicBezTo>
                    <a:pt x="391" y="676"/>
                    <a:pt x="391" y="676"/>
                    <a:pt x="391" y="676"/>
                  </a:cubicBezTo>
                  <a:cubicBezTo>
                    <a:pt x="390" y="677"/>
                    <a:pt x="390" y="677"/>
                    <a:pt x="390" y="677"/>
                  </a:cubicBezTo>
                  <a:cubicBezTo>
                    <a:pt x="390" y="677"/>
                    <a:pt x="390" y="677"/>
                    <a:pt x="390" y="677"/>
                  </a:cubicBezTo>
                  <a:cubicBezTo>
                    <a:pt x="388" y="679"/>
                    <a:pt x="388" y="679"/>
                    <a:pt x="388" y="679"/>
                  </a:cubicBezTo>
                  <a:cubicBezTo>
                    <a:pt x="388" y="679"/>
                    <a:pt x="388" y="679"/>
                    <a:pt x="388" y="679"/>
                  </a:cubicBezTo>
                  <a:cubicBezTo>
                    <a:pt x="387" y="679"/>
                    <a:pt x="387" y="679"/>
                    <a:pt x="387" y="679"/>
                  </a:cubicBezTo>
                  <a:cubicBezTo>
                    <a:pt x="387" y="679"/>
                    <a:pt x="387" y="679"/>
                    <a:pt x="387" y="679"/>
                  </a:cubicBezTo>
                  <a:cubicBezTo>
                    <a:pt x="381" y="688"/>
                    <a:pt x="381" y="688"/>
                    <a:pt x="381" y="688"/>
                  </a:cubicBezTo>
                  <a:cubicBezTo>
                    <a:pt x="381" y="688"/>
                    <a:pt x="381" y="688"/>
                    <a:pt x="381" y="688"/>
                  </a:cubicBezTo>
                  <a:cubicBezTo>
                    <a:pt x="382" y="690"/>
                    <a:pt x="382" y="690"/>
                    <a:pt x="382" y="690"/>
                  </a:cubicBezTo>
                  <a:cubicBezTo>
                    <a:pt x="382" y="690"/>
                    <a:pt x="382" y="690"/>
                    <a:pt x="382" y="690"/>
                  </a:cubicBezTo>
                  <a:cubicBezTo>
                    <a:pt x="383" y="690"/>
                    <a:pt x="383" y="690"/>
                    <a:pt x="383" y="690"/>
                  </a:cubicBezTo>
                  <a:cubicBezTo>
                    <a:pt x="383" y="690"/>
                    <a:pt x="383" y="690"/>
                    <a:pt x="383" y="690"/>
                  </a:cubicBezTo>
                  <a:cubicBezTo>
                    <a:pt x="385" y="690"/>
                    <a:pt x="385" y="690"/>
                    <a:pt x="385" y="690"/>
                  </a:cubicBezTo>
                  <a:cubicBezTo>
                    <a:pt x="385" y="690"/>
                    <a:pt x="385" y="690"/>
                    <a:pt x="385" y="690"/>
                  </a:cubicBezTo>
                  <a:cubicBezTo>
                    <a:pt x="386" y="690"/>
                    <a:pt x="386" y="690"/>
                    <a:pt x="386" y="690"/>
                  </a:cubicBezTo>
                  <a:cubicBezTo>
                    <a:pt x="386" y="690"/>
                    <a:pt x="386" y="690"/>
                    <a:pt x="386" y="690"/>
                  </a:cubicBezTo>
                  <a:cubicBezTo>
                    <a:pt x="388" y="689"/>
                    <a:pt x="388" y="689"/>
                    <a:pt x="388" y="689"/>
                  </a:cubicBezTo>
                  <a:cubicBezTo>
                    <a:pt x="388" y="689"/>
                    <a:pt x="388" y="689"/>
                    <a:pt x="388" y="689"/>
                  </a:cubicBezTo>
                  <a:cubicBezTo>
                    <a:pt x="390" y="688"/>
                    <a:pt x="390" y="688"/>
                    <a:pt x="390" y="688"/>
                  </a:cubicBezTo>
                  <a:cubicBezTo>
                    <a:pt x="390" y="688"/>
                    <a:pt x="390" y="688"/>
                    <a:pt x="390" y="688"/>
                  </a:cubicBezTo>
                  <a:cubicBezTo>
                    <a:pt x="391" y="688"/>
                    <a:pt x="391" y="688"/>
                    <a:pt x="391" y="688"/>
                  </a:cubicBezTo>
                  <a:cubicBezTo>
                    <a:pt x="391" y="688"/>
                    <a:pt x="391" y="688"/>
                    <a:pt x="391" y="688"/>
                  </a:cubicBezTo>
                  <a:cubicBezTo>
                    <a:pt x="392" y="687"/>
                    <a:pt x="392" y="687"/>
                    <a:pt x="392" y="687"/>
                  </a:cubicBezTo>
                  <a:cubicBezTo>
                    <a:pt x="392" y="687"/>
                    <a:pt x="392" y="687"/>
                    <a:pt x="392" y="687"/>
                  </a:cubicBezTo>
                  <a:cubicBezTo>
                    <a:pt x="394" y="686"/>
                    <a:pt x="394" y="686"/>
                    <a:pt x="394" y="686"/>
                  </a:cubicBezTo>
                  <a:cubicBezTo>
                    <a:pt x="394" y="686"/>
                    <a:pt x="394" y="686"/>
                    <a:pt x="394" y="686"/>
                  </a:cubicBezTo>
                  <a:cubicBezTo>
                    <a:pt x="394" y="687"/>
                    <a:pt x="394" y="687"/>
                    <a:pt x="394" y="687"/>
                  </a:cubicBezTo>
                  <a:cubicBezTo>
                    <a:pt x="394" y="687"/>
                    <a:pt x="394" y="687"/>
                    <a:pt x="394" y="687"/>
                  </a:cubicBezTo>
                  <a:cubicBezTo>
                    <a:pt x="395" y="687"/>
                    <a:pt x="395" y="687"/>
                    <a:pt x="395" y="687"/>
                  </a:cubicBezTo>
                  <a:cubicBezTo>
                    <a:pt x="395" y="687"/>
                    <a:pt x="395" y="687"/>
                    <a:pt x="395" y="687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8"/>
                    <a:pt x="395" y="688"/>
                    <a:pt x="395" y="688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89"/>
                    <a:pt x="395" y="689"/>
                    <a:pt x="395" y="689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0"/>
                    <a:pt x="395" y="690"/>
                    <a:pt x="395" y="690"/>
                  </a:cubicBezTo>
                  <a:cubicBezTo>
                    <a:pt x="395" y="691"/>
                    <a:pt x="395" y="691"/>
                    <a:pt x="395" y="691"/>
                  </a:cubicBezTo>
                  <a:cubicBezTo>
                    <a:pt x="395" y="691"/>
                    <a:pt x="395" y="691"/>
                    <a:pt x="395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4" y="691"/>
                    <a:pt x="394" y="691"/>
                    <a:pt x="394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392" y="691"/>
                    <a:pt x="392" y="691"/>
                    <a:pt x="392" y="691"/>
                  </a:cubicBezTo>
                  <a:cubicBezTo>
                    <a:pt x="392" y="691"/>
                    <a:pt x="392" y="691"/>
                    <a:pt x="392" y="691"/>
                  </a:cubicBezTo>
                  <a:cubicBezTo>
                    <a:pt x="392" y="692"/>
                    <a:pt x="392" y="692"/>
                    <a:pt x="392" y="692"/>
                  </a:cubicBezTo>
                  <a:cubicBezTo>
                    <a:pt x="392" y="692"/>
                    <a:pt x="392" y="692"/>
                    <a:pt x="392" y="692"/>
                  </a:cubicBezTo>
                  <a:cubicBezTo>
                    <a:pt x="376" y="696"/>
                    <a:pt x="376" y="696"/>
                    <a:pt x="376" y="696"/>
                  </a:cubicBezTo>
                  <a:cubicBezTo>
                    <a:pt x="376" y="696"/>
                    <a:pt x="376" y="696"/>
                    <a:pt x="376" y="696"/>
                  </a:cubicBezTo>
                  <a:cubicBezTo>
                    <a:pt x="376" y="697"/>
                    <a:pt x="376" y="697"/>
                    <a:pt x="376" y="697"/>
                  </a:cubicBezTo>
                  <a:cubicBezTo>
                    <a:pt x="376" y="697"/>
                    <a:pt x="376" y="697"/>
                    <a:pt x="376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5" y="697"/>
                    <a:pt x="375" y="697"/>
                    <a:pt x="375" y="697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4" y="698"/>
                    <a:pt x="374" y="698"/>
                    <a:pt x="374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3" y="698"/>
                    <a:pt x="373" y="698"/>
                    <a:pt x="373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2" y="698"/>
                    <a:pt x="372" y="698"/>
                    <a:pt x="372" y="698"/>
                  </a:cubicBezTo>
                  <a:cubicBezTo>
                    <a:pt x="371" y="699"/>
                    <a:pt x="371" y="699"/>
                    <a:pt x="370" y="699"/>
                  </a:cubicBezTo>
                  <a:cubicBezTo>
                    <a:pt x="370" y="699"/>
                    <a:pt x="370" y="699"/>
                    <a:pt x="370" y="699"/>
                  </a:cubicBezTo>
                  <a:cubicBezTo>
                    <a:pt x="370" y="699"/>
                    <a:pt x="369" y="699"/>
                    <a:pt x="369" y="699"/>
                  </a:cubicBezTo>
                  <a:cubicBezTo>
                    <a:pt x="369" y="699"/>
                    <a:pt x="369" y="700"/>
                    <a:pt x="369" y="700"/>
                  </a:cubicBezTo>
                  <a:cubicBezTo>
                    <a:pt x="369" y="700"/>
                    <a:pt x="368" y="700"/>
                    <a:pt x="368" y="700"/>
                  </a:cubicBezTo>
                  <a:cubicBezTo>
                    <a:pt x="368" y="700"/>
                    <a:pt x="368" y="700"/>
                    <a:pt x="368" y="700"/>
                  </a:cubicBezTo>
                  <a:cubicBezTo>
                    <a:pt x="368" y="700"/>
                    <a:pt x="368" y="700"/>
                    <a:pt x="368" y="700"/>
                  </a:cubicBezTo>
                  <a:cubicBezTo>
                    <a:pt x="368" y="700"/>
                    <a:pt x="368" y="700"/>
                    <a:pt x="368" y="700"/>
                  </a:cubicBezTo>
                  <a:cubicBezTo>
                    <a:pt x="367" y="701"/>
                    <a:pt x="367" y="701"/>
                    <a:pt x="366" y="701"/>
                  </a:cubicBezTo>
                  <a:cubicBezTo>
                    <a:pt x="366" y="701"/>
                    <a:pt x="366" y="701"/>
                    <a:pt x="366" y="701"/>
                  </a:cubicBezTo>
                  <a:cubicBezTo>
                    <a:pt x="366" y="701"/>
                    <a:pt x="365" y="701"/>
                    <a:pt x="365" y="701"/>
                  </a:cubicBezTo>
                  <a:cubicBezTo>
                    <a:pt x="365" y="701"/>
                    <a:pt x="365" y="701"/>
                    <a:pt x="365" y="701"/>
                  </a:cubicBezTo>
                  <a:cubicBezTo>
                    <a:pt x="365" y="701"/>
                    <a:pt x="365" y="701"/>
                    <a:pt x="365" y="701"/>
                  </a:cubicBezTo>
                  <a:cubicBezTo>
                    <a:pt x="365" y="701"/>
                    <a:pt x="365" y="701"/>
                    <a:pt x="365" y="701"/>
                  </a:cubicBezTo>
                  <a:cubicBezTo>
                    <a:pt x="365" y="701"/>
                    <a:pt x="364" y="701"/>
                    <a:pt x="364" y="701"/>
                  </a:cubicBezTo>
                  <a:cubicBezTo>
                    <a:pt x="364" y="701"/>
                    <a:pt x="364" y="701"/>
                    <a:pt x="364" y="701"/>
                  </a:cubicBezTo>
                  <a:cubicBezTo>
                    <a:pt x="364" y="701"/>
                    <a:pt x="364" y="701"/>
                    <a:pt x="364" y="702"/>
                  </a:cubicBezTo>
                  <a:cubicBezTo>
                    <a:pt x="364" y="702"/>
                    <a:pt x="364" y="702"/>
                    <a:pt x="364" y="702"/>
                  </a:cubicBezTo>
                  <a:cubicBezTo>
                    <a:pt x="364" y="702"/>
                    <a:pt x="363" y="702"/>
                    <a:pt x="363" y="702"/>
                  </a:cubicBezTo>
                  <a:cubicBezTo>
                    <a:pt x="363" y="702"/>
                    <a:pt x="363" y="702"/>
                    <a:pt x="363" y="702"/>
                  </a:cubicBezTo>
                  <a:cubicBezTo>
                    <a:pt x="363" y="702"/>
                    <a:pt x="362" y="702"/>
                    <a:pt x="361" y="702"/>
                  </a:cubicBezTo>
                  <a:cubicBezTo>
                    <a:pt x="361" y="702"/>
                    <a:pt x="361" y="702"/>
                    <a:pt x="361" y="702"/>
                  </a:cubicBezTo>
                  <a:cubicBezTo>
                    <a:pt x="361" y="702"/>
                    <a:pt x="361" y="702"/>
                    <a:pt x="361" y="702"/>
                  </a:cubicBezTo>
                  <a:cubicBezTo>
                    <a:pt x="361" y="702"/>
                    <a:pt x="361" y="702"/>
                    <a:pt x="361" y="702"/>
                  </a:cubicBezTo>
                  <a:cubicBezTo>
                    <a:pt x="360" y="702"/>
                    <a:pt x="360" y="702"/>
                    <a:pt x="360" y="702"/>
                  </a:cubicBezTo>
                  <a:cubicBezTo>
                    <a:pt x="360" y="702"/>
                    <a:pt x="360" y="702"/>
                    <a:pt x="360" y="702"/>
                  </a:cubicBezTo>
                  <a:cubicBezTo>
                    <a:pt x="360" y="703"/>
                    <a:pt x="360" y="703"/>
                    <a:pt x="360" y="703"/>
                  </a:cubicBezTo>
                  <a:cubicBezTo>
                    <a:pt x="360" y="703"/>
                    <a:pt x="360" y="703"/>
                    <a:pt x="360" y="703"/>
                  </a:cubicBezTo>
                  <a:cubicBezTo>
                    <a:pt x="359" y="704"/>
                    <a:pt x="359" y="704"/>
                    <a:pt x="359" y="704"/>
                  </a:cubicBezTo>
                  <a:cubicBezTo>
                    <a:pt x="359" y="704"/>
                    <a:pt x="359" y="704"/>
                    <a:pt x="359" y="704"/>
                  </a:cubicBezTo>
                  <a:cubicBezTo>
                    <a:pt x="358" y="704"/>
                    <a:pt x="358" y="704"/>
                    <a:pt x="358" y="704"/>
                  </a:cubicBezTo>
                  <a:cubicBezTo>
                    <a:pt x="358" y="704"/>
                    <a:pt x="358" y="704"/>
                    <a:pt x="358" y="704"/>
                  </a:cubicBezTo>
                  <a:cubicBezTo>
                    <a:pt x="357" y="705"/>
                    <a:pt x="357" y="705"/>
                    <a:pt x="357" y="705"/>
                  </a:cubicBezTo>
                  <a:cubicBezTo>
                    <a:pt x="357" y="705"/>
                    <a:pt x="357" y="705"/>
                    <a:pt x="357" y="705"/>
                  </a:cubicBezTo>
                  <a:cubicBezTo>
                    <a:pt x="356" y="705"/>
                    <a:pt x="356" y="705"/>
                    <a:pt x="356" y="705"/>
                  </a:cubicBezTo>
                  <a:cubicBezTo>
                    <a:pt x="356" y="705"/>
                    <a:pt x="356" y="705"/>
                    <a:pt x="356" y="705"/>
                  </a:cubicBezTo>
                  <a:cubicBezTo>
                    <a:pt x="355" y="706"/>
                    <a:pt x="355" y="706"/>
                    <a:pt x="355" y="706"/>
                  </a:cubicBezTo>
                  <a:cubicBezTo>
                    <a:pt x="355" y="706"/>
                    <a:pt x="355" y="706"/>
                    <a:pt x="355" y="706"/>
                  </a:cubicBezTo>
                  <a:cubicBezTo>
                    <a:pt x="353" y="706"/>
                    <a:pt x="353" y="706"/>
                    <a:pt x="353" y="706"/>
                  </a:cubicBezTo>
                  <a:cubicBezTo>
                    <a:pt x="353" y="706"/>
                    <a:pt x="353" y="706"/>
                    <a:pt x="353" y="706"/>
                  </a:cubicBezTo>
                  <a:cubicBezTo>
                    <a:pt x="352" y="706"/>
                    <a:pt x="352" y="706"/>
                    <a:pt x="352" y="706"/>
                  </a:cubicBezTo>
                  <a:close/>
                  <a:moveTo>
                    <a:pt x="218" y="701"/>
                  </a:moveTo>
                  <a:cubicBezTo>
                    <a:pt x="217" y="699"/>
                    <a:pt x="217" y="699"/>
                    <a:pt x="217" y="699"/>
                  </a:cubicBezTo>
                  <a:cubicBezTo>
                    <a:pt x="217" y="699"/>
                    <a:pt x="217" y="699"/>
                    <a:pt x="217" y="699"/>
                  </a:cubicBezTo>
                  <a:cubicBezTo>
                    <a:pt x="217" y="699"/>
                    <a:pt x="216" y="698"/>
                    <a:pt x="216" y="697"/>
                  </a:cubicBezTo>
                  <a:cubicBezTo>
                    <a:pt x="216" y="697"/>
                    <a:pt x="216" y="697"/>
                    <a:pt x="216" y="697"/>
                  </a:cubicBezTo>
                  <a:cubicBezTo>
                    <a:pt x="216" y="697"/>
                    <a:pt x="216" y="696"/>
                    <a:pt x="215" y="696"/>
                  </a:cubicBezTo>
                  <a:cubicBezTo>
                    <a:pt x="215" y="696"/>
                    <a:pt x="215" y="696"/>
                    <a:pt x="215" y="696"/>
                  </a:cubicBezTo>
                  <a:cubicBezTo>
                    <a:pt x="215" y="695"/>
                    <a:pt x="215" y="695"/>
                    <a:pt x="215" y="694"/>
                  </a:cubicBezTo>
                  <a:cubicBezTo>
                    <a:pt x="215" y="694"/>
                    <a:pt x="215" y="694"/>
                    <a:pt x="215" y="694"/>
                  </a:cubicBezTo>
                  <a:cubicBezTo>
                    <a:pt x="215" y="694"/>
                    <a:pt x="215" y="693"/>
                    <a:pt x="215" y="692"/>
                  </a:cubicBezTo>
                  <a:cubicBezTo>
                    <a:pt x="215" y="692"/>
                    <a:pt x="215" y="692"/>
                    <a:pt x="215" y="692"/>
                  </a:cubicBezTo>
                  <a:cubicBezTo>
                    <a:pt x="215" y="692"/>
                    <a:pt x="215" y="691"/>
                    <a:pt x="215" y="691"/>
                  </a:cubicBezTo>
                  <a:cubicBezTo>
                    <a:pt x="215" y="691"/>
                    <a:pt x="215" y="691"/>
                    <a:pt x="215" y="691"/>
                  </a:cubicBezTo>
                  <a:cubicBezTo>
                    <a:pt x="216" y="690"/>
                    <a:pt x="216" y="689"/>
                    <a:pt x="216" y="689"/>
                  </a:cubicBezTo>
                  <a:cubicBezTo>
                    <a:pt x="216" y="689"/>
                    <a:pt x="216" y="689"/>
                    <a:pt x="216" y="689"/>
                  </a:cubicBezTo>
                  <a:cubicBezTo>
                    <a:pt x="216" y="688"/>
                    <a:pt x="216" y="688"/>
                    <a:pt x="216" y="687"/>
                  </a:cubicBezTo>
                  <a:cubicBezTo>
                    <a:pt x="216" y="687"/>
                    <a:pt x="216" y="687"/>
                    <a:pt x="216" y="687"/>
                  </a:cubicBezTo>
                  <a:cubicBezTo>
                    <a:pt x="216" y="687"/>
                    <a:pt x="217" y="686"/>
                    <a:pt x="217" y="686"/>
                  </a:cubicBezTo>
                  <a:cubicBezTo>
                    <a:pt x="217" y="686"/>
                    <a:pt x="217" y="686"/>
                    <a:pt x="217" y="686"/>
                  </a:cubicBezTo>
                  <a:cubicBezTo>
                    <a:pt x="217" y="686"/>
                    <a:pt x="217" y="685"/>
                    <a:pt x="218" y="685"/>
                  </a:cubicBezTo>
                  <a:cubicBezTo>
                    <a:pt x="218" y="685"/>
                    <a:pt x="218" y="685"/>
                    <a:pt x="218" y="685"/>
                  </a:cubicBezTo>
                  <a:cubicBezTo>
                    <a:pt x="218" y="685"/>
                    <a:pt x="218" y="685"/>
                    <a:pt x="218" y="685"/>
                  </a:cubicBezTo>
                  <a:cubicBezTo>
                    <a:pt x="218" y="685"/>
                    <a:pt x="218" y="685"/>
                    <a:pt x="218" y="685"/>
                  </a:cubicBezTo>
                  <a:cubicBezTo>
                    <a:pt x="219" y="683"/>
                    <a:pt x="219" y="683"/>
                    <a:pt x="219" y="683"/>
                  </a:cubicBezTo>
                  <a:cubicBezTo>
                    <a:pt x="219" y="683"/>
                    <a:pt x="219" y="683"/>
                    <a:pt x="219" y="683"/>
                  </a:cubicBezTo>
                  <a:cubicBezTo>
                    <a:pt x="220" y="683"/>
                    <a:pt x="220" y="683"/>
                    <a:pt x="220" y="683"/>
                  </a:cubicBezTo>
                  <a:cubicBezTo>
                    <a:pt x="220" y="683"/>
                    <a:pt x="220" y="683"/>
                    <a:pt x="220" y="683"/>
                  </a:cubicBezTo>
                  <a:cubicBezTo>
                    <a:pt x="221" y="682"/>
                    <a:pt x="221" y="682"/>
                    <a:pt x="221" y="682"/>
                  </a:cubicBezTo>
                  <a:cubicBezTo>
                    <a:pt x="221" y="682"/>
                    <a:pt x="221" y="682"/>
                    <a:pt x="221" y="682"/>
                  </a:cubicBezTo>
                  <a:cubicBezTo>
                    <a:pt x="221" y="681"/>
                    <a:pt x="221" y="681"/>
                    <a:pt x="221" y="681"/>
                  </a:cubicBezTo>
                  <a:cubicBezTo>
                    <a:pt x="221" y="681"/>
                    <a:pt x="221" y="681"/>
                    <a:pt x="221" y="681"/>
                  </a:cubicBezTo>
                  <a:cubicBezTo>
                    <a:pt x="221" y="679"/>
                    <a:pt x="221" y="679"/>
                    <a:pt x="221" y="679"/>
                  </a:cubicBezTo>
                  <a:cubicBezTo>
                    <a:pt x="221" y="679"/>
                    <a:pt x="221" y="679"/>
                    <a:pt x="221" y="679"/>
                  </a:cubicBezTo>
                  <a:cubicBezTo>
                    <a:pt x="226" y="674"/>
                    <a:pt x="226" y="674"/>
                    <a:pt x="226" y="674"/>
                  </a:cubicBezTo>
                  <a:cubicBezTo>
                    <a:pt x="226" y="674"/>
                    <a:pt x="226" y="674"/>
                    <a:pt x="226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4"/>
                    <a:pt x="228" y="674"/>
                    <a:pt x="228" y="674"/>
                  </a:cubicBezTo>
                  <a:cubicBezTo>
                    <a:pt x="228" y="675"/>
                    <a:pt x="228" y="675"/>
                    <a:pt x="228" y="675"/>
                  </a:cubicBezTo>
                  <a:cubicBezTo>
                    <a:pt x="228" y="675"/>
                    <a:pt x="228" y="675"/>
                    <a:pt x="228" y="675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6"/>
                    <a:pt x="229" y="676"/>
                    <a:pt x="229" y="676"/>
                  </a:cubicBezTo>
                  <a:cubicBezTo>
                    <a:pt x="229" y="677"/>
                    <a:pt x="229" y="677"/>
                    <a:pt x="229" y="677"/>
                  </a:cubicBezTo>
                  <a:cubicBezTo>
                    <a:pt x="229" y="677"/>
                    <a:pt x="229" y="677"/>
                    <a:pt x="229" y="677"/>
                  </a:cubicBezTo>
                  <a:cubicBezTo>
                    <a:pt x="229" y="678"/>
                    <a:pt x="229" y="678"/>
                    <a:pt x="229" y="678"/>
                  </a:cubicBezTo>
                  <a:cubicBezTo>
                    <a:pt x="229" y="678"/>
                    <a:pt x="229" y="678"/>
                    <a:pt x="229" y="678"/>
                  </a:cubicBezTo>
                  <a:cubicBezTo>
                    <a:pt x="229" y="679"/>
                    <a:pt x="229" y="679"/>
                    <a:pt x="229" y="679"/>
                  </a:cubicBezTo>
                  <a:cubicBezTo>
                    <a:pt x="229" y="679"/>
                    <a:pt x="229" y="679"/>
                    <a:pt x="229" y="679"/>
                  </a:cubicBezTo>
                  <a:cubicBezTo>
                    <a:pt x="230" y="679"/>
                    <a:pt x="230" y="679"/>
                    <a:pt x="230" y="679"/>
                  </a:cubicBezTo>
                  <a:cubicBezTo>
                    <a:pt x="230" y="679"/>
                    <a:pt x="230" y="679"/>
                    <a:pt x="230" y="679"/>
                  </a:cubicBezTo>
                  <a:cubicBezTo>
                    <a:pt x="229" y="681"/>
                    <a:pt x="229" y="681"/>
                    <a:pt x="229" y="681"/>
                  </a:cubicBezTo>
                  <a:cubicBezTo>
                    <a:pt x="229" y="681"/>
                    <a:pt x="229" y="681"/>
                    <a:pt x="229" y="681"/>
                  </a:cubicBezTo>
                  <a:cubicBezTo>
                    <a:pt x="228" y="681"/>
                    <a:pt x="228" y="681"/>
                    <a:pt x="228" y="681"/>
                  </a:cubicBezTo>
                  <a:cubicBezTo>
                    <a:pt x="228" y="681"/>
                    <a:pt x="228" y="681"/>
                    <a:pt x="228" y="681"/>
                  </a:cubicBezTo>
                  <a:cubicBezTo>
                    <a:pt x="226" y="682"/>
                    <a:pt x="226" y="682"/>
                    <a:pt x="226" y="682"/>
                  </a:cubicBezTo>
                  <a:cubicBezTo>
                    <a:pt x="226" y="682"/>
                    <a:pt x="226" y="682"/>
                    <a:pt x="226" y="682"/>
                  </a:cubicBezTo>
                  <a:cubicBezTo>
                    <a:pt x="225" y="683"/>
                    <a:pt x="225" y="683"/>
                    <a:pt x="225" y="683"/>
                  </a:cubicBezTo>
                  <a:cubicBezTo>
                    <a:pt x="225" y="683"/>
                    <a:pt x="225" y="683"/>
                    <a:pt x="225" y="683"/>
                  </a:cubicBezTo>
                  <a:cubicBezTo>
                    <a:pt x="224" y="683"/>
                    <a:pt x="224" y="683"/>
                    <a:pt x="224" y="683"/>
                  </a:cubicBezTo>
                  <a:cubicBezTo>
                    <a:pt x="224" y="683"/>
                    <a:pt x="224" y="683"/>
                    <a:pt x="224" y="683"/>
                  </a:cubicBezTo>
                  <a:cubicBezTo>
                    <a:pt x="223" y="684"/>
                    <a:pt x="223" y="684"/>
                    <a:pt x="223" y="684"/>
                  </a:cubicBezTo>
                  <a:cubicBezTo>
                    <a:pt x="223" y="684"/>
                    <a:pt x="223" y="684"/>
                    <a:pt x="223" y="684"/>
                  </a:cubicBezTo>
                  <a:cubicBezTo>
                    <a:pt x="221" y="684"/>
                    <a:pt x="221" y="684"/>
                    <a:pt x="221" y="684"/>
                  </a:cubicBezTo>
                  <a:cubicBezTo>
                    <a:pt x="221" y="684"/>
                    <a:pt x="221" y="684"/>
                    <a:pt x="221" y="684"/>
                  </a:cubicBezTo>
                  <a:cubicBezTo>
                    <a:pt x="220" y="685"/>
                    <a:pt x="220" y="685"/>
                    <a:pt x="220" y="685"/>
                  </a:cubicBezTo>
                  <a:cubicBezTo>
                    <a:pt x="220" y="685"/>
                    <a:pt x="220" y="685"/>
                    <a:pt x="220" y="685"/>
                  </a:cubicBezTo>
                  <a:cubicBezTo>
                    <a:pt x="220" y="685"/>
                    <a:pt x="219" y="685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6"/>
                    <a:pt x="219" y="686"/>
                    <a:pt x="219" y="686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19" y="687"/>
                    <a:pt x="219" y="687"/>
                  </a:cubicBezTo>
                  <a:cubicBezTo>
                    <a:pt x="219" y="687"/>
                    <a:pt x="220" y="687"/>
                    <a:pt x="220" y="687"/>
                  </a:cubicBezTo>
                  <a:cubicBezTo>
                    <a:pt x="220" y="687"/>
                    <a:pt x="220" y="687"/>
                    <a:pt x="220" y="687"/>
                  </a:cubicBezTo>
                  <a:cubicBezTo>
                    <a:pt x="220" y="687"/>
                    <a:pt x="220" y="687"/>
                    <a:pt x="220" y="687"/>
                  </a:cubicBezTo>
                  <a:cubicBezTo>
                    <a:pt x="220" y="687"/>
                    <a:pt x="220" y="687"/>
                    <a:pt x="220" y="687"/>
                  </a:cubicBezTo>
                  <a:cubicBezTo>
                    <a:pt x="226" y="685"/>
                    <a:pt x="226" y="685"/>
                    <a:pt x="226" y="685"/>
                  </a:cubicBezTo>
                  <a:cubicBezTo>
                    <a:pt x="226" y="685"/>
                    <a:pt x="226" y="685"/>
                    <a:pt x="226" y="685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6" y="686"/>
                    <a:pt x="226" y="686"/>
                    <a:pt x="226" y="686"/>
                  </a:cubicBezTo>
                  <a:cubicBezTo>
                    <a:pt x="225" y="686"/>
                    <a:pt x="225" y="686"/>
                    <a:pt x="225" y="686"/>
                  </a:cubicBezTo>
                  <a:cubicBezTo>
                    <a:pt x="225" y="686"/>
                    <a:pt x="225" y="686"/>
                    <a:pt x="225" y="686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7"/>
                    <a:pt x="225" y="687"/>
                    <a:pt x="225" y="687"/>
                  </a:cubicBezTo>
                  <a:cubicBezTo>
                    <a:pt x="225" y="688"/>
                    <a:pt x="225" y="688"/>
                    <a:pt x="225" y="688"/>
                  </a:cubicBezTo>
                  <a:cubicBezTo>
                    <a:pt x="225" y="688"/>
                    <a:pt x="225" y="688"/>
                    <a:pt x="225" y="688"/>
                  </a:cubicBezTo>
                  <a:cubicBezTo>
                    <a:pt x="225" y="688"/>
                    <a:pt x="225" y="688"/>
                    <a:pt x="224" y="688"/>
                  </a:cubicBezTo>
                  <a:cubicBezTo>
                    <a:pt x="224" y="688"/>
                    <a:pt x="224" y="688"/>
                    <a:pt x="224" y="688"/>
                  </a:cubicBezTo>
                  <a:cubicBezTo>
                    <a:pt x="224" y="688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4" y="689"/>
                    <a:pt x="224" y="689"/>
                    <a:pt x="224" y="689"/>
                  </a:cubicBezTo>
                  <a:cubicBezTo>
                    <a:pt x="223" y="689"/>
                    <a:pt x="223" y="689"/>
                    <a:pt x="223" y="690"/>
                  </a:cubicBezTo>
                  <a:cubicBezTo>
                    <a:pt x="223" y="690"/>
                    <a:pt x="223" y="690"/>
                    <a:pt x="223" y="690"/>
                  </a:cubicBezTo>
                  <a:cubicBezTo>
                    <a:pt x="223" y="690"/>
                    <a:pt x="223" y="690"/>
                    <a:pt x="223" y="690"/>
                  </a:cubicBezTo>
                  <a:cubicBezTo>
                    <a:pt x="223" y="690"/>
                    <a:pt x="223" y="690"/>
                    <a:pt x="223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2" y="690"/>
                    <a:pt x="222" y="690"/>
                    <a:pt x="222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0"/>
                    <a:pt x="221" y="690"/>
                    <a:pt x="221" y="690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1" y="691"/>
                    <a:pt x="221" y="691"/>
                  </a:cubicBezTo>
                  <a:cubicBezTo>
                    <a:pt x="221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1"/>
                    <a:pt x="220" y="691"/>
                  </a:cubicBezTo>
                  <a:cubicBezTo>
                    <a:pt x="220" y="691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2"/>
                  </a:cubicBezTo>
                  <a:cubicBezTo>
                    <a:pt x="220" y="692"/>
                    <a:pt x="220" y="692"/>
                    <a:pt x="220" y="693"/>
                  </a:cubicBezTo>
                  <a:cubicBezTo>
                    <a:pt x="220" y="693"/>
                    <a:pt x="220" y="693"/>
                    <a:pt x="220" y="693"/>
                  </a:cubicBezTo>
                  <a:cubicBezTo>
                    <a:pt x="220" y="693"/>
                    <a:pt x="220" y="693"/>
                    <a:pt x="220" y="693"/>
                  </a:cubicBezTo>
                  <a:cubicBezTo>
                    <a:pt x="220" y="693"/>
                    <a:pt x="220" y="693"/>
                    <a:pt x="220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1" y="693"/>
                    <a:pt x="221" y="693"/>
                    <a:pt x="221" y="693"/>
                  </a:cubicBezTo>
                  <a:cubicBezTo>
                    <a:pt x="222" y="693"/>
                    <a:pt x="222" y="692"/>
                    <a:pt x="222" y="692"/>
                  </a:cubicBezTo>
                  <a:cubicBezTo>
                    <a:pt x="222" y="692"/>
                    <a:pt x="222" y="692"/>
                    <a:pt x="222" y="692"/>
                  </a:cubicBezTo>
                  <a:cubicBezTo>
                    <a:pt x="222" y="692"/>
                    <a:pt x="222" y="692"/>
                    <a:pt x="223" y="692"/>
                  </a:cubicBezTo>
                  <a:cubicBezTo>
                    <a:pt x="223" y="692"/>
                    <a:pt x="223" y="692"/>
                    <a:pt x="223" y="692"/>
                  </a:cubicBezTo>
                  <a:cubicBezTo>
                    <a:pt x="223" y="692"/>
                    <a:pt x="223" y="692"/>
                    <a:pt x="223" y="692"/>
                  </a:cubicBezTo>
                  <a:cubicBezTo>
                    <a:pt x="223" y="692"/>
                    <a:pt x="223" y="692"/>
                    <a:pt x="223" y="692"/>
                  </a:cubicBezTo>
                  <a:cubicBezTo>
                    <a:pt x="223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2"/>
                  </a:cubicBezTo>
                  <a:cubicBezTo>
                    <a:pt x="224" y="692"/>
                    <a:pt x="224" y="692"/>
                    <a:pt x="224" y="693"/>
                  </a:cubicBezTo>
                  <a:cubicBezTo>
                    <a:pt x="224" y="693"/>
                    <a:pt x="224" y="693"/>
                    <a:pt x="224" y="693"/>
                  </a:cubicBezTo>
                  <a:cubicBezTo>
                    <a:pt x="225" y="693"/>
                    <a:pt x="225" y="693"/>
                    <a:pt x="225" y="693"/>
                  </a:cubicBezTo>
                  <a:cubicBezTo>
                    <a:pt x="225" y="693"/>
                    <a:pt x="225" y="693"/>
                    <a:pt x="225" y="693"/>
                  </a:cubicBezTo>
                  <a:cubicBezTo>
                    <a:pt x="225" y="694"/>
                    <a:pt x="225" y="694"/>
                    <a:pt x="224" y="694"/>
                  </a:cubicBezTo>
                  <a:cubicBezTo>
                    <a:pt x="224" y="694"/>
                    <a:pt x="224" y="694"/>
                    <a:pt x="224" y="694"/>
                  </a:cubicBezTo>
                  <a:cubicBezTo>
                    <a:pt x="224" y="694"/>
                    <a:pt x="224" y="694"/>
                    <a:pt x="224" y="695"/>
                  </a:cubicBezTo>
                  <a:cubicBezTo>
                    <a:pt x="224" y="695"/>
                    <a:pt x="224" y="695"/>
                    <a:pt x="224" y="695"/>
                  </a:cubicBezTo>
                  <a:cubicBezTo>
                    <a:pt x="224" y="695"/>
                    <a:pt x="224" y="695"/>
                    <a:pt x="224" y="695"/>
                  </a:cubicBezTo>
                  <a:cubicBezTo>
                    <a:pt x="224" y="695"/>
                    <a:pt x="224" y="695"/>
                    <a:pt x="224" y="695"/>
                  </a:cubicBezTo>
                  <a:cubicBezTo>
                    <a:pt x="224" y="695"/>
                    <a:pt x="224" y="696"/>
                    <a:pt x="224" y="696"/>
                  </a:cubicBezTo>
                  <a:cubicBezTo>
                    <a:pt x="224" y="696"/>
                    <a:pt x="224" y="696"/>
                    <a:pt x="224" y="696"/>
                  </a:cubicBezTo>
                  <a:cubicBezTo>
                    <a:pt x="224" y="696"/>
                    <a:pt x="224" y="696"/>
                    <a:pt x="224" y="697"/>
                  </a:cubicBezTo>
                  <a:cubicBezTo>
                    <a:pt x="224" y="697"/>
                    <a:pt x="224" y="697"/>
                    <a:pt x="224" y="697"/>
                  </a:cubicBezTo>
                  <a:cubicBezTo>
                    <a:pt x="224" y="697"/>
                    <a:pt x="224" y="697"/>
                    <a:pt x="224" y="697"/>
                  </a:cubicBezTo>
                  <a:cubicBezTo>
                    <a:pt x="224" y="697"/>
                    <a:pt x="224" y="697"/>
                    <a:pt x="224" y="697"/>
                  </a:cubicBezTo>
                  <a:cubicBezTo>
                    <a:pt x="224" y="697"/>
                    <a:pt x="224" y="698"/>
                    <a:pt x="223" y="698"/>
                  </a:cubicBezTo>
                  <a:cubicBezTo>
                    <a:pt x="223" y="698"/>
                    <a:pt x="223" y="698"/>
                    <a:pt x="223" y="698"/>
                  </a:cubicBezTo>
                  <a:cubicBezTo>
                    <a:pt x="223" y="699"/>
                    <a:pt x="223" y="699"/>
                    <a:pt x="223" y="699"/>
                  </a:cubicBezTo>
                  <a:cubicBezTo>
                    <a:pt x="223" y="699"/>
                    <a:pt x="223" y="699"/>
                    <a:pt x="223" y="699"/>
                  </a:cubicBezTo>
                  <a:cubicBezTo>
                    <a:pt x="222" y="699"/>
                    <a:pt x="222" y="699"/>
                    <a:pt x="222" y="699"/>
                  </a:cubicBezTo>
                  <a:cubicBezTo>
                    <a:pt x="222" y="699"/>
                    <a:pt x="222" y="699"/>
                    <a:pt x="222" y="699"/>
                  </a:cubicBezTo>
                  <a:cubicBezTo>
                    <a:pt x="221" y="700"/>
                    <a:pt x="221" y="700"/>
                    <a:pt x="221" y="700"/>
                  </a:cubicBezTo>
                  <a:cubicBezTo>
                    <a:pt x="221" y="700"/>
                    <a:pt x="221" y="700"/>
                    <a:pt x="221" y="700"/>
                  </a:cubicBezTo>
                  <a:cubicBezTo>
                    <a:pt x="220" y="700"/>
                    <a:pt x="220" y="700"/>
                    <a:pt x="220" y="700"/>
                  </a:cubicBezTo>
                  <a:cubicBezTo>
                    <a:pt x="220" y="700"/>
                    <a:pt x="220" y="700"/>
                    <a:pt x="220" y="700"/>
                  </a:cubicBezTo>
                  <a:cubicBezTo>
                    <a:pt x="220" y="701"/>
                    <a:pt x="220" y="701"/>
                    <a:pt x="220" y="701"/>
                  </a:cubicBezTo>
                  <a:cubicBezTo>
                    <a:pt x="220" y="701"/>
                    <a:pt x="220" y="701"/>
                    <a:pt x="220" y="701"/>
                  </a:cubicBezTo>
                  <a:cubicBezTo>
                    <a:pt x="219" y="701"/>
                    <a:pt x="219" y="701"/>
                    <a:pt x="219" y="701"/>
                  </a:cubicBezTo>
                  <a:cubicBezTo>
                    <a:pt x="219" y="701"/>
                    <a:pt x="219" y="701"/>
                    <a:pt x="219" y="701"/>
                  </a:cubicBezTo>
                  <a:cubicBezTo>
                    <a:pt x="218" y="701"/>
                    <a:pt x="218" y="701"/>
                    <a:pt x="218" y="701"/>
                  </a:cubicBezTo>
                  <a:close/>
                  <a:moveTo>
                    <a:pt x="318" y="698"/>
                  </a:moveTo>
                  <a:cubicBezTo>
                    <a:pt x="318" y="698"/>
                    <a:pt x="318" y="698"/>
                    <a:pt x="318" y="698"/>
                  </a:cubicBezTo>
                  <a:cubicBezTo>
                    <a:pt x="318" y="698"/>
                    <a:pt x="318" y="698"/>
                    <a:pt x="318" y="698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8" y="697"/>
                    <a:pt x="318" y="697"/>
                    <a:pt x="318" y="697"/>
                  </a:cubicBezTo>
                  <a:cubicBezTo>
                    <a:pt x="317" y="697"/>
                    <a:pt x="317" y="697"/>
                    <a:pt x="317" y="697"/>
                  </a:cubicBezTo>
                  <a:cubicBezTo>
                    <a:pt x="317" y="697"/>
                    <a:pt x="317" y="697"/>
                    <a:pt x="317" y="697"/>
                  </a:cubicBezTo>
                  <a:cubicBezTo>
                    <a:pt x="317" y="696"/>
                    <a:pt x="317" y="696"/>
                    <a:pt x="317" y="696"/>
                  </a:cubicBezTo>
                  <a:cubicBezTo>
                    <a:pt x="317" y="696"/>
                    <a:pt x="317" y="696"/>
                    <a:pt x="317" y="696"/>
                  </a:cubicBezTo>
                  <a:cubicBezTo>
                    <a:pt x="317" y="695"/>
                    <a:pt x="317" y="695"/>
                    <a:pt x="317" y="695"/>
                  </a:cubicBezTo>
                  <a:cubicBezTo>
                    <a:pt x="317" y="695"/>
                    <a:pt x="317" y="695"/>
                    <a:pt x="317" y="695"/>
                  </a:cubicBezTo>
                  <a:cubicBezTo>
                    <a:pt x="318" y="694"/>
                    <a:pt x="318" y="694"/>
                    <a:pt x="318" y="694"/>
                  </a:cubicBezTo>
                  <a:cubicBezTo>
                    <a:pt x="318" y="694"/>
                    <a:pt x="318" y="694"/>
                    <a:pt x="318" y="694"/>
                  </a:cubicBezTo>
                  <a:cubicBezTo>
                    <a:pt x="317" y="694"/>
                    <a:pt x="317" y="694"/>
                    <a:pt x="317" y="694"/>
                  </a:cubicBezTo>
                  <a:cubicBezTo>
                    <a:pt x="317" y="694"/>
                    <a:pt x="317" y="694"/>
                    <a:pt x="317" y="694"/>
                  </a:cubicBezTo>
                  <a:cubicBezTo>
                    <a:pt x="317" y="693"/>
                    <a:pt x="317" y="693"/>
                    <a:pt x="317" y="693"/>
                  </a:cubicBezTo>
                  <a:cubicBezTo>
                    <a:pt x="317" y="693"/>
                    <a:pt x="317" y="693"/>
                    <a:pt x="317" y="693"/>
                  </a:cubicBezTo>
                  <a:cubicBezTo>
                    <a:pt x="316" y="692"/>
                    <a:pt x="316" y="692"/>
                    <a:pt x="316" y="692"/>
                  </a:cubicBezTo>
                  <a:cubicBezTo>
                    <a:pt x="316" y="692"/>
                    <a:pt x="316" y="692"/>
                    <a:pt x="316" y="692"/>
                  </a:cubicBezTo>
                  <a:cubicBezTo>
                    <a:pt x="316" y="691"/>
                    <a:pt x="316" y="691"/>
                    <a:pt x="316" y="691"/>
                  </a:cubicBezTo>
                  <a:cubicBezTo>
                    <a:pt x="316" y="691"/>
                    <a:pt x="316" y="691"/>
                    <a:pt x="316" y="691"/>
                  </a:cubicBezTo>
                  <a:cubicBezTo>
                    <a:pt x="315" y="690"/>
                    <a:pt x="315" y="690"/>
                    <a:pt x="315" y="690"/>
                  </a:cubicBezTo>
                  <a:cubicBezTo>
                    <a:pt x="315" y="690"/>
                    <a:pt x="315" y="690"/>
                    <a:pt x="315" y="690"/>
                  </a:cubicBezTo>
                  <a:cubicBezTo>
                    <a:pt x="315" y="689"/>
                    <a:pt x="315" y="689"/>
                    <a:pt x="315" y="689"/>
                  </a:cubicBezTo>
                  <a:cubicBezTo>
                    <a:pt x="315" y="689"/>
                    <a:pt x="315" y="689"/>
                    <a:pt x="315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4" y="689"/>
                    <a:pt x="314" y="689"/>
                    <a:pt x="314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3" y="689"/>
                    <a:pt x="313" y="689"/>
                    <a:pt x="313" y="689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2" y="688"/>
                    <a:pt x="312" y="688"/>
                    <a:pt x="312" y="688"/>
                  </a:cubicBezTo>
                  <a:cubicBezTo>
                    <a:pt x="314" y="688"/>
                    <a:pt x="314" y="688"/>
                    <a:pt x="314" y="688"/>
                  </a:cubicBezTo>
                  <a:cubicBezTo>
                    <a:pt x="314" y="688"/>
                    <a:pt x="314" y="688"/>
                    <a:pt x="314" y="688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7" y="689"/>
                    <a:pt x="317" y="689"/>
                    <a:pt x="317" y="689"/>
                  </a:cubicBezTo>
                  <a:cubicBezTo>
                    <a:pt x="317" y="689"/>
                    <a:pt x="317" y="689"/>
                    <a:pt x="317" y="689"/>
                  </a:cubicBezTo>
                  <a:cubicBezTo>
                    <a:pt x="319" y="689"/>
                    <a:pt x="319" y="689"/>
                    <a:pt x="319" y="689"/>
                  </a:cubicBezTo>
                  <a:cubicBezTo>
                    <a:pt x="319" y="689"/>
                    <a:pt x="319" y="689"/>
                    <a:pt x="319" y="689"/>
                  </a:cubicBezTo>
                  <a:cubicBezTo>
                    <a:pt x="320" y="690"/>
                    <a:pt x="320" y="690"/>
                    <a:pt x="320" y="690"/>
                  </a:cubicBezTo>
                  <a:cubicBezTo>
                    <a:pt x="320" y="690"/>
                    <a:pt x="320" y="690"/>
                    <a:pt x="320" y="690"/>
                  </a:cubicBezTo>
                  <a:cubicBezTo>
                    <a:pt x="322" y="691"/>
                    <a:pt x="322" y="691"/>
                    <a:pt x="322" y="691"/>
                  </a:cubicBezTo>
                  <a:cubicBezTo>
                    <a:pt x="322" y="691"/>
                    <a:pt x="322" y="691"/>
                    <a:pt x="322" y="691"/>
                  </a:cubicBezTo>
                  <a:cubicBezTo>
                    <a:pt x="323" y="692"/>
                    <a:pt x="323" y="692"/>
                    <a:pt x="323" y="692"/>
                  </a:cubicBezTo>
                  <a:cubicBezTo>
                    <a:pt x="323" y="692"/>
                    <a:pt x="323" y="692"/>
                    <a:pt x="323" y="692"/>
                  </a:cubicBezTo>
                  <a:cubicBezTo>
                    <a:pt x="324" y="693"/>
                    <a:pt x="324" y="693"/>
                    <a:pt x="324" y="693"/>
                  </a:cubicBezTo>
                  <a:cubicBezTo>
                    <a:pt x="324" y="693"/>
                    <a:pt x="324" y="693"/>
                    <a:pt x="324" y="693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4" y="695"/>
                    <a:pt x="324" y="695"/>
                    <a:pt x="324" y="695"/>
                  </a:cubicBezTo>
                  <a:cubicBezTo>
                    <a:pt x="323" y="695"/>
                    <a:pt x="323" y="695"/>
                    <a:pt x="323" y="695"/>
                  </a:cubicBezTo>
                  <a:cubicBezTo>
                    <a:pt x="323" y="695"/>
                    <a:pt x="323" y="695"/>
                    <a:pt x="323" y="695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1" y="696"/>
                    <a:pt x="321" y="696"/>
                    <a:pt x="321" y="696"/>
                  </a:cubicBezTo>
                  <a:cubicBezTo>
                    <a:pt x="320" y="697"/>
                    <a:pt x="320" y="697"/>
                    <a:pt x="320" y="697"/>
                  </a:cubicBezTo>
                  <a:cubicBezTo>
                    <a:pt x="320" y="697"/>
                    <a:pt x="320" y="697"/>
                    <a:pt x="320" y="697"/>
                  </a:cubicBezTo>
                  <a:cubicBezTo>
                    <a:pt x="319" y="697"/>
                    <a:pt x="319" y="697"/>
                    <a:pt x="319" y="697"/>
                  </a:cubicBezTo>
                  <a:cubicBezTo>
                    <a:pt x="319" y="697"/>
                    <a:pt x="319" y="697"/>
                    <a:pt x="319" y="697"/>
                  </a:cubicBezTo>
                  <a:cubicBezTo>
                    <a:pt x="319" y="698"/>
                    <a:pt x="319" y="698"/>
                    <a:pt x="319" y="698"/>
                  </a:cubicBezTo>
                  <a:lnTo>
                    <a:pt x="318" y="698"/>
                  </a:lnTo>
                  <a:close/>
                  <a:moveTo>
                    <a:pt x="203" y="679"/>
                  </a:moveTo>
                  <a:cubicBezTo>
                    <a:pt x="203" y="679"/>
                    <a:pt x="202" y="679"/>
                    <a:pt x="202" y="678"/>
                  </a:cubicBezTo>
                  <a:cubicBezTo>
                    <a:pt x="202" y="678"/>
                    <a:pt x="202" y="678"/>
                    <a:pt x="202" y="678"/>
                  </a:cubicBezTo>
                  <a:cubicBezTo>
                    <a:pt x="202" y="678"/>
                    <a:pt x="202" y="678"/>
                    <a:pt x="202" y="677"/>
                  </a:cubicBezTo>
                  <a:cubicBezTo>
                    <a:pt x="202" y="677"/>
                    <a:pt x="202" y="677"/>
                    <a:pt x="202" y="677"/>
                  </a:cubicBezTo>
                  <a:cubicBezTo>
                    <a:pt x="202" y="677"/>
                    <a:pt x="203" y="676"/>
                    <a:pt x="203" y="676"/>
                  </a:cubicBezTo>
                  <a:cubicBezTo>
                    <a:pt x="203" y="676"/>
                    <a:pt x="203" y="676"/>
                    <a:pt x="203" y="676"/>
                  </a:cubicBezTo>
                  <a:cubicBezTo>
                    <a:pt x="204" y="675"/>
                    <a:pt x="204" y="675"/>
                    <a:pt x="204" y="675"/>
                  </a:cubicBezTo>
                  <a:cubicBezTo>
                    <a:pt x="204" y="675"/>
                    <a:pt x="204" y="675"/>
                    <a:pt x="204" y="675"/>
                  </a:cubicBezTo>
                  <a:cubicBezTo>
                    <a:pt x="205" y="674"/>
                    <a:pt x="205" y="674"/>
                    <a:pt x="205" y="674"/>
                  </a:cubicBezTo>
                  <a:cubicBezTo>
                    <a:pt x="205" y="674"/>
                    <a:pt x="205" y="674"/>
                    <a:pt x="205" y="674"/>
                  </a:cubicBezTo>
                  <a:cubicBezTo>
                    <a:pt x="206" y="674"/>
                    <a:pt x="206" y="674"/>
                    <a:pt x="206" y="674"/>
                  </a:cubicBezTo>
                  <a:cubicBezTo>
                    <a:pt x="206" y="674"/>
                    <a:pt x="206" y="674"/>
                    <a:pt x="206" y="674"/>
                  </a:cubicBezTo>
                  <a:cubicBezTo>
                    <a:pt x="207" y="673"/>
                    <a:pt x="207" y="673"/>
                    <a:pt x="207" y="673"/>
                  </a:cubicBezTo>
                  <a:cubicBezTo>
                    <a:pt x="207" y="673"/>
                    <a:pt x="207" y="673"/>
                    <a:pt x="207" y="673"/>
                  </a:cubicBezTo>
                  <a:cubicBezTo>
                    <a:pt x="209" y="672"/>
                    <a:pt x="209" y="672"/>
                    <a:pt x="209" y="672"/>
                  </a:cubicBezTo>
                  <a:cubicBezTo>
                    <a:pt x="209" y="672"/>
                    <a:pt x="209" y="672"/>
                    <a:pt x="209" y="672"/>
                  </a:cubicBezTo>
                  <a:cubicBezTo>
                    <a:pt x="210" y="671"/>
                    <a:pt x="210" y="671"/>
                    <a:pt x="210" y="671"/>
                  </a:cubicBezTo>
                  <a:cubicBezTo>
                    <a:pt x="210" y="671"/>
                    <a:pt x="210" y="671"/>
                    <a:pt x="210" y="671"/>
                  </a:cubicBezTo>
                  <a:cubicBezTo>
                    <a:pt x="220" y="665"/>
                    <a:pt x="220" y="665"/>
                    <a:pt x="220" y="665"/>
                  </a:cubicBezTo>
                  <a:cubicBezTo>
                    <a:pt x="220" y="665"/>
                    <a:pt x="220" y="665"/>
                    <a:pt x="220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1" y="665"/>
                    <a:pt x="221" y="665"/>
                    <a:pt x="221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2" y="665"/>
                    <a:pt x="222" y="665"/>
                    <a:pt x="222" y="665"/>
                  </a:cubicBezTo>
                  <a:cubicBezTo>
                    <a:pt x="223" y="665"/>
                    <a:pt x="223" y="665"/>
                    <a:pt x="223" y="665"/>
                  </a:cubicBezTo>
                  <a:cubicBezTo>
                    <a:pt x="223" y="665"/>
                    <a:pt x="223" y="665"/>
                    <a:pt x="223" y="665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3" y="666"/>
                    <a:pt x="223" y="666"/>
                    <a:pt x="223" y="666"/>
                  </a:cubicBezTo>
                  <a:cubicBezTo>
                    <a:pt x="224" y="666"/>
                    <a:pt x="224" y="666"/>
                    <a:pt x="224" y="666"/>
                  </a:cubicBezTo>
                  <a:cubicBezTo>
                    <a:pt x="224" y="666"/>
                    <a:pt x="224" y="666"/>
                    <a:pt x="224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6"/>
                    <a:pt x="225" y="666"/>
                    <a:pt x="225" y="666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5"/>
                    <a:pt x="225" y="665"/>
                    <a:pt x="225" y="665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2"/>
                    <a:pt x="225" y="662"/>
                    <a:pt x="225" y="662"/>
                  </a:cubicBezTo>
                  <a:cubicBezTo>
                    <a:pt x="225" y="662"/>
                    <a:pt x="225" y="662"/>
                    <a:pt x="225" y="662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5" y="658"/>
                    <a:pt x="235" y="658"/>
                    <a:pt x="235" y="658"/>
                  </a:cubicBezTo>
                  <a:cubicBezTo>
                    <a:pt x="234" y="661"/>
                    <a:pt x="234" y="661"/>
                    <a:pt x="234" y="661"/>
                  </a:cubicBezTo>
                  <a:cubicBezTo>
                    <a:pt x="234" y="661"/>
                    <a:pt x="234" y="661"/>
                    <a:pt x="234" y="661"/>
                  </a:cubicBezTo>
                  <a:cubicBezTo>
                    <a:pt x="232" y="664"/>
                    <a:pt x="232" y="664"/>
                    <a:pt x="232" y="664"/>
                  </a:cubicBezTo>
                  <a:cubicBezTo>
                    <a:pt x="232" y="664"/>
                    <a:pt x="232" y="664"/>
                    <a:pt x="232" y="664"/>
                  </a:cubicBezTo>
                  <a:cubicBezTo>
                    <a:pt x="229" y="667"/>
                    <a:pt x="229" y="667"/>
                    <a:pt x="229" y="667"/>
                  </a:cubicBezTo>
                  <a:cubicBezTo>
                    <a:pt x="229" y="667"/>
                    <a:pt x="229" y="667"/>
                    <a:pt x="229" y="667"/>
                  </a:cubicBezTo>
                  <a:cubicBezTo>
                    <a:pt x="226" y="669"/>
                    <a:pt x="226" y="669"/>
                    <a:pt x="226" y="669"/>
                  </a:cubicBezTo>
                  <a:cubicBezTo>
                    <a:pt x="226" y="669"/>
                    <a:pt x="226" y="669"/>
                    <a:pt x="226" y="669"/>
                  </a:cubicBezTo>
                  <a:cubicBezTo>
                    <a:pt x="223" y="671"/>
                    <a:pt x="223" y="671"/>
                    <a:pt x="223" y="671"/>
                  </a:cubicBezTo>
                  <a:cubicBezTo>
                    <a:pt x="223" y="671"/>
                    <a:pt x="223" y="671"/>
                    <a:pt x="223" y="671"/>
                  </a:cubicBezTo>
                  <a:cubicBezTo>
                    <a:pt x="220" y="673"/>
                    <a:pt x="220" y="673"/>
                    <a:pt x="220" y="673"/>
                  </a:cubicBezTo>
                  <a:cubicBezTo>
                    <a:pt x="220" y="673"/>
                    <a:pt x="220" y="673"/>
                    <a:pt x="220" y="673"/>
                  </a:cubicBezTo>
                  <a:cubicBezTo>
                    <a:pt x="217" y="675"/>
                    <a:pt x="217" y="675"/>
                    <a:pt x="217" y="675"/>
                  </a:cubicBezTo>
                  <a:cubicBezTo>
                    <a:pt x="217" y="675"/>
                    <a:pt x="217" y="675"/>
                    <a:pt x="217" y="675"/>
                  </a:cubicBezTo>
                  <a:cubicBezTo>
                    <a:pt x="216" y="675"/>
                    <a:pt x="215" y="676"/>
                    <a:pt x="214" y="676"/>
                  </a:cubicBezTo>
                  <a:cubicBezTo>
                    <a:pt x="214" y="676"/>
                    <a:pt x="214" y="676"/>
                    <a:pt x="214" y="676"/>
                  </a:cubicBezTo>
                  <a:cubicBezTo>
                    <a:pt x="203" y="679"/>
                    <a:pt x="203" y="679"/>
                    <a:pt x="203" y="679"/>
                  </a:cubicBezTo>
                  <a:close/>
                  <a:moveTo>
                    <a:pt x="305" y="665"/>
                  </a:moveTo>
                  <a:cubicBezTo>
                    <a:pt x="306" y="655"/>
                    <a:pt x="306" y="655"/>
                    <a:pt x="306" y="655"/>
                  </a:cubicBezTo>
                  <a:cubicBezTo>
                    <a:pt x="306" y="655"/>
                    <a:pt x="306" y="655"/>
                    <a:pt x="306" y="655"/>
                  </a:cubicBezTo>
                  <a:cubicBezTo>
                    <a:pt x="317" y="649"/>
                    <a:pt x="317" y="649"/>
                    <a:pt x="317" y="649"/>
                  </a:cubicBezTo>
                  <a:cubicBezTo>
                    <a:pt x="317" y="649"/>
                    <a:pt x="317" y="649"/>
                    <a:pt x="317" y="649"/>
                  </a:cubicBezTo>
                  <a:cubicBezTo>
                    <a:pt x="318" y="649"/>
                    <a:pt x="318" y="649"/>
                    <a:pt x="318" y="649"/>
                  </a:cubicBezTo>
                  <a:cubicBezTo>
                    <a:pt x="318" y="649"/>
                    <a:pt x="318" y="649"/>
                    <a:pt x="318" y="649"/>
                  </a:cubicBezTo>
                  <a:cubicBezTo>
                    <a:pt x="318" y="651"/>
                    <a:pt x="318" y="651"/>
                    <a:pt x="318" y="651"/>
                  </a:cubicBezTo>
                  <a:cubicBezTo>
                    <a:pt x="318" y="651"/>
                    <a:pt x="318" y="651"/>
                    <a:pt x="318" y="651"/>
                  </a:cubicBezTo>
                  <a:cubicBezTo>
                    <a:pt x="317" y="653"/>
                    <a:pt x="317" y="653"/>
                    <a:pt x="317" y="653"/>
                  </a:cubicBezTo>
                  <a:cubicBezTo>
                    <a:pt x="317" y="653"/>
                    <a:pt x="317" y="653"/>
                    <a:pt x="317" y="653"/>
                  </a:cubicBezTo>
                  <a:cubicBezTo>
                    <a:pt x="316" y="654"/>
                    <a:pt x="316" y="654"/>
                    <a:pt x="316" y="654"/>
                  </a:cubicBezTo>
                  <a:cubicBezTo>
                    <a:pt x="316" y="654"/>
                    <a:pt x="316" y="654"/>
                    <a:pt x="316" y="654"/>
                  </a:cubicBezTo>
                  <a:cubicBezTo>
                    <a:pt x="315" y="656"/>
                    <a:pt x="315" y="656"/>
                    <a:pt x="315" y="656"/>
                  </a:cubicBezTo>
                  <a:cubicBezTo>
                    <a:pt x="315" y="656"/>
                    <a:pt x="315" y="656"/>
                    <a:pt x="315" y="656"/>
                  </a:cubicBezTo>
                  <a:cubicBezTo>
                    <a:pt x="313" y="657"/>
                    <a:pt x="313" y="657"/>
                    <a:pt x="313" y="657"/>
                  </a:cubicBezTo>
                  <a:cubicBezTo>
                    <a:pt x="313" y="657"/>
                    <a:pt x="313" y="657"/>
                    <a:pt x="313" y="657"/>
                  </a:cubicBezTo>
                  <a:cubicBezTo>
                    <a:pt x="312" y="659"/>
                    <a:pt x="312" y="659"/>
                    <a:pt x="312" y="659"/>
                  </a:cubicBezTo>
                  <a:cubicBezTo>
                    <a:pt x="312" y="659"/>
                    <a:pt x="312" y="659"/>
                    <a:pt x="312" y="659"/>
                  </a:cubicBezTo>
                  <a:cubicBezTo>
                    <a:pt x="311" y="660"/>
                    <a:pt x="311" y="660"/>
                    <a:pt x="311" y="660"/>
                  </a:cubicBezTo>
                  <a:cubicBezTo>
                    <a:pt x="311" y="660"/>
                    <a:pt x="311" y="660"/>
                    <a:pt x="311" y="660"/>
                  </a:cubicBezTo>
                  <a:cubicBezTo>
                    <a:pt x="310" y="661"/>
                    <a:pt x="310" y="661"/>
                    <a:pt x="310" y="661"/>
                  </a:cubicBezTo>
                  <a:cubicBezTo>
                    <a:pt x="310" y="661"/>
                    <a:pt x="310" y="661"/>
                    <a:pt x="310" y="661"/>
                  </a:cubicBezTo>
                  <a:cubicBezTo>
                    <a:pt x="309" y="662"/>
                    <a:pt x="309" y="662"/>
                    <a:pt x="309" y="662"/>
                  </a:cubicBezTo>
                  <a:cubicBezTo>
                    <a:pt x="309" y="662"/>
                    <a:pt x="309" y="662"/>
                    <a:pt x="309" y="662"/>
                  </a:cubicBezTo>
                  <a:cubicBezTo>
                    <a:pt x="309" y="663"/>
                    <a:pt x="309" y="663"/>
                    <a:pt x="309" y="663"/>
                  </a:cubicBezTo>
                  <a:cubicBezTo>
                    <a:pt x="309" y="663"/>
                    <a:pt x="309" y="663"/>
                    <a:pt x="309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8" y="663"/>
                    <a:pt x="308" y="663"/>
                    <a:pt x="308" y="663"/>
                  </a:cubicBezTo>
                  <a:cubicBezTo>
                    <a:pt x="307" y="664"/>
                    <a:pt x="307" y="664"/>
                    <a:pt x="307" y="664"/>
                  </a:cubicBezTo>
                  <a:cubicBezTo>
                    <a:pt x="307" y="664"/>
                    <a:pt x="307" y="664"/>
                    <a:pt x="307" y="664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6" y="665"/>
                    <a:pt x="306" y="665"/>
                    <a:pt x="306" y="665"/>
                  </a:cubicBezTo>
                  <a:cubicBezTo>
                    <a:pt x="305" y="665"/>
                    <a:pt x="305" y="665"/>
                    <a:pt x="305" y="665"/>
                  </a:cubicBezTo>
                  <a:close/>
                  <a:moveTo>
                    <a:pt x="598" y="662"/>
                  </a:moveTo>
                  <a:cubicBezTo>
                    <a:pt x="598" y="661"/>
                    <a:pt x="598" y="661"/>
                    <a:pt x="598" y="661"/>
                  </a:cubicBezTo>
                  <a:cubicBezTo>
                    <a:pt x="598" y="661"/>
                    <a:pt x="598" y="661"/>
                    <a:pt x="598" y="661"/>
                  </a:cubicBezTo>
                  <a:cubicBezTo>
                    <a:pt x="598" y="661"/>
                    <a:pt x="598" y="661"/>
                    <a:pt x="598" y="661"/>
                  </a:cubicBezTo>
                  <a:cubicBezTo>
                    <a:pt x="598" y="661"/>
                    <a:pt x="598" y="661"/>
                    <a:pt x="598" y="661"/>
                  </a:cubicBezTo>
                  <a:cubicBezTo>
                    <a:pt x="598" y="660"/>
                    <a:pt x="598" y="660"/>
                    <a:pt x="598" y="660"/>
                  </a:cubicBezTo>
                  <a:cubicBezTo>
                    <a:pt x="598" y="660"/>
                    <a:pt x="598" y="660"/>
                    <a:pt x="598" y="660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9"/>
                    <a:pt x="598" y="659"/>
                    <a:pt x="598" y="659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8"/>
                    <a:pt x="598" y="658"/>
                    <a:pt x="598" y="658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7"/>
                    <a:pt x="598" y="657"/>
                    <a:pt x="598" y="657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8" y="656"/>
                    <a:pt x="598" y="656"/>
                    <a:pt x="598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599" y="656"/>
                    <a:pt x="599" y="656"/>
                    <a:pt x="599" y="656"/>
                  </a:cubicBezTo>
                  <a:cubicBezTo>
                    <a:pt x="600" y="656"/>
                    <a:pt x="600" y="656"/>
                    <a:pt x="600" y="656"/>
                  </a:cubicBezTo>
                  <a:cubicBezTo>
                    <a:pt x="600" y="656"/>
                    <a:pt x="600" y="656"/>
                    <a:pt x="600" y="656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7"/>
                    <a:pt x="600" y="657"/>
                    <a:pt x="600" y="657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0" y="658"/>
                    <a:pt x="600" y="658"/>
                    <a:pt x="600" y="658"/>
                  </a:cubicBezTo>
                  <a:cubicBezTo>
                    <a:pt x="601" y="658"/>
                    <a:pt x="601" y="658"/>
                    <a:pt x="601" y="658"/>
                  </a:cubicBezTo>
                  <a:cubicBezTo>
                    <a:pt x="601" y="658"/>
                    <a:pt x="601" y="658"/>
                    <a:pt x="601" y="658"/>
                  </a:cubicBezTo>
                  <a:cubicBezTo>
                    <a:pt x="601" y="659"/>
                    <a:pt x="601" y="659"/>
                    <a:pt x="601" y="659"/>
                  </a:cubicBezTo>
                  <a:cubicBezTo>
                    <a:pt x="601" y="659"/>
                    <a:pt x="601" y="659"/>
                    <a:pt x="601" y="659"/>
                  </a:cubicBezTo>
                  <a:cubicBezTo>
                    <a:pt x="602" y="659"/>
                    <a:pt x="602" y="659"/>
                    <a:pt x="602" y="659"/>
                  </a:cubicBezTo>
                  <a:cubicBezTo>
                    <a:pt x="602" y="659"/>
                    <a:pt x="602" y="659"/>
                    <a:pt x="602" y="659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0"/>
                    <a:pt x="601" y="660"/>
                    <a:pt x="601" y="660"/>
                  </a:cubicBezTo>
                  <a:cubicBezTo>
                    <a:pt x="601" y="661"/>
                    <a:pt x="601" y="661"/>
                    <a:pt x="601" y="661"/>
                  </a:cubicBezTo>
                  <a:cubicBezTo>
                    <a:pt x="601" y="661"/>
                    <a:pt x="601" y="661"/>
                    <a:pt x="601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600" y="661"/>
                    <a:pt x="600" y="661"/>
                    <a:pt x="600" y="661"/>
                  </a:cubicBezTo>
                  <a:cubicBezTo>
                    <a:pt x="599" y="661"/>
                    <a:pt x="599" y="661"/>
                    <a:pt x="599" y="661"/>
                  </a:cubicBezTo>
                  <a:cubicBezTo>
                    <a:pt x="599" y="661"/>
                    <a:pt x="599" y="661"/>
                    <a:pt x="599" y="661"/>
                  </a:cubicBezTo>
                  <a:cubicBezTo>
                    <a:pt x="599" y="662"/>
                    <a:pt x="599" y="662"/>
                    <a:pt x="599" y="662"/>
                  </a:cubicBezTo>
                  <a:lnTo>
                    <a:pt x="598" y="662"/>
                  </a:lnTo>
                  <a:close/>
                  <a:moveTo>
                    <a:pt x="615" y="662"/>
                  </a:moveTo>
                  <a:cubicBezTo>
                    <a:pt x="614" y="662"/>
                    <a:pt x="614" y="662"/>
                    <a:pt x="614" y="662"/>
                  </a:cubicBezTo>
                  <a:cubicBezTo>
                    <a:pt x="614" y="662"/>
                    <a:pt x="614" y="662"/>
                    <a:pt x="614" y="662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613" y="661"/>
                    <a:pt x="613" y="661"/>
                    <a:pt x="613" y="661"/>
                  </a:cubicBezTo>
                  <a:cubicBezTo>
                    <a:pt x="613" y="661"/>
                    <a:pt x="613" y="661"/>
                    <a:pt x="613" y="661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60"/>
                    <a:pt x="613" y="660"/>
                    <a:pt x="613" y="660"/>
                  </a:cubicBezTo>
                  <a:cubicBezTo>
                    <a:pt x="613" y="659"/>
                    <a:pt x="613" y="659"/>
                    <a:pt x="613" y="659"/>
                  </a:cubicBezTo>
                  <a:cubicBezTo>
                    <a:pt x="613" y="659"/>
                    <a:pt x="613" y="659"/>
                    <a:pt x="613" y="659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8"/>
                    <a:pt x="613" y="658"/>
                    <a:pt x="613" y="658"/>
                  </a:cubicBezTo>
                  <a:cubicBezTo>
                    <a:pt x="613" y="657"/>
                    <a:pt x="613" y="657"/>
                    <a:pt x="613" y="657"/>
                  </a:cubicBezTo>
                  <a:cubicBezTo>
                    <a:pt x="613" y="657"/>
                    <a:pt x="613" y="657"/>
                    <a:pt x="613" y="657"/>
                  </a:cubicBezTo>
                  <a:cubicBezTo>
                    <a:pt x="614" y="656"/>
                    <a:pt x="614" y="656"/>
                    <a:pt x="614" y="656"/>
                  </a:cubicBezTo>
                  <a:cubicBezTo>
                    <a:pt x="614" y="656"/>
                    <a:pt x="614" y="656"/>
                    <a:pt x="614" y="656"/>
                  </a:cubicBezTo>
                  <a:cubicBezTo>
                    <a:pt x="613" y="656"/>
                    <a:pt x="613" y="656"/>
                    <a:pt x="613" y="656"/>
                  </a:cubicBezTo>
                  <a:cubicBezTo>
                    <a:pt x="613" y="656"/>
                    <a:pt x="613" y="656"/>
                    <a:pt x="613" y="656"/>
                  </a:cubicBezTo>
                  <a:cubicBezTo>
                    <a:pt x="613" y="655"/>
                    <a:pt x="613" y="655"/>
                    <a:pt x="613" y="655"/>
                  </a:cubicBezTo>
                  <a:cubicBezTo>
                    <a:pt x="613" y="655"/>
                    <a:pt x="613" y="655"/>
                    <a:pt x="613" y="655"/>
                  </a:cubicBezTo>
                  <a:cubicBezTo>
                    <a:pt x="613" y="654"/>
                    <a:pt x="613" y="654"/>
                    <a:pt x="613" y="654"/>
                  </a:cubicBezTo>
                  <a:cubicBezTo>
                    <a:pt x="613" y="654"/>
                    <a:pt x="613" y="654"/>
                    <a:pt x="613" y="654"/>
                  </a:cubicBezTo>
                  <a:cubicBezTo>
                    <a:pt x="614" y="654"/>
                    <a:pt x="614" y="654"/>
                    <a:pt x="614" y="654"/>
                  </a:cubicBezTo>
                  <a:cubicBezTo>
                    <a:pt x="614" y="654"/>
                    <a:pt x="614" y="654"/>
                    <a:pt x="614" y="654"/>
                  </a:cubicBezTo>
                  <a:cubicBezTo>
                    <a:pt x="615" y="653"/>
                    <a:pt x="615" y="653"/>
                    <a:pt x="615" y="653"/>
                  </a:cubicBezTo>
                  <a:cubicBezTo>
                    <a:pt x="615" y="653"/>
                    <a:pt x="615" y="653"/>
                    <a:pt x="615" y="653"/>
                  </a:cubicBezTo>
                  <a:cubicBezTo>
                    <a:pt x="617" y="654"/>
                    <a:pt x="617" y="654"/>
                    <a:pt x="617" y="654"/>
                  </a:cubicBezTo>
                  <a:cubicBezTo>
                    <a:pt x="617" y="654"/>
                    <a:pt x="617" y="654"/>
                    <a:pt x="617" y="654"/>
                  </a:cubicBezTo>
                  <a:cubicBezTo>
                    <a:pt x="617" y="655"/>
                    <a:pt x="617" y="655"/>
                    <a:pt x="617" y="655"/>
                  </a:cubicBezTo>
                  <a:cubicBezTo>
                    <a:pt x="617" y="655"/>
                    <a:pt x="617" y="655"/>
                    <a:pt x="617" y="655"/>
                  </a:cubicBezTo>
                  <a:cubicBezTo>
                    <a:pt x="617" y="656"/>
                    <a:pt x="617" y="656"/>
                    <a:pt x="617" y="656"/>
                  </a:cubicBezTo>
                  <a:cubicBezTo>
                    <a:pt x="617" y="656"/>
                    <a:pt x="617" y="656"/>
                    <a:pt x="617" y="656"/>
                  </a:cubicBezTo>
                  <a:cubicBezTo>
                    <a:pt x="617" y="657"/>
                    <a:pt x="617" y="657"/>
                    <a:pt x="617" y="657"/>
                  </a:cubicBezTo>
                  <a:cubicBezTo>
                    <a:pt x="617" y="657"/>
                    <a:pt x="617" y="657"/>
                    <a:pt x="617" y="657"/>
                  </a:cubicBezTo>
                  <a:cubicBezTo>
                    <a:pt x="617" y="658"/>
                    <a:pt x="617" y="658"/>
                    <a:pt x="617" y="658"/>
                  </a:cubicBezTo>
                  <a:cubicBezTo>
                    <a:pt x="617" y="658"/>
                    <a:pt x="617" y="658"/>
                    <a:pt x="617" y="658"/>
                  </a:cubicBezTo>
                  <a:cubicBezTo>
                    <a:pt x="617" y="659"/>
                    <a:pt x="617" y="659"/>
                    <a:pt x="617" y="659"/>
                  </a:cubicBezTo>
                  <a:cubicBezTo>
                    <a:pt x="617" y="659"/>
                    <a:pt x="617" y="659"/>
                    <a:pt x="617" y="659"/>
                  </a:cubicBezTo>
                  <a:cubicBezTo>
                    <a:pt x="617" y="660"/>
                    <a:pt x="617" y="660"/>
                    <a:pt x="617" y="660"/>
                  </a:cubicBezTo>
                  <a:cubicBezTo>
                    <a:pt x="617" y="660"/>
                    <a:pt x="617" y="660"/>
                    <a:pt x="617" y="660"/>
                  </a:cubicBezTo>
                  <a:cubicBezTo>
                    <a:pt x="616" y="661"/>
                    <a:pt x="616" y="661"/>
                    <a:pt x="616" y="661"/>
                  </a:cubicBezTo>
                  <a:cubicBezTo>
                    <a:pt x="616" y="661"/>
                    <a:pt x="616" y="661"/>
                    <a:pt x="616" y="661"/>
                  </a:cubicBezTo>
                  <a:cubicBezTo>
                    <a:pt x="616" y="662"/>
                    <a:pt x="616" y="662"/>
                    <a:pt x="616" y="662"/>
                  </a:cubicBezTo>
                  <a:lnTo>
                    <a:pt x="615" y="662"/>
                  </a:lnTo>
                  <a:close/>
                  <a:moveTo>
                    <a:pt x="607" y="656"/>
                  </a:moveTo>
                  <a:cubicBezTo>
                    <a:pt x="606" y="656"/>
                    <a:pt x="606" y="656"/>
                    <a:pt x="606" y="656"/>
                  </a:cubicBezTo>
                  <a:cubicBezTo>
                    <a:pt x="606" y="656"/>
                    <a:pt x="606" y="656"/>
                    <a:pt x="606" y="656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5" y="655"/>
                    <a:pt x="605" y="655"/>
                    <a:pt x="605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4" y="655"/>
                    <a:pt x="604" y="655"/>
                    <a:pt x="604" y="655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4"/>
                    <a:pt x="603" y="654"/>
                    <a:pt x="603" y="654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3" y="652"/>
                    <a:pt x="603" y="652"/>
                    <a:pt x="603" y="652"/>
                  </a:cubicBezTo>
                  <a:cubicBezTo>
                    <a:pt x="604" y="652"/>
                    <a:pt x="604" y="652"/>
                    <a:pt x="604" y="652"/>
                  </a:cubicBezTo>
                  <a:cubicBezTo>
                    <a:pt x="604" y="652"/>
                    <a:pt x="604" y="652"/>
                    <a:pt x="604" y="652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4" y="651"/>
                    <a:pt x="604" y="651"/>
                    <a:pt x="604" y="651"/>
                  </a:cubicBezTo>
                  <a:cubicBezTo>
                    <a:pt x="605" y="651"/>
                    <a:pt x="605" y="651"/>
                    <a:pt x="605" y="651"/>
                  </a:cubicBezTo>
                  <a:cubicBezTo>
                    <a:pt x="605" y="651"/>
                    <a:pt x="605" y="651"/>
                    <a:pt x="605" y="651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5" y="650"/>
                    <a:pt x="605" y="650"/>
                    <a:pt x="605" y="650"/>
                  </a:cubicBezTo>
                  <a:cubicBezTo>
                    <a:pt x="606" y="650"/>
                    <a:pt x="606" y="650"/>
                    <a:pt x="606" y="650"/>
                  </a:cubicBezTo>
                  <a:cubicBezTo>
                    <a:pt x="606" y="650"/>
                    <a:pt x="606" y="650"/>
                    <a:pt x="606" y="650"/>
                  </a:cubicBezTo>
                  <a:cubicBezTo>
                    <a:pt x="607" y="650"/>
                    <a:pt x="607" y="650"/>
                    <a:pt x="607" y="650"/>
                  </a:cubicBezTo>
                  <a:cubicBezTo>
                    <a:pt x="607" y="650"/>
                    <a:pt x="607" y="650"/>
                    <a:pt x="607" y="650"/>
                  </a:cubicBezTo>
                  <a:cubicBezTo>
                    <a:pt x="608" y="651"/>
                    <a:pt x="608" y="651"/>
                    <a:pt x="608" y="651"/>
                  </a:cubicBezTo>
                  <a:cubicBezTo>
                    <a:pt x="608" y="651"/>
                    <a:pt x="608" y="651"/>
                    <a:pt x="608" y="651"/>
                  </a:cubicBezTo>
                  <a:cubicBezTo>
                    <a:pt x="609" y="651"/>
                    <a:pt x="609" y="651"/>
                    <a:pt x="609" y="651"/>
                  </a:cubicBezTo>
                  <a:cubicBezTo>
                    <a:pt x="609" y="651"/>
                    <a:pt x="609" y="651"/>
                    <a:pt x="609" y="651"/>
                  </a:cubicBezTo>
                  <a:cubicBezTo>
                    <a:pt x="609" y="652"/>
                    <a:pt x="609" y="652"/>
                    <a:pt x="609" y="652"/>
                  </a:cubicBezTo>
                  <a:cubicBezTo>
                    <a:pt x="609" y="652"/>
                    <a:pt x="609" y="652"/>
                    <a:pt x="609" y="652"/>
                  </a:cubicBezTo>
                  <a:cubicBezTo>
                    <a:pt x="610" y="653"/>
                    <a:pt x="610" y="653"/>
                    <a:pt x="610" y="653"/>
                  </a:cubicBezTo>
                  <a:cubicBezTo>
                    <a:pt x="610" y="653"/>
                    <a:pt x="610" y="653"/>
                    <a:pt x="610" y="653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10" y="654"/>
                    <a:pt x="610" y="654"/>
                    <a:pt x="610" y="654"/>
                  </a:cubicBezTo>
                  <a:cubicBezTo>
                    <a:pt x="609" y="654"/>
                    <a:pt x="609" y="654"/>
                    <a:pt x="609" y="654"/>
                  </a:cubicBezTo>
                  <a:cubicBezTo>
                    <a:pt x="609" y="654"/>
                    <a:pt x="609" y="654"/>
                    <a:pt x="609" y="654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9" y="655"/>
                    <a:pt x="609" y="655"/>
                    <a:pt x="609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5"/>
                    <a:pt x="608" y="655"/>
                    <a:pt x="608" y="655"/>
                  </a:cubicBezTo>
                  <a:cubicBezTo>
                    <a:pt x="608" y="656"/>
                    <a:pt x="608" y="656"/>
                    <a:pt x="608" y="656"/>
                  </a:cubicBezTo>
                  <a:cubicBezTo>
                    <a:pt x="608" y="656"/>
                    <a:pt x="608" y="656"/>
                    <a:pt x="608" y="656"/>
                  </a:cubicBezTo>
                  <a:cubicBezTo>
                    <a:pt x="607" y="656"/>
                    <a:pt x="607" y="656"/>
                    <a:pt x="607" y="656"/>
                  </a:cubicBezTo>
                  <a:cubicBezTo>
                    <a:pt x="607" y="656"/>
                    <a:pt x="607" y="656"/>
                    <a:pt x="607" y="656"/>
                  </a:cubicBezTo>
                  <a:cubicBezTo>
                    <a:pt x="607" y="656"/>
                    <a:pt x="607" y="656"/>
                    <a:pt x="607" y="656"/>
                  </a:cubicBezTo>
                  <a:close/>
                  <a:moveTo>
                    <a:pt x="307" y="647"/>
                  </a:moveTo>
                  <a:cubicBezTo>
                    <a:pt x="307" y="647"/>
                    <a:pt x="307" y="647"/>
                    <a:pt x="307" y="647"/>
                  </a:cubicBezTo>
                  <a:cubicBezTo>
                    <a:pt x="307" y="647"/>
                    <a:pt x="307" y="647"/>
                    <a:pt x="307" y="647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6"/>
                    <a:pt x="307" y="646"/>
                    <a:pt x="307" y="646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5"/>
                    <a:pt x="307" y="645"/>
                    <a:pt x="307" y="645"/>
                  </a:cubicBezTo>
                  <a:cubicBezTo>
                    <a:pt x="307" y="644"/>
                    <a:pt x="307" y="644"/>
                    <a:pt x="307" y="644"/>
                  </a:cubicBezTo>
                  <a:cubicBezTo>
                    <a:pt x="307" y="644"/>
                    <a:pt x="307" y="644"/>
                    <a:pt x="307" y="644"/>
                  </a:cubicBezTo>
                  <a:cubicBezTo>
                    <a:pt x="312" y="642"/>
                    <a:pt x="312" y="642"/>
                    <a:pt x="312" y="642"/>
                  </a:cubicBezTo>
                  <a:cubicBezTo>
                    <a:pt x="312" y="642"/>
                    <a:pt x="312" y="642"/>
                    <a:pt x="312" y="642"/>
                  </a:cubicBezTo>
                  <a:cubicBezTo>
                    <a:pt x="312" y="643"/>
                    <a:pt x="312" y="643"/>
                    <a:pt x="312" y="643"/>
                  </a:cubicBezTo>
                  <a:cubicBezTo>
                    <a:pt x="312" y="643"/>
                    <a:pt x="312" y="643"/>
                    <a:pt x="312" y="643"/>
                  </a:cubicBezTo>
                  <a:cubicBezTo>
                    <a:pt x="311" y="644"/>
                    <a:pt x="311" y="644"/>
                    <a:pt x="311" y="644"/>
                  </a:cubicBezTo>
                  <a:cubicBezTo>
                    <a:pt x="311" y="644"/>
                    <a:pt x="311" y="644"/>
                    <a:pt x="311" y="644"/>
                  </a:cubicBezTo>
                  <a:cubicBezTo>
                    <a:pt x="310" y="644"/>
                    <a:pt x="310" y="644"/>
                    <a:pt x="310" y="644"/>
                  </a:cubicBezTo>
                  <a:cubicBezTo>
                    <a:pt x="310" y="644"/>
                    <a:pt x="310" y="644"/>
                    <a:pt x="310" y="644"/>
                  </a:cubicBezTo>
                  <a:cubicBezTo>
                    <a:pt x="310" y="645"/>
                    <a:pt x="310" y="645"/>
                    <a:pt x="310" y="645"/>
                  </a:cubicBezTo>
                  <a:cubicBezTo>
                    <a:pt x="310" y="645"/>
                    <a:pt x="310" y="645"/>
                    <a:pt x="310" y="645"/>
                  </a:cubicBezTo>
                  <a:cubicBezTo>
                    <a:pt x="309" y="646"/>
                    <a:pt x="309" y="646"/>
                    <a:pt x="309" y="646"/>
                  </a:cubicBezTo>
                  <a:cubicBezTo>
                    <a:pt x="309" y="646"/>
                    <a:pt x="309" y="646"/>
                    <a:pt x="309" y="646"/>
                  </a:cubicBezTo>
                  <a:cubicBezTo>
                    <a:pt x="308" y="646"/>
                    <a:pt x="308" y="646"/>
                    <a:pt x="308" y="646"/>
                  </a:cubicBezTo>
                  <a:cubicBezTo>
                    <a:pt x="308" y="646"/>
                    <a:pt x="308" y="646"/>
                    <a:pt x="308" y="646"/>
                  </a:cubicBezTo>
                  <a:cubicBezTo>
                    <a:pt x="308" y="647"/>
                    <a:pt x="308" y="647"/>
                    <a:pt x="308" y="647"/>
                  </a:cubicBezTo>
                  <a:cubicBezTo>
                    <a:pt x="308" y="647"/>
                    <a:pt x="308" y="647"/>
                    <a:pt x="308" y="647"/>
                  </a:cubicBezTo>
                  <a:cubicBezTo>
                    <a:pt x="307" y="647"/>
                    <a:pt x="307" y="647"/>
                    <a:pt x="307" y="647"/>
                  </a:cubicBezTo>
                  <a:close/>
                  <a:moveTo>
                    <a:pt x="601" y="645"/>
                  </a:moveTo>
                  <a:cubicBezTo>
                    <a:pt x="601" y="645"/>
                    <a:pt x="601" y="645"/>
                    <a:pt x="601" y="645"/>
                  </a:cubicBezTo>
                  <a:close/>
                  <a:moveTo>
                    <a:pt x="217" y="632"/>
                  </a:moveTo>
                  <a:cubicBezTo>
                    <a:pt x="217" y="632"/>
                    <a:pt x="217" y="632"/>
                    <a:pt x="217" y="632"/>
                  </a:cubicBezTo>
                  <a:cubicBezTo>
                    <a:pt x="217" y="632"/>
                    <a:pt x="217" y="632"/>
                    <a:pt x="217" y="632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1"/>
                    <a:pt x="217" y="631"/>
                    <a:pt x="217" y="631"/>
                  </a:cubicBezTo>
                  <a:cubicBezTo>
                    <a:pt x="217" y="630"/>
                    <a:pt x="217" y="630"/>
                    <a:pt x="217" y="630"/>
                  </a:cubicBezTo>
                  <a:cubicBezTo>
                    <a:pt x="217" y="630"/>
                    <a:pt x="217" y="630"/>
                    <a:pt x="217" y="630"/>
                  </a:cubicBezTo>
                  <a:cubicBezTo>
                    <a:pt x="218" y="630"/>
                    <a:pt x="218" y="630"/>
                    <a:pt x="218" y="630"/>
                  </a:cubicBezTo>
                  <a:cubicBezTo>
                    <a:pt x="218" y="630"/>
                    <a:pt x="218" y="630"/>
                    <a:pt x="218" y="630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9"/>
                    <a:pt x="218" y="629"/>
                    <a:pt x="218" y="629"/>
                  </a:cubicBezTo>
                  <a:cubicBezTo>
                    <a:pt x="218" y="628"/>
                    <a:pt x="218" y="628"/>
                    <a:pt x="218" y="628"/>
                  </a:cubicBezTo>
                  <a:cubicBezTo>
                    <a:pt x="218" y="628"/>
                    <a:pt x="218" y="628"/>
                    <a:pt x="218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8"/>
                    <a:pt x="217" y="628"/>
                    <a:pt x="217" y="628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7" y="627"/>
                    <a:pt x="217" y="627"/>
                    <a:pt x="217" y="627"/>
                  </a:cubicBezTo>
                  <a:cubicBezTo>
                    <a:pt x="216" y="627"/>
                    <a:pt x="216" y="627"/>
                    <a:pt x="216" y="627"/>
                  </a:cubicBezTo>
                  <a:cubicBezTo>
                    <a:pt x="216" y="627"/>
                    <a:pt x="216" y="627"/>
                    <a:pt x="216" y="627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6"/>
                    <a:pt x="216" y="626"/>
                    <a:pt x="216" y="626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6" y="625"/>
                    <a:pt x="216" y="625"/>
                    <a:pt x="216" y="62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1"/>
                    <a:pt x="210" y="621"/>
                    <a:pt x="210" y="621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20"/>
                    <a:pt x="210" y="620"/>
                    <a:pt x="210" y="620"/>
                  </a:cubicBezTo>
                  <a:cubicBezTo>
                    <a:pt x="210" y="619"/>
                    <a:pt x="210" y="619"/>
                    <a:pt x="210" y="619"/>
                  </a:cubicBezTo>
                  <a:cubicBezTo>
                    <a:pt x="210" y="619"/>
                    <a:pt x="210" y="619"/>
                    <a:pt x="210" y="619"/>
                  </a:cubicBezTo>
                  <a:cubicBezTo>
                    <a:pt x="213" y="619"/>
                    <a:pt x="213" y="619"/>
                    <a:pt x="213" y="619"/>
                  </a:cubicBezTo>
                  <a:cubicBezTo>
                    <a:pt x="213" y="619"/>
                    <a:pt x="213" y="619"/>
                    <a:pt x="213" y="619"/>
                  </a:cubicBezTo>
                  <a:cubicBezTo>
                    <a:pt x="215" y="620"/>
                    <a:pt x="215" y="620"/>
                    <a:pt x="215" y="620"/>
                  </a:cubicBezTo>
                  <a:cubicBezTo>
                    <a:pt x="215" y="620"/>
                    <a:pt x="215" y="620"/>
                    <a:pt x="215" y="620"/>
                  </a:cubicBezTo>
                  <a:cubicBezTo>
                    <a:pt x="217" y="620"/>
                    <a:pt x="217" y="620"/>
                    <a:pt x="217" y="620"/>
                  </a:cubicBezTo>
                  <a:cubicBezTo>
                    <a:pt x="217" y="620"/>
                    <a:pt x="217" y="620"/>
                    <a:pt x="217" y="620"/>
                  </a:cubicBezTo>
                  <a:cubicBezTo>
                    <a:pt x="220" y="621"/>
                    <a:pt x="220" y="621"/>
                    <a:pt x="220" y="621"/>
                  </a:cubicBezTo>
                  <a:cubicBezTo>
                    <a:pt x="220" y="621"/>
                    <a:pt x="220" y="621"/>
                    <a:pt x="220" y="621"/>
                  </a:cubicBezTo>
                  <a:cubicBezTo>
                    <a:pt x="222" y="622"/>
                    <a:pt x="222" y="622"/>
                    <a:pt x="222" y="622"/>
                  </a:cubicBezTo>
                  <a:cubicBezTo>
                    <a:pt x="222" y="622"/>
                    <a:pt x="222" y="622"/>
                    <a:pt x="222" y="622"/>
                  </a:cubicBezTo>
                  <a:cubicBezTo>
                    <a:pt x="224" y="623"/>
                    <a:pt x="224" y="623"/>
                    <a:pt x="224" y="623"/>
                  </a:cubicBezTo>
                  <a:cubicBezTo>
                    <a:pt x="224" y="623"/>
                    <a:pt x="224" y="623"/>
                    <a:pt x="224" y="623"/>
                  </a:cubicBezTo>
                  <a:cubicBezTo>
                    <a:pt x="226" y="624"/>
                    <a:pt x="226" y="624"/>
                    <a:pt x="226" y="624"/>
                  </a:cubicBezTo>
                  <a:cubicBezTo>
                    <a:pt x="226" y="624"/>
                    <a:pt x="226" y="624"/>
                    <a:pt x="226" y="624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8" y="626"/>
                    <a:pt x="228" y="626"/>
                    <a:pt x="228" y="626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7"/>
                    <a:pt x="229" y="627"/>
                    <a:pt x="229" y="627"/>
                  </a:cubicBezTo>
                  <a:cubicBezTo>
                    <a:pt x="229" y="628"/>
                    <a:pt x="229" y="628"/>
                    <a:pt x="229" y="628"/>
                  </a:cubicBezTo>
                  <a:cubicBezTo>
                    <a:pt x="229" y="628"/>
                    <a:pt x="229" y="628"/>
                    <a:pt x="229" y="628"/>
                  </a:cubicBezTo>
                  <a:cubicBezTo>
                    <a:pt x="230" y="628"/>
                    <a:pt x="230" y="628"/>
                    <a:pt x="230" y="628"/>
                  </a:cubicBezTo>
                  <a:cubicBezTo>
                    <a:pt x="230" y="628"/>
                    <a:pt x="230" y="628"/>
                    <a:pt x="230" y="628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29"/>
                    <a:pt x="230" y="629"/>
                    <a:pt x="230" y="629"/>
                  </a:cubicBezTo>
                  <a:cubicBezTo>
                    <a:pt x="230" y="630"/>
                    <a:pt x="230" y="630"/>
                    <a:pt x="230" y="630"/>
                  </a:cubicBezTo>
                  <a:cubicBezTo>
                    <a:pt x="230" y="630"/>
                    <a:pt x="230" y="630"/>
                    <a:pt x="230" y="630"/>
                  </a:cubicBezTo>
                  <a:cubicBezTo>
                    <a:pt x="229" y="631"/>
                    <a:pt x="229" y="631"/>
                    <a:pt x="229" y="631"/>
                  </a:cubicBezTo>
                  <a:cubicBezTo>
                    <a:pt x="229" y="631"/>
                    <a:pt x="229" y="631"/>
                    <a:pt x="229" y="631"/>
                  </a:cubicBezTo>
                  <a:cubicBezTo>
                    <a:pt x="227" y="632"/>
                    <a:pt x="227" y="632"/>
                    <a:pt x="227" y="632"/>
                  </a:cubicBezTo>
                  <a:cubicBezTo>
                    <a:pt x="227" y="632"/>
                    <a:pt x="227" y="632"/>
                    <a:pt x="227" y="632"/>
                  </a:cubicBezTo>
                  <a:cubicBezTo>
                    <a:pt x="226" y="632"/>
                    <a:pt x="226" y="632"/>
                    <a:pt x="226" y="632"/>
                  </a:cubicBezTo>
                  <a:cubicBezTo>
                    <a:pt x="226" y="632"/>
                    <a:pt x="226" y="632"/>
                    <a:pt x="226" y="632"/>
                  </a:cubicBezTo>
                  <a:cubicBezTo>
                    <a:pt x="224" y="632"/>
                    <a:pt x="224" y="632"/>
                    <a:pt x="224" y="632"/>
                  </a:cubicBezTo>
                  <a:cubicBezTo>
                    <a:pt x="224" y="632"/>
                    <a:pt x="224" y="632"/>
                    <a:pt x="224" y="632"/>
                  </a:cubicBezTo>
                  <a:cubicBezTo>
                    <a:pt x="222" y="632"/>
                    <a:pt x="222" y="632"/>
                    <a:pt x="222" y="632"/>
                  </a:cubicBezTo>
                  <a:cubicBezTo>
                    <a:pt x="222" y="632"/>
                    <a:pt x="222" y="632"/>
                    <a:pt x="222" y="632"/>
                  </a:cubicBezTo>
                  <a:cubicBezTo>
                    <a:pt x="220" y="632"/>
                    <a:pt x="220" y="632"/>
                    <a:pt x="220" y="632"/>
                  </a:cubicBezTo>
                  <a:cubicBezTo>
                    <a:pt x="220" y="632"/>
                    <a:pt x="220" y="632"/>
                    <a:pt x="220" y="632"/>
                  </a:cubicBezTo>
                  <a:cubicBezTo>
                    <a:pt x="218" y="632"/>
                    <a:pt x="218" y="632"/>
                    <a:pt x="218" y="632"/>
                  </a:cubicBezTo>
                  <a:cubicBezTo>
                    <a:pt x="218" y="632"/>
                    <a:pt x="218" y="632"/>
                    <a:pt x="218" y="632"/>
                  </a:cubicBezTo>
                  <a:cubicBezTo>
                    <a:pt x="217" y="632"/>
                    <a:pt x="217" y="632"/>
                    <a:pt x="217" y="632"/>
                  </a:cubicBezTo>
                  <a:close/>
                  <a:moveTo>
                    <a:pt x="179" y="574"/>
                  </a:moveTo>
                  <a:cubicBezTo>
                    <a:pt x="174" y="578"/>
                    <a:pt x="174" y="578"/>
                    <a:pt x="174" y="578"/>
                  </a:cubicBezTo>
                  <a:cubicBezTo>
                    <a:pt x="164" y="563"/>
                    <a:pt x="164" y="563"/>
                    <a:pt x="164" y="563"/>
                  </a:cubicBezTo>
                  <a:cubicBezTo>
                    <a:pt x="181" y="551"/>
                    <a:pt x="181" y="551"/>
                    <a:pt x="181" y="551"/>
                  </a:cubicBezTo>
                  <a:cubicBezTo>
                    <a:pt x="190" y="565"/>
                    <a:pt x="190" y="565"/>
                    <a:pt x="190" y="565"/>
                  </a:cubicBezTo>
                  <a:cubicBezTo>
                    <a:pt x="192" y="567"/>
                    <a:pt x="193" y="569"/>
                    <a:pt x="193" y="571"/>
                  </a:cubicBezTo>
                  <a:cubicBezTo>
                    <a:pt x="194" y="572"/>
                    <a:pt x="194" y="574"/>
                    <a:pt x="194" y="576"/>
                  </a:cubicBezTo>
                  <a:cubicBezTo>
                    <a:pt x="194" y="578"/>
                    <a:pt x="193" y="580"/>
                    <a:pt x="192" y="582"/>
                  </a:cubicBezTo>
                  <a:cubicBezTo>
                    <a:pt x="190" y="585"/>
                    <a:pt x="188" y="586"/>
                    <a:pt x="185" y="588"/>
                  </a:cubicBezTo>
                  <a:cubicBezTo>
                    <a:pt x="180" y="592"/>
                    <a:pt x="176" y="593"/>
                    <a:pt x="172" y="593"/>
                  </a:cubicBezTo>
                  <a:cubicBezTo>
                    <a:pt x="168" y="592"/>
                    <a:pt x="164" y="589"/>
                    <a:pt x="161" y="585"/>
                  </a:cubicBezTo>
                  <a:cubicBezTo>
                    <a:pt x="152" y="571"/>
                    <a:pt x="152" y="571"/>
                    <a:pt x="152" y="571"/>
                  </a:cubicBezTo>
                  <a:cubicBezTo>
                    <a:pt x="157" y="568"/>
                    <a:pt x="157" y="568"/>
                    <a:pt x="157" y="568"/>
                  </a:cubicBezTo>
                  <a:cubicBezTo>
                    <a:pt x="166" y="581"/>
                    <a:pt x="166" y="581"/>
                    <a:pt x="166" y="581"/>
                  </a:cubicBezTo>
                  <a:cubicBezTo>
                    <a:pt x="168" y="584"/>
                    <a:pt x="170" y="585"/>
                    <a:pt x="172" y="585"/>
                  </a:cubicBezTo>
                  <a:cubicBezTo>
                    <a:pt x="174" y="585"/>
                    <a:pt x="177" y="584"/>
                    <a:pt x="181" y="582"/>
                  </a:cubicBezTo>
                  <a:cubicBezTo>
                    <a:pt x="184" y="579"/>
                    <a:pt x="186" y="577"/>
                    <a:pt x="186" y="575"/>
                  </a:cubicBezTo>
                  <a:cubicBezTo>
                    <a:pt x="187" y="573"/>
                    <a:pt x="187" y="571"/>
                    <a:pt x="185" y="568"/>
                  </a:cubicBezTo>
                  <a:cubicBezTo>
                    <a:pt x="180" y="561"/>
                    <a:pt x="180" y="561"/>
                    <a:pt x="180" y="561"/>
                  </a:cubicBezTo>
                  <a:cubicBezTo>
                    <a:pt x="173" y="566"/>
                    <a:pt x="173" y="566"/>
                    <a:pt x="173" y="566"/>
                  </a:cubicBezTo>
                  <a:cubicBezTo>
                    <a:pt x="179" y="574"/>
                    <a:pt x="179" y="574"/>
                    <a:pt x="179" y="574"/>
                  </a:cubicBezTo>
                  <a:close/>
                  <a:moveTo>
                    <a:pt x="143" y="556"/>
                  </a:moveTo>
                  <a:cubicBezTo>
                    <a:pt x="162" y="546"/>
                    <a:pt x="162" y="546"/>
                    <a:pt x="162" y="546"/>
                  </a:cubicBezTo>
                  <a:cubicBezTo>
                    <a:pt x="165" y="545"/>
                    <a:pt x="166" y="543"/>
                    <a:pt x="167" y="541"/>
                  </a:cubicBezTo>
                  <a:cubicBezTo>
                    <a:pt x="168" y="540"/>
                    <a:pt x="167" y="537"/>
                    <a:pt x="166" y="535"/>
                  </a:cubicBezTo>
                  <a:cubicBezTo>
                    <a:pt x="165" y="532"/>
                    <a:pt x="163" y="531"/>
                    <a:pt x="162" y="530"/>
                  </a:cubicBezTo>
                  <a:cubicBezTo>
                    <a:pt x="160" y="530"/>
                    <a:pt x="158" y="530"/>
                    <a:pt x="155" y="532"/>
                  </a:cubicBezTo>
                  <a:cubicBezTo>
                    <a:pt x="136" y="541"/>
                    <a:pt x="136" y="541"/>
                    <a:pt x="136" y="541"/>
                  </a:cubicBezTo>
                  <a:cubicBezTo>
                    <a:pt x="132" y="535"/>
                    <a:pt x="132" y="535"/>
                    <a:pt x="132" y="535"/>
                  </a:cubicBezTo>
                  <a:cubicBezTo>
                    <a:pt x="151" y="525"/>
                    <a:pt x="151" y="525"/>
                    <a:pt x="151" y="525"/>
                  </a:cubicBezTo>
                  <a:cubicBezTo>
                    <a:pt x="154" y="524"/>
                    <a:pt x="155" y="523"/>
                    <a:pt x="157" y="523"/>
                  </a:cubicBezTo>
                  <a:cubicBezTo>
                    <a:pt x="158" y="522"/>
                    <a:pt x="160" y="522"/>
                    <a:pt x="161" y="522"/>
                  </a:cubicBezTo>
                  <a:cubicBezTo>
                    <a:pt x="163" y="523"/>
                    <a:pt x="165" y="524"/>
                    <a:pt x="166" y="526"/>
                  </a:cubicBezTo>
                  <a:cubicBezTo>
                    <a:pt x="168" y="527"/>
                    <a:pt x="170" y="529"/>
                    <a:pt x="171" y="532"/>
                  </a:cubicBezTo>
                  <a:cubicBezTo>
                    <a:pt x="173" y="535"/>
                    <a:pt x="173" y="538"/>
                    <a:pt x="174" y="540"/>
                  </a:cubicBezTo>
                  <a:cubicBezTo>
                    <a:pt x="174" y="542"/>
                    <a:pt x="174" y="544"/>
                    <a:pt x="173" y="546"/>
                  </a:cubicBezTo>
                  <a:cubicBezTo>
                    <a:pt x="172" y="547"/>
                    <a:pt x="172" y="548"/>
                    <a:pt x="170" y="549"/>
                  </a:cubicBezTo>
                  <a:cubicBezTo>
                    <a:pt x="169" y="550"/>
                    <a:pt x="168" y="551"/>
                    <a:pt x="165" y="553"/>
                  </a:cubicBezTo>
                  <a:cubicBezTo>
                    <a:pt x="146" y="562"/>
                    <a:pt x="146" y="562"/>
                    <a:pt x="146" y="562"/>
                  </a:cubicBezTo>
                  <a:cubicBezTo>
                    <a:pt x="143" y="556"/>
                    <a:pt x="143" y="556"/>
                    <a:pt x="143" y="556"/>
                  </a:cubicBezTo>
                  <a:close/>
                  <a:moveTo>
                    <a:pt x="130" y="509"/>
                  </a:moveTo>
                  <a:cubicBezTo>
                    <a:pt x="141" y="499"/>
                    <a:pt x="141" y="499"/>
                    <a:pt x="141" y="499"/>
                  </a:cubicBezTo>
                  <a:cubicBezTo>
                    <a:pt x="145" y="509"/>
                    <a:pt x="145" y="509"/>
                    <a:pt x="145" y="509"/>
                  </a:cubicBezTo>
                  <a:cubicBezTo>
                    <a:pt x="130" y="509"/>
                    <a:pt x="130" y="509"/>
                    <a:pt x="130" y="509"/>
                  </a:cubicBezTo>
                  <a:close/>
                  <a:moveTo>
                    <a:pt x="125" y="514"/>
                  </a:moveTo>
                  <a:cubicBezTo>
                    <a:pt x="122" y="507"/>
                    <a:pt x="122" y="507"/>
                    <a:pt x="122" y="507"/>
                  </a:cubicBezTo>
                  <a:cubicBezTo>
                    <a:pt x="151" y="481"/>
                    <a:pt x="151" y="481"/>
                    <a:pt x="151" y="481"/>
                  </a:cubicBezTo>
                  <a:cubicBezTo>
                    <a:pt x="153" y="489"/>
                    <a:pt x="153" y="489"/>
                    <a:pt x="153" y="489"/>
                  </a:cubicBezTo>
                  <a:cubicBezTo>
                    <a:pt x="147" y="495"/>
                    <a:pt x="147" y="495"/>
                    <a:pt x="147" y="495"/>
                  </a:cubicBezTo>
                  <a:cubicBezTo>
                    <a:pt x="152" y="509"/>
                    <a:pt x="152" y="509"/>
                    <a:pt x="152" y="509"/>
                  </a:cubicBezTo>
                  <a:cubicBezTo>
                    <a:pt x="160" y="510"/>
                    <a:pt x="160" y="510"/>
                    <a:pt x="160" y="510"/>
                  </a:cubicBezTo>
                  <a:cubicBezTo>
                    <a:pt x="163" y="517"/>
                    <a:pt x="163" y="517"/>
                    <a:pt x="163" y="517"/>
                  </a:cubicBezTo>
                  <a:cubicBezTo>
                    <a:pt x="125" y="514"/>
                    <a:pt x="125" y="514"/>
                    <a:pt x="125" y="514"/>
                  </a:cubicBezTo>
                  <a:close/>
                  <a:moveTo>
                    <a:pt x="115" y="485"/>
                  </a:moveTo>
                  <a:cubicBezTo>
                    <a:pt x="113" y="475"/>
                    <a:pt x="113" y="475"/>
                    <a:pt x="113" y="475"/>
                  </a:cubicBezTo>
                  <a:cubicBezTo>
                    <a:pt x="135" y="456"/>
                    <a:pt x="135" y="456"/>
                    <a:pt x="135" y="456"/>
                  </a:cubicBezTo>
                  <a:cubicBezTo>
                    <a:pt x="111" y="461"/>
                    <a:pt x="111" y="461"/>
                    <a:pt x="111" y="461"/>
                  </a:cubicBezTo>
                  <a:cubicBezTo>
                    <a:pt x="109" y="454"/>
                    <a:pt x="109" y="454"/>
                    <a:pt x="109" y="454"/>
                  </a:cubicBezTo>
                  <a:cubicBezTo>
                    <a:pt x="144" y="447"/>
                    <a:pt x="144" y="447"/>
                    <a:pt x="144" y="447"/>
                  </a:cubicBezTo>
                  <a:cubicBezTo>
                    <a:pt x="145" y="456"/>
                    <a:pt x="145" y="456"/>
                    <a:pt x="145" y="456"/>
                  </a:cubicBezTo>
                  <a:cubicBezTo>
                    <a:pt x="122" y="476"/>
                    <a:pt x="122" y="476"/>
                    <a:pt x="122" y="476"/>
                  </a:cubicBezTo>
                  <a:cubicBezTo>
                    <a:pt x="148" y="471"/>
                    <a:pt x="148" y="471"/>
                    <a:pt x="148" y="471"/>
                  </a:cubicBezTo>
                  <a:cubicBezTo>
                    <a:pt x="149" y="478"/>
                    <a:pt x="149" y="478"/>
                    <a:pt x="149" y="478"/>
                  </a:cubicBezTo>
                  <a:cubicBezTo>
                    <a:pt x="115" y="485"/>
                    <a:pt x="115" y="485"/>
                    <a:pt x="115" y="485"/>
                  </a:cubicBezTo>
                  <a:close/>
                  <a:moveTo>
                    <a:pt x="128" y="427"/>
                  </a:moveTo>
                  <a:cubicBezTo>
                    <a:pt x="121" y="427"/>
                    <a:pt x="121" y="427"/>
                    <a:pt x="121" y="427"/>
                  </a:cubicBezTo>
                  <a:cubicBezTo>
                    <a:pt x="121" y="410"/>
                    <a:pt x="121" y="410"/>
                    <a:pt x="121" y="410"/>
                  </a:cubicBezTo>
                  <a:cubicBezTo>
                    <a:pt x="142" y="409"/>
                    <a:pt x="142" y="409"/>
                    <a:pt x="142" y="409"/>
                  </a:cubicBezTo>
                  <a:cubicBezTo>
                    <a:pt x="142" y="425"/>
                    <a:pt x="142" y="425"/>
                    <a:pt x="142" y="425"/>
                  </a:cubicBezTo>
                  <a:cubicBezTo>
                    <a:pt x="142" y="428"/>
                    <a:pt x="142" y="431"/>
                    <a:pt x="142" y="432"/>
                  </a:cubicBezTo>
                  <a:cubicBezTo>
                    <a:pt x="141" y="434"/>
                    <a:pt x="140" y="435"/>
                    <a:pt x="139" y="437"/>
                  </a:cubicBezTo>
                  <a:cubicBezTo>
                    <a:pt x="138" y="439"/>
                    <a:pt x="136" y="440"/>
                    <a:pt x="134" y="441"/>
                  </a:cubicBezTo>
                  <a:cubicBezTo>
                    <a:pt x="132" y="442"/>
                    <a:pt x="129" y="442"/>
                    <a:pt x="126" y="443"/>
                  </a:cubicBezTo>
                  <a:cubicBezTo>
                    <a:pt x="119" y="443"/>
                    <a:pt x="115" y="441"/>
                    <a:pt x="112" y="439"/>
                  </a:cubicBezTo>
                  <a:cubicBezTo>
                    <a:pt x="109" y="436"/>
                    <a:pt x="107" y="432"/>
                    <a:pt x="107" y="426"/>
                  </a:cubicBezTo>
                  <a:cubicBezTo>
                    <a:pt x="107" y="410"/>
                    <a:pt x="107" y="410"/>
                    <a:pt x="107" y="410"/>
                  </a:cubicBezTo>
                  <a:cubicBezTo>
                    <a:pt x="113" y="410"/>
                    <a:pt x="113" y="410"/>
                    <a:pt x="113" y="410"/>
                  </a:cubicBezTo>
                  <a:cubicBezTo>
                    <a:pt x="113" y="426"/>
                    <a:pt x="113" y="426"/>
                    <a:pt x="113" y="426"/>
                  </a:cubicBezTo>
                  <a:cubicBezTo>
                    <a:pt x="113" y="429"/>
                    <a:pt x="114" y="431"/>
                    <a:pt x="116" y="432"/>
                  </a:cubicBezTo>
                  <a:cubicBezTo>
                    <a:pt x="118" y="434"/>
                    <a:pt x="121" y="434"/>
                    <a:pt x="125" y="434"/>
                  </a:cubicBezTo>
                  <a:cubicBezTo>
                    <a:pt x="129" y="434"/>
                    <a:pt x="132" y="433"/>
                    <a:pt x="133" y="432"/>
                  </a:cubicBezTo>
                  <a:cubicBezTo>
                    <a:pt x="135" y="431"/>
                    <a:pt x="136" y="428"/>
                    <a:pt x="136" y="425"/>
                  </a:cubicBezTo>
                  <a:cubicBezTo>
                    <a:pt x="136" y="417"/>
                    <a:pt x="136" y="417"/>
                    <a:pt x="136" y="417"/>
                  </a:cubicBezTo>
                  <a:cubicBezTo>
                    <a:pt x="127" y="417"/>
                    <a:pt x="127" y="417"/>
                    <a:pt x="127" y="417"/>
                  </a:cubicBezTo>
                  <a:cubicBezTo>
                    <a:pt x="128" y="427"/>
                    <a:pt x="128" y="427"/>
                    <a:pt x="128" y="427"/>
                  </a:cubicBezTo>
                  <a:close/>
                  <a:moveTo>
                    <a:pt x="115" y="385"/>
                  </a:moveTo>
                  <a:cubicBezTo>
                    <a:pt x="115" y="385"/>
                    <a:pt x="115" y="385"/>
                    <a:pt x="115" y="385"/>
                  </a:cubicBezTo>
                  <a:cubicBezTo>
                    <a:pt x="115" y="382"/>
                    <a:pt x="116" y="379"/>
                    <a:pt x="117" y="378"/>
                  </a:cubicBezTo>
                  <a:cubicBezTo>
                    <a:pt x="119" y="377"/>
                    <a:pt x="122" y="377"/>
                    <a:pt x="127" y="377"/>
                  </a:cubicBezTo>
                  <a:cubicBezTo>
                    <a:pt x="131" y="377"/>
                    <a:pt x="134" y="378"/>
                    <a:pt x="135" y="379"/>
                  </a:cubicBezTo>
                  <a:cubicBezTo>
                    <a:pt x="137" y="381"/>
                    <a:pt x="138" y="383"/>
                    <a:pt x="137" y="386"/>
                  </a:cubicBezTo>
                  <a:cubicBezTo>
                    <a:pt x="137" y="395"/>
                    <a:pt x="137" y="395"/>
                    <a:pt x="137" y="395"/>
                  </a:cubicBezTo>
                  <a:cubicBezTo>
                    <a:pt x="114" y="394"/>
                    <a:pt x="114" y="394"/>
                    <a:pt x="114" y="394"/>
                  </a:cubicBezTo>
                  <a:cubicBezTo>
                    <a:pt x="115" y="385"/>
                    <a:pt x="115" y="385"/>
                    <a:pt x="115" y="385"/>
                  </a:cubicBezTo>
                  <a:close/>
                  <a:moveTo>
                    <a:pt x="107" y="401"/>
                  </a:moveTo>
                  <a:cubicBezTo>
                    <a:pt x="108" y="384"/>
                    <a:pt x="108" y="384"/>
                    <a:pt x="108" y="384"/>
                  </a:cubicBezTo>
                  <a:cubicBezTo>
                    <a:pt x="109" y="378"/>
                    <a:pt x="111" y="374"/>
                    <a:pt x="114" y="372"/>
                  </a:cubicBezTo>
                  <a:cubicBezTo>
                    <a:pt x="117" y="369"/>
                    <a:pt x="122" y="368"/>
                    <a:pt x="128" y="369"/>
                  </a:cubicBezTo>
                  <a:cubicBezTo>
                    <a:pt x="131" y="369"/>
                    <a:pt x="134" y="370"/>
                    <a:pt x="136" y="371"/>
                  </a:cubicBezTo>
                  <a:cubicBezTo>
                    <a:pt x="138" y="372"/>
                    <a:pt x="140" y="373"/>
                    <a:pt x="141" y="375"/>
                  </a:cubicBezTo>
                  <a:cubicBezTo>
                    <a:pt x="142" y="377"/>
                    <a:pt x="143" y="378"/>
                    <a:pt x="143" y="380"/>
                  </a:cubicBezTo>
                  <a:cubicBezTo>
                    <a:pt x="144" y="381"/>
                    <a:pt x="144" y="384"/>
                    <a:pt x="144" y="387"/>
                  </a:cubicBezTo>
                  <a:cubicBezTo>
                    <a:pt x="142" y="403"/>
                    <a:pt x="142" y="403"/>
                    <a:pt x="142" y="403"/>
                  </a:cubicBezTo>
                  <a:cubicBezTo>
                    <a:pt x="107" y="401"/>
                    <a:pt x="107" y="401"/>
                    <a:pt x="107" y="401"/>
                  </a:cubicBezTo>
                  <a:close/>
                  <a:moveTo>
                    <a:pt x="128" y="362"/>
                  </a:moveTo>
                  <a:cubicBezTo>
                    <a:pt x="123" y="361"/>
                    <a:pt x="118" y="359"/>
                    <a:pt x="116" y="355"/>
                  </a:cubicBezTo>
                  <a:cubicBezTo>
                    <a:pt x="114" y="351"/>
                    <a:pt x="114" y="347"/>
                    <a:pt x="115" y="341"/>
                  </a:cubicBezTo>
                  <a:cubicBezTo>
                    <a:pt x="116" y="335"/>
                    <a:pt x="119" y="331"/>
                    <a:pt x="122" y="329"/>
                  </a:cubicBezTo>
                  <a:cubicBezTo>
                    <a:pt x="126" y="327"/>
                    <a:pt x="131" y="326"/>
                    <a:pt x="137" y="328"/>
                  </a:cubicBezTo>
                  <a:cubicBezTo>
                    <a:pt x="143" y="329"/>
                    <a:pt x="147" y="332"/>
                    <a:pt x="149" y="335"/>
                  </a:cubicBezTo>
                  <a:cubicBezTo>
                    <a:pt x="152" y="339"/>
                    <a:pt x="152" y="343"/>
                    <a:pt x="151" y="349"/>
                  </a:cubicBezTo>
                  <a:cubicBezTo>
                    <a:pt x="149" y="355"/>
                    <a:pt x="147" y="359"/>
                    <a:pt x="143" y="361"/>
                  </a:cubicBezTo>
                  <a:cubicBezTo>
                    <a:pt x="140" y="364"/>
                    <a:pt x="135" y="364"/>
                    <a:pt x="128" y="362"/>
                  </a:cubicBezTo>
                  <a:close/>
                  <a:moveTo>
                    <a:pt x="121" y="342"/>
                  </a:moveTo>
                  <a:cubicBezTo>
                    <a:pt x="122" y="339"/>
                    <a:pt x="123" y="337"/>
                    <a:pt x="125" y="336"/>
                  </a:cubicBezTo>
                  <a:cubicBezTo>
                    <a:pt x="128" y="335"/>
                    <a:pt x="131" y="335"/>
                    <a:pt x="135" y="336"/>
                  </a:cubicBezTo>
                  <a:cubicBezTo>
                    <a:pt x="139" y="337"/>
                    <a:pt x="142" y="338"/>
                    <a:pt x="143" y="340"/>
                  </a:cubicBezTo>
                  <a:cubicBezTo>
                    <a:pt x="145" y="342"/>
                    <a:pt x="145" y="345"/>
                    <a:pt x="145" y="348"/>
                  </a:cubicBezTo>
                  <a:cubicBezTo>
                    <a:pt x="144" y="351"/>
                    <a:pt x="142" y="353"/>
                    <a:pt x="140" y="354"/>
                  </a:cubicBezTo>
                  <a:cubicBezTo>
                    <a:pt x="138" y="355"/>
                    <a:pt x="135" y="355"/>
                    <a:pt x="130" y="354"/>
                  </a:cubicBezTo>
                  <a:cubicBezTo>
                    <a:pt x="126" y="353"/>
                    <a:pt x="124" y="352"/>
                    <a:pt x="122" y="350"/>
                  </a:cubicBezTo>
                  <a:cubicBezTo>
                    <a:pt x="121" y="348"/>
                    <a:pt x="120" y="345"/>
                    <a:pt x="121" y="342"/>
                  </a:cubicBezTo>
                  <a:close/>
                  <a:moveTo>
                    <a:pt x="124" y="314"/>
                  </a:moveTo>
                  <a:cubicBezTo>
                    <a:pt x="127" y="305"/>
                    <a:pt x="127" y="305"/>
                    <a:pt x="127" y="305"/>
                  </a:cubicBezTo>
                  <a:cubicBezTo>
                    <a:pt x="156" y="301"/>
                    <a:pt x="156" y="301"/>
                    <a:pt x="156" y="301"/>
                  </a:cubicBezTo>
                  <a:cubicBezTo>
                    <a:pt x="133" y="292"/>
                    <a:pt x="133" y="292"/>
                    <a:pt x="133" y="292"/>
                  </a:cubicBezTo>
                  <a:cubicBezTo>
                    <a:pt x="135" y="284"/>
                    <a:pt x="135" y="284"/>
                    <a:pt x="135" y="284"/>
                  </a:cubicBezTo>
                  <a:cubicBezTo>
                    <a:pt x="168" y="298"/>
                    <a:pt x="168" y="298"/>
                    <a:pt x="168" y="298"/>
                  </a:cubicBezTo>
                  <a:cubicBezTo>
                    <a:pt x="165" y="306"/>
                    <a:pt x="165" y="306"/>
                    <a:pt x="165" y="306"/>
                  </a:cubicBezTo>
                  <a:cubicBezTo>
                    <a:pt x="135" y="310"/>
                    <a:pt x="135" y="310"/>
                    <a:pt x="135" y="310"/>
                  </a:cubicBezTo>
                  <a:cubicBezTo>
                    <a:pt x="159" y="320"/>
                    <a:pt x="159" y="320"/>
                    <a:pt x="159" y="320"/>
                  </a:cubicBezTo>
                  <a:cubicBezTo>
                    <a:pt x="156" y="327"/>
                    <a:pt x="156" y="327"/>
                    <a:pt x="156" y="327"/>
                  </a:cubicBezTo>
                  <a:cubicBezTo>
                    <a:pt x="124" y="314"/>
                    <a:pt x="124" y="314"/>
                    <a:pt x="124" y="314"/>
                  </a:cubicBezTo>
                  <a:close/>
                  <a:moveTo>
                    <a:pt x="166" y="273"/>
                  </a:moveTo>
                  <a:cubicBezTo>
                    <a:pt x="160" y="269"/>
                    <a:pt x="160" y="269"/>
                    <a:pt x="160" y="269"/>
                  </a:cubicBezTo>
                  <a:cubicBezTo>
                    <a:pt x="169" y="254"/>
                    <a:pt x="169" y="254"/>
                    <a:pt x="169" y="254"/>
                  </a:cubicBezTo>
                  <a:cubicBezTo>
                    <a:pt x="187" y="265"/>
                    <a:pt x="187" y="265"/>
                    <a:pt x="187" y="265"/>
                  </a:cubicBezTo>
                  <a:cubicBezTo>
                    <a:pt x="179" y="279"/>
                    <a:pt x="179" y="279"/>
                    <a:pt x="179" y="279"/>
                  </a:cubicBezTo>
                  <a:cubicBezTo>
                    <a:pt x="178" y="281"/>
                    <a:pt x="176" y="283"/>
                    <a:pt x="175" y="284"/>
                  </a:cubicBezTo>
                  <a:cubicBezTo>
                    <a:pt x="174" y="286"/>
                    <a:pt x="172" y="286"/>
                    <a:pt x="171" y="287"/>
                  </a:cubicBezTo>
                  <a:cubicBezTo>
                    <a:pt x="168" y="288"/>
                    <a:pt x="166" y="288"/>
                    <a:pt x="164" y="288"/>
                  </a:cubicBezTo>
                  <a:cubicBezTo>
                    <a:pt x="161" y="287"/>
                    <a:pt x="159" y="286"/>
                    <a:pt x="156" y="284"/>
                  </a:cubicBezTo>
                  <a:cubicBezTo>
                    <a:pt x="151" y="281"/>
                    <a:pt x="147" y="278"/>
                    <a:pt x="146" y="274"/>
                  </a:cubicBezTo>
                  <a:cubicBezTo>
                    <a:pt x="145" y="270"/>
                    <a:pt x="146" y="265"/>
                    <a:pt x="149" y="260"/>
                  </a:cubicBezTo>
                  <a:cubicBezTo>
                    <a:pt x="157" y="247"/>
                    <a:pt x="157" y="247"/>
                    <a:pt x="157" y="247"/>
                  </a:cubicBezTo>
                  <a:cubicBezTo>
                    <a:pt x="162" y="250"/>
                    <a:pt x="162" y="250"/>
                    <a:pt x="162" y="250"/>
                  </a:cubicBezTo>
                  <a:cubicBezTo>
                    <a:pt x="154" y="264"/>
                    <a:pt x="154" y="264"/>
                    <a:pt x="154" y="264"/>
                  </a:cubicBezTo>
                  <a:cubicBezTo>
                    <a:pt x="153" y="266"/>
                    <a:pt x="152" y="268"/>
                    <a:pt x="153" y="271"/>
                  </a:cubicBezTo>
                  <a:cubicBezTo>
                    <a:pt x="154" y="273"/>
                    <a:pt x="156" y="275"/>
                    <a:pt x="160" y="277"/>
                  </a:cubicBezTo>
                  <a:cubicBezTo>
                    <a:pt x="163" y="279"/>
                    <a:pt x="166" y="280"/>
                    <a:pt x="168" y="280"/>
                  </a:cubicBezTo>
                  <a:cubicBezTo>
                    <a:pt x="170" y="279"/>
                    <a:pt x="172" y="278"/>
                    <a:pt x="174" y="276"/>
                  </a:cubicBezTo>
                  <a:cubicBezTo>
                    <a:pt x="178" y="268"/>
                    <a:pt x="178" y="268"/>
                    <a:pt x="178" y="268"/>
                  </a:cubicBezTo>
                  <a:cubicBezTo>
                    <a:pt x="171" y="264"/>
                    <a:pt x="171" y="264"/>
                    <a:pt x="171" y="264"/>
                  </a:cubicBezTo>
                  <a:cubicBezTo>
                    <a:pt x="166" y="273"/>
                    <a:pt x="166" y="273"/>
                    <a:pt x="166" y="273"/>
                  </a:cubicBezTo>
                  <a:close/>
                  <a:moveTo>
                    <a:pt x="197" y="199"/>
                  </a:moveTo>
                  <a:cubicBezTo>
                    <a:pt x="211" y="215"/>
                    <a:pt x="211" y="215"/>
                    <a:pt x="211" y="215"/>
                  </a:cubicBezTo>
                  <a:cubicBezTo>
                    <a:pt x="213" y="217"/>
                    <a:pt x="215" y="218"/>
                    <a:pt x="217" y="219"/>
                  </a:cubicBezTo>
                  <a:cubicBezTo>
                    <a:pt x="219" y="219"/>
                    <a:pt x="221" y="218"/>
                    <a:pt x="223" y="216"/>
                  </a:cubicBezTo>
                  <a:cubicBezTo>
                    <a:pt x="225" y="214"/>
                    <a:pt x="226" y="212"/>
                    <a:pt x="226" y="210"/>
                  </a:cubicBezTo>
                  <a:cubicBezTo>
                    <a:pt x="226" y="208"/>
                    <a:pt x="225" y="206"/>
                    <a:pt x="223" y="204"/>
                  </a:cubicBezTo>
                  <a:cubicBezTo>
                    <a:pt x="208" y="188"/>
                    <a:pt x="208" y="188"/>
                    <a:pt x="208" y="188"/>
                  </a:cubicBezTo>
                  <a:cubicBezTo>
                    <a:pt x="214" y="183"/>
                    <a:pt x="214" y="183"/>
                    <a:pt x="214" y="183"/>
                  </a:cubicBezTo>
                  <a:cubicBezTo>
                    <a:pt x="228" y="199"/>
                    <a:pt x="228" y="199"/>
                    <a:pt x="228" y="199"/>
                  </a:cubicBezTo>
                  <a:cubicBezTo>
                    <a:pt x="230" y="201"/>
                    <a:pt x="231" y="202"/>
                    <a:pt x="232" y="203"/>
                  </a:cubicBezTo>
                  <a:cubicBezTo>
                    <a:pt x="233" y="205"/>
                    <a:pt x="233" y="206"/>
                    <a:pt x="233" y="207"/>
                  </a:cubicBezTo>
                  <a:cubicBezTo>
                    <a:pt x="233" y="209"/>
                    <a:pt x="233" y="212"/>
                    <a:pt x="232" y="214"/>
                  </a:cubicBezTo>
                  <a:cubicBezTo>
                    <a:pt x="231" y="216"/>
                    <a:pt x="229" y="218"/>
                    <a:pt x="227" y="220"/>
                  </a:cubicBezTo>
                  <a:cubicBezTo>
                    <a:pt x="224" y="222"/>
                    <a:pt x="222" y="224"/>
                    <a:pt x="220" y="225"/>
                  </a:cubicBezTo>
                  <a:cubicBezTo>
                    <a:pt x="218" y="226"/>
                    <a:pt x="216" y="226"/>
                    <a:pt x="214" y="226"/>
                  </a:cubicBezTo>
                  <a:cubicBezTo>
                    <a:pt x="213" y="225"/>
                    <a:pt x="212" y="225"/>
                    <a:pt x="210" y="224"/>
                  </a:cubicBezTo>
                  <a:cubicBezTo>
                    <a:pt x="209" y="223"/>
                    <a:pt x="208" y="222"/>
                    <a:pt x="206" y="220"/>
                  </a:cubicBezTo>
                  <a:cubicBezTo>
                    <a:pt x="191" y="204"/>
                    <a:pt x="191" y="204"/>
                    <a:pt x="191" y="204"/>
                  </a:cubicBezTo>
                  <a:cubicBezTo>
                    <a:pt x="197" y="199"/>
                    <a:pt x="197" y="199"/>
                    <a:pt x="197" y="199"/>
                  </a:cubicBezTo>
                  <a:close/>
                  <a:moveTo>
                    <a:pt x="222" y="175"/>
                  </a:moveTo>
                  <a:cubicBezTo>
                    <a:pt x="230" y="170"/>
                    <a:pt x="230" y="170"/>
                    <a:pt x="230" y="170"/>
                  </a:cubicBezTo>
                  <a:cubicBezTo>
                    <a:pt x="256" y="183"/>
                    <a:pt x="256" y="183"/>
                    <a:pt x="256" y="183"/>
                  </a:cubicBezTo>
                  <a:cubicBezTo>
                    <a:pt x="242" y="162"/>
                    <a:pt x="242" y="162"/>
                    <a:pt x="242" y="162"/>
                  </a:cubicBezTo>
                  <a:cubicBezTo>
                    <a:pt x="248" y="157"/>
                    <a:pt x="248" y="157"/>
                    <a:pt x="248" y="157"/>
                  </a:cubicBezTo>
                  <a:cubicBezTo>
                    <a:pt x="268" y="187"/>
                    <a:pt x="268" y="187"/>
                    <a:pt x="268" y="187"/>
                  </a:cubicBezTo>
                  <a:cubicBezTo>
                    <a:pt x="261" y="192"/>
                    <a:pt x="261" y="192"/>
                    <a:pt x="261" y="192"/>
                  </a:cubicBezTo>
                  <a:cubicBezTo>
                    <a:pt x="233" y="178"/>
                    <a:pt x="233" y="178"/>
                    <a:pt x="233" y="178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3" y="205"/>
                    <a:pt x="243" y="205"/>
                    <a:pt x="243" y="205"/>
                  </a:cubicBezTo>
                  <a:cubicBezTo>
                    <a:pt x="222" y="175"/>
                    <a:pt x="222" y="175"/>
                    <a:pt x="222" y="175"/>
                  </a:cubicBezTo>
                  <a:close/>
                  <a:moveTo>
                    <a:pt x="282" y="180"/>
                  </a:moveTo>
                  <a:cubicBezTo>
                    <a:pt x="275" y="184"/>
                    <a:pt x="275" y="184"/>
                    <a:pt x="275" y="184"/>
                  </a:cubicBezTo>
                  <a:cubicBezTo>
                    <a:pt x="257" y="153"/>
                    <a:pt x="257" y="153"/>
                    <a:pt x="257" y="153"/>
                  </a:cubicBezTo>
                  <a:cubicBezTo>
                    <a:pt x="264" y="149"/>
                    <a:pt x="264" y="149"/>
                    <a:pt x="264" y="149"/>
                  </a:cubicBezTo>
                  <a:cubicBezTo>
                    <a:pt x="282" y="180"/>
                    <a:pt x="282" y="180"/>
                    <a:pt x="282" y="180"/>
                  </a:cubicBezTo>
                  <a:close/>
                  <a:moveTo>
                    <a:pt x="297" y="172"/>
                  </a:moveTo>
                  <a:cubicBezTo>
                    <a:pt x="268" y="146"/>
                    <a:pt x="268" y="146"/>
                    <a:pt x="268" y="146"/>
                  </a:cubicBezTo>
                  <a:cubicBezTo>
                    <a:pt x="276" y="142"/>
                    <a:pt x="276" y="142"/>
                    <a:pt x="276" y="142"/>
                  </a:cubicBezTo>
                  <a:cubicBezTo>
                    <a:pt x="297" y="162"/>
                    <a:pt x="297" y="162"/>
                    <a:pt x="297" y="162"/>
                  </a:cubicBezTo>
                  <a:cubicBezTo>
                    <a:pt x="295" y="133"/>
                    <a:pt x="295" y="133"/>
                    <a:pt x="295" y="133"/>
                  </a:cubicBezTo>
                  <a:cubicBezTo>
                    <a:pt x="302" y="130"/>
                    <a:pt x="302" y="130"/>
                    <a:pt x="302" y="130"/>
                  </a:cubicBezTo>
                  <a:cubicBezTo>
                    <a:pt x="304" y="169"/>
                    <a:pt x="304" y="169"/>
                    <a:pt x="304" y="169"/>
                  </a:cubicBezTo>
                  <a:cubicBezTo>
                    <a:pt x="297" y="172"/>
                    <a:pt x="297" y="172"/>
                    <a:pt x="297" y="172"/>
                  </a:cubicBezTo>
                  <a:close/>
                  <a:moveTo>
                    <a:pt x="325" y="130"/>
                  </a:moveTo>
                  <a:cubicBezTo>
                    <a:pt x="323" y="131"/>
                    <a:pt x="321" y="132"/>
                    <a:pt x="320" y="134"/>
                  </a:cubicBezTo>
                  <a:cubicBezTo>
                    <a:pt x="319" y="136"/>
                    <a:pt x="319" y="138"/>
                    <a:pt x="320" y="141"/>
                  </a:cubicBezTo>
                  <a:cubicBezTo>
                    <a:pt x="339" y="135"/>
                    <a:pt x="339" y="135"/>
                    <a:pt x="339" y="135"/>
                  </a:cubicBezTo>
                  <a:cubicBezTo>
                    <a:pt x="341" y="141"/>
                    <a:pt x="341" y="141"/>
                    <a:pt x="341" y="141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322" y="150"/>
                    <a:pt x="323" y="152"/>
                    <a:pt x="325" y="153"/>
                  </a:cubicBezTo>
                  <a:cubicBezTo>
                    <a:pt x="327" y="154"/>
                    <a:pt x="329" y="154"/>
                    <a:pt x="332" y="153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5" y="155"/>
                    <a:pt x="345" y="155"/>
                    <a:pt x="345" y="155"/>
                  </a:cubicBezTo>
                  <a:cubicBezTo>
                    <a:pt x="333" y="159"/>
                    <a:pt x="333" y="159"/>
                    <a:pt x="333" y="159"/>
                  </a:cubicBezTo>
                  <a:cubicBezTo>
                    <a:pt x="331" y="160"/>
                    <a:pt x="328" y="160"/>
                    <a:pt x="327" y="160"/>
                  </a:cubicBezTo>
                  <a:cubicBezTo>
                    <a:pt x="325" y="160"/>
                    <a:pt x="323" y="160"/>
                    <a:pt x="322" y="159"/>
                  </a:cubicBezTo>
                  <a:cubicBezTo>
                    <a:pt x="320" y="158"/>
                    <a:pt x="318" y="157"/>
                    <a:pt x="316" y="155"/>
                  </a:cubicBezTo>
                  <a:cubicBezTo>
                    <a:pt x="315" y="153"/>
                    <a:pt x="314" y="150"/>
                    <a:pt x="313" y="147"/>
                  </a:cubicBezTo>
                  <a:cubicBezTo>
                    <a:pt x="311" y="141"/>
                    <a:pt x="311" y="136"/>
                    <a:pt x="313" y="132"/>
                  </a:cubicBezTo>
                  <a:cubicBezTo>
                    <a:pt x="315" y="129"/>
                    <a:pt x="318" y="126"/>
                    <a:pt x="324" y="124"/>
                  </a:cubicBezTo>
                  <a:cubicBezTo>
                    <a:pt x="335" y="121"/>
                    <a:pt x="335" y="121"/>
                    <a:pt x="335" y="121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25" y="130"/>
                    <a:pt x="325" y="130"/>
                    <a:pt x="325" y="130"/>
                  </a:cubicBezTo>
                  <a:close/>
                  <a:moveTo>
                    <a:pt x="364" y="122"/>
                  </a:moveTo>
                  <a:cubicBezTo>
                    <a:pt x="364" y="122"/>
                    <a:pt x="364" y="122"/>
                    <a:pt x="364" y="122"/>
                  </a:cubicBezTo>
                  <a:cubicBezTo>
                    <a:pt x="367" y="122"/>
                    <a:pt x="368" y="122"/>
                    <a:pt x="369" y="123"/>
                  </a:cubicBezTo>
                  <a:cubicBezTo>
                    <a:pt x="370" y="123"/>
                    <a:pt x="371" y="124"/>
                    <a:pt x="371" y="126"/>
                  </a:cubicBezTo>
                  <a:cubicBezTo>
                    <a:pt x="371" y="128"/>
                    <a:pt x="371" y="129"/>
                    <a:pt x="370" y="130"/>
                  </a:cubicBezTo>
                  <a:cubicBezTo>
                    <a:pt x="369" y="130"/>
                    <a:pt x="368" y="131"/>
                    <a:pt x="365" y="131"/>
                  </a:cubicBezTo>
                  <a:cubicBezTo>
                    <a:pt x="356" y="133"/>
                    <a:pt x="356" y="133"/>
                    <a:pt x="356" y="133"/>
                  </a:cubicBezTo>
                  <a:cubicBezTo>
                    <a:pt x="355" y="124"/>
                    <a:pt x="355" y="124"/>
                    <a:pt x="355" y="124"/>
                  </a:cubicBezTo>
                  <a:cubicBezTo>
                    <a:pt x="364" y="122"/>
                    <a:pt x="364" y="122"/>
                    <a:pt x="364" y="122"/>
                  </a:cubicBezTo>
                  <a:close/>
                  <a:moveTo>
                    <a:pt x="347" y="118"/>
                  </a:moveTo>
                  <a:cubicBezTo>
                    <a:pt x="365" y="116"/>
                    <a:pt x="365" y="116"/>
                    <a:pt x="365" y="116"/>
                  </a:cubicBezTo>
                  <a:cubicBezTo>
                    <a:pt x="369" y="115"/>
                    <a:pt x="372" y="116"/>
                    <a:pt x="375" y="117"/>
                  </a:cubicBezTo>
                  <a:cubicBezTo>
                    <a:pt x="377" y="119"/>
                    <a:pt x="378" y="121"/>
                    <a:pt x="379" y="125"/>
                  </a:cubicBezTo>
                  <a:cubicBezTo>
                    <a:pt x="379" y="128"/>
                    <a:pt x="379" y="130"/>
                    <a:pt x="378" y="132"/>
                  </a:cubicBezTo>
                  <a:cubicBezTo>
                    <a:pt x="377" y="134"/>
                    <a:pt x="375" y="135"/>
                    <a:pt x="373" y="136"/>
                  </a:cubicBezTo>
                  <a:cubicBezTo>
                    <a:pt x="384" y="149"/>
                    <a:pt x="384" y="149"/>
                    <a:pt x="384" y="149"/>
                  </a:cubicBezTo>
                  <a:cubicBezTo>
                    <a:pt x="376" y="151"/>
                    <a:pt x="376" y="151"/>
                    <a:pt x="376" y="151"/>
                  </a:cubicBezTo>
                  <a:cubicBezTo>
                    <a:pt x="366" y="138"/>
                    <a:pt x="366" y="138"/>
                    <a:pt x="366" y="138"/>
                  </a:cubicBezTo>
                  <a:cubicBezTo>
                    <a:pt x="357" y="139"/>
                    <a:pt x="357" y="139"/>
                    <a:pt x="357" y="139"/>
                  </a:cubicBezTo>
                  <a:cubicBezTo>
                    <a:pt x="359" y="153"/>
                    <a:pt x="359" y="153"/>
                    <a:pt x="359" y="153"/>
                  </a:cubicBezTo>
                  <a:cubicBezTo>
                    <a:pt x="352" y="154"/>
                    <a:pt x="352" y="154"/>
                    <a:pt x="352" y="154"/>
                  </a:cubicBezTo>
                  <a:cubicBezTo>
                    <a:pt x="347" y="118"/>
                    <a:pt x="347" y="118"/>
                    <a:pt x="347" y="118"/>
                  </a:cubicBezTo>
                  <a:close/>
                  <a:moveTo>
                    <a:pt x="419" y="121"/>
                  </a:moveTo>
                  <a:cubicBezTo>
                    <a:pt x="401" y="121"/>
                    <a:pt x="401" y="121"/>
                    <a:pt x="401" y="121"/>
                  </a:cubicBezTo>
                  <a:cubicBezTo>
                    <a:pt x="399" y="121"/>
                    <a:pt x="397" y="121"/>
                    <a:pt x="396" y="122"/>
                  </a:cubicBezTo>
                  <a:cubicBezTo>
                    <a:pt x="395" y="123"/>
                    <a:pt x="395" y="124"/>
                    <a:pt x="395" y="125"/>
                  </a:cubicBezTo>
                  <a:cubicBezTo>
                    <a:pt x="395" y="127"/>
                    <a:pt x="395" y="128"/>
                    <a:pt x="396" y="128"/>
                  </a:cubicBezTo>
                  <a:cubicBezTo>
                    <a:pt x="397" y="129"/>
                    <a:pt x="398" y="129"/>
                    <a:pt x="399" y="129"/>
                  </a:cubicBezTo>
                  <a:cubicBezTo>
                    <a:pt x="409" y="129"/>
                    <a:pt x="409" y="129"/>
                    <a:pt x="409" y="129"/>
                  </a:cubicBezTo>
                  <a:cubicBezTo>
                    <a:pt x="413" y="130"/>
                    <a:pt x="416" y="130"/>
                    <a:pt x="418" y="132"/>
                  </a:cubicBezTo>
                  <a:cubicBezTo>
                    <a:pt x="420" y="134"/>
                    <a:pt x="420" y="136"/>
                    <a:pt x="420" y="140"/>
                  </a:cubicBezTo>
                  <a:cubicBezTo>
                    <a:pt x="420" y="144"/>
                    <a:pt x="419" y="146"/>
                    <a:pt x="417" y="148"/>
                  </a:cubicBezTo>
                  <a:cubicBezTo>
                    <a:pt x="415" y="150"/>
                    <a:pt x="412" y="150"/>
                    <a:pt x="408" y="150"/>
                  </a:cubicBezTo>
                  <a:cubicBezTo>
                    <a:pt x="388" y="150"/>
                    <a:pt x="388" y="150"/>
                    <a:pt x="388" y="150"/>
                  </a:cubicBezTo>
                  <a:cubicBezTo>
                    <a:pt x="388" y="144"/>
                    <a:pt x="388" y="144"/>
                    <a:pt x="388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9" y="144"/>
                    <a:pt x="410" y="144"/>
                    <a:pt x="411" y="143"/>
                  </a:cubicBezTo>
                  <a:cubicBezTo>
                    <a:pt x="412" y="142"/>
                    <a:pt x="413" y="141"/>
                    <a:pt x="413" y="140"/>
                  </a:cubicBezTo>
                  <a:cubicBezTo>
                    <a:pt x="413" y="139"/>
                    <a:pt x="412" y="137"/>
                    <a:pt x="411" y="137"/>
                  </a:cubicBezTo>
                  <a:cubicBezTo>
                    <a:pt x="411" y="136"/>
                    <a:pt x="409" y="136"/>
                    <a:pt x="407" y="136"/>
                  </a:cubicBezTo>
                  <a:cubicBezTo>
                    <a:pt x="399" y="136"/>
                    <a:pt x="399" y="136"/>
                    <a:pt x="399" y="136"/>
                  </a:cubicBezTo>
                  <a:cubicBezTo>
                    <a:pt x="395" y="136"/>
                    <a:pt x="392" y="135"/>
                    <a:pt x="390" y="133"/>
                  </a:cubicBezTo>
                  <a:cubicBezTo>
                    <a:pt x="388" y="131"/>
                    <a:pt x="387" y="129"/>
                    <a:pt x="387" y="125"/>
                  </a:cubicBezTo>
                  <a:cubicBezTo>
                    <a:pt x="387" y="121"/>
                    <a:pt x="388" y="119"/>
                    <a:pt x="390" y="117"/>
                  </a:cubicBezTo>
                  <a:cubicBezTo>
                    <a:pt x="392" y="115"/>
                    <a:pt x="395" y="114"/>
                    <a:pt x="400" y="114"/>
                  </a:cubicBezTo>
                  <a:cubicBezTo>
                    <a:pt x="419" y="115"/>
                    <a:pt x="419" y="115"/>
                    <a:pt x="419" y="115"/>
                  </a:cubicBezTo>
                  <a:cubicBezTo>
                    <a:pt x="419" y="121"/>
                    <a:pt x="419" y="121"/>
                    <a:pt x="419" y="121"/>
                  </a:cubicBezTo>
                  <a:close/>
                  <a:moveTo>
                    <a:pt x="433" y="152"/>
                  </a:moveTo>
                  <a:cubicBezTo>
                    <a:pt x="426" y="151"/>
                    <a:pt x="426" y="151"/>
                    <a:pt x="426" y="151"/>
                  </a:cubicBezTo>
                  <a:cubicBezTo>
                    <a:pt x="431" y="115"/>
                    <a:pt x="431" y="115"/>
                    <a:pt x="431" y="115"/>
                  </a:cubicBezTo>
                  <a:cubicBezTo>
                    <a:pt x="438" y="117"/>
                    <a:pt x="438" y="117"/>
                    <a:pt x="438" y="117"/>
                  </a:cubicBezTo>
                  <a:cubicBezTo>
                    <a:pt x="433" y="152"/>
                    <a:pt x="433" y="152"/>
                    <a:pt x="433" y="152"/>
                  </a:cubicBezTo>
                  <a:close/>
                  <a:moveTo>
                    <a:pt x="453" y="126"/>
                  </a:moveTo>
                  <a:cubicBezTo>
                    <a:pt x="442" y="124"/>
                    <a:pt x="442" y="124"/>
                    <a:pt x="442" y="124"/>
                  </a:cubicBezTo>
                  <a:cubicBezTo>
                    <a:pt x="443" y="118"/>
                    <a:pt x="443" y="118"/>
                    <a:pt x="443" y="118"/>
                  </a:cubicBezTo>
                  <a:cubicBezTo>
                    <a:pt x="473" y="123"/>
                    <a:pt x="473" y="123"/>
                    <a:pt x="473" y="123"/>
                  </a:cubicBezTo>
                  <a:cubicBezTo>
                    <a:pt x="472" y="129"/>
                    <a:pt x="472" y="129"/>
                    <a:pt x="472" y="129"/>
                  </a:cubicBezTo>
                  <a:cubicBezTo>
                    <a:pt x="461" y="127"/>
                    <a:pt x="461" y="127"/>
                    <a:pt x="461" y="127"/>
                  </a:cubicBezTo>
                  <a:cubicBezTo>
                    <a:pt x="456" y="156"/>
                    <a:pt x="456" y="156"/>
                    <a:pt x="456" y="156"/>
                  </a:cubicBezTo>
                  <a:cubicBezTo>
                    <a:pt x="448" y="155"/>
                    <a:pt x="448" y="155"/>
                    <a:pt x="448" y="155"/>
                  </a:cubicBezTo>
                  <a:cubicBezTo>
                    <a:pt x="453" y="126"/>
                    <a:pt x="453" y="126"/>
                    <a:pt x="453" y="126"/>
                  </a:cubicBezTo>
                  <a:close/>
                  <a:moveTo>
                    <a:pt x="477" y="124"/>
                  </a:moveTo>
                  <a:cubicBezTo>
                    <a:pt x="485" y="127"/>
                    <a:pt x="485" y="127"/>
                    <a:pt x="485" y="127"/>
                  </a:cubicBezTo>
                  <a:cubicBezTo>
                    <a:pt x="488" y="142"/>
                    <a:pt x="488" y="142"/>
                    <a:pt x="488" y="142"/>
                  </a:cubicBezTo>
                  <a:cubicBezTo>
                    <a:pt x="501" y="132"/>
                    <a:pt x="501" y="132"/>
                    <a:pt x="501" y="132"/>
                  </a:cubicBezTo>
                  <a:cubicBezTo>
                    <a:pt x="509" y="135"/>
                    <a:pt x="509" y="135"/>
                    <a:pt x="509" y="135"/>
                  </a:cubicBezTo>
                  <a:cubicBezTo>
                    <a:pt x="490" y="150"/>
                    <a:pt x="490" y="150"/>
                    <a:pt x="490" y="150"/>
                  </a:cubicBezTo>
                  <a:cubicBezTo>
                    <a:pt x="485" y="165"/>
                    <a:pt x="485" y="165"/>
                    <a:pt x="485" y="165"/>
                  </a:cubicBezTo>
                  <a:cubicBezTo>
                    <a:pt x="478" y="162"/>
                    <a:pt x="478" y="162"/>
                    <a:pt x="478" y="162"/>
                  </a:cubicBezTo>
                  <a:cubicBezTo>
                    <a:pt x="483" y="147"/>
                    <a:pt x="483" y="147"/>
                    <a:pt x="483" y="147"/>
                  </a:cubicBezTo>
                  <a:cubicBezTo>
                    <a:pt x="477" y="124"/>
                    <a:pt x="477" y="124"/>
                    <a:pt x="477" y="124"/>
                  </a:cubicBezTo>
                  <a:close/>
                  <a:moveTo>
                    <a:pt x="541" y="171"/>
                  </a:moveTo>
                  <a:cubicBezTo>
                    <a:pt x="545" y="166"/>
                    <a:pt x="548" y="163"/>
                    <a:pt x="552" y="162"/>
                  </a:cubicBezTo>
                  <a:cubicBezTo>
                    <a:pt x="557" y="161"/>
                    <a:pt x="561" y="162"/>
                    <a:pt x="566" y="166"/>
                  </a:cubicBezTo>
                  <a:cubicBezTo>
                    <a:pt x="571" y="169"/>
                    <a:pt x="574" y="173"/>
                    <a:pt x="574" y="177"/>
                  </a:cubicBezTo>
                  <a:cubicBezTo>
                    <a:pt x="575" y="181"/>
                    <a:pt x="574" y="186"/>
                    <a:pt x="570" y="191"/>
                  </a:cubicBezTo>
                  <a:cubicBezTo>
                    <a:pt x="567" y="196"/>
                    <a:pt x="563" y="200"/>
                    <a:pt x="559" y="200"/>
                  </a:cubicBezTo>
                  <a:cubicBezTo>
                    <a:pt x="555" y="201"/>
                    <a:pt x="550" y="200"/>
                    <a:pt x="545" y="197"/>
                  </a:cubicBezTo>
                  <a:cubicBezTo>
                    <a:pt x="540" y="193"/>
                    <a:pt x="538" y="190"/>
                    <a:pt x="537" y="185"/>
                  </a:cubicBezTo>
                  <a:cubicBezTo>
                    <a:pt x="536" y="181"/>
                    <a:pt x="538" y="176"/>
                    <a:pt x="541" y="171"/>
                  </a:cubicBezTo>
                  <a:close/>
                  <a:moveTo>
                    <a:pt x="563" y="171"/>
                  </a:moveTo>
                  <a:cubicBezTo>
                    <a:pt x="565" y="173"/>
                    <a:pt x="567" y="175"/>
                    <a:pt x="567" y="178"/>
                  </a:cubicBezTo>
                  <a:cubicBezTo>
                    <a:pt x="567" y="180"/>
                    <a:pt x="566" y="183"/>
                    <a:pt x="564" y="187"/>
                  </a:cubicBezTo>
                  <a:cubicBezTo>
                    <a:pt x="561" y="190"/>
                    <a:pt x="559" y="192"/>
                    <a:pt x="556" y="193"/>
                  </a:cubicBezTo>
                  <a:cubicBezTo>
                    <a:pt x="554" y="194"/>
                    <a:pt x="551" y="193"/>
                    <a:pt x="549" y="192"/>
                  </a:cubicBezTo>
                  <a:cubicBezTo>
                    <a:pt x="546" y="190"/>
                    <a:pt x="545" y="188"/>
                    <a:pt x="545" y="185"/>
                  </a:cubicBezTo>
                  <a:cubicBezTo>
                    <a:pt x="544" y="182"/>
                    <a:pt x="546" y="179"/>
                    <a:pt x="548" y="176"/>
                  </a:cubicBezTo>
                  <a:cubicBezTo>
                    <a:pt x="550" y="172"/>
                    <a:pt x="553" y="170"/>
                    <a:pt x="555" y="169"/>
                  </a:cubicBezTo>
                  <a:cubicBezTo>
                    <a:pt x="557" y="169"/>
                    <a:pt x="560" y="169"/>
                    <a:pt x="563" y="171"/>
                  </a:cubicBezTo>
                  <a:close/>
                  <a:moveTo>
                    <a:pt x="574" y="198"/>
                  </a:moveTo>
                  <a:cubicBezTo>
                    <a:pt x="577" y="194"/>
                    <a:pt x="580" y="192"/>
                    <a:pt x="581" y="191"/>
                  </a:cubicBezTo>
                  <a:cubicBezTo>
                    <a:pt x="583" y="189"/>
                    <a:pt x="585" y="189"/>
                    <a:pt x="587" y="188"/>
                  </a:cubicBezTo>
                  <a:cubicBezTo>
                    <a:pt x="589" y="188"/>
                    <a:pt x="591" y="189"/>
                    <a:pt x="593" y="190"/>
                  </a:cubicBezTo>
                  <a:cubicBezTo>
                    <a:pt x="595" y="191"/>
                    <a:pt x="597" y="192"/>
                    <a:pt x="600" y="195"/>
                  </a:cubicBezTo>
                  <a:cubicBezTo>
                    <a:pt x="608" y="202"/>
                    <a:pt x="608" y="202"/>
                    <a:pt x="608" y="202"/>
                  </a:cubicBezTo>
                  <a:cubicBezTo>
                    <a:pt x="604" y="207"/>
                    <a:pt x="604" y="207"/>
                    <a:pt x="604" y="207"/>
                  </a:cubicBezTo>
                  <a:cubicBezTo>
                    <a:pt x="595" y="199"/>
                    <a:pt x="595" y="199"/>
                    <a:pt x="595" y="199"/>
                  </a:cubicBezTo>
                  <a:cubicBezTo>
                    <a:pt x="593" y="197"/>
                    <a:pt x="591" y="196"/>
                    <a:pt x="589" y="196"/>
                  </a:cubicBezTo>
                  <a:cubicBezTo>
                    <a:pt x="587" y="196"/>
                    <a:pt x="585" y="197"/>
                    <a:pt x="583" y="199"/>
                  </a:cubicBezTo>
                  <a:cubicBezTo>
                    <a:pt x="599" y="213"/>
                    <a:pt x="599" y="213"/>
                    <a:pt x="599" y="213"/>
                  </a:cubicBezTo>
                  <a:cubicBezTo>
                    <a:pt x="595" y="218"/>
                    <a:pt x="595" y="218"/>
                    <a:pt x="595" y="218"/>
                  </a:cubicBezTo>
                  <a:cubicBezTo>
                    <a:pt x="579" y="204"/>
                    <a:pt x="579" y="204"/>
                    <a:pt x="579" y="204"/>
                  </a:cubicBezTo>
                  <a:cubicBezTo>
                    <a:pt x="569" y="215"/>
                    <a:pt x="569" y="215"/>
                    <a:pt x="569" y="215"/>
                  </a:cubicBezTo>
                  <a:cubicBezTo>
                    <a:pt x="564" y="210"/>
                    <a:pt x="564" y="210"/>
                    <a:pt x="564" y="210"/>
                  </a:cubicBezTo>
                  <a:cubicBezTo>
                    <a:pt x="574" y="198"/>
                    <a:pt x="574" y="198"/>
                    <a:pt x="574" y="198"/>
                  </a:cubicBezTo>
                  <a:close/>
                  <a:moveTo>
                    <a:pt x="641" y="254"/>
                  </a:moveTo>
                  <a:cubicBezTo>
                    <a:pt x="635" y="244"/>
                    <a:pt x="635" y="244"/>
                    <a:pt x="635" y="244"/>
                  </a:cubicBezTo>
                  <a:cubicBezTo>
                    <a:pt x="640" y="241"/>
                    <a:pt x="640" y="241"/>
                    <a:pt x="640" y="241"/>
                  </a:cubicBezTo>
                  <a:cubicBezTo>
                    <a:pt x="656" y="267"/>
                    <a:pt x="656" y="267"/>
                    <a:pt x="656" y="267"/>
                  </a:cubicBezTo>
                  <a:cubicBezTo>
                    <a:pt x="651" y="270"/>
                    <a:pt x="651" y="270"/>
                    <a:pt x="651" y="270"/>
                  </a:cubicBezTo>
                  <a:cubicBezTo>
                    <a:pt x="645" y="260"/>
                    <a:pt x="645" y="260"/>
                    <a:pt x="645" y="260"/>
                  </a:cubicBezTo>
                  <a:cubicBezTo>
                    <a:pt x="620" y="276"/>
                    <a:pt x="620" y="276"/>
                    <a:pt x="620" y="276"/>
                  </a:cubicBezTo>
                  <a:cubicBezTo>
                    <a:pt x="616" y="269"/>
                    <a:pt x="616" y="269"/>
                    <a:pt x="616" y="269"/>
                  </a:cubicBezTo>
                  <a:cubicBezTo>
                    <a:pt x="641" y="254"/>
                    <a:pt x="641" y="254"/>
                    <a:pt x="641" y="254"/>
                  </a:cubicBezTo>
                  <a:close/>
                  <a:moveTo>
                    <a:pt x="662" y="290"/>
                  </a:moveTo>
                  <a:cubicBezTo>
                    <a:pt x="660" y="287"/>
                    <a:pt x="659" y="286"/>
                    <a:pt x="657" y="285"/>
                  </a:cubicBezTo>
                  <a:cubicBezTo>
                    <a:pt x="655" y="284"/>
                    <a:pt x="653" y="285"/>
                    <a:pt x="651" y="286"/>
                  </a:cubicBezTo>
                  <a:cubicBezTo>
                    <a:pt x="659" y="305"/>
                    <a:pt x="659" y="305"/>
                    <a:pt x="659" y="305"/>
                  </a:cubicBezTo>
                  <a:cubicBezTo>
                    <a:pt x="654" y="307"/>
                    <a:pt x="654" y="307"/>
                    <a:pt x="654" y="307"/>
                  </a:cubicBezTo>
                  <a:cubicBezTo>
                    <a:pt x="645" y="288"/>
                    <a:pt x="645" y="288"/>
                    <a:pt x="645" y="288"/>
                  </a:cubicBezTo>
                  <a:cubicBezTo>
                    <a:pt x="642" y="290"/>
                    <a:pt x="641" y="291"/>
                    <a:pt x="640" y="293"/>
                  </a:cubicBezTo>
                  <a:cubicBezTo>
                    <a:pt x="639" y="295"/>
                    <a:pt x="639" y="297"/>
                    <a:pt x="641" y="300"/>
                  </a:cubicBezTo>
                  <a:cubicBezTo>
                    <a:pt x="646" y="311"/>
                    <a:pt x="646" y="311"/>
                    <a:pt x="646" y="311"/>
                  </a:cubicBezTo>
                  <a:cubicBezTo>
                    <a:pt x="640" y="313"/>
                    <a:pt x="640" y="313"/>
                    <a:pt x="640" y="313"/>
                  </a:cubicBezTo>
                  <a:cubicBezTo>
                    <a:pt x="635" y="302"/>
                    <a:pt x="635" y="302"/>
                    <a:pt x="635" y="302"/>
                  </a:cubicBezTo>
                  <a:cubicBezTo>
                    <a:pt x="634" y="299"/>
                    <a:pt x="633" y="297"/>
                    <a:pt x="633" y="296"/>
                  </a:cubicBezTo>
                  <a:cubicBezTo>
                    <a:pt x="633" y="294"/>
                    <a:pt x="633" y="292"/>
                    <a:pt x="633" y="291"/>
                  </a:cubicBezTo>
                  <a:cubicBezTo>
                    <a:pt x="634" y="288"/>
                    <a:pt x="635" y="286"/>
                    <a:pt x="637" y="284"/>
                  </a:cubicBezTo>
                  <a:cubicBezTo>
                    <a:pt x="638" y="283"/>
                    <a:pt x="641" y="281"/>
                    <a:pt x="644" y="280"/>
                  </a:cubicBezTo>
                  <a:cubicBezTo>
                    <a:pt x="649" y="277"/>
                    <a:pt x="654" y="276"/>
                    <a:pt x="658" y="277"/>
                  </a:cubicBezTo>
                  <a:cubicBezTo>
                    <a:pt x="662" y="279"/>
                    <a:pt x="665" y="282"/>
                    <a:pt x="667" y="287"/>
                  </a:cubicBezTo>
                  <a:cubicBezTo>
                    <a:pt x="672" y="298"/>
                    <a:pt x="672" y="298"/>
                    <a:pt x="672" y="298"/>
                  </a:cubicBezTo>
                  <a:cubicBezTo>
                    <a:pt x="667" y="301"/>
                    <a:pt x="667" y="301"/>
                    <a:pt x="667" y="301"/>
                  </a:cubicBezTo>
                  <a:cubicBezTo>
                    <a:pt x="662" y="290"/>
                    <a:pt x="662" y="290"/>
                    <a:pt x="662" y="290"/>
                  </a:cubicBezTo>
                  <a:close/>
                  <a:moveTo>
                    <a:pt x="675" y="325"/>
                  </a:moveTo>
                  <a:cubicBezTo>
                    <a:pt x="674" y="322"/>
                    <a:pt x="672" y="320"/>
                    <a:pt x="670" y="319"/>
                  </a:cubicBezTo>
                  <a:cubicBezTo>
                    <a:pt x="668" y="319"/>
                    <a:pt x="665" y="319"/>
                    <a:pt x="660" y="320"/>
                  </a:cubicBezTo>
                  <a:cubicBezTo>
                    <a:pt x="657" y="322"/>
                    <a:pt x="654" y="323"/>
                    <a:pt x="653" y="325"/>
                  </a:cubicBezTo>
                  <a:cubicBezTo>
                    <a:pt x="652" y="327"/>
                    <a:pt x="652" y="329"/>
                    <a:pt x="653" y="332"/>
                  </a:cubicBezTo>
                  <a:cubicBezTo>
                    <a:pt x="657" y="344"/>
                    <a:pt x="657" y="344"/>
                    <a:pt x="657" y="344"/>
                  </a:cubicBezTo>
                  <a:cubicBezTo>
                    <a:pt x="651" y="346"/>
                    <a:pt x="651" y="346"/>
                    <a:pt x="651" y="346"/>
                  </a:cubicBezTo>
                  <a:cubicBezTo>
                    <a:pt x="647" y="334"/>
                    <a:pt x="647" y="334"/>
                    <a:pt x="647" y="334"/>
                  </a:cubicBezTo>
                  <a:cubicBezTo>
                    <a:pt x="646" y="331"/>
                    <a:pt x="646" y="329"/>
                    <a:pt x="646" y="327"/>
                  </a:cubicBezTo>
                  <a:cubicBezTo>
                    <a:pt x="646" y="326"/>
                    <a:pt x="646" y="324"/>
                    <a:pt x="647" y="322"/>
                  </a:cubicBezTo>
                  <a:cubicBezTo>
                    <a:pt x="647" y="320"/>
                    <a:pt x="649" y="318"/>
                    <a:pt x="651" y="316"/>
                  </a:cubicBezTo>
                  <a:cubicBezTo>
                    <a:pt x="653" y="315"/>
                    <a:pt x="655" y="314"/>
                    <a:pt x="658" y="313"/>
                  </a:cubicBezTo>
                  <a:cubicBezTo>
                    <a:pt x="664" y="311"/>
                    <a:pt x="669" y="310"/>
                    <a:pt x="673" y="312"/>
                  </a:cubicBezTo>
                  <a:cubicBezTo>
                    <a:pt x="676" y="314"/>
                    <a:pt x="679" y="317"/>
                    <a:pt x="681" y="323"/>
                  </a:cubicBezTo>
                  <a:cubicBezTo>
                    <a:pt x="684" y="335"/>
                    <a:pt x="684" y="335"/>
                    <a:pt x="684" y="335"/>
                  </a:cubicBezTo>
                  <a:cubicBezTo>
                    <a:pt x="679" y="337"/>
                    <a:pt x="679" y="337"/>
                    <a:pt x="679" y="337"/>
                  </a:cubicBezTo>
                  <a:cubicBezTo>
                    <a:pt x="675" y="325"/>
                    <a:pt x="675" y="325"/>
                    <a:pt x="675" y="325"/>
                  </a:cubicBezTo>
                  <a:close/>
                  <a:moveTo>
                    <a:pt x="689" y="352"/>
                  </a:moveTo>
                  <a:cubicBezTo>
                    <a:pt x="675" y="354"/>
                    <a:pt x="675" y="354"/>
                    <a:pt x="675" y="354"/>
                  </a:cubicBezTo>
                  <a:cubicBezTo>
                    <a:pt x="677" y="368"/>
                    <a:pt x="677" y="368"/>
                    <a:pt x="677" y="368"/>
                  </a:cubicBezTo>
                  <a:cubicBezTo>
                    <a:pt x="691" y="365"/>
                    <a:pt x="691" y="365"/>
                    <a:pt x="691" y="365"/>
                  </a:cubicBezTo>
                  <a:cubicBezTo>
                    <a:pt x="692" y="373"/>
                    <a:pt x="692" y="373"/>
                    <a:pt x="692" y="373"/>
                  </a:cubicBezTo>
                  <a:cubicBezTo>
                    <a:pt x="658" y="379"/>
                    <a:pt x="658" y="379"/>
                    <a:pt x="658" y="379"/>
                  </a:cubicBezTo>
                  <a:cubicBezTo>
                    <a:pt x="656" y="372"/>
                    <a:pt x="656" y="372"/>
                    <a:pt x="656" y="372"/>
                  </a:cubicBezTo>
                  <a:cubicBezTo>
                    <a:pt x="671" y="369"/>
                    <a:pt x="671" y="369"/>
                    <a:pt x="671" y="369"/>
                  </a:cubicBezTo>
                  <a:cubicBezTo>
                    <a:pt x="669" y="355"/>
                    <a:pt x="669" y="355"/>
                    <a:pt x="669" y="355"/>
                  </a:cubicBezTo>
                  <a:cubicBezTo>
                    <a:pt x="654" y="358"/>
                    <a:pt x="654" y="358"/>
                    <a:pt x="654" y="358"/>
                  </a:cubicBezTo>
                  <a:cubicBezTo>
                    <a:pt x="653" y="351"/>
                    <a:pt x="653" y="351"/>
                    <a:pt x="653" y="351"/>
                  </a:cubicBezTo>
                  <a:cubicBezTo>
                    <a:pt x="687" y="344"/>
                    <a:pt x="687" y="344"/>
                    <a:pt x="687" y="344"/>
                  </a:cubicBezTo>
                  <a:cubicBezTo>
                    <a:pt x="689" y="352"/>
                    <a:pt x="689" y="352"/>
                    <a:pt x="689" y="352"/>
                  </a:cubicBezTo>
                  <a:close/>
                  <a:moveTo>
                    <a:pt x="695" y="386"/>
                  </a:moveTo>
                  <a:cubicBezTo>
                    <a:pt x="695" y="396"/>
                    <a:pt x="695" y="396"/>
                    <a:pt x="695" y="396"/>
                  </a:cubicBezTo>
                  <a:cubicBezTo>
                    <a:pt x="670" y="411"/>
                    <a:pt x="670" y="411"/>
                    <a:pt x="670" y="411"/>
                  </a:cubicBezTo>
                  <a:cubicBezTo>
                    <a:pt x="695" y="410"/>
                    <a:pt x="695" y="410"/>
                    <a:pt x="695" y="410"/>
                  </a:cubicBezTo>
                  <a:cubicBezTo>
                    <a:pt x="695" y="418"/>
                    <a:pt x="695" y="418"/>
                    <a:pt x="695" y="418"/>
                  </a:cubicBezTo>
                  <a:cubicBezTo>
                    <a:pt x="660" y="419"/>
                    <a:pt x="660" y="419"/>
                    <a:pt x="660" y="419"/>
                  </a:cubicBezTo>
                  <a:cubicBezTo>
                    <a:pt x="660" y="410"/>
                    <a:pt x="660" y="410"/>
                    <a:pt x="660" y="410"/>
                  </a:cubicBezTo>
                  <a:cubicBezTo>
                    <a:pt x="686" y="394"/>
                    <a:pt x="686" y="394"/>
                    <a:pt x="686" y="394"/>
                  </a:cubicBezTo>
                  <a:cubicBezTo>
                    <a:pt x="660" y="395"/>
                    <a:pt x="660" y="395"/>
                    <a:pt x="660" y="395"/>
                  </a:cubicBezTo>
                  <a:cubicBezTo>
                    <a:pt x="659" y="387"/>
                    <a:pt x="659" y="387"/>
                    <a:pt x="659" y="387"/>
                  </a:cubicBezTo>
                  <a:cubicBezTo>
                    <a:pt x="695" y="386"/>
                    <a:pt x="695" y="386"/>
                    <a:pt x="695" y="386"/>
                  </a:cubicBezTo>
                  <a:close/>
                  <a:moveTo>
                    <a:pt x="677" y="425"/>
                  </a:moveTo>
                  <a:cubicBezTo>
                    <a:pt x="683" y="426"/>
                    <a:pt x="688" y="428"/>
                    <a:pt x="690" y="431"/>
                  </a:cubicBezTo>
                  <a:cubicBezTo>
                    <a:pt x="693" y="434"/>
                    <a:pt x="694" y="439"/>
                    <a:pt x="693" y="445"/>
                  </a:cubicBezTo>
                  <a:cubicBezTo>
                    <a:pt x="692" y="451"/>
                    <a:pt x="690" y="455"/>
                    <a:pt x="687" y="458"/>
                  </a:cubicBezTo>
                  <a:cubicBezTo>
                    <a:pt x="684" y="460"/>
                    <a:pt x="679" y="461"/>
                    <a:pt x="673" y="460"/>
                  </a:cubicBezTo>
                  <a:cubicBezTo>
                    <a:pt x="667" y="459"/>
                    <a:pt x="662" y="457"/>
                    <a:pt x="660" y="454"/>
                  </a:cubicBezTo>
                  <a:cubicBezTo>
                    <a:pt x="657" y="451"/>
                    <a:pt x="656" y="446"/>
                    <a:pt x="657" y="440"/>
                  </a:cubicBezTo>
                  <a:cubicBezTo>
                    <a:pt x="657" y="434"/>
                    <a:pt x="659" y="430"/>
                    <a:pt x="663" y="427"/>
                  </a:cubicBezTo>
                  <a:cubicBezTo>
                    <a:pt x="666" y="425"/>
                    <a:pt x="671" y="424"/>
                    <a:pt x="677" y="425"/>
                  </a:cubicBezTo>
                  <a:close/>
                  <a:moveTo>
                    <a:pt x="687" y="444"/>
                  </a:moveTo>
                  <a:cubicBezTo>
                    <a:pt x="687" y="447"/>
                    <a:pt x="685" y="450"/>
                    <a:pt x="683" y="451"/>
                  </a:cubicBezTo>
                  <a:cubicBezTo>
                    <a:pt x="681" y="452"/>
                    <a:pt x="678" y="453"/>
                    <a:pt x="674" y="452"/>
                  </a:cubicBezTo>
                  <a:cubicBezTo>
                    <a:pt x="670" y="452"/>
                    <a:pt x="667" y="450"/>
                    <a:pt x="665" y="449"/>
                  </a:cubicBezTo>
                  <a:cubicBezTo>
                    <a:pt x="663" y="447"/>
                    <a:pt x="662" y="444"/>
                    <a:pt x="663" y="441"/>
                  </a:cubicBezTo>
                  <a:cubicBezTo>
                    <a:pt x="663" y="438"/>
                    <a:pt x="664" y="435"/>
                    <a:pt x="667" y="434"/>
                  </a:cubicBezTo>
                  <a:cubicBezTo>
                    <a:pt x="669" y="433"/>
                    <a:pt x="672" y="432"/>
                    <a:pt x="676" y="433"/>
                  </a:cubicBezTo>
                  <a:cubicBezTo>
                    <a:pt x="680" y="433"/>
                    <a:pt x="683" y="435"/>
                    <a:pt x="685" y="436"/>
                  </a:cubicBezTo>
                  <a:cubicBezTo>
                    <a:pt x="687" y="438"/>
                    <a:pt x="687" y="441"/>
                    <a:pt x="687" y="444"/>
                  </a:cubicBezTo>
                  <a:close/>
                  <a:moveTo>
                    <a:pt x="651" y="478"/>
                  </a:moveTo>
                  <a:cubicBezTo>
                    <a:pt x="652" y="474"/>
                    <a:pt x="653" y="472"/>
                    <a:pt x="654" y="471"/>
                  </a:cubicBezTo>
                  <a:cubicBezTo>
                    <a:pt x="655" y="469"/>
                    <a:pt x="656" y="468"/>
                    <a:pt x="658" y="467"/>
                  </a:cubicBezTo>
                  <a:cubicBezTo>
                    <a:pt x="659" y="466"/>
                    <a:pt x="661" y="466"/>
                    <a:pt x="662" y="465"/>
                  </a:cubicBezTo>
                  <a:cubicBezTo>
                    <a:pt x="664" y="465"/>
                    <a:pt x="666" y="466"/>
                    <a:pt x="669" y="466"/>
                  </a:cubicBezTo>
                  <a:cubicBezTo>
                    <a:pt x="689" y="471"/>
                    <a:pt x="689" y="471"/>
                    <a:pt x="689" y="471"/>
                  </a:cubicBezTo>
                  <a:cubicBezTo>
                    <a:pt x="687" y="478"/>
                    <a:pt x="687" y="478"/>
                    <a:pt x="687" y="478"/>
                  </a:cubicBezTo>
                  <a:cubicBezTo>
                    <a:pt x="667" y="474"/>
                    <a:pt x="667" y="474"/>
                    <a:pt x="667" y="474"/>
                  </a:cubicBezTo>
                  <a:cubicBezTo>
                    <a:pt x="665" y="473"/>
                    <a:pt x="664" y="473"/>
                    <a:pt x="663" y="473"/>
                  </a:cubicBezTo>
                  <a:cubicBezTo>
                    <a:pt x="662" y="473"/>
                    <a:pt x="661" y="473"/>
                    <a:pt x="661" y="473"/>
                  </a:cubicBezTo>
                  <a:cubicBezTo>
                    <a:pt x="660" y="474"/>
                    <a:pt x="659" y="475"/>
                    <a:pt x="658" y="475"/>
                  </a:cubicBezTo>
                  <a:cubicBezTo>
                    <a:pt x="658" y="476"/>
                    <a:pt x="657" y="478"/>
                    <a:pt x="657" y="480"/>
                  </a:cubicBezTo>
                  <a:cubicBezTo>
                    <a:pt x="655" y="488"/>
                    <a:pt x="655" y="488"/>
                    <a:pt x="655" y="488"/>
                  </a:cubicBezTo>
                  <a:cubicBezTo>
                    <a:pt x="649" y="487"/>
                    <a:pt x="649" y="487"/>
                    <a:pt x="649" y="487"/>
                  </a:cubicBezTo>
                  <a:cubicBezTo>
                    <a:pt x="651" y="478"/>
                    <a:pt x="651" y="478"/>
                    <a:pt x="651" y="478"/>
                  </a:cubicBezTo>
                  <a:close/>
                  <a:moveTo>
                    <a:pt x="667" y="494"/>
                  </a:moveTo>
                  <a:cubicBezTo>
                    <a:pt x="672" y="496"/>
                    <a:pt x="676" y="499"/>
                    <a:pt x="678" y="503"/>
                  </a:cubicBezTo>
                  <a:cubicBezTo>
                    <a:pt x="679" y="507"/>
                    <a:pt x="679" y="512"/>
                    <a:pt x="677" y="517"/>
                  </a:cubicBezTo>
                  <a:cubicBezTo>
                    <a:pt x="675" y="523"/>
                    <a:pt x="671" y="526"/>
                    <a:pt x="668" y="528"/>
                  </a:cubicBezTo>
                  <a:cubicBezTo>
                    <a:pt x="664" y="529"/>
                    <a:pt x="659" y="529"/>
                    <a:pt x="653" y="527"/>
                  </a:cubicBezTo>
                  <a:cubicBezTo>
                    <a:pt x="647" y="524"/>
                    <a:pt x="644" y="521"/>
                    <a:pt x="642" y="517"/>
                  </a:cubicBezTo>
                  <a:cubicBezTo>
                    <a:pt x="640" y="513"/>
                    <a:pt x="641" y="509"/>
                    <a:pt x="643" y="503"/>
                  </a:cubicBezTo>
                  <a:cubicBezTo>
                    <a:pt x="645" y="497"/>
                    <a:pt x="648" y="494"/>
                    <a:pt x="652" y="492"/>
                  </a:cubicBezTo>
                  <a:cubicBezTo>
                    <a:pt x="656" y="491"/>
                    <a:pt x="661" y="491"/>
                    <a:pt x="667" y="494"/>
                  </a:cubicBezTo>
                  <a:close/>
                  <a:moveTo>
                    <a:pt x="671" y="515"/>
                  </a:moveTo>
                  <a:cubicBezTo>
                    <a:pt x="670" y="518"/>
                    <a:pt x="668" y="520"/>
                    <a:pt x="666" y="520"/>
                  </a:cubicBezTo>
                  <a:cubicBezTo>
                    <a:pt x="663" y="521"/>
                    <a:pt x="660" y="521"/>
                    <a:pt x="656" y="519"/>
                  </a:cubicBezTo>
                  <a:cubicBezTo>
                    <a:pt x="652" y="517"/>
                    <a:pt x="650" y="516"/>
                    <a:pt x="649" y="513"/>
                  </a:cubicBezTo>
                  <a:cubicBezTo>
                    <a:pt x="647" y="511"/>
                    <a:pt x="647" y="508"/>
                    <a:pt x="648" y="505"/>
                  </a:cubicBezTo>
                  <a:cubicBezTo>
                    <a:pt x="650" y="502"/>
                    <a:pt x="651" y="500"/>
                    <a:pt x="654" y="500"/>
                  </a:cubicBezTo>
                  <a:cubicBezTo>
                    <a:pt x="656" y="499"/>
                    <a:pt x="660" y="500"/>
                    <a:pt x="664" y="501"/>
                  </a:cubicBezTo>
                  <a:cubicBezTo>
                    <a:pt x="667" y="503"/>
                    <a:pt x="670" y="505"/>
                    <a:pt x="671" y="507"/>
                  </a:cubicBezTo>
                  <a:cubicBezTo>
                    <a:pt x="672" y="509"/>
                    <a:pt x="672" y="512"/>
                    <a:pt x="671" y="515"/>
                  </a:cubicBezTo>
                  <a:close/>
                  <a:moveTo>
                    <a:pt x="641" y="544"/>
                  </a:moveTo>
                  <a:cubicBezTo>
                    <a:pt x="646" y="547"/>
                    <a:pt x="646" y="547"/>
                    <a:pt x="646" y="547"/>
                  </a:cubicBezTo>
                  <a:cubicBezTo>
                    <a:pt x="637" y="562"/>
                    <a:pt x="637" y="562"/>
                    <a:pt x="637" y="562"/>
                  </a:cubicBezTo>
                  <a:cubicBezTo>
                    <a:pt x="619" y="552"/>
                    <a:pt x="619" y="552"/>
                    <a:pt x="619" y="552"/>
                  </a:cubicBezTo>
                  <a:cubicBezTo>
                    <a:pt x="628" y="538"/>
                    <a:pt x="628" y="538"/>
                    <a:pt x="628" y="538"/>
                  </a:cubicBezTo>
                  <a:cubicBezTo>
                    <a:pt x="629" y="535"/>
                    <a:pt x="631" y="533"/>
                    <a:pt x="632" y="532"/>
                  </a:cubicBezTo>
                  <a:cubicBezTo>
                    <a:pt x="633" y="531"/>
                    <a:pt x="634" y="530"/>
                    <a:pt x="636" y="530"/>
                  </a:cubicBezTo>
                  <a:cubicBezTo>
                    <a:pt x="638" y="529"/>
                    <a:pt x="641" y="529"/>
                    <a:pt x="643" y="529"/>
                  </a:cubicBezTo>
                  <a:cubicBezTo>
                    <a:pt x="645" y="529"/>
                    <a:pt x="648" y="530"/>
                    <a:pt x="651" y="532"/>
                  </a:cubicBezTo>
                  <a:cubicBezTo>
                    <a:pt x="656" y="535"/>
                    <a:pt x="659" y="539"/>
                    <a:pt x="661" y="543"/>
                  </a:cubicBezTo>
                  <a:cubicBezTo>
                    <a:pt x="662" y="547"/>
                    <a:pt x="661" y="551"/>
                    <a:pt x="658" y="556"/>
                  </a:cubicBezTo>
                  <a:cubicBezTo>
                    <a:pt x="650" y="570"/>
                    <a:pt x="650" y="570"/>
                    <a:pt x="650" y="570"/>
                  </a:cubicBezTo>
                  <a:cubicBezTo>
                    <a:pt x="644" y="567"/>
                    <a:pt x="644" y="567"/>
                    <a:pt x="644" y="567"/>
                  </a:cubicBezTo>
                  <a:cubicBezTo>
                    <a:pt x="653" y="553"/>
                    <a:pt x="653" y="553"/>
                    <a:pt x="653" y="553"/>
                  </a:cubicBezTo>
                  <a:cubicBezTo>
                    <a:pt x="654" y="550"/>
                    <a:pt x="654" y="548"/>
                    <a:pt x="654" y="546"/>
                  </a:cubicBezTo>
                  <a:cubicBezTo>
                    <a:pt x="653" y="544"/>
                    <a:pt x="650" y="542"/>
                    <a:pt x="647" y="539"/>
                  </a:cubicBezTo>
                  <a:cubicBezTo>
                    <a:pt x="644" y="537"/>
                    <a:pt x="641" y="537"/>
                    <a:pt x="639" y="537"/>
                  </a:cubicBezTo>
                  <a:cubicBezTo>
                    <a:pt x="636" y="537"/>
                    <a:pt x="635" y="538"/>
                    <a:pt x="633" y="541"/>
                  </a:cubicBezTo>
                  <a:cubicBezTo>
                    <a:pt x="629" y="548"/>
                    <a:pt x="629" y="548"/>
                    <a:pt x="629" y="548"/>
                  </a:cubicBezTo>
                  <a:cubicBezTo>
                    <a:pt x="636" y="553"/>
                    <a:pt x="636" y="553"/>
                    <a:pt x="636" y="553"/>
                  </a:cubicBezTo>
                  <a:cubicBezTo>
                    <a:pt x="641" y="544"/>
                    <a:pt x="641" y="544"/>
                    <a:pt x="641" y="544"/>
                  </a:cubicBezTo>
                  <a:close/>
                  <a:moveTo>
                    <a:pt x="648" y="574"/>
                  </a:moveTo>
                  <a:cubicBezTo>
                    <a:pt x="643" y="581"/>
                    <a:pt x="643" y="581"/>
                    <a:pt x="643" y="581"/>
                  </a:cubicBezTo>
                  <a:cubicBezTo>
                    <a:pt x="627" y="580"/>
                    <a:pt x="627" y="580"/>
                    <a:pt x="627" y="580"/>
                  </a:cubicBezTo>
                  <a:cubicBezTo>
                    <a:pt x="632" y="595"/>
                    <a:pt x="632" y="595"/>
                    <a:pt x="632" y="595"/>
                  </a:cubicBezTo>
                  <a:cubicBezTo>
                    <a:pt x="627" y="602"/>
                    <a:pt x="627" y="602"/>
                    <a:pt x="627" y="602"/>
                  </a:cubicBezTo>
                  <a:cubicBezTo>
                    <a:pt x="619" y="579"/>
                    <a:pt x="619" y="579"/>
                    <a:pt x="619" y="579"/>
                  </a:cubicBezTo>
                  <a:cubicBezTo>
                    <a:pt x="607" y="570"/>
                    <a:pt x="607" y="570"/>
                    <a:pt x="607" y="570"/>
                  </a:cubicBezTo>
                  <a:cubicBezTo>
                    <a:pt x="611" y="564"/>
                    <a:pt x="611" y="564"/>
                    <a:pt x="611" y="564"/>
                  </a:cubicBezTo>
                  <a:cubicBezTo>
                    <a:pt x="624" y="573"/>
                    <a:pt x="624" y="573"/>
                    <a:pt x="624" y="573"/>
                  </a:cubicBezTo>
                  <a:cubicBezTo>
                    <a:pt x="648" y="574"/>
                    <a:pt x="648" y="574"/>
                    <a:pt x="648" y="574"/>
                  </a:cubicBezTo>
                  <a:close/>
                  <a:moveTo>
                    <a:pt x="264" y="535"/>
                  </a:moveTo>
                  <a:cubicBezTo>
                    <a:pt x="392" y="535"/>
                    <a:pt x="392" y="535"/>
                    <a:pt x="392" y="535"/>
                  </a:cubicBezTo>
                  <a:cubicBezTo>
                    <a:pt x="401" y="536"/>
                    <a:pt x="400" y="566"/>
                    <a:pt x="392" y="565"/>
                  </a:cubicBezTo>
                  <a:cubicBezTo>
                    <a:pt x="264" y="565"/>
                    <a:pt x="264" y="565"/>
                    <a:pt x="264" y="565"/>
                  </a:cubicBezTo>
                  <a:cubicBezTo>
                    <a:pt x="275" y="565"/>
                    <a:pt x="276" y="536"/>
                    <a:pt x="264" y="535"/>
                  </a:cubicBezTo>
                  <a:close/>
                  <a:moveTo>
                    <a:pt x="550" y="535"/>
                  </a:moveTo>
                  <a:cubicBezTo>
                    <a:pt x="538" y="536"/>
                    <a:pt x="539" y="565"/>
                    <a:pt x="550" y="565"/>
                  </a:cubicBezTo>
                  <a:cubicBezTo>
                    <a:pt x="421" y="565"/>
                    <a:pt x="421" y="565"/>
                    <a:pt x="421" y="565"/>
                  </a:cubicBezTo>
                  <a:cubicBezTo>
                    <a:pt x="413" y="566"/>
                    <a:pt x="412" y="536"/>
                    <a:pt x="421" y="535"/>
                  </a:cubicBezTo>
                  <a:cubicBezTo>
                    <a:pt x="550" y="535"/>
                    <a:pt x="550" y="535"/>
                    <a:pt x="550" y="535"/>
                  </a:cubicBezTo>
                  <a:close/>
                  <a:moveTo>
                    <a:pt x="495" y="212"/>
                  </a:moveTo>
                  <a:cubicBezTo>
                    <a:pt x="495" y="260"/>
                    <a:pt x="495" y="260"/>
                    <a:pt x="495" y="260"/>
                  </a:cubicBezTo>
                  <a:cubicBezTo>
                    <a:pt x="481" y="257"/>
                    <a:pt x="469" y="266"/>
                    <a:pt x="462" y="280"/>
                  </a:cubicBezTo>
                  <a:cubicBezTo>
                    <a:pt x="462" y="449"/>
                    <a:pt x="462" y="449"/>
                    <a:pt x="462" y="449"/>
                  </a:cubicBezTo>
                  <a:cubicBezTo>
                    <a:pt x="493" y="439"/>
                    <a:pt x="510" y="421"/>
                    <a:pt x="516" y="396"/>
                  </a:cubicBezTo>
                  <a:cubicBezTo>
                    <a:pt x="519" y="389"/>
                    <a:pt x="519" y="377"/>
                    <a:pt x="514" y="358"/>
                  </a:cubicBezTo>
                  <a:cubicBezTo>
                    <a:pt x="501" y="332"/>
                    <a:pt x="486" y="324"/>
                    <a:pt x="477" y="327"/>
                  </a:cubicBezTo>
                  <a:cubicBezTo>
                    <a:pt x="477" y="278"/>
                    <a:pt x="477" y="278"/>
                    <a:pt x="477" y="278"/>
                  </a:cubicBezTo>
                  <a:cubicBezTo>
                    <a:pt x="516" y="281"/>
                    <a:pt x="552" y="305"/>
                    <a:pt x="562" y="357"/>
                  </a:cubicBezTo>
                  <a:cubicBezTo>
                    <a:pt x="570" y="390"/>
                    <a:pt x="562" y="422"/>
                    <a:pt x="545" y="449"/>
                  </a:cubicBezTo>
                  <a:cubicBezTo>
                    <a:pt x="523" y="472"/>
                    <a:pt x="499" y="491"/>
                    <a:pt x="462" y="497"/>
                  </a:cubicBezTo>
                  <a:cubicBezTo>
                    <a:pt x="462" y="514"/>
                    <a:pt x="462" y="514"/>
                    <a:pt x="462" y="514"/>
                  </a:cubicBezTo>
                  <a:cubicBezTo>
                    <a:pt x="413" y="514"/>
                    <a:pt x="413" y="514"/>
                    <a:pt x="413" y="514"/>
                  </a:cubicBezTo>
                  <a:cubicBezTo>
                    <a:pt x="413" y="274"/>
                    <a:pt x="413" y="274"/>
                    <a:pt x="413" y="274"/>
                  </a:cubicBezTo>
                  <a:cubicBezTo>
                    <a:pt x="425" y="233"/>
                    <a:pt x="453" y="213"/>
                    <a:pt x="495" y="212"/>
                  </a:cubicBezTo>
                  <a:close/>
                  <a:moveTo>
                    <a:pt x="316" y="212"/>
                  </a:moveTo>
                  <a:cubicBezTo>
                    <a:pt x="358" y="213"/>
                    <a:pt x="386" y="233"/>
                    <a:pt x="398" y="274"/>
                  </a:cubicBezTo>
                  <a:cubicBezTo>
                    <a:pt x="398" y="514"/>
                    <a:pt x="398" y="514"/>
                    <a:pt x="398" y="514"/>
                  </a:cubicBezTo>
                  <a:cubicBezTo>
                    <a:pt x="349" y="514"/>
                    <a:pt x="349" y="514"/>
                    <a:pt x="349" y="514"/>
                  </a:cubicBezTo>
                  <a:cubicBezTo>
                    <a:pt x="349" y="497"/>
                    <a:pt x="349" y="497"/>
                    <a:pt x="349" y="497"/>
                  </a:cubicBezTo>
                  <a:cubicBezTo>
                    <a:pt x="312" y="491"/>
                    <a:pt x="288" y="472"/>
                    <a:pt x="267" y="449"/>
                  </a:cubicBezTo>
                  <a:cubicBezTo>
                    <a:pt x="249" y="422"/>
                    <a:pt x="241" y="390"/>
                    <a:pt x="249" y="357"/>
                  </a:cubicBezTo>
                  <a:cubicBezTo>
                    <a:pt x="259" y="305"/>
                    <a:pt x="295" y="281"/>
                    <a:pt x="334" y="278"/>
                  </a:cubicBezTo>
                  <a:cubicBezTo>
                    <a:pt x="334" y="327"/>
                    <a:pt x="334" y="327"/>
                    <a:pt x="334" y="327"/>
                  </a:cubicBezTo>
                  <a:cubicBezTo>
                    <a:pt x="325" y="324"/>
                    <a:pt x="310" y="332"/>
                    <a:pt x="297" y="358"/>
                  </a:cubicBezTo>
                  <a:cubicBezTo>
                    <a:pt x="292" y="377"/>
                    <a:pt x="292" y="389"/>
                    <a:pt x="295" y="396"/>
                  </a:cubicBezTo>
                  <a:cubicBezTo>
                    <a:pt x="302" y="421"/>
                    <a:pt x="318" y="439"/>
                    <a:pt x="349" y="449"/>
                  </a:cubicBezTo>
                  <a:cubicBezTo>
                    <a:pt x="349" y="280"/>
                    <a:pt x="349" y="280"/>
                    <a:pt x="349" y="280"/>
                  </a:cubicBezTo>
                  <a:cubicBezTo>
                    <a:pt x="343" y="266"/>
                    <a:pt x="330" y="257"/>
                    <a:pt x="316" y="260"/>
                  </a:cubicBezTo>
                  <a:cubicBezTo>
                    <a:pt x="316" y="212"/>
                    <a:pt x="316" y="212"/>
                    <a:pt x="316" y="212"/>
                  </a:cubicBezTo>
                  <a:close/>
                  <a:moveTo>
                    <a:pt x="249" y="587"/>
                  </a:moveTo>
                  <a:cubicBezTo>
                    <a:pt x="567" y="587"/>
                    <a:pt x="567" y="587"/>
                    <a:pt x="567" y="587"/>
                  </a:cubicBezTo>
                  <a:cubicBezTo>
                    <a:pt x="567" y="615"/>
                    <a:pt x="567" y="615"/>
                    <a:pt x="567" y="615"/>
                  </a:cubicBezTo>
                  <a:cubicBezTo>
                    <a:pt x="249" y="615"/>
                    <a:pt x="249" y="615"/>
                    <a:pt x="249" y="615"/>
                  </a:cubicBezTo>
                  <a:lnTo>
                    <a:pt x="249" y="5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cxnSp>
        <p:nvCxnSpPr>
          <p:cNvPr id="91" name="直接连接符 90">
            <a:extLst>
              <a:ext uri="{FF2B5EF4-FFF2-40B4-BE49-F238E27FC236}">
                <a16:creationId xmlns="" xmlns:a16="http://schemas.microsoft.com/office/drawing/2014/main" id="{B2805594-F7DB-459E-B94A-9AA668F76BA8}"/>
              </a:ext>
            </a:extLst>
          </p:cNvPr>
          <p:cNvCxnSpPr>
            <a:cxnSpLocks/>
          </p:cNvCxnSpPr>
          <p:nvPr userDrawn="1"/>
        </p:nvCxnSpPr>
        <p:spPr>
          <a:xfrm flipH="1">
            <a:off x="0" y="6464232"/>
            <a:ext cx="12192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文本占位符 95">
            <a:extLst>
              <a:ext uri="{FF2B5EF4-FFF2-40B4-BE49-F238E27FC236}">
                <a16:creationId xmlns="" xmlns:a16="http://schemas.microsoft.com/office/drawing/2014/main" id="{2F1C5654-830D-4549-B818-84589D8BE54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578329" y="2904994"/>
            <a:ext cx="2334124" cy="1511545"/>
          </a:xfrm>
          <a:ln w="25400">
            <a:noFill/>
          </a:ln>
          <a:effectLst/>
        </p:spPr>
        <p:txBody>
          <a:bodyPr>
            <a:noAutofit/>
          </a:bodyPr>
          <a:lstStyle>
            <a:lvl1pPr algn="ctr">
              <a:defRPr sz="11500">
                <a:solidFill>
                  <a:schemeClr val="tx1">
                    <a:alpha val="80000"/>
                  </a:schemeClr>
                </a:solidFill>
                <a:effectLst>
                  <a:reflection blurRad="6350" stA="28000" endPos="46000" dist="12700" dir="5400000" sy="-100000" algn="bl" rotWithShape="0"/>
                </a:effectLst>
                <a:latin typeface="思源黑体 CN Medium" panose="020B0600000000000000" pitchFamily="34" charset="-122"/>
                <a:ea typeface="思源黑体 CN Medium" panose="020B0600000000000000" pitchFamily="34" charset="-122"/>
              </a:defRPr>
            </a:lvl1pPr>
          </a:lstStyle>
          <a:p>
            <a:pPr lvl="0"/>
            <a:r>
              <a:rPr lang="en-US" altLang="zh-CN" dirty="0"/>
              <a:t>0x</a:t>
            </a:r>
            <a:endParaRPr lang="zh-CN" altLang="en-US" dirty="0"/>
          </a:p>
        </p:txBody>
      </p:sp>
      <p:sp>
        <p:nvSpPr>
          <p:cNvPr id="97" name="文本框 96">
            <a:extLst>
              <a:ext uri="{FF2B5EF4-FFF2-40B4-BE49-F238E27FC236}">
                <a16:creationId xmlns="" xmlns:a16="http://schemas.microsoft.com/office/drawing/2014/main" id="{E4505C22-810B-49AD-8E0B-85D5064CEBD9}"/>
              </a:ext>
            </a:extLst>
          </p:cNvPr>
          <p:cNvSpPr txBox="1"/>
          <p:nvPr userDrawn="1"/>
        </p:nvSpPr>
        <p:spPr>
          <a:xfrm>
            <a:off x="9779302" y="6218011"/>
            <a:ext cx="141555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000" dirty="0"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团结  勤奋  求是  创新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="" xmlns:a16="http://schemas.microsoft.com/office/drawing/2014/main" id="{B1F0CD46-4545-4E17-85F1-79BBBBC5ADAB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1828800" y="2441465"/>
            <a:ext cx="1851660" cy="450850"/>
          </a:xfrm>
          <a:noFill/>
          <a:ln w="25400">
            <a:noFill/>
          </a:ln>
        </p:spPr>
        <p:txBody>
          <a:bodyPr>
            <a:noAutofit/>
          </a:bodyPr>
          <a:lstStyle>
            <a:lvl1pPr algn="dist">
              <a:defRPr sz="2800" spc="500" baseline="0">
                <a:solidFill>
                  <a:schemeClr val="tx2"/>
                </a:solidFill>
                <a:latin typeface="Alibaba Sans Medium" panose="020B0603020203040204" pitchFamily="34" charset="0"/>
                <a:cs typeface="Alibaba Sans Medium" panose="020B0603020203040204" pitchFamily="34" charset="0"/>
              </a:defRPr>
            </a:lvl1pPr>
          </a:lstStyle>
          <a:p>
            <a:pPr lvl="0"/>
            <a:r>
              <a:rPr lang="en-US" altLang="zh-CN" dirty="0"/>
              <a:t>PART</a:t>
            </a:r>
            <a:endParaRPr lang="zh-CN" altLang="en-US" dirty="0"/>
          </a:p>
        </p:txBody>
      </p:sp>
      <p:sp>
        <p:nvSpPr>
          <p:cNvPr id="48" name="日期占位符 1">
            <a:extLst>
              <a:ext uri="{FF2B5EF4-FFF2-40B4-BE49-F238E27FC236}">
                <a16:creationId xmlns="" xmlns:a16="http://schemas.microsoft.com/office/drawing/2014/main" id="{FB0A03F4-63E3-4406-90C1-71B7035081F1}"/>
              </a:ext>
            </a:extLst>
          </p:cNvPr>
          <p:cNvSpPr txBox="1">
            <a:spLocks/>
          </p:cNvSpPr>
          <p:nvPr userDrawn="1"/>
        </p:nvSpPr>
        <p:spPr>
          <a:xfrm>
            <a:off x="1007439" y="6218011"/>
            <a:ext cx="2743200" cy="24622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思源宋体 CN" panose="02020400000000000000" pitchFamily="18" charset="-122"/>
                <a:ea typeface="思源宋体 CN" panose="02020400000000000000" pitchFamily="18" charset="-122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9B8BA154-C3C8-4167-8D81-07371FF20131}" type="datetimeFigureOut">
              <a:rPr lang="zh-CN" altLang="en-US" smtClean="0"/>
              <a:pPr/>
              <a:t>2020/5/12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80225153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4065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pos="688" userDrawn="1">
          <p15:clr>
            <a:srgbClr val="FBAE40"/>
          </p15:clr>
        </p15:guide>
        <p15:guide id="4" pos="6992" userDrawn="1">
          <p15:clr>
            <a:srgbClr val="FBAE40"/>
          </p15:clr>
        </p15:guide>
        <p15:guide id="5" orient="horz" pos="391" userDrawn="1">
          <p15:clr>
            <a:srgbClr val="FBAE40"/>
          </p15:clr>
        </p15:guide>
        <p15:guide id="6" pos="2207" userDrawn="1">
          <p15:clr>
            <a:srgbClr val="FBAE40"/>
          </p15:clr>
        </p15:guide>
        <p15:guide id="7" pos="1232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一段内容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椭圆 37">
            <a:extLst>
              <a:ext uri="{FF2B5EF4-FFF2-40B4-BE49-F238E27FC236}">
                <a16:creationId xmlns="" xmlns:a16="http://schemas.microsoft.com/office/drawing/2014/main" id="{84C04A6D-860C-41ED-A546-DAC2DED2EA97}"/>
              </a:ext>
            </a:extLst>
          </p:cNvPr>
          <p:cNvSpPr/>
          <p:nvPr userDrawn="1"/>
        </p:nvSpPr>
        <p:spPr>
          <a:xfrm>
            <a:off x="52244" y="317500"/>
            <a:ext cx="588737" cy="58873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" name="直接连接符 4">
            <a:extLst>
              <a:ext uri="{FF2B5EF4-FFF2-40B4-BE49-F238E27FC236}">
                <a16:creationId xmlns="" xmlns:a16="http://schemas.microsoft.com/office/drawing/2014/main" id="{BB1B28FC-5126-4DA9-BA2D-1E17C604E85F}"/>
              </a:ext>
            </a:extLst>
          </p:cNvPr>
          <p:cNvCxnSpPr>
            <a:cxnSpLocks/>
          </p:cNvCxnSpPr>
          <p:nvPr userDrawn="1"/>
        </p:nvCxnSpPr>
        <p:spPr>
          <a:xfrm flipH="1">
            <a:off x="0" y="6464232"/>
            <a:ext cx="12192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文本框 5">
            <a:extLst>
              <a:ext uri="{FF2B5EF4-FFF2-40B4-BE49-F238E27FC236}">
                <a16:creationId xmlns="" xmlns:a16="http://schemas.microsoft.com/office/drawing/2014/main" id="{9110076B-9D45-49DA-8CA0-5BC641A317F1}"/>
              </a:ext>
            </a:extLst>
          </p:cNvPr>
          <p:cNvSpPr txBox="1"/>
          <p:nvPr userDrawn="1"/>
        </p:nvSpPr>
        <p:spPr>
          <a:xfrm>
            <a:off x="10248900" y="6218011"/>
            <a:ext cx="142160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000" dirty="0">
                <a:solidFill>
                  <a:schemeClr val="tx2"/>
                </a:solidFill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团结  勤奋  求是  创新</a:t>
            </a:r>
          </a:p>
        </p:txBody>
      </p:sp>
      <p:sp>
        <p:nvSpPr>
          <p:cNvPr id="7" name="日期占位符 1">
            <a:extLst>
              <a:ext uri="{FF2B5EF4-FFF2-40B4-BE49-F238E27FC236}">
                <a16:creationId xmlns="" xmlns:a16="http://schemas.microsoft.com/office/drawing/2014/main" id="{D7A2292B-EE40-46A9-AB98-7BECD588F0CD}"/>
              </a:ext>
            </a:extLst>
          </p:cNvPr>
          <p:cNvSpPr txBox="1">
            <a:spLocks/>
          </p:cNvSpPr>
          <p:nvPr userDrawn="1"/>
        </p:nvSpPr>
        <p:spPr>
          <a:xfrm>
            <a:off x="527379" y="6218011"/>
            <a:ext cx="2743200" cy="24622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思源宋体 CN" panose="02020400000000000000" pitchFamily="18" charset="-122"/>
                <a:ea typeface="思源宋体 CN" panose="02020400000000000000" pitchFamily="18" charset="-122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9B8BA154-C3C8-4167-8D81-07371FF20131}" type="datetimeFigureOut">
              <a:rPr lang="zh-CN" altLang="en-US" smtClean="0">
                <a:solidFill>
                  <a:schemeClr val="tx2">
                    <a:lumMod val="75000"/>
                    <a:lumOff val="25000"/>
                  </a:schemeClr>
                </a:solidFill>
              </a:rPr>
              <a:pPr/>
              <a:t>2020/5/12</a:t>
            </a:fld>
            <a:endParaRPr lang="zh-CN" altLang="en-US" dirty="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平行四边形 8">
            <a:extLst>
              <a:ext uri="{FF2B5EF4-FFF2-40B4-BE49-F238E27FC236}">
                <a16:creationId xmlns="" xmlns:a16="http://schemas.microsoft.com/office/drawing/2014/main" id="{A7C7F805-A58D-4296-AF31-1EE00E23C95F}"/>
              </a:ext>
            </a:extLst>
          </p:cNvPr>
          <p:cNvSpPr/>
          <p:nvPr userDrawn="1"/>
        </p:nvSpPr>
        <p:spPr>
          <a:xfrm>
            <a:off x="346024" y="840993"/>
            <a:ext cx="11382426" cy="65243"/>
          </a:xfrm>
          <a:prstGeom prst="parallelogram">
            <a:avLst/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" name="组合 10">
            <a:extLst>
              <a:ext uri="{FF2B5EF4-FFF2-40B4-BE49-F238E27FC236}">
                <a16:creationId xmlns="" xmlns:a16="http://schemas.microsoft.com/office/drawing/2014/main" id="{D0B11FB7-DB2C-4245-B7EE-CA089E05FF93}"/>
              </a:ext>
            </a:extLst>
          </p:cNvPr>
          <p:cNvGrpSpPr/>
          <p:nvPr userDrawn="1"/>
        </p:nvGrpSpPr>
        <p:grpSpPr>
          <a:xfrm>
            <a:off x="11811018" y="595757"/>
            <a:ext cx="245390" cy="128440"/>
            <a:chOff x="4909622" y="1685731"/>
            <a:chExt cx="2144762" cy="1122596"/>
          </a:xfrm>
        </p:grpSpPr>
        <p:sp>
          <p:nvSpPr>
            <p:cNvPr id="12" name="菱形 11">
              <a:extLst>
                <a:ext uri="{FF2B5EF4-FFF2-40B4-BE49-F238E27FC236}">
                  <a16:creationId xmlns="" xmlns:a16="http://schemas.microsoft.com/office/drawing/2014/main" id="{4E3A30AA-7A81-4828-B56E-64B4855B98C3}"/>
                </a:ext>
              </a:extLst>
            </p:cNvPr>
            <p:cNvSpPr/>
            <p:nvPr userDrawn="1"/>
          </p:nvSpPr>
          <p:spPr>
            <a:xfrm>
              <a:off x="4909622" y="1685731"/>
              <a:ext cx="2144762" cy="597096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="" xmlns:a16="http://schemas.microsoft.com/office/drawing/2014/main" id="{53670DF4-4556-484D-A931-D0A57714B6B2}"/>
                </a:ext>
              </a:extLst>
            </p:cNvPr>
            <p:cNvSpPr/>
            <p:nvPr userDrawn="1"/>
          </p:nvSpPr>
          <p:spPr>
            <a:xfrm>
              <a:off x="5263336" y="2158024"/>
              <a:ext cx="1437335" cy="517398"/>
            </a:xfrm>
            <a:custGeom>
              <a:avLst/>
              <a:gdLst>
                <a:gd name="connsiteX0" fmla="*/ 0 w 1437335"/>
                <a:gd name="connsiteY0" fmla="*/ 0 h 517398"/>
                <a:gd name="connsiteX1" fmla="*/ 718667 w 1437335"/>
                <a:gd name="connsiteY1" fmla="*/ 200075 h 517398"/>
                <a:gd name="connsiteX2" fmla="*/ 1437335 w 1437335"/>
                <a:gd name="connsiteY2" fmla="*/ 0 h 517398"/>
                <a:gd name="connsiteX3" fmla="*/ 1437335 w 1437335"/>
                <a:gd name="connsiteY3" fmla="*/ 517398 h 517398"/>
                <a:gd name="connsiteX4" fmla="*/ 1396347 w 1437335"/>
                <a:gd name="connsiteY4" fmla="*/ 494706 h 517398"/>
                <a:gd name="connsiteX5" fmla="*/ 718667 w 1437335"/>
                <a:gd name="connsiteY5" fmla="*/ 366483 h 517398"/>
                <a:gd name="connsiteX6" fmla="*/ 40987 w 1437335"/>
                <a:gd name="connsiteY6" fmla="*/ 494706 h 517398"/>
                <a:gd name="connsiteX7" fmla="*/ 0 w 1437335"/>
                <a:gd name="connsiteY7" fmla="*/ 517398 h 51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335" h="517398">
                  <a:moveTo>
                    <a:pt x="0" y="0"/>
                  </a:moveTo>
                  <a:lnTo>
                    <a:pt x="718667" y="200075"/>
                  </a:lnTo>
                  <a:lnTo>
                    <a:pt x="1437335" y="0"/>
                  </a:lnTo>
                  <a:lnTo>
                    <a:pt x="1437335" y="517398"/>
                  </a:lnTo>
                  <a:lnTo>
                    <a:pt x="1396347" y="494706"/>
                  </a:lnTo>
                  <a:cubicBezTo>
                    <a:pt x="1222914" y="415483"/>
                    <a:pt x="983318" y="366483"/>
                    <a:pt x="718667" y="366483"/>
                  </a:cubicBezTo>
                  <a:cubicBezTo>
                    <a:pt x="454017" y="366483"/>
                    <a:pt x="214421" y="415483"/>
                    <a:pt x="40987" y="494706"/>
                  </a:cubicBezTo>
                  <a:lnTo>
                    <a:pt x="0" y="517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14" name="直接连接符 13">
              <a:extLst>
                <a:ext uri="{FF2B5EF4-FFF2-40B4-BE49-F238E27FC236}">
                  <a16:creationId xmlns="" xmlns:a16="http://schemas.microsoft.com/office/drawing/2014/main" id="{97D17A4B-9EE1-4015-B7DA-FDD7BF0CAE3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080496" y="1995901"/>
              <a:ext cx="1" cy="77084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椭圆 14">
              <a:extLst>
                <a:ext uri="{FF2B5EF4-FFF2-40B4-BE49-F238E27FC236}">
                  <a16:creationId xmlns="" xmlns:a16="http://schemas.microsoft.com/office/drawing/2014/main" id="{AB5741C4-F007-4D49-AB56-D3830699B41E}"/>
                </a:ext>
              </a:extLst>
            </p:cNvPr>
            <p:cNvSpPr/>
            <p:nvPr userDrawn="1"/>
          </p:nvSpPr>
          <p:spPr>
            <a:xfrm>
              <a:off x="5040571" y="2579759"/>
              <a:ext cx="79851" cy="7985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等腰三角形 15">
              <a:extLst>
                <a:ext uri="{FF2B5EF4-FFF2-40B4-BE49-F238E27FC236}">
                  <a16:creationId xmlns="" xmlns:a16="http://schemas.microsoft.com/office/drawing/2014/main" id="{2F56512E-4A9E-42E0-8C18-8EF639B0E3F3}"/>
                </a:ext>
              </a:extLst>
            </p:cNvPr>
            <p:cNvSpPr/>
            <p:nvPr userDrawn="1"/>
          </p:nvSpPr>
          <p:spPr>
            <a:xfrm>
              <a:off x="5021761" y="2637502"/>
              <a:ext cx="117470" cy="170825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" name="ïş1îdé">
            <a:extLst>
              <a:ext uri="{FF2B5EF4-FFF2-40B4-BE49-F238E27FC236}">
                <a16:creationId xmlns="" xmlns:a16="http://schemas.microsoft.com/office/drawing/2014/main" id="{787942FB-3711-4D37-AAF1-BAA04895D433}"/>
              </a:ext>
            </a:extLst>
          </p:cNvPr>
          <p:cNvSpPr/>
          <p:nvPr userDrawn="1"/>
        </p:nvSpPr>
        <p:spPr bwMode="auto">
          <a:xfrm>
            <a:off x="167689" y="429746"/>
            <a:ext cx="357847" cy="364244"/>
          </a:xfrm>
          <a:custGeom>
            <a:avLst/>
            <a:gdLst>
              <a:gd name="T0" fmla="*/ 606 w 808"/>
              <a:gd name="T1" fmla="*/ 701 h 821"/>
              <a:gd name="T2" fmla="*/ 597 w 808"/>
              <a:gd name="T3" fmla="*/ 703 h 821"/>
              <a:gd name="T4" fmla="*/ 597 w 808"/>
              <a:gd name="T5" fmla="*/ 684 h 821"/>
              <a:gd name="T6" fmla="*/ 620 w 808"/>
              <a:gd name="T7" fmla="*/ 651 h 821"/>
              <a:gd name="T8" fmla="*/ 606 w 808"/>
              <a:gd name="T9" fmla="*/ 661 h 821"/>
              <a:gd name="T10" fmla="*/ 584 w 808"/>
              <a:gd name="T11" fmla="*/ 659 h 821"/>
              <a:gd name="T12" fmla="*/ 591 w 808"/>
              <a:gd name="T13" fmla="*/ 642 h 821"/>
              <a:gd name="T14" fmla="*/ 597 w 808"/>
              <a:gd name="T15" fmla="*/ 649 h 821"/>
              <a:gd name="T16" fmla="*/ 620 w 808"/>
              <a:gd name="T17" fmla="*/ 619 h 821"/>
              <a:gd name="T18" fmla="*/ 636 w 808"/>
              <a:gd name="T19" fmla="*/ 634 h 821"/>
              <a:gd name="T20" fmla="*/ 623 w 808"/>
              <a:gd name="T21" fmla="*/ 679 h 821"/>
              <a:gd name="T22" fmla="*/ 620 w 808"/>
              <a:gd name="T23" fmla="*/ 692 h 821"/>
              <a:gd name="T24" fmla="*/ 177 w 808"/>
              <a:gd name="T25" fmla="*/ 710 h 821"/>
              <a:gd name="T26" fmla="*/ 216 w 808"/>
              <a:gd name="T27" fmla="*/ 643 h 821"/>
              <a:gd name="T28" fmla="*/ 233 w 808"/>
              <a:gd name="T29" fmla="*/ 632 h 821"/>
              <a:gd name="T30" fmla="*/ 209 w 808"/>
              <a:gd name="T31" fmla="*/ 667 h 821"/>
              <a:gd name="T32" fmla="*/ 245 w 808"/>
              <a:gd name="T33" fmla="*/ 647 h 821"/>
              <a:gd name="T34" fmla="*/ 246 w 808"/>
              <a:gd name="T35" fmla="*/ 676 h 821"/>
              <a:gd name="T36" fmla="*/ 228 w 808"/>
              <a:gd name="T37" fmla="*/ 694 h 821"/>
              <a:gd name="T38" fmla="*/ 203 w 808"/>
              <a:gd name="T39" fmla="*/ 719 h 821"/>
              <a:gd name="T40" fmla="*/ 207 w 808"/>
              <a:gd name="T41" fmla="*/ 683 h 821"/>
              <a:gd name="T42" fmla="*/ 446 w 808"/>
              <a:gd name="T43" fmla="*/ 698 h 821"/>
              <a:gd name="T44" fmla="*/ 444 w 808"/>
              <a:gd name="T45" fmla="*/ 686 h 821"/>
              <a:gd name="T46" fmla="*/ 445 w 808"/>
              <a:gd name="T47" fmla="*/ 674 h 821"/>
              <a:gd name="T48" fmla="*/ 434 w 808"/>
              <a:gd name="T49" fmla="*/ 668 h 821"/>
              <a:gd name="T50" fmla="*/ 438 w 808"/>
              <a:gd name="T51" fmla="*/ 651 h 821"/>
              <a:gd name="T52" fmla="*/ 456 w 808"/>
              <a:gd name="T53" fmla="*/ 644 h 821"/>
              <a:gd name="T54" fmla="*/ 465 w 808"/>
              <a:gd name="T55" fmla="*/ 643 h 821"/>
              <a:gd name="T56" fmla="*/ 457 w 808"/>
              <a:gd name="T57" fmla="*/ 675 h 821"/>
              <a:gd name="T58" fmla="*/ 455 w 808"/>
              <a:gd name="T59" fmla="*/ 690 h 821"/>
              <a:gd name="T60" fmla="*/ 265 w 808"/>
              <a:gd name="T61" fmla="*/ 713 h 821"/>
              <a:gd name="T62" fmla="*/ 562 w 808"/>
              <a:gd name="T63" fmla="*/ 715 h 821"/>
              <a:gd name="T64" fmla="*/ 292 w 808"/>
              <a:gd name="T65" fmla="*/ 705 h 821"/>
              <a:gd name="T66" fmla="*/ 300 w 808"/>
              <a:gd name="T67" fmla="*/ 666 h 821"/>
              <a:gd name="T68" fmla="*/ 285 w 808"/>
              <a:gd name="T69" fmla="*/ 672 h 821"/>
              <a:gd name="T70" fmla="*/ 302 w 808"/>
              <a:gd name="T71" fmla="*/ 650 h 821"/>
              <a:gd name="T72" fmla="*/ 307 w 808"/>
              <a:gd name="T73" fmla="*/ 637 h 821"/>
              <a:gd name="T74" fmla="*/ 319 w 808"/>
              <a:gd name="T75" fmla="*/ 648 h 821"/>
              <a:gd name="T76" fmla="*/ 305 w 808"/>
              <a:gd name="T77" fmla="*/ 696 h 821"/>
              <a:gd name="T78" fmla="*/ 511 w 808"/>
              <a:gd name="T79" fmla="*/ 689 h 821"/>
              <a:gd name="T80" fmla="*/ 538 w 808"/>
              <a:gd name="T81" fmla="*/ 638 h 821"/>
              <a:gd name="T82" fmla="*/ 529 w 808"/>
              <a:gd name="T83" fmla="*/ 700 h 821"/>
              <a:gd name="T84" fmla="*/ 241 w 808"/>
              <a:gd name="T85" fmla="*/ 701 h 821"/>
              <a:gd name="T86" fmla="*/ 469 w 808"/>
              <a:gd name="T87" fmla="*/ 701 h 821"/>
              <a:gd name="T88" fmla="*/ 447 w 808"/>
              <a:gd name="T89" fmla="*/ 705 h 821"/>
              <a:gd name="T90" fmla="*/ 349 w 808"/>
              <a:gd name="T91" fmla="*/ 697 h 821"/>
              <a:gd name="T92" fmla="*/ 371 w 808"/>
              <a:gd name="T93" fmla="*/ 665 h 821"/>
              <a:gd name="T94" fmla="*/ 400 w 808"/>
              <a:gd name="T95" fmla="*/ 667 h 821"/>
              <a:gd name="T96" fmla="*/ 375 w 808"/>
              <a:gd name="T97" fmla="*/ 697 h 821"/>
              <a:gd name="T98" fmla="*/ 220 w 808"/>
              <a:gd name="T99" fmla="*/ 683 h 821"/>
              <a:gd name="T100" fmla="*/ 223 w 808"/>
              <a:gd name="T101" fmla="*/ 690 h 821"/>
              <a:gd name="T102" fmla="*/ 318 w 808"/>
              <a:gd name="T103" fmla="*/ 697 h 821"/>
              <a:gd name="T104" fmla="*/ 206 w 808"/>
              <a:gd name="T105" fmla="*/ 674 h 821"/>
              <a:gd name="T106" fmla="*/ 311 w 808"/>
              <a:gd name="T107" fmla="*/ 660 h 821"/>
              <a:gd name="T108" fmla="*/ 614 w 808"/>
              <a:gd name="T109" fmla="*/ 661 h 821"/>
              <a:gd name="T110" fmla="*/ 607 w 808"/>
              <a:gd name="T111" fmla="*/ 650 h 821"/>
              <a:gd name="T112" fmla="*/ 217 w 808"/>
              <a:gd name="T113" fmla="*/ 627 h 821"/>
              <a:gd name="T114" fmla="*/ 161 w 808"/>
              <a:gd name="T115" fmla="*/ 585 h 821"/>
              <a:gd name="T116" fmla="*/ 114 w 808"/>
              <a:gd name="T117" fmla="*/ 372 h 821"/>
              <a:gd name="T118" fmla="*/ 243 w 808"/>
              <a:gd name="T119" fmla="*/ 205 h 821"/>
              <a:gd name="T120" fmla="*/ 433 w 808"/>
              <a:gd name="T121" fmla="*/ 152 h 821"/>
              <a:gd name="T122" fmla="*/ 653 w 808"/>
              <a:gd name="T123" fmla="*/ 325 h 821"/>
              <a:gd name="T124" fmla="*/ 664 w 808"/>
              <a:gd name="T125" fmla="*/ 501 h 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8" h="821">
                <a:moveTo>
                  <a:pt x="404" y="821"/>
                </a:moveTo>
                <a:cubicBezTo>
                  <a:pt x="626" y="821"/>
                  <a:pt x="808" y="637"/>
                  <a:pt x="808" y="411"/>
                </a:cubicBezTo>
                <a:cubicBezTo>
                  <a:pt x="808" y="185"/>
                  <a:pt x="626" y="0"/>
                  <a:pt x="404" y="0"/>
                </a:cubicBezTo>
                <a:cubicBezTo>
                  <a:pt x="181" y="0"/>
                  <a:pt x="0" y="185"/>
                  <a:pt x="0" y="411"/>
                </a:cubicBezTo>
                <a:cubicBezTo>
                  <a:pt x="0" y="637"/>
                  <a:pt x="181" y="821"/>
                  <a:pt x="404" y="821"/>
                </a:cubicBezTo>
                <a:close/>
                <a:moveTo>
                  <a:pt x="404" y="3"/>
                </a:moveTo>
                <a:cubicBezTo>
                  <a:pt x="474" y="48"/>
                  <a:pt x="616" y="90"/>
                  <a:pt x="583" y="158"/>
                </a:cubicBezTo>
                <a:cubicBezTo>
                  <a:pt x="638" y="106"/>
                  <a:pt x="721" y="230"/>
                  <a:pt x="785" y="285"/>
                </a:cubicBezTo>
                <a:cubicBezTo>
                  <a:pt x="765" y="362"/>
                  <a:pt x="769" y="520"/>
                  <a:pt x="693" y="507"/>
                </a:cubicBezTo>
                <a:cubicBezTo>
                  <a:pt x="761" y="544"/>
                  <a:pt x="669" y="666"/>
                  <a:pt x="644" y="734"/>
                </a:cubicBezTo>
                <a:cubicBezTo>
                  <a:pt x="567" y="740"/>
                  <a:pt x="412" y="799"/>
                  <a:pt x="405" y="723"/>
                </a:cubicBezTo>
                <a:cubicBezTo>
                  <a:pt x="392" y="797"/>
                  <a:pt x="241" y="737"/>
                  <a:pt x="161" y="732"/>
                </a:cubicBezTo>
                <a:cubicBezTo>
                  <a:pt x="134" y="658"/>
                  <a:pt x="46" y="545"/>
                  <a:pt x="113" y="509"/>
                </a:cubicBezTo>
                <a:cubicBezTo>
                  <a:pt x="35" y="520"/>
                  <a:pt x="47" y="364"/>
                  <a:pt x="23" y="284"/>
                </a:cubicBezTo>
                <a:cubicBezTo>
                  <a:pt x="90" y="245"/>
                  <a:pt x="172" y="105"/>
                  <a:pt x="229" y="159"/>
                </a:cubicBezTo>
                <a:cubicBezTo>
                  <a:pt x="197" y="85"/>
                  <a:pt x="340" y="46"/>
                  <a:pt x="404" y="3"/>
                </a:cubicBezTo>
                <a:close/>
                <a:moveTo>
                  <a:pt x="609" y="729"/>
                </a:move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1" y="628"/>
                  <a:pt x="621" y="628"/>
                  <a:pt x="621" y="628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09" y="729"/>
                  <a:pt x="609" y="729"/>
                  <a:pt x="609" y="729"/>
                </a:cubicBezTo>
                <a:close/>
                <a:moveTo>
                  <a:pt x="176" y="724"/>
                </a:move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3"/>
                  <a:pt x="194" y="683"/>
                  <a:pt x="195" y="683"/>
                </a:cubicBezTo>
                <a:cubicBezTo>
                  <a:pt x="195" y="683"/>
                  <a:pt x="195" y="683"/>
                  <a:pt x="195" y="683"/>
                </a:cubicBezTo>
                <a:cubicBezTo>
                  <a:pt x="195" y="683"/>
                  <a:pt x="195" y="682"/>
                  <a:pt x="196" y="682"/>
                </a:cubicBezTo>
                <a:cubicBezTo>
                  <a:pt x="196" y="682"/>
                  <a:pt x="196" y="682"/>
                  <a:pt x="196" y="682"/>
                </a:cubicBezTo>
                <a:cubicBezTo>
                  <a:pt x="196" y="682"/>
                  <a:pt x="196" y="682"/>
                  <a:pt x="196" y="681"/>
                </a:cubicBezTo>
                <a:cubicBezTo>
                  <a:pt x="196" y="681"/>
                  <a:pt x="196" y="681"/>
                  <a:pt x="196" y="681"/>
                </a:cubicBezTo>
                <a:cubicBezTo>
                  <a:pt x="196" y="681"/>
                  <a:pt x="196" y="681"/>
                  <a:pt x="197" y="681"/>
                </a:cubicBezTo>
                <a:cubicBezTo>
                  <a:pt x="197" y="681"/>
                  <a:pt x="197" y="681"/>
                  <a:pt x="197" y="681"/>
                </a:cubicBezTo>
                <a:cubicBezTo>
                  <a:pt x="198" y="679"/>
                  <a:pt x="199" y="677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15" y="706"/>
                  <a:pt x="215" y="706"/>
                  <a:pt x="215" y="706"/>
                </a:cubicBezTo>
                <a:cubicBezTo>
                  <a:pt x="214" y="707"/>
                  <a:pt x="214" y="707"/>
                  <a:pt x="214" y="707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8"/>
                  <a:pt x="214" y="698"/>
                </a:cubicBezTo>
                <a:cubicBezTo>
                  <a:pt x="214" y="698"/>
                  <a:pt x="214" y="698"/>
                  <a:pt x="214" y="698"/>
                </a:cubicBezTo>
                <a:cubicBezTo>
                  <a:pt x="213" y="698"/>
                  <a:pt x="213" y="698"/>
                  <a:pt x="213" y="697"/>
                </a:cubicBezTo>
                <a:cubicBezTo>
                  <a:pt x="213" y="697"/>
                  <a:pt x="213" y="697"/>
                  <a:pt x="213" y="697"/>
                </a:cubicBezTo>
                <a:cubicBezTo>
                  <a:pt x="213" y="696"/>
                  <a:pt x="213" y="696"/>
                  <a:pt x="213" y="695"/>
                </a:cubicBezTo>
                <a:cubicBezTo>
                  <a:pt x="213" y="695"/>
                  <a:pt x="213" y="695"/>
                  <a:pt x="213" y="695"/>
                </a:cubicBezTo>
                <a:cubicBezTo>
                  <a:pt x="213" y="693"/>
                  <a:pt x="213" y="691"/>
                  <a:pt x="213" y="689"/>
                </a:cubicBezTo>
                <a:cubicBezTo>
                  <a:pt x="213" y="689"/>
                  <a:pt x="213" y="689"/>
                  <a:pt x="213" y="689"/>
                </a:cubicBezTo>
                <a:cubicBezTo>
                  <a:pt x="213" y="688"/>
                  <a:pt x="213" y="688"/>
                  <a:pt x="214" y="687"/>
                </a:cubicBezTo>
                <a:cubicBezTo>
                  <a:pt x="214" y="687"/>
                  <a:pt x="214" y="687"/>
                  <a:pt x="214" y="687"/>
                </a:cubicBezTo>
                <a:cubicBezTo>
                  <a:pt x="214" y="686"/>
                  <a:pt x="214" y="685"/>
                  <a:pt x="215" y="684"/>
                </a:cubicBezTo>
                <a:cubicBezTo>
                  <a:pt x="215" y="684"/>
                  <a:pt x="215" y="684"/>
                  <a:pt x="215" y="684"/>
                </a:cubicBezTo>
                <a:cubicBezTo>
                  <a:pt x="215" y="684"/>
                  <a:pt x="216" y="683"/>
                  <a:pt x="216" y="682"/>
                </a:cubicBezTo>
                <a:cubicBezTo>
                  <a:pt x="216" y="682"/>
                  <a:pt x="216" y="682"/>
                  <a:pt x="216" y="682"/>
                </a:cubicBezTo>
                <a:cubicBezTo>
                  <a:pt x="217" y="681"/>
                  <a:pt x="217" y="680"/>
                  <a:pt x="218" y="679"/>
                </a:cubicBezTo>
                <a:cubicBezTo>
                  <a:pt x="218" y="679"/>
                  <a:pt x="218" y="679"/>
                  <a:pt x="218" y="679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6" y="679"/>
                  <a:pt x="213" y="681"/>
                  <a:pt x="210" y="683"/>
                </a:cubicBezTo>
                <a:cubicBezTo>
                  <a:pt x="210" y="683"/>
                  <a:pt x="210" y="683"/>
                  <a:pt x="210" y="683"/>
                </a:cubicBezTo>
                <a:cubicBezTo>
                  <a:pt x="209" y="684"/>
                  <a:pt x="208" y="684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79"/>
                </a:cubicBezTo>
                <a:cubicBezTo>
                  <a:pt x="202" y="679"/>
                  <a:pt x="202" y="679"/>
                  <a:pt x="202" y="679"/>
                </a:cubicBezTo>
                <a:cubicBezTo>
                  <a:pt x="202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0" y="680"/>
                  <a:pt x="200" y="680"/>
                </a:cubicBezTo>
                <a:cubicBezTo>
                  <a:pt x="200" y="680"/>
                  <a:pt x="200" y="680"/>
                  <a:pt x="200" y="680"/>
                </a:cubicBezTo>
                <a:cubicBezTo>
                  <a:pt x="200" y="680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76" y="724"/>
                  <a:pt x="176" y="724"/>
                  <a:pt x="176" y="724"/>
                </a:cubicBezTo>
                <a:close/>
                <a:moveTo>
                  <a:pt x="425" y="723"/>
                </a:move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4" y="668"/>
                  <a:pt x="454" y="668"/>
                </a:cubicBezTo>
                <a:cubicBezTo>
                  <a:pt x="454" y="668"/>
                  <a:pt x="454" y="668"/>
                  <a:pt x="454" y="668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0"/>
                  <a:pt x="445" y="640"/>
                  <a:pt x="445" y="640"/>
                </a:cubicBezTo>
                <a:cubicBezTo>
                  <a:pt x="445" y="639"/>
                  <a:pt x="445" y="639"/>
                  <a:pt x="445" y="639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0" y="670"/>
                  <a:pt x="458" y="671"/>
                  <a:pt x="458" y="671"/>
                </a:cubicBezTo>
                <a:cubicBezTo>
                  <a:pt x="458" y="671"/>
                  <a:pt x="458" y="671"/>
                  <a:pt x="458" y="671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6" y="723"/>
                  <a:pt x="426" y="723"/>
                  <a:pt x="426" y="723"/>
                </a:cubicBezTo>
                <a:lnTo>
                  <a:pt x="425" y="723"/>
                </a:lnTo>
                <a:close/>
                <a:moveTo>
                  <a:pt x="270" y="716"/>
                </a:move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lose/>
                <a:moveTo>
                  <a:pt x="562" y="715"/>
                </a:moveTo>
                <a:cubicBezTo>
                  <a:pt x="562" y="715"/>
                  <a:pt x="562" y="715"/>
                  <a:pt x="562" y="715"/>
                </a:cubicBezTo>
                <a:cubicBezTo>
                  <a:pt x="562" y="715"/>
                  <a:pt x="562" y="715"/>
                  <a:pt x="562" y="715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2" y="715"/>
                  <a:pt x="562" y="715"/>
                  <a:pt x="562" y="715"/>
                </a:cubicBezTo>
                <a:close/>
                <a:moveTo>
                  <a:pt x="304" y="713"/>
                </a:moveTo>
                <a:cubicBezTo>
                  <a:pt x="302" y="712"/>
                  <a:pt x="302" y="712"/>
                  <a:pt x="302" y="712"/>
                </a:cubicBezTo>
                <a:cubicBezTo>
                  <a:pt x="302" y="712"/>
                  <a:pt x="302" y="712"/>
                  <a:pt x="302" y="712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1"/>
                  <a:pt x="302" y="621"/>
                  <a:pt x="302" y="621"/>
                </a:cubicBezTo>
                <a:cubicBezTo>
                  <a:pt x="303" y="621"/>
                  <a:pt x="303" y="621"/>
                  <a:pt x="303" y="621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lose/>
                <a:moveTo>
                  <a:pt x="506" y="712"/>
                </a:moveTo>
                <a:cubicBezTo>
                  <a:pt x="506" y="710"/>
                  <a:pt x="506" y="710"/>
                  <a:pt x="506" y="710"/>
                </a:cubicBezTo>
                <a:cubicBezTo>
                  <a:pt x="506" y="710"/>
                  <a:pt x="506" y="710"/>
                  <a:pt x="506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0"/>
                  <a:pt x="536" y="650"/>
                  <a:pt x="535" y="647"/>
                </a:cubicBezTo>
                <a:cubicBezTo>
                  <a:pt x="535" y="647"/>
                  <a:pt x="535" y="647"/>
                  <a:pt x="535" y="647"/>
                </a:cubicBezTo>
                <a:cubicBezTo>
                  <a:pt x="535" y="645"/>
                  <a:pt x="534" y="644"/>
                  <a:pt x="534" y="643"/>
                </a:cubicBezTo>
                <a:cubicBezTo>
                  <a:pt x="534" y="643"/>
                  <a:pt x="534" y="643"/>
                  <a:pt x="534" y="643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2" y="642"/>
                  <a:pt x="542" y="642"/>
                  <a:pt x="543" y="643"/>
                </a:cubicBezTo>
                <a:cubicBezTo>
                  <a:pt x="543" y="643"/>
                  <a:pt x="543" y="643"/>
                  <a:pt x="543" y="643"/>
                </a:cubicBezTo>
                <a:cubicBezTo>
                  <a:pt x="544" y="645"/>
                  <a:pt x="544" y="645"/>
                  <a:pt x="544" y="647"/>
                </a:cubicBezTo>
                <a:cubicBezTo>
                  <a:pt x="544" y="647"/>
                  <a:pt x="544" y="647"/>
                  <a:pt x="544" y="647"/>
                </a:cubicBezTo>
                <a:cubicBezTo>
                  <a:pt x="544" y="648"/>
                  <a:pt x="544" y="648"/>
                  <a:pt x="544" y="649"/>
                </a:cubicBezTo>
                <a:cubicBezTo>
                  <a:pt x="544" y="649"/>
                  <a:pt x="544" y="649"/>
                  <a:pt x="544" y="649"/>
                </a:cubicBezTo>
                <a:cubicBezTo>
                  <a:pt x="539" y="675"/>
                  <a:pt x="539" y="675"/>
                  <a:pt x="539" y="675"/>
                </a:cubicBezTo>
                <a:cubicBezTo>
                  <a:pt x="540" y="675"/>
                  <a:pt x="540" y="675"/>
                  <a:pt x="540" y="675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07" y="712"/>
                  <a:pt x="507" y="712"/>
                  <a:pt x="507" y="712"/>
                </a:cubicBezTo>
                <a:lnTo>
                  <a:pt x="506" y="712"/>
                </a:lnTo>
                <a:close/>
                <a:moveTo>
                  <a:pt x="242" y="710"/>
                </a:move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2" y="710"/>
                  <a:pt x="242" y="710"/>
                  <a:pt x="242" y="710"/>
                </a:cubicBezTo>
                <a:close/>
                <a:moveTo>
                  <a:pt x="468" y="708"/>
                </a:moveTo>
                <a:cubicBezTo>
                  <a:pt x="467" y="707"/>
                  <a:pt x="467" y="707"/>
                  <a:pt x="467" y="707"/>
                </a:cubicBezTo>
                <a:cubicBezTo>
                  <a:pt x="467" y="707"/>
                  <a:pt x="467" y="707"/>
                  <a:pt x="467" y="707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lose/>
                <a:moveTo>
                  <a:pt x="445" y="707"/>
                </a:move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lose/>
                <a:moveTo>
                  <a:pt x="352" y="706"/>
                </a:move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1" y="699"/>
                  <a:pt x="371" y="699"/>
                  <a:pt x="370" y="699"/>
                </a:cubicBezTo>
                <a:cubicBezTo>
                  <a:pt x="370" y="699"/>
                  <a:pt x="370" y="699"/>
                  <a:pt x="370" y="699"/>
                </a:cubicBezTo>
                <a:cubicBezTo>
                  <a:pt x="370" y="699"/>
                  <a:pt x="369" y="699"/>
                  <a:pt x="369" y="699"/>
                </a:cubicBezTo>
                <a:cubicBezTo>
                  <a:pt x="369" y="699"/>
                  <a:pt x="369" y="700"/>
                  <a:pt x="369" y="700"/>
                </a:cubicBezTo>
                <a:cubicBezTo>
                  <a:pt x="369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7" y="701"/>
                  <a:pt x="367" y="701"/>
                  <a:pt x="366" y="701"/>
                </a:cubicBezTo>
                <a:cubicBezTo>
                  <a:pt x="366" y="701"/>
                  <a:pt x="366" y="701"/>
                  <a:pt x="366" y="701"/>
                </a:cubicBezTo>
                <a:cubicBezTo>
                  <a:pt x="366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4" y="702"/>
                  <a:pt x="364" y="702"/>
                  <a:pt x="364" y="702"/>
                </a:cubicBezTo>
                <a:cubicBezTo>
                  <a:pt x="364" y="702"/>
                  <a:pt x="363" y="702"/>
                  <a:pt x="363" y="702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3" y="702"/>
                  <a:pt x="362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2" y="706"/>
                  <a:pt x="352" y="706"/>
                  <a:pt x="352" y="706"/>
                </a:cubicBezTo>
                <a:close/>
                <a:moveTo>
                  <a:pt x="218" y="701"/>
                </a:move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6" y="698"/>
                  <a:pt x="216" y="697"/>
                </a:cubicBezTo>
                <a:cubicBezTo>
                  <a:pt x="216" y="697"/>
                  <a:pt x="216" y="697"/>
                  <a:pt x="216" y="697"/>
                </a:cubicBezTo>
                <a:cubicBezTo>
                  <a:pt x="216" y="697"/>
                  <a:pt x="216" y="696"/>
                  <a:pt x="215" y="696"/>
                </a:cubicBezTo>
                <a:cubicBezTo>
                  <a:pt x="215" y="696"/>
                  <a:pt x="215" y="696"/>
                  <a:pt x="215" y="696"/>
                </a:cubicBezTo>
                <a:cubicBezTo>
                  <a:pt x="215" y="695"/>
                  <a:pt x="215" y="695"/>
                  <a:pt x="215" y="694"/>
                </a:cubicBezTo>
                <a:cubicBezTo>
                  <a:pt x="215" y="694"/>
                  <a:pt x="215" y="694"/>
                  <a:pt x="215" y="694"/>
                </a:cubicBezTo>
                <a:cubicBezTo>
                  <a:pt x="215" y="694"/>
                  <a:pt x="215" y="693"/>
                  <a:pt x="215" y="692"/>
                </a:cubicBezTo>
                <a:cubicBezTo>
                  <a:pt x="215" y="692"/>
                  <a:pt x="215" y="692"/>
                  <a:pt x="215" y="692"/>
                </a:cubicBezTo>
                <a:cubicBezTo>
                  <a:pt x="215" y="692"/>
                  <a:pt x="215" y="691"/>
                  <a:pt x="215" y="691"/>
                </a:cubicBezTo>
                <a:cubicBezTo>
                  <a:pt x="215" y="691"/>
                  <a:pt x="215" y="691"/>
                  <a:pt x="215" y="691"/>
                </a:cubicBezTo>
                <a:cubicBezTo>
                  <a:pt x="216" y="690"/>
                  <a:pt x="216" y="689"/>
                  <a:pt x="216" y="689"/>
                </a:cubicBezTo>
                <a:cubicBezTo>
                  <a:pt x="216" y="689"/>
                  <a:pt x="216" y="689"/>
                  <a:pt x="216" y="689"/>
                </a:cubicBezTo>
                <a:cubicBezTo>
                  <a:pt x="216" y="688"/>
                  <a:pt x="216" y="688"/>
                  <a:pt x="216" y="687"/>
                </a:cubicBezTo>
                <a:cubicBezTo>
                  <a:pt x="216" y="687"/>
                  <a:pt x="216" y="687"/>
                  <a:pt x="216" y="687"/>
                </a:cubicBezTo>
                <a:cubicBezTo>
                  <a:pt x="216" y="687"/>
                  <a:pt x="217" y="686"/>
                  <a:pt x="217" y="686"/>
                </a:cubicBezTo>
                <a:cubicBezTo>
                  <a:pt x="217" y="686"/>
                  <a:pt x="217" y="686"/>
                  <a:pt x="217" y="686"/>
                </a:cubicBezTo>
                <a:cubicBezTo>
                  <a:pt x="217" y="686"/>
                  <a:pt x="217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19" y="685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4" y="688"/>
                </a:cubicBezTo>
                <a:cubicBezTo>
                  <a:pt x="224" y="688"/>
                  <a:pt x="224" y="688"/>
                  <a:pt x="224" y="688"/>
                </a:cubicBezTo>
                <a:cubicBezTo>
                  <a:pt x="224" y="688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3" y="689"/>
                  <a:pt x="223" y="689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2" y="693"/>
                  <a:pt x="222" y="692"/>
                  <a:pt x="222" y="692"/>
                </a:cubicBezTo>
                <a:cubicBezTo>
                  <a:pt x="222" y="692"/>
                  <a:pt x="222" y="692"/>
                  <a:pt x="222" y="692"/>
                </a:cubicBezTo>
                <a:cubicBezTo>
                  <a:pt x="222" y="692"/>
                  <a:pt x="222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3"/>
                </a:cubicBezTo>
                <a:cubicBezTo>
                  <a:pt x="224" y="693"/>
                  <a:pt x="224" y="693"/>
                  <a:pt x="224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4"/>
                  <a:pt x="225" y="694"/>
                  <a:pt x="224" y="694"/>
                </a:cubicBezTo>
                <a:cubicBezTo>
                  <a:pt x="224" y="694"/>
                  <a:pt x="224" y="694"/>
                  <a:pt x="224" y="694"/>
                </a:cubicBezTo>
                <a:cubicBezTo>
                  <a:pt x="224" y="694"/>
                  <a:pt x="224" y="694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6"/>
                  <a:pt x="224" y="696"/>
                </a:cubicBezTo>
                <a:cubicBezTo>
                  <a:pt x="224" y="696"/>
                  <a:pt x="224" y="696"/>
                  <a:pt x="224" y="696"/>
                </a:cubicBezTo>
                <a:cubicBezTo>
                  <a:pt x="224" y="696"/>
                  <a:pt x="224" y="696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8"/>
                  <a:pt x="223" y="698"/>
                </a:cubicBezTo>
                <a:cubicBezTo>
                  <a:pt x="223" y="698"/>
                  <a:pt x="223" y="698"/>
                  <a:pt x="223" y="698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8" y="701"/>
                  <a:pt x="218" y="701"/>
                  <a:pt x="218" y="701"/>
                </a:cubicBezTo>
                <a:close/>
                <a:moveTo>
                  <a:pt x="318" y="698"/>
                </a:moveTo>
                <a:cubicBezTo>
                  <a:pt x="318" y="698"/>
                  <a:pt x="318" y="698"/>
                  <a:pt x="318" y="698"/>
                </a:cubicBezTo>
                <a:cubicBezTo>
                  <a:pt x="318" y="698"/>
                  <a:pt x="318" y="698"/>
                  <a:pt x="318" y="698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8"/>
                  <a:pt x="319" y="698"/>
                  <a:pt x="319" y="698"/>
                </a:cubicBezTo>
                <a:lnTo>
                  <a:pt x="318" y="698"/>
                </a:lnTo>
                <a:close/>
                <a:moveTo>
                  <a:pt x="203" y="679"/>
                </a:moveTo>
                <a:cubicBezTo>
                  <a:pt x="203" y="679"/>
                  <a:pt x="202" y="679"/>
                  <a:pt x="202" y="678"/>
                </a:cubicBezTo>
                <a:cubicBezTo>
                  <a:pt x="202" y="678"/>
                  <a:pt x="202" y="678"/>
                  <a:pt x="202" y="678"/>
                </a:cubicBezTo>
                <a:cubicBezTo>
                  <a:pt x="202" y="678"/>
                  <a:pt x="202" y="678"/>
                  <a:pt x="202" y="677"/>
                </a:cubicBezTo>
                <a:cubicBezTo>
                  <a:pt x="202" y="677"/>
                  <a:pt x="202" y="677"/>
                  <a:pt x="202" y="677"/>
                </a:cubicBezTo>
                <a:cubicBezTo>
                  <a:pt x="202" y="677"/>
                  <a:pt x="203" y="676"/>
                  <a:pt x="203" y="676"/>
                </a:cubicBezTo>
                <a:cubicBezTo>
                  <a:pt x="203" y="676"/>
                  <a:pt x="203" y="676"/>
                  <a:pt x="203" y="676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6" y="675"/>
                  <a:pt x="215" y="676"/>
                  <a:pt x="214" y="676"/>
                </a:cubicBezTo>
                <a:cubicBezTo>
                  <a:pt x="214" y="676"/>
                  <a:pt x="214" y="676"/>
                  <a:pt x="214" y="676"/>
                </a:cubicBezTo>
                <a:cubicBezTo>
                  <a:pt x="203" y="679"/>
                  <a:pt x="203" y="679"/>
                  <a:pt x="203" y="679"/>
                </a:cubicBezTo>
                <a:close/>
                <a:moveTo>
                  <a:pt x="305" y="665"/>
                </a:moveTo>
                <a:cubicBezTo>
                  <a:pt x="306" y="655"/>
                  <a:pt x="306" y="655"/>
                  <a:pt x="306" y="655"/>
                </a:cubicBezTo>
                <a:cubicBezTo>
                  <a:pt x="306" y="655"/>
                  <a:pt x="306" y="655"/>
                  <a:pt x="306" y="655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5" y="665"/>
                  <a:pt x="305" y="665"/>
                  <a:pt x="305" y="665"/>
                </a:cubicBezTo>
                <a:close/>
                <a:moveTo>
                  <a:pt x="598" y="662"/>
                </a:move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2"/>
                  <a:pt x="599" y="662"/>
                  <a:pt x="599" y="662"/>
                </a:cubicBezTo>
                <a:lnTo>
                  <a:pt x="598" y="662"/>
                </a:lnTo>
                <a:close/>
                <a:moveTo>
                  <a:pt x="615" y="662"/>
                </a:move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2"/>
                  <a:pt x="616" y="662"/>
                  <a:pt x="616" y="662"/>
                </a:cubicBezTo>
                <a:lnTo>
                  <a:pt x="615" y="662"/>
                </a:lnTo>
                <a:close/>
                <a:moveTo>
                  <a:pt x="607" y="656"/>
                </a:moveTo>
                <a:cubicBezTo>
                  <a:pt x="606" y="656"/>
                  <a:pt x="606" y="656"/>
                  <a:pt x="606" y="656"/>
                </a:cubicBezTo>
                <a:cubicBezTo>
                  <a:pt x="606" y="656"/>
                  <a:pt x="606" y="656"/>
                  <a:pt x="606" y="656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lose/>
                <a:moveTo>
                  <a:pt x="307" y="647"/>
                </a:moveTo>
                <a:cubicBezTo>
                  <a:pt x="307" y="647"/>
                  <a:pt x="307" y="647"/>
                  <a:pt x="307" y="647"/>
                </a:cubicBezTo>
                <a:cubicBezTo>
                  <a:pt x="307" y="647"/>
                  <a:pt x="307" y="647"/>
                  <a:pt x="307" y="647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7" y="647"/>
                  <a:pt x="307" y="647"/>
                  <a:pt x="307" y="647"/>
                </a:cubicBezTo>
                <a:close/>
                <a:moveTo>
                  <a:pt x="601" y="645"/>
                </a:moveTo>
                <a:cubicBezTo>
                  <a:pt x="601" y="645"/>
                  <a:pt x="601" y="645"/>
                  <a:pt x="601" y="645"/>
                </a:cubicBezTo>
                <a:close/>
                <a:moveTo>
                  <a:pt x="217" y="632"/>
                </a:moveTo>
                <a:cubicBezTo>
                  <a:pt x="217" y="632"/>
                  <a:pt x="217" y="632"/>
                  <a:pt x="217" y="632"/>
                </a:cubicBezTo>
                <a:cubicBezTo>
                  <a:pt x="217" y="632"/>
                  <a:pt x="217" y="632"/>
                  <a:pt x="217" y="632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7" y="632"/>
                  <a:pt x="217" y="632"/>
                  <a:pt x="217" y="632"/>
                </a:cubicBezTo>
                <a:close/>
                <a:moveTo>
                  <a:pt x="179" y="574"/>
                </a:moveTo>
                <a:cubicBezTo>
                  <a:pt x="174" y="578"/>
                  <a:pt x="174" y="578"/>
                  <a:pt x="174" y="578"/>
                </a:cubicBezTo>
                <a:cubicBezTo>
                  <a:pt x="164" y="563"/>
                  <a:pt x="164" y="563"/>
                  <a:pt x="164" y="563"/>
                </a:cubicBezTo>
                <a:cubicBezTo>
                  <a:pt x="181" y="551"/>
                  <a:pt x="181" y="551"/>
                  <a:pt x="181" y="551"/>
                </a:cubicBezTo>
                <a:cubicBezTo>
                  <a:pt x="190" y="565"/>
                  <a:pt x="190" y="565"/>
                  <a:pt x="190" y="565"/>
                </a:cubicBezTo>
                <a:cubicBezTo>
                  <a:pt x="192" y="567"/>
                  <a:pt x="193" y="569"/>
                  <a:pt x="193" y="571"/>
                </a:cubicBezTo>
                <a:cubicBezTo>
                  <a:pt x="194" y="572"/>
                  <a:pt x="194" y="574"/>
                  <a:pt x="194" y="576"/>
                </a:cubicBezTo>
                <a:cubicBezTo>
                  <a:pt x="194" y="578"/>
                  <a:pt x="193" y="580"/>
                  <a:pt x="192" y="582"/>
                </a:cubicBezTo>
                <a:cubicBezTo>
                  <a:pt x="190" y="585"/>
                  <a:pt x="188" y="586"/>
                  <a:pt x="185" y="588"/>
                </a:cubicBezTo>
                <a:cubicBezTo>
                  <a:pt x="180" y="592"/>
                  <a:pt x="176" y="593"/>
                  <a:pt x="172" y="593"/>
                </a:cubicBezTo>
                <a:cubicBezTo>
                  <a:pt x="168" y="592"/>
                  <a:pt x="164" y="589"/>
                  <a:pt x="161" y="585"/>
                </a:cubicBezTo>
                <a:cubicBezTo>
                  <a:pt x="152" y="571"/>
                  <a:pt x="152" y="571"/>
                  <a:pt x="152" y="571"/>
                </a:cubicBezTo>
                <a:cubicBezTo>
                  <a:pt x="157" y="568"/>
                  <a:pt x="157" y="568"/>
                  <a:pt x="157" y="568"/>
                </a:cubicBezTo>
                <a:cubicBezTo>
                  <a:pt x="166" y="581"/>
                  <a:pt x="166" y="581"/>
                  <a:pt x="166" y="581"/>
                </a:cubicBezTo>
                <a:cubicBezTo>
                  <a:pt x="168" y="584"/>
                  <a:pt x="170" y="585"/>
                  <a:pt x="172" y="585"/>
                </a:cubicBezTo>
                <a:cubicBezTo>
                  <a:pt x="174" y="585"/>
                  <a:pt x="177" y="584"/>
                  <a:pt x="181" y="582"/>
                </a:cubicBezTo>
                <a:cubicBezTo>
                  <a:pt x="184" y="579"/>
                  <a:pt x="186" y="577"/>
                  <a:pt x="186" y="575"/>
                </a:cubicBezTo>
                <a:cubicBezTo>
                  <a:pt x="187" y="573"/>
                  <a:pt x="187" y="571"/>
                  <a:pt x="185" y="568"/>
                </a:cubicBezTo>
                <a:cubicBezTo>
                  <a:pt x="180" y="561"/>
                  <a:pt x="180" y="561"/>
                  <a:pt x="180" y="561"/>
                </a:cubicBezTo>
                <a:cubicBezTo>
                  <a:pt x="173" y="566"/>
                  <a:pt x="173" y="566"/>
                  <a:pt x="173" y="566"/>
                </a:cubicBezTo>
                <a:cubicBezTo>
                  <a:pt x="179" y="574"/>
                  <a:pt x="179" y="574"/>
                  <a:pt x="179" y="574"/>
                </a:cubicBezTo>
                <a:close/>
                <a:moveTo>
                  <a:pt x="143" y="556"/>
                </a:moveTo>
                <a:cubicBezTo>
                  <a:pt x="162" y="546"/>
                  <a:pt x="162" y="546"/>
                  <a:pt x="162" y="546"/>
                </a:cubicBezTo>
                <a:cubicBezTo>
                  <a:pt x="165" y="545"/>
                  <a:pt x="166" y="543"/>
                  <a:pt x="167" y="541"/>
                </a:cubicBezTo>
                <a:cubicBezTo>
                  <a:pt x="168" y="540"/>
                  <a:pt x="167" y="537"/>
                  <a:pt x="166" y="535"/>
                </a:cubicBezTo>
                <a:cubicBezTo>
                  <a:pt x="165" y="532"/>
                  <a:pt x="163" y="531"/>
                  <a:pt x="162" y="530"/>
                </a:cubicBezTo>
                <a:cubicBezTo>
                  <a:pt x="160" y="530"/>
                  <a:pt x="158" y="530"/>
                  <a:pt x="155" y="532"/>
                </a:cubicBezTo>
                <a:cubicBezTo>
                  <a:pt x="136" y="541"/>
                  <a:pt x="136" y="541"/>
                  <a:pt x="136" y="541"/>
                </a:cubicBezTo>
                <a:cubicBezTo>
                  <a:pt x="132" y="535"/>
                  <a:pt x="132" y="535"/>
                  <a:pt x="132" y="535"/>
                </a:cubicBezTo>
                <a:cubicBezTo>
                  <a:pt x="151" y="525"/>
                  <a:pt x="151" y="525"/>
                  <a:pt x="151" y="525"/>
                </a:cubicBezTo>
                <a:cubicBezTo>
                  <a:pt x="154" y="524"/>
                  <a:pt x="155" y="523"/>
                  <a:pt x="157" y="523"/>
                </a:cubicBezTo>
                <a:cubicBezTo>
                  <a:pt x="158" y="522"/>
                  <a:pt x="160" y="522"/>
                  <a:pt x="161" y="522"/>
                </a:cubicBezTo>
                <a:cubicBezTo>
                  <a:pt x="163" y="523"/>
                  <a:pt x="165" y="524"/>
                  <a:pt x="166" y="526"/>
                </a:cubicBezTo>
                <a:cubicBezTo>
                  <a:pt x="168" y="527"/>
                  <a:pt x="170" y="529"/>
                  <a:pt x="171" y="532"/>
                </a:cubicBezTo>
                <a:cubicBezTo>
                  <a:pt x="173" y="535"/>
                  <a:pt x="173" y="538"/>
                  <a:pt x="174" y="540"/>
                </a:cubicBezTo>
                <a:cubicBezTo>
                  <a:pt x="174" y="542"/>
                  <a:pt x="174" y="544"/>
                  <a:pt x="173" y="546"/>
                </a:cubicBezTo>
                <a:cubicBezTo>
                  <a:pt x="172" y="547"/>
                  <a:pt x="172" y="548"/>
                  <a:pt x="170" y="549"/>
                </a:cubicBezTo>
                <a:cubicBezTo>
                  <a:pt x="169" y="550"/>
                  <a:pt x="168" y="551"/>
                  <a:pt x="165" y="553"/>
                </a:cubicBezTo>
                <a:cubicBezTo>
                  <a:pt x="146" y="562"/>
                  <a:pt x="146" y="562"/>
                  <a:pt x="146" y="562"/>
                </a:cubicBezTo>
                <a:cubicBezTo>
                  <a:pt x="143" y="556"/>
                  <a:pt x="143" y="556"/>
                  <a:pt x="143" y="556"/>
                </a:cubicBezTo>
                <a:close/>
                <a:moveTo>
                  <a:pt x="130" y="509"/>
                </a:moveTo>
                <a:cubicBezTo>
                  <a:pt x="141" y="499"/>
                  <a:pt x="141" y="499"/>
                  <a:pt x="141" y="499"/>
                </a:cubicBezTo>
                <a:cubicBezTo>
                  <a:pt x="145" y="509"/>
                  <a:pt x="145" y="509"/>
                  <a:pt x="145" y="509"/>
                </a:cubicBezTo>
                <a:cubicBezTo>
                  <a:pt x="130" y="509"/>
                  <a:pt x="130" y="509"/>
                  <a:pt x="130" y="509"/>
                </a:cubicBezTo>
                <a:close/>
                <a:moveTo>
                  <a:pt x="125" y="514"/>
                </a:moveTo>
                <a:cubicBezTo>
                  <a:pt x="122" y="507"/>
                  <a:pt x="122" y="507"/>
                  <a:pt x="122" y="507"/>
                </a:cubicBezTo>
                <a:cubicBezTo>
                  <a:pt x="151" y="481"/>
                  <a:pt x="151" y="481"/>
                  <a:pt x="151" y="481"/>
                </a:cubicBezTo>
                <a:cubicBezTo>
                  <a:pt x="153" y="489"/>
                  <a:pt x="153" y="489"/>
                  <a:pt x="153" y="489"/>
                </a:cubicBezTo>
                <a:cubicBezTo>
                  <a:pt x="147" y="495"/>
                  <a:pt x="147" y="495"/>
                  <a:pt x="147" y="495"/>
                </a:cubicBezTo>
                <a:cubicBezTo>
                  <a:pt x="152" y="509"/>
                  <a:pt x="152" y="509"/>
                  <a:pt x="152" y="509"/>
                </a:cubicBezTo>
                <a:cubicBezTo>
                  <a:pt x="160" y="510"/>
                  <a:pt x="160" y="510"/>
                  <a:pt x="160" y="510"/>
                </a:cubicBezTo>
                <a:cubicBezTo>
                  <a:pt x="163" y="517"/>
                  <a:pt x="163" y="517"/>
                  <a:pt x="163" y="517"/>
                </a:cubicBezTo>
                <a:cubicBezTo>
                  <a:pt x="125" y="514"/>
                  <a:pt x="125" y="514"/>
                  <a:pt x="125" y="514"/>
                </a:cubicBezTo>
                <a:close/>
                <a:moveTo>
                  <a:pt x="115" y="485"/>
                </a:moveTo>
                <a:cubicBezTo>
                  <a:pt x="113" y="475"/>
                  <a:pt x="113" y="475"/>
                  <a:pt x="113" y="475"/>
                </a:cubicBezTo>
                <a:cubicBezTo>
                  <a:pt x="135" y="456"/>
                  <a:pt x="135" y="456"/>
                  <a:pt x="135" y="456"/>
                </a:cubicBezTo>
                <a:cubicBezTo>
                  <a:pt x="111" y="461"/>
                  <a:pt x="111" y="461"/>
                  <a:pt x="111" y="461"/>
                </a:cubicBezTo>
                <a:cubicBezTo>
                  <a:pt x="109" y="454"/>
                  <a:pt x="109" y="454"/>
                  <a:pt x="109" y="454"/>
                </a:cubicBezTo>
                <a:cubicBezTo>
                  <a:pt x="144" y="447"/>
                  <a:pt x="144" y="447"/>
                  <a:pt x="144" y="447"/>
                </a:cubicBezTo>
                <a:cubicBezTo>
                  <a:pt x="145" y="456"/>
                  <a:pt x="145" y="456"/>
                  <a:pt x="145" y="456"/>
                </a:cubicBezTo>
                <a:cubicBezTo>
                  <a:pt x="122" y="476"/>
                  <a:pt x="122" y="476"/>
                  <a:pt x="122" y="476"/>
                </a:cubicBezTo>
                <a:cubicBezTo>
                  <a:pt x="148" y="471"/>
                  <a:pt x="148" y="471"/>
                  <a:pt x="148" y="471"/>
                </a:cubicBezTo>
                <a:cubicBezTo>
                  <a:pt x="149" y="478"/>
                  <a:pt x="149" y="478"/>
                  <a:pt x="149" y="478"/>
                </a:cubicBezTo>
                <a:cubicBezTo>
                  <a:pt x="115" y="485"/>
                  <a:pt x="115" y="485"/>
                  <a:pt x="115" y="485"/>
                </a:cubicBezTo>
                <a:close/>
                <a:moveTo>
                  <a:pt x="128" y="427"/>
                </a:moveTo>
                <a:cubicBezTo>
                  <a:pt x="121" y="427"/>
                  <a:pt x="121" y="427"/>
                  <a:pt x="121" y="427"/>
                </a:cubicBezTo>
                <a:cubicBezTo>
                  <a:pt x="121" y="410"/>
                  <a:pt x="121" y="410"/>
                  <a:pt x="121" y="410"/>
                </a:cubicBezTo>
                <a:cubicBezTo>
                  <a:pt x="142" y="409"/>
                  <a:pt x="142" y="409"/>
                  <a:pt x="142" y="409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42" y="428"/>
                  <a:pt x="142" y="431"/>
                  <a:pt x="142" y="432"/>
                </a:cubicBezTo>
                <a:cubicBezTo>
                  <a:pt x="141" y="434"/>
                  <a:pt x="140" y="435"/>
                  <a:pt x="139" y="437"/>
                </a:cubicBezTo>
                <a:cubicBezTo>
                  <a:pt x="138" y="439"/>
                  <a:pt x="136" y="440"/>
                  <a:pt x="134" y="441"/>
                </a:cubicBezTo>
                <a:cubicBezTo>
                  <a:pt x="132" y="442"/>
                  <a:pt x="129" y="442"/>
                  <a:pt x="126" y="443"/>
                </a:cubicBezTo>
                <a:cubicBezTo>
                  <a:pt x="119" y="443"/>
                  <a:pt x="115" y="441"/>
                  <a:pt x="112" y="439"/>
                </a:cubicBezTo>
                <a:cubicBezTo>
                  <a:pt x="109" y="436"/>
                  <a:pt x="107" y="432"/>
                  <a:pt x="107" y="426"/>
                </a:cubicBezTo>
                <a:cubicBezTo>
                  <a:pt x="107" y="410"/>
                  <a:pt x="107" y="410"/>
                  <a:pt x="107" y="410"/>
                </a:cubicBezTo>
                <a:cubicBezTo>
                  <a:pt x="113" y="410"/>
                  <a:pt x="113" y="410"/>
                  <a:pt x="113" y="410"/>
                </a:cubicBezTo>
                <a:cubicBezTo>
                  <a:pt x="113" y="426"/>
                  <a:pt x="113" y="426"/>
                  <a:pt x="113" y="426"/>
                </a:cubicBezTo>
                <a:cubicBezTo>
                  <a:pt x="113" y="429"/>
                  <a:pt x="114" y="431"/>
                  <a:pt x="116" y="432"/>
                </a:cubicBezTo>
                <a:cubicBezTo>
                  <a:pt x="118" y="434"/>
                  <a:pt x="121" y="434"/>
                  <a:pt x="125" y="434"/>
                </a:cubicBezTo>
                <a:cubicBezTo>
                  <a:pt x="129" y="434"/>
                  <a:pt x="132" y="433"/>
                  <a:pt x="133" y="432"/>
                </a:cubicBezTo>
                <a:cubicBezTo>
                  <a:pt x="135" y="431"/>
                  <a:pt x="136" y="428"/>
                  <a:pt x="136" y="425"/>
                </a:cubicBezTo>
                <a:cubicBezTo>
                  <a:pt x="136" y="417"/>
                  <a:pt x="136" y="417"/>
                  <a:pt x="136" y="417"/>
                </a:cubicBezTo>
                <a:cubicBezTo>
                  <a:pt x="127" y="417"/>
                  <a:pt x="127" y="417"/>
                  <a:pt x="127" y="417"/>
                </a:cubicBezTo>
                <a:cubicBezTo>
                  <a:pt x="128" y="427"/>
                  <a:pt x="128" y="427"/>
                  <a:pt x="128" y="427"/>
                </a:cubicBezTo>
                <a:close/>
                <a:moveTo>
                  <a:pt x="115" y="385"/>
                </a:moveTo>
                <a:cubicBezTo>
                  <a:pt x="115" y="385"/>
                  <a:pt x="115" y="385"/>
                  <a:pt x="115" y="385"/>
                </a:cubicBezTo>
                <a:cubicBezTo>
                  <a:pt x="115" y="382"/>
                  <a:pt x="116" y="379"/>
                  <a:pt x="117" y="378"/>
                </a:cubicBezTo>
                <a:cubicBezTo>
                  <a:pt x="119" y="377"/>
                  <a:pt x="122" y="377"/>
                  <a:pt x="127" y="377"/>
                </a:cubicBezTo>
                <a:cubicBezTo>
                  <a:pt x="131" y="377"/>
                  <a:pt x="134" y="378"/>
                  <a:pt x="135" y="379"/>
                </a:cubicBezTo>
                <a:cubicBezTo>
                  <a:pt x="137" y="381"/>
                  <a:pt x="138" y="383"/>
                  <a:pt x="137" y="386"/>
                </a:cubicBezTo>
                <a:cubicBezTo>
                  <a:pt x="137" y="395"/>
                  <a:pt x="137" y="395"/>
                  <a:pt x="137" y="395"/>
                </a:cubicBezTo>
                <a:cubicBezTo>
                  <a:pt x="114" y="394"/>
                  <a:pt x="114" y="394"/>
                  <a:pt x="114" y="394"/>
                </a:cubicBezTo>
                <a:cubicBezTo>
                  <a:pt x="115" y="385"/>
                  <a:pt x="115" y="385"/>
                  <a:pt x="115" y="385"/>
                </a:cubicBezTo>
                <a:close/>
                <a:moveTo>
                  <a:pt x="107" y="401"/>
                </a:moveTo>
                <a:cubicBezTo>
                  <a:pt x="108" y="384"/>
                  <a:pt x="108" y="384"/>
                  <a:pt x="108" y="384"/>
                </a:cubicBezTo>
                <a:cubicBezTo>
                  <a:pt x="109" y="378"/>
                  <a:pt x="111" y="374"/>
                  <a:pt x="114" y="372"/>
                </a:cubicBezTo>
                <a:cubicBezTo>
                  <a:pt x="117" y="369"/>
                  <a:pt x="122" y="368"/>
                  <a:pt x="128" y="369"/>
                </a:cubicBezTo>
                <a:cubicBezTo>
                  <a:pt x="131" y="369"/>
                  <a:pt x="134" y="370"/>
                  <a:pt x="136" y="371"/>
                </a:cubicBezTo>
                <a:cubicBezTo>
                  <a:pt x="138" y="372"/>
                  <a:pt x="140" y="373"/>
                  <a:pt x="141" y="375"/>
                </a:cubicBezTo>
                <a:cubicBezTo>
                  <a:pt x="142" y="377"/>
                  <a:pt x="143" y="378"/>
                  <a:pt x="143" y="380"/>
                </a:cubicBezTo>
                <a:cubicBezTo>
                  <a:pt x="144" y="381"/>
                  <a:pt x="144" y="384"/>
                  <a:pt x="144" y="387"/>
                </a:cubicBezTo>
                <a:cubicBezTo>
                  <a:pt x="142" y="403"/>
                  <a:pt x="142" y="403"/>
                  <a:pt x="142" y="403"/>
                </a:cubicBezTo>
                <a:cubicBezTo>
                  <a:pt x="107" y="401"/>
                  <a:pt x="107" y="401"/>
                  <a:pt x="107" y="401"/>
                </a:cubicBezTo>
                <a:close/>
                <a:moveTo>
                  <a:pt x="128" y="362"/>
                </a:moveTo>
                <a:cubicBezTo>
                  <a:pt x="123" y="361"/>
                  <a:pt x="118" y="359"/>
                  <a:pt x="116" y="355"/>
                </a:cubicBezTo>
                <a:cubicBezTo>
                  <a:pt x="114" y="351"/>
                  <a:pt x="114" y="347"/>
                  <a:pt x="115" y="341"/>
                </a:cubicBezTo>
                <a:cubicBezTo>
                  <a:pt x="116" y="335"/>
                  <a:pt x="119" y="331"/>
                  <a:pt x="122" y="329"/>
                </a:cubicBezTo>
                <a:cubicBezTo>
                  <a:pt x="126" y="327"/>
                  <a:pt x="131" y="326"/>
                  <a:pt x="137" y="328"/>
                </a:cubicBezTo>
                <a:cubicBezTo>
                  <a:pt x="143" y="329"/>
                  <a:pt x="147" y="332"/>
                  <a:pt x="149" y="335"/>
                </a:cubicBezTo>
                <a:cubicBezTo>
                  <a:pt x="152" y="339"/>
                  <a:pt x="152" y="343"/>
                  <a:pt x="151" y="349"/>
                </a:cubicBezTo>
                <a:cubicBezTo>
                  <a:pt x="149" y="355"/>
                  <a:pt x="147" y="359"/>
                  <a:pt x="143" y="361"/>
                </a:cubicBezTo>
                <a:cubicBezTo>
                  <a:pt x="140" y="364"/>
                  <a:pt x="135" y="364"/>
                  <a:pt x="128" y="362"/>
                </a:cubicBezTo>
                <a:close/>
                <a:moveTo>
                  <a:pt x="121" y="342"/>
                </a:moveTo>
                <a:cubicBezTo>
                  <a:pt x="122" y="339"/>
                  <a:pt x="123" y="337"/>
                  <a:pt x="125" y="336"/>
                </a:cubicBezTo>
                <a:cubicBezTo>
                  <a:pt x="128" y="335"/>
                  <a:pt x="131" y="335"/>
                  <a:pt x="135" y="336"/>
                </a:cubicBezTo>
                <a:cubicBezTo>
                  <a:pt x="139" y="337"/>
                  <a:pt x="142" y="338"/>
                  <a:pt x="143" y="340"/>
                </a:cubicBezTo>
                <a:cubicBezTo>
                  <a:pt x="145" y="342"/>
                  <a:pt x="145" y="345"/>
                  <a:pt x="145" y="348"/>
                </a:cubicBezTo>
                <a:cubicBezTo>
                  <a:pt x="144" y="351"/>
                  <a:pt x="142" y="353"/>
                  <a:pt x="140" y="354"/>
                </a:cubicBezTo>
                <a:cubicBezTo>
                  <a:pt x="138" y="355"/>
                  <a:pt x="135" y="355"/>
                  <a:pt x="130" y="354"/>
                </a:cubicBezTo>
                <a:cubicBezTo>
                  <a:pt x="126" y="353"/>
                  <a:pt x="124" y="352"/>
                  <a:pt x="122" y="350"/>
                </a:cubicBezTo>
                <a:cubicBezTo>
                  <a:pt x="121" y="348"/>
                  <a:pt x="120" y="345"/>
                  <a:pt x="121" y="342"/>
                </a:cubicBezTo>
                <a:close/>
                <a:moveTo>
                  <a:pt x="124" y="314"/>
                </a:moveTo>
                <a:cubicBezTo>
                  <a:pt x="127" y="305"/>
                  <a:pt x="127" y="305"/>
                  <a:pt x="127" y="305"/>
                </a:cubicBezTo>
                <a:cubicBezTo>
                  <a:pt x="156" y="301"/>
                  <a:pt x="156" y="301"/>
                  <a:pt x="156" y="301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5" y="284"/>
                  <a:pt x="135" y="284"/>
                  <a:pt x="135" y="284"/>
                </a:cubicBezTo>
                <a:cubicBezTo>
                  <a:pt x="168" y="298"/>
                  <a:pt x="168" y="298"/>
                  <a:pt x="168" y="298"/>
                </a:cubicBezTo>
                <a:cubicBezTo>
                  <a:pt x="165" y="306"/>
                  <a:pt x="165" y="306"/>
                  <a:pt x="165" y="306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59" y="320"/>
                  <a:pt x="159" y="320"/>
                  <a:pt x="159" y="320"/>
                </a:cubicBezTo>
                <a:cubicBezTo>
                  <a:pt x="156" y="327"/>
                  <a:pt x="156" y="327"/>
                  <a:pt x="156" y="327"/>
                </a:cubicBezTo>
                <a:cubicBezTo>
                  <a:pt x="124" y="314"/>
                  <a:pt x="124" y="314"/>
                  <a:pt x="124" y="314"/>
                </a:cubicBezTo>
                <a:close/>
                <a:moveTo>
                  <a:pt x="166" y="273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87" y="265"/>
                  <a:pt x="187" y="265"/>
                  <a:pt x="187" y="265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78" y="281"/>
                  <a:pt x="176" y="283"/>
                  <a:pt x="175" y="284"/>
                </a:cubicBezTo>
                <a:cubicBezTo>
                  <a:pt x="174" y="286"/>
                  <a:pt x="172" y="286"/>
                  <a:pt x="171" y="287"/>
                </a:cubicBezTo>
                <a:cubicBezTo>
                  <a:pt x="168" y="288"/>
                  <a:pt x="166" y="288"/>
                  <a:pt x="164" y="288"/>
                </a:cubicBezTo>
                <a:cubicBezTo>
                  <a:pt x="161" y="287"/>
                  <a:pt x="159" y="286"/>
                  <a:pt x="156" y="284"/>
                </a:cubicBezTo>
                <a:cubicBezTo>
                  <a:pt x="151" y="281"/>
                  <a:pt x="147" y="278"/>
                  <a:pt x="146" y="274"/>
                </a:cubicBezTo>
                <a:cubicBezTo>
                  <a:pt x="145" y="270"/>
                  <a:pt x="146" y="265"/>
                  <a:pt x="149" y="260"/>
                </a:cubicBezTo>
                <a:cubicBezTo>
                  <a:pt x="157" y="247"/>
                  <a:pt x="157" y="247"/>
                  <a:pt x="157" y="247"/>
                </a:cubicBezTo>
                <a:cubicBezTo>
                  <a:pt x="162" y="250"/>
                  <a:pt x="162" y="250"/>
                  <a:pt x="162" y="250"/>
                </a:cubicBezTo>
                <a:cubicBezTo>
                  <a:pt x="154" y="264"/>
                  <a:pt x="154" y="264"/>
                  <a:pt x="154" y="264"/>
                </a:cubicBezTo>
                <a:cubicBezTo>
                  <a:pt x="153" y="266"/>
                  <a:pt x="152" y="268"/>
                  <a:pt x="153" y="271"/>
                </a:cubicBezTo>
                <a:cubicBezTo>
                  <a:pt x="154" y="273"/>
                  <a:pt x="156" y="275"/>
                  <a:pt x="160" y="277"/>
                </a:cubicBezTo>
                <a:cubicBezTo>
                  <a:pt x="163" y="279"/>
                  <a:pt x="166" y="280"/>
                  <a:pt x="168" y="280"/>
                </a:cubicBezTo>
                <a:cubicBezTo>
                  <a:pt x="170" y="279"/>
                  <a:pt x="172" y="278"/>
                  <a:pt x="174" y="276"/>
                </a:cubicBezTo>
                <a:cubicBezTo>
                  <a:pt x="178" y="268"/>
                  <a:pt x="178" y="268"/>
                  <a:pt x="178" y="268"/>
                </a:cubicBezTo>
                <a:cubicBezTo>
                  <a:pt x="171" y="264"/>
                  <a:pt x="171" y="264"/>
                  <a:pt x="171" y="264"/>
                </a:cubicBezTo>
                <a:cubicBezTo>
                  <a:pt x="166" y="273"/>
                  <a:pt x="166" y="273"/>
                  <a:pt x="166" y="273"/>
                </a:cubicBezTo>
                <a:close/>
                <a:moveTo>
                  <a:pt x="197" y="199"/>
                </a:moveTo>
                <a:cubicBezTo>
                  <a:pt x="211" y="215"/>
                  <a:pt x="211" y="215"/>
                  <a:pt x="211" y="215"/>
                </a:cubicBezTo>
                <a:cubicBezTo>
                  <a:pt x="213" y="217"/>
                  <a:pt x="215" y="218"/>
                  <a:pt x="217" y="219"/>
                </a:cubicBezTo>
                <a:cubicBezTo>
                  <a:pt x="219" y="219"/>
                  <a:pt x="221" y="218"/>
                  <a:pt x="223" y="216"/>
                </a:cubicBezTo>
                <a:cubicBezTo>
                  <a:pt x="225" y="214"/>
                  <a:pt x="226" y="212"/>
                  <a:pt x="226" y="210"/>
                </a:cubicBezTo>
                <a:cubicBezTo>
                  <a:pt x="226" y="208"/>
                  <a:pt x="225" y="206"/>
                  <a:pt x="223" y="204"/>
                </a:cubicBezTo>
                <a:cubicBezTo>
                  <a:pt x="208" y="188"/>
                  <a:pt x="208" y="188"/>
                  <a:pt x="208" y="188"/>
                </a:cubicBezTo>
                <a:cubicBezTo>
                  <a:pt x="214" y="183"/>
                  <a:pt x="214" y="183"/>
                  <a:pt x="214" y="183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30" y="201"/>
                  <a:pt x="231" y="202"/>
                  <a:pt x="232" y="203"/>
                </a:cubicBezTo>
                <a:cubicBezTo>
                  <a:pt x="233" y="205"/>
                  <a:pt x="233" y="206"/>
                  <a:pt x="233" y="207"/>
                </a:cubicBezTo>
                <a:cubicBezTo>
                  <a:pt x="233" y="209"/>
                  <a:pt x="233" y="212"/>
                  <a:pt x="232" y="214"/>
                </a:cubicBezTo>
                <a:cubicBezTo>
                  <a:pt x="231" y="216"/>
                  <a:pt x="229" y="218"/>
                  <a:pt x="227" y="220"/>
                </a:cubicBezTo>
                <a:cubicBezTo>
                  <a:pt x="224" y="222"/>
                  <a:pt x="222" y="224"/>
                  <a:pt x="220" y="225"/>
                </a:cubicBezTo>
                <a:cubicBezTo>
                  <a:pt x="218" y="226"/>
                  <a:pt x="216" y="226"/>
                  <a:pt x="214" y="226"/>
                </a:cubicBezTo>
                <a:cubicBezTo>
                  <a:pt x="213" y="225"/>
                  <a:pt x="212" y="225"/>
                  <a:pt x="210" y="224"/>
                </a:cubicBezTo>
                <a:cubicBezTo>
                  <a:pt x="209" y="223"/>
                  <a:pt x="208" y="222"/>
                  <a:pt x="206" y="220"/>
                </a:cubicBezTo>
                <a:cubicBezTo>
                  <a:pt x="191" y="204"/>
                  <a:pt x="191" y="204"/>
                  <a:pt x="191" y="204"/>
                </a:cubicBezTo>
                <a:cubicBezTo>
                  <a:pt x="197" y="199"/>
                  <a:pt x="197" y="199"/>
                  <a:pt x="197" y="199"/>
                </a:cubicBezTo>
                <a:close/>
                <a:moveTo>
                  <a:pt x="222" y="175"/>
                </a:moveTo>
                <a:cubicBezTo>
                  <a:pt x="230" y="170"/>
                  <a:pt x="230" y="170"/>
                  <a:pt x="230" y="170"/>
                </a:cubicBezTo>
                <a:cubicBezTo>
                  <a:pt x="256" y="183"/>
                  <a:pt x="256" y="183"/>
                  <a:pt x="256" y="183"/>
                </a:cubicBezTo>
                <a:cubicBezTo>
                  <a:pt x="242" y="162"/>
                  <a:pt x="242" y="162"/>
                  <a:pt x="242" y="162"/>
                </a:cubicBezTo>
                <a:cubicBezTo>
                  <a:pt x="248" y="157"/>
                  <a:pt x="248" y="157"/>
                  <a:pt x="248" y="157"/>
                </a:cubicBezTo>
                <a:cubicBezTo>
                  <a:pt x="268" y="187"/>
                  <a:pt x="268" y="187"/>
                  <a:pt x="268" y="187"/>
                </a:cubicBezTo>
                <a:cubicBezTo>
                  <a:pt x="261" y="192"/>
                  <a:pt x="261" y="192"/>
                  <a:pt x="261" y="192"/>
                </a:cubicBezTo>
                <a:cubicBezTo>
                  <a:pt x="233" y="178"/>
                  <a:pt x="233" y="178"/>
                  <a:pt x="233" y="178"/>
                </a:cubicBezTo>
                <a:cubicBezTo>
                  <a:pt x="249" y="200"/>
                  <a:pt x="249" y="200"/>
                  <a:pt x="249" y="200"/>
                </a:cubicBezTo>
                <a:cubicBezTo>
                  <a:pt x="243" y="205"/>
                  <a:pt x="243" y="205"/>
                  <a:pt x="243" y="205"/>
                </a:cubicBezTo>
                <a:cubicBezTo>
                  <a:pt x="222" y="175"/>
                  <a:pt x="222" y="175"/>
                  <a:pt x="222" y="175"/>
                </a:cubicBezTo>
                <a:close/>
                <a:moveTo>
                  <a:pt x="282" y="180"/>
                </a:moveTo>
                <a:cubicBezTo>
                  <a:pt x="275" y="184"/>
                  <a:pt x="275" y="184"/>
                  <a:pt x="275" y="184"/>
                </a:cubicBezTo>
                <a:cubicBezTo>
                  <a:pt x="257" y="153"/>
                  <a:pt x="257" y="153"/>
                  <a:pt x="257" y="153"/>
                </a:cubicBezTo>
                <a:cubicBezTo>
                  <a:pt x="264" y="149"/>
                  <a:pt x="264" y="149"/>
                  <a:pt x="264" y="149"/>
                </a:cubicBezTo>
                <a:cubicBezTo>
                  <a:pt x="282" y="180"/>
                  <a:pt x="282" y="180"/>
                  <a:pt x="282" y="180"/>
                </a:cubicBezTo>
                <a:close/>
                <a:moveTo>
                  <a:pt x="297" y="172"/>
                </a:moveTo>
                <a:cubicBezTo>
                  <a:pt x="268" y="146"/>
                  <a:pt x="268" y="146"/>
                  <a:pt x="268" y="146"/>
                </a:cubicBezTo>
                <a:cubicBezTo>
                  <a:pt x="276" y="142"/>
                  <a:pt x="276" y="142"/>
                  <a:pt x="276" y="142"/>
                </a:cubicBezTo>
                <a:cubicBezTo>
                  <a:pt x="297" y="162"/>
                  <a:pt x="297" y="162"/>
                  <a:pt x="297" y="162"/>
                </a:cubicBezTo>
                <a:cubicBezTo>
                  <a:pt x="295" y="133"/>
                  <a:pt x="295" y="133"/>
                  <a:pt x="295" y="133"/>
                </a:cubicBezTo>
                <a:cubicBezTo>
                  <a:pt x="302" y="130"/>
                  <a:pt x="302" y="130"/>
                  <a:pt x="302" y="130"/>
                </a:cubicBezTo>
                <a:cubicBezTo>
                  <a:pt x="304" y="169"/>
                  <a:pt x="304" y="169"/>
                  <a:pt x="304" y="169"/>
                </a:cubicBezTo>
                <a:cubicBezTo>
                  <a:pt x="297" y="172"/>
                  <a:pt x="297" y="172"/>
                  <a:pt x="297" y="172"/>
                </a:cubicBezTo>
                <a:close/>
                <a:moveTo>
                  <a:pt x="325" y="130"/>
                </a:moveTo>
                <a:cubicBezTo>
                  <a:pt x="323" y="131"/>
                  <a:pt x="321" y="132"/>
                  <a:pt x="320" y="134"/>
                </a:cubicBezTo>
                <a:cubicBezTo>
                  <a:pt x="319" y="136"/>
                  <a:pt x="319" y="138"/>
                  <a:pt x="320" y="141"/>
                </a:cubicBezTo>
                <a:cubicBezTo>
                  <a:pt x="339" y="135"/>
                  <a:pt x="339" y="135"/>
                  <a:pt x="339" y="135"/>
                </a:cubicBezTo>
                <a:cubicBezTo>
                  <a:pt x="341" y="141"/>
                  <a:pt x="341" y="141"/>
                  <a:pt x="341" y="141"/>
                </a:cubicBezTo>
                <a:cubicBezTo>
                  <a:pt x="321" y="147"/>
                  <a:pt x="321" y="147"/>
                  <a:pt x="321" y="147"/>
                </a:cubicBezTo>
                <a:cubicBezTo>
                  <a:pt x="322" y="150"/>
                  <a:pt x="323" y="152"/>
                  <a:pt x="325" y="153"/>
                </a:cubicBezTo>
                <a:cubicBezTo>
                  <a:pt x="327" y="154"/>
                  <a:pt x="329" y="154"/>
                  <a:pt x="332" y="153"/>
                </a:cubicBezTo>
                <a:cubicBezTo>
                  <a:pt x="344" y="149"/>
                  <a:pt x="344" y="149"/>
                  <a:pt x="344" y="149"/>
                </a:cubicBezTo>
                <a:cubicBezTo>
                  <a:pt x="345" y="155"/>
                  <a:pt x="345" y="155"/>
                  <a:pt x="345" y="155"/>
                </a:cubicBezTo>
                <a:cubicBezTo>
                  <a:pt x="333" y="159"/>
                  <a:pt x="333" y="159"/>
                  <a:pt x="333" y="159"/>
                </a:cubicBezTo>
                <a:cubicBezTo>
                  <a:pt x="331" y="160"/>
                  <a:pt x="328" y="160"/>
                  <a:pt x="327" y="160"/>
                </a:cubicBezTo>
                <a:cubicBezTo>
                  <a:pt x="325" y="160"/>
                  <a:pt x="323" y="160"/>
                  <a:pt x="322" y="159"/>
                </a:cubicBezTo>
                <a:cubicBezTo>
                  <a:pt x="320" y="158"/>
                  <a:pt x="318" y="157"/>
                  <a:pt x="316" y="155"/>
                </a:cubicBezTo>
                <a:cubicBezTo>
                  <a:pt x="315" y="153"/>
                  <a:pt x="314" y="150"/>
                  <a:pt x="313" y="147"/>
                </a:cubicBezTo>
                <a:cubicBezTo>
                  <a:pt x="311" y="141"/>
                  <a:pt x="311" y="136"/>
                  <a:pt x="313" y="132"/>
                </a:cubicBezTo>
                <a:cubicBezTo>
                  <a:pt x="315" y="129"/>
                  <a:pt x="318" y="126"/>
                  <a:pt x="324" y="124"/>
                </a:cubicBezTo>
                <a:cubicBezTo>
                  <a:pt x="335" y="121"/>
                  <a:pt x="335" y="121"/>
                  <a:pt x="335" y="121"/>
                </a:cubicBezTo>
                <a:cubicBezTo>
                  <a:pt x="337" y="127"/>
                  <a:pt x="337" y="127"/>
                  <a:pt x="337" y="127"/>
                </a:cubicBezTo>
                <a:cubicBezTo>
                  <a:pt x="325" y="130"/>
                  <a:pt x="325" y="130"/>
                  <a:pt x="325" y="130"/>
                </a:cubicBezTo>
                <a:close/>
                <a:moveTo>
                  <a:pt x="364" y="122"/>
                </a:moveTo>
                <a:cubicBezTo>
                  <a:pt x="364" y="122"/>
                  <a:pt x="364" y="122"/>
                  <a:pt x="364" y="122"/>
                </a:cubicBezTo>
                <a:cubicBezTo>
                  <a:pt x="367" y="122"/>
                  <a:pt x="368" y="122"/>
                  <a:pt x="369" y="123"/>
                </a:cubicBezTo>
                <a:cubicBezTo>
                  <a:pt x="370" y="123"/>
                  <a:pt x="371" y="124"/>
                  <a:pt x="371" y="126"/>
                </a:cubicBezTo>
                <a:cubicBezTo>
                  <a:pt x="371" y="128"/>
                  <a:pt x="371" y="129"/>
                  <a:pt x="370" y="130"/>
                </a:cubicBezTo>
                <a:cubicBezTo>
                  <a:pt x="369" y="130"/>
                  <a:pt x="368" y="131"/>
                  <a:pt x="365" y="131"/>
                </a:cubicBezTo>
                <a:cubicBezTo>
                  <a:pt x="356" y="133"/>
                  <a:pt x="356" y="133"/>
                  <a:pt x="356" y="133"/>
                </a:cubicBezTo>
                <a:cubicBezTo>
                  <a:pt x="355" y="124"/>
                  <a:pt x="355" y="124"/>
                  <a:pt x="355" y="124"/>
                </a:cubicBezTo>
                <a:cubicBezTo>
                  <a:pt x="364" y="122"/>
                  <a:pt x="364" y="122"/>
                  <a:pt x="364" y="122"/>
                </a:cubicBezTo>
                <a:close/>
                <a:moveTo>
                  <a:pt x="347" y="118"/>
                </a:moveTo>
                <a:cubicBezTo>
                  <a:pt x="365" y="116"/>
                  <a:pt x="365" y="116"/>
                  <a:pt x="365" y="116"/>
                </a:cubicBezTo>
                <a:cubicBezTo>
                  <a:pt x="369" y="115"/>
                  <a:pt x="372" y="116"/>
                  <a:pt x="375" y="117"/>
                </a:cubicBezTo>
                <a:cubicBezTo>
                  <a:pt x="377" y="119"/>
                  <a:pt x="378" y="121"/>
                  <a:pt x="379" y="125"/>
                </a:cubicBezTo>
                <a:cubicBezTo>
                  <a:pt x="379" y="128"/>
                  <a:pt x="379" y="130"/>
                  <a:pt x="378" y="132"/>
                </a:cubicBezTo>
                <a:cubicBezTo>
                  <a:pt x="377" y="134"/>
                  <a:pt x="375" y="135"/>
                  <a:pt x="373" y="136"/>
                </a:cubicBezTo>
                <a:cubicBezTo>
                  <a:pt x="384" y="149"/>
                  <a:pt x="384" y="149"/>
                  <a:pt x="384" y="149"/>
                </a:cubicBezTo>
                <a:cubicBezTo>
                  <a:pt x="376" y="151"/>
                  <a:pt x="376" y="151"/>
                  <a:pt x="376" y="151"/>
                </a:cubicBezTo>
                <a:cubicBezTo>
                  <a:pt x="366" y="138"/>
                  <a:pt x="366" y="138"/>
                  <a:pt x="366" y="138"/>
                </a:cubicBezTo>
                <a:cubicBezTo>
                  <a:pt x="357" y="139"/>
                  <a:pt x="357" y="139"/>
                  <a:pt x="357" y="139"/>
                </a:cubicBezTo>
                <a:cubicBezTo>
                  <a:pt x="359" y="153"/>
                  <a:pt x="359" y="153"/>
                  <a:pt x="359" y="153"/>
                </a:cubicBezTo>
                <a:cubicBezTo>
                  <a:pt x="352" y="154"/>
                  <a:pt x="352" y="154"/>
                  <a:pt x="352" y="154"/>
                </a:cubicBezTo>
                <a:cubicBezTo>
                  <a:pt x="347" y="118"/>
                  <a:pt x="347" y="118"/>
                  <a:pt x="347" y="118"/>
                </a:cubicBezTo>
                <a:close/>
                <a:moveTo>
                  <a:pt x="419" y="121"/>
                </a:moveTo>
                <a:cubicBezTo>
                  <a:pt x="401" y="121"/>
                  <a:pt x="401" y="121"/>
                  <a:pt x="401" y="121"/>
                </a:cubicBezTo>
                <a:cubicBezTo>
                  <a:pt x="399" y="121"/>
                  <a:pt x="397" y="121"/>
                  <a:pt x="396" y="122"/>
                </a:cubicBezTo>
                <a:cubicBezTo>
                  <a:pt x="395" y="123"/>
                  <a:pt x="395" y="124"/>
                  <a:pt x="395" y="125"/>
                </a:cubicBezTo>
                <a:cubicBezTo>
                  <a:pt x="395" y="127"/>
                  <a:pt x="395" y="128"/>
                  <a:pt x="396" y="128"/>
                </a:cubicBezTo>
                <a:cubicBezTo>
                  <a:pt x="397" y="129"/>
                  <a:pt x="398" y="129"/>
                  <a:pt x="39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13" y="130"/>
                  <a:pt x="416" y="130"/>
                  <a:pt x="418" y="132"/>
                </a:cubicBezTo>
                <a:cubicBezTo>
                  <a:pt x="420" y="134"/>
                  <a:pt x="420" y="136"/>
                  <a:pt x="420" y="140"/>
                </a:cubicBezTo>
                <a:cubicBezTo>
                  <a:pt x="420" y="144"/>
                  <a:pt x="419" y="146"/>
                  <a:pt x="417" y="148"/>
                </a:cubicBezTo>
                <a:cubicBezTo>
                  <a:pt x="415" y="150"/>
                  <a:pt x="412" y="150"/>
                  <a:pt x="408" y="150"/>
                </a:cubicBezTo>
                <a:cubicBezTo>
                  <a:pt x="388" y="150"/>
                  <a:pt x="388" y="150"/>
                  <a:pt x="388" y="15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07" y="144"/>
                  <a:pt x="407" y="144"/>
                  <a:pt x="407" y="144"/>
                </a:cubicBezTo>
                <a:cubicBezTo>
                  <a:pt x="409" y="144"/>
                  <a:pt x="410" y="144"/>
                  <a:pt x="411" y="143"/>
                </a:cubicBezTo>
                <a:cubicBezTo>
                  <a:pt x="412" y="142"/>
                  <a:pt x="413" y="141"/>
                  <a:pt x="413" y="140"/>
                </a:cubicBezTo>
                <a:cubicBezTo>
                  <a:pt x="413" y="139"/>
                  <a:pt x="412" y="137"/>
                  <a:pt x="411" y="137"/>
                </a:cubicBezTo>
                <a:cubicBezTo>
                  <a:pt x="411" y="136"/>
                  <a:pt x="409" y="136"/>
                  <a:pt x="407" y="136"/>
                </a:cubicBezTo>
                <a:cubicBezTo>
                  <a:pt x="399" y="136"/>
                  <a:pt x="399" y="136"/>
                  <a:pt x="399" y="136"/>
                </a:cubicBezTo>
                <a:cubicBezTo>
                  <a:pt x="395" y="136"/>
                  <a:pt x="392" y="135"/>
                  <a:pt x="390" y="133"/>
                </a:cubicBezTo>
                <a:cubicBezTo>
                  <a:pt x="388" y="131"/>
                  <a:pt x="387" y="129"/>
                  <a:pt x="387" y="125"/>
                </a:cubicBezTo>
                <a:cubicBezTo>
                  <a:pt x="387" y="121"/>
                  <a:pt x="388" y="119"/>
                  <a:pt x="390" y="117"/>
                </a:cubicBezTo>
                <a:cubicBezTo>
                  <a:pt x="392" y="115"/>
                  <a:pt x="395" y="114"/>
                  <a:pt x="400" y="114"/>
                </a:cubicBezTo>
                <a:cubicBezTo>
                  <a:pt x="419" y="115"/>
                  <a:pt x="419" y="115"/>
                  <a:pt x="419" y="115"/>
                </a:cubicBezTo>
                <a:cubicBezTo>
                  <a:pt x="419" y="121"/>
                  <a:pt x="419" y="121"/>
                  <a:pt x="419" y="121"/>
                </a:cubicBezTo>
                <a:close/>
                <a:moveTo>
                  <a:pt x="433" y="152"/>
                </a:moveTo>
                <a:cubicBezTo>
                  <a:pt x="426" y="151"/>
                  <a:pt x="426" y="151"/>
                  <a:pt x="426" y="151"/>
                </a:cubicBezTo>
                <a:cubicBezTo>
                  <a:pt x="431" y="115"/>
                  <a:pt x="431" y="115"/>
                  <a:pt x="431" y="115"/>
                </a:cubicBezTo>
                <a:cubicBezTo>
                  <a:pt x="438" y="117"/>
                  <a:pt x="438" y="117"/>
                  <a:pt x="438" y="117"/>
                </a:cubicBezTo>
                <a:cubicBezTo>
                  <a:pt x="433" y="152"/>
                  <a:pt x="433" y="152"/>
                  <a:pt x="433" y="152"/>
                </a:cubicBezTo>
                <a:close/>
                <a:moveTo>
                  <a:pt x="453" y="126"/>
                </a:moveTo>
                <a:cubicBezTo>
                  <a:pt x="442" y="124"/>
                  <a:pt x="442" y="124"/>
                  <a:pt x="442" y="124"/>
                </a:cubicBezTo>
                <a:cubicBezTo>
                  <a:pt x="443" y="118"/>
                  <a:pt x="443" y="118"/>
                  <a:pt x="443" y="118"/>
                </a:cubicBezTo>
                <a:cubicBezTo>
                  <a:pt x="473" y="123"/>
                  <a:pt x="473" y="123"/>
                  <a:pt x="473" y="123"/>
                </a:cubicBezTo>
                <a:cubicBezTo>
                  <a:pt x="472" y="129"/>
                  <a:pt x="472" y="129"/>
                  <a:pt x="472" y="129"/>
                </a:cubicBezTo>
                <a:cubicBezTo>
                  <a:pt x="461" y="127"/>
                  <a:pt x="461" y="127"/>
                  <a:pt x="461" y="127"/>
                </a:cubicBezTo>
                <a:cubicBezTo>
                  <a:pt x="456" y="156"/>
                  <a:pt x="456" y="156"/>
                  <a:pt x="456" y="156"/>
                </a:cubicBezTo>
                <a:cubicBezTo>
                  <a:pt x="448" y="155"/>
                  <a:pt x="448" y="155"/>
                  <a:pt x="448" y="155"/>
                </a:cubicBezTo>
                <a:cubicBezTo>
                  <a:pt x="453" y="126"/>
                  <a:pt x="453" y="126"/>
                  <a:pt x="453" y="126"/>
                </a:cubicBezTo>
                <a:close/>
                <a:moveTo>
                  <a:pt x="477" y="124"/>
                </a:moveTo>
                <a:cubicBezTo>
                  <a:pt x="485" y="127"/>
                  <a:pt x="485" y="127"/>
                  <a:pt x="485" y="127"/>
                </a:cubicBezTo>
                <a:cubicBezTo>
                  <a:pt x="488" y="142"/>
                  <a:pt x="488" y="142"/>
                  <a:pt x="488" y="142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9" y="135"/>
                  <a:pt x="509" y="135"/>
                  <a:pt x="509" y="135"/>
                </a:cubicBezTo>
                <a:cubicBezTo>
                  <a:pt x="490" y="150"/>
                  <a:pt x="490" y="150"/>
                  <a:pt x="490" y="150"/>
                </a:cubicBezTo>
                <a:cubicBezTo>
                  <a:pt x="485" y="165"/>
                  <a:pt x="485" y="165"/>
                  <a:pt x="485" y="165"/>
                </a:cubicBezTo>
                <a:cubicBezTo>
                  <a:pt x="478" y="162"/>
                  <a:pt x="478" y="162"/>
                  <a:pt x="478" y="162"/>
                </a:cubicBezTo>
                <a:cubicBezTo>
                  <a:pt x="483" y="147"/>
                  <a:pt x="483" y="147"/>
                  <a:pt x="483" y="147"/>
                </a:cubicBezTo>
                <a:cubicBezTo>
                  <a:pt x="477" y="124"/>
                  <a:pt x="477" y="124"/>
                  <a:pt x="477" y="124"/>
                </a:cubicBezTo>
                <a:close/>
                <a:moveTo>
                  <a:pt x="541" y="171"/>
                </a:moveTo>
                <a:cubicBezTo>
                  <a:pt x="545" y="166"/>
                  <a:pt x="548" y="163"/>
                  <a:pt x="552" y="162"/>
                </a:cubicBezTo>
                <a:cubicBezTo>
                  <a:pt x="557" y="161"/>
                  <a:pt x="561" y="162"/>
                  <a:pt x="566" y="166"/>
                </a:cubicBezTo>
                <a:cubicBezTo>
                  <a:pt x="571" y="169"/>
                  <a:pt x="574" y="173"/>
                  <a:pt x="574" y="177"/>
                </a:cubicBezTo>
                <a:cubicBezTo>
                  <a:pt x="575" y="181"/>
                  <a:pt x="574" y="186"/>
                  <a:pt x="570" y="191"/>
                </a:cubicBezTo>
                <a:cubicBezTo>
                  <a:pt x="567" y="196"/>
                  <a:pt x="563" y="200"/>
                  <a:pt x="559" y="200"/>
                </a:cubicBezTo>
                <a:cubicBezTo>
                  <a:pt x="555" y="201"/>
                  <a:pt x="550" y="200"/>
                  <a:pt x="545" y="197"/>
                </a:cubicBezTo>
                <a:cubicBezTo>
                  <a:pt x="540" y="193"/>
                  <a:pt x="538" y="190"/>
                  <a:pt x="537" y="185"/>
                </a:cubicBezTo>
                <a:cubicBezTo>
                  <a:pt x="536" y="181"/>
                  <a:pt x="538" y="176"/>
                  <a:pt x="541" y="171"/>
                </a:cubicBezTo>
                <a:close/>
                <a:moveTo>
                  <a:pt x="563" y="171"/>
                </a:moveTo>
                <a:cubicBezTo>
                  <a:pt x="565" y="173"/>
                  <a:pt x="567" y="175"/>
                  <a:pt x="567" y="178"/>
                </a:cubicBezTo>
                <a:cubicBezTo>
                  <a:pt x="567" y="180"/>
                  <a:pt x="566" y="183"/>
                  <a:pt x="564" y="187"/>
                </a:cubicBezTo>
                <a:cubicBezTo>
                  <a:pt x="561" y="190"/>
                  <a:pt x="559" y="192"/>
                  <a:pt x="556" y="193"/>
                </a:cubicBezTo>
                <a:cubicBezTo>
                  <a:pt x="554" y="194"/>
                  <a:pt x="551" y="193"/>
                  <a:pt x="549" y="192"/>
                </a:cubicBezTo>
                <a:cubicBezTo>
                  <a:pt x="546" y="190"/>
                  <a:pt x="545" y="188"/>
                  <a:pt x="545" y="185"/>
                </a:cubicBezTo>
                <a:cubicBezTo>
                  <a:pt x="544" y="182"/>
                  <a:pt x="546" y="179"/>
                  <a:pt x="548" y="176"/>
                </a:cubicBezTo>
                <a:cubicBezTo>
                  <a:pt x="550" y="172"/>
                  <a:pt x="553" y="170"/>
                  <a:pt x="555" y="169"/>
                </a:cubicBezTo>
                <a:cubicBezTo>
                  <a:pt x="557" y="169"/>
                  <a:pt x="560" y="169"/>
                  <a:pt x="563" y="171"/>
                </a:cubicBezTo>
                <a:close/>
                <a:moveTo>
                  <a:pt x="574" y="198"/>
                </a:moveTo>
                <a:cubicBezTo>
                  <a:pt x="577" y="194"/>
                  <a:pt x="580" y="192"/>
                  <a:pt x="581" y="191"/>
                </a:cubicBezTo>
                <a:cubicBezTo>
                  <a:pt x="583" y="189"/>
                  <a:pt x="585" y="189"/>
                  <a:pt x="587" y="188"/>
                </a:cubicBezTo>
                <a:cubicBezTo>
                  <a:pt x="589" y="188"/>
                  <a:pt x="591" y="189"/>
                  <a:pt x="593" y="190"/>
                </a:cubicBezTo>
                <a:cubicBezTo>
                  <a:pt x="595" y="191"/>
                  <a:pt x="597" y="192"/>
                  <a:pt x="600" y="195"/>
                </a:cubicBezTo>
                <a:cubicBezTo>
                  <a:pt x="608" y="202"/>
                  <a:pt x="608" y="202"/>
                  <a:pt x="608" y="202"/>
                </a:cubicBezTo>
                <a:cubicBezTo>
                  <a:pt x="604" y="207"/>
                  <a:pt x="604" y="207"/>
                  <a:pt x="604" y="207"/>
                </a:cubicBezTo>
                <a:cubicBezTo>
                  <a:pt x="595" y="199"/>
                  <a:pt x="595" y="199"/>
                  <a:pt x="595" y="199"/>
                </a:cubicBezTo>
                <a:cubicBezTo>
                  <a:pt x="593" y="197"/>
                  <a:pt x="591" y="196"/>
                  <a:pt x="589" y="196"/>
                </a:cubicBezTo>
                <a:cubicBezTo>
                  <a:pt x="587" y="196"/>
                  <a:pt x="585" y="197"/>
                  <a:pt x="583" y="199"/>
                </a:cubicBezTo>
                <a:cubicBezTo>
                  <a:pt x="599" y="213"/>
                  <a:pt x="599" y="213"/>
                  <a:pt x="599" y="213"/>
                </a:cubicBezTo>
                <a:cubicBezTo>
                  <a:pt x="595" y="218"/>
                  <a:pt x="595" y="218"/>
                  <a:pt x="595" y="218"/>
                </a:cubicBezTo>
                <a:cubicBezTo>
                  <a:pt x="579" y="204"/>
                  <a:pt x="579" y="204"/>
                  <a:pt x="579" y="204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4" y="210"/>
                  <a:pt x="564" y="210"/>
                  <a:pt x="564" y="210"/>
                </a:cubicBezTo>
                <a:cubicBezTo>
                  <a:pt x="574" y="198"/>
                  <a:pt x="574" y="198"/>
                  <a:pt x="574" y="198"/>
                </a:cubicBezTo>
                <a:close/>
                <a:moveTo>
                  <a:pt x="641" y="254"/>
                </a:moveTo>
                <a:cubicBezTo>
                  <a:pt x="635" y="244"/>
                  <a:pt x="635" y="244"/>
                  <a:pt x="635" y="244"/>
                </a:cubicBezTo>
                <a:cubicBezTo>
                  <a:pt x="640" y="241"/>
                  <a:pt x="640" y="241"/>
                  <a:pt x="640" y="241"/>
                </a:cubicBezTo>
                <a:cubicBezTo>
                  <a:pt x="656" y="267"/>
                  <a:pt x="656" y="267"/>
                  <a:pt x="656" y="267"/>
                </a:cubicBezTo>
                <a:cubicBezTo>
                  <a:pt x="651" y="270"/>
                  <a:pt x="651" y="270"/>
                  <a:pt x="651" y="270"/>
                </a:cubicBezTo>
                <a:cubicBezTo>
                  <a:pt x="645" y="260"/>
                  <a:pt x="645" y="260"/>
                  <a:pt x="645" y="260"/>
                </a:cubicBezTo>
                <a:cubicBezTo>
                  <a:pt x="620" y="276"/>
                  <a:pt x="620" y="276"/>
                  <a:pt x="620" y="276"/>
                </a:cubicBezTo>
                <a:cubicBezTo>
                  <a:pt x="616" y="269"/>
                  <a:pt x="616" y="269"/>
                  <a:pt x="616" y="269"/>
                </a:cubicBezTo>
                <a:cubicBezTo>
                  <a:pt x="641" y="254"/>
                  <a:pt x="641" y="254"/>
                  <a:pt x="641" y="254"/>
                </a:cubicBezTo>
                <a:close/>
                <a:moveTo>
                  <a:pt x="662" y="290"/>
                </a:moveTo>
                <a:cubicBezTo>
                  <a:pt x="660" y="287"/>
                  <a:pt x="659" y="286"/>
                  <a:pt x="657" y="285"/>
                </a:cubicBezTo>
                <a:cubicBezTo>
                  <a:pt x="655" y="284"/>
                  <a:pt x="653" y="285"/>
                  <a:pt x="651" y="286"/>
                </a:cubicBezTo>
                <a:cubicBezTo>
                  <a:pt x="659" y="305"/>
                  <a:pt x="659" y="305"/>
                  <a:pt x="659" y="305"/>
                </a:cubicBezTo>
                <a:cubicBezTo>
                  <a:pt x="654" y="307"/>
                  <a:pt x="654" y="307"/>
                  <a:pt x="654" y="307"/>
                </a:cubicBezTo>
                <a:cubicBezTo>
                  <a:pt x="645" y="288"/>
                  <a:pt x="645" y="288"/>
                  <a:pt x="645" y="288"/>
                </a:cubicBezTo>
                <a:cubicBezTo>
                  <a:pt x="642" y="290"/>
                  <a:pt x="641" y="291"/>
                  <a:pt x="640" y="293"/>
                </a:cubicBezTo>
                <a:cubicBezTo>
                  <a:pt x="639" y="295"/>
                  <a:pt x="639" y="297"/>
                  <a:pt x="641" y="300"/>
                </a:cubicBezTo>
                <a:cubicBezTo>
                  <a:pt x="646" y="311"/>
                  <a:pt x="646" y="311"/>
                  <a:pt x="646" y="311"/>
                </a:cubicBezTo>
                <a:cubicBezTo>
                  <a:pt x="640" y="313"/>
                  <a:pt x="640" y="313"/>
                  <a:pt x="640" y="313"/>
                </a:cubicBezTo>
                <a:cubicBezTo>
                  <a:pt x="635" y="302"/>
                  <a:pt x="635" y="302"/>
                  <a:pt x="635" y="302"/>
                </a:cubicBezTo>
                <a:cubicBezTo>
                  <a:pt x="634" y="299"/>
                  <a:pt x="633" y="297"/>
                  <a:pt x="633" y="296"/>
                </a:cubicBezTo>
                <a:cubicBezTo>
                  <a:pt x="633" y="294"/>
                  <a:pt x="633" y="292"/>
                  <a:pt x="633" y="291"/>
                </a:cubicBezTo>
                <a:cubicBezTo>
                  <a:pt x="634" y="288"/>
                  <a:pt x="635" y="286"/>
                  <a:pt x="637" y="284"/>
                </a:cubicBezTo>
                <a:cubicBezTo>
                  <a:pt x="638" y="283"/>
                  <a:pt x="641" y="281"/>
                  <a:pt x="644" y="280"/>
                </a:cubicBezTo>
                <a:cubicBezTo>
                  <a:pt x="649" y="277"/>
                  <a:pt x="654" y="276"/>
                  <a:pt x="658" y="277"/>
                </a:cubicBezTo>
                <a:cubicBezTo>
                  <a:pt x="662" y="279"/>
                  <a:pt x="665" y="282"/>
                  <a:pt x="667" y="287"/>
                </a:cubicBezTo>
                <a:cubicBezTo>
                  <a:pt x="672" y="298"/>
                  <a:pt x="672" y="298"/>
                  <a:pt x="672" y="298"/>
                </a:cubicBezTo>
                <a:cubicBezTo>
                  <a:pt x="667" y="301"/>
                  <a:pt x="667" y="301"/>
                  <a:pt x="667" y="301"/>
                </a:cubicBezTo>
                <a:cubicBezTo>
                  <a:pt x="662" y="290"/>
                  <a:pt x="662" y="290"/>
                  <a:pt x="662" y="290"/>
                </a:cubicBezTo>
                <a:close/>
                <a:moveTo>
                  <a:pt x="675" y="325"/>
                </a:moveTo>
                <a:cubicBezTo>
                  <a:pt x="674" y="322"/>
                  <a:pt x="672" y="320"/>
                  <a:pt x="670" y="319"/>
                </a:cubicBezTo>
                <a:cubicBezTo>
                  <a:pt x="668" y="319"/>
                  <a:pt x="665" y="319"/>
                  <a:pt x="660" y="320"/>
                </a:cubicBezTo>
                <a:cubicBezTo>
                  <a:pt x="657" y="322"/>
                  <a:pt x="654" y="323"/>
                  <a:pt x="653" y="325"/>
                </a:cubicBezTo>
                <a:cubicBezTo>
                  <a:pt x="652" y="327"/>
                  <a:pt x="652" y="329"/>
                  <a:pt x="653" y="332"/>
                </a:cubicBezTo>
                <a:cubicBezTo>
                  <a:pt x="657" y="344"/>
                  <a:pt x="657" y="344"/>
                  <a:pt x="657" y="344"/>
                </a:cubicBezTo>
                <a:cubicBezTo>
                  <a:pt x="651" y="346"/>
                  <a:pt x="651" y="346"/>
                  <a:pt x="651" y="346"/>
                </a:cubicBezTo>
                <a:cubicBezTo>
                  <a:pt x="647" y="334"/>
                  <a:pt x="647" y="334"/>
                  <a:pt x="647" y="334"/>
                </a:cubicBezTo>
                <a:cubicBezTo>
                  <a:pt x="646" y="331"/>
                  <a:pt x="646" y="329"/>
                  <a:pt x="646" y="327"/>
                </a:cubicBezTo>
                <a:cubicBezTo>
                  <a:pt x="646" y="326"/>
                  <a:pt x="646" y="324"/>
                  <a:pt x="647" y="322"/>
                </a:cubicBezTo>
                <a:cubicBezTo>
                  <a:pt x="647" y="320"/>
                  <a:pt x="649" y="318"/>
                  <a:pt x="651" y="316"/>
                </a:cubicBezTo>
                <a:cubicBezTo>
                  <a:pt x="653" y="315"/>
                  <a:pt x="655" y="314"/>
                  <a:pt x="658" y="313"/>
                </a:cubicBezTo>
                <a:cubicBezTo>
                  <a:pt x="664" y="311"/>
                  <a:pt x="669" y="310"/>
                  <a:pt x="673" y="312"/>
                </a:cubicBezTo>
                <a:cubicBezTo>
                  <a:pt x="676" y="314"/>
                  <a:pt x="679" y="317"/>
                  <a:pt x="681" y="323"/>
                </a:cubicBezTo>
                <a:cubicBezTo>
                  <a:pt x="684" y="335"/>
                  <a:pt x="684" y="335"/>
                  <a:pt x="684" y="335"/>
                </a:cubicBezTo>
                <a:cubicBezTo>
                  <a:pt x="679" y="337"/>
                  <a:pt x="679" y="337"/>
                  <a:pt x="679" y="337"/>
                </a:cubicBezTo>
                <a:cubicBezTo>
                  <a:pt x="675" y="325"/>
                  <a:pt x="675" y="325"/>
                  <a:pt x="675" y="325"/>
                </a:cubicBezTo>
                <a:close/>
                <a:moveTo>
                  <a:pt x="689" y="352"/>
                </a:moveTo>
                <a:cubicBezTo>
                  <a:pt x="675" y="354"/>
                  <a:pt x="675" y="354"/>
                  <a:pt x="675" y="354"/>
                </a:cubicBezTo>
                <a:cubicBezTo>
                  <a:pt x="677" y="368"/>
                  <a:pt x="677" y="368"/>
                  <a:pt x="677" y="368"/>
                </a:cubicBezTo>
                <a:cubicBezTo>
                  <a:pt x="691" y="365"/>
                  <a:pt x="691" y="365"/>
                  <a:pt x="691" y="365"/>
                </a:cubicBezTo>
                <a:cubicBezTo>
                  <a:pt x="692" y="373"/>
                  <a:pt x="692" y="373"/>
                  <a:pt x="692" y="373"/>
                </a:cubicBezTo>
                <a:cubicBezTo>
                  <a:pt x="658" y="379"/>
                  <a:pt x="658" y="379"/>
                  <a:pt x="658" y="379"/>
                </a:cubicBezTo>
                <a:cubicBezTo>
                  <a:pt x="656" y="372"/>
                  <a:pt x="656" y="372"/>
                  <a:pt x="656" y="372"/>
                </a:cubicBezTo>
                <a:cubicBezTo>
                  <a:pt x="671" y="369"/>
                  <a:pt x="671" y="369"/>
                  <a:pt x="671" y="369"/>
                </a:cubicBezTo>
                <a:cubicBezTo>
                  <a:pt x="669" y="355"/>
                  <a:pt x="669" y="355"/>
                  <a:pt x="669" y="355"/>
                </a:cubicBezTo>
                <a:cubicBezTo>
                  <a:pt x="654" y="358"/>
                  <a:pt x="654" y="358"/>
                  <a:pt x="654" y="358"/>
                </a:cubicBezTo>
                <a:cubicBezTo>
                  <a:pt x="653" y="351"/>
                  <a:pt x="653" y="351"/>
                  <a:pt x="653" y="351"/>
                </a:cubicBezTo>
                <a:cubicBezTo>
                  <a:pt x="687" y="344"/>
                  <a:pt x="687" y="344"/>
                  <a:pt x="687" y="344"/>
                </a:cubicBezTo>
                <a:cubicBezTo>
                  <a:pt x="689" y="352"/>
                  <a:pt x="689" y="352"/>
                  <a:pt x="689" y="352"/>
                </a:cubicBezTo>
                <a:close/>
                <a:moveTo>
                  <a:pt x="695" y="386"/>
                </a:moveTo>
                <a:cubicBezTo>
                  <a:pt x="695" y="396"/>
                  <a:pt x="695" y="396"/>
                  <a:pt x="695" y="396"/>
                </a:cubicBezTo>
                <a:cubicBezTo>
                  <a:pt x="670" y="411"/>
                  <a:pt x="670" y="411"/>
                  <a:pt x="670" y="411"/>
                </a:cubicBezTo>
                <a:cubicBezTo>
                  <a:pt x="695" y="410"/>
                  <a:pt x="695" y="410"/>
                  <a:pt x="695" y="410"/>
                </a:cubicBezTo>
                <a:cubicBezTo>
                  <a:pt x="695" y="418"/>
                  <a:pt x="695" y="418"/>
                  <a:pt x="695" y="418"/>
                </a:cubicBezTo>
                <a:cubicBezTo>
                  <a:pt x="660" y="419"/>
                  <a:pt x="660" y="419"/>
                  <a:pt x="660" y="419"/>
                </a:cubicBezTo>
                <a:cubicBezTo>
                  <a:pt x="660" y="410"/>
                  <a:pt x="660" y="410"/>
                  <a:pt x="660" y="410"/>
                </a:cubicBezTo>
                <a:cubicBezTo>
                  <a:pt x="686" y="394"/>
                  <a:pt x="686" y="394"/>
                  <a:pt x="686" y="394"/>
                </a:cubicBezTo>
                <a:cubicBezTo>
                  <a:pt x="660" y="395"/>
                  <a:pt x="660" y="395"/>
                  <a:pt x="660" y="395"/>
                </a:cubicBezTo>
                <a:cubicBezTo>
                  <a:pt x="659" y="387"/>
                  <a:pt x="659" y="387"/>
                  <a:pt x="659" y="387"/>
                </a:cubicBezTo>
                <a:cubicBezTo>
                  <a:pt x="695" y="386"/>
                  <a:pt x="695" y="386"/>
                  <a:pt x="695" y="386"/>
                </a:cubicBezTo>
                <a:close/>
                <a:moveTo>
                  <a:pt x="677" y="425"/>
                </a:moveTo>
                <a:cubicBezTo>
                  <a:pt x="683" y="426"/>
                  <a:pt x="688" y="428"/>
                  <a:pt x="690" y="431"/>
                </a:cubicBezTo>
                <a:cubicBezTo>
                  <a:pt x="693" y="434"/>
                  <a:pt x="694" y="439"/>
                  <a:pt x="693" y="445"/>
                </a:cubicBezTo>
                <a:cubicBezTo>
                  <a:pt x="692" y="451"/>
                  <a:pt x="690" y="455"/>
                  <a:pt x="687" y="458"/>
                </a:cubicBezTo>
                <a:cubicBezTo>
                  <a:pt x="684" y="460"/>
                  <a:pt x="679" y="461"/>
                  <a:pt x="673" y="460"/>
                </a:cubicBezTo>
                <a:cubicBezTo>
                  <a:pt x="667" y="459"/>
                  <a:pt x="662" y="457"/>
                  <a:pt x="660" y="454"/>
                </a:cubicBezTo>
                <a:cubicBezTo>
                  <a:pt x="657" y="451"/>
                  <a:pt x="656" y="446"/>
                  <a:pt x="657" y="440"/>
                </a:cubicBezTo>
                <a:cubicBezTo>
                  <a:pt x="657" y="434"/>
                  <a:pt x="659" y="430"/>
                  <a:pt x="663" y="427"/>
                </a:cubicBezTo>
                <a:cubicBezTo>
                  <a:pt x="666" y="425"/>
                  <a:pt x="671" y="424"/>
                  <a:pt x="677" y="425"/>
                </a:cubicBezTo>
                <a:close/>
                <a:moveTo>
                  <a:pt x="687" y="444"/>
                </a:moveTo>
                <a:cubicBezTo>
                  <a:pt x="687" y="447"/>
                  <a:pt x="685" y="450"/>
                  <a:pt x="683" y="451"/>
                </a:cubicBezTo>
                <a:cubicBezTo>
                  <a:pt x="681" y="452"/>
                  <a:pt x="678" y="453"/>
                  <a:pt x="674" y="452"/>
                </a:cubicBezTo>
                <a:cubicBezTo>
                  <a:pt x="670" y="452"/>
                  <a:pt x="667" y="450"/>
                  <a:pt x="665" y="449"/>
                </a:cubicBezTo>
                <a:cubicBezTo>
                  <a:pt x="663" y="447"/>
                  <a:pt x="662" y="444"/>
                  <a:pt x="663" y="441"/>
                </a:cubicBezTo>
                <a:cubicBezTo>
                  <a:pt x="663" y="438"/>
                  <a:pt x="664" y="435"/>
                  <a:pt x="667" y="434"/>
                </a:cubicBezTo>
                <a:cubicBezTo>
                  <a:pt x="669" y="433"/>
                  <a:pt x="672" y="432"/>
                  <a:pt x="676" y="433"/>
                </a:cubicBezTo>
                <a:cubicBezTo>
                  <a:pt x="680" y="433"/>
                  <a:pt x="683" y="435"/>
                  <a:pt x="685" y="436"/>
                </a:cubicBezTo>
                <a:cubicBezTo>
                  <a:pt x="687" y="438"/>
                  <a:pt x="687" y="441"/>
                  <a:pt x="687" y="444"/>
                </a:cubicBezTo>
                <a:close/>
                <a:moveTo>
                  <a:pt x="651" y="478"/>
                </a:moveTo>
                <a:cubicBezTo>
                  <a:pt x="652" y="474"/>
                  <a:pt x="653" y="472"/>
                  <a:pt x="654" y="471"/>
                </a:cubicBezTo>
                <a:cubicBezTo>
                  <a:pt x="655" y="469"/>
                  <a:pt x="656" y="468"/>
                  <a:pt x="658" y="467"/>
                </a:cubicBezTo>
                <a:cubicBezTo>
                  <a:pt x="659" y="466"/>
                  <a:pt x="661" y="466"/>
                  <a:pt x="662" y="465"/>
                </a:cubicBezTo>
                <a:cubicBezTo>
                  <a:pt x="664" y="465"/>
                  <a:pt x="666" y="466"/>
                  <a:pt x="669" y="466"/>
                </a:cubicBezTo>
                <a:cubicBezTo>
                  <a:pt x="689" y="471"/>
                  <a:pt x="689" y="471"/>
                  <a:pt x="689" y="471"/>
                </a:cubicBezTo>
                <a:cubicBezTo>
                  <a:pt x="687" y="478"/>
                  <a:pt x="687" y="478"/>
                  <a:pt x="687" y="478"/>
                </a:cubicBezTo>
                <a:cubicBezTo>
                  <a:pt x="667" y="474"/>
                  <a:pt x="667" y="474"/>
                  <a:pt x="667" y="474"/>
                </a:cubicBezTo>
                <a:cubicBezTo>
                  <a:pt x="665" y="473"/>
                  <a:pt x="664" y="473"/>
                  <a:pt x="663" y="473"/>
                </a:cubicBezTo>
                <a:cubicBezTo>
                  <a:pt x="662" y="473"/>
                  <a:pt x="661" y="473"/>
                  <a:pt x="661" y="473"/>
                </a:cubicBezTo>
                <a:cubicBezTo>
                  <a:pt x="660" y="474"/>
                  <a:pt x="659" y="475"/>
                  <a:pt x="658" y="475"/>
                </a:cubicBezTo>
                <a:cubicBezTo>
                  <a:pt x="658" y="476"/>
                  <a:pt x="657" y="478"/>
                  <a:pt x="657" y="480"/>
                </a:cubicBezTo>
                <a:cubicBezTo>
                  <a:pt x="655" y="488"/>
                  <a:pt x="655" y="488"/>
                  <a:pt x="655" y="488"/>
                </a:cubicBezTo>
                <a:cubicBezTo>
                  <a:pt x="649" y="487"/>
                  <a:pt x="649" y="487"/>
                  <a:pt x="649" y="487"/>
                </a:cubicBezTo>
                <a:cubicBezTo>
                  <a:pt x="651" y="478"/>
                  <a:pt x="651" y="478"/>
                  <a:pt x="651" y="478"/>
                </a:cubicBezTo>
                <a:close/>
                <a:moveTo>
                  <a:pt x="667" y="494"/>
                </a:moveTo>
                <a:cubicBezTo>
                  <a:pt x="672" y="496"/>
                  <a:pt x="676" y="499"/>
                  <a:pt x="678" y="503"/>
                </a:cubicBezTo>
                <a:cubicBezTo>
                  <a:pt x="679" y="507"/>
                  <a:pt x="679" y="512"/>
                  <a:pt x="677" y="517"/>
                </a:cubicBezTo>
                <a:cubicBezTo>
                  <a:pt x="675" y="523"/>
                  <a:pt x="671" y="526"/>
                  <a:pt x="668" y="528"/>
                </a:cubicBezTo>
                <a:cubicBezTo>
                  <a:pt x="664" y="529"/>
                  <a:pt x="659" y="529"/>
                  <a:pt x="653" y="527"/>
                </a:cubicBezTo>
                <a:cubicBezTo>
                  <a:pt x="647" y="524"/>
                  <a:pt x="644" y="521"/>
                  <a:pt x="642" y="517"/>
                </a:cubicBezTo>
                <a:cubicBezTo>
                  <a:pt x="640" y="513"/>
                  <a:pt x="641" y="509"/>
                  <a:pt x="643" y="503"/>
                </a:cubicBezTo>
                <a:cubicBezTo>
                  <a:pt x="645" y="497"/>
                  <a:pt x="648" y="494"/>
                  <a:pt x="652" y="492"/>
                </a:cubicBezTo>
                <a:cubicBezTo>
                  <a:pt x="656" y="491"/>
                  <a:pt x="661" y="491"/>
                  <a:pt x="667" y="494"/>
                </a:cubicBezTo>
                <a:close/>
                <a:moveTo>
                  <a:pt x="671" y="515"/>
                </a:moveTo>
                <a:cubicBezTo>
                  <a:pt x="670" y="518"/>
                  <a:pt x="668" y="520"/>
                  <a:pt x="666" y="520"/>
                </a:cubicBezTo>
                <a:cubicBezTo>
                  <a:pt x="663" y="521"/>
                  <a:pt x="660" y="521"/>
                  <a:pt x="656" y="519"/>
                </a:cubicBezTo>
                <a:cubicBezTo>
                  <a:pt x="652" y="517"/>
                  <a:pt x="650" y="516"/>
                  <a:pt x="649" y="513"/>
                </a:cubicBezTo>
                <a:cubicBezTo>
                  <a:pt x="647" y="511"/>
                  <a:pt x="647" y="508"/>
                  <a:pt x="648" y="505"/>
                </a:cubicBezTo>
                <a:cubicBezTo>
                  <a:pt x="650" y="502"/>
                  <a:pt x="651" y="500"/>
                  <a:pt x="654" y="500"/>
                </a:cubicBezTo>
                <a:cubicBezTo>
                  <a:pt x="656" y="499"/>
                  <a:pt x="660" y="500"/>
                  <a:pt x="664" y="501"/>
                </a:cubicBezTo>
                <a:cubicBezTo>
                  <a:pt x="667" y="503"/>
                  <a:pt x="670" y="505"/>
                  <a:pt x="671" y="507"/>
                </a:cubicBezTo>
                <a:cubicBezTo>
                  <a:pt x="672" y="509"/>
                  <a:pt x="672" y="512"/>
                  <a:pt x="671" y="515"/>
                </a:cubicBezTo>
                <a:close/>
                <a:moveTo>
                  <a:pt x="641" y="544"/>
                </a:moveTo>
                <a:cubicBezTo>
                  <a:pt x="646" y="547"/>
                  <a:pt x="646" y="547"/>
                  <a:pt x="646" y="547"/>
                </a:cubicBezTo>
                <a:cubicBezTo>
                  <a:pt x="637" y="562"/>
                  <a:pt x="637" y="562"/>
                  <a:pt x="637" y="562"/>
                </a:cubicBezTo>
                <a:cubicBezTo>
                  <a:pt x="619" y="552"/>
                  <a:pt x="619" y="552"/>
                  <a:pt x="619" y="552"/>
                </a:cubicBezTo>
                <a:cubicBezTo>
                  <a:pt x="628" y="538"/>
                  <a:pt x="628" y="538"/>
                  <a:pt x="628" y="538"/>
                </a:cubicBezTo>
                <a:cubicBezTo>
                  <a:pt x="629" y="535"/>
                  <a:pt x="631" y="533"/>
                  <a:pt x="632" y="532"/>
                </a:cubicBezTo>
                <a:cubicBezTo>
                  <a:pt x="633" y="531"/>
                  <a:pt x="634" y="530"/>
                  <a:pt x="636" y="530"/>
                </a:cubicBezTo>
                <a:cubicBezTo>
                  <a:pt x="638" y="529"/>
                  <a:pt x="641" y="529"/>
                  <a:pt x="643" y="529"/>
                </a:cubicBezTo>
                <a:cubicBezTo>
                  <a:pt x="645" y="529"/>
                  <a:pt x="648" y="530"/>
                  <a:pt x="651" y="532"/>
                </a:cubicBezTo>
                <a:cubicBezTo>
                  <a:pt x="656" y="535"/>
                  <a:pt x="659" y="539"/>
                  <a:pt x="661" y="543"/>
                </a:cubicBezTo>
                <a:cubicBezTo>
                  <a:pt x="662" y="547"/>
                  <a:pt x="661" y="551"/>
                  <a:pt x="658" y="556"/>
                </a:cubicBezTo>
                <a:cubicBezTo>
                  <a:pt x="650" y="570"/>
                  <a:pt x="650" y="570"/>
                  <a:pt x="650" y="570"/>
                </a:cubicBezTo>
                <a:cubicBezTo>
                  <a:pt x="644" y="567"/>
                  <a:pt x="644" y="567"/>
                  <a:pt x="644" y="567"/>
                </a:cubicBezTo>
                <a:cubicBezTo>
                  <a:pt x="653" y="553"/>
                  <a:pt x="653" y="553"/>
                  <a:pt x="653" y="553"/>
                </a:cubicBezTo>
                <a:cubicBezTo>
                  <a:pt x="654" y="550"/>
                  <a:pt x="654" y="548"/>
                  <a:pt x="654" y="546"/>
                </a:cubicBezTo>
                <a:cubicBezTo>
                  <a:pt x="653" y="544"/>
                  <a:pt x="650" y="542"/>
                  <a:pt x="647" y="539"/>
                </a:cubicBezTo>
                <a:cubicBezTo>
                  <a:pt x="644" y="537"/>
                  <a:pt x="641" y="537"/>
                  <a:pt x="639" y="537"/>
                </a:cubicBezTo>
                <a:cubicBezTo>
                  <a:pt x="636" y="537"/>
                  <a:pt x="635" y="538"/>
                  <a:pt x="633" y="541"/>
                </a:cubicBezTo>
                <a:cubicBezTo>
                  <a:pt x="629" y="548"/>
                  <a:pt x="629" y="548"/>
                  <a:pt x="629" y="548"/>
                </a:cubicBezTo>
                <a:cubicBezTo>
                  <a:pt x="636" y="553"/>
                  <a:pt x="636" y="553"/>
                  <a:pt x="636" y="553"/>
                </a:cubicBezTo>
                <a:cubicBezTo>
                  <a:pt x="641" y="544"/>
                  <a:pt x="641" y="544"/>
                  <a:pt x="641" y="544"/>
                </a:cubicBezTo>
                <a:close/>
                <a:moveTo>
                  <a:pt x="648" y="574"/>
                </a:moveTo>
                <a:cubicBezTo>
                  <a:pt x="643" y="581"/>
                  <a:pt x="643" y="581"/>
                  <a:pt x="643" y="581"/>
                </a:cubicBezTo>
                <a:cubicBezTo>
                  <a:pt x="627" y="580"/>
                  <a:pt x="627" y="580"/>
                  <a:pt x="627" y="580"/>
                </a:cubicBezTo>
                <a:cubicBezTo>
                  <a:pt x="632" y="595"/>
                  <a:pt x="632" y="595"/>
                  <a:pt x="632" y="595"/>
                </a:cubicBezTo>
                <a:cubicBezTo>
                  <a:pt x="627" y="602"/>
                  <a:pt x="627" y="602"/>
                  <a:pt x="627" y="602"/>
                </a:cubicBezTo>
                <a:cubicBezTo>
                  <a:pt x="619" y="579"/>
                  <a:pt x="619" y="579"/>
                  <a:pt x="619" y="579"/>
                </a:cubicBezTo>
                <a:cubicBezTo>
                  <a:pt x="607" y="570"/>
                  <a:pt x="607" y="570"/>
                  <a:pt x="607" y="570"/>
                </a:cubicBezTo>
                <a:cubicBezTo>
                  <a:pt x="611" y="564"/>
                  <a:pt x="611" y="564"/>
                  <a:pt x="611" y="564"/>
                </a:cubicBezTo>
                <a:cubicBezTo>
                  <a:pt x="624" y="573"/>
                  <a:pt x="624" y="573"/>
                  <a:pt x="624" y="573"/>
                </a:cubicBezTo>
                <a:cubicBezTo>
                  <a:pt x="648" y="574"/>
                  <a:pt x="648" y="574"/>
                  <a:pt x="648" y="574"/>
                </a:cubicBezTo>
                <a:close/>
                <a:moveTo>
                  <a:pt x="264" y="535"/>
                </a:moveTo>
                <a:cubicBezTo>
                  <a:pt x="392" y="535"/>
                  <a:pt x="392" y="535"/>
                  <a:pt x="392" y="535"/>
                </a:cubicBezTo>
                <a:cubicBezTo>
                  <a:pt x="401" y="536"/>
                  <a:pt x="400" y="566"/>
                  <a:pt x="392" y="565"/>
                </a:cubicBezTo>
                <a:cubicBezTo>
                  <a:pt x="264" y="565"/>
                  <a:pt x="264" y="565"/>
                  <a:pt x="264" y="565"/>
                </a:cubicBezTo>
                <a:cubicBezTo>
                  <a:pt x="275" y="565"/>
                  <a:pt x="276" y="536"/>
                  <a:pt x="264" y="535"/>
                </a:cubicBezTo>
                <a:close/>
                <a:moveTo>
                  <a:pt x="550" y="535"/>
                </a:moveTo>
                <a:cubicBezTo>
                  <a:pt x="538" y="536"/>
                  <a:pt x="539" y="565"/>
                  <a:pt x="550" y="565"/>
                </a:cubicBezTo>
                <a:cubicBezTo>
                  <a:pt x="421" y="565"/>
                  <a:pt x="421" y="565"/>
                  <a:pt x="421" y="565"/>
                </a:cubicBezTo>
                <a:cubicBezTo>
                  <a:pt x="413" y="566"/>
                  <a:pt x="412" y="536"/>
                  <a:pt x="421" y="535"/>
                </a:cubicBezTo>
                <a:cubicBezTo>
                  <a:pt x="550" y="535"/>
                  <a:pt x="550" y="535"/>
                  <a:pt x="550" y="535"/>
                </a:cubicBezTo>
                <a:close/>
                <a:moveTo>
                  <a:pt x="495" y="212"/>
                </a:moveTo>
                <a:cubicBezTo>
                  <a:pt x="495" y="260"/>
                  <a:pt x="495" y="260"/>
                  <a:pt x="495" y="260"/>
                </a:cubicBezTo>
                <a:cubicBezTo>
                  <a:pt x="481" y="257"/>
                  <a:pt x="469" y="266"/>
                  <a:pt x="462" y="280"/>
                </a:cubicBezTo>
                <a:cubicBezTo>
                  <a:pt x="462" y="449"/>
                  <a:pt x="462" y="449"/>
                  <a:pt x="462" y="449"/>
                </a:cubicBezTo>
                <a:cubicBezTo>
                  <a:pt x="493" y="439"/>
                  <a:pt x="510" y="421"/>
                  <a:pt x="516" y="396"/>
                </a:cubicBezTo>
                <a:cubicBezTo>
                  <a:pt x="519" y="389"/>
                  <a:pt x="519" y="377"/>
                  <a:pt x="514" y="358"/>
                </a:cubicBezTo>
                <a:cubicBezTo>
                  <a:pt x="501" y="332"/>
                  <a:pt x="486" y="324"/>
                  <a:pt x="477" y="327"/>
                </a:cubicBezTo>
                <a:cubicBezTo>
                  <a:pt x="477" y="278"/>
                  <a:pt x="477" y="278"/>
                  <a:pt x="477" y="278"/>
                </a:cubicBezTo>
                <a:cubicBezTo>
                  <a:pt x="516" y="281"/>
                  <a:pt x="552" y="305"/>
                  <a:pt x="562" y="357"/>
                </a:cubicBezTo>
                <a:cubicBezTo>
                  <a:pt x="570" y="390"/>
                  <a:pt x="562" y="422"/>
                  <a:pt x="545" y="449"/>
                </a:cubicBezTo>
                <a:cubicBezTo>
                  <a:pt x="523" y="472"/>
                  <a:pt x="499" y="491"/>
                  <a:pt x="462" y="497"/>
                </a:cubicBezTo>
                <a:cubicBezTo>
                  <a:pt x="462" y="514"/>
                  <a:pt x="462" y="514"/>
                  <a:pt x="462" y="514"/>
                </a:cubicBezTo>
                <a:cubicBezTo>
                  <a:pt x="413" y="514"/>
                  <a:pt x="413" y="514"/>
                  <a:pt x="413" y="514"/>
                </a:cubicBezTo>
                <a:cubicBezTo>
                  <a:pt x="413" y="274"/>
                  <a:pt x="413" y="274"/>
                  <a:pt x="413" y="274"/>
                </a:cubicBezTo>
                <a:cubicBezTo>
                  <a:pt x="425" y="233"/>
                  <a:pt x="453" y="213"/>
                  <a:pt x="495" y="212"/>
                </a:cubicBezTo>
                <a:close/>
                <a:moveTo>
                  <a:pt x="316" y="212"/>
                </a:moveTo>
                <a:cubicBezTo>
                  <a:pt x="358" y="213"/>
                  <a:pt x="386" y="233"/>
                  <a:pt x="398" y="274"/>
                </a:cubicBezTo>
                <a:cubicBezTo>
                  <a:pt x="398" y="514"/>
                  <a:pt x="398" y="514"/>
                  <a:pt x="398" y="514"/>
                </a:cubicBezTo>
                <a:cubicBezTo>
                  <a:pt x="349" y="514"/>
                  <a:pt x="349" y="514"/>
                  <a:pt x="349" y="514"/>
                </a:cubicBezTo>
                <a:cubicBezTo>
                  <a:pt x="349" y="497"/>
                  <a:pt x="349" y="497"/>
                  <a:pt x="349" y="497"/>
                </a:cubicBezTo>
                <a:cubicBezTo>
                  <a:pt x="312" y="491"/>
                  <a:pt x="288" y="472"/>
                  <a:pt x="267" y="449"/>
                </a:cubicBezTo>
                <a:cubicBezTo>
                  <a:pt x="249" y="422"/>
                  <a:pt x="241" y="390"/>
                  <a:pt x="249" y="357"/>
                </a:cubicBezTo>
                <a:cubicBezTo>
                  <a:pt x="259" y="305"/>
                  <a:pt x="295" y="281"/>
                  <a:pt x="334" y="278"/>
                </a:cubicBezTo>
                <a:cubicBezTo>
                  <a:pt x="334" y="327"/>
                  <a:pt x="334" y="327"/>
                  <a:pt x="334" y="327"/>
                </a:cubicBezTo>
                <a:cubicBezTo>
                  <a:pt x="325" y="324"/>
                  <a:pt x="310" y="332"/>
                  <a:pt x="297" y="358"/>
                </a:cubicBezTo>
                <a:cubicBezTo>
                  <a:pt x="292" y="377"/>
                  <a:pt x="292" y="389"/>
                  <a:pt x="295" y="396"/>
                </a:cubicBezTo>
                <a:cubicBezTo>
                  <a:pt x="302" y="421"/>
                  <a:pt x="318" y="439"/>
                  <a:pt x="349" y="449"/>
                </a:cubicBezTo>
                <a:cubicBezTo>
                  <a:pt x="349" y="280"/>
                  <a:pt x="349" y="280"/>
                  <a:pt x="349" y="280"/>
                </a:cubicBezTo>
                <a:cubicBezTo>
                  <a:pt x="343" y="266"/>
                  <a:pt x="330" y="257"/>
                  <a:pt x="316" y="260"/>
                </a:cubicBezTo>
                <a:cubicBezTo>
                  <a:pt x="316" y="212"/>
                  <a:pt x="316" y="212"/>
                  <a:pt x="316" y="212"/>
                </a:cubicBezTo>
                <a:close/>
                <a:moveTo>
                  <a:pt x="249" y="587"/>
                </a:moveTo>
                <a:cubicBezTo>
                  <a:pt x="567" y="587"/>
                  <a:pt x="567" y="587"/>
                  <a:pt x="567" y="587"/>
                </a:cubicBezTo>
                <a:cubicBezTo>
                  <a:pt x="567" y="615"/>
                  <a:pt x="567" y="615"/>
                  <a:pt x="567" y="615"/>
                </a:cubicBezTo>
                <a:cubicBezTo>
                  <a:pt x="249" y="615"/>
                  <a:pt x="249" y="615"/>
                  <a:pt x="249" y="615"/>
                </a:cubicBezTo>
                <a:lnTo>
                  <a:pt x="249" y="5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grpSp>
        <p:nvGrpSpPr>
          <p:cNvPr id="27" name="组合 26">
            <a:extLst>
              <a:ext uri="{FF2B5EF4-FFF2-40B4-BE49-F238E27FC236}">
                <a16:creationId xmlns="" xmlns:a16="http://schemas.microsoft.com/office/drawing/2014/main" id="{A716CDBA-6821-442A-B59F-720B68DA2BC4}"/>
              </a:ext>
            </a:extLst>
          </p:cNvPr>
          <p:cNvGrpSpPr/>
          <p:nvPr userDrawn="1"/>
        </p:nvGrpSpPr>
        <p:grpSpPr>
          <a:xfrm>
            <a:off x="11708692" y="775626"/>
            <a:ext cx="416708" cy="132419"/>
            <a:chOff x="11708692" y="775626"/>
            <a:chExt cx="416708" cy="132419"/>
          </a:xfrm>
        </p:grpSpPr>
        <p:sp>
          <p:nvSpPr>
            <p:cNvPr id="22" name="平行四边形 21">
              <a:extLst>
                <a:ext uri="{FF2B5EF4-FFF2-40B4-BE49-F238E27FC236}">
                  <a16:creationId xmlns="" xmlns:a16="http://schemas.microsoft.com/office/drawing/2014/main" id="{0D8910CD-0BCC-44FD-B55B-673A70B5078F}"/>
                </a:ext>
              </a:extLst>
            </p:cNvPr>
            <p:cNvSpPr/>
            <p:nvPr userDrawn="1"/>
          </p:nvSpPr>
          <p:spPr>
            <a:xfrm>
              <a:off x="11813479" y="77578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="" xmlns:a16="http://schemas.microsoft.com/office/drawing/2014/main" id="{2A25BA52-A5FB-488B-A560-EAB7F4D9E376}"/>
                </a:ext>
              </a:extLst>
            </p:cNvPr>
            <p:cNvSpPr/>
            <p:nvPr userDrawn="1"/>
          </p:nvSpPr>
          <p:spPr>
            <a:xfrm>
              <a:off x="11708692" y="777435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="" xmlns:a16="http://schemas.microsoft.com/office/drawing/2014/main" id="{A5DDC271-B8F1-4852-BB4F-697E8E813C53}"/>
                </a:ext>
              </a:extLst>
            </p:cNvPr>
            <p:cNvSpPr/>
            <p:nvPr userDrawn="1"/>
          </p:nvSpPr>
          <p:spPr>
            <a:xfrm>
              <a:off x="11918266" y="775626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="" xmlns:a16="http://schemas.microsoft.com/office/drawing/2014/main" id="{E16C6B13-3D47-4624-AA51-BEB36FC85148}"/>
                </a:ext>
              </a:extLst>
            </p:cNvPr>
            <p:cNvSpPr/>
            <p:nvPr userDrawn="1"/>
          </p:nvSpPr>
          <p:spPr>
            <a:xfrm>
              <a:off x="12023053" y="77594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0" name="文本占位符 39">
            <a:extLst>
              <a:ext uri="{FF2B5EF4-FFF2-40B4-BE49-F238E27FC236}">
                <a16:creationId xmlns="" xmlns:a16="http://schemas.microsoft.com/office/drawing/2014/main" id="{17AE51E0-F08D-4790-AA1C-6240CCB4FC2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2762" y="416944"/>
            <a:ext cx="9044633" cy="442056"/>
          </a:xfrm>
        </p:spPr>
        <p:txBody>
          <a:bodyPr/>
          <a:lstStyle>
            <a:lvl1pPr>
              <a:defRPr>
                <a:latin typeface="思源宋体 CN" panose="02020400000000000000" pitchFamily="18" charset="-122"/>
                <a:ea typeface="思源宋体 CN" panose="02020400000000000000" pitchFamily="18" charset="-122"/>
              </a:defRPr>
            </a:lvl1pPr>
          </a:lstStyle>
          <a:p>
            <a:pPr lvl="0"/>
            <a:r>
              <a:rPr lang="zh-CN" altLang="en-US" dirty="0"/>
              <a:t>一段内容页</a:t>
            </a:r>
          </a:p>
        </p:txBody>
      </p:sp>
      <p:sp>
        <p:nvSpPr>
          <p:cNvPr id="42" name="矩形 41">
            <a:extLst>
              <a:ext uri="{FF2B5EF4-FFF2-40B4-BE49-F238E27FC236}">
                <a16:creationId xmlns="" xmlns:a16="http://schemas.microsoft.com/office/drawing/2014/main" id="{07509782-3AE6-4FAE-B82B-1CB1E7D763A4}"/>
              </a:ext>
            </a:extLst>
          </p:cNvPr>
          <p:cNvSpPr/>
          <p:nvPr userDrawn="1"/>
        </p:nvSpPr>
        <p:spPr>
          <a:xfrm>
            <a:off x="623518" y="1542829"/>
            <a:ext cx="10927132" cy="425159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9" name="文本占位符 48">
            <a:extLst>
              <a:ext uri="{FF2B5EF4-FFF2-40B4-BE49-F238E27FC236}">
                <a16:creationId xmlns="" xmlns:a16="http://schemas.microsoft.com/office/drawing/2014/main" id="{34CE351C-5563-4FB9-BDAB-546DF2E9B3B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29284" y="1859071"/>
            <a:ext cx="10533432" cy="534215"/>
          </a:xfrm>
        </p:spPr>
        <p:txBody>
          <a:bodyPr>
            <a:normAutofit/>
          </a:bodyPr>
          <a:lstStyle>
            <a:lvl1pPr algn="ctr">
              <a:defRPr sz="2000">
                <a:solidFill>
                  <a:schemeClr val="tx1"/>
                </a:solidFill>
              </a:defRPr>
            </a:lvl1pPr>
          </a:lstStyle>
          <a:p>
            <a:pPr lvl="0"/>
            <a:endParaRPr lang="zh-CN" altLang="en-US" dirty="0"/>
          </a:p>
        </p:txBody>
      </p:sp>
      <p:sp>
        <p:nvSpPr>
          <p:cNvPr id="51" name="文本占位符 50">
            <a:extLst>
              <a:ext uri="{FF2B5EF4-FFF2-40B4-BE49-F238E27FC236}">
                <a16:creationId xmlns="" xmlns:a16="http://schemas.microsoft.com/office/drawing/2014/main" id="{8849167B-4560-4950-B07D-E2F77FF1014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29284" y="2554628"/>
            <a:ext cx="10515600" cy="2979553"/>
          </a:xfrm>
        </p:spPr>
        <p:txBody>
          <a:bodyPr>
            <a:normAutofit/>
          </a:bodyPr>
          <a:lstStyle>
            <a:lvl1pPr algn="just">
              <a:defRPr sz="1400">
                <a:solidFill>
                  <a:schemeClr val="tx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defRPr>
            </a:lvl1pPr>
          </a:lstStyle>
          <a:p>
            <a:pPr lvl="0"/>
            <a:endParaRPr lang="zh-CN" altLang="en-US" dirty="0"/>
          </a:p>
        </p:txBody>
      </p:sp>
      <p:grpSp>
        <p:nvGrpSpPr>
          <p:cNvPr id="56" name="组合 55">
            <a:extLst>
              <a:ext uri="{FF2B5EF4-FFF2-40B4-BE49-F238E27FC236}">
                <a16:creationId xmlns="" xmlns:a16="http://schemas.microsoft.com/office/drawing/2014/main" id="{2E6A9140-6FD0-420D-9B61-E9F8D609DFE2}"/>
              </a:ext>
            </a:extLst>
          </p:cNvPr>
          <p:cNvGrpSpPr/>
          <p:nvPr userDrawn="1"/>
        </p:nvGrpSpPr>
        <p:grpSpPr>
          <a:xfrm>
            <a:off x="1049869" y="1494282"/>
            <a:ext cx="148977" cy="157615"/>
            <a:chOff x="1049869" y="1233026"/>
            <a:chExt cx="148977" cy="157615"/>
          </a:xfrm>
        </p:grpSpPr>
        <p:sp>
          <p:nvSpPr>
            <p:cNvPr id="52" name="矩形 51">
              <a:extLst>
                <a:ext uri="{FF2B5EF4-FFF2-40B4-BE49-F238E27FC236}">
                  <a16:creationId xmlns="" xmlns:a16="http://schemas.microsoft.com/office/drawing/2014/main" id="{0F140A68-4A03-4C4B-B690-A0CA3D98B140}"/>
                </a:ext>
              </a:extLst>
            </p:cNvPr>
            <p:cNvSpPr/>
            <p:nvPr userDrawn="1"/>
          </p:nvSpPr>
          <p:spPr>
            <a:xfrm rot="19951687">
              <a:off x="1049869" y="1243579"/>
              <a:ext cx="45719" cy="14706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25400" dist="127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矩形 52">
              <a:extLst>
                <a:ext uri="{FF2B5EF4-FFF2-40B4-BE49-F238E27FC236}">
                  <a16:creationId xmlns="" xmlns:a16="http://schemas.microsoft.com/office/drawing/2014/main" id="{FEEE719B-187F-4EDD-A955-09A5DD7C5552}"/>
                </a:ext>
              </a:extLst>
            </p:cNvPr>
            <p:cNvSpPr/>
            <p:nvPr userDrawn="1"/>
          </p:nvSpPr>
          <p:spPr>
            <a:xfrm rot="343724">
              <a:off x="1153127" y="1233026"/>
              <a:ext cx="45719" cy="14706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25400" dist="127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="" xmlns:a16="http://schemas.microsoft.com/office/drawing/2014/main" id="{064997C8-AF7C-46B7-A1FC-7A81BEBA1550}"/>
              </a:ext>
            </a:extLst>
          </p:cNvPr>
          <p:cNvGrpSpPr/>
          <p:nvPr userDrawn="1"/>
        </p:nvGrpSpPr>
        <p:grpSpPr>
          <a:xfrm flipH="1">
            <a:off x="11010655" y="1495856"/>
            <a:ext cx="148977" cy="157615"/>
            <a:chOff x="1049869" y="1233026"/>
            <a:chExt cx="148977" cy="157615"/>
          </a:xfrm>
        </p:grpSpPr>
        <p:sp>
          <p:nvSpPr>
            <p:cNvPr id="58" name="矩形 57">
              <a:extLst>
                <a:ext uri="{FF2B5EF4-FFF2-40B4-BE49-F238E27FC236}">
                  <a16:creationId xmlns="" xmlns:a16="http://schemas.microsoft.com/office/drawing/2014/main" id="{E63C5373-DD0A-4066-BE39-E78267095997}"/>
                </a:ext>
              </a:extLst>
            </p:cNvPr>
            <p:cNvSpPr/>
            <p:nvPr userDrawn="1"/>
          </p:nvSpPr>
          <p:spPr>
            <a:xfrm rot="19951687">
              <a:off x="1049869" y="1243579"/>
              <a:ext cx="45719" cy="14706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25400" dist="127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59" name="矩形 58">
              <a:extLst>
                <a:ext uri="{FF2B5EF4-FFF2-40B4-BE49-F238E27FC236}">
                  <a16:creationId xmlns="" xmlns:a16="http://schemas.microsoft.com/office/drawing/2014/main" id="{E142DF7E-747B-4F68-AF9F-403F9AD14810}"/>
                </a:ext>
              </a:extLst>
            </p:cNvPr>
            <p:cNvSpPr/>
            <p:nvPr userDrawn="1"/>
          </p:nvSpPr>
          <p:spPr>
            <a:xfrm rot="343724">
              <a:off x="1153127" y="1233026"/>
              <a:ext cx="45719" cy="14706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25400" dist="127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="" xmlns:a16="http://schemas.microsoft.com/office/drawing/2014/main" id="{73FDB69E-E9D5-4C81-8785-58116F0DC6AB}"/>
              </a:ext>
            </a:extLst>
          </p:cNvPr>
          <p:cNvGrpSpPr/>
          <p:nvPr userDrawn="1"/>
        </p:nvGrpSpPr>
        <p:grpSpPr>
          <a:xfrm>
            <a:off x="10732626" y="547392"/>
            <a:ext cx="885429" cy="291792"/>
            <a:chOff x="5449264" y="1071922"/>
            <a:chExt cx="2389271" cy="787380"/>
          </a:xfrm>
        </p:grpSpPr>
        <p:sp>
          <p:nvSpPr>
            <p:cNvPr id="33" name="isľïḑé">
              <a:extLst>
                <a:ext uri="{FF2B5EF4-FFF2-40B4-BE49-F238E27FC236}">
                  <a16:creationId xmlns="" xmlns:a16="http://schemas.microsoft.com/office/drawing/2014/main" id="{3BE0C6BD-4CEB-4786-A968-CEA590FF16FF}"/>
                </a:ext>
              </a:extLst>
            </p:cNvPr>
            <p:cNvSpPr/>
            <p:nvPr userDrawn="1"/>
          </p:nvSpPr>
          <p:spPr bwMode="auto">
            <a:xfrm>
              <a:off x="5473627" y="1071922"/>
              <a:ext cx="2337222" cy="550391"/>
            </a:xfrm>
            <a:custGeom>
              <a:avLst/>
              <a:gdLst>
                <a:gd name="T0" fmla="*/ 1846 w 2033"/>
                <a:gd name="T1" fmla="*/ 379 h 478"/>
                <a:gd name="T2" fmla="*/ 1836 w 2033"/>
                <a:gd name="T3" fmla="*/ 368 h 478"/>
                <a:gd name="T4" fmla="*/ 1932 w 2033"/>
                <a:gd name="T5" fmla="*/ 256 h 478"/>
                <a:gd name="T6" fmla="*/ 1958 w 2033"/>
                <a:gd name="T7" fmla="*/ 124 h 478"/>
                <a:gd name="T8" fmla="*/ 1868 w 2033"/>
                <a:gd name="T9" fmla="*/ 215 h 478"/>
                <a:gd name="T10" fmla="*/ 1814 w 2033"/>
                <a:gd name="T11" fmla="*/ 242 h 478"/>
                <a:gd name="T12" fmla="*/ 1796 w 2033"/>
                <a:gd name="T13" fmla="*/ 130 h 478"/>
                <a:gd name="T14" fmla="*/ 1834 w 2033"/>
                <a:gd name="T15" fmla="*/ 154 h 478"/>
                <a:gd name="T16" fmla="*/ 1859 w 2033"/>
                <a:gd name="T17" fmla="*/ 124 h 478"/>
                <a:gd name="T18" fmla="*/ 1944 w 2033"/>
                <a:gd name="T19" fmla="*/ 46 h 478"/>
                <a:gd name="T20" fmla="*/ 2022 w 2033"/>
                <a:gd name="T21" fmla="*/ 84 h 478"/>
                <a:gd name="T22" fmla="*/ 1892 w 2033"/>
                <a:gd name="T23" fmla="*/ 315 h 478"/>
                <a:gd name="T24" fmla="*/ 1927 w 2033"/>
                <a:gd name="T25" fmla="*/ 338 h 478"/>
                <a:gd name="T26" fmla="*/ 2 w 2033"/>
                <a:gd name="T27" fmla="*/ 449 h 478"/>
                <a:gd name="T28" fmla="*/ 236 w 2033"/>
                <a:gd name="T29" fmla="*/ 99 h 478"/>
                <a:gd name="T30" fmla="*/ 119 w 2033"/>
                <a:gd name="T31" fmla="*/ 112 h 478"/>
                <a:gd name="T32" fmla="*/ 276 w 2033"/>
                <a:gd name="T33" fmla="*/ 88 h 478"/>
                <a:gd name="T34" fmla="*/ 237 w 2033"/>
                <a:gd name="T35" fmla="*/ 157 h 478"/>
                <a:gd name="T36" fmla="*/ 341 w 2033"/>
                <a:gd name="T37" fmla="*/ 184 h 478"/>
                <a:gd name="T38" fmla="*/ 308 w 2033"/>
                <a:gd name="T39" fmla="*/ 295 h 478"/>
                <a:gd name="T40" fmla="*/ 253 w 2033"/>
                <a:gd name="T41" fmla="*/ 338 h 478"/>
                <a:gd name="T42" fmla="*/ 133 w 2033"/>
                <a:gd name="T43" fmla="*/ 427 h 478"/>
                <a:gd name="T44" fmla="*/ 154 w 2033"/>
                <a:gd name="T45" fmla="*/ 285 h 478"/>
                <a:gd name="T46" fmla="*/ 1171 w 2033"/>
                <a:gd name="T47" fmla="*/ 371 h 478"/>
                <a:gd name="T48" fmla="*/ 1168 w 2033"/>
                <a:gd name="T49" fmla="*/ 314 h 478"/>
                <a:gd name="T50" fmla="*/ 1220 w 2033"/>
                <a:gd name="T51" fmla="*/ 245 h 478"/>
                <a:gd name="T52" fmla="*/ 1055 w 2033"/>
                <a:gd name="T53" fmla="*/ 234 h 478"/>
                <a:gd name="T54" fmla="*/ 1168 w 2033"/>
                <a:gd name="T55" fmla="*/ 165 h 478"/>
                <a:gd name="T56" fmla="*/ 1198 w 2033"/>
                <a:gd name="T57" fmla="*/ 87 h 478"/>
                <a:gd name="T58" fmla="*/ 1204 w 2033"/>
                <a:gd name="T59" fmla="*/ 161 h 478"/>
                <a:gd name="T60" fmla="*/ 1283 w 2033"/>
                <a:gd name="T61" fmla="*/ 170 h 478"/>
                <a:gd name="T62" fmla="*/ 1235 w 2033"/>
                <a:gd name="T63" fmla="*/ 256 h 478"/>
                <a:gd name="T64" fmla="*/ 1220 w 2033"/>
                <a:gd name="T65" fmla="*/ 318 h 478"/>
                <a:gd name="T66" fmla="*/ 405 w 2033"/>
                <a:gd name="T67" fmla="*/ 412 h 478"/>
                <a:gd name="T68" fmla="*/ 434 w 2033"/>
                <a:gd name="T69" fmla="*/ 422 h 478"/>
                <a:gd name="T70" fmla="*/ 574 w 2033"/>
                <a:gd name="T71" fmla="*/ 413 h 478"/>
                <a:gd name="T72" fmla="*/ 578 w 2033"/>
                <a:gd name="T73" fmla="*/ 255 h 478"/>
                <a:gd name="T74" fmla="*/ 638 w 2033"/>
                <a:gd name="T75" fmla="*/ 104 h 478"/>
                <a:gd name="T76" fmla="*/ 466 w 2033"/>
                <a:gd name="T77" fmla="*/ 159 h 478"/>
                <a:gd name="T78" fmla="*/ 535 w 2033"/>
                <a:gd name="T79" fmla="*/ 201 h 478"/>
                <a:gd name="T80" fmla="*/ 499 w 2033"/>
                <a:gd name="T81" fmla="*/ 257 h 478"/>
                <a:gd name="T82" fmla="*/ 556 w 2033"/>
                <a:gd name="T83" fmla="*/ 225 h 478"/>
                <a:gd name="T84" fmla="*/ 531 w 2033"/>
                <a:gd name="T85" fmla="*/ 386 h 478"/>
                <a:gd name="T86" fmla="*/ 1609 w 2033"/>
                <a:gd name="T87" fmla="*/ 256 h 478"/>
                <a:gd name="T88" fmla="*/ 1562 w 2033"/>
                <a:gd name="T89" fmla="*/ 107 h 478"/>
                <a:gd name="T90" fmla="*/ 1556 w 2033"/>
                <a:gd name="T91" fmla="*/ 279 h 478"/>
                <a:gd name="T92" fmla="*/ 324 w 2033"/>
                <a:gd name="T93" fmla="*/ 382 h 478"/>
                <a:gd name="T94" fmla="*/ 1283 w 2033"/>
                <a:gd name="T95" fmla="*/ 389 h 478"/>
                <a:gd name="T96" fmla="*/ 1184 w 2033"/>
                <a:gd name="T97" fmla="*/ 385 h 478"/>
                <a:gd name="T98" fmla="*/ 731 w 2033"/>
                <a:gd name="T99" fmla="*/ 348 h 478"/>
                <a:gd name="T100" fmla="*/ 913 w 2033"/>
                <a:gd name="T101" fmla="*/ 256 h 478"/>
                <a:gd name="T102" fmla="*/ 838 w 2033"/>
                <a:gd name="T103" fmla="*/ 191 h 478"/>
                <a:gd name="T104" fmla="*/ 957 w 2033"/>
                <a:gd name="T105" fmla="*/ 243 h 478"/>
                <a:gd name="T106" fmla="*/ 875 w 2033"/>
                <a:gd name="T107" fmla="*/ 347 h 478"/>
                <a:gd name="T108" fmla="*/ 229 w 2033"/>
                <a:gd name="T109" fmla="*/ 334 h 478"/>
                <a:gd name="T110" fmla="*/ 208 w 2033"/>
                <a:gd name="T111" fmla="*/ 302 h 478"/>
                <a:gd name="T112" fmla="*/ 190 w 2033"/>
                <a:gd name="T113" fmla="*/ 339 h 478"/>
                <a:gd name="T114" fmla="*/ 651 w 2033"/>
                <a:gd name="T115" fmla="*/ 339 h 478"/>
                <a:gd name="T116" fmla="*/ 149 w 2033"/>
                <a:gd name="T117" fmla="*/ 244 h 478"/>
                <a:gd name="T118" fmla="*/ 1847 w 2033"/>
                <a:gd name="T119" fmla="*/ 174 h 478"/>
                <a:gd name="T120" fmla="*/ 1907 w 2033"/>
                <a:gd name="T121" fmla="*/ 189 h 478"/>
                <a:gd name="T122" fmla="*/ 583 w 2033"/>
                <a:gd name="T123" fmla="*/ 131 h 478"/>
                <a:gd name="T124" fmla="*/ 209 w 2033"/>
                <a:gd name="T125" fmla="*/ 1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3" h="478">
                  <a:moveTo>
                    <a:pt x="1888" y="478"/>
                  </a:moveTo>
                  <a:cubicBezTo>
                    <a:pt x="1854" y="462"/>
                    <a:pt x="1854" y="462"/>
                    <a:pt x="1854" y="462"/>
                  </a:cubicBezTo>
                  <a:cubicBezTo>
                    <a:pt x="1854" y="462"/>
                    <a:pt x="1854" y="462"/>
                    <a:pt x="1854" y="462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18" y="275"/>
                    <a:pt x="1918" y="275"/>
                    <a:pt x="1918" y="275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863" y="283"/>
                    <a:pt x="1863" y="283"/>
                    <a:pt x="1863" y="283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64" y="262"/>
                    <a:pt x="1864" y="262"/>
                    <a:pt x="1864" y="262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4" y="126"/>
                    <a:pt x="1954" y="126"/>
                    <a:pt x="1954" y="126"/>
                  </a:cubicBezTo>
                  <a:cubicBezTo>
                    <a:pt x="1952" y="128"/>
                    <a:pt x="1952" y="128"/>
                    <a:pt x="1952" y="128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39" y="50"/>
                    <a:pt x="1939" y="50"/>
                    <a:pt x="1939" y="50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6" y="144"/>
                    <a:pt x="2006" y="144"/>
                    <a:pt x="2006" y="144"/>
                  </a:cubicBezTo>
                  <a:cubicBezTo>
                    <a:pt x="2003" y="142"/>
                    <a:pt x="2003" y="142"/>
                    <a:pt x="2003" y="142"/>
                  </a:cubicBezTo>
                  <a:cubicBezTo>
                    <a:pt x="1971" y="194"/>
                    <a:pt x="1971" y="194"/>
                    <a:pt x="1971" y="194"/>
                  </a:cubicBezTo>
                  <a:cubicBezTo>
                    <a:pt x="1967" y="195"/>
                    <a:pt x="1967" y="195"/>
                    <a:pt x="1967" y="195"/>
                  </a:cubicBezTo>
                  <a:cubicBezTo>
                    <a:pt x="1950" y="219"/>
                    <a:pt x="1950" y="219"/>
                    <a:pt x="1950" y="219"/>
                  </a:cubicBezTo>
                  <a:cubicBezTo>
                    <a:pt x="1948" y="221"/>
                    <a:pt x="1948" y="221"/>
                    <a:pt x="1948" y="221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89" y="478"/>
                    <a:pt x="1889" y="478"/>
                    <a:pt x="1889" y="478"/>
                  </a:cubicBezTo>
                  <a:lnTo>
                    <a:pt x="1888" y="478"/>
                  </a:lnTo>
                  <a:close/>
                  <a:moveTo>
                    <a:pt x="19" y="460"/>
                  </a:moveTo>
                  <a:cubicBezTo>
                    <a:pt x="16" y="460"/>
                    <a:pt x="16" y="460"/>
                    <a:pt x="16" y="460"/>
                  </a:cubicBezTo>
                  <a:cubicBezTo>
                    <a:pt x="16" y="460"/>
                    <a:pt x="16" y="460"/>
                    <a:pt x="16" y="460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5" y="288"/>
                    <a:pt x="95" y="288"/>
                    <a:pt x="96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7" y="288"/>
                    <a:pt x="98" y="287"/>
                    <a:pt x="98" y="287"/>
                  </a:cubicBezTo>
                  <a:cubicBezTo>
                    <a:pt x="98" y="287"/>
                    <a:pt x="98" y="287"/>
                    <a:pt x="98" y="287"/>
                  </a:cubicBezTo>
                  <a:cubicBezTo>
                    <a:pt x="99" y="287"/>
                    <a:pt x="99" y="286"/>
                    <a:pt x="99" y="285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1" y="283"/>
                    <a:pt x="103" y="282"/>
                    <a:pt x="105" y="280"/>
                  </a:cubicBezTo>
                  <a:cubicBezTo>
                    <a:pt x="105" y="280"/>
                    <a:pt x="105" y="280"/>
                    <a:pt x="105" y="280"/>
                  </a:cubicBezTo>
                  <a:cubicBezTo>
                    <a:pt x="105" y="279"/>
                    <a:pt x="105" y="279"/>
                    <a:pt x="106" y="278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7" y="277"/>
                    <a:pt x="108" y="276"/>
                    <a:pt x="109" y="275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13" y="268"/>
                    <a:pt x="117" y="261"/>
                    <a:pt x="121" y="254"/>
                  </a:cubicBezTo>
                  <a:cubicBezTo>
                    <a:pt x="121" y="254"/>
                    <a:pt x="121" y="254"/>
                    <a:pt x="121" y="254"/>
                  </a:cubicBezTo>
                  <a:cubicBezTo>
                    <a:pt x="120" y="254"/>
                    <a:pt x="120" y="254"/>
                    <a:pt x="119" y="254"/>
                  </a:cubicBezTo>
                  <a:cubicBezTo>
                    <a:pt x="119" y="254"/>
                    <a:pt x="119" y="254"/>
                    <a:pt x="119" y="254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9" y="181"/>
                    <a:pt x="219" y="181"/>
                    <a:pt x="219" y="181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189" y="384"/>
                    <a:pt x="189" y="384"/>
                    <a:pt x="189" y="384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1"/>
                    <a:pt x="182" y="350"/>
                    <a:pt x="181" y="349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81" y="346"/>
                    <a:pt x="180" y="345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79" y="341"/>
                    <a:pt x="178" y="338"/>
                    <a:pt x="177" y="334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7" y="326"/>
                    <a:pt x="178" y="319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0" y="308"/>
                    <a:pt x="181" y="304"/>
                    <a:pt x="182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4" y="297"/>
                    <a:pt x="185" y="293"/>
                    <a:pt x="187" y="290"/>
                  </a:cubicBezTo>
                  <a:cubicBezTo>
                    <a:pt x="187" y="290"/>
                    <a:pt x="187" y="290"/>
                    <a:pt x="187" y="290"/>
                  </a:cubicBezTo>
                  <a:cubicBezTo>
                    <a:pt x="189" y="287"/>
                    <a:pt x="191" y="283"/>
                    <a:pt x="193" y="280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76"/>
                    <a:pt x="197" y="273"/>
                    <a:pt x="199" y="269"/>
                  </a:cubicBezTo>
                  <a:cubicBezTo>
                    <a:pt x="199" y="269"/>
                    <a:pt x="199" y="269"/>
                    <a:pt x="199" y="26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194" y="268"/>
                    <a:pt x="181" y="276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3" y="288"/>
                    <a:pt x="160" y="289"/>
                    <a:pt x="154" y="285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3" y="285"/>
                    <a:pt x="152" y="285"/>
                    <a:pt x="151" y="285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0" y="285"/>
                    <a:pt x="150" y="284"/>
                    <a:pt x="149" y="283"/>
                  </a:cubicBezTo>
                  <a:cubicBezTo>
                    <a:pt x="149" y="283"/>
                    <a:pt x="149" y="283"/>
                    <a:pt x="149" y="283"/>
                  </a:cubicBezTo>
                  <a:cubicBezTo>
                    <a:pt x="148" y="283"/>
                    <a:pt x="147" y="282"/>
                    <a:pt x="146" y="282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5" y="281"/>
                    <a:pt x="145" y="280"/>
                    <a:pt x="145" y="279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2" y="278"/>
                    <a:pt x="140" y="276"/>
                    <a:pt x="138" y="274"/>
                  </a:cubicBezTo>
                  <a:cubicBezTo>
                    <a:pt x="138" y="274"/>
                    <a:pt x="138" y="274"/>
                    <a:pt x="138" y="274"/>
                  </a:cubicBezTo>
                  <a:cubicBezTo>
                    <a:pt x="138" y="274"/>
                    <a:pt x="137" y="273"/>
                    <a:pt x="136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6" y="273"/>
                    <a:pt x="135" y="273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3" y="272"/>
                    <a:pt x="133" y="272"/>
                    <a:pt x="132" y="271"/>
                  </a:cubicBezTo>
                  <a:cubicBezTo>
                    <a:pt x="132" y="271"/>
                    <a:pt x="132" y="271"/>
                    <a:pt x="132" y="271"/>
                  </a:cubicBezTo>
                  <a:cubicBezTo>
                    <a:pt x="132" y="271"/>
                    <a:pt x="131" y="270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0" y="270"/>
                    <a:pt x="129" y="270"/>
                    <a:pt x="128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7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5" y="272"/>
                    <a:pt x="125" y="273"/>
                    <a:pt x="125" y="273"/>
                  </a:cubicBezTo>
                  <a:cubicBezTo>
                    <a:pt x="125" y="273"/>
                    <a:pt x="125" y="273"/>
                    <a:pt x="125" y="273"/>
                  </a:cubicBezTo>
                  <a:cubicBezTo>
                    <a:pt x="124" y="274"/>
                    <a:pt x="124" y="274"/>
                    <a:pt x="123" y="275"/>
                  </a:cubicBezTo>
                  <a:cubicBezTo>
                    <a:pt x="123" y="275"/>
                    <a:pt x="123" y="275"/>
                    <a:pt x="123" y="275"/>
                  </a:cubicBezTo>
                  <a:cubicBezTo>
                    <a:pt x="123" y="276"/>
                    <a:pt x="123" y="277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9"/>
                    <a:pt x="122" y="279"/>
                    <a:pt x="122" y="280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1" y="280"/>
                    <a:pt x="120" y="280"/>
                    <a:pt x="119" y="281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18" y="281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20" y="459"/>
                    <a:pt x="20" y="459"/>
                    <a:pt x="20" y="459"/>
                  </a:cubicBezTo>
                  <a:lnTo>
                    <a:pt x="19" y="460"/>
                  </a:lnTo>
                  <a:close/>
                  <a:moveTo>
                    <a:pt x="1093" y="454"/>
                  </a:moveTo>
                  <a:cubicBezTo>
                    <a:pt x="1090" y="452"/>
                    <a:pt x="1090" y="452"/>
                    <a:pt x="1090" y="452"/>
                  </a:cubicBezTo>
                  <a:cubicBezTo>
                    <a:pt x="1090" y="452"/>
                    <a:pt x="1090" y="452"/>
                    <a:pt x="1090" y="452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2" y="223"/>
                    <a:pt x="1221" y="222"/>
                    <a:pt x="1218" y="220"/>
                  </a:cubicBezTo>
                  <a:cubicBezTo>
                    <a:pt x="1218" y="220"/>
                    <a:pt x="1218" y="220"/>
                    <a:pt x="1218" y="220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8" y="101"/>
                    <a:pt x="1178" y="101"/>
                    <a:pt x="1178" y="101"/>
                  </a:cubicBezTo>
                  <a:cubicBezTo>
                    <a:pt x="1178" y="99"/>
                    <a:pt x="1178" y="99"/>
                    <a:pt x="1178" y="99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44" y="229"/>
                    <a:pt x="1237" y="234"/>
                    <a:pt x="1237" y="235"/>
                  </a:cubicBezTo>
                  <a:cubicBezTo>
                    <a:pt x="1237" y="235"/>
                    <a:pt x="1237" y="235"/>
                    <a:pt x="1237" y="235"/>
                  </a:cubicBezTo>
                  <a:cubicBezTo>
                    <a:pt x="1237" y="236"/>
                    <a:pt x="1237" y="236"/>
                    <a:pt x="1237" y="236"/>
                  </a:cubicBezTo>
                  <a:cubicBezTo>
                    <a:pt x="1234" y="239"/>
                    <a:pt x="1234" y="239"/>
                    <a:pt x="1234" y="239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096" y="454"/>
                    <a:pt x="1096" y="454"/>
                    <a:pt x="1096" y="454"/>
                  </a:cubicBezTo>
                  <a:lnTo>
                    <a:pt x="1093" y="454"/>
                  </a:lnTo>
                  <a:close/>
                  <a:moveTo>
                    <a:pt x="425" y="424"/>
                  </a:moveTo>
                  <a:cubicBezTo>
                    <a:pt x="422" y="424"/>
                    <a:pt x="422" y="424"/>
                    <a:pt x="422" y="424"/>
                  </a:cubicBezTo>
                  <a:cubicBezTo>
                    <a:pt x="422" y="424"/>
                    <a:pt x="422" y="424"/>
                    <a:pt x="422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5" y="424"/>
                    <a:pt x="425" y="424"/>
                    <a:pt x="425" y="424"/>
                  </a:cubicBezTo>
                  <a:close/>
                  <a:moveTo>
                    <a:pt x="1686" y="419"/>
                  </a:moveTo>
                  <a:cubicBezTo>
                    <a:pt x="1683" y="419"/>
                    <a:pt x="1683" y="419"/>
                    <a:pt x="1683" y="419"/>
                  </a:cubicBezTo>
                  <a:cubicBezTo>
                    <a:pt x="1683" y="419"/>
                    <a:pt x="1683" y="419"/>
                    <a:pt x="1683" y="419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6" y="419"/>
                    <a:pt x="1686" y="419"/>
                    <a:pt x="1686" y="419"/>
                  </a:cubicBezTo>
                  <a:close/>
                  <a:moveTo>
                    <a:pt x="573" y="412"/>
                  </a:moveTo>
                  <a:cubicBezTo>
                    <a:pt x="574" y="413"/>
                    <a:pt x="574" y="413"/>
                    <a:pt x="574" y="413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66" y="20"/>
                    <a:pt x="566" y="20"/>
                    <a:pt x="566" y="20"/>
                  </a:cubicBezTo>
                  <a:cubicBezTo>
                    <a:pt x="561" y="19"/>
                    <a:pt x="561" y="19"/>
                    <a:pt x="561" y="19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71" y="412"/>
                    <a:pt x="571" y="412"/>
                    <a:pt x="571" y="412"/>
                  </a:cubicBezTo>
                  <a:lnTo>
                    <a:pt x="573" y="412"/>
                  </a:lnTo>
                  <a:close/>
                  <a:moveTo>
                    <a:pt x="1446" y="406"/>
                  </a:moveTo>
                  <a:cubicBezTo>
                    <a:pt x="1469" y="399"/>
                    <a:pt x="1469" y="399"/>
                    <a:pt x="1469" y="399"/>
                  </a:cubicBezTo>
                  <a:cubicBezTo>
                    <a:pt x="1469" y="399"/>
                    <a:pt x="1469" y="399"/>
                    <a:pt x="1469" y="399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590" y="251"/>
                    <a:pt x="1590" y="251"/>
                    <a:pt x="1590" y="251"/>
                  </a:cubicBezTo>
                  <a:cubicBezTo>
                    <a:pt x="1586" y="249"/>
                    <a:pt x="1586" y="249"/>
                    <a:pt x="1586" y="249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38"/>
                    <a:pt x="1607" y="134"/>
                    <a:pt x="1607" y="131"/>
                  </a:cubicBezTo>
                  <a:cubicBezTo>
                    <a:pt x="1607" y="131"/>
                    <a:pt x="1607" y="131"/>
                    <a:pt x="1607" y="131"/>
                  </a:cubicBezTo>
                  <a:cubicBezTo>
                    <a:pt x="1605" y="123"/>
                    <a:pt x="1605" y="122"/>
                    <a:pt x="1601" y="114"/>
                  </a:cubicBezTo>
                  <a:cubicBezTo>
                    <a:pt x="1601" y="114"/>
                    <a:pt x="1601" y="114"/>
                    <a:pt x="1601" y="114"/>
                  </a:cubicBezTo>
                  <a:cubicBezTo>
                    <a:pt x="1599" y="112"/>
                    <a:pt x="1597" y="109"/>
                    <a:pt x="1595" y="106"/>
                  </a:cubicBezTo>
                  <a:cubicBezTo>
                    <a:pt x="1595" y="106"/>
                    <a:pt x="1595" y="106"/>
                    <a:pt x="1595" y="106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4" y="80"/>
                    <a:pt x="1554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6" y="120"/>
                    <a:pt x="1566" y="125"/>
                    <a:pt x="1567" y="130"/>
                  </a:cubicBezTo>
                  <a:cubicBezTo>
                    <a:pt x="1567" y="130"/>
                    <a:pt x="1567" y="130"/>
                    <a:pt x="1567" y="130"/>
                  </a:cubicBezTo>
                  <a:cubicBezTo>
                    <a:pt x="1571" y="145"/>
                    <a:pt x="1574" y="143"/>
                    <a:pt x="1572" y="160"/>
                  </a:cubicBezTo>
                  <a:cubicBezTo>
                    <a:pt x="1572" y="160"/>
                    <a:pt x="1572" y="160"/>
                    <a:pt x="1572" y="160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2" y="406"/>
                    <a:pt x="1442" y="406"/>
                    <a:pt x="1442" y="406"/>
                  </a:cubicBezTo>
                  <a:lnTo>
                    <a:pt x="1446" y="406"/>
                  </a:lnTo>
                  <a:close/>
                  <a:moveTo>
                    <a:pt x="303" y="401"/>
                  </a:moveTo>
                  <a:cubicBezTo>
                    <a:pt x="312" y="401"/>
                    <a:pt x="312" y="401"/>
                    <a:pt x="312" y="401"/>
                  </a:cubicBezTo>
                  <a:cubicBezTo>
                    <a:pt x="312" y="401"/>
                    <a:pt x="312" y="401"/>
                    <a:pt x="312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3" y="401"/>
                    <a:pt x="303" y="401"/>
                    <a:pt x="303" y="401"/>
                  </a:cubicBezTo>
                  <a:close/>
                  <a:moveTo>
                    <a:pt x="1278" y="393"/>
                  </a:moveTo>
                  <a:cubicBezTo>
                    <a:pt x="1278" y="392"/>
                    <a:pt x="1278" y="392"/>
                    <a:pt x="1278" y="392"/>
                  </a:cubicBezTo>
                  <a:cubicBezTo>
                    <a:pt x="1278" y="392"/>
                    <a:pt x="1278" y="392"/>
                    <a:pt x="1278" y="392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8" y="393"/>
                    <a:pt x="1278" y="393"/>
                    <a:pt x="1278" y="393"/>
                  </a:cubicBezTo>
                  <a:close/>
                  <a:moveTo>
                    <a:pt x="1179" y="386"/>
                  </a:moveTo>
                  <a:cubicBezTo>
                    <a:pt x="1179" y="386"/>
                    <a:pt x="1179" y="386"/>
                    <a:pt x="1179" y="386"/>
                  </a:cubicBezTo>
                  <a:cubicBezTo>
                    <a:pt x="1179" y="386"/>
                    <a:pt x="1179" y="386"/>
                    <a:pt x="1179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9" y="386"/>
                    <a:pt x="1179" y="386"/>
                    <a:pt x="1179" y="386"/>
                  </a:cubicBezTo>
                  <a:close/>
                  <a:moveTo>
                    <a:pt x="778" y="381"/>
                  </a:moveTo>
                  <a:cubicBezTo>
                    <a:pt x="728" y="357"/>
                    <a:pt x="728" y="357"/>
                    <a:pt x="728" y="357"/>
                  </a:cubicBezTo>
                  <a:cubicBezTo>
                    <a:pt x="728" y="357"/>
                    <a:pt x="728" y="357"/>
                    <a:pt x="728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5" y="349"/>
                    <a:pt x="864" y="349"/>
                    <a:pt x="864" y="350"/>
                  </a:cubicBezTo>
                  <a:cubicBezTo>
                    <a:pt x="864" y="350"/>
                    <a:pt x="864" y="350"/>
                    <a:pt x="864" y="350"/>
                  </a:cubicBezTo>
                  <a:cubicBezTo>
                    <a:pt x="860" y="352"/>
                    <a:pt x="859" y="351"/>
                    <a:pt x="855" y="353"/>
                  </a:cubicBezTo>
                  <a:cubicBezTo>
                    <a:pt x="855" y="353"/>
                    <a:pt x="855" y="353"/>
                    <a:pt x="855" y="353"/>
                  </a:cubicBezTo>
                  <a:cubicBezTo>
                    <a:pt x="855" y="353"/>
                    <a:pt x="854" y="353"/>
                    <a:pt x="853" y="353"/>
                  </a:cubicBezTo>
                  <a:cubicBezTo>
                    <a:pt x="853" y="354"/>
                    <a:pt x="852" y="355"/>
                    <a:pt x="851" y="355"/>
                  </a:cubicBezTo>
                  <a:cubicBezTo>
                    <a:pt x="850" y="356"/>
                    <a:pt x="850" y="357"/>
                    <a:pt x="849" y="358"/>
                  </a:cubicBezTo>
                  <a:cubicBezTo>
                    <a:pt x="849" y="358"/>
                    <a:pt x="849" y="358"/>
                    <a:pt x="849" y="358"/>
                  </a:cubicBezTo>
                  <a:cubicBezTo>
                    <a:pt x="848" y="358"/>
                    <a:pt x="848" y="358"/>
                    <a:pt x="847" y="358"/>
                  </a:cubicBezTo>
                  <a:cubicBezTo>
                    <a:pt x="847" y="358"/>
                    <a:pt x="847" y="358"/>
                    <a:pt x="847" y="358"/>
                  </a:cubicBezTo>
                  <a:cubicBezTo>
                    <a:pt x="844" y="359"/>
                    <a:pt x="842" y="359"/>
                    <a:pt x="839" y="360"/>
                  </a:cubicBezTo>
                  <a:cubicBezTo>
                    <a:pt x="839" y="360"/>
                    <a:pt x="839" y="360"/>
                    <a:pt x="839" y="360"/>
                  </a:cubicBezTo>
                  <a:cubicBezTo>
                    <a:pt x="838" y="360"/>
                    <a:pt x="836" y="360"/>
                    <a:pt x="835" y="360"/>
                  </a:cubicBezTo>
                  <a:cubicBezTo>
                    <a:pt x="835" y="360"/>
                    <a:pt x="835" y="360"/>
                    <a:pt x="835" y="360"/>
                  </a:cubicBezTo>
                  <a:cubicBezTo>
                    <a:pt x="835" y="360"/>
                    <a:pt x="834" y="361"/>
                    <a:pt x="833" y="361"/>
                  </a:cubicBezTo>
                  <a:cubicBezTo>
                    <a:pt x="833" y="361"/>
                    <a:pt x="833" y="361"/>
                    <a:pt x="833" y="361"/>
                  </a:cubicBezTo>
                  <a:cubicBezTo>
                    <a:pt x="833" y="361"/>
                    <a:pt x="833" y="361"/>
                    <a:pt x="832" y="362"/>
                  </a:cubicBezTo>
                  <a:cubicBezTo>
                    <a:pt x="832" y="362"/>
                    <a:pt x="832" y="362"/>
                    <a:pt x="832" y="362"/>
                  </a:cubicBezTo>
                  <a:cubicBezTo>
                    <a:pt x="831" y="362"/>
                    <a:pt x="830" y="363"/>
                    <a:pt x="829" y="364"/>
                  </a:cubicBezTo>
                  <a:cubicBezTo>
                    <a:pt x="829" y="364"/>
                    <a:pt x="829" y="364"/>
                    <a:pt x="829" y="364"/>
                  </a:cubicBezTo>
                  <a:cubicBezTo>
                    <a:pt x="829" y="364"/>
                    <a:pt x="828" y="364"/>
                    <a:pt x="828" y="364"/>
                  </a:cubicBezTo>
                  <a:cubicBezTo>
                    <a:pt x="828" y="364"/>
                    <a:pt x="828" y="364"/>
                    <a:pt x="828" y="364"/>
                  </a:cubicBezTo>
                  <a:cubicBezTo>
                    <a:pt x="825" y="364"/>
                    <a:pt x="822" y="365"/>
                    <a:pt x="820" y="365"/>
                  </a:cubicBezTo>
                  <a:cubicBezTo>
                    <a:pt x="820" y="365"/>
                    <a:pt x="820" y="365"/>
                    <a:pt x="820" y="365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1" y="381"/>
                    <a:pt x="781" y="381"/>
                    <a:pt x="781" y="381"/>
                  </a:cubicBezTo>
                  <a:lnTo>
                    <a:pt x="778" y="381"/>
                  </a:lnTo>
                  <a:close/>
                  <a:moveTo>
                    <a:pt x="200" y="359"/>
                  </a:moveTo>
                  <a:cubicBezTo>
                    <a:pt x="204" y="360"/>
                    <a:pt x="204" y="360"/>
                    <a:pt x="204" y="360"/>
                  </a:cubicBezTo>
                  <a:cubicBezTo>
                    <a:pt x="204" y="360"/>
                    <a:pt x="204" y="360"/>
                    <a:pt x="204" y="360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5" y="347"/>
                    <a:pt x="226" y="346"/>
                    <a:pt x="227" y="345"/>
                  </a:cubicBezTo>
                  <a:cubicBezTo>
                    <a:pt x="227" y="345"/>
                    <a:pt x="227" y="345"/>
                    <a:pt x="227" y="345"/>
                  </a:cubicBezTo>
                  <a:cubicBezTo>
                    <a:pt x="227" y="344"/>
                    <a:pt x="227" y="343"/>
                    <a:pt x="227" y="342"/>
                  </a:cubicBezTo>
                  <a:cubicBezTo>
                    <a:pt x="227" y="342"/>
                    <a:pt x="227" y="342"/>
                    <a:pt x="227" y="342"/>
                  </a:cubicBezTo>
                  <a:cubicBezTo>
                    <a:pt x="227" y="341"/>
                    <a:pt x="227" y="340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8"/>
                    <a:pt x="227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6"/>
                    <a:pt x="228" y="335"/>
                    <a:pt x="229" y="334"/>
                  </a:cubicBezTo>
                  <a:cubicBezTo>
                    <a:pt x="229" y="334"/>
                    <a:pt x="229" y="334"/>
                    <a:pt x="229" y="334"/>
                  </a:cubicBezTo>
                  <a:cubicBezTo>
                    <a:pt x="229" y="333"/>
                    <a:pt x="229" y="332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0"/>
                    <a:pt x="229" y="329"/>
                    <a:pt x="230" y="328"/>
                  </a:cubicBezTo>
                  <a:cubicBezTo>
                    <a:pt x="230" y="328"/>
                    <a:pt x="230" y="328"/>
                    <a:pt x="230" y="328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4"/>
                    <a:pt x="229" y="324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28" y="323"/>
                    <a:pt x="227" y="323"/>
                    <a:pt x="225" y="324"/>
                  </a:cubicBezTo>
                  <a:cubicBezTo>
                    <a:pt x="225" y="324"/>
                    <a:pt x="225" y="324"/>
                    <a:pt x="225" y="324"/>
                  </a:cubicBezTo>
                  <a:cubicBezTo>
                    <a:pt x="225" y="324"/>
                    <a:pt x="224" y="324"/>
                    <a:pt x="224" y="324"/>
                  </a:cubicBezTo>
                  <a:cubicBezTo>
                    <a:pt x="224" y="324"/>
                    <a:pt x="224" y="324"/>
                    <a:pt x="224" y="324"/>
                  </a:cubicBezTo>
                  <a:cubicBezTo>
                    <a:pt x="223" y="324"/>
                    <a:pt x="221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19" y="324"/>
                    <a:pt x="218" y="324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7" y="325"/>
                    <a:pt x="216" y="325"/>
                    <a:pt x="215" y="325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4" y="325"/>
                    <a:pt x="214" y="325"/>
                    <a:pt x="213" y="325"/>
                  </a:cubicBezTo>
                  <a:cubicBezTo>
                    <a:pt x="213" y="325"/>
                    <a:pt x="213" y="325"/>
                    <a:pt x="213" y="325"/>
                  </a:cubicBezTo>
                  <a:cubicBezTo>
                    <a:pt x="212" y="325"/>
                    <a:pt x="211" y="325"/>
                    <a:pt x="211" y="325"/>
                  </a:cubicBezTo>
                  <a:cubicBezTo>
                    <a:pt x="211" y="325"/>
                    <a:pt x="211" y="325"/>
                    <a:pt x="211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4"/>
                    <a:pt x="209" y="323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1"/>
                    <a:pt x="210" y="321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19"/>
                    <a:pt x="210" y="319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3" y="316"/>
                    <a:pt x="213" y="316"/>
                  </a:cubicBezTo>
                  <a:cubicBezTo>
                    <a:pt x="213" y="316"/>
                    <a:pt x="213" y="316"/>
                    <a:pt x="213" y="316"/>
                  </a:cubicBezTo>
                  <a:cubicBezTo>
                    <a:pt x="213" y="316"/>
                    <a:pt x="214" y="316"/>
                    <a:pt x="214" y="316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5" y="316"/>
                    <a:pt x="215" y="316"/>
                    <a:pt x="216" y="315"/>
                  </a:cubicBezTo>
                  <a:cubicBezTo>
                    <a:pt x="216" y="315"/>
                    <a:pt x="216" y="315"/>
                    <a:pt x="216" y="315"/>
                  </a:cubicBezTo>
                  <a:cubicBezTo>
                    <a:pt x="217" y="315"/>
                    <a:pt x="218" y="315"/>
                    <a:pt x="218" y="315"/>
                  </a:cubicBezTo>
                  <a:cubicBezTo>
                    <a:pt x="218" y="315"/>
                    <a:pt x="218" y="315"/>
                    <a:pt x="218" y="315"/>
                  </a:cubicBezTo>
                  <a:cubicBezTo>
                    <a:pt x="219" y="315"/>
                    <a:pt x="220" y="314"/>
                    <a:pt x="220" y="313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21" y="313"/>
                    <a:pt x="221" y="313"/>
                    <a:pt x="221" y="312"/>
                  </a:cubicBezTo>
                  <a:cubicBezTo>
                    <a:pt x="221" y="312"/>
                    <a:pt x="221" y="312"/>
                    <a:pt x="221" y="312"/>
                  </a:cubicBezTo>
                  <a:cubicBezTo>
                    <a:pt x="223" y="312"/>
                    <a:pt x="224" y="312"/>
                    <a:pt x="225" y="311"/>
                  </a:cubicBezTo>
                  <a:cubicBezTo>
                    <a:pt x="225" y="311"/>
                    <a:pt x="225" y="311"/>
                    <a:pt x="225" y="311"/>
                  </a:cubicBezTo>
                  <a:cubicBezTo>
                    <a:pt x="225" y="311"/>
                    <a:pt x="225" y="311"/>
                    <a:pt x="225" y="310"/>
                  </a:cubicBezTo>
                  <a:cubicBezTo>
                    <a:pt x="225" y="310"/>
                    <a:pt x="225" y="310"/>
                    <a:pt x="225" y="310"/>
                  </a:cubicBezTo>
                  <a:cubicBezTo>
                    <a:pt x="227" y="310"/>
                    <a:pt x="228" y="309"/>
                    <a:pt x="229" y="309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8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30" y="305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09" y="302"/>
                    <a:pt x="208" y="302"/>
                    <a:pt x="208" y="302"/>
                  </a:cubicBezTo>
                  <a:cubicBezTo>
                    <a:pt x="208" y="302"/>
                    <a:pt x="208" y="302"/>
                    <a:pt x="208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6" y="302"/>
                    <a:pt x="206" y="302"/>
                    <a:pt x="206" y="301"/>
                  </a:cubicBezTo>
                  <a:cubicBezTo>
                    <a:pt x="206" y="301"/>
                    <a:pt x="206" y="301"/>
                    <a:pt x="206" y="301"/>
                  </a:cubicBezTo>
                  <a:cubicBezTo>
                    <a:pt x="206" y="301"/>
                    <a:pt x="206" y="300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8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6"/>
                    <a:pt x="206" y="295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207" y="294"/>
                    <a:pt x="208" y="292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1" y="292"/>
                    <a:pt x="200" y="293"/>
                    <a:pt x="199" y="294"/>
                  </a:cubicBezTo>
                  <a:cubicBezTo>
                    <a:pt x="199" y="294"/>
                    <a:pt x="199" y="294"/>
                    <a:pt x="199" y="294"/>
                  </a:cubicBezTo>
                  <a:cubicBezTo>
                    <a:pt x="198" y="295"/>
                    <a:pt x="197" y="296"/>
                    <a:pt x="195" y="297"/>
                  </a:cubicBezTo>
                  <a:cubicBezTo>
                    <a:pt x="195" y="297"/>
                    <a:pt x="195" y="297"/>
                    <a:pt x="195" y="297"/>
                  </a:cubicBezTo>
                  <a:cubicBezTo>
                    <a:pt x="194" y="299"/>
                    <a:pt x="194" y="300"/>
                    <a:pt x="193" y="301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92" y="304"/>
                    <a:pt x="192" y="307"/>
                    <a:pt x="191" y="310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1" y="312"/>
                    <a:pt x="190" y="315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89" y="320"/>
                    <a:pt x="189" y="322"/>
                    <a:pt x="189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9" y="327"/>
                    <a:pt x="189" y="330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0" y="335"/>
                    <a:pt x="190" y="337"/>
                    <a:pt x="190" y="339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1" y="342"/>
                    <a:pt x="192" y="344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9"/>
                    <a:pt x="194" y="351"/>
                    <a:pt x="195" y="353"/>
                  </a:cubicBezTo>
                  <a:cubicBezTo>
                    <a:pt x="195" y="353"/>
                    <a:pt x="195" y="353"/>
                    <a:pt x="195" y="353"/>
                  </a:cubicBezTo>
                  <a:cubicBezTo>
                    <a:pt x="200" y="359"/>
                    <a:pt x="200" y="359"/>
                    <a:pt x="200" y="359"/>
                  </a:cubicBezTo>
                  <a:close/>
                  <a:moveTo>
                    <a:pt x="634" y="347"/>
                  </a:moveTo>
                  <a:cubicBezTo>
                    <a:pt x="633" y="347"/>
                    <a:pt x="633" y="347"/>
                    <a:pt x="633" y="347"/>
                  </a:cubicBezTo>
                  <a:cubicBezTo>
                    <a:pt x="633" y="347"/>
                    <a:pt x="633" y="347"/>
                    <a:pt x="633" y="347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5" y="347"/>
                    <a:pt x="635" y="347"/>
                    <a:pt x="635" y="347"/>
                  </a:cubicBezTo>
                  <a:lnTo>
                    <a:pt x="634" y="347"/>
                  </a:lnTo>
                  <a:close/>
                  <a:moveTo>
                    <a:pt x="137" y="267"/>
                  </a:moveTo>
                  <a:cubicBezTo>
                    <a:pt x="181" y="255"/>
                    <a:pt x="181" y="255"/>
                    <a:pt x="181" y="255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6" y="253"/>
                    <a:pt x="191" y="251"/>
                    <a:pt x="196" y="250"/>
                  </a:cubicBezTo>
                  <a:cubicBezTo>
                    <a:pt x="196" y="250"/>
                    <a:pt x="196" y="250"/>
                    <a:pt x="196" y="250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4" y="256"/>
                    <a:pt x="133" y="258"/>
                    <a:pt x="132" y="260"/>
                  </a:cubicBezTo>
                  <a:cubicBezTo>
                    <a:pt x="132" y="260"/>
                    <a:pt x="132" y="260"/>
                    <a:pt x="132" y="260"/>
                  </a:cubicBezTo>
                  <a:cubicBezTo>
                    <a:pt x="132" y="262"/>
                    <a:pt x="131" y="263"/>
                    <a:pt x="131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3" y="265"/>
                    <a:pt x="135" y="266"/>
                    <a:pt x="137" y="267"/>
                  </a:cubicBezTo>
                  <a:close/>
                  <a:moveTo>
                    <a:pt x="576" y="207"/>
                  </a:moveTo>
                  <a:cubicBezTo>
                    <a:pt x="581" y="167"/>
                    <a:pt x="581" y="167"/>
                    <a:pt x="581" y="167"/>
                  </a:cubicBezTo>
                  <a:cubicBezTo>
                    <a:pt x="581" y="167"/>
                    <a:pt x="581" y="167"/>
                    <a:pt x="581" y="167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6" y="207"/>
                    <a:pt x="576" y="207"/>
                    <a:pt x="576" y="207"/>
                  </a:cubicBezTo>
                  <a:close/>
                  <a:moveTo>
                    <a:pt x="1844" y="194"/>
                  </a:moveTo>
                  <a:cubicBezTo>
                    <a:pt x="1845" y="193"/>
                    <a:pt x="1845" y="193"/>
                    <a:pt x="1845" y="193"/>
                  </a:cubicBezTo>
                  <a:cubicBezTo>
                    <a:pt x="1845" y="193"/>
                    <a:pt x="1845" y="193"/>
                    <a:pt x="1845" y="193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2" y="194"/>
                    <a:pt x="1842" y="194"/>
                    <a:pt x="1842" y="194"/>
                  </a:cubicBezTo>
                  <a:lnTo>
                    <a:pt x="1844" y="194"/>
                  </a:lnTo>
                  <a:close/>
                  <a:moveTo>
                    <a:pt x="1916" y="194"/>
                  </a:moveTo>
                  <a:cubicBezTo>
                    <a:pt x="1918" y="191"/>
                    <a:pt x="1918" y="191"/>
                    <a:pt x="1918" y="191"/>
                  </a:cubicBezTo>
                  <a:cubicBezTo>
                    <a:pt x="1918" y="191"/>
                    <a:pt x="1918" y="191"/>
                    <a:pt x="1918" y="191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4" y="194"/>
                    <a:pt x="1914" y="194"/>
                    <a:pt x="1914" y="194"/>
                  </a:cubicBezTo>
                  <a:lnTo>
                    <a:pt x="1916" y="194"/>
                  </a:lnTo>
                  <a:close/>
                  <a:moveTo>
                    <a:pt x="1879" y="168"/>
                  </a:moveTo>
                  <a:cubicBezTo>
                    <a:pt x="1881" y="168"/>
                    <a:pt x="1881" y="168"/>
                    <a:pt x="1881" y="168"/>
                  </a:cubicBezTo>
                  <a:cubicBezTo>
                    <a:pt x="1881" y="168"/>
                    <a:pt x="1881" y="168"/>
                    <a:pt x="1881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7" y="168"/>
                    <a:pt x="1877" y="168"/>
                    <a:pt x="1877" y="168"/>
                  </a:cubicBezTo>
                  <a:lnTo>
                    <a:pt x="1879" y="168"/>
                  </a:lnTo>
                  <a:close/>
                  <a:moveTo>
                    <a:pt x="583" y="131"/>
                  </a:moveTo>
                  <a:cubicBezTo>
                    <a:pt x="583" y="130"/>
                    <a:pt x="583" y="130"/>
                    <a:pt x="583" y="130"/>
                  </a:cubicBezTo>
                  <a:cubicBezTo>
                    <a:pt x="583" y="130"/>
                    <a:pt x="583" y="130"/>
                    <a:pt x="583" y="130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4" y="131"/>
                    <a:pt x="584" y="131"/>
                    <a:pt x="584" y="131"/>
                  </a:cubicBezTo>
                  <a:lnTo>
                    <a:pt x="583" y="131"/>
                  </a:lnTo>
                  <a:close/>
                  <a:moveTo>
                    <a:pt x="1853" y="121"/>
                  </a:moveTo>
                  <a:cubicBezTo>
                    <a:pt x="1854" y="121"/>
                    <a:pt x="1854" y="121"/>
                    <a:pt x="1854" y="121"/>
                  </a:cubicBezTo>
                  <a:lnTo>
                    <a:pt x="1853" y="121"/>
                  </a:lnTo>
                  <a:close/>
                  <a:moveTo>
                    <a:pt x="196" y="69"/>
                  </a:move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8"/>
                  </a:cubicBezTo>
                  <a:lnTo>
                    <a:pt x="196" y="69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34" name="ïṣḷîḍè">
              <a:extLst>
                <a:ext uri="{FF2B5EF4-FFF2-40B4-BE49-F238E27FC236}">
                  <a16:creationId xmlns="" xmlns:a16="http://schemas.microsoft.com/office/drawing/2014/main" id="{EFAE1A28-F1BC-428F-9CC2-5F77CC77B763}"/>
                </a:ext>
              </a:extLst>
            </p:cNvPr>
            <p:cNvSpPr/>
            <p:nvPr userDrawn="1"/>
          </p:nvSpPr>
          <p:spPr bwMode="auto">
            <a:xfrm>
              <a:off x="5449264" y="1792856"/>
              <a:ext cx="2389271" cy="66446"/>
            </a:xfrm>
            <a:custGeom>
              <a:avLst/>
              <a:gdLst>
                <a:gd name="T0" fmla="*/ 28 w 2078"/>
                <a:gd name="T1" fmla="*/ 9 h 58"/>
                <a:gd name="T2" fmla="*/ 38 w 2078"/>
                <a:gd name="T3" fmla="*/ 57 h 58"/>
                <a:gd name="T4" fmla="*/ 111 w 2078"/>
                <a:gd name="T5" fmla="*/ 2 h 58"/>
                <a:gd name="T6" fmla="*/ 87 w 2078"/>
                <a:gd name="T7" fmla="*/ 2 h 58"/>
                <a:gd name="T8" fmla="*/ 111 w 2078"/>
                <a:gd name="T9" fmla="*/ 2 h 58"/>
                <a:gd name="T10" fmla="*/ 176 w 2078"/>
                <a:gd name="T11" fmla="*/ 2 h 58"/>
                <a:gd name="T12" fmla="*/ 169 w 2078"/>
                <a:gd name="T13" fmla="*/ 12 h 58"/>
                <a:gd name="T14" fmla="*/ 253 w 2078"/>
                <a:gd name="T15" fmla="*/ 45 h 58"/>
                <a:gd name="T16" fmla="*/ 226 w 2078"/>
                <a:gd name="T17" fmla="*/ 11 h 58"/>
                <a:gd name="T18" fmla="*/ 324 w 2078"/>
                <a:gd name="T19" fmla="*/ 48 h 58"/>
                <a:gd name="T20" fmla="*/ 311 w 2078"/>
                <a:gd name="T21" fmla="*/ 0 h 58"/>
                <a:gd name="T22" fmla="*/ 314 w 2078"/>
                <a:gd name="T23" fmla="*/ 27 h 58"/>
                <a:gd name="T24" fmla="*/ 395 w 2078"/>
                <a:gd name="T25" fmla="*/ 48 h 58"/>
                <a:gd name="T26" fmla="*/ 396 w 2078"/>
                <a:gd name="T27" fmla="*/ 2 h 58"/>
                <a:gd name="T28" fmla="*/ 443 w 2078"/>
                <a:gd name="T29" fmla="*/ 30 h 58"/>
                <a:gd name="T30" fmla="*/ 470 w 2078"/>
                <a:gd name="T31" fmla="*/ 9 h 58"/>
                <a:gd name="T32" fmla="*/ 535 w 2078"/>
                <a:gd name="T33" fmla="*/ 2 h 58"/>
                <a:gd name="T34" fmla="*/ 550 w 2078"/>
                <a:gd name="T35" fmla="*/ 57 h 58"/>
                <a:gd name="T36" fmla="*/ 600 w 2078"/>
                <a:gd name="T37" fmla="*/ 30 h 58"/>
                <a:gd name="T38" fmla="*/ 614 w 2078"/>
                <a:gd name="T39" fmla="*/ 58 h 58"/>
                <a:gd name="T40" fmla="*/ 627 w 2078"/>
                <a:gd name="T41" fmla="*/ 37 h 58"/>
                <a:gd name="T42" fmla="*/ 692 w 2078"/>
                <a:gd name="T43" fmla="*/ 32 h 58"/>
                <a:gd name="T44" fmla="*/ 728 w 2078"/>
                <a:gd name="T45" fmla="*/ 2 h 58"/>
                <a:gd name="T46" fmla="*/ 790 w 2078"/>
                <a:gd name="T47" fmla="*/ 45 h 58"/>
                <a:gd name="T48" fmla="*/ 763 w 2078"/>
                <a:gd name="T49" fmla="*/ 11 h 58"/>
                <a:gd name="T50" fmla="*/ 836 w 2078"/>
                <a:gd name="T51" fmla="*/ 57 h 58"/>
                <a:gd name="T52" fmla="*/ 882 w 2078"/>
                <a:gd name="T53" fmla="*/ 45 h 58"/>
                <a:gd name="T54" fmla="*/ 964 w 2078"/>
                <a:gd name="T55" fmla="*/ 57 h 58"/>
                <a:gd name="T56" fmla="*/ 939 w 2078"/>
                <a:gd name="T57" fmla="*/ 24 h 58"/>
                <a:gd name="T58" fmla="*/ 998 w 2078"/>
                <a:gd name="T59" fmla="*/ 11 h 58"/>
                <a:gd name="T60" fmla="*/ 998 w 2078"/>
                <a:gd name="T61" fmla="*/ 35 h 58"/>
                <a:gd name="T62" fmla="*/ 1027 w 2078"/>
                <a:gd name="T63" fmla="*/ 42 h 58"/>
                <a:gd name="T64" fmla="*/ 987 w 2078"/>
                <a:gd name="T65" fmla="*/ 57 h 58"/>
                <a:gd name="T66" fmla="*/ 1068 w 2078"/>
                <a:gd name="T67" fmla="*/ 34 h 58"/>
                <a:gd name="T68" fmla="*/ 1070 w 2078"/>
                <a:gd name="T69" fmla="*/ 58 h 58"/>
                <a:gd name="T70" fmla="*/ 1080 w 2078"/>
                <a:gd name="T71" fmla="*/ 18 h 58"/>
                <a:gd name="T72" fmla="*/ 1127 w 2078"/>
                <a:gd name="T73" fmla="*/ 2 h 58"/>
                <a:gd name="T74" fmla="*/ 1190 w 2078"/>
                <a:gd name="T75" fmla="*/ 11 h 58"/>
                <a:gd name="T76" fmla="*/ 1236 w 2078"/>
                <a:gd name="T77" fmla="*/ 39 h 58"/>
                <a:gd name="T78" fmla="*/ 1224 w 2078"/>
                <a:gd name="T79" fmla="*/ 39 h 58"/>
                <a:gd name="T80" fmla="*/ 1315 w 2078"/>
                <a:gd name="T81" fmla="*/ 58 h 58"/>
                <a:gd name="T82" fmla="*/ 1375 w 2078"/>
                <a:gd name="T83" fmla="*/ 57 h 58"/>
                <a:gd name="T84" fmla="*/ 1399 w 2078"/>
                <a:gd name="T85" fmla="*/ 11 h 58"/>
                <a:gd name="T86" fmla="*/ 1448 w 2078"/>
                <a:gd name="T87" fmla="*/ 11 h 58"/>
                <a:gd name="T88" fmla="*/ 1431 w 2078"/>
                <a:gd name="T89" fmla="*/ 2 h 58"/>
                <a:gd name="T90" fmla="*/ 1507 w 2078"/>
                <a:gd name="T91" fmla="*/ 33 h 58"/>
                <a:gd name="T92" fmla="*/ 1531 w 2078"/>
                <a:gd name="T93" fmla="*/ 2 h 58"/>
                <a:gd name="T94" fmla="*/ 1576 w 2078"/>
                <a:gd name="T95" fmla="*/ 58 h 58"/>
                <a:gd name="T96" fmla="*/ 1586 w 2078"/>
                <a:gd name="T97" fmla="*/ 20 h 58"/>
                <a:gd name="T98" fmla="*/ 1664 w 2078"/>
                <a:gd name="T99" fmla="*/ 57 h 58"/>
                <a:gd name="T100" fmla="*/ 1620 w 2078"/>
                <a:gd name="T101" fmla="*/ 2 h 58"/>
                <a:gd name="T102" fmla="*/ 1726 w 2078"/>
                <a:gd name="T103" fmla="*/ 45 h 58"/>
                <a:gd name="T104" fmla="*/ 1698 w 2078"/>
                <a:gd name="T105" fmla="*/ 11 h 58"/>
                <a:gd name="T106" fmla="*/ 1784 w 2078"/>
                <a:gd name="T107" fmla="*/ 0 h 58"/>
                <a:gd name="T108" fmla="*/ 1771 w 2078"/>
                <a:gd name="T109" fmla="*/ 30 h 58"/>
                <a:gd name="T110" fmla="*/ 1833 w 2078"/>
                <a:gd name="T111" fmla="*/ 2 h 58"/>
                <a:gd name="T112" fmla="*/ 1886 w 2078"/>
                <a:gd name="T113" fmla="*/ 30 h 58"/>
                <a:gd name="T114" fmla="*/ 1913 w 2078"/>
                <a:gd name="T115" fmla="*/ 9 h 58"/>
                <a:gd name="T116" fmla="*/ 1986 w 2078"/>
                <a:gd name="T117" fmla="*/ 9 h 58"/>
                <a:gd name="T118" fmla="*/ 1997 w 2078"/>
                <a:gd name="T119" fmla="*/ 57 h 58"/>
                <a:gd name="T120" fmla="*/ 2048 w 2078"/>
                <a:gd name="T121" fmla="*/ 57 h 58"/>
                <a:gd name="T122" fmla="*/ 2043 w 2078"/>
                <a:gd name="T12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78" h="58">
                  <a:moveTo>
                    <a:pt x="38" y="37"/>
                  </a:moveTo>
                  <a:cubicBezTo>
                    <a:pt x="38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4" y="49"/>
                    <a:pt x="30" y="50"/>
                    <a:pt x="28" y="50"/>
                  </a:cubicBezTo>
                  <a:cubicBezTo>
                    <a:pt x="18" y="49"/>
                    <a:pt x="12" y="43"/>
                    <a:pt x="12" y="30"/>
                  </a:cubicBezTo>
                  <a:cubicBezTo>
                    <a:pt x="12" y="16"/>
                    <a:pt x="18" y="9"/>
                    <a:pt x="28" y="9"/>
                  </a:cubicBezTo>
                  <a:cubicBezTo>
                    <a:pt x="35" y="9"/>
                    <a:pt x="38" y="12"/>
                    <a:pt x="3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6"/>
                    <a:pt x="43" y="0"/>
                    <a:pt x="25" y="0"/>
                  </a:cubicBezTo>
                  <a:cubicBezTo>
                    <a:pt x="9" y="2"/>
                    <a:pt x="0" y="11"/>
                    <a:pt x="0" y="30"/>
                  </a:cubicBezTo>
                  <a:cubicBezTo>
                    <a:pt x="0" y="47"/>
                    <a:pt x="9" y="57"/>
                    <a:pt x="25" y="58"/>
                  </a:cubicBezTo>
                  <a:cubicBezTo>
                    <a:pt x="31" y="58"/>
                    <a:pt x="35" y="58"/>
                    <a:pt x="38" y="57"/>
                  </a:cubicBezTo>
                  <a:cubicBezTo>
                    <a:pt x="42" y="57"/>
                    <a:pt x="46" y="57"/>
                    <a:pt x="50" y="55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111" y="2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1" y="39"/>
                    <a:pt x="110" y="43"/>
                    <a:pt x="108" y="45"/>
                  </a:cubicBezTo>
                  <a:cubicBezTo>
                    <a:pt x="107" y="48"/>
                    <a:pt x="103" y="50"/>
                    <a:pt x="99" y="50"/>
                  </a:cubicBezTo>
                  <a:cubicBezTo>
                    <a:pt x="94" y="50"/>
                    <a:pt x="91" y="48"/>
                    <a:pt x="89" y="45"/>
                  </a:cubicBezTo>
                  <a:cubicBezTo>
                    <a:pt x="87" y="43"/>
                    <a:pt x="87" y="39"/>
                    <a:pt x="87" y="3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50"/>
                    <a:pt x="83" y="57"/>
                    <a:pt x="99" y="58"/>
                  </a:cubicBezTo>
                  <a:cubicBezTo>
                    <a:pt x="114" y="57"/>
                    <a:pt x="122" y="50"/>
                    <a:pt x="123" y="36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11" y="2"/>
                    <a:pt x="111" y="2"/>
                    <a:pt x="111" y="2"/>
                  </a:cubicBezTo>
                  <a:close/>
                  <a:moveTo>
                    <a:pt x="154" y="57"/>
                  </a:moveTo>
                  <a:cubicBezTo>
                    <a:pt x="158" y="45"/>
                    <a:pt x="158" y="45"/>
                    <a:pt x="158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54" y="57"/>
                    <a:pt x="154" y="57"/>
                    <a:pt x="154" y="57"/>
                  </a:cubicBezTo>
                  <a:close/>
                  <a:moveTo>
                    <a:pt x="161" y="36"/>
                  </a:move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61" y="36"/>
                    <a:pt x="161" y="36"/>
                    <a:pt x="161" y="36"/>
                  </a:cubicBezTo>
                  <a:close/>
                  <a:moveTo>
                    <a:pt x="264" y="57"/>
                  </a:moveTo>
                  <a:cubicBezTo>
                    <a:pt x="264" y="2"/>
                    <a:pt x="264" y="2"/>
                    <a:pt x="264" y="2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64" y="57"/>
                    <a:pt x="264" y="57"/>
                    <a:pt x="264" y="57"/>
                  </a:cubicBezTo>
                  <a:close/>
                  <a:moveTo>
                    <a:pt x="324" y="37"/>
                  </a:moveTo>
                  <a:cubicBezTo>
                    <a:pt x="324" y="48"/>
                    <a:pt x="324" y="48"/>
                    <a:pt x="324" y="48"/>
                  </a:cubicBezTo>
                  <a:cubicBezTo>
                    <a:pt x="324" y="49"/>
                    <a:pt x="323" y="49"/>
                    <a:pt x="324" y="48"/>
                  </a:cubicBezTo>
                  <a:cubicBezTo>
                    <a:pt x="320" y="49"/>
                    <a:pt x="316" y="50"/>
                    <a:pt x="313" y="50"/>
                  </a:cubicBezTo>
                  <a:cubicBezTo>
                    <a:pt x="303" y="49"/>
                    <a:pt x="298" y="43"/>
                    <a:pt x="298" y="30"/>
                  </a:cubicBezTo>
                  <a:cubicBezTo>
                    <a:pt x="298" y="16"/>
                    <a:pt x="303" y="9"/>
                    <a:pt x="313" y="9"/>
                  </a:cubicBezTo>
                  <a:cubicBezTo>
                    <a:pt x="321" y="9"/>
                    <a:pt x="324" y="12"/>
                    <a:pt x="324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6"/>
                    <a:pt x="328" y="0"/>
                    <a:pt x="311" y="0"/>
                  </a:cubicBezTo>
                  <a:cubicBezTo>
                    <a:pt x="294" y="2"/>
                    <a:pt x="286" y="11"/>
                    <a:pt x="286" y="30"/>
                  </a:cubicBezTo>
                  <a:cubicBezTo>
                    <a:pt x="286" y="47"/>
                    <a:pt x="294" y="57"/>
                    <a:pt x="311" y="58"/>
                  </a:cubicBezTo>
                  <a:cubicBezTo>
                    <a:pt x="316" y="58"/>
                    <a:pt x="320" y="58"/>
                    <a:pt x="324" y="57"/>
                  </a:cubicBezTo>
                  <a:cubicBezTo>
                    <a:pt x="328" y="57"/>
                    <a:pt x="332" y="57"/>
                    <a:pt x="336" y="55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37"/>
                    <a:pt x="314" y="37"/>
                    <a:pt x="314" y="37"/>
                  </a:cubicBezTo>
                  <a:cubicBezTo>
                    <a:pt x="324" y="37"/>
                    <a:pt x="324" y="37"/>
                    <a:pt x="324" y="37"/>
                  </a:cubicBezTo>
                  <a:close/>
                  <a:moveTo>
                    <a:pt x="388" y="11"/>
                  </a:moveTo>
                  <a:cubicBezTo>
                    <a:pt x="395" y="11"/>
                    <a:pt x="395" y="11"/>
                    <a:pt x="395" y="11"/>
                  </a:cubicBezTo>
                  <a:cubicBezTo>
                    <a:pt x="405" y="11"/>
                    <a:pt x="411" y="17"/>
                    <a:pt x="411" y="30"/>
                  </a:cubicBezTo>
                  <a:cubicBezTo>
                    <a:pt x="411" y="42"/>
                    <a:pt x="405" y="48"/>
                    <a:pt x="395" y="48"/>
                  </a:cubicBezTo>
                  <a:cubicBezTo>
                    <a:pt x="388" y="48"/>
                    <a:pt x="388" y="48"/>
                    <a:pt x="388" y="48"/>
                  </a:cubicBezTo>
                  <a:cubicBezTo>
                    <a:pt x="388" y="11"/>
                    <a:pt x="388" y="11"/>
                    <a:pt x="388" y="11"/>
                  </a:cubicBezTo>
                  <a:close/>
                  <a:moveTo>
                    <a:pt x="377" y="57"/>
                  </a:moveTo>
                  <a:cubicBezTo>
                    <a:pt x="396" y="57"/>
                    <a:pt x="396" y="57"/>
                    <a:pt x="396" y="57"/>
                  </a:cubicBezTo>
                  <a:cubicBezTo>
                    <a:pt x="414" y="57"/>
                    <a:pt x="423" y="48"/>
                    <a:pt x="423" y="30"/>
                  </a:cubicBezTo>
                  <a:cubicBezTo>
                    <a:pt x="423" y="11"/>
                    <a:pt x="414" y="2"/>
                    <a:pt x="396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57"/>
                    <a:pt x="377" y="57"/>
                    <a:pt x="377" y="57"/>
                  </a:cubicBezTo>
                  <a:close/>
                  <a:moveTo>
                    <a:pt x="470" y="58"/>
                  </a:moveTo>
                  <a:cubicBezTo>
                    <a:pt x="486" y="57"/>
                    <a:pt x="495" y="48"/>
                    <a:pt x="495" y="30"/>
                  </a:cubicBezTo>
                  <a:cubicBezTo>
                    <a:pt x="495" y="11"/>
                    <a:pt x="486" y="1"/>
                    <a:pt x="470" y="0"/>
                  </a:cubicBezTo>
                  <a:cubicBezTo>
                    <a:pt x="453" y="1"/>
                    <a:pt x="444" y="11"/>
                    <a:pt x="443" y="30"/>
                  </a:cubicBezTo>
                  <a:cubicBezTo>
                    <a:pt x="444" y="48"/>
                    <a:pt x="452" y="57"/>
                    <a:pt x="470" y="58"/>
                  </a:cubicBezTo>
                  <a:close/>
                  <a:moveTo>
                    <a:pt x="470" y="9"/>
                  </a:moveTo>
                  <a:cubicBezTo>
                    <a:pt x="479" y="9"/>
                    <a:pt x="483" y="16"/>
                    <a:pt x="483" y="30"/>
                  </a:cubicBezTo>
                  <a:cubicBezTo>
                    <a:pt x="483" y="43"/>
                    <a:pt x="479" y="50"/>
                    <a:pt x="470" y="50"/>
                  </a:cubicBezTo>
                  <a:cubicBezTo>
                    <a:pt x="460" y="50"/>
                    <a:pt x="456" y="43"/>
                    <a:pt x="456" y="30"/>
                  </a:cubicBezTo>
                  <a:cubicBezTo>
                    <a:pt x="456" y="16"/>
                    <a:pt x="460" y="9"/>
                    <a:pt x="470" y="9"/>
                  </a:cubicBezTo>
                  <a:close/>
                  <a:moveTo>
                    <a:pt x="567" y="57"/>
                  </a:moveTo>
                  <a:cubicBezTo>
                    <a:pt x="567" y="2"/>
                    <a:pt x="567" y="2"/>
                    <a:pt x="567" y="2"/>
                  </a:cubicBezTo>
                  <a:cubicBezTo>
                    <a:pt x="556" y="2"/>
                    <a:pt x="556" y="2"/>
                    <a:pt x="556" y="2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35" y="2"/>
                    <a:pt x="535" y="2"/>
                    <a:pt x="535" y="2"/>
                  </a:cubicBezTo>
                  <a:cubicBezTo>
                    <a:pt x="518" y="2"/>
                    <a:pt x="518" y="2"/>
                    <a:pt x="518" y="2"/>
                  </a:cubicBezTo>
                  <a:cubicBezTo>
                    <a:pt x="518" y="57"/>
                    <a:pt x="518" y="57"/>
                    <a:pt x="518" y="57"/>
                  </a:cubicBezTo>
                  <a:cubicBezTo>
                    <a:pt x="528" y="57"/>
                    <a:pt x="528" y="57"/>
                    <a:pt x="528" y="57"/>
                  </a:cubicBezTo>
                  <a:cubicBezTo>
                    <a:pt x="528" y="11"/>
                    <a:pt x="528" y="11"/>
                    <a:pt x="528" y="11"/>
                  </a:cubicBezTo>
                  <a:cubicBezTo>
                    <a:pt x="529" y="11"/>
                    <a:pt x="529" y="11"/>
                    <a:pt x="529" y="11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7" y="57"/>
                    <a:pt x="567" y="57"/>
                    <a:pt x="567" y="57"/>
                  </a:cubicBezTo>
                  <a:close/>
                  <a:moveTo>
                    <a:pt x="627" y="37"/>
                  </a:moveTo>
                  <a:cubicBezTo>
                    <a:pt x="627" y="48"/>
                    <a:pt x="627" y="48"/>
                    <a:pt x="627" y="48"/>
                  </a:cubicBezTo>
                  <a:cubicBezTo>
                    <a:pt x="626" y="49"/>
                    <a:pt x="626" y="49"/>
                    <a:pt x="626" y="48"/>
                  </a:cubicBezTo>
                  <a:cubicBezTo>
                    <a:pt x="622" y="49"/>
                    <a:pt x="619" y="50"/>
                    <a:pt x="616" y="50"/>
                  </a:cubicBezTo>
                  <a:cubicBezTo>
                    <a:pt x="606" y="49"/>
                    <a:pt x="601" y="43"/>
                    <a:pt x="600" y="30"/>
                  </a:cubicBezTo>
                  <a:cubicBezTo>
                    <a:pt x="601" y="16"/>
                    <a:pt x="606" y="9"/>
                    <a:pt x="616" y="9"/>
                  </a:cubicBezTo>
                  <a:cubicBezTo>
                    <a:pt x="623" y="9"/>
                    <a:pt x="627" y="12"/>
                    <a:pt x="627" y="18"/>
                  </a:cubicBezTo>
                  <a:cubicBezTo>
                    <a:pt x="639" y="18"/>
                    <a:pt x="639" y="18"/>
                    <a:pt x="639" y="18"/>
                  </a:cubicBezTo>
                  <a:cubicBezTo>
                    <a:pt x="639" y="6"/>
                    <a:pt x="631" y="0"/>
                    <a:pt x="614" y="0"/>
                  </a:cubicBezTo>
                  <a:cubicBezTo>
                    <a:pt x="597" y="2"/>
                    <a:pt x="588" y="11"/>
                    <a:pt x="588" y="30"/>
                  </a:cubicBezTo>
                  <a:cubicBezTo>
                    <a:pt x="588" y="47"/>
                    <a:pt x="597" y="57"/>
                    <a:pt x="614" y="58"/>
                  </a:cubicBezTo>
                  <a:cubicBezTo>
                    <a:pt x="619" y="58"/>
                    <a:pt x="623" y="58"/>
                    <a:pt x="626" y="57"/>
                  </a:cubicBezTo>
                  <a:cubicBezTo>
                    <a:pt x="630" y="57"/>
                    <a:pt x="634" y="57"/>
                    <a:pt x="638" y="55"/>
                  </a:cubicBezTo>
                  <a:cubicBezTo>
                    <a:pt x="638" y="27"/>
                    <a:pt x="638" y="27"/>
                    <a:pt x="638" y="27"/>
                  </a:cubicBezTo>
                  <a:cubicBezTo>
                    <a:pt x="616" y="27"/>
                    <a:pt x="616" y="27"/>
                    <a:pt x="616" y="27"/>
                  </a:cubicBezTo>
                  <a:cubicBezTo>
                    <a:pt x="616" y="37"/>
                    <a:pt x="616" y="37"/>
                    <a:pt x="616" y="37"/>
                  </a:cubicBezTo>
                  <a:cubicBezTo>
                    <a:pt x="627" y="37"/>
                    <a:pt x="627" y="37"/>
                    <a:pt x="627" y="37"/>
                  </a:cubicBezTo>
                  <a:close/>
                  <a:moveTo>
                    <a:pt x="716" y="2"/>
                  </a:moveTo>
                  <a:cubicBezTo>
                    <a:pt x="716" y="32"/>
                    <a:pt x="716" y="32"/>
                    <a:pt x="716" y="32"/>
                  </a:cubicBezTo>
                  <a:cubicBezTo>
                    <a:pt x="716" y="39"/>
                    <a:pt x="715" y="43"/>
                    <a:pt x="713" y="45"/>
                  </a:cubicBezTo>
                  <a:cubicBezTo>
                    <a:pt x="712" y="48"/>
                    <a:pt x="708" y="50"/>
                    <a:pt x="704" y="50"/>
                  </a:cubicBezTo>
                  <a:cubicBezTo>
                    <a:pt x="699" y="50"/>
                    <a:pt x="696" y="48"/>
                    <a:pt x="694" y="45"/>
                  </a:cubicBezTo>
                  <a:cubicBezTo>
                    <a:pt x="692" y="43"/>
                    <a:pt x="692" y="39"/>
                    <a:pt x="692" y="32"/>
                  </a:cubicBezTo>
                  <a:cubicBezTo>
                    <a:pt x="692" y="2"/>
                    <a:pt x="692" y="2"/>
                    <a:pt x="692" y="2"/>
                  </a:cubicBezTo>
                  <a:cubicBezTo>
                    <a:pt x="680" y="2"/>
                    <a:pt x="680" y="2"/>
                    <a:pt x="680" y="2"/>
                  </a:cubicBezTo>
                  <a:cubicBezTo>
                    <a:pt x="680" y="36"/>
                    <a:pt x="680" y="36"/>
                    <a:pt x="680" y="36"/>
                  </a:cubicBezTo>
                  <a:cubicBezTo>
                    <a:pt x="680" y="50"/>
                    <a:pt x="688" y="57"/>
                    <a:pt x="704" y="58"/>
                  </a:cubicBezTo>
                  <a:cubicBezTo>
                    <a:pt x="719" y="57"/>
                    <a:pt x="727" y="50"/>
                    <a:pt x="728" y="36"/>
                  </a:cubicBezTo>
                  <a:cubicBezTo>
                    <a:pt x="728" y="2"/>
                    <a:pt x="728" y="2"/>
                    <a:pt x="728" y="2"/>
                  </a:cubicBezTo>
                  <a:cubicBezTo>
                    <a:pt x="716" y="2"/>
                    <a:pt x="716" y="2"/>
                    <a:pt x="716" y="2"/>
                  </a:cubicBezTo>
                  <a:close/>
                  <a:moveTo>
                    <a:pt x="801" y="57"/>
                  </a:moveTo>
                  <a:cubicBezTo>
                    <a:pt x="801" y="2"/>
                    <a:pt x="801" y="2"/>
                    <a:pt x="801" y="2"/>
                  </a:cubicBezTo>
                  <a:cubicBezTo>
                    <a:pt x="790" y="2"/>
                    <a:pt x="790" y="2"/>
                    <a:pt x="790" y="2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69" y="2"/>
                    <a:pt x="769" y="2"/>
                    <a:pt x="769" y="2"/>
                  </a:cubicBezTo>
                  <a:cubicBezTo>
                    <a:pt x="752" y="2"/>
                    <a:pt x="752" y="2"/>
                    <a:pt x="752" y="2"/>
                  </a:cubicBezTo>
                  <a:cubicBezTo>
                    <a:pt x="752" y="57"/>
                    <a:pt x="752" y="57"/>
                    <a:pt x="752" y="57"/>
                  </a:cubicBezTo>
                  <a:cubicBezTo>
                    <a:pt x="763" y="57"/>
                    <a:pt x="763" y="57"/>
                    <a:pt x="763" y="57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84" y="57"/>
                    <a:pt x="784" y="57"/>
                    <a:pt x="784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836" y="2"/>
                  </a:moveTo>
                  <a:cubicBezTo>
                    <a:pt x="824" y="2"/>
                    <a:pt x="824" y="2"/>
                    <a:pt x="824" y="2"/>
                  </a:cubicBezTo>
                  <a:cubicBezTo>
                    <a:pt x="824" y="57"/>
                    <a:pt x="824" y="57"/>
                    <a:pt x="824" y="57"/>
                  </a:cubicBezTo>
                  <a:cubicBezTo>
                    <a:pt x="836" y="57"/>
                    <a:pt x="836" y="57"/>
                    <a:pt x="836" y="57"/>
                  </a:cubicBezTo>
                  <a:cubicBezTo>
                    <a:pt x="836" y="2"/>
                    <a:pt x="836" y="2"/>
                    <a:pt x="836" y="2"/>
                  </a:cubicBezTo>
                  <a:close/>
                  <a:moveTo>
                    <a:pt x="875" y="57"/>
                  </a:moveTo>
                  <a:cubicBezTo>
                    <a:pt x="888" y="57"/>
                    <a:pt x="888" y="57"/>
                    <a:pt x="888" y="57"/>
                  </a:cubicBezTo>
                  <a:cubicBezTo>
                    <a:pt x="908" y="2"/>
                    <a:pt x="908" y="2"/>
                    <a:pt x="908" y="2"/>
                  </a:cubicBezTo>
                  <a:cubicBezTo>
                    <a:pt x="896" y="2"/>
                    <a:pt x="896" y="2"/>
                    <a:pt x="896" y="2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68" y="2"/>
                    <a:pt x="868" y="2"/>
                    <a:pt x="868" y="2"/>
                  </a:cubicBezTo>
                  <a:cubicBezTo>
                    <a:pt x="855" y="2"/>
                    <a:pt x="855" y="2"/>
                    <a:pt x="855" y="2"/>
                  </a:cubicBezTo>
                  <a:cubicBezTo>
                    <a:pt x="875" y="57"/>
                    <a:pt x="875" y="57"/>
                    <a:pt x="875" y="57"/>
                  </a:cubicBezTo>
                  <a:close/>
                  <a:moveTo>
                    <a:pt x="927" y="57"/>
                  </a:moveTo>
                  <a:cubicBezTo>
                    <a:pt x="964" y="57"/>
                    <a:pt x="964" y="57"/>
                    <a:pt x="964" y="57"/>
                  </a:cubicBezTo>
                  <a:cubicBezTo>
                    <a:pt x="964" y="48"/>
                    <a:pt x="964" y="48"/>
                    <a:pt x="964" y="48"/>
                  </a:cubicBezTo>
                  <a:cubicBezTo>
                    <a:pt x="939" y="48"/>
                    <a:pt x="939" y="48"/>
                    <a:pt x="939" y="48"/>
                  </a:cubicBezTo>
                  <a:cubicBezTo>
                    <a:pt x="939" y="33"/>
                    <a:pt x="939" y="33"/>
                    <a:pt x="939" y="33"/>
                  </a:cubicBezTo>
                  <a:cubicBezTo>
                    <a:pt x="962" y="33"/>
                    <a:pt x="962" y="33"/>
                    <a:pt x="962" y="33"/>
                  </a:cubicBezTo>
                  <a:cubicBezTo>
                    <a:pt x="962" y="24"/>
                    <a:pt x="962" y="24"/>
                    <a:pt x="962" y="24"/>
                  </a:cubicBezTo>
                  <a:cubicBezTo>
                    <a:pt x="939" y="24"/>
                    <a:pt x="939" y="24"/>
                    <a:pt x="939" y="24"/>
                  </a:cubicBezTo>
                  <a:cubicBezTo>
                    <a:pt x="939" y="11"/>
                    <a:pt x="939" y="11"/>
                    <a:pt x="939" y="11"/>
                  </a:cubicBezTo>
                  <a:cubicBezTo>
                    <a:pt x="963" y="11"/>
                    <a:pt x="963" y="11"/>
                    <a:pt x="963" y="11"/>
                  </a:cubicBezTo>
                  <a:cubicBezTo>
                    <a:pt x="963" y="2"/>
                    <a:pt x="963" y="2"/>
                    <a:pt x="963" y="2"/>
                  </a:cubicBezTo>
                  <a:cubicBezTo>
                    <a:pt x="927" y="2"/>
                    <a:pt x="927" y="2"/>
                    <a:pt x="927" y="2"/>
                  </a:cubicBezTo>
                  <a:cubicBezTo>
                    <a:pt x="927" y="57"/>
                    <a:pt x="927" y="57"/>
                    <a:pt x="927" y="57"/>
                  </a:cubicBezTo>
                  <a:close/>
                  <a:moveTo>
                    <a:pt x="998" y="11"/>
                  </a:moveTo>
                  <a:cubicBezTo>
                    <a:pt x="1008" y="11"/>
                    <a:pt x="1008" y="11"/>
                    <a:pt x="1008" y="11"/>
                  </a:cubicBezTo>
                  <a:cubicBezTo>
                    <a:pt x="1014" y="11"/>
                    <a:pt x="1016" y="13"/>
                    <a:pt x="1016" y="18"/>
                  </a:cubicBezTo>
                  <a:cubicBezTo>
                    <a:pt x="1016" y="23"/>
                    <a:pt x="1014" y="26"/>
                    <a:pt x="1008" y="26"/>
                  </a:cubicBezTo>
                  <a:cubicBezTo>
                    <a:pt x="998" y="26"/>
                    <a:pt x="998" y="26"/>
                    <a:pt x="998" y="26"/>
                  </a:cubicBezTo>
                  <a:cubicBezTo>
                    <a:pt x="998" y="11"/>
                    <a:pt x="998" y="11"/>
                    <a:pt x="998" y="11"/>
                  </a:cubicBezTo>
                  <a:close/>
                  <a:moveTo>
                    <a:pt x="998" y="35"/>
                  </a:moveTo>
                  <a:cubicBezTo>
                    <a:pt x="1011" y="35"/>
                    <a:pt x="1011" y="35"/>
                    <a:pt x="1011" y="35"/>
                  </a:cubicBezTo>
                  <a:cubicBezTo>
                    <a:pt x="1014" y="35"/>
                    <a:pt x="1015" y="37"/>
                    <a:pt x="1016" y="42"/>
                  </a:cubicBezTo>
                  <a:cubicBezTo>
                    <a:pt x="1016" y="47"/>
                    <a:pt x="1017" y="52"/>
                    <a:pt x="1018" y="57"/>
                  </a:cubicBezTo>
                  <a:cubicBezTo>
                    <a:pt x="1031" y="57"/>
                    <a:pt x="1031" y="57"/>
                    <a:pt x="1031" y="57"/>
                  </a:cubicBezTo>
                  <a:cubicBezTo>
                    <a:pt x="1029" y="55"/>
                    <a:pt x="1028" y="51"/>
                    <a:pt x="1028" y="44"/>
                  </a:cubicBezTo>
                  <a:cubicBezTo>
                    <a:pt x="1028" y="44"/>
                    <a:pt x="1028" y="43"/>
                    <a:pt x="1027" y="42"/>
                  </a:cubicBezTo>
                  <a:cubicBezTo>
                    <a:pt x="1027" y="34"/>
                    <a:pt x="1024" y="30"/>
                    <a:pt x="1018" y="30"/>
                  </a:cubicBezTo>
                  <a:cubicBezTo>
                    <a:pt x="1018" y="30"/>
                    <a:pt x="1018" y="30"/>
                    <a:pt x="1018" y="30"/>
                  </a:cubicBezTo>
                  <a:cubicBezTo>
                    <a:pt x="1025" y="28"/>
                    <a:pt x="1029" y="23"/>
                    <a:pt x="1029" y="16"/>
                  </a:cubicBezTo>
                  <a:cubicBezTo>
                    <a:pt x="1029" y="7"/>
                    <a:pt x="1022" y="2"/>
                    <a:pt x="1010" y="2"/>
                  </a:cubicBezTo>
                  <a:cubicBezTo>
                    <a:pt x="987" y="2"/>
                    <a:pt x="987" y="2"/>
                    <a:pt x="987" y="2"/>
                  </a:cubicBezTo>
                  <a:cubicBezTo>
                    <a:pt x="987" y="57"/>
                    <a:pt x="987" y="57"/>
                    <a:pt x="987" y="57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35"/>
                    <a:pt x="998" y="35"/>
                    <a:pt x="998" y="35"/>
                  </a:cubicBezTo>
                  <a:close/>
                  <a:moveTo>
                    <a:pt x="1092" y="18"/>
                  </a:moveTo>
                  <a:cubicBezTo>
                    <a:pt x="1091" y="7"/>
                    <a:pt x="1085" y="1"/>
                    <a:pt x="1073" y="0"/>
                  </a:cubicBezTo>
                  <a:cubicBezTo>
                    <a:pt x="1059" y="1"/>
                    <a:pt x="1051" y="7"/>
                    <a:pt x="1050" y="19"/>
                  </a:cubicBezTo>
                  <a:cubicBezTo>
                    <a:pt x="1050" y="26"/>
                    <a:pt x="1056" y="31"/>
                    <a:pt x="1068" y="34"/>
                  </a:cubicBezTo>
                  <a:cubicBezTo>
                    <a:pt x="1069" y="34"/>
                    <a:pt x="1069" y="34"/>
                    <a:pt x="1070" y="35"/>
                  </a:cubicBezTo>
                  <a:cubicBezTo>
                    <a:pt x="1077" y="36"/>
                    <a:pt x="1081" y="39"/>
                    <a:pt x="1081" y="42"/>
                  </a:cubicBezTo>
                  <a:cubicBezTo>
                    <a:pt x="1081" y="47"/>
                    <a:pt x="1077" y="49"/>
                    <a:pt x="1070" y="50"/>
                  </a:cubicBezTo>
                  <a:cubicBezTo>
                    <a:pt x="1064" y="49"/>
                    <a:pt x="1061" y="46"/>
                    <a:pt x="1061" y="39"/>
                  </a:cubicBezTo>
                  <a:cubicBezTo>
                    <a:pt x="1049" y="39"/>
                    <a:pt x="1049" y="39"/>
                    <a:pt x="1049" y="39"/>
                  </a:cubicBezTo>
                  <a:cubicBezTo>
                    <a:pt x="1049" y="52"/>
                    <a:pt x="1056" y="58"/>
                    <a:pt x="1070" y="58"/>
                  </a:cubicBezTo>
                  <a:cubicBezTo>
                    <a:pt x="1085" y="57"/>
                    <a:pt x="1093" y="51"/>
                    <a:pt x="1093" y="40"/>
                  </a:cubicBezTo>
                  <a:cubicBezTo>
                    <a:pt x="1093" y="32"/>
                    <a:pt x="1087" y="27"/>
                    <a:pt x="1074" y="24"/>
                  </a:cubicBezTo>
                  <a:cubicBezTo>
                    <a:pt x="1073" y="24"/>
                    <a:pt x="1073" y="24"/>
                    <a:pt x="1073" y="24"/>
                  </a:cubicBezTo>
                  <a:cubicBezTo>
                    <a:pt x="1066" y="23"/>
                    <a:pt x="1062" y="21"/>
                    <a:pt x="1063" y="16"/>
                  </a:cubicBezTo>
                  <a:cubicBezTo>
                    <a:pt x="1063" y="12"/>
                    <a:pt x="1066" y="10"/>
                    <a:pt x="1072" y="9"/>
                  </a:cubicBezTo>
                  <a:cubicBezTo>
                    <a:pt x="1077" y="9"/>
                    <a:pt x="1080" y="12"/>
                    <a:pt x="1080" y="18"/>
                  </a:cubicBezTo>
                  <a:cubicBezTo>
                    <a:pt x="1092" y="18"/>
                    <a:pt x="1092" y="18"/>
                    <a:pt x="1092" y="18"/>
                  </a:cubicBezTo>
                  <a:close/>
                  <a:moveTo>
                    <a:pt x="1127" y="2"/>
                  </a:moveTo>
                  <a:cubicBezTo>
                    <a:pt x="1115" y="2"/>
                    <a:pt x="1115" y="2"/>
                    <a:pt x="1115" y="2"/>
                  </a:cubicBezTo>
                  <a:cubicBezTo>
                    <a:pt x="1115" y="57"/>
                    <a:pt x="1115" y="57"/>
                    <a:pt x="1115" y="57"/>
                  </a:cubicBezTo>
                  <a:cubicBezTo>
                    <a:pt x="1127" y="57"/>
                    <a:pt x="1127" y="57"/>
                    <a:pt x="1127" y="57"/>
                  </a:cubicBezTo>
                  <a:cubicBezTo>
                    <a:pt x="1127" y="2"/>
                    <a:pt x="1127" y="2"/>
                    <a:pt x="1127" y="2"/>
                  </a:cubicBezTo>
                  <a:close/>
                  <a:moveTo>
                    <a:pt x="1146" y="11"/>
                  </a:moveTo>
                  <a:cubicBezTo>
                    <a:pt x="1162" y="11"/>
                    <a:pt x="1162" y="11"/>
                    <a:pt x="1162" y="11"/>
                  </a:cubicBezTo>
                  <a:cubicBezTo>
                    <a:pt x="1162" y="57"/>
                    <a:pt x="1162" y="57"/>
                    <a:pt x="1162" y="57"/>
                  </a:cubicBezTo>
                  <a:cubicBezTo>
                    <a:pt x="1174" y="57"/>
                    <a:pt x="1174" y="57"/>
                    <a:pt x="1174" y="57"/>
                  </a:cubicBezTo>
                  <a:cubicBezTo>
                    <a:pt x="1174" y="11"/>
                    <a:pt x="1174" y="11"/>
                    <a:pt x="1174" y="11"/>
                  </a:cubicBezTo>
                  <a:cubicBezTo>
                    <a:pt x="1190" y="11"/>
                    <a:pt x="1190" y="11"/>
                    <a:pt x="1190" y="11"/>
                  </a:cubicBezTo>
                  <a:cubicBezTo>
                    <a:pt x="1190" y="2"/>
                    <a:pt x="1190" y="2"/>
                    <a:pt x="1190" y="2"/>
                  </a:cubicBezTo>
                  <a:cubicBezTo>
                    <a:pt x="1146" y="2"/>
                    <a:pt x="1146" y="2"/>
                    <a:pt x="1146" y="2"/>
                  </a:cubicBezTo>
                  <a:cubicBezTo>
                    <a:pt x="1146" y="11"/>
                    <a:pt x="1146" y="11"/>
                    <a:pt x="1146" y="11"/>
                  </a:cubicBezTo>
                  <a:close/>
                  <a:moveTo>
                    <a:pt x="1224" y="57"/>
                  </a:moveTo>
                  <a:cubicBezTo>
                    <a:pt x="1236" y="57"/>
                    <a:pt x="1236" y="57"/>
                    <a:pt x="1236" y="57"/>
                  </a:cubicBezTo>
                  <a:cubicBezTo>
                    <a:pt x="1236" y="39"/>
                    <a:pt x="1236" y="39"/>
                    <a:pt x="1236" y="39"/>
                  </a:cubicBezTo>
                  <a:cubicBezTo>
                    <a:pt x="1254" y="2"/>
                    <a:pt x="1254" y="2"/>
                    <a:pt x="1254" y="2"/>
                  </a:cubicBezTo>
                  <a:cubicBezTo>
                    <a:pt x="1242" y="2"/>
                    <a:pt x="1242" y="2"/>
                    <a:pt x="1242" y="2"/>
                  </a:cubicBezTo>
                  <a:cubicBezTo>
                    <a:pt x="1231" y="27"/>
                    <a:pt x="1231" y="27"/>
                    <a:pt x="1231" y="27"/>
                  </a:cubicBezTo>
                  <a:cubicBezTo>
                    <a:pt x="1220" y="2"/>
                    <a:pt x="1220" y="2"/>
                    <a:pt x="1220" y="2"/>
                  </a:cubicBezTo>
                  <a:cubicBezTo>
                    <a:pt x="1206" y="2"/>
                    <a:pt x="1206" y="2"/>
                    <a:pt x="1206" y="2"/>
                  </a:cubicBezTo>
                  <a:cubicBezTo>
                    <a:pt x="1224" y="39"/>
                    <a:pt x="1224" y="39"/>
                    <a:pt x="1224" y="39"/>
                  </a:cubicBezTo>
                  <a:cubicBezTo>
                    <a:pt x="1224" y="57"/>
                    <a:pt x="1224" y="57"/>
                    <a:pt x="1224" y="57"/>
                  </a:cubicBezTo>
                  <a:close/>
                  <a:moveTo>
                    <a:pt x="1315" y="58"/>
                  </a:moveTo>
                  <a:cubicBezTo>
                    <a:pt x="1332" y="57"/>
                    <a:pt x="1340" y="48"/>
                    <a:pt x="1341" y="30"/>
                  </a:cubicBezTo>
                  <a:cubicBezTo>
                    <a:pt x="1340" y="11"/>
                    <a:pt x="1332" y="1"/>
                    <a:pt x="1315" y="0"/>
                  </a:cubicBezTo>
                  <a:cubicBezTo>
                    <a:pt x="1298" y="1"/>
                    <a:pt x="1289" y="11"/>
                    <a:pt x="1289" y="30"/>
                  </a:cubicBezTo>
                  <a:cubicBezTo>
                    <a:pt x="1289" y="48"/>
                    <a:pt x="1298" y="57"/>
                    <a:pt x="1315" y="58"/>
                  </a:cubicBezTo>
                  <a:close/>
                  <a:moveTo>
                    <a:pt x="1315" y="9"/>
                  </a:moveTo>
                  <a:cubicBezTo>
                    <a:pt x="1324" y="9"/>
                    <a:pt x="1329" y="16"/>
                    <a:pt x="1329" y="30"/>
                  </a:cubicBezTo>
                  <a:cubicBezTo>
                    <a:pt x="1329" y="43"/>
                    <a:pt x="1324" y="50"/>
                    <a:pt x="1315" y="50"/>
                  </a:cubicBezTo>
                  <a:cubicBezTo>
                    <a:pt x="1306" y="50"/>
                    <a:pt x="1301" y="43"/>
                    <a:pt x="1301" y="30"/>
                  </a:cubicBezTo>
                  <a:cubicBezTo>
                    <a:pt x="1301" y="16"/>
                    <a:pt x="1306" y="9"/>
                    <a:pt x="1315" y="9"/>
                  </a:cubicBezTo>
                  <a:close/>
                  <a:moveTo>
                    <a:pt x="1375" y="57"/>
                  </a:moveTo>
                  <a:cubicBezTo>
                    <a:pt x="1375" y="33"/>
                    <a:pt x="1375" y="33"/>
                    <a:pt x="1375" y="33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397" y="24"/>
                    <a:pt x="1397" y="24"/>
                    <a:pt x="1397" y="24"/>
                  </a:cubicBezTo>
                  <a:cubicBezTo>
                    <a:pt x="1375" y="24"/>
                    <a:pt x="1375" y="24"/>
                    <a:pt x="1375" y="24"/>
                  </a:cubicBezTo>
                  <a:cubicBezTo>
                    <a:pt x="1375" y="11"/>
                    <a:pt x="1375" y="11"/>
                    <a:pt x="1375" y="11"/>
                  </a:cubicBezTo>
                  <a:cubicBezTo>
                    <a:pt x="1399" y="11"/>
                    <a:pt x="1399" y="11"/>
                    <a:pt x="1399" y="11"/>
                  </a:cubicBezTo>
                  <a:cubicBezTo>
                    <a:pt x="1399" y="2"/>
                    <a:pt x="1399" y="2"/>
                    <a:pt x="1399" y="2"/>
                  </a:cubicBezTo>
                  <a:cubicBezTo>
                    <a:pt x="1363" y="2"/>
                    <a:pt x="1363" y="2"/>
                    <a:pt x="1363" y="2"/>
                  </a:cubicBezTo>
                  <a:cubicBezTo>
                    <a:pt x="1363" y="57"/>
                    <a:pt x="1363" y="57"/>
                    <a:pt x="1363" y="57"/>
                  </a:cubicBezTo>
                  <a:cubicBezTo>
                    <a:pt x="1375" y="57"/>
                    <a:pt x="1375" y="57"/>
                    <a:pt x="1375" y="57"/>
                  </a:cubicBezTo>
                  <a:close/>
                  <a:moveTo>
                    <a:pt x="1431" y="11"/>
                  </a:moveTo>
                  <a:cubicBezTo>
                    <a:pt x="1448" y="11"/>
                    <a:pt x="1448" y="11"/>
                    <a:pt x="1448" y="11"/>
                  </a:cubicBezTo>
                  <a:cubicBezTo>
                    <a:pt x="1448" y="57"/>
                    <a:pt x="1448" y="57"/>
                    <a:pt x="1448" y="57"/>
                  </a:cubicBezTo>
                  <a:cubicBezTo>
                    <a:pt x="1459" y="57"/>
                    <a:pt x="1459" y="57"/>
                    <a:pt x="1459" y="57"/>
                  </a:cubicBezTo>
                  <a:cubicBezTo>
                    <a:pt x="1459" y="11"/>
                    <a:pt x="1459" y="11"/>
                    <a:pt x="1459" y="11"/>
                  </a:cubicBezTo>
                  <a:cubicBezTo>
                    <a:pt x="1476" y="11"/>
                    <a:pt x="1476" y="11"/>
                    <a:pt x="1476" y="11"/>
                  </a:cubicBezTo>
                  <a:cubicBezTo>
                    <a:pt x="1476" y="2"/>
                    <a:pt x="1476" y="2"/>
                    <a:pt x="1476" y="2"/>
                  </a:cubicBezTo>
                  <a:cubicBezTo>
                    <a:pt x="1431" y="2"/>
                    <a:pt x="1431" y="2"/>
                    <a:pt x="1431" y="2"/>
                  </a:cubicBezTo>
                  <a:cubicBezTo>
                    <a:pt x="1431" y="11"/>
                    <a:pt x="1431" y="11"/>
                    <a:pt x="1431" y="11"/>
                  </a:cubicBezTo>
                  <a:close/>
                  <a:moveTo>
                    <a:pt x="1495" y="57"/>
                  </a:moveTo>
                  <a:cubicBezTo>
                    <a:pt x="1532" y="57"/>
                    <a:pt x="1532" y="57"/>
                    <a:pt x="1532" y="57"/>
                  </a:cubicBezTo>
                  <a:cubicBezTo>
                    <a:pt x="1532" y="48"/>
                    <a:pt x="1532" y="48"/>
                    <a:pt x="1532" y="48"/>
                  </a:cubicBezTo>
                  <a:cubicBezTo>
                    <a:pt x="1507" y="48"/>
                    <a:pt x="1507" y="48"/>
                    <a:pt x="1507" y="48"/>
                  </a:cubicBezTo>
                  <a:cubicBezTo>
                    <a:pt x="1507" y="33"/>
                    <a:pt x="1507" y="33"/>
                    <a:pt x="1507" y="33"/>
                  </a:cubicBezTo>
                  <a:cubicBezTo>
                    <a:pt x="1530" y="33"/>
                    <a:pt x="1530" y="33"/>
                    <a:pt x="1530" y="33"/>
                  </a:cubicBezTo>
                  <a:cubicBezTo>
                    <a:pt x="1530" y="24"/>
                    <a:pt x="1530" y="24"/>
                    <a:pt x="1530" y="24"/>
                  </a:cubicBezTo>
                  <a:cubicBezTo>
                    <a:pt x="1507" y="24"/>
                    <a:pt x="1507" y="24"/>
                    <a:pt x="1507" y="24"/>
                  </a:cubicBezTo>
                  <a:cubicBezTo>
                    <a:pt x="1507" y="11"/>
                    <a:pt x="1507" y="11"/>
                    <a:pt x="1507" y="11"/>
                  </a:cubicBezTo>
                  <a:cubicBezTo>
                    <a:pt x="1531" y="11"/>
                    <a:pt x="1531" y="11"/>
                    <a:pt x="1531" y="11"/>
                  </a:cubicBezTo>
                  <a:cubicBezTo>
                    <a:pt x="1531" y="2"/>
                    <a:pt x="1531" y="2"/>
                    <a:pt x="1531" y="2"/>
                  </a:cubicBezTo>
                  <a:cubicBezTo>
                    <a:pt x="1495" y="2"/>
                    <a:pt x="1495" y="2"/>
                    <a:pt x="1495" y="2"/>
                  </a:cubicBezTo>
                  <a:cubicBezTo>
                    <a:pt x="1495" y="57"/>
                    <a:pt x="1495" y="57"/>
                    <a:pt x="1495" y="57"/>
                  </a:cubicBezTo>
                  <a:close/>
                  <a:moveTo>
                    <a:pt x="1599" y="20"/>
                  </a:moveTo>
                  <a:cubicBezTo>
                    <a:pt x="1598" y="7"/>
                    <a:pt x="1590" y="1"/>
                    <a:pt x="1576" y="0"/>
                  </a:cubicBezTo>
                  <a:cubicBezTo>
                    <a:pt x="1561" y="1"/>
                    <a:pt x="1553" y="11"/>
                    <a:pt x="1553" y="30"/>
                  </a:cubicBezTo>
                  <a:cubicBezTo>
                    <a:pt x="1553" y="48"/>
                    <a:pt x="1561" y="57"/>
                    <a:pt x="1576" y="58"/>
                  </a:cubicBezTo>
                  <a:cubicBezTo>
                    <a:pt x="1590" y="58"/>
                    <a:pt x="1598" y="51"/>
                    <a:pt x="1599" y="39"/>
                  </a:cubicBezTo>
                  <a:cubicBezTo>
                    <a:pt x="1586" y="39"/>
                    <a:pt x="1586" y="39"/>
                    <a:pt x="1586" y="39"/>
                  </a:cubicBezTo>
                  <a:cubicBezTo>
                    <a:pt x="1586" y="46"/>
                    <a:pt x="1583" y="49"/>
                    <a:pt x="1576" y="50"/>
                  </a:cubicBezTo>
                  <a:cubicBezTo>
                    <a:pt x="1569" y="49"/>
                    <a:pt x="1566" y="43"/>
                    <a:pt x="1565" y="30"/>
                  </a:cubicBezTo>
                  <a:cubicBezTo>
                    <a:pt x="1566" y="16"/>
                    <a:pt x="1569" y="10"/>
                    <a:pt x="1576" y="9"/>
                  </a:cubicBezTo>
                  <a:cubicBezTo>
                    <a:pt x="1582" y="9"/>
                    <a:pt x="1586" y="13"/>
                    <a:pt x="1586" y="20"/>
                  </a:cubicBezTo>
                  <a:cubicBezTo>
                    <a:pt x="1599" y="20"/>
                    <a:pt x="1599" y="20"/>
                    <a:pt x="1599" y="20"/>
                  </a:cubicBezTo>
                  <a:close/>
                  <a:moveTo>
                    <a:pt x="1631" y="57"/>
                  </a:moveTo>
                  <a:cubicBezTo>
                    <a:pt x="1631" y="33"/>
                    <a:pt x="1631" y="33"/>
                    <a:pt x="1631" y="33"/>
                  </a:cubicBezTo>
                  <a:cubicBezTo>
                    <a:pt x="1652" y="33"/>
                    <a:pt x="1652" y="33"/>
                    <a:pt x="1652" y="33"/>
                  </a:cubicBezTo>
                  <a:cubicBezTo>
                    <a:pt x="1652" y="57"/>
                    <a:pt x="1652" y="57"/>
                    <a:pt x="1652" y="57"/>
                  </a:cubicBezTo>
                  <a:cubicBezTo>
                    <a:pt x="1664" y="57"/>
                    <a:pt x="1664" y="57"/>
                    <a:pt x="1664" y="57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52" y="2"/>
                    <a:pt x="1652" y="2"/>
                    <a:pt x="1652" y="2"/>
                  </a:cubicBezTo>
                  <a:cubicBezTo>
                    <a:pt x="1652" y="24"/>
                    <a:pt x="1652" y="24"/>
                    <a:pt x="1652" y="24"/>
                  </a:cubicBezTo>
                  <a:cubicBezTo>
                    <a:pt x="1631" y="24"/>
                    <a:pt x="1631" y="24"/>
                    <a:pt x="1631" y="24"/>
                  </a:cubicBezTo>
                  <a:cubicBezTo>
                    <a:pt x="1631" y="2"/>
                    <a:pt x="1631" y="2"/>
                    <a:pt x="1631" y="2"/>
                  </a:cubicBezTo>
                  <a:cubicBezTo>
                    <a:pt x="1620" y="2"/>
                    <a:pt x="1620" y="2"/>
                    <a:pt x="1620" y="2"/>
                  </a:cubicBezTo>
                  <a:cubicBezTo>
                    <a:pt x="1620" y="57"/>
                    <a:pt x="1620" y="57"/>
                    <a:pt x="1620" y="57"/>
                  </a:cubicBezTo>
                  <a:cubicBezTo>
                    <a:pt x="1631" y="57"/>
                    <a:pt x="1631" y="57"/>
                    <a:pt x="1631" y="57"/>
                  </a:cubicBezTo>
                  <a:close/>
                  <a:moveTo>
                    <a:pt x="1737" y="57"/>
                  </a:moveTo>
                  <a:cubicBezTo>
                    <a:pt x="1737" y="2"/>
                    <a:pt x="1737" y="2"/>
                    <a:pt x="1737" y="2"/>
                  </a:cubicBezTo>
                  <a:cubicBezTo>
                    <a:pt x="1726" y="2"/>
                    <a:pt x="1726" y="2"/>
                    <a:pt x="1726" y="2"/>
                  </a:cubicBezTo>
                  <a:cubicBezTo>
                    <a:pt x="1726" y="45"/>
                    <a:pt x="1726" y="45"/>
                    <a:pt x="1726" y="45"/>
                  </a:cubicBezTo>
                  <a:cubicBezTo>
                    <a:pt x="1725" y="45"/>
                    <a:pt x="1725" y="45"/>
                    <a:pt x="1725" y="45"/>
                  </a:cubicBezTo>
                  <a:cubicBezTo>
                    <a:pt x="1705" y="2"/>
                    <a:pt x="1705" y="2"/>
                    <a:pt x="1705" y="2"/>
                  </a:cubicBezTo>
                  <a:cubicBezTo>
                    <a:pt x="1687" y="2"/>
                    <a:pt x="1687" y="2"/>
                    <a:pt x="1687" y="2"/>
                  </a:cubicBezTo>
                  <a:cubicBezTo>
                    <a:pt x="1687" y="57"/>
                    <a:pt x="1687" y="57"/>
                    <a:pt x="1687" y="57"/>
                  </a:cubicBezTo>
                  <a:cubicBezTo>
                    <a:pt x="1698" y="57"/>
                    <a:pt x="1698" y="57"/>
                    <a:pt x="1698" y="57"/>
                  </a:cubicBezTo>
                  <a:cubicBezTo>
                    <a:pt x="1698" y="11"/>
                    <a:pt x="1698" y="11"/>
                    <a:pt x="1698" y="11"/>
                  </a:cubicBezTo>
                  <a:cubicBezTo>
                    <a:pt x="1699" y="11"/>
                    <a:pt x="1699" y="11"/>
                    <a:pt x="1699" y="11"/>
                  </a:cubicBezTo>
                  <a:cubicBezTo>
                    <a:pt x="1720" y="57"/>
                    <a:pt x="1720" y="57"/>
                    <a:pt x="1720" y="57"/>
                  </a:cubicBezTo>
                  <a:cubicBezTo>
                    <a:pt x="1737" y="57"/>
                    <a:pt x="1737" y="57"/>
                    <a:pt x="1737" y="57"/>
                  </a:cubicBezTo>
                  <a:close/>
                  <a:moveTo>
                    <a:pt x="1784" y="58"/>
                  </a:moveTo>
                  <a:cubicBezTo>
                    <a:pt x="1801" y="57"/>
                    <a:pt x="1810" y="48"/>
                    <a:pt x="1810" y="30"/>
                  </a:cubicBezTo>
                  <a:cubicBezTo>
                    <a:pt x="1810" y="11"/>
                    <a:pt x="1801" y="1"/>
                    <a:pt x="1784" y="0"/>
                  </a:cubicBezTo>
                  <a:cubicBezTo>
                    <a:pt x="1767" y="1"/>
                    <a:pt x="1759" y="11"/>
                    <a:pt x="1758" y="30"/>
                  </a:cubicBezTo>
                  <a:cubicBezTo>
                    <a:pt x="1759" y="48"/>
                    <a:pt x="1767" y="57"/>
                    <a:pt x="1784" y="58"/>
                  </a:cubicBezTo>
                  <a:close/>
                  <a:moveTo>
                    <a:pt x="1784" y="9"/>
                  </a:moveTo>
                  <a:cubicBezTo>
                    <a:pt x="1793" y="9"/>
                    <a:pt x="1798" y="16"/>
                    <a:pt x="1798" y="30"/>
                  </a:cubicBezTo>
                  <a:cubicBezTo>
                    <a:pt x="1798" y="43"/>
                    <a:pt x="1793" y="50"/>
                    <a:pt x="1784" y="50"/>
                  </a:cubicBezTo>
                  <a:cubicBezTo>
                    <a:pt x="1775" y="50"/>
                    <a:pt x="1771" y="43"/>
                    <a:pt x="1771" y="30"/>
                  </a:cubicBezTo>
                  <a:cubicBezTo>
                    <a:pt x="1771" y="16"/>
                    <a:pt x="1775" y="9"/>
                    <a:pt x="1784" y="9"/>
                  </a:cubicBezTo>
                  <a:close/>
                  <a:moveTo>
                    <a:pt x="1868" y="57"/>
                  </a:moveTo>
                  <a:cubicBezTo>
                    <a:pt x="1868" y="48"/>
                    <a:pt x="1868" y="48"/>
                    <a:pt x="1868" y="48"/>
                  </a:cubicBezTo>
                  <a:cubicBezTo>
                    <a:pt x="1844" y="48"/>
                    <a:pt x="1844" y="48"/>
                    <a:pt x="1844" y="48"/>
                  </a:cubicBezTo>
                  <a:cubicBezTo>
                    <a:pt x="1844" y="2"/>
                    <a:pt x="1844" y="2"/>
                    <a:pt x="1844" y="2"/>
                  </a:cubicBezTo>
                  <a:cubicBezTo>
                    <a:pt x="1833" y="2"/>
                    <a:pt x="1833" y="2"/>
                    <a:pt x="1833" y="2"/>
                  </a:cubicBezTo>
                  <a:cubicBezTo>
                    <a:pt x="1833" y="57"/>
                    <a:pt x="1833" y="57"/>
                    <a:pt x="1833" y="57"/>
                  </a:cubicBezTo>
                  <a:cubicBezTo>
                    <a:pt x="1868" y="57"/>
                    <a:pt x="1868" y="57"/>
                    <a:pt x="1868" y="57"/>
                  </a:cubicBezTo>
                  <a:close/>
                  <a:moveTo>
                    <a:pt x="1913" y="58"/>
                  </a:moveTo>
                  <a:cubicBezTo>
                    <a:pt x="1929" y="57"/>
                    <a:pt x="1938" y="48"/>
                    <a:pt x="1939" y="30"/>
                  </a:cubicBezTo>
                  <a:cubicBezTo>
                    <a:pt x="1938" y="11"/>
                    <a:pt x="1929" y="1"/>
                    <a:pt x="1913" y="0"/>
                  </a:cubicBezTo>
                  <a:cubicBezTo>
                    <a:pt x="1896" y="1"/>
                    <a:pt x="1887" y="11"/>
                    <a:pt x="1886" y="30"/>
                  </a:cubicBezTo>
                  <a:cubicBezTo>
                    <a:pt x="1887" y="48"/>
                    <a:pt x="1896" y="57"/>
                    <a:pt x="1913" y="58"/>
                  </a:cubicBezTo>
                  <a:close/>
                  <a:moveTo>
                    <a:pt x="1913" y="9"/>
                  </a:moveTo>
                  <a:cubicBezTo>
                    <a:pt x="1922" y="9"/>
                    <a:pt x="1926" y="16"/>
                    <a:pt x="1926" y="30"/>
                  </a:cubicBezTo>
                  <a:cubicBezTo>
                    <a:pt x="1926" y="43"/>
                    <a:pt x="1922" y="50"/>
                    <a:pt x="1913" y="50"/>
                  </a:cubicBezTo>
                  <a:cubicBezTo>
                    <a:pt x="1903" y="50"/>
                    <a:pt x="1899" y="43"/>
                    <a:pt x="1899" y="30"/>
                  </a:cubicBezTo>
                  <a:cubicBezTo>
                    <a:pt x="1899" y="16"/>
                    <a:pt x="1903" y="9"/>
                    <a:pt x="1913" y="9"/>
                  </a:cubicBezTo>
                  <a:close/>
                  <a:moveTo>
                    <a:pt x="1997" y="37"/>
                  </a:moveTo>
                  <a:cubicBezTo>
                    <a:pt x="1997" y="48"/>
                    <a:pt x="1997" y="48"/>
                    <a:pt x="1997" y="48"/>
                  </a:cubicBezTo>
                  <a:cubicBezTo>
                    <a:pt x="1997" y="49"/>
                    <a:pt x="1997" y="49"/>
                    <a:pt x="1997" y="48"/>
                  </a:cubicBezTo>
                  <a:cubicBezTo>
                    <a:pt x="1993" y="49"/>
                    <a:pt x="1989" y="50"/>
                    <a:pt x="1986" y="50"/>
                  </a:cubicBezTo>
                  <a:cubicBezTo>
                    <a:pt x="1976" y="49"/>
                    <a:pt x="1971" y="43"/>
                    <a:pt x="1971" y="30"/>
                  </a:cubicBezTo>
                  <a:cubicBezTo>
                    <a:pt x="1971" y="16"/>
                    <a:pt x="1976" y="9"/>
                    <a:pt x="1986" y="9"/>
                  </a:cubicBezTo>
                  <a:cubicBezTo>
                    <a:pt x="1994" y="9"/>
                    <a:pt x="1997" y="12"/>
                    <a:pt x="1997" y="18"/>
                  </a:cubicBezTo>
                  <a:cubicBezTo>
                    <a:pt x="2010" y="18"/>
                    <a:pt x="2010" y="18"/>
                    <a:pt x="2010" y="18"/>
                  </a:cubicBezTo>
                  <a:cubicBezTo>
                    <a:pt x="2010" y="6"/>
                    <a:pt x="2001" y="0"/>
                    <a:pt x="1984" y="0"/>
                  </a:cubicBezTo>
                  <a:cubicBezTo>
                    <a:pt x="1968" y="2"/>
                    <a:pt x="1959" y="11"/>
                    <a:pt x="1959" y="30"/>
                  </a:cubicBezTo>
                  <a:cubicBezTo>
                    <a:pt x="1959" y="47"/>
                    <a:pt x="1968" y="57"/>
                    <a:pt x="1984" y="58"/>
                  </a:cubicBezTo>
                  <a:cubicBezTo>
                    <a:pt x="1989" y="58"/>
                    <a:pt x="1994" y="58"/>
                    <a:pt x="1997" y="57"/>
                  </a:cubicBezTo>
                  <a:cubicBezTo>
                    <a:pt x="2001" y="57"/>
                    <a:pt x="2005" y="57"/>
                    <a:pt x="2009" y="55"/>
                  </a:cubicBezTo>
                  <a:cubicBezTo>
                    <a:pt x="2009" y="27"/>
                    <a:pt x="2009" y="27"/>
                    <a:pt x="2009" y="27"/>
                  </a:cubicBezTo>
                  <a:cubicBezTo>
                    <a:pt x="1987" y="27"/>
                    <a:pt x="1987" y="27"/>
                    <a:pt x="1987" y="27"/>
                  </a:cubicBezTo>
                  <a:cubicBezTo>
                    <a:pt x="1987" y="37"/>
                    <a:pt x="1987" y="37"/>
                    <a:pt x="1987" y="37"/>
                  </a:cubicBezTo>
                  <a:cubicBezTo>
                    <a:pt x="1997" y="37"/>
                    <a:pt x="1997" y="37"/>
                    <a:pt x="1997" y="37"/>
                  </a:cubicBezTo>
                  <a:close/>
                  <a:moveTo>
                    <a:pt x="2048" y="57"/>
                  </a:moveTo>
                  <a:cubicBezTo>
                    <a:pt x="2059" y="57"/>
                    <a:pt x="2059" y="57"/>
                    <a:pt x="2059" y="57"/>
                  </a:cubicBezTo>
                  <a:cubicBezTo>
                    <a:pt x="2059" y="39"/>
                    <a:pt x="2059" y="39"/>
                    <a:pt x="2059" y="39"/>
                  </a:cubicBezTo>
                  <a:cubicBezTo>
                    <a:pt x="2078" y="2"/>
                    <a:pt x="2078" y="2"/>
                    <a:pt x="2078" y="2"/>
                  </a:cubicBezTo>
                  <a:cubicBezTo>
                    <a:pt x="2066" y="2"/>
                    <a:pt x="2066" y="2"/>
                    <a:pt x="2066" y="2"/>
                  </a:cubicBezTo>
                  <a:cubicBezTo>
                    <a:pt x="2054" y="27"/>
                    <a:pt x="2054" y="27"/>
                    <a:pt x="2054" y="27"/>
                  </a:cubicBezTo>
                  <a:cubicBezTo>
                    <a:pt x="2043" y="2"/>
                    <a:pt x="2043" y="2"/>
                    <a:pt x="2043" y="2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48" y="39"/>
                    <a:pt x="2048" y="39"/>
                    <a:pt x="2048" y="39"/>
                  </a:cubicBezTo>
                  <a:lnTo>
                    <a:pt x="2048" y="57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35" name="文本框 34">
            <a:extLst>
              <a:ext uri="{FF2B5EF4-FFF2-40B4-BE49-F238E27FC236}">
                <a16:creationId xmlns="" xmlns:a16="http://schemas.microsoft.com/office/drawing/2014/main" id="{C8181E22-A60A-4841-9838-5B5AB16F9E7D}"/>
              </a:ext>
            </a:extLst>
          </p:cNvPr>
          <p:cNvSpPr txBox="1"/>
          <p:nvPr userDrawn="1"/>
        </p:nvSpPr>
        <p:spPr>
          <a:xfrm>
            <a:off x="4401987" y="1285290"/>
            <a:ext cx="3388027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b="0" i="0" kern="1200" spc="600" dirty="0">
                <a:gradFill flip="none" rotWithShape="1">
                  <a:gsLst>
                    <a:gs pos="0">
                      <a:schemeClr val="accent1">
                        <a:alpha val="24000"/>
                      </a:schemeClr>
                    </a:gs>
                    <a:gs pos="66000">
                      <a:srgbClr val="CC696E">
                        <a:alpha val="14000"/>
                      </a:srgbClr>
                    </a:gs>
                    <a:gs pos="100000">
                      <a:schemeClr val="accent1">
                        <a:lumMod val="20000"/>
                        <a:lumOff val="80000"/>
                        <a:alpha val="0"/>
                      </a:schemeClr>
                    </a:gs>
                  </a:gsLst>
                  <a:lin ang="5400000" scaled="1"/>
                  <a:tileRect/>
                </a:gradFill>
                <a:effectLst/>
                <a:latin typeface="Alibaba Sans Medium" panose="020B0603020203040204" pitchFamily="34" charset="0"/>
                <a:ea typeface="+mn-ea"/>
                <a:cs typeface="Alibaba Sans Medium" panose="020B0603020203040204" pitchFamily="34" charset="0"/>
              </a:rPr>
              <a:t>THESIS</a:t>
            </a:r>
            <a:endParaRPr lang="zh-CN" altLang="en-US" sz="6600" spc="600" dirty="0">
              <a:gradFill flip="none" rotWithShape="1">
                <a:gsLst>
                  <a:gs pos="0">
                    <a:schemeClr val="accent1">
                      <a:alpha val="24000"/>
                    </a:schemeClr>
                  </a:gs>
                  <a:gs pos="66000">
                    <a:srgbClr val="CC696E">
                      <a:alpha val="14000"/>
                    </a:srgbClr>
                  </a:gs>
                  <a:gs pos="100000">
                    <a:schemeClr val="accent1">
                      <a:lumMod val="20000"/>
                      <a:lumOff val="80000"/>
                      <a:alpha val="0"/>
                    </a:schemeClr>
                  </a:gs>
                </a:gsLst>
                <a:lin ang="5400000" scaled="1"/>
                <a:tileRect/>
              </a:gradFill>
              <a:latin typeface="Alibaba Sans Medium" panose="020B0603020203040204" pitchFamily="34" charset="0"/>
              <a:cs typeface="Alibaba Sans Medium" panose="020B0603020203040204" pitchFamily="34" charset="0"/>
            </a:endParaRPr>
          </a:p>
        </p:txBody>
      </p:sp>
      <p:sp>
        <p:nvSpPr>
          <p:cNvPr id="2" name="文本框 1">
            <a:extLst>
              <a:ext uri="{FF2B5EF4-FFF2-40B4-BE49-F238E27FC236}">
                <a16:creationId xmlns="" xmlns:a16="http://schemas.microsoft.com/office/drawing/2014/main" id="{B8BF3C6B-5A4F-47F8-8646-E43EC0759AFA}"/>
              </a:ext>
            </a:extLst>
          </p:cNvPr>
          <p:cNvSpPr txBox="1"/>
          <p:nvPr userDrawn="1"/>
        </p:nvSpPr>
        <p:spPr>
          <a:xfrm>
            <a:off x="5838825" y="6239440"/>
            <a:ext cx="51435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91D84E01-7CAC-469D-A394-34B33E4D31AA}" type="slidenum">
              <a:rPr lang="zh-CN" altLang="en-US" sz="1000" smtClean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‹#›</a:t>
            </a:fld>
            <a:r>
              <a:rPr lang="en-US" altLang="zh-CN" sz="1000" dirty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/61</a:t>
            </a:r>
            <a:endParaRPr lang="zh-CN" altLang="en-US" sz="1000" dirty="0">
              <a:solidFill>
                <a:schemeClr val="tx2">
                  <a:lumMod val="75000"/>
                  <a:lumOff val="2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489186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3840" userDrawn="1">
          <p15:clr>
            <a:srgbClr val="FBAE40"/>
          </p15:clr>
        </p15:guide>
        <p15:guide id="3" orient="horz" pos="4065" userDrawn="1">
          <p15:clr>
            <a:srgbClr val="FBAE40"/>
          </p15:clr>
        </p15:guide>
        <p15:guide id="4" orient="horz" pos="572" userDrawn="1">
          <p15:clr>
            <a:srgbClr val="FBAE40"/>
          </p15:clr>
        </p15:guide>
        <p15:guide id="5" pos="393" userDrawn="1">
          <p15:clr>
            <a:srgbClr val="FBAE40"/>
          </p15:clr>
        </p15:guide>
        <p15:guide id="6" pos="7287" userDrawn="1">
          <p15:clr>
            <a:srgbClr val="FBAE40"/>
          </p15:clr>
        </p15:guide>
        <p15:guide id="9" orient="horz" pos="216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二段内容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椭圆 37">
            <a:extLst>
              <a:ext uri="{FF2B5EF4-FFF2-40B4-BE49-F238E27FC236}">
                <a16:creationId xmlns="" xmlns:a16="http://schemas.microsoft.com/office/drawing/2014/main" id="{84C04A6D-860C-41ED-A546-DAC2DED2EA97}"/>
              </a:ext>
            </a:extLst>
          </p:cNvPr>
          <p:cNvSpPr/>
          <p:nvPr userDrawn="1"/>
        </p:nvSpPr>
        <p:spPr>
          <a:xfrm>
            <a:off x="52244" y="317500"/>
            <a:ext cx="588737" cy="58873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" name="直接连接符 4">
            <a:extLst>
              <a:ext uri="{FF2B5EF4-FFF2-40B4-BE49-F238E27FC236}">
                <a16:creationId xmlns="" xmlns:a16="http://schemas.microsoft.com/office/drawing/2014/main" id="{BB1B28FC-5126-4DA9-BA2D-1E17C604E85F}"/>
              </a:ext>
            </a:extLst>
          </p:cNvPr>
          <p:cNvCxnSpPr>
            <a:cxnSpLocks/>
          </p:cNvCxnSpPr>
          <p:nvPr userDrawn="1"/>
        </p:nvCxnSpPr>
        <p:spPr>
          <a:xfrm flipH="1">
            <a:off x="0" y="6464232"/>
            <a:ext cx="121920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日期占位符 1">
            <a:extLst>
              <a:ext uri="{FF2B5EF4-FFF2-40B4-BE49-F238E27FC236}">
                <a16:creationId xmlns="" xmlns:a16="http://schemas.microsoft.com/office/drawing/2014/main" id="{D7A2292B-EE40-46A9-AB98-7BECD588F0CD}"/>
              </a:ext>
            </a:extLst>
          </p:cNvPr>
          <p:cNvSpPr txBox="1">
            <a:spLocks/>
          </p:cNvSpPr>
          <p:nvPr userDrawn="1"/>
        </p:nvSpPr>
        <p:spPr>
          <a:xfrm>
            <a:off x="527379" y="6218011"/>
            <a:ext cx="2743200" cy="24622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zh-CN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思源宋体 CN" panose="02020400000000000000" pitchFamily="18" charset="-122"/>
                <a:ea typeface="思源宋体 CN" panose="02020400000000000000" pitchFamily="18" charset="-122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9B8BA154-C3C8-4167-8D81-07371FF20131}" type="datetimeFigureOut">
              <a:rPr lang="zh-CN" altLang="en-US" smtClean="0"/>
              <a:pPr/>
              <a:t>2020/5/12</a:t>
            </a:fld>
            <a:endParaRPr lang="zh-CN" altLang="en-US" dirty="0"/>
          </a:p>
        </p:txBody>
      </p:sp>
      <p:sp>
        <p:nvSpPr>
          <p:cNvPr id="9" name="平行四边形 8">
            <a:extLst>
              <a:ext uri="{FF2B5EF4-FFF2-40B4-BE49-F238E27FC236}">
                <a16:creationId xmlns="" xmlns:a16="http://schemas.microsoft.com/office/drawing/2014/main" id="{A7C7F805-A58D-4296-AF31-1EE00E23C95F}"/>
              </a:ext>
            </a:extLst>
          </p:cNvPr>
          <p:cNvSpPr/>
          <p:nvPr userDrawn="1"/>
        </p:nvSpPr>
        <p:spPr>
          <a:xfrm>
            <a:off x="346024" y="840993"/>
            <a:ext cx="11382426" cy="65243"/>
          </a:xfrm>
          <a:prstGeom prst="parallelogram">
            <a:avLst/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" name="组合 10">
            <a:extLst>
              <a:ext uri="{FF2B5EF4-FFF2-40B4-BE49-F238E27FC236}">
                <a16:creationId xmlns="" xmlns:a16="http://schemas.microsoft.com/office/drawing/2014/main" id="{D0B11FB7-DB2C-4245-B7EE-CA089E05FF93}"/>
              </a:ext>
            </a:extLst>
          </p:cNvPr>
          <p:cNvGrpSpPr/>
          <p:nvPr userDrawn="1"/>
        </p:nvGrpSpPr>
        <p:grpSpPr>
          <a:xfrm>
            <a:off x="11811018" y="595757"/>
            <a:ext cx="245390" cy="128440"/>
            <a:chOff x="4909622" y="1685731"/>
            <a:chExt cx="2144762" cy="1122596"/>
          </a:xfrm>
        </p:grpSpPr>
        <p:sp>
          <p:nvSpPr>
            <p:cNvPr id="12" name="菱形 11">
              <a:extLst>
                <a:ext uri="{FF2B5EF4-FFF2-40B4-BE49-F238E27FC236}">
                  <a16:creationId xmlns="" xmlns:a16="http://schemas.microsoft.com/office/drawing/2014/main" id="{4E3A30AA-7A81-4828-B56E-64B4855B98C3}"/>
                </a:ext>
              </a:extLst>
            </p:cNvPr>
            <p:cNvSpPr/>
            <p:nvPr userDrawn="1"/>
          </p:nvSpPr>
          <p:spPr>
            <a:xfrm>
              <a:off x="4909622" y="1685731"/>
              <a:ext cx="2144762" cy="597096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="" xmlns:a16="http://schemas.microsoft.com/office/drawing/2014/main" id="{53670DF4-4556-484D-A931-D0A57714B6B2}"/>
                </a:ext>
              </a:extLst>
            </p:cNvPr>
            <p:cNvSpPr/>
            <p:nvPr userDrawn="1"/>
          </p:nvSpPr>
          <p:spPr>
            <a:xfrm>
              <a:off x="5263336" y="2158024"/>
              <a:ext cx="1437335" cy="517398"/>
            </a:xfrm>
            <a:custGeom>
              <a:avLst/>
              <a:gdLst>
                <a:gd name="connsiteX0" fmla="*/ 0 w 1437335"/>
                <a:gd name="connsiteY0" fmla="*/ 0 h 517398"/>
                <a:gd name="connsiteX1" fmla="*/ 718667 w 1437335"/>
                <a:gd name="connsiteY1" fmla="*/ 200075 h 517398"/>
                <a:gd name="connsiteX2" fmla="*/ 1437335 w 1437335"/>
                <a:gd name="connsiteY2" fmla="*/ 0 h 517398"/>
                <a:gd name="connsiteX3" fmla="*/ 1437335 w 1437335"/>
                <a:gd name="connsiteY3" fmla="*/ 517398 h 517398"/>
                <a:gd name="connsiteX4" fmla="*/ 1396347 w 1437335"/>
                <a:gd name="connsiteY4" fmla="*/ 494706 h 517398"/>
                <a:gd name="connsiteX5" fmla="*/ 718667 w 1437335"/>
                <a:gd name="connsiteY5" fmla="*/ 366483 h 517398"/>
                <a:gd name="connsiteX6" fmla="*/ 40987 w 1437335"/>
                <a:gd name="connsiteY6" fmla="*/ 494706 h 517398"/>
                <a:gd name="connsiteX7" fmla="*/ 0 w 1437335"/>
                <a:gd name="connsiteY7" fmla="*/ 517398 h 51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7335" h="517398">
                  <a:moveTo>
                    <a:pt x="0" y="0"/>
                  </a:moveTo>
                  <a:lnTo>
                    <a:pt x="718667" y="200075"/>
                  </a:lnTo>
                  <a:lnTo>
                    <a:pt x="1437335" y="0"/>
                  </a:lnTo>
                  <a:lnTo>
                    <a:pt x="1437335" y="517398"/>
                  </a:lnTo>
                  <a:lnTo>
                    <a:pt x="1396347" y="494706"/>
                  </a:lnTo>
                  <a:cubicBezTo>
                    <a:pt x="1222914" y="415483"/>
                    <a:pt x="983318" y="366483"/>
                    <a:pt x="718667" y="366483"/>
                  </a:cubicBezTo>
                  <a:cubicBezTo>
                    <a:pt x="454017" y="366483"/>
                    <a:pt x="214421" y="415483"/>
                    <a:pt x="40987" y="494706"/>
                  </a:cubicBezTo>
                  <a:lnTo>
                    <a:pt x="0" y="517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14" name="直接连接符 13">
              <a:extLst>
                <a:ext uri="{FF2B5EF4-FFF2-40B4-BE49-F238E27FC236}">
                  <a16:creationId xmlns="" xmlns:a16="http://schemas.microsoft.com/office/drawing/2014/main" id="{97D17A4B-9EE1-4015-B7DA-FDD7BF0CAE3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080496" y="1995901"/>
              <a:ext cx="1" cy="77084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椭圆 14">
              <a:extLst>
                <a:ext uri="{FF2B5EF4-FFF2-40B4-BE49-F238E27FC236}">
                  <a16:creationId xmlns="" xmlns:a16="http://schemas.microsoft.com/office/drawing/2014/main" id="{AB5741C4-F007-4D49-AB56-D3830699B41E}"/>
                </a:ext>
              </a:extLst>
            </p:cNvPr>
            <p:cNvSpPr/>
            <p:nvPr userDrawn="1"/>
          </p:nvSpPr>
          <p:spPr>
            <a:xfrm>
              <a:off x="5040571" y="2579759"/>
              <a:ext cx="79851" cy="7985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等腰三角形 15">
              <a:extLst>
                <a:ext uri="{FF2B5EF4-FFF2-40B4-BE49-F238E27FC236}">
                  <a16:creationId xmlns="" xmlns:a16="http://schemas.microsoft.com/office/drawing/2014/main" id="{2F56512E-4A9E-42E0-8C18-8EF639B0E3F3}"/>
                </a:ext>
              </a:extLst>
            </p:cNvPr>
            <p:cNvSpPr/>
            <p:nvPr userDrawn="1"/>
          </p:nvSpPr>
          <p:spPr>
            <a:xfrm>
              <a:off x="5021761" y="2637502"/>
              <a:ext cx="117470" cy="170825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" name="ïş1îdé">
            <a:extLst>
              <a:ext uri="{FF2B5EF4-FFF2-40B4-BE49-F238E27FC236}">
                <a16:creationId xmlns="" xmlns:a16="http://schemas.microsoft.com/office/drawing/2014/main" id="{787942FB-3711-4D37-AAF1-BAA04895D433}"/>
              </a:ext>
            </a:extLst>
          </p:cNvPr>
          <p:cNvSpPr/>
          <p:nvPr userDrawn="1"/>
        </p:nvSpPr>
        <p:spPr bwMode="auto">
          <a:xfrm>
            <a:off x="167689" y="429746"/>
            <a:ext cx="357847" cy="364244"/>
          </a:xfrm>
          <a:custGeom>
            <a:avLst/>
            <a:gdLst>
              <a:gd name="T0" fmla="*/ 606 w 808"/>
              <a:gd name="T1" fmla="*/ 701 h 821"/>
              <a:gd name="T2" fmla="*/ 597 w 808"/>
              <a:gd name="T3" fmla="*/ 703 h 821"/>
              <a:gd name="T4" fmla="*/ 597 w 808"/>
              <a:gd name="T5" fmla="*/ 684 h 821"/>
              <a:gd name="T6" fmla="*/ 620 w 808"/>
              <a:gd name="T7" fmla="*/ 651 h 821"/>
              <a:gd name="T8" fmla="*/ 606 w 808"/>
              <a:gd name="T9" fmla="*/ 661 h 821"/>
              <a:gd name="T10" fmla="*/ 584 w 808"/>
              <a:gd name="T11" fmla="*/ 659 h 821"/>
              <a:gd name="T12" fmla="*/ 591 w 808"/>
              <a:gd name="T13" fmla="*/ 642 h 821"/>
              <a:gd name="T14" fmla="*/ 597 w 808"/>
              <a:gd name="T15" fmla="*/ 649 h 821"/>
              <a:gd name="T16" fmla="*/ 620 w 808"/>
              <a:gd name="T17" fmla="*/ 619 h 821"/>
              <a:gd name="T18" fmla="*/ 636 w 808"/>
              <a:gd name="T19" fmla="*/ 634 h 821"/>
              <a:gd name="T20" fmla="*/ 623 w 808"/>
              <a:gd name="T21" fmla="*/ 679 h 821"/>
              <a:gd name="T22" fmla="*/ 620 w 808"/>
              <a:gd name="T23" fmla="*/ 692 h 821"/>
              <a:gd name="T24" fmla="*/ 177 w 808"/>
              <a:gd name="T25" fmla="*/ 710 h 821"/>
              <a:gd name="T26" fmla="*/ 216 w 808"/>
              <a:gd name="T27" fmla="*/ 643 h 821"/>
              <a:gd name="T28" fmla="*/ 233 w 808"/>
              <a:gd name="T29" fmla="*/ 632 h 821"/>
              <a:gd name="T30" fmla="*/ 209 w 808"/>
              <a:gd name="T31" fmla="*/ 667 h 821"/>
              <a:gd name="T32" fmla="*/ 245 w 808"/>
              <a:gd name="T33" fmla="*/ 647 h 821"/>
              <a:gd name="T34" fmla="*/ 246 w 808"/>
              <a:gd name="T35" fmla="*/ 676 h 821"/>
              <a:gd name="T36" fmla="*/ 228 w 808"/>
              <a:gd name="T37" fmla="*/ 694 h 821"/>
              <a:gd name="T38" fmla="*/ 203 w 808"/>
              <a:gd name="T39" fmla="*/ 719 h 821"/>
              <a:gd name="T40" fmla="*/ 207 w 808"/>
              <a:gd name="T41" fmla="*/ 683 h 821"/>
              <a:gd name="T42" fmla="*/ 446 w 808"/>
              <a:gd name="T43" fmla="*/ 698 h 821"/>
              <a:gd name="T44" fmla="*/ 444 w 808"/>
              <a:gd name="T45" fmla="*/ 686 h 821"/>
              <a:gd name="T46" fmla="*/ 445 w 808"/>
              <a:gd name="T47" fmla="*/ 674 h 821"/>
              <a:gd name="T48" fmla="*/ 434 w 808"/>
              <a:gd name="T49" fmla="*/ 668 h 821"/>
              <a:gd name="T50" fmla="*/ 438 w 808"/>
              <a:gd name="T51" fmla="*/ 651 h 821"/>
              <a:gd name="T52" fmla="*/ 456 w 808"/>
              <a:gd name="T53" fmla="*/ 644 h 821"/>
              <a:gd name="T54" fmla="*/ 465 w 808"/>
              <a:gd name="T55" fmla="*/ 643 h 821"/>
              <a:gd name="T56" fmla="*/ 457 w 808"/>
              <a:gd name="T57" fmla="*/ 675 h 821"/>
              <a:gd name="T58" fmla="*/ 455 w 808"/>
              <a:gd name="T59" fmla="*/ 690 h 821"/>
              <a:gd name="T60" fmla="*/ 265 w 808"/>
              <a:gd name="T61" fmla="*/ 713 h 821"/>
              <a:gd name="T62" fmla="*/ 562 w 808"/>
              <a:gd name="T63" fmla="*/ 715 h 821"/>
              <a:gd name="T64" fmla="*/ 292 w 808"/>
              <a:gd name="T65" fmla="*/ 705 h 821"/>
              <a:gd name="T66" fmla="*/ 300 w 808"/>
              <a:gd name="T67" fmla="*/ 666 h 821"/>
              <a:gd name="T68" fmla="*/ 285 w 808"/>
              <a:gd name="T69" fmla="*/ 672 h 821"/>
              <a:gd name="T70" fmla="*/ 302 w 808"/>
              <a:gd name="T71" fmla="*/ 650 h 821"/>
              <a:gd name="T72" fmla="*/ 307 w 808"/>
              <a:gd name="T73" fmla="*/ 637 h 821"/>
              <a:gd name="T74" fmla="*/ 319 w 808"/>
              <a:gd name="T75" fmla="*/ 648 h 821"/>
              <a:gd name="T76" fmla="*/ 305 w 808"/>
              <a:gd name="T77" fmla="*/ 696 h 821"/>
              <a:gd name="T78" fmla="*/ 511 w 808"/>
              <a:gd name="T79" fmla="*/ 689 h 821"/>
              <a:gd name="T80" fmla="*/ 538 w 808"/>
              <a:gd name="T81" fmla="*/ 638 h 821"/>
              <a:gd name="T82" fmla="*/ 529 w 808"/>
              <a:gd name="T83" fmla="*/ 700 h 821"/>
              <a:gd name="T84" fmla="*/ 241 w 808"/>
              <a:gd name="T85" fmla="*/ 701 h 821"/>
              <a:gd name="T86" fmla="*/ 469 w 808"/>
              <a:gd name="T87" fmla="*/ 701 h 821"/>
              <a:gd name="T88" fmla="*/ 447 w 808"/>
              <a:gd name="T89" fmla="*/ 705 h 821"/>
              <a:gd name="T90" fmla="*/ 349 w 808"/>
              <a:gd name="T91" fmla="*/ 697 h 821"/>
              <a:gd name="T92" fmla="*/ 371 w 808"/>
              <a:gd name="T93" fmla="*/ 665 h 821"/>
              <a:gd name="T94" fmla="*/ 400 w 808"/>
              <a:gd name="T95" fmla="*/ 667 h 821"/>
              <a:gd name="T96" fmla="*/ 375 w 808"/>
              <a:gd name="T97" fmla="*/ 697 h 821"/>
              <a:gd name="T98" fmla="*/ 220 w 808"/>
              <a:gd name="T99" fmla="*/ 683 h 821"/>
              <a:gd name="T100" fmla="*/ 223 w 808"/>
              <a:gd name="T101" fmla="*/ 690 h 821"/>
              <a:gd name="T102" fmla="*/ 318 w 808"/>
              <a:gd name="T103" fmla="*/ 697 h 821"/>
              <a:gd name="T104" fmla="*/ 206 w 808"/>
              <a:gd name="T105" fmla="*/ 674 h 821"/>
              <a:gd name="T106" fmla="*/ 311 w 808"/>
              <a:gd name="T107" fmla="*/ 660 h 821"/>
              <a:gd name="T108" fmla="*/ 614 w 808"/>
              <a:gd name="T109" fmla="*/ 661 h 821"/>
              <a:gd name="T110" fmla="*/ 607 w 808"/>
              <a:gd name="T111" fmla="*/ 650 h 821"/>
              <a:gd name="T112" fmla="*/ 217 w 808"/>
              <a:gd name="T113" fmla="*/ 627 h 821"/>
              <a:gd name="T114" fmla="*/ 161 w 808"/>
              <a:gd name="T115" fmla="*/ 585 h 821"/>
              <a:gd name="T116" fmla="*/ 114 w 808"/>
              <a:gd name="T117" fmla="*/ 372 h 821"/>
              <a:gd name="T118" fmla="*/ 243 w 808"/>
              <a:gd name="T119" fmla="*/ 205 h 821"/>
              <a:gd name="T120" fmla="*/ 433 w 808"/>
              <a:gd name="T121" fmla="*/ 152 h 821"/>
              <a:gd name="T122" fmla="*/ 653 w 808"/>
              <a:gd name="T123" fmla="*/ 325 h 821"/>
              <a:gd name="T124" fmla="*/ 664 w 808"/>
              <a:gd name="T125" fmla="*/ 501 h 8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8" h="821">
                <a:moveTo>
                  <a:pt x="404" y="821"/>
                </a:moveTo>
                <a:cubicBezTo>
                  <a:pt x="626" y="821"/>
                  <a:pt x="808" y="637"/>
                  <a:pt x="808" y="411"/>
                </a:cubicBezTo>
                <a:cubicBezTo>
                  <a:pt x="808" y="185"/>
                  <a:pt x="626" y="0"/>
                  <a:pt x="404" y="0"/>
                </a:cubicBezTo>
                <a:cubicBezTo>
                  <a:pt x="181" y="0"/>
                  <a:pt x="0" y="185"/>
                  <a:pt x="0" y="411"/>
                </a:cubicBezTo>
                <a:cubicBezTo>
                  <a:pt x="0" y="637"/>
                  <a:pt x="181" y="821"/>
                  <a:pt x="404" y="821"/>
                </a:cubicBezTo>
                <a:close/>
                <a:moveTo>
                  <a:pt x="404" y="3"/>
                </a:moveTo>
                <a:cubicBezTo>
                  <a:pt x="474" y="48"/>
                  <a:pt x="616" y="90"/>
                  <a:pt x="583" y="158"/>
                </a:cubicBezTo>
                <a:cubicBezTo>
                  <a:pt x="638" y="106"/>
                  <a:pt x="721" y="230"/>
                  <a:pt x="785" y="285"/>
                </a:cubicBezTo>
                <a:cubicBezTo>
                  <a:pt x="765" y="362"/>
                  <a:pt x="769" y="520"/>
                  <a:pt x="693" y="507"/>
                </a:cubicBezTo>
                <a:cubicBezTo>
                  <a:pt x="761" y="544"/>
                  <a:pt x="669" y="666"/>
                  <a:pt x="644" y="734"/>
                </a:cubicBezTo>
                <a:cubicBezTo>
                  <a:pt x="567" y="740"/>
                  <a:pt x="412" y="799"/>
                  <a:pt x="405" y="723"/>
                </a:cubicBezTo>
                <a:cubicBezTo>
                  <a:pt x="392" y="797"/>
                  <a:pt x="241" y="737"/>
                  <a:pt x="161" y="732"/>
                </a:cubicBezTo>
                <a:cubicBezTo>
                  <a:pt x="134" y="658"/>
                  <a:pt x="46" y="545"/>
                  <a:pt x="113" y="509"/>
                </a:cubicBezTo>
                <a:cubicBezTo>
                  <a:pt x="35" y="520"/>
                  <a:pt x="47" y="364"/>
                  <a:pt x="23" y="284"/>
                </a:cubicBezTo>
                <a:cubicBezTo>
                  <a:pt x="90" y="245"/>
                  <a:pt x="172" y="105"/>
                  <a:pt x="229" y="159"/>
                </a:cubicBezTo>
                <a:cubicBezTo>
                  <a:pt x="197" y="85"/>
                  <a:pt x="340" y="46"/>
                  <a:pt x="404" y="3"/>
                </a:cubicBezTo>
                <a:close/>
                <a:moveTo>
                  <a:pt x="609" y="729"/>
                </a:move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1" y="725"/>
                  <a:pt x="601" y="725"/>
                  <a:pt x="601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600" y="725"/>
                  <a:pt x="600" y="725"/>
                  <a:pt x="600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9" y="725"/>
                  <a:pt x="599" y="725"/>
                  <a:pt x="599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8" y="725"/>
                  <a:pt x="598" y="725"/>
                  <a:pt x="598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7" y="725"/>
                  <a:pt x="597" y="725"/>
                  <a:pt x="597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6" y="725"/>
                  <a:pt x="596" y="725"/>
                  <a:pt x="596" y="725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4"/>
                  <a:pt x="595" y="724"/>
                  <a:pt x="595" y="724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3"/>
                  <a:pt x="595" y="723"/>
                  <a:pt x="595" y="723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5" y="722"/>
                  <a:pt x="595" y="722"/>
                  <a:pt x="595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6" y="722"/>
                  <a:pt x="596" y="722"/>
                  <a:pt x="596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598" y="722"/>
                  <a:pt x="598" y="722"/>
                  <a:pt x="598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0" y="722"/>
                  <a:pt x="600" y="722"/>
                  <a:pt x="600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2" y="722"/>
                  <a:pt x="602" y="722"/>
                  <a:pt x="602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3" y="722"/>
                  <a:pt x="603" y="722"/>
                  <a:pt x="603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5" y="722"/>
                  <a:pt x="605" y="722"/>
                  <a:pt x="605" y="722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9"/>
                  <a:pt x="608" y="719"/>
                  <a:pt x="608" y="719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7"/>
                  <a:pt x="608" y="717"/>
                  <a:pt x="608" y="717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5"/>
                  <a:pt x="608" y="715"/>
                  <a:pt x="608" y="715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2"/>
                  <a:pt x="608" y="712"/>
                  <a:pt x="608" y="712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10"/>
                  <a:pt x="608" y="710"/>
                  <a:pt x="608" y="710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7"/>
                  <a:pt x="608" y="707"/>
                  <a:pt x="608" y="707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5"/>
                  <a:pt x="608" y="705"/>
                  <a:pt x="608" y="705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2"/>
                  <a:pt x="608" y="702"/>
                  <a:pt x="608" y="702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8" y="700"/>
                  <a:pt x="608" y="700"/>
                  <a:pt x="608" y="700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6" y="701"/>
                  <a:pt x="606" y="701"/>
                  <a:pt x="606" y="701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4" y="702"/>
                  <a:pt x="604" y="702"/>
                  <a:pt x="604" y="702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3" y="703"/>
                  <a:pt x="603" y="703"/>
                  <a:pt x="603" y="703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601" y="704"/>
                  <a:pt x="601" y="704"/>
                  <a:pt x="601" y="704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9" y="705"/>
                  <a:pt x="599" y="705"/>
                  <a:pt x="599" y="705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8" y="706"/>
                  <a:pt x="598" y="706"/>
                  <a:pt x="598" y="706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6" y="708"/>
                  <a:pt x="596" y="708"/>
                  <a:pt x="596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4" y="708"/>
                  <a:pt x="594" y="708"/>
                  <a:pt x="594" y="708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3" y="709"/>
                  <a:pt x="593" y="709"/>
                  <a:pt x="593" y="709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2" y="710"/>
                  <a:pt x="592" y="710"/>
                  <a:pt x="592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90" y="710"/>
                  <a:pt x="590" y="710"/>
                  <a:pt x="590" y="710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9" y="711"/>
                  <a:pt x="589" y="711"/>
                  <a:pt x="589" y="711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8" y="712"/>
                  <a:pt x="588" y="712"/>
                  <a:pt x="588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7" y="712"/>
                  <a:pt x="587" y="712"/>
                  <a:pt x="587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5" y="712"/>
                  <a:pt x="585" y="712"/>
                  <a:pt x="585" y="712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1"/>
                  <a:pt x="584" y="711"/>
                  <a:pt x="584" y="711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4" y="712"/>
                  <a:pt x="584" y="712"/>
                  <a:pt x="584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3" y="712"/>
                  <a:pt x="583" y="712"/>
                  <a:pt x="583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2"/>
                  <a:pt x="582" y="712"/>
                  <a:pt x="582" y="712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2" y="711"/>
                  <a:pt x="582" y="711"/>
                  <a:pt x="582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1" y="711"/>
                  <a:pt x="581" y="711"/>
                  <a:pt x="581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1"/>
                  <a:pt x="580" y="711"/>
                  <a:pt x="580" y="711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80" y="710"/>
                  <a:pt x="580" y="710"/>
                  <a:pt x="580" y="710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79" y="709"/>
                  <a:pt x="579" y="709"/>
                  <a:pt x="579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80" y="709"/>
                  <a:pt x="580" y="709"/>
                  <a:pt x="580" y="709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4"/>
                  <a:pt x="592" y="704"/>
                  <a:pt x="592" y="704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2" y="705"/>
                  <a:pt x="592" y="705"/>
                  <a:pt x="592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3" y="705"/>
                  <a:pt x="593" y="705"/>
                  <a:pt x="593" y="705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4" y="704"/>
                  <a:pt x="594" y="704"/>
                  <a:pt x="594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5" y="704"/>
                  <a:pt x="595" y="704"/>
                  <a:pt x="595" y="704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6" y="703"/>
                  <a:pt x="596" y="703"/>
                  <a:pt x="596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7" y="703"/>
                  <a:pt x="597" y="703"/>
                  <a:pt x="597" y="703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8" y="702"/>
                  <a:pt x="598" y="702"/>
                  <a:pt x="598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2"/>
                  <a:pt x="599" y="702"/>
                  <a:pt x="599" y="702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599" y="701"/>
                  <a:pt x="599" y="701"/>
                  <a:pt x="599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0" y="701"/>
                  <a:pt x="600" y="701"/>
                  <a:pt x="600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1"/>
                  <a:pt x="601" y="701"/>
                  <a:pt x="601" y="701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1" y="700"/>
                  <a:pt x="601" y="700"/>
                  <a:pt x="601" y="700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2" y="699"/>
                  <a:pt x="602" y="699"/>
                  <a:pt x="602" y="699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8"/>
                  <a:pt x="603" y="698"/>
                  <a:pt x="603" y="698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3" y="697"/>
                  <a:pt x="603" y="697"/>
                  <a:pt x="603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7"/>
                  <a:pt x="604" y="697"/>
                  <a:pt x="604" y="697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4" y="696"/>
                  <a:pt x="604" y="696"/>
                  <a:pt x="604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5" y="696"/>
                  <a:pt x="605" y="696"/>
                  <a:pt x="605" y="696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6" y="695"/>
                  <a:pt x="606" y="695"/>
                  <a:pt x="606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5"/>
                  <a:pt x="607" y="695"/>
                  <a:pt x="607" y="695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4"/>
                  <a:pt x="607" y="694"/>
                  <a:pt x="607" y="694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7" y="693"/>
                  <a:pt x="607" y="693"/>
                  <a:pt x="607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3"/>
                  <a:pt x="606" y="693"/>
                  <a:pt x="606" y="693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6" y="692"/>
                  <a:pt x="606" y="692"/>
                  <a:pt x="606" y="692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07" y="691"/>
                  <a:pt x="607" y="691"/>
                  <a:pt x="607" y="691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1" y="685"/>
                  <a:pt x="611" y="685"/>
                  <a:pt x="611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2" y="685"/>
                  <a:pt x="612" y="685"/>
                  <a:pt x="612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3" y="685"/>
                  <a:pt x="613" y="685"/>
                  <a:pt x="613" y="685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7"/>
                  <a:pt x="619" y="677"/>
                  <a:pt x="619" y="677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6"/>
                  <a:pt x="619" y="676"/>
                  <a:pt x="619" y="676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619" y="675"/>
                  <a:pt x="619" y="675"/>
                  <a:pt x="619" y="675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8" y="684"/>
                  <a:pt x="598" y="684"/>
                  <a:pt x="598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7" y="684"/>
                  <a:pt x="597" y="684"/>
                  <a:pt x="597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4"/>
                  <a:pt x="596" y="684"/>
                  <a:pt x="596" y="684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6" y="683"/>
                  <a:pt x="596" y="683"/>
                  <a:pt x="596" y="683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597" y="681"/>
                  <a:pt x="597" y="681"/>
                  <a:pt x="597" y="681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0" y="670"/>
                  <a:pt x="620" y="670"/>
                  <a:pt x="620" y="670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1" y="668"/>
                  <a:pt x="621" y="668"/>
                  <a:pt x="621" y="668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2" y="665"/>
                  <a:pt x="622" y="665"/>
                  <a:pt x="622" y="665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4" y="663"/>
                  <a:pt x="624" y="663"/>
                  <a:pt x="624" y="663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6" y="660"/>
                  <a:pt x="626" y="660"/>
                  <a:pt x="626" y="660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7" y="658"/>
                  <a:pt x="627" y="658"/>
                  <a:pt x="627" y="658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28" y="655"/>
                  <a:pt x="628" y="655"/>
                  <a:pt x="628" y="655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0" y="653"/>
                  <a:pt x="630" y="653"/>
                  <a:pt x="630" y="653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1" y="650"/>
                  <a:pt x="631" y="650"/>
                  <a:pt x="631" y="650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4" y="644"/>
                  <a:pt x="634" y="644"/>
                  <a:pt x="634" y="644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3"/>
                  <a:pt x="633" y="643"/>
                  <a:pt x="633" y="643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3" y="642"/>
                  <a:pt x="633" y="642"/>
                  <a:pt x="633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2" y="642"/>
                  <a:pt x="632" y="642"/>
                  <a:pt x="632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31" y="642"/>
                  <a:pt x="631" y="642"/>
                  <a:pt x="631" y="642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9" y="643"/>
                  <a:pt x="629" y="643"/>
                  <a:pt x="629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8" y="643"/>
                  <a:pt x="628" y="643"/>
                  <a:pt x="628" y="643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7" y="644"/>
                  <a:pt x="627" y="644"/>
                  <a:pt x="627" y="644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6" y="645"/>
                  <a:pt x="626" y="645"/>
                  <a:pt x="626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5" y="645"/>
                  <a:pt x="625" y="645"/>
                  <a:pt x="625" y="645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4" y="646"/>
                  <a:pt x="624" y="646"/>
                  <a:pt x="624" y="646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49"/>
                  <a:pt x="620" y="649"/>
                  <a:pt x="620" y="649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0"/>
                  <a:pt x="620" y="650"/>
                  <a:pt x="620" y="650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0" y="651"/>
                  <a:pt x="620" y="651"/>
                  <a:pt x="620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1"/>
                  <a:pt x="621" y="651"/>
                  <a:pt x="621" y="651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1" y="652"/>
                  <a:pt x="621" y="652"/>
                  <a:pt x="621" y="652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4"/>
                  <a:pt x="622" y="654"/>
                  <a:pt x="622" y="654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5"/>
                  <a:pt x="622" y="655"/>
                  <a:pt x="622" y="655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6"/>
                  <a:pt x="622" y="656"/>
                  <a:pt x="622" y="656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7"/>
                  <a:pt x="622" y="657"/>
                  <a:pt x="622" y="657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2" y="658"/>
                  <a:pt x="622" y="658"/>
                  <a:pt x="622" y="658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59"/>
                  <a:pt x="621" y="659"/>
                  <a:pt x="621" y="659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21" y="660"/>
                  <a:pt x="621" y="660"/>
                  <a:pt x="621" y="660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8"/>
                  <a:pt x="613" y="668"/>
                  <a:pt x="613" y="668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3" y="669"/>
                  <a:pt x="613" y="669"/>
                  <a:pt x="613" y="669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2" y="668"/>
                  <a:pt x="612" y="668"/>
                  <a:pt x="612" y="668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5" y="662"/>
                  <a:pt x="615" y="662"/>
                  <a:pt x="615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3" y="662"/>
                  <a:pt x="613" y="662"/>
                  <a:pt x="613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2" y="662"/>
                  <a:pt x="612" y="662"/>
                  <a:pt x="612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11" y="662"/>
                  <a:pt x="611" y="662"/>
                  <a:pt x="611" y="662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5" y="670"/>
                  <a:pt x="605" y="670"/>
                  <a:pt x="605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4" y="670"/>
                  <a:pt x="604" y="670"/>
                  <a:pt x="604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70"/>
                  <a:pt x="603" y="670"/>
                  <a:pt x="603" y="670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9"/>
                  <a:pt x="603" y="669"/>
                  <a:pt x="603" y="669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3" y="668"/>
                  <a:pt x="603" y="668"/>
                  <a:pt x="603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8"/>
                  <a:pt x="604" y="668"/>
                  <a:pt x="604" y="668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4" y="667"/>
                  <a:pt x="604" y="667"/>
                  <a:pt x="604" y="667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6"/>
                  <a:pt x="605" y="666"/>
                  <a:pt x="605" y="666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5" y="665"/>
                  <a:pt x="605" y="665"/>
                  <a:pt x="605" y="665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6" y="664"/>
                  <a:pt x="606" y="664"/>
                  <a:pt x="606" y="664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3"/>
                  <a:pt x="607" y="663"/>
                  <a:pt x="607" y="663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2"/>
                  <a:pt x="607" y="662"/>
                  <a:pt x="607" y="662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7" y="661"/>
                  <a:pt x="607" y="661"/>
                  <a:pt x="607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1"/>
                  <a:pt x="606" y="661"/>
                  <a:pt x="606" y="661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6" y="660"/>
                  <a:pt x="606" y="660"/>
                  <a:pt x="606" y="660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4" y="661"/>
                  <a:pt x="604" y="661"/>
                  <a:pt x="604" y="661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2" y="662"/>
                  <a:pt x="602" y="662"/>
                  <a:pt x="602" y="662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1" y="663"/>
                  <a:pt x="601" y="663"/>
                  <a:pt x="601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600" y="663"/>
                  <a:pt x="600" y="663"/>
                  <a:pt x="600" y="663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8" y="665"/>
                  <a:pt x="598" y="665"/>
                  <a:pt x="598" y="665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7" y="666"/>
                  <a:pt x="597" y="666"/>
                  <a:pt x="597" y="666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7"/>
                  <a:pt x="595" y="667"/>
                  <a:pt x="595" y="667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5" y="668"/>
                  <a:pt x="595" y="668"/>
                  <a:pt x="595" y="668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69"/>
                  <a:pt x="594" y="669"/>
                  <a:pt x="594" y="669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0"/>
                  <a:pt x="594" y="670"/>
                  <a:pt x="594" y="670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1"/>
                  <a:pt x="594" y="671"/>
                  <a:pt x="594" y="671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4" y="672"/>
                  <a:pt x="594" y="672"/>
                  <a:pt x="594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3" y="672"/>
                  <a:pt x="593" y="672"/>
                  <a:pt x="593" y="672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2" y="673"/>
                  <a:pt x="592" y="673"/>
                  <a:pt x="592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1" y="673"/>
                  <a:pt x="591" y="673"/>
                  <a:pt x="591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3"/>
                  <a:pt x="590" y="673"/>
                  <a:pt x="590" y="673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90" y="671"/>
                  <a:pt x="590" y="671"/>
                  <a:pt x="590" y="671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9" y="669"/>
                  <a:pt x="589" y="669"/>
                  <a:pt x="589" y="669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8" y="668"/>
                  <a:pt x="588" y="668"/>
                  <a:pt x="588" y="668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7" y="666"/>
                  <a:pt x="587" y="666"/>
                  <a:pt x="587" y="666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6" y="664"/>
                  <a:pt x="586" y="664"/>
                  <a:pt x="586" y="664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5" y="662"/>
                  <a:pt x="585" y="662"/>
                  <a:pt x="585" y="662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4" y="661"/>
                  <a:pt x="584" y="661"/>
                  <a:pt x="584" y="661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3" y="659"/>
                  <a:pt x="583" y="659"/>
                  <a:pt x="583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9"/>
                  <a:pt x="584" y="659"/>
                  <a:pt x="584" y="659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4" y="658"/>
                  <a:pt x="584" y="658"/>
                  <a:pt x="584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5" y="658"/>
                  <a:pt x="585" y="658"/>
                  <a:pt x="585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6" y="658"/>
                  <a:pt x="586" y="658"/>
                  <a:pt x="586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7" y="658"/>
                  <a:pt x="587" y="658"/>
                  <a:pt x="587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88" y="658"/>
                  <a:pt x="588" y="658"/>
                  <a:pt x="588" y="658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4" y="665"/>
                  <a:pt x="594" y="665"/>
                  <a:pt x="594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5" y="665"/>
                  <a:pt x="595" y="665"/>
                  <a:pt x="595" y="665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6" y="664"/>
                  <a:pt x="596" y="664"/>
                  <a:pt x="596" y="664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94" y="656"/>
                  <a:pt x="594" y="656"/>
                  <a:pt x="594" y="656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7"/>
                  <a:pt x="588" y="647"/>
                  <a:pt x="588" y="647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6"/>
                  <a:pt x="588" y="646"/>
                  <a:pt x="588" y="646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8" y="645"/>
                  <a:pt x="588" y="645"/>
                  <a:pt x="588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7" y="645"/>
                  <a:pt x="587" y="645"/>
                  <a:pt x="587" y="645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6" y="644"/>
                  <a:pt x="586" y="644"/>
                  <a:pt x="586" y="644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3"/>
                  <a:pt x="585" y="643"/>
                  <a:pt x="585" y="643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2"/>
                  <a:pt x="585" y="642"/>
                  <a:pt x="585" y="642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1"/>
                  <a:pt x="585" y="641"/>
                  <a:pt x="585" y="641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40"/>
                  <a:pt x="585" y="640"/>
                  <a:pt x="585" y="640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5" y="639"/>
                  <a:pt x="585" y="639"/>
                  <a:pt x="585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7" y="639"/>
                  <a:pt x="587" y="639"/>
                  <a:pt x="587" y="639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8" y="640"/>
                  <a:pt x="588" y="640"/>
                  <a:pt x="588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89" y="640"/>
                  <a:pt x="589" y="640"/>
                  <a:pt x="589" y="640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0" y="641"/>
                  <a:pt x="590" y="641"/>
                  <a:pt x="590" y="641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1" y="642"/>
                  <a:pt x="591" y="642"/>
                  <a:pt x="591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2"/>
                  <a:pt x="592" y="642"/>
                  <a:pt x="592" y="642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2" y="643"/>
                  <a:pt x="592" y="643"/>
                  <a:pt x="592" y="643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4"/>
                  <a:pt x="593" y="644"/>
                  <a:pt x="593" y="644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3" y="645"/>
                  <a:pt x="593" y="645"/>
                  <a:pt x="593" y="645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6"/>
                  <a:pt x="594" y="646"/>
                  <a:pt x="594" y="646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7"/>
                  <a:pt x="594" y="647"/>
                  <a:pt x="594" y="647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8"/>
                  <a:pt x="594" y="648"/>
                  <a:pt x="594" y="648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4" y="649"/>
                  <a:pt x="594" y="649"/>
                  <a:pt x="594" y="649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5" y="650"/>
                  <a:pt x="595" y="650"/>
                  <a:pt x="595" y="650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2"/>
                  <a:pt x="597" y="652"/>
                  <a:pt x="597" y="652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7" y="653"/>
                  <a:pt x="597" y="653"/>
                  <a:pt x="597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8" y="653"/>
                  <a:pt x="598" y="653"/>
                  <a:pt x="598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599" y="653"/>
                  <a:pt x="599" y="653"/>
                  <a:pt x="599" y="653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0" y="652"/>
                  <a:pt x="600" y="652"/>
                  <a:pt x="600" y="652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1"/>
                  <a:pt x="601" y="651"/>
                  <a:pt x="601" y="651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50"/>
                  <a:pt x="601" y="650"/>
                  <a:pt x="601" y="650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1" y="649"/>
                  <a:pt x="601" y="649"/>
                  <a:pt x="601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600" y="649"/>
                  <a:pt x="600" y="649"/>
                  <a:pt x="600" y="649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9" y="650"/>
                  <a:pt x="599" y="650"/>
                  <a:pt x="599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8" y="650"/>
                  <a:pt x="598" y="650"/>
                  <a:pt x="598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50"/>
                  <a:pt x="597" y="650"/>
                  <a:pt x="597" y="650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7" y="649"/>
                  <a:pt x="597" y="649"/>
                  <a:pt x="597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9"/>
                  <a:pt x="596" y="649"/>
                  <a:pt x="596" y="649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8"/>
                  <a:pt x="596" y="648"/>
                  <a:pt x="596" y="648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6" y="647"/>
                  <a:pt x="596" y="647"/>
                  <a:pt x="596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7" y="647"/>
                  <a:pt x="597" y="647"/>
                  <a:pt x="597" y="647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8" y="646"/>
                  <a:pt x="598" y="646"/>
                  <a:pt x="598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599" y="646"/>
                  <a:pt x="599" y="646"/>
                  <a:pt x="599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0" y="646"/>
                  <a:pt x="600" y="646"/>
                  <a:pt x="600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1" y="646"/>
                  <a:pt x="601" y="646"/>
                  <a:pt x="601" y="646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3" y="645"/>
                  <a:pt x="603" y="645"/>
                  <a:pt x="603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4" y="645"/>
                  <a:pt x="604" y="645"/>
                  <a:pt x="604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5"/>
                  <a:pt x="605" y="645"/>
                  <a:pt x="605" y="645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4"/>
                  <a:pt x="605" y="644"/>
                  <a:pt x="605" y="644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5" y="643"/>
                  <a:pt x="605" y="643"/>
                  <a:pt x="605" y="643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06" y="642"/>
                  <a:pt x="606" y="642"/>
                  <a:pt x="606" y="642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3" y="629"/>
                  <a:pt x="613" y="629"/>
                  <a:pt x="613" y="629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7"/>
                  <a:pt x="614" y="627"/>
                  <a:pt x="614" y="627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6"/>
                  <a:pt x="614" y="626"/>
                  <a:pt x="614" y="626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5"/>
                  <a:pt x="614" y="625"/>
                  <a:pt x="614" y="625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3"/>
                  <a:pt x="614" y="623"/>
                  <a:pt x="614" y="623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2"/>
                  <a:pt x="614" y="622"/>
                  <a:pt x="614" y="622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21"/>
                  <a:pt x="614" y="621"/>
                  <a:pt x="614" y="621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4" y="619"/>
                  <a:pt x="614" y="619"/>
                  <a:pt x="614" y="619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3" y="618"/>
                  <a:pt x="613" y="618"/>
                  <a:pt x="613" y="618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4" y="616"/>
                  <a:pt x="614" y="616"/>
                  <a:pt x="614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5" y="616"/>
                  <a:pt x="615" y="616"/>
                  <a:pt x="615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6" y="616"/>
                  <a:pt x="616" y="616"/>
                  <a:pt x="616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7" y="616"/>
                  <a:pt x="617" y="616"/>
                  <a:pt x="617" y="616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8" y="617"/>
                  <a:pt x="618" y="617"/>
                  <a:pt x="618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19" y="617"/>
                  <a:pt x="619" y="617"/>
                  <a:pt x="619" y="617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8"/>
                  <a:pt x="620" y="618"/>
                  <a:pt x="620" y="618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0" y="619"/>
                  <a:pt x="620" y="619"/>
                  <a:pt x="620" y="619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1" y="620"/>
                  <a:pt x="621" y="620"/>
                  <a:pt x="621" y="620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1"/>
                  <a:pt x="622" y="621"/>
                  <a:pt x="622" y="621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2" y="622"/>
                  <a:pt x="622" y="622"/>
                  <a:pt x="622" y="622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3"/>
                  <a:pt x="623" y="623"/>
                  <a:pt x="623" y="623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3" y="625"/>
                  <a:pt x="623" y="625"/>
                  <a:pt x="623" y="625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6"/>
                  <a:pt x="622" y="626"/>
                  <a:pt x="622" y="626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2" y="627"/>
                  <a:pt x="622" y="627"/>
                  <a:pt x="622" y="627"/>
                </a:cubicBezTo>
                <a:cubicBezTo>
                  <a:pt x="621" y="628"/>
                  <a:pt x="621" y="628"/>
                  <a:pt x="621" y="628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20" y="629"/>
                  <a:pt x="620" y="629"/>
                  <a:pt x="620" y="629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9" y="630"/>
                  <a:pt x="619" y="630"/>
                  <a:pt x="619" y="630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8" y="631"/>
                  <a:pt x="618" y="631"/>
                  <a:pt x="618" y="631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7" y="633"/>
                  <a:pt x="617" y="633"/>
                  <a:pt x="617" y="633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6" y="634"/>
                  <a:pt x="616" y="634"/>
                  <a:pt x="616" y="634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5" y="636"/>
                  <a:pt x="615" y="636"/>
                  <a:pt x="615" y="636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4" y="637"/>
                  <a:pt x="614" y="637"/>
                  <a:pt x="614" y="637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13" y="638"/>
                  <a:pt x="613" y="638"/>
                  <a:pt x="613" y="638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4"/>
                  <a:pt x="609" y="644"/>
                  <a:pt x="609" y="644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09" y="645"/>
                  <a:pt x="609" y="645"/>
                  <a:pt x="609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0" y="645"/>
                  <a:pt x="610" y="645"/>
                  <a:pt x="610" y="645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1" y="646"/>
                  <a:pt x="611" y="646"/>
                  <a:pt x="611" y="646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2" y="647"/>
                  <a:pt x="612" y="647"/>
                  <a:pt x="612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4" y="647"/>
                  <a:pt x="614" y="647"/>
                  <a:pt x="614" y="647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5" y="648"/>
                  <a:pt x="615" y="648"/>
                  <a:pt x="615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6" y="648"/>
                  <a:pt x="616" y="648"/>
                  <a:pt x="616" y="648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8" y="647"/>
                  <a:pt x="618" y="647"/>
                  <a:pt x="618" y="647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19" y="646"/>
                  <a:pt x="619" y="646"/>
                  <a:pt x="619" y="646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5" y="641"/>
                  <a:pt x="625" y="641"/>
                  <a:pt x="625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1"/>
                  <a:pt x="626" y="641"/>
                  <a:pt x="626" y="641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6" y="640"/>
                  <a:pt x="626" y="640"/>
                  <a:pt x="626" y="640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27" y="639"/>
                  <a:pt x="627" y="639"/>
                  <a:pt x="627" y="639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5" y="634"/>
                  <a:pt x="635" y="634"/>
                  <a:pt x="635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6" y="634"/>
                  <a:pt x="636" y="634"/>
                  <a:pt x="636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7" y="634"/>
                  <a:pt x="637" y="634"/>
                  <a:pt x="637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8" y="634"/>
                  <a:pt x="638" y="634"/>
                  <a:pt x="638" y="634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39" y="635"/>
                  <a:pt x="639" y="635"/>
                  <a:pt x="639" y="635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0" y="636"/>
                  <a:pt x="640" y="636"/>
                  <a:pt x="640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1" y="636"/>
                  <a:pt x="641" y="636"/>
                  <a:pt x="641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6"/>
                  <a:pt x="643" y="636"/>
                  <a:pt x="643" y="636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8"/>
                  <a:pt x="643" y="638"/>
                  <a:pt x="643" y="638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3" y="639"/>
                  <a:pt x="643" y="639"/>
                  <a:pt x="643" y="639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0"/>
                  <a:pt x="642" y="640"/>
                  <a:pt x="642" y="640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1"/>
                  <a:pt x="642" y="641"/>
                  <a:pt x="642" y="641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3"/>
                  <a:pt x="642" y="643"/>
                  <a:pt x="642" y="643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2" y="644"/>
                  <a:pt x="642" y="644"/>
                  <a:pt x="642" y="644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1" y="645"/>
                  <a:pt x="641" y="645"/>
                  <a:pt x="641" y="645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40" y="646"/>
                  <a:pt x="640" y="646"/>
                  <a:pt x="640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6"/>
                  <a:pt x="639" y="646"/>
                  <a:pt x="639" y="646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9" y="647"/>
                  <a:pt x="639" y="647"/>
                  <a:pt x="639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7"/>
                  <a:pt x="638" y="647"/>
                  <a:pt x="638" y="647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8"/>
                  <a:pt x="638" y="648"/>
                  <a:pt x="638" y="648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8" y="649"/>
                  <a:pt x="638" y="649"/>
                  <a:pt x="638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7" y="649"/>
                  <a:pt x="637" y="649"/>
                  <a:pt x="637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36" y="649"/>
                  <a:pt x="636" y="649"/>
                  <a:pt x="636" y="649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7" y="662"/>
                  <a:pt x="627" y="662"/>
                  <a:pt x="627" y="662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3" y="668"/>
                  <a:pt x="623" y="668"/>
                  <a:pt x="623" y="668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4" y="669"/>
                  <a:pt x="624" y="669"/>
                  <a:pt x="624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9"/>
                  <a:pt x="625" y="669"/>
                  <a:pt x="625" y="669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5" y="668"/>
                  <a:pt x="625" y="668"/>
                  <a:pt x="625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6" y="668"/>
                  <a:pt x="626" y="668"/>
                  <a:pt x="626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7" y="668"/>
                  <a:pt x="627" y="668"/>
                  <a:pt x="627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8" y="668"/>
                  <a:pt x="628" y="668"/>
                  <a:pt x="628" y="668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69"/>
                  <a:pt x="629" y="669"/>
                  <a:pt x="629" y="669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29" y="670"/>
                  <a:pt x="629" y="670"/>
                  <a:pt x="629" y="670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1"/>
                  <a:pt x="630" y="671"/>
                  <a:pt x="630" y="671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2"/>
                  <a:pt x="630" y="672"/>
                  <a:pt x="630" y="672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3"/>
                  <a:pt x="630" y="673"/>
                  <a:pt x="630" y="673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30" y="674"/>
                  <a:pt x="630" y="674"/>
                  <a:pt x="630" y="674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23" y="679"/>
                  <a:pt x="623" y="679"/>
                  <a:pt x="623" y="679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0" y="690"/>
                  <a:pt x="610" y="690"/>
                  <a:pt x="610" y="690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1" y="691"/>
                  <a:pt x="611" y="691"/>
                  <a:pt x="611" y="691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7" y="688"/>
                  <a:pt x="617" y="688"/>
                  <a:pt x="617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8" y="688"/>
                  <a:pt x="618" y="688"/>
                  <a:pt x="618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19" y="688"/>
                  <a:pt x="619" y="688"/>
                  <a:pt x="619" y="688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0" y="687"/>
                  <a:pt x="620" y="687"/>
                  <a:pt x="620" y="687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1" y="688"/>
                  <a:pt x="621" y="688"/>
                  <a:pt x="621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2" y="688"/>
                  <a:pt x="622" y="688"/>
                  <a:pt x="622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3" y="688"/>
                  <a:pt x="623" y="688"/>
                  <a:pt x="623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8"/>
                  <a:pt x="624" y="688"/>
                  <a:pt x="624" y="688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4" y="689"/>
                  <a:pt x="624" y="689"/>
                  <a:pt x="624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5" y="689"/>
                  <a:pt x="625" y="689"/>
                  <a:pt x="625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89"/>
                  <a:pt x="626" y="689"/>
                  <a:pt x="626" y="689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0"/>
                  <a:pt x="626" y="690"/>
                  <a:pt x="626" y="690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1"/>
                  <a:pt x="626" y="691"/>
                  <a:pt x="626" y="691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6" y="692"/>
                  <a:pt x="626" y="692"/>
                  <a:pt x="626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2"/>
                  <a:pt x="625" y="692"/>
                  <a:pt x="625" y="692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3"/>
                  <a:pt x="625" y="693"/>
                  <a:pt x="625" y="693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5" y="694"/>
                  <a:pt x="625" y="694"/>
                  <a:pt x="625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4" y="694"/>
                  <a:pt x="624" y="694"/>
                  <a:pt x="624" y="694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3" y="695"/>
                  <a:pt x="623" y="695"/>
                  <a:pt x="623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2" y="695"/>
                  <a:pt x="622" y="695"/>
                  <a:pt x="622" y="695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6"/>
                  <a:pt x="621" y="696"/>
                  <a:pt x="621" y="696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1" y="697"/>
                  <a:pt x="621" y="697"/>
                  <a:pt x="621" y="697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20" y="698"/>
                  <a:pt x="620" y="698"/>
                  <a:pt x="620" y="698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9" y="699"/>
                  <a:pt x="619" y="699"/>
                  <a:pt x="619" y="699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8" y="700"/>
                  <a:pt x="618" y="700"/>
                  <a:pt x="618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700"/>
                  <a:pt x="616" y="700"/>
                  <a:pt x="616" y="700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9"/>
                  <a:pt x="616" y="699"/>
                  <a:pt x="616" y="699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6" y="698"/>
                  <a:pt x="616" y="698"/>
                  <a:pt x="616" y="698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7" y="697"/>
                  <a:pt x="617" y="697"/>
                  <a:pt x="617" y="697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6"/>
                  <a:pt x="618" y="696"/>
                  <a:pt x="618" y="696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8" y="695"/>
                  <a:pt x="618" y="695"/>
                  <a:pt x="618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5"/>
                  <a:pt x="619" y="695"/>
                  <a:pt x="619" y="695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19" y="694"/>
                  <a:pt x="619" y="694"/>
                  <a:pt x="619" y="694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20" y="692"/>
                  <a:pt x="620" y="692"/>
                  <a:pt x="620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9" y="692"/>
                  <a:pt x="619" y="692"/>
                  <a:pt x="619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8" y="692"/>
                  <a:pt x="618" y="692"/>
                  <a:pt x="618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7" y="692"/>
                  <a:pt x="617" y="692"/>
                  <a:pt x="617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6" y="692"/>
                  <a:pt x="616" y="692"/>
                  <a:pt x="616" y="692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697"/>
                  <a:pt x="612" y="697"/>
                  <a:pt x="612" y="697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2" y="701"/>
                  <a:pt x="612" y="701"/>
                  <a:pt x="612" y="701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5"/>
                  <a:pt x="613" y="705"/>
                  <a:pt x="613" y="705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09"/>
                  <a:pt x="613" y="709"/>
                  <a:pt x="613" y="709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2"/>
                  <a:pt x="613" y="712"/>
                  <a:pt x="613" y="712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3" y="716"/>
                  <a:pt x="613" y="716"/>
                  <a:pt x="613" y="716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0"/>
                  <a:pt x="612" y="720"/>
                  <a:pt x="612" y="720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4"/>
                  <a:pt x="612" y="724"/>
                  <a:pt x="612" y="724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2" y="728"/>
                  <a:pt x="612" y="728"/>
                  <a:pt x="612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1" y="728"/>
                  <a:pt x="611" y="728"/>
                  <a:pt x="611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8"/>
                  <a:pt x="610" y="728"/>
                  <a:pt x="610" y="728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10" y="729"/>
                  <a:pt x="610" y="729"/>
                  <a:pt x="610" y="729"/>
                </a:cubicBezTo>
                <a:cubicBezTo>
                  <a:pt x="609" y="729"/>
                  <a:pt x="609" y="729"/>
                  <a:pt x="609" y="729"/>
                </a:cubicBezTo>
                <a:close/>
                <a:moveTo>
                  <a:pt x="176" y="724"/>
                </a:move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5" y="724"/>
                  <a:pt x="175" y="724"/>
                  <a:pt x="175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4" y="724"/>
                  <a:pt x="174" y="724"/>
                  <a:pt x="174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4"/>
                  <a:pt x="173" y="724"/>
                  <a:pt x="173" y="724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3" y="723"/>
                  <a:pt x="173" y="723"/>
                  <a:pt x="173" y="723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2"/>
                  <a:pt x="172" y="722"/>
                  <a:pt x="172" y="722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2" y="721"/>
                  <a:pt x="172" y="721"/>
                  <a:pt x="172" y="721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20"/>
                  <a:pt x="171" y="720"/>
                  <a:pt x="171" y="720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1" y="719"/>
                  <a:pt x="171" y="719"/>
                  <a:pt x="171" y="719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2" y="718"/>
                  <a:pt x="172" y="718"/>
                  <a:pt x="172" y="718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5" y="714"/>
                  <a:pt x="175" y="714"/>
                  <a:pt x="175" y="714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77" y="710"/>
                  <a:pt x="177" y="710"/>
                  <a:pt x="177" y="710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0" y="706"/>
                  <a:pt x="180" y="706"/>
                  <a:pt x="180" y="706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3" y="701"/>
                  <a:pt x="183" y="701"/>
                  <a:pt x="183" y="701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5" y="697"/>
                  <a:pt x="185" y="697"/>
                  <a:pt x="185" y="697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88" y="693"/>
                  <a:pt x="188" y="693"/>
                  <a:pt x="188" y="693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1" y="688"/>
                  <a:pt x="191" y="688"/>
                  <a:pt x="191" y="688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3" y="684"/>
                  <a:pt x="193" y="684"/>
                </a:cubicBezTo>
                <a:cubicBezTo>
                  <a:pt x="193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4"/>
                  <a:pt x="194" y="684"/>
                  <a:pt x="194" y="684"/>
                </a:cubicBezTo>
                <a:cubicBezTo>
                  <a:pt x="194" y="683"/>
                  <a:pt x="194" y="683"/>
                  <a:pt x="195" y="683"/>
                </a:cubicBezTo>
                <a:cubicBezTo>
                  <a:pt x="195" y="683"/>
                  <a:pt x="195" y="683"/>
                  <a:pt x="195" y="683"/>
                </a:cubicBezTo>
                <a:cubicBezTo>
                  <a:pt x="195" y="683"/>
                  <a:pt x="195" y="682"/>
                  <a:pt x="196" y="682"/>
                </a:cubicBezTo>
                <a:cubicBezTo>
                  <a:pt x="196" y="682"/>
                  <a:pt x="196" y="682"/>
                  <a:pt x="196" y="682"/>
                </a:cubicBezTo>
                <a:cubicBezTo>
                  <a:pt x="196" y="682"/>
                  <a:pt x="196" y="682"/>
                  <a:pt x="196" y="681"/>
                </a:cubicBezTo>
                <a:cubicBezTo>
                  <a:pt x="196" y="681"/>
                  <a:pt x="196" y="681"/>
                  <a:pt x="196" y="681"/>
                </a:cubicBezTo>
                <a:cubicBezTo>
                  <a:pt x="196" y="681"/>
                  <a:pt x="196" y="681"/>
                  <a:pt x="197" y="681"/>
                </a:cubicBezTo>
                <a:cubicBezTo>
                  <a:pt x="197" y="681"/>
                  <a:pt x="197" y="681"/>
                  <a:pt x="197" y="681"/>
                </a:cubicBezTo>
                <a:cubicBezTo>
                  <a:pt x="198" y="679"/>
                  <a:pt x="199" y="677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6"/>
                  <a:pt x="199" y="676"/>
                  <a:pt x="199" y="676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9" y="675"/>
                  <a:pt x="199" y="675"/>
                  <a:pt x="199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5"/>
                  <a:pt x="198" y="675"/>
                  <a:pt x="198" y="675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198" y="674"/>
                  <a:pt x="198" y="674"/>
                  <a:pt x="198" y="674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0" y="672"/>
                  <a:pt x="200" y="672"/>
                  <a:pt x="200" y="672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2" y="671"/>
                  <a:pt x="202" y="671"/>
                  <a:pt x="202" y="671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4" y="669"/>
                  <a:pt x="204" y="669"/>
                  <a:pt x="204" y="669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6" y="667"/>
                  <a:pt x="206" y="667"/>
                  <a:pt x="206" y="667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7" y="665"/>
                  <a:pt x="207" y="665"/>
                  <a:pt x="207" y="665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0" y="660"/>
                  <a:pt x="210" y="660"/>
                  <a:pt x="210" y="660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12" y="658"/>
                  <a:pt x="212" y="658"/>
                  <a:pt x="212" y="658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40"/>
                  <a:pt x="226" y="640"/>
                  <a:pt x="226" y="640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9"/>
                  <a:pt x="226" y="639"/>
                  <a:pt x="226" y="639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6" y="638"/>
                  <a:pt x="226" y="638"/>
                  <a:pt x="226" y="638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4" y="639"/>
                  <a:pt x="224" y="639"/>
                  <a:pt x="224" y="639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2" y="640"/>
                  <a:pt x="222" y="640"/>
                  <a:pt x="222" y="640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20" y="641"/>
                  <a:pt x="220" y="641"/>
                  <a:pt x="220" y="641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8" y="642"/>
                  <a:pt x="218" y="642"/>
                  <a:pt x="218" y="642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6" y="643"/>
                  <a:pt x="216" y="643"/>
                  <a:pt x="216" y="643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4" y="645"/>
                  <a:pt x="214" y="645"/>
                  <a:pt x="214" y="645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2" y="646"/>
                  <a:pt x="212" y="646"/>
                  <a:pt x="212" y="646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10" y="647"/>
                  <a:pt x="210" y="647"/>
                  <a:pt x="210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9" y="647"/>
                  <a:pt x="209" y="647"/>
                  <a:pt x="209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8" y="647"/>
                  <a:pt x="208" y="647"/>
                  <a:pt x="208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7" y="647"/>
                  <a:pt x="207" y="647"/>
                  <a:pt x="207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6" y="647"/>
                  <a:pt x="206" y="647"/>
                  <a:pt x="206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7"/>
                  <a:pt x="205" y="647"/>
                  <a:pt x="205" y="647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5" y="646"/>
                  <a:pt x="205" y="646"/>
                  <a:pt x="205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4" y="646"/>
                  <a:pt x="204" y="646"/>
                  <a:pt x="204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6"/>
                  <a:pt x="203" y="646"/>
                  <a:pt x="203" y="646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3" y="645"/>
                  <a:pt x="203" y="645"/>
                  <a:pt x="203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2" y="645"/>
                  <a:pt x="202" y="645"/>
                  <a:pt x="202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1" y="645"/>
                  <a:pt x="201" y="645"/>
                  <a:pt x="201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200" y="645"/>
                  <a:pt x="200" y="645"/>
                  <a:pt x="200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5"/>
                  <a:pt x="199" y="645"/>
                  <a:pt x="199" y="645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4"/>
                  <a:pt x="199" y="644"/>
                  <a:pt x="199" y="644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199" y="642"/>
                  <a:pt x="199" y="642"/>
                  <a:pt x="199" y="642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09" y="639"/>
                  <a:pt x="209" y="639"/>
                  <a:pt x="209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2" y="639"/>
                  <a:pt x="212" y="639"/>
                  <a:pt x="212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5" y="639"/>
                  <a:pt x="215" y="639"/>
                  <a:pt x="215" y="639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17" y="638"/>
                  <a:pt x="217" y="638"/>
                  <a:pt x="217" y="638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0" y="637"/>
                  <a:pt x="220" y="637"/>
                  <a:pt x="220" y="637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3" y="636"/>
                  <a:pt x="223" y="636"/>
                  <a:pt x="223" y="636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5" y="635"/>
                  <a:pt x="225" y="635"/>
                  <a:pt x="225" y="635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28" y="634"/>
                  <a:pt x="228" y="634"/>
                  <a:pt x="228" y="634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1" y="632"/>
                  <a:pt x="231" y="632"/>
                  <a:pt x="231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2" y="632"/>
                  <a:pt x="232" y="632"/>
                  <a:pt x="232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2"/>
                  <a:pt x="233" y="632"/>
                  <a:pt x="233" y="632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3" y="633"/>
                  <a:pt x="233" y="633"/>
                  <a:pt x="233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3"/>
                  <a:pt x="234" y="633"/>
                  <a:pt x="234" y="633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4" y="634"/>
                  <a:pt x="234" y="634"/>
                  <a:pt x="234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4"/>
                  <a:pt x="235" y="634"/>
                  <a:pt x="235" y="634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5"/>
                  <a:pt x="235" y="635"/>
                  <a:pt x="235" y="635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6"/>
                  <a:pt x="235" y="636"/>
                  <a:pt x="235" y="636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5" y="637"/>
                  <a:pt x="235" y="637"/>
                  <a:pt x="235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7"/>
                  <a:pt x="236" y="637"/>
                  <a:pt x="236" y="637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6" y="638"/>
                  <a:pt x="236" y="638"/>
                  <a:pt x="236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8"/>
                  <a:pt x="235" y="638"/>
                  <a:pt x="235" y="638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39"/>
                  <a:pt x="234" y="639"/>
                  <a:pt x="234" y="639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34" y="640"/>
                  <a:pt x="234" y="640"/>
                  <a:pt x="234" y="640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9" y="642"/>
                  <a:pt x="229" y="642"/>
                  <a:pt x="229" y="642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6" y="645"/>
                  <a:pt x="226" y="645"/>
                  <a:pt x="226" y="645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3" y="648"/>
                  <a:pt x="223" y="648"/>
                  <a:pt x="223" y="648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20" y="652"/>
                  <a:pt x="220" y="652"/>
                  <a:pt x="220" y="652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7" y="656"/>
                  <a:pt x="217" y="656"/>
                  <a:pt x="217" y="656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5" y="659"/>
                  <a:pt x="215" y="659"/>
                  <a:pt x="215" y="659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12" y="663"/>
                  <a:pt x="212" y="663"/>
                  <a:pt x="212" y="663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09" y="667"/>
                  <a:pt x="209" y="667"/>
                  <a:pt x="209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0" y="667"/>
                  <a:pt x="210" y="667"/>
                  <a:pt x="210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11" y="667"/>
                  <a:pt x="211" y="667"/>
                  <a:pt x="211" y="667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61"/>
                  <a:pt x="222" y="661"/>
                  <a:pt x="222" y="661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9"/>
                  <a:pt x="222" y="659"/>
                  <a:pt x="222" y="659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2" y="653"/>
                  <a:pt x="222" y="653"/>
                  <a:pt x="222" y="653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3" y="652"/>
                  <a:pt x="223" y="652"/>
                  <a:pt x="223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4" y="652"/>
                  <a:pt x="224" y="652"/>
                  <a:pt x="224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2"/>
                  <a:pt x="225" y="652"/>
                  <a:pt x="225" y="652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5" y="653"/>
                  <a:pt x="225" y="653"/>
                  <a:pt x="225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3"/>
                  <a:pt x="226" y="653"/>
                  <a:pt x="226" y="653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4"/>
                  <a:pt x="226" y="654"/>
                  <a:pt x="226" y="654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5"/>
                  <a:pt x="226" y="655"/>
                  <a:pt x="226" y="655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6" y="656"/>
                  <a:pt x="226" y="656"/>
                  <a:pt x="226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6"/>
                  <a:pt x="225" y="656"/>
                  <a:pt x="225" y="656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5" y="657"/>
                  <a:pt x="225" y="657"/>
                  <a:pt x="225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6" y="657"/>
                  <a:pt x="226" y="657"/>
                  <a:pt x="226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7" y="657"/>
                  <a:pt x="227" y="657"/>
                  <a:pt x="227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29" y="657"/>
                  <a:pt x="229" y="657"/>
                  <a:pt x="229" y="657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0" y="656"/>
                  <a:pt x="230" y="656"/>
                  <a:pt x="230" y="656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2" y="655"/>
                  <a:pt x="232" y="655"/>
                  <a:pt x="232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3" y="655"/>
                  <a:pt x="233" y="655"/>
                  <a:pt x="233" y="655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5" y="654"/>
                  <a:pt x="235" y="654"/>
                  <a:pt x="235" y="654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6" y="653"/>
                  <a:pt x="236" y="653"/>
                  <a:pt x="236" y="653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38" y="652"/>
                  <a:pt x="238" y="652"/>
                  <a:pt x="238" y="652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0" y="644"/>
                  <a:pt x="240" y="644"/>
                  <a:pt x="240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1" y="644"/>
                  <a:pt x="241" y="644"/>
                  <a:pt x="241" y="644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2" y="645"/>
                  <a:pt x="242" y="645"/>
                  <a:pt x="242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3" y="645"/>
                  <a:pt x="243" y="645"/>
                  <a:pt x="243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5"/>
                  <a:pt x="244" y="645"/>
                  <a:pt x="244" y="645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4" y="646"/>
                  <a:pt x="244" y="646"/>
                  <a:pt x="244" y="646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5" y="647"/>
                  <a:pt x="245" y="647"/>
                  <a:pt x="245" y="647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6" y="648"/>
                  <a:pt x="246" y="648"/>
                  <a:pt x="246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7" y="648"/>
                  <a:pt x="247" y="648"/>
                  <a:pt x="247" y="648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6" y="649"/>
                  <a:pt x="246" y="649"/>
                  <a:pt x="246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49"/>
                  <a:pt x="245" y="649"/>
                  <a:pt x="245" y="649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4" y="650"/>
                  <a:pt x="244" y="650"/>
                  <a:pt x="244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43" y="650"/>
                  <a:pt x="243" y="650"/>
                  <a:pt x="243" y="650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8" y="657"/>
                  <a:pt x="238" y="657"/>
                  <a:pt x="238" y="657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35" y="664"/>
                  <a:pt x="235" y="664"/>
                  <a:pt x="235" y="664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40" y="663"/>
                  <a:pt x="240" y="663"/>
                  <a:pt x="240" y="663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0" y="659"/>
                  <a:pt x="250" y="659"/>
                  <a:pt x="250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1" y="659"/>
                  <a:pt x="251" y="659"/>
                  <a:pt x="251" y="659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0"/>
                  <a:pt x="252" y="660"/>
                  <a:pt x="252" y="660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2" y="661"/>
                  <a:pt x="252" y="661"/>
                  <a:pt x="252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53" y="661"/>
                  <a:pt x="253" y="661"/>
                  <a:pt x="253" y="661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1" y="667"/>
                  <a:pt x="241" y="667"/>
                  <a:pt x="241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40" y="667"/>
                  <a:pt x="240" y="667"/>
                  <a:pt x="240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9" y="667"/>
                  <a:pt x="239" y="667"/>
                  <a:pt x="239" y="667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8" y="668"/>
                  <a:pt x="238" y="668"/>
                  <a:pt x="238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7" y="668"/>
                  <a:pt x="237" y="668"/>
                  <a:pt x="237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6" y="668"/>
                  <a:pt x="236" y="668"/>
                  <a:pt x="236" y="668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1" y="670"/>
                  <a:pt x="231" y="670"/>
                  <a:pt x="231" y="670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0" y="671"/>
                  <a:pt x="230" y="671"/>
                  <a:pt x="230" y="671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2"/>
                  <a:pt x="231" y="672"/>
                  <a:pt x="231" y="672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1" y="673"/>
                  <a:pt x="231" y="673"/>
                  <a:pt x="231" y="673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4"/>
                  <a:pt x="232" y="674"/>
                  <a:pt x="232" y="674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5"/>
                  <a:pt x="232" y="675"/>
                  <a:pt x="232" y="675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6"/>
                  <a:pt x="232" y="676"/>
                  <a:pt x="232" y="676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2" y="677"/>
                  <a:pt x="232" y="677"/>
                  <a:pt x="232" y="677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5" y="675"/>
                  <a:pt x="245" y="675"/>
                  <a:pt x="245" y="675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6"/>
                  <a:pt x="246" y="676"/>
                  <a:pt x="246" y="676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6" y="677"/>
                  <a:pt x="246" y="677"/>
                  <a:pt x="246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7"/>
                  <a:pt x="247" y="677"/>
                  <a:pt x="247" y="677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8"/>
                  <a:pt x="247" y="678"/>
                  <a:pt x="247" y="678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79"/>
                  <a:pt x="247" y="679"/>
                  <a:pt x="247" y="679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0"/>
                  <a:pt x="247" y="680"/>
                  <a:pt x="247" y="680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7" y="681"/>
                  <a:pt x="247" y="681"/>
                  <a:pt x="247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6" y="681"/>
                  <a:pt x="246" y="681"/>
                  <a:pt x="246" y="681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5" y="682"/>
                  <a:pt x="245" y="682"/>
                  <a:pt x="245" y="682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3"/>
                  <a:pt x="244" y="683"/>
                  <a:pt x="244" y="683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4" y="684"/>
                  <a:pt x="244" y="684"/>
                  <a:pt x="244" y="684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3" y="685"/>
                  <a:pt x="243" y="685"/>
                  <a:pt x="243" y="685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6"/>
                  <a:pt x="242" y="686"/>
                  <a:pt x="242" y="686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32" y="699"/>
                  <a:pt x="232" y="699"/>
                  <a:pt x="232" y="69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1" y="679"/>
                  <a:pt x="241" y="679"/>
                  <a:pt x="241" y="679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1"/>
                  <a:pt x="233" y="681"/>
                  <a:pt x="233" y="681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3" y="682"/>
                  <a:pt x="233" y="682"/>
                  <a:pt x="233" y="682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4" y="683"/>
                  <a:pt x="234" y="683"/>
                  <a:pt x="234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5" y="683"/>
                  <a:pt x="235" y="683"/>
                  <a:pt x="235" y="683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6" y="684"/>
                  <a:pt x="236" y="684"/>
                  <a:pt x="236" y="684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5" y="685"/>
                  <a:pt x="235" y="685"/>
                  <a:pt x="235" y="685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3" y="686"/>
                  <a:pt x="233" y="686"/>
                  <a:pt x="233" y="686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2" y="687"/>
                  <a:pt x="232" y="687"/>
                  <a:pt x="232" y="687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30" y="688"/>
                  <a:pt x="230" y="688"/>
                  <a:pt x="230" y="688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9" y="689"/>
                  <a:pt x="229" y="689"/>
                  <a:pt x="229" y="689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8" y="690"/>
                  <a:pt x="228" y="690"/>
                  <a:pt x="228" y="690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7" y="692"/>
                  <a:pt x="227" y="692"/>
                  <a:pt x="227" y="692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4"/>
                  <a:pt x="228" y="694"/>
                  <a:pt x="228" y="694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8" y="695"/>
                  <a:pt x="228" y="695"/>
                  <a:pt x="228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29" y="695"/>
                  <a:pt x="229" y="695"/>
                  <a:pt x="229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30" y="695"/>
                  <a:pt x="230" y="695"/>
                  <a:pt x="230" y="695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20" y="703"/>
                  <a:pt x="220" y="703"/>
                  <a:pt x="220" y="703"/>
                </a:cubicBezTo>
                <a:cubicBezTo>
                  <a:pt x="215" y="706"/>
                  <a:pt x="215" y="706"/>
                  <a:pt x="215" y="706"/>
                </a:cubicBezTo>
                <a:cubicBezTo>
                  <a:pt x="214" y="707"/>
                  <a:pt x="214" y="707"/>
                  <a:pt x="214" y="707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1"/>
                  <a:pt x="208" y="711"/>
                  <a:pt x="208" y="711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2"/>
                  <a:pt x="208" y="712"/>
                  <a:pt x="208" y="712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8" y="713"/>
                  <a:pt x="208" y="713"/>
                  <a:pt x="208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09" y="713"/>
                  <a:pt x="209" y="713"/>
                  <a:pt x="209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0" y="713"/>
                  <a:pt x="210" y="713"/>
                  <a:pt x="210" y="713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1" y="712"/>
                  <a:pt x="211" y="712"/>
                  <a:pt x="211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2" y="712"/>
                  <a:pt x="212" y="712"/>
                  <a:pt x="212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3" y="712"/>
                  <a:pt x="213" y="712"/>
                  <a:pt x="213" y="712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1"/>
                  <a:pt x="214" y="711"/>
                  <a:pt x="214" y="711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14" y="710"/>
                  <a:pt x="214" y="710"/>
                  <a:pt x="214" y="710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21" y="707"/>
                  <a:pt x="221" y="707"/>
                  <a:pt x="221" y="707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9" y="709"/>
                  <a:pt x="219" y="709"/>
                  <a:pt x="219" y="709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7" y="710"/>
                  <a:pt x="217" y="710"/>
                  <a:pt x="217" y="710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5" y="712"/>
                  <a:pt x="215" y="712"/>
                  <a:pt x="215" y="712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4" y="713"/>
                  <a:pt x="214" y="713"/>
                  <a:pt x="214" y="713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2" y="715"/>
                  <a:pt x="212" y="715"/>
                  <a:pt x="212" y="715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10" y="716"/>
                  <a:pt x="210" y="716"/>
                  <a:pt x="210" y="716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6" y="719"/>
                  <a:pt x="206" y="719"/>
                  <a:pt x="206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5" y="719"/>
                  <a:pt x="205" y="719"/>
                  <a:pt x="205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4" y="719"/>
                  <a:pt x="204" y="719"/>
                  <a:pt x="204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9"/>
                  <a:pt x="203" y="719"/>
                  <a:pt x="203" y="719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8"/>
                  <a:pt x="203" y="718"/>
                  <a:pt x="203" y="718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3" y="717"/>
                  <a:pt x="203" y="717"/>
                  <a:pt x="203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7"/>
                  <a:pt x="202" y="717"/>
                  <a:pt x="202" y="717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5"/>
                  <a:pt x="201" y="715"/>
                  <a:pt x="201" y="715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1" y="714"/>
                  <a:pt x="201" y="714"/>
                  <a:pt x="201" y="714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02" y="713"/>
                  <a:pt x="202" y="713"/>
                  <a:pt x="202" y="713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5" y="705"/>
                  <a:pt x="215" y="705"/>
                  <a:pt x="215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5"/>
                  <a:pt x="216" y="705"/>
                  <a:pt x="216" y="705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6" y="704"/>
                  <a:pt x="216" y="704"/>
                  <a:pt x="216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4"/>
                  <a:pt x="217" y="704"/>
                  <a:pt x="217" y="704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3"/>
                  <a:pt x="217" y="703"/>
                  <a:pt x="217" y="703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7" y="702"/>
                  <a:pt x="217" y="702"/>
                  <a:pt x="217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6" y="702"/>
                  <a:pt x="216" y="702"/>
                  <a:pt x="216" y="702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5" y="701"/>
                  <a:pt x="215" y="701"/>
                  <a:pt x="215" y="701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700"/>
                  <a:pt x="214" y="700"/>
                  <a:pt x="214" y="700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9"/>
                  <a:pt x="214" y="699"/>
                </a:cubicBezTo>
                <a:cubicBezTo>
                  <a:pt x="214" y="699"/>
                  <a:pt x="214" y="698"/>
                  <a:pt x="214" y="698"/>
                </a:cubicBezTo>
                <a:cubicBezTo>
                  <a:pt x="214" y="698"/>
                  <a:pt x="214" y="698"/>
                  <a:pt x="214" y="698"/>
                </a:cubicBezTo>
                <a:cubicBezTo>
                  <a:pt x="213" y="698"/>
                  <a:pt x="213" y="698"/>
                  <a:pt x="213" y="697"/>
                </a:cubicBezTo>
                <a:cubicBezTo>
                  <a:pt x="213" y="697"/>
                  <a:pt x="213" y="697"/>
                  <a:pt x="213" y="697"/>
                </a:cubicBezTo>
                <a:cubicBezTo>
                  <a:pt x="213" y="696"/>
                  <a:pt x="213" y="696"/>
                  <a:pt x="213" y="695"/>
                </a:cubicBezTo>
                <a:cubicBezTo>
                  <a:pt x="213" y="695"/>
                  <a:pt x="213" y="695"/>
                  <a:pt x="213" y="695"/>
                </a:cubicBezTo>
                <a:cubicBezTo>
                  <a:pt x="213" y="693"/>
                  <a:pt x="213" y="691"/>
                  <a:pt x="213" y="689"/>
                </a:cubicBezTo>
                <a:cubicBezTo>
                  <a:pt x="213" y="689"/>
                  <a:pt x="213" y="689"/>
                  <a:pt x="213" y="689"/>
                </a:cubicBezTo>
                <a:cubicBezTo>
                  <a:pt x="213" y="688"/>
                  <a:pt x="213" y="688"/>
                  <a:pt x="214" y="687"/>
                </a:cubicBezTo>
                <a:cubicBezTo>
                  <a:pt x="214" y="687"/>
                  <a:pt x="214" y="687"/>
                  <a:pt x="214" y="687"/>
                </a:cubicBezTo>
                <a:cubicBezTo>
                  <a:pt x="214" y="686"/>
                  <a:pt x="214" y="685"/>
                  <a:pt x="215" y="684"/>
                </a:cubicBezTo>
                <a:cubicBezTo>
                  <a:pt x="215" y="684"/>
                  <a:pt x="215" y="684"/>
                  <a:pt x="215" y="684"/>
                </a:cubicBezTo>
                <a:cubicBezTo>
                  <a:pt x="215" y="684"/>
                  <a:pt x="216" y="683"/>
                  <a:pt x="216" y="682"/>
                </a:cubicBezTo>
                <a:cubicBezTo>
                  <a:pt x="216" y="682"/>
                  <a:pt x="216" y="682"/>
                  <a:pt x="216" y="682"/>
                </a:cubicBezTo>
                <a:cubicBezTo>
                  <a:pt x="217" y="681"/>
                  <a:pt x="217" y="680"/>
                  <a:pt x="218" y="679"/>
                </a:cubicBezTo>
                <a:cubicBezTo>
                  <a:pt x="218" y="679"/>
                  <a:pt x="218" y="679"/>
                  <a:pt x="218" y="679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9" y="677"/>
                  <a:pt x="219" y="677"/>
                  <a:pt x="219" y="677"/>
                </a:cubicBezTo>
                <a:cubicBezTo>
                  <a:pt x="216" y="679"/>
                  <a:pt x="213" y="681"/>
                  <a:pt x="210" y="683"/>
                </a:cubicBezTo>
                <a:cubicBezTo>
                  <a:pt x="210" y="683"/>
                  <a:pt x="210" y="683"/>
                  <a:pt x="210" y="683"/>
                </a:cubicBezTo>
                <a:cubicBezTo>
                  <a:pt x="209" y="684"/>
                  <a:pt x="208" y="684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7" y="683"/>
                  <a:pt x="207" y="683"/>
                  <a:pt x="207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3"/>
                  <a:pt x="206" y="683"/>
                </a:cubicBezTo>
                <a:cubicBezTo>
                  <a:pt x="206" y="683"/>
                  <a:pt x="206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5" y="682"/>
                  <a:pt x="205" y="682"/>
                  <a:pt x="205" y="682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4" y="681"/>
                  <a:pt x="204" y="681"/>
                  <a:pt x="204" y="681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3" y="680"/>
                  <a:pt x="203" y="680"/>
                  <a:pt x="203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80"/>
                </a:cubicBezTo>
                <a:cubicBezTo>
                  <a:pt x="202" y="680"/>
                  <a:pt x="202" y="680"/>
                  <a:pt x="202" y="679"/>
                </a:cubicBezTo>
                <a:cubicBezTo>
                  <a:pt x="202" y="679"/>
                  <a:pt x="202" y="679"/>
                  <a:pt x="202" y="679"/>
                </a:cubicBezTo>
                <a:cubicBezTo>
                  <a:pt x="202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1" y="680"/>
                  <a:pt x="201" y="680"/>
                </a:cubicBezTo>
                <a:cubicBezTo>
                  <a:pt x="201" y="680"/>
                  <a:pt x="200" y="680"/>
                  <a:pt x="200" y="680"/>
                </a:cubicBezTo>
                <a:cubicBezTo>
                  <a:pt x="200" y="680"/>
                  <a:pt x="200" y="680"/>
                  <a:pt x="200" y="680"/>
                </a:cubicBezTo>
                <a:cubicBezTo>
                  <a:pt x="200" y="680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1"/>
                  <a:pt x="200" y="681"/>
                  <a:pt x="200" y="681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200" y="682"/>
                  <a:pt x="200" y="682"/>
                </a:cubicBezTo>
                <a:cubicBezTo>
                  <a:pt x="200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9" y="682"/>
                  <a:pt x="199" y="682"/>
                  <a:pt x="199" y="68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93" y="692"/>
                  <a:pt x="193" y="692"/>
                  <a:pt x="193" y="692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86" y="705"/>
                  <a:pt x="186" y="705"/>
                  <a:pt x="186" y="705"/>
                </a:cubicBezTo>
                <a:cubicBezTo>
                  <a:pt x="176" y="724"/>
                  <a:pt x="176" y="724"/>
                  <a:pt x="176" y="724"/>
                </a:cubicBezTo>
                <a:close/>
                <a:moveTo>
                  <a:pt x="425" y="723"/>
                </a:move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4" y="722"/>
                  <a:pt x="424" y="722"/>
                  <a:pt x="424" y="722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1"/>
                  <a:pt x="423" y="721"/>
                  <a:pt x="423" y="721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20"/>
                  <a:pt x="423" y="720"/>
                  <a:pt x="423" y="720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9"/>
                  <a:pt x="423" y="719"/>
                  <a:pt x="423" y="719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3" y="718"/>
                  <a:pt x="423" y="718"/>
                  <a:pt x="423" y="718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4" y="717"/>
                  <a:pt x="424" y="717"/>
                  <a:pt x="424" y="717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5" y="716"/>
                  <a:pt x="425" y="716"/>
                  <a:pt x="425" y="716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7" y="715"/>
                  <a:pt x="427" y="715"/>
                  <a:pt x="427" y="715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28" y="714"/>
                  <a:pt x="428" y="714"/>
                  <a:pt x="428" y="714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0" y="713"/>
                  <a:pt x="430" y="713"/>
                  <a:pt x="430" y="713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1" y="712"/>
                  <a:pt x="431" y="712"/>
                  <a:pt x="431" y="712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3" y="711"/>
                  <a:pt x="433" y="711"/>
                  <a:pt x="433" y="711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4" y="710"/>
                  <a:pt x="434" y="710"/>
                  <a:pt x="434" y="710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36" y="709"/>
                  <a:pt x="436" y="709"/>
                  <a:pt x="436" y="709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2" y="704"/>
                  <a:pt x="442" y="704"/>
                  <a:pt x="442" y="704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3" y="703"/>
                  <a:pt x="443" y="703"/>
                  <a:pt x="443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4" y="702"/>
                  <a:pt x="444" y="702"/>
                  <a:pt x="444" y="702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5" y="700"/>
                  <a:pt x="445" y="700"/>
                  <a:pt x="445" y="700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8"/>
                  <a:pt x="446" y="698"/>
                  <a:pt x="446" y="698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7"/>
                  <a:pt x="446" y="697"/>
                  <a:pt x="446" y="697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6" y="696"/>
                  <a:pt x="446" y="696"/>
                  <a:pt x="446" y="696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5"/>
                  <a:pt x="444" y="695"/>
                  <a:pt x="444" y="695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6"/>
                  <a:pt x="444" y="696"/>
                  <a:pt x="444" y="696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4" y="697"/>
                  <a:pt x="444" y="697"/>
                  <a:pt x="444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7"/>
                  <a:pt x="443" y="697"/>
                  <a:pt x="443" y="697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3" y="698"/>
                  <a:pt x="443" y="698"/>
                  <a:pt x="443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2" y="698"/>
                  <a:pt x="442" y="698"/>
                  <a:pt x="442" y="698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1" y="699"/>
                  <a:pt x="441" y="699"/>
                  <a:pt x="441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40" y="699"/>
                  <a:pt x="440" y="699"/>
                  <a:pt x="440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9" y="699"/>
                  <a:pt x="439" y="699"/>
                  <a:pt x="439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8" y="699"/>
                  <a:pt x="438" y="699"/>
                  <a:pt x="438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7" y="699"/>
                  <a:pt x="437" y="699"/>
                  <a:pt x="437" y="699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8"/>
                  <a:pt x="436" y="698"/>
                  <a:pt x="436" y="698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7"/>
                  <a:pt x="436" y="697"/>
                  <a:pt x="436" y="697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36" y="696"/>
                  <a:pt x="436" y="696"/>
                  <a:pt x="436" y="696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3" y="692"/>
                  <a:pt x="443" y="692"/>
                  <a:pt x="443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2"/>
                  <a:pt x="442" y="692"/>
                  <a:pt x="442" y="692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1"/>
                  <a:pt x="442" y="691"/>
                  <a:pt x="442" y="691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2" y="690"/>
                  <a:pt x="442" y="690"/>
                  <a:pt x="442" y="690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9"/>
                  <a:pt x="443" y="689"/>
                  <a:pt x="443" y="689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3" y="688"/>
                  <a:pt x="443" y="688"/>
                  <a:pt x="443" y="688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7"/>
                  <a:pt x="444" y="687"/>
                  <a:pt x="444" y="687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6"/>
                  <a:pt x="444" y="686"/>
                  <a:pt x="444" y="686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4" y="685"/>
                  <a:pt x="444" y="685"/>
                  <a:pt x="444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3" y="685"/>
                  <a:pt x="443" y="685"/>
                  <a:pt x="443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2" y="685"/>
                  <a:pt x="442" y="685"/>
                  <a:pt x="442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1" y="685"/>
                  <a:pt x="441" y="685"/>
                  <a:pt x="441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40" y="685"/>
                  <a:pt x="440" y="685"/>
                  <a:pt x="440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9" y="686"/>
                  <a:pt x="439" y="686"/>
                  <a:pt x="439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8" y="686"/>
                  <a:pt x="438" y="686"/>
                  <a:pt x="438" y="686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39" y="685"/>
                  <a:pt x="439" y="685"/>
                  <a:pt x="439" y="685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0" y="684"/>
                  <a:pt x="440" y="684"/>
                  <a:pt x="440" y="684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1" y="683"/>
                  <a:pt x="441" y="683"/>
                  <a:pt x="441" y="683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3" y="682"/>
                  <a:pt x="443" y="682"/>
                  <a:pt x="443" y="682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5" y="681"/>
                  <a:pt x="445" y="681"/>
                  <a:pt x="445" y="681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6" y="680"/>
                  <a:pt x="446" y="680"/>
                  <a:pt x="446" y="680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8" y="679"/>
                  <a:pt x="448" y="679"/>
                  <a:pt x="448" y="679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49" y="678"/>
                  <a:pt x="449" y="678"/>
                  <a:pt x="449" y="678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0" y="677"/>
                  <a:pt x="450" y="677"/>
                  <a:pt x="450" y="677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1" y="676"/>
                  <a:pt x="451" y="676"/>
                  <a:pt x="451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2" y="676"/>
                  <a:pt x="452" y="676"/>
                  <a:pt x="452" y="676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5"/>
                  <a:pt x="454" y="675"/>
                  <a:pt x="454" y="675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4" y="674"/>
                  <a:pt x="454" y="674"/>
                  <a:pt x="454" y="674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2"/>
                  <a:pt x="455" y="672"/>
                  <a:pt x="455" y="672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5" y="671"/>
                  <a:pt x="455" y="671"/>
                  <a:pt x="455" y="671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6" y="670"/>
                  <a:pt x="456" y="670"/>
                  <a:pt x="456" y="670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5" y="669"/>
                  <a:pt x="455" y="669"/>
                </a:cubicBezTo>
                <a:cubicBezTo>
                  <a:pt x="455" y="669"/>
                  <a:pt x="454" y="668"/>
                  <a:pt x="454" y="668"/>
                </a:cubicBezTo>
                <a:cubicBezTo>
                  <a:pt x="454" y="668"/>
                  <a:pt x="454" y="668"/>
                  <a:pt x="454" y="668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4" y="667"/>
                  <a:pt x="454" y="667"/>
                  <a:pt x="454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3" y="667"/>
                  <a:pt x="453" y="667"/>
                  <a:pt x="453" y="667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1" y="669"/>
                  <a:pt x="451" y="669"/>
                  <a:pt x="451" y="669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50" y="670"/>
                  <a:pt x="450" y="670"/>
                  <a:pt x="450" y="670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8" y="672"/>
                  <a:pt x="448" y="672"/>
                  <a:pt x="448" y="672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7" y="673"/>
                  <a:pt x="447" y="673"/>
                  <a:pt x="447" y="673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5" y="674"/>
                  <a:pt x="445" y="674"/>
                  <a:pt x="445" y="674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4" y="675"/>
                  <a:pt x="444" y="675"/>
                  <a:pt x="444" y="675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2" y="676"/>
                  <a:pt x="442" y="676"/>
                  <a:pt x="442" y="676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5"/>
                  <a:pt x="440" y="675"/>
                  <a:pt x="440" y="675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4"/>
                  <a:pt x="440" y="674"/>
                  <a:pt x="440" y="674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0" y="673"/>
                  <a:pt x="440" y="673"/>
                  <a:pt x="440" y="673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2"/>
                  <a:pt x="441" y="672"/>
                  <a:pt x="441" y="672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1"/>
                  <a:pt x="441" y="671"/>
                  <a:pt x="441" y="671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70"/>
                  <a:pt x="441" y="670"/>
                  <a:pt x="441" y="670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9"/>
                  <a:pt x="441" y="669"/>
                  <a:pt x="441" y="669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41" y="668"/>
                  <a:pt x="441" y="668"/>
                  <a:pt x="441" y="668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35" y="671"/>
                  <a:pt x="435" y="671"/>
                  <a:pt x="435" y="671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8" y="676"/>
                  <a:pt x="428" y="676"/>
                  <a:pt x="428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6" y="676"/>
                  <a:pt x="426" y="676"/>
                  <a:pt x="426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5" y="676"/>
                  <a:pt x="425" y="676"/>
                  <a:pt x="425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4" y="676"/>
                  <a:pt x="424" y="676"/>
                  <a:pt x="424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2" y="676"/>
                  <a:pt x="422" y="676"/>
                  <a:pt x="422" y="676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1" y="675"/>
                  <a:pt x="421" y="675"/>
                  <a:pt x="421" y="675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20" y="674"/>
                  <a:pt x="420" y="674"/>
                  <a:pt x="420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8" y="674"/>
                  <a:pt x="418" y="674"/>
                  <a:pt x="418" y="674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3"/>
                  <a:pt x="417" y="673"/>
                  <a:pt x="417" y="673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7" y="672"/>
                  <a:pt x="417" y="672"/>
                  <a:pt x="417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2"/>
                  <a:pt x="416" y="672"/>
                  <a:pt x="416" y="672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1"/>
                  <a:pt x="416" y="671"/>
                  <a:pt x="416" y="671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6" y="670"/>
                  <a:pt x="416" y="670"/>
                  <a:pt x="416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7" y="670"/>
                  <a:pt x="417" y="670"/>
                  <a:pt x="417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8" y="670"/>
                  <a:pt x="418" y="670"/>
                  <a:pt x="418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19" y="670"/>
                  <a:pt x="419" y="670"/>
                  <a:pt x="419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0" y="670"/>
                  <a:pt x="420" y="670"/>
                  <a:pt x="420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1" y="670"/>
                  <a:pt x="421" y="670"/>
                  <a:pt x="421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2" y="670"/>
                  <a:pt x="422" y="670"/>
                  <a:pt x="422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3" y="670"/>
                  <a:pt x="423" y="670"/>
                  <a:pt x="423" y="670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5" y="669"/>
                  <a:pt x="425" y="669"/>
                  <a:pt x="425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6" y="669"/>
                  <a:pt x="426" y="669"/>
                  <a:pt x="426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8" y="669"/>
                  <a:pt x="428" y="669"/>
                  <a:pt x="428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29" y="669"/>
                  <a:pt x="429" y="669"/>
                  <a:pt x="429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1" y="669"/>
                  <a:pt x="431" y="669"/>
                  <a:pt x="431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4" y="668"/>
                  <a:pt x="434" y="668"/>
                  <a:pt x="434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5" y="668"/>
                  <a:pt x="435" y="668"/>
                  <a:pt x="435" y="668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37" y="667"/>
                  <a:pt x="437" y="667"/>
                  <a:pt x="437" y="667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9" y="661"/>
                  <a:pt x="449" y="661"/>
                  <a:pt x="449" y="661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8" y="660"/>
                  <a:pt x="448" y="660"/>
                  <a:pt x="448" y="660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7" y="659"/>
                  <a:pt x="447" y="659"/>
                  <a:pt x="447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6" y="659"/>
                  <a:pt x="446" y="659"/>
                  <a:pt x="446" y="659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8"/>
                  <a:pt x="445" y="658"/>
                  <a:pt x="445" y="658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7"/>
                  <a:pt x="445" y="657"/>
                  <a:pt x="445" y="657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6"/>
                  <a:pt x="445" y="656"/>
                  <a:pt x="445" y="656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5"/>
                  <a:pt x="445" y="655"/>
                  <a:pt x="445" y="655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4"/>
                  <a:pt x="445" y="654"/>
                  <a:pt x="445" y="654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5" y="653"/>
                  <a:pt x="445" y="653"/>
                  <a:pt x="445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4" y="653"/>
                  <a:pt x="444" y="653"/>
                  <a:pt x="444" y="653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3" y="654"/>
                  <a:pt x="443" y="654"/>
                  <a:pt x="443" y="654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2" y="655"/>
                  <a:pt x="442" y="655"/>
                  <a:pt x="442" y="655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1" y="656"/>
                  <a:pt x="441" y="656"/>
                  <a:pt x="441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40" y="656"/>
                  <a:pt x="440" y="656"/>
                  <a:pt x="440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9" y="656"/>
                  <a:pt x="439" y="656"/>
                  <a:pt x="439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8" y="656"/>
                  <a:pt x="438" y="656"/>
                  <a:pt x="438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7" y="656"/>
                  <a:pt x="437" y="656"/>
                  <a:pt x="437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6"/>
                  <a:pt x="436" y="656"/>
                  <a:pt x="436" y="656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5"/>
                  <a:pt x="436" y="655"/>
                  <a:pt x="436" y="655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6" y="654"/>
                  <a:pt x="436" y="654"/>
                  <a:pt x="436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4"/>
                  <a:pt x="435" y="654"/>
                  <a:pt x="435" y="654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2"/>
                  <a:pt x="434" y="652"/>
                  <a:pt x="434" y="652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4" y="651"/>
                  <a:pt x="434" y="651"/>
                  <a:pt x="434" y="651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5" y="650"/>
                  <a:pt x="435" y="650"/>
                  <a:pt x="435" y="650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49"/>
                  <a:pt x="436" y="649"/>
                  <a:pt x="436" y="649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6" y="650"/>
                  <a:pt x="436" y="650"/>
                  <a:pt x="436" y="650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7" y="651"/>
                  <a:pt x="437" y="651"/>
                  <a:pt x="437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8" y="651"/>
                  <a:pt x="438" y="651"/>
                  <a:pt x="438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39" y="651"/>
                  <a:pt x="439" y="651"/>
                  <a:pt x="439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0" y="651"/>
                  <a:pt x="440" y="651"/>
                  <a:pt x="440" y="651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1" y="650"/>
                  <a:pt x="441" y="650"/>
                  <a:pt x="441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2" y="650"/>
                  <a:pt x="442" y="650"/>
                  <a:pt x="442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3" y="650"/>
                  <a:pt x="443" y="650"/>
                  <a:pt x="443" y="650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4" y="649"/>
                  <a:pt x="444" y="649"/>
                  <a:pt x="444" y="649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7"/>
                  <a:pt x="445" y="647"/>
                  <a:pt x="445" y="647"/>
                </a:cubicBezTo>
                <a:cubicBezTo>
                  <a:pt x="445" y="640"/>
                  <a:pt x="445" y="640"/>
                  <a:pt x="445" y="640"/>
                </a:cubicBezTo>
                <a:cubicBezTo>
                  <a:pt x="445" y="639"/>
                  <a:pt x="445" y="639"/>
                  <a:pt x="445" y="639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3"/>
                  <a:pt x="445" y="633"/>
                  <a:pt x="445" y="633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5" y="634"/>
                  <a:pt x="445" y="634"/>
                  <a:pt x="445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6" y="634"/>
                  <a:pt x="446" y="634"/>
                  <a:pt x="446" y="634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7" y="635"/>
                  <a:pt x="447" y="635"/>
                  <a:pt x="447" y="635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8" y="636"/>
                  <a:pt x="448" y="636"/>
                  <a:pt x="448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6"/>
                  <a:pt x="449" y="636"/>
                  <a:pt x="449" y="636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49" y="637"/>
                  <a:pt x="449" y="637"/>
                  <a:pt x="449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0" y="637"/>
                  <a:pt x="450" y="637"/>
                  <a:pt x="450" y="637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39"/>
                  <a:pt x="451" y="639"/>
                  <a:pt x="451" y="639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0"/>
                  <a:pt x="451" y="640"/>
                  <a:pt x="451" y="640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1" y="642"/>
                  <a:pt x="451" y="642"/>
                  <a:pt x="451" y="642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4"/>
                  <a:pt x="450" y="644"/>
                  <a:pt x="450" y="644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6"/>
                  <a:pt x="450" y="646"/>
                  <a:pt x="450" y="646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8"/>
                  <a:pt x="450" y="648"/>
                  <a:pt x="450" y="648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0" y="649"/>
                  <a:pt x="450" y="649"/>
                  <a:pt x="450" y="649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1" y="650"/>
                  <a:pt x="451" y="650"/>
                  <a:pt x="451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2" y="650"/>
                  <a:pt x="452" y="650"/>
                  <a:pt x="452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50"/>
                  <a:pt x="453" y="650"/>
                  <a:pt x="453" y="650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9"/>
                  <a:pt x="453" y="649"/>
                  <a:pt x="453" y="649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3" y="648"/>
                  <a:pt x="453" y="648"/>
                  <a:pt x="453" y="648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4" y="647"/>
                  <a:pt x="454" y="647"/>
                  <a:pt x="454" y="647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6"/>
                  <a:pt x="453" y="646"/>
                  <a:pt x="453" y="646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5"/>
                  <a:pt x="453" y="645"/>
                  <a:pt x="453" y="645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4"/>
                  <a:pt x="453" y="644"/>
                  <a:pt x="453" y="644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3" y="643"/>
                  <a:pt x="453" y="643"/>
                  <a:pt x="453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4" y="643"/>
                  <a:pt x="454" y="643"/>
                  <a:pt x="454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3"/>
                  <a:pt x="455" y="643"/>
                  <a:pt x="455" y="643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5" y="644"/>
                  <a:pt x="455" y="644"/>
                  <a:pt x="455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6" y="644"/>
                  <a:pt x="456" y="644"/>
                  <a:pt x="456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58" y="644"/>
                  <a:pt x="458" y="644"/>
                  <a:pt x="458" y="644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60" y="640"/>
                  <a:pt x="460" y="640"/>
                  <a:pt x="460" y="640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5" y="652"/>
                  <a:pt x="455" y="652"/>
                  <a:pt x="455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4" y="652"/>
                  <a:pt x="454" y="652"/>
                  <a:pt x="454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3" y="652"/>
                  <a:pt x="453" y="652"/>
                  <a:pt x="453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2" y="652"/>
                  <a:pt x="452" y="652"/>
                  <a:pt x="452" y="652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3"/>
                  <a:pt x="451" y="653"/>
                  <a:pt x="451" y="653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1" y="654"/>
                  <a:pt x="451" y="654"/>
                  <a:pt x="451" y="654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5"/>
                  <a:pt x="450" y="655"/>
                  <a:pt x="450" y="655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6"/>
                  <a:pt x="450" y="656"/>
                  <a:pt x="450" y="656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8"/>
                  <a:pt x="450" y="658"/>
                  <a:pt x="450" y="658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59"/>
                  <a:pt x="450" y="659"/>
                  <a:pt x="450" y="659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0" y="660"/>
                  <a:pt x="450" y="660"/>
                  <a:pt x="450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51" y="660"/>
                  <a:pt x="451" y="660"/>
                  <a:pt x="451" y="660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0" y="656"/>
                  <a:pt x="460" y="656"/>
                  <a:pt x="460" y="656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2"/>
                  <a:pt x="464" y="632"/>
                  <a:pt x="464" y="632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4" y="631"/>
                  <a:pt x="464" y="631"/>
                  <a:pt x="464" y="631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30"/>
                  <a:pt x="463" y="630"/>
                  <a:pt x="463" y="630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9"/>
                  <a:pt x="463" y="629"/>
                  <a:pt x="463" y="629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7"/>
                  <a:pt x="463" y="627"/>
                  <a:pt x="463" y="627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3" y="626"/>
                  <a:pt x="463" y="626"/>
                  <a:pt x="463" y="626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5"/>
                  <a:pt x="464" y="625"/>
                  <a:pt x="464" y="625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4" y="626"/>
                  <a:pt x="464" y="626"/>
                  <a:pt x="464" y="626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5" y="625"/>
                  <a:pt x="465" y="625"/>
                  <a:pt x="465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6" y="625"/>
                  <a:pt x="466" y="625"/>
                  <a:pt x="466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7" y="625"/>
                  <a:pt x="467" y="625"/>
                  <a:pt x="467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8" y="625"/>
                  <a:pt x="468" y="625"/>
                  <a:pt x="468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5"/>
                  <a:pt x="469" y="625"/>
                  <a:pt x="469" y="625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9" y="629"/>
                  <a:pt x="469" y="629"/>
                  <a:pt x="469" y="629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8" y="632"/>
                  <a:pt x="468" y="632"/>
                  <a:pt x="468" y="632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6"/>
                  <a:pt x="467" y="636"/>
                  <a:pt x="467" y="636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7" y="639"/>
                  <a:pt x="467" y="639"/>
                  <a:pt x="467" y="639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5" y="647"/>
                  <a:pt x="465" y="647"/>
                  <a:pt x="465" y="647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0"/>
                  <a:pt x="464" y="650"/>
                  <a:pt x="464" y="650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64" y="654"/>
                  <a:pt x="464" y="654"/>
                  <a:pt x="464" y="654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4" y="652"/>
                  <a:pt x="474" y="652"/>
                  <a:pt x="474" y="652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7" y="658"/>
                  <a:pt x="477" y="658"/>
                  <a:pt x="477" y="658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5" y="657"/>
                  <a:pt x="475" y="657"/>
                  <a:pt x="475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3" y="657"/>
                  <a:pt x="473" y="657"/>
                  <a:pt x="473" y="657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71" y="656"/>
                  <a:pt x="471" y="656"/>
                  <a:pt x="471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9" y="656"/>
                  <a:pt x="469" y="656"/>
                  <a:pt x="469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7" y="656"/>
                  <a:pt x="467" y="656"/>
                  <a:pt x="467" y="656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5" y="657"/>
                  <a:pt x="465" y="657"/>
                  <a:pt x="465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2" y="657"/>
                  <a:pt x="462" y="657"/>
                  <a:pt x="462" y="657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61" y="658"/>
                  <a:pt x="461" y="658"/>
                  <a:pt x="461" y="658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6" y="666"/>
                  <a:pt x="446" y="666"/>
                  <a:pt x="446" y="666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7"/>
                  <a:pt x="445" y="667"/>
                  <a:pt x="445" y="667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8"/>
                  <a:pt x="445" y="668"/>
                  <a:pt x="445" y="668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69"/>
                  <a:pt x="445" y="669"/>
                  <a:pt x="445" y="669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5" y="670"/>
                  <a:pt x="445" y="670"/>
                  <a:pt x="445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6" y="670"/>
                  <a:pt x="446" y="670"/>
                  <a:pt x="446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47" y="670"/>
                  <a:pt x="447" y="670"/>
                  <a:pt x="447" y="670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6" y="664"/>
                  <a:pt x="456" y="664"/>
                  <a:pt x="456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7" y="664"/>
                  <a:pt x="457" y="664"/>
                  <a:pt x="457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8" y="664"/>
                  <a:pt x="458" y="664"/>
                  <a:pt x="458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59" y="664"/>
                  <a:pt x="459" y="664"/>
                  <a:pt x="459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0" y="664"/>
                  <a:pt x="460" y="664"/>
                  <a:pt x="460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1" y="664"/>
                  <a:pt x="461" y="664"/>
                  <a:pt x="461" y="664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2" y="665"/>
                  <a:pt x="462" y="665"/>
                  <a:pt x="462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3" y="665"/>
                  <a:pt x="463" y="665"/>
                  <a:pt x="463" y="665"/>
                </a:cubicBezTo>
                <a:cubicBezTo>
                  <a:pt x="460" y="670"/>
                  <a:pt x="458" y="671"/>
                  <a:pt x="458" y="671"/>
                </a:cubicBezTo>
                <a:cubicBezTo>
                  <a:pt x="458" y="671"/>
                  <a:pt x="458" y="671"/>
                  <a:pt x="458" y="671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8" y="672"/>
                  <a:pt x="458" y="672"/>
                  <a:pt x="458" y="672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3"/>
                  <a:pt x="457" y="673"/>
                  <a:pt x="457" y="673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4"/>
                  <a:pt x="457" y="674"/>
                  <a:pt x="457" y="674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5"/>
                  <a:pt x="457" y="675"/>
                  <a:pt x="457" y="675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7" y="676"/>
                  <a:pt x="457" y="676"/>
                  <a:pt x="457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6"/>
                  <a:pt x="458" y="676"/>
                  <a:pt x="458" y="676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7"/>
                  <a:pt x="458" y="677"/>
                  <a:pt x="458" y="677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8"/>
                  <a:pt x="458" y="678"/>
                  <a:pt x="458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7" y="679"/>
                  <a:pt x="457" y="679"/>
                  <a:pt x="457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79"/>
                  <a:pt x="456" y="679"/>
                  <a:pt x="456" y="679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6" y="680"/>
                  <a:pt x="456" y="680"/>
                  <a:pt x="456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0"/>
                  <a:pt x="455" y="680"/>
                  <a:pt x="455" y="680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5" y="681"/>
                  <a:pt x="455" y="681"/>
                  <a:pt x="455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1"/>
                  <a:pt x="454" y="681"/>
                  <a:pt x="454" y="681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4" y="682"/>
                  <a:pt x="454" y="682"/>
                  <a:pt x="454" y="682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5" y="683"/>
                  <a:pt x="455" y="683"/>
                  <a:pt x="455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6" y="683"/>
                  <a:pt x="456" y="683"/>
                  <a:pt x="456" y="683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4"/>
                  <a:pt x="457" y="684"/>
                  <a:pt x="457" y="684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5"/>
                  <a:pt x="457" y="685"/>
                  <a:pt x="457" y="685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7" y="686"/>
                  <a:pt x="457" y="686"/>
                  <a:pt x="457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6"/>
                  <a:pt x="455" y="686"/>
                  <a:pt x="455" y="686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7"/>
                  <a:pt x="455" y="687"/>
                  <a:pt x="455" y="687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8"/>
                  <a:pt x="456" y="688"/>
                  <a:pt x="456" y="688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89"/>
                  <a:pt x="456" y="689"/>
                  <a:pt x="456" y="689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6" y="690"/>
                  <a:pt x="456" y="690"/>
                  <a:pt x="456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0"/>
                  <a:pt x="455" y="690"/>
                  <a:pt x="455" y="690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5" y="691"/>
                  <a:pt x="455" y="691"/>
                  <a:pt x="455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4" y="691"/>
                  <a:pt x="454" y="691"/>
                  <a:pt x="454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3" y="691"/>
                  <a:pt x="453" y="691"/>
                  <a:pt x="453" y="691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2" y="692"/>
                  <a:pt x="452" y="692"/>
                  <a:pt x="452" y="69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51" y="712"/>
                  <a:pt x="451" y="712"/>
                  <a:pt x="451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2"/>
                  <a:pt x="449" y="712"/>
                  <a:pt x="449" y="712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9" y="711"/>
                  <a:pt x="449" y="711"/>
                  <a:pt x="449" y="711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8" y="710"/>
                  <a:pt x="448" y="710"/>
                  <a:pt x="448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7" y="710"/>
                  <a:pt x="447" y="710"/>
                  <a:pt x="447" y="710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6" y="709"/>
                  <a:pt x="446" y="709"/>
                  <a:pt x="446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4" y="709"/>
                  <a:pt x="444" y="709"/>
                  <a:pt x="444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3" y="709"/>
                  <a:pt x="443" y="709"/>
                  <a:pt x="443" y="709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2" y="708"/>
                  <a:pt x="442" y="708"/>
                  <a:pt x="442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41" y="708"/>
                  <a:pt x="441" y="708"/>
                  <a:pt x="441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9" y="708"/>
                  <a:pt x="439" y="708"/>
                  <a:pt x="439" y="708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4" y="712"/>
                  <a:pt x="434" y="712"/>
                  <a:pt x="434" y="712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2" y="713"/>
                  <a:pt x="432" y="713"/>
                  <a:pt x="432" y="713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1" y="715"/>
                  <a:pt x="431" y="715"/>
                  <a:pt x="431" y="715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6"/>
                  <a:pt x="430" y="716"/>
                  <a:pt x="430" y="716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30" y="718"/>
                  <a:pt x="430" y="718"/>
                  <a:pt x="430" y="718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9" y="719"/>
                  <a:pt x="429" y="719"/>
                  <a:pt x="429" y="719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8" y="721"/>
                  <a:pt x="428" y="721"/>
                  <a:pt x="428" y="721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7" y="722"/>
                  <a:pt x="427" y="722"/>
                  <a:pt x="427" y="722"/>
                </a:cubicBezTo>
                <a:cubicBezTo>
                  <a:pt x="426" y="723"/>
                  <a:pt x="426" y="723"/>
                  <a:pt x="426" y="723"/>
                </a:cubicBezTo>
                <a:lnTo>
                  <a:pt x="425" y="723"/>
                </a:lnTo>
                <a:close/>
                <a:moveTo>
                  <a:pt x="270" y="716"/>
                </a:move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9" y="716"/>
                  <a:pt x="269" y="716"/>
                  <a:pt x="269" y="716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8" y="715"/>
                  <a:pt x="268" y="715"/>
                  <a:pt x="268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5"/>
                  <a:pt x="267" y="715"/>
                  <a:pt x="267" y="715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7" y="714"/>
                  <a:pt x="267" y="714"/>
                  <a:pt x="267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4"/>
                  <a:pt x="266" y="714"/>
                  <a:pt x="266" y="714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6" y="713"/>
                  <a:pt x="266" y="713"/>
                  <a:pt x="266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3"/>
                  <a:pt x="265" y="713"/>
                  <a:pt x="265" y="713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5" y="712"/>
                  <a:pt x="265" y="712"/>
                  <a:pt x="265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2"/>
                  <a:pt x="264" y="712"/>
                  <a:pt x="264" y="712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4" y="711"/>
                  <a:pt x="264" y="711"/>
                  <a:pt x="264" y="711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5" y="710"/>
                  <a:pt x="265" y="710"/>
                  <a:pt x="265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6" y="710"/>
                  <a:pt x="266" y="710"/>
                  <a:pt x="266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7" y="710"/>
                  <a:pt x="267" y="710"/>
                  <a:pt x="267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8" y="710"/>
                  <a:pt x="268" y="710"/>
                  <a:pt x="268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69" y="710"/>
                  <a:pt x="269" y="710"/>
                  <a:pt x="269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1" y="710"/>
                  <a:pt x="271" y="710"/>
                  <a:pt x="271" y="710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2" y="709"/>
                  <a:pt x="272" y="709"/>
                  <a:pt x="272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3" y="709"/>
                  <a:pt x="273" y="709"/>
                  <a:pt x="273" y="709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4" y="708"/>
                  <a:pt x="274" y="708"/>
                  <a:pt x="274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5" y="708"/>
                  <a:pt x="275" y="708"/>
                  <a:pt x="275" y="708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7" y="707"/>
                  <a:pt x="277" y="707"/>
                  <a:pt x="277" y="707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8" y="706"/>
                  <a:pt x="278" y="706"/>
                  <a:pt x="278" y="706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79" y="705"/>
                  <a:pt x="279" y="705"/>
                  <a:pt x="279" y="705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0" y="704"/>
                  <a:pt x="280" y="704"/>
                  <a:pt x="280" y="704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1" y="703"/>
                  <a:pt x="281" y="703"/>
                  <a:pt x="281" y="703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2" y="701"/>
                  <a:pt x="282" y="701"/>
                  <a:pt x="282" y="701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3" y="700"/>
                  <a:pt x="283" y="700"/>
                  <a:pt x="283" y="700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4" y="701"/>
                  <a:pt x="284" y="701"/>
                  <a:pt x="284" y="701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3" y="703"/>
                  <a:pt x="283" y="703"/>
                  <a:pt x="283" y="703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2" y="704"/>
                  <a:pt x="282" y="704"/>
                  <a:pt x="282" y="704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80" y="706"/>
                  <a:pt x="280" y="706"/>
                  <a:pt x="280" y="706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9" y="707"/>
                  <a:pt x="279" y="707"/>
                  <a:pt x="279" y="707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7" y="709"/>
                  <a:pt x="277" y="709"/>
                  <a:pt x="277" y="709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6" y="711"/>
                  <a:pt x="276" y="711"/>
                  <a:pt x="276" y="711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3"/>
                  <a:pt x="274" y="713"/>
                  <a:pt x="274" y="713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4" y="715"/>
                  <a:pt x="274" y="715"/>
                  <a:pt x="274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3" y="715"/>
                  <a:pt x="273" y="715"/>
                  <a:pt x="273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2" y="715"/>
                  <a:pt x="272" y="715"/>
                  <a:pt x="272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5"/>
                  <a:pt x="271" y="715"/>
                  <a:pt x="271" y="715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1" y="716"/>
                  <a:pt x="271" y="716"/>
                  <a:pt x="271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ubicBezTo>
                  <a:pt x="270" y="716"/>
                  <a:pt x="270" y="716"/>
                  <a:pt x="270" y="716"/>
                </a:cubicBezTo>
                <a:close/>
                <a:moveTo>
                  <a:pt x="562" y="715"/>
                </a:moveTo>
                <a:cubicBezTo>
                  <a:pt x="562" y="715"/>
                  <a:pt x="562" y="715"/>
                  <a:pt x="562" y="715"/>
                </a:cubicBezTo>
                <a:cubicBezTo>
                  <a:pt x="562" y="715"/>
                  <a:pt x="562" y="715"/>
                  <a:pt x="562" y="715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1" y="714"/>
                  <a:pt x="561" y="714"/>
                  <a:pt x="561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60" y="714"/>
                  <a:pt x="560" y="714"/>
                  <a:pt x="560" y="714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9" y="713"/>
                  <a:pt x="559" y="713"/>
                  <a:pt x="559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8" y="713"/>
                  <a:pt x="558" y="713"/>
                  <a:pt x="558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713"/>
                  <a:pt x="557" y="713"/>
                  <a:pt x="557" y="713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7" y="698"/>
                  <a:pt x="557" y="698"/>
                  <a:pt x="557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8" y="698"/>
                  <a:pt x="558" y="698"/>
                  <a:pt x="558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698"/>
                  <a:pt x="559" y="698"/>
                  <a:pt x="559" y="698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59" y="700"/>
                  <a:pt x="559" y="700"/>
                  <a:pt x="559" y="700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1" y="702"/>
                  <a:pt x="561" y="702"/>
                  <a:pt x="561" y="702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2" y="704"/>
                  <a:pt x="562" y="704"/>
                  <a:pt x="562" y="704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3" y="706"/>
                  <a:pt x="563" y="706"/>
                  <a:pt x="563" y="706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4" y="708"/>
                  <a:pt x="564" y="708"/>
                  <a:pt x="564" y="708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0"/>
                  <a:pt x="565" y="710"/>
                  <a:pt x="565" y="710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5" y="712"/>
                  <a:pt x="565" y="712"/>
                  <a:pt x="565" y="712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4" y="714"/>
                  <a:pt x="564" y="714"/>
                  <a:pt x="564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4"/>
                  <a:pt x="563" y="714"/>
                  <a:pt x="563" y="714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3" y="715"/>
                  <a:pt x="563" y="715"/>
                  <a:pt x="563" y="715"/>
                </a:cubicBezTo>
                <a:cubicBezTo>
                  <a:pt x="562" y="715"/>
                  <a:pt x="562" y="715"/>
                  <a:pt x="562" y="715"/>
                </a:cubicBezTo>
                <a:close/>
                <a:moveTo>
                  <a:pt x="304" y="713"/>
                </a:moveTo>
                <a:cubicBezTo>
                  <a:pt x="302" y="712"/>
                  <a:pt x="302" y="712"/>
                  <a:pt x="302" y="712"/>
                </a:cubicBezTo>
                <a:cubicBezTo>
                  <a:pt x="302" y="712"/>
                  <a:pt x="302" y="712"/>
                  <a:pt x="302" y="712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1" y="711"/>
                  <a:pt x="301" y="711"/>
                  <a:pt x="301" y="711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300" y="710"/>
                  <a:pt x="300" y="710"/>
                  <a:pt x="300" y="710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8" y="708"/>
                  <a:pt x="298" y="708"/>
                  <a:pt x="298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6" y="708"/>
                  <a:pt x="296" y="708"/>
                  <a:pt x="296" y="708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4" y="707"/>
                  <a:pt x="294" y="707"/>
                  <a:pt x="294" y="707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2" y="706"/>
                  <a:pt x="292" y="706"/>
                  <a:pt x="292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6"/>
                  <a:pt x="291" y="706"/>
                  <a:pt x="291" y="706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1" y="705"/>
                  <a:pt x="291" y="705"/>
                  <a:pt x="291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2" y="705"/>
                  <a:pt x="292" y="705"/>
                  <a:pt x="292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3" y="705"/>
                  <a:pt x="293" y="705"/>
                  <a:pt x="293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6" y="705"/>
                  <a:pt x="296" y="705"/>
                  <a:pt x="296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7" y="705"/>
                  <a:pt x="297" y="705"/>
                  <a:pt x="297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8" y="705"/>
                  <a:pt x="298" y="705"/>
                  <a:pt x="298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299" y="705"/>
                  <a:pt x="299" y="705"/>
                  <a:pt x="299" y="705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704"/>
                  <a:pt x="300" y="704"/>
                  <a:pt x="300" y="70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300" y="684"/>
                  <a:pt x="300" y="684"/>
                  <a:pt x="300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9" y="684"/>
                  <a:pt x="299" y="684"/>
                  <a:pt x="299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4"/>
                  <a:pt x="298" y="684"/>
                  <a:pt x="298" y="684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8" y="683"/>
                  <a:pt x="298" y="683"/>
                  <a:pt x="298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3"/>
                  <a:pt x="297" y="683"/>
                  <a:pt x="297" y="683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7" y="682"/>
                  <a:pt x="297" y="682"/>
                  <a:pt x="297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2"/>
                  <a:pt x="296" y="682"/>
                  <a:pt x="296" y="682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6" y="681"/>
                  <a:pt x="296" y="681"/>
                  <a:pt x="296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7" y="681"/>
                  <a:pt x="297" y="681"/>
                  <a:pt x="297" y="681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8" y="680"/>
                  <a:pt x="298" y="680"/>
                  <a:pt x="298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299" y="680"/>
                  <a:pt x="299" y="680"/>
                  <a:pt x="299" y="680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0" y="679"/>
                  <a:pt x="300" y="679"/>
                  <a:pt x="300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1" y="679"/>
                  <a:pt x="301" y="679"/>
                  <a:pt x="301" y="67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2" y="669"/>
                  <a:pt x="302" y="669"/>
                  <a:pt x="302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9"/>
                  <a:pt x="300" y="669"/>
                  <a:pt x="300" y="669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8"/>
                  <a:pt x="300" y="668"/>
                  <a:pt x="300" y="668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7"/>
                  <a:pt x="300" y="667"/>
                  <a:pt x="300" y="667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0" y="666"/>
                  <a:pt x="300" y="666"/>
                  <a:pt x="300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1" y="666"/>
                  <a:pt x="301" y="666"/>
                  <a:pt x="301" y="666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5"/>
                  <a:pt x="302" y="665"/>
                  <a:pt x="302" y="665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4"/>
                  <a:pt x="302" y="664"/>
                  <a:pt x="302" y="664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3"/>
                  <a:pt x="302" y="663"/>
                  <a:pt x="302" y="663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2"/>
                  <a:pt x="302" y="662"/>
                  <a:pt x="302" y="662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2" y="661"/>
                  <a:pt x="302" y="661"/>
                  <a:pt x="302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1" y="661"/>
                  <a:pt x="301" y="661"/>
                  <a:pt x="301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300" y="661"/>
                  <a:pt x="300" y="661"/>
                  <a:pt x="300" y="661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8" y="663"/>
                  <a:pt x="298" y="663"/>
                  <a:pt x="298" y="663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6" y="664"/>
                  <a:pt x="296" y="664"/>
                  <a:pt x="296" y="664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4" y="667"/>
                  <a:pt x="294" y="667"/>
                  <a:pt x="294" y="667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3" y="668"/>
                  <a:pt x="293" y="668"/>
                  <a:pt x="293" y="668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2" y="671"/>
                  <a:pt x="292" y="671"/>
                  <a:pt x="292" y="671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91" y="673"/>
                  <a:pt x="291" y="673"/>
                  <a:pt x="291" y="673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9" y="675"/>
                  <a:pt x="289" y="675"/>
                  <a:pt x="289" y="675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7" y="677"/>
                  <a:pt x="287" y="677"/>
                  <a:pt x="287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7"/>
                  <a:pt x="285" y="677"/>
                  <a:pt x="285" y="677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5" y="676"/>
                  <a:pt x="285" y="676"/>
                  <a:pt x="285" y="676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5"/>
                  <a:pt x="284" y="675"/>
                  <a:pt x="284" y="675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4" y="673"/>
                  <a:pt x="284" y="673"/>
                  <a:pt x="284" y="673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5" y="672"/>
                  <a:pt x="285" y="672"/>
                  <a:pt x="285" y="672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6" y="671"/>
                  <a:pt x="286" y="671"/>
                  <a:pt x="286" y="671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70"/>
                  <a:pt x="287" y="670"/>
                  <a:pt x="287" y="670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7" y="668"/>
                  <a:pt x="287" y="668"/>
                  <a:pt x="287" y="668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8" y="667"/>
                  <a:pt x="288" y="667"/>
                  <a:pt x="288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6"/>
                  <a:pt x="289" y="666"/>
                  <a:pt x="289" y="666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89" y="665"/>
                  <a:pt x="289" y="665"/>
                  <a:pt x="289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4"/>
                  <a:pt x="290" y="664"/>
                  <a:pt x="290" y="664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5"/>
                  <a:pt x="290" y="665"/>
                  <a:pt x="290" y="665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90" y="666"/>
                  <a:pt x="290" y="666"/>
                  <a:pt x="290" y="666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7"/>
                  <a:pt x="289" y="667"/>
                  <a:pt x="289" y="667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89" y="668"/>
                  <a:pt x="289" y="668"/>
                  <a:pt x="289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0" y="668"/>
                  <a:pt x="290" y="668"/>
                  <a:pt x="290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1" y="668"/>
                  <a:pt x="291" y="668"/>
                  <a:pt x="291" y="668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2" y="667"/>
                  <a:pt x="292" y="667"/>
                  <a:pt x="292" y="667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3" y="666"/>
                  <a:pt x="293" y="666"/>
                  <a:pt x="293" y="666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4" y="665"/>
                  <a:pt x="294" y="665"/>
                  <a:pt x="294" y="665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4"/>
                  <a:pt x="295" y="664"/>
                  <a:pt x="295" y="664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5" y="663"/>
                  <a:pt x="295" y="663"/>
                  <a:pt x="295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296" y="663"/>
                  <a:pt x="296" y="663"/>
                  <a:pt x="296" y="663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0" y="659"/>
                  <a:pt x="300" y="659"/>
                  <a:pt x="300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9"/>
                  <a:pt x="301" y="659"/>
                  <a:pt x="301" y="659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1" y="658"/>
                  <a:pt x="301" y="658"/>
                  <a:pt x="301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8"/>
                  <a:pt x="302" y="658"/>
                  <a:pt x="302" y="658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7"/>
                  <a:pt x="302" y="657"/>
                  <a:pt x="302" y="657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6"/>
                  <a:pt x="302" y="656"/>
                  <a:pt x="302" y="656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5"/>
                  <a:pt x="302" y="655"/>
                  <a:pt x="302" y="655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302" y="654"/>
                  <a:pt x="302" y="654"/>
                  <a:pt x="302" y="654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296" y="656"/>
                  <a:pt x="296" y="656"/>
                  <a:pt x="296" y="656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2"/>
                  <a:pt x="302" y="652"/>
                  <a:pt x="302" y="652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1"/>
                  <a:pt x="302" y="651"/>
                  <a:pt x="302" y="651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2" y="650"/>
                  <a:pt x="302" y="650"/>
                  <a:pt x="302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50"/>
                  <a:pt x="303" y="650"/>
                  <a:pt x="303" y="650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9"/>
                  <a:pt x="303" y="649"/>
                  <a:pt x="303" y="649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8"/>
                  <a:pt x="303" y="648"/>
                  <a:pt x="303" y="648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3" y="647"/>
                  <a:pt x="303" y="647"/>
                  <a:pt x="303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302" y="647"/>
                  <a:pt x="302" y="647"/>
                  <a:pt x="302" y="647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6" y="651"/>
                  <a:pt x="296" y="651"/>
                  <a:pt x="296" y="651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5" y="652"/>
                  <a:pt x="295" y="652"/>
                  <a:pt x="295" y="652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4" y="653"/>
                  <a:pt x="294" y="653"/>
                  <a:pt x="294" y="653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3" y="654"/>
                  <a:pt x="293" y="654"/>
                  <a:pt x="293" y="654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2" y="655"/>
                  <a:pt x="292" y="655"/>
                  <a:pt x="292" y="655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90" y="656"/>
                  <a:pt x="290" y="656"/>
                  <a:pt x="290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9" y="656"/>
                  <a:pt x="289" y="656"/>
                  <a:pt x="289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7" y="656"/>
                  <a:pt x="287" y="656"/>
                  <a:pt x="287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6" y="656"/>
                  <a:pt x="286" y="656"/>
                  <a:pt x="286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5" y="656"/>
                  <a:pt x="285" y="656"/>
                  <a:pt x="285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4" y="656"/>
                  <a:pt x="284" y="656"/>
                  <a:pt x="284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3" y="656"/>
                  <a:pt x="283" y="656"/>
                  <a:pt x="283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2" y="656"/>
                  <a:pt x="282" y="656"/>
                  <a:pt x="282" y="656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1" y="655"/>
                  <a:pt x="281" y="655"/>
                  <a:pt x="281" y="655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0" y="654"/>
                  <a:pt x="280" y="654"/>
                  <a:pt x="280" y="654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288" y="650"/>
                  <a:pt x="288" y="650"/>
                  <a:pt x="288" y="650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2" y="642"/>
                  <a:pt x="302" y="642"/>
                  <a:pt x="302" y="642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9"/>
                  <a:pt x="303" y="639"/>
                  <a:pt x="303" y="639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6"/>
                  <a:pt x="303" y="636"/>
                  <a:pt x="303" y="636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3" y="632"/>
                  <a:pt x="303" y="632"/>
                  <a:pt x="303" y="632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30"/>
                  <a:pt x="302" y="630"/>
                  <a:pt x="302" y="630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7"/>
                  <a:pt x="302" y="627"/>
                  <a:pt x="302" y="627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4"/>
                  <a:pt x="302" y="624"/>
                  <a:pt x="302" y="624"/>
                </a:cubicBezTo>
                <a:cubicBezTo>
                  <a:pt x="302" y="621"/>
                  <a:pt x="302" y="621"/>
                  <a:pt x="302" y="621"/>
                </a:cubicBezTo>
                <a:cubicBezTo>
                  <a:pt x="303" y="621"/>
                  <a:pt x="303" y="621"/>
                  <a:pt x="303" y="621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5"/>
                  <a:pt x="309" y="625"/>
                  <a:pt x="309" y="625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7"/>
                  <a:pt x="309" y="627"/>
                  <a:pt x="309" y="627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28"/>
                  <a:pt x="309" y="628"/>
                  <a:pt x="309" y="628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0"/>
                  <a:pt x="309" y="630"/>
                  <a:pt x="309" y="630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1"/>
                  <a:pt x="309" y="631"/>
                  <a:pt x="309" y="631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4"/>
                  <a:pt x="308" y="634"/>
                  <a:pt x="308" y="634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5"/>
                  <a:pt x="308" y="635"/>
                  <a:pt x="308" y="635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8" y="636"/>
                  <a:pt x="308" y="636"/>
                  <a:pt x="308" y="636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7"/>
                  <a:pt x="307" y="637"/>
                  <a:pt x="307" y="637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8"/>
                  <a:pt x="307" y="638"/>
                  <a:pt x="307" y="638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39"/>
                  <a:pt x="307" y="639"/>
                  <a:pt x="307" y="639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0"/>
                  <a:pt x="307" y="640"/>
                  <a:pt x="307" y="640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7" y="641"/>
                  <a:pt x="307" y="641"/>
                  <a:pt x="307" y="641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08" y="642"/>
                  <a:pt x="308" y="642"/>
                  <a:pt x="308" y="642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8" y="638"/>
                  <a:pt x="318" y="638"/>
                  <a:pt x="318" y="638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19" y="639"/>
                  <a:pt x="319" y="639"/>
                  <a:pt x="319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39"/>
                  <a:pt x="320" y="639"/>
                  <a:pt x="320" y="639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20" y="640"/>
                  <a:pt x="320" y="640"/>
                  <a:pt x="320" y="640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9" y="641"/>
                  <a:pt x="319" y="641"/>
                  <a:pt x="319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8" y="641"/>
                  <a:pt x="318" y="641"/>
                  <a:pt x="318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7" y="641"/>
                  <a:pt x="317" y="641"/>
                  <a:pt x="317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16" y="641"/>
                  <a:pt x="316" y="641"/>
                  <a:pt x="316" y="641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7" y="649"/>
                  <a:pt x="307" y="649"/>
                  <a:pt x="307" y="649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0"/>
                  <a:pt x="306" y="650"/>
                  <a:pt x="306" y="650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1"/>
                  <a:pt x="306" y="651"/>
                  <a:pt x="306" y="651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2"/>
                  <a:pt x="306" y="652"/>
                  <a:pt x="306" y="652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6" y="653"/>
                  <a:pt x="306" y="653"/>
                  <a:pt x="306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7" y="653"/>
                  <a:pt x="307" y="653"/>
                  <a:pt x="307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08" y="653"/>
                  <a:pt x="308" y="653"/>
                  <a:pt x="308" y="653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0" y="652"/>
                  <a:pt x="310" y="652"/>
                  <a:pt x="310" y="652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1" y="650"/>
                  <a:pt x="311" y="650"/>
                  <a:pt x="311" y="650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2" y="649"/>
                  <a:pt x="312" y="649"/>
                  <a:pt x="312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4" y="649"/>
                  <a:pt x="314" y="649"/>
                  <a:pt x="314" y="649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5" y="648"/>
                  <a:pt x="315" y="648"/>
                  <a:pt x="315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7" y="648"/>
                  <a:pt x="317" y="648"/>
                  <a:pt x="317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19" y="648"/>
                  <a:pt x="319" y="648"/>
                  <a:pt x="319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8"/>
                  <a:pt x="320" y="648"/>
                  <a:pt x="320" y="648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0" y="649"/>
                  <a:pt x="320" y="649"/>
                  <a:pt x="320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49"/>
                  <a:pt x="321" y="649"/>
                  <a:pt x="321" y="649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0"/>
                  <a:pt x="321" y="650"/>
                  <a:pt x="321" y="650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1"/>
                  <a:pt x="321" y="651"/>
                  <a:pt x="321" y="651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1" y="652"/>
                  <a:pt x="321" y="652"/>
                  <a:pt x="321" y="652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22" y="653"/>
                  <a:pt x="322" y="653"/>
                  <a:pt x="322" y="653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15" y="659"/>
                  <a:pt x="315" y="659"/>
                  <a:pt x="315" y="659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9" y="664"/>
                  <a:pt x="309" y="664"/>
                  <a:pt x="309" y="664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4" y="669"/>
                  <a:pt x="304" y="669"/>
                  <a:pt x="304" y="669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3" y="676"/>
                  <a:pt x="303" y="676"/>
                  <a:pt x="303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4" y="676"/>
                  <a:pt x="304" y="676"/>
                  <a:pt x="304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5" y="676"/>
                  <a:pt x="305" y="676"/>
                  <a:pt x="305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6"/>
                  <a:pt x="306" y="676"/>
                  <a:pt x="306" y="676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6" y="675"/>
                  <a:pt x="306" y="675"/>
                  <a:pt x="306" y="675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7" y="674"/>
                  <a:pt x="307" y="674"/>
                  <a:pt x="307" y="674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1"/>
                  <a:pt x="308" y="671"/>
                  <a:pt x="308" y="671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8" y="670"/>
                  <a:pt x="308" y="670"/>
                  <a:pt x="308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0"/>
                  <a:pt x="309" y="670"/>
                  <a:pt x="309" y="670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1"/>
                  <a:pt x="309" y="671"/>
                  <a:pt x="309" y="671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3"/>
                  <a:pt x="309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9" y="676"/>
                  <a:pt x="309" y="676"/>
                  <a:pt x="309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6"/>
                  <a:pt x="308" y="676"/>
                  <a:pt x="308" y="676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8" y="677"/>
                  <a:pt x="308" y="677"/>
                  <a:pt x="308" y="677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5"/>
                  <a:pt x="304" y="685"/>
                  <a:pt x="304" y="685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4" y="692"/>
                  <a:pt x="304" y="692"/>
                  <a:pt x="304" y="692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696"/>
                  <a:pt x="305" y="696"/>
                  <a:pt x="305" y="696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5" y="701"/>
                  <a:pt x="305" y="701"/>
                  <a:pt x="305" y="701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4"/>
                  <a:pt x="306" y="704"/>
                  <a:pt x="306" y="704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08"/>
                  <a:pt x="306" y="708"/>
                  <a:pt x="306" y="708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2"/>
                  <a:pt x="306" y="712"/>
                  <a:pt x="306" y="712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6" y="713"/>
                  <a:pt x="306" y="713"/>
                  <a:pt x="306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5" y="713"/>
                  <a:pt x="305" y="713"/>
                  <a:pt x="305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ubicBezTo>
                  <a:pt x="304" y="713"/>
                  <a:pt x="304" y="713"/>
                  <a:pt x="304" y="713"/>
                </a:cubicBezTo>
                <a:close/>
                <a:moveTo>
                  <a:pt x="506" y="712"/>
                </a:moveTo>
                <a:cubicBezTo>
                  <a:pt x="506" y="710"/>
                  <a:pt x="506" y="710"/>
                  <a:pt x="506" y="710"/>
                </a:cubicBezTo>
                <a:cubicBezTo>
                  <a:pt x="506" y="710"/>
                  <a:pt x="506" y="710"/>
                  <a:pt x="506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7" y="710"/>
                  <a:pt x="507" y="710"/>
                  <a:pt x="507" y="710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09" y="709"/>
                  <a:pt x="509" y="709"/>
                  <a:pt x="509" y="709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1" y="708"/>
                  <a:pt x="511" y="708"/>
                  <a:pt x="511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2" y="708"/>
                  <a:pt x="512" y="708"/>
                  <a:pt x="512" y="708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4" y="707"/>
                  <a:pt x="514" y="707"/>
                  <a:pt x="514" y="707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6" y="706"/>
                  <a:pt x="516" y="706"/>
                  <a:pt x="516" y="706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17" y="705"/>
                  <a:pt x="517" y="705"/>
                  <a:pt x="517" y="705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0" y="703"/>
                  <a:pt x="520" y="703"/>
                  <a:pt x="520" y="703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2" y="701"/>
                  <a:pt x="522" y="701"/>
                  <a:pt x="522" y="701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5" y="699"/>
                  <a:pt x="525" y="699"/>
                  <a:pt x="525" y="699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7" y="696"/>
                  <a:pt x="527" y="696"/>
                  <a:pt x="527" y="696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28" y="693"/>
                  <a:pt x="528" y="693"/>
                  <a:pt x="528" y="693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0" y="690"/>
                  <a:pt x="530" y="690"/>
                  <a:pt x="530" y="690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1" y="687"/>
                  <a:pt x="531" y="687"/>
                  <a:pt x="531" y="687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3" y="683"/>
                  <a:pt x="533" y="683"/>
                  <a:pt x="533" y="683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2"/>
                  <a:pt x="532" y="682"/>
                  <a:pt x="532" y="682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32" y="681"/>
                  <a:pt x="532" y="681"/>
                  <a:pt x="532" y="681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9" y="682"/>
                  <a:pt x="529" y="682"/>
                  <a:pt x="529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6" y="682"/>
                  <a:pt x="526" y="682"/>
                  <a:pt x="526" y="682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3" y="684"/>
                  <a:pt x="523" y="684"/>
                  <a:pt x="523" y="684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20" y="685"/>
                  <a:pt x="520" y="685"/>
                  <a:pt x="520" y="685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7" y="686"/>
                  <a:pt x="517" y="686"/>
                  <a:pt x="517" y="686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4" y="688"/>
                  <a:pt x="514" y="688"/>
                  <a:pt x="514" y="688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11" y="689"/>
                  <a:pt x="511" y="689"/>
                  <a:pt x="511" y="689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8" y="690"/>
                  <a:pt x="508" y="690"/>
                  <a:pt x="508" y="690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1" y="694"/>
                  <a:pt x="501" y="694"/>
                  <a:pt x="501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500" y="694"/>
                  <a:pt x="500" y="694"/>
                  <a:pt x="500" y="694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9" y="695"/>
                  <a:pt x="499" y="695"/>
                  <a:pt x="499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8" y="695"/>
                  <a:pt x="498" y="695"/>
                  <a:pt x="498" y="695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7" y="696"/>
                  <a:pt x="497" y="696"/>
                  <a:pt x="497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6" y="696"/>
                  <a:pt x="496" y="696"/>
                  <a:pt x="496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5" y="696"/>
                  <a:pt x="495" y="696"/>
                  <a:pt x="495" y="696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94" y="695"/>
                  <a:pt x="494" y="695"/>
                  <a:pt x="494" y="695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87" y="690"/>
                  <a:pt x="487" y="690"/>
                  <a:pt x="487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0" y="690"/>
                  <a:pt x="490" y="690"/>
                  <a:pt x="490" y="690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3" y="689"/>
                  <a:pt x="493" y="689"/>
                  <a:pt x="493" y="689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6" y="688"/>
                  <a:pt x="496" y="688"/>
                  <a:pt x="496" y="688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499" y="686"/>
                  <a:pt x="499" y="686"/>
                  <a:pt x="499" y="686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2" y="685"/>
                  <a:pt x="502" y="685"/>
                  <a:pt x="502" y="685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6" y="684"/>
                  <a:pt x="506" y="684"/>
                  <a:pt x="506" y="684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09" y="683"/>
                  <a:pt x="509" y="683"/>
                  <a:pt x="509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12" y="683"/>
                  <a:pt x="512" y="683"/>
                  <a:pt x="512" y="683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22" y="679"/>
                  <a:pt x="522" y="679"/>
                  <a:pt x="522" y="679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3" y="677"/>
                  <a:pt x="533" y="677"/>
                  <a:pt x="533" y="677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4" y="674"/>
                  <a:pt x="534" y="674"/>
                  <a:pt x="534" y="674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71"/>
                  <a:pt x="536" y="671"/>
                  <a:pt x="536" y="671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8"/>
                  <a:pt x="536" y="668"/>
                  <a:pt x="536" y="668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4"/>
                  <a:pt x="536" y="664"/>
                  <a:pt x="536" y="664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61"/>
                  <a:pt x="536" y="661"/>
                  <a:pt x="536" y="661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7"/>
                  <a:pt x="536" y="657"/>
                  <a:pt x="536" y="657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4"/>
                  <a:pt x="536" y="654"/>
                  <a:pt x="536" y="654"/>
                </a:cubicBezTo>
                <a:cubicBezTo>
                  <a:pt x="536" y="650"/>
                  <a:pt x="536" y="650"/>
                  <a:pt x="535" y="647"/>
                </a:cubicBezTo>
                <a:cubicBezTo>
                  <a:pt x="535" y="647"/>
                  <a:pt x="535" y="647"/>
                  <a:pt x="535" y="647"/>
                </a:cubicBezTo>
                <a:cubicBezTo>
                  <a:pt x="535" y="645"/>
                  <a:pt x="534" y="644"/>
                  <a:pt x="534" y="643"/>
                </a:cubicBezTo>
                <a:cubicBezTo>
                  <a:pt x="534" y="643"/>
                  <a:pt x="534" y="643"/>
                  <a:pt x="534" y="643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4" y="641"/>
                  <a:pt x="534" y="641"/>
                  <a:pt x="534" y="641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3" y="639"/>
                  <a:pt x="533" y="639"/>
                  <a:pt x="533" y="639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2" y="637"/>
                  <a:pt x="532" y="637"/>
                  <a:pt x="532" y="637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1" y="635"/>
                  <a:pt x="531" y="635"/>
                  <a:pt x="531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2" y="635"/>
                  <a:pt x="532" y="635"/>
                  <a:pt x="532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3" y="635"/>
                  <a:pt x="533" y="635"/>
                  <a:pt x="533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4" y="635"/>
                  <a:pt x="534" y="635"/>
                  <a:pt x="534" y="635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6" y="637"/>
                  <a:pt x="536" y="637"/>
                  <a:pt x="536" y="637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38" y="638"/>
                  <a:pt x="538" y="638"/>
                  <a:pt x="538" y="638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0" y="640"/>
                  <a:pt x="540" y="640"/>
                  <a:pt x="540" y="640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1" y="641"/>
                  <a:pt x="541" y="641"/>
                  <a:pt x="541" y="641"/>
                </a:cubicBezTo>
                <a:cubicBezTo>
                  <a:pt x="542" y="642"/>
                  <a:pt x="542" y="642"/>
                  <a:pt x="543" y="643"/>
                </a:cubicBezTo>
                <a:cubicBezTo>
                  <a:pt x="543" y="643"/>
                  <a:pt x="543" y="643"/>
                  <a:pt x="543" y="643"/>
                </a:cubicBezTo>
                <a:cubicBezTo>
                  <a:pt x="544" y="645"/>
                  <a:pt x="544" y="645"/>
                  <a:pt x="544" y="647"/>
                </a:cubicBezTo>
                <a:cubicBezTo>
                  <a:pt x="544" y="647"/>
                  <a:pt x="544" y="647"/>
                  <a:pt x="544" y="647"/>
                </a:cubicBezTo>
                <a:cubicBezTo>
                  <a:pt x="544" y="648"/>
                  <a:pt x="544" y="648"/>
                  <a:pt x="544" y="649"/>
                </a:cubicBezTo>
                <a:cubicBezTo>
                  <a:pt x="544" y="649"/>
                  <a:pt x="544" y="649"/>
                  <a:pt x="544" y="649"/>
                </a:cubicBezTo>
                <a:cubicBezTo>
                  <a:pt x="539" y="675"/>
                  <a:pt x="539" y="675"/>
                  <a:pt x="539" y="675"/>
                </a:cubicBezTo>
                <a:cubicBezTo>
                  <a:pt x="540" y="675"/>
                  <a:pt x="540" y="675"/>
                  <a:pt x="540" y="675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3" y="674"/>
                  <a:pt x="543" y="674"/>
                  <a:pt x="543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5" y="674"/>
                  <a:pt x="545" y="674"/>
                  <a:pt x="545" y="674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48" y="672"/>
                  <a:pt x="548" y="672"/>
                  <a:pt x="548" y="672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1" y="671"/>
                  <a:pt x="551" y="671"/>
                  <a:pt x="551" y="671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3" y="670"/>
                  <a:pt x="553" y="670"/>
                  <a:pt x="553" y="670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5" y="668"/>
                  <a:pt x="555" y="668"/>
                  <a:pt x="555" y="668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7" y="666"/>
                  <a:pt x="557" y="666"/>
                  <a:pt x="557" y="666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59" y="664"/>
                  <a:pt x="559" y="664"/>
                  <a:pt x="559" y="664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0" y="665"/>
                  <a:pt x="560" y="665"/>
                  <a:pt x="560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1" y="665"/>
                  <a:pt x="561" y="665"/>
                  <a:pt x="561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2" y="665"/>
                  <a:pt x="562" y="665"/>
                  <a:pt x="562" y="665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3" y="666"/>
                  <a:pt x="563" y="666"/>
                  <a:pt x="563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6"/>
                  <a:pt x="564" y="666"/>
                  <a:pt x="564" y="666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4" y="667"/>
                  <a:pt x="564" y="667"/>
                  <a:pt x="564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65" y="667"/>
                  <a:pt x="565" y="667"/>
                  <a:pt x="565" y="667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6" y="676"/>
                  <a:pt x="546" y="676"/>
                  <a:pt x="546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5" y="676"/>
                  <a:pt x="545" y="676"/>
                  <a:pt x="545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6"/>
                  <a:pt x="544" y="676"/>
                  <a:pt x="544" y="676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4" y="677"/>
                  <a:pt x="544" y="677"/>
                  <a:pt x="544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3" y="677"/>
                  <a:pt x="543" y="677"/>
                  <a:pt x="543" y="677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2" y="678"/>
                  <a:pt x="542" y="678"/>
                  <a:pt x="542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1" y="678"/>
                  <a:pt x="541" y="678"/>
                  <a:pt x="541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8"/>
                  <a:pt x="540" y="678"/>
                  <a:pt x="540" y="678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40" y="679"/>
                  <a:pt x="540" y="679"/>
                  <a:pt x="540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9" y="679"/>
                  <a:pt x="539" y="679"/>
                  <a:pt x="539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8" y="679"/>
                  <a:pt x="538" y="679"/>
                  <a:pt x="538" y="679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5" y="690"/>
                  <a:pt x="535" y="690"/>
                  <a:pt x="535" y="690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1" y="698"/>
                  <a:pt x="531" y="698"/>
                  <a:pt x="531" y="698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30" y="699"/>
                  <a:pt x="530" y="699"/>
                  <a:pt x="530" y="699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9" y="700"/>
                  <a:pt x="529" y="700"/>
                  <a:pt x="529" y="700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8" y="701"/>
                  <a:pt x="528" y="701"/>
                  <a:pt x="528" y="701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7" y="702"/>
                  <a:pt x="527" y="702"/>
                  <a:pt x="527" y="702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6" y="703"/>
                  <a:pt x="526" y="703"/>
                  <a:pt x="526" y="703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5" y="704"/>
                  <a:pt x="525" y="704"/>
                  <a:pt x="525" y="704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3" y="705"/>
                  <a:pt x="523" y="705"/>
                  <a:pt x="523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21" y="705"/>
                  <a:pt x="521" y="705"/>
                  <a:pt x="521" y="705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8"/>
                  <a:pt x="515" y="708"/>
                  <a:pt x="515" y="708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5" y="709"/>
                  <a:pt x="515" y="709"/>
                  <a:pt x="515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4" y="709"/>
                  <a:pt x="514" y="709"/>
                  <a:pt x="514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09"/>
                  <a:pt x="513" y="709"/>
                  <a:pt x="513" y="709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3" y="710"/>
                  <a:pt x="513" y="710"/>
                  <a:pt x="513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12" y="710"/>
                  <a:pt x="512" y="710"/>
                  <a:pt x="512" y="710"/>
                </a:cubicBezTo>
                <a:cubicBezTo>
                  <a:pt x="507" y="712"/>
                  <a:pt x="507" y="712"/>
                  <a:pt x="507" y="712"/>
                </a:cubicBezTo>
                <a:lnTo>
                  <a:pt x="506" y="712"/>
                </a:lnTo>
                <a:close/>
                <a:moveTo>
                  <a:pt x="242" y="710"/>
                </a:move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1" y="710"/>
                  <a:pt x="241" y="710"/>
                  <a:pt x="241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10"/>
                  <a:pt x="240" y="710"/>
                  <a:pt x="240" y="710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9"/>
                  <a:pt x="240" y="709"/>
                  <a:pt x="240" y="709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8"/>
                  <a:pt x="240" y="708"/>
                  <a:pt x="240" y="708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40" y="706"/>
                  <a:pt x="240" y="706"/>
                  <a:pt x="240" y="706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5"/>
                  <a:pt x="239" y="705"/>
                  <a:pt x="239" y="705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9" y="704"/>
                  <a:pt x="239" y="704"/>
                  <a:pt x="239" y="704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8" y="703"/>
                  <a:pt x="238" y="703"/>
                  <a:pt x="238" y="703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7" y="702"/>
                  <a:pt x="237" y="702"/>
                  <a:pt x="237" y="702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6" y="701"/>
                  <a:pt x="236" y="701"/>
                  <a:pt x="236" y="701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700"/>
                  <a:pt x="235" y="700"/>
                  <a:pt x="235" y="700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5" y="699"/>
                  <a:pt x="235" y="699"/>
                  <a:pt x="235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6" y="699"/>
                  <a:pt x="236" y="699"/>
                  <a:pt x="236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7" y="699"/>
                  <a:pt x="237" y="699"/>
                  <a:pt x="237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8" y="699"/>
                  <a:pt x="238" y="699"/>
                  <a:pt x="238" y="699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39" y="700"/>
                  <a:pt x="239" y="700"/>
                  <a:pt x="239" y="700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1" y="701"/>
                  <a:pt x="241" y="701"/>
                  <a:pt x="241" y="701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2" y="702"/>
                  <a:pt x="242" y="702"/>
                  <a:pt x="242" y="702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4" y="703"/>
                  <a:pt x="244" y="703"/>
                  <a:pt x="244" y="703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5" y="704"/>
                  <a:pt x="245" y="704"/>
                  <a:pt x="245" y="704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6" y="705"/>
                  <a:pt x="246" y="705"/>
                  <a:pt x="246" y="705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6"/>
                  <a:pt x="247" y="706"/>
                  <a:pt x="247" y="706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7"/>
                  <a:pt x="247" y="707"/>
                  <a:pt x="247" y="707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7" y="708"/>
                  <a:pt x="247" y="708"/>
                  <a:pt x="247" y="708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6" y="709"/>
                  <a:pt x="246" y="709"/>
                  <a:pt x="246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09"/>
                  <a:pt x="245" y="709"/>
                  <a:pt x="245" y="709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5" y="710"/>
                  <a:pt x="245" y="710"/>
                  <a:pt x="245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4" y="710"/>
                  <a:pt x="244" y="710"/>
                  <a:pt x="244" y="710"/>
                </a:cubicBezTo>
                <a:cubicBezTo>
                  <a:pt x="242" y="710"/>
                  <a:pt x="242" y="710"/>
                  <a:pt x="242" y="710"/>
                </a:cubicBezTo>
                <a:close/>
                <a:moveTo>
                  <a:pt x="468" y="708"/>
                </a:moveTo>
                <a:cubicBezTo>
                  <a:pt x="467" y="707"/>
                  <a:pt x="467" y="707"/>
                  <a:pt x="467" y="707"/>
                </a:cubicBezTo>
                <a:cubicBezTo>
                  <a:pt x="467" y="707"/>
                  <a:pt x="467" y="707"/>
                  <a:pt x="467" y="707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6" y="706"/>
                  <a:pt x="466" y="706"/>
                  <a:pt x="466" y="706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5" y="705"/>
                  <a:pt x="465" y="705"/>
                  <a:pt x="465" y="705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4" y="704"/>
                  <a:pt x="464" y="704"/>
                  <a:pt x="464" y="704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3" y="703"/>
                  <a:pt x="463" y="703"/>
                  <a:pt x="463" y="703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1" y="702"/>
                  <a:pt x="461" y="702"/>
                  <a:pt x="461" y="702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60" y="701"/>
                  <a:pt x="460" y="701"/>
                  <a:pt x="460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701"/>
                  <a:pt x="459" y="701"/>
                  <a:pt x="459" y="701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59" y="699"/>
                  <a:pt x="459" y="699"/>
                  <a:pt x="459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1" y="699"/>
                  <a:pt x="461" y="699"/>
                  <a:pt x="461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3" y="699"/>
                  <a:pt x="463" y="699"/>
                  <a:pt x="463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4" y="699"/>
                  <a:pt x="464" y="699"/>
                  <a:pt x="464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5" y="699"/>
                  <a:pt x="465" y="699"/>
                  <a:pt x="465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6" y="699"/>
                  <a:pt x="466" y="699"/>
                  <a:pt x="466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7" y="699"/>
                  <a:pt x="467" y="699"/>
                  <a:pt x="467" y="699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8" y="700"/>
                  <a:pt x="468" y="700"/>
                  <a:pt x="468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0"/>
                  <a:pt x="469" y="700"/>
                  <a:pt x="469" y="700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69" y="701"/>
                  <a:pt x="469" y="701"/>
                  <a:pt x="469" y="701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0" y="702"/>
                  <a:pt x="470" y="702"/>
                  <a:pt x="470" y="702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3"/>
                  <a:pt x="471" y="703"/>
                  <a:pt x="471" y="703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4"/>
                  <a:pt x="471" y="704"/>
                  <a:pt x="471" y="704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1" y="705"/>
                  <a:pt x="471" y="705"/>
                  <a:pt x="471" y="705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6"/>
                  <a:pt x="470" y="706"/>
                  <a:pt x="470" y="706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70" y="707"/>
                  <a:pt x="470" y="707"/>
                  <a:pt x="470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7"/>
                  <a:pt x="469" y="707"/>
                  <a:pt x="469" y="707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9" y="708"/>
                  <a:pt x="469" y="708"/>
                  <a:pt x="469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ubicBezTo>
                  <a:pt x="468" y="708"/>
                  <a:pt x="468" y="708"/>
                  <a:pt x="468" y="708"/>
                </a:cubicBezTo>
                <a:close/>
                <a:moveTo>
                  <a:pt x="445" y="707"/>
                </a:move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4" y="707"/>
                  <a:pt x="444" y="707"/>
                  <a:pt x="444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7"/>
                  <a:pt x="443" y="707"/>
                  <a:pt x="443" y="707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6"/>
                  <a:pt x="443" y="706"/>
                  <a:pt x="443" y="706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3" y="705"/>
                  <a:pt x="443" y="705"/>
                  <a:pt x="443" y="705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4" y="704"/>
                  <a:pt x="444" y="704"/>
                  <a:pt x="444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4"/>
                  <a:pt x="445" y="704"/>
                  <a:pt x="445" y="704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6" y="702"/>
                  <a:pt x="446" y="702"/>
                  <a:pt x="446" y="702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3"/>
                  <a:pt x="447" y="703"/>
                  <a:pt x="447" y="703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4"/>
                  <a:pt x="447" y="704"/>
                  <a:pt x="447" y="704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5"/>
                  <a:pt x="447" y="705"/>
                  <a:pt x="447" y="705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7" y="706"/>
                  <a:pt x="447" y="706"/>
                  <a:pt x="447" y="706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6" y="707"/>
                  <a:pt x="446" y="707"/>
                  <a:pt x="446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ubicBezTo>
                  <a:pt x="445" y="707"/>
                  <a:pt x="445" y="707"/>
                  <a:pt x="445" y="707"/>
                </a:cubicBezTo>
                <a:close/>
                <a:moveTo>
                  <a:pt x="352" y="706"/>
                </a:move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700"/>
                  <a:pt x="340" y="700"/>
                  <a:pt x="340" y="700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9"/>
                  <a:pt x="340" y="699"/>
                  <a:pt x="340" y="699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0" y="698"/>
                  <a:pt x="340" y="698"/>
                  <a:pt x="340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1" y="698"/>
                  <a:pt x="341" y="698"/>
                  <a:pt x="341" y="698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2" y="697"/>
                  <a:pt x="342" y="697"/>
                  <a:pt x="342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3" y="697"/>
                  <a:pt x="343" y="697"/>
                  <a:pt x="343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4" y="697"/>
                  <a:pt x="344" y="697"/>
                  <a:pt x="344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7"/>
                  <a:pt x="345" y="697"/>
                  <a:pt x="345" y="697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5" y="698"/>
                  <a:pt x="345" y="698"/>
                  <a:pt x="345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8"/>
                  <a:pt x="346" y="698"/>
                  <a:pt x="346" y="698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6" y="697"/>
                  <a:pt x="346" y="697"/>
                  <a:pt x="346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7" y="697"/>
                  <a:pt x="347" y="697"/>
                  <a:pt x="347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8" y="697"/>
                  <a:pt x="348" y="697"/>
                  <a:pt x="348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49" y="697"/>
                  <a:pt x="349" y="697"/>
                  <a:pt x="349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2" y="697"/>
                  <a:pt x="352" y="697"/>
                  <a:pt x="352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5" y="697"/>
                  <a:pt x="355" y="697"/>
                  <a:pt x="355" y="697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58" y="696"/>
                  <a:pt x="358" y="696"/>
                  <a:pt x="358" y="696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1" y="695"/>
                  <a:pt x="361" y="695"/>
                  <a:pt x="361" y="695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4" y="694"/>
                  <a:pt x="364" y="694"/>
                  <a:pt x="364" y="694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67" y="693"/>
                  <a:pt x="367" y="693"/>
                  <a:pt x="367" y="693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0" y="691"/>
                  <a:pt x="370" y="691"/>
                  <a:pt x="370" y="691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0" y="679"/>
                  <a:pt x="380" y="679"/>
                  <a:pt x="380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9"/>
                  <a:pt x="381" y="679"/>
                  <a:pt x="381" y="679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1" y="678"/>
                  <a:pt x="381" y="678"/>
                  <a:pt x="381" y="678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2" y="677"/>
                  <a:pt x="382" y="677"/>
                  <a:pt x="382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7"/>
                  <a:pt x="383" y="677"/>
                  <a:pt x="383" y="677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3" y="676"/>
                  <a:pt x="383" y="676"/>
                  <a:pt x="383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4" y="676"/>
                  <a:pt x="384" y="676"/>
                  <a:pt x="384" y="676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5" y="674"/>
                  <a:pt x="385" y="674"/>
                  <a:pt x="385" y="674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7" y="673"/>
                  <a:pt x="387" y="673"/>
                  <a:pt x="387" y="673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88" y="671"/>
                  <a:pt x="388" y="671"/>
                  <a:pt x="388" y="671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0" y="670"/>
                  <a:pt x="390" y="670"/>
                  <a:pt x="390" y="670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1" y="668"/>
                  <a:pt x="391" y="668"/>
                  <a:pt x="391" y="668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2" y="667"/>
                  <a:pt x="392" y="667"/>
                  <a:pt x="392" y="667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3" y="665"/>
                  <a:pt x="393" y="665"/>
                  <a:pt x="393" y="665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4" y="663"/>
                  <a:pt x="394" y="663"/>
                  <a:pt x="394" y="663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3" y="662"/>
                  <a:pt x="393" y="662"/>
                  <a:pt x="393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2" y="662"/>
                  <a:pt x="392" y="662"/>
                  <a:pt x="392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1" y="662"/>
                  <a:pt x="391" y="662"/>
                  <a:pt x="391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90" y="662"/>
                  <a:pt x="390" y="662"/>
                  <a:pt x="390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9" y="662"/>
                  <a:pt x="389" y="662"/>
                  <a:pt x="389" y="662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6" y="663"/>
                  <a:pt x="386" y="663"/>
                  <a:pt x="386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4" y="663"/>
                  <a:pt x="384" y="663"/>
                  <a:pt x="384" y="663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2" y="664"/>
                  <a:pt x="382" y="664"/>
                  <a:pt x="382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80" y="664"/>
                  <a:pt x="380" y="664"/>
                  <a:pt x="380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8" y="664"/>
                  <a:pt x="378" y="664"/>
                  <a:pt x="378" y="664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6" y="665"/>
                  <a:pt x="376" y="665"/>
                  <a:pt x="376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4" y="665"/>
                  <a:pt x="374" y="665"/>
                  <a:pt x="374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2" y="665"/>
                  <a:pt x="372" y="665"/>
                  <a:pt x="372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1" y="665"/>
                  <a:pt x="371" y="665"/>
                  <a:pt x="371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70" y="665"/>
                  <a:pt x="370" y="665"/>
                  <a:pt x="370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5"/>
                  <a:pt x="369" y="665"/>
                  <a:pt x="369" y="665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9" y="664"/>
                  <a:pt x="369" y="664"/>
                  <a:pt x="369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4"/>
                  <a:pt x="368" y="664"/>
                  <a:pt x="368" y="664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8" y="663"/>
                  <a:pt x="368" y="663"/>
                  <a:pt x="368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3"/>
                  <a:pt x="367" y="663"/>
                  <a:pt x="367" y="663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7" y="662"/>
                  <a:pt x="367" y="662"/>
                  <a:pt x="367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2"/>
                  <a:pt x="366" y="662"/>
                  <a:pt x="366" y="662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6" y="661"/>
                  <a:pt x="366" y="661"/>
                  <a:pt x="366" y="661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60"/>
                  <a:pt x="365" y="660"/>
                  <a:pt x="365" y="660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5" y="659"/>
                  <a:pt x="365" y="659"/>
                  <a:pt x="365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9"/>
                  <a:pt x="366" y="659"/>
                  <a:pt x="366" y="659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6" y="658"/>
                  <a:pt x="366" y="658"/>
                  <a:pt x="366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8"/>
                  <a:pt x="367" y="658"/>
                  <a:pt x="367" y="658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7" y="657"/>
                  <a:pt x="367" y="657"/>
                  <a:pt x="367" y="657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8" y="658"/>
                  <a:pt x="368" y="658"/>
                  <a:pt x="368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69" y="658"/>
                  <a:pt x="369" y="658"/>
                  <a:pt x="369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0" y="658"/>
                  <a:pt x="370" y="658"/>
                  <a:pt x="370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1" y="658"/>
                  <a:pt x="371" y="658"/>
                  <a:pt x="371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2" y="658"/>
                  <a:pt x="372" y="658"/>
                  <a:pt x="372" y="658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3" y="659"/>
                  <a:pt x="373" y="659"/>
                  <a:pt x="373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74" y="659"/>
                  <a:pt x="374" y="659"/>
                  <a:pt x="374" y="659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0" y="658"/>
                  <a:pt x="390" y="658"/>
                  <a:pt x="390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8" y="658"/>
                  <a:pt x="398" y="658"/>
                  <a:pt x="398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8"/>
                  <a:pt x="399" y="658"/>
                  <a:pt x="399" y="658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0" y="660"/>
                  <a:pt x="400" y="660"/>
                  <a:pt x="400" y="660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1"/>
                  <a:pt x="401" y="661"/>
                  <a:pt x="401" y="661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2"/>
                  <a:pt x="401" y="662"/>
                  <a:pt x="401" y="662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3"/>
                  <a:pt x="401" y="663"/>
                  <a:pt x="401" y="663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4"/>
                  <a:pt x="401" y="664"/>
                  <a:pt x="401" y="664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1" y="665"/>
                  <a:pt x="401" y="665"/>
                  <a:pt x="401" y="665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6"/>
                  <a:pt x="400" y="666"/>
                  <a:pt x="400" y="666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400" y="667"/>
                  <a:pt x="400" y="667"/>
                  <a:pt x="400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7"/>
                  <a:pt x="399" y="667"/>
                  <a:pt x="399" y="667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9" y="668"/>
                  <a:pt x="399" y="668"/>
                  <a:pt x="399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8"/>
                  <a:pt x="398" y="668"/>
                  <a:pt x="398" y="668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8" y="669"/>
                  <a:pt x="398" y="669"/>
                  <a:pt x="398" y="669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6" y="670"/>
                  <a:pt x="396" y="670"/>
                  <a:pt x="396" y="670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3" y="673"/>
                  <a:pt x="393" y="673"/>
                  <a:pt x="393" y="673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2" y="675"/>
                  <a:pt x="392" y="675"/>
                  <a:pt x="392" y="675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1" y="676"/>
                  <a:pt x="391" y="676"/>
                  <a:pt x="391" y="676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90" y="677"/>
                  <a:pt x="390" y="677"/>
                  <a:pt x="390" y="677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8" y="679"/>
                  <a:pt x="388" y="679"/>
                  <a:pt x="388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7" y="679"/>
                  <a:pt x="387" y="679"/>
                  <a:pt x="387" y="679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1" y="688"/>
                  <a:pt x="381" y="688"/>
                  <a:pt x="381" y="688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2" y="690"/>
                  <a:pt x="382" y="690"/>
                  <a:pt x="382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3" y="690"/>
                  <a:pt x="383" y="690"/>
                  <a:pt x="383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5" y="690"/>
                  <a:pt x="385" y="690"/>
                  <a:pt x="385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6" y="690"/>
                  <a:pt x="386" y="690"/>
                  <a:pt x="386" y="690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88" y="689"/>
                  <a:pt x="388" y="689"/>
                  <a:pt x="388" y="689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0" y="688"/>
                  <a:pt x="390" y="688"/>
                  <a:pt x="390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1" y="688"/>
                  <a:pt x="391" y="688"/>
                  <a:pt x="391" y="688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2" y="687"/>
                  <a:pt x="392" y="687"/>
                  <a:pt x="392" y="687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6"/>
                  <a:pt x="394" y="686"/>
                  <a:pt x="394" y="686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4" y="687"/>
                  <a:pt x="394" y="687"/>
                  <a:pt x="394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7"/>
                  <a:pt x="395" y="687"/>
                  <a:pt x="395" y="687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8"/>
                  <a:pt x="395" y="688"/>
                  <a:pt x="395" y="688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89"/>
                  <a:pt x="395" y="689"/>
                  <a:pt x="395" y="689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0"/>
                  <a:pt x="395" y="690"/>
                  <a:pt x="395" y="690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5" y="691"/>
                  <a:pt x="395" y="691"/>
                  <a:pt x="395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4" y="691"/>
                  <a:pt x="394" y="691"/>
                  <a:pt x="394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3" y="691"/>
                  <a:pt x="393" y="691"/>
                  <a:pt x="393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1"/>
                  <a:pt x="392" y="691"/>
                  <a:pt x="392" y="691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92" y="692"/>
                  <a:pt x="392" y="692"/>
                  <a:pt x="392" y="692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6"/>
                  <a:pt x="376" y="696"/>
                  <a:pt x="376" y="696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6" y="697"/>
                  <a:pt x="376" y="697"/>
                  <a:pt x="376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5" y="697"/>
                  <a:pt x="375" y="697"/>
                  <a:pt x="375" y="697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4" y="698"/>
                  <a:pt x="374" y="698"/>
                  <a:pt x="374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3" y="698"/>
                  <a:pt x="373" y="698"/>
                  <a:pt x="373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2" y="698"/>
                  <a:pt x="372" y="698"/>
                  <a:pt x="372" y="698"/>
                </a:cubicBezTo>
                <a:cubicBezTo>
                  <a:pt x="371" y="699"/>
                  <a:pt x="371" y="699"/>
                  <a:pt x="370" y="699"/>
                </a:cubicBezTo>
                <a:cubicBezTo>
                  <a:pt x="370" y="699"/>
                  <a:pt x="370" y="699"/>
                  <a:pt x="370" y="699"/>
                </a:cubicBezTo>
                <a:cubicBezTo>
                  <a:pt x="370" y="699"/>
                  <a:pt x="369" y="699"/>
                  <a:pt x="369" y="699"/>
                </a:cubicBezTo>
                <a:cubicBezTo>
                  <a:pt x="369" y="699"/>
                  <a:pt x="369" y="700"/>
                  <a:pt x="369" y="700"/>
                </a:cubicBezTo>
                <a:cubicBezTo>
                  <a:pt x="369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8" y="700"/>
                  <a:pt x="368" y="700"/>
                  <a:pt x="368" y="700"/>
                </a:cubicBezTo>
                <a:cubicBezTo>
                  <a:pt x="367" y="701"/>
                  <a:pt x="367" y="701"/>
                  <a:pt x="366" y="701"/>
                </a:cubicBezTo>
                <a:cubicBezTo>
                  <a:pt x="366" y="701"/>
                  <a:pt x="366" y="701"/>
                  <a:pt x="366" y="701"/>
                </a:cubicBezTo>
                <a:cubicBezTo>
                  <a:pt x="366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5" y="701"/>
                  <a:pt x="365" y="701"/>
                </a:cubicBezTo>
                <a:cubicBezTo>
                  <a:pt x="365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1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4" y="702"/>
                  <a:pt x="364" y="702"/>
                  <a:pt x="364" y="702"/>
                </a:cubicBezTo>
                <a:cubicBezTo>
                  <a:pt x="364" y="702"/>
                  <a:pt x="363" y="702"/>
                  <a:pt x="363" y="702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3" y="702"/>
                  <a:pt x="362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1" y="702"/>
                  <a:pt x="361" y="702"/>
                  <a:pt x="361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2"/>
                  <a:pt x="360" y="702"/>
                  <a:pt x="360" y="702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60" y="703"/>
                  <a:pt x="360" y="703"/>
                  <a:pt x="360" y="703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9" y="704"/>
                  <a:pt x="359" y="704"/>
                  <a:pt x="359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8" y="704"/>
                  <a:pt x="358" y="704"/>
                  <a:pt x="358" y="704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7" y="705"/>
                  <a:pt x="357" y="705"/>
                  <a:pt x="357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6" y="705"/>
                  <a:pt x="356" y="705"/>
                  <a:pt x="356" y="705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5" y="706"/>
                  <a:pt x="355" y="706"/>
                  <a:pt x="355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3" y="706"/>
                  <a:pt x="353" y="706"/>
                  <a:pt x="353" y="706"/>
                </a:cubicBezTo>
                <a:cubicBezTo>
                  <a:pt x="352" y="706"/>
                  <a:pt x="352" y="706"/>
                  <a:pt x="352" y="706"/>
                </a:cubicBezTo>
                <a:close/>
                <a:moveTo>
                  <a:pt x="218" y="701"/>
                </a:move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7" y="699"/>
                  <a:pt x="217" y="699"/>
                </a:cubicBezTo>
                <a:cubicBezTo>
                  <a:pt x="217" y="699"/>
                  <a:pt x="216" y="698"/>
                  <a:pt x="216" y="697"/>
                </a:cubicBezTo>
                <a:cubicBezTo>
                  <a:pt x="216" y="697"/>
                  <a:pt x="216" y="697"/>
                  <a:pt x="216" y="697"/>
                </a:cubicBezTo>
                <a:cubicBezTo>
                  <a:pt x="216" y="697"/>
                  <a:pt x="216" y="696"/>
                  <a:pt x="215" y="696"/>
                </a:cubicBezTo>
                <a:cubicBezTo>
                  <a:pt x="215" y="696"/>
                  <a:pt x="215" y="696"/>
                  <a:pt x="215" y="696"/>
                </a:cubicBezTo>
                <a:cubicBezTo>
                  <a:pt x="215" y="695"/>
                  <a:pt x="215" y="695"/>
                  <a:pt x="215" y="694"/>
                </a:cubicBezTo>
                <a:cubicBezTo>
                  <a:pt x="215" y="694"/>
                  <a:pt x="215" y="694"/>
                  <a:pt x="215" y="694"/>
                </a:cubicBezTo>
                <a:cubicBezTo>
                  <a:pt x="215" y="694"/>
                  <a:pt x="215" y="693"/>
                  <a:pt x="215" y="692"/>
                </a:cubicBezTo>
                <a:cubicBezTo>
                  <a:pt x="215" y="692"/>
                  <a:pt x="215" y="692"/>
                  <a:pt x="215" y="692"/>
                </a:cubicBezTo>
                <a:cubicBezTo>
                  <a:pt x="215" y="692"/>
                  <a:pt x="215" y="691"/>
                  <a:pt x="215" y="691"/>
                </a:cubicBezTo>
                <a:cubicBezTo>
                  <a:pt x="215" y="691"/>
                  <a:pt x="215" y="691"/>
                  <a:pt x="215" y="691"/>
                </a:cubicBezTo>
                <a:cubicBezTo>
                  <a:pt x="216" y="690"/>
                  <a:pt x="216" y="689"/>
                  <a:pt x="216" y="689"/>
                </a:cubicBezTo>
                <a:cubicBezTo>
                  <a:pt x="216" y="689"/>
                  <a:pt x="216" y="689"/>
                  <a:pt x="216" y="689"/>
                </a:cubicBezTo>
                <a:cubicBezTo>
                  <a:pt x="216" y="688"/>
                  <a:pt x="216" y="688"/>
                  <a:pt x="216" y="687"/>
                </a:cubicBezTo>
                <a:cubicBezTo>
                  <a:pt x="216" y="687"/>
                  <a:pt x="216" y="687"/>
                  <a:pt x="216" y="687"/>
                </a:cubicBezTo>
                <a:cubicBezTo>
                  <a:pt x="216" y="687"/>
                  <a:pt x="217" y="686"/>
                  <a:pt x="217" y="686"/>
                </a:cubicBezTo>
                <a:cubicBezTo>
                  <a:pt x="217" y="686"/>
                  <a:pt x="217" y="686"/>
                  <a:pt x="217" y="686"/>
                </a:cubicBezTo>
                <a:cubicBezTo>
                  <a:pt x="217" y="686"/>
                  <a:pt x="217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8" y="685"/>
                  <a:pt x="218" y="685"/>
                  <a:pt x="218" y="685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19" y="683"/>
                  <a:pt x="219" y="683"/>
                  <a:pt x="219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0" y="683"/>
                  <a:pt x="220" y="683"/>
                  <a:pt x="220" y="683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2"/>
                  <a:pt x="221" y="682"/>
                  <a:pt x="221" y="682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81"/>
                  <a:pt x="221" y="681"/>
                  <a:pt x="221" y="681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1" y="679"/>
                  <a:pt x="221" y="679"/>
                  <a:pt x="221" y="679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6" y="674"/>
                  <a:pt x="226" y="674"/>
                  <a:pt x="226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4"/>
                  <a:pt x="228" y="674"/>
                  <a:pt x="228" y="674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8" y="675"/>
                  <a:pt x="228" y="675"/>
                  <a:pt x="228" y="675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6"/>
                  <a:pt x="229" y="676"/>
                  <a:pt x="229" y="676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7"/>
                  <a:pt x="229" y="677"/>
                  <a:pt x="229" y="677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8"/>
                  <a:pt x="229" y="678"/>
                  <a:pt x="229" y="678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29" y="679"/>
                  <a:pt x="229" y="679"/>
                  <a:pt x="229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30" y="679"/>
                  <a:pt x="230" y="679"/>
                  <a:pt x="230" y="679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9" y="681"/>
                  <a:pt x="229" y="681"/>
                  <a:pt x="229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8" y="681"/>
                  <a:pt x="228" y="681"/>
                  <a:pt x="228" y="681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6" y="682"/>
                  <a:pt x="226" y="682"/>
                  <a:pt x="226" y="682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5" y="683"/>
                  <a:pt x="225" y="683"/>
                  <a:pt x="225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4" y="683"/>
                  <a:pt x="224" y="683"/>
                  <a:pt x="224" y="683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3" y="684"/>
                  <a:pt x="223" y="684"/>
                  <a:pt x="223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1" y="684"/>
                  <a:pt x="221" y="684"/>
                  <a:pt x="221" y="684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20" y="685"/>
                  <a:pt x="220" y="685"/>
                </a:cubicBezTo>
                <a:cubicBezTo>
                  <a:pt x="220" y="685"/>
                  <a:pt x="219" y="685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6"/>
                  <a:pt x="219" y="686"/>
                  <a:pt x="219" y="686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19" y="687"/>
                  <a:pt x="219" y="687"/>
                </a:cubicBezTo>
                <a:cubicBezTo>
                  <a:pt x="219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0" y="687"/>
                  <a:pt x="220" y="687"/>
                  <a:pt x="220" y="687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6" y="686"/>
                  <a:pt x="226" y="686"/>
                  <a:pt x="226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6"/>
                  <a:pt x="225" y="686"/>
                  <a:pt x="225" y="686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7"/>
                  <a:pt x="225" y="687"/>
                  <a:pt x="225" y="687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5" y="688"/>
                </a:cubicBezTo>
                <a:cubicBezTo>
                  <a:pt x="225" y="688"/>
                  <a:pt x="225" y="688"/>
                  <a:pt x="224" y="688"/>
                </a:cubicBezTo>
                <a:cubicBezTo>
                  <a:pt x="224" y="688"/>
                  <a:pt x="224" y="688"/>
                  <a:pt x="224" y="688"/>
                </a:cubicBezTo>
                <a:cubicBezTo>
                  <a:pt x="224" y="688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4" y="689"/>
                  <a:pt x="224" y="689"/>
                  <a:pt x="224" y="689"/>
                </a:cubicBezTo>
                <a:cubicBezTo>
                  <a:pt x="223" y="689"/>
                  <a:pt x="223" y="689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3" y="690"/>
                  <a:pt x="223" y="690"/>
                  <a:pt x="223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2" y="690"/>
                  <a:pt x="222" y="690"/>
                  <a:pt x="222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0"/>
                  <a:pt x="221" y="690"/>
                  <a:pt x="221" y="690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1" y="691"/>
                  <a:pt x="221" y="691"/>
                </a:cubicBezTo>
                <a:cubicBezTo>
                  <a:pt x="221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1"/>
                  <a:pt x="220" y="691"/>
                </a:cubicBezTo>
                <a:cubicBezTo>
                  <a:pt x="220" y="691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2"/>
                </a:cubicBezTo>
                <a:cubicBezTo>
                  <a:pt x="220" y="692"/>
                  <a:pt x="220" y="692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0" y="693"/>
                  <a:pt x="220" y="693"/>
                  <a:pt x="220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1" y="693"/>
                  <a:pt x="221" y="693"/>
                  <a:pt x="221" y="693"/>
                </a:cubicBezTo>
                <a:cubicBezTo>
                  <a:pt x="222" y="693"/>
                  <a:pt x="222" y="692"/>
                  <a:pt x="222" y="692"/>
                </a:cubicBezTo>
                <a:cubicBezTo>
                  <a:pt x="222" y="692"/>
                  <a:pt x="222" y="692"/>
                  <a:pt x="222" y="692"/>
                </a:cubicBezTo>
                <a:cubicBezTo>
                  <a:pt x="222" y="692"/>
                  <a:pt x="222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3" y="692"/>
                  <a:pt x="223" y="692"/>
                </a:cubicBezTo>
                <a:cubicBezTo>
                  <a:pt x="223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2"/>
                </a:cubicBezTo>
                <a:cubicBezTo>
                  <a:pt x="224" y="692"/>
                  <a:pt x="224" y="692"/>
                  <a:pt x="224" y="693"/>
                </a:cubicBezTo>
                <a:cubicBezTo>
                  <a:pt x="224" y="693"/>
                  <a:pt x="224" y="693"/>
                  <a:pt x="224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3"/>
                  <a:pt x="225" y="693"/>
                  <a:pt x="225" y="693"/>
                </a:cubicBezTo>
                <a:cubicBezTo>
                  <a:pt x="225" y="694"/>
                  <a:pt x="225" y="694"/>
                  <a:pt x="224" y="694"/>
                </a:cubicBezTo>
                <a:cubicBezTo>
                  <a:pt x="224" y="694"/>
                  <a:pt x="224" y="694"/>
                  <a:pt x="224" y="694"/>
                </a:cubicBezTo>
                <a:cubicBezTo>
                  <a:pt x="224" y="694"/>
                  <a:pt x="224" y="694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5"/>
                  <a:pt x="224" y="695"/>
                </a:cubicBezTo>
                <a:cubicBezTo>
                  <a:pt x="224" y="695"/>
                  <a:pt x="224" y="696"/>
                  <a:pt x="224" y="696"/>
                </a:cubicBezTo>
                <a:cubicBezTo>
                  <a:pt x="224" y="696"/>
                  <a:pt x="224" y="696"/>
                  <a:pt x="224" y="696"/>
                </a:cubicBezTo>
                <a:cubicBezTo>
                  <a:pt x="224" y="696"/>
                  <a:pt x="224" y="696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7"/>
                  <a:pt x="224" y="697"/>
                </a:cubicBezTo>
                <a:cubicBezTo>
                  <a:pt x="224" y="697"/>
                  <a:pt x="224" y="698"/>
                  <a:pt x="223" y="698"/>
                </a:cubicBezTo>
                <a:cubicBezTo>
                  <a:pt x="223" y="698"/>
                  <a:pt x="223" y="698"/>
                  <a:pt x="223" y="698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3" y="699"/>
                  <a:pt x="223" y="699"/>
                  <a:pt x="223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2" y="699"/>
                  <a:pt x="222" y="699"/>
                  <a:pt x="222" y="699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1" y="700"/>
                  <a:pt x="221" y="700"/>
                  <a:pt x="221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0"/>
                  <a:pt x="220" y="700"/>
                  <a:pt x="220" y="700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20" y="701"/>
                  <a:pt x="220" y="701"/>
                  <a:pt x="220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9" y="701"/>
                  <a:pt x="219" y="701"/>
                  <a:pt x="219" y="701"/>
                </a:cubicBezTo>
                <a:cubicBezTo>
                  <a:pt x="218" y="701"/>
                  <a:pt x="218" y="701"/>
                  <a:pt x="218" y="701"/>
                </a:cubicBezTo>
                <a:close/>
                <a:moveTo>
                  <a:pt x="318" y="698"/>
                </a:moveTo>
                <a:cubicBezTo>
                  <a:pt x="318" y="698"/>
                  <a:pt x="318" y="698"/>
                  <a:pt x="318" y="698"/>
                </a:cubicBezTo>
                <a:cubicBezTo>
                  <a:pt x="318" y="698"/>
                  <a:pt x="318" y="698"/>
                  <a:pt x="318" y="698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8" y="697"/>
                  <a:pt x="318" y="697"/>
                  <a:pt x="318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7"/>
                  <a:pt x="317" y="697"/>
                  <a:pt x="317" y="697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6"/>
                  <a:pt x="317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8" y="694"/>
                  <a:pt x="318" y="694"/>
                  <a:pt x="318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4"/>
                  <a:pt x="317" y="694"/>
                  <a:pt x="317" y="694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7" y="693"/>
                  <a:pt x="317" y="693"/>
                  <a:pt x="317" y="693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2"/>
                  <a:pt x="316" y="692"/>
                  <a:pt x="316" y="692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6" y="691"/>
                  <a:pt x="316" y="691"/>
                  <a:pt x="316" y="691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90"/>
                  <a:pt x="315" y="690"/>
                  <a:pt x="315" y="690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5" y="689"/>
                  <a:pt x="315" y="689"/>
                  <a:pt x="315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4" y="689"/>
                  <a:pt x="314" y="689"/>
                  <a:pt x="314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3" y="689"/>
                  <a:pt x="313" y="689"/>
                  <a:pt x="313" y="689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2" y="688"/>
                  <a:pt x="312" y="688"/>
                  <a:pt x="312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4" y="688"/>
                  <a:pt x="314" y="688"/>
                  <a:pt x="314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5" y="688"/>
                  <a:pt x="315" y="688"/>
                  <a:pt x="315" y="688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7" y="689"/>
                  <a:pt x="317" y="689"/>
                  <a:pt x="317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19" y="689"/>
                  <a:pt x="319" y="689"/>
                  <a:pt x="319" y="689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0" y="690"/>
                  <a:pt x="320" y="690"/>
                  <a:pt x="320" y="690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2" y="691"/>
                  <a:pt x="322" y="691"/>
                  <a:pt x="322" y="691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3" y="692"/>
                  <a:pt x="323" y="692"/>
                  <a:pt x="323" y="692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3"/>
                  <a:pt x="324" y="693"/>
                  <a:pt x="324" y="693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4" y="695"/>
                  <a:pt x="324" y="695"/>
                  <a:pt x="324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3" y="695"/>
                  <a:pt x="323" y="695"/>
                  <a:pt x="323" y="695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1" y="696"/>
                  <a:pt x="321" y="696"/>
                  <a:pt x="321" y="696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20" y="697"/>
                  <a:pt x="320" y="697"/>
                  <a:pt x="320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7"/>
                  <a:pt x="319" y="697"/>
                  <a:pt x="319" y="697"/>
                </a:cubicBezTo>
                <a:cubicBezTo>
                  <a:pt x="319" y="698"/>
                  <a:pt x="319" y="698"/>
                  <a:pt x="319" y="698"/>
                </a:cubicBezTo>
                <a:lnTo>
                  <a:pt x="318" y="698"/>
                </a:lnTo>
                <a:close/>
                <a:moveTo>
                  <a:pt x="203" y="679"/>
                </a:moveTo>
                <a:cubicBezTo>
                  <a:pt x="203" y="679"/>
                  <a:pt x="202" y="679"/>
                  <a:pt x="202" y="678"/>
                </a:cubicBezTo>
                <a:cubicBezTo>
                  <a:pt x="202" y="678"/>
                  <a:pt x="202" y="678"/>
                  <a:pt x="202" y="678"/>
                </a:cubicBezTo>
                <a:cubicBezTo>
                  <a:pt x="202" y="678"/>
                  <a:pt x="202" y="678"/>
                  <a:pt x="202" y="677"/>
                </a:cubicBezTo>
                <a:cubicBezTo>
                  <a:pt x="202" y="677"/>
                  <a:pt x="202" y="677"/>
                  <a:pt x="202" y="677"/>
                </a:cubicBezTo>
                <a:cubicBezTo>
                  <a:pt x="202" y="677"/>
                  <a:pt x="203" y="676"/>
                  <a:pt x="203" y="676"/>
                </a:cubicBezTo>
                <a:cubicBezTo>
                  <a:pt x="203" y="676"/>
                  <a:pt x="203" y="676"/>
                  <a:pt x="203" y="676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4" y="675"/>
                  <a:pt x="204" y="675"/>
                  <a:pt x="204" y="675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5" y="674"/>
                  <a:pt x="205" y="674"/>
                  <a:pt x="205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6" y="674"/>
                  <a:pt x="206" y="674"/>
                  <a:pt x="206" y="674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7" y="673"/>
                  <a:pt x="207" y="673"/>
                  <a:pt x="207" y="673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09" y="672"/>
                  <a:pt x="209" y="672"/>
                  <a:pt x="209" y="672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10" y="671"/>
                  <a:pt x="210" y="671"/>
                  <a:pt x="210" y="671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0" y="665"/>
                  <a:pt x="220" y="665"/>
                  <a:pt x="220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1" y="665"/>
                  <a:pt x="221" y="665"/>
                  <a:pt x="221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2" y="665"/>
                  <a:pt x="222" y="665"/>
                  <a:pt x="222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5"/>
                  <a:pt x="223" y="665"/>
                  <a:pt x="223" y="665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3" y="666"/>
                  <a:pt x="223" y="666"/>
                  <a:pt x="223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6"/>
                  <a:pt x="225" y="666"/>
                  <a:pt x="225" y="666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5"/>
                  <a:pt x="225" y="665"/>
                  <a:pt x="225" y="665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25" y="662"/>
                  <a:pt x="225" y="662"/>
                  <a:pt x="225" y="662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5" y="658"/>
                  <a:pt x="235" y="658"/>
                  <a:pt x="235" y="658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4" y="661"/>
                  <a:pt x="234" y="661"/>
                  <a:pt x="234" y="661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32" y="664"/>
                  <a:pt x="232" y="664"/>
                  <a:pt x="232" y="664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9" y="667"/>
                  <a:pt x="229" y="667"/>
                  <a:pt x="229" y="667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6" y="669"/>
                  <a:pt x="226" y="669"/>
                  <a:pt x="226" y="669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3" y="671"/>
                  <a:pt x="223" y="671"/>
                  <a:pt x="223" y="671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20" y="673"/>
                  <a:pt x="220" y="673"/>
                  <a:pt x="220" y="673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7" y="675"/>
                  <a:pt x="217" y="675"/>
                  <a:pt x="217" y="675"/>
                </a:cubicBezTo>
                <a:cubicBezTo>
                  <a:pt x="216" y="675"/>
                  <a:pt x="215" y="676"/>
                  <a:pt x="214" y="676"/>
                </a:cubicBezTo>
                <a:cubicBezTo>
                  <a:pt x="214" y="676"/>
                  <a:pt x="214" y="676"/>
                  <a:pt x="214" y="676"/>
                </a:cubicBezTo>
                <a:cubicBezTo>
                  <a:pt x="203" y="679"/>
                  <a:pt x="203" y="679"/>
                  <a:pt x="203" y="679"/>
                </a:cubicBezTo>
                <a:close/>
                <a:moveTo>
                  <a:pt x="305" y="665"/>
                </a:moveTo>
                <a:cubicBezTo>
                  <a:pt x="306" y="655"/>
                  <a:pt x="306" y="655"/>
                  <a:pt x="306" y="655"/>
                </a:cubicBezTo>
                <a:cubicBezTo>
                  <a:pt x="306" y="655"/>
                  <a:pt x="306" y="655"/>
                  <a:pt x="306" y="655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7" y="649"/>
                  <a:pt x="317" y="649"/>
                  <a:pt x="317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49"/>
                  <a:pt x="318" y="649"/>
                  <a:pt x="318" y="649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8" y="651"/>
                  <a:pt x="318" y="651"/>
                  <a:pt x="318" y="651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7" y="653"/>
                  <a:pt x="317" y="653"/>
                  <a:pt x="317" y="653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6" y="654"/>
                  <a:pt x="316" y="654"/>
                  <a:pt x="316" y="654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5" y="656"/>
                  <a:pt x="315" y="656"/>
                  <a:pt x="315" y="656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3" y="657"/>
                  <a:pt x="313" y="657"/>
                  <a:pt x="313" y="657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2" y="659"/>
                  <a:pt x="312" y="659"/>
                  <a:pt x="312" y="659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1" y="660"/>
                  <a:pt x="311" y="660"/>
                  <a:pt x="311" y="660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10" y="661"/>
                  <a:pt x="310" y="661"/>
                  <a:pt x="310" y="661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2"/>
                  <a:pt x="309" y="662"/>
                  <a:pt x="309" y="662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9" y="663"/>
                  <a:pt x="309" y="663"/>
                  <a:pt x="309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8" y="663"/>
                  <a:pt x="308" y="663"/>
                  <a:pt x="308" y="663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7" y="664"/>
                  <a:pt x="307" y="664"/>
                  <a:pt x="307" y="664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6" y="665"/>
                  <a:pt x="306" y="665"/>
                  <a:pt x="306" y="665"/>
                </a:cubicBezTo>
                <a:cubicBezTo>
                  <a:pt x="305" y="665"/>
                  <a:pt x="305" y="665"/>
                  <a:pt x="305" y="665"/>
                </a:cubicBezTo>
                <a:close/>
                <a:moveTo>
                  <a:pt x="598" y="662"/>
                </a:move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1"/>
                  <a:pt x="598" y="661"/>
                  <a:pt x="598" y="661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60"/>
                  <a:pt x="598" y="660"/>
                  <a:pt x="598" y="660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9"/>
                  <a:pt x="598" y="659"/>
                  <a:pt x="598" y="659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8"/>
                  <a:pt x="598" y="658"/>
                  <a:pt x="598" y="658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7"/>
                  <a:pt x="598" y="657"/>
                  <a:pt x="598" y="657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8" y="656"/>
                  <a:pt x="598" y="656"/>
                  <a:pt x="598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599" y="656"/>
                  <a:pt x="599" y="656"/>
                  <a:pt x="599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6"/>
                  <a:pt x="600" y="656"/>
                  <a:pt x="600" y="656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7"/>
                  <a:pt x="600" y="657"/>
                  <a:pt x="600" y="657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0" y="658"/>
                  <a:pt x="600" y="658"/>
                  <a:pt x="600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8"/>
                  <a:pt x="601" y="658"/>
                  <a:pt x="601" y="658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1" y="659"/>
                  <a:pt x="601" y="659"/>
                  <a:pt x="601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2" y="659"/>
                  <a:pt x="602" y="659"/>
                  <a:pt x="602" y="659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0"/>
                  <a:pt x="601" y="660"/>
                  <a:pt x="601" y="660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1" y="661"/>
                  <a:pt x="601" y="661"/>
                  <a:pt x="601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600" y="661"/>
                  <a:pt x="600" y="661"/>
                  <a:pt x="600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1"/>
                  <a:pt x="599" y="661"/>
                  <a:pt x="599" y="661"/>
                </a:cubicBezTo>
                <a:cubicBezTo>
                  <a:pt x="599" y="662"/>
                  <a:pt x="599" y="662"/>
                  <a:pt x="599" y="662"/>
                </a:cubicBezTo>
                <a:lnTo>
                  <a:pt x="598" y="662"/>
                </a:lnTo>
                <a:close/>
                <a:moveTo>
                  <a:pt x="615" y="662"/>
                </a:moveTo>
                <a:cubicBezTo>
                  <a:pt x="614" y="662"/>
                  <a:pt x="614" y="662"/>
                  <a:pt x="614" y="662"/>
                </a:cubicBezTo>
                <a:cubicBezTo>
                  <a:pt x="614" y="662"/>
                  <a:pt x="614" y="662"/>
                  <a:pt x="614" y="662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4" y="661"/>
                  <a:pt x="614" y="661"/>
                  <a:pt x="614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1"/>
                  <a:pt x="613" y="661"/>
                  <a:pt x="613" y="661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60"/>
                  <a:pt x="613" y="660"/>
                  <a:pt x="613" y="660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9"/>
                  <a:pt x="613" y="659"/>
                  <a:pt x="613" y="659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8"/>
                  <a:pt x="613" y="658"/>
                  <a:pt x="613" y="658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3" y="657"/>
                  <a:pt x="613" y="657"/>
                  <a:pt x="613" y="657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4" y="656"/>
                  <a:pt x="614" y="656"/>
                  <a:pt x="614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6"/>
                  <a:pt x="613" y="656"/>
                  <a:pt x="613" y="656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5"/>
                  <a:pt x="613" y="655"/>
                  <a:pt x="613" y="655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3" y="654"/>
                  <a:pt x="613" y="654"/>
                  <a:pt x="613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4" y="654"/>
                  <a:pt x="614" y="654"/>
                  <a:pt x="614" y="654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5" y="653"/>
                  <a:pt x="615" y="653"/>
                  <a:pt x="615" y="653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4"/>
                  <a:pt x="617" y="654"/>
                  <a:pt x="617" y="654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5"/>
                  <a:pt x="617" y="655"/>
                  <a:pt x="617" y="655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6"/>
                  <a:pt x="617" y="656"/>
                  <a:pt x="617" y="656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7"/>
                  <a:pt x="617" y="657"/>
                  <a:pt x="617" y="657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8"/>
                  <a:pt x="617" y="658"/>
                  <a:pt x="617" y="658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59"/>
                  <a:pt x="617" y="659"/>
                  <a:pt x="617" y="659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7" y="660"/>
                  <a:pt x="617" y="660"/>
                  <a:pt x="617" y="660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1"/>
                  <a:pt x="616" y="661"/>
                  <a:pt x="616" y="661"/>
                </a:cubicBezTo>
                <a:cubicBezTo>
                  <a:pt x="616" y="662"/>
                  <a:pt x="616" y="662"/>
                  <a:pt x="616" y="662"/>
                </a:cubicBezTo>
                <a:lnTo>
                  <a:pt x="615" y="662"/>
                </a:lnTo>
                <a:close/>
                <a:moveTo>
                  <a:pt x="607" y="656"/>
                </a:moveTo>
                <a:cubicBezTo>
                  <a:pt x="606" y="656"/>
                  <a:pt x="606" y="656"/>
                  <a:pt x="606" y="656"/>
                </a:cubicBezTo>
                <a:cubicBezTo>
                  <a:pt x="606" y="656"/>
                  <a:pt x="606" y="656"/>
                  <a:pt x="606" y="656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5" y="655"/>
                  <a:pt x="605" y="655"/>
                  <a:pt x="605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4" y="655"/>
                  <a:pt x="604" y="655"/>
                  <a:pt x="604" y="655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4"/>
                  <a:pt x="603" y="654"/>
                  <a:pt x="603" y="654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3" y="652"/>
                  <a:pt x="603" y="652"/>
                  <a:pt x="603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2"/>
                  <a:pt x="604" y="652"/>
                  <a:pt x="604" y="652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4" y="651"/>
                  <a:pt x="604" y="651"/>
                  <a:pt x="604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1"/>
                  <a:pt x="605" y="651"/>
                  <a:pt x="605" y="651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5" y="650"/>
                  <a:pt x="605" y="650"/>
                  <a:pt x="605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6" y="650"/>
                  <a:pt x="606" y="650"/>
                  <a:pt x="606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7" y="650"/>
                  <a:pt x="607" y="650"/>
                  <a:pt x="607" y="650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8" y="651"/>
                  <a:pt x="608" y="651"/>
                  <a:pt x="608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1"/>
                  <a:pt x="609" y="651"/>
                  <a:pt x="609" y="651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09" y="652"/>
                  <a:pt x="609" y="652"/>
                  <a:pt x="609" y="652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3"/>
                  <a:pt x="610" y="653"/>
                  <a:pt x="610" y="653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10" y="654"/>
                  <a:pt x="610" y="654"/>
                  <a:pt x="610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4"/>
                  <a:pt x="609" y="654"/>
                  <a:pt x="609" y="654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9" y="655"/>
                  <a:pt x="609" y="655"/>
                  <a:pt x="609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5"/>
                  <a:pt x="608" y="655"/>
                  <a:pt x="608" y="655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8" y="656"/>
                  <a:pt x="608" y="656"/>
                  <a:pt x="608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ubicBezTo>
                  <a:pt x="607" y="656"/>
                  <a:pt x="607" y="656"/>
                  <a:pt x="607" y="656"/>
                </a:cubicBezTo>
                <a:close/>
                <a:moveTo>
                  <a:pt x="307" y="647"/>
                </a:moveTo>
                <a:cubicBezTo>
                  <a:pt x="307" y="647"/>
                  <a:pt x="307" y="647"/>
                  <a:pt x="307" y="647"/>
                </a:cubicBezTo>
                <a:cubicBezTo>
                  <a:pt x="307" y="647"/>
                  <a:pt x="307" y="647"/>
                  <a:pt x="307" y="647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6"/>
                  <a:pt x="307" y="646"/>
                  <a:pt x="307" y="646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5"/>
                  <a:pt x="307" y="645"/>
                  <a:pt x="307" y="645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07" y="644"/>
                  <a:pt x="307" y="644"/>
                  <a:pt x="307" y="644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2"/>
                  <a:pt x="312" y="642"/>
                  <a:pt x="312" y="642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2" y="643"/>
                  <a:pt x="312" y="643"/>
                  <a:pt x="312" y="643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1" y="644"/>
                  <a:pt x="311" y="644"/>
                  <a:pt x="311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4"/>
                  <a:pt x="310" y="644"/>
                  <a:pt x="310" y="644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10" y="645"/>
                  <a:pt x="310" y="645"/>
                  <a:pt x="310" y="645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9" y="646"/>
                  <a:pt x="309" y="646"/>
                  <a:pt x="309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6"/>
                  <a:pt x="308" y="646"/>
                  <a:pt x="308" y="646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8" y="647"/>
                  <a:pt x="308" y="647"/>
                  <a:pt x="308" y="647"/>
                </a:cubicBezTo>
                <a:cubicBezTo>
                  <a:pt x="307" y="647"/>
                  <a:pt x="307" y="647"/>
                  <a:pt x="307" y="647"/>
                </a:cubicBezTo>
                <a:close/>
                <a:moveTo>
                  <a:pt x="601" y="645"/>
                </a:moveTo>
                <a:cubicBezTo>
                  <a:pt x="601" y="645"/>
                  <a:pt x="601" y="645"/>
                  <a:pt x="601" y="645"/>
                </a:cubicBezTo>
                <a:close/>
                <a:moveTo>
                  <a:pt x="217" y="632"/>
                </a:moveTo>
                <a:cubicBezTo>
                  <a:pt x="217" y="632"/>
                  <a:pt x="217" y="632"/>
                  <a:pt x="217" y="632"/>
                </a:cubicBezTo>
                <a:cubicBezTo>
                  <a:pt x="217" y="632"/>
                  <a:pt x="217" y="632"/>
                  <a:pt x="217" y="632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1"/>
                  <a:pt x="217" y="631"/>
                  <a:pt x="217" y="631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7" y="630"/>
                  <a:pt x="217" y="630"/>
                  <a:pt x="217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30"/>
                  <a:pt x="218" y="630"/>
                  <a:pt x="218" y="630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9"/>
                  <a:pt x="218" y="629"/>
                  <a:pt x="218" y="629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8" y="628"/>
                  <a:pt x="218" y="628"/>
                  <a:pt x="218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8"/>
                  <a:pt x="217" y="628"/>
                  <a:pt x="217" y="628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7" y="627"/>
                  <a:pt x="217" y="627"/>
                  <a:pt x="217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7"/>
                  <a:pt x="216" y="627"/>
                  <a:pt x="216" y="627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6"/>
                  <a:pt x="216" y="626"/>
                  <a:pt x="216" y="626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6" y="625"/>
                  <a:pt x="216" y="625"/>
                  <a:pt x="216" y="625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1" y="621"/>
                  <a:pt x="211" y="621"/>
                  <a:pt x="211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1"/>
                  <a:pt x="210" y="621"/>
                  <a:pt x="210" y="621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20"/>
                  <a:pt x="210" y="620"/>
                  <a:pt x="210" y="620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0" y="619"/>
                  <a:pt x="210" y="619"/>
                  <a:pt x="210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3" y="619"/>
                  <a:pt x="213" y="619"/>
                  <a:pt x="213" y="619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5" y="620"/>
                  <a:pt x="215" y="620"/>
                  <a:pt x="215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17" y="620"/>
                  <a:pt x="217" y="620"/>
                  <a:pt x="217" y="620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0" y="621"/>
                  <a:pt x="220" y="621"/>
                  <a:pt x="220" y="621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2" y="622"/>
                  <a:pt x="222" y="622"/>
                  <a:pt x="222" y="622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4" y="623"/>
                  <a:pt x="224" y="623"/>
                  <a:pt x="224" y="623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6" y="624"/>
                  <a:pt x="226" y="624"/>
                  <a:pt x="226" y="624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8" y="626"/>
                  <a:pt x="228" y="626"/>
                  <a:pt x="228" y="626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7"/>
                  <a:pt x="229" y="627"/>
                  <a:pt x="229" y="627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29" y="628"/>
                  <a:pt x="229" y="628"/>
                  <a:pt x="229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8"/>
                  <a:pt x="230" y="628"/>
                  <a:pt x="230" y="628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29"/>
                  <a:pt x="230" y="629"/>
                  <a:pt x="230" y="629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30" y="630"/>
                  <a:pt x="230" y="630"/>
                  <a:pt x="230" y="630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9" y="631"/>
                  <a:pt x="229" y="631"/>
                  <a:pt x="229" y="631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7" y="632"/>
                  <a:pt x="227" y="632"/>
                  <a:pt x="227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6" y="632"/>
                  <a:pt x="226" y="632"/>
                  <a:pt x="226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4" y="632"/>
                  <a:pt x="224" y="632"/>
                  <a:pt x="224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2" y="632"/>
                  <a:pt x="222" y="632"/>
                  <a:pt x="222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20" y="632"/>
                  <a:pt x="220" y="632"/>
                  <a:pt x="220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8" y="632"/>
                  <a:pt x="218" y="632"/>
                  <a:pt x="218" y="632"/>
                </a:cubicBezTo>
                <a:cubicBezTo>
                  <a:pt x="217" y="632"/>
                  <a:pt x="217" y="632"/>
                  <a:pt x="217" y="632"/>
                </a:cubicBezTo>
                <a:close/>
                <a:moveTo>
                  <a:pt x="179" y="574"/>
                </a:moveTo>
                <a:cubicBezTo>
                  <a:pt x="174" y="578"/>
                  <a:pt x="174" y="578"/>
                  <a:pt x="174" y="578"/>
                </a:cubicBezTo>
                <a:cubicBezTo>
                  <a:pt x="164" y="563"/>
                  <a:pt x="164" y="563"/>
                  <a:pt x="164" y="563"/>
                </a:cubicBezTo>
                <a:cubicBezTo>
                  <a:pt x="181" y="551"/>
                  <a:pt x="181" y="551"/>
                  <a:pt x="181" y="551"/>
                </a:cubicBezTo>
                <a:cubicBezTo>
                  <a:pt x="190" y="565"/>
                  <a:pt x="190" y="565"/>
                  <a:pt x="190" y="565"/>
                </a:cubicBezTo>
                <a:cubicBezTo>
                  <a:pt x="192" y="567"/>
                  <a:pt x="193" y="569"/>
                  <a:pt x="193" y="571"/>
                </a:cubicBezTo>
                <a:cubicBezTo>
                  <a:pt x="194" y="572"/>
                  <a:pt x="194" y="574"/>
                  <a:pt x="194" y="576"/>
                </a:cubicBezTo>
                <a:cubicBezTo>
                  <a:pt x="194" y="578"/>
                  <a:pt x="193" y="580"/>
                  <a:pt x="192" y="582"/>
                </a:cubicBezTo>
                <a:cubicBezTo>
                  <a:pt x="190" y="585"/>
                  <a:pt x="188" y="586"/>
                  <a:pt x="185" y="588"/>
                </a:cubicBezTo>
                <a:cubicBezTo>
                  <a:pt x="180" y="592"/>
                  <a:pt x="176" y="593"/>
                  <a:pt x="172" y="593"/>
                </a:cubicBezTo>
                <a:cubicBezTo>
                  <a:pt x="168" y="592"/>
                  <a:pt x="164" y="589"/>
                  <a:pt x="161" y="585"/>
                </a:cubicBezTo>
                <a:cubicBezTo>
                  <a:pt x="152" y="571"/>
                  <a:pt x="152" y="571"/>
                  <a:pt x="152" y="571"/>
                </a:cubicBezTo>
                <a:cubicBezTo>
                  <a:pt x="157" y="568"/>
                  <a:pt x="157" y="568"/>
                  <a:pt x="157" y="568"/>
                </a:cubicBezTo>
                <a:cubicBezTo>
                  <a:pt x="166" y="581"/>
                  <a:pt x="166" y="581"/>
                  <a:pt x="166" y="581"/>
                </a:cubicBezTo>
                <a:cubicBezTo>
                  <a:pt x="168" y="584"/>
                  <a:pt x="170" y="585"/>
                  <a:pt x="172" y="585"/>
                </a:cubicBezTo>
                <a:cubicBezTo>
                  <a:pt x="174" y="585"/>
                  <a:pt x="177" y="584"/>
                  <a:pt x="181" y="582"/>
                </a:cubicBezTo>
                <a:cubicBezTo>
                  <a:pt x="184" y="579"/>
                  <a:pt x="186" y="577"/>
                  <a:pt x="186" y="575"/>
                </a:cubicBezTo>
                <a:cubicBezTo>
                  <a:pt x="187" y="573"/>
                  <a:pt x="187" y="571"/>
                  <a:pt x="185" y="568"/>
                </a:cubicBezTo>
                <a:cubicBezTo>
                  <a:pt x="180" y="561"/>
                  <a:pt x="180" y="561"/>
                  <a:pt x="180" y="561"/>
                </a:cubicBezTo>
                <a:cubicBezTo>
                  <a:pt x="173" y="566"/>
                  <a:pt x="173" y="566"/>
                  <a:pt x="173" y="566"/>
                </a:cubicBezTo>
                <a:cubicBezTo>
                  <a:pt x="179" y="574"/>
                  <a:pt x="179" y="574"/>
                  <a:pt x="179" y="574"/>
                </a:cubicBezTo>
                <a:close/>
                <a:moveTo>
                  <a:pt x="143" y="556"/>
                </a:moveTo>
                <a:cubicBezTo>
                  <a:pt x="162" y="546"/>
                  <a:pt x="162" y="546"/>
                  <a:pt x="162" y="546"/>
                </a:cubicBezTo>
                <a:cubicBezTo>
                  <a:pt x="165" y="545"/>
                  <a:pt x="166" y="543"/>
                  <a:pt x="167" y="541"/>
                </a:cubicBezTo>
                <a:cubicBezTo>
                  <a:pt x="168" y="540"/>
                  <a:pt x="167" y="537"/>
                  <a:pt x="166" y="535"/>
                </a:cubicBezTo>
                <a:cubicBezTo>
                  <a:pt x="165" y="532"/>
                  <a:pt x="163" y="531"/>
                  <a:pt x="162" y="530"/>
                </a:cubicBezTo>
                <a:cubicBezTo>
                  <a:pt x="160" y="530"/>
                  <a:pt x="158" y="530"/>
                  <a:pt x="155" y="532"/>
                </a:cubicBezTo>
                <a:cubicBezTo>
                  <a:pt x="136" y="541"/>
                  <a:pt x="136" y="541"/>
                  <a:pt x="136" y="541"/>
                </a:cubicBezTo>
                <a:cubicBezTo>
                  <a:pt x="132" y="535"/>
                  <a:pt x="132" y="535"/>
                  <a:pt x="132" y="535"/>
                </a:cubicBezTo>
                <a:cubicBezTo>
                  <a:pt x="151" y="525"/>
                  <a:pt x="151" y="525"/>
                  <a:pt x="151" y="525"/>
                </a:cubicBezTo>
                <a:cubicBezTo>
                  <a:pt x="154" y="524"/>
                  <a:pt x="155" y="523"/>
                  <a:pt x="157" y="523"/>
                </a:cubicBezTo>
                <a:cubicBezTo>
                  <a:pt x="158" y="522"/>
                  <a:pt x="160" y="522"/>
                  <a:pt x="161" y="522"/>
                </a:cubicBezTo>
                <a:cubicBezTo>
                  <a:pt x="163" y="523"/>
                  <a:pt x="165" y="524"/>
                  <a:pt x="166" y="526"/>
                </a:cubicBezTo>
                <a:cubicBezTo>
                  <a:pt x="168" y="527"/>
                  <a:pt x="170" y="529"/>
                  <a:pt x="171" y="532"/>
                </a:cubicBezTo>
                <a:cubicBezTo>
                  <a:pt x="173" y="535"/>
                  <a:pt x="173" y="538"/>
                  <a:pt x="174" y="540"/>
                </a:cubicBezTo>
                <a:cubicBezTo>
                  <a:pt x="174" y="542"/>
                  <a:pt x="174" y="544"/>
                  <a:pt x="173" y="546"/>
                </a:cubicBezTo>
                <a:cubicBezTo>
                  <a:pt x="172" y="547"/>
                  <a:pt x="172" y="548"/>
                  <a:pt x="170" y="549"/>
                </a:cubicBezTo>
                <a:cubicBezTo>
                  <a:pt x="169" y="550"/>
                  <a:pt x="168" y="551"/>
                  <a:pt x="165" y="553"/>
                </a:cubicBezTo>
                <a:cubicBezTo>
                  <a:pt x="146" y="562"/>
                  <a:pt x="146" y="562"/>
                  <a:pt x="146" y="562"/>
                </a:cubicBezTo>
                <a:cubicBezTo>
                  <a:pt x="143" y="556"/>
                  <a:pt x="143" y="556"/>
                  <a:pt x="143" y="556"/>
                </a:cubicBezTo>
                <a:close/>
                <a:moveTo>
                  <a:pt x="130" y="509"/>
                </a:moveTo>
                <a:cubicBezTo>
                  <a:pt x="141" y="499"/>
                  <a:pt x="141" y="499"/>
                  <a:pt x="141" y="499"/>
                </a:cubicBezTo>
                <a:cubicBezTo>
                  <a:pt x="145" y="509"/>
                  <a:pt x="145" y="509"/>
                  <a:pt x="145" y="509"/>
                </a:cubicBezTo>
                <a:cubicBezTo>
                  <a:pt x="130" y="509"/>
                  <a:pt x="130" y="509"/>
                  <a:pt x="130" y="509"/>
                </a:cubicBezTo>
                <a:close/>
                <a:moveTo>
                  <a:pt x="125" y="514"/>
                </a:moveTo>
                <a:cubicBezTo>
                  <a:pt x="122" y="507"/>
                  <a:pt x="122" y="507"/>
                  <a:pt x="122" y="507"/>
                </a:cubicBezTo>
                <a:cubicBezTo>
                  <a:pt x="151" y="481"/>
                  <a:pt x="151" y="481"/>
                  <a:pt x="151" y="481"/>
                </a:cubicBezTo>
                <a:cubicBezTo>
                  <a:pt x="153" y="489"/>
                  <a:pt x="153" y="489"/>
                  <a:pt x="153" y="489"/>
                </a:cubicBezTo>
                <a:cubicBezTo>
                  <a:pt x="147" y="495"/>
                  <a:pt x="147" y="495"/>
                  <a:pt x="147" y="495"/>
                </a:cubicBezTo>
                <a:cubicBezTo>
                  <a:pt x="152" y="509"/>
                  <a:pt x="152" y="509"/>
                  <a:pt x="152" y="509"/>
                </a:cubicBezTo>
                <a:cubicBezTo>
                  <a:pt x="160" y="510"/>
                  <a:pt x="160" y="510"/>
                  <a:pt x="160" y="510"/>
                </a:cubicBezTo>
                <a:cubicBezTo>
                  <a:pt x="163" y="517"/>
                  <a:pt x="163" y="517"/>
                  <a:pt x="163" y="517"/>
                </a:cubicBezTo>
                <a:cubicBezTo>
                  <a:pt x="125" y="514"/>
                  <a:pt x="125" y="514"/>
                  <a:pt x="125" y="514"/>
                </a:cubicBezTo>
                <a:close/>
                <a:moveTo>
                  <a:pt x="115" y="485"/>
                </a:moveTo>
                <a:cubicBezTo>
                  <a:pt x="113" y="475"/>
                  <a:pt x="113" y="475"/>
                  <a:pt x="113" y="475"/>
                </a:cubicBezTo>
                <a:cubicBezTo>
                  <a:pt x="135" y="456"/>
                  <a:pt x="135" y="456"/>
                  <a:pt x="135" y="456"/>
                </a:cubicBezTo>
                <a:cubicBezTo>
                  <a:pt x="111" y="461"/>
                  <a:pt x="111" y="461"/>
                  <a:pt x="111" y="461"/>
                </a:cubicBezTo>
                <a:cubicBezTo>
                  <a:pt x="109" y="454"/>
                  <a:pt x="109" y="454"/>
                  <a:pt x="109" y="454"/>
                </a:cubicBezTo>
                <a:cubicBezTo>
                  <a:pt x="144" y="447"/>
                  <a:pt x="144" y="447"/>
                  <a:pt x="144" y="447"/>
                </a:cubicBezTo>
                <a:cubicBezTo>
                  <a:pt x="145" y="456"/>
                  <a:pt x="145" y="456"/>
                  <a:pt x="145" y="456"/>
                </a:cubicBezTo>
                <a:cubicBezTo>
                  <a:pt x="122" y="476"/>
                  <a:pt x="122" y="476"/>
                  <a:pt x="122" y="476"/>
                </a:cubicBezTo>
                <a:cubicBezTo>
                  <a:pt x="148" y="471"/>
                  <a:pt x="148" y="471"/>
                  <a:pt x="148" y="471"/>
                </a:cubicBezTo>
                <a:cubicBezTo>
                  <a:pt x="149" y="478"/>
                  <a:pt x="149" y="478"/>
                  <a:pt x="149" y="478"/>
                </a:cubicBezTo>
                <a:cubicBezTo>
                  <a:pt x="115" y="485"/>
                  <a:pt x="115" y="485"/>
                  <a:pt x="115" y="485"/>
                </a:cubicBezTo>
                <a:close/>
                <a:moveTo>
                  <a:pt x="128" y="427"/>
                </a:moveTo>
                <a:cubicBezTo>
                  <a:pt x="121" y="427"/>
                  <a:pt x="121" y="427"/>
                  <a:pt x="121" y="427"/>
                </a:cubicBezTo>
                <a:cubicBezTo>
                  <a:pt x="121" y="410"/>
                  <a:pt x="121" y="410"/>
                  <a:pt x="121" y="410"/>
                </a:cubicBezTo>
                <a:cubicBezTo>
                  <a:pt x="142" y="409"/>
                  <a:pt x="142" y="409"/>
                  <a:pt x="142" y="409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42" y="428"/>
                  <a:pt x="142" y="431"/>
                  <a:pt x="142" y="432"/>
                </a:cubicBezTo>
                <a:cubicBezTo>
                  <a:pt x="141" y="434"/>
                  <a:pt x="140" y="435"/>
                  <a:pt x="139" y="437"/>
                </a:cubicBezTo>
                <a:cubicBezTo>
                  <a:pt x="138" y="439"/>
                  <a:pt x="136" y="440"/>
                  <a:pt x="134" y="441"/>
                </a:cubicBezTo>
                <a:cubicBezTo>
                  <a:pt x="132" y="442"/>
                  <a:pt x="129" y="442"/>
                  <a:pt x="126" y="443"/>
                </a:cubicBezTo>
                <a:cubicBezTo>
                  <a:pt x="119" y="443"/>
                  <a:pt x="115" y="441"/>
                  <a:pt x="112" y="439"/>
                </a:cubicBezTo>
                <a:cubicBezTo>
                  <a:pt x="109" y="436"/>
                  <a:pt x="107" y="432"/>
                  <a:pt x="107" y="426"/>
                </a:cubicBezTo>
                <a:cubicBezTo>
                  <a:pt x="107" y="410"/>
                  <a:pt x="107" y="410"/>
                  <a:pt x="107" y="410"/>
                </a:cubicBezTo>
                <a:cubicBezTo>
                  <a:pt x="113" y="410"/>
                  <a:pt x="113" y="410"/>
                  <a:pt x="113" y="410"/>
                </a:cubicBezTo>
                <a:cubicBezTo>
                  <a:pt x="113" y="426"/>
                  <a:pt x="113" y="426"/>
                  <a:pt x="113" y="426"/>
                </a:cubicBezTo>
                <a:cubicBezTo>
                  <a:pt x="113" y="429"/>
                  <a:pt x="114" y="431"/>
                  <a:pt x="116" y="432"/>
                </a:cubicBezTo>
                <a:cubicBezTo>
                  <a:pt x="118" y="434"/>
                  <a:pt x="121" y="434"/>
                  <a:pt x="125" y="434"/>
                </a:cubicBezTo>
                <a:cubicBezTo>
                  <a:pt x="129" y="434"/>
                  <a:pt x="132" y="433"/>
                  <a:pt x="133" y="432"/>
                </a:cubicBezTo>
                <a:cubicBezTo>
                  <a:pt x="135" y="431"/>
                  <a:pt x="136" y="428"/>
                  <a:pt x="136" y="425"/>
                </a:cubicBezTo>
                <a:cubicBezTo>
                  <a:pt x="136" y="417"/>
                  <a:pt x="136" y="417"/>
                  <a:pt x="136" y="417"/>
                </a:cubicBezTo>
                <a:cubicBezTo>
                  <a:pt x="127" y="417"/>
                  <a:pt x="127" y="417"/>
                  <a:pt x="127" y="417"/>
                </a:cubicBezTo>
                <a:cubicBezTo>
                  <a:pt x="128" y="427"/>
                  <a:pt x="128" y="427"/>
                  <a:pt x="128" y="427"/>
                </a:cubicBezTo>
                <a:close/>
                <a:moveTo>
                  <a:pt x="115" y="385"/>
                </a:moveTo>
                <a:cubicBezTo>
                  <a:pt x="115" y="385"/>
                  <a:pt x="115" y="385"/>
                  <a:pt x="115" y="385"/>
                </a:cubicBezTo>
                <a:cubicBezTo>
                  <a:pt x="115" y="382"/>
                  <a:pt x="116" y="379"/>
                  <a:pt x="117" y="378"/>
                </a:cubicBezTo>
                <a:cubicBezTo>
                  <a:pt x="119" y="377"/>
                  <a:pt x="122" y="377"/>
                  <a:pt x="127" y="377"/>
                </a:cubicBezTo>
                <a:cubicBezTo>
                  <a:pt x="131" y="377"/>
                  <a:pt x="134" y="378"/>
                  <a:pt x="135" y="379"/>
                </a:cubicBezTo>
                <a:cubicBezTo>
                  <a:pt x="137" y="381"/>
                  <a:pt x="138" y="383"/>
                  <a:pt x="137" y="386"/>
                </a:cubicBezTo>
                <a:cubicBezTo>
                  <a:pt x="137" y="395"/>
                  <a:pt x="137" y="395"/>
                  <a:pt x="137" y="395"/>
                </a:cubicBezTo>
                <a:cubicBezTo>
                  <a:pt x="114" y="394"/>
                  <a:pt x="114" y="394"/>
                  <a:pt x="114" y="394"/>
                </a:cubicBezTo>
                <a:cubicBezTo>
                  <a:pt x="115" y="385"/>
                  <a:pt x="115" y="385"/>
                  <a:pt x="115" y="385"/>
                </a:cubicBezTo>
                <a:close/>
                <a:moveTo>
                  <a:pt x="107" y="401"/>
                </a:moveTo>
                <a:cubicBezTo>
                  <a:pt x="108" y="384"/>
                  <a:pt x="108" y="384"/>
                  <a:pt x="108" y="384"/>
                </a:cubicBezTo>
                <a:cubicBezTo>
                  <a:pt x="109" y="378"/>
                  <a:pt x="111" y="374"/>
                  <a:pt x="114" y="372"/>
                </a:cubicBezTo>
                <a:cubicBezTo>
                  <a:pt x="117" y="369"/>
                  <a:pt x="122" y="368"/>
                  <a:pt x="128" y="369"/>
                </a:cubicBezTo>
                <a:cubicBezTo>
                  <a:pt x="131" y="369"/>
                  <a:pt x="134" y="370"/>
                  <a:pt x="136" y="371"/>
                </a:cubicBezTo>
                <a:cubicBezTo>
                  <a:pt x="138" y="372"/>
                  <a:pt x="140" y="373"/>
                  <a:pt x="141" y="375"/>
                </a:cubicBezTo>
                <a:cubicBezTo>
                  <a:pt x="142" y="377"/>
                  <a:pt x="143" y="378"/>
                  <a:pt x="143" y="380"/>
                </a:cubicBezTo>
                <a:cubicBezTo>
                  <a:pt x="144" y="381"/>
                  <a:pt x="144" y="384"/>
                  <a:pt x="144" y="387"/>
                </a:cubicBezTo>
                <a:cubicBezTo>
                  <a:pt x="142" y="403"/>
                  <a:pt x="142" y="403"/>
                  <a:pt x="142" y="403"/>
                </a:cubicBezTo>
                <a:cubicBezTo>
                  <a:pt x="107" y="401"/>
                  <a:pt x="107" y="401"/>
                  <a:pt x="107" y="401"/>
                </a:cubicBezTo>
                <a:close/>
                <a:moveTo>
                  <a:pt x="128" y="362"/>
                </a:moveTo>
                <a:cubicBezTo>
                  <a:pt x="123" y="361"/>
                  <a:pt x="118" y="359"/>
                  <a:pt x="116" y="355"/>
                </a:cubicBezTo>
                <a:cubicBezTo>
                  <a:pt x="114" y="351"/>
                  <a:pt x="114" y="347"/>
                  <a:pt x="115" y="341"/>
                </a:cubicBezTo>
                <a:cubicBezTo>
                  <a:pt x="116" y="335"/>
                  <a:pt x="119" y="331"/>
                  <a:pt x="122" y="329"/>
                </a:cubicBezTo>
                <a:cubicBezTo>
                  <a:pt x="126" y="327"/>
                  <a:pt x="131" y="326"/>
                  <a:pt x="137" y="328"/>
                </a:cubicBezTo>
                <a:cubicBezTo>
                  <a:pt x="143" y="329"/>
                  <a:pt x="147" y="332"/>
                  <a:pt x="149" y="335"/>
                </a:cubicBezTo>
                <a:cubicBezTo>
                  <a:pt x="152" y="339"/>
                  <a:pt x="152" y="343"/>
                  <a:pt x="151" y="349"/>
                </a:cubicBezTo>
                <a:cubicBezTo>
                  <a:pt x="149" y="355"/>
                  <a:pt x="147" y="359"/>
                  <a:pt x="143" y="361"/>
                </a:cubicBezTo>
                <a:cubicBezTo>
                  <a:pt x="140" y="364"/>
                  <a:pt x="135" y="364"/>
                  <a:pt x="128" y="362"/>
                </a:cubicBezTo>
                <a:close/>
                <a:moveTo>
                  <a:pt x="121" y="342"/>
                </a:moveTo>
                <a:cubicBezTo>
                  <a:pt x="122" y="339"/>
                  <a:pt x="123" y="337"/>
                  <a:pt x="125" y="336"/>
                </a:cubicBezTo>
                <a:cubicBezTo>
                  <a:pt x="128" y="335"/>
                  <a:pt x="131" y="335"/>
                  <a:pt x="135" y="336"/>
                </a:cubicBezTo>
                <a:cubicBezTo>
                  <a:pt x="139" y="337"/>
                  <a:pt x="142" y="338"/>
                  <a:pt x="143" y="340"/>
                </a:cubicBezTo>
                <a:cubicBezTo>
                  <a:pt x="145" y="342"/>
                  <a:pt x="145" y="345"/>
                  <a:pt x="145" y="348"/>
                </a:cubicBezTo>
                <a:cubicBezTo>
                  <a:pt x="144" y="351"/>
                  <a:pt x="142" y="353"/>
                  <a:pt x="140" y="354"/>
                </a:cubicBezTo>
                <a:cubicBezTo>
                  <a:pt x="138" y="355"/>
                  <a:pt x="135" y="355"/>
                  <a:pt x="130" y="354"/>
                </a:cubicBezTo>
                <a:cubicBezTo>
                  <a:pt x="126" y="353"/>
                  <a:pt x="124" y="352"/>
                  <a:pt x="122" y="350"/>
                </a:cubicBezTo>
                <a:cubicBezTo>
                  <a:pt x="121" y="348"/>
                  <a:pt x="120" y="345"/>
                  <a:pt x="121" y="342"/>
                </a:cubicBezTo>
                <a:close/>
                <a:moveTo>
                  <a:pt x="124" y="314"/>
                </a:moveTo>
                <a:cubicBezTo>
                  <a:pt x="127" y="305"/>
                  <a:pt x="127" y="305"/>
                  <a:pt x="127" y="305"/>
                </a:cubicBezTo>
                <a:cubicBezTo>
                  <a:pt x="156" y="301"/>
                  <a:pt x="156" y="301"/>
                  <a:pt x="156" y="301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5" y="284"/>
                  <a:pt x="135" y="284"/>
                  <a:pt x="135" y="284"/>
                </a:cubicBezTo>
                <a:cubicBezTo>
                  <a:pt x="168" y="298"/>
                  <a:pt x="168" y="298"/>
                  <a:pt x="168" y="298"/>
                </a:cubicBezTo>
                <a:cubicBezTo>
                  <a:pt x="165" y="306"/>
                  <a:pt x="165" y="306"/>
                  <a:pt x="165" y="306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59" y="320"/>
                  <a:pt x="159" y="320"/>
                  <a:pt x="159" y="320"/>
                </a:cubicBezTo>
                <a:cubicBezTo>
                  <a:pt x="156" y="327"/>
                  <a:pt x="156" y="327"/>
                  <a:pt x="156" y="327"/>
                </a:cubicBezTo>
                <a:cubicBezTo>
                  <a:pt x="124" y="314"/>
                  <a:pt x="124" y="314"/>
                  <a:pt x="124" y="314"/>
                </a:cubicBezTo>
                <a:close/>
                <a:moveTo>
                  <a:pt x="166" y="273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87" y="265"/>
                  <a:pt x="187" y="265"/>
                  <a:pt x="187" y="265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78" y="281"/>
                  <a:pt x="176" y="283"/>
                  <a:pt x="175" y="284"/>
                </a:cubicBezTo>
                <a:cubicBezTo>
                  <a:pt x="174" y="286"/>
                  <a:pt x="172" y="286"/>
                  <a:pt x="171" y="287"/>
                </a:cubicBezTo>
                <a:cubicBezTo>
                  <a:pt x="168" y="288"/>
                  <a:pt x="166" y="288"/>
                  <a:pt x="164" y="288"/>
                </a:cubicBezTo>
                <a:cubicBezTo>
                  <a:pt x="161" y="287"/>
                  <a:pt x="159" y="286"/>
                  <a:pt x="156" y="284"/>
                </a:cubicBezTo>
                <a:cubicBezTo>
                  <a:pt x="151" y="281"/>
                  <a:pt x="147" y="278"/>
                  <a:pt x="146" y="274"/>
                </a:cubicBezTo>
                <a:cubicBezTo>
                  <a:pt x="145" y="270"/>
                  <a:pt x="146" y="265"/>
                  <a:pt x="149" y="260"/>
                </a:cubicBezTo>
                <a:cubicBezTo>
                  <a:pt x="157" y="247"/>
                  <a:pt x="157" y="247"/>
                  <a:pt x="157" y="247"/>
                </a:cubicBezTo>
                <a:cubicBezTo>
                  <a:pt x="162" y="250"/>
                  <a:pt x="162" y="250"/>
                  <a:pt x="162" y="250"/>
                </a:cubicBezTo>
                <a:cubicBezTo>
                  <a:pt x="154" y="264"/>
                  <a:pt x="154" y="264"/>
                  <a:pt x="154" y="264"/>
                </a:cubicBezTo>
                <a:cubicBezTo>
                  <a:pt x="153" y="266"/>
                  <a:pt x="152" y="268"/>
                  <a:pt x="153" y="271"/>
                </a:cubicBezTo>
                <a:cubicBezTo>
                  <a:pt x="154" y="273"/>
                  <a:pt x="156" y="275"/>
                  <a:pt x="160" y="277"/>
                </a:cubicBezTo>
                <a:cubicBezTo>
                  <a:pt x="163" y="279"/>
                  <a:pt x="166" y="280"/>
                  <a:pt x="168" y="280"/>
                </a:cubicBezTo>
                <a:cubicBezTo>
                  <a:pt x="170" y="279"/>
                  <a:pt x="172" y="278"/>
                  <a:pt x="174" y="276"/>
                </a:cubicBezTo>
                <a:cubicBezTo>
                  <a:pt x="178" y="268"/>
                  <a:pt x="178" y="268"/>
                  <a:pt x="178" y="268"/>
                </a:cubicBezTo>
                <a:cubicBezTo>
                  <a:pt x="171" y="264"/>
                  <a:pt x="171" y="264"/>
                  <a:pt x="171" y="264"/>
                </a:cubicBezTo>
                <a:cubicBezTo>
                  <a:pt x="166" y="273"/>
                  <a:pt x="166" y="273"/>
                  <a:pt x="166" y="273"/>
                </a:cubicBezTo>
                <a:close/>
                <a:moveTo>
                  <a:pt x="197" y="199"/>
                </a:moveTo>
                <a:cubicBezTo>
                  <a:pt x="211" y="215"/>
                  <a:pt x="211" y="215"/>
                  <a:pt x="211" y="215"/>
                </a:cubicBezTo>
                <a:cubicBezTo>
                  <a:pt x="213" y="217"/>
                  <a:pt x="215" y="218"/>
                  <a:pt x="217" y="219"/>
                </a:cubicBezTo>
                <a:cubicBezTo>
                  <a:pt x="219" y="219"/>
                  <a:pt x="221" y="218"/>
                  <a:pt x="223" y="216"/>
                </a:cubicBezTo>
                <a:cubicBezTo>
                  <a:pt x="225" y="214"/>
                  <a:pt x="226" y="212"/>
                  <a:pt x="226" y="210"/>
                </a:cubicBezTo>
                <a:cubicBezTo>
                  <a:pt x="226" y="208"/>
                  <a:pt x="225" y="206"/>
                  <a:pt x="223" y="204"/>
                </a:cubicBezTo>
                <a:cubicBezTo>
                  <a:pt x="208" y="188"/>
                  <a:pt x="208" y="188"/>
                  <a:pt x="208" y="188"/>
                </a:cubicBezTo>
                <a:cubicBezTo>
                  <a:pt x="214" y="183"/>
                  <a:pt x="214" y="183"/>
                  <a:pt x="214" y="183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30" y="201"/>
                  <a:pt x="231" y="202"/>
                  <a:pt x="232" y="203"/>
                </a:cubicBezTo>
                <a:cubicBezTo>
                  <a:pt x="233" y="205"/>
                  <a:pt x="233" y="206"/>
                  <a:pt x="233" y="207"/>
                </a:cubicBezTo>
                <a:cubicBezTo>
                  <a:pt x="233" y="209"/>
                  <a:pt x="233" y="212"/>
                  <a:pt x="232" y="214"/>
                </a:cubicBezTo>
                <a:cubicBezTo>
                  <a:pt x="231" y="216"/>
                  <a:pt x="229" y="218"/>
                  <a:pt x="227" y="220"/>
                </a:cubicBezTo>
                <a:cubicBezTo>
                  <a:pt x="224" y="222"/>
                  <a:pt x="222" y="224"/>
                  <a:pt x="220" y="225"/>
                </a:cubicBezTo>
                <a:cubicBezTo>
                  <a:pt x="218" y="226"/>
                  <a:pt x="216" y="226"/>
                  <a:pt x="214" y="226"/>
                </a:cubicBezTo>
                <a:cubicBezTo>
                  <a:pt x="213" y="225"/>
                  <a:pt x="212" y="225"/>
                  <a:pt x="210" y="224"/>
                </a:cubicBezTo>
                <a:cubicBezTo>
                  <a:pt x="209" y="223"/>
                  <a:pt x="208" y="222"/>
                  <a:pt x="206" y="220"/>
                </a:cubicBezTo>
                <a:cubicBezTo>
                  <a:pt x="191" y="204"/>
                  <a:pt x="191" y="204"/>
                  <a:pt x="191" y="204"/>
                </a:cubicBezTo>
                <a:cubicBezTo>
                  <a:pt x="197" y="199"/>
                  <a:pt x="197" y="199"/>
                  <a:pt x="197" y="199"/>
                </a:cubicBezTo>
                <a:close/>
                <a:moveTo>
                  <a:pt x="222" y="175"/>
                </a:moveTo>
                <a:cubicBezTo>
                  <a:pt x="230" y="170"/>
                  <a:pt x="230" y="170"/>
                  <a:pt x="230" y="170"/>
                </a:cubicBezTo>
                <a:cubicBezTo>
                  <a:pt x="256" y="183"/>
                  <a:pt x="256" y="183"/>
                  <a:pt x="256" y="183"/>
                </a:cubicBezTo>
                <a:cubicBezTo>
                  <a:pt x="242" y="162"/>
                  <a:pt x="242" y="162"/>
                  <a:pt x="242" y="162"/>
                </a:cubicBezTo>
                <a:cubicBezTo>
                  <a:pt x="248" y="157"/>
                  <a:pt x="248" y="157"/>
                  <a:pt x="248" y="157"/>
                </a:cubicBezTo>
                <a:cubicBezTo>
                  <a:pt x="268" y="187"/>
                  <a:pt x="268" y="187"/>
                  <a:pt x="268" y="187"/>
                </a:cubicBezTo>
                <a:cubicBezTo>
                  <a:pt x="261" y="192"/>
                  <a:pt x="261" y="192"/>
                  <a:pt x="261" y="192"/>
                </a:cubicBezTo>
                <a:cubicBezTo>
                  <a:pt x="233" y="178"/>
                  <a:pt x="233" y="178"/>
                  <a:pt x="233" y="178"/>
                </a:cubicBezTo>
                <a:cubicBezTo>
                  <a:pt x="249" y="200"/>
                  <a:pt x="249" y="200"/>
                  <a:pt x="249" y="200"/>
                </a:cubicBezTo>
                <a:cubicBezTo>
                  <a:pt x="243" y="205"/>
                  <a:pt x="243" y="205"/>
                  <a:pt x="243" y="205"/>
                </a:cubicBezTo>
                <a:cubicBezTo>
                  <a:pt x="222" y="175"/>
                  <a:pt x="222" y="175"/>
                  <a:pt x="222" y="175"/>
                </a:cubicBezTo>
                <a:close/>
                <a:moveTo>
                  <a:pt x="282" y="180"/>
                </a:moveTo>
                <a:cubicBezTo>
                  <a:pt x="275" y="184"/>
                  <a:pt x="275" y="184"/>
                  <a:pt x="275" y="184"/>
                </a:cubicBezTo>
                <a:cubicBezTo>
                  <a:pt x="257" y="153"/>
                  <a:pt x="257" y="153"/>
                  <a:pt x="257" y="153"/>
                </a:cubicBezTo>
                <a:cubicBezTo>
                  <a:pt x="264" y="149"/>
                  <a:pt x="264" y="149"/>
                  <a:pt x="264" y="149"/>
                </a:cubicBezTo>
                <a:cubicBezTo>
                  <a:pt x="282" y="180"/>
                  <a:pt x="282" y="180"/>
                  <a:pt x="282" y="180"/>
                </a:cubicBezTo>
                <a:close/>
                <a:moveTo>
                  <a:pt x="297" y="172"/>
                </a:moveTo>
                <a:cubicBezTo>
                  <a:pt x="268" y="146"/>
                  <a:pt x="268" y="146"/>
                  <a:pt x="268" y="146"/>
                </a:cubicBezTo>
                <a:cubicBezTo>
                  <a:pt x="276" y="142"/>
                  <a:pt x="276" y="142"/>
                  <a:pt x="276" y="142"/>
                </a:cubicBezTo>
                <a:cubicBezTo>
                  <a:pt x="297" y="162"/>
                  <a:pt x="297" y="162"/>
                  <a:pt x="297" y="162"/>
                </a:cubicBezTo>
                <a:cubicBezTo>
                  <a:pt x="295" y="133"/>
                  <a:pt x="295" y="133"/>
                  <a:pt x="295" y="133"/>
                </a:cubicBezTo>
                <a:cubicBezTo>
                  <a:pt x="302" y="130"/>
                  <a:pt x="302" y="130"/>
                  <a:pt x="302" y="130"/>
                </a:cubicBezTo>
                <a:cubicBezTo>
                  <a:pt x="304" y="169"/>
                  <a:pt x="304" y="169"/>
                  <a:pt x="304" y="169"/>
                </a:cubicBezTo>
                <a:cubicBezTo>
                  <a:pt x="297" y="172"/>
                  <a:pt x="297" y="172"/>
                  <a:pt x="297" y="172"/>
                </a:cubicBezTo>
                <a:close/>
                <a:moveTo>
                  <a:pt x="325" y="130"/>
                </a:moveTo>
                <a:cubicBezTo>
                  <a:pt x="323" y="131"/>
                  <a:pt x="321" y="132"/>
                  <a:pt x="320" y="134"/>
                </a:cubicBezTo>
                <a:cubicBezTo>
                  <a:pt x="319" y="136"/>
                  <a:pt x="319" y="138"/>
                  <a:pt x="320" y="141"/>
                </a:cubicBezTo>
                <a:cubicBezTo>
                  <a:pt x="339" y="135"/>
                  <a:pt x="339" y="135"/>
                  <a:pt x="339" y="135"/>
                </a:cubicBezTo>
                <a:cubicBezTo>
                  <a:pt x="341" y="141"/>
                  <a:pt x="341" y="141"/>
                  <a:pt x="341" y="141"/>
                </a:cubicBezTo>
                <a:cubicBezTo>
                  <a:pt x="321" y="147"/>
                  <a:pt x="321" y="147"/>
                  <a:pt x="321" y="147"/>
                </a:cubicBezTo>
                <a:cubicBezTo>
                  <a:pt x="322" y="150"/>
                  <a:pt x="323" y="152"/>
                  <a:pt x="325" y="153"/>
                </a:cubicBezTo>
                <a:cubicBezTo>
                  <a:pt x="327" y="154"/>
                  <a:pt x="329" y="154"/>
                  <a:pt x="332" y="153"/>
                </a:cubicBezTo>
                <a:cubicBezTo>
                  <a:pt x="344" y="149"/>
                  <a:pt x="344" y="149"/>
                  <a:pt x="344" y="149"/>
                </a:cubicBezTo>
                <a:cubicBezTo>
                  <a:pt x="345" y="155"/>
                  <a:pt x="345" y="155"/>
                  <a:pt x="345" y="155"/>
                </a:cubicBezTo>
                <a:cubicBezTo>
                  <a:pt x="333" y="159"/>
                  <a:pt x="333" y="159"/>
                  <a:pt x="333" y="159"/>
                </a:cubicBezTo>
                <a:cubicBezTo>
                  <a:pt x="331" y="160"/>
                  <a:pt x="328" y="160"/>
                  <a:pt x="327" y="160"/>
                </a:cubicBezTo>
                <a:cubicBezTo>
                  <a:pt x="325" y="160"/>
                  <a:pt x="323" y="160"/>
                  <a:pt x="322" y="159"/>
                </a:cubicBezTo>
                <a:cubicBezTo>
                  <a:pt x="320" y="158"/>
                  <a:pt x="318" y="157"/>
                  <a:pt x="316" y="155"/>
                </a:cubicBezTo>
                <a:cubicBezTo>
                  <a:pt x="315" y="153"/>
                  <a:pt x="314" y="150"/>
                  <a:pt x="313" y="147"/>
                </a:cubicBezTo>
                <a:cubicBezTo>
                  <a:pt x="311" y="141"/>
                  <a:pt x="311" y="136"/>
                  <a:pt x="313" y="132"/>
                </a:cubicBezTo>
                <a:cubicBezTo>
                  <a:pt x="315" y="129"/>
                  <a:pt x="318" y="126"/>
                  <a:pt x="324" y="124"/>
                </a:cubicBezTo>
                <a:cubicBezTo>
                  <a:pt x="335" y="121"/>
                  <a:pt x="335" y="121"/>
                  <a:pt x="335" y="121"/>
                </a:cubicBezTo>
                <a:cubicBezTo>
                  <a:pt x="337" y="127"/>
                  <a:pt x="337" y="127"/>
                  <a:pt x="337" y="127"/>
                </a:cubicBezTo>
                <a:cubicBezTo>
                  <a:pt x="325" y="130"/>
                  <a:pt x="325" y="130"/>
                  <a:pt x="325" y="130"/>
                </a:cubicBezTo>
                <a:close/>
                <a:moveTo>
                  <a:pt x="364" y="122"/>
                </a:moveTo>
                <a:cubicBezTo>
                  <a:pt x="364" y="122"/>
                  <a:pt x="364" y="122"/>
                  <a:pt x="364" y="122"/>
                </a:cubicBezTo>
                <a:cubicBezTo>
                  <a:pt x="367" y="122"/>
                  <a:pt x="368" y="122"/>
                  <a:pt x="369" y="123"/>
                </a:cubicBezTo>
                <a:cubicBezTo>
                  <a:pt x="370" y="123"/>
                  <a:pt x="371" y="124"/>
                  <a:pt x="371" y="126"/>
                </a:cubicBezTo>
                <a:cubicBezTo>
                  <a:pt x="371" y="128"/>
                  <a:pt x="371" y="129"/>
                  <a:pt x="370" y="130"/>
                </a:cubicBezTo>
                <a:cubicBezTo>
                  <a:pt x="369" y="130"/>
                  <a:pt x="368" y="131"/>
                  <a:pt x="365" y="131"/>
                </a:cubicBezTo>
                <a:cubicBezTo>
                  <a:pt x="356" y="133"/>
                  <a:pt x="356" y="133"/>
                  <a:pt x="356" y="133"/>
                </a:cubicBezTo>
                <a:cubicBezTo>
                  <a:pt x="355" y="124"/>
                  <a:pt x="355" y="124"/>
                  <a:pt x="355" y="124"/>
                </a:cubicBezTo>
                <a:cubicBezTo>
                  <a:pt x="364" y="122"/>
                  <a:pt x="364" y="122"/>
                  <a:pt x="364" y="122"/>
                </a:cubicBezTo>
                <a:close/>
                <a:moveTo>
                  <a:pt x="347" y="118"/>
                </a:moveTo>
                <a:cubicBezTo>
                  <a:pt x="365" y="116"/>
                  <a:pt x="365" y="116"/>
                  <a:pt x="365" y="116"/>
                </a:cubicBezTo>
                <a:cubicBezTo>
                  <a:pt x="369" y="115"/>
                  <a:pt x="372" y="116"/>
                  <a:pt x="375" y="117"/>
                </a:cubicBezTo>
                <a:cubicBezTo>
                  <a:pt x="377" y="119"/>
                  <a:pt x="378" y="121"/>
                  <a:pt x="379" y="125"/>
                </a:cubicBezTo>
                <a:cubicBezTo>
                  <a:pt x="379" y="128"/>
                  <a:pt x="379" y="130"/>
                  <a:pt x="378" y="132"/>
                </a:cubicBezTo>
                <a:cubicBezTo>
                  <a:pt x="377" y="134"/>
                  <a:pt x="375" y="135"/>
                  <a:pt x="373" y="136"/>
                </a:cubicBezTo>
                <a:cubicBezTo>
                  <a:pt x="384" y="149"/>
                  <a:pt x="384" y="149"/>
                  <a:pt x="384" y="149"/>
                </a:cubicBezTo>
                <a:cubicBezTo>
                  <a:pt x="376" y="151"/>
                  <a:pt x="376" y="151"/>
                  <a:pt x="376" y="151"/>
                </a:cubicBezTo>
                <a:cubicBezTo>
                  <a:pt x="366" y="138"/>
                  <a:pt x="366" y="138"/>
                  <a:pt x="366" y="138"/>
                </a:cubicBezTo>
                <a:cubicBezTo>
                  <a:pt x="357" y="139"/>
                  <a:pt x="357" y="139"/>
                  <a:pt x="357" y="139"/>
                </a:cubicBezTo>
                <a:cubicBezTo>
                  <a:pt x="359" y="153"/>
                  <a:pt x="359" y="153"/>
                  <a:pt x="359" y="153"/>
                </a:cubicBezTo>
                <a:cubicBezTo>
                  <a:pt x="352" y="154"/>
                  <a:pt x="352" y="154"/>
                  <a:pt x="352" y="154"/>
                </a:cubicBezTo>
                <a:cubicBezTo>
                  <a:pt x="347" y="118"/>
                  <a:pt x="347" y="118"/>
                  <a:pt x="347" y="118"/>
                </a:cubicBezTo>
                <a:close/>
                <a:moveTo>
                  <a:pt x="419" y="121"/>
                </a:moveTo>
                <a:cubicBezTo>
                  <a:pt x="401" y="121"/>
                  <a:pt x="401" y="121"/>
                  <a:pt x="401" y="121"/>
                </a:cubicBezTo>
                <a:cubicBezTo>
                  <a:pt x="399" y="121"/>
                  <a:pt x="397" y="121"/>
                  <a:pt x="396" y="122"/>
                </a:cubicBezTo>
                <a:cubicBezTo>
                  <a:pt x="395" y="123"/>
                  <a:pt x="395" y="124"/>
                  <a:pt x="395" y="125"/>
                </a:cubicBezTo>
                <a:cubicBezTo>
                  <a:pt x="395" y="127"/>
                  <a:pt x="395" y="128"/>
                  <a:pt x="396" y="128"/>
                </a:cubicBezTo>
                <a:cubicBezTo>
                  <a:pt x="397" y="129"/>
                  <a:pt x="398" y="129"/>
                  <a:pt x="399" y="129"/>
                </a:cubicBezTo>
                <a:cubicBezTo>
                  <a:pt x="409" y="129"/>
                  <a:pt x="409" y="129"/>
                  <a:pt x="409" y="129"/>
                </a:cubicBezTo>
                <a:cubicBezTo>
                  <a:pt x="413" y="130"/>
                  <a:pt x="416" y="130"/>
                  <a:pt x="418" y="132"/>
                </a:cubicBezTo>
                <a:cubicBezTo>
                  <a:pt x="420" y="134"/>
                  <a:pt x="420" y="136"/>
                  <a:pt x="420" y="140"/>
                </a:cubicBezTo>
                <a:cubicBezTo>
                  <a:pt x="420" y="144"/>
                  <a:pt x="419" y="146"/>
                  <a:pt x="417" y="148"/>
                </a:cubicBezTo>
                <a:cubicBezTo>
                  <a:pt x="415" y="150"/>
                  <a:pt x="412" y="150"/>
                  <a:pt x="408" y="150"/>
                </a:cubicBezTo>
                <a:cubicBezTo>
                  <a:pt x="388" y="150"/>
                  <a:pt x="388" y="150"/>
                  <a:pt x="388" y="15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07" y="144"/>
                  <a:pt x="407" y="144"/>
                  <a:pt x="407" y="144"/>
                </a:cubicBezTo>
                <a:cubicBezTo>
                  <a:pt x="409" y="144"/>
                  <a:pt x="410" y="144"/>
                  <a:pt x="411" y="143"/>
                </a:cubicBezTo>
                <a:cubicBezTo>
                  <a:pt x="412" y="142"/>
                  <a:pt x="413" y="141"/>
                  <a:pt x="413" y="140"/>
                </a:cubicBezTo>
                <a:cubicBezTo>
                  <a:pt x="413" y="139"/>
                  <a:pt x="412" y="137"/>
                  <a:pt x="411" y="137"/>
                </a:cubicBezTo>
                <a:cubicBezTo>
                  <a:pt x="411" y="136"/>
                  <a:pt x="409" y="136"/>
                  <a:pt x="407" y="136"/>
                </a:cubicBezTo>
                <a:cubicBezTo>
                  <a:pt x="399" y="136"/>
                  <a:pt x="399" y="136"/>
                  <a:pt x="399" y="136"/>
                </a:cubicBezTo>
                <a:cubicBezTo>
                  <a:pt x="395" y="136"/>
                  <a:pt x="392" y="135"/>
                  <a:pt x="390" y="133"/>
                </a:cubicBezTo>
                <a:cubicBezTo>
                  <a:pt x="388" y="131"/>
                  <a:pt x="387" y="129"/>
                  <a:pt x="387" y="125"/>
                </a:cubicBezTo>
                <a:cubicBezTo>
                  <a:pt x="387" y="121"/>
                  <a:pt x="388" y="119"/>
                  <a:pt x="390" y="117"/>
                </a:cubicBezTo>
                <a:cubicBezTo>
                  <a:pt x="392" y="115"/>
                  <a:pt x="395" y="114"/>
                  <a:pt x="400" y="114"/>
                </a:cubicBezTo>
                <a:cubicBezTo>
                  <a:pt x="419" y="115"/>
                  <a:pt x="419" y="115"/>
                  <a:pt x="419" y="115"/>
                </a:cubicBezTo>
                <a:cubicBezTo>
                  <a:pt x="419" y="121"/>
                  <a:pt x="419" y="121"/>
                  <a:pt x="419" y="121"/>
                </a:cubicBezTo>
                <a:close/>
                <a:moveTo>
                  <a:pt x="433" y="152"/>
                </a:moveTo>
                <a:cubicBezTo>
                  <a:pt x="426" y="151"/>
                  <a:pt x="426" y="151"/>
                  <a:pt x="426" y="151"/>
                </a:cubicBezTo>
                <a:cubicBezTo>
                  <a:pt x="431" y="115"/>
                  <a:pt x="431" y="115"/>
                  <a:pt x="431" y="115"/>
                </a:cubicBezTo>
                <a:cubicBezTo>
                  <a:pt x="438" y="117"/>
                  <a:pt x="438" y="117"/>
                  <a:pt x="438" y="117"/>
                </a:cubicBezTo>
                <a:cubicBezTo>
                  <a:pt x="433" y="152"/>
                  <a:pt x="433" y="152"/>
                  <a:pt x="433" y="152"/>
                </a:cubicBezTo>
                <a:close/>
                <a:moveTo>
                  <a:pt x="453" y="126"/>
                </a:moveTo>
                <a:cubicBezTo>
                  <a:pt x="442" y="124"/>
                  <a:pt x="442" y="124"/>
                  <a:pt x="442" y="124"/>
                </a:cubicBezTo>
                <a:cubicBezTo>
                  <a:pt x="443" y="118"/>
                  <a:pt x="443" y="118"/>
                  <a:pt x="443" y="118"/>
                </a:cubicBezTo>
                <a:cubicBezTo>
                  <a:pt x="473" y="123"/>
                  <a:pt x="473" y="123"/>
                  <a:pt x="473" y="123"/>
                </a:cubicBezTo>
                <a:cubicBezTo>
                  <a:pt x="472" y="129"/>
                  <a:pt x="472" y="129"/>
                  <a:pt x="472" y="129"/>
                </a:cubicBezTo>
                <a:cubicBezTo>
                  <a:pt x="461" y="127"/>
                  <a:pt x="461" y="127"/>
                  <a:pt x="461" y="127"/>
                </a:cubicBezTo>
                <a:cubicBezTo>
                  <a:pt x="456" y="156"/>
                  <a:pt x="456" y="156"/>
                  <a:pt x="456" y="156"/>
                </a:cubicBezTo>
                <a:cubicBezTo>
                  <a:pt x="448" y="155"/>
                  <a:pt x="448" y="155"/>
                  <a:pt x="448" y="155"/>
                </a:cubicBezTo>
                <a:cubicBezTo>
                  <a:pt x="453" y="126"/>
                  <a:pt x="453" y="126"/>
                  <a:pt x="453" y="126"/>
                </a:cubicBezTo>
                <a:close/>
                <a:moveTo>
                  <a:pt x="477" y="124"/>
                </a:moveTo>
                <a:cubicBezTo>
                  <a:pt x="485" y="127"/>
                  <a:pt x="485" y="127"/>
                  <a:pt x="485" y="127"/>
                </a:cubicBezTo>
                <a:cubicBezTo>
                  <a:pt x="488" y="142"/>
                  <a:pt x="488" y="142"/>
                  <a:pt x="488" y="142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9" y="135"/>
                  <a:pt x="509" y="135"/>
                  <a:pt x="509" y="135"/>
                </a:cubicBezTo>
                <a:cubicBezTo>
                  <a:pt x="490" y="150"/>
                  <a:pt x="490" y="150"/>
                  <a:pt x="490" y="150"/>
                </a:cubicBezTo>
                <a:cubicBezTo>
                  <a:pt x="485" y="165"/>
                  <a:pt x="485" y="165"/>
                  <a:pt x="485" y="165"/>
                </a:cubicBezTo>
                <a:cubicBezTo>
                  <a:pt x="478" y="162"/>
                  <a:pt x="478" y="162"/>
                  <a:pt x="478" y="162"/>
                </a:cubicBezTo>
                <a:cubicBezTo>
                  <a:pt x="483" y="147"/>
                  <a:pt x="483" y="147"/>
                  <a:pt x="483" y="147"/>
                </a:cubicBezTo>
                <a:cubicBezTo>
                  <a:pt x="477" y="124"/>
                  <a:pt x="477" y="124"/>
                  <a:pt x="477" y="124"/>
                </a:cubicBezTo>
                <a:close/>
                <a:moveTo>
                  <a:pt x="541" y="171"/>
                </a:moveTo>
                <a:cubicBezTo>
                  <a:pt x="545" y="166"/>
                  <a:pt x="548" y="163"/>
                  <a:pt x="552" y="162"/>
                </a:cubicBezTo>
                <a:cubicBezTo>
                  <a:pt x="557" y="161"/>
                  <a:pt x="561" y="162"/>
                  <a:pt x="566" y="166"/>
                </a:cubicBezTo>
                <a:cubicBezTo>
                  <a:pt x="571" y="169"/>
                  <a:pt x="574" y="173"/>
                  <a:pt x="574" y="177"/>
                </a:cubicBezTo>
                <a:cubicBezTo>
                  <a:pt x="575" y="181"/>
                  <a:pt x="574" y="186"/>
                  <a:pt x="570" y="191"/>
                </a:cubicBezTo>
                <a:cubicBezTo>
                  <a:pt x="567" y="196"/>
                  <a:pt x="563" y="200"/>
                  <a:pt x="559" y="200"/>
                </a:cubicBezTo>
                <a:cubicBezTo>
                  <a:pt x="555" y="201"/>
                  <a:pt x="550" y="200"/>
                  <a:pt x="545" y="197"/>
                </a:cubicBezTo>
                <a:cubicBezTo>
                  <a:pt x="540" y="193"/>
                  <a:pt x="538" y="190"/>
                  <a:pt x="537" y="185"/>
                </a:cubicBezTo>
                <a:cubicBezTo>
                  <a:pt x="536" y="181"/>
                  <a:pt x="538" y="176"/>
                  <a:pt x="541" y="171"/>
                </a:cubicBezTo>
                <a:close/>
                <a:moveTo>
                  <a:pt x="563" y="171"/>
                </a:moveTo>
                <a:cubicBezTo>
                  <a:pt x="565" y="173"/>
                  <a:pt x="567" y="175"/>
                  <a:pt x="567" y="178"/>
                </a:cubicBezTo>
                <a:cubicBezTo>
                  <a:pt x="567" y="180"/>
                  <a:pt x="566" y="183"/>
                  <a:pt x="564" y="187"/>
                </a:cubicBezTo>
                <a:cubicBezTo>
                  <a:pt x="561" y="190"/>
                  <a:pt x="559" y="192"/>
                  <a:pt x="556" y="193"/>
                </a:cubicBezTo>
                <a:cubicBezTo>
                  <a:pt x="554" y="194"/>
                  <a:pt x="551" y="193"/>
                  <a:pt x="549" y="192"/>
                </a:cubicBezTo>
                <a:cubicBezTo>
                  <a:pt x="546" y="190"/>
                  <a:pt x="545" y="188"/>
                  <a:pt x="545" y="185"/>
                </a:cubicBezTo>
                <a:cubicBezTo>
                  <a:pt x="544" y="182"/>
                  <a:pt x="546" y="179"/>
                  <a:pt x="548" y="176"/>
                </a:cubicBezTo>
                <a:cubicBezTo>
                  <a:pt x="550" y="172"/>
                  <a:pt x="553" y="170"/>
                  <a:pt x="555" y="169"/>
                </a:cubicBezTo>
                <a:cubicBezTo>
                  <a:pt x="557" y="169"/>
                  <a:pt x="560" y="169"/>
                  <a:pt x="563" y="171"/>
                </a:cubicBezTo>
                <a:close/>
                <a:moveTo>
                  <a:pt x="574" y="198"/>
                </a:moveTo>
                <a:cubicBezTo>
                  <a:pt x="577" y="194"/>
                  <a:pt x="580" y="192"/>
                  <a:pt x="581" y="191"/>
                </a:cubicBezTo>
                <a:cubicBezTo>
                  <a:pt x="583" y="189"/>
                  <a:pt x="585" y="189"/>
                  <a:pt x="587" y="188"/>
                </a:cubicBezTo>
                <a:cubicBezTo>
                  <a:pt x="589" y="188"/>
                  <a:pt x="591" y="189"/>
                  <a:pt x="593" y="190"/>
                </a:cubicBezTo>
                <a:cubicBezTo>
                  <a:pt x="595" y="191"/>
                  <a:pt x="597" y="192"/>
                  <a:pt x="600" y="195"/>
                </a:cubicBezTo>
                <a:cubicBezTo>
                  <a:pt x="608" y="202"/>
                  <a:pt x="608" y="202"/>
                  <a:pt x="608" y="202"/>
                </a:cubicBezTo>
                <a:cubicBezTo>
                  <a:pt x="604" y="207"/>
                  <a:pt x="604" y="207"/>
                  <a:pt x="604" y="207"/>
                </a:cubicBezTo>
                <a:cubicBezTo>
                  <a:pt x="595" y="199"/>
                  <a:pt x="595" y="199"/>
                  <a:pt x="595" y="199"/>
                </a:cubicBezTo>
                <a:cubicBezTo>
                  <a:pt x="593" y="197"/>
                  <a:pt x="591" y="196"/>
                  <a:pt x="589" y="196"/>
                </a:cubicBezTo>
                <a:cubicBezTo>
                  <a:pt x="587" y="196"/>
                  <a:pt x="585" y="197"/>
                  <a:pt x="583" y="199"/>
                </a:cubicBezTo>
                <a:cubicBezTo>
                  <a:pt x="599" y="213"/>
                  <a:pt x="599" y="213"/>
                  <a:pt x="599" y="213"/>
                </a:cubicBezTo>
                <a:cubicBezTo>
                  <a:pt x="595" y="218"/>
                  <a:pt x="595" y="218"/>
                  <a:pt x="595" y="218"/>
                </a:cubicBezTo>
                <a:cubicBezTo>
                  <a:pt x="579" y="204"/>
                  <a:pt x="579" y="204"/>
                  <a:pt x="579" y="204"/>
                </a:cubicBezTo>
                <a:cubicBezTo>
                  <a:pt x="569" y="215"/>
                  <a:pt x="569" y="215"/>
                  <a:pt x="569" y="215"/>
                </a:cubicBezTo>
                <a:cubicBezTo>
                  <a:pt x="564" y="210"/>
                  <a:pt x="564" y="210"/>
                  <a:pt x="564" y="210"/>
                </a:cubicBezTo>
                <a:cubicBezTo>
                  <a:pt x="574" y="198"/>
                  <a:pt x="574" y="198"/>
                  <a:pt x="574" y="198"/>
                </a:cubicBezTo>
                <a:close/>
                <a:moveTo>
                  <a:pt x="641" y="254"/>
                </a:moveTo>
                <a:cubicBezTo>
                  <a:pt x="635" y="244"/>
                  <a:pt x="635" y="244"/>
                  <a:pt x="635" y="244"/>
                </a:cubicBezTo>
                <a:cubicBezTo>
                  <a:pt x="640" y="241"/>
                  <a:pt x="640" y="241"/>
                  <a:pt x="640" y="241"/>
                </a:cubicBezTo>
                <a:cubicBezTo>
                  <a:pt x="656" y="267"/>
                  <a:pt x="656" y="267"/>
                  <a:pt x="656" y="267"/>
                </a:cubicBezTo>
                <a:cubicBezTo>
                  <a:pt x="651" y="270"/>
                  <a:pt x="651" y="270"/>
                  <a:pt x="651" y="270"/>
                </a:cubicBezTo>
                <a:cubicBezTo>
                  <a:pt x="645" y="260"/>
                  <a:pt x="645" y="260"/>
                  <a:pt x="645" y="260"/>
                </a:cubicBezTo>
                <a:cubicBezTo>
                  <a:pt x="620" y="276"/>
                  <a:pt x="620" y="276"/>
                  <a:pt x="620" y="276"/>
                </a:cubicBezTo>
                <a:cubicBezTo>
                  <a:pt x="616" y="269"/>
                  <a:pt x="616" y="269"/>
                  <a:pt x="616" y="269"/>
                </a:cubicBezTo>
                <a:cubicBezTo>
                  <a:pt x="641" y="254"/>
                  <a:pt x="641" y="254"/>
                  <a:pt x="641" y="254"/>
                </a:cubicBezTo>
                <a:close/>
                <a:moveTo>
                  <a:pt x="662" y="290"/>
                </a:moveTo>
                <a:cubicBezTo>
                  <a:pt x="660" y="287"/>
                  <a:pt x="659" y="286"/>
                  <a:pt x="657" y="285"/>
                </a:cubicBezTo>
                <a:cubicBezTo>
                  <a:pt x="655" y="284"/>
                  <a:pt x="653" y="285"/>
                  <a:pt x="651" y="286"/>
                </a:cubicBezTo>
                <a:cubicBezTo>
                  <a:pt x="659" y="305"/>
                  <a:pt x="659" y="305"/>
                  <a:pt x="659" y="305"/>
                </a:cubicBezTo>
                <a:cubicBezTo>
                  <a:pt x="654" y="307"/>
                  <a:pt x="654" y="307"/>
                  <a:pt x="654" y="307"/>
                </a:cubicBezTo>
                <a:cubicBezTo>
                  <a:pt x="645" y="288"/>
                  <a:pt x="645" y="288"/>
                  <a:pt x="645" y="288"/>
                </a:cubicBezTo>
                <a:cubicBezTo>
                  <a:pt x="642" y="290"/>
                  <a:pt x="641" y="291"/>
                  <a:pt x="640" y="293"/>
                </a:cubicBezTo>
                <a:cubicBezTo>
                  <a:pt x="639" y="295"/>
                  <a:pt x="639" y="297"/>
                  <a:pt x="641" y="300"/>
                </a:cubicBezTo>
                <a:cubicBezTo>
                  <a:pt x="646" y="311"/>
                  <a:pt x="646" y="311"/>
                  <a:pt x="646" y="311"/>
                </a:cubicBezTo>
                <a:cubicBezTo>
                  <a:pt x="640" y="313"/>
                  <a:pt x="640" y="313"/>
                  <a:pt x="640" y="313"/>
                </a:cubicBezTo>
                <a:cubicBezTo>
                  <a:pt x="635" y="302"/>
                  <a:pt x="635" y="302"/>
                  <a:pt x="635" y="302"/>
                </a:cubicBezTo>
                <a:cubicBezTo>
                  <a:pt x="634" y="299"/>
                  <a:pt x="633" y="297"/>
                  <a:pt x="633" y="296"/>
                </a:cubicBezTo>
                <a:cubicBezTo>
                  <a:pt x="633" y="294"/>
                  <a:pt x="633" y="292"/>
                  <a:pt x="633" y="291"/>
                </a:cubicBezTo>
                <a:cubicBezTo>
                  <a:pt x="634" y="288"/>
                  <a:pt x="635" y="286"/>
                  <a:pt x="637" y="284"/>
                </a:cubicBezTo>
                <a:cubicBezTo>
                  <a:pt x="638" y="283"/>
                  <a:pt x="641" y="281"/>
                  <a:pt x="644" y="280"/>
                </a:cubicBezTo>
                <a:cubicBezTo>
                  <a:pt x="649" y="277"/>
                  <a:pt x="654" y="276"/>
                  <a:pt x="658" y="277"/>
                </a:cubicBezTo>
                <a:cubicBezTo>
                  <a:pt x="662" y="279"/>
                  <a:pt x="665" y="282"/>
                  <a:pt x="667" y="287"/>
                </a:cubicBezTo>
                <a:cubicBezTo>
                  <a:pt x="672" y="298"/>
                  <a:pt x="672" y="298"/>
                  <a:pt x="672" y="298"/>
                </a:cubicBezTo>
                <a:cubicBezTo>
                  <a:pt x="667" y="301"/>
                  <a:pt x="667" y="301"/>
                  <a:pt x="667" y="301"/>
                </a:cubicBezTo>
                <a:cubicBezTo>
                  <a:pt x="662" y="290"/>
                  <a:pt x="662" y="290"/>
                  <a:pt x="662" y="290"/>
                </a:cubicBezTo>
                <a:close/>
                <a:moveTo>
                  <a:pt x="675" y="325"/>
                </a:moveTo>
                <a:cubicBezTo>
                  <a:pt x="674" y="322"/>
                  <a:pt x="672" y="320"/>
                  <a:pt x="670" y="319"/>
                </a:cubicBezTo>
                <a:cubicBezTo>
                  <a:pt x="668" y="319"/>
                  <a:pt x="665" y="319"/>
                  <a:pt x="660" y="320"/>
                </a:cubicBezTo>
                <a:cubicBezTo>
                  <a:pt x="657" y="322"/>
                  <a:pt x="654" y="323"/>
                  <a:pt x="653" y="325"/>
                </a:cubicBezTo>
                <a:cubicBezTo>
                  <a:pt x="652" y="327"/>
                  <a:pt x="652" y="329"/>
                  <a:pt x="653" y="332"/>
                </a:cubicBezTo>
                <a:cubicBezTo>
                  <a:pt x="657" y="344"/>
                  <a:pt x="657" y="344"/>
                  <a:pt x="657" y="344"/>
                </a:cubicBezTo>
                <a:cubicBezTo>
                  <a:pt x="651" y="346"/>
                  <a:pt x="651" y="346"/>
                  <a:pt x="651" y="346"/>
                </a:cubicBezTo>
                <a:cubicBezTo>
                  <a:pt x="647" y="334"/>
                  <a:pt x="647" y="334"/>
                  <a:pt x="647" y="334"/>
                </a:cubicBezTo>
                <a:cubicBezTo>
                  <a:pt x="646" y="331"/>
                  <a:pt x="646" y="329"/>
                  <a:pt x="646" y="327"/>
                </a:cubicBezTo>
                <a:cubicBezTo>
                  <a:pt x="646" y="326"/>
                  <a:pt x="646" y="324"/>
                  <a:pt x="647" y="322"/>
                </a:cubicBezTo>
                <a:cubicBezTo>
                  <a:pt x="647" y="320"/>
                  <a:pt x="649" y="318"/>
                  <a:pt x="651" y="316"/>
                </a:cubicBezTo>
                <a:cubicBezTo>
                  <a:pt x="653" y="315"/>
                  <a:pt x="655" y="314"/>
                  <a:pt x="658" y="313"/>
                </a:cubicBezTo>
                <a:cubicBezTo>
                  <a:pt x="664" y="311"/>
                  <a:pt x="669" y="310"/>
                  <a:pt x="673" y="312"/>
                </a:cubicBezTo>
                <a:cubicBezTo>
                  <a:pt x="676" y="314"/>
                  <a:pt x="679" y="317"/>
                  <a:pt x="681" y="323"/>
                </a:cubicBezTo>
                <a:cubicBezTo>
                  <a:pt x="684" y="335"/>
                  <a:pt x="684" y="335"/>
                  <a:pt x="684" y="335"/>
                </a:cubicBezTo>
                <a:cubicBezTo>
                  <a:pt x="679" y="337"/>
                  <a:pt x="679" y="337"/>
                  <a:pt x="679" y="337"/>
                </a:cubicBezTo>
                <a:cubicBezTo>
                  <a:pt x="675" y="325"/>
                  <a:pt x="675" y="325"/>
                  <a:pt x="675" y="325"/>
                </a:cubicBezTo>
                <a:close/>
                <a:moveTo>
                  <a:pt x="689" y="352"/>
                </a:moveTo>
                <a:cubicBezTo>
                  <a:pt x="675" y="354"/>
                  <a:pt x="675" y="354"/>
                  <a:pt x="675" y="354"/>
                </a:cubicBezTo>
                <a:cubicBezTo>
                  <a:pt x="677" y="368"/>
                  <a:pt x="677" y="368"/>
                  <a:pt x="677" y="368"/>
                </a:cubicBezTo>
                <a:cubicBezTo>
                  <a:pt x="691" y="365"/>
                  <a:pt x="691" y="365"/>
                  <a:pt x="691" y="365"/>
                </a:cubicBezTo>
                <a:cubicBezTo>
                  <a:pt x="692" y="373"/>
                  <a:pt x="692" y="373"/>
                  <a:pt x="692" y="373"/>
                </a:cubicBezTo>
                <a:cubicBezTo>
                  <a:pt x="658" y="379"/>
                  <a:pt x="658" y="379"/>
                  <a:pt x="658" y="379"/>
                </a:cubicBezTo>
                <a:cubicBezTo>
                  <a:pt x="656" y="372"/>
                  <a:pt x="656" y="372"/>
                  <a:pt x="656" y="372"/>
                </a:cubicBezTo>
                <a:cubicBezTo>
                  <a:pt x="671" y="369"/>
                  <a:pt x="671" y="369"/>
                  <a:pt x="671" y="369"/>
                </a:cubicBezTo>
                <a:cubicBezTo>
                  <a:pt x="669" y="355"/>
                  <a:pt x="669" y="355"/>
                  <a:pt x="669" y="355"/>
                </a:cubicBezTo>
                <a:cubicBezTo>
                  <a:pt x="654" y="358"/>
                  <a:pt x="654" y="358"/>
                  <a:pt x="654" y="358"/>
                </a:cubicBezTo>
                <a:cubicBezTo>
                  <a:pt x="653" y="351"/>
                  <a:pt x="653" y="351"/>
                  <a:pt x="653" y="351"/>
                </a:cubicBezTo>
                <a:cubicBezTo>
                  <a:pt x="687" y="344"/>
                  <a:pt x="687" y="344"/>
                  <a:pt x="687" y="344"/>
                </a:cubicBezTo>
                <a:cubicBezTo>
                  <a:pt x="689" y="352"/>
                  <a:pt x="689" y="352"/>
                  <a:pt x="689" y="352"/>
                </a:cubicBezTo>
                <a:close/>
                <a:moveTo>
                  <a:pt x="695" y="386"/>
                </a:moveTo>
                <a:cubicBezTo>
                  <a:pt x="695" y="396"/>
                  <a:pt x="695" y="396"/>
                  <a:pt x="695" y="396"/>
                </a:cubicBezTo>
                <a:cubicBezTo>
                  <a:pt x="670" y="411"/>
                  <a:pt x="670" y="411"/>
                  <a:pt x="670" y="411"/>
                </a:cubicBezTo>
                <a:cubicBezTo>
                  <a:pt x="695" y="410"/>
                  <a:pt x="695" y="410"/>
                  <a:pt x="695" y="410"/>
                </a:cubicBezTo>
                <a:cubicBezTo>
                  <a:pt x="695" y="418"/>
                  <a:pt x="695" y="418"/>
                  <a:pt x="695" y="418"/>
                </a:cubicBezTo>
                <a:cubicBezTo>
                  <a:pt x="660" y="419"/>
                  <a:pt x="660" y="419"/>
                  <a:pt x="660" y="419"/>
                </a:cubicBezTo>
                <a:cubicBezTo>
                  <a:pt x="660" y="410"/>
                  <a:pt x="660" y="410"/>
                  <a:pt x="660" y="410"/>
                </a:cubicBezTo>
                <a:cubicBezTo>
                  <a:pt x="686" y="394"/>
                  <a:pt x="686" y="394"/>
                  <a:pt x="686" y="394"/>
                </a:cubicBezTo>
                <a:cubicBezTo>
                  <a:pt x="660" y="395"/>
                  <a:pt x="660" y="395"/>
                  <a:pt x="660" y="395"/>
                </a:cubicBezTo>
                <a:cubicBezTo>
                  <a:pt x="659" y="387"/>
                  <a:pt x="659" y="387"/>
                  <a:pt x="659" y="387"/>
                </a:cubicBezTo>
                <a:cubicBezTo>
                  <a:pt x="695" y="386"/>
                  <a:pt x="695" y="386"/>
                  <a:pt x="695" y="386"/>
                </a:cubicBezTo>
                <a:close/>
                <a:moveTo>
                  <a:pt x="677" y="425"/>
                </a:moveTo>
                <a:cubicBezTo>
                  <a:pt x="683" y="426"/>
                  <a:pt x="688" y="428"/>
                  <a:pt x="690" y="431"/>
                </a:cubicBezTo>
                <a:cubicBezTo>
                  <a:pt x="693" y="434"/>
                  <a:pt x="694" y="439"/>
                  <a:pt x="693" y="445"/>
                </a:cubicBezTo>
                <a:cubicBezTo>
                  <a:pt x="692" y="451"/>
                  <a:pt x="690" y="455"/>
                  <a:pt x="687" y="458"/>
                </a:cubicBezTo>
                <a:cubicBezTo>
                  <a:pt x="684" y="460"/>
                  <a:pt x="679" y="461"/>
                  <a:pt x="673" y="460"/>
                </a:cubicBezTo>
                <a:cubicBezTo>
                  <a:pt x="667" y="459"/>
                  <a:pt x="662" y="457"/>
                  <a:pt x="660" y="454"/>
                </a:cubicBezTo>
                <a:cubicBezTo>
                  <a:pt x="657" y="451"/>
                  <a:pt x="656" y="446"/>
                  <a:pt x="657" y="440"/>
                </a:cubicBezTo>
                <a:cubicBezTo>
                  <a:pt x="657" y="434"/>
                  <a:pt x="659" y="430"/>
                  <a:pt x="663" y="427"/>
                </a:cubicBezTo>
                <a:cubicBezTo>
                  <a:pt x="666" y="425"/>
                  <a:pt x="671" y="424"/>
                  <a:pt x="677" y="425"/>
                </a:cubicBezTo>
                <a:close/>
                <a:moveTo>
                  <a:pt x="687" y="444"/>
                </a:moveTo>
                <a:cubicBezTo>
                  <a:pt x="687" y="447"/>
                  <a:pt x="685" y="450"/>
                  <a:pt x="683" y="451"/>
                </a:cubicBezTo>
                <a:cubicBezTo>
                  <a:pt x="681" y="452"/>
                  <a:pt x="678" y="453"/>
                  <a:pt x="674" y="452"/>
                </a:cubicBezTo>
                <a:cubicBezTo>
                  <a:pt x="670" y="452"/>
                  <a:pt x="667" y="450"/>
                  <a:pt x="665" y="449"/>
                </a:cubicBezTo>
                <a:cubicBezTo>
                  <a:pt x="663" y="447"/>
                  <a:pt x="662" y="444"/>
                  <a:pt x="663" y="441"/>
                </a:cubicBezTo>
                <a:cubicBezTo>
                  <a:pt x="663" y="438"/>
                  <a:pt x="664" y="435"/>
                  <a:pt x="667" y="434"/>
                </a:cubicBezTo>
                <a:cubicBezTo>
                  <a:pt x="669" y="433"/>
                  <a:pt x="672" y="432"/>
                  <a:pt x="676" y="433"/>
                </a:cubicBezTo>
                <a:cubicBezTo>
                  <a:pt x="680" y="433"/>
                  <a:pt x="683" y="435"/>
                  <a:pt x="685" y="436"/>
                </a:cubicBezTo>
                <a:cubicBezTo>
                  <a:pt x="687" y="438"/>
                  <a:pt x="687" y="441"/>
                  <a:pt x="687" y="444"/>
                </a:cubicBezTo>
                <a:close/>
                <a:moveTo>
                  <a:pt x="651" y="478"/>
                </a:moveTo>
                <a:cubicBezTo>
                  <a:pt x="652" y="474"/>
                  <a:pt x="653" y="472"/>
                  <a:pt x="654" y="471"/>
                </a:cubicBezTo>
                <a:cubicBezTo>
                  <a:pt x="655" y="469"/>
                  <a:pt x="656" y="468"/>
                  <a:pt x="658" y="467"/>
                </a:cubicBezTo>
                <a:cubicBezTo>
                  <a:pt x="659" y="466"/>
                  <a:pt x="661" y="466"/>
                  <a:pt x="662" y="465"/>
                </a:cubicBezTo>
                <a:cubicBezTo>
                  <a:pt x="664" y="465"/>
                  <a:pt x="666" y="466"/>
                  <a:pt x="669" y="466"/>
                </a:cubicBezTo>
                <a:cubicBezTo>
                  <a:pt x="689" y="471"/>
                  <a:pt x="689" y="471"/>
                  <a:pt x="689" y="471"/>
                </a:cubicBezTo>
                <a:cubicBezTo>
                  <a:pt x="687" y="478"/>
                  <a:pt x="687" y="478"/>
                  <a:pt x="687" y="478"/>
                </a:cubicBezTo>
                <a:cubicBezTo>
                  <a:pt x="667" y="474"/>
                  <a:pt x="667" y="474"/>
                  <a:pt x="667" y="474"/>
                </a:cubicBezTo>
                <a:cubicBezTo>
                  <a:pt x="665" y="473"/>
                  <a:pt x="664" y="473"/>
                  <a:pt x="663" y="473"/>
                </a:cubicBezTo>
                <a:cubicBezTo>
                  <a:pt x="662" y="473"/>
                  <a:pt x="661" y="473"/>
                  <a:pt x="661" y="473"/>
                </a:cubicBezTo>
                <a:cubicBezTo>
                  <a:pt x="660" y="474"/>
                  <a:pt x="659" y="475"/>
                  <a:pt x="658" y="475"/>
                </a:cubicBezTo>
                <a:cubicBezTo>
                  <a:pt x="658" y="476"/>
                  <a:pt x="657" y="478"/>
                  <a:pt x="657" y="480"/>
                </a:cubicBezTo>
                <a:cubicBezTo>
                  <a:pt x="655" y="488"/>
                  <a:pt x="655" y="488"/>
                  <a:pt x="655" y="488"/>
                </a:cubicBezTo>
                <a:cubicBezTo>
                  <a:pt x="649" y="487"/>
                  <a:pt x="649" y="487"/>
                  <a:pt x="649" y="487"/>
                </a:cubicBezTo>
                <a:cubicBezTo>
                  <a:pt x="651" y="478"/>
                  <a:pt x="651" y="478"/>
                  <a:pt x="651" y="478"/>
                </a:cubicBezTo>
                <a:close/>
                <a:moveTo>
                  <a:pt x="667" y="494"/>
                </a:moveTo>
                <a:cubicBezTo>
                  <a:pt x="672" y="496"/>
                  <a:pt x="676" y="499"/>
                  <a:pt x="678" y="503"/>
                </a:cubicBezTo>
                <a:cubicBezTo>
                  <a:pt x="679" y="507"/>
                  <a:pt x="679" y="512"/>
                  <a:pt x="677" y="517"/>
                </a:cubicBezTo>
                <a:cubicBezTo>
                  <a:pt x="675" y="523"/>
                  <a:pt x="671" y="526"/>
                  <a:pt x="668" y="528"/>
                </a:cubicBezTo>
                <a:cubicBezTo>
                  <a:pt x="664" y="529"/>
                  <a:pt x="659" y="529"/>
                  <a:pt x="653" y="527"/>
                </a:cubicBezTo>
                <a:cubicBezTo>
                  <a:pt x="647" y="524"/>
                  <a:pt x="644" y="521"/>
                  <a:pt x="642" y="517"/>
                </a:cubicBezTo>
                <a:cubicBezTo>
                  <a:pt x="640" y="513"/>
                  <a:pt x="641" y="509"/>
                  <a:pt x="643" y="503"/>
                </a:cubicBezTo>
                <a:cubicBezTo>
                  <a:pt x="645" y="497"/>
                  <a:pt x="648" y="494"/>
                  <a:pt x="652" y="492"/>
                </a:cubicBezTo>
                <a:cubicBezTo>
                  <a:pt x="656" y="491"/>
                  <a:pt x="661" y="491"/>
                  <a:pt x="667" y="494"/>
                </a:cubicBezTo>
                <a:close/>
                <a:moveTo>
                  <a:pt x="671" y="515"/>
                </a:moveTo>
                <a:cubicBezTo>
                  <a:pt x="670" y="518"/>
                  <a:pt x="668" y="520"/>
                  <a:pt x="666" y="520"/>
                </a:cubicBezTo>
                <a:cubicBezTo>
                  <a:pt x="663" y="521"/>
                  <a:pt x="660" y="521"/>
                  <a:pt x="656" y="519"/>
                </a:cubicBezTo>
                <a:cubicBezTo>
                  <a:pt x="652" y="517"/>
                  <a:pt x="650" y="516"/>
                  <a:pt x="649" y="513"/>
                </a:cubicBezTo>
                <a:cubicBezTo>
                  <a:pt x="647" y="511"/>
                  <a:pt x="647" y="508"/>
                  <a:pt x="648" y="505"/>
                </a:cubicBezTo>
                <a:cubicBezTo>
                  <a:pt x="650" y="502"/>
                  <a:pt x="651" y="500"/>
                  <a:pt x="654" y="500"/>
                </a:cubicBezTo>
                <a:cubicBezTo>
                  <a:pt x="656" y="499"/>
                  <a:pt x="660" y="500"/>
                  <a:pt x="664" y="501"/>
                </a:cubicBezTo>
                <a:cubicBezTo>
                  <a:pt x="667" y="503"/>
                  <a:pt x="670" y="505"/>
                  <a:pt x="671" y="507"/>
                </a:cubicBezTo>
                <a:cubicBezTo>
                  <a:pt x="672" y="509"/>
                  <a:pt x="672" y="512"/>
                  <a:pt x="671" y="515"/>
                </a:cubicBezTo>
                <a:close/>
                <a:moveTo>
                  <a:pt x="641" y="544"/>
                </a:moveTo>
                <a:cubicBezTo>
                  <a:pt x="646" y="547"/>
                  <a:pt x="646" y="547"/>
                  <a:pt x="646" y="547"/>
                </a:cubicBezTo>
                <a:cubicBezTo>
                  <a:pt x="637" y="562"/>
                  <a:pt x="637" y="562"/>
                  <a:pt x="637" y="562"/>
                </a:cubicBezTo>
                <a:cubicBezTo>
                  <a:pt x="619" y="552"/>
                  <a:pt x="619" y="552"/>
                  <a:pt x="619" y="552"/>
                </a:cubicBezTo>
                <a:cubicBezTo>
                  <a:pt x="628" y="538"/>
                  <a:pt x="628" y="538"/>
                  <a:pt x="628" y="538"/>
                </a:cubicBezTo>
                <a:cubicBezTo>
                  <a:pt x="629" y="535"/>
                  <a:pt x="631" y="533"/>
                  <a:pt x="632" y="532"/>
                </a:cubicBezTo>
                <a:cubicBezTo>
                  <a:pt x="633" y="531"/>
                  <a:pt x="634" y="530"/>
                  <a:pt x="636" y="530"/>
                </a:cubicBezTo>
                <a:cubicBezTo>
                  <a:pt x="638" y="529"/>
                  <a:pt x="641" y="529"/>
                  <a:pt x="643" y="529"/>
                </a:cubicBezTo>
                <a:cubicBezTo>
                  <a:pt x="645" y="529"/>
                  <a:pt x="648" y="530"/>
                  <a:pt x="651" y="532"/>
                </a:cubicBezTo>
                <a:cubicBezTo>
                  <a:pt x="656" y="535"/>
                  <a:pt x="659" y="539"/>
                  <a:pt x="661" y="543"/>
                </a:cubicBezTo>
                <a:cubicBezTo>
                  <a:pt x="662" y="547"/>
                  <a:pt x="661" y="551"/>
                  <a:pt x="658" y="556"/>
                </a:cubicBezTo>
                <a:cubicBezTo>
                  <a:pt x="650" y="570"/>
                  <a:pt x="650" y="570"/>
                  <a:pt x="650" y="570"/>
                </a:cubicBezTo>
                <a:cubicBezTo>
                  <a:pt x="644" y="567"/>
                  <a:pt x="644" y="567"/>
                  <a:pt x="644" y="567"/>
                </a:cubicBezTo>
                <a:cubicBezTo>
                  <a:pt x="653" y="553"/>
                  <a:pt x="653" y="553"/>
                  <a:pt x="653" y="553"/>
                </a:cubicBezTo>
                <a:cubicBezTo>
                  <a:pt x="654" y="550"/>
                  <a:pt x="654" y="548"/>
                  <a:pt x="654" y="546"/>
                </a:cubicBezTo>
                <a:cubicBezTo>
                  <a:pt x="653" y="544"/>
                  <a:pt x="650" y="542"/>
                  <a:pt x="647" y="539"/>
                </a:cubicBezTo>
                <a:cubicBezTo>
                  <a:pt x="644" y="537"/>
                  <a:pt x="641" y="537"/>
                  <a:pt x="639" y="537"/>
                </a:cubicBezTo>
                <a:cubicBezTo>
                  <a:pt x="636" y="537"/>
                  <a:pt x="635" y="538"/>
                  <a:pt x="633" y="541"/>
                </a:cubicBezTo>
                <a:cubicBezTo>
                  <a:pt x="629" y="548"/>
                  <a:pt x="629" y="548"/>
                  <a:pt x="629" y="548"/>
                </a:cubicBezTo>
                <a:cubicBezTo>
                  <a:pt x="636" y="553"/>
                  <a:pt x="636" y="553"/>
                  <a:pt x="636" y="553"/>
                </a:cubicBezTo>
                <a:cubicBezTo>
                  <a:pt x="641" y="544"/>
                  <a:pt x="641" y="544"/>
                  <a:pt x="641" y="544"/>
                </a:cubicBezTo>
                <a:close/>
                <a:moveTo>
                  <a:pt x="648" y="574"/>
                </a:moveTo>
                <a:cubicBezTo>
                  <a:pt x="643" y="581"/>
                  <a:pt x="643" y="581"/>
                  <a:pt x="643" y="581"/>
                </a:cubicBezTo>
                <a:cubicBezTo>
                  <a:pt x="627" y="580"/>
                  <a:pt x="627" y="580"/>
                  <a:pt x="627" y="580"/>
                </a:cubicBezTo>
                <a:cubicBezTo>
                  <a:pt x="632" y="595"/>
                  <a:pt x="632" y="595"/>
                  <a:pt x="632" y="595"/>
                </a:cubicBezTo>
                <a:cubicBezTo>
                  <a:pt x="627" y="602"/>
                  <a:pt x="627" y="602"/>
                  <a:pt x="627" y="602"/>
                </a:cubicBezTo>
                <a:cubicBezTo>
                  <a:pt x="619" y="579"/>
                  <a:pt x="619" y="579"/>
                  <a:pt x="619" y="579"/>
                </a:cubicBezTo>
                <a:cubicBezTo>
                  <a:pt x="607" y="570"/>
                  <a:pt x="607" y="570"/>
                  <a:pt x="607" y="570"/>
                </a:cubicBezTo>
                <a:cubicBezTo>
                  <a:pt x="611" y="564"/>
                  <a:pt x="611" y="564"/>
                  <a:pt x="611" y="564"/>
                </a:cubicBezTo>
                <a:cubicBezTo>
                  <a:pt x="624" y="573"/>
                  <a:pt x="624" y="573"/>
                  <a:pt x="624" y="573"/>
                </a:cubicBezTo>
                <a:cubicBezTo>
                  <a:pt x="648" y="574"/>
                  <a:pt x="648" y="574"/>
                  <a:pt x="648" y="574"/>
                </a:cubicBezTo>
                <a:close/>
                <a:moveTo>
                  <a:pt x="264" y="535"/>
                </a:moveTo>
                <a:cubicBezTo>
                  <a:pt x="392" y="535"/>
                  <a:pt x="392" y="535"/>
                  <a:pt x="392" y="535"/>
                </a:cubicBezTo>
                <a:cubicBezTo>
                  <a:pt x="401" y="536"/>
                  <a:pt x="400" y="566"/>
                  <a:pt x="392" y="565"/>
                </a:cubicBezTo>
                <a:cubicBezTo>
                  <a:pt x="264" y="565"/>
                  <a:pt x="264" y="565"/>
                  <a:pt x="264" y="565"/>
                </a:cubicBezTo>
                <a:cubicBezTo>
                  <a:pt x="275" y="565"/>
                  <a:pt x="276" y="536"/>
                  <a:pt x="264" y="535"/>
                </a:cubicBezTo>
                <a:close/>
                <a:moveTo>
                  <a:pt x="550" y="535"/>
                </a:moveTo>
                <a:cubicBezTo>
                  <a:pt x="538" y="536"/>
                  <a:pt x="539" y="565"/>
                  <a:pt x="550" y="565"/>
                </a:cubicBezTo>
                <a:cubicBezTo>
                  <a:pt x="421" y="565"/>
                  <a:pt x="421" y="565"/>
                  <a:pt x="421" y="565"/>
                </a:cubicBezTo>
                <a:cubicBezTo>
                  <a:pt x="413" y="566"/>
                  <a:pt x="412" y="536"/>
                  <a:pt x="421" y="535"/>
                </a:cubicBezTo>
                <a:cubicBezTo>
                  <a:pt x="550" y="535"/>
                  <a:pt x="550" y="535"/>
                  <a:pt x="550" y="535"/>
                </a:cubicBezTo>
                <a:close/>
                <a:moveTo>
                  <a:pt x="495" y="212"/>
                </a:moveTo>
                <a:cubicBezTo>
                  <a:pt x="495" y="260"/>
                  <a:pt x="495" y="260"/>
                  <a:pt x="495" y="260"/>
                </a:cubicBezTo>
                <a:cubicBezTo>
                  <a:pt x="481" y="257"/>
                  <a:pt x="469" y="266"/>
                  <a:pt x="462" y="280"/>
                </a:cubicBezTo>
                <a:cubicBezTo>
                  <a:pt x="462" y="449"/>
                  <a:pt x="462" y="449"/>
                  <a:pt x="462" y="449"/>
                </a:cubicBezTo>
                <a:cubicBezTo>
                  <a:pt x="493" y="439"/>
                  <a:pt x="510" y="421"/>
                  <a:pt x="516" y="396"/>
                </a:cubicBezTo>
                <a:cubicBezTo>
                  <a:pt x="519" y="389"/>
                  <a:pt x="519" y="377"/>
                  <a:pt x="514" y="358"/>
                </a:cubicBezTo>
                <a:cubicBezTo>
                  <a:pt x="501" y="332"/>
                  <a:pt x="486" y="324"/>
                  <a:pt x="477" y="327"/>
                </a:cubicBezTo>
                <a:cubicBezTo>
                  <a:pt x="477" y="278"/>
                  <a:pt x="477" y="278"/>
                  <a:pt x="477" y="278"/>
                </a:cubicBezTo>
                <a:cubicBezTo>
                  <a:pt x="516" y="281"/>
                  <a:pt x="552" y="305"/>
                  <a:pt x="562" y="357"/>
                </a:cubicBezTo>
                <a:cubicBezTo>
                  <a:pt x="570" y="390"/>
                  <a:pt x="562" y="422"/>
                  <a:pt x="545" y="449"/>
                </a:cubicBezTo>
                <a:cubicBezTo>
                  <a:pt x="523" y="472"/>
                  <a:pt x="499" y="491"/>
                  <a:pt x="462" y="497"/>
                </a:cubicBezTo>
                <a:cubicBezTo>
                  <a:pt x="462" y="514"/>
                  <a:pt x="462" y="514"/>
                  <a:pt x="462" y="514"/>
                </a:cubicBezTo>
                <a:cubicBezTo>
                  <a:pt x="413" y="514"/>
                  <a:pt x="413" y="514"/>
                  <a:pt x="413" y="514"/>
                </a:cubicBezTo>
                <a:cubicBezTo>
                  <a:pt x="413" y="274"/>
                  <a:pt x="413" y="274"/>
                  <a:pt x="413" y="274"/>
                </a:cubicBezTo>
                <a:cubicBezTo>
                  <a:pt x="425" y="233"/>
                  <a:pt x="453" y="213"/>
                  <a:pt x="495" y="212"/>
                </a:cubicBezTo>
                <a:close/>
                <a:moveTo>
                  <a:pt x="316" y="212"/>
                </a:moveTo>
                <a:cubicBezTo>
                  <a:pt x="358" y="213"/>
                  <a:pt x="386" y="233"/>
                  <a:pt x="398" y="274"/>
                </a:cubicBezTo>
                <a:cubicBezTo>
                  <a:pt x="398" y="514"/>
                  <a:pt x="398" y="514"/>
                  <a:pt x="398" y="514"/>
                </a:cubicBezTo>
                <a:cubicBezTo>
                  <a:pt x="349" y="514"/>
                  <a:pt x="349" y="514"/>
                  <a:pt x="349" y="514"/>
                </a:cubicBezTo>
                <a:cubicBezTo>
                  <a:pt x="349" y="497"/>
                  <a:pt x="349" y="497"/>
                  <a:pt x="349" y="497"/>
                </a:cubicBezTo>
                <a:cubicBezTo>
                  <a:pt x="312" y="491"/>
                  <a:pt x="288" y="472"/>
                  <a:pt x="267" y="449"/>
                </a:cubicBezTo>
                <a:cubicBezTo>
                  <a:pt x="249" y="422"/>
                  <a:pt x="241" y="390"/>
                  <a:pt x="249" y="357"/>
                </a:cubicBezTo>
                <a:cubicBezTo>
                  <a:pt x="259" y="305"/>
                  <a:pt x="295" y="281"/>
                  <a:pt x="334" y="278"/>
                </a:cubicBezTo>
                <a:cubicBezTo>
                  <a:pt x="334" y="327"/>
                  <a:pt x="334" y="327"/>
                  <a:pt x="334" y="327"/>
                </a:cubicBezTo>
                <a:cubicBezTo>
                  <a:pt x="325" y="324"/>
                  <a:pt x="310" y="332"/>
                  <a:pt x="297" y="358"/>
                </a:cubicBezTo>
                <a:cubicBezTo>
                  <a:pt x="292" y="377"/>
                  <a:pt x="292" y="389"/>
                  <a:pt x="295" y="396"/>
                </a:cubicBezTo>
                <a:cubicBezTo>
                  <a:pt x="302" y="421"/>
                  <a:pt x="318" y="439"/>
                  <a:pt x="349" y="449"/>
                </a:cubicBezTo>
                <a:cubicBezTo>
                  <a:pt x="349" y="280"/>
                  <a:pt x="349" y="280"/>
                  <a:pt x="349" y="280"/>
                </a:cubicBezTo>
                <a:cubicBezTo>
                  <a:pt x="343" y="266"/>
                  <a:pt x="330" y="257"/>
                  <a:pt x="316" y="260"/>
                </a:cubicBezTo>
                <a:cubicBezTo>
                  <a:pt x="316" y="212"/>
                  <a:pt x="316" y="212"/>
                  <a:pt x="316" y="212"/>
                </a:cubicBezTo>
                <a:close/>
                <a:moveTo>
                  <a:pt x="249" y="587"/>
                </a:moveTo>
                <a:cubicBezTo>
                  <a:pt x="567" y="587"/>
                  <a:pt x="567" y="587"/>
                  <a:pt x="567" y="587"/>
                </a:cubicBezTo>
                <a:cubicBezTo>
                  <a:pt x="567" y="615"/>
                  <a:pt x="567" y="615"/>
                  <a:pt x="567" y="615"/>
                </a:cubicBezTo>
                <a:cubicBezTo>
                  <a:pt x="249" y="615"/>
                  <a:pt x="249" y="615"/>
                  <a:pt x="249" y="615"/>
                </a:cubicBezTo>
                <a:lnTo>
                  <a:pt x="249" y="5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endParaRPr/>
          </a:p>
        </p:txBody>
      </p:sp>
      <p:grpSp>
        <p:nvGrpSpPr>
          <p:cNvPr id="27" name="组合 26">
            <a:extLst>
              <a:ext uri="{FF2B5EF4-FFF2-40B4-BE49-F238E27FC236}">
                <a16:creationId xmlns="" xmlns:a16="http://schemas.microsoft.com/office/drawing/2014/main" id="{A716CDBA-6821-442A-B59F-720B68DA2BC4}"/>
              </a:ext>
            </a:extLst>
          </p:cNvPr>
          <p:cNvGrpSpPr/>
          <p:nvPr userDrawn="1"/>
        </p:nvGrpSpPr>
        <p:grpSpPr>
          <a:xfrm>
            <a:off x="11708692" y="775626"/>
            <a:ext cx="416708" cy="132419"/>
            <a:chOff x="11708692" y="775626"/>
            <a:chExt cx="416708" cy="132419"/>
          </a:xfrm>
        </p:grpSpPr>
        <p:sp>
          <p:nvSpPr>
            <p:cNvPr id="22" name="平行四边形 21">
              <a:extLst>
                <a:ext uri="{FF2B5EF4-FFF2-40B4-BE49-F238E27FC236}">
                  <a16:creationId xmlns="" xmlns:a16="http://schemas.microsoft.com/office/drawing/2014/main" id="{0D8910CD-0BCC-44FD-B55B-673A70B5078F}"/>
                </a:ext>
              </a:extLst>
            </p:cNvPr>
            <p:cNvSpPr/>
            <p:nvPr userDrawn="1"/>
          </p:nvSpPr>
          <p:spPr>
            <a:xfrm>
              <a:off x="11813479" y="77578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平行四边形 22">
              <a:extLst>
                <a:ext uri="{FF2B5EF4-FFF2-40B4-BE49-F238E27FC236}">
                  <a16:creationId xmlns="" xmlns:a16="http://schemas.microsoft.com/office/drawing/2014/main" id="{2A25BA52-A5FB-488B-A560-EAB7F4D9E376}"/>
                </a:ext>
              </a:extLst>
            </p:cNvPr>
            <p:cNvSpPr/>
            <p:nvPr userDrawn="1"/>
          </p:nvSpPr>
          <p:spPr>
            <a:xfrm>
              <a:off x="11708692" y="777435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="" xmlns:a16="http://schemas.microsoft.com/office/drawing/2014/main" id="{A5DDC271-B8F1-4852-BB4F-697E8E813C53}"/>
                </a:ext>
              </a:extLst>
            </p:cNvPr>
            <p:cNvSpPr/>
            <p:nvPr userDrawn="1"/>
          </p:nvSpPr>
          <p:spPr>
            <a:xfrm>
              <a:off x="11918266" y="775626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="" xmlns:a16="http://schemas.microsoft.com/office/drawing/2014/main" id="{E16C6B13-3D47-4624-AA51-BEB36FC85148}"/>
                </a:ext>
              </a:extLst>
            </p:cNvPr>
            <p:cNvSpPr/>
            <p:nvPr userDrawn="1"/>
          </p:nvSpPr>
          <p:spPr>
            <a:xfrm>
              <a:off x="12023053" y="775944"/>
              <a:ext cx="102347" cy="130610"/>
            </a:xfrm>
            <a:prstGeom prst="parallelogram">
              <a:avLst>
                <a:gd name="adj" fmla="val 43233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31" name="直接连接符 30" hidden="1">
            <a:extLst>
              <a:ext uri="{FF2B5EF4-FFF2-40B4-BE49-F238E27FC236}">
                <a16:creationId xmlns="" xmlns:a16="http://schemas.microsoft.com/office/drawing/2014/main" id="{335426BE-9D01-43E2-B143-F97143DD952D}"/>
              </a:ext>
            </a:extLst>
          </p:cNvPr>
          <p:cNvCxnSpPr>
            <a:cxnSpLocks/>
          </p:cNvCxnSpPr>
          <p:nvPr userDrawn="1"/>
        </p:nvCxnSpPr>
        <p:spPr>
          <a:xfrm>
            <a:off x="346404" y="331315"/>
            <a:ext cx="2355850" cy="0"/>
          </a:xfrm>
          <a:prstGeom prst="line">
            <a:avLst/>
          </a:prstGeom>
          <a:ln w="25400">
            <a:gradFill flip="none" rotWithShape="1">
              <a:gsLst>
                <a:gs pos="0">
                  <a:schemeClr val="accent1"/>
                </a:gs>
                <a:gs pos="66000">
                  <a:srgbClr val="CC696E"/>
                </a:gs>
                <a:gs pos="100000">
                  <a:schemeClr val="accent1">
                    <a:lumMod val="20000"/>
                    <a:lumOff val="80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>
            <a:extLst>
              <a:ext uri="{FF2B5EF4-FFF2-40B4-BE49-F238E27FC236}">
                <a16:creationId xmlns="" xmlns:a16="http://schemas.microsoft.com/office/drawing/2014/main" id="{88452D12-2BB2-48BD-9B56-D7C82238AAF5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800350"/>
            <a:ext cx="0" cy="2762250"/>
          </a:xfrm>
          <a:prstGeom prst="line">
            <a:avLst/>
          </a:prstGeom>
          <a:ln>
            <a:solidFill>
              <a:schemeClr val="tx2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内容占位符 47">
            <a:extLst>
              <a:ext uri="{FF2B5EF4-FFF2-40B4-BE49-F238E27FC236}">
                <a16:creationId xmlns="" xmlns:a16="http://schemas.microsoft.com/office/drawing/2014/main" id="{4D9C289B-A46F-44E7-B0B6-DDFC9BF10D29}"/>
              </a:ext>
            </a:extLst>
          </p:cNvPr>
          <p:cNvSpPr>
            <a:spLocks noGrp="1"/>
          </p:cNvSpPr>
          <p:nvPr userDrawn="1">
            <p:ph sz="quarter" idx="14"/>
          </p:nvPr>
        </p:nvSpPr>
        <p:spPr>
          <a:xfrm>
            <a:off x="1143004" y="2980013"/>
            <a:ext cx="4305289" cy="2762249"/>
          </a:xfrm>
        </p:spPr>
        <p:txBody>
          <a:bodyPr>
            <a:noAutofit/>
          </a:bodyPr>
          <a:lstStyle>
            <a:lvl1pPr>
              <a:defRPr sz="1800">
                <a:solidFill>
                  <a:schemeClr val="tx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defRPr>
            </a:lvl1pPr>
          </a:lstStyle>
          <a:p>
            <a:pPr lvl="0"/>
            <a:endParaRPr lang="zh-CN" altLang="en-US" dirty="0"/>
          </a:p>
        </p:txBody>
      </p:sp>
      <p:sp>
        <p:nvSpPr>
          <p:cNvPr id="97" name="内容占位符 47">
            <a:extLst>
              <a:ext uri="{FF2B5EF4-FFF2-40B4-BE49-F238E27FC236}">
                <a16:creationId xmlns="" xmlns:a16="http://schemas.microsoft.com/office/drawing/2014/main" id="{3AD80079-650B-4140-A828-B7AB55D52183}"/>
              </a:ext>
            </a:extLst>
          </p:cNvPr>
          <p:cNvSpPr>
            <a:spLocks noGrp="1"/>
          </p:cNvSpPr>
          <p:nvPr userDrawn="1">
            <p:ph sz="quarter" idx="20"/>
          </p:nvPr>
        </p:nvSpPr>
        <p:spPr>
          <a:xfrm>
            <a:off x="6743708" y="2980014"/>
            <a:ext cx="4305288" cy="2762250"/>
          </a:xfrm>
        </p:spPr>
        <p:txBody>
          <a:bodyPr>
            <a:noAutofit/>
          </a:bodyPr>
          <a:lstStyle>
            <a:lvl1pPr>
              <a:defRPr sz="1800">
                <a:solidFill>
                  <a:schemeClr val="tx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defRPr>
            </a:lvl1pPr>
          </a:lstStyle>
          <a:p>
            <a:pPr lvl="0"/>
            <a:endParaRPr lang="zh-CN" altLang="en-US" dirty="0"/>
          </a:p>
        </p:txBody>
      </p:sp>
      <p:sp>
        <p:nvSpPr>
          <p:cNvPr id="103" name="文本占位符 39">
            <a:extLst>
              <a:ext uri="{FF2B5EF4-FFF2-40B4-BE49-F238E27FC236}">
                <a16:creationId xmlns="" xmlns:a16="http://schemas.microsoft.com/office/drawing/2014/main" id="{188CDF77-2465-4B0D-AE2D-7511A517218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2762" y="416944"/>
            <a:ext cx="9044633" cy="442056"/>
          </a:xfrm>
        </p:spPr>
        <p:txBody>
          <a:bodyPr/>
          <a:lstStyle>
            <a:lvl1pPr>
              <a:defRPr>
                <a:latin typeface="思源宋体 CN" panose="02020400000000000000" pitchFamily="18" charset="-122"/>
                <a:ea typeface="思源宋体 CN" panose="02020400000000000000" pitchFamily="18" charset="-122"/>
              </a:defRPr>
            </a:lvl1pPr>
          </a:lstStyle>
          <a:p>
            <a:pPr lvl="0"/>
            <a:r>
              <a:rPr lang="zh-CN" altLang="en-US" dirty="0"/>
              <a:t>二段内容页</a:t>
            </a:r>
          </a:p>
        </p:txBody>
      </p:sp>
      <p:grpSp>
        <p:nvGrpSpPr>
          <p:cNvPr id="28" name="组合 27">
            <a:extLst>
              <a:ext uri="{FF2B5EF4-FFF2-40B4-BE49-F238E27FC236}">
                <a16:creationId xmlns="" xmlns:a16="http://schemas.microsoft.com/office/drawing/2014/main" id="{222523AE-AC56-4688-976D-4F72AE568DEB}"/>
              </a:ext>
            </a:extLst>
          </p:cNvPr>
          <p:cNvGrpSpPr/>
          <p:nvPr userDrawn="1"/>
        </p:nvGrpSpPr>
        <p:grpSpPr>
          <a:xfrm>
            <a:off x="10732626" y="547392"/>
            <a:ext cx="885429" cy="291792"/>
            <a:chOff x="5449264" y="1071922"/>
            <a:chExt cx="2389271" cy="787380"/>
          </a:xfrm>
        </p:grpSpPr>
        <p:sp>
          <p:nvSpPr>
            <p:cNvPr id="29" name="isľïḑé">
              <a:extLst>
                <a:ext uri="{FF2B5EF4-FFF2-40B4-BE49-F238E27FC236}">
                  <a16:creationId xmlns="" xmlns:a16="http://schemas.microsoft.com/office/drawing/2014/main" id="{C9E17786-2BC5-4DF1-A9C3-953B84981C8E}"/>
                </a:ext>
              </a:extLst>
            </p:cNvPr>
            <p:cNvSpPr/>
            <p:nvPr userDrawn="1"/>
          </p:nvSpPr>
          <p:spPr bwMode="auto">
            <a:xfrm>
              <a:off x="5473627" y="1071922"/>
              <a:ext cx="2337222" cy="550391"/>
            </a:xfrm>
            <a:custGeom>
              <a:avLst/>
              <a:gdLst>
                <a:gd name="T0" fmla="*/ 1846 w 2033"/>
                <a:gd name="T1" fmla="*/ 379 h 478"/>
                <a:gd name="T2" fmla="*/ 1836 w 2033"/>
                <a:gd name="T3" fmla="*/ 368 h 478"/>
                <a:gd name="T4" fmla="*/ 1932 w 2033"/>
                <a:gd name="T5" fmla="*/ 256 h 478"/>
                <a:gd name="T6" fmla="*/ 1958 w 2033"/>
                <a:gd name="T7" fmla="*/ 124 h 478"/>
                <a:gd name="T8" fmla="*/ 1868 w 2033"/>
                <a:gd name="T9" fmla="*/ 215 h 478"/>
                <a:gd name="T10" fmla="*/ 1814 w 2033"/>
                <a:gd name="T11" fmla="*/ 242 h 478"/>
                <a:gd name="T12" fmla="*/ 1796 w 2033"/>
                <a:gd name="T13" fmla="*/ 130 h 478"/>
                <a:gd name="T14" fmla="*/ 1834 w 2033"/>
                <a:gd name="T15" fmla="*/ 154 h 478"/>
                <a:gd name="T16" fmla="*/ 1859 w 2033"/>
                <a:gd name="T17" fmla="*/ 124 h 478"/>
                <a:gd name="T18" fmla="*/ 1944 w 2033"/>
                <a:gd name="T19" fmla="*/ 46 h 478"/>
                <a:gd name="T20" fmla="*/ 2022 w 2033"/>
                <a:gd name="T21" fmla="*/ 84 h 478"/>
                <a:gd name="T22" fmla="*/ 1892 w 2033"/>
                <a:gd name="T23" fmla="*/ 315 h 478"/>
                <a:gd name="T24" fmla="*/ 1927 w 2033"/>
                <a:gd name="T25" fmla="*/ 338 h 478"/>
                <a:gd name="T26" fmla="*/ 2 w 2033"/>
                <a:gd name="T27" fmla="*/ 449 h 478"/>
                <a:gd name="T28" fmla="*/ 236 w 2033"/>
                <a:gd name="T29" fmla="*/ 99 h 478"/>
                <a:gd name="T30" fmla="*/ 119 w 2033"/>
                <a:gd name="T31" fmla="*/ 112 h 478"/>
                <a:gd name="T32" fmla="*/ 276 w 2033"/>
                <a:gd name="T33" fmla="*/ 88 h 478"/>
                <a:gd name="T34" fmla="*/ 237 w 2033"/>
                <a:gd name="T35" fmla="*/ 157 h 478"/>
                <a:gd name="T36" fmla="*/ 341 w 2033"/>
                <a:gd name="T37" fmla="*/ 184 h 478"/>
                <a:gd name="T38" fmla="*/ 308 w 2033"/>
                <a:gd name="T39" fmla="*/ 295 h 478"/>
                <a:gd name="T40" fmla="*/ 253 w 2033"/>
                <a:gd name="T41" fmla="*/ 338 h 478"/>
                <a:gd name="T42" fmla="*/ 133 w 2033"/>
                <a:gd name="T43" fmla="*/ 427 h 478"/>
                <a:gd name="T44" fmla="*/ 154 w 2033"/>
                <a:gd name="T45" fmla="*/ 285 h 478"/>
                <a:gd name="T46" fmla="*/ 1171 w 2033"/>
                <a:gd name="T47" fmla="*/ 371 h 478"/>
                <a:gd name="T48" fmla="*/ 1168 w 2033"/>
                <a:gd name="T49" fmla="*/ 314 h 478"/>
                <a:gd name="T50" fmla="*/ 1220 w 2033"/>
                <a:gd name="T51" fmla="*/ 245 h 478"/>
                <a:gd name="T52" fmla="*/ 1055 w 2033"/>
                <a:gd name="T53" fmla="*/ 234 h 478"/>
                <a:gd name="T54" fmla="*/ 1168 w 2033"/>
                <a:gd name="T55" fmla="*/ 165 h 478"/>
                <a:gd name="T56" fmla="*/ 1198 w 2033"/>
                <a:gd name="T57" fmla="*/ 87 h 478"/>
                <a:gd name="T58" fmla="*/ 1204 w 2033"/>
                <a:gd name="T59" fmla="*/ 161 h 478"/>
                <a:gd name="T60" fmla="*/ 1283 w 2033"/>
                <a:gd name="T61" fmla="*/ 170 h 478"/>
                <a:gd name="T62" fmla="*/ 1235 w 2033"/>
                <a:gd name="T63" fmla="*/ 256 h 478"/>
                <a:gd name="T64" fmla="*/ 1220 w 2033"/>
                <a:gd name="T65" fmla="*/ 318 h 478"/>
                <a:gd name="T66" fmla="*/ 405 w 2033"/>
                <a:gd name="T67" fmla="*/ 412 h 478"/>
                <a:gd name="T68" fmla="*/ 434 w 2033"/>
                <a:gd name="T69" fmla="*/ 422 h 478"/>
                <a:gd name="T70" fmla="*/ 574 w 2033"/>
                <a:gd name="T71" fmla="*/ 413 h 478"/>
                <a:gd name="T72" fmla="*/ 578 w 2033"/>
                <a:gd name="T73" fmla="*/ 255 h 478"/>
                <a:gd name="T74" fmla="*/ 638 w 2033"/>
                <a:gd name="T75" fmla="*/ 104 h 478"/>
                <a:gd name="T76" fmla="*/ 466 w 2033"/>
                <a:gd name="T77" fmla="*/ 159 h 478"/>
                <a:gd name="T78" fmla="*/ 535 w 2033"/>
                <a:gd name="T79" fmla="*/ 201 h 478"/>
                <a:gd name="T80" fmla="*/ 499 w 2033"/>
                <a:gd name="T81" fmla="*/ 257 h 478"/>
                <a:gd name="T82" fmla="*/ 556 w 2033"/>
                <a:gd name="T83" fmla="*/ 225 h 478"/>
                <a:gd name="T84" fmla="*/ 531 w 2033"/>
                <a:gd name="T85" fmla="*/ 386 h 478"/>
                <a:gd name="T86" fmla="*/ 1609 w 2033"/>
                <a:gd name="T87" fmla="*/ 256 h 478"/>
                <a:gd name="T88" fmla="*/ 1562 w 2033"/>
                <a:gd name="T89" fmla="*/ 107 h 478"/>
                <a:gd name="T90" fmla="*/ 1556 w 2033"/>
                <a:gd name="T91" fmla="*/ 279 h 478"/>
                <a:gd name="T92" fmla="*/ 324 w 2033"/>
                <a:gd name="T93" fmla="*/ 382 h 478"/>
                <a:gd name="T94" fmla="*/ 1283 w 2033"/>
                <a:gd name="T95" fmla="*/ 389 h 478"/>
                <a:gd name="T96" fmla="*/ 1184 w 2033"/>
                <a:gd name="T97" fmla="*/ 385 h 478"/>
                <a:gd name="T98" fmla="*/ 731 w 2033"/>
                <a:gd name="T99" fmla="*/ 348 h 478"/>
                <a:gd name="T100" fmla="*/ 913 w 2033"/>
                <a:gd name="T101" fmla="*/ 256 h 478"/>
                <a:gd name="T102" fmla="*/ 838 w 2033"/>
                <a:gd name="T103" fmla="*/ 191 h 478"/>
                <a:gd name="T104" fmla="*/ 957 w 2033"/>
                <a:gd name="T105" fmla="*/ 243 h 478"/>
                <a:gd name="T106" fmla="*/ 875 w 2033"/>
                <a:gd name="T107" fmla="*/ 347 h 478"/>
                <a:gd name="T108" fmla="*/ 229 w 2033"/>
                <a:gd name="T109" fmla="*/ 334 h 478"/>
                <a:gd name="T110" fmla="*/ 208 w 2033"/>
                <a:gd name="T111" fmla="*/ 302 h 478"/>
                <a:gd name="T112" fmla="*/ 190 w 2033"/>
                <a:gd name="T113" fmla="*/ 339 h 478"/>
                <a:gd name="T114" fmla="*/ 651 w 2033"/>
                <a:gd name="T115" fmla="*/ 339 h 478"/>
                <a:gd name="T116" fmla="*/ 149 w 2033"/>
                <a:gd name="T117" fmla="*/ 244 h 478"/>
                <a:gd name="T118" fmla="*/ 1847 w 2033"/>
                <a:gd name="T119" fmla="*/ 174 h 478"/>
                <a:gd name="T120" fmla="*/ 1907 w 2033"/>
                <a:gd name="T121" fmla="*/ 189 h 478"/>
                <a:gd name="T122" fmla="*/ 583 w 2033"/>
                <a:gd name="T123" fmla="*/ 131 h 478"/>
                <a:gd name="T124" fmla="*/ 209 w 2033"/>
                <a:gd name="T125" fmla="*/ 1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3" h="478">
                  <a:moveTo>
                    <a:pt x="1888" y="478"/>
                  </a:moveTo>
                  <a:cubicBezTo>
                    <a:pt x="1854" y="462"/>
                    <a:pt x="1854" y="462"/>
                    <a:pt x="1854" y="462"/>
                  </a:cubicBezTo>
                  <a:cubicBezTo>
                    <a:pt x="1854" y="462"/>
                    <a:pt x="1854" y="462"/>
                    <a:pt x="1854" y="462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18" y="275"/>
                    <a:pt x="1918" y="275"/>
                    <a:pt x="1918" y="275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863" y="283"/>
                    <a:pt x="1863" y="283"/>
                    <a:pt x="1863" y="283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64" y="262"/>
                    <a:pt x="1864" y="262"/>
                    <a:pt x="1864" y="262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4" y="126"/>
                    <a:pt x="1954" y="126"/>
                    <a:pt x="1954" y="126"/>
                  </a:cubicBezTo>
                  <a:cubicBezTo>
                    <a:pt x="1952" y="128"/>
                    <a:pt x="1952" y="128"/>
                    <a:pt x="1952" y="128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39" y="50"/>
                    <a:pt x="1939" y="50"/>
                    <a:pt x="1939" y="50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6" y="144"/>
                    <a:pt x="2006" y="144"/>
                    <a:pt x="2006" y="144"/>
                  </a:cubicBezTo>
                  <a:cubicBezTo>
                    <a:pt x="2003" y="142"/>
                    <a:pt x="2003" y="142"/>
                    <a:pt x="2003" y="142"/>
                  </a:cubicBezTo>
                  <a:cubicBezTo>
                    <a:pt x="1971" y="194"/>
                    <a:pt x="1971" y="194"/>
                    <a:pt x="1971" y="194"/>
                  </a:cubicBezTo>
                  <a:cubicBezTo>
                    <a:pt x="1967" y="195"/>
                    <a:pt x="1967" y="195"/>
                    <a:pt x="1967" y="195"/>
                  </a:cubicBezTo>
                  <a:cubicBezTo>
                    <a:pt x="1950" y="219"/>
                    <a:pt x="1950" y="219"/>
                    <a:pt x="1950" y="219"/>
                  </a:cubicBezTo>
                  <a:cubicBezTo>
                    <a:pt x="1948" y="221"/>
                    <a:pt x="1948" y="221"/>
                    <a:pt x="1948" y="221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89" y="478"/>
                    <a:pt x="1889" y="478"/>
                    <a:pt x="1889" y="478"/>
                  </a:cubicBezTo>
                  <a:lnTo>
                    <a:pt x="1888" y="478"/>
                  </a:lnTo>
                  <a:close/>
                  <a:moveTo>
                    <a:pt x="19" y="460"/>
                  </a:moveTo>
                  <a:cubicBezTo>
                    <a:pt x="16" y="460"/>
                    <a:pt x="16" y="460"/>
                    <a:pt x="16" y="460"/>
                  </a:cubicBezTo>
                  <a:cubicBezTo>
                    <a:pt x="16" y="460"/>
                    <a:pt x="16" y="460"/>
                    <a:pt x="16" y="460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5" y="288"/>
                    <a:pt x="95" y="288"/>
                    <a:pt x="96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7" y="288"/>
                    <a:pt x="98" y="287"/>
                    <a:pt x="98" y="287"/>
                  </a:cubicBezTo>
                  <a:cubicBezTo>
                    <a:pt x="98" y="287"/>
                    <a:pt x="98" y="287"/>
                    <a:pt x="98" y="287"/>
                  </a:cubicBezTo>
                  <a:cubicBezTo>
                    <a:pt x="99" y="287"/>
                    <a:pt x="99" y="286"/>
                    <a:pt x="99" y="285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1" y="283"/>
                    <a:pt x="103" y="282"/>
                    <a:pt x="105" y="280"/>
                  </a:cubicBezTo>
                  <a:cubicBezTo>
                    <a:pt x="105" y="280"/>
                    <a:pt x="105" y="280"/>
                    <a:pt x="105" y="280"/>
                  </a:cubicBezTo>
                  <a:cubicBezTo>
                    <a:pt x="105" y="279"/>
                    <a:pt x="105" y="279"/>
                    <a:pt x="106" y="278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7" y="277"/>
                    <a:pt x="108" y="276"/>
                    <a:pt x="109" y="275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13" y="268"/>
                    <a:pt x="117" y="261"/>
                    <a:pt x="121" y="254"/>
                  </a:cubicBezTo>
                  <a:cubicBezTo>
                    <a:pt x="121" y="254"/>
                    <a:pt x="121" y="254"/>
                    <a:pt x="121" y="254"/>
                  </a:cubicBezTo>
                  <a:cubicBezTo>
                    <a:pt x="120" y="254"/>
                    <a:pt x="120" y="254"/>
                    <a:pt x="119" y="254"/>
                  </a:cubicBezTo>
                  <a:cubicBezTo>
                    <a:pt x="119" y="254"/>
                    <a:pt x="119" y="254"/>
                    <a:pt x="119" y="254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9" y="181"/>
                    <a:pt x="219" y="181"/>
                    <a:pt x="219" y="181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189" y="384"/>
                    <a:pt x="189" y="384"/>
                    <a:pt x="189" y="384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1"/>
                    <a:pt x="182" y="350"/>
                    <a:pt x="181" y="349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81" y="346"/>
                    <a:pt x="180" y="345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79" y="341"/>
                    <a:pt x="178" y="338"/>
                    <a:pt x="177" y="334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7" y="326"/>
                    <a:pt x="178" y="319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0" y="308"/>
                    <a:pt x="181" y="304"/>
                    <a:pt x="182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4" y="297"/>
                    <a:pt x="185" y="293"/>
                    <a:pt x="187" y="290"/>
                  </a:cubicBezTo>
                  <a:cubicBezTo>
                    <a:pt x="187" y="290"/>
                    <a:pt x="187" y="290"/>
                    <a:pt x="187" y="290"/>
                  </a:cubicBezTo>
                  <a:cubicBezTo>
                    <a:pt x="189" y="287"/>
                    <a:pt x="191" y="283"/>
                    <a:pt x="193" y="280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76"/>
                    <a:pt x="197" y="273"/>
                    <a:pt x="199" y="269"/>
                  </a:cubicBezTo>
                  <a:cubicBezTo>
                    <a:pt x="199" y="269"/>
                    <a:pt x="199" y="269"/>
                    <a:pt x="199" y="26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194" y="268"/>
                    <a:pt x="181" y="276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3" y="288"/>
                    <a:pt x="160" y="289"/>
                    <a:pt x="154" y="285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3" y="285"/>
                    <a:pt x="152" y="285"/>
                    <a:pt x="151" y="285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0" y="285"/>
                    <a:pt x="150" y="284"/>
                    <a:pt x="149" y="283"/>
                  </a:cubicBezTo>
                  <a:cubicBezTo>
                    <a:pt x="149" y="283"/>
                    <a:pt x="149" y="283"/>
                    <a:pt x="149" y="283"/>
                  </a:cubicBezTo>
                  <a:cubicBezTo>
                    <a:pt x="148" y="283"/>
                    <a:pt x="147" y="282"/>
                    <a:pt x="146" y="282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5" y="281"/>
                    <a:pt x="145" y="280"/>
                    <a:pt x="145" y="279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2" y="278"/>
                    <a:pt x="140" y="276"/>
                    <a:pt x="138" y="274"/>
                  </a:cubicBezTo>
                  <a:cubicBezTo>
                    <a:pt x="138" y="274"/>
                    <a:pt x="138" y="274"/>
                    <a:pt x="138" y="274"/>
                  </a:cubicBezTo>
                  <a:cubicBezTo>
                    <a:pt x="138" y="274"/>
                    <a:pt x="137" y="273"/>
                    <a:pt x="136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6" y="273"/>
                    <a:pt x="135" y="273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3" y="272"/>
                    <a:pt x="133" y="272"/>
                    <a:pt x="132" y="271"/>
                  </a:cubicBezTo>
                  <a:cubicBezTo>
                    <a:pt x="132" y="271"/>
                    <a:pt x="132" y="271"/>
                    <a:pt x="132" y="271"/>
                  </a:cubicBezTo>
                  <a:cubicBezTo>
                    <a:pt x="132" y="271"/>
                    <a:pt x="131" y="270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0" y="270"/>
                    <a:pt x="129" y="270"/>
                    <a:pt x="128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7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5" y="272"/>
                    <a:pt x="125" y="273"/>
                    <a:pt x="125" y="273"/>
                  </a:cubicBezTo>
                  <a:cubicBezTo>
                    <a:pt x="125" y="273"/>
                    <a:pt x="125" y="273"/>
                    <a:pt x="125" y="273"/>
                  </a:cubicBezTo>
                  <a:cubicBezTo>
                    <a:pt x="124" y="274"/>
                    <a:pt x="124" y="274"/>
                    <a:pt x="123" y="275"/>
                  </a:cubicBezTo>
                  <a:cubicBezTo>
                    <a:pt x="123" y="275"/>
                    <a:pt x="123" y="275"/>
                    <a:pt x="123" y="275"/>
                  </a:cubicBezTo>
                  <a:cubicBezTo>
                    <a:pt x="123" y="276"/>
                    <a:pt x="123" y="277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9"/>
                    <a:pt x="122" y="279"/>
                    <a:pt x="122" y="280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1" y="280"/>
                    <a:pt x="120" y="280"/>
                    <a:pt x="119" y="281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18" y="281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20" y="459"/>
                    <a:pt x="20" y="459"/>
                    <a:pt x="20" y="459"/>
                  </a:cubicBezTo>
                  <a:lnTo>
                    <a:pt x="19" y="460"/>
                  </a:lnTo>
                  <a:close/>
                  <a:moveTo>
                    <a:pt x="1093" y="454"/>
                  </a:moveTo>
                  <a:cubicBezTo>
                    <a:pt x="1090" y="452"/>
                    <a:pt x="1090" y="452"/>
                    <a:pt x="1090" y="452"/>
                  </a:cubicBezTo>
                  <a:cubicBezTo>
                    <a:pt x="1090" y="452"/>
                    <a:pt x="1090" y="452"/>
                    <a:pt x="1090" y="452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2" y="223"/>
                    <a:pt x="1221" y="222"/>
                    <a:pt x="1218" y="220"/>
                  </a:cubicBezTo>
                  <a:cubicBezTo>
                    <a:pt x="1218" y="220"/>
                    <a:pt x="1218" y="220"/>
                    <a:pt x="1218" y="220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8" y="101"/>
                    <a:pt x="1178" y="101"/>
                    <a:pt x="1178" y="101"/>
                  </a:cubicBezTo>
                  <a:cubicBezTo>
                    <a:pt x="1178" y="99"/>
                    <a:pt x="1178" y="99"/>
                    <a:pt x="1178" y="99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44" y="229"/>
                    <a:pt x="1237" y="234"/>
                    <a:pt x="1237" y="235"/>
                  </a:cubicBezTo>
                  <a:cubicBezTo>
                    <a:pt x="1237" y="235"/>
                    <a:pt x="1237" y="235"/>
                    <a:pt x="1237" y="235"/>
                  </a:cubicBezTo>
                  <a:cubicBezTo>
                    <a:pt x="1237" y="236"/>
                    <a:pt x="1237" y="236"/>
                    <a:pt x="1237" y="236"/>
                  </a:cubicBezTo>
                  <a:cubicBezTo>
                    <a:pt x="1234" y="239"/>
                    <a:pt x="1234" y="239"/>
                    <a:pt x="1234" y="239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096" y="454"/>
                    <a:pt x="1096" y="454"/>
                    <a:pt x="1096" y="454"/>
                  </a:cubicBezTo>
                  <a:lnTo>
                    <a:pt x="1093" y="454"/>
                  </a:lnTo>
                  <a:close/>
                  <a:moveTo>
                    <a:pt x="425" y="424"/>
                  </a:moveTo>
                  <a:cubicBezTo>
                    <a:pt x="422" y="424"/>
                    <a:pt x="422" y="424"/>
                    <a:pt x="422" y="424"/>
                  </a:cubicBezTo>
                  <a:cubicBezTo>
                    <a:pt x="422" y="424"/>
                    <a:pt x="422" y="424"/>
                    <a:pt x="422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5" y="424"/>
                    <a:pt x="425" y="424"/>
                    <a:pt x="425" y="424"/>
                  </a:cubicBezTo>
                  <a:close/>
                  <a:moveTo>
                    <a:pt x="1686" y="419"/>
                  </a:moveTo>
                  <a:cubicBezTo>
                    <a:pt x="1683" y="419"/>
                    <a:pt x="1683" y="419"/>
                    <a:pt x="1683" y="419"/>
                  </a:cubicBezTo>
                  <a:cubicBezTo>
                    <a:pt x="1683" y="419"/>
                    <a:pt x="1683" y="419"/>
                    <a:pt x="1683" y="419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6" y="419"/>
                    <a:pt x="1686" y="419"/>
                    <a:pt x="1686" y="419"/>
                  </a:cubicBezTo>
                  <a:close/>
                  <a:moveTo>
                    <a:pt x="573" y="412"/>
                  </a:moveTo>
                  <a:cubicBezTo>
                    <a:pt x="574" y="413"/>
                    <a:pt x="574" y="413"/>
                    <a:pt x="574" y="413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66" y="20"/>
                    <a:pt x="566" y="20"/>
                    <a:pt x="566" y="20"/>
                  </a:cubicBezTo>
                  <a:cubicBezTo>
                    <a:pt x="561" y="19"/>
                    <a:pt x="561" y="19"/>
                    <a:pt x="561" y="19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71" y="412"/>
                    <a:pt x="571" y="412"/>
                    <a:pt x="571" y="412"/>
                  </a:cubicBezTo>
                  <a:lnTo>
                    <a:pt x="573" y="412"/>
                  </a:lnTo>
                  <a:close/>
                  <a:moveTo>
                    <a:pt x="1446" y="406"/>
                  </a:moveTo>
                  <a:cubicBezTo>
                    <a:pt x="1469" y="399"/>
                    <a:pt x="1469" y="399"/>
                    <a:pt x="1469" y="399"/>
                  </a:cubicBezTo>
                  <a:cubicBezTo>
                    <a:pt x="1469" y="399"/>
                    <a:pt x="1469" y="399"/>
                    <a:pt x="1469" y="399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590" y="251"/>
                    <a:pt x="1590" y="251"/>
                    <a:pt x="1590" y="251"/>
                  </a:cubicBezTo>
                  <a:cubicBezTo>
                    <a:pt x="1586" y="249"/>
                    <a:pt x="1586" y="249"/>
                    <a:pt x="1586" y="249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38"/>
                    <a:pt x="1607" y="134"/>
                    <a:pt x="1607" y="131"/>
                  </a:cubicBezTo>
                  <a:cubicBezTo>
                    <a:pt x="1607" y="131"/>
                    <a:pt x="1607" y="131"/>
                    <a:pt x="1607" y="131"/>
                  </a:cubicBezTo>
                  <a:cubicBezTo>
                    <a:pt x="1605" y="123"/>
                    <a:pt x="1605" y="122"/>
                    <a:pt x="1601" y="114"/>
                  </a:cubicBezTo>
                  <a:cubicBezTo>
                    <a:pt x="1601" y="114"/>
                    <a:pt x="1601" y="114"/>
                    <a:pt x="1601" y="114"/>
                  </a:cubicBezTo>
                  <a:cubicBezTo>
                    <a:pt x="1599" y="112"/>
                    <a:pt x="1597" y="109"/>
                    <a:pt x="1595" y="106"/>
                  </a:cubicBezTo>
                  <a:cubicBezTo>
                    <a:pt x="1595" y="106"/>
                    <a:pt x="1595" y="106"/>
                    <a:pt x="1595" y="106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4" y="80"/>
                    <a:pt x="1554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6" y="120"/>
                    <a:pt x="1566" y="125"/>
                    <a:pt x="1567" y="130"/>
                  </a:cubicBezTo>
                  <a:cubicBezTo>
                    <a:pt x="1567" y="130"/>
                    <a:pt x="1567" y="130"/>
                    <a:pt x="1567" y="130"/>
                  </a:cubicBezTo>
                  <a:cubicBezTo>
                    <a:pt x="1571" y="145"/>
                    <a:pt x="1574" y="143"/>
                    <a:pt x="1572" y="160"/>
                  </a:cubicBezTo>
                  <a:cubicBezTo>
                    <a:pt x="1572" y="160"/>
                    <a:pt x="1572" y="160"/>
                    <a:pt x="1572" y="160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2" y="406"/>
                    <a:pt x="1442" y="406"/>
                    <a:pt x="1442" y="406"/>
                  </a:cubicBezTo>
                  <a:lnTo>
                    <a:pt x="1446" y="406"/>
                  </a:lnTo>
                  <a:close/>
                  <a:moveTo>
                    <a:pt x="303" y="401"/>
                  </a:moveTo>
                  <a:cubicBezTo>
                    <a:pt x="312" y="401"/>
                    <a:pt x="312" y="401"/>
                    <a:pt x="312" y="401"/>
                  </a:cubicBezTo>
                  <a:cubicBezTo>
                    <a:pt x="312" y="401"/>
                    <a:pt x="312" y="401"/>
                    <a:pt x="312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3" y="401"/>
                    <a:pt x="303" y="401"/>
                    <a:pt x="303" y="401"/>
                  </a:cubicBezTo>
                  <a:close/>
                  <a:moveTo>
                    <a:pt x="1278" y="393"/>
                  </a:moveTo>
                  <a:cubicBezTo>
                    <a:pt x="1278" y="392"/>
                    <a:pt x="1278" y="392"/>
                    <a:pt x="1278" y="392"/>
                  </a:cubicBezTo>
                  <a:cubicBezTo>
                    <a:pt x="1278" y="392"/>
                    <a:pt x="1278" y="392"/>
                    <a:pt x="1278" y="392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8" y="393"/>
                    <a:pt x="1278" y="393"/>
                    <a:pt x="1278" y="393"/>
                  </a:cubicBezTo>
                  <a:close/>
                  <a:moveTo>
                    <a:pt x="1179" y="386"/>
                  </a:moveTo>
                  <a:cubicBezTo>
                    <a:pt x="1179" y="386"/>
                    <a:pt x="1179" y="386"/>
                    <a:pt x="1179" y="386"/>
                  </a:cubicBezTo>
                  <a:cubicBezTo>
                    <a:pt x="1179" y="386"/>
                    <a:pt x="1179" y="386"/>
                    <a:pt x="1179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9" y="386"/>
                    <a:pt x="1179" y="386"/>
                    <a:pt x="1179" y="386"/>
                  </a:cubicBezTo>
                  <a:close/>
                  <a:moveTo>
                    <a:pt x="778" y="381"/>
                  </a:moveTo>
                  <a:cubicBezTo>
                    <a:pt x="728" y="357"/>
                    <a:pt x="728" y="357"/>
                    <a:pt x="728" y="357"/>
                  </a:cubicBezTo>
                  <a:cubicBezTo>
                    <a:pt x="728" y="357"/>
                    <a:pt x="728" y="357"/>
                    <a:pt x="728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5" y="349"/>
                    <a:pt x="864" y="349"/>
                    <a:pt x="864" y="350"/>
                  </a:cubicBezTo>
                  <a:cubicBezTo>
                    <a:pt x="864" y="350"/>
                    <a:pt x="864" y="350"/>
                    <a:pt x="864" y="350"/>
                  </a:cubicBezTo>
                  <a:cubicBezTo>
                    <a:pt x="860" y="352"/>
                    <a:pt x="859" y="351"/>
                    <a:pt x="855" y="353"/>
                  </a:cubicBezTo>
                  <a:cubicBezTo>
                    <a:pt x="855" y="353"/>
                    <a:pt x="855" y="353"/>
                    <a:pt x="855" y="353"/>
                  </a:cubicBezTo>
                  <a:cubicBezTo>
                    <a:pt x="855" y="353"/>
                    <a:pt x="854" y="353"/>
                    <a:pt x="853" y="353"/>
                  </a:cubicBezTo>
                  <a:cubicBezTo>
                    <a:pt x="853" y="354"/>
                    <a:pt x="852" y="355"/>
                    <a:pt x="851" y="355"/>
                  </a:cubicBezTo>
                  <a:cubicBezTo>
                    <a:pt x="850" y="356"/>
                    <a:pt x="850" y="357"/>
                    <a:pt x="849" y="358"/>
                  </a:cubicBezTo>
                  <a:cubicBezTo>
                    <a:pt x="849" y="358"/>
                    <a:pt x="849" y="358"/>
                    <a:pt x="849" y="358"/>
                  </a:cubicBezTo>
                  <a:cubicBezTo>
                    <a:pt x="848" y="358"/>
                    <a:pt x="848" y="358"/>
                    <a:pt x="847" y="358"/>
                  </a:cubicBezTo>
                  <a:cubicBezTo>
                    <a:pt x="847" y="358"/>
                    <a:pt x="847" y="358"/>
                    <a:pt x="847" y="358"/>
                  </a:cubicBezTo>
                  <a:cubicBezTo>
                    <a:pt x="844" y="359"/>
                    <a:pt x="842" y="359"/>
                    <a:pt x="839" y="360"/>
                  </a:cubicBezTo>
                  <a:cubicBezTo>
                    <a:pt x="839" y="360"/>
                    <a:pt x="839" y="360"/>
                    <a:pt x="839" y="360"/>
                  </a:cubicBezTo>
                  <a:cubicBezTo>
                    <a:pt x="838" y="360"/>
                    <a:pt x="836" y="360"/>
                    <a:pt x="835" y="360"/>
                  </a:cubicBezTo>
                  <a:cubicBezTo>
                    <a:pt x="835" y="360"/>
                    <a:pt x="835" y="360"/>
                    <a:pt x="835" y="360"/>
                  </a:cubicBezTo>
                  <a:cubicBezTo>
                    <a:pt x="835" y="360"/>
                    <a:pt x="834" y="361"/>
                    <a:pt x="833" y="361"/>
                  </a:cubicBezTo>
                  <a:cubicBezTo>
                    <a:pt x="833" y="361"/>
                    <a:pt x="833" y="361"/>
                    <a:pt x="833" y="361"/>
                  </a:cubicBezTo>
                  <a:cubicBezTo>
                    <a:pt x="833" y="361"/>
                    <a:pt x="833" y="361"/>
                    <a:pt x="832" y="362"/>
                  </a:cubicBezTo>
                  <a:cubicBezTo>
                    <a:pt x="832" y="362"/>
                    <a:pt x="832" y="362"/>
                    <a:pt x="832" y="362"/>
                  </a:cubicBezTo>
                  <a:cubicBezTo>
                    <a:pt x="831" y="362"/>
                    <a:pt x="830" y="363"/>
                    <a:pt x="829" y="364"/>
                  </a:cubicBezTo>
                  <a:cubicBezTo>
                    <a:pt x="829" y="364"/>
                    <a:pt x="829" y="364"/>
                    <a:pt x="829" y="364"/>
                  </a:cubicBezTo>
                  <a:cubicBezTo>
                    <a:pt x="829" y="364"/>
                    <a:pt x="828" y="364"/>
                    <a:pt x="828" y="364"/>
                  </a:cubicBezTo>
                  <a:cubicBezTo>
                    <a:pt x="828" y="364"/>
                    <a:pt x="828" y="364"/>
                    <a:pt x="828" y="364"/>
                  </a:cubicBezTo>
                  <a:cubicBezTo>
                    <a:pt x="825" y="364"/>
                    <a:pt x="822" y="365"/>
                    <a:pt x="820" y="365"/>
                  </a:cubicBezTo>
                  <a:cubicBezTo>
                    <a:pt x="820" y="365"/>
                    <a:pt x="820" y="365"/>
                    <a:pt x="820" y="365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1" y="381"/>
                    <a:pt x="781" y="381"/>
                    <a:pt x="781" y="381"/>
                  </a:cubicBezTo>
                  <a:lnTo>
                    <a:pt x="778" y="381"/>
                  </a:lnTo>
                  <a:close/>
                  <a:moveTo>
                    <a:pt x="200" y="359"/>
                  </a:moveTo>
                  <a:cubicBezTo>
                    <a:pt x="204" y="360"/>
                    <a:pt x="204" y="360"/>
                    <a:pt x="204" y="360"/>
                  </a:cubicBezTo>
                  <a:cubicBezTo>
                    <a:pt x="204" y="360"/>
                    <a:pt x="204" y="360"/>
                    <a:pt x="204" y="360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5" y="347"/>
                    <a:pt x="226" y="346"/>
                    <a:pt x="227" y="345"/>
                  </a:cubicBezTo>
                  <a:cubicBezTo>
                    <a:pt x="227" y="345"/>
                    <a:pt x="227" y="345"/>
                    <a:pt x="227" y="345"/>
                  </a:cubicBezTo>
                  <a:cubicBezTo>
                    <a:pt x="227" y="344"/>
                    <a:pt x="227" y="343"/>
                    <a:pt x="227" y="342"/>
                  </a:cubicBezTo>
                  <a:cubicBezTo>
                    <a:pt x="227" y="342"/>
                    <a:pt x="227" y="342"/>
                    <a:pt x="227" y="342"/>
                  </a:cubicBezTo>
                  <a:cubicBezTo>
                    <a:pt x="227" y="341"/>
                    <a:pt x="227" y="340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8"/>
                    <a:pt x="227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6"/>
                    <a:pt x="228" y="335"/>
                    <a:pt x="229" y="334"/>
                  </a:cubicBezTo>
                  <a:cubicBezTo>
                    <a:pt x="229" y="334"/>
                    <a:pt x="229" y="334"/>
                    <a:pt x="229" y="334"/>
                  </a:cubicBezTo>
                  <a:cubicBezTo>
                    <a:pt x="229" y="333"/>
                    <a:pt x="229" y="332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0"/>
                    <a:pt x="229" y="329"/>
                    <a:pt x="230" y="328"/>
                  </a:cubicBezTo>
                  <a:cubicBezTo>
                    <a:pt x="230" y="328"/>
                    <a:pt x="230" y="328"/>
                    <a:pt x="230" y="328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4"/>
                    <a:pt x="229" y="324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28" y="323"/>
                    <a:pt x="227" y="323"/>
                    <a:pt x="225" y="324"/>
                  </a:cubicBezTo>
                  <a:cubicBezTo>
                    <a:pt x="225" y="324"/>
                    <a:pt x="225" y="324"/>
                    <a:pt x="225" y="324"/>
                  </a:cubicBezTo>
                  <a:cubicBezTo>
                    <a:pt x="225" y="324"/>
                    <a:pt x="224" y="324"/>
                    <a:pt x="224" y="324"/>
                  </a:cubicBezTo>
                  <a:cubicBezTo>
                    <a:pt x="224" y="324"/>
                    <a:pt x="224" y="324"/>
                    <a:pt x="224" y="324"/>
                  </a:cubicBezTo>
                  <a:cubicBezTo>
                    <a:pt x="223" y="324"/>
                    <a:pt x="221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19" y="324"/>
                    <a:pt x="218" y="324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7" y="325"/>
                    <a:pt x="216" y="325"/>
                    <a:pt x="215" y="325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4" y="325"/>
                    <a:pt x="214" y="325"/>
                    <a:pt x="213" y="325"/>
                  </a:cubicBezTo>
                  <a:cubicBezTo>
                    <a:pt x="213" y="325"/>
                    <a:pt x="213" y="325"/>
                    <a:pt x="213" y="325"/>
                  </a:cubicBezTo>
                  <a:cubicBezTo>
                    <a:pt x="212" y="325"/>
                    <a:pt x="211" y="325"/>
                    <a:pt x="211" y="325"/>
                  </a:cubicBezTo>
                  <a:cubicBezTo>
                    <a:pt x="211" y="325"/>
                    <a:pt x="211" y="325"/>
                    <a:pt x="211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4"/>
                    <a:pt x="209" y="323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1"/>
                    <a:pt x="210" y="321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19"/>
                    <a:pt x="210" y="319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3" y="316"/>
                    <a:pt x="213" y="316"/>
                  </a:cubicBezTo>
                  <a:cubicBezTo>
                    <a:pt x="213" y="316"/>
                    <a:pt x="213" y="316"/>
                    <a:pt x="213" y="316"/>
                  </a:cubicBezTo>
                  <a:cubicBezTo>
                    <a:pt x="213" y="316"/>
                    <a:pt x="214" y="316"/>
                    <a:pt x="214" y="316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5" y="316"/>
                    <a:pt x="215" y="316"/>
                    <a:pt x="216" y="315"/>
                  </a:cubicBezTo>
                  <a:cubicBezTo>
                    <a:pt x="216" y="315"/>
                    <a:pt x="216" y="315"/>
                    <a:pt x="216" y="315"/>
                  </a:cubicBezTo>
                  <a:cubicBezTo>
                    <a:pt x="217" y="315"/>
                    <a:pt x="218" y="315"/>
                    <a:pt x="218" y="315"/>
                  </a:cubicBezTo>
                  <a:cubicBezTo>
                    <a:pt x="218" y="315"/>
                    <a:pt x="218" y="315"/>
                    <a:pt x="218" y="315"/>
                  </a:cubicBezTo>
                  <a:cubicBezTo>
                    <a:pt x="219" y="315"/>
                    <a:pt x="220" y="314"/>
                    <a:pt x="220" y="313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21" y="313"/>
                    <a:pt x="221" y="313"/>
                    <a:pt x="221" y="312"/>
                  </a:cubicBezTo>
                  <a:cubicBezTo>
                    <a:pt x="221" y="312"/>
                    <a:pt x="221" y="312"/>
                    <a:pt x="221" y="312"/>
                  </a:cubicBezTo>
                  <a:cubicBezTo>
                    <a:pt x="223" y="312"/>
                    <a:pt x="224" y="312"/>
                    <a:pt x="225" y="311"/>
                  </a:cubicBezTo>
                  <a:cubicBezTo>
                    <a:pt x="225" y="311"/>
                    <a:pt x="225" y="311"/>
                    <a:pt x="225" y="311"/>
                  </a:cubicBezTo>
                  <a:cubicBezTo>
                    <a:pt x="225" y="311"/>
                    <a:pt x="225" y="311"/>
                    <a:pt x="225" y="310"/>
                  </a:cubicBezTo>
                  <a:cubicBezTo>
                    <a:pt x="225" y="310"/>
                    <a:pt x="225" y="310"/>
                    <a:pt x="225" y="310"/>
                  </a:cubicBezTo>
                  <a:cubicBezTo>
                    <a:pt x="227" y="310"/>
                    <a:pt x="228" y="309"/>
                    <a:pt x="229" y="309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8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30" y="305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09" y="302"/>
                    <a:pt x="208" y="302"/>
                    <a:pt x="208" y="302"/>
                  </a:cubicBezTo>
                  <a:cubicBezTo>
                    <a:pt x="208" y="302"/>
                    <a:pt x="208" y="302"/>
                    <a:pt x="208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6" y="302"/>
                    <a:pt x="206" y="302"/>
                    <a:pt x="206" y="301"/>
                  </a:cubicBezTo>
                  <a:cubicBezTo>
                    <a:pt x="206" y="301"/>
                    <a:pt x="206" y="301"/>
                    <a:pt x="206" y="301"/>
                  </a:cubicBezTo>
                  <a:cubicBezTo>
                    <a:pt x="206" y="301"/>
                    <a:pt x="206" y="300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8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6"/>
                    <a:pt x="206" y="295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207" y="294"/>
                    <a:pt x="208" y="292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1" y="292"/>
                    <a:pt x="200" y="293"/>
                    <a:pt x="199" y="294"/>
                  </a:cubicBezTo>
                  <a:cubicBezTo>
                    <a:pt x="199" y="294"/>
                    <a:pt x="199" y="294"/>
                    <a:pt x="199" y="294"/>
                  </a:cubicBezTo>
                  <a:cubicBezTo>
                    <a:pt x="198" y="295"/>
                    <a:pt x="197" y="296"/>
                    <a:pt x="195" y="297"/>
                  </a:cubicBezTo>
                  <a:cubicBezTo>
                    <a:pt x="195" y="297"/>
                    <a:pt x="195" y="297"/>
                    <a:pt x="195" y="297"/>
                  </a:cubicBezTo>
                  <a:cubicBezTo>
                    <a:pt x="194" y="299"/>
                    <a:pt x="194" y="300"/>
                    <a:pt x="193" y="301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92" y="304"/>
                    <a:pt x="192" y="307"/>
                    <a:pt x="191" y="310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1" y="312"/>
                    <a:pt x="190" y="315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89" y="320"/>
                    <a:pt x="189" y="322"/>
                    <a:pt x="189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9" y="327"/>
                    <a:pt x="189" y="330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0" y="335"/>
                    <a:pt x="190" y="337"/>
                    <a:pt x="190" y="339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1" y="342"/>
                    <a:pt x="192" y="344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9"/>
                    <a:pt x="194" y="351"/>
                    <a:pt x="195" y="353"/>
                  </a:cubicBezTo>
                  <a:cubicBezTo>
                    <a:pt x="195" y="353"/>
                    <a:pt x="195" y="353"/>
                    <a:pt x="195" y="353"/>
                  </a:cubicBezTo>
                  <a:cubicBezTo>
                    <a:pt x="200" y="359"/>
                    <a:pt x="200" y="359"/>
                    <a:pt x="200" y="359"/>
                  </a:cubicBezTo>
                  <a:close/>
                  <a:moveTo>
                    <a:pt x="634" y="347"/>
                  </a:moveTo>
                  <a:cubicBezTo>
                    <a:pt x="633" y="347"/>
                    <a:pt x="633" y="347"/>
                    <a:pt x="633" y="347"/>
                  </a:cubicBezTo>
                  <a:cubicBezTo>
                    <a:pt x="633" y="347"/>
                    <a:pt x="633" y="347"/>
                    <a:pt x="633" y="347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5" y="347"/>
                    <a:pt x="635" y="347"/>
                    <a:pt x="635" y="347"/>
                  </a:cubicBezTo>
                  <a:lnTo>
                    <a:pt x="634" y="347"/>
                  </a:lnTo>
                  <a:close/>
                  <a:moveTo>
                    <a:pt x="137" y="267"/>
                  </a:moveTo>
                  <a:cubicBezTo>
                    <a:pt x="181" y="255"/>
                    <a:pt x="181" y="255"/>
                    <a:pt x="181" y="255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6" y="253"/>
                    <a:pt x="191" y="251"/>
                    <a:pt x="196" y="250"/>
                  </a:cubicBezTo>
                  <a:cubicBezTo>
                    <a:pt x="196" y="250"/>
                    <a:pt x="196" y="250"/>
                    <a:pt x="196" y="250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4" y="256"/>
                    <a:pt x="133" y="258"/>
                    <a:pt x="132" y="260"/>
                  </a:cubicBezTo>
                  <a:cubicBezTo>
                    <a:pt x="132" y="260"/>
                    <a:pt x="132" y="260"/>
                    <a:pt x="132" y="260"/>
                  </a:cubicBezTo>
                  <a:cubicBezTo>
                    <a:pt x="132" y="262"/>
                    <a:pt x="131" y="263"/>
                    <a:pt x="131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3" y="265"/>
                    <a:pt x="135" y="266"/>
                    <a:pt x="137" y="267"/>
                  </a:cubicBezTo>
                  <a:close/>
                  <a:moveTo>
                    <a:pt x="576" y="207"/>
                  </a:moveTo>
                  <a:cubicBezTo>
                    <a:pt x="581" y="167"/>
                    <a:pt x="581" y="167"/>
                    <a:pt x="581" y="167"/>
                  </a:cubicBezTo>
                  <a:cubicBezTo>
                    <a:pt x="581" y="167"/>
                    <a:pt x="581" y="167"/>
                    <a:pt x="581" y="167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6" y="207"/>
                    <a:pt x="576" y="207"/>
                    <a:pt x="576" y="207"/>
                  </a:cubicBezTo>
                  <a:close/>
                  <a:moveTo>
                    <a:pt x="1844" y="194"/>
                  </a:moveTo>
                  <a:cubicBezTo>
                    <a:pt x="1845" y="193"/>
                    <a:pt x="1845" y="193"/>
                    <a:pt x="1845" y="193"/>
                  </a:cubicBezTo>
                  <a:cubicBezTo>
                    <a:pt x="1845" y="193"/>
                    <a:pt x="1845" y="193"/>
                    <a:pt x="1845" y="193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2" y="194"/>
                    <a:pt x="1842" y="194"/>
                    <a:pt x="1842" y="194"/>
                  </a:cubicBezTo>
                  <a:lnTo>
                    <a:pt x="1844" y="194"/>
                  </a:lnTo>
                  <a:close/>
                  <a:moveTo>
                    <a:pt x="1916" y="194"/>
                  </a:moveTo>
                  <a:cubicBezTo>
                    <a:pt x="1918" y="191"/>
                    <a:pt x="1918" y="191"/>
                    <a:pt x="1918" y="191"/>
                  </a:cubicBezTo>
                  <a:cubicBezTo>
                    <a:pt x="1918" y="191"/>
                    <a:pt x="1918" y="191"/>
                    <a:pt x="1918" y="191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4" y="194"/>
                    <a:pt x="1914" y="194"/>
                    <a:pt x="1914" y="194"/>
                  </a:cubicBezTo>
                  <a:lnTo>
                    <a:pt x="1916" y="194"/>
                  </a:lnTo>
                  <a:close/>
                  <a:moveTo>
                    <a:pt x="1879" y="168"/>
                  </a:moveTo>
                  <a:cubicBezTo>
                    <a:pt x="1881" y="168"/>
                    <a:pt x="1881" y="168"/>
                    <a:pt x="1881" y="168"/>
                  </a:cubicBezTo>
                  <a:cubicBezTo>
                    <a:pt x="1881" y="168"/>
                    <a:pt x="1881" y="168"/>
                    <a:pt x="1881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7" y="168"/>
                    <a:pt x="1877" y="168"/>
                    <a:pt x="1877" y="168"/>
                  </a:cubicBezTo>
                  <a:lnTo>
                    <a:pt x="1879" y="168"/>
                  </a:lnTo>
                  <a:close/>
                  <a:moveTo>
                    <a:pt x="583" y="131"/>
                  </a:moveTo>
                  <a:cubicBezTo>
                    <a:pt x="583" y="130"/>
                    <a:pt x="583" y="130"/>
                    <a:pt x="583" y="130"/>
                  </a:cubicBezTo>
                  <a:cubicBezTo>
                    <a:pt x="583" y="130"/>
                    <a:pt x="583" y="130"/>
                    <a:pt x="583" y="130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4" y="131"/>
                    <a:pt x="584" y="131"/>
                    <a:pt x="584" y="131"/>
                  </a:cubicBezTo>
                  <a:lnTo>
                    <a:pt x="583" y="131"/>
                  </a:lnTo>
                  <a:close/>
                  <a:moveTo>
                    <a:pt x="1853" y="121"/>
                  </a:moveTo>
                  <a:cubicBezTo>
                    <a:pt x="1854" y="121"/>
                    <a:pt x="1854" y="121"/>
                    <a:pt x="1854" y="121"/>
                  </a:cubicBezTo>
                  <a:lnTo>
                    <a:pt x="1853" y="121"/>
                  </a:lnTo>
                  <a:close/>
                  <a:moveTo>
                    <a:pt x="196" y="69"/>
                  </a:move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8"/>
                  </a:cubicBezTo>
                  <a:lnTo>
                    <a:pt x="196" y="69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30" name="ïṣḷîḍè">
              <a:extLst>
                <a:ext uri="{FF2B5EF4-FFF2-40B4-BE49-F238E27FC236}">
                  <a16:creationId xmlns="" xmlns:a16="http://schemas.microsoft.com/office/drawing/2014/main" id="{FE7CBCFB-B569-4C85-9E87-0CEE1212EEDB}"/>
                </a:ext>
              </a:extLst>
            </p:cNvPr>
            <p:cNvSpPr/>
            <p:nvPr userDrawn="1"/>
          </p:nvSpPr>
          <p:spPr bwMode="auto">
            <a:xfrm>
              <a:off x="5449264" y="1792856"/>
              <a:ext cx="2389271" cy="66446"/>
            </a:xfrm>
            <a:custGeom>
              <a:avLst/>
              <a:gdLst>
                <a:gd name="T0" fmla="*/ 28 w 2078"/>
                <a:gd name="T1" fmla="*/ 9 h 58"/>
                <a:gd name="T2" fmla="*/ 38 w 2078"/>
                <a:gd name="T3" fmla="*/ 57 h 58"/>
                <a:gd name="T4" fmla="*/ 111 w 2078"/>
                <a:gd name="T5" fmla="*/ 2 h 58"/>
                <a:gd name="T6" fmla="*/ 87 w 2078"/>
                <a:gd name="T7" fmla="*/ 2 h 58"/>
                <a:gd name="T8" fmla="*/ 111 w 2078"/>
                <a:gd name="T9" fmla="*/ 2 h 58"/>
                <a:gd name="T10" fmla="*/ 176 w 2078"/>
                <a:gd name="T11" fmla="*/ 2 h 58"/>
                <a:gd name="T12" fmla="*/ 169 w 2078"/>
                <a:gd name="T13" fmla="*/ 12 h 58"/>
                <a:gd name="T14" fmla="*/ 253 w 2078"/>
                <a:gd name="T15" fmla="*/ 45 h 58"/>
                <a:gd name="T16" fmla="*/ 226 w 2078"/>
                <a:gd name="T17" fmla="*/ 11 h 58"/>
                <a:gd name="T18" fmla="*/ 324 w 2078"/>
                <a:gd name="T19" fmla="*/ 48 h 58"/>
                <a:gd name="T20" fmla="*/ 311 w 2078"/>
                <a:gd name="T21" fmla="*/ 0 h 58"/>
                <a:gd name="T22" fmla="*/ 314 w 2078"/>
                <a:gd name="T23" fmla="*/ 27 h 58"/>
                <a:gd name="T24" fmla="*/ 395 w 2078"/>
                <a:gd name="T25" fmla="*/ 48 h 58"/>
                <a:gd name="T26" fmla="*/ 396 w 2078"/>
                <a:gd name="T27" fmla="*/ 2 h 58"/>
                <a:gd name="T28" fmla="*/ 443 w 2078"/>
                <a:gd name="T29" fmla="*/ 30 h 58"/>
                <a:gd name="T30" fmla="*/ 470 w 2078"/>
                <a:gd name="T31" fmla="*/ 9 h 58"/>
                <a:gd name="T32" fmla="*/ 535 w 2078"/>
                <a:gd name="T33" fmla="*/ 2 h 58"/>
                <a:gd name="T34" fmla="*/ 550 w 2078"/>
                <a:gd name="T35" fmla="*/ 57 h 58"/>
                <a:gd name="T36" fmla="*/ 600 w 2078"/>
                <a:gd name="T37" fmla="*/ 30 h 58"/>
                <a:gd name="T38" fmla="*/ 614 w 2078"/>
                <a:gd name="T39" fmla="*/ 58 h 58"/>
                <a:gd name="T40" fmla="*/ 627 w 2078"/>
                <a:gd name="T41" fmla="*/ 37 h 58"/>
                <a:gd name="T42" fmla="*/ 692 w 2078"/>
                <a:gd name="T43" fmla="*/ 32 h 58"/>
                <a:gd name="T44" fmla="*/ 728 w 2078"/>
                <a:gd name="T45" fmla="*/ 2 h 58"/>
                <a:gd name="T46" fmla="*/ 790 w 2078"/>
                <a:gd name="T47" fmla="*/ 45 h 58"/>
                <a:gd name="T48" fmla="*/ 763 w 2078"/>
                <a:gd name="T49" fmla="*/ 11 h 58"/>
                <a:gd name="T50" fmla="*/ 836 w 2078"/>
                <a:gd name="T51" fmla="*/ 57 h 58"/>
                <a:gd name="T52" fmla="*/ 882 w 2078"/>
                <a:gd name="T53" fmla="*/ 45 h 58"/>
                <a:gd name="T54" fmla="*/ 964 w 2078"/>
                <a:gd name="T55" fmla="*/ 57 h 58"/>
                <a:gd name="T56" fmla="*/ 939 w 2078"/>
                <a:gd name="T57" fmla="*/ 24 h 58"/>
                <a:gd name="T58" fmla="*/ 998 w 2078"/>
                <a:gd name="T59" fmla="*/ 11 h 58"/>
                <a:gd name="T60" fmla="*/ 998 w 2078"/>
                <a:gd name="T61" fmla="*/ 35 h 58"/>
                <a:gd name="T62" fmla="*/ 1027 w 2078"/>
                <a:gd name="T63" fmla="*/ 42 h 58"/>
                <a:gd name="T64" fmla="*/ 987 w 2078"/>
                <a:gd name="T65" fmla="*/ 57 h 58"/>
                <a:gd name="T66" fmla="*/ 1068 w 2078"/>
                <a:gd name="T67" fmla="*/ 34 h 58"/>
                <a:gd name="T68" fmla="*/ 1070 w 2078"/>
                <a:gd name="T69" fmla="*/ 58 h 58"/>
                <a:gd name="T70" fmla="*/ 1080 w 2078"/>
                <a:gd name="T71" fmla="*/ 18 h 58"/>
                <a:gd name="T72" fmla="*/ 1127 w 2078"/>
                <a:gd name="T73" fmla="*/ 2 h 58"/>
                <a:gd name="T74" fmla="*/ 1190 w 2078"/>
                <a:gd name="T75" fmla="*/ 11 h 58"/>
                <a:gd name="T76" fmla="*/ 1236 w 2078"/>
                <a:gd name="T77" fmla="*/ 39 h 58"/>
                <a:gd name="T78" fmla="*/ 1224 w 2078"/>
                <a:gd name="T79" fmla="*/ 39 h 58"/>
                <a:gd name="T80" fmla="*/ 1315 w 2078"/>
                <a:gd name="T81" fmla="*/ 58 h 58"/>
                <a:gd name="T82" fmla="*/ 1375 w 2078"/>
                <a:gd name="T83" fmla="*/ 57 h 58"/>
                <a:gd name="T84" fmla="*/ 1399 w 2078"/>
                <a:gd name="T85" fmla="*/ 11 h 58"/>
                <a:gd name="T86" fmla="*/ 1448 w 2078"/>
                <a:gd name="T87" fmla="*/ 11 h 58"/>
                <a:gd name="T88" fmla="*/ 1431 w 2078"/>
                <a:gd name="T89" fmla="*/ 2 h 58"/>
                <a:gd name="T90" fmla="*/ 1507 w 2078"/>
                <a:gd name="T91" fmla="*/ 33 h 58"/>
                <a:gd name="T92" fmla="*/ 1531 w 2078"/>
                <a:gd name="T93" fmla="*/ 2 h 58"/>
                <a:gd name="T94" fmla="*/ 1576 w 2078"/>
                <a:gd name="T95" fmla="*/ 58 h 58"/>
                <a:gd name="T96" fmla="*/ 1586 w 2078"/>
                <a:gd name="T97" fmla="*/ 20 h 58"/>
                <a:gd name="T98" fmla="*/ 1664 w 2078"/>
                <a:gd name="T99" fmla="*/ 57 h 58"/>
                <a:gd name="T100" fmla="*/ 1620 w 2078"/>
                <a:gd name="T101" fmla="*/ 2 h 58"/>
                <a:gd name="T102" fmla="*/ 1726 w 2078"/>
                <a:gd name="T103" fmla="*/ 45 h 58"/>
                <a:gd name="T104" fmla="*/ 1698 w 2078"/>
                <a:gd name="T105" fmla="*/ 11 h 58"/>
                <a:gd name="T106" fmla="*/ 1784 w 2078"/>
                <a:gd name="T107" fmla="*/ 0 h 58"/>
                <a:gd name="T108" fmla="*/ 1771 w 2078"/>
                <a:gd name="T109" fmla="*/ 30 h 58"/>
                <a:gd name="T110" fmla="*/ 1833 w 2078"/>
                <a:gd name="T111" fmla="*/ 2 h 58"/>
                <a:gd name="T112" fmla="*/ 1886 w 2078"/>
                <a:gd name="T113" fmla="*/ 30 h 58"/>
                <a:gd name="T114" fmla="*/ 1913 w 2078"/>
                <a:gd name="T115" fmla="*/ 9 h 58"/>
                <a:gd name="T116" fmla="*/ 1986 w 2078"/>
                <a:gd name="T117" fmla="*/ 9 h 58"/>
                <a:gd name="T118" fmla="*/ 1997 w 2078"/>
                <a:gd name="T119" fmla="*/ 57 h 58"/>
                <a:gd name="T120" fmla="*/ 2048 w 2078"/>
                <a:gd name="T121" fmla="*/ 57 h 58"/>
                <a:gd name="T122" fmla="*/ 2043 w 2078"/>
                <a:gd name="T12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78" h="58">
                  <a:moveTo>
                    <a:pt x="38" y="37"/>
                  </a:moveTo>
                  <a:cubicBezTo>
                    <a:pt x="38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4" y="49"/>
                    <a:pt x="30" y="50"/>
                    <a:pt x="28" y="50"/>
                  </a:cubicBezTo>
                  <a:cubicBezTo>
                    <a:pt x="18" y="49"/>
                    <a:pt x="12" y="43"/>
                    <a:pt x="12" y="30"/>
                  </a:cubicBezTo>
                  <a:cubicBezTo>
                    <a:pt x="12" y="16"/>
                    <a:pt x="18" y="9"/>
                    <a:pt x="28" y="9"/>
                  </a:cubicBezTo>
                  <a:cubicBezTo>
                    <a:pt x="35" y="9"/>
                    <a:pt x="38" y="12"/>
                    <a:pt x="3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6"/>
                    <a:pt x="43" y="0"/>
                    <a:pt x="25" y="0"/>
                  </a:cubicBezTo>
                  <a:cubicBezTo>
                    <a:pt x="9" y="2"/>
                    <a:pt x="0" y="11"/>
                    <a:pt x="0" y="30"/>
                  </a:cubicBezTo>
                  <a:cubicBezTo>
                    <a:pt x="0" y="47"/>
                    <a:pt x="9" y="57"/>
                    <a:pt x="25" y="58"/>
                  </a:cubicBezTo>
                  <a:cubicBezTo>
                    <a:pt x="31" y="58"/>
                    <a:pt x="35" y="58"/>
                    <a:pt x="38" y="57"/>
                  </a:cubicBezTo>
                  <a:cubicBezTo>
                    <a:pt x="42" y="57"/>
                    <a:pt x="46" y="57"/>
                    <a:pt x="50" y="55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111" y="2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1" y="39"/>
                    <a:pt x="110" y="43"/>
                    <a:pt x="108" y="45"/>
                  </a:cubicBezTo>
                  <a:cubicBezTo>
                    <a:pt x="107" y="48"/>
                    <a:pt x="103" y="50"/>
                    <a:pt x="99" y="50"/>
                  </a:cubicBezTo>
                  <a:cubicBezTo>
                    <a:pt x="94" y="50"/>
                    <a:pt x="91" y="48"/>
                    <a:pt x="89" y="45"/>
                  </a:cubicBezTo>
                  <a:cubicBezTo>
                    <a:pt x="87" y="43"/>
                    <a:pt x="87" y="39"/>
                    <a:pt x="87" y="3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50"/>
                    <a:pt x="83" y="57"/>
                    <a:pt x="99" y="58"/>
                  </a:cubicBezTo>
                  <a:cubicBezTo>
                    <a:pt x="114" y="57"/>
                    <a:pt x="122" y="50"/>
                    <a:pt x="123" y="36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11" y="2"/>
                    <a:pt x="111" y="2"/>
                    <a:pt x="111" y="2"/>
                  </a:cubicBezTo>
                  <a:close/>
                  <a:moveTo>
                    <a:pt x="154" y="57"/>
                  </a:moveTo>
                  <a:cubicBezTo>
                    <a:pt x="158" y="45"/>
                    <a:pt x="158" y="45"/>
                    <a:pt x="158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54" y="57"/>
                    <a:pt x="154" y="57"/>
                    <a:pt x="154" y="57"/>
                  </a:cubicBezTo>
                  <a:close/>
                  <a:moveTo>
                    <a:pt x="161" y="36"/>
                  </a:move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61" y="36"/>
                    <a:pt x="161" y="36"/>
                    <a:pt x="161" y="36"/>
                  </a:cubicBezTo>
                  <a:close/>
                  <a:moveTo>
                    <a:pt x="264" y="57"/>
                  </a:moveTo>
                  <a:cubicBezTo>
                    <a:pt x="264" y="2"/>
                    <a:pt x="264" y="2"/>
                    <a:pt x="264" y="2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64" y="57"/>
                    <a:pt x="264" y="57"/>
                    <a:pt x="264" y="57"/>
                  </a:cubicBezTo>
                  <a:close/>
                  <a:moveTo>
                    <a:pt x="324" y="37"/>
                  </a:moveTo>
                  <a:cubicBezTo>
                    <a:pt x="324" y="48"/>
                    <a:pt x="324" y="48"/>
                    <a:pt x="324" y="48"/>
                  </a:cubicBezTo>
                  <a:cubicBezTo>
                    <a:pt x="324" y="49"/>
                    <a:pt x="323" y="49"/>
                    <a:pt x="324" y="48"/>
                  </a:cubicBezTo>
                  <a:cubicBezTo>
                    <a:pt x="320" y="49"/>
                    <a:pt x="316" y="50"/>
                    <a:pt x="313" y="50"/>
                  </a:cubicBezTo>
                  <a:cubicBezTo>
                    <a:pt x="303" y="49"/>
                    <a:pt x="298" y="43"/>
                    <a:pt x="298" y="30"/>
                  </a:cubicBezTo>
                  <a:cubicBezTo>
                    <a:pt x="298" y="16"/>
                    <a:pt x="303" y="9"/>
                    <a:pt x="313" y="9"/>
                  </a:cubicBezTo>
                  <a:cubicBezTo>
                    <a:pt x="321" y="9"/>
                    <a:pt x="324" y="12"/>
                    <a:pt x="324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6"/>
                    <a:pt x="328" y="0"/>
                    <a:pt x="311" y="0"/>
                  </a:cubicBezTo>
                  <a:cubicBezTo>
                    <a:pt x="294" y="2"/>
                    <a:pt x="286" y="11"/>
                    <a:pt x="286" y="30"/>
                  </a:cubicBezTo>
                  <a:cubicBezTo>
                    <a:pt x="286" y="47"/>
                    <a:pt x="294" y="57"/>
                    <a:pt x="311" y="58"/>
                  </a:cubicBezTo>
                  <a:cubicBezTo>
                    <a:pt x="316" y="58"/>
                    <a:pt x="320" y="58"/>
                    <a:pt x="324" y="57"/>
                  </a:cubicBezTo>
                  <a:cubicBezTo>
                    <a:pt x="328" y="57"/>
                    <a:pt x="332" y="57"/>
                    <a:pt x="336" y="55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37"/>
                    <a:pt x="314" y="37"/>
                    <a:pt x="314" y="37"/>
                  </a:cubicBezTo>
                  <a:cubicBezTo>
                    <a:pt x="324" y="37"/>
                    <a:pt x="324" y="37"/>
                    <a:pt x="324" y="37"/>
                  </a:cubicBezTo>
                  <a:close/>
                  <a:moveTo>
                    <a:pt x="388" y="11"/>
                  </a:moveTo>
                  <a:cubicBezTo>
                    <a:pt x="395" y="11"/>
                    <a:pt x="395" y="11"/>
                    <a:pt x="395" y="11"/>
                  </a:cubicBezTo>
                  <a:cubicBezTo>
                    <a:pt x="405" y="11"/>
                    <a:pt x="411" y="17"/>
                    <a:pt x="411" y="30"/>
                  </a:cubicBezTo>
                  <a:cubicBezTo>
                    <a:pt x="411" y="42"/>
                    <a:pt x="405" y="48"/>
                    <a:pt x="395" y="48"/>
                  </a:cubicBezTo>
                  <a:cubicBezTo>
                    <a:pt x="388" y="48"/>
                    <a:pt x="388" y="48"/>
                    <a:pt x="388" y="48"/>
                  </a:cubicBezTo>
                  <a:cubicBezTo>
                    <a:pt x="388" y="11"/>
                    <a:pt x="388" y="11"/>
                    <a:pt x="388" y="11"/>
                  </a:cubicBezTo>
                  <a:close/>
                  <a:moveTo>
                    <a:pt x="377" y="57"/>
                  </a:moveTo>
                  <a:cubicBezTo>
                    <a:pt x="396" y="57"/>
                    <a:pt x="396" y="57"/>
                    <a:pt x="396" y="57"/>
                  </a:cubicBezTo>
                  <a:cubicBezTo>
                    <a:pt x="414" y="57"/>
                    <a:pt x="423" y="48"/>
                    <a:pt x="423" y="30"/>
                  </a:cubicBezTo>
                  <a:cubicBezTo>
                    <a:pt x="423" y="11"/>
                    <a:pt x="414" y="2"/>
                    <a:pt x="396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57"/>
                    <a:pt x="377" y="57"/>
                    <a:pt x="377" y="57"/>
                  </a:cubicBezTo>
                  <a:close/>
                  <a:moveTo>
                    <a:pt x="470" y="58"/>
                  </a:moveTo>
                  <a:cubicBezTo>
                    <a:pt x="486" y="57"/>
                    <a:pt x="495" y="48"/>
                    <a:pt x="495" y="30"/>
                  </a:cubicBezTo>
                  <a:cubicBezTo>
                    <a:pt x="495" y="11"/>
                    <a:pt x="486" y="1"/>
                    <a:pt x="470" y="0"/>
                  </a:cubicBezTo>
                  <a:cubicBezTo>
                    <a:pt x="453" y="1"/>
                    <a:pt x="444" y="11"/>
                    <a:pt x="443" y="30"/>
                  </a:cubicBezTo>
                  <a:cubicBezTo>
                    <a:pt x="444" y="48"/>
                    <a:pt x="452" y="57"/>
                    <a:pt x="470" y="58"/>
                  </a:cubicBezTo>
                  <a:close/>
                  <a:moveTo>
                    <a:pt x="470" y="9"/>
                  </a:moveTo>
                  <a:cubicBezTo>
                    <a:pt x="479" y="9"/>
                    <a:pt x="483" y="16"/>
                    <a:pt x="483" y="30"/>
                  </a:cubicBezTo>
                  <a:cubicBezTo>
                    <a:pt x="483" y="43"/>
                    <a:pt x="479" y="50"/>
                    <a:pt x="470" y="50"/>
                  </a:cubicBezTo>
                  <a:cubicBezTo>
                    <a:pt x="460" y="50"/>
                    <a:pt x="456" y="43"/>
                    <a:pt x="456" y="30"/>
                  </a:cubicBezTo>
                  <a:cubicBezTo>
                    <a:pt x="456" y="16"/>
                    <a:pt x="460" y="9"/>
                    <a:pt x="470" y="9"/>
                  </a:cubicBezTo>
                  <a:close/>
                  <a:moveTo>
                    <a:pt x="567" y="57"/>
                  </a:moveTo>
                  <a:cubicBezTo>
                    <a:pt x="567" y="2"/>
                    <a:pt x="567" y="2"/>
                    <a:pt x="567" y="2"/>
                  </a:cubicBezTo>
                  <a:cubicBezTo>
                    <a:pt x="556" y="2"/>
                    <a:pt x="556" y="2"/>
                    <a:pt x="556" y="2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35" y="2"/>
                    <a:pt x="535" y="2"/>
                    <a:pt x="535" y="2"/>
                  </a:cubicBezTo>
                  <a:cubicBezTo>
                    <a:pt x="518" y="2"/>
                    <a:pt x="518" y="2"/>
                    <a:pt x="518" y="2"/>
                  </a:cubicBezTo>
                  <a:cubicBezTo>
                    <a:pt x="518" y="57"/>
                    <a:pt x="518" y="57"/>
                    <a:pt x="518" y="57"/>
                  </a:cubicBezTo>
                  <a:cubicBezTo>
                    <a:pt x="528" y="57"/>
                    <a:pt x="528" y="57"/>
                    <a:pt x="528" y="57"/>
                  </a:cubicBezTo>
                  <a:cubicBezTo>
                    <a:pt x="528" y="11"/>
                    <a:pt x="528" y="11"/>
                    <a:pt x="528" y="11"/>
                  </a:cubicBezTo>
                  <a:cubicBezTo>
                    <a:pt x="529" y="11"/>
                    <a:pt x="529" y="11"/>
                    <a:pt x="529" y="11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7" y="57"/>
                    <a:pt x="567" y="57"/>
                    <a:pt x="567" y="57"/>
                  </a:cubicBezTo>
                  <a:close/>
                  <a:moveTo>
                    <a:pt x="627" y="37"/>
                  </a:moveTo>
                  <a:cubicBezTo>
                    <a:pt x="627" y="48"/>
                    <a:pt x="627" y="48"/>
                    <a:pt x="627" y="48"/>
                  </a:cubicBezTo>
                  <a:cubicBezTo>
                    <a:pt x="626" y="49"/>
                    <a:pt x="626" y="49"/>
                    <a:pt x="626" y="48"/>
                  </a:cubicBezTo>
                  <a:cubicBezTo>
                    <a:pt x="622" y="49"/>
                    <a:pt x="619" y="50"/>
                    <a:pt x="616" y="50"/>
                  </a:cubicBezTo>
                  <a:cubicBezTo>
                    <a:pt x="606" y="49"/>
                    <a:pt x="601" y="43"/>
                    <a:pt x="600" y="30"/>
                  </a:cubicBezTo>
                  <a:cubicBezTo>
                    <a:pt x="601" y="16"/>
                    <a:pt x="606" y="9"/>
                    <a:pt x="616" y="9"/>
                  </a:cubicBezTo>
                  <a:cubicBezTo>
                    <a:pt x="623" y="9"/>
                    <a:pt x="627" y="12"/>
                    <a:pt x="627" y="18"/>
                  </a:cubicBezTo>
                  <a:cubicBezTo>
                    <a:pt x="639" y="18"/>
                    <a:pt x="639" y="18"/>
                    <a:pt x="639" y="18"/>
                  </a:cubicBezTo>
                  <a:cubicBezTo>
                    <a:pt x="639" y="6"/>
                    <a:pt x="631" y="0"/>
                    <a:pt x="614" y="0"/>
                  </a:cubicBezTo>
                  <a:cubicBezTo>
                    <a:pt x="597" y="2"/>
                    <a:pt x="588" y="11"/>
                    <a:pt x="588" y="30"/>
                  </a:cubicBezTo>
                  <a:cubicBezTo>
                    <a:pt x="588" y="47"/>
                    <a:pt x="597" y="57"/>
                    <a:pt x="614" y="58"/>
                  </a:cubicBezTo>
                  <a:cubicBezTo>
                    <a:pt x="619" y="58"/>
                    <a:pt x="623" y="58"/>
                    <a:pt x="626" y="57"/>
                  </a:cubicBezTo>
                  <a:cubicBezTo>
                    <a:pt x="630" y="57"/>
                    <a:pt x="634" y="57"/>
                    <a:pt x="638" y="55"/>
                  </a:cubicBezTo>
                  <a:cubicBezTo>
                    <a:pt x="638" y="27"/>
                    <a:pt x="638" y="27"/>
                    <a:pt x="638" y="27"/>
                  </a:cubicBezTo>
                  <a:cubicBezTo>
                    <a:pt x="616" y="27"/>
                    <a:pt x="616" y="27"/>
                    <a:pt x="616" y="27"/>
                  </a:cubicBezTo>
                  <a:cubicBezTo>
                    <a:pt x="616" y="37"/>
                    <a:pt x="616" y="37"/>
                    <a:pt x="616" y="37"/>
                  </a:cubicBezTo>
                  <a:cubicBezTo>
                    <a:pt x="627" y="37"/>
                    <a:pt x="627" y="37"/>
                    <a:pt x="627" y="37"/>
                  </a:cubicBezTo>
                  <a:close/>
                  <a:moveTo>
                    <a:pt x="716" y="2"/>
                  </a:moveTo>
                  <a:cubicBezTo>
                    <a:pt x="716" y="32"/>
                    <a:pt x="716" y="32"/>
                    <a:pt x="716" y="32"/>
                  </a:cubicBezTo>
                  <a:cubicBezTo>
                    <a:pt x="716" y="39"/>
                    <a:pt x="715" y="43"/>
                    <a:pt x="713" y="45"/>
                  </a:cubicBezTo>
                  <a:cubicBezTo>
                    <a:pt x="712" y="48"/>
                    <a:pt x="708" y="50"/>
                    <a:pt x="704" y="50"/>
                  </a:cubicBezTo>
                  <a:cubicBezTo>
                    <a:pt x="699" y="50"/>
                    <a:pt x="696" y="48"/>
                    <a:pt x="694" y="45"/>
                  </a:cubicBezTo>
                  <a:cubicBezTo>
                    <a:pt x="692" y="43"/>
                    <a:pt x="692" y="39"/>
                    <a:pt x="692" y="32"/>
                  </a:cubicBezTo>
                  <a:cubicBezTo>
                    <a:pt x="692" y="2"/>
                    <a:pt x="692" y="2"/>
                    <a:pt x="692" y="2"/>
                  </a:cubicBezTo>
                  <a:cubicBezTo>
                    <a:pt x="680" y="2"/>
                    <a:pt x="680" y="2"/>
                    <a:pt x="680" y="2"/>
                  </a:cubicBezTo>
                  <a:cubicBezTo>
                    <a:pt x="680" y="36"/>
                    <a:pt x="680" y="36"/>
                    <a:pt x="680" y="36"/>
                  </a:cubicBezTo>
                  <a:cubicBezTo>
                    <a:pt x="680" y="50"/>
                    <a:pt x="688" y="57"/>
                    <a:pt x="704" y="58"/>
                  </a:cubicBezTo>
                  <a:cubicBezTo>
                    <a:pt x="719" y="57"/>
                    <a:pt x="727" y="50"/>
                    <a:pt x="728" y="36"/>
                  </a:cubicBezTo>
                  <a:cubicBezTo>
                    <a:pt x="728" y="2"/>
                    <a:pt x="728" y="2"/>
                    <a:pt x="728" y="2"/>
                  </a:cubicBezTo>
                  <a:cubicBezTo>
                    <a:pt x="716" y="2"/>
                    <a:pt x="716" y="2"/>
                    <a:pt x="716" y="2"/>
                  </a:cubicBezTo>
                  <a:close/>
                  <a:moveTo>
                    <a:pt x="801" y="57"/>
                  </a:moveTo>
                  <a:cubicBezTo>
                    <a:pt x="801" y="2"/>
                    <a:pt x="801" y="2"/>
                    <a:pt x="801" y="2"/>
                  </a:cubicBezTo>
                  <a:cubicBezTo>
                    <a:pt x="790" y="2"/>
                    <a:pt x="790" y="2"/>
                    <a:pt x="790" y="2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69" y="2"/>
                    <a:pt x="769" y="2"/>
                    <a:pt x="769" y="2"/>
                  </a:cubicBezTo>
                  <a:cubicBezTo>
                    <a:pt x="752" y="2"/>
                    <a:pt x="752" y="2"/>
                    <a:pt x="752" y="2"/>
                  </a:cubicBezTo>
                  <a:cubicBezTo>
                    <a:pt x="752" y="57"/>
                    <a:pt x="752" y="57"/>
                    <a:pt x="752" y="57"/>
                  </a:cubicBezTo>
                  <a:cubicBezTo>
                    <a:pt x="763" y="57"/>
                    <a:pt x="763" y="57"/>
                    <a:pt x="763" y="57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84" y="57"/>
                    <a:pt x="784" y="57"/>
                    <a:pt x="784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836" y="2"/>
                  </a:moveTo>
                  <a:cubicBezTo>
                    <a:pt x="824" y="2"/>
                    <a:pt x="824" y="2"/>
                    <a:pt x="824" y="2"/>
                  </a:cubicBezTo>
                  <a:cubicBezTo>
                    <a:pt x="824" y="57"/>
                    <a:pt x="824" y="57"/>
                    <a:pt x="824" y="57"/>
                  </a:cubicBezTo>
                  <a:cubicBezTo>
                    <a:pt x="836" y="57"/>
                    <a:pt x="836" y="57"/>
                    <a:pt x="836" y="57"/>
                  </a:cubicBezTo>
                  <a:cubicBezTo>
                    <a:pt x="836" y="2"/>
                    <a:pt x="836" y="2"/>
                    <a:pt x="836" y="2"/>
                  </a:cubicBezTo>
                  <a:close/>
                  <a:moveTo>
                    <a:pt x="875" y="57"/>
                  </a:moveTo>
                  <a:cubicBezTo>
                    <a:pt x="888" y="57"/>
                    <a:pt x="888" y="57"/>
                    <a:pt x="888" y="57"/>
                  </a:cubicBezTo>
                  <a:cubicBezTo>
                    <a:pt x="908" y="2"/>
                    <a:pt x="908" y="2"/>
                    <a:pt x="908" y="2"/>
                  </a:cubicBezTo>
                  <a:cubicBezTo>
                    <a:pt x="896" y="2"/>
                    <a:pt x="896" y="2"/>
                    <a:pt x="896" y="2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68" y="2"/>
                    <a:pt x="868" y="2"/>
                    <a:pt x="868" y="2"/>
                  </a:cubicBezTo>
                  <a:cubicBezTo>
                    <a:pt x="855" y="2"/>
                    <a:pt x="855" y="2"/>
                    <a:pt x="855" y="2"/>
                  </a:cubicBezTo>
                  <a:cubicBezTo>
                    <a:pt x="875" y="57"/>
                    <a:pt x="875" y="57"/>
                    <a:pt x="875" y="57"/>
                  </a:cubicBezTo>
                  <a:close/>
                  <a:moveTo>
                    <a:pt x="927" y="57"/>
                  </a:moveTo>
                  <a:cubicBezTo>
                    <a:pt x="964" y="57"/>
                    <a:pt x="964" y="57"/>
                    <a:pt x="964" y="57"/>
                  </a:cubicBezTo>
                  <a:cubicBezTo>
                    <a:pt x="964" y="48"/>
                    <a:pt x="964" y="48"/>
                    <a:pt x="964" y="48"/>
                  </a:cubicBezTo>
                  <a:cubicBezTo>
                    <a:pt x="939" y="48"/>
                    <a:pt x="939" y="48"/>
                    <a:pt x="939" y="48"/>
                  </a:cubicBezTo>
                  <a:cubicBezTo>
                    <a:pt x="939" y="33"/>
                    <a:pt x="939" y="33"/>
                    <a:pt x="939" y="33"/>
                  </a:cubicBezTo>
                  <a:cubicBezTo>
                    <a:pt x="962" y="33"/>
                    <a:pt x="962" y="33"/>
                    <a:pt x="962" y="33"/>
                  </a:cubicBezTo>
                  <a:cubicBezTo>
                    <a:pt x="962" y="24"/>
                    <a:pt x="962" y="24"/>
                    <a:pt x="962" y="24"/>
                  </a:cubicBezTo>
                  <a:cubicBezTo>
                    <a:pt x="939" y="24"/>
                    <a:pt x="939" y="24"/>
                    <a:pt x="939" y="24"/>
                  </a:cubicBezTo>
                  <a:cubicBezTo>
                    <a:pt x="939" y="11"/>
                    <a:pt x="939" y="11"/>
                    <a:pt x="939" y="11"/>
                  </a:cubicBezTo>
                  <a:cubicBezTo>
                    <a:pt x="963" y="11"/>
                    <a:pt x="963" y="11"/>
                    <a:pt x="963" y="11"/>
                  </a:cubicBezTo>
                  <a:cubicBezTo>
                    <a:pt x="963" y="2"/>
                    <a:pt x="963" y="2"/>
                    <a:pt x="963" y="2"/>
                  </a:cubicBezTo>
                  <a:cubicBezTo>
                    <a:pt x="927" y="2"/>
                    <a:pt x="927" y="2"/>
                    <a:pt x="927" y="2"/>
                  </a:cubicBezTo>
                  <a:cubicBezTo>
                    <a:pt x="927" y="57"/>
                    <a:pt x="927" y="57"/>
                    <a:pt x="927" y="57"/>
                  </a:cubicBezTo>
                  <a:close/>
                  <a:moveTo>
                    <a:pt x="998" y="11"/>
                  </a:moveTo>
                  <a:cubicBezTo>
                    <a:pt x="1008" y="11"/>
                    <a:pt x="1008" y="11"/>
                    <a:pt x="1008" y="11"/>
                  </a:cubicBezTo>
                  <a:cubicBezTo>
                    <a:pt x="1014" y="11"/>
                    <a:pt x="1016" y="13"/>
                    <a:pt x="1016" y="18"/>
                  </a:cubicBezTo>
                  <a:cubicBezTo>
                    <a:pt x="1016" y="23"/>
                    <a:pt x="1014" y="26"/>
                    <a:pt x="1008" y="26"/>
                  </a:cubicBezTo>
                  <a:cubicBezTo>
                    <a:pt x="998" y="26"/>
                    <a:pt x="998" y="26"/>
                    <a:pt x="998" y="26"/>
                  </a:cubicBezTo>
                  <a:cubicBezTo>
                    <a:pt x="998" y="11"/>
                    <a:pt x="998" y="11"/>
                    <a:pt x="998" y="11"/>
                  </a:cubicBezTo>
                  <a:close/>
                  <a:moveTo>
                    <a:pt x="998" y="35"/>
                  </a:moveTo>
                  <a:cubicBezTo>
                    <a:pt x="1011" y="35"/>
                    <a:pt x="1011" y="35"/>
                    <a:pt x="1011" y="35"/>
                  </a:cubicBezTo>
                  <a:cubicBezTo>
                    <a:pt x="1014" y="35"/>
                    <a:pt x="1015" y="37"/>
                    <a:pt x="1016" y="42"/>
                  </a:cubicBezTo>
                  <a:cubicBezTo>
                    <a:pt x="1016" y="47"/>
                    <a:pt x="1017" y="52"/>
                    <a:pt x="1018" y="57"/>
                  </a:cubicBezTo>
                  <a:cubicBezTo>
                    <a:pt x="1031" y="57"/>
                    <a:pt x="1031" y="57"/>
                    <a:pt x="1031" y="57"/>
                  </a:cubicBezTo>
                  <a:cubicBezTo>
                    <a:pt x="1029" y="55"/>
                    <a:pt x="1028" y="51"/>
                    <a:pt x="1028" y="44"/>
                  </a:cubicBezTo>
                  <a:cubicBezTo>
                    <a:pt x="1028" y="44"/>
                    <a:pt x="1028" y="43"/>
                    <a:pt x="1027" y="42"/>
                  </a:cubicBezTo>
                  <a:cubicBezTo>
                    <a:pt x="1027" y="34"/>
                    <a:pt x="1024" y="30"/>
                    <a:pt x="1018" y="30"/>
                  </a:cubicBezTo>
                  <a:cubicBezTo>
                    <a:pt x="1018" y="30"/>
                    <a:pt x="1018" y="30"/>
                    <a:pt x="1018" y="30"/>
                  </a:cubicBezTo>
                  <a:cubicBezTo>
                    <a:pt x="1025" y="28"/>
                    <a:pt x="1029" y="23"/>
                    <a:pt x="1029" y="16"/>
                  </a:cubicBezTo>
                  <a:cubicBezTo>
                    <a:pt x="1029" y="7"/>
                    <a:pt x="1022" y="2"/>
                    <a:pt x="1010" y="2"/>
                  </a:cubicBezTo>
                  <a:cubicBezTo>
                    <a:pt x="987" y="2"/>
                    <a:pt x="987" y="2"/>
                    <a:pt x="987" y="2"/>
                  </a:cubicBezTo>
                  <a:cubicBezTo>
                    <a:pt x="987" y="57"/>
                    <a:pt x="987" y="57"/>
                    <a:pt x="987" y="57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35"/>
                    <a:pt x="998" y="35"/>
                    <a:pt x="998" y="35"/>
                  </a:cubicBezTo>
                  <a:close/>
                  <a:moveTo>
                    <a:pt x="1092" y="18"/>
                  </a:moveTo>
                  <a:cubicBezTo>
                    <a:pt x="1091" y="7"/>
                    <a:pt x="1085" y="1"/>
                    <a:pt x="1073" y="0"/>
                  </a:cubicBezTo>
                  <a:cubicBezTo>
                    <a:pt x="1059" y="1"/>
                    <a:pt x="1051" y="7"/>
                    <a:pt x="1050" y="19"/>
                  </a:cubicBezTo>
                  <a:cubicBezTo>
                    <a:pt x="1050" y="26"/>
                    <a:pt x="1056" y="31"/>
                    <a:pt x="1068" y="34"/>
                  </a:cubicBezTo>
                  <a:cubicBezTo>
                    <a:pt x="1069" y="34"/>
                    <a:pt x="1069" y="34"/>
                    <a:pt x="1070" y="35"/>
                  </a:cubicBezTo>
                  <a:cubicBezTo>
                    <a:pt x="1077" y="36"/>
                    <a:pt x="1081" y="39"/>
                    <a:pt x="1081" y="42"/>
                  </a:cubicBezTo>
                  <a:cubicBezTo>
                    <a:pt x="1081" y="47"/>
                    <a:pt x="1077" y="49"/>
                    <a:pt x="1070" y="50"/>
                  </a:cubicBezTo>
                  <a:cubicBezTo>
                    <a:pt x="1064" y="49"/>
                    <a:pt x="1061" y="46"/>
                    <a:pt x="1061" y="39"/>
                  </a:cubicBezTo>
                  <a:cubicBezTo>
                    <a:pt x="1049" y="39"/>
                    <a:pt x="1049" y="39"/>
                    <a:pt x="1049" y="39"/>
                  </a:cubicBezTo>
                  <a:cubicBezTo>
                    <a:pt x="1049" y="52"/>
                    <a:pt x="1056" y="58"/>
                    <a:pt x="1070" y="58"/>
                  </a:cubicBezTo>
                  <a:cubicBezTo>
                    <a:pt x="1085" y="57"/>
                    <a:pt x="1093" y="51"/>
                    <a:pt x="1093" y="40"/>
                  </a:cubicBezTo>
                  <a:cubicBezTo>
                    <a:pt x="1093" y="32"/>
                    <a:pt x="1087" y="27"/>
                    <a:pt x="1074" y="24"/>
                  </a:cubicBezTo>
                  <a:cubicBezTo>
                    <a:pt x="1073" y="24"/>
                    <a:pt x="1073" y="24"/>
                    <a:pt x="1073" y="24"/>
                  </a:cubicBezTo>
                  <a:cubicBezTo>
                    <a:pt x="1066" y="23"/>
                    <a:pt x="1062" y="21"/>
                    <a:pt x="1063" y="16"/>
                  </a:cubicBezTo>
                  <a:cubicBezTo>
                    <a:pt x="1063" y="12"/>
                    <a:pt x="1066" y="10"/>
                    <a:pt x="1072" y="9"/>
                  </a:cubicBezTo>
                  <a:cubicBezTo>
                    <a:pt x="1077" y="9"/>
                    <a:pt x="1080" y="12"/>
                    <a:pt x="1080" y="18"/>
                  </a:cubicBezTo>
                  <a:cubicBezTo>
                    <a:pt x="1092" y="18"/>
                    <a:pt x="1092" y="18"/>
                    <a:pt x="1092" y="18"/>
                  </a:cubicBezTo>
                  <a:close/>
                  <a:moveTo>
                    <a:pt x="1127" y="2"/>
                  </a:moveTo>
                  <a:cubicBezTo>
                    <a:pt x="1115" y="2"/>
                    <a:pt x="1115" y="2"/>
                    <a:pt x="1115" y="2"/>
                  </a:cubicBezTo>
                  <a:cubicBezTo>
                    <a:pt x="1115" y="57"/>
                    <a:pt x="1115" y="57"/>
                    <a:pt x="1115" y="57"/>
                  </a:cubicBezTo>
                  <a:cubicBezTo>
                    <a:pt x="1127" y="57"/>
                    <a:pt x="1127" y="57"/>
                    <a:pt x="1127" y="57"/>
                  </a:cubicBezTo>
                  <a:cubicBezTo>
                    <a:pt x="1127" y="2"/>
                    <a:pt x="1127" y="2"/>
                    <a:pt x="1127" y="2"/>
                  </a:cubicBezTo>
                  <a:close/>
                  <a:moveTo>
                    <a:pt x="1146" y="11"/>
                  </a:moveTo>
                  <a:cubicBezTo>
                    <a:pt x="1162" y="11"/>
                    <a:pt x="1162" y="11"/>
                    <a:pt x="1162" y="11"/>
                  </a:cubicBezTo>
                  <a:cubicBezTo>
                    <a:pt x="1162" y="57"/>
                    <a:pt x="1162" y="57"/>
                    <a:pt x="1162" y="57"/>
                  </a:cubicBezTo>
                  <a:cubicBezTo>
                    <a:pt x="1174" y="57"/>
                    <a:pt x="1174" y="57"/>
                    <a:pt x="1174" y="57"/>
                  </a:cubicBezTo>
                  <a:cubicBezTo>
                    <a:pt x="1174" y="11"/>
                    <a:pt x="1174" y="11"/>
                    <a:pt x="1174" y="11"/>
                  </a:cubicBezTo>
                  <a:cubicBezTo>
                    <a:pt x="1190" y="11"/>
                    <a:pt x="1190" y="11"/>
                    <a:pt x="1190" y="11"/>
                  </a:cubicBezTo>
                  <a:cubicBezTo>
                    <a:pt x="1190" y="2"/>
                    <a:pt x="1190" y="2"/>
                    <a:pt x="1190" y="2"/>
                  </a:cubicBezTo>
                  <a:cubicBezTo>
                    <a:pt x="1146" y="2"/>
                    <a:pt x="1146" y="2"/>
                    <a:pt x="1146" y="2"/>
                  </a:cubicBezTo>
                  <a:cubicBezTo>
                    <a:pt x="1146" y="11"/>
                    <a:pt x="1146" y="11"/>
                    <a:pt x="1146" y="11"/>
                  </a:cubicBezTo>
                  <a:close/>
                  <a:moveTo>
                    <a:pt x="1224" y="57"/>
                  </a:moveTo>
                  <a:cubicBezTo>
                    <a:pt x="1236" y="57"/>
                    <a:pt x="1236" y="57"/>
                    <a:pt x="1236" y="57"/>
                  </a:cubicBezTo>
                  <a:cubicBezTo>
                    <a:pt x="1236" y="39"/>
                    <a:pt x="1236" y="39"/>
                    <a:pt x="1236" y="39"/>
                  </a:cubicBezTo>
                  <a:cubicBezTo>
                    <a:pt x="1254" y="2"/>
                    <a:pt x="1254" y="2"/>
                    <a:pt x="1254" y="2"/>
                  </a:cubicBezTo>
                  <a:cubicBezTo>
                    <a:pt x="1242" y="2"/>
                    <a:pt x="1242" y="2"/>
                    <a:pt x="1242" y="2"/>
                  </a:cubicBezTo>
                  <a:cubicBezTo>
                    <a:pt x="1231" y="27"/>
                    <a:pt x="1231" y="27"/>
                    <a:pt x="1231" y="27"/>
                  </a:cubicBezTo>
                  <a:cubicBezTo>
                    <a:pt x="1220" y="2"/>
                    <a:pt x="1220" y="2"/>
                    <a:pt x="1220" y="2"/>
                  </a:cubicBezTo>
                  <a:cubicBezTo>
                    <a:pt x="1206" y="2"/>
                    <a:pt x="1206" y="2"/>
                    <a:pt x="1206" y="2"/>
                  </a:cubicBezTo>
                  <a:cubicBezTo>
                    <a:pt x="1224" y="39"/>
                    <a:pt x="1224" y="39"/>
                    <a:pt x="1224" y="39"/>
                  </a:cubicBezTo>
                  <a:cubicBezTo>
                    <a:pt x="1224" y="57"/>
                    <a:pt x="1224" y="57"/>
                    <a:pt x="1224" y="57"/>
                  </a:cubicBezTo>
                  <a:close/>
                  <a:moveTo>
                    <a:pt x="1315" y="58"/>
                  </a:moveTo>
                  <a:cubicBezTo>
                    <a:pt x="1332" y="57"/>
                    <a:pt x="1340" y="48"/>
                    <a:pt x="1341" y="30"/>
                  </a:cubicBezTo>
                  <a:cubicBezTo>
                    <a:pt x="1340" y="11"/>
                    <a:pt x="1332" y="1"/>
                    <a:pt x="1315" y="0"/>
                  </a:cubicBezTo>
                  <a:cubicBezTo>
                    <a:pt x="1298" y="1"/>
                    <a:pt x="1289" y="11"/>
                    <a:pt x="1289" y="30"/>
                  </a:cubicBezTo>
                  <a:cubicBezTo>
                    <a:pt x="1289" y="48"/>
                    <a:pt x="1298" y="57"/>
                    <a:pt x="1315" y="58"/>
                  </a:cubicBezTo>
                  <a:close/>
                  <a:moveTo>
                    <a:pt x="1315" y="9"/>
                  </a:moveTo>
                  <a:cubicBezTo>
                    <a:pt x="1324" y="9"/>
                    <a:pt x="1329" y="16"/>
                    <a:pt x="1329" y="30"/>
                  </a:cubicBezTo>
                  <a:cubicBezTo>
                    <a:pt x="1329" y="43"/>
                    <a:pt x="1324" y="50"/>
                    <a:pt x="1315" y="50"/>
                  </a:cubicBezTo>
                  <a:cubicBezTo>
                    <a:pt x="1306" y="50"/>
                    <a:pt x="1301" y="43"/>
                    <a:pt x="1301" y="30"/>
                  </a:cubicBezTo>
                  <a:cubicBezTo>
                    <a:pt x="1301" y="16"/>
                    <a:pt x="1306" y="9"/>
                    <a:pt x="1315" y="9"/>
                  </a:cubicBezTo>
                  <a:close/>
                  <a:moveTo>
                    <a:pt x="1375" y="57"/>
                  </a:moveTo>
                  <a:cubicBezTo>
                    <a:pt x="1375" y="33"/>
                    <a:pt x="1375" y="33"/>
                    <a:pt x="1375" y="33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397" y="24"/>
                    <a:pt x="1397" y="24"/>
                    <a:pt x="1397" y="24"/>
                  </a:cubicBezTo>
                  <a:cubicBezTo>
                    <a:pt x="1375" y="24"/>
                    <a:pt x="1375" y="24"/>
                    <a:pt x="1375" y="24"/>
                  </a:cubicBezTo>
                  <a:cubicBezTo>
                    <a:pt x="1375" y="11"/>
                    <a:pt x="1375" y="11"/>
                    <a:pt x="1375" y="11"/>
                  </a:cubicBezTo>
                  <a:cubicBezTo>
                    <a:pt x="1399" y="11"/>
                    <a:pt x="1399" y="11"/>
                    <a:pt x="1399" y="11"/>
                  </a:cubicBezTo>
                  <a:cubicBezTo>
                    <a:pt x="1399" y="2"/>
                    <a:pt x="1399" y="2"/>
                    <a:pt x="1399" y="2"/>
                  </a:cubicBezTo>
                  <a:cubicBezTo>
                    <a:pt x="1363" y="2"/>
                    <a:pt x="1363" y="2"/>
                    <a:pt x="1363" y="2"/>
                  </a:cubicBezTo>
                  <a:cubicBezTo>
                    <a:pt x="1363" y="57"/>
                    <a:pt x="1363" y="57"/>
                    <a:pt x="1363" y="57"/>
                  </a:cubicBezTo>
                  <a:cubicBezTo>
                    <a:pt x="1375" y="57"/>
                    <a:pt x="1375" y="57"/>
                    <a:pt x="1375" y="57"/>
                  </a:cubicBezTo>
                  <a:close/>
                  <a:moveTo>
                    <a:pt x="1431" y="11"/>
                  </a:moveTo>
                  <a:cubicBezTo>
                    <a:pt x="1448" y="11"/>
                    <a:pt x="1448" y="11"/>
                    <a:pt x="1448" y="11"/>
                  </a:cubicBezTo>
                  <a:cubicBezTo>
                    <a:pt x="1448" y="57"/>
                    <a:pt x="1448" y="57"/>
                    <a:pt x="1448" y="57"/>
                  </a:cubicBezTo>
                  <a:cubicBezTo>
                    <a:pt x="1459" y="57"/>
                    <a:pt x="1459" y="57"/>
                    <a:pt x="1459" y="57"/>
                  </a:cubicBezTo>
                  <a:cubicBezTo>
                    <a:pt x="1459" y="11"/>
                    <a:pt x="1459" y="11"/>
                    <a:pt x="1459" y="11"/>
                  </a:cubicBezTo>
                  <a:cubicBezTo>
                    <a:pt x="1476" y="11"/>
                    <a:pt x="1476" y="11"/>
                    <a:pt x="1476" y="11"/>
                  </a:cubicBezTo>
                  <a:cubicBezTo>
                    <a:pt x="1476" y="2"/>
                    <a:pt x="1476" y="2"/>
                    <a:pt x="1476" y="2"/>
                  </a:cubicBezTo>
                  <a:cubicBezTo>
                    <a:pt x="1431" y="2"/>
                    <a:pt x="1431" y="2"/>
                    <a:pt x="1431" y="2"/>
                  </a:cubicBezTo>
                  <a:cubicBezTo>
                    <a:pt x="1431" y="11"/>
                    <a:pt x="1431" y="11"/>
                    <a:pt x="1431" y="11"/>
                  </a:cubicBezTo>
                  <a:close/>
                  <a:moveTo>
                    <a:pt x="1495" y="57"/>
                  </a:moveTo>
                  <a:cubicBezTo>
                    <a:pt x="1532" y="57"/>
                    <a:pt x="1532" y="57"/>
                    <a:pt x="1532" y="57"/>
                  </a:cubicBezTo>
                  <a:cubicBezTo>
                    <a:pt x="1532" y="48"/>
                    <a:pt x="1532" y="48"/>
                    <a:pt x="1532" y="48"/>
                  </a:cubicBezTo>
                  <a:cubicBezTo>
                    <a:pt x="1507" y="48"/>
                    <a:pt x="1507" y="48"/>
                    <a:pt x="1507" y="48"/>
                  </a:cubicBezTo>
                  <a:cubicBezTo>
                    <a:pt x="1507" y="33"/>
                    <a:pt x="1507" y="33"/>
                    <a:pt x="1507" y="33"/>
                  </a:cubicBezTo>
                  <a:cubicBezTo>
                    <a:pt x="1530" y="33"/>
                    <a:pt x="1530" y="33"/>
                    <a:pt x="1530" y="33"/>
                  </a:cubicBezTo>
                  <a:cubicBezTo>
                    <a:pt x="1530" y="24"/>
                    <a:pt x="1530" y="24"/>
                    <a:pt x="1530" y="24"/>
                  </a:cubicBezTo>
                  <a:cubicBezTo>
                    <a:pt x="1507" y="24"/>
                    <a:pt x="1507" y="24"/>
                    <a:pt x="1507" y="24"/>
                  </a:cubicBezTo>
                  <a:cubicBezTo>
                    <a:pt x="1507" y="11"/>
                    <a:pt x="1507" y="11"/>
                    <a:pt x="1507" y="11"/>
                  </a:cubicBezTo>
                  <a:cubicBezTo>
                    <a:pt x="1531" y="11"/>
                    <a:pt x="1531" y="11"/>
                    <a:pt x="1531" y="11"/>
                  </a:cubicBezTo>
                  <a:cubicBezTo>
                    <a:pt x="1531" y="2"/>
                    <a:pt x="1531" y="2"/>
                    <a:pt x="1531" y="2"/>
                  </a:cubicBezTo>
                  <a:cubicBezTo>
                    <a:pt x="1495" y="2"/>
                    <a:pt x="1495" y="2"/>
                    <a:pt x="1495" y="2"/>
                  </a:cubicBezTo>
                  <a:cubicBezTo>
                    <a:pt x="1495" y="57"/>
                    <a:pt x="1495" y="57"/>
                    <a:pt x="1495" y="57"/>
                  </a:cubicBezTo>
                  <a:close/>
                  <a:moveTo>
                    <a:pt x="1599" y="20"/>
                  </a:moveTo>
                  <a:cubicBezTo>
                    <a:pt x="1598" y="7"/>
                    <a:pt x="1590" y="1"/>
                    <a:pt x="1576" y="0"/>
                  </a:cubicBezTo>
                  <a:cubicBezTo>
                    <a:pt x="1561" y="1"/>
                    <a:pt x="1553" y="11"/>
                    <a:pt x="1553" y="30"/>
                  </a:cubicBezTo>
                  <a:cubicBezTo>
                    <a:pt x="1553" y="48"/>
                    <a:pt x="1561" y="57"/>
                    <a:pt x="1576" y="58"/>
                  </a:cubicBezTo>
                  <a:cubicBezTo>
                    <a:pt x="1590" y="58"/>
                    <a:pt x="1598" y="51"/>
                    <a:pt x="1599" y="39"/>
                  </a:cubicBezTo>
                  <a:cubicBezTo>
                    <a:pt x="1586" y="39"/>
                    <a:pt x="1586" y="39"/>
                    <a:pt x="1586" y="39"/>
                  </a:cubicBezTo>
                  <a:cubicBezTo>
                    <a:pt x="1586" y="46"/>
                    <a:pt x="1583" y="49"/>
                    <a:pt x="1576" y="50"/>
                  </a:cubicBezTo>
                  <a:cubicBezTo>
                    <a:pt x="1569" y="49"/>
                    <a:pt x="1566" y="43"/>
                    <a:pt x="1565" y="30"/>
                  </a:cubicBezTo>
                  <a:cubicBezTo>
                    <a:pt x="1566" y="16"/>
                    <a:pt x="1569" y="10"/>
                    <a:pt x="1576" y="9"/>
                  </a:cubicBezTo>
                  <a:cubicBezTo>
                    <a:pt x="1582" y="9"/>
                    <a:pt x="1586" y="13"/>
                    <a:pt x="1586" y="20"/>
                  </a:cubicBezTo>
                  <a:cubicBezTo>
                    <a:pt x="1599" y="20"/>
                    <a:pt x="1599" y="20"/>
                    <a:pt x="1599" y="20"/>
                  </a:cubicBezTo>
                  <a:close/>
                  <a:moveTo>
                    <a:pt x="1631" y="57"/>
                  </a:moveTo>
                  <a:cubicBezTo>
                    <a:pt x="1631" y="33"/>
                    <a:pt x="1631" y="33"/>
                    <a:pt x="1631" y="33"/>
                  </a:cubicBezTo>
                  <a:cubicBezTo>
                    <a:pt x="1652" y="33"/>
                    <a:pt x="1652" y="33"/>
                    <a:pt x="1652" y="33"/>
                  </a:cubicBezTo>
                  <a:cubicBezTo>
                    <a:pt x="1652" y="57"/>
                    <a:pt x="1652" y="57"/>
                    <a:pt x="1652" y="57"/>
                  </a:cubicBezTo>
                  <a:cubicBezTo>
                    <a:pt x="1664" y="57"/>
                    <a:pt x="1664" y="57"/>
                    <a:pt x="1664" y="57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52" y="2"/>
                    <a:pt x="1652" y="2"/>
                    <a:pt x="1652" y="2"/>
                  </a:cubicBezTo>
                  <a:cubicBezTo>
                    <a:pt x="1652" y="24"/>
                    <a:pt x="1652" y="24"/>
                    <a:pt x="1652" y="24"/>
                  </a:cubicBezTo>
                  <a:cubicBezTo>
                    <a:pt x="1631" y="24"/>
                    <a:pt x="1631" y="24"/>
                    <a:pt x="1631" y="24"/>
                  </a:cubicBezTo>
                  <a:cubicBezTo>
                    <a:pt x="1631" y="2"/>
                    <a:pt x="1631" y="2"/>
                    <a:pt x="1631" y="2"/>
                  </a:cubicBezTo>
                  <a:cubicBezTo>
                    <a:pt x="1620" y="2"/>
                    <a:pt x="1620" y="2"/>
                    <a:pt x="1620" y="2"/>
                  </a:cubicBezTo>
                  <a:cubicBezTo>
                    <a:pt x="1620" y="57"/>
                    <a:pt x="1620" y="57"/>
                    <a:pt x="1620" y="57"/>
                  </a:cubicBezTo>
                  <a:cubicBezTo>
                    <a:pt x="1631" y="57"/>
                    <a:pt x="1631" y="57"/>
                    <a:pt x="1631" y="57"/>
                  </a:cubicBezTo>
                  <a:close/>
                  <a:moveTo>
                    <a:pt x="1737" y="57"/>
                  </a:moveTo>
                  <a:cubicBezTo>
                    <a:pt x="1737" y="2"/>
                    <a:pt x="1737" y="2"/>
                    <a:pt x="1737" y="2"/>
                  </a:cubicBezTo>
                  <a:cubicBezTo>
                    <a:pt x="1726" y="2"/>
                    <a:pt x="1726" y="2"/>
                    <a:pt x="1726" y="2"/>
                  </a:cubicBezTo>
                  <a:cubicBezTo>
                    <a:pt x="1726" y="45"/>
                    <a:pt x="1726" y="45"/>
                    <a:pt x="1726" y="45"/>
                  </a:cubicBezTo>
                  <a:cubicBezTo>
                    <a:pt x="1725" y="45"/>
                    <a:pt x="1725" y="45"/>
                    <a:pt x="1725" y="45"/>
                  </a:cubicBezTo>
                  <a:cubicBezTo>
                    <a:pt x="1705" y="2"/>
                    <a:pt x="1705" y="2"/>
                    <a:pt x="1705" y="2"/>
                  </a:cubicBezTo>
                  <a:cubicBezTo>
                    <a:pt x="1687" y="2"/>
                    <a:pt x="1687" y="2"/>
                    <a:pt x="1687" y="2"/>
                  </a:cubicBezTo>
                  <a:cubicBezTo>
                    <a:pt x="1687" y="57"/>
                    <a:pt x="1687" y="57"/>
                    <a:pt x="1687" y="57"/>
                  </a:cubicBezTo>
                  <a:cubicBezTo>
                    <a:pt x="1698" y="57"/>
                    <a:pt x="1698" y="57"/>
                    <a:pt x="1698" y="57"/>
                  </a:cubicBezTo>
                  <a:cubicBezTo>
                    <a:pt x="1698" y="11"/>
                    <a:pt x="1698" y="11"/>
                    <a:pt x="1698" y="11"/>
                  </a:cubicBezTo>
                  <a:cubicBezTo>
                    <a:pt x="1699" y="11"/>
                    <a:pt x="1699" y="11"/>
                    <a:pt x="1699" y="11"/>
                  </a:cubicBezTo>
                  <a:cubicBezTo>
                    <a:pt x="1720" y="57"/>
                    <a:pt x="1720" y="57"/>
                    <a:pt x="1720" y="57"/>
                  </a:cubicBezTo>
                  <a:cubicBezTo>
                    <a:pt x="1737" y="57"/>
                    <a:pt x="1737" y="57"/>
                    <a:pt x="1737" y="57"/>
                  </a:cubicBezTo>
                  <a:close/>
                  <a:moveTo>
                    <a:pt x="1784" y="58"/>
                  </a:moveTo>
                  <a:cubicBezTo>
                    <a:pt x="1801" y="57"/>
                    <a:pt x="1810" y="48"/>
                    <a:pt x="1810" y="30"/>
                  </a:cubicBezTo>
                  <a:cubicBezTo>
                    <a:pt x="1810" y="11"/>
                    <a:pt x="1801" y="1"/>
                    <a:pt x="1784" y="0"/>
                  </a:cubicBezTo>
                  <a:cubicBezTo>
                    <a:pt x="1767" y="1"/>
                    <a:pt x="1759" y="11"/>
                    <a:pt x="1758" y="30"/>
                  </a:cubicBezTo>
                  <a:cubicBezTo>
                    <a:pt x="1759" y="48"/>
                    <a:pt x="1767" y="57"/>
                    <a:pt x="1784" y="58"/>
                  </a:cubicBezTo>
                  <a:close/>
                  <a:moveTo>
                    <a:pt x="1784" y="9"/>
                  </a:moveTo>
                  <a:cubicBezTo>
                    <a:pt x="1793" y="9"/>
                    <a:pt x="1798" y="16"/>
                    <a:pt x="1798" y="30"/>
                  </a:cubicBezTo>
                  <a:cubicBezTo>
                    <a:pt x="1798" y="43"/>
                    <a:pt x="1793" y="50"/>
                    <a:pt x="1784" y="50"/>
                  </a:cubicBezTo>
                  <a:cubicBezTo>
                    <a:pt x="1775" y="50"/>
                    <a:pt x="1771" y="43"/>
                    <a:pt x="1771" y="30"/>
                  </a:cubicBezTo>
                  <a:cubicBezTo>
                    <a:pt x="1771" y="16"/>
                    <a:pt x="1775" y="9"/>
                    <a:pt x="1784" y="9"/>
                  </a:cubicBezTo>
                  <a:close/>
                  <a:moveTo>
                    <a:pt x="1868" y="57"/>
                  </a:moveTo>
                  <a:cubicBezTo>
                    <a:pt x="1868" y="48"/>
                    <a:pt x="1868" y="48"/>
                    <a:pt x="1868" y="48"/>
                  </a:cubicBezTo>
                  <a:cubicBezTo>
                    <a:pt x="1844" y="48"/>
                    <a:pt x="1844" y="48"/>
                    <a:pt x="1844" y="48"/>
                  </a:cubicBezTo>
                  <a:cubicBezTo>
                    <a:pt x="1844" y="2"/>
                    <a:pt x="1844" y="2"/>
                    <a:pt x="1844" y="2"/>
                  </a:cubicBezTo>
                  <a:cubicBezTo>
                    <a:pt x="1833" y="2"/>
                    <a:pt x="1833" y="2"/>
                    <a:pt x="1833" y="2"/>
                  </a:cubicBezTo>
                  <a:cubicBezTo>
                    <a:pt x="1833" y="57"/>
                    <a:pt x="1833" y="57"/>
                    <a:pt x="1833" y="57"/>
                  </a:cubicBezTo>
                  <a:cubicBezTo>
                    <a:pt x="1868" y="57"/>
                    <a:pt x="1868" y="57"/>
                    <a:pt x="1868" y="57"/>
                  </a:cubicBezTo>
                  <a:close/>
                  <a:moveTo>
                    <a:pt x="1913" y="58"/>
                  </a:moveTo>
                  <a:cubicBezTo>
                    <a:pt x="1929" y="57"/>
                    <a:pt x="1938" y="48"/>
                    <a:pt x="1939" y="30"/>
                  </a:cubicBezTo>
                  <a:cubicBezTo>
                    <a:pt x="1938" y="11"/>
                    <a:pt x="1929" y="1"/>
                    <a:pt x="1913" y="0"/>
                  </a:cubicBezTo>
                  <a:cubicBezTo>
                    <a:pt x="1896" y="1"/>
                    <a:pt x="1887" y="11"/>
                    <a:pt x="1886" y="30"/>
                  </a:cubicBezTo>
                  <a:cubicBezTo>
                    <a:pt x="1887" y="48"/>
                    <a:pt x="1896" y="57"/>
                    <a:pt x="1913" y="58"/>
                  </a:cubicBezTo>
                  <a:close/>
                  <a:moveTo>
                    <a:pt x="1913" y="9"/>
                  </a:moveTo>
                  <a:cubicBezTo>
                    <a:pt x="1922" y="9"/>
                    <a:pt x="1926" y="16"/>
                    <a:pt x="1926" y="30"/>
                  </a:cubicBezTo>
                  <a:cubicBezTo>
                    <a:pt x="1926" y="43"/>
                    <a:pt x="1922" y="50"/>
                    <a:pt x="1913" y="50"/>
                  </a:cubicBezTo>
                  <a:cubicBezTo>
                    <a:pt x="1903" y="50"/>
                    <a:pt x="1899" y="43"/>
                    <a:pt x="1899" y="30"/>
                  </a:cubicBezTo>
                  <a:cubicBezTo>
                    <a:pt x="1899" y="16"/>
                    <a:pt x="1903" y="9"/>
                    <a:pt x="1913" y="9"/>
                  </a:cubicBezTo>
                  <a:close/>
                  <a:moveTo>
                    <a:pt x="1997" y="37"/>
                  </a:moveTo>
                  <a:cubicBezTo>
                    <a:pt x="1997" y="48"/>
                    <a:pt x="1997" y="48"/>
                    <a:pt x="1997" y="48"/>
                  </a:cubicBezTo>
                  <a:cubicBezTo>
                    <a:pt x="1997" y="49"/>
                    <a:pt x="1997" y="49"/>
                    <a:pt x="1997" y="48"/>
                  </a:cubicBezTo>
                  <a:cubicBezTo>
                    <a:pt x="1993" y="49"/>
                    <a:pt x="1989" y="50"/>
                    <a:pt x="1986" y="50"/>
                  </a:cubicBezTo>
                  <a:cubicBezTo>
                    <a:pt x="1976" y="49"/>
                    <a:pt x="1971" y="43"/>
                    <a:pt x="1971" y="30"/>
                  </a:cubicBezTo>
                  <a:cubicBezTo>
                    <a:pt x="1971" y="16"/>
                    <a:pt x="1976" y="9"/>
                    <a:pt x="1986" y="9"/>
                  </a:cubicBezTo>
                  <a:cubicBezTo>
                    <a:pt x="1994" y="9"/>
                    <a:pt x="1997" y="12"/>
                    <a:pt x="1997" y="18"/>
                  </a:cubicBezTo>
                  <a:cubicBezTo>
                    <a:pt x="2010" y="18"/>
                    <a:pt x="2010" y="18"/>
                    <a:pt x="2010" y="18"/>
                  </a:cubicBezTo>
                  <a:cubicBezTo>
                    <a:pt x="2010" y="6"/>
                    <a:pt x="2001" y="0"/>
                    <a:pt x="1984" y="0"/>
                  </a:cubicBezTo>
                  <a:cubicBezTo>
                    <a:pt x="1968" y="2"/>
                    <a:pt x="1959" y="11"/>
                    <a:pt x="1959" y="30"/>
                  </a:cubicBezTo>
                  <a:cubicBezTo>
                    <a:pt x="1959" y="47"/>
                    <a:pt x="1968" y="57"/>
                    <a:pt x="1984" y="58"/>
                  </a:cubicBezTo>
                  <a:cubicBezTo>
                    <a:pt x="1989" y="58"/>
                    <a:pt x="1994" y="58"/>
                    <a:pt x="1997" y="57"/>
                  </a:cubicBezTo>
                  <a:cubicBezTo>
                    <a:pt x="2001" y="57"/>
                    <a:pt x="2005" y="57"/>
                    <a:pt x="2009" y="55"/>
                  </a:cubicBezTo>
                  <a:cubicBezTo>
                    <a:pt x="2009" y="27"/>
                    <a:pt x="2009" y="27"/>
                    <a:pt x="2009" y="27"/>
                  </a:cubicBezTo>
                  <a:cubicBezTo>
                    <a:pt x="1987" y="27"/>
                    <a:pt x="1987" y="27"/>
                    <a:pt x="1987" y="27"/>
                  </a:cubicBezTo>
                  <a:cubicBezTo>
                    <a:pt x="1987" y="37"/>
                    <a:pt x="1987" y="37"/>
                    <a:pt x="1987" y="37"/>
                  </a:cubicBezTo>
                  <a:cubicBezTo>
                    <a:pt x="1997" y="37"/>
                    <a:pt x="1997" y="37"/>
                    <a:pt x="1997" y="37"/>
                  </a:cubicBezTo>
                  <a:close/>
                  <a:moveTo>
                    <a:pt x="2048" y="57"/>
                  </a:moveTo>
                  <a:cubicBezTo>
                    <a:pt x="2059" y="57"/>
                    <a:pt x="2059" y="57"/>
                    <a:pt x="2059" y="57"/>
                  </a:cubicBezTo>
                  <a:cubicBezTo>
                    <a:pt x="2059" y="39"/>
                    <a:pt x="2059" y="39"/>
                    <a:pt x="2059" y="39"/>
                  </a:cubicBezTo>
                  <a:cubicBezTo>
                    <a:pt x="2078" y="2"/>
                    <a:pt x="2078" y="2"/>
                    <a:pt x="2078" y="2"/>
                  </a:cubicBezTo>
                  <a:cubicBezTo>
                    <a:pt x="2066" y="2"/>
                    <a:pt x="2066" y="2"/>
                    <a:pt x="2066" y="2"/>
                  </a:cubicBezTo>
                  <a:cubicBezTo>
                    <a:pt x="2054" y="27"/>
                    <a:pt x="2054" y="27"/>
                    <a:pt x="2054" y="27"/>
                  </a:cubicBezTo>
                  <a:cubicBezTo>
                    <a:pt x="2043" y="2"/>
                    <a:pt x="2043" y="2"/>
                    <a:pt x="2043" y="2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48" y="39"/>
                    <a:pt x="2048" y="39"/>
                    <a:pt x="2048" y="39"/>
                  </a:cubicBezTo>
                  <a:lnTo>
                    <a:pt x="2048" y="57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34" name="文本框 33">
            <a:extLst>
              <a:ext uri="{FF2B5EF4-FFF2-40B4-BE49-F238E27FC236}">
                <a16:creationId xmlns="" xmlns:a16="http://schemas.microsoft.com/office/drawing/2014/main" id="{13218529-9A83-4A36-B5AC-94E471665D02}"/>
              </a:ext>
            </a:extLst>
          </p:cNvPr>
          <p:cNvSpPr txBox="1"/>
          <p:nvPr userDrawn="1"/>
        </p:nvSpPr>
        <p:spPr>
          <a:xfrm>
            <a:off x="10248900" y="6218011"/>
            <a:ext cx="142160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000" dirty="0">
                <a:solidFill>
                  <a:schemeClr val="tx2"/>
                </a:solidFill>
                <a:latin typeface="思源宋体 CN ExtraLight" panose="02020200000000000000" pitchFamily="18" charset="-122"/>
                <a:ea typeface="思源宋体 CN ExtraLight" panose="02020200000000000000" pitchFamily="18" charset="-122"/>
              </a:rPr>
              <a:t>团结  勤奋  求是  创新</a:t>
            </a:r>
          </a:p>
        </p:txBody>
      </p:sp>
      <p:sp>
        <p:nvSpPr>
          <p:cNvPr id="35" name="文本框 34">
            <a:extLst>
              <a:ext uri="{FF2B5EF4-FFF2-40B4-BE49-F238E27FC236}">
                <a16:creationId xmlns="" xmlns:a16="http://schemas.microsoft.com/office/drawing/2014/main" id="{4B4D588B-2ED6-4E39-8606-359A07C432DD}"/>
              </a:ext>
            </a:extLst>
          </p:cNvPr>
          <p:cNvSpPr txBox="1"/>
          <p:nvPr userDrawn="1"/>
        </p:nvSpPr>
        <p:spPr>
          <a:xfrm>
            <a:off x="5838825" y="6239440"/>
            <a:ext cx="51435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91D84E01-7CAC-469D-A394-34B33E4D31AA}" type="slidenum">
              <a:rPr lang="zh-CN" altLang="en-US" sz="1000" smtClean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‹#›</a:t>
            </a:fld>
            <a:r>
              <a:rPr lang="en-US" altLang="zh-CN" sz="1000" dirty="0">
                <a:solidFill>
                  <a:schemeClr val="tx2">
                    <a:lumMod val="75000"/>
                    <a:lumOff val="2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/61</a:t>
            </a:r>
            <a:endParaRPr lang="zh-CN" altLang="en-US" sz="1000" dirty="0">
              <a:solidFill>
                <a:schemeClr val="tx2">
                  <a:lumMod val="75000"/>
                  <a:lumOff val="2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="" xmlns:a16="http://schemas.microsoft.com/office/drawing/2014/main" id="{FFD4E545-9485-45FB-87D5-9F2EE57EAD6A}"/>
              </a:ext>
            </a:extLst>
          </p:cNvPr>
          <p:cNvSpPr txBox="1"/>
          <p:nvPr userDrawn="1"/>
        </p:nvSpPr>
        <p:spPr>
          <a:xfrm>
            <a:off x="4401987" y="1285290"/>
            <a:ext cx="3388027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b="0" i="0" kern="1200" spc="600" dirty="0">
                <a:gradFill flip="none" rotWithShape="1">
                  <a:gsLst>
                    <a:gs pos="0">
                      <a:schemeClr val="accent1">
                        <a:alpha val="24000"/>
                      </a:schemeClr>
                    </a:gs>
                    <a:gs pos="66000">
                      <a:srgbClr val="CC696E">
                        <a:alpha val="14000"/>
                      </a:srgbClr>
                    </a:gs>
                    <a:gs pos="100000">
                      <a:schemeClr val="accent1">
                        <a:lumMod val="20000"/>
                        <a:lumOff val="80000"/>
                        <a:alpha val="0"/>
                      </a:schemeClr>
                    </a:gs>
                  </a:gsLst>
                  <a:lin ang="5400000" scaled="1"/>
                  <a:tileRect/>
                </a:gradFill>
                <a:effectLst/>
                <a:latin typeface="Alibaba Sans Medium" panose="020B0603020203040204" pitchFamily="34" charset="0"/>
                <a:ea typeface="+mn-ea"/>
                <a:cs typeface="Alibaba Sans Medium" panose="020B0603020203040204" pitchFamily="34" charset="0"/>
              </a:rPr>
              <a:t>THESIS</a:t>
            </a:r>
            <a:endParaRPr lang="zh-CN" altLang="en-US" sz="6600" spc="600" dirty="0">
              <a:gradFill flip="none" rotWithShape="1">
                <a:gsLst>
                  <a:gs pos="0">
                    <a:schemeClr val="accent1">
                      <a:alpha val="24000"/>
                    </a:schemeClr>
                  </a:gs>
                  <a:gs pos="66000">
                    <a:srgbClr val="CC696E">
                      <a:alpha val="14000"/>
                    </a:srgbClr>
                  </a:gs>
                  <a:gs pos="100000">
                    <a:schemeClr val="accent1">
                      <a:lumMod val="20000"/>
                      <a:lumOff val="80000"/>
                      <a:alpha val="0"/>
                    </a:schemeClr>
                  </a:gs>
                </a:gsLst>
                <a:lin ang="5400000" scaled="1"/>
                <a:tileRect/>
              </a:gradFill>
              <a:latin typeface="Alibaba Sans Medium" panose="020B0603020203040204" pitchFamily="34" charset="0"/>
              <a:cs typeface="Alibaba Sans Medium" panose="020B0603020203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77083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3840">
          <p15:clr>
            <a:srgbClr val="FBAE40"/>
          </p15:clr>
        </p15:guide>
        <p15:guide id="3" orient="horz" pos="4065">
          <p15:clr>
            <a:srgbClr val="FBAE40"/>
          </p15:clr>
        </p15:guide>
        <p15:guide id="4" orient="horz" pos="572">
          <p15:clr>
            <a:srgbClr val="FBAE40"/>
          </p15:clr>
        </p15:guide>
        <p15:guide id="5" pos="393">
          <p15:clr>
            <a:srgbClr val="FBAE40"/>
          </p15:clr>
        </p15:guide>
        <p15:guide id="6" pos="7287">
          <p15:clr>
            <a:srgbClr val="FBAE40"/>
          </p15:clr>
        </p15:guide>
        <p15:guide id="7" orient="horz" pos="216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8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29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30.xml"/></Relationships>
</file>

<file path=ppt/slideMasters/_rels/slideMaster4.xml.rels><?xml version="1.0" encoding="UTF-8" standalone="yes"?>
<Relationships xmlns="http://schemas.openxmlformats.org/package/2006/relationships"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="" xmlns:a16="http://schemas.microsoft.com/office/drawing/2014/main" id="{A5F71B56-43DB-4F8C-9C46-404221AA4C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endParaRPr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BA993896-6AAD-4FE6-B41B-557BB8F67B7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endParaRPr lang="zh-CN" altLang="en-US" dirty="0"/>
          </a:p>
        </p:txBody>
      </p:sp>
      <p:sp>
        <p:nvSpPr>
          <p:cNvPr id="4" name="日期占位符 3">
            <a:extLst>
              <a:ext uri="{FF2B5EF4-FFF2-40B4-BE49-F238E27FC236}">
                <a16:creationId xmlns="" xmlns:a16="http://schemas.microsoft.com/office/drawing/2014/main" id="{4E1544F6-5388-46C4-A171-09A5FA0576E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思源宋体 CN" panose="02020400000000000000" pitchFamily="18" charset="-122"/>
                <a:ea typeface="思源宋体 CN" panose="02020400000000000000" pitchFamily="18" charset="-122"/>
              </a:defRPr>
            </a:lvl1pPr>
          </a:lstStyle>
          <a:p>
            <a:fld id="{0E5E27E1-8EB7-4D98-B5FA-81C193125F8C}" type="datetime1">
              <a:rPr lang="zh-CN" altLang="en-US" smtClean="0"/>
              <a:t>2020/5/12</a:t>
            </a:fld>
            <a:endParaRPr lang="zh-CN" altLang="en-US" dirty="0"/>
          </a:p>
        </p:txBody>
      </p:sp>
      <p:sp>
        <p:nvSpPr>
          <p:cNvPr id="5" name="页脚占位符 4">
            <a:extLst>
              <a:ext uri="{FF2B5EF4-FFF2-40B4-BE49-F238E27FC236}">
                <a16:creationId xmlns="" xmlns:a16="http://schemas.microsoft.com/office/drawing/2014/main" id="{F67253EA-6BD2-4F8F-B5AD-ADFC205AF13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>
            <a:extLst>
              <a:ext uri="{FF2B5EF4-FFF2-40B4-BE49-F238E27FC236}">
                <a16:creationId xmlns="" xmlns:a16="http://schemas.microsoft.com/office/drawing/2014/main" id="{1FD2B6E9-5A25-4660-8951-051B87CB5F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BC98D05-1C49-4F05-A5FD-20F1774C2B3B}" type="slidenum">
              <a:rPr lang="zh-CN" altLang="en-US" smtClean="0"/>
              <a:pPr/>
              <a:t>‹#›</a:t>
            </a:fld>
            <a:r>
              <a:rPr lang="en-US" altLang="zh-CN" dirty="0"/>
              <a:t>/59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0013964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5" r:id="rId1"/>
    <p:sldLayoutId id="2147483688" r:id="rId2"/>
    <p:sldLayoutId id="2147483677" r:id="rId3"/>
    <p:sldLayoutId id="2147483680" r:id="rId4"/>
    <p:sldLayoutId id="2147483678" r:id="rId5"/>
    <p:sldLayoutId id="2147483689" r:id="rId6"/>
    <p:sldLayoutId id="2147483681" r:id="rId7"/>
    <p:sldLayoutId id="2147483682" r:id="rId8"/>
    <p:sldLayoutId id="2147483693" r:id="rId9"/>
    <p:sldLayoutId id="2147483694" r:id="rId10"/>
    <p:sldLayoutId id="2147483696" r:id="rId11"/>
    <p:sldLayoutId id="2147483695" r:id="rId12"/>
    <p:sldLayoutId id="2147483697" r:id="rId13"/>
    <p:sldLayoutId id="2147483698" r:id="rId14"/>
    <p:sldLayoutId id="2147483699" r:id="rId15"/>
    <p:sldLayoutId id="2147483700" r:id="rId16"/>
    <p:sldLayoutId id="2147483702" r:id="rId17"/>
    <p:sldLayoutId id="2147483704" r:id="rId18"/>
    <p:sldLayoutId id="2147483701" r:id="rId19"/>
    <p:sldLayoutId id="2147483705" r:id="rId20"/>
    <p:sldLayoutId id="2147483706" r:id="rId21"/>
    <p:sldLayoutId id="2147483707" r:id="rId22"/>
    <p:sldLayoutId id="2147483708" r:id="rId23"/>
    <p:sldLayoutId id="2147483691" r:id="rId24"/>
    <p:sldLayoutId id="2147483687" r:id="rId25"/>
  </p:sldLayoutIdLst>
  <p:hf hdr="0" ft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800" kern="1200">
          <a:solidFill>
            <a:schemeClr val="tx1"/>
          </a:solidFill>
          <a:latin typeface="思源宋体 CN Heavy" panose="02020900000000000000" pitchFamily="18" charset="-122"/>
          <a:ea typeface="思源宋体 CN Heavy" panose="02020900000000000000" pitchFamily="18" charset="-122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800" kern="1200">
          <a:solidFill>
            <a:schemeClr val="tx1"/>
          </a:solidFill>
          <a:latin typeface="思源黑体 CN Normal" panose="020B0400000000000000" pitchFamily="34" charset="-122"/>
          <a:ea typeface="思源黑体 CN Normal" panose="020B0400000000000000" pitchFamily="34" charset="-122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600" kern="1200">
          <a:solidFill>
            <a:schemeClr val="tx1"/>
          </a:solidFill>
          <a:latin typeface="思源黑体 CN Regular" panose="020B0500000000000000" pitchFamily="34" charset="-122"/>
          <a:ea typeface="思源黑体 CN Regular" panose="020B0500000000000000" pitchFamily="34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5/12/2020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23978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7" r:id="rId1"/>
    <p:sldLayoutId id="2147483738" r:id="rId2"/>
    <p:sldLayoutId id="2147483739" r:id="rId3"/>
    <p:sldLayoutId id="2147483749" r:id="rId4"/>
  </p:sldLayoutIdLst>
  <p:transition spd="slow">
    <p:push dir="u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896432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4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264">
          <p15:clr>
            <a:srgbClr val="F26B43"/>
          </p15:clr>
        </p15:guide>
        <p15:guide id="2" pos="3840">
          <p15:clr>
            <a:srgbClr val="F26B43"/>
          </p15:clr>
        </p15:guide>
        <p15:guide id="3" pos="192">
          <p15:clr>
            <a:srgbClr val="F26B43"/>
          </p15:clr>
        </p15:guide>
        <p15:guide id="4" pos="7488">
          <p15:clr>
            <a:srgbClr val="F26B43"/>
          </p15:clr>
        </p15:guide>
        <p15:guide id="5" orient="horz" pos="432">
          <p15:clr>
            <a:srgbClr val="F26B43"/>
          </p15:clr>
        </p15:guide>
        <p15:guide id="6" orient="horz" pos="472">
          <p15:clr>
            <a:srgbClr val="F26B43"/>
          </p15:clr>
        </p15:guide>
        <p15:guide id="7" orient="horz" pos="4104">
          <p15:clr>
            <a:srgbClr val="F26B43"/>
          </p15:clr>
        </p15:guide>
        <p15:guide id="8" orient="horz" pos="4056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59300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8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264">
          <p15:clr>
            <a:srgbClr val="F26B43"/>
          </p15:clr>
        </p15:guide>
        <p15:guide id="2" pos="3840">
          <p15:clr>
            <a:srgbClr val="F26B43"/>
          </p15:clr>
        </p15:guide>
        <p15:guide id="3" pos="192">
          <p15:clr>
            <a:srgbClr val="F26B43"/>
          </p15:clr>
        </p15:guide>
        <p15:guide id="4" pos="7488">
          <p15:clr>
            <a:srgbClr val="F26B43"/>
          </p15:clr>
        </p15:guide>
        <p15:guide id="5" orient="horz" pos="432">
          <p15:clr>
            <a:srgbClr val="F26B43"/>
          </p15:clr>
        </p15:guide>
        <p15:guide id="6" orient="horz" pos="472">
          <p15:clr>
            <a:srgbClr val="F26B43"/>
          </p15:clr>
        </p15:guide>
        <p15:guide id="7" orient="horz" pos="4104">
          <p15:clr>
            <a:srgbClr val="F26B43"/>
          </p15:clr>
        </p15:guide>
        <p15:guide id="8" orient="horz" pos="4056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8.xml"/><Relationship Id="rId5" Type="http://schemas.openxmlformats.org/officeDocument/2006/relationships/image" Target="../media/image11.png"/><Relationship Id="rId4" Type="http://schemas.openxmlformats.org/officeDocument/2006/relationships/image" Target="../media/image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9.xml"/><Relationship Id="rId5" Type="http://schemas.openxmlformats.org/officeDocument/2006/relationships/image" Target="../media/image12.png"/><Relationship Id="rId4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10.xml"/><Relationship Id="rId4" Type="http://schemas.openxmlformats.org/officeDocument/2006/relationships/image" Target="../media/image2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11.xml"/><Relationship Id="rId4" Type="http://schemas.openxmlformats.org/officeDocument/2006/relationships/image" Target="../media/image13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0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16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19.jpeg"/><Relationship Id="rId4" Type="http://schemas.openxmlformats.org/officeDocument/2006/relationships/image" Target="../media/image18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23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2.jpeg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19.xml"/><Relationship Id="rId1" Type="http://schemas.openxmlformats.org/officeDocument/2006/relationships/tags" Target="../tags/tag12.xml"/><Relationship Id="rId4" Type="http://schemas.openxmlformats.org/officeDocument/2006/relationships/image" Target="../media/image25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26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13.xml"/><Relationship Id="rId4" Type="http://schemas.openxmlformats.org/officeDocument/2006/relationships/image" Target="../media/image2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8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8.xml"/></Relationships>
</file>

<file path=ppt/slides/_rels/slide31.xml.rels><?xml version="1.0" encoding="UTF-8" standalone="yes"?>
<Relationships xmlns="http://schemas.openxmlformats.org/package/2006/relationships"><Relationship Id="rId8" Type="http://schemas.microsoft.com/office/2007/relationships/diagramDrawing" Target="../diagrams/drawing2.xml"/><Relationship Id="rId3" Type="http://schemas.openxmlformats.org/officeDocument/2006/relationships/image" Target="../media/image2.png"/><Relationship Id="rId7" Type="http://schemas.openxmlformats.org/officeDocument/2006/relationships/diagramColors" Target="../diagrams/colors2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8.xml"/><Relationship Id="rId6" Type="http://schemas.openxmlformats.org/officeDocument/2006/relationships/diagramQuickStyle" Target="../diagrams/quickStyle2.xml"/><Relationship Id="rId5" Type="http://schemas.openxmlformats.org/officeDocument/2006/relationships/diagramLayout" Target="../diagrams/layout2.xml"/><Relationship Id="rId4" Type="http://schemas.openxmlformats.org/officeDocument/2006/relationships/diagramData" Target="../diagrams/data2.xml"/></Relationships>
</file>

<file path=ppt/slides/_rels/slide32.xml.rels><?xml version="1.0" encoding="UTF-8" standalone="yes"?>
<Relationships xmlns="http://schemas.openxmlformats.org/package/2006/relationships"><Relationship Id="rId8" Type="http://schemas.microsoft.com/office/2007/relationships/diagramDrawing" Target="../diagrams/drawing3.xml"/><Relationship Id="rId3" Type="http://schemas.openxmlformats.org/officeDocument/2006/relationships/image" Target="../media/image2.png"/><Relationship Id="rId7" Type="http://schemas.openxmlformats.org/officeDocument/2006/relationships/diagramColors" Target="../diagrams/colors3.xm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8.xml"/><Relationship Id="rId6" Type="http://schemas.openxmlformats.org/officeDocument/2006/relationships/diagramQuickStyle" Target="../diagrams/quickStyle3.xml"/><Relationship Id="rId5" Type="http://schemas.openxmlformats.org/officeDocument/2006/relationships/diagramLayout" Target="../diagrams/layout3.xml"/><Relationship Id="rId4" Type="http://schemas.openxmlformats.org/officeDocument/2006/relationships/diagramData" Target="../diagrams/data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8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8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8.xml"/><Relationship Id="rId4" Type="http://schemas.openxmlformats.org/officeDocument/2006/relationships/chart" Target="../charts/chart1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8.xml"/><Relationship Id="rId4" Type="http://schemas.openxmlformats.org/officeDocument/2006/relationships/chart" Target="../charts/char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8.xml"/><Relationship Id="rId4" Type="http://schemas.openxmlformats.org/officeDocument/2006/relationships/chart" Target="../charts/chart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8.xml"/><Relationship Id="rId6" Type="http://schemas.openxmlformats.org/officeDocument/2006/relationships/chart" Target="../charts/chart7.xml"/><Relationship Id="rId5" Type="http://schemas.openxmlformats.org/officeDocument/2006/relationships/chart" Target="../charts/chart6.xml"/><Relationship Id="rId4" Type="http://schemas.openxmlformats.org/officeDocument/2006/relationships/chart" Target="../charts/chart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0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29.jpeg"/><Relationship Id="rId4" Type="http://schemas.openxmlformats.org/officeDocument/2006/relationships/image" Target="../media/image28.jpe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31.jpeg"/><Relationship Id="rId4" Type="http://schemas.openxmlformats.org/officeDocument/2006/relationships/image" Target="../media/image30.jpeg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8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8.xml"/><Relationship Id="rId4" Type="http://schemas.microsoft.com/office/2007/relationships/hdphoto" Target="../media/hdphoto1.wdp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3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5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5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5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jpeg"/><Relationship Id="rId3" Type="http://schemas.openxmlformats.org/officeDocument/2006/relationships/image" Target="../media/image33.jpeg"/><Relationship Id="rId7" Type="http://schemas.openxmlformats.org/officeDocument/2006/relationships/image" Target="../media/image37.jpeg"/><Relationship Id="rId12" Type="http://schemas.openxmlformats.org/officeDocument/2006/relationships/image" Target="../media/image42.jpe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36.jpeg"/><Relationship Id="rId11" Type="http://schemas.openxmlformats.org/officeDocument/2006/relationships/image" Target="../media/image41.jpeg"/><Relationship Id="rId5" Type="http://schemas.openxmlformats.org/officeDocument/2006/relationships/image" Target="../media/image35.jpeg"/><Relationship Id="rId10" Type="http://schemas.openxmlformats.org/officeDocument/2006/relationships/image" Target="../media/image40.jpeg"/><Relationship Id="rId4" Type="http://schemas.openxmlformats.org/officeDocument/2006/relationships/image" Target="../media/image34.jpeg"/><Relationship Id="rId9" Type="http://schemas.openxmlformats.org/officeDocument/2006/relationships/image" Target="../media/image39.jpe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46.jpg"/><Relationship Id="rId5" Type="http://schemas.openxmlformats.org/officeDocument/2006/relationships/image" Target="../media/image45.jpg"/><Relationship Id="rId4" Type="http://schemas.openxmlformats.org/officeDocument/2006/relationships/image" Target="../media/image44.jp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5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5.xml"/><Relationship Id="rId5" Type="http://schemas.openxmlformats.org/officeDocument/2006/relationships/chart" Target="../charts/chart9.xml"/><Relationship Id="rId4" Type="http://schemas.openxmlformats.org/officeDocument/2006/relationships/image" Target="../media/image48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5.xml"/><Relationship Id="rId5" Type="http://schemas.openxmlformats.org/officeDocument/2006/relationships/image" Target="../media/image51.png"/><Relationship Id="rId4" Type="http://schemas.openxmlformats.org/officeDocument/2006/relationships/image" Target="../media/image50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5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8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6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2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>
            <a:extLst>
              <a:ext uri="{FF2B5EF4-FFF2-40B4-BE49-F238E27FC236}">
                <a16:creationId xmlns="" xmlns:a16="http://schemas.microsoft.com/office/drawing/2014/main" id="{4ED309B3-5184-4B4B-B2A1-446B217C78DA}"/>
              </a:ext>
            </a:extLst>
          </p:cNvPr>
          <p:cNvSpPr txBox="1"/>
          <p:nvPr/>
        </p:nvSpPr>
        <p:spPr>
          <a:xfrm>
            <a:off x="2062480" y="5743642"/>
            <a:ext cx="32918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黑体" panose="02010609060101010101" pitchFamily="49" charset="-122"/>
                <a:ea typeface="黑体" panose="02010609060101010101" pitchFamily="49" charset="-122"/>
                <a:cs typeface="+mn-cs"/>
              </a:rPr>
              <a:t>邓倩青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="" xmlns:a16="http://schemas.microsoft.com/office/drawing/2014/main" id="{5528DBAA-C4D2-45A7-BBAE-23E238B0E822}"/>
              </a:ext>
            </a:extLst>
          </p:cNvPr>
          <p:cNvSpPr txBox="1"/>
          <p:nvPr/>
        </p:nvSpPr>
        <p:spPr>
          <a:xfrm>
            <a:off x="7894320" y="5743642"/>
            <a:ext cx="32918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00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dirty="0">
                <a:solidFill>
                  <a:prstClr val="black">
                    <a:lumMod val="75000"/>
                    <a:lumOff val="25000"/>
                  </a:prstClr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广东工业大学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黑体" panose="02010609060101010101" pitchFamily="49" charset="-122"/>
              <a:ea typeface="黑体" panose="02010609060101010101" pitchFamily="49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771862"/>
      </p:ext>
    </p:extLst>
  </p:cSld>
  <p:clrMapOvr>
    <a:masterClrMapping/>
  </p:clrMapOvr>
  <p:transition spd="slow">
    <p:push dir="u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文本占位符 11">
            <a:extLst>
              <a:ext uri="{FF2B5EF4-FFF2-40B4-BE49-F238E27FC236}">
                <a16:creationId xmlns="" xmlns:a16="http://schemas.microsoft.com/office/drawing/2014/main" id="{3B063208-8249-4C5E-9080-4BC3F39FFF4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一段内容页</a:t>
            </a:r>
          </a:p>
        </p:txBody>
      </p:sp>
      <p:sp>
        <p:nvSpPr>
          <p:cNvPr id="14" name="文本占位符 13">
            <a:extLst>
              <a:ext uri="{FF2B5EF4-FFF2-40B4-BE49-F238E27FC236}">
                <a16:creationId xmlns="" xmlns:a16="http://schemas.microsoft.com/office/drawing/2014/main" id="{72616A49-890A-4AA3-A29C-ADED94F7528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>
            <a:normAutofit/>
          </a:bodyPr>
          <a:lstStyle/>
          <a:p>
            <a:r>
              <a:rPr lang="zh-CN" altLang="en-US" spc="600" dirty="0"/>
              <a:t>学校简介</a:t>
            </a:r>
          </a:p>
        </p:txBody>
      </p:sp>
      <p:sp>
        <p:nvSpPr>
          <p:cNvPr id="15" name="文本占位符 14">
            <a:extLst>
              <a:ext uri="{FF2B5EF4-FFF2-40B4-BE49-F238E27FC236}">
                <a16:creationId xmlns="" xmlns:a16="http://schemas.microsoft.com/office/drawing/2014/main" id="{CE6C5482-96C0-4450-AFFD-EC7ABB1B2E8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>
            <a:normAutofit/>
          </a:bodyPr>
          <a:lstStyle/>
          <a:p>
            <a:pPr indent="360000" hangingPunct="0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学校坐落于中国南方名城广州，拥有大学城、东风路、龙洞、番禺等多个校区，校园占地总面积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亩，环境优美。大学城校区突出工科特色优势；东风路校区突出国际设计创意特色优势；龙洞校区突出管理学、理学、社工服务特色优势；番禺校区突出中外合作办学特色优势。</a:t>
            </a:r>
            <a:endParaRPr lang="en-US" altLang="zh-CN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  <a:p>
            <a:pPr indent="360000" hangingPunct="0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提出“以更加解放的思想、更加开放的姿态、更加创新的体制机制、更加勤奋务实的工作作风，集聚海内外创新人才，多模式构建创新平台，营造创新氛围，培养创新人才”的发展思路，全面实施大学生创新行动计划、研究生拔尖创新人才培育计划、研究生优质生源“千苗计划”、强师工程等重大战略。近年来，学校在人才培养、师资队伍、科研创新、社会服务等方面发展迅速，成效显著。</a:t>
            </a:r>
            <a:r>
              <a:rPr lang="zh-CN" altLang="en-US" dirty="0">
                <a:solidFill>
                  <a:schemeClr val="accent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◈</a:t>
            </a:r>
            <a:endParaRPr lang="en-US" altLang="zh-CN" dirty="0">
              <a:solidFill>
                <a:schemeClr val="accent2"/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32418052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内容占位符 22">
            <a:extLst>
              <a:ext uri="{FF2B5EF4-FFF2-40B4-BE49-F238E27FC236}">
                <a16:creationId xmlns="" xmlns:a16="http://schemas.microsoft.com/office/drawing/2014/main" id="{12AE6A2B-F1BB-4590-8251-1206AEE4A60B}"/>
              </a:ext>
            </a:extLst>
          </p:cNvPr>
          <p:cNvSpPr>
            <a:spLocks noGrp="1"/>
          </p:cNvSpPr>
          <p:nvPr>
            <p:ph sz="quarter" idx="14"/>
          </p:nvPr>
        </p:nvSpPr>
        <p:spPr/>
        <p:txBody>
          <a:bodyPr/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学校坐落于中国南方名城广州，拥有大学城、东风路、龙洞、番禺等多个校区，校园占地总面积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大学城校区突出工科特色优势；东风路校区突出国际设计创意特色优势；龙洞校区突出管理学、理学、社工服务特色优势；番禺校区突出中外合作办学特色优势。学校提出“以更加解放的思想、更加开放的姿态、更加创新的体制机制、更加勤奋务实的工作作风，集聚海内外创新人才，多模式构建创新平台，营造创新氛围，培养创新。</a:t>
            </a:r>
          </a:p>
        </p:txBody>
      </p:sp>
      <p:sp>
        <p:nvSpPr>
          <p:cNvPr id="24" name="内容占位符 23">
            <a:extLst>
              <a:ext uri="{FF2B5EF4-FFF2-40B4-BE49-F238E27FC236}">
                <a16:creationId xmlns="" xmlns:a16="http://schemas.microsoft.com/office/drawing/2014/main" id="{E9C67317-EF99-4007-BE23-D3A0ECB9125F}"/>
              </a:ext>
            </a:extLst>
          </p:cNvPr>
          <p:cNvSpPr>
            <a:spLocks noGrp="1"/>
          </p:cNvSpPr>
          <p:nvPr>
            <p:ph sz="quarter" idx="20"/>
          </p:nvPr>
        </p:nvSpPr>
        <p:spPr/>
        <p:txBody>
          <a:bodyPr/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学校坐落于中国南方名城广州，拥有大学城、东风路、龙洞、番禺等多个校区，校园占地总面积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大学城校区突出工科特色优势；东风路校区突出国际设计创意特色优势；龙洞校区突出管理学、理学、社工服务特色优势；番禺校区突出中外合作办学特色优势。学校提出“以更加解放的思想、更加开放的姿态、更加创新的体制机制、更加勤奋务实的工作作风，集聚海内外创新人才，多模式构建创新平台，营造创新氛围，培养创新。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385E2A72-B7A4-4422-BBE3-BD211EB4ACA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思源宋体 CN" panose="02020400000000000000" pitchFamily="18" charset="-122"/>
                <a:ea typeface="思源宋体 CN" panose="02020400000000000000" pitchFamily="18" charset="-122"/>
              </a:rPr>
              <a:t>二段内容页</a:t>
            </a:r>
          </a:p>
        </p:txBody>
      </p:sp>
      <p:sp>
        <p:nvSpPr>
          <p:cNvPr id="27" name="矩形: 圆角 26">
            <a:extLst>
              <a:ext uri="{FF2B5EF4-FFF2-40B4-BE49-F238E27FC236}">
                <a16:creationId xmlns="" xmlns:a16="http://schemas.microsoft.com/office/drawing/2014/main" id="{1CD2AE0A-D7F7-48C0-AB6D-199763218E68}"/>
              </a:ext>
            </a:extLst>
          </p:cNvPr>
          <p:cNvSpPr/>
          <p:nvPr/>
        </p:nvSpPr>
        <p:spPr>
          <a:xfrm>
            <a:off x="7190481" y="1842102"/>
            <a:ext cx="3341914" cy="568684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/>
          <a:p>
            <a:pPr algn="ctr"/>
            <a:r>
              <a:rPr lang="zh-CN" altLang="en-US" sz="2000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请输入标题</a:t>
            </a:r>
          </a:p>
        </p:txBody>
      </p:sp>
      <p:sp>
        <p:nvSpPr>
          <p:cNvPr id="28" name="矩形: 圆角 27">
            <a:extLst>
              <a:ext uri="{FF2B5EF4-FFF2-40B4-BE49-F238E27FC236}">
                <a16:creationId xmlns="" xmlns:a16="http://schemas.microsoft.com/office/drawing/2014/main" id="{C0D144D8-AEE7-4DA4-A787-6F8C28CCEC8D}"/>
              </a:ext>
            </a:extLst>
          </p:cNvPr>
          <p:cNvSpPr/>
          <p:nvPr/>
        </p:nvSpPr>
        <p:spPr>
          <a:xfrm>
            <a:off x="1655112" y="1842102"/>
            <a:ext cx="3341914" cy="568684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/>
          <a:p>
            <a:pPr algn="ctr"/>
            <a:r>
              <a:rPr lang="zh-CN" altLang="en-US" sz="2000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请输入标题</a:t>
            </a:r>
          </a:p>
        </p:txBody>
      </p:sp>
      <p:grpSp>
        <p:nvGrpSpPr>
          <p:cNvPr id="29" name="组合 28">
            <a:extLst>
              <a:ext uri="{FF2B5EF4-FFF2-40B4-BE49-F238E27FC236}">
                <a16:creationId xmlns="" xmlns:a16="http://schemas.microsoft.com/office/drawing/2014/main" id="{96D8C0EB-DC44-47A0-BA7D-FF6367E55058}"/>
              </a:ext>
            </a:extLst>
          </p:cNvPr>
          <p:cNvGrpSpPr/>
          <p:nvPr/>
        </p:nvGrpSpPr>
        <p:grpSpPr>
          <a:xfrm>
            <a:off x="1347845" y="2047938"/>
            <a:ext cx="145581" cy="157012"/>
            <a:chOff x="1185863" y="2936081"/>
            <a:chExt cx="145581" cy="157012"/>
          </a:xfrm>
        </p:grpSpPr>
        <p:cxnSp>
          <p:nvCxnSpPr>
            <p:cNvPr id="30" name="连接符: 肘形 29">
              <a:extLst>
                <a:ext uri="{FF2B5EF4-FFF2-40B4-BE49-F238E27FC236}">
                  <a16:creationId xmlns="" xmlns:a16="http://schemas.microsoft.com/office/drawing/2014/main" id="{9579C373-0D0F-4311-9E21-D0A876E2BE0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85863" y="2936081"/>
              <a:ext cx="135266" cy="112564"/>
            </a:xfrm>
            <a:prstGeom prst="bentConnector3">
              <a:avLst>
                <a:gd name="adj1" fmla="val -64427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椭圆 30">
              <a:extLst>
                <a:ext uri="{FF2B5EF4-FFF2-40B4-BE49-F238E27FC236}">
                  <a16:creationId xmlns="" xmlns:a16="http://schemas.microsoft.com/office/drawing/2014/main" id="{EC8E4889-9639-4106-9634-A114006D3E32}"/>
                </a:ext>
              </a:extLst>
            </p:cNvPr>
            <p:cNvSpPr/>
            <p:nvPr userDrawn="1"/>
          </p:nvSpPr>
          <p:spPr>
            <a:xfrm>
              <a:off x="1242548" y="3004197"/>
              <a:ext cx="88896" cy="8889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="" xmlns:a16="http://schemas.microsoft.com/office/drawing/2014/main" id="{912FF0CB-D69E-4ED2-BC20-101474C6E1C4}"/>
              </a:ext>
            </a:extLst>
          </p:cNvPr>
          <p:cNvGrpSpPr/>
          <p:nvPr/>
        </p:nvGrpSpPr>
        <p:grpSpPr>
          <a:xfrm flipH="1">
            <a:off x="5169029" y="2047938"/>
            <a:ext cx="145581" cy="157012"/>
            <a:chOff x="1185863" y="2936081"/>
            <a:chExt cx="145581" cy="157012"/>
          </a:xfrm>
        </p:grpSpPr>
        <p:cxnSp>
          <p:nvCxnSpPr>
            <p:cNvPr id="33" name="连接符: 肘形 32">
              <a:extLst>
                <a:ext uri="{FF2B5EF4-FFF2-40B4-BE49-F238E27FC236}">
                  <a16:creationId xmlns="" xmlns:a16="http://schemas.microsoft.com/office/drawing/2014/main" id="{785DB88B-56D2-4969-B7D2-9BD9B48E540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85863" y="2936081"/>
              <a:ext cx="135266" cy="112564"/>
            </a:xfrm>
            <a:prstGeom prst="bentConnector3">
              <a:avLst>
                <a:gd name="adj1" fmla="val -64427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椭圆 33">
              <a:extLst>
                <a:ext uri="{FF2B5EF4-FFF2-40B4-BE49-F238E27FC236}">
                  <a16:creationId xmlns="" xmlns:a16="http://schemas.microsoft.com/office/drawing/2014/main" id="{2C3CC279-8DCA-4D43-B9F5-7D979B0C7CCE}"/>
                </a:ext>
              </a:extLst>
            </p:cNvPr>
            <p:cNvSpPr/>
            <p:nvPr userDrawn="1"/>
          </p:nvSpPr>
          <p:spPr>
            <a:xfrm>
              <a:off x="1242548" y="3004197"/>
              <a:ext cx="88896" cy="8889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="" xmlns:a16="http://schemas.microsoft.com/office/drawing/2014/main" id="{914EED72-B1B9-4A03-87E5-F68F25606411}"/>
              </a:ext>
            </a:extLst>
          </p:cNvPr>
          <p:cNvGrpSpPr/>
          <p:nvPr/>
        </p:nvGrpSpPr>
        <p:grpSpPr>
          <a:xfrm>
            <a:off x="6877646" y="2047938"/>
            <a:ext cx="145581" cy="157012"/>
            <a:chOff x="1185863" y="2936081"/>
            <a:chExt cx="145581" cy="157012"/>
          </a:xfrm>
        </p:grpSpPr>
        <p:cxnSp>
          <p:nvCxnSpPr>
            <p:cNvPr id="36" name="连接符: 肘形 35">
              <a:extLst>
                <a:ext uri="{FF2B5EF4-FFF2-40B4-BE49-F238E27FC236}">
                  <a16:creationId xmlns="" xmlns:a16="http://schemas.microsoft.com/office/drawing/2014/main" id="{E80702E4-7BB5-4A09-8EF8-93D8E4A161D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85863" y="2936081"/>
              <a:ext cx="135266" cy="112564"/>
            </a:xfrm>
            <a:prstGeom prst="bentConnector3">
              <a:avLst>
                <a:gd name="adj1" fmla="val -64427"/>
              </a:avLst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椭圆 36">
              <a:extLst>
                <a:ext uri="{FF2B5EF4-FFF2-40B4-BE49-F238E27FC236}">
                  <a16:creationId xmlns="" xmlns:a16="http://schemas.microsoft.com/office/drawing/2014/main" id="{8DED6389-411D-4053-8C1F-9D82E80518F5}"/>
                </a:ext>
              </a:extLst>
            </p:cNvPr>
            <p:cNvSpPr/>
            <p:nvPr userDrawn="1"/>
          </p:nvSpPr>
          <p:spPr>
            <a:xfrm>
              <a:off x="1242548" y="3004197"/>
              <a:ext cx="88896" cy="888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="" xmlns:a16="http://schemas.microsoft.com/office/drawing/2014/main" id="{36AD23E6-8088-40ED-BE1B-E95C383C726E}"/>
              </a:ext>
            </a:extLst>
          </p:cNvPr>
          <p:cNvGrpSpPr/>
          <p:nvPr/>
        </p:nvGrpSpPr>
        <p:grpSpPr>
          <a:xfrm flipH="1">
            <a:off x="10699649" y="2047938"/>
            <a:ext cx="145581" cy="157012"/>
            <a:chOff x="1185863" y="2936081"/>
            <a:chExt cx="145581" cy="157012"/>
          </a:xfrm>
        </p:grpSpPr>
        <p:cxnSp>
          <p:nvCxnSpPr>
            <p:cNvPr id="39" name="连接符: 肘形 38">
              <a:extLst>
                <a:ext uri="{FF2B5EF4-FFF2-40B4-BE49-F238E27FC236}">
                  <a16:creationId xmlns="" xmlns:a16="http://schemas.microsoft.com/office/drawing/2014/main" id="{E84187CB-F3FB-42AB-9AD4-3B45EFD05CF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185863" y="2936081"/>
              <a:ext cx="135266" cy="112564"/>
            </a:xfrm>
            <a:prstGeom prst="bentConnector3">
              <a:avLst>
                <a:gd name="adj1" fmla="val -64427"/>
              </a:avLst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椭圆 39">
              <a:extLst>
                <a:ext uri="{FF2B5EF4-FFF2-40B4-BE49-F238E27FC236}">
                  <a16:creationId xmlns="" xmlns:a16="http://schemas.microsoft.com/office/drawing/2014/main" id="{0ABF748B-EE62-4404-8C24-B3742D5F853C}"/>
                </a:ext>
              </a:extLst>
            </p:cNvPr>
            <p:cNvSpPr/>
            <p:nvPr userDrawn="1"/>
          </p:nvSpPr>
          <p:spPr>
            <a:xfrm>
              <a:off x="1242548" y="3004197"/>
              <a:ext cx="88896" cy="888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393805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内容占位符 9">
            <a:extLst>
              <a:ext uri="{FF2B5EF4-FFF2-40B4-BE49-F238E27FC236}">
                <a16:creationId xmlns="" xmlns:a16="http://schemas.microsoft.com/office/drawing/2014/main" id="{BF1E3FFF-8A3D-4049-820E-FE3B3591D44B}"/>
              </a:ext>
            </a:extLst>
          </p:cNvPr>
          <p:cNvSpPr>
            <a:spLocks noGrp="1"/>
          </p:cNvSpPr>
          <p:nvPr>
            <p:ph sz="quarter" idx="21"/>
          </p:nvPr>
        </p:nvSpPr>
        <p:spPr/>
        <p:txBody>
          <a:bodyPr/>
          <a:lstStyle/>
          <a:p>
            <a:r>
              <a:rPr lang="zh-CN" altLang="en-US" dirty="0"/>
              <a:t>请输入小标题</a:t>
            </a:r>
          </a:p>
        </p:txBody>
      </p:sp>
      <p:sp>
        <p:nvSpPr>
          <p:cNvPr id="11" name="内容占位符 10">
            <a:extLst>
              <a:ext uri="{FF2B5EF4-FFF2-40B4-BE49-F238E27FC236}">
                <a16:creationId xmlns="" xmlns:a16="http://schemas.microsoft.com/office/drawing/2014/main" id="{C2DB3307-8B65-4736-92F8-7012AABEE48B}"/>
              </a:ext>
            </a:extLst>
          </p:cNvPr>
          <p:cNvSpPr>
            <a:spLocks noGrp="1"/>
          </p:cNvSpPr>
          <p:nvPr>
            <p:ph sz="quarter" idx="22"/>
          </p:nvPr>
        </p:nvSpPr>
        <p:spPr/>
        <p:txBody>
          <a:bodyPr/>
          <a:lstStyle/>
          <a:p>
            <a:r>
              <a:rPr lang="zh-CN" altLang="en-US" dirty="0"/>
              <a:t>请输入小标题</a:t>
            </a:r>
          </a:p>
        </p:txBody>
      </p:sp>
      <p:sp>
        <p:nvSpPr>
          <p:cNvPr id="12" name="内容占位符 11">
            <a:extLst>
              <a:ext uri="{FF2B5EF4-FFF2-40B4-BE49-F238E27FC236}">
                <a16:creationId xmlns="" xmlns:a16="http://schemas.microsoft.com/office/drawing/2014/main" id="{FCFC18FF-DCA7-4C36-88E9-7276506B878F}"/>
              </a:ext>
            </a:extLst>
          </p:cNvPr>
          <p:cNvSpPr>
            <a:spLocks noGrp="1"/>
          </p:cNvSpPr>
          <p:nvPr>
            <p:ph sz="quarter" idx="23"/>
          </p:nvPr>
        </p:nvSpPr>
        <p:spPr/>
        <p:txBody>
          <a:bodyPr/>
          <a:lstStyle/>
          <a:p>
            <a:pPr algn="just" hangingPunct="0">
              <a:lnSpc>
                <a:spcPct val="13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学校坐落于中国南方名城广州，拥有大学城、东风路、龙洞、番禺等多个校区，校园占地总面积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</a:rPr>
              <a:t>3066.67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亩，环境优美。大学城校区突出工科特色优势；东风路校区突出国际设计创意特色优势。</a:t>
            </a:r>
          </a:p>
        </p:txBody>
      </p:sp>
      <p:sp>
        <p:nvSpPr>
          <p:cNvPr id="13" name="内容占位符 12">
            <a:extLst>
              <a:ext uri="{FF2B5EF4-FFF2-40B4-BE49-F238E27FC236}">
                <a16:creationId xmlns="" xmlns:a16="http://schemas.microsoft.com/office/drawing/2014/main" id="{0EC4E302-D4BE-402B-B145-50B8CDAA67A2}"/>
              </a:ext>
            </a:extLst>
          </p:cNvPr>
          <p:cNvSpPr>
            <a:spLocks noGrp="1"/>
          </p:cNvSpPr>
          <p:nvPr>
            <p:ph sz="quarter" idx="24"/>
          </p:nvPr>
        </p:nvSpPr>
        <p:spPr/>
        <p:txBody>
          <a:bodyPr/>
          <a:lstStyle/>
          <a:p>
            <a:pPr algn="just" hangingPunct="0">
              <a:lnSpc>
                <a:spcPct val="13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学校坐落于中国南方名城广州，拥有大学城、东风路、龙洞、番禺等多个校区，校园占地总面积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亩，环境优美。大学城校区突出工科特色优势；东风路校区突出国际设计创意特色优势。</a:t>
            </a:r>
          </a:p>
        </p:txBody>
      </p:sp>
      <p:sp>
        <p:nvSpPr>
          <p:cNvPr id="9" name="文本占位符 8">
            <a:extLst>
              <a:ext uri="{FF2B5EF4-FFF2-40B4-BE49-F238E27FC236}">
                <a16:creationId xmlns="" xmlns:a16="http://schemas.microsoft.com/office/drawing/2014/main" id="{F6C50C36-1F35-4F06-88D6-270547F66E0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思源宋体 CN" panose="02020400000000000000" pitchFamily="18" charset="-122"/>
                <a:ea typeface="思源宋体 CN" panose="02020400000000000000" pitchFamily="18" charset="-122"/>
              </a:rPr>
              <a:t>二段内容页</a:t>
            </a:r>
          </a:p>
        </p:txBody>
      </p:sp>
      <p:grpSp>
        <p:nvGrpSpPr>
          <p:cNvPr id="14" name="组合 13">
            <a:extLst>
              <a:ext uri="{FF2B5EF4-FFF2-40B4-BE49-F238E27FC236}">
                <a16:creationId xmlns="" xmlns:a16="http://schemas.microsoft.com/office/drawing/2014/main" id="{697D3B87-13C8-4CE2-92BF-D5C8E6099F50}"/>
              </a:ext>
            </a:extLst>
          </p:cNvPr>
          <p:cNvGrpSpPr/>
          <p:nvPr/>
        </p:nvGrpSpPr>
        <p:grpSpPr>
          <a:xfrm>
            <a:off x="1229257" y="1873678"/>
            <a:ext cx="1261407" cy="1261407"/>
            <a:chOff x="1229257" y="1873678"/>
            <a:chExt cx="1261407" cy="1261407"/>
          </a:xfrm>
        </p:grpSpPr>
        <p:sp>
          <p:nvSpPr>
            <p:cNvPr id="15" name="椭圆 14">
              <a:extLst>
                <a:ext uri="{FF2B5EF4-FFF2-40B4-BE49-F238E27FC236}">
                  <a16:creationId xmlns="" xmlns:a16="http://schemas.microsoft.com/office/drawing/2014/main" id="{5533C01E-C609-4F59-8E4C-4125FA118EF4}"/>
                </a:ext>
              </a:extLst>
            </p:cNvPr>
            <p:cNvSpPr/>
            <p:nvPr userDrawn="1"/>
          </p:nvSpPr>
          <p:spPr>
            <a:xfrm>
              <a:off x="1229257" y="1873678"/>
              <a:ext cx="1261407" cy="126140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椭圆 15">
              <a:extLst>
                <a:ext uri="{FF2B5EF4-FFF2-40B4-BE49-F238E27FC236}">
                  <a16:creationId xmlns="" xmlns:a16="http://schemas.microsoft.com/office/drawing/2014/main" id="{9E1D9011-1FDE-4513-BAFC-DFB21600CB3A}"/>
                </a:ext>
              </a:extLst>
            </p:cNvPr>
            <p:cNvSpPr/>
            <p:nvPr userDrawn="1"/>
          </p:nvSpPr>
          <p:spPr>
            <a:xfrm>
              <a:off x="1402925" y="2047346"/>
              <a:ext cx="914071" cy="91407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7" name="iconfont-11255-5323819">
              <a:extLst>
                <a:ext uri="{FF2B5EF4-FFF2-40B4-BE49-F238E27FC236}">
                  <a16:creationId xmlns="" xmlns:a16="http://schemas.microsoft.com/office/drawing/2014/main" id="{C16790F9-AB97-4A82-9A19-B41F6C4B0B15}"/>
                </a:ext>
              </a:extLst>
            </p:cNvPr>
            <p:cNvSpPr>
              <a:spLocks noChangeAspect="1"/>
            </p:cNvSpPr>
            <p:nvPr userDrawn="1"/>
          </p:nvSpPr>
          <p:spPr bwMode="auto">
            <a:xfrm>
              <a:off x="1656738" y="2272139"/>
              <a:ext cx="406445" cy="464485"/>
            </a:xfrm>
            <a:custGeom>
              <a:avLst/>
              <a:gdLst>
                <a:gd name="T0" fmla="*/ 9089 w 9789"/>
                <a:gd name="T1" fmla="*/ 0 h 11187"/>
                <a:gd name="T2" fmla="*/ 699 w 9789"/>
                <a:gd name="T3" fmla="*/ 0 h 11187"/>
                <a:gd name="T4" fmla="*/ 0 w 9789"/>
                <a:gd name="T5" fmla="*/ 699 h 11187"/>
                <a:gd name="T6" fmla="*/ 0 w 9789"/>
                <a:gd name="T7" fmla="*/ 10488 h 11187"/>
                <a:gd name="T8" fmla="*/ 699 w 9789"/>
                <a:gd name="T9" fmla="*/ 11187 h 11187"/>
                <a:gd name="T10" fmla="*/ 9089 w 9789"/>
                <a:gd name="T11" fmla="*/ 11187 h 11187"/>
                <a:gd name="T12" fmla="*/ 9788 w 9789"/>
                <a:gd name="T13" fmla="*/ 10488 h 11187"/>
                <a:gd name="T14" fmla="*/ 9788 w 9789"/>
                <a:gd name="T15" fmla="*/ 699 h 11187"/>
                <a:gd name="T16" fmla="*/ 9089 w 9789"/>
                <a:gd name="T17" fmla="*/ 0 h 11187"/>
                <a:gd name="T18" fmla="*/ 1668 w 9789"/>
                <a:gd name="T19" fmla="*/ 8392 h 11187"/>
                <a:gd name="T20" fmla="*/ 1143 w 9789"/>
                <a:gd name="T21" fmla="*/ 7867 h 11187"/>
                <a:gd name="T22" fmla="*/ 1668 w 9789"/>
                <a:gd name="T23" fmla="*/ 7341 h 11187"/>
                <a:gd name="T24" fmla="*/ 2193 w 9789"/>
                <a:gd name="T25" fmla="*/ 7867 h 11187"/>
                <a:gd name="T26" fmla="*/ 1668 w 9789"/>
                <a:gd name="T27" fmla="*/ 8392 h 11187"/>
                <a:gd name="T28" fmla="*/ 1668 w 9789"/>
                <a:gd name="T29" fmla="*/ 6119 h 11187"/>
                <a:gd name="T30" fmla="*/ 1143 w 9789"/>
                <a:gd name="T31" fmla="*/ 5594 h 11187"/>
                <a:gd name="T32" fmla="*/ 1668 w 9789"/>
                <a:gd name="T33" fmla="*/ 5069 h 11187"/>
                <a:gd name="T34" fmla="*/ 2193 w 9789"/>
                <a:gd name="T35" fmla="*/ 5594 h 11187"/>
                <a:gd name="T36" fmla="*/ 1668 w 9789"/>
                <a:gd name="T37" fmla="*/ 6119 h 11187"/>
                <a:gd name="T38" fmla="*/ 1668 w 9789"/>
                <a:gd name="T39" fmla="*/ 3847 h 11187"/>
                <a:gd name="T40" fmla="*/ 1143 w 9789"/>
                <a:gd name="T41" fmla="*/ 3322 h 11187"/>
                <a:gd name="T42" fmla="*/ 1668 w 9789"/>
                <a:gd name="T43" fmla="*/ 2797 h 11187"/>
                <a:gd name="T44" fmla="*/ 2193 w 9789"/>
                <a:gd name="T45" fmla="*/ 3322 h 11187"/>
                <a:gd name="T46" fmla="*/ 1668 w 9789"/>
                <a:gd name="T47" fmla="*/ 3847 h 11187"/>
                <a:gd name="T48" fmla="*/ 8644 w 9789"/>
                <a:gd name="T49" fmla="*/ 8129 h 11187"/>
                <a:gd name="T50" fmla="*/ 3225 w 9789"/>
                <a:gd name="T51" fmla="*/ 8129 h 11187"/>
                <a:gd name="T52" fmla="*/ 2963 w 9789"/>
                <a:gd name="T53" fmla="*/ 7867 h 11187"/>
                <a:gd name="T54" fmla="*/ 3225 w 9789"/>
                <a:gd name="T55" fmla="*/ 7604 h 11187"/>
                <a:gd name="T56" fmla="*/ 8644 w 9789"/>
                <a:gd name="T57" fmla="*/ 7604 h 11187"/>
                <a:gd name="T58" fmla="*/ 8907 w 9789"/>
                <a:gd name="T59" fmla="*/ 7867 h 11187"/>
                <a:gd name="T60" fmla="*/ 8644 w 9789"/>
                <a:gd name="T61" fmla="*/ 8129 h 11187"/>
                <a:gd name="T62" fmla="*/ 8644 w 9789"/>
                <a:gd name="T63" fmla="*/ 5857 h 11187"/>
                <a:gd name="T64" fmla="*/ 3225 w 9789"/>
                <a:gd name="T65" fmla="*/ 5857 h 11187"/>
                <a:gd name="T66" fmla="*/ 2963 w 9789"/>
                <a:gd name="T67" fmla="*/ 5594 h 11187"/>
                <a:gd name="T68" fmla="*/ 3225 w 9789"/>
                <a:gd name="T69" fmla="*/ 5332 h 11187"/>
                <a:gd name="T70" fmla="*/ 8644 w 9789"/>
                <a:gd name="T71" fmla="*/ 5332 h 11187"/>
                <a:gd name="T72" fmla="*/ 8907 w 9789"/>
                <a:gd name="T73" fmla="*/ 5594 h 11187"/>
                <a:gd name="T74" fmla="*/ 8644 w 9789"/>
                <a:gd name="T75" fmla="*/ 5857 h 11187"/>
                <a:gd name="T76" fmla="*/ 8644 w 9789"/>
                <a:gd name="T77" fmla="*/ 3584 h 11187"/>
                <a:gd name="T78" fmla="*/ 3225 w 9789"/>
                <a:gd name="T79" fmla="*/ 3584 h 11187"/>
                <a:gd name="T80" fmla="*/ 2963 w 9789"/>
                <a:gd name="T81" fmla="*/ 3322 h 11187"/>
                <a:gd name="T82" fmla="*/ 3225 w 9789"/>
                <a:gd name="T83" fmla="*/ 3059 h 11187"/>
                <a:gd name="T84" fmla="*/ 8644 w 9789"/>
                <a:gd name="T85" fmla="*/ 3059 h 11187"/>
                <a:gd name="T86" fmla="*/ 8907 w 9789"/>
                <a:gd name="T87" fmla="*/ 3322 h 11187"/>
                <a:gd name="T88" fmla="*/ 8644 w 9789"/>
                <a:gd name="T89" fmla="*/ 3584 h 11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789" h="11187">
                  <a:moveTo>
                    <a:pt x="9089" y="0"/>
                  </a:moveTo>
                  <a:lnTo>
                    <a:pt x="699" y="0"/>
                  </a:lnTo>
                  <a:cubicBezTo>
                    <a:pt x="313" y="0"/>
                    <a:pt x="0" y="313"/>
                    <a:pt x="0" y="699"/>
                  </a:cubicBezTo>
                  <a:lnTo>
                    <a:pt x="0" y="10488"/>
                  </a:lnTo>
                  <a:cubicBezTo>
                    <a:pt x="0" y="10874"/>
                    <a:pt x="313" y="11187"/>
                    <a:pt x="699" y="11187"/>
                  </a:cubicBezTo>
                  <a:lnTo>
                    <a:pt x="9089" y="11187"/>
                  </a:lnTo>
                  <a:cubicBezTo>
                    <a:pt x="9475" y="11187"/>
                    <a:pt x="9788" y="10874"/>
                    <a:pt x="9788" y="10488"/>
                  </a:cubicBezTo>
                  <a:lnTo>
                    <a:pt x="9788" y="699"/>
                  </a:lnTo>
                  <a:cubicBezTo>
                    <a:pt x="9789" y="313"/>
                    <a:pt x="9475" y="0"/>
                    <a:pt x="9089" y="0"/>
                  </a:cubicBezTo>
                  <a:close/>
                  <a:moveTo>
                    <a:pt x="1668" y="8392"/>
                  </a:moveTo>
                  <a:cubicBezTo>
                    <a:pt x="1378" y="8392"/>
                    <a:pt x="1143" y="8157"/>
                    <a:pt x="1143" y="7867"/>
                  </a:cubicBezTo>
                  <a:cubicBezTo>
                    <a:pt x="1143" y="7576"/>
                    <a:pt x="1378" y="7341"/>
                    <a:pt x="1668" y="7341"/>
                  </a:cubicBezTo>
                  <a:cubicBezTo>
                    <a:pt x="1958" y="7341"/>
                    <a:pt x="2193" y="7576"/>
                    <a:pt x="2193" y="7867"/>
                  </a:cubicBezTo>
                  <a:cubicBezTo>
                    <a:pt x="2193" y="8157"/>
                    <a:pt x="1958" y="8392"/>
                    <a:pt x="1668" y="8392"/>
                  </a:cubicBezTo>
                  <a:close/>
                  <a:moveTo>
                    <a:pt x="1668" y="6119"/>
                  </a:moveTo>
                  <a:cubicBezTo>
                    <a:pt x="1378" y="6119"/>
                    <a:pt x="1143" y="5884"/>
                    <a:pt x="1143" y="5594"/>
                  </a:cubicBezTo>
                  <a:cubicBezTo>
                    <a:pt x="1143" y="5304"/>
                    <a:pt x="1378" y="5069"/>
                    <a:pt x="1668" y="5069"/>
                  </a:cubicBezTo>
                  <a:cubicBezTo>
                    <a:pt x="1958" y="5069"/>
                    <a:pt x="2193" y="5304"/>
                    <a:pt x="2193" y="5594"/>
                  </a:cubicBezTo>
                  <a:cubicBezTo>
                    <a:pt x="2193" y="5884"/>
                    <a:pt x="1958" y="6119"/>
                    <a:pt x="1668" y="6119"/>
                  </a:cubicBezTo>
                  <a:close/>
                  <a:moveTo>
                    <a:pt x="1668" y="3847"/>
                  </a:moveTo>
                  <a:cubicBezTo>
                    <a:pt x="1378" y="3847"/>
                    <a:pt x="1143" y="3612"/>
                    <a:pt x="1143" y="3322"/>
                  </a:cubicBezTo>
                  <a:cubicBezTo>
                    <a:pt x="1143" y="3032"/>
                    <a:pt x="1378" y="2797"/>
                    <a:pt x="1668" y="2797"/>
                  </a:cubicBezTo>
                  <a:cubicBezTo>
                    <a:pt x="1958" y="2797"/>
                    <a:pt x="2193" y="3032"/>
                    <a:pt x="2193" y="3322"/>
                  </a:cubicBezTo>
                  <a:cubicBezTo>
                    <a:pt x="2193" y="3612"/>
                    <a:pt x="1958" y="3847"/>
                    <a:pt x="1668" y="3847"/>
                  </a:cubicBezTo>
                  <a:close/>
                  <a:moveTo>
                    <a:pt x="8644" y="8129"/>
                  </a:moveTo>
                  <a:lnTo>
                    <a:pt x="3225" y="8129"/>
                  </a:lnTo>
                  <a:cubicBezTo>
                    <a:pt x="3080" y="8129"/>
                    <a:pt x="2963" y="8012"/>
                    <a:pt x="2963" y="7867"/>
                  </a:cubicBezTo>
                  <a:cubicBezTo>
                    <a:pt x="2963" y="7722"/>
                    <a:pt x="3080" y="7604"/>
                    <a:pt x="3225" y="7604"/>
                  </a:cubicBezTo>
                  <a:lnTo>
                    <a:pt x="8644" y="7604"/>
                  </a:lnTo>
                  <a:cubicBezTo>
                    <a:pt x="8789" y="7604"/>
                    <a:pt x="8907" y="7722"/>
                    <a:pt x="8907" y="7867"/>
                  </a:cubicBezTo>
                  <a:cubicBezTo>
                    <a:pt x="8907" y="8012"/>
                    <a:pt x="8789" y="8129"/>
                    <a:pt x="8644" y="8129"/>
                  </a:cubicBezTo>
                  <a:close/>
                  <a:moveTo>
                    <a:pt x="8644" y="5857"/>
                  </a:moveTo>
                  <a:lnTo>
                    <a:pt x="3225" y="5857"/>
                  </a:lnTo>
                  <a:cubicBezTo>
                    <a:pt x="3080" y="5857"/>
                    <a:pt x="2963" y="5739"/>
                    <a:pt x="2963" y="5594"/>
                  </a:cubicBezTo>
                  <a:cubicBezTo>
                    <a:pt x="2963" y="5449"/>
                    <a:pt x="3080" y="5332"/>
                    <a:pt x="3225" y="5332"/>
                  </a:cubicBezTo>
                  <a:lnTo>
                    <a:pt x="8644" y="5332"/>
                  </a:lnTo>
                  <a:cubicBezTo>
                    <a:pt x="8789" y="5332"/>
                    <a:pt x="8907" y="5449"/>
                    <a:pt x="8907" y="5594"/>
                  </a:cubicBezTo>
                  <a:cubicBezTo>
                    <a:pt x="8907" y="5739"/>
                    <a:pt x="8789" y="5857"/>
                    <a:pt x="8644" y="5857"/>
                  </a:cubicBezTo>
                  <a:close/>
                  <a:moveTo>
                    <a:pt x="8644" y="3584"/>
                  </a:moveTo>
                  <a:lnTo>
                    <a:pt x="3225" y="3584"/>
                  </a:lnTo>
                  <a:cubicBezTo>
                    <a:pt x="3080" y="3584"/>
                    <a:pt x="2963" y="3467"/>
                    <a:pt x="2963" y="3322"/>
                  </a:cubicBezTo>
                  <a:cubicBezTo>
                    <a:pt x="2963" y="3176"/>
                    <a:pt x="3080" y="3059"/>
                    <a:pt x="3225" y="3059"/>
                  </a:cubicBezTo>
                  <a:lnTo>
                    <a:pt x="8644" y="3059"/>
                  </a:lnTo>
                  <a:cubicBezTo>
                    <a:pt x="8789" y="3059"/>
                    <a:pt x="8907" y="3176"/>
                    <a:pt x="8907" y="3322"/>
                  </a:cubicBezTo>
                  <a:cubicBezTo>
                    <a:pt x="8907" y="3467"/>
                    <a:pt x="8789" y="3584"/>
                    <a:pt x="8644" y="35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</p:grpSp>
      <p:grpSp>
        <p:nvGrpSpPr>
          <p:cNvPr id="18" name="组合 17">
            <a:extLst>
              <a:ext uri="{FF2B5EF4-FFF2-40B4-BE49-F238E27FC236}">
                <a16:creationId xmlns="" xmlns:a16="http://schemas.microsoft.com/office/drawing/2014/main" id="{551C8D7D-73BB-4985-95DC-1DB2678151B4}"/>
              </a:ext>
            </a:extLst>
          </p:cNvPr>
          <p:cNvGrpSpPr/>
          <p:nvPr/>
        </p:nvGrpSpPr>
        <p:grpSpPr>
          <a:xfrm>
            <a:off x="1229257" y="3919131"/>
            <a:ext cx="1261407" cy="1261407"/>
            <a:chOff x="1229257" y="3919131"/>
            <a:chExt cx="1261407" cy="1261407"/>
          </a:xfrm>
        </p:grpSpPr>
        <p:sp>
          <p:nvSpPr>
            <p:cNvPr id="19" name="椭圆 18">
              <a:extLst>
                <a:ext uri="{FF2B5EF4-FFF2-40B4-BE49-F238E27FC236}">
                  <a16:creationId xmlns="" xmlns:a16="http://schemas.microsoft.com/office/drawing/2014/main" id="{22DCAAF0-F9C5-42EB-A9CC-0F4DA3D7B155}"/>
                </a:ext>
              </a:extLst>
            </p:cNvPr>
            <p:cNvSpPr/>
            <p:nvPr userDrawn="1"/>
          </p:nvSpPr>
          <p:spPr>
            <a:xfrm>
              <a:off x="1229257" y="3919131"/>
              <a:ext cx="1261407" cy="126140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椭圆 19">
              <a:extLst>
                <a:ext uri="{FF2B5EF4-FFF2-40B4-BE49-F238E27FC236}">
                  <a16:creationId xmlns="" xmlns:a16="http://schemas.microsoft.com/office/drawing/2014/main" id="{9F610F68-8F28-4AA1-A287-C46C074008EB}"/>
                </a:ext>
              </a:extLst>
            </p:cNvPr>
            <p:cNvSpPr/>
            <p:nvPr userDrawn="1"/>
          </p:nvSpPr>
          <p:spPr>
            <a:xfrm>
              <a:off x="1402925" y="4092799"/>
              <a:ext cx="914071" cy="91407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iconfont-11255-5323819">
              <a:extLst>
                <a:ext uri="{FF2B5EF4-FFF2-40B4-BE49-F238E27FC236}">
                  <a16:creationId xmlns="" xmlns:a16="http://schemas.microsoft.com/office/drawing/2014/main" id="{65B0D09F-3C82-4A50-BBA9-797D4B86A357}"/>
                </a:ext>
              </a:extLst>
            </p:cNvPr>
            <p:cNvSpPr>
              <a:spLocks noChangeAspect="1"/>
            </p:cNvSpPr>
            <p:nvPr userDrawn="1"/>
          </p:nvSpPr>
          <p:spPr bwMode="auto">
            <a:xfrm>
              <a:off x="1656738" y="4317592"/>
              <a:ext cx="406445" cy="464485"/>
            </a:xfrm>
            <a:custGeom>
              <a:avLst/>
              <a:gdLst>
                <a:gd name="T0" fmla="*/ 9089 w 9789"/>
                <a:gd name="T1" fmla="*/ 0 h 11187"/>
                <a:gd name="T2" fmla="*/ 699 w 9789"/>
                <a:gd name="T3" fmla="*/ 0 h 11187"/>
                <a:gd name="T4" fmla="*/ 0 w 9789"/>
                <a:gd name="T5" fmla="*/ 699 h 11187"/>
                <a:gd name="T6" fmla="*/ 0 w 9789"/>
                <a:gd name="T7" fmla="*/ 10488 h 11187"/>
                <a:gd name="T8" fmla="*/ 699 w 9789"/>
                <a:gd name="T9" fmla="*/ 11187 h 11187"/>
                <a:gd name="T10" fmla="*/ 9089 w 9789"/>
                <a:gd name="T11" fmla="*/ 11187 h 11187"/>
                <a:gd name="T12" fmla="*/ 9788 w 9789"/>
                <a:gd name="T13" fmla="*/ 10488 h 11187"/>
                <a:gd name="T14" fmla="*/ 9788 w 9789"/>
                <a:gd name="T15" fmla="*/ 699 h 11187"/>
                <a:gd name="T16" fmla="*/ 9089 w 9789"/>
                <a:gd name="T17" fmla="*/ 0 h 11187"/>
                <a:gd name="T18" fmla="*/ 1668 w 9789"/>
                <a:gd name="T19" fmla="*/ 8392 h 11187"/>
                <a:gd name="T20" fmla="*/ 1143 w 9789"/>
                <a:gd name="T21" fmla="*/ 7867 h 11187"/>
                <a:gd name="T22" fmla="*/ 1668 w 9789"/>
                <a:gd name="T23" fmla="*/ 7341 h 11187"/>
                <a:gd name="T24" fmla="*/ 2193 w 9789"/>
                <a:gd name="T25" fmla="*/ 7867 h 11187"/>
                <a:gd name="T26" fmla="*/ 1668 w 9789"/>
                <a:gd name="T27" fmla="*/ 8392 h 11187"/>
                <a:gd name="T28" fmla="*/ 1668 w 9789"/>
                <a:gd name="T29" fmla="*/ 6119 h 11187"/>
                <a:gd name="T30" fmla="*/ 1143 w 9789"/>
                <a:gd name="T31" fmla="*/ 5594 h 11187"/>
                <a:gd name="T32" fmla="*/ 1668 w 9789"/>
                <a:gd name="T33" fmla="*/ 5069 h 11187"/>
                <a:gd name="T34" fmla="*/ 2193 w 9789"/>
                <a:gd name="T35" fmla="*/ 5594 h 11187"/>
                <a:gd name="T36" fmla="*/ 1668 w 9789"/>
                <a:gd name="T37" fmla="*/ 6119 h 11187"/>
                <a:gd name="T38" fmla="*/ 1668 w 9789"/>
                <a:gd name="T39" fmla="*/ 3847 h 11187"/>
                <a:gd name="T40" fmla="*/ 1143 w 9789"/>
                <a:gd name="T41" fmla="*/ 3322 h 11187"/>
                <a:gd name="T42" fmla="*/ 1668 w 9789"/>
                <a:gd name="T43" fmla="*/ 2797 h 11187"/>
                <a:gd name="T44" fmla="*/ 2193 w 9789"/>
                <a:gd name="T45" fmla="*/ 3322 h 11187"/>
                <a:gd name="T46" fmla="*/ 1668 w 9789"/>
                <a:gd name="T47" fmla="*/ 3847 h 11187"/>
                <a:gd name="T48" fmla="*/ 8644 w 9789"/>
                <a:gd name="T49" fmla="*/ 8129 h 11187"/>
                <a:gd name="T50" fmla="*/ 3225 w 9789"/>
                <a:gd name="T51" fmla="*/ 8129 h 11187"/>
                <a:gd name="T52" fmla="*/ 2963 w 9789"/>
                <a:gd name="T53" fmla="*/ 7867 h 11187"/>
                <a:gd name="T54" fmla="*/ 3225 w 9789"/>
                <a:gd name="T55" fmla="*/ 7604 h 11187"/>
                <a:gd name="T56" fmla="*/ 8644 w 9789"/>
                <a:gd name="T57" fmla="*/ 7604 h 11187"/>
                <a:gd name="T58" fmla="*/ 8907 w 9789"/>
                <a:gd name="T59" fmla="*/ 7867 h 11187"/>
                <a:gd name="T60" fmla="*/ 8644 w 9789"/>
                <a:gd name="T61" fmla="*/ 8129 h 11187"/>
                <a:gd name="T62" fmla="*/ 8644 w 9789"/>
                <a:gd name="T63" fmla="*/ 5857 h 11187"/>
                <a:gd name="T64" fmla="*/ 3225 w 9789"/>
                <a:gd name="T65" fmla="*/ 5857 h 11187"/>
                <a:gd name="T66" fmla="*/ 2963 w 9789"/>
                <a:gd name="T67" fmla="*/ 5594 h 11187"/>
                <a:gd name="T68" fmla="*/ 3225 w 9789"/>
                <a:gd name="T69" fmla="*/ 5332 h 11187"/>
                <a:gd name="T70" fmla="*/ 8644 w 9789"/>
                <a:gd name="T71" fmla="*/ 5332 h 11187"/>
                <a:gd name="T72" fmla="*/ 8907 w 9789"/>
                <a:gd name="T73" fmla="*/ 5594 h 11187"/>
                <a:gd name="T74" fmla="*/ 8644 w 9789"/>
                <a:gd name="T75" fmla="*/ 5857 h 11187"/>
                <a:gd name="T76" fmla="*/ 8644 w 9789"/>
                <a:gd name="T77" fmla="*/ 3584 h 11187"/>
                <a:gd name="T78" fmla="*/ 3225 w 9789"/>
                <a:gd name="T79" fmla="*/ 3584 h 11187"/>
                <a:gd name="T80" fmla="*/ 2963 w 9789"/>
                <a:gd name="T81" fmla="*/ 3322 h 11187"/>
                <a:gd name="T82" fmla="*/ 3225 w 9789"/>
                <a:gd name="T83" fmla="*/ 3059 h 11187"/>
                <a:gd name="T84" fmla="*/ 8644 w 9789"/>
                <a:gd name="T85" fmla="*/ 3059 h 11187"/>
                <a:gd name="T86" fmla="*/ 8907 w 9789"/>
                <a:gd name="T87" fmla="*/ 3322 h 11187"/>
                <a:gd name="T88" fmla="*/ 8644 w 9789"/>
                <a:gd name="T89" fmla="*/ 3584 h 11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789" h="11187">
                  <a:moveTo>
                    <a:pt x="9089" y="0"/>
                  </a:moveTo>
                  <a:lnTo>
                    <a:pt x="699" y="0"/>
                  </a:lnTo>
                  <a:cubicBezTo>
                    <a:pt x="313" y="0"/>
                    <a:pt x="0" y="313"/>
                    <a:pt x="0" y="699"/>
                  </a:cubicBezTo>
                  <a:lnTo>
                    <a:pt x="0" y="10488"/>
                  </a:lnTo>
                  <a:cubicBezTo>
                    <a:pt x="0" y="10874"/>
                    <a:pt x="313" y="11187"/>
                    <a:pt x="699" y="11187"/>
                  </a:cubicBezTo>
                  <a:lnTo>
                    <a:pt x="9089" y="11187"/>
                  </a:lnTo>
                  <a:cubicBezTo>
                    <a:pt x="9475" y="11187"/>
                    <a:pt x="9788" y="10874"/>
                    <a:pt x="9788" y="10488"/>
                  </a:cubicBezTo>
                  <a:lnTo>
                    <a:pt x="9788" y="699"/>
                  </a:lnTo>
                  <a:cubicBezTo>
                    <a:pt x="9789" y="313"/>
                    <a:pt x="9475" y="0"/>
                    <a:pt x="9089" y="0"/>
                  </a:cubicBezTo>
                  <a:close/>
                  <a:moveTo>
                    <a:pt x="1668" y="8392"/>
                  </a:moveTo>
                  <a:cubicBezTo>
                    <a:pt x="1378" y="8392"/>
                    <a:pt x="1143" y="8157"/>
                    <a:pt x="1143" y="7867"/>
                  </a:cubicBezTo>
                  <a:cubicBezTo>
                    <a:pt x="1143" y="7576"/>
                    <a:pt x="1378" y="7341"/>
                    <a:pt x="1668" y="7341"/>
                  </a:cubicBezTo>
                  <a:cubicBezTo>
                    <a:pt x="1958" y="7341"/>
                    <a:pt x="2193" y="7576"/>
                    <a:pt x="2193" y="7867"/>
                  </a:cubicBezTo>
                  <a:cubicBezTo>
                    <a:pt x="2193" y="8157"/>
                    <a:pt x="1958" y="8392"/>
                    <a:pt x="1668" y="8392"/>
                  </a:cubicBezTo>
                  <a:close/>
                  <a:moveTo>
                    <a:pt x="1668" y="6119"/>
                  </a:moveTo>
                  <a:cubicBezTo>
                    <a:pt x="1378" y="6119"/>
                    <a:pt x="1143" y="5884"/>
                    <a:pt x="1143" y="5594"/>
                  </a:cubicBezTo>
                  <a:cubicBezTo>
                    <a:pt x="1143" y="5304"/>
                    <a:pt x="1378" y="5069"/>
                    <a:pt x="1668" y="5069"/>
                  </a:cubicBezTo>
                  <a:cubicBezTo>
                    <a:pt x="1958" y="5069"/>
                    <a:pt x="2193" y="5304"/>
                    <a:pt x="2193" y="5594"/>
                  </a:cubicBezTo>
                  <a:cubicBezTo>
                    <a:pt x="2193" y="5884"/>
                    <a:pt x="1958" y="6119"/>
                    <a:pt x="1668" y="6119"/>
                  </a:cubicBezTo>
                  <a:close/>
                  <a:moveTo>
                    <a:pt x="1668" y="3847"/>
                  </a:moveTo>
                  <a:cubicBezTo>
                    <a:pt x="1378" y="3847"/>
                    <a:pt x="1143" y="3612"/>
                    <a:pt x="1143" y="3322"/>
                  </a:cubicBezTo>
                  <a:cubicBezTo>
                    <a:pt x="1143" y="3032"/>
                    <a:pt x="1378" y="2797"/>
                    <a:pt x="1668" y="2797"/>
                  </a:cubicBezTo>
                  <a:cubicBezTo>
                    <a:pt x="1958" y="2797"/>
                    <a:pt x="2193" y="3032"/>
                    <a:pt x="2193" y="3322"/>
                  </a:cubicBezTo>
                  <a:cubicBezTo>
                    <a:pt x="2193" y="3612"/>
                    <a:pt x="1958" y="3847"/>
                    <a:pt x="1668" y="3847"/>
                  </a:cubicBezTo>
                  <a:close/>
                  <a:moveTo>
                    <a:pt x="8644" y="8129"/>
                  </a:moveTo>
                  <a:lnTo>
                    <a:pt x="3225" y="8129"/>
                  </a:lnTo>
                  <a:cubicBezTo>
                    <a:pt x="3080" y="8129"/>
                    <a:pt x="2963" y="8012"/>
                    <a:pt x="2963" y="7867"/>
                  </a:cubicBezTo>
                  <a:cubicBezTo>
                    <a:pt x="2963" y="7722"/>
                    <a:pt x="3080" y="7604"/>
                    <a:pt x="3225" y="7604"/>
                  </a:cubicBezTo>
                  <a:lnTo>
                    <a:pt x="8644" y="7604"/>
                  </a:lnTo>
                  <a:cubicBezTo>
                    <a:pt x="8789" y="7604"/>
                    <a:pt x="8907" y="7722"/>
                    <a:pt x="8907" y="7867"/>
                  </a:cubicBezTo>
                  <a:cubicBezTo>
                    <a:pt x="8907" y="8012"/>
                    <a:pt x="8789" y="8129"/>
                    <a:pt x="8644" y="8129"/>
                  </a:cubicBezTo>
                  <a:close/>
                  <a:moveTo>
                    <a:pt x="8644" y="5857"/>
                  </a:moveTo>
                  <a:lnTo>
                    <a:pt x="3225" y="5857"/>
                  </a:lnTo>
                  <a:cubicBezTo>
                    <a:pt x="3080" y="5857"/>
                    <a:pt x="2963" y="5739"/>
                    <a:pt x="2963" y="5594"/>
                  </a:cubicBezTo>
                  <a:cubicBezTo>
                    <a:pt x="2963" y="5449"/>
                    <a:pt x="3080" y="5332"/>
                    <a:pt x="3225" y="5332"/>
                  </a:cubicBezTo>
                  <a:lnTo>
                    <a:pt x="8644" y="5332"/>
                  </a:lnTo>
                  <a:cubicBezTo>
                    <a:pt x="8789" y="5332"/>
                    <a:pt x="8907" y="5449"/>
                    <a:pt x="8907" y="5594"/>
                  </a:cubicBezTo>
                  <a:cubicBezTo>
                    <a:pt x="8907" y="5739"/>
                    <a:pt x="8789" y="5857"/>
                    <a:pt x="8644" y="5857"/>
                  </a:cubicBezTo>
                  <a:close/>
                  <a:moveTo>
                    <a:pt x="8644" y="3584"/>
                  </a:moveTo>
                  <a:lnTo>
                    <a:pt x="3225" y="3584"/>
                  </a:lnTo>
                  <a:cubicBezTo>
                    <a:pt x="3080" y="3584"/>
                    <a:pt x="2963" y="3467"/>
                    <a:pt x="2963" y="3322"/>
                  </a:cubicBezTo>
                  <a:cubicBezTo>
                    <a:pt x="2963" y="3176"/>
                    <a:pt x="3080" y="3059"/>
                    <a:pt x="3225" y="3059"/>
                  </a:cubicBezTo>
                  <a:lnTo>
                    <a:pt x="8644" y="3059"/>
                  </a:lnTo>
                  <a:cubicBezTo>
                    <a:pt x="8789" y="3059"/>
                    <a:pt x="8907" y="3176"/>
                    <a:pt x="8907" y="3322"/>
                  </a:cubicBezTo>
                  <a:cubicBezTo>
                    <a:pt x="8907" y="3467"/>
                    <a:pt x="8789" y="3584"/>
                    <a:pt x="8644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</p:grpSp>
    </p:spTree>
    <p:extLst>
      <p:ext uri="{BB962C8B-B14F-4D97-AF65-F5344CB8AC3E}">
        <p14:creationId xmlns:p14="http://schemas.microsoft.com/office/powerpoint/2010/main" val="301755726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="" xmlns:a16="http://schemas.microsoft.com/office/drawing/2014/main" id="{4F4075FE-87FC-4E68-9ABE-846EDE03D317}"/>
              </a:ext>
            </a:extLst>
          </p:cNvPr>
          <p:cNvSpPr/>
          <p:nvPr/>
        </p:nvSpPr>
        <p:spPr>
          <a:xfrm>
            <a:off x="-2281" y="2064886"/>
            <a:ext cx="12192000" cy="299384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矩形 19">
            <a:extLst>
              <a:ext uri="{FF2B5EF4-FFF2-40B4-BE49-F238E27FC236}">
                <a16:creationId xmlns="" xmlns:a16="http://schemas.microsoft.com/office/drawing/2014/main" id="{AE92EC4C-F527-4DCF-8E7D-25E7EFC69093}"/>
              </a:ext>
            </a:extLst>
          </p:cNvPr>
          <p:cNvSpPr/>
          <p:nvPr/>
        </p:nvSpPr>
        <p:spPr>
          <a:xfrm>
            <a:off x="0" y="2065566"/>
            <a:ext cx="12192000" cy="2993164"/>
          </a:xfrm>
          <a:prstGeom prst="rect">
            <a:avLst/>
          </a:prstGeom>
          <a:blipFill dpi="0" rotWithShape="1">
            <a:blip r:embed="rId3" cstate="email">
              <a:alphaModFix amt="14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等腰三角形 26">
            <a:extLst>
              <a:ext uri="{FF2B5EF4-FFF2-40B4-BE49-F238E27FC236}">
                <a16:creationId xmlns="" xmlns:a16="http://schemas.microsoft.com/office/drawing/2014/main" id="{C89F5445-51F1-4FC4-933E-676E79E3984F}"/>
              </a:ext>
            </a:extLst>
          </p:cNvPr>
          <p:cNvSpPr/>
          <p:nvPr/>
        </p:nvSpPr>
        <p:spPr>
          <a:xfrm rot="16200000" flipH="1">
            <a:off x="8356041" y="1865889"/>
            <a:ext cx="261523" cy="136472"/>
          </a:xfrm>
          <a:prstGeom prst="triangle">
            <a:avLst>
              <a:gd name="adj" fmla="val 10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等腰三角形 27">
            <a:extLst>
              <a:ext uri="{FF2B5EF4-FFF2-40B4-BE49-F238E27FC236}">
                <a16:creationId xmlns="" xmlns:a16="http://schemas.microsoft.com/office/drawing/2014/main" id="{77EFD4CC-7DD9-4360-88AF-248B1839FA70}"/>
              </a:ext>
            </a:extLst>
          </p:cNvPr>
          <p:cNvSpPr/>
          <p:nvPr/>
        </p:nvSpPr>
        <p:spPr>
          <a:xfrm rot="5400000" flipH="1" flipV="1">
            <a:off x="8304476" y="5172254"/>
            <a:ext cx="363520" cy="136472"/>
          </a:xfrm>
          <a:prstGeom prst="triangle">
            <a:avLst>
              <a:gd name="adj" fmla="val 10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等腰三角形 28">
            <a:extLst>
              <a:ext uri="{FF2B5EF4-FFF2-40B4-BE49-F238E27FC236}">
                <a16:creationId xmlns="" xmlns:a16="http://schemas.microsoft.com/office/drawing/2014/main" id="{0190FA2D-1099-4038-963D-6472DF220A27}"/>
              </a:ext>
            </a:extLst>
          </p:cNvPr>
          <p:cNvSpPr/>
          <p:nvPr/>
        </p:nvSpPr>
        <p:spPr>
          <a:xfrm rot="5400000">
            <a:off x="3594334" y="1865889"/>
            <a:ext cx="261523" cy="136472"/>
          </a:xfrm>
          <a:prstGeom prst="triangle">
            <a:avLst>
              <a:gd name="adj" fmla="val 10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等腰三角形 29">
            <a:extLst>
              <a:ext uri="{FF2B5EF4-FFF2-40B4-BE49-F238E27FC236}">
                <a16:creationId xmlns="" xmlns:a16="http://schemas.microsoft.com/office/drawing/2014/main" id="{9CD6A73E-0C52-45E5-A6C4-3D597D40AE61}"/>
              </a:ext>
            </a:extLst>
          </p:cNvPr>
          <p:cNvSpPr/>
          <p:nvPr/>
        </p:nvSpPr>
        <p:spPr>
          <a:xfrm rot="16200000" flipV="1">
            <a:off x="3542769" y="5172254"/>
            <a:ext cx="363520" cy="136472"/>
          </a:xfrm>
          <a:prstGeom prst="triangle">
            <a:avLst>
              <a:gd name="adj" fmla="val 10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矩形 30">
            <a:extLst>
              <a:ext uri="{FF2B5EF4-FFF2-40B4-BE49-F238E27FC236}">
                <a16:creationId xmlns="" xmlns:a16="http://schemas.microsoft.com/office/drawing/2014/main" id="{DE5B67F6-EAAE-4195-896F-59FB2A3C7BEE}"/>
              </a:ext>
            </a:extLst>
          </p:cNvPr>
          <p:cNvSpPr/>
          <p:nvPr/>
        </p:nvSpPr>
        <p:spPr>
          <a:xfrm>
            <a:off x="640981" y="1808125"/>
            <a:ext cx="3016617" cy="3614141"/>
          </a:xfrm>
          <a:prstGeom prst="rect">
            <a:avLst/>
          </a:prstGeom>
          <a:solidFill>
            <a:schemeClr val="bg1"/>
          </a:solidFill>
          <a:ln w="1905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2" name="矩形 31">
            <a:extLst>
              <a:ext uri="{FF2B5EF4-FFF2-40B4-BE49-F238E27FC236}">
                <a16:creationId xmlns="" xmlns:a16="http://schemas.microsoft.com/office/drawing/2014/main" id="{48C5AD65-4D98-4F99-AC95-58072C3A6AD1}"/>
              </a:ext>
            </a:extLst>
          </p:cNvPr>
          <p:cNvSpPr/>
          <p:nvPr/>
        </p:nvSpPr>
        <p:spPr>
          <a:xfrm>
            <a:off x="4587691" y="1532755"/>
            <a:ext cx="3016617" cy="4088665"/>
          </a:xfrm>
          <a:prstGeom prst="rect">
            <a:avLst/>
          </a:prstGeom>
          <a:solidFill>
            <a:schemeClr val="bg1"/>
          </a:solidFill>
          <a:ln w="1905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矩形 32">
            <a:extLst>
              <a:ext uri="{FF2B5EF4-FFF2-40B4-BE49-F238E27FC236}">
                <a16:creationId xmlns="" xmlns:a16="http://schemas.microsoft.com/office/drawing/2014/main" id="{2E327253-A85F-4187-9D37-044FB89DBB2E}"/>
              </a:ext>
            </a:extLst>
          </p:cNvPr>
          <p:cNvSpPr/>
          <p:nvPr/>
        </p:nvSpPr>
        <p:spPr>
          <a:xfrm>
            <a:off x="8555612" y="1808125"/>
            <a:ext cx="3016617" cy="3614141"/>
          </a:xfrm>
          <a:prstGeom prst="rect">
            <a:avLst/>
          </a:prstGeom>
          <a:solidFill>
            <a:schemeClr val="bg1"/>
          </a:solidFill>
          <a:ln w="190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2" name="内容占位符 21">
            <a:extLst>
              <a:ext uri="{FF2B5EF4-FFF2-40B4-BE49-F238E27FC236}">
                <a16:creationId xmlns="" xmlns:a16="http://schemas.microsoft.com/office/drawing/2014/main" id="{EFB4CFC4-F76E-48FA-AF84-86463BCBC6E0}"/>
              </a:ext>
            </a:extLst>
          </p:cNvPr>
          <p:cNvSpPr>
            <a:spLocks noGrp="1"/>
          </p:cNvSpPr>
          <p:nvPr>
            <p:ph sz="quarter" idx="21"/>
          </p:nvPr>
        </p:nvSpPr>
        <p:spPr/>
        <p:txBody>
          <a:bodyPr/>
          <a:lstStyle/>
          <a:p>
            <a:r>
              <a:rPr lang="zh-CN" altLang="en-US" sz="1800" dirty="0"/>
              <a:t>输入小标题</a:t>
            </a:r>
          </a:p>
        </p:txBody>
      </p:sp>
      <p:sp>
        <p:nvSpPr>
          <p:cNvPr id="25" name="内容占位符 24">
            <a:extLst>
              <a:ext uri="{FF2B5EF4-FFF2-40B4-BE49-F238E27FC236}">
                <a16:creationId xmlns="" xmlns:a16="http://schemas.microsoft.com/office/drawing/2014/main" id="{80640DE8-230B-420E-8687-8DD1DFB45B47}"/>
              </a:ext>
            </a:extLst>
          </p:cNvPr>
          <p:cNvSpPr>
            <a:spLocks noGrp="1"/>
          </p:cNvSpPr>
          <p:nvPr>
            <p:ph sz="quarter" idx="25"/>
          </p:nvPr>
        </p:nvSpPr>
        <p:spPr/>
        <p:txBody>
          <a:bodyPr/>
          <a:lstStyle/>
          <a:p>
            <a:r>
              <a:rPr lang="zh-CN" altLang="en-US" sz="1800" dirty="0"/>
              <a:t>输入小标题</a:t>
            </a:r>
          </a:p>
        </p:txBody>
      </p:sp>
      <p:sp>
        <p:nvSpPr>
          <p:cNvPr id="26" name="内容占位符 25">
            <a:extLst>
              <a:ext uri="{FF2B5EF4-FFF2-40B4-BE49-F238E27FC236}">
                <a16:creationId xmlns="" xmlns:a16="http://schemas.microsoft.com/office/drawing/2014/main" id="{713496C8-0DB6-42FC-A1D0-D5F2087927A6}"/>
              </a:ext>
            </a:extLst>
          </p:cNvPr>
          <p:cNvSpPr>
            <a:spLocks noGrp="1"/>
          </p:cNvSpPr>
          <p:nvPr>
            <p:ph sz="quarter" idx="26"/>
          </p:nvPr>
        </p:nvSpPr>
        <p:spPr/>
        <p:txBody>
          <a:bodyPr/>
          <a:lstStyle/>
          <a:p>
            <a:r>
              <a:rPr lang="zh-CN" altLang="en-US" sz="1800" dirty="0"/>
              <a:t>输入小标题</a:t>
            </a:r>
          </a:p>
        </p:txBody>
      </p:sp>
      <p:sp>
        <p:nvSpPr>
          <p:cNvPr id="21" name="文本占位符 20">
            <a:extLst>
              <a:ext uri="{FF2B5EF4-FFF2-40B4-BE49-F238E27FC236}">
                <a16:creationId xmlns="" xmlns:a16="http://schemas.microsoft.com/office/drawing/2014/main" id="{094D1170-FA0F-4EAD-B7AA-EF101B316D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思源宋体 CN" panose="02020400000000000000" pitchFamily="18" charset="-122"/>
                <a:ea typeface="思源宋体 CN" panose="02020400000000000000" pitchFamily="18" charset="-122"/>
              </a:rPr>
              <a:t>三段内容页</a:t>
            </a:r>
          </a:p>
        </p:txBody>
      </p:sp>
      <p:sp>
        <p:nvSpPr>
          <p:cNvPr id="35" name="文本框 34">
            <a:extLst>
              <a:ext uri="{FF2B5EF4-FFF2-40B4-BE49-F238E27FC236}">
                <a16:creationId xmlns="" xmlns:a16="http://schemas.microsoft.com/office/drawing/2014/main" id="{F955852F-5ED0-4E64-8459-86C5CCEBC81B}"/>
              </a:ext>
            </a:extLst>
          </p:cNvPr>
          <p:cNvSpPr txBox="1"/>
          <p:nvPr/>
        </p:nvSpPr>
        <p:spPr>
          <a:xfrm>
            <a:off x="870311" y="2720810"/>
            <a:ext cx="2557957" cy="2030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学校提出“以更加解放的思想、更加开放的姿态、更加创新的体制机制、更加勤奋务实的工作作风，集聚海内外创新人才，多模式构建创新平台，营造创新氛围，培养创新人才”的发展思路。</a:t>
            </a:r>
          </a:p>
        </p:txBody>
      </p:sp>
      <p:cxnSp>
        <p:nvCxnSpPr>
          <p:cNvPr id="37" name="直接连接符 36">
            <a:extLst>
              <a:ext uri="{FF2B5EF4-FFF2-40B4-BE49-F238E27FC236}">
                <a16:creationId xmlns="" xmlns:a16="http://schemas.microsoft.com/office/drawing/2014/main" id="{A34058A9-83C2-4A61-8A25-46A52AEF2BE5}"/>
              </a:ext>
            </a:extLst>
          </p:cNvPr>
          <p:cNvCxnSpPr>
            <a:cxnSpLocks/>
          </p:cNvCxnSpPr>
          <p:nvPr/>
        </p:nvCxnSpPr>
        <p:spPr>
          <a:xfrm>
            <a:off x="1186498" y="2318937"/>
            <a:ext cx="159657" cy="0"/>
          </a:xfrm>
          <a:prstGeom prst="line">
            <a:avLst/>
          </a:prstGeom>
          <a:ln w="25400" cap="rnd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>
            <a:extLst>
              <a:ext uri="{FF2B5EF4-FFF2-40B4-BE49-F238E27FC236}">
                <a16:creationId xmlns="" xmlns:a16="http://schemas.microsoft.com/office/drawing/2014/main" id="{D93336BC-5FB4-455D-AA7C-D987F09CB21F}"/>
              </a:ext>
            </a:extLst>
          </p:cNvPr>
          <p:cNvCxnSpPr>
            <a:cxnSpLocks/>
          </p:cNvCxnSpPr>
          <p:nvPr/>
        </p:nvCxnSpPr>
        <p:spPr>
          <a:xfrm>
            <a:off x="2942908" y="2318937"/>
            <a:ext cx="159657" cy="0"/>
          </a:xfrm>
          <a:prstGeom prst="line">
            <a:avLst/>
          </a:prstGeom>
          <a:ln w="25400" cap="rnd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>
            <a:extLst>
              <a:ext uri="{FF2B5EF4-FFF2-40B4-BE49-F238E27FC236}">
                <a16:creationId xmlns="" xmlns:a16="http://schemas.microsoft.com/office/drawing/2014/main" id="{CE5DA841-6FBC-4B52-A4D8-F5670DE990D3}"/>
              </a:ext>
            </a:extLst>
          </p:cNvPr>
          <p:cNvCxnSpPr>
            <a:cxnSpLocks/>
          </p:cNvCxnSpPr>
          <p:nvPr/>
        </p:nvCxnSpPr>
        <p:spPr>
          <a:xfrm>
            <a:off x="9095701" y="2318937"/>
            <a:ext cx="159657" cy="0"/>
          </a:xfrm>
          <a:prstGeom prst="line">
            <a:avLst/>
          </a:prstGeom>
          <a:ln w="25400" cap="rnd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>
            <a:extLst>
              <a:ext uri="{FF2B5EF4-FFF2-40B4-BE49-F238E27FC236}">
                <a16:creationId xmlns="" xmlns:a16="http://schemas.microsoft.com/office/drawing/2014/main" id="{4EA0422A-A693-4390-9679-D08E8318C72B}"/>
              </a:ext>
            </a:extLst>
          </p:cNvPr>
          <p:cNvCxnSpPr>
            <a:cxnSpLocks/>
          </p:cNvCxnSpPr>
          <p:nvPr/>
        </p:nvCxnSpPr>
        <p:spPr>
          <a:xfrm>
            <a:off x="10859731" y="2318937"/>
            <a:ext cx="159657" cy="0"/>
          </a:xfrm>
          <a:prstGeom prst="line">
            <a:avLst/>
          </a:prstGeom>
          <a:ln w="25400" cap="rnd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>
            <a:extLst>
              <a:ext uri="{FF2B5EF4-FFF2-40B4-BE49-F238E27FC236}">
                <a16:creationId xmlns="" xmlns:a16="http://schemas.microsoft.com/office/drawing/2014/main" id="{B687F191-021A-4E1A-AF4E-0048667C1BDB}"/>
              </a:ext>
            </a:extLst>
          </p:cNvPr>
          <p:cNvCxnSpPr>
            <a:cxnSpLocks/>
          </p:cNvCxnSpPr>
          <p:nvPr/>
        </p:nvCxnSpPr>
        <p:spPr>
          <a:xfrm>
            <a:off x="5134157" y="2039537"/>
            <a:ext cx="159657" cy="0"/>
          </a:xfrm>
          <a:prstGeom prst="line">
            <a:avLst/>
          </a:prstGeom>
          <a:ln w="25400" cap="rnd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>
            <a:extLst>
              <a:ext uri="{FF2B5EF4-FFF2-40B4-BE49-F238E27FC236}">
                <a16:creationId xmlns="" xmlns:a16="http://schemas.microsoft.com/office/drawing/2014/main" id="{1871A2A1-F6D4-464D-82F0-C667E0FCDEA6}"/>
              </a:ext>
            </a:extLst>
          </p:cNvPr>
          <p:cNvCxnSpPr>
            <a:cxnSpLocks/>
          </p:cNvCxnSpPr>
          <p:nvPr/>
        </p:nvCxnSpPr>
        <p:spPr>
          <a:xfrm>
            <a:off x="6898187" y="2039537"/>
            <a:ext cx="159657" cy="0"/>
          </a:xfrm>
          <a:prstGeom prst="line">
            <a:avLst/>
          </a:prstGeom>
          <a:ln w="25400" cap="rnd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文本框 43">
            <a:extLst>
              <a:ext uri="{FF2B5EF4-FFF2-40B4-BE49-F238E27FC236}">
                <a16:creationId xmlns="" xmlns:a16="http://schemas.microsoft.com/office/drawing/2014/main" id="{478A5C7F-797A-409E-9553-0496916A388A}"/>
              </a:ext>
            </a:extLst>
          </p:cNvPr>
          <p:cNvSpPr txBox="1"/>
          <p:nvPr/>
        </p:nvSpPr>
        <p:spPr>
          <a:xfrm>
            <a:off x="4817021" y="2437898"/>
            <a:ext cx="2557957" cy="23101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提出“以更加解放的思想、更加开放的姿态、更加创新的体制机制、更加勤奋务实的工作作风，集聚海内外创新人才，多模式构建创新平台，营造创新氛围，培养创新人才”的发展思路。全面实施大学生创新行动计划。</a:t>
            </a:r>
          </a:p>
        </p:txBody>
      </p:sp>
      <p:sp>
        <p:nvSpPr>
          <p:cNvPr id="45" name="文本框 44">
            <a:extLst>
              <a:ext uri="{FF2B5EF4-FFF2-40B4-BE49-F238E27FC236}">
                <a16:creationId xmlns="" xmlns:a16="http://schemas.microsoft.com/office/drawing/2014/main" id="{0DC0F917-6809-4100-A510-DD51E738FD94}"/>
              </a:ext>
            </a:extLst>
          </p:cNvPr>
          <p:cNvSpPr txBox="1"/>
          <p:nvPr/>
        </p:nvSpPr>
        <p:spPr>
          <a:xfrm>
            <a:off x="8784942" y="2720810"/>
            <a:ext cx="2557957" cy="2030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学校提出“以更加解放的思想、更加开放的姿态、更加创新的体制机制、更加勤奋务实的工作作风，集聚海内外创新人才，多模式构建创新平台，营造创新氛围，培养创新人才”的发展思路。</a:t>
            </a:r>
          </a:p>
        </p:txBody>
      </p:sp>
    </p:spTree>
    <p:extLst>
      <p:ext uri="{BB962C8B-B14F-4D97-AF65-F5344CB8AC3E}">
        <p14:creationId xmlns:p14="http://schemas.microsoft.com/office/powerpoint/2010/main" val="73023082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矩形 33">
            <a:extLst>
              <a:ext uri="{FF2B5EF4-FFF2-40B4-BE49-F238E27FC236}">
                <a16:creationId xmlns="" xmlns:a16="http://schemas.microsoft.com/office/drawing/2014/main" id="{F858B24D-E55E-448F-95F2-5CA77EF0B806}"/>
              </a:ext>
            </a:extLst>
          </p:cNvPr>
          <p:cNvSpPr/>
          <p:nvPr/>
        </p:nvSpPr>
        <p:spPr>
          <a:xfrm>
            <a:off x="-2377917" y="1235893"/>
            <a:ext cx="4718139" cy="4696533"/>
          </a:xfrm>
          <a:prstGeom prst="rect">
            <a:avLst/>
          </a:prstGeom>
          <a:blipFill dpi="0" rotWithShape="1">
            <a:blip r:embed="rId4" cstate="email">
              <a:alphaModFix amt="4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5" name="矩形 34">
            <a:extLst>
              <a:ext uri="{FF2B5EF4-FFF2-40B4-BE49-F238E27FC236}">
                <a16:creationId xmlns="" xmlns:a16="http://schemas.microsoft.com/office/drawing/2014/main" id="{3E471F66-ADFD-4E7C-8A67-A8C85B321C16}"/>
              </a:ext>
            </a:extLst>
          </p:cNvPr>
          <p:cNvSpPr/>
          <p:nvPr/>
        </p:nvSpPr>
        <p:spPr>
          <a:xfrm>
            <a:off x="9841728" y="1235893"/>
            <a:ext cx="4718139" cy="4696533"/>
          </a:xfrm>
          <a:prstGeom prst="rect">
            <a:avLst/>
          </a:prstGeom>
          <a:blipFill dpi="0" rotWithShape="1">
            <a:blip r:embed="rId4" cstate="email">
              <a:alphaModFix amt="4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0" name="椭圆 19">
            <a:extLst>
              <a:ext uri="{FF2B5EF4-FFF2-40B4-BE49-F238E27FC236}">
                <a16:creationId xmlns="" xmlns:a16="http://schemas.microsoft.com/office/drawing/2014/main" id="{09F7D956-1104-4F87-8818-C70D7C9DFF16}"/>
              </a:ext>
            </a:extLst>
          </p:cNvPr>
          <p:cNvSpPr/>
          <p:nvPr/>
        </p:nvSpPr>
        <p:spPr>
          <a:xfrm>
            <a:off x="6776349" y="3932990"/>
            <a:ext cx="637987" cy="637987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椭圆 20">
            <a:extLst>
              <a:ext uri="{FF2B5EF4-FFF2-40B4-BE49-F238E27FC236}">
                <a16:creationId xmlns="" xmlns:a16="http://schemas.microsoft.com/office/drawing/2014/main" id="{853D9F77-D0B7-465B-A700-ACD26B929707}"/>
              </a:ext>
            </a:extLst>
          </p:cNvPr>
          <p:cNvSpPr/>
          <p:nvPr/>
        </p:nvSpPr>
        <p:spPr>
          <a:xfrm>
            <a:off x="4767508" y="3932990"/>
            <a:ext cx="637987" cy="637987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椭圆 18">
            <a:extLst>
              <a:ext uri="{FF2B5EF4-FFF2-40B4-BE49-F238E27FC236}">
                <a16:creationId xmlns="" xmlns:a16="http://schemas.microsoft.com/office/drawing/2014/main" id="{A0802197-1BDC-41DB-9362-622F388036BE}"/>
              </a:ext>
            </a:extLst>
          </p:cNvPr>
          <p:cNvSpPr/>
          <p:nvPr/>
        </p:nvSpPr>
        <p:spPr>
          <a:xfrm>
            <a:off x="6781428" y="2196623"/>
            <a:ext cx="637987" cy="637987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>
            <a:extLst>
              <a:ext uri="{FF2B5EF4-FFF2-40B4-BE49-F238E27FC236}">
                <a16:creationId xmlns="" xmlns:a16="http://schemas.microsoft.com/office/drawing/2014/main" id="{7DBA68A9-CC06-432E-8410-31DCA42FBC27}"/>
              </a:ext>
            </a:extLst>
          </p:cNvPr>
          <p:cNvSpPr/>
          <p:nvPr/>
        </p:nvSpPr>
        <p:spPr>
          <a:xfrm>
            <a:off x="4772587" y="2196623"/>
            <a:ext cx="637987" cy="637987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内容占位符 8">
            <a:extLst>
              <a:ext uri="{FF2B5EF4-FFF2-40B4-BE49-F238E27FC236}">
                <a16:creationId xmlns="" xmlns:a16="http://schemas.microsoft.com/office/drawing/2014/main" id="{4698761B-948A-4C16-8B98-26384762DC73}"/>
              </a:ext>
            </a:extLst>
          </p:cNvPr>
          <p:cNvSpPr>
            <a:spLocks noGrp="1"/>
          </p:cNvSpPr>
          <p:nvPr>
            <p:ph sz="quarter" idx="21"/>
          </p:nvPr>
        </p:nvSpPr>
        <p:spPr/>
        <p:txBody>
          <a:bodyPr/>
          <a:lstStyle/>
          <a:p>
            <a:r>
              <a:rPr lang="zh-CN" altLang="en-US" sz="1800" dirty="0"/>
              <a:t>输入小标题</a:t>
            </a:r>
          </a:p>
        </p:txBody>
      </p:sp>
      <p:sp>
        <p:nvSpPr>
          <p:cNvPr id="10" name="内容占位符 9">
            <a:extLst>
              <a:ext uri="{FF2B5EF4-FFF2-40B4-BE49-F238E27FC236}">
                <a16:creationId xmlns="" xmlns:a16="http://schemas.microsoft.com/office/drawing/2014/main" id="{F5AB5A16-1D16-4B92-8F87-56CE5EF610FA}"/>
              </a:ext>
            </a:extLst>
          </p:cNvPr>
          <p:cNvSpPr>
            <a:spLocks noGrp="1"/>
          </p:cNvSpPr>
          <p:nvPr>
            <p:ph sz="quarter" idx="25"/>
          </p:nvPr>
        </p:nvSpPr>
        <p:spPr/>
        <p:txBody>
          <a:bodyPr/>
          <a:lstStyle/>
          <a:p>
            <a:r>
              <a:rPr lang="zh-CN" altLang="en-US" sz="1800" dirty="0"/>
              <a:t>输入小标题</a:t>
            </a:r>
          </a:p>
        </p:txBody>
      </p:sp>
      <p:sp>
        <p:nvSpPr>
          <p:cNvPr id="11" name="内容占位符 10">
            <a:extLst>
              <a:ext uri="{FF2B5EF4-FFF2-40B4-BE49-F238E27FC236}">
                <a16:creationId xmlns="" xmlns:a16="http://schemas.microsoft.com/office/drawing/2014/main" id="{AC52660B-6BBA-45DD-BF44-499F7BCF0570}"/>
              </a:ext>
            </a:extLst>
          </p:cNvPr>
          <p:cNvSpPr>
            <a:spLocks noGrp="1"/>
          </p:cNvSpPr>
          <p:nvPr>
            <p:ph sz="quarter" idx="26"/>
          </p:nvPr>
        </p:nvSpPr>
        <p:spPr/>
        <p:txBody>
          <a:bodyPr/>
          <a:lstStyle/>
          <a:p>
            <a:r>
              <a:rPr lang="zh-CN" altLang="en-US" sz="1800" dirty="0"/>
              <a:t>输入小标题</a:t>
            </a:r>
          </a:p>
        </p:txBody>
      </p:sp>
      <p:sp>
        <p:nvSpPr>
          <p:cNvPr id="12" name="内容占位符 11">
            <a:extLst>
              <a:ext uri="{FF2B5EF4-FFF2-40B4-BE49-F238E27FC236}">
                <a16:creationId xmlns="" xmlns:a16="http://schemas.microsoft.com/office/drawing/2014/main" id="{A5BFFF53-CC5F-467D-97F4-8C691E422CE0}"/>
              </a:ext>
            </a:extLst>
          </p:cNvPr>
          <p:cNvSpPr>
            <a:spLocks noGrp="1"/>
          </p:cNvSpPr>
          <p:nvPr>
            <p:ph sz="quarter" idx="27"/>
          </p:nvPr>
        </p:nvSpPr>
        <p:spPr/>
        <p:txBody>
          <a:bodyPr/>
          <a:lstStyle/>
          <a:p>
            <a:r>
              <a:rPr lang="zh-CN" altLang="en-US" sz="1800" dirty="0"/>
              <a:t>输入小标题</a:t>
            </a:r>
          </a:p>
        </p:txBody>
      </p:sp>
      <p:sp>
        <p:nvSpPr>
          <p:cNvPr id="23" name="内容占位符 22">
            <a:extLst>
              <a:ext uri="{FF2B5EF4-FFF2-40B4-BE49-F238E27FC236}">
                <a16:creationId xmlns="" xmlns:a16="http://schemas.microsoft.com/office/drawing/2014/main" id="{C8646A30-1E31-4925-800B-A751BE755BFC}"/>
              </a:ext>
            </a:extLst>
          </p:cNvPr>
          <p:cNvSpPr>
            <a:spLocks noGrp="1"/>
          </p:cNvSpPr>
          <p:nvPr>
            <p:ph sz="quarter" idx="28"/>
          </p:nvPr>
        </p:nvSpPr>
        <p:spPr/>
        <p:txBody>
          <a:bodyPr>
            <a:normAutofit/>
          </a:bodyPr>
          <a:lstStyle/>
          <a:p>
            <a:pPr hangingPunct="0">
              <a:lnSpc>
                <a:spcPct val="13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学校提出“以更加解放的思想、更加开放的姿态、更加创新的体制机制、更加勤奋务实的工作作风</a:t>
            </a:r>
          </a:p>
        </p:txBody>
      </p:sp>
      <p:sp>
        <p:nvSpPr>
          <p:cNvPr id="24" name="内容占位符 23">
            <a:extLst>
              <a:ext uri="{FF2B5EF4-FFF2-40B4-BE49-F238E27FC236}">
                <a16:creationId xmlns="" xmlns:a16="http://schemas.microsoft.com/office/drawing/2014/main" id="{682EAF00-8E9D-4FB5-A38E-18DB46B71868}"/>
              </a:ext>
            </a:extLst>
          </p:cNvPr>
          <p:cNvSpPr>
            <a:spLocks noGrp="1"/>
          </p:cNvSpPr>
          <p:nvPr>
            <p:ph sz="quarter" idx="29"/>
          </p:nvPr>
        </p:nvSpPr>
        <p:spPr/>
        <p:txBody>
          <a:bodyPr>
            <a:normAutofit/>
          </a:bodyPr>
          <a:lstStyle/>
          <a:p>
            <a:pPr hangingPunct="0">
              <a:lnSpc>
                <a:spcPct val="13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学校提出“以更加解放的思想、更加开放的姿态、更加创新的体制机制、更加勤奋务实的工作作风</a:t>
            </a:r>
          </a:p>
        </p:txBody>
      </p:sp>
      <p:sp>
        <p:nvSpPr>
          <p:cNvPr id="25" name="内容占位符 24">
            <a:extLst>
              <a:ext uri="{FF2B5EF4-FFF2-40B4-BE49-F238E27FC236}">
                <a16:creationId xmlns="" xmlns:a16="http://schemas.microsoft.com/office/drawing/2014/main" id="{C150A99B-75E7-4DB1-AD14-A9EFC8F793F7}"/>
              </a:ext>
            </a:extLst>
          </p:cNvPr>
          <p:cNvSpPr>
            <a:spLocks noGrp="1"/>
          </p:cNvSpPr>
          <p:nvPr>
            <p:ph sz="quarter" idx="30"/>
          </p:nvPr>
        </p:nvSpPr>
        <p:spPr/>
        <p:txBody>
          <a:bodyPr>
            <a:normAutofit/>
          </a:bodyPr>
          <a:lstStyle/>
          <a:p>
            <a:pPr hangingPunct="0">
              <a:lnSpc>
                <a:spcPct val="13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学校提出“以更加解放的思想、更加开放的姿态、更加创新的体制机制、更加勤奋务实的工作作风</a:t>
            </a:r>
          </a:p>
        </p:txBody>
      </p:sp>
      <p:sp>
        <p:nvSpPr>
          <p:cNvPr id="26" name="内容占位符 25">
            <a:extLst>
              <a:ext uri="{FF2B5EF4-FFF2-40B4-BE49-F238E27FC236}">
                <a16:creationId xmlns="" xmlns:a16="http://schemas.microsoft.com/office/drawing/2014/main" id="{75AF6E15-86F0-4D66-8738-4F782A8A4DC9}"/>
              </a:ext>
            </a:extLst>
          </p:cNvPr>
          <p:cNvSpPr>
            <a:spLocks noGrp="1"/>
          </p:cNvSpPr>
          <p:nvPr>
            <p:ph sz="quarter" idx="31"/>
          </p:nvPr>
        </p:nvSpPr>
        <p:spPr/>
        <p:txBody>
          <a:bodyPr>
            <a:normAutofit/>
          </a:bodyPr>
          <a:lstStyle/>
          <a:p>
            <a:pPr hangingPunct="0">
              <a:lnSpc>
                <a:spcPct val="13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学校提出“以更加解放的思想、更加开放的姿态、更加创新的体制机制、更加勤奋务实的工作作风</a:t>
            </a:r>
          </a:p>
        </p:txBody>
      </p:sp>
      <p:sp>
        <p:nvSpPr>
          <p:cNvPr id="22" name="文本占位符 21">
            <a:extLst>
              <a:ext uri="{FF2B5EF4-FFF2-40B4-BE49-F238E27FC236}">
                <a16:creationId xmlns="" xmlns:a16="http://schemas.microsoft.com/office/drawing/2014/main" id="{9B0EFE88-A28E-4E60-B845-C403CD9B441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思源宋体 CN" panose="02020400000000000000" pitchFamily="18" charset="-122"/>
                <a:ea typeface="思源宋体 CN" panose="02020400000000000000" pitchFamily="18" charset="-122"/>
              </a:rPr>
              <a:t>四段内容页</a:t>
            </a:r>
          </a:p>
        </p:txBody>
      </p:sp>
      <p:sp>
        <p:nvSpPr>
          <p:cNvPr id="28" name="iconfont-11253-5330856">
            <a:extLst>
              <a:ext uri="{FF2B5EF4-FFF2-40B4-BE49-F238E27FC236}">
                <a16:creationId xmlns="" xmlns:a16="http://schemas.microsoft.com/office/drawing/2014/main" id="{F276A786-D53C-4CC0-A280-DA35C3B815F5}"/>
              </a:ext>
            </a:extLst>
          </p:cNvPr>
          <p:cNvSpPr>
            <a:spLocks noChangeAspect="1"/>
          </p:cNvSpPr>
          <p:nvPr/>
        </p:nvSpPr>
        <p:spPr bwMode="auto">
          <a:xfrm>
            <a:off x="4933724" y="2397249"/>
            <a:ext cx="315712" cy="236734"/>
          </a:xfrm>
          <a:custGeom>
            <a:avLst/>
            <a:gdLst>
              <a:gd name="T0" fmla="*/ 10000 w 10000"/>
              <a:gd name="T1" fmla="*/ 6874 h 7499"/>
              <a:gd name="T2" fmla="*/ 10000 w 10000"/>
              <a:gd name="T3" fmla="*/ 7499 h 7499"/>
              <a:gd name="T4" fmla="*/ 0 w 10000"/>
              <a:gd name="T5" fmla="*/ 7499 h 7499"/>
              <a:gd name="T6" fmla="*/ 0 w 10000"/>
              <a:gd name="T7" fmla="*/ 0 h 7499"/>
              <a:gd name="T8" fmla="*/ 625 w 10000"/>
              <a:gd name="T9" fmla="*/ 0 h 7499"/>
              <a:gd name="T10" fmla="*/ 625 w 10000"/>
              <a:gd name="T11" fmla="*/ 6874 h 7499"/>
              <a:gd name="T12" fmla="*/ 10000 w 10000"/>
              <a:gd name="T13" fmla="*/ 6874 h 7499"/>
              <a:gd name="T14" fmla="*/ 8125 w 10000"/>
              <a:gd name="T15" fmla="*/ 1875 h 7499"/>
              <a:gd name="T16" fmla="*/ 9375 w 10000"/>
              <a:gd name="T17" fmla="*/ 6250 h 7499"/>
              <a:gd name="T18" fmla="*/ 1250 w 10000"/>
              <a:gd name="T19" fmla="*/ 6250 h 7499"/>
              <a:gd name="T20" fmla="*/ 1250 w 10000"/>
              <a:gd name="T21" fmla="*/ 3438 h 7499"/>
              <a:gd name="T22" fmla="*/ 3438 w 10000"/>
              <a:gd name="T23" fmla="*/ 625 h 7499"/>
              <a:gd name="T24" fmla="*/ 6250 w 10000"/>
              <a:gd name="T25" fmla="*/ 3438 h 7499"/>
              <a:gd name="T26" fmla="*/ 8125 w 10000"/>
              <a:gd name="T27" fmla="*/ 1875 h 7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000" h="7499">
                <a:moveTo>
                  <a:pt x="10000" y="6874"/>
                </a:moveTo>
                <a:lnTo>
                  <a:pt x="10000" y="7499"/>
                </a:lnTo>
                <a:lnTo>
                  <a:pt x="0" y="7499"/>
                </a:lnTo>
                <a:lnTo>
                  <a:pt x="0" y="0"/>
                </a:lnTo>
                <a:lnTo>
                  <a:pt x="625" y="0"/>
                </a:lnTo>
                <a:lnTo>
                  <a:pt x="625" y="6874"/>
                </a:lnTo>
                <a:lnTo>
                  <a:pt x="10000" y="6874"/>
                </a:lnTo>
                <a:close/>
                <a:moveTo>
                  <a:pt x="8125" y="1875"/>
                </a:moveTo>
                <a:lnTo>
                  <a:pt x="9375" y="6250"/>
                </a:lnTo>
                <a:lnTo>
                  <a:pt x="1250" y="6250"/>
                </a:lnTo>
                <a:lnTo>
                  <a:pt x="1250" y="3438"/>
                </a:lnTo>
                <a:lnTo>
                  <a:pt x="3438" y="625"/>
                </a:lnTo>
                <a:lnTo>
                  <a:pt x="6250" y="3438"/>
                </a:lnTo>
                <a:lnTo>
                  <a:pt x="8125" y="18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</p:sp>
      <p:sp>
        <p:nvSpPr>
          <p:cNvPr id="27" name="iconfont-11253-5330860">
            <a:extLst>
              <a:ext uri="{FF2B5EF4-FFF2-40B4-BE49-F238E27FC236}">
                <a16:creationId xmlns="" xmlns:a16="http://schemas.microsoft.com/office/drawing/2014/main" id="{EC42B7A2-476B-404C-8F07-FFD08C1AC50F}"/>
              </a:ext>
            </a:extLst>
          </p:cNvPr>
          <p:cNvSpPr>
            <a:spLocks noChangeAspect="1"/>
          </p:cNvSpPr>
          <p:nvPr/>
        </p:nvSpPr>
        <p:spPr bwMode="auto">
          <a:xfrm>
            <a:off x="6917095" y="4145020"/>
            <a:ext cx="356495" cy="213927"/>
          </a:xfrm>
          <a:custGeom>
            <a:avLst/>
            <a:gdLst>
              <a:gd name="T0" fmla="*/ 6666 w 10000"/>
              <a:gd name="T1" fmla="*/ 5834 h 6000"/>
              <a:gd name="T2" fmla="*/ 6618 w 10000"/>
              <a:gd name="T3" fmla="*/ 5951 h 6000"/>
              <a:gd name="T4" fmla="*/ 6500 w 10000"/>
              <a:gd name="T5" fmla="*/ 6000 h 6000"/>
              <a:gd name="T6" fmla="*/ 1500 w 10000"/>
              <a:gd name="T7" fmla="*/ 6000 h 6000"/>
              <a:gd name="T8" fmla="*/ 1430 w 10000"/>
              <a:gd name="T9" fmla="*/ 5989 h 6000"/>
              <a:gd name="T10" fmla="*/ 1383 w 10000"/>
              <a:gd name="T11" fmla="*/ 5953 h 6000"/>
              <a:gd name="T12" fmla="*/ 1354 w 10000"/>
              <a:gd name="T13" fmla="*/ 5911 h 6000"/>
              <a:gd name="T14" fmla="*/ 1339 w 10000"/>
              <a:gd name="T15" fmla="*/ 5851 h 6000"/>
              <a:gd name="T16" fmla="*/ 1334 w 10000"/>
              <a:gd name="T17" fmla="*/ 5791 h 6000"/>
              <a:gd name="T18" fmla="*/ 1334 w 10000"/>
              <a:gd name="T19" fmla="*/ 5724 h 6000"/>
              <a:gd name="T20" fmla="*/ 1334 w 10000"/>
              <a:gd name="T21" fmla="*/ 2666 h 6000"/>
              <a:gd name="T22" fmla="*/ 334 w 10000"/>
              <a:gd name="T23" fmla="*/ 2666 h 6000"/>
              <a:gd name="T24" fmla="*/ 99 w 10000"/>
              <a:gd name="T25" fmla="*/ 2568 h 6000"/>
              <a:gd name="T26" fmla="*/ 0 w 10000"/>
              <a:gd name="T27" fmla="*/ 2333 h 6000"/>
              <a:gd name="T28" fmla="*/ 77 w 10000"/>
              <a:gd name="T29" fmla="*/ 2119 h 6000"/>
              <a:gd name="T30" fmla="*/ 1745 w 10000"/>
              <a:gd name="T31" fmla="*/ 119 h 6000"/>
              <a:gd name="T32" fmla="*/ 2000 w 10000"/>
              <a:gd name="T33" fmla="*/ 4 h 6000"/>
              <a:gd name="T34" fmla="*/ 2255 w 10000"/>
              <a:gd name="T35" fmla="*/ 119 h 6000"/>
              <a:gd name="T36" fmla="*/ 3922 w 10000"/>
              <a:gd name="T37" fmla="*/ 2119 h 6000"/>
              <a:gd name="T38" fmla="*/ 4000 w 10000"/>
              <a:gd name="T39" fmla="*/ 2333 h 6000"/>
              <a:gd name="T40" fmla="*/ 3901 w 10000"/>
              <a:gd name="T41" fmla="*/ 2568 h 6000"/>
              <a:gd name="T42" fmla="*/ 3666 w 10000"/>
              <a:gd name="T43" fmla="*/ 2666 h 6000"/>
              <a:gd name="T44" fmla="*/ 2665 w 10000"/>
              <a:gd name="T45" fmla="*/ 2666 h 6000"/>
              <a:gd name="T46" fmla="*/ 2665 w 10000"/>
              <a:gd name="T47" fmla="*/ 4666 h 6000"/>
              <a:gd name="T48" fmla="*/ 5665 w 10000"/>
              <a:gd name="T49" fmla="*/ 4666 h 6000"/>
              <a:gd name="T50" fmla="*/ 5795 w 10000"/>
              <a:gd name="T51" fmla="*/ 4724 h 6000"/>
              <a:gd name="T52" fmla="*/ 6629 w 10000"/>
              <a:gd name="T53" fmla="*/ 5724 h 6000"/>
              <a:gd name="T54" fmla="*/ 6666 w 10000"/>
              <a:gd name="T55" fmla="*/ 5834 h 6000"/>
              <a:gd name="T56" fmla="*/ 10000 w 10000"/>
              <a:gd name="T57" fmla="*/ 3666 h 6000"/>
              <a:gd name="T58" fmla="*/ 9923 w 10000"/>
              <a:gd name="T59" fmla="*/ 3880 h 6000"/>
              <a:gd name="T60" fmla="*/ 8255 w 10000"/>
              <a:gd name="T61" fmla="*/ 5880 h 6000"/>
              <a:gd name="T62" fmla="*/ 8000 w 10000"/>
              <a:gd name="T63" fmla="*/ 6000 h 6000"/>
              <a:gd name="T64" fmla="*/ 7745 w 10000"/>
              <a:gd name="T65" fmla="*/ 5880 h 6000"/>
              <a:gd name="T66" fmla="*/ 6078 w 10000"/>
              <a:gd name="T67" fmla="*/ 3880 h 6000"/>
              <a:gd name="T68" fmla="*/ 6000 w 10000"/>
              <a:gd name="T69" fmla="*/ 3666 h 6000"/>
              <a:gd name="T70" fmla="*/ 6099 w 10000"/>
              <a:gd name="T71" fmla="*/ 3431 h 6000"/>
              <a:gd name="T72" fmla="*/ 6334 w 10000"/>
              <a:gd name="T73" fmla="*/ 3333 h 6000"/>
              <a:gd name="T74" fmla="*/ 7334 w 10000"/>
              <a:gd name="T75" fmla="*/ 3333 h 6000"/>
              <a:gd name="T76" fmla="*/ 7334 w 10000"/>
              <a:gd name="T77" fmla="*/ 1333 h 6000"/>
              <a:gd name="T78" fmla="*/ 4334 w 10000"/>
              <a:gd name="T79" fmla="*/ 1333 h 6000"/>
              <a:gd name="T80" fmla="*/ 4204 w 10000"/>
              <a:gd name="T81" fmla="*/ 1270 h 6000"/>
              <a:gd name="T82" fmla="*/ 3371 w 10000"/>
              <a:gd name="T83" fmla="*/ 270 h 6000"/>
              <a:gd name="T84" fmla="*/ 3335 w 10000"/>
              <a:gd name="T85" fmla="*/ 166 h 6000"/>
              <a:gd name="T86" fmla="*/ 3384 w 10000"/>
              <a:gd name="T87" fmla="*/ 49 h 6000"/>
              <a:gd name="T88" fmla="*/ 3501 w 10000"/>
              <a:gd name="T89" fmla="*/ 0 h 6000"/>
              <a:gd name="T90" fmla="*/ 8501 w 10000"/>
              <a:gd name="T91" fmla="*/ 0 h 6000"/>
              <a:gd name="T92" fmla="*/ 8571 w 10000"/>
              <a:gd name="T93" fmla="*/ 11 h 6000"/>
              <a:gd name="T94" fmla="*/ 8619 w 10000"/>
              <a:gd name="T95" fmla="*/ 48 h 6000"/>
              <a:gd name="T96" fmla="*/ 8647 w 10000"/>
              <a:gd name="T97" fmla="*/ 89 h 6000"/>
              <a:gd name="T98" fmla="*/ 8662 w 10000"/>
              <a:gd name="T99" fmla="*/ 149 h 6000"/>
              <a:gd name="T100" fmla="*/ 8667 w 10000"/>
              <a:gd name="T101" fmla="*/ 209 h 6000"/>
              <a:gd name="T102" fmla="*/ 8667 w 10000"/>
              <a:gd name="T103" fmla="*/ 3334 h 6000"/>
              <a:gd name="T104" fmla="*/ 9666 w 10000"/>
              <a:gd name="T105" fmla="*/ 3334 h 6000"/>
              <a:gd name="T106" fmla="*/ 9901 w 10000"/>
              <a:gd name="T107" fmla="*/ 3433 h 6000"/>
              <a:gd name="T108" fmla="*/ 10000 w 10000"/>
              <a:gd name="T109" fmla="*/ 3666 h 6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000" h="6000">
                <a:moveTo>
                  <a:pt x="6666" y="5834"/>
                </a:moveTo>
                <a:cubicBezTo>
                  <a:pt x="6666" y="5879"/>
                  <a:pt x="6650" y="5918"/>
                  <a:pt x="6618" y="5951"/>
                </a:cubicBezTo>
                <a:cubicBezTo>
                  <a:pt x="6585" y="5984"/>
                  <a:pt x="6545" y="6000"/>
                  <a:pt x="6500" y="6000"/>
                </a:cubicBezTo>
                <a:lnTo>
                  <a:pt x="1500" y="6000"/>
                </a:lnTo>
                <a:cubicBezTo>
                  <a:pt x="1473" y="6000"/>
                  <a:pt x="1449" y="5996"/>
                  <a:pt x="1430" y="5989"/>
                </a:cubicBezTo>
                <a:cubicBezTo>
                  <a:pt x="1411" y="5983"/>
                  <a:pt x="1395" y="5970"/>
                  <a:pt x="1383" y="5953"/>
                </a:cubicBezTo>
                <a:cubicBezTo>
                  <a:pt x="1370" y="5935"/>
                  <a:pt x="1360" y="5921"/>
                  <a:pt x="1354" y="5911"/>
                </a:cubicBezTo>
                <a:cubicBezTo>
                  <a:pt x="1348" y="5900"/>
                  <a:pt x="1341" y="5880"/>
                  <a:pt x="1339" y="5851"/>
                </a:cubicBezTo>
                <a:cubicBezTo>
                  <a:pt x="1335" y="5821"/>
                  <a:pt x="1334" y="5803"/>
                  <a:pt x="1334" y="5791"/>
                </a:cubicBezTo>
                <a:lnTo>
                  <a:pt x="1334" y="5724"/>
                </a:lnTo>
                <a:lnTo>
                  <a:pt x="1334" y="2666"/>
                </a:lnTo>
                <a:lnTo>
                  <a:pt x="334" y="2666"/>
                </a:lnTo>
                <a:cubicBezTo>
                  <a:pt x="244" y="2666"/>
                  <a:pt x="165" y="2634"/>
                  <a:pt x="99" y="2568"/>
                </a:cubicBezTo>
                <a:cubicBezTo>
                  <a:pt x="33" y="2501"/>
                  <a:pt x="0" y="2424"/>
                  <a:pt x="0" y="2333"/>
                </a:cubicBezTo>
                <a:cubicBezTo>
                  <a:pt x="0" y="2249"/>
                  <a:pt x="26" y="2178"/>
                  <a:pt x="77" y="2119"/>
                </a:cubicBezTo>
                <a:lnTo>
                  <a:pt x="1745" y="119"/>
                </a:lnTo>
                <a:cubicBezTo>
                  <a:pt x="1811" y="42"/>
                  <a:pt x="1896" y="4"/>
                  <a:pt x="2000" y="4"/>
                </a:cubicBezTo>
                <a:cubicBezTo>
                  <a:pt x="2104" y="4"/>
                  <a:pt x="2190" y="43"/>
                  <a:pt x="2255" y="119"/>
                </a:cubicBezTo>
                <a:lnTo>
                  <a:pt x="3922" y="2119"/>
                </a:lnTo>
                <a:cubicBezTo>
                  <a:pt x="3975" y="2178"/>
                  <a:pt x="4000" y="2249"/>
                  <a:pt x="4000" y="2333"/>
                </a:cubicBezTo>
                <a:cubicBezTo>
                  <a:pt x="4000" y="2423"/>
                  <a:pt x="3967" y="2501"/>
                  <a:pt x="3901" y="2568"/>
                </a:cubicBezTo>
                <a:cubicBezTo>
                  <a:pt x="3835" y="2634"/>
                  <a:pt x="3756" y="2666"/>
                  <a:pt x="3666" y="2666"/>
                </a:cubicBezTo>
                <a:lnTo>
                  <a:pt x="2665" y="2666"/>
                </a:lnTo>
                <a:lnTo>
                  <a:pt x="2665" y="4666"/>
                </a:lnTo>
                <a:lnTo>
                  <a:pt x="5665" y="4666"/>
                </a:lnTo>
                <a:cubicBezTo>
                  <a:pt x="5721" y="4666"/>
                  <a:pt x="5764" y="4685"/>
                  <a:pt x="5795" y="4724"/>
                </a:cubicBezTo>
                <a:lnTo>
                  <a:pt x="6629" y="5724"/>
                </a:lnTo>
                <a:cubicBezTo>
                  <a:pt x="6654" y="5759"/>
                  <a:pt x="6666" y="5795"/>
                  <a:pt x="6666" y="5834"/>
                </a:cubicBezTo>
                <a:close/>
                <a:moveTo>
                  <a:pt x="10000" y="3666"/>
                </a:moveTo>
                <a:cubicBezTo>
                  <a:pt x="10000" y="3750"/>
                  <a:pt x="9974" y="3821"/>
                  <a:pt x="9923" y="3880"/>
                </a:cubicBezTo>
                <a:lnTo>
                  <a:pt x="8255" y="5880"/>
                </a:lnTo>
                <a:cubicBezTo>
                  <a:pt x="8186" y="5960"/>
                  <a:pt x="8100" y="6000"/>
                  <a:pt x="8000" y="6000"/>
                </a:cubicBezTo>
                <a:cubicBezTo>
                  <a:pt x="7899" y="6000"/>
                  <a:pt x="7814" y="5960"/>
                  <a:pt x="7745" y="5880"/>
                </a:cubicBezTo>
                <a:lnTo>
                  <a:pt x="6078" y="3880"/>
                </a:lnTo>
                <a:cubicBezTo>
                  <a:pt x="6025" y="3821"/>
                  <a:pt x="6000" y="3750"/>
                  <a:pt x="6000" y="3666"/>
                </a:cubicBezTo>
                <a:cubicBezTo>
                  <a:pt x="6000" y="3576"/>
                  <a:pt x="6033" y="3497"/>
                  <a:pt x="6099" y="3431"/>
                </a:cubicBezTo>
                <a:cubicBezTo>
                  <a:pt x="6165" y="3365"/>
                  <a:pt x="6243" y="3333"/>
                  <a:pt x="6334" y="3333"/>
                </a:cubicBezTo>
                <a:lnTo>
                  <a:pt x="7334" y="3333"/>
                </a:lnTo>
                <a:lnTo>
                  <a:pt x="7334" y="1333"/>
                </a:lnTo>
                <a:lnTo>
                  <a:pt x="4334" y="1333"/>
                </a:lnTo>
                <a:cubicBezTo>
                  <a:pt x="4277" y="1333"/>
                  <a:pt x="4235" y="1311"/>
                  <a:pt x="4204" y="1270"/>
                </a:cubicBezTo>
                <a:lnTo>
                  <a:pt x="3371" y="270"/>
                </a:lnTo>
                <a:cubicBezTo>
                  <a:pt x="3347" y="239"/>
                  <a:pt x="3335" y="204"/>
                  <a:pt x="3335" y="166"/>
                </a:cubicBezTo>
                <a:cubicBezTo>
                  <a:pt x="3335" y="121"/>
                  <a:pt x="3351" y="83"/>
                  <a:pt x="3384" y="49"/>
                </a:cubicBezTo>
                <a:cubicBezTo>
                  <a:pt x="3416" y="16"/>
                  <a:pt x="3456" y="0"/>
                  <a:pt x="3501" y="0"/>
                </a:cubicBezTo>
                <a:lnTo>
                  <a:pt x="8501" y="0"/>
                </a:lnTo>
                <a:cubicBezTo>
                  <a:pt x="8529" y="0"/>
                  <a:pt x="8553" y="4"/>
                  <a:pt x="8571" y="11"/>
                </a:cubicBezTo>
                <a:cubicBezTo>
                  <a:pt x="8590" y="18"/>
                  <a:pt x="8606" y="30"/>
                  <a:pt x="8619" y="48"/>
                </a:cubicBezTo>
                <a:cubicBezTo>
                  <a:pt x="8631" y="65"/>
                  <a:pt x="8641" y="79"/>
                  <a:pt x="8647" y="89"/>
                </a:cubicBezTo>
                <a:cubicBezTo>
                  <a:pt x="8654" y="100"/>
                  <a:pt x="8660" y="120"/>
                  <a:pt x="8662" y="149"/>
                </a:cubicBezTo>
                <a:cubicBezTo>
                  <a:pt x="8666" y="179"/>
                  <a:pt x="8667" y="198"/>
                  <a:pt x="8667" y="209"/>
                </a:cubicBezTo>
                <a:lnTo>
                  <a:pt x="8667" y="3334"/>
                </a:lnTo>
                <a:lnTo>
                  <a:pt x="9666" y="3334"/>
                </a:lnTo>
                <a:cubicBezTo>
                  <a:pt x="9756" y="3334"/>
                  <a:pt x="9835" y="3366"/>
                  <a:pt x="9901" y="3433"/>
                </a:cubicBezTo>
                <a:cubicBezTo>
                  <a:pt x="9966" y="3499"/>
                  <a:pt x="10000" y="3576"/>
                  <a:pt x="10000" y="36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</p:sp>
      <p:sp>
        <p:nvSpPr>
          <p:cNvPr id="30" name="iconfont-11265-5328266">
            <a:extLst>
              <a:ext uri="{FF2B5EF4-FFF2-40B4-BE49-F238E27FC236}">
                <a16:creationId xmlns="" xmlns:a16="http://schemas.microsoft.com/office/drawing/2014/main" id="{445E6A5E-39E7-4D62-B42B-850139CB12B2}"/>
              </a:ext>
            </a:extLst>
          </p:cNvPr>
          <p:cNvSpPr>
            <a:spLocks noChangeAspect="1"/>
          </p:cNvSpPr>
          <p:nvPr/>
        </p:nvSpPr>
        <p:spPr bwMode="auto">
          <a:xfrm>
            <a:off x="4967385" y="4123712"/>
            <a:ext cx="238232" cy="256543"/>
          </a:xfrm>
          <a:custGeom>
            <a:avLst/>
            <a:gdLst>
              <a:gd name="T0" fmla="*/ 8320 w 8320"/>
              <a:gd name="T1" fmla="*/ 3200 h 8960"/>
              <a:gd name="T2" fmla="*/ 8320 w 8320"/>
              <a:gd name="T3" fmla="*/ 1920 h 8960"/>
              <a:gd name="T4" fmla="*/ 7680 w 8320"/>
              <a:gd name="T5" fmla="*/ 1280 h 8960"/>
              <a:gd name="T6" fmla="*/ 7680 w 8320"/>
              <a:gd name="T7" fmla="*/ 960 h 8960"/>
              <a:gd name="T8" fmla="*/ 6720 w 8320"/>
              <a:gd name="T9" fmla="*/ 0 h 8960"/>
              <a:gd name="T10" fmla="*/ 960 w 8320"/>
              <a:gd name="T11" fmla="*/ 0 h 8960"/>
              <a:gd name="T12" fmla="*/ 0 w 8320"/>
              <a:gd name="T13" fmla="*/ 960 h 8960"/>
              <a:gd name="T14" fmla="*/ 0 w 8320"/>
              <a:gd name="T15" fmla="*/ 8000 h 8960"/>
              <a:gd name="T16" fmla="*/ 960 w 8320"/>
              <a:gd name="T17" fmla="*/ 8960 h 8960"/>
              <a:gd name="T18" fmla="*/ 7680 w 8320"/>
              <a:gd name="T19" fmla="*/ 8960 h 8960"/>
              <a:gd name="T20" fmla="*/ 8320 w 8320"/>
              <a:gd name="T21" fmla="*/ 8320 h 8960"/>
              <a:gd name="T22" fmla="*/ 8320 w 8320"/>
              <a:gd name="T23" fmla="*/ 7040 h 8960"/>
              <a:gd name="T24" fmla="*/ 7680 w 8320"/>
              <a:gd name="T25" fmla="*/ 6400 h 8960"/>
              <a:gd name="T26" fmla="*/ 8320 w 8320"/>
              <a:gd name="T27" fmla="*/ 5760 h 8960"/>
              <a:gd name="T28" fmla="*/ 8320 w 8320"/>
              <a:gd name="T29" fmla="*/ 4480 h 8960"/>
              <a:gd name="T30" fmla="*/ 7680 w 8320"/>
              <a:gd name="T31" fmla="*/ 3840 h 8960"/>
              <a:gd name="T32" fmla="*/ 8320 w 8320"/>
              <a:gd name="T33" fmla="*/ 3200 h 8960"/>
              <a:gd name="T34" fmla="*/ 5760 w 8320"/>
              <a:gd name="T35" fmla="*/ 5120 h 8960"/>
              <a:gd name="T36" fmla="*/ 1920 w 8320"/>
              <a:gd name="T37" fmla="*/ 5120 h 8960"/>
              <a:gd name="T38" fmla="*/ 1920 w 8320"/>
              <a:gd name="T39" fmla="*/ 4480 h 8960"/>
              <a:gd name="T40" fmla="*/ 5760 w 8320"/>
              <a:gd name="T41" fmla="*/ 4480 h 8960"/>
              <a:gd name="T42" fmla="*/ 5760 w 8320"/>
              <a:gd name="T43" fmla="*/ 5120 h 8960"/>
              <a:gd name="T44" fmla="*/ 5760 w 8320"/>
              <a:gd name="T45" fmla="*/ 3840 h 8960"/>
              <a:gd name="T46" fmla="*/ 1920 w 8320"/>
              <a:gd name="T47" fmla="*/ 3840 h 8960"/>
              <a:gd name="T48" fmla="*/ 1920 w 8320"/>
              <a:gd name="T49" fmla="*/ 3200 h 8960"/>
              <a:gd name="T50" fmla="*/ 5760 w 8320"/>
              <a:gd name="T51" fmla="*/ 3200 h 8960"/>
              <a:gd name="T52" fmla="*/ 5760 w 8320"/>
              <a:gd name="T53" fmla="*/ 3840 h 8960"/>
              <a:gd name="T54" fmla="*/ 5760 w 8320"/>
              <a:gd name="T55" fmla="*/ 2560 h 8960"/>
              <a:gd name="T56" fmla="*/ 1920 w 8320"/>
              <a:gd name="T57" fmla="*/ 2560 h 8960"/>
              <a:gd name="T58" fmla="*/ 1920 w 8320"/>
              <a:gd name="T59" fmla="*/ 1920 h 8960"/>
              <a:gd name="T60" fmla="*/ 5760 w 8320"/>
              <a:gd name="T61" fmla="*/ 1920 h 8960"/>
              <a:gd name="T62" fmla="*/ 5760 w 8320"/>
              <a:gd name="T63" fmla="*/ 2560 h 89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320" h="8960">
                <a:moveTo>
                  <a:pt x="8320" y="3200"/>
                </a:moveTo>
                <a:lnTo>
                  <a:pt x="8320" y="1920"/>
                </a:lnTo>
                <a:cubicBezTo>
                  <a:pt x="8320" y="1567"/>
                  <a:pt x="8034" y="1280"/>
                  <a:pt x="7680" y="1280"/>
                </a:cubicBezTo>
                <a:lnTo>
                  <a:pt x="7680" y="960"/>
                </a:lnTo>
                <a:cubicBezTo>
                  <a:pt x="7680" y="430"/>
                  <a:pt x="7250" y="0"/>
                  <a:pt x="6720" y="0"/>
                </a:cubicBezTo>
                <a:lnTo>
                  <a:pt x="960" y="0"/>
                </a:lnTo>
                <a:cubicBezTo>
                  <a:pt x="430" y="0"/>
                  <a:pt x="0" y="430"/>
                  <a:pt x="0" y="960"/>
                </a:cubicBezTo>
                <a:lnTo>
                  <a:pt x="0" y="8000"/>
                </a:lnTo>
                <a:cubicBezTo>
                  <a:pt x="0" y="8530"/>
                  <a:pt x="430" y="8960"/>
                  <a:pt x="960" y="8960"/>
                </a:cubicBezTo>
                <a:lnTo>
                  <a:pt x="7680" y="8960"/>
                </a:lnTo>
                <a:cubicBezTo>
                  <a:pt x="8034" y="8960"/>
                  <a:pt x="8320" y="8673"/>
                  <a:pt x="8320" y="8320"/>
                </a:cubicBezTo>
                <a:lnTo>
                  <a:pt x="8320" y="7040"/>
                </a:lnTo>
                <a:cubicBezTo>
                  <a:pt x="8320" y="6687"/>
                  <a:pt x="8034" y="6400"/>
                  <a:pt x="7680" y="6400"/>
                </a:cubicBezTo>
                <a:cubicBezTo>
                  <a:pt x="8034" y="6400"/>
                  <a:pt x="8320" y="6113"/>
                  <a:pt x="8320" y="5760"/>
                </a:cubicBezTo>
                <a:lnTo>
                  <a:pt x="8320" y="4480"/>
                </a:lnTo>
                <a:cubicBezTo>
                  <a:pt x="8320" y="4127"/>
                  <a:pt x="8034" y="3840"/>
                  <a:pt x="7680" y="3840"/>
                </a:cubicBezTo>
                <a:cubicBezTo>
                  <a:pt x="8034" y="3840"/>
                  <a:pt x="8320" y="3553"/>
                  <a:pt x="8320" y="3200"/>
                </a:cubicBezTo>
                <a:close/>
                <a:moveTo>
                  <a:pt x="5760" y="5120"/>
                </a:moveTo>
                <a:lnTo>
                  <a:pt x="1920" y="5120"/>
                </a:lnTo>
                <a:lnTo>
                  <a:pt x="1920" y="4480"/>
                </a:lnTo>
                <a:lnTo>
                  <a:pt x="5760" y="4480"/>
                </a:lnTo>
                <a:lnTo>
                  <a:pt x="5760" y="5120"/>
                </a:lnTo>
                <a:close/>
                <a:moveTo>
                  <a:pt x="5760" y="3840"/>
                </a:moveTo>
                <a:lnTo>
                  <a:pt x="1920" y="3840"/>
                </a:lnTo>
                <a:lnTo>
                  <a:pt x="1920" y="3200"/>
                </a:lnTo>
                <a:lnTo>
                  <a:pt x="5760" y="3200"/>
                </a:lnTo>
                <a:lnTo>
                  <a:pt x="5760" y="3840"/>
                </a:lnTo>
                <a:close/>
                <a:moveTo>
                  <a:pt x="5760" y="2560"/>
                </a:moveTo>
                <a:lnTo>
                  <a:pt x="1920" y="2560"/>
                </a:lnTo>
                <a:lnTo>
                  <a:pt x="1920" y="1920"/>
                </a:lnTo>
                <a:lnTo>
                  <a:pt x="5760" y="1920"/>
                </a:lnTo>
                <a:lnTo>
                  <a:pt x="5760" y="25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</p:sp>
      <p:sp>
        <p:nvSpPr>
          <p:cNvPr id="31" name="iconfont-11265-5328243">
            <a:extLst>
              <a:ext uri="{FF2B5EF4-FFF2-40B4-BE49-F238E27FC236}">
                <a16:creationId xmlns="" xmlns:a16="http://schemas.microsoft.com/office/drawing/2014/main" id="{C300C6FC-8784-4A4F-9B49-9ACAC39E4290}"/>
              </a:ext>
            </a:extLst>
          </p:cNvPr>
          <p:cNvSpPr>
            <a:spLocks noChangeAspect="1"/>
          </p:cNvSpPr>
          <p:nvPr/>
        </p:nvSpPr>
        <p:spPr bwMode="auto">
          <a:xfrm>
            <a:off x="6952603" y="2386069"/>
            <a:ext cx="295636" cy="259095"/>
          </a:xfrm>
          <a:custGeom>
            <a:avLst/>
            <a:gdLst>
              <a:gd name="T0" fmla="*/ 6475 w 9304"/>
              <a:gd name="T1" fmla="*/ 1583 h 8152"/>
              <a:gd name="T2" fmla="*/ 6475 w 9304"/>
              <a:gd name="T3" fmla="*/ 412 h 8152"/>
              <a:gd name="T4" fmla="*/ 6737 w 9304"/>
              <a:gd name="T5" fmla="*/ 118 h 8152"/>
              <a:gd name="T6" fmla="*/ 7717 w 9304"/>
              <a:gd name="T7" fmla="*/ 118 h 8152"/>
              <a:gd name="T8" fmla="*/ 7941 w 9304"/>
              <a:gd name="T9" fmla="*/ 386 h 8152"/>
              <a:gd name="T10" fmla="*/ 7941 w 9304"/>
              <a:gd name="T11" fmla="*/ 2812 h 8152"/>
              <a:gd name="T12" fmla="*/ 8056 w 9304"/>
              <a:gd name="T13" fmla="*/ 3100 h 8152"/>
              <a:gd name="T14" fmla="*/ 9125 w 9304"/>
              <a:gd name="T15" fmla="*/ 4105 h 8152"/>
              <a:gd name="T16" fmla="*/ 9125 w 9304"/>
              <a:gd name="T17" fmla="*/ 4546 h 8152"/>
              <a:gd name="T18" fmla="*/ 8856 w 9304"/>
              <a:gd name="T19" fmla="*/ 4905 h 8152"/>
              <a:gd name="T20" fmla="*/ 8523 w 9304"/>
              <a:gd name="T21" fmla="*/ 4905 h 8152"/>
              <a:gd name="T22" fmla="*/ 4811 w 9304"/>
              <a:gd name="T23" fmla="*/ 1340 h 8152"/>
              <a:gd name="T24" fmla="*/ 4670 w 9304"/>
              <a:gd name="T25" fmla="*/ 1212 h 8152"/>
              <a:gd name="T26" fmla="*/ 3806 w 9304"/>
              <a:gd name="T27" fmla="*/ 2044 h 8152"/>
              <a:gd name="T28" fmla="*/ 747 w 9304"/>
              <a:gd name="T29" fmla="*/ 4930 h 8152"/>
              <a:gd name="T30" fmla="*/ 408 w 9304"/>
              <a:gd name="T31" fmla="*/ 4930 h 8152"/>
              <a:gd name="T32" fmla="*/ 120 w 9304"/>
              <a:gd name="T33" fmla="*/ 4540 h 8152"/>
              <a:gd name="T34" fmla="*/ 120 w 9304"/>
              <a:gd name="T35" fmla="*/ 4162 h 8152"/>
              <a:gd name="T36" fmla="*/ 1854 w 9304"/>
              <a:gd name="T37" fmla="*/ 2505 h 8152"/>
              <a:gd name="T38" fmla="*/ 4133 w 9304"/>
              <a:gd name="T39" fmla="*/ 342 h 8152"/>
              <a:gd name="T40" fmla="*/ 5157 w 9304"/>
              <a:gd name="T41" fmla="*/ 342 h 8152"/>
              <a:gd name="T42" fmla="*/ 6385 w 9304"/>
              <a:gd name="T43" fmla="*/ 1513 h 8152"/>
              <a:gd name="T44" fmla="*/ 6475 w 9304"/>
              <a:gd name="T45" fmla="*/ 1583 h 8152"/>
              <a:gd name="T46" fmla="*/ 5361 w 9304"/>
              <a:gd name="T47" fmla="*/ 8137 h 8152"/>
              <a:gd name="T48" fmla="*/ 5361 w 9304"/>
              <a:gd name="T49" fmla="*/ 5807 h 8152"/>
              <a:gd name="T50" fmla="*/ 3941 w 9304"/>
              <a:gd name="T51" fmla="*/ 5807 h 8152"/>
              <a:gd name="T52" fmla="*/ 3941 w 9304"/>
              <a:gd name="T53" fmla="*/ 8143 h 8152"/>
              <a:gd name="T54" fmla="*/ 1816 w 9304"/>
              <a:gd name="T55" fmla="*/ 8143 h 8152"/>
              <a:gd name="T56" fmla="*/ 1432 w 9304"/>
              <a:gd name="T57" fmla="*/ 7740 h 8152"/>
              <a:gd name="T58" fmla="*/ 1432 w 9304"/>
              <a:gd name="T59" fmla="*/ 4866 h 8152"/>
              <a:gd name="T60" fmla="*/ 1502 w 9304"/>
              <a:gd name="T61" fmla="*/ 4719 h 8152"/>
              <a:gd name="T62" fmla="*/ 3326 w 9304"/>
              <a:gd name="T63" fmla="*/ 3068 h 8152"/>
              <a:gd name="T64" fmla="*/ 4542 w 9304"/>
              <a:gd name="T65" fmla="*/ 1974 h 8152"/>
              <a:gd name="T66" fmla="*/ 4645 w 9304"/>
              <a:gd name="T67" fmla="*/ 1884 h 8152"/>
              <a:gd name="T68" fmla="*/ 5368 w 9304"/>
              <a:gd name="T69" fmla="*/ 2524 h 8152"/>
              <a:gd name="T70" fmla="*/ 7749 w 9304"/>
              <a:gd name="T71" fmla="*/ 4674 h 8152"/>
              <a:gd name="T72" fmla="*/ 7870 w 9304"/>
              <a:gd name="T73" fmla="*/ 4956 h 8152"/>
              <a:gd name="T74" fmla="*/ 7870 w 9304"/>
              <a:gd name="T75" fmla="*/ 7689 h 8152"/>
              <a:gd name="T76" fmla="*/ 7704 w 9304"/>
              <a:gd name="T77" fmla="*/ 8086 h 8152"/>
              <a:gd name="T78" fmla="*/ 7537 w 9304"/>
              <a:gd name="T79" fmla="*/ 8143 h 8152"/>
              <a:gd name="T80" fmla="*/ 5406 w 9304"/>
              <a:gd name="T81" fmla="*/ 8143 h 8152"/>
              <a:gd name="T82" fmla="*/ 5361 w 9304"/>
              <a:gd name="T83" fmla="*/ 8137 h 8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304" h="8152">
                <a:moveTo>
                  <a:pt x="6475" y="1583"/>
                </a:moveTo>
                <a:lnTo>
                  <a:pt x="6475" y="412"/>
                </a:lnTo>
                <a:cubicBezTo>
                  <a:pt x="6475" y="175"/>
                  <a:pt x="6526" y="118"/>
                  <a:pt x="6737" y="118"/>
                </a:cubicBezTo>
                <a:lnTo>
                  <a:pt x="7717" y="118"/>
                </a:lnTo>
                <a:cubicBezTo>
                  <a:pt x="7883" y="118"/>
                  <a:pt x="7941" y="188"/>
                  <a:pt x="7941" y="386"/>
                </a:cubicBezTo>
                <a:lnTo>
                  <a:pt x="7941" y="2812"/>
                </a:lnTo>
                <a:cubicBezTo>
                  <a:pt x="7932" y="2921"/>
                  <a:pt x="7975" y="3027"/>
                  <a:pt x="8056" y="3100"/>
                </a:cubicBezTo>
                <a:cubicBezTo>
                  <a:pt x="8414" y="3426"/>
                  <a:pt x="8766" y="3740"/>
                  <a:pt x="9125" y="4105"/>
                </a:cubicBezTo>
                <a:cubicBezTo>
                  <a:pt x="9297" y="4271"/>
                  <a:pt x="9304" y="4348"/>
                  <a:pt x="9125" y="4546"/>
                </a:cubicBezTo>
                <a:lnTo>
                  <a:pt x="8856" y="4905"/>
                </a:lnTo>
                <a:cubicBezTo>
                  <a:pt x="8747" y="5052"/>
                  <a:pt x="8651" y="5058"/>
                  <a:pt x="8523" y="4905"/>
                </a:cubicBezTo>
                <a:lnTo>
                  <a:pt x="4811" y="1340"/>
                </a:lnTo>
                <a:lnTo>
                  <a:pt x="4670" y="1212"/>
                </a:lnTo>
                <a:lnTo>
                  <a:pt x="3806" y="2044"/>
                </a:lnTo>
                <a:lnTo>
                  <a:pt x="747" y="4930"/>
                </a:lnTo>
                <a:cubicBezTo>
                  <a:pt x="606" y="5065"/>
                  <a:pt x="523" y="5052"/>
                  <a:pt x="408" y="4930"/>
                </a:cubicBezTo>
                <a:lnTo>
                  <a:pt x="120" y="4540"/>
                </a:lnTo>
                <a:cubicBezTo>
                  <a:pt x="0" y="4443"/>
                  <a:pt x="0" y="4260"/>
                  <a:pt x="120" y="4162"/>
                </a:cubicBezTo>
                <a:lnTo>
                  <a:pt x="1854" y="2505"/>
                </a:lnTo>
                <a:lnTo>
                  <a:pt x="4133" y="342"/>
                </a:lnTo>
                <a:cubicBezTo>
                  <a:pt x="4389" y="0"/>
                  <a:pt x="4901" y="0"/>
                  <a:pt x="5157" y="342"/>
                </a:cubicBezTo>
                <a:lnTo>
                  <a:pt x="6385" y="1513"/>
                </a:lnTo>
                <a:lnTo>
                  <a:pt x="6475" y="1583"/>
                </a:lnTo>
                <a:close/>
                <a:moveTo>
                  <a:pt x="5361" y="8137"/>
                </a:moveTo>
                <a:lnTo>
                  <a:pt x="5361" y="5807"/>
                </a:lnTo>
                <a:lnTo>
                  <a:pt x="3941" y="5807"/>
                </a:lnTo>
                <a:lnTo>
                  <a:pt x="3941" y="8143"/>
                </a:lnTo>
                <a:lnTo>
                  <a:pt x="1816" y="8143"/>
                </a:lnTo>
                <a:cubicBezTo>
                  <a:pt x="1593" y="8152"/>
                  <a:pt x="1412" y="7963"/>
                  <a:pt x="1432" y="7740"/>
                </a:cubicBezTo>
                <a:lnTo>
                  <a:pt x="1432" y="4866"/>
                </a:lnTo>
                <a:cubicBezTo>
                  <a:pt x="1439" y="4811"/>
                  <a:pt x="1463" y="4759"/>
                  <a:pt x="1502" y="4719"/>
                </a:cubicBezTo>
                <a:lnTo>
                  <a:pt x="3326" y="3068"/>
                </a:lnTo>
                <a:lnTo>
                  <a:pt x="4542" y="1974"/>
                </a:lnTo>
                <a:lnTo>
                  <a:pt x="4645" y="1884"/>
                </a:lnTo>
                <a:lnTo>
                  <a:pt x="5368" y="2524"/>
                </a:lnTo>
                <a:lnTo>
                  <a:pt x="7749" y="4674"/>
                </a:lnTo>
                <a:cubicBezTo>
                  <a:pt x="7833" y="4742"/>
                  <a:pt x="7879" y="4848"/>
                  <a:pt x="7870" y="4956"/>
                </a:cubicBezTo>
                <a:lnTo>
                  <a:pt x="7870" y="7689"/>
                </a:lnTo>
                <a:cubicBezTo>
                  <a:pt x="7886" y="7841"/>
                  <a:pt x="7823" y="7990"/>
                  <a:pt x="7704" y="8086"/>
                </a:cubicBezTo>
                <a:cubicBezTo>
                  <a:pt x="7655" y="8121"/>
                  <a:pt x="7597" y="8141"/>
                  <a:pt x="7537" y="8143"/>
                </a:cubicBezTo>
                <a:lnTo>
                  <a:pt x="5406" y="8143"/>
                </a:lnTo>
                <a:lnTo>
                  <a:pt x="5361" y="8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</p:sp>
      <p:sp>
        <p:nvSpPr>
          <p:cNvPr id="13" name="椭圆 12">
            <a:extLst>
              <a:ext uri="{FF2B5EF4-FFF2-40B4-BE49-F238E27FC236}">
                <a16:creationId xmlns="" xmlns:a16="http://schemas.microsoft.com/office/drawing/2014/main" id="{1057D015-7E83-493F-8195-62899CC8A532}"/>
              </a:ext>
            </a:extLst>
          </p:cNvPr>
          <p:cNvSpPr/>
          <p:nvPr/>
        </p:nvSpPr>
        <p:spPr>
          <a:xfrm>
            <a:off x="4862927" y="2195927"/>
            <a:ext cx="2466146" cy="246614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>
            <a:extLst>
              <a:ext uri="{FF2B5EF4-FFF2-40B4-BE49-F238E27FC236}">
                <a16:creationId xmlns="" xmlns:a16="http://schemas.microsoft.com/office/drawing/2014/main" id="{B318B318-7F82-4B54-9D66-871F314AA606}"/>
              </a:ext>
            </a:extLst>
          </p:cNvPr>
          <p:cNvSpPr/>
          <p:nvPr/>
        </p:nvSpPr>
        <p:spPr>
          <a:xfrm rot="5611874">
            <a:off x="5015327" y="2348327"/>
            <a:ext cx="2178394" cy="217839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prstTxWarp prst="textCircle">
              <a:avLst/>
            </a:prstTxWarp>
          </a:bodyPr>
          <a:lstStyle/>
          <a:p>
            <a:pPr algn="ctr"/>
            <a:r>
              <a:rPr lang="en-US" altLang="zh-CN" dirty="0">
                <a:solidFill>
                  <a:schemeClr val="tx1"/>
                </a:solidFill>
              </a:rPr>
              <a:t>|||||||||||||||||||||||||||||||||||||||||||||||||||||||||||||||||||||||||||||||||||||||||||||||||||||||||||||||||||||||||||||||||||||||</a:t>
            </a:r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41" name="椭圆 40">
            <a:extLst>
              <a:ext uri="{FF2B5EF4-FFF2-40B4-BE49-F238E27FC236}">
                <a16:creationId xmlns="" xmlns:a16="http://schemas.microsoft.com/office/drawing/2014/main" id="{8790BEC6-AA73-430A-8970-68FECF7CC3FE}"/>
              </a:ext>
            </a:extLst>
          </p:cNvPr>
          <p:cNvSpPr/>
          <p:nvPr/>
        </p:nvSpPr>
        <p:spPr>
          <a:xfrm>
            <a:off x="5423681" y="2756681"/>
            <a:ext cx="1361686" cy="1361686"/>
          </a:xfrm>
          <a:prstGeom prst="ellipse">
            <a:avLst/>
          </a:prstGeom>
          <a:blipFill dpi="0"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等腰三角形 2">
            <a:extLst>
              <a:ext uri="{FF2B5EF4-FFF2-40B4-BE49-F238E27FC236}">
                <a16:creationId xmlns="" xmlns:a16="http://schemas.microsoft.com/office/drawing/2014/main" id="{FACF0618-8978-40F3-9F0E-D8541BE66E82}"/>
              </a:ext>
            </a:extLst>
          </p:cNvPr>
          <p:cNvSpPr/>
          <p:nvPr/>
        </p:nvSpPr>
        <p:spPr>
          <a:xfrm rot="18828352">
            <a:off x="5364795" y="2701500"/>
            <a:ext cx="45719" cy="45719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等腰三角形 28">
            <a:extLst>
              <a:ext uri="{FF2B5EF4-FFF2-40B4-BE49-F238E27FC236}">
                <a16:creationId xmlns="" xmlns:a16="http://schemas.microsoft.com/office/drawing/2014/main" id="{B4CEB91F-A94B-4616-9A45-F3C9CC072580}"/>
              </a:ext>
            </a:extLst>
          </p:cNvPr>
          <p:cNvSpPr/>
          <p:nvPr/>
        </p:nvSpPr>
        <p:spPr>
          <a:xfrm rot="2771648" flipH="1">
            <a:off x="6775255" y="2701500"/>
            <a:ext cx="45719" cy="45719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等腰三角形 31">
            <a:extLst>
              <a:ext uri="{FF2B5EF4-FFF2-40B4-BE49-F238E27FC236}">
                <a16:creationId xmlns="" xmlns:a16="http://schemas.microsoft.com/office/drawing/2014/main" id="{DC66AABC-2CBE-47D3-9700-1E2E7B058888}"/>
              </a:ext>
            </a:extLst>
          </p:cNvPr>
          <p:cNvSpPr/>
          <p:nvPr/>
        </p:nvSpPr>
        <p:spPr>
          <a:xfrm rot="2771648" flipV="1">
            <a:off x="5337724" y="4063187"/>
            <a:ext cx="45719" cy="45719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等腰三角形 32">
            <a:extLst>
              <a:ext uri="{FF2B5EF4-FFF2-40B4-BE49-F238E27FC236}">
                <a16:creationId xmlns="" xmlns:a16="http://schemas.microsoft.com/office/drawing/2014/main" id="{4F81B86A-EDA0-4AB5-96D8-51A3ACD9613E}"/>
              </a:ext>
            </a:extLst>
          </p:cNvPr>
          <p:cNvSpPr/>
          <p:nvPr/>
        </p:nvSpPr>
        <p:spPr>
          <a:xfrm rot="18828352" flipH="1" flipV="1">
            <a:off x="6828595" y="4063187"/>
            <a:ext cx="45719" cy="45719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3618463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矩形 37">
            <a:extLst>
              <a:ext uri="{FF2B5EF4-FFF2-40B4-BE49-F238E27FC236}">
                <a16:creationId xmlns="" xmlns:a16="http://schemas.microsoft.com/office/drawing/2014/main" id="{D529DAB4-68B7-495F-8AA5-4BE92E3DEB43}"/>
              </a:ext>
            </a:extLst>
          </p:cNvPr>
          <p:cNvSpPr/>
          <p:nvPr/>
        </p:nvSpPr>
        <p:spPr>
          <a:xfrm>
            <a:off x="-2377917" y="1235893"/>
            <a:ext cx="4718139" cy="4696533"/>
          </a:xfrm>
          <a:prstGeom prst="rect">
            <a:avLst/>
          </a:prstGeom>
          <a:blipFill dpi="0" rotWithShape="1">
            <a:blip r:embed="rId4" cstate="email">
              <a:alphaModFix amt="4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6" name="矩形 55">
            <a:extLst>
              <a:ext uri="{FF2B5EF4-FFF2-40B4-BE49-F238E27FC236}">
                <a16:creationId xmlns="" xmlns:a16="http://schemas.microsoft.com/office/drawing/2014/main" id="{5D01B549-A041-4C50-BB4F-85E030051C46}"/>
              </a:ext>
            </a:extLst>
          </p:cNvPr>
          <p:cNvSpPr/>
          <p:nvPr/>
        </p:nvSpPr>
        <p:spPr>
          <a:xfrm>
            <a:off x="9841728" y="1235893"/>
            <a:ext cx="4718139" cy="4696533"/>
          </a:xfrm>
          <a:prstGeom prst="rect">
            <a:avLst/>
          </a:prstGeom>
          <a:blipFill dpi="0" rotWithShape="1">
            <a:blip r:embed="rId4" cstate="email">
              <a:alphaModFix amt="4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2" name="文本占位符 11">
            <a:extLst>
              <a:ext uri="{FF2B5EF4-FFF2-40B4-BE49-F238E27FC236}">
                <a16:creationId xmlns="" xmlns:a16="http://schemas.microsoft.com/office/drawing/2014/main" id="{B7877C93-4980-4C3F-9E05-5BF70222ADD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五段内容页</a:t>
            </a:r>
          </a:p>
        </p:txBody>
      </p:sp>
      <p:grpSp>
        <p:nvGrpSpPr>
          <p:cNvPr id="55" name="组合 54">
            <a:extLst>
              <a:ext uri="{FF2B5EF4-FFF2-40B4-BE49-F238E27FC236}">
                <a16:creationId xmlns="" xmlns:a16="http://schemas.microsoft.com/office/drawing/2014/main" id="{F3F0267F-0C21-4CD9-AD61-D95067F27120}"/>
              </a:ext>
            </a:extLst>
          </p:cNvPr>
          <p:cNvGrpSpPr/>
          <p:nvPr/>
        </p:nvGrpSpPr>
        <p:grpSpPr>
          <a:xfrm>
            <a:off x="-491010" y="1661344"/>
            <a:ext cx="13051175" cy="3662474"/>
            <a:chOff x="-491010" y="1537276"/>
            <a:chExt cx="13051175" cy="3662474"/>
          </a:xfrm>
        </p:grpSpPr>
        <p:sp>
          <p:nvSpPr>
            <p:cNvPr id="28" name="任意多边形: 形状 27">
              <a:extLst>
                <a:ext uri="{FF2B5EF4-FFF2-40B4-BE49-F238E27FC236}">
                  <a16:creationId xmlns="" xmlns:a16="http://schemas.microsoft.com/office/drawing/2014/main" id="{B11C1B13-2B8B-47E1-AF1F-2393483A491D}"/>
                </a:ext>
              </a:extLst>
            </p:cNvPr>
            <p:cNvSpPr/>
            <p:nvPr/>
          </p:nvSpPr>
          <p:spPr>
            <a:xfrm>
              <a:off x="-491010" y="2901950"/>
              <a:ext cx="13051175" cy="1061822"/>
            </a:xfrm>
            <a:custGeom>
              <a:avLst/>
              <a:gdLst>
                <a:gd name="connsiteX0" fmla="*/ 6750652 w 13051175"/>
                <a:gd name="connsiteY0" fmla="*/ 16046 h 1061822"/>
                <a:gd name="connsiteX1" fmla="*/ 8464616 w 13051175"/>
                <a:gd name="connsiteY1" fmla="*/ 1030994 h 1061822"/>
                <a:gd name="connsiteX2" fmla="*/ 8571674 w 13051175"/>
                <a:gd name="connsiteY2" fmla="*/ 1060524 h 1061822"/>
                <a:gd name="connsiteX3" fmla="*/ 8559133 w 13051175"/>
                <a:gd name="connsiteY3" fmla="*/ 1061822 h 1061822"/>
                <a:gd name="connsiteX4" fmla="*/ 8371881 w 13051175"/>
                <a:gd name="connsiteY4" fmla="*/ 1061822 h 1061822"/>
                <a:gd name="connsiteX5" fmla="*/ 8348095 w 13051175"/>
                <a:gd name="connsiteY5" fmla="*/ 1059537 h 1061822"/>
                <a:gd name="connsiteX6" fmla="*/ 6757055 w 13051175"/>
                <a:gd name="connsiteY6" fmla="*/ 56356 h 1061822"/>
                <a:gd name="connsiteX7" fmla="*/ 6647775 w 13051175"/>
                <a:gd name="connsiteY7" fmla="*/ 26381 h 1061822"/>
                <a:gd name="connsiteX8" fmla="*/ 6512832 w 13051175"/>
                <a:gd name="connsiteY8" fmla="*/ 11131 h 1061822"/>
                <a:gd name="connsiteX9" fmla="*/ 6634816 w 13051175"/>
                <a:gd name="connsiteY9" fmla="*/ 22827 h 1061822"/>
                <a:gd name="connsiteX10" fmla="*/ 6647775 w 13051175"/>
                <a:gd name="connsiteY10" fmla="*/ 26381 h 1061822"/>
                <a:gd name="connsiteX11" fmla="*/ 6628806 w 13051175"/>
                <a:gd name="connsiteY11" fmla="*/ 28287 h 1061822"/>
                <a:gd name="connsiteX12" fmla="*/ 5049189 w 13051175"/>
                <a:gd name="connsiteY12" fmla="*/ 1038906 h 1061822"/>
                <a:gd name="connsiteX13" fmla="*/ 4967149 w 13051175"/>
                <a:gd name="connsiteY13" fmla="*/ 1061822 h 1061822"/>
                <a:gd name="connsiteX14" fmla="*/ 4712127 w 13051175"/>
                <a:gd name="connsiteY14" fmla="*/ 1061822 h 1061822"/>
                <a:gd name="connsiteX15" fmla="*/ 4803819 w 13051175"/>
                <a:gd name="connsiteY15" fmla="*/ 1036682 h 1061822"/>
                <a:gd name="connsiteX16" fmla="*/ 6512832 w 13051175"/>
                <a:gd name="connsiteY16" fmla="*/ 11131 h 1061822"/>
                <a:gd name="connsiteX17" fmla="*/ 2896020 w 13051175"/>
                <a:gd name="connsiteY17" fmla="*/ 8916 h 1061822"/>
                <a:gd name="connsiteX18" fmla="*/ 4572780 w 13051175"/>
                <a:gd name="connsiteY18" fmla="*/ 1037959 h 1061822"/>
                <a:gd name="connsiteX19" fmla="*/ 4653855 w 13051175"/>
                <a:gd name="connsiteY19" fmla="*/ 1061822 h 1061822"/>
                <a:gd name="connsiteX20" fmla="*/ 4432013 w 13051175"/>
                <a:gd name="connsiteY20" fmla="*/ 1061822 h 1061822"/>
                <a:gd name="connsiteX21" fmla="*/ 4349361 w 13051175"/>
                <a:gd name="connsiteY21" fmla="*/ 1038413 h 1061822"/>
                <a:gd name="connsiteX22" fmla="*/ 2799045 w 13051175"/>
                <a:gd name="connsiteY22" fmla="*/ 16463 h 1061822"/>
                <a:gd name="connsiteX23" fmla="*/ 2797146 w 13051175"/>
                <a:gd name="connsiteY23" fmla="*/ 16295 h 1061822"/>
                <a:gd name="connsiteX24" fmla="*/ 10612540 w 13051175"/>
                <a:gd name="connsiteY24" fmla="*/ 4916 h 1061822"/>
                <a:gd name="connsiteX25" fmla="*/ 12934574 w 13051175"/>
                <a:gd name="connsiteY25" fmla="*/ 1049156 h 1061822"/>
                <a:gd name="connsiteX26" fmla="*/ 13051175 w 13051175"/>
                <a:gd name="connsiteY26" fmla="*/ 1061822 h 1061822"/>
                <a:gd name="connsiteX27" fmla="*/ 12853393 w 13051175"/>
                <a:gd name="connsiteY27" fmla="*/ 1061822 h 1061822"/>
                <a:gd name="connsiteX28" fmla="*/ 12729356 w 13051175"/>
                <a:gd name="connsiteY28" fmla="*/ 1048953 h 1061822"/>
                <a:gd name="connsiteX29" fmla="*/ 10638918 w 13051175"/>
                <a:gd name="connsiteY29" fmla="*/ 41903 h 1061822"/>
                <a:gd name="connsiteX30" fmla="*/ 10519119 w 13051175"/>
                <a:gd name="connsiteY30" fmla="*/ 12999 h 1061822"/>
                <a:gd name="connsiteX31" fmla="*/ 2658200 w 13051175"/>
                <a:gd name="connsiteY31" fmla="*/ 4001 h 1061822"/>
                <a:gd name="connsiteX32" fmla="*/ 2797146 w 13051175"/>
                <a:gd name="connsiteY32" fmla="*/ 16295 h 1061822"/>
                <a:gd name="connsiteX33" fmla="*/ 2760094 w 13051175"/>
                <a:gd name="connsiteY33" fmla="*/ 19060 h 1061822"/>
                <a:gd name="connsiteX34" fmla="*/ 537449 w 13051175"/>
                <a:gd name="connsiteY34" fmla="*/ 1037401 h 1061822"/>
                <a:gd name="connsiteX35" fmla="*/ 288027 w 13051175"/>
                <a:gd name="connsiteY35" fmla="*/ 1061822 h 1061822"/>
                <a:gd name="connsiteX36" fmla="*/ 0 w 13051175"/>
                <a:gd name="connsiteY36" fmla="*/ 1061822 h 1061822"/>
                <a:gd name="connsiteX37" fmla="*/ 299629 w 13051175"/>
                <a:gd name="connsiteY37" fmla="*/ 1032486 h 1061822"/>
                <a:gd name="connsiteX38" fmla="*/ 2658200 w 13051175"/>
                <a:gd name="connsiteY38" fmla="*/ 4001 h 1061822"/>
                <a:gd name="connsiteX39" fmla="*/ 10374720 w 13051175"/>
                <a:gd name="connsiteY39" fmla="*/ 1 h 1061822"/>
                <a:gd name="connsiteX40" fmla="*/ 10510686 w 13051175"/>
                <a:gd name="connsiteY40" fmla="*/ 10964 h 1061822"/>
                <a:gd name="connsiteX41" fmla="*/ 10519119 w 13051175"/>
                <a:gd name="connsiteY41" fmla="*/ 12999 h 1061822"/>
                <a:gd name="connsiteX42" fmla="*/ 10474604 w 13051175"/>
                <a:gd name="connsiteY42" fmla="*/ 16851 h 1061822"/>
                <a:gd name="connsiteX43" fmla="*/ 8928269 w 13051175"/>
                <a:gd name="connsiteY43" fmla="*/ 1034859 h 1061822"/>
                <a:gd name="connsiteX44" fmla="*/ 8832789 w 13051175"/>
                <a:gd name="connsiteY44" fmla="*/ 1061822 h 1061822"/>
                <a:gd name="connsiteX45" fmla="*/ 8576380 w 13051175"/>
                <a:gd name="connsiteY45" fmla="*/ 1061822 h 1061822"/>
                <a:gd name="connsiteX46" fmla="*/ 8571674 w 13051175"/>
                <a:gd name="connsiteY46" fmla="*/ 1060524 h 1061822"/>
                <a:gd name="connsiteX47" fmla="*/ 8588226 w 13051175"/>
                <a:gd name="connsiteY47" fmla="*/ 1058811 h 1061822"/>
                <a:gd name="connsiteX48" fmla="*/ 10374720 w 13051175"/>
                <a:gd name="connsiteY48" fmla="*/ 1 h 106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051175" h="1061822">
                  <a:moveTo>
                    <a:pt x="6750652" y="16046"/>
                  </a:moveTo>
                  <a:cubicBezTo>
                    <a:pt x="7319242" y="14829"/>
                    <a:pt x="7897693" y="828740"/>
                    <a:pt x="8464616" y="1030994"/>
                  </a:cubicBezTo>
                  <a:lnTo>
                    <a:pt x="8571674" y="1060524"/>
                  </a:lnTo>
                  <a:lnTo>
                    <a:pt x="8559133" y="1061822"/>
                  </a:lnTo>
                  <a:lnTo>
                    <a:pt x="8371881" y="1061822"/>
                  </a:lnTo>
                  <a:lnTo>
                    <a:pt x="8348095" y="1059537"/>
                  </a:lnTo>
                  <a:cubicBezTo>
                    <a:pt x="7823297" y="959628"/>
                    <a:pt x="7287242" y="244446"/>
                    <a:pt x="6757055" y="56356"/>
                  </a:cubicBezTo>
                  <a:lnTo>
                    <a:pt x="6647775" y="26381"/>
                  </a:lnTo>
                  <a:close/>
                  <a:moveTo>
                    <a:pt x="6512832" y="11131"/>
                  </a:moveTo>
                  <a:cubicBezTo>
                    <a:pt x="6553446" y="11044"/>
                    <a:pt x="6594110" y="15116"/>
                    <a:pt x="6634816" y="22827"/>
                  </a:cubicBezTo>
                  <a:lnTo>
                    <a:pt x="6647775" y="26381"/>
                  </a:lnTo>
                  <a:lnTo>
                    <a:pt x="6628806" y="28287"/>
                  </a:lnTo>
                  <a:cubicBezTo>
                    <a:pt x="6100790" y="130982"/>
                    <a:pt x="5572695" y="849779"/>
                    <a:pt x="5049189" y="1038906"/>
                  </a:cubicBezTo>
                  <a:lnTo>
                    <a:pt x="4967149" y="1061822"/>
                  </a:lnTo>
                  <a:lnTo>
                    <a:pt x="4712127" y="1061822"/>
                  </a:lnTo>
                  <a:lnTo>
                    <a:pt x="4803819" y="1036682"/>
                  </a:lnTo>
                  <a:cubicBezTo>
                    <a:pt x="5370063" y="837635"/>
                    <a:pt x="5941705" y="12355"/>
                    <a:pt x="6512832" y="11131"/>
                  </a:cubicBezTo>
                  <a:close/>
                  <a:moveTo>
                    <a:pt x="2896020" y="8916"/>
                  </a:moveTo>
                  <a:cubicBezTo>
                    <a:pt x="3567321" y="11021"/>
                    <a:pt x="4035772" y="831961"/>
                    <a:pt x="4572780" y="1037959"/>
                  </a:cubicBezTo>
                  <a:lnTo>
                    <a:pt x="4653855" y="1061822"/>
                  </a:lnTo>
                  <a:lnTo>
                    <a:pt x="4432013" y="1061822"/>
                  </a:lnTo>
                  <a:lnTo>
                    <a:pt x="4349361" y="1038413"/>
                  </a:lnTo>
                  <a:cubicBezTo>
                    <a:pt x="3844748" y="855692"/>
                    <a:pt x="3402521" y="121244"/>
                    <a:pt x="2799045" y="16463"/>
                  </a:cubicBezTo>
                  <a:lnTo>
                    <a:pt x="2797146" y="16295"/>
                  </a:lnTo>
                  <a:close/>
                  <a:moveTo>
                    <a:pt x="10612540" y="4916"/>
                  </a:moveTo>
                  <a:cubicBezTo>
                    <a:pt x="11315715" y="5337"/>
                    <a:pt x="11638656" y="855161"/>
                    <a:pt x="12934574" y="1049156"/>
                  </a:cubicBezTo>
                  <a:lnTo>
                    <a:pt x="13051175" y="1061822"/>
                  </a:lnTo>
                  <a:lnTo>
                    <a:pt x="12853393" y="1061822"/>
                  </a:lnTo>
                  <a:lnTo>
                    <a:pt x="12729356" y="1048953"/>
                  </a:lnTo>
                  <a:cubicBezTo>
                    <a:pt x="11581156" y="888864"/>
                    <a:pt x="11186525" y="217051"/>
                    <a:pt x="10638918" y="41903"/>
                  </a:cubicBezTo>
                  <a:lnTo>
                    <a:pt x="10519119" y="12999"/>
                  </a:lnTo>
                  <a:close/>
                  <a:moveTo>
                    <a:pt x="2658200" y="4001"/>
                  </a:moveTo>
                  <a:lnTo>
                    <a:pt x="2797146" y="16295"/>
                  </a:lnTo>
                  <a:lnTo>
                    <a:pt x="2760094" y="19060"/>
                  </a:lnTo>
                  <a:cubicBezTo>
                    <a:pt x="2159815" y="113845"/>
                    <a:pt x="1994965" y="844902"/>
                    <a:pt x="537449" y="1037401"/>
                  </a:cubicBezTo>
                  <a:lnTo>
                    <a:pt x="288027" y="1061822"/>
                  </a:lnTo>
                  <a:lnTo>
                    <a:pt x="0" y="1061822"/>
                  </a:lnTo>
                  <a:lnTo>
                    <a:pt x="299629" y="1032486"/>
                  </a:lnTo>
                  <a:cubicBezTo>
                    <a:pt x="1861253" y="826237"/>
                    <a:pt x="1938949" y="1746"/>
                    <a:pt x="2658200" y="4001"/>
                  </a:cubicBezTo>
                  <a:close/>
                  <a:moveTo>
                    <a:pt x="10374720" y="1"/>
                  </a:moveTo>
                  <a:cubicBezTo>
                    <a:pt x="10421598" y="29"/>
                    <a:pt x="10466787" y="3832"/>
                    <a:pt x="10510686" y="10964"/>
                  </a:cubicBezTo>
                  <a:lnTo>
                    <a:pt x="10519119" y="12999"/>
                  </a:lnTo>
                  <a:lnTo>
                    <a:pt x="10474604" y="16851"/>
                  </a:lnTo>
                  <a:cubicBezTo>
                    <a:pt x="9882549" y="119368"/>
                    <a:pt x="9435119" y="852110"/>
                    <a:pt x="8928269" y="1034859"/>
                  </a:cubicBezTo>
                  <a:lnTo>
                    <a:pt x="8832789" y="1061822"/>
                  </a:lnTo>
                  <a:lnTo>
                    <a:pt x="8576380" y="1061822"/>
                  </a:lnTo>
                  <a:lnTo>
                    <a:pt x="8571674" y="1060524"/>
                  </a:lnTo>
                  <a:lnTo>
                    <a:pt x="8588226" y="1058811"/>
                  </a:lnTo>
                  <a:cubicBezTo>
                    <a:pt x="9177575" y="939759"/>
                    <a:pt x="9671545" y="-421"/>
                    <a:pt x="10374720" y="1"/>
                  </a:cubicBezTo>
                  <a:close/>
                </a:path>
              </a:pathLst>
            </a:custGeom>
            <a:blipFill dpi="0" rotWithShape="1">
              <a:blip r:embed="rId5" cstate="email">
                <a:alphaModFix amt="38000"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 l="2907" r="3959"/>
              </a:stretch>
            </a:blip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dirty="0"/>
            </a:p>
          </p:txBody>
        </p:sp>
        <p:sp>
          <p:nvSpPr>
            <p:cNvPr id="29" name="椭圆 28">
              <a:extLst>
                <a:ext uri="{FF2B5EF4-FFF2-40B4-BE49-F238E27FC236}">
                  <a16:creationId xmlns="" xmlns:a16="http://schemas.microsoft.com/office/drawing/2014/main" id="{C96AFFCC-778B-494E-BD9E-0A37AC61E975}"/>
                </a:ext>
              </a:extLst>
            </p:cNvPr>
            <p:cNvSpPr/>
            <p:nvPr/>
          </p:nvSpPr>
          <p:spPr>
            <a:xfrm>
              <a:off x="2005617" y="3238500"/>
              <a:ext cx="548066" cy="54806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椭圆 29">
              <a:extLst>
                <a:ext uri="{FF2B5EF4-FFF2-40B4-BE49-F238E27FC236}">
                  <a16:creationId xmlns="" xmlns:a16="http://schemas.microsoft.com/office/drawing/2014/main" id="{9EFC565B-DA32-4AEA-AE54-5A293663D19B}"/>
                </a:ext>
              </a:extLst>
            </p:cNvPr>
            <p:cNvSpPr/>
            <p:nvPr/>
          </p:nvSpPr>
          <p:spPr>
            <a:xfrm>
              <a:off x="3920439" y="2894228"/>
              <a:ext cx="534772" cy="534772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椭圆 30">
              <a:extLst>
                <a:ext uri="{FF2B5EF4-FFF2-40B4-BE49-F238E27FC236}">
                  <a16:creationId xmlns="" xmlns:a16="http://schemas.microsoft.com/office/drawing/2014/main" id="{94042A37-430B-40B1-8F8C-FE1AC463312B}"/>
                </a:ext>
              </a:extLst>
            </p:cNvPr>
            <p:cNvSpPr/>
            <p:nvPr/>
          </p:nvSpPr>
          <p:spPr>
            <a:xfrm>
              <a:off x="5900052" y="3238500"/>
              <a:ext cx="534772" cy="534772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椭圆 31">
              <a:extLst>
                <a:ext uri="{FF2B5EF4-FFF2-40B4-BE49-F238E27FC236}">
                  <a16:creationId xmlns="" xmlns:a16="http://schemas.microsoft.com/office/drawing/2014/main" id="{74468BC1-9CC9-49B9-8CF4-8452F9038925}"/>
                </a:ext>
              </a:extLst>
            </p:cNvPr>
            <p:cNvSpPr/>
            <p:nvPr/>
          </p:nvSpPr>
          <p:spPr>
            <a:xfrm>
              <a:off x="9750425" y="3246822"/>
              <a:ext cx="539750" cy="539750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33" name="椭圆 32">
              <a:extLst>
                <a:ext uri="{FF2B5EF4-FFF2-40B4-BE49-F238E27FC236}">
                  <a16:creationId xmlns="" xmlns:a16="http://schemas.microsoft.com/office/drawing/2014/main" id="{B503DFCB-2E0D-4E71-BC8D-12F447EF59DC}"/>
                </a:ext>
              </a:extLst>
            </p:cNvPr>
            <p:cNvSpPr/>
            <p:nvPr/>
          </p:nvSpPr>
          <p:spPr>
            <a:xfrm>
              <a:off x="7801580" y="2894228"/>
              <a:ext cx="534772" cy="534772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iconfont-11265-5328324">
              <a:extLst>
                <a:ext uri="{FF2B5EF4-FFF2-40B4-BE49-F238E27FC236}">
                  <a16:creationId xmlns="" xmlns:a16="http://schemas.microsoft.com/office/drawing/2014/main" id="{CF6416F8-5ECC-452D-BCF8-FA5DCFB1F97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9941393" y="3396812"/>
              <a:ext cx="157815" cy="239771"/>
            </a:xfrm>
            <a:custGeom>
              <a:avLst/>
              <a:gdLst>
                <a:gd name="connsiteX0" fmla="*/ 229482 w 320913"/>
                <a:gd name="connsiteY0" fmla="*/ 0 h 487569"/>
                <a:gd name="connsiteX1" fmla="*/ 91431 w 320913"/>
                <a:gd name="connsiteY1" fmla="*/ 0 h 487569"/>
                <a:gd name="connsiteX2" fmla="*/ 0 w 320913"/>
                <a:gd name="connsiteY2" fmla="*/ 91419 h 487569"/>
                <a:gd name="connsiteX3" fmla="*/ 0 w 320913"/>
                <a:gd name="connsiteY3" fmla="*/ 396150 h 487569"/>
                <a:gd name="connsiteX4" fmla="*/ 91431 w 320913"/>
                <a:gd name="connsiteY4" fmla="*/ 487569 h 487569"/>
                <a:gd name="connsiteX5" fmla="*/ 229482 w 320913"/>
                <a:gd name="connsiteY5" fmla="*/ 487569 h 487569"/>
                <a:gd name="connsiteX6" fmla="*/ 320913 w 320913"/>
                <a:gd name="connsiteY6" fmla="*/ 396150 h 487569"/>
                <a:gd name="connsiteX7" fmla="*/ 320913 w 320913"/>
                <a:gd name="connsiteY7" fmla="*/ 91419 h 487569"/>
                <a:gd name="connsiteX8" fmla="*/ 229482 w 320913"/>
                <a:gd name="connsiteY8" fmla="*/ 0 h 487569"/>
                <a:gd name="connsiteX9" fmla="*/ 91431 w 320913"/>
                <a:gd name="connsiteY9" fmla="*/ 30473 h 487569"/>
                <a:gd name="connsiteX10" fmla="*/ 229482 w 320913"/>
                <a:gd name="connsiteY10" fmla="*/ 30473 h 487569"/>
                <a:gd name="connsiteX11" fmla="*/ 290436 w 320913"/>
                <a:gd name="connsiteY11" fmla="*/ 91419 h 487569"/>
                <a:gd name="connsiteX12" fmla="*/ 290436 w 320913"/>
                <a:gd name="connsiteY12" fmla="*/ 345584 h 487569"/>
                <a:gd name="connsiteX13" fmla="*/ 30477 w 320913"/>
                <a:gd name="connsiteY13" fmla="*/ 345584 h 487569"/>
                <a:gd name="connsiteX14" fmla="*/ 30477 w 320913"/>
                <a:gd name="connsiteY14" fmla="*/ 91419 h 487569"/>
                <a:gd name="connsiteX15" fmla="*/ 91431 w 320913"/>
                <a:gd name="connsiteY15" fmla="*/ 30473 h 487569"/>
                <a:gd name="connsiteX16" fmla="*/ 229482 w 320913"/>
                <a:gd name="connsiteY16" fmla="*/ 457096 h 487569"/>
                <a:gd name="connsiteX17" fmla="*/ 91431 w 320913"/>
                <a:gd name="connsiteY17" fmla="*/ 457096 h 487569"/>
                <a:gd name="connsiteX18" fmla="*/ 30477 w 320913"/>
                <a:gd name="connsiteY18" fmla="*/ 396150 h 487569"/>
                <a:gd name="connsiteX19" fmla="*/ 30477 w 320913"/>
                <a:gd name="connsiteY19" fmla="*/ 376057 h 487569"/>
                <a:gd name="connsiteX20" fmla="*/ 290436 w 320913"/>
                <a:gd name="connsiteY20" fmla="*/ 376057 h 487569"/>
                <a:gd name="connsiteX21" fmla="*/ 290436 w 320913"/>
                <a:gd name="connsiteY21" fmla="*/ 396150 h 487569"/>
                <a:gd name="connsiteX22" fmla="*/ 229482 w 320913"/>
                <a:gd name="connsiteY22" fmla="*/ 457096 h 487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0913" h="487569">
                  <a:moveTo>
                    <a:pt x="229482" y="0"/>
                  </a:moveTo>
                  <a:lnTo>
                    <a:pt x="91431" y="0"/>
                  </a:lnTo>
                  <a:cubicBezTo>
                    <a:pt x="40953" y="0"/>
                    <a:pt x="0" y="40948"/>
                    <a:pt x="0" y="91419"/>
                  </a:cubicBezTo>
                  <a:lnTo>
                    <a:pt x="0" y="396150"/>
                  </a:lnTo>
                  <a:cubicBezTo>
                    <a:pt x="0" y="446621"/>
                    <a:pt x="40953" y="487569"/>
                    <a:pt x="91431" y="487569"/>
                  </a:cubicBezTo>
                  <a:lnTo>
                    <a:pt x="229482" y="487569"/>
                  </a:lnTo>
                  <a:cubicBezTo>
                    <a:pt x="280007" y="487569"/>
                    <a:pt x="320913" y="446621"/>
                    <a:pt x="320913" y="396150"/>
                  </a:cubicBezTo>
                  <a:lnTo>
                    <a:pt x="320913" y="91419"/>
                  </a:lnTo>
                  <a:cubicBezTo>
                    <a:pt x="320913" y="40948"/>
                    <a:pt x="280007" y="0"/>
                    <a:pt x="229482" y="0"/>
                  </a:cubicBezTo>
                  <a:close/>
                  <a:moveTo>
                    <a:pt x="91431" y="30473"/>
                  </a:moveTo>
                  <a:lnTo>
                    <a:pt x="229482" y="30473"/>
                  </a:lnTo>
                  <a:cubicBezTo>
                    <a:pt x="263150" y="30473"/>
                    <a:pt x="290436" y="57756"/>
                    <a:pt x="290436" y="91419"/>
                  </a:cubicBezTo>
                  <a:lnTo>
                    <a:pt x="290436" y="345584"/>
                  </a:lnTo>
                  <a:lnTo>
                    <a:pt x="30477" y="345584"/>
                  </a:lnTo>
                  <a:lnTo>
                    <a:pt x="30477" y="91419"/>
                  </a:lnTo>
                  <a:cubicBezTo>
                    <a:pt x="30477" y="57756"/>
                    <a:pt x="57763" y="30473"/>
                    <a:pt x="91431" y="30473"/>
                  </a:cubicBezTo>
                  <a:close/>
                  <a:moveTo>
                    <a:pt x="229482" y="457096"/>
                  </a:moveTo>
                  <a:lnTo>
                    <a:pt x="91431" y="457096"/>
                  </a:lnTo>
                  <a:cubicBezTo>
                    <a:pt x="57763" y="457096"/>
                    <a:pt x="30477" y="429813"/>
                    <a:pt x="30477" y="396150"/>
                  </a:cubicBezTo>
                  <a:lnTo>
                    <a:pt x="30477" y="376057"/>
                  </a:lnTo>
                  <a:lnTo>
                    <a:pt x="290436" y="376057"/>
                  </a:lnTo>
                  <a:lnTo>
                    <a:pt x="290436" y="396150"/>
                  </a:lnTo>
                  <a:cubicBezTo>
                    <a:pt x="290436" y="429813"/>
                    <a:pt x="263150" y="457096"/>
                    <a:pt x="229482" y="4570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</p:sp>
        <p:sp>
          <p:nvSpPr>
            <p:cNvPr id="35" name="iconfont-11265-5328323">
              <a:extLst>
                <a:ext uri="{FF2B5EF4-FFF2-40B4-BE49-F238E27FC236}">
                  <a16:creationId xmlns="" xmlns:a16="http://schemas.microsoft.com/office/drawing/2014/main" id="{CF0E8C00-08AE-417E-ADAF-DF3B9F9112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48658" y="3389347"/>
              <a:ext cx="237560" cy="233079"/>
            </a:xfrm>
            <a:custGeom>
              <a:avLst/>
              <a:gdLst>
                <a:gd name="T0" fmla="*/ 5248 w 10491"/>
                <a:gd name="T1" fmla="*/ 5761 h 10292"/>
                <a:gd name="T2" fmla="*/ 7981 w 10491"/>
                <a:gd name="T3" fmla="*/ 5761 h 10292"/>
                <a:gd name="T4" fmla="*/ 9580 w 10491"/>
                <a:gd name="T5" fmla="*/ 6300 h 10292"/>
                <a:gd name="T6" fmla="*/ 10324 w 10491"/>
                <a:gd name="T7" fmla="*/ 4785 h 10292"/>
                <a:gd name="T8" fmla="*/ 8919 w 10491"/>
                <a:gd name="T9" fmla="*/ 3850 h 10292"/>
                <a:gd name="T10" fmla="*/ 7808 w 10491"/>
                <a:gd name="T11" fmla="*/ 5121 h 10292"/>
                <a:gd name="T12" fmla="*/ 5248 w 10491"/>
                <a:gd name="T13" fmla="*/ 5121 h 10292"/>
                <a:gd name="T14" fmla="*/ 5248 w 10491"/>
                <a:gd name="T15" fmla="*/ 1454 h 10292"/>
                <a:gd name="T16" fmla="*/ 8032 w 10491"/>
                <a:gd name="T17" fmla="*/ 1454 h 10292"/>
                <a:gd name="T18" fmla="*/ 8926 w 10491"/>
                <a:gd name="T19" fmla="*/ 2340 h 10292"/>
                <a:gd name="T20" fmla="*/ 10113 w 10491"/>
                <a:gd name="T21" fmla="*/ 1921 h 10292"/>
                <a:gd name="T22" fmla="*/ 10251 w 10491"/>
                <a:gd name="T23" fmla="*/ 669 h 10292"/>
                <a:gd name="T24" fmla="*/ 9184 w 10491"/>
                <a:gd name="T25" fmla="*/ 1 h 10292"/>
                <a:gd name="T26" fmla="*/ 8135 w 10491"/>
                <a:gd name="T27" fmla="*/ 641 h 10292"/>
                <a:gd name="T28" fmla="*/ 4922 w 10491"/>
                <a:gd name="T29" fmla="*/ 641 h 10292"/>
                <a:gd name="T30" fmla="*/ 4602 w 10491"/>
                <a:gd name="T31" fmla="*/ 1051 h 10292"/>
                <a:gd name="T32" fmla="*/ 4602 w 10491"/>
                <a:gd name="T33" fmla="*/ 5121 h 10292"/>
                <a:gd name="T34" fmla="*/ 2484 w 10491"/>
                <a:gd name="T35" fmla="*/ 5121 h 10292"/>
                <a:gd name="T36" fmla="*/ 1362 w 10491"/>
                <a:gd name="T37" fmla="*/ 4021 h 10292"/>
                <a:gd name="T38" fmla="*/ 118 w 10491"/>
                <a:gd name="T39" fmla="*/ 4981 h 10292"/>
                <a:gd name="T40" fmla="*/ 897 w 10491"/>
                <a:gd name="T41" fmla="*/ 6345 h 10292"/>
                <a:gd name="T42" fmla="*/ 2356 w 10491"/>
                <a:gd name="T43" fmla="*/ 5761 h 10292"/>
                <a:gd name="T44" fmla="*/ 4608 w 10491"/>
                <a:gd name="T45" fmla="*/ 5761 h 10292"/>
                <a:gd name="T46" fmla="*/ 4608 w 10491"/>
                <a:gd name="T47" fmla="*/ 9191 h 10292"/>
                <a:gd name="T48" fmla="*/ 4928 w 10491"/>
                <a:gd name="T49" fmla="*/ 9601 h 10292"/>
                <a:gd name="T50" fmla="*/ 7962 w 10491"/>
                <a:gd name="T51" fmla="*/ 9601 h 10292"/>
                <a:gd name="T52" fmla="*/ 9088 w 10491"/>
                <a:gd name="T53" fmla="*/ 10241 h 10292"/>
                <a:gd name="T54" fmla="*/ 10379 w 10491"/>
                <a:gd name="T55" fmla="*/ 9041 h 10292"/>
                <a:gd name="T56" fmla="*/ 9088 w 10491"/>
                <a:gd name="T57" fmla="*/ 7841 h 10292"/>
                <a:gd name="T58" fmla="*/ 7808 w 10491"/>
                <a:gd name="T59" fmla="*/ 8788 h 10292"/>
                <a:gd name="T60" fmla="*/ 5248 w 10491"/>
                <a:gd name="T61" fmla="*/ 8788 h 10292"/>
                <a:gd name="T62" fmla="*/ 5248 w 10491"/>
                <a:gd name="T63" fmla="*/ 5761 h 10292"/>
                <a:gd name="T64" fmla="*/ 9088 w 10491"/>
                <a:gd name="T65" fmla="*/ 4641 h 10292"/>
                <a:gd name="T66" fmla="*/ 9460 w 10491"/>
                <a:gd name="T67" fmla="*/ 4839 h 10292"/>
                <a:gd name="T68" fmla="*/ 9460 w 10491"/>
                <a:gd name="T69" fmla="*/ 5236 h 10292"/>
                <a:gd name="T70" fmla="*/ 9088 w 10491"/>
                <a:gd name="T71" fmla="*/ 5435 h 10292"/>
                <a:gd name="T72" fmla="*/ 8635 w 10491"/>
                <a:gd name="T73" fmla="*/ 5035 h 10292"/>
                <a:gd name="T74" fmla="*/ 9088 w 10491"/>
                <a:gd name="T75" fmla="*/ 4635 h 10292"/>
                <a:gd name="T76" fmla="*/ 9088 w 10491"/>
                <a:gd name="T77" fmla="*/ 4641 h 10292"/>
                <a:gd name="T78" fmla="*/ 9184 w 10491"/>
                <a:gd name="T79" fmla="*/ 801 h 10292"/>
                <a:gd name="T80" fmla="*/ 9544 w 10491"/>
                <a:gd name="T81" fmla="*/ 1068 h 10292"/>
                <a:gd name="T82" fmla="*/ 9436 w 10491"/>
                <a:gd name="T83" fmla="*/ 1502 h 10292"/>
                <a:gd name="T84" fmla="*/ 8993 w 10491"/>
                <a:gd name="T85" fmla="*/ 1569 h 10292"/>
                <a:gd name="T86" fmla="*/ 8762 w 10491"/>
                <a:gd name="T87" fmla="*/ 1185 h 10292"/>
                <a:gd name="T88" fmla="*/ 9184 w 10491"/>
                <a:gd name="T89" fmla="*/ 801 h 10292"/>
                <a:gd name="T90" fmla="*/ 1652 w 10491"/>
                <a:gd name="T91" fmla="*/ 5396 h 10292"/>
                <a:gd name="T92" fmla="*/ 1312 w 10491"/>
                <a:gd name="T93" fmla="*/ 5595 h 10292"/>
                <a:gd name="T94" fmla="*/ 912 w 10491"/>
                <a:gd name="T95" fmla="*/ 5195 h 10292"/>
                <a:gd name="T96" fmla="*/ 1312 w 10491"/>
                <a:gd name="T97" fmla="*/ 4795 h 10292"/>
                <a:gd name="T98" fmla="*/ 1652 w 10491"/>
                <a:gd name="T99" fmla="*/ 4993 h 10292"/>
                <a:gd name="T100" fmla="*/ 1652 w 10491"/>
                <a:gd name="T101" fmla="*/ 5396 h 10292"/>
                <a:gd name="T102" fmla="*/ 9088 w 10491"/>
                <a:gd name="T103" fmla="*/ 8635 h 10292"/>
                <a:gd name="T104" fmla="*/ 9443 w 10491"/>
                <a:gd name="T105" fmla="*/ 8902 h 10292"/>
                <a:gd name="T106" fmla="*/ 9337 w 10491"/>
                <a:gd name="T107" fmla="*/ 9333 h 10292"/>
                <a:gd name="T108" fmla="*/ 8899 w 10491"/>
                <a:gd name="T109" fmla="*/ 9405 h 10292"/>
                <a:gd name="T110" fmla="*/ 8660 w 10491"/>
                <a:gd name="T111" fmla="*/ 9031 h 10292"/>
                <a:gd name="T112" fmla="*/ 9088 w 10491"/>
                <a:gd name="T113" fmla="*/ 8635 h 10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91" h="10292">
                  <a:moveTo>
                    <a:pt x="5248" y="5761"/>
                  </a:moveTo>
                  <a:lnTo>
                    <a:pt x="7981" y="5761"/>
                  </a:lnTo>
                  <a:cubicBezTo>
                    <a:pt x="8303" y="6317"/>
                    <a:pt x="8988" y="6547"/>
                    <a:pt x="9580" y="6300"/>
                  </a:cubicBezTo>
                  <a:cubicBezTo>
                    <a:pt x="10173" y="6053"/>
                    <a:pt x="10491" y="5405"/>
                    <a:pt x="10324" y="4785"/>
                  </a:cubicBezTo>
                  <a:cubicBezTo>
                    <a:pt x="10156" y="4165"/>
                    <a:pt x="9555" y="3765"/>
                    <a:pt x="8919" y="3850"/>
                  </a:cubicBezTo>
                  <a:cubicBezTo>
                    <a:pt x="8282" y="3935"/>
                    <a:pt x="7807" y="4479"/>
                    <a:pt x="7808" y="5121"/>
                  </a:cubicBezTo>
                  <a:lnTo>
                    <a:pt x="5248" y="5121"/>
                  </a:lnTo>
                  <a:lnTo>
                    <a:pt x="5248" y="1454"/>
                  </a:lnTo>
                  <a:lnTo>
                    <a:pt x="8032" y="1454"/>
                  </a:lnTo>
                  <a:cubicBezTo>
                    <a:pt x="8136" y="1896"/>
                    <a:pt x="8483" y="2241"/>
                    <a:pt x="8926" y="2340"/>
                  </a:cubicBezTo>
                  <a:cubicBezTo>
                    <a:pt x="9370" y="2440"/>
                    <a:pt x="9831" y="2277"/>
                    <a:pt x="10113" y="1921"/>
                  </a:cubicBezTo>
                  <a:cubicBezTo>
                    <a:pt x="10396" y="1565"/>
                    <a:pt x="10449" y="1078"/>
                    <a:pt x="10251" y="669"/>
                  </a:cubicBezTo>
                  <a:cubicBezTo>
                    <a:pt x="10053" y="260"/>
                    <a:pt x="9639" y="1"/>
                    <a:pt x="9184" y="1"/>
                  </a:cubicBezTo>
                  <a:cubicBezTo>
                    <a:pt x="8742" y="0"/>
                    <a:pt x="8337" y="247"/>
                    <a:pt x="8135" y="641"/>
                  </a:cubicBezTo>
                  <a:lnTo>
                    <a:pt x="4922" y="641"/>
                  </a:lnTo>
                  <a:cubicBezTo>
                    <a:pt x="4722" y="668"/>
                    <a:pt x="4579" y="850"/>
                    <a:pt x="4602" y="1051"/>
                  </a:cubicBezTo>
                  <a:lnTo>
                    <a:pt x="4602" y="5121"/>
                  </a:lnTo>
                  <a:lnTo>
                    <a:pt x="2484" y="5121"/>
                  </a:lnTo>
                  <a:cubicBezTo>
                    <a:pt x="2437" y="4526"/>
                    <a:pt x="1958" y="4056"/>
                    <a:pt x="1362" y="4021"/>
                  </a:cubicBezTo>
                  <a:cubicBezTo>
                    <a:pt x="765" y="3985"/>
                    <a:pt x="235" y="4395"/>
                    <a:pt x="118" y="4981"/>
                  </a:cubicBezTo>
                  <a:cubicBezTo>
                    <a:pt x="0" y="5566"/>
                    <a:pt x="333" y="6149"/>
                    <a:pt x="897" y="6345"/>
                  </a:cubicBezTo>
                  <a:cubicBezTo>
                    <a:pt x="1460" y="6542"/>
                    <a:pt x="2083" y="6293"/>
                    <a:pt x="2356" y="5761"/>
                  </a:cubicBezTo>
                  <a:lnTo>
                    <a:pt x="4608" y="5761"/>
                  </a:lnTo>
                  <a:lnTo>
                    <a:pt x="4608" y="9191"/>
                  </a:lnTo>
                  <a:cubicBezTo>
                    <a:pt x="4586" y="9392"/>
                    <a:pt x="4728" y="9574"/>
                    <a:pt x="4928" y="9601"/>
                  </a:cubicBezTo>
                  <a:lnTo>
                    <a:pt x="7962" y="9601"/>
                  </a:lnTo>
                  <a:cubicBezTo>
                    <a:pt x="8194" y="10003"/>
                    <a:pt x="8625" y="10247"/>
                    <a:pt x="9088" y="10241"/>
                  </a:cubicBezTo>
                  <a:cubicBezTo>
                    <a:pt x="9786" y="10292"/>
                    <a:pt x="10379" y="9740"/>
                    <a:pt x="10379" y="9041"/>
                  </a:cubicBezTo>
                  <a:cubicBezTo>
                    <a:pt x="10379" y="8342"/>
                    <a:pt x="9786" y="7790"/>
                    <a:pt x="9088" y="7841"/>
                  </a:cubicBezTo>
                  <a:cubicBezTo>
                    <a:pt x="8493" y="7821"/>
                    <a:pt x="7963" y="8213"/>
                    <a:pt x="7808" y="8788"/>
                  </a:cubicBezTo>
                  <a:lnTo>
                    <a:pt x="5248" y="8788"/>
                  </a:lnTo>
                  <a:lnTo>
                    <a:pt x="5248" y="5761"/>
                  </a:lnTo>
                  <a:close/>
                  <a:moveTo>
                    <a:pt x="9088" y="4641"/>
                  </a:moveTo>
                  <a:cubicBezTo>
                    <a:pt x="9238" y="4639"/>
                    <a:pt x="9378" y="4714"/>
                    <a:pt x="9460" y="4839"/>
                  </a:cubicBezTo>
                  <a:cubicBezTo>
                    <a:pt x="9535" y="4961"/>
                    <a:pt x="9535" y="5115"/>
                    <a:pt x="9460" y="5236"/>
                  </a:cubicBezTo>
                  <a:cubicBezTo>
                    <a:pt x="9378" y="5362"/>
                    <a:pt x="9238" y="5437"/>
                    <a:pt x="9088" y="5435"/>
                  </a:cubicBezTo>
                  <a:cubicBezTo>
                    <a:pt x="8848" y="5465"/>
                    <a:pt x="8635" y="5277"/>
                    <a:pt x="8635" y="5035"/>
                  </a:cubicBezTo>
                  <a:cubicBezTo>
                    <a:pt x="8635" y="4792"/>
                    <a:pt x="8848" y="4604"/>
                    <a:pt x="9088" y="4635"/>
                  </a:cubicBezTo>
                  <a:lnTo>
                    <a:pt x="9088" y="4641"/>
                  </a:lnTo>
                  <a:close/>
                  <a:moveTo>
                    <a:pt x="9184" y="801"/>
                  </a:moveTo>
                  <a:cubicBezTo>
                    <a:pt x="9347" y="809"/>
                    <a:pt x="9489" y="914"/>
                    <a:pt x="9544" y="1068"/>
                  </a:cubicBezTo>
                  <a:cubicBezTo>
                    <a:pt x="9599" y="1221"/>
                    <a:pt x="9557" y="1392"/>
                    <a:pt x="9436" y="1502"/>
                  </a:cubicBezTo>
                  <a:cubicBezTo>
                    <a:pt x="9315" y="1612"/>
                    <a:pt x="9141" y="1638"/>
                    <a:pt x="8993" y="1569"/>
                  </a:cubicBezTo>
                  <a:cubicBezTo>
                    <a:pt x="8846" y="1499"/>
                    <a:pt x="8754" y="1348"/>
                    <a:pt x="8762" y="1185"/>
                  </a:cubicBezTo>
                  <a:cubicBezTo>
                    <a:pt x="8769" y="961"/>
                    <a:pt x="8960" y="786"/>
                    <a:pt x="9184" y="801"/>
                  </a:cubicBezTo>
                  <a:close/>
                  <a:moveTo>
                    <a:pt x="1652" y="5396"/>
                  </a:moveTo>
                  <a:cubicBezTo>
                    <a:pt x="1582" y="5519"/>
                    <a:pt x="1453" y="5594"/>
                    <a:pt x="1312" y="5595"/>
                  </a:cubicBezTo>
                  <a:cubicBezTo>
                    <a:pt x="1091" y="5595"/>
                    <a:pt x="912" y="5416"/>
                    <a:pt x="912" y="5195"/>
                  </a:cubicBezTo>
                  <a:cubicBezTo>
                    <a:pt x="912" y="4974"/>
                    <a:pt x="1091" y="4795"/>
                    <a:pt x="1312" y="4795"/>
                  </a:cubicBezTo>
                  <a:cubicBezTo>
                    <a:pt x="1453" y="4795"/>
                    <a:pt x="1582" y="4871"/>
                    <a:pt x="1652" y="4993"/>
                  </a:cubicBezTo>
                  <a:cubicBezTo>
                    <a:pt x="1724" y="5118"/>
                    <a:pt x="1724" y="5271"/>
                    <a:pt x="1652" y="5396"/>
                  </a:cubicBezTo>
                  <a:close/>
                  <a:moveTo>
                    <a:pt x="9088" y="8635"/>
                  </a:moveTo>
                  <a:cubicBezTo>
                    <a:pt x="9249" y="8645"/>
                    <a:pt x="9389" y="8750"/>
                    <a:pt x="9443" y="8902"/>
                  </a:cubicBezTo>
                  <a:cubicBezTo>
                    <a:pt x="9497" y="9054"/>
                    <a:pt x="9455" y="9223"/>
                    <a:pt x="9337" y="9333"/>
                  </a:cubicBezTo>
                  <a:cubicBezTo>
                    <a:pt x="9218" y="9442"/>
                    <a:pt x="9046" y="9471"/>
                    <a:pt x="8899" y="9405"/>
                  </a:cubicBezTo>
                  <a:cubicBezTo>
                    <a:pt x="8751" y="9340"/>
                    <a:pt x="8657" y="9193"/>
                    <a:pt x="8660" y="9031"/>
                  </a:cubicBezTo>
                  <a:cubicBezTo>
                    <a:pt x="8670" y="8804"/>
                    <a:pt x="8861" y="8627"/>
                    <a:pt x="9088" y="86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</p:sp>
        <p:sp>
          <p:nvSpPr>
            <p:cNvPr id="36" name="iconfont-11265-5328307">
              <a:extLst>
                <a:ext uri="{FF2B5EF4-FFF2-40B4-BE49-F238E27FC236}">
                  <a16:creationId xmlns="" xmlns:a16="http://schemas.microsoft.com/office/drawing/2014/main" id="{5D3EC8AA-8FD7-4E84-9FFE-325B5445C7C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950186" y="3095795"/>
              <a:ext cx="237560" cy="131639"/>
            </a:xfrm>
            <a:custGeom>
              <a:avLst/>
              <a:gdLst>
                <a:gd name="T0" fmla="*/ 2036 w 8756"/>
                <a:gd name="T1" fmla="*/ 640 h 4852"/>
                <a:gd name="T2" fmla="*/ 8436 w 8756"/>
                <a:gd name="T3" fmla="*/ 640 h 4852"/>
                <a:gd name="T4" fmla="*/ 8756 w 8756"/>
                <a:gd name="T5" fmla="*/ 320 h 4852"/>
                <a:gd name="T6" fmla="*/ 8436 w 8756"/>
                <a:gd name="T7" fmla="*/ 0 h 4852"/>
                <a:gd name="T8" fmla="*/ 2036 w 8756"/>
                <a:gd name="T9" fmla="*/ 0 h 4852"/>
                <a:gd name="T10" fmla="*/ 1716 w 8756"/>
                <a:gd name="T11" fmla="*/ 320 h 4852"/>
                <a:gd name="T12" fmla="*/ 2036 w 8756"/>
                <a:gd name="T13" fmla="*/ 640 h 4852"/>
                <a:gd name="T14" fmla="*/ 8436 w 8756"/>
                <a:gd name="T15" fmla="*/ 2106 h 4852"/>
                <a:gd name="T16" fmla="*/ 2036 w 8756"/>
                <a:gd name="T17" fmla="*/ 2106 h 4852"/>
                <a:gd name="T18" fmla="*/ 1716 w 8756"/>
                <a:gd name="T19" fmla="*/ 2426 h 4852"/>
                <a:gd name="T20" fmla="*/ 2036 w 8756"/>
                <a:gd name="T21" fmla="*/ 2746 h 4852"/>
                <a:gd name="T22" fmla="*/ 8436 w 8756"/>
                <a:gd name="T23" fmla="*/ 2746 h 4852"/>
                <a:gd name="T24" fmla="*/ 8756 w 8756"/>
                <a:gd name="T25" fmla="*/ 2426 h 4852"/>
                <a:gd name="T26" fmla="*/ 8436 w 8756"/>
                <a:gd name="T27" fmla="*/ 2106 h 4852"/>
                <a:gd name="T28" fmla="*/ 8436 w 8756"/>
                <a:gd name="T29" fmla="*/ 4212 h 4852"/>
                <a:gd name="T30" fmla="*/ 2036 w 8756"/>
                <a:gd name="T31" fmla="*/ 4212 h 4852"/>
                <a:gd name="T32" fmla="*/ 1716 w 8756"/>
                <a:gd name="T33" fmla="*/ 4532 h 4852"/>
                <a:gd name="T34" fmla="*/ 2036 w 8756"/>
                <a:gd name="T35" fmla="*/ 4852 h 4852"/>
                <a:gd name="T36" fmla="*/ 8436 w 8756"/>
                <a:gd name="T37" fmla="*/ 4852 h 4852"/>
                <a:gd name="T38" fmla="*/ 8756 w 8756"/>
                <a:gd name="T39" fmla="*/ 4532 h 4852"/>
                <a:gd name="T40" fmla="*/ 8436 w 8756"/>
                <a:gd name="T41" fmla="*/ 4212 h 4852"/>
                <a:gd name="T42" fmla="*/ 640 w 8756"/>
                <a:gd name="T43" fmla="*/ 0 h 4852"/>
                <a:gd name="T44" fmla="*/ 320 w 8756"/>
                <a:gd name="T45" fmla="*/ 0 h 4852"/>
                <a:gd name="T46" fmla="*/ 0 w 8756"/>
                <a:gd name="T47" fmla="*/ 320 h 4852"/>
                <a:gd name="T48" fmla="*/ 320 w 8756"/>
                <a:gd name="T49" fmla="*/ 640 h 4852"/>
                <a:gd name="T50" fmla="*/ 640 w 8756"/>
                <a:gd name="T51" fmla="*/ 640 h 4852"/>
                <a:gd name="T52" fmla="*/ 960 w 8756"/>
                <a:gd name="T53" fmla="*/ 320 h 4852"/>
                <a:gd name="T54" fmla="*/ 640 w 8756"/>
                <a:gd name="T55" fmla="*/ 0 h 4852"/>
                <a:gd name="T56" fmla="*/ 640 w 8756"/>
                <a:gd name="T57" fmla="*/ 2106 h 4852"/>
                <a:gd name="T58" fmla="*/ 320 w 8756"/>
                <a:gd name="T59" fmla="*/ 2106 h 4852"/>
                <a:gd name="T60" fmla="*/ 0 w 8756"/>
                <a:gd name="T61" fmla="*/ 2426 h 4852"/>
                <a:gd name="T62" fmla="*/ 320 w 8756"/>
                <a:gd name="T63" fmla="*/ 2746 h 4852"/>
                <a:gd name="T64" fmla="*/ 640 w 8756"/>
                <a:gd name="T65" fmla="*/ 2746 h 4852"/>
                <a:gd name="T66" fmla="*/ 960 w 8756"/>
                <a:gd name="T67" fmla="*/ 2426 h 4852"/>
                <a:gd name="T68" fmla="*/ 640 w 8756"/>
                <a:gd name="T69" fmla="*/ 2106 h 4852"/>
                <a:gd name="T70" fmla="*/ 640 w 8756"/>
                <a:gd name="T71" fmla="*/ 4212 h 4852"/>
                <a:gd name="T72" fmla="*/ 320 w 8756"/>
                <a:gd name="T73" fmla="*/ 4212 h 4852"/>
                <a:gd name="T74" fmla="*/ 0 w 8756"/>
                <a:gd name="T75" fmla="*/ 4532 h 4852"/>
                <a:gd name="T76" fmla="*/ 320 w 8756"/>
                <a:gd name="T77" fmla="*/ 4852 h 4852"/>
                <a:gd name="T78" fmla="*/ 640 w 8756"/>
                <a:gd name="T79" fmla="*/ 4852 h 4852"/>
                <a:gd name="T80" fmla="*/ 960 w 8756"/>
                <a:gd name="T81" fmla="*/ 4532 h 4852"/>
                <a:gd name="T82" fmla="*/ 640 w 8756"/>
                <a:gd name="T83" fmla="*/ 4212 h 4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56" h="4852">
                  <a:moveTo>
                    <a:pt x="2036" y="640"/>
                  </a:moveTo>
                  <a:lnTo>
                    <a:pt x="8436" y="640"/>
                  </a:lnTo>
                  <a:cubicBezTo>
                    <a:pt x="8612" y="640"/>
                    <a:pt x="8756" y="497"/>
                    <a:pt x="8756" y="320"/>
                  </a:cubicBezTo>
                  <a:cubicBezTo>
                    <a:pt x="8756" y="144"/>
                    <a:pt x="8612" y="0"/>
                    <a:pt x="8436" y="0"/>
                  </a:cubicBezTo>
                  <a:lnTo>
                    <a:pt x="2036" y="0"/>
                  </a:lnTo>
                  <a:cubicBezTo>
                    <a:pt x="1859" y="0"/>
                    <a:pt x="1716" y="144"/>
                    <a:pt x="1716" y="320"/>
                  </a:cubicBezTo>
                  <a:cubicBezTo>
                    <a:pt x="1716" y="497"/>
                    <a:pt x="1859" y="640"/>
                    <a:pt x="2036" y="640"/>
                  </a:cubicBezTo>
                  <a:close/>
                  <a:moveTo>
                    <a:pt x="8436" y="2106"/>
                  </a:moveTo>
                  <a:lnTo>
                    <a:pt x="2036" y="2106"/>
                  </a:lnTo>
                  <a:cubicBezTo>
                    <a:pt x="1859" y="2106"/>
                    <a:pt x="1716" y="2249"/>
                    <a:pt x="1716" y="2426"/>
                  </a:cubicBezTo>
                  <a:cubicBezTo>
                    <a:pt x="1716" y="2603"/>
                    <a:pt x="1859" y="2746"/>
                    <a:pt x="2036" y="2746"/>
                  </a:cubicBezTo>
                  <a:lnTo>
                    <a:pt x="8436" y="2746"/>
                  </a:lnTo>
                  <a:cubicBezTo>
                    <a:pt x="8612" y="2746"/>
                    <a:pt x="8756" y="2603"/>
                    <a:pt x="8756" y="2426"/>
                  </a:cubicBezTo>
                  <a:cubicBezTo>
                    <a:pt x="8756" y="2249"/>
                    <a:pt x="8612" y="2106"/>
                    <a:pt x="8436" y="2106"/>
                  </a:cubicBezTo>
                  <a:close/>
                  <a:moveTo>
                    <a:pt x="8436" y="4212"/>
                  </a:moveTo>
                  <a:lnTo>
                    <a:pt x="2036" y="4212"/>
                  </a:lnTo>
                  <a:cubicBezTo>
                    <a:pt x="1859" y="4212"/>
                    <a:pt x="1716" y="4355"/>
                    <a:pt x="1716" y="4532"/>
                  </a:cubicBezTo>
                  <a:cubicBezTo>
                    <a:pt x="1716" y="4708"/>
                    <a:pt x="1859" y="4852"/>
                    <a:pt x="2036" y="4852"/>
                  </a:cubicBezTo>
                  <a:lnTo>
                    <a:pt x="8436" y="4852"/>
                  </a:lnTo>
                  <a:cubicBezTo>
                    <a:pt x="8612" y="4852"/>
                    <a:pt x="8756" y="4708"/>
                    <a:pt x="8756" y="4532"/>
                  </a:cubicBezTo>
                  <a:cubicBezTo>
                    <a:pt x="8756" y="4355"/>
                    <a:pt x="8612" y="4212"/>
                    <a:pt x="8436" y="4212"/>
                  </a:cubicBezTo>
                  <a:close/>
                  <a:moveTo>
                    <a:pt x="640" y="0"/>
                  </a:moveTo>
                  <a:lnTo>
                    <a:pt x="320" y="0"/>
                  </a:lnTo>
                  <a:cubicBezTo>
                    <a:pt x="144" y="0"/>
                    <a:pt x="0" y="144"/>
                    <a:pt x="0" y="320"/>
                  </a:cubicBezTo>
                  <a:cubicBezTo>
                    <a:pt x="0" y="497"/>
                    <a:pt x="144" y="640"/>
                    <a:pt x="320" y="640"/>
                  </a:cubicBezTo>
                  <a:lnTo>
                    <a:pt x="640" y="640"/>
                  </a:lnTo>
                  <a:cubicBezTo>
                    <a:pt x="817" y="640"/>
                    <a:pt x="960" y="497"/>
                    <a:pt x="960" y="320"/>
                  </a:cubicBezTo>
                  <a:cubicBezTo>
                    <a:pt x="960" y="144"/>
                    <a:pt x="817" y="0"/>
                    <a:pt x="640" y="0"/>
                  </a:cubicBezTo>
                  <a:close/>
                  <a:moveTo>
                    <a:pt x="640" y="2106"/>
                  </a:moveTo>
                  <a:lnTo>
                    <a:pt x="320" y="2106"/>
                  </a:lnTo>
                  <a:cubicBezTo>
                    <a:pt x="144" y="2106"/>
                    <a:pt x="0" y="2249"/>
                    <a:pt x="0" y="2426"/>
                  </a:cubicBezTo>
                  <a:cubicBezTo>
                    <a:pt x="0" y="2603"/>
                    <a:pt x="144" y="2746"/>
                    <a:pt x="320" y="2746"/>
                  </a:cubicBezTo>
                  <a:lnTo>
                    <a:pt x="640" y="2746"/>
                  </a:lnTo>
                  <a:cubicBezTo>
                    <a:pt x="817" y="2746"/>
                    <a:pt x="960" y="2603"/>
                    <a:pt x="960" y="2426"/>
                  </a:cubicBezTo>
                  <a:cubicBezTo>
                    <a:pt x="960" y="2249"/>
                    <a:pt x="817" y="2106"/>
                    <a:pt x="640" y="2106"/>
                  </a:cubicBezTo>
                  <a:close/>
                  <a:moveTo>
                    <a:pt x="640" y="4212"/>
                  </a:moveTo>
                  <a:lnTo>
                    <a:pt x="320" y="4212"/>
                  </a:lnTo>
                  <a:cubicBezTo>
                    <a:pt x="144" y="4212"/>
                    <a:pt x="0" y="4355"/>
                    <a:pt x="0" y="4532"/>
                  </a:cubicBezTo>
                  <a:cubicBezTo>
                    <a:pt x="0" y="4708"/>
                    <a:pt x="144" y="4852"/>
                    <a:pt x="320" y="4852"/>
                  </a:cubicBezTo>
                  <a:lnTo>
                    <a:pt x="640" y="4852"/>
                  </a:lnTo>
                  <a:cubicBezTo>
                    <a:pt x="817" y="4852"/>
                    <a:pt x="960" y="4708"/>
                    <a:pt x="960" y="4532"/>
                  </a:cubicBezTo>
                  <a:cubicBezTo>
                    <a:pt x="960" y="4355"/>
                    <a:pt x="817" y="4212"/>
                    <a:pt x="640" y="42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</p:sp>
        <p:sp>
          <p:nvSpPr>
            <p:cNvPr id="37" name="iconfont-11265-5328313">
              <a:extLst>
                <a:ext uri="{FF2B5EF4-FFF2-40B4-BE49-F238E27FC236}">
                  <a16:creationId xmlns="" xmlns:a16="http://schemas.microsoft.com/office/drawing/2014/main" id="{506E24B1-945E-4EAF-AEB3-849EC0B8BEB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72740" y="3069561"/>
              <a:ext cx="237559" cy="175165"/>
            </a:xfrm>
            <a:custGeom>
              <a:avLst/>
              <a:gdLst>
                <a:gd name="T0" fmla="*/ 4158 w 8360"/>
                <a:gd name="T1" fmla="*/ 3923 h 6163"/>
                <a:gd name="T2" fmla="*/ 3379 w 8360"/>
                <a:gd name="T3" fmla="*/ 3410 h 6163"/>
                <a:gd name="T4" fmla="*/ 3557 w 8360"/>
                <a:gd name="T5" fmla="*/ 2494 h 6163"/>
                <a:gd name="T6" fmla="*/ 4471 w 8360"/>
                <a:gd name="T7" fmla="*/ 2310 h 6163"/>
                <a:gd name="T8" fmla="*/ 4990 w 8360"/>
                <a:gd name="T9" fmla="*/ 3085 h 6163"/>
                <a:gd name="T10" fmla="*/ 4158 w 8360"/>
                <a:gd name="T11" fmla="*/ 3923 h 6163"/>
                <a:gd name="T12" fmla="*/ 4158 w 8360"/>
                <a:gd name="T13" fmla="*/ 1683 h 6163"/>
                <a:gd name="T14" fmla="*/ 2859 w 8360"/>
                <a:gd name="T15" fmla="*/ 2544 h 6163"/>
                <a:gd name="T16" fmla="*/ 3158 w 8360"/>
                <a:gd name="T17" fmla="*/ 4074 h 6163"/>
                <a:gd name="T18" fmla="*/ 4686 w 8360"/>
                <a:gd name="T19" fmla="*/ 4381 h 6163"/>
                <a:gd name="T20" fmla="*/ 5553 w 8360"/>
                <a:gd name="T21" fmla="*/ 3085 h 6163"/>
                <a:gd name="T22" fmla="*/ 4158 w 8360"/>
                <a:gd name="T23" fmla="*/ 1683 h 6163"/>
                <a:gd name="T24" fmla="*/ 7793 w 8360"/>
                <a:gd name="T25" fmla="*/ 3104 h 6163"/>
                <a:gd name="T26" fmla="*/ 4158 w 8360"/>
                <a:gd name="T27" fmla="*/ 5607 h 6163"/>
                <a:gd name="T28" fmla="*/ 523 w 8360"/>
                <a:gd name="T29" fmla="*/ 3117 h 6163"/>
                <a:gd name="T30" fmla="*/ 523 w 8360"/>
                <a:gd name="T31" fmla="*/ 3085 h 6163"/>
                <a:gd name="T32" fmla="*/ 4158 w 8360"/>
                <a:gd name="T33" fmla="*/ 563 h 6163"/>
                <a:gd name="T34" fmla="*/ 7787 w 8360"/>
                <a:gd name="T35" fmla="*/ 3047 h 6163"/>
                <a:gd name="T36" fmla="*/ 7787 w 8360"/>
                <a:gd name="T37" fmla="*/ 3091 h 6163"/>
                <a:gd name="T38" fmla="*/ 7793 w 8360"/>
                <a:gd name="T39" fmla="*/ 3104 h 6163"/>
                <a:gd name="T40" fmla="*/ 8356 w 8360"/>
                <a:gd name="T41" fmla="*/ 3104 h 6163"/>
                <a:gd name="T42" fmla="*/ 8356 w 8360"/>
                <a:gd name="T43" fmla="*/ 3008 h 6163"/>
                <a:gd name="T44" fmla="*/ 8356 w 8360"/>
                <a:gd name="T45" fmla="*/ 2912 h 6163"/>
                <a:gd name="T46" fmla="*/ 8356 w 8360"/>
                <a:gd name="T47" fmla="*/ 2855 h 6163"/>
                <a:gd name="T48" fmla="*/ 4158 w 8360"/>
                <a:gd name="T49" fmla="*/ 0 h 6163"/>
                <a:gd name="T50" fmla="*/ 4 w 8360"/>
                <a:gd name="T51" fmla="*/ 2829 h 6163"/>
                <a:gd name="T52" fmla="*/ 4 w 8360"/>
                <a:gd name="T53" fmla="*/ 2893 h 6163"/>
                <a:gd name="T54" fmla="*/ 4 w 8360"/>
                <a:gd name="T55" fmla="*/ 2963 h 6163"/>
                <a:gd name="T56" fmla="*/ 4 w 8360"/>
                <a:gd name="T57" fmla="*/ 3059 h 6163"/>
                <a:gd name="T58" fmla="*/ 4 w 8360"/>
                <a:gd name="T59" fmla="*/ 3117 h 6163"/>
                <a:gd name="T60" fmla="*/ 4 w 8360"/>
                <a:gd name="T61" fmla="*/ 3187 h 6163"/>
                <a:gd name="T62" fmla="*/ 4 w 8360"/>
                <a:gd name="T63" fmla="*/ 3251 h 6163"/>
                <a:gd name="T64" fmla="*/ 4 w 8360"/>
                <a:gd name="T65" fmla="*/ 3341 h 6163"/>
                <a:gd name="T66" fmla="*/ 4158 w 8360"/>
                <a:gd name="T67" fmla="*/ 6163 h 6163"/>
                <a:gd name="T68" fmla="*/ 8299 w 8360"/>
                <a:gd name="T69" fmla="*/ 3347 h 6163"/>
                <a:gd name="T70" fmla="*/ 8299 w 8360"/>
                <a:gd name="T71" fmla="*/ 3290 h 6163"/>
                <a:gd name="T72" fmla="*/ 8299 w 8360"/>
                <a:gd name="T73" fmla="*/ 3219 h 6163"/>
                <a:gd name="T74" fmla="*/ 8356 w 8360"/>
                <a:gd name="T75" fmla="*/ 3085 h 6163"/>
                <a:gd name="T76" fmla="*/ 8356 w 8360"/>
                <a:gd name="T77" fmla="*/ 3104 h 6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360" h="6163">
                  <a:moveTo>
                    <a:pt x="4158" y="3923"/>
                  </a:moveTo>
                  <a:cubicBezTo>
                    <a:pt x="3818" y="3926"/>
                    <a:pt x="3511" y="3723"/>
                    <a:pt x="3379" y="3410"/>
                  </a:cubicBezTo>
                  <a:cubicBezTo>
                    <a:pt x="3247" y="3097"/>
                    <a:pt x="3317" y="2736"/>
                    <a:pt x="3557" y="2494"/>
                  </a:cubicBezTo>
                  <a:cubicBezTo>
                    <a:pt x="3796" y="2253"/>
                    <a:pt x="4157" y="2180"/>
                    <a:pt x="4471" y="2310"/>
                  </a:cubicBezTo>
                  <a:cubicBezTo>
                    <a:pt x="4785" y="2439"/>
                    <a:pt x="4990" y="2745"/>
                    <a:pt x="4990" y="3085"/>
                  </a:cubicBezTo>
                  <a:cubicBezTo>
                    <a:pt x="4987" y="3544"/>
                    <a:pt x="4617" y="3916"/>
                    <a:pt x="4158" y="3923"/>
                  </a:cubicBezTo>
                  <a:close/>
                  <a:moveTo>
                    <a:pt x="4158" y="1683"/>
                  </a:moveTo>
                  <a:cubicBezTo>
                    <a:pt x="3591" y="1681"/>
                    <a:pt x="3077" y="2021"/>
                    <a:pt x="2859" y="2544"/>
                  </a:cubicBezTo>
                  <a:cubicBezTo>
                    <a:pt x="2640" y="3068"/>
                    <a:pt x="2758" y="3672"/>
                    <a:pt x="3158" y="4074"/>
                  </a:cubicBezTo>
                  <a:cubicBezTo>
                    <a:pt x="3559" y="4476"/>
                    <a:pt x="4162" y="4597"/>
                    <a:pt x="4686" y="4381"/>
                  </a:cubicBezTo>
                  <a:cubicBezTo>
                    <a:pt x="5211" y="4164"/>
                    <a:pt x="5553" y="3652"/>
                    <a:pt x="5553" y="3085"/>
                  </a:cubicBezTo>
                  <a:cubicBezTo>
                    <a:pt x="5553" y="2313"/>
                    <a:pt x="4930" y="1687"/>
                    <a:pt x="4158" y="1683"/>
                  </a:cubicBezTo>
                  <a:close/>
                  <a:moveTo>
                    <a:pt x="7793" y="3104"/>
                  </a:moveTo>
                  <a:cubicBezTo>
                    <a:pt x="7160" y="4565"/>
                    <a:pt x="5749" y="5537"/>
                    <a:pt x="4158" y="5607"/>
                  </a:cubicBezTo>
                  <a:cubicBezTo>
                    <a:pt x="2571" y="5538"/>
                    <a:pt x="1161" y="4572"/>
                    <a:pt x="523" y="3117"/>
                  </a:cubicBezTo>
                  <a:lnTo>
                    <a:pt x="523" y="3085"/>
                  </a:lnTo>
                  <a:cubicBezTo>
                    <a:pt x="1150" y="1616"/>
                    <a:pt x="2563" y="637"/>
                    <a:pt x="4158" y="563"/>
                  </a:cubicBezTo>
                  <a:cubicBezTo>
                    <a:pt x="5742" y="632"/>
                    <a:pt x="7149" y="1595"/>
                    <a:pt x="7787" y="3047"/>
                  </a:cubicBezTo>
                  <a:lnTo>
                    <a:pt x="7787" y="3091"/>
                  </a:lnTo>
                  <a:lnTo>
                    <a:pt x="7793" y="3104"/>
                  </a:lnTo>
                  <a:close/>
                  <a:moveTo>
                    <a:pt x="8356" y="3104"/>
                  </a:moveTo>
                  <a:cubicBezTo>
                    <a:pt x="8360" y="3072"/>
                    <a:pt x="8360" y="3040"/>
                    <a:pt x="8356" y="3008"/>
                  </a:cubicBezTo>
                  <a:cubicBezTo>
                    <a:pt x="8359" y="2976"/>
                    <a:pt x="8359" y="2944"/>
                    <a:pt x="8356" y="2912"/>
                  </a:cubicBezTo>
                  <a:lnTo>
                    <a:pt x="8356" y="2855"/>
                  </a:lnTo>
                  <a:cubicBezTo>
                    <a:pt x="7629" y="1169"/>
                    <a:pt x="5993" y="56"/>
                    <a:pt x="4158" y="0"/>
                  </a:cubicBezTo>
                  <a:cubicBezTo>
                    <a:pt x="2346" y="69"/>
                    <a:pt x="732" y="1168"/>
                    <a:pt x="4" y="2829"/>
                  </a:cubicBezTo>
                  <a:lnTo>
                    <a:pt x="4" y="2893"/>
                  </a:lnTo>
                  <a:cubicBezTo>
                    <a:pt x="0" y="2916"/>
                    <a:pt x="0" y="2940"/>
                    <a:pt x="4" y="2963"/>
                  </a:cubicBezTo>
                  <a:lnTo>
                    <a:pt x="4" y="3059"/>
                  </a:lnTo>
                  <a:cubicBezTo>
                    <a:pt x="2" y="3079"/>
                    <a:pt x="2" y="3098"/>
                    <a:pt x="4" y="3117"/>
                  </a:cubicBezTo>
                  <a:lnTo>
                    <a:pt x="4" y="3187"/>
                  </a:lnTo>
                  <a:cubicBezTo>
                    <a:pt x="3" y="3209"/>
                    <a:pt x="3" y="3230"/>
                    <a:pt x="4" y="3251"/>
                  </a:cubicBezTo>
                  <a:lnTo>
                    <a:pt x="4" y="3341"/>
                  </a:lnTo>
                  <a:cubicBezTo>
                    <a:pt x="735" y="4999"/>
                    <a:pt x="2348" y="6095"/>
                    <a:pt x="4158" y="6163"/>
                  </a:cubicBezTo>
                  <a:cubicBezTo>
                    <a:pt x="5963" y="6094"/>
                    <a:pt x="7571" y="5001"/>
                    <a:pt x="8299" y="3347"/>
                  </a:cubicBezTo>
                  <a:cubicBezTo>
                    <a:pt x="8301" y="3328"/>
                    <a:pt x="8301" y="3309"/>
                    <a:pt x="8299" y="3290"/>
                  </a:cubicBezTo>
                  <a:cubicBezTo>
                    <a:pt x="8302" y="3266"/>
                    <a:pt x="8302" y="3243"/>
                    <a:pt x="8299" y="3219"/>
                  </a:cubicBezTo>
                  <a:cubicBezTo>
                    <a:pt x="8324" y="3177"/>
                    <a:pt x="8343" y="3132"/>
                    <a:pt x="8356" y="3085"/>
                  </a:cubicBezTo>
                  <a:lnTo>
                    <a:pt x="8356" y="310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</p:sp>
        <p:sp>
          <p:nvSpPr>
            <p:cNvPr id="39" name="iconfont-11265-5328308">
              <a:extLst>
                <a:ext uri="{FF2B5EF4-FFF2-40B4-BE49-F238E27FC236}">
                  <a16:creationId xmlns="" xmlns:a16="http://schemas.microsoft.com/office/drawing/2014/main" id="{57D201D5-CA5E-4986-A2D2-D18146AC458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5020" y="3394033"/>
              <a:ext cx="249259" cy="249259"/>
            </a:xfrm>
            <a:custGeom>
              <a:avLst/>
              <a:gdLst>
                <a:gd name="connsiteX0" fmla="*/ 380929 w 457115"/>
                <a:gd name="connsiteY0" fmla="*/ 0 h 457115"/>
                <a:gd name="connsiteX1" fmla="*/ 76186 w 457115"/>
                <a:gd name="connsiteY1" fmla="*/ 0 h 457115"/>
                <a:gd name="connsiteX2" fmla="*/ 0 w 457115"/>
                <a:gd name="connsiteY2" fmla="*/ 76186 h 457115"/>
                <a:gd name="connsiteX3" fmla="*/ 0 w 457115"/>
                <a:gd name="connsiteY3" fmla="*/ 380929 h 457115"/>
                <a:gd name="connsiteX4" fmla="*/ 76186 w 457115"/>
                <a:gd name="connsiteY4" fmla="*/ 457115 h 457115"/>
                <a:gd name="connsiteX5" fmla="*/ 380929 w 457115"/>
                <a:gd name="connsiteY5" fmla="*/ 457115 h 457115"/>
                <a:gd name="connsiteX6" fmla="*/ 457115 w 457115"/>
                <a:gd name="connsiteY6" fmla="*/ 380929 h 457115"/>
                <a:gd name="connsiteX7" fmla="*/ 457115 w 457115"/>
                <a:gd name="connsiteY7" fmla="*/ 76186 h 457115"/>
                <a:gd name="connsiteX8" fmla="*/ 380929 w 457115"/>
                <a:gd name="connsiteY8" fmla="*/ 0 h 457115"/>
                <a:gd name="connsiteX9" fmla="*/ 426641 w 457115"/>
                <a:gd name="connsiteY9" fmla="*/ 380929 h 457115"/>
                <a:gd name="connsiteX10" fmla="*/ 422355 w 457115"/>
                <a:gd name="connsiteY10" fmla="*/ 400119 h 457115"/>
                <a:gd name="connsiteX11" fmla="*/ 333075 w 457115"/>
                <a:gd name="connsiteY11" fmla="*/ 251413 h 457115"/>
                <a:gd name="connsiteX12" fmla="*/ 311457 w 457115"/>
                <a:gd name="connsiteY12" fmla="*/ 246557 h 457115"/>
                <a:gd name="connsiteX13" fmla="*/ 235557 w 457115"/>
                <a:gd name="connsiteY13" fmla="*/ 297125 h 457115"/>
                <a:gd name="connsiteX14" fmla="*/ 182846 w 457115"/>
                <a:gd name="connsiteY14" fmla="*/ 161800 h 457115"/>
                <a:gd name="connsiteX15" fmla="*/ 170656 w 457115"/>
                <a:gd name="connsiteY15" fmla="*/ 152372 h 457115"/>
                <a:gd name="connsiteX16" fmla="*/ 156943 w 457115"/>
                <a:gd name="connsiteY16" fmla="*/ 156657 h 457115"/>
                <a:gd name="connsiteX17" fmla="*/ 35045 w 457115"/>
                <a:gd name="connsiteY17" fmla="*/ 278555 h 457115"/>
                <a:gd name="connsiteX18" fmla="*/ 35045 w 457115"/>
                <a:gd name="connsiteY18" fmla="*/ 300172 h 457115"/>
                <a:gd name="connsiteX19" fmla="*/ 56663 w 457115"/>
                <a:gd name="connsiteY19" fmla="*/ 300172 h 457115"/>
                <a:gd name="connsiteX20" fmla="*/ 161799 w 457115"/>
                <a:gd name="connsiteY20" fmla="*/ 194750 h 457115"/>
                <a:gd name="connsiteX21" fmla="*/ 213320 w 457115"/>
                <a:gd name="connsiteY21" fmla="*/ 325790 h 457115"/>
                <a:gd name="connsiteX22" fmla="*/ 235890 w 457115"/>
                <a:gd name="connsiteY22" fmla="*/ 332789 h 457115"/>
                <a:gd name="connsiteX23" fmla="*/ 313886 w 457115"/>
                <a:gd name="connsiteY23" fmla="*/ 280650 h 457115"/>
                <a:gd name="connsiteX24" fmla="*/ 397071 w 457115"/>
                <a:gd name="connsiteY24" fmla="*/ 419308 h 457115"/>
                <a:gd name="connsiteX25" fmla="*/ 399833 w 457115"/>
                <a:gd name="connsiteY25" fmla="*/ 421784 h 457115"/>
                <a:gd name="connsiteX26" fmla="*/ 379691 w 457115"/>
                <a:gd name="connsiteY26" fmla="*/ 426641 h 457115"/>
                <a:gd name="connsiteX27" fmla="*/ 76186 w 457115"/>
                <a:gd name="connsiteY27" fmla="*/ 426641 h 457115"/>
                <a:gd name="connsiteX28" fmla="*/ 30474 w 457115"/>
                <a:gd name="connsiteY28" fmla="*/ 380929 h 457115"/>
                <a:gd name="connsiteX29" fmla="*/ 30474 w 457115"/>
                <a:gd name="connsiteY29" fmla="*/ 76186 h 457115"/>
                <a:gd name="connsiteX30" fmla="*/ 76186 w 457115"/>
                <a:gd name="connsiteY30" fmla="*/ 30474 h 457115"/>
                <a:gd name="connsiteX31" fmla="*/ 380929 w 457115"/>
                <a:gd name="connsiteY31" fmla="*/ 30474 h 457115"/>
                <a:gd name="connsiteX32" fmla="*/ 426641 w 457115"/>
                <a:gd name="connsiteY32" fmla="*/ 76186 h 457115"/>
                <a:gd name="connsiteX33" fmla="*/ 426641 w 457115"/>
                <a:gd name="connsiteY33" fmla="*/ 380929 h 457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7115" h="457115">
                  <a:moveTo>
                    <a:pt x="380929" y="0"/>
                  </a:moveTo>
                  <a:lnTo>
                    <a:pt x="76186" y="0"/>
                  </a:lnTo>
                  <a:cubicBezTo>
                    <a:pt x="34093" y="0"/>
                    <a:pt x="0" y="34093"/>
                    <a:pt x="0" y="76186"/>
                  </a:cubicBezTo>
                  <a:lnTo>
                    <a:pt x="0" y="380929"/>
                  </a:lnTo>
                  <a:cubicBezTo>
                    <a:pt x="0" y="423022"/>
                    <a:pt x="34093" y="457115"/>
                    <a:pt x="76186" y="457115"/>
                  </a:cubicBezTo>
                  <a:lnTo>
                    <a:pt x="380929" y="457115"/>
                  </a:lnTo>
                  <a:cubicBezTo>
                    <a:pt x="423022" y="457115"/>
                    <a:pt x="457115" y="423022"/>
                    <a:pt x="457115" y="380929"/>
                  </a:cubicBezTo>
                  <a:lnTo>
                    <a:pt x="457115" y="76186"/>
                  </a:lnTo>
                  <a:cubicBezTo>
                    <a:pt x="457115" y="34093"/>
                    <a:pt x="423022" y="0"/>
                    <a:pt x="380929" y="0"/>
                  </a:cubicBezTo>
                  <a:close/>
                  <a:moveTo>
                    <a:pt x="426641" y="380929"/>
                  </a:moveTo>
                  <a:cubicBezTo>
                    <a:pt x="426641" y="387548"/>
                    <a:pt x="425212" y="394119"/>
                    <a:pt x="422355" y="400119"/>
                  </a:cubicBezTo>
                  <a:lnTo>
                    <a:pt x="333075" y="251413"/>
                  </a:lnTo>
                  <a:cubicBezTo>
                    <a:pt x="328599" y="243843"/>
                    <a:pt x="318743" y="241652"/>
                    <a:pt x="311457" y="246557"/>
                  </a:cubicBezTo>
                  <a:lnTo>
                    <a:pt x="235557" y="297125"/>
                  </a:lnTo>
                  <a:lnTo>
                    <a:pt x="182846" y="161800"/>
                  </a:lnTo>
                  <a:cubicBezTo>
                    <a:pt x="180798" y="156705"/>
                    <a:pt x="176132" y="153086"/>
                    <a:pt x="170656" y="152372"/>
                  </a:cubicBezTo>
                  <a:cubicBezTo>
                    <a:pt x="165656" y="151467"/>
                    <a:pt x="160561" y="153086"/>
                    <a:pt x="156943" y="156657"/>
                  </a:cubicBezTo>
                  <a:lnTo>
                    <a:pt x="35045" y="278555"/>
                  </a:lnTo>
                  <a:cubicBezTo>
                    <a:pt x="29093" y="284507"/>
                    <a:pt x="29093" y="294220"/>
                    <a:pt x="35045" y="300172"/>
                  </a:cubicBezTo>
                  <a:cubicBezTo>
                    <a:pt x="40997" y="306124"/>
                    <a:pt x="50711" y="306124"/>
                    <a:pt x="56663" y="300172"/>
                  </a:cubicBezTo>
                  <a:lnTo>
                    <a:pt x="161799" y="194750"/>
                  </a:lnTo>
                  <a:lnTo>
                    <a:pt x="213320" y="325790"/>
                  </a:lnTo>
                  <a:cubicBezTo>
                    <a:pt x="216939" y="334742"/>
                    <a:pt x="227843" y="338122"/>
                    <a:pt x="235890" y="332789"/>
                  </a:cubicBezTo>
                  <a:lnTo>
                    <a:pt x="313886" y="280650"/>
                  </a:lnTo>
                  <a:lnTo>
                    <a:pt x="397071" y="419308"/>
                  </a:lnTo>
                  <a:cubicBezTo>
                    <a:pt x="397881" y="420260"/>
                    <a:pt x="398785" y="421070"/>
                    <a:pt x="399833" y="421784"/>
                  </a:cubicBezTo>
                  <a:cubicBezTo>
                    <a:pt x="393595" y="424927"/>
                    <a:pt x="386691" y="426593"/>
                    <a:pt x="379691" y="426641"/>
                  </a:cubicBezTo>
                  <a:lnTo>
                    <a:pt x="76186" y="426641"/>
                  </a:lnTo>
                  <a:cubicBezTo>
                    <a:pt x="50949" y="426641"/>
                    <a:pt x="30474" y="406166"/>
                    <a:pt x="30474" y="380929"/>
                  </a:cubicBezTo>
                  <a:lnTo>
                    <a:pt x="30474" y="76186"/>
                  </a:lnTo>
                  <a:cubicBezTo>
                    <a:pt x="30474" y="50949"/>
                    <a:pt x="50949" y="30474"/>
                    <a:pt x="76186" y="30474"/>
                  </a:cubicBezTo>
                  <a:lnTo>
                    <a:pt x="380929" y="30474"/>
                  </a:lnTo>
                  <a:cubicBezTo>
                    <a:pt x="406166" y="30474"/>
                    <a:pt x="426641" y="50949"/>
                    <a:pt x="426641" y="76186"/>
                  </a:cubicBezTo>
                  <a:lnTo>
                    <a:pt x="426641" y="3809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</p:sp>
        <p:grpSp>
          <p:nvGrpSpPr>
            <p:cNvPr id="42" name="组合 41">
              <a:extLst>
                <a:ext uri="{FF2B5EF4-FFF2-40B4-BE49-F238E27FC236}">
                  <a16:creationId xmlns="" xmlns:a16="http://schemas.microsoft.com/office/drawing/2014/main" id="{BCBFFF22-7339-4376-B89D-EA6371221408}"/>
                </a:ext>
              </a:extLst>
            </p:cNvPr>
            <p:cNvGrpSpPr/>
            <p:nvPr/>
          </p:nvGrpSpPr>
          <p:grpSpPr>
            <a:xfrm>
              <a:off x="1180271" y="3938101"/>
              <a:ext cx="2198758" cy="1261649"/>
              <a:chOff x="1180271" y="4354758"/>
              <a:chExt cx="2198758" cy="1261649"/>
            </a:xfrm>
          </p:grpSpPr>
          <p:sp>
            <p:nvSpPr>
              <p:cNvPr id="40" name="文本框 39">
                <a:extLst>
                  <a:ext uri="{FF2B5EF4-FFF2-40B4-BE49-F238E27FC236}">
                    <a16:creationId xmlns="" xmlns:a16="http://schemas.microsoft.com/office/drawing/2014/main" id="{CDA4DB42-11C5-48A0-A91B-3BF65862540A}"/>
                  </a:ext>
                </a:extLst>
              </p:cNvPr>
              <p:cNvSpPr txBox="1"/>
              <p:nvPr/>
            </p:nvSpPr>
            <p:spPr>
              <a:xfrm>
                <a:off x="1732601" y="4354758"/>
                <a:ext cx="108539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1600" dirty="0">
                    <a:latin typeface="思源黑体 CN Normal" panose="020B0400000000000000" pitchFamily="34" charset="-122"/>
                    <a:ea typeface="思源黑体 CN Normal" panose="020B0400000000000000" pitchFamily="34" charset="-122"/>
                  </a:rPr>
                  <a:t>输入文字</a:t>
                </a:r>
              </a:p>
            </p:txBody>
          </p:sp>
          <p:sp>
            <p:nvSpPr>
              <p:cNvPr id="41" name="文本框 40">
                <a:extLst>
                  <a:ext uri="{FF2B5EF4-FFF2-40B4-BE49-F238E27FC236}">
                    <a16:creationId xmlns="" xmlns:a16="http://schemas.microsoft.com/office/drawing/2014/main" id="{752BAD92-6409-4A63-84E0-9407B452E693}"/>
                  </a:ext>
                </a:extLst>
              </p:cNvPr>
              <p:cNvSpPr txBox="1"/>
              <p:nvPr/>
            </p:nvSpPr>
            <p:spPr>
              <a:xfrm>
                <a:off x="1180271" y="4706606"/>
                <a:ext cx="2198758" cy="9098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 hangingPunct="0">
                  <a:lnSpc>
                    <a:spcPct val="130000"/>
                  </a:lnSpc>
                </a:pPr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思源黑体 CN Light" panose="020B0300000000000000" pitchFamily="34" charset="-122"/>
                    <a:ea typeface="思源黑体 CN Light" panose="020B0300000000000000" pitchFamily="34" charset="-122"/>
                  </a:rPr>
                  <a:t>学校提出“以更加解放的思想、更加开放的姿态、更加创新的体制机制发展</a:t>
                </a:r>
              </a:p>
            </p:txBody>
          </p:sp>
        </p:grpSp>
        <p:grpSp>
          <p:nvGrpSpPr>
            <p:cNvPr id="43" name="组合 42">
              <a:extLst>
                <a:ext uri="{FF2B5EF4-FFF2-40B4-BE49-F238E27FC236}">
                  <a16:creationId xmlns="" xmlns:a16="http://schemas.microsoft.com/office/drawing/2014/main" id="{36625514-EE52-4CBF-9487-2941957270F9}"/>
                </a:ext>
              </a:extLst>
            </p:cNvPr>
            <p:cNvGrpSpPr/>
            <p:nvPr/>
          </p:nvGrpSpPr>
          <p:grpSpPr>
            <a:xfrm>
              <a:off x="3088446" y="1537276"/>
              <a:ext cx="2198758" cy="1261649"/>
              <a:chOff x="1180271" y="4354758"/>
              <a:chExt cx="2198758" cy="1261649"/>
            </a:xfrm>
          </p:grpSpPr>
          <p:sp>
            <p:nvSpPr>
              <p:cNvPr id="44" name="文本框 43">
                <a:extLst>
                  <a:ext uri="{FF2B5EF4-FFF2-40B4-BE49-F238E27FC236}">
                    <a16:creationId xmlns="" xmlns:a16="http://schemas.microsoft.com/office/drawing/2014/main" id="{85BF0061-2D8A-4172-9515-E34DFF5BF389}"/>
                  </a:ext>
                </a:extLst>
              </p:cNvPr>
              <p:cNvSpPr txBox="1"/>
              <p:nvPr/>
            </p:nvSpPr>
            <p:spPr>
              <a:xfrm>
                <a:off x="1732601" y="4354758"/>
                <a:ext cx="108539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1600" dirty="0">
                    <a:latin typeface="思源黑体 CN Normal" panose="020B0400000000000000" pitchFamily="34" charset="-122"/>
                    <a:ea typeface="思源黑体 CN Normal" panose="020B0400000000000000" pitchFamily="34" charset="-122"/>
                  </a:rPr>
                  <a:t>输入文字</a:t>
                </a:r>
              </a:p>
            </p:txBody>
          </p:sp>
          <p:sp>
            <p:nvSpPr>
              <p:cNvPr id="45" name="文本框 44">
                <a:extLst>
                  <a:ext uri="{FF2B5EF4-FFF2-40B4-BE49-F238E27FC236}">
                    <a16:creationId xmlns="" xmlns:a16="http://schemas.microsoft.com/office/drawing/2014/main" id="{8D142D72-62AF-4EF3-BB35-160F38D97AAD}"/>
                  </a:ext>
                </a:extLst>
              </p:cNvPr>
              <p:cNvSpPr txBox="1"/>
              <p:nvPr/>
            </p:nvSpPr>
            <p:spPr>
              <a:xfrm>
                <a:off x="1180271" y="4706606"/>
                <a:ext cx="2198758" cy="9098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 hangingPunct="0">
                  <a:lnSpc>
                    <a:spcPct val="130000"/>
                  </a:lnSpc>
                </a:pPr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思源黑体 CN Light" panose="020B0300000000000000" pitchFamily="34" charset="-122"/>
                    <a:ea typeface="思源黑体 CN Light" panose="020B0300000000000000" pitchFamily="34" charset="-122"/>
                  </a:rPr>
                  <a:t>学校提出“以更加解放的思想、更加开放的姿态、更加创新的体制机制发展</a:t>
                </a:r>
              </a:p>
            </p:txBody>
          </p:sp>
        </p:grpSp>
        <p:grpSp>
          <p:nvGrpSpPr>
            <p:cNvPr id="46" name="组合 45">
              <a:extLst>
                <a:ext uri="{FF2B5EF4-FFF2-40B4-BE49-F238E27FC236}">
                  <a16:creationId xmlns="" xmlns:a16="http://schemas.microsoft.com/office/drawing/2014/main" id="{3E363574-6E81-4474-BA94-E4493C2D8198}"/>
                </a:ext>
              </a:extLst>
            </p:cNvPr>
            <p:cNvGrpSpPr/>
            <p:nvPr/>
          </p:nvGrpSpPr>
          <p:grpSpPr>
            <a:xfrm>
              <a:off x="5068059" y="3938101"/>
              <a:ext cx="2198758" cy="1261649"/>
              <a:chOff x="1180271" y="4354758"/>
              <a:chExt cx="2198758" cy="1261649"/>
            </a:xfrm>
          </p:grpSpPr>
          <p:sp>
            <p:nvSpPr>
              <p:cNvPr id="47" name="文本框 46">
                <a:extLst>
                  <a:ext uri="{FF2B5EF4-FFF2-40B4-BE49-F238E27FC236}">
                    <a16:creationId xmlns="" xmlns:a16="http://schemas.microsoft.com/office/drawing/2014/main" id="{854F15F1-699D-4FD1-A233-D507BCB1082A}"/>
                  </a:ext>
                </a:extLst>
              </p:cNvPr>
              <p:cNvSpPr txBox="1"/>
              <p:nvPr/>
            </p:nvSpPr>
            <p:spPr>
              <a:xfrm>
                <a:off x="1732601" y="4354758"/>
                <a:ext cx="108539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1600" dirty="0">
                    <a:latin typeface="思源黑体 CN Normal" panose="020B0400000000000000" pitchFamily="34" charset="-122"/>
                    <a:ea typeface="思源黑体 CN Normal" panose="020B0400000000000000" pitchFamily="34" charset="-122"/>
                  </a:rPr>
                  <a:t>输入文字</a:t>
                </a:r>
              </a:p>
            </p:txBody>
          </p:sp>
          <p:sp>
            <p:nvSpPr>
              <p:cNvPr id="48" name="文本框 47">
                <a:extLst>
                  <a:ext uri="{FF2B5EF4-FFF2-40B4-BE49-F238E27FC236}">
                    <a16:creationId xmlns="" xmlns:a16="http://schemas.microsoft.com/office/drawing/2014/main" id="{51418C3B-4C78-4B85-9EA8-B895DC155578}"/>
                  </a:ext>
                </a:extLst>
              </p:cNvPr>
              <p:cNvSpPr txBox="1"/>
              <p:nvPr/>
            </p:nvSpPr>
            <p:spPr>
              <a:xfrm>
                <a:off x="1180271" y="4706606"/>
                <a:ext cx="2198758" cy="9098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 hangingPunct="0">
                  <a:lnSpc>
                    <a:spcPct val="130000"/>
                  </a:lnSpc>
                </a:pPr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思源黑体 CN Light" panose="020B0300000000000000" pitchFamily="34" charset="-122"/>
                    <a:ea typeface="思源黑体 CN Light" panose="020B0300000000000000" pitchFamily="34" charset="-122"/>
                  </a:rPr>
                  <a:t>学校提出“以更加解放的思想、更加开放的姿态、更加创新的体制机制发展</a:t>
                </a:r>
              </a:p>
            </p:txBody>
          </p:sp>
        </p:grpSp>
        <p:grpSp>
          <p:nvGrpSpPr>
            <p:cNvPr id="49" name="组合 48">
              <a:extLst>
                <a:ext uri="{FF2B5EF4-FFF2-40B4-BE49-F238E27FC236}">
                  <a16:creationId xmlns="" xmlns:a16="http://schemas.microsoft.com/office/drawing/2014/main" id="{9E7C71F6-AA93-48E2-BEBD-9DEB9C296B67}"/>
                </a:ext>
              </a:extLst>
            </p:cNvPr>
            <p:cNvGrpSpPr/>
            <p:nvPr/>
          </p:nvGrpSpPr>
          <p:grpSpPr>
            <a:xfrm>
              <a:off x="6976234" y="1537276"/>
              <a:ext cx="2198758" cy="1261649"/>
              <a:chOff x="1180271" y="4354758"/>
              <a:chExt cx="2198758" cy="1261649"/>
            </a:xfrm>
          </p:grpSpPr>
          <p:sp>
            <p:nvSpPr>
              <p:cNvPr id="50" name="文本框 49">
                <a:extLst>
                  <a:ext uri="{FF2B5EF4-FFF2-40B4-BE49-F238E27FC236}">
                    <a16:creationId xmlns="" xmlns:a16="http://schemas.microsoft.com/office/drawing/2014/main" id="{A9237DF3-9674-45B1-851E-68CB3096281D}"/>
                  </a:ext>
                </a:extLst>
              </p:cNvPr>
              <p:cNvSpPr txBox="1"/>
              <p:nvPr/>
            </p:nvSpPr>
            <p:spPr>
              <a:xfrm>
                <a:off x="1732601" y="4354758"/>
                <a:ext cx="108539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1600" dirty="0">
                    <a:latin typeface="思源黑体 CN Normal" panose="020B0400000000000000" pitchFamily="34" charset="-122"/>
                    <a:ea typeface="思源黑体 CN Normal" panose="020B0400000000000000" pitchFamily="34" charset="-122"/>
                  </a:rPr>
                  <a:t>输入文字</a:t>
                </a:r>
              </a:p>
            </p:txBody>
          </p:sp>
          <p:sp>
            <p:nvSpPr>
              <p:cNvPr id="51" name="文本框 50">
                <a:extLst>
                  <a:ext uri="{FF2B5EF4-FFF2-40B4-BE49-F238E27FC236}">
                    <a16:creationId xmlns="" xmlns:a16="http://schemas.microsoft.com/office/drawing/2014/main" id="{76B6EED4-4B7A-47F1-9161-D78EE41CEA6B}"/>
                  </a:ext>
                </a:extLst>
              </p:cNvPr>
              <p:cNvSpPr txBox="1"/>
              <p:nvPr/>
            </p:nvSpPr>
            <p:spPr>
              <a:xfrm>
                <a:off x="1180271" y="4706606"/>
                <a:ext cx="2198758" cy="9098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 hangingPunct="0">
                  <a:lnSpc>
                    <a:spcPct val="130000"/>
                  </a:lnSpc>
                </a:pPr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思源黑体 CN Light" panose="020B0300000000000000" pitchFamily="34" charset="-122"/>
                    <a:ea typeface="思源黑体 CN Light" panose="020B0300000000000000" pitchFamily="34" charset="-122"/>
                  </a:rPr>
                  <a:t>学校提出“以更加解放的思想、更加开放的姿态、更加创新的体制机制发展</a:t>
                </a:r>
              </a:p>
            </p:txBody>
          </p:sp>
        </p:grpSp>
        <p:grpSp>
          <p:nvGrpSpPr>
            <p:cNvPr id="52" name="组合 51">
              <a:extLst>
                <a:ext uri="{FF2B5EF4-FFF2-40B4-BE49-F238E27FC236}">
                  <a16:creationId xmlns="" xmlns:a16="http://schemas.microsoft.com/office/drawing/2014/main" id="{C2149B31-F923-4F9B-AC35-C109038A90B1}"/>
                </a:ext>
              </a:extLst>
            </p:cNvPr>
            <p:cNvGrpSpPr/>
            <p:nvPr/>
          </p:nvGrpSpPr>
          <p:grpSpPr>
            <a:xfrm>
              <a:off x="8955847" y="3938101"/>
              <a:ext cx="2198758" cy="1261649"/>
              <a:chOff x="1180271" y="4354758"/>
              <a:chExt cx="2198758" cy="1261649"/>
            </a:xfrm>
          </p:grpSpPr>
          <p:sp>
            <p:nvSpPr>
              <p:cNvPr id="53" name="文本框 52">
                <a:extLst>
                  <a:ext uri="{FF2B5EF4-FFF2-40B4-BE49-F238E27FC236}">
                    <a16:creationId xmlns="" xmlns:a16="http://schemas.microsoft.com/office/drawing/2014/main" id="{E81F47E1-BFD1-4A68-B407-5A07441C80AC}"/>
                  </a:ext>
                </a:extLst>
              </p:cNvPr>
              <p:cNvSpPr txBox="1"/>
              <p:nvPr/>
            </p:nvSpPr>
            <p:spPr>
              <a:xfrm>
                <a:off x="1732601" y="4354758"/>
                <a:ext cx="108539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1600" dirty="0">
                    <a:latin typeface="思源黑体 CN Normal" panose="020B0400000000000000" pitchFamily="34" charset="-122"/>
                    <a:ea typeface="思源黑体 CN Normal" panose="020B0400000000000000" pitchFamily="34" charset="-122"/>
                  </a:rPr>
                  <a:t>输入文字</a:t>
                </a:r>
              </a:p>
            </p:txBody>
          </p:sp>
          <p:sp>
            <p:nvSpPr>
              <p:cNvPr id="54" name="文本框 53">
                <a:extLst>
                  <a:ext uri="{FF2B5EF4-FFF2-40B4-BE49-F238E27FC236}">
                    <a16:creationId xmlns="" xmlns:a16="http://schemas.microsoft.com/office/drawing/2014/main" id="{DBB199E1-AD40-409A-85AD-C71BDDDA8153}"/>
                  </a:ext>
                </a:extLst>
              </p:cNvPr>
              <p:cNvSpPr txBox="1"/>
              <p:nvPr/>
            </p:nvSpPr>
            <p:spPr>
              <a:xfrm>
                <a:off x="1180271" y="4706606"/>
                <a:ext cx="2198758" cy="9098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 hangingPunct="0">
                  <a:lnSpc>
                    <a:spcPct val="130000"/>
                  </a:lnSpc>
                </a:pPr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思源黑体 CN Light" panose="020B0300000000000000" pitchFamily="34" charset="-122"/>
                    <a:ea typeface="思源黑体 CN Light" panose="020B0300000000000000" pitchFamily="34" charset="-122"/>
                  </a:rPr>
                  <a:t>学校提出“以更加解放的思想、更加开放的姿态、更加创新的体制机制发展</a:t>
                </a:r>
              </a:p>
            </p:txBody>
          </p: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264621486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椭圆 30">
            <a:extLst>
              <a:ext uri="{FF2B5EF4-FFF2-40B4-BE49-F238E27FC236}">
                <a16:creationId xmlns="" xmlns:a16="http://schemas.microsoft.com/office/drawing/2014/main" id="{66481960-7690-4217-9171-DB9782021629}"/>
              </a:ext>
            </a:extLst>
          </p:cNvPr>
          <p:cNvSpPr/>
          <p:nvPr/>
        </p:nvSpPr>
        <p:spPr>
          <a:xfrm>
            <a:off x="1879882" y="1686079"/>
            <a:ext cx="653383" cy="653383"/>
          </a:xfrm>
          <a:prstGeom prst="ellipse">
            <a:avLst/>
          </a:prstGeom>
          <a:gradFill>
            <a:gsLst>
              <a:gs pos="0">
                <a:schemeClr val="accent1">
                  <a:lumMod val="60000"/>
                  <a:lumOff val="40000"/>
                  <a:alpha val="66000"/>
                </a:schemeClr>
              </a:gs>
              <a:gs pos="46800">
                <a:srgbClr val="F45D5D">
                  <a:alpha val="46000"/>
                </a:srgbClr>
              </a:gs>
              <a:gs pos="100000">
                <a:schemeClr val="accent1">
                  <a:lumMod val="40000"/>
                  <a:lumOff val="6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矩形 28">
            <a:extLst>
              <a:ext uri="{FF2B5EF4-FFF2-40B4-BE49-F238E27FC236}">
                <a16:creationId xmlns="" xmlns:a16="http://schemas.microsoft.com/office/drawing/2014/main" id="{D53EC9C8-5FEA-436F-8488-5EEBEDAA35F4}"/>
              </a:ext>
            </a:extLst>
          </p:cNvPr>
          <p:cNvSpPr/>
          <p:nvPr/>
        </p:nvSpPr>
        <p:spPr>
          <a:xfrm>
            <a:off x="-2377917" y="1235893"/>
            <a:ext cx="4718139" cy="4696533"/>
          </a:xfrm>
          <a:prstGeom prst="rect">
            <a:avLst/>
          </a:prstGeom>
          <a:blipFill dpi="0" rotWithShape="1">
            <a:blip r:embed="rId4" cstate="email">
              <a:alphaModFix amt="4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0" name="矩形 29">
            <a:extLst>
              <a:ext uri="{FF2B5EF4-FFF2-40B4-BE49-F238E27FC236}">
                <a16:creationId xmlns="" xmlns:a16="http://schemas.microsoft.com/office/drawing/2014/main" id="{DA6084A4-F91D-476E-9D17-634DCC99197D}"/>
              </a:ext>
            </a:extLst>
          </p:cNvPr>
          <p:cNvSpPr/>
          <p:nvPr/>
        </p:nvSpPr>
        <p:spPr>
          <a:xfrm>
            <a:off x="9841728" y="1235893"/>
            <a:ext cx="4718139" cy="4696533"/>
          </a:xfrm>
          <a:prstGeom prst="rect">
            <a:avLst/>
          </a:prstGeom>
          <a:blipFill dpi="0" rotWithShape="1">
            <a:blip r:embed="rId4" cstate="email">
              <a:alphaModFix amt="4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B0678F81-48F1-413D-B654-1998C1AD0CF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六段内容页</a:t>
            </a:r>
          </a:p>
        </p:txBody>
      </p:sp>
      <p:sp>
        <p:nvSpPr>
          <p:cNvPr id="4" name="椭圆 3">
            <a:extLst>
              <a:ext uri="{FF2B5EF4-FFF2-40B4-BE49-F238E27FC236}">
                <a16:creationId xmlns="" xmlns:a16="http://schemas.microsoft.com/office/drawing/2014/main" id="{1D0FA7EB-DA5F-4654-A8DD-173942EDE225}"/>
              </a:ext>
            </a:extLst>
          </p:cNvPr>
          <p:cNvSpPr/>
          <p:nvPr/>
        </p:nvSpPr>
        <p:spPr>
          <a:xfrm>
            <a:off x="9677395" y="1686079"/>
            <a:ext cx="653383" cy="653383"/>
          </a:xfrm>
          <a:prstGeom prst="ellipse">
            <a:avLst/>
          </a:prstGeom>
          <a:gradFill>
            <a:gsLst>
              <a:gs pos="47000">
                <a:srgbClr val="F67C7C">
                  <a:alpha val="46000"/>
                </a:srgbClr>
              </a:gs>
              <a:gs pos="0">
                <a:schemeClr val="accent1">
                  <a:lumMod val="60000"/>
                  <a:lumOff val="40000"/>
                  <a:alpha val="66000"/>
                </a:schemeClr>
              </a:gs>
              <a:gs pos="100000">
                <a:schemeClr val="accent1">
                  <a:lumMod val="20000"/>
                  <a:lumOff val="8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椭圆 4">
            <a:extLst>
              <a:ext uri="{FF2B5EF4-FFF2-40B4-BE49-F238E27FC236}">
                <a16:creationId xmlns="" xmlns:a16="http://schemas.microsoft.com/office/drawing/2014/main" id="{942CBBE0-2CA6-40C2-B2C5-6ACFAE63F6F8}"/>
              </a:ext>
            </a:extLst>
          </p:cNvPr>
          <p:cNvSpPr/>
          <p:nvPr/>
        </p:nvSpPr>
        <p:spPr>
          <a:xfrm>
            <a:off x="5773685" y="1686079"/>
            <a:ext cx="653383" cy="653383"/>
          </a:xfrm>
          <a:prstGeom prst="ellipse">
            <a:avLst/>
          </a:prstGeom>
          <a:gradFill>
            <a:gsLst>
              <a:gs pos="0">
                <a:schemeClr val="accent1">
                  <a:lumMod val="60000"/>
                  <a:lumOff val="40000"/>
                  <a:alpha val="66000"/>
                </a:schemeClr>
              </a:gs>
              <a:gs pos="46800">
                <a:srgbClr val="F45D5D">
                  <a:alpha val="46000"/>
                </a:srgbClr>
              </a:gs>
              <a:gs pos="100000">
                <a:schemeClr val="accent1">
                  <a:lumMod val="40000"/>
                  <a:lumOff val="6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椭圆 6">
            <a:extLst>
              <a:ext uri="{FF2B5EF4-FFF2-40B4-BE49-F238E27FC236}">
                <a16:creationId xmlns="" xmlns:a16="http://schemas.microsoft.com/office/drawing/2014/main" id="{3BA5E835-2BEE-4083-A85C-065F6D52DAA4}"/>
              </a:ext>
            </a:extLst>
          </p:cNvPr>
          <p:cNvSpPr/>
          <p:nvPr/>
        </p:nvSpPr>
        <p:spPr>
          <a:xfrm>
            <a:off x="1887097" y="3738041"/>
            <a:ext cx="653383" cy="653383"/>
          </a:xfrm>
          <a:prstGeom prst="ellipse">
            <a:avLst/>
          </a:prstGeom>
          <a:gradFill>
            <a:gsLst>
              <a:gs pos="47000">
                <a:srgbClr val="F67C7C">
                  <a:alpha val="46000"/>
                </a:srgbClr>
              </a:gs>
              <a:gs pos="0">
                <a:schemeClr val="accent1">
                  <a:lumMod val="60000"/>
                  <a:lumOff val="40000"/>
                  <a:alpha val="66000"/>
                </a:schemeClr>
              </a:gs>
              <a:gs pos="100000">
                <a:schemeClr val="accent1">
                  <a:lumMod val="20000"/>
                  <a:lumOff val="8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>
            <a:extLst>
              <a:ext uri="{FF2B5EF4-FFF2-40B4-BE49-F238E27FC236}">
                <a16:creationId xmlns="" xmlns:a16="http://schemas.microsoft.com/office/drawing/2014/main" id="{7040AAE9-258F-4D26-A69C-F31250AB513F}"/>
              </a:ext>
            </a:extLst>
          </p:cNvPr>
          <p:cNvSpPr/>
          <p:nvPr/>
        </p:nvSpPr>
        <p:spPr>
          <a:xfrm>
            <a:off x="9677395" y="3738041"/>
            <a:ext cx="653383" cy="653383"/>
          </a:xfrm>
          <a:prstGeom prst="ellipse">
            <a:avLst/>
          </a:prstGeom>
          <a:gradFill>
            <a:gsLst>
              <a:gs pos="47000">
                <a:srgbClr val="F67878">
                  <a:alpha val="46000"/>
                </a:srgbClr>
              </a:gs>
              <a:gs pos="0">
                <a:schemeClr val="accent1">
                  <a:lumMod val="60000"/>
                  <a:lumOff val="40000"/>
                  <a:alpha val="66000"/>
                </a:schemeClr>
              </a:gs>
              <a:gs pos="100000">
                <a:schemeClr val="accent1">
                  <a:lumMod val="20000"/>
                  <a:lumOff val="8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椭圆 8">
            <a:extLst>
              <a:ext uri="{FF2B5EF4-FFF2-40B4-BE49-F238E27FC236}">
                <a16:creationId xmlns="" xmlns:a16="http://schemas.microsoft.com/office/drawing/2014/main" id="{8A3FA0DF-3C81-4FE7-B2FA-D63DD6550A38}"/>
              </a:ext>
            </a:extLst>
          </p:cNvPr>
          <p:cNvSpPr/>
          <p:nvPr/>
        </p:nvSpPr>
        <p:spPr>
          <a:xfrm>
            <a:off x="5773685" y="3738041"/>
            <a:ext cx="653383" cy="653383"/>
          </a:xfrm>
          <a:prstGeom prst="ellipse">
            <a:avLst/>
          </a:prstGeom>
          <a:gradFill>
            <a:gsLst>
              <a:gs pos="47000">
                <a:srgbClr val="F67A7A">
                  <a:alpha val="46000"/>
                </a:srgbClr>
              </a:gs>
              <a:gs pos="0">
                <a:schemeClr val="accent1">
                  <a:lumMod val="60000"/>
                  <a:lumOff val="40000"/>
                  <a:alpha val="66000"/>
                </a:schemeClr>
              </a:gs>
              <a:gs pos="100000">
                <a:schemeClr val="accent1">
                  <a:lumMod val="20000"/>
                  <a:lumOff val="80000"/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文本框 9">
            <a:extLst>
              <a:ext uri="{FF2B5EF4-FFF2-40B4-BE49-F238E27FC236}">
                <a16:creationId xmlns="" xmlns:a16="http://schemas.microsoft.com/office/drawing/2014/main" id="{F38C6CF1-8F80-403A-9893-FFF178D9D19F}"/>
              </a:ext>
            </a:extLst>
          </p:cNvPr>
          <p:cNvSpPr txBox="1"/>
          <p:nvPr/>
        </p:nvSpPr>
        <p:spPr>
          <a:xfrm>
            <a:off x="1700851" y="4062169"/>
            <a:ext cx="10853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输入文字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="" xmlns:a16="http://schemas.microsoft.com/office/drawing/2014/main" id="{99CB4800-D266-4AA9-9B8B-8BC0693A96A7}"/>
              </a:ext>
            </a:extLst>
          </p:cNvPr>
          <p:cNvSpPr txBox="1"/>
          <p:nvPr/>
        </p:nvSpPr>
        <p:spPr>
          <a:xfrm>
            <a:off x="1142171" y="4414017"/>
            <a:ext cx="2198758" cy="909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学校提出“以更加解放的思想、更加开放的姿态、更加创新的体制机制发展</a:t>
            </a:r>
          </a:p>
        </p:txBody>
      </p:sp>
      <p:sp>
        <p:nvSpPr>
          <p:cNvPr id="12" name="文本框 11">
            <a:extLst>
              <a:ext uri="{FF2B5EF4-FFF2-40B4-BE49-F238E27FC236}">
                <a16:creationId xmlns="" xmlns:a16="http://schemas.microsoft.com/office/drawing/2014/main" id="{17849ED8-C244-4159-A822-DA67465CED11}"/>
              </a:ext>
            </a:extLst>
          </p:cNvPr>
          <p:cNvSpPr txBox="1"/>
          <p:nvPr/>
        </p:nvSpPr>
        <p:spPr>
          <a:xfrm>
            <a:off x="5620389" y="4062169"/>
            <a:ext cx="10853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输入文字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="" xmlns:a16="http://schemas.microsoft.com/office/drawing/2014/main" id="{1B78C78D-51FF-4B6B-AEC5-757380C0429C}"/>
              </a:ext>
            </a:extLst>
          </p:cNvPr>
          <p:cNvSpPr txBox="1"/>
          <p:nvPr/>
        </p:nvSpPr>
        <p:spPr>
          <a:xfrm>
            <a:off x="5068059" y="4414017"/>
            <a:ext cx="2198758" cy="909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学校提出“以更加解放的思想、更加开放的姿态、更加创新的体制机制发展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="" xmlns:a16="http://schemas.microsoft.com/office/drawing/2014/main" id="{87D87D77-075E-4AD1-BFE4-9C73E9B1CF09}"/>
              </a:ext>
            </a:extLst>
          </p:cNvPr>
          <p:cNvSpPr txBox="1"/>
          <p:nvPr/>
        </p:nvSpPr>
        <p:spPr>
          <a:xfrm>
            <a:off x="9508177" y="4062169"/>
            <a:ext cx="10853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输入文字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="" xmlns:a16="http://schemas.microsoft.com/office/drawing/2014/main" id="{AEC1B26D-6D09-4C2D-BD03-C7B5A9ABB2AB}"/>
              </a:ext>
            </a:extLst>
          </p:cNvPr>
          <p:cNvSpPr txBox="1"/>
          <p:nvPr/>
        </p:nvSpPr>
        <p:spPr>
          <a:xfrm>
            <a:off x="8955847" y="4414017"/>
            <a:ext cx="2198758" cy="909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学校提出“以更加解放的思想、更加开放的姿态、更加创新的体制机制发展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="" xmlns:a16="http://schemas.microsoft.com/office/drawing/2014/main" id="{C42B1A5C-E491-4810-9A5B-DEFB34E624F9}"/>
              </a:ext>
            </a:extLst>
          </p:cNvPr>
          <p:cNvSpPr txBox="1"/>
          <p:nvPr/>
        </p:nvSpPr>
        <p:spPr>
          <a:xfrm>
            <a:off x="1700851" y="2027460"/>
            <a:ext cx="10232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输入文字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="" xmlns:a16="http://schemas.microsoft.com/office/drawing/2014/main" id="{32C5D00E-1627-43DC-8489-BB28BC5E415C}"/>
              </a:ext>
            </a:extLst>
          </p:cNvPr>
          <p:cNvSpPr txBox="1"/>
          <p:nvPr/>
        </p:nvSpPr>
        <p:spPr>
          <a:xfrm>
            <a:off x="1142171" y="2379308"/>
            <a:ext cx="2198758" cy="909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学校提出“以更加解放的思想、更加开放的姿态、更加创新的体制机制发展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="" xmlns:a16="http://schemas.microsoft.com/office/drawing/2014/main" id="{DC91DDEE-528B-4833-885D-496A7F2B099B}"/>
              </a:ext>
            </a:extLst>
          </p:cNvPr>
          <p:cNvSpPr txBox="1"/>
          <p:nvPr/>
        </p:nvSpPr>
        <p:spPr>
          <a:xfrm>
            <a:off x="5620389" y="2027460"/>
            <a:ext cx="10853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输入文字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="" xmlns:a16="http://schemas.microsoft.com/office/drawing/2014/main" id="{E0E88EC0-3CAC-45C7-938D-338FD5224BC9}"/>
              </a:ext>
            </a:extLst>
          </p:cNvPr>
          <p:cNvSpPr txBox="1"/>
          <p:nvPr/>
        </p:nvSpPr>
        <p:spPr>
          <a:xfrm>
            <a:off x="5068059" y="2379308"/>
            <a:ext cx="2198758" cy="909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学校提出“以更加解放的思想、更加开放的姿态、更加创新的体制机制发展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="" xmlns:a16="http://schemas.microsoft.com/office/drawing/2014/main" id="{B17EDE72-EB2D-4AB5-9D7E-6572C28B4230}"/>
              </a:ext>
            </a:extLst>
          </p:cNvPr>
          <p:cNvSpPr txBox="1"/>
          <p:nvPr/>
        </p:nvSpPr>
        <p:spPr>
          <a:xfrm>
            <a:off x="9508177" y="2027460"/>
            <a:ext cx="10853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输入文字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="" xmlns:a16="http://schemas.microsoft.com/office/drawing/2014/main" id="{EA92B146-90C5-4262-9990-E1C1AFD9131E}"/>
              </a:ext>
            </a:extLst>
          </p:cNvPr>
          <p:cNvSpPr txBox="1"/>
          <p:nvPr/>
        </p:nvSpPr>
        <p:spPr>
          <a:xfrm>
            <a:off x="8955847" y="2379308"/>
            <a:ext cx="2198758" cy="909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学校提出“以更加解放的思想、更加开放的姿态、更加创新的体制机制发展</a:t>
            </a:r>
          </a:p>
        </p:txBody>
      </p:sp>
      <p:sp>
        <p:nvSpPr>
          <p:cNvPr id="22" name="iconfont-1187-868319">
            <a:extLst>
              <a:ext uri="{FF2B5EF4-FFF2-40B4-BE49-F238E27FC236}">
                <a16:creationId xmlns="" xmlns:a16="http://schemas.microsoft.com/office/drawing/2014/main" id="{5169C88B-DB7B-4BD7-BFEC-7043D85B4186}"/>
              </a:ext>
            </a:extLst>
          </p:cNvPr>
          <p:cNvSpPr>
            <a:spLocks noChangeAspect="1"/>
          </p:cNvSpPr>
          <p:nvPr/>
        </p:nvSpPr>
        <p:spPr bwMode="auto">
          <a:xfrm>
            <a:off x="2026300" y="1832646"/>
            <a:ext cx="360547" cy="360249"/>
          </a:xfrm>
          <a:custGeom>
            <a:avLst/>
            <a:gdLst>
              <a:gd name="T0" fmla="*/ 11212 w 12607"/>
              <a:gd name="T1" fmla="*/ 4855 h 12594"/>
              <a:gd name="T2" fmla="*/ 11019 w 12607"/>
              <a:gd name="T3" fmla="*/ 4855 h 12594"/>
              <a:gd name="T4" fmla="*/ 10644 w 12607"/>
              <a:gd name="T5" fmla="*/ 3981 h 12594"/>
              <a:gd name="T6" fmla="*/ 10796 w 12607"/>
              <a:gd name="T7" fmla="*/ 3830 h 12594"/>
              <a:gd name="T8" fmla="*/ 10796 w 12607"/>
              <a:gd name="T9" fmla="*/ 1864 h 12594"/>
              <a:gd name="T10" fmla="*/ 10755 w 12607"/>
              <a:gd name="T11" fmla="*/ 1823 h 12594"/>
              <a:gd name="T12" fmla="*/ 8781 w 12607"/>
              <a:gd name="T13" fmla="*/ 1823 h 12594"/>
              <a:gd name="T14" fmla="*/ 8611 w 12607"/>
              <a:gd name="T15" fmla="*/ 1992 h 12594"/>
              <a:gd name="T16" fmla="*/ 7729 w 12607"/>
              <a:gd name="T17" fmla="*/ 1634 h 12594"/>
              <a:gd name="T18" fmla="*/ 7729 w 12607"/>
              <a:gd name="T19" fmla="*/ 1390 h 12594"/>
              <a:gd name="T20" fmla="*/ 6333 w 12607"/>
              <a:gd name="T21" fmla="*/ 0 h 12594"/>
              <a:gd name="T22" fmla="*/ 6274 w 12607"/>
              <a:gd name="T23" fmla="*/ 0 h 12594"/>
              <a:gd name="T24" fmla="*/ 4878 w 12607"/>
              <a:gd name="T25" fmla="*/ 1390 h 12594"/>
              <a:gd name="T26" fmla="*/ 4878 w 12607"/>
              <a:gd name="T27" fmla="*/ 1652 h 12594"/>
              <a:gd name="T28" fmla="*/ 4033 w 12607"/>
              <a:gd name="T29" fmla="*/ 2003 h 12594"/>
              <a:gd name="T30" fmla="*/ 3852 w 12607"/>
              <a:gd name="T31" fmla="*/ 1823 h 12594"/>
              <a:gd name="T32" fmla="*/ 1878 w 12607"/>
              <a:gd name="T33" fmla="*/ 1823 h 12594"/>
              <a:gd name="T34" fmla="*/ 1837 w 12607"/>
              <a:gd name="T35" fmla="*/ 1864 h 12594"/>
              <a:gd name="T36" fmla="*/ 1837 w 12607"/>
              <a:gd name="T37" fmla="*/ 3830 h 12594"/>
              <a:gd name="T38" fmla="*/ 2012 w 12607"/>
              <a:gd name="T39" fmla="*/ 4004 h 12594"/>
              <a:gd name="T40" fmla="*/ 1650 w 12607"/>
              <a:gd name="T41" fmla="*/ 4855 h 12594"/>
              <a:gd name="T42" fmla="*/ 1396 w 12607"/>
              <a:gd name="T43" fmla="*/ 4855 h 12594"/>
              <a:gd name="T44" fmla="*/ 0 w 12607"/>
              <a:gd name="T45" fmla="*/ 6245 h 12594"/>
              <a:gd name="T46" fmla="*/ 0 w 12607"/>
              <a:gd name="T47" fmla="*/ 6304 h 12594"/>
              <a:gd name="T48" fmla="*/ 1396 w 12607"/>
              <a:gd name="T49" fmla="*/ 7694 h 12594"/>
              <a:gd name="T50" fmla="*/ 1618 w 12607"/>
              <a:gd name="T51" fmla="*/ 7694 h 12594"/>
              <a:gd name="T52" fmla="*/ 1983 w 12607"/>
              <a:gd name="T53" fmla="*/ 8593 h 12594"/>
              <a:gd name="T54" fmla="*/ 1814 w 12607"/>
              <a:gd name="T55" fmla="*/ 8761 h 12594"/>
              <a:gd name="T56" fmla="*/ 1814 w 12607"/>
              <a:gd name="T57" fmla="*/ 10728 h 12594"/>
              <a:gd name="T58" fmla="*/ 1855 w 12607"/>
              <a:gd name="T59" fmla="*/ 10769 h 12594"/>
              <a:gd name="T60" fmla="*/ 3829 w 12607"/>
              <a:gd name="T61" fmla="*/ 10769 h 12594"/>
              <a:gd name="T62" fmla="*/ 3981 w 12607"/>
              <a:gd name="T63" fmla="*/ 10618 h 12594"/>
              <a:gd name="T64" fmla="*/ 4878 w 12607"/>
              <a:gd name="T65" fmla="*/ 10999 h 12594"/>
              <a:gd name="T66" fmla="*/ 4878 w 12607"/>
              <a:gd name="T67" fmla="*/ 11204 h 12594"/>
              <a:gd name="T68" fmla="*/ 6274 w 12607"/>
              <a:gd name="T69" fmla="*/ 12594 h 12594"/>
              <a:gd name="T70" fmla="*/ 6333 w 12607"/>
              <a:gd name="T71" fmla="*/ 12594 h 12594"/>
              <a:gd name="T72" fmla="*/ 7729 w 12607"/>
              <a:gd name="T73" fmla="*/ 11204 h 12594"/>
              <a:gd name="T74" fmla="*/ 7729 w 12607"/>
              <a:gd name="T75" fmla="*/ 11016 h 12594"/>
              <a:gd name="T76" fmla="*/ 8664 w 12607"/>
              <a:gd name="T77" fmla="*/ 10630 h 12594"/>
              <a:gd name="T78" fmla="*/ 8803 w 12607"/>
              <a:gd name="T79" fmla="*/ 10769 h 12594"/>
              <a:gd name="T80" fmla="*/ 10777 w 12607"/>
              <a:gd name="T81" fmla="*/ 10769 h 12594"/>
              <a:gd name="T82" fmla="*/ 10819 w 12607"/>
              <a:gd name="T83" fmla="*/ 10728 h 12594"/>
              <a:gd name="T84" fmla="*/ 10819 w 12607"/>
              <a:gd name="T85" fmla="*/ 8761 h 12594"/>
              <a:gd name="T86" fmla="*/ 10673 w 12607"/>
              <a:gd name="T87" fmla="*/ 8616 h 12594"/>
              <a:gd name="T88" fmla="*/ 11051 w 12607"/>
              <a:gd name="T89" fmla="*/ 7694 h 12594"/>
              <a:gd name="T90" fmla="*/ 11211 w 12607"/>
              <a:gd name="T91" fmla="*/ 7694 h 12594"/>
              <a:gd name="T92" fmla="*/ 12607 w 12607"/>
              <a:gd name="T93" fmla="*/ 6304 h 12594"/>
              <a:gd name="T94" fmla="*/ 12607 w 12607"/>
              <a:gd name="T95" fmla="*/ 6245 h 12594"/>
              <a:gd name="T96" fmla="*/ 11212 w 12607"/>
              <a:gd name="T97" fmla="*/ 4855 h 12594"/>
              <a:gd name="T98" fmla="*/ 6337 w 12607"/>
              <a:gd name="T99" fmla="*/ 8498 h 12594"/>
              <a:gd name="T100" fmla="*/ 4152 w 12607"/>
              <a:gd name="T101" fmla="*/ 6323 h 12594"/>
              <a:gd name="T102" fmla="*/ 6337 w 12607"/>
              <a:gd name="T103" fmla="*/ 4146 h 12594"/>
              <a:gd name="T104" fmla="*/ 8521 w 12607"/>
              <a:gd name="T105" fmla="*/ 6323 h 12594"/>
              <a:gd name="T106" fmla="*/ 6337 w 12607"/>
              <a:gd name="T107" fmla="*/ 8498 h 12594"/>
              <a:gd name="T108" fmla="*/ 6337 w 12607"/>
              <a:gd name="T109" fmla="*/ 8498 h 12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607" h="12594">
                <a:moveTo>
                  <a:pt x="11212" y="4855"/>
                </a:moveTo>
                <a:lnTo>
                  <a:pt x="11019" y="4855"/>
                </a:lnTo>
                <a:cubicBezTo>
                  <a:pt x="10923" y="4550"/>
                  <a:pt x="10796" y="4258"/>
                  <a:pt x="10644" y="3981"/>
                </a:cubicBezTo>
                <a:lnTo>
                  <a:pt x="10796" y="3830"/>
                </a:lnTo>
                <a:cubicBezTo>
                  <a:pt x="11341" y="3287"/>
                  <a:pt x="11341" y="2407"/>
                  <a:pt x="10796" y="1864"/>
                </a:cubicBezTo>
                <a:lnTo>
                  <a:pt x="10755" y="1823"/>
                </a:lnTo>
                <a:cubicBezTo>
                  <a:pt x="10209" y="1279"/>
                  <a:pt x="9326" y="1279"/>
                  <a:pt x="8781" y="1823"/>
                </a:cubicBezTo>
                <a:lnTo>
                  <a:pt x="8611" y="1992"/>
                </a:lnTo>
                <a:cubicBezTo>
                  <a:pt x="8332" y="1846"/>
                  <a:pt x="8037" y="1725"/>
                  <a:pt x="7729" y="1634"/>
                </a:cubicBezTo>
                <a:lnTo>
                  <a:pt x="7729" y="1390"/>
                </a:lnTo>
                <a:cubicBezTo>
                  <a:pt x="7729" y="622"/>
                  <a:pt x="7104" y="0"/>
                  <a:pt x="6333" y="0"/>
                </a:cubicBezTo>
                <a:lnTo>
                  <a:pt x="6274" y="0"/>
                </a:lnTo>
                <a:cubicBezTo>
                  <a:pt x="5503" y="0"/>
                  <a:pt x="4878" y="622"/>
                  <a:pt x="4878" y="1390"/>
                </a:cubicBezTo>
                <a:lnTo>
                  <a:pt x="4878" y="1652"/>
                </a:lnTo>
                <a:cubicBezTo>
                  <a:pt x="4584" y="1742"/>
                  <a:pt x="4301" y="1861"/>
                  <a:pt x="4033" y="2003"/>
                </a:cubicBezTo>
                <a:lnTo>
                  <a:pt x="3852" y="1823"/>
                </a:lnTo>
                <a:cubicBezTo>
                  <a:pt x="3307" y="1280"/>
                  <a:pt x="2423" y="1280"/>
                  <a:pt x="1878" y="1823"/>
                </a:cubicBezTo>
                <a:lnTo>
                  <a:pt x="1837" y="1864"/>
                </a:lnTo>
                <a:cubicBezTo>
                  <a:pt x="1292" y="2407"/>
                  <a:pt x="1292" y="3287"/>
                  <a:pt x="1837" y="3830"/>
                </a:cubicBezTo>
                <a:lnTo>
                  <a:pt x="2012" y="4004"/>
                </a:lnTo>
                <a:cubicBezTo>
                  <a:pt x="1865" y="4274"/>
                  <a:pt x="1743" y="4558"/>
                  <a:pt x="1650" y="4855"/>
                </a:cubicBezTo>
                <a:lnTo>
                  <a:pt x="1396" y="4855"/>
                </a:lnTo>
                <a:cubicBezTo>
                  <a:pt x="625" y="4855"/>
                  <a:pt x="0" y="5478"/>
                  <a:pt x="0" y="6245"/>
                </a:cubicBezTo>
                <a:lnTo>
                  <a:pt x="0" y="6304"/>
                </a:lnTo>
                <a:cubicBezTo>
                  <a:pt x="0" y="7072"/>
                  <a:pt x="625" y="7694"/>
                  <a:pt x="1396" y="7694"/>
                </a:cubicBezTo>
                <a:lnTo>
                  <a:pt x="1618" y="7694"/>
                </a:lnTo>
                <a:cubicBezTo>
                  <a:pt x="1710" y="8008"/>
                  <a:pt x="1833" y="8308"/>
                  <a:pt x="1983" y="8593"/>
                </a:cubicBezTo>
                <a:lnTo>
                  <a:pt x="1814" y="8761"/>
                </a:lnTo>
                <a:cubicBezTo>
                  <a:pt x="1269" y="9304"/>
                  <a:pt x="1269" y="10185"/>
                  <a:pt x="1814" y="10728"/>
                </a:cubicBezTo>
                <a:lnTo>
                  <a:pt x="1855" y="10769"/>
                </a:lnTo>
                <a:cubicBezTo>
                  <a:pt x="2400" y="11312"/>
                  <a:pt x="3284" y="11312"/>
                  <a:pt x="3829" y="10769"/>
                </a:cubicBezTo>
                <a:lnTo>
                  <a:pt x="3981" y="10618"/>
                </a:lnTo>
                <a:cubicBezTo>
                  <a:pt x="4264" y="10773"/>
                  <a:pt x="4564" y="10902"/>
                  <a:pt x="4878" y="10999"/>
                </a:cubicBezTo>
                <a:lnTo>
                  <a:pt x="4878" y="11204"/>
                </a:lnTo>
                <a:cubicBezTo>
                  <a:pt x="4878" y="11972"/>
                  <a:pt x="5503" y="12594"/>
                  <a:pt x="6274" y="12594"/>
                </a:cubicBezTo>
                <a:lnTo>
                  <a:pt x="6333" y="12594"/>
                </a:lnTo>
                <a:cubicBezTo>
                  <a:pt x="7104" y="12594"/>
                  <a:pt x="7729" y="11972"/>
                  <a:pt x="7729" y="11204"/>
                </a:cubicBezTo>
                <a:lnTo>
                  <a:pt x="7729" y="11016"/>
                </a:lnTo>
                <a:cubicBezTo>
                  <a:pt x="8056" y="10920"/>
                  <a:pt x="8368" y="10788"/>
                  <a:pt x="8664" y="10630"/>
                </a:cubicBezTo>
                <a:lnTo>
                  <a:pt x="8803" y="10769"/>
                </a:lnTo>
                <a:cubicBezTo>
                  <a:pt x="9348" y="11312"/>
                  <a:pt x="10233" y="11312"/>
                  <a:pt x="10777" y="10769"/>
                </a:cubicBezTo>
                <a:lnTo>
                  <a:pt x="10819" y="10728"/>
                </a:lnTo>
                <a:cubicBezTo>
                  <a:pt x="11364" y="10185"/>
                  <a:pt x="11364" y="9304"/>
                  <a:pt x="10819" y="8761"/>
                </a:cubicBezTo>
                <a:lnTo>
                  <a:pt x="10673" y="8616"/>
                </a:lnTo>
                <a:cubicBezTo>
                  <a:pt x="10828" y="8324"/>
                  <a:pt x="10956" y="8017"/>
                  <a:pt x="11051" y="7694"/>
                </a:cubicBezTo>
                <a:lnTo>
                  <a:pt x="11211" y="7694"/>
                </a:lnTo>
                <a:cubicBezTo>
                  <a:pt x="11982" y="7694"/>
                  <a:pt x="12607" y="7071"/>
                  <a:pt x="12607" y="6304"/>
                </a:cubicBezTo>
                <a:lnTo>
                  <a:pt x="12607" y="6245"/>
                </a:lnTo>
                <a:cubicBezTo>
                  <a:pt x="12607" y="5477"/>
                  <a:pt x="11982" y="4855"/>
                  <a:pt x="11212" y="4855"/>
                </a:cubicBezTo>
                <a:close/>
                <a:moveTo>
                  <a:pt x="6337" y="8498"/>
                </a:moveTo>
                <a:cubicBezTo>
                  <a:pt x="5130" y="8498"/>
                  <a:pt x="4152" y="7524"/>
                  <a:pt x="4152" y="6323"/>
                </a:cubicBezTo>
                <a:cubicBezTo>
                  <a:pt x="4152" y="5120"/>
                  <a:pt x="5130" y="4146"/>
                  <a:pt x="6337" y="4146"/>
                </a:cubicBezTo>
                <a:cubicBezTo>
                  <a:pt x="7544" y="4146"/>
                  <a:pt x="8521" y="5120"/>
                  <a:pt x="8521" y="6323"/>
                </a:cubicBezTo>
                <a:cubicBezTo>
                  <a:pt x="8521" y="7524"/>
                  <a:pt x="7544" y="8498"/>
                  <a:pt x="6337" y="8498"/>
                </a:cubicBezTo>
                <a:close/>
                <a:moveTo>
                  <a:pt x="6337" y="8498"/>
                </a:moveTo>
                <a:close/>
              </a:path>
            </a:pathLst>
          </a:custGeom>
          <a:gradFill>
            <a:gsLst>
              <a:gs pos="46000">
                <a:schemeClr val="bg1">
                  <a:alpha val="91000"/>
                </a:schemeClr>
              </a:gs>
              <a:gs pos="0">
                <a:schemeClr val="bg1"/>
              </a:gs>
              <a:gs pos="100000">
                <a:schemeClr val="accent1">
                  <a:lumMod val="20000"/>
                  <a:lumOff val="80000"/>
                  <a:alpha val="0"/>
                </a:schemeClr>
              </a:gs>
            </a:gsLst>
            <a:lin ang="5400000" scaled="1"/>
          </a:gradFill>
          <a:ln>
            <a:noFill/>
          </a:ln>
        </p:spPr>
      </p:sp>
      <p:sp>
        <p:nvSpPr>
          <p:cNvPr id="23" name="iconfont-1187-868110">
            <a:extLst>
              <a:ext uri="{FF2B5EF4-FFF2-40B4-BE49-F238E27FC236}">
                <a16:creationId xmlns="" xmlns:a16="http://schemas.microsoft.com/office/drawing/2014/main" id="{B8153049-6B78-4E56-A686-DDDEAF99CFAD}"/>
              </a:ext>
            </a:extLst>
          </p:cNvPr>
          <p:cNvSpPr>
            <a:spLocks noChangeAspect="1"/>
          </p:cNvSpPr>
          <p:nvPr/>
        </p:nvSpPr>
        <p:spPr bwMode="auto">
          <a:xfrm>
            <a:off x="5920103" y="3890883"/>
            <a:ext cx="360546" cy="347699"/>
          </a:xfrm>
          <a:custGeom>
            <a:avLst/>
            <a:gdLst>
              <a:gd name="T0" fmla="*/ 11888 w 12803"/>
              <a:gd name="T1" fmla="*/ 0 h 12345"/>
              <a:gd name="T2" fmla="*/ 914 w 12803"/>
              <a:gd name="T3" fmla="*/ 0 h 12345"/>
              <a:gd name="T4" fmla="*/ 0 w 12803"/>
              <a:gd name="T5" fmla="*/ 914 h 12345"/>
              <a:gd name="T6" fmla="*/ 0 w 12803"/>
              <a:gd name="T7" fmla="*/ 8687 h 12345"/>
              <a:gd name="T8" fmla="*/ 914 w 12803"/>
              <a:gd name="T9" fmla="*/ 9602 h 12345"/>
              <a:gd name="T10" fmla="*/ 3201 w 12803"/>
              <a:gd name="T11" fmla="*/ 9602 h 12345"/>
              <a:gd name="T12" fmla="*/ 3201 w 12803"/>
              <a:gd name="T13" fmla="*/ 12345 h 12345"/>
              <a:gd name="T14" fmla="*/ 8230 w 12803"/>
              <a:gd name="T15" fmla="*/ 9602 h 12345"/>
              <a:gd name="T16" fmla="*/ 11888 w 12803"/>
              <a:gd name="T17" fmla="*/ 9602 h 12345"/>
              <a:gd name="T18" fmla="*/ 12803 w 12803"/>
              <a:gd name="T19" fmla="*/ 8687 h 12345"/>
              <a:gd name="T20" fmla="*/ 12803 w 12803"/>
              <a:gd name="T21" fmla="*/ 914 h 12345"/>
              <a:gd name="T22" fmla="*/ 11888 w 12803"/>
              <a:gd name="T23" fmla="*/ 0 h 12345"/>
              <a:gd name="T24" fmla="*/ 3201 w 12803"/>
              <a:gd name="T25" fmla="*/ 5487 h 12345"/>
              <a:gd name="T26" fmla="*/ 2286 w 12803"/>
              <a:gd name="T27" fmla="*/ 4572 h 12345"/>
              <a:gd name="T28" fmla="*/ 3201 w 12803"/>
              <a:gd name="T29" fmla="*/ 3658 h 12345"/>
              <a:gd name="T30" fmla="*/ 4115 w 12803"/>
              <a:gd name="T31" fmla="*/ 4572 h 12345"/>
              <a:gd name="T32" fmla="*/ 3201 w 12803"/>
              <a:gd name="T33" fmla="*/ 5487 h 12345"/>
              <a:gd name="T34" fmla="*/ 6401 w 12803"/>
              <a:gd name="T35" fmla="*/ 5487 h 12345"/>
              <a:gd name="T36" fmla="*/ 5487 w 12803"/>
              <a:gd name="T37" fmla="*/ 4572 h 12345"/>
              <a:gd name="T38" fmla="*/ 6401 w 12803"/>
              <a:gd name="T39" fmla="*/ 3658 h 12345"/>
              <a:gd name="T40" fmla="*/ 7316 w 12803"/>
              <a:gd name="T41" fmla="*/ 4572 h 12345"/>
              <a:gd name="T42" fmla="*/ 6401 w 12803"/>
              <a:gd name="T43" fmla="*/ 5487 h 12345"/>
              <a:gd name="T44" fmla="*/ 9602 w 12803"/>
              <a:gd name="T45" fmla="*/ 5487 h 12345"/>
              <a:gd name="T46" fmla="*/ 8687 w 12803"/>
              <a:gd name="T47" fmla="*/ 4572 h 12345"/>
              <a:gd name="T48" fmla="*/ 9602 w 12803"/>
              <a:gd name="T49" fmla="*/ 3658 h 12345"/>
              <a:gd name="T50" fmla="*/ 10516 w 12803"/>
              <a:gd name="T51" fmla="*/ 4572 h 12345"/>
              <a:gd name="T52" fmla="*/ 9602 w 12803"/>
              <a:gd name="T53" fmla="*/ 5487 h 12345"/>
              <a:gd name="T54" fmla="*/ 9602 w 12803"/>
              <a:gd name="T55" fmla="*/ 5487 h 12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03" h="12345">
                <a:moveTo>
                  <a:pt x="11888" y="0"/>
                </a:moveTo>
                <a:lnTo>
                  <a:pt x="914" y="0"/>
                </a:lnTo>
                <a:cubicBezTo>
                  <a:pt x="409" y="0"/>
                  <a:pt x="0" y="409"/>
                  <a:pt x="0" y="914"/>
                </a:cubicBezTo>
                <a:lnTo>
                  <a:pt x="0" y="8687"/>
                </a:lnTo>
                <a:cubicBezTo>
                  <a:pt x="0" y="9193"/>
                  <a:pt x="409" y="9602"/>
                  <a:pt x="914" y="9602"/>
                </a:cubicBezTo>
                <a:lnTo>
                  <a:pt x="3201" y="9602"/>
                </a:lnTo>
                <a:lnTo>
                  <a:pt x="3201" y="12345"/>
                </a:lnTo>
                <a:lnTo>
                  <a:pt x="8230" y="9602"/>
                </a:lnTo>
                <a:lnTo>
                  <a:pt x="11888" y="9602"/>
                </a:lnTo>
                <a:cubicBezTo>
                  <a:pt x="12393" y="9602"/>
                  <a:pt x="12803" y="9193"/>
                  <a:pt x="12803" y="8687"/>
                </a:cubicBezTo>
                <a:lnTo>
                  <a:pt x="12803" y="914"/>
                </a:lnTo>
                <a:cubicBezTo>
                  <a:pt x="12803" y="409"/>
                  <a:pt x="12393" y="0"/>
                  <a:pt x="11888" y="0"/>
                </a:cubicBezTo>
                <a:close/>
                <a:moveTo>
                  <a:pt x="3201" y="5487"/>
                </a:moveTo>
                <a:cubicBezTo>
                  <a:pt x="2695" y="5487"/>
                  <a:pt x="2286" y="5077"/>
                  <a:pt x="2286" y="4572"/>
                </a:cubicBezTo>
                <a:cubicBezTo>
                  <a:pt x="2286" y="4067"/>
                  <a:pt x="2695" y="3658"/>
                  <a:pt x="3201" y="3658"/>
                </a:cubicBezTo>
                <a:cubicBezTo>
                  <a:pt x="3706" y="3658"/>
                  <a:pt x="4115" y="4067"/>
                  <a:pt x="4115" y="4572"/>
                </a:cubicBezTo>
                <a:cubicBezTo>
                  <a:pt x="4115" y="5077"/>
                  <a:pt x="3706" y="5487"/>
                  <a:pt x="3201" y="5487"/>
                </a:cubicBezTo>
                <a:close/>
                <a:moveTo>
                  <a:pt x="6401" y="5487"/>
                </a:moveTo>
                <a:cubicBezTo>
                  <a:pt x="5896" y="5487"/>
                  <a:pt x="5487" y="5077"/>
                  <a:pt x="5487" y="4572"/>
                </a:cubicBezTo>
                <a:cubicBezTo>
                  <a:pt x="5487" y="4067"/>
                  <a:pt x="5896" y="3658"/>
                  <a:pt x="6401" y="3658"/>
                </a:cubicBezTo>
                <a:cubicBezTo>
                  <a:pt x="6907" y="3658"/>
                  <a:pt x="7316" y="4067"/>
                  <a:pt x="7316" y="4572"/>
                </a:cubicBezTo>
                <a:cubicBezTo>
                  <a:pt x="7316" y="5077"/>
                  <a:pt x="6907" y="5487"/>
                  <a:pt x="6401" y="5487"/>
                </a:cubicBezTo>
                <a:close/>
                <a:moveTo>
                  <a:pt x="9602" y="5487"/>
                </a:moveTo>
                <a:cubicBezTo>
                  <a:pt x="9097" y="5487"/>
                  <a:pt x="8687" y="5077"/>
                  <a:pt x="8687" y="4572"/>
                </a:cubicBezTo>
                <a:cubicBezTo>
                  <a:pt x="8687" y="4067"/>
                  <a:pt x="9097" y="3658"/>
                  <a:pt x="9602" y="3658"/>
                </a:cubicBezTo>
                <a:cubicBezTo>
                  <a:pt x="10107" y="3658"/>
                  <a:pt x="10516" y="4067"/>
                  <a:pt x="10516" y="4572"/>
                </a:cubicBezTo>
                <a:cubicBezTo>
                  <a:pt x="10516" y="5077"/>
                  <a:pt x="10107" y="5487"/>
                  <a:pt x="9602" y="5487"/>
                </a:cubicBezTo>
                <a:close/>
                <a:moveTo>
                  <a:pt x="9602" y="5487"/>
                </a:moveTo>
                <a:close/>
              </a:path>
            </a:pathLst>
          </a:custGeom>
          <a:gradFill>
            <a:gsLst>
              <a:gs pos="44000">
                <a:schemeClr val="bg1">
                  <a:alpha val="92000"/>
                </a:schemeClr>
              </a:gs>
              <a:gs pos="0">
                <a:schemeClr val="bg1"/>
              </a:gs>
              <a:gs pos="100000">
                <a:schemeClr val="accent1">
                  <a:lumMod val="20000"/>
                  <a:lumOff val="80000"/>
                  <a:alpha val="0"/>
                </a:schemeClr>
              </a:gs>
            </a:gsLst>
            <a:lin ang="5400000" scaled="1"/>
          </a:gradFill>
          <a:ln>
            <a:noFill/>
          </a:ln>
        </p:spPr>
      </p:sp>
      <p:sp>
        <p:nvSpPr>
          <p:cNvPr id="24" name="iconfont-11899-5650847">
            <a:extLst>
              <a:ext uri="{FF2B5EF4-FFF2-40B4-BE49-F238E27FC236}">
                <a16:creationId xmlns="" xmlns:a16="http://schemas.microsoft.com/office/drawing/2014/main" id="{E847F3DB-3FF3-404B-BAE2-A392D594BFF7}"/>
              </a:ext>
            </a:extLst>
          </p:cNvPr>
          <p:cNvSpPr>
            <a:spLocks noChangeAspect="1"/>
          </p:cNvSpPr>
          <p:nvPr/>
        </p:nvSpPr>
        <p:spPr bwMode="auto">
          <a:xfrm>
            <a:off x="9823813" y="3884459"/>
            <a:ext cx="360546" cy="360546"/>
          </a:xfrm>
          <a:custGeom>
            <a:avLst/>
            <a:gdLst>
              <a:gd name="T0" fmla="*/ 0 w 10375"/>
              <a:gd name="T1" fmla="*/ 2108 h 10377"/>
              <a:gd name="T2" fmla="*/ 2108 w 10375"/>
              <a:gd name="T3" fmla="*/ 2270 h 10377"/>
              <a:gd name="T4" fmla="*/ 2270 w 10375"/>
              <a:gd name="T5" fmla="*/ 163 h 10377"/>
              <a:gd name="T6" fmla="*/ 163 w 10375"/>
              <a:gd name="T7" fmla="*/ 0 h 10377"/>
              <a:gd name="T8" fmla="*/ 1784 w 10375"/>
              <a:gd name="T9" fmla="*/ 1784 h 10377"/>
              <a:gd name="T10" fmla="*/ 486 w 10375"/>
              <a:gd name="T11" fmla="*/ 488 h 10377"/>
              <a:gd name="T12" fmla="*/ 1783 w 10375"/>
              <a:gd name="T13" fmla="*/ 1784 h 10377"/>
              <a:gd name="T14" fmla="*/ 8105 w 10375"/>
              <a:gd name="T15" fmla="*/ 163 h 10377"/>
              <a:gd name="T16" fmla="*/ 8268 w 10375"/>
              <a:gd name="T17" fmla="*/ 2270 h 10377"/>
              <a:gd name="T18" fmla="*/ 10375 w 10375"/>
              <a:gd name="T19" fmla="*/ 2108 h 10377"/>
              <a:gd name="T20" fmla="*/ 10213 w 10375"/>
              <a:gd name="T21" fmla="*/ 0 h 10377"/>
              <a:gd name="T22" fmla="*/ 8105 w 10375"/>
              <a:gd name="T23" fmla="*/ 163 h 10377"/>
              <a:gd name="T24" fmla="*/ 8591 w 10375"/>
              <a:gd name="T25" fmla="*/ 1784 h 10377"/>
              <a:gd name="T26" fmla="*/ 9888 w 10375"/>
              <a:gd name="T27" fmla="*/ 488 h 10377"/>
              <a:gd name="T28" fmla="*/ 9889 w 10375"/>
              <a:gd name="T29" fmla="*/ 1784 h 10377"/>
              <a:gd name="T30" fmla="*/ 8105 w 10375"/>
              <a:gd name="T31" fmla="*/ 10214 h 10377"/>
              <a:gd name="T32" fmla="*/ 10213 w 10375"/>
              <a:gd name="T33" fmla="*/ 10377 h 10377"/>
              <a:gd name="T34" fmla="*/ 10375 w 10375"/>
              <a:gd name="T35" fmla="*/ 8269 h 10377"/>
              <a:gd name="T36" fmla="*/ 8268 w 10375"/>
              <a:gd name="T37" fmla="*/ 8107 h 10377"/>
              <a:gd name="T38" fmla="*/ 9889 w 10375"/>
              <a:gd name="T39" fmla="*/ 9889 h 10377"/>
              <a:gd name="T40" fmla="*/ 8591 w 10375"/>
              <a:gd name="T41" fmla="*/ 8593 h 10377"/>
              <a:gd name="T42" fmla="*/ 9888 w 10375"/>
              <a:gd name="T43" fmla="*/ 9889 h 10377"/>
              <a:gd name="T44" fmla="*/ 0 w 10375"/>
              <a:gd name="T45" fmla="*/ 8269 h 10377"/>
              <a:gd name="T46" fmla="*/ 163 w 10375"/>
              <a:gd name="T47" fmla="*/ 10377 h 10377"/>
              <a:gd name="T48" fmla="*/ 2270 w 10375"/>
              <a:gd name="T49" fmla="*/ 10214 h 10377"/>
              <a:gd name="T50" fmla="*/ 2108 w 10375"/>
              <a:gd name="T51" fmla="*/ 8107 h 10377"/>
              <a:gd name="T52" fmla="*/ 0 w 10375"/>
              <a:gd name="T53" fmla="*/ 8269 h 10377"/>
              <a:gd name="T54" fmla="*/ 486 w 10375"/>
              <a:gd name="T55" fmla="*/ 9889 h 10377"/>
              <a:gd name="T56" fmla="*/ 1783 w 10375"/>
              <a:gd name="T57" fmla="*/ 8593 h 10377"/>
              <a:gd name="T58" fmla="*/ 1784 w 10375"/>
              <a:gd name="T59" fmla="*/ 9889 h 10377"/>
              <a:gd name="T60" fmla="*/ 2530 w 10375"/>
              <a:gd name="T61" fmla="*/ 3003 h 10377"/>
              <a:gd name="T62" fmla="*/ 2989 w 10375"/>
              <a:gd name="T63" fmla="*/ 2544 h 10377"/>
              <a:gd name="T64" fmla="*/ 7804 w 10375"/>
              <a:gd name="T65" fmla="*/ 7818 h 10377"/>
              <a:gd name="T66" fmla="*/ 735 w 10375"/>
              <a:gd name="T67" fmla="*/ 2270 h 10377"/>
              <a:gd name="T68" fmla="*/ 1535 w 10375"/>
              <a:gd name="T69" fmla="*/ 8106 h 10377"/>
              <a:gd name="T70" fmla="*/ 735 w 10375"/>
              <a:gd name="T71" fmla="*/ 2270 h 10377"/>
              <a:gd name="T72" fmla="*/ 8106 w 10375"/>
              <a:gd name="T73" fmla="*/ 735 h 10377"/>
              <a:gd name="T74" fmla="*/ 2270 w 10375"/>
              <a:gd name="T75" fmla="*/ 1535 h 10377"/>
              <a:gd name="T76" fmla="*/ 2270 w 10375"/>
              <a:gd name="T77" fmla="*/ 8842 h 10377"/>
              <a:gd name="T78" fmla="*/ 8106 w 10375"/>
              <a:gd name="T79" fmla="*/ 9642 h 10377"/>
              <a:gd name="T80" fmla="*/ 2270 w 10375"/>
              <a:gd name="T81" fmla="*/ 8842 h 10377"/>
              <a:gd name="T82" fmla="*/ 9640 w 10375"/>
              <a:gd name="T83" fmla="*/ 2270 h 10377"/>
              <a:gd name="T84" fmla="*/ 8840 w 10375"/>
              <a:gd name="T85" fmla="*/ 8106 h 10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375" h="10377">
                <a:moveTo>
                  <a:pt x="0" y="163"/>
                </a:moveTo>
                <a:lnTo>
                  <a:pt x="0" y="2108"/>
                </a:lnTo>
                <a:cubicBezTo>
                  <a:pt x="0" y="2198"/>
                  <a:pt x="73" y="2270"/>
                  <a:pt x="163" y="2270"/>
                </a:cubicBezTo>
                <a:lnTo>
                  <a:pt x="2108" y="2270"/>
                </a:lnTo>
                <a:cubicBezTo>
                  <a:pt x="2198" y="2270"/>
                  <a:pt x="2270" y="2198"/>
                  <a:pt x="2270" y="2108"/>
                </a:cubicBezTo>
                <a:lnTo>
                  <a:pt x="2270" y="163"/>
                </a:lnTo>
                <a:cubicBezTo>
                  <a:pt x="2270" y="73"/>
                  <a:pt x="2198" y="0"/>
                  <a:pt x="2108" y="0"/>
                </a:cubicBezTo>
                <a:lnTo>
                  <a:pt x="163" y="0"/>
                </a:lnTo>
                <a:cubicBezTo>
                  <a:pt x="73" y="1"/>
                  <a:pt x="0" y="74"/>
                  <a:pt x="0" y="163"/>
                </a:cubicBezTo>
                <a:close/>
                <a:moveTo>
                  <a:pt x="1784" y="1784"/>
                </a:moveTo>
                <a:lnTo>
                  <a:pt x="486" y="1784"/>
                </a:lnTo>
                <a:lnTo>
                  <a:pt x="486" y="488"/>
                </a:lnTo>
                <a:lnTo>
                  <a:pt x="1783" y="488"/>
                </a:lnTo>
                <a:lnTo>
                  <a:pt x="1783" y="1784"/>
                </a:lnTo>
                <a:lnTo>
                  <a:pt x="1784" y="1784"/>
                </a:lnTo>
                <a:close/>
                <a:moveTo>
                  <a:pt x="8105" y="163"/>
                </a:moveTo>
                <a:lnTo>
                  <a:pt x="8105" y="2108"/>
                </a:lnTo>
                <a:cubicBezTo>
                  <a:pt x="8105" y="2198"/>
                  <a:pt x="8178" y="2270"/>
                  <a:pt x="8268" y="2270"/>
                </a:cubicBezTo>
                <a:lnTo>
                  <a:pt x="10213" y="2270"/>
                </a:lnTo>
                <a:cubicBezTo>
                  <a:pt x="10303" y="2270"/>
                  <a:pt x="10375" y="2198"/>
                  <a:pt x="10375" y="2108"/>
                </a:cubicBezTo>
                <a:lnTo>
                  <a:pt x="10375" y="163"/>
                </a:lnTo>
                <a:cubicBezTo>
                  <a:pt x="10375" y="73"/>
                  <a:pt x="10303" y="0"/>
                  <a:pt x="10213" y="0"/>
                </a:cubicBezTo>
                <a:lnTo>
                  <a:pt x="8268" y="0"/>
                </a:lnTo>
                <a:cubicBezTo>
                  <a:pt x="8178" y="1"/>
                  <a:pt x="8105" y="74"/>
                  <a:pt x="8105" y="163"/>
                </a:cubicBezTo>
                <a:close/>
                <a:moveTo>
                  <a:pt x="9889" y="1784"/>
                </a:moveTo>
                <a:lnTo>
                  <a:pt x="8591" y="1784"/>
                </a:lnTo>
                <a:lnTo>
                  <a:pt x="8591" y="488"/>
                </a:lnTo>
                <a:lnTo>
                  <a:pt x="9888" y="488"/>
                </a:lnTo>
                <a:lnTo>
                  <a:pt x="9888" y="1784"/>
                </a:lnTo>
                <a:lnTo>
                  <a:pt x="9889" y="1784"/>
                </a:lnTo>
                <a:close/>
                <a:moveTo>
                  <a:pt x="8105" y="8269"/>
                </a:moveTo>
                <a:lnTo>
                  <a:pt x="8105" y="10214"/>
                </a:lnTo>
                <a:cubicBezTo>
                  <a:pt x="8105" y="10304"/>
                  <a:pt x="8178" y="10377"/>
                  <a:pt x="8268" y="10377"/>
                </a:cubicBezTo>
                <a:lnTo>
                  <a:pt x="10213" y="10377"/>
                </a:lnTo>
                <a:cubicBezTo>
                  <a:pt x="10303" y="10377"/>
                  <a:pt x="10375" y="10304"/>
                  <a:pt x="10375" y="10214"/>
                </a:cubicBezTo>
                <a:lnTo>
                  <a:pt x="10375" y="8269"/>
                </a:lnTo>
                <a:cubicBezTo>
                  <a:pt x="10375" y="8179"/>
                  <a:pt x="10303" y="8107"/>
                  <a:pt x="10213" y="8107"/>
                </a:cubicBezTo>
                <a:lnTo>
                  <a:pt x="8268" y="8107"/>
                </a:lnTo>
                <a:cubicBezTo>
                  <a:pt x="8178" y="8107"/>
                  <a:pt x="8105" y="8179"/>
                  <a:pt x="8105" y="8269"/>
                </a:cubicBezTo>
                <a:close/>
                <a:moveTo>
                  <a:pt x="9889" y="9889"/>
                </a:moveTo>
                <a:lnTo>
                  <a:pt x="8591" y="9889"/>
                </a:lnTo>
                <a:lnTo>
                  <a:pt x="8591" y="8593"/>
                </a:lnTo>
                <a:lnTo>
                  <a:pt x="9888" y="8593"/>
                </a:lnTo>
                <a:lnTo>
                  <a:pt x="9888" y="9889"/>
                </a:lnTo>
                <a:lnTo>
                  <a:pt x="9889" y="9889"/>
                </a:lnTo>
                <a:close/>
                <a:moveTo>
                  <a:pt x="0" y="8269"/>
                </a:moveTo>
                <a:lnTo>
                  <a:pt x="0" y="10214"/>
                </a:lnTo>
                <a:cubicBezTo>
                  <a:pt x="0" y="10304"/>
                  <a:pt x="73" y="10377"/>
                  <a:pt x="163" y="10377"/>
                </a:cubicBezTo>
                <a:lnTo>
                  <a:pt x="2108" y="10377"/>
                </a:lnTo>
                <a:cubicBezTo>
                  <a:pt x="2198" y="10377"/>
                  <a:pt x="2270" y="10304"/>
                  <a:pt x="2270" y="10214"/>
                </a:cubicBezTo>
                <a:lnTo>
                  <a:pt x="2270" y="8269"/>
                </a:lnTo>
                <a:cubicBezTo>
                  <a:pt x="2270" y="8179"/>
                  <a:pt x="2198" y="8107"/>
                  <a:pt x="2108" y="8107"/>
                </a:cubicBezTo>
                <a:lnTo>
                  <a:pt x="163" y="8107"/>
                </a:lnTo>
                <a:cubicBezTo>
                  <a:pt x="73" y="8107"/>
                  <a:pt x="0" y="8179"/>
                  <a:pt x="0" y="8269"/>
                </a:cubicBezTo>
                <a:close/>
                <a:moveTo>
                  <a:pt x="1784" y="9889"/>
                </a:moveTo>
                <a:lnTo>
                  <a:pt x="486" y="9889"/>
                </a:lnTo>
                <a:lnTo>
                  <a:pt x="486" y="8593"/>
                </a:lnTo>
                <a:lnTo>
                  <a:pt x="1783" y="8593"/>
                </a:lnTo>
                <a:lnTo>
                  <a:pt x="1783" y="9889"/>
                </a:lnTo>
                <a:lnTo>
                  <a:pt x="1784" y="9889"/>
                </a:lnTo>
                <a:close/>
                <a:moveTo>
                  <a:pt x="7345" y="7817"/>
                </a:moveTo>
                <a:lnTo>
                  <a:pt x="2530" y="3003"/>
                </a:lnTo>
                <a:cubicBezTo>
                  <a:pt x="2404" y="2877"/>
                  <a:pt x="2404" y="2670"/>
                  <a:pt x="2530" y="2544"/>
                </a:cubicBezTo>
                <a:cubicBezTo>
                  <a:pt x="2656" y="2418"/>
                  <a:pt x="2863" y="2418"/>
                  <a:pt x="2989" y="2544"/>
                </a:cubicBezTo>
                <a:lnTo>
                  <a:pt x="7804" y="7359"/>
                </a:lnTo>
                <a:cubicBezTo>
                  <a:pt x="7930" y="7485"/>
                  <a:pt x="7930" y="7692"/>
                  <a:pt x="7804" y="7818"/>
                </a:cubicBezTo>
                <a:cubicBezTo>
                  <a:pt x="7676" y="7943"/>
                  <a:pt x="7471" y="7943"/>
                  <a:pt x="7345" y="7817"/>
                </a:cubicBezTo>
                <a:close/>
                <a:moveTo>
                  <a:pt x="735" y="2270"/>
                </a:moveTo>
                <a:lnTo>
                  <a:pt x="1535" y="2270"/>
                </a:lnTo>
                <a:lnTo>
                  <a:pt x="1535" y="8106"/>
                </a:lnTo>
                <a:lnTo>
                  <a:pt x="735" y="8106"/>
                </a:lnTo>
                <a:lnTo>
                  <a:pt x="735" y="2270"/>
                </a:lnTo>
                <a:close/>
                <a:moveTo>
                  <a:pt x="2270" y="735"/>
                </a:moveTo>
                <a:lnTo>
                  <a:pt x="8106" y="735"/>
                </a:lnTo>
                <a:lnTo>
                  <a:pt x="8106" y="1535"/>
                </a:lnTo>
                <a:lnTo>
                  <a:pt x="2270" y="1535"/>
                </a:lnTo>
                <a:lnTo>
                  <a:pt x="2270" y="735"/>
                </a:lnTo>
                <a:close/>
                <a:moveTo>
                  <a:pt x="2270" y="8842"/>
                </a:moveTo>
                <a:lnTo>
                  <a:pt x="8106" y="8842"/>
                </a:lnTo>
                <a:lnTo>
                  <a:pt x="8106" y="9642"/>
                </a:lnTo>
                <a:lnTo>
                  <a:pt x="2270" y="9642"/>
                </a:lnTo>
                <a:lnTo>
                  <a:pt x="2270" y="8842"/>
                </a:lnTo>
                <a:close/>
                <a:moveTo>
                  <a:pt x="8840" y="2270"/>
                </a:moveTo>
                <a:lnTo>
                  <a:pt x="9640" y="2270"/>
                </a:lnTo>
                <a:lnTo>
                  <a:pt x="9640" y="8106"/>
                </a:lnTo>
                <a:lnTo>
                  <a:pt x="8840" y="8106"/>
                </a:lnTo>
                <a:lnTo>
                  <a:pt x="8840" y="2270"/>
                </a:lnTo>
                <a:close/>
              </a:path>
            </a:pathLst>
          </a:custGeom>
          <a:gradFill>
            <a:gsLst>
              <a:gs pos="44000">
                <a:schemeClr val="bg1">
                  <a:alpha val="92000"/>
                </a:schemeClr>
              </a:gs>
              <a:gs pos="0">
                <a:schemeClr val="bg1"/>
              </a:gs>
              <a:gs pos="100000">
                <a:schemeClr val="accent1">
                  <a:lumMod val="20000"/>
                  <a:lumOff val="80000"/>
                  <a:alpha val="0"/>
                </a:schemeClr>
              </a:gs>
            </a:gsLst>
            <a:lin ang="5400000" scaled="1"/>
          </a:gradFill>
          <a:ln>
            <a:noFill/>
          </a:ln>
        </p:spPr>
      </p:sp>
      <p:sp>
        <p:nvSpPr>
          <p:cNvPr id="25" name="iconfont-1191-801546">
            <a:extLst>
              <a:ext uri="{FF2B5EF4-FFF2-40B4-BE49-F238E27FC236}">
                <a16:creationId xmlns="" xmlns:a16="http://schemas.microsoft.com/office/drawing/2014/main" id="{28331A2E-74A1-403D-9623-60E7DCB9F3E7}"/>
              </a:ext>
            </a:extLst>
          </p:cNvPr>
          <p:cNvSpPr>
            <a:spLocks noChangeAspect="1"/>
          </p:cNvSpPr>
          <p:nvPr/>
        </p:nvSpPr>
        <p:spPr bwMode="auto">
          <a:xfrm>
            <a:off x="9823861" y="1832497"/>
            <a:ext cx="360451" cy="360546"/>
          </a:xfrm>
          <a:custGeom>
            <a:avLst/>
            <a:gdLst>
              <a:gd name="T0" fmla="*/ 4772 w 7922"/>
              <a:gd name="T1" fmla="*/ 5491 h 7922"/>
              <a:gd name="T2" fmla="*/ 3405 w 7922"/>
              <a:gd name="T3" fmla="*/ 4124 h 7922"/>
              <a:gd name="T4" fmla="*/ 6555 w 7922"/>
              <a:gd name="T5" fmla="*/ 973 h 7922"/>
              <a:gd name="T6" fmla="*/ 3961 w 7922"/>
              <a:gd name="T7" fmla="*/ 0 h 7922"/>
              <a:gd name="T8" fmla="*/ 0 w 7922"/>
              <a:gd name="T9" fmla="*/ 3961 h 7922"/>
              <a:gd name="T10" fmla="*/ 3961 w 7922"/>
              <a:gd name="T11" fmla="*/ 7922 h 7922"/>
              <a:gd name="T12" fmla="*/ 7922 w 7922"/>
              <a:gd name="T13" fmla="*/ 3961 h 7922"/>
              <a:gd name="T14" fmla="*/ 7673 w 7922"/>
              <a:gd name="T15" fmla="*/ 2589 h 7922"/>
              <a:gd name="T16" fmla="*/ 4772 w 7922"/>
              <a:gd name="T17" fmla="*/ 5491 h 7922"/>
              <a:gd name="T18" fmla="*/ 2648 w 7922"/>
              <a:gd name="T19" fmla="*/ 6240 h 7922"/>
              <a:gd name="T20" fmla="*/ 3158 w 7922"/>
              <a:gd name="T21" fmla="*/ 4371 h 7922"/>
              <a:gd name="T22" fmla="*/ 4525 w 7922"/>
              <a:gd name="T23" fmla="*/ 5737 h 7922"/>
              <a:gd name="T24" fmla="*/ 2648 w 7922"/>
              <a:gd name="T25" fmla="*/ 6240 h 7922"/>
              <a:gd name="T26" fmla="*/ 2648 w 7922"/>
              <a:gd name="T27" fmla="*/ 6240 h 79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922" h="7922">
                <a:moveTo>
                  <a:pt x="4772" y="5491"/>
                </a:moveTo>
                <a:lnTo>
                  <a:pt x="3405" y="4124"/>
                </a:lnTo>
                <a:lnTo>
                  <a:pt x="6555" y="973"/>
                </a:lnTo>
                <a:cubicBezTo>
                  <a:pt x="5860" y="369"/>
                  <a:pt x="4954" y="0"/>
                  <a:pt x="3961" y="0"/>
                </a:cubicBezTo>
                <a:cubicBezTo>
                  <a:pt x="1773" y="0"/>
                  <a:pt x="0" y="1773"/>
                  <a:pt x="0" y="3961"/>
                </a:cubicBezTo>
                <a:cubicBezTo>
                  <a:pt x="0" y="6148"/>
                  <a:pt x="1773" y="7922"/>
                  <a:pt x="3961" y="7922"/>
                </a:cubicBezTo>
                <a:cubicBezTo>
                  <a:pt x="6148" y="7922"/>
                  <a:pt x="7922" y="6148"/>
                  <a:pt x="7922" y="3961"/>
                </a:cubicBezTo>
                <a:cubicBezTo>
                  <a:pt x="7922" y="3478"/>
                  <a:pt x="7830" y="3017"/>
                  <a:pt x="7673" y="2589"/>
                </a:cubicBezTo>
                <a:lnTo>
                  <a:pt x="4772" y="5491"/>
                </a:lnTo>
                <a:close/>
                <a:moveTo>
                  <a:pt x="2648" y="6240"/>
                </a:moveTo>
                <a:lnTo>
                  <a:pt x="3158" y="4371"/>
                </a:lnTo>
                <a:lnTo>
                  <a:pt x="4525" y="5737"/>
                </a:lnTo>
                <a:lnTo>
                  <a:pt x="2648" y="6240"/>
                </a:lnTo>
                <a:close/>
                <a:moveTo>
                  <a:pt x="2648" y="6240"/>
                </a:moveTo>
                <a:close/>
              </a:path>
            </a:pathLst>
          </a:custGeom>
          <a:gradFill>
            <a:gsLst>
              <a:gs pos="44000">
                <a:schemeClr val="bg1">
                  <a:alpha val="92000"/>
                </a:schemeClr>
              </a:gs>
              <a:gs pos="0">
                <a:schemeClr val="bg1"/>
              </a:gs>
              <a:gs pos="100000">
                <a:schemeClr val="accent1">
                  <a:lumMod val="20000"/>
                  <a:lumOff val="80000"/>
                  <a:alpha val="0"/>
                </a:schemeClr>
              </a:gs>
            </a:gsLst>
            <a:lin ang="5400000" scaled="1"/>
          </a:gradFill>
          <a:ln>
            <a:noFill/>
          </a:ln>
        </p:spPr>
      </p:sp>
      <p:sp>
        <p:nvSpPr>
          <p:cNvPr id="27" name="iconfont-1187-868118">
            <a:extLst>
              <a:ext uri="{FF2B5EF4-FFF2-40B4-BE49-F238E27FC236}">
                <a16:creationId xmlns="" xmlns:a16="http://schemas.microsoft.com/office/drawing/2014/main" id="{D6DDF41A-9904-4519-9111-2D4662148934}"/>
              </a:ext>
            </a:extLst>
          </p:cNvPr>
          <p:cNvSpPr>
            <a:spLocks noChangeAspect="1"/>
          </p:cNvSpPr>
          <p:nvPr/>
        </p:nvSpPr>
        <p:spPr bwMode="auto">
          <a:xfrm>
            <a:off x="5933025" y="1832497"/>
            <a:ext cx="334703" cy="360546"/>
          </a:xfrm>
          <a:custGeom>
            <a:avLst/>
            <a:gdLst>
              <a:gd name="T0" fmla="*/ 10712 w 11708"/>
              <a:gd name="T1" fmla="*/ 21 h 12613"/>
              <a:gd name="T2" fmla="*/ 10456 w 11708"/>
              <a:gd name="T3" fmla="*/ 20 h 12613"/>
              <a:gd name="T4" fmla="*/ 10325 w 11708"/>
              <a:gd name="T5" fmla="*/ 47 h 12613"/>
              <a:gd name="T6" fmla="*/ 9395 w 11708"/>
              <a:gd name="T7" fmla="*/ 1216 h 12613"/>
              <a:gd name="T8" fmla="*/ 8433 w 11708"/>
              <a:gd name="T9" fmla="*/ 976 h 12613"/>
              <a:gd name="T10" fmla="*/ 7046 w 11708"/>
              <a:gd name="T11" fmla="*/ 1083 h 12613"/>
              <a:gd name="T12" fmla="*/ 4358 w 11708"/>
              <a:gd name="T13" fmla="*/ 2553 h 12613"/>
              <a:gd name="T14" fmla="*/ 3333 w 11708"/>
              <a:gd name="T15" fmla="*/ 3342 h 12613"/>
              <a:gd name="T16" fmla="*/ 1854 w 11708"/>
              <a:gd name="T17" fmla="*/ 3755 h 12613"/>
              <a:gd name="T18" fmla="*/ 728 w 11708"/>
              <a:gd name="T19" fmla="*/ 4023 h 12613"/>
              <a:gd name="T20" fmla="*/ 53 w 11708"/>
              <a:gd name="T21" fmla="*/ 4850 h 12613"/>
              <a:gd name="T22" fmla="*/ 32 w 11708"/>
              <a:gd name="T23" fmla="*/ 4916 h 12613"/>
              <a:gd name="T24" fmla="*/ 14 w 11708"/>
              <a:gd name="T25" fmla="*/ 4929 h 12613"/>
              <a:gd name="T26" fmla="*/ 0 w 11708"/>
              <a:gd name="T27" fmla="*/ 5056 h 12613"/>
              <a:gd name="T28" fmla="*/ 0 w 11708"/>
              <a:gd name="T29" fmla="*/ 5084 h 12613"/>
              <a:gd name="T30" fmla="*/ 0 w 11708"/>
              <a:gd name="T31" fmla="*/ 5282 h 12613"/>
              <a:gd name="T32" fmla="*/ 0 w 11708"/>
              <a:gd name="T33" fmla="*/ 5311 h 12613"/>
              <a:gd name="T34" fmla="*/ 15 w 11708"/>
              <a:gd name="T35" fmla="*/ 5466 h 12613"/>
              <a:gd name="T36" fmla="*/ 32 w 11708"/>
              <a:gd name="T37" fmla="*/ 5479 h 12613"/>
              <a:gd name="T38" fmla="*/ 320 w 11708"/>
              <a:gd name="T39" fmla="*/ 6494 h 12613"/>
              <a:gd name="T40" fmla="*/ 1657 w 11708"/>
              <a:gd name="T41" fmla="*/ 8578 h 12613"/>
              <a:gd name="T42" fmla="*/ 4450 w 11708"/>
              <a:gd name="T43" fmla="*/ 10985 h 12613"/>
              <a:gd name="T44" fmla="*/ 6401 w 11708"/>
              <a:gd name="T45" fmla="*/ 11632 h 12613"/>
              <a:gd name="T46" fmla="*/ 7491 w 11708"/>
              <a:gd name="T47" fmla="*/ 11224 h 12613"/>
              <a:gd name="T48" fmla="*/ 7750 w 11708"/>
              <a:gd name="T49" fmla="*/ 10617 h 12613"/>
              <a:gd name="T50" fmla="*/ 8144 w 11708"/>
              <a:gd name="T51" fmla="*/ 9057 h 12613"/>
              <a:gd name="T52" fmla="*/ 8945 w 11708"/>
              <a:gd name="T53" fmla="*/ 7679 h 12613"/>
              <a:gd name="T54" fmla="*/ 10341 w 11708"/>
              <a:gd name="T55" fmla="*/ 5606 h 12613"/>
              <a:gd name="T56" fmla="*/ 10610 w 11708"/>
              <a:gd name="T57" fmla="*/ 2746 h 12613"/>
              <a:gd name="T58" fmla="*/ 10473 w 11708"/>
              <a:gd name="T59" fmla="*/ 2318 h 12613"/>
              <a:gd name="T60" fmla="*/ 11658 w 11708"/>
              <a:gd name="T61" fmla="*/ 1351 h 12613"/>
              <a:gd name="T62" fmla="*/ 11683 w 11708"/>
              <a:gd name="T63" fmla="*/ 1246 h 12613"/>
              <a:gd name="T64" fmla="*/ 11683 w 11708"/>
              <a:gd name="T65" fmla="*/ 1001 h 12613"/>
              <a:gd name="T66" fmla="*/ 10712 w 11708"/>
              <a:gd name="T67" fmla="*/ 21 h 12613"/>
              <a:gd name="T68" fmla="*/ 8713 w 11708"/>
              <a:gd name="T69" fmla="*/ 2115 h 12613"/>
              <a:gd name="T70" fmla="*/ 6525 w 11708"/>
              <a:gd name="T71" fmla="*/ 3424 h 12613"/>
              <a:gd name="T72" fmla="*/ 4830 w 11708"/>
              <a:gd name="T73" fmla="*/ 5301 h 12613"/>
              <a:gd name="T74" fmla="*/ 2957 w 11708"/>
              <a:gd name="T75" fmla="*/ 6660 h 12613"/>
              <a:gd name="T76" fmla="*/ 2478 w 11708"/>
              <a:gd name="T77" fmla="*/ 6777 h 12613"/>
              <a:gd name="T78" fmla="*/ 2124 w 11708"/>
              <a:gd name="T79" fmla="*/ 6695 h 12613"/>
              <a:gd name="T80" fmla="*/ 1497 w 11708"/>
              <a:gd name="T81" fmla="*/ 5850 h 12613"/>
              <a:gd name="T82" fmla="*/ 1467 w 11708"/>
              <a:gd name="T83" fmla="*/ 5684 h 12613"/>
              <a:gd name="T84" fmla="*/ 1554 w 11708"/>
              <a:gd name="T85" fmla="*/ 5585 h 12613"/>
              <a:gd name="T86" fmla="*/ 3506 w 11708"/>
              <a:gd name="T87" fmla="*/ 5044 h 12613"/>
              <a:gd name="T88" fmla="*/ 5285 w 11708"/>
              <a:gd name="T89" fmla="*/ 3681 h 12613"/>
              <a:gd name="T90" fmla="*/ 6672 w 11708"/>
              <a:gd name="T91" fmla="*/ 2456 h 12613"/>
              <a:gd name="T92" fmla="*/ 8576 w 11708"/>
              <a:gd name="T93" fmla="*/ 2025 h 12613"/>
              <a:gd name="T94" fmla="*/ 8712 w 11708"/>
              <a:gd name="T95" fmla="*/ 2060 h 12613"/>
              <a:gd name="T96" fmla="*/ 8713 w 11708"/>
              <a:gd name="T97" fmla="*/ 2115 h 12613"/>
              <a:gd name="T98" fmla="*/ 10542 w 11708"/>
              <a:gd name="T99" fmla="*/ 1734 h 12613"/>
              <a:gd name="T100" fmla="*/ 9969 w 11708"/>
              <a:gd name="T101" fmla="*/ 1170 h 12613"/>
              <a:gd name="T102" fmla="*/ 10533 w 11708"/>
              <a:gd name="T103" fmla="*/ 598 h 12613"/>
              <a:gd name="T104" fmla="*/ 11105 w 11708"/>
              <a:gd name="T105" fmla="*/ 1161 h 12613"/>
              <a:gd name="T106" fmla="*/ 10542 w 11708"/>
              <a:gd name="T107" fmla="*/ 1734 h 12613"/>
              <a:gd name="T108" fmla="*/ 4679 w 11708"/>
              <a:gd name="T109" fmla="*/ 11663 h 12613"/>
              <a:gd name="T110" fmla="*/ 3078 w 11708"/>
              <a:gd name="T111" fmla="*/ 10636 h 12613"/>
              <a:gd name="T112" fmla="*/ 2902 w 11708"/>
              <a:gd name="T113" fmla="*/ 10642 h 12613"/>
              <a:gd name="T114" fmla="*/ 2568 w 11708"/>
              <a:gd name="T115" fmla="*/ 11810 h 12613"/>
              <a:gd name="T116" fmla="*/ 3422 w 11708"/>
              <a:gd name="T117" fmla="*/ 12610 h 12613"/>
              <a:gd name="T118" fmla="*/ 3848 w 11708"/>
              <a:gd name="T119" fmla="*/ 12613 h 12613"/>
              <a:gd name="T120" fmla="*/ 4739 w 11708"/>
              <a:gd name="T121" fmla="*/ 11817 h 12613"/>
              <a:gd name="T122" fmla="*/ 4679 w 11708"/>
              <a:gd name="T123" fmla="*/ 11663 h 12613"/>
              <a:gd name="T124" fmla="*/ 4679 w 11708"/>
              <a:gd name="T125" fmla="*/ 11663 h 126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708" h="12613">
                <a:moveTo>
                  <a:pt x="10712" y="21"/>
                </a:moveTo>
                <a:cubicBezTo>
                  <a:pt x="10627" y="18"/>
                  <a:pt x="10542" y="19"/>
                  <a:pt x="10456" y="20"/>
                </a:cubicBezTo>
                <a:cubicBezTo>
                  <a:pt x="10427" y="66"/>
                  <a:pt x="10358" y="9"/>
                  <a:pt x="10325" y="47"/>
                </a:cubicBezTo>
                <a:cubicBezTo>
                  <a:pt x="9728" y="203"/>
                  <a:pt x="9429" y="599"/>
                  <a:pt x="9395" y="1216"/>
                </a:cubicBezTo>
                <a:cubicBezTo>
                  <a:pt x="9078" y="1094"/>
                  <a:pt x="8763" y="1010"/>
                  <a:pt x="8433" y="976"/>
                </a:cubicBezTo>
                <a:cubicBezTo>
                  <a:pt x="7963" y="927"/>
                  <a:pt x="7502" y="974"/>
                  <a:pt x="7046" y="1083"/>
                </a:cubicBezTo>
                <a:cubicBezTo>
                  <a:pt x="6018" y="1331"/>
                  <a:pt x="5143" y="1861"/>
                  <a:pt x="4358" y="2553"/>
                </a:cubicBezTo>
                <a:cubicBezTo>
                  <a:pt x="4034" y="2839"/>
                  <a:pt x="3739" y="3160"/>
                  <a:pt x="3333" y="3342"/>
                </a:cubicBezTo>
                <a:cubicBezTo>
                  <a:pt x="2859" y="3553"/>
                  <a:pt x="2356" y="3651"/>
                  <a:pt x="1854" y="3755"/>
                </a:cubicBezTo>
                <a:cubicBezTo>
                  <a:pt x="1476" y="3833"/>
                  <a:pt x="1095" y="3895"/>
                  <a:pt x="728" y="4023"/>
                </a:cubicBezTo>
                <a:cubicBezTo>
                  <a:pt x="331" y="4162"/>
                  <a:pt x="116" y="4442"/>
                  <a:pt x="53" y="4850"/>
                </a:cubicBezTo>
                <a:cubicBezTo>
                  <a:pt x="50" y="4873"/>
                  <a:pt x="39" y="4894"/>
                  <a:pt x="32" y="4916"/>
                </a:cubicBezTo>
                <a:cubicBezTo>
                  <a:pt x="26" y="4925"/>
                  <a:pt x="20" y="4930"/>
                  <a:pt x="14" y="4929"/>
                </a:cubicBezTo>
                <a:cubicBezTo>
                  <a:pt x="9" y="4971"/>
                  <a:pt x="26" y="5016"/>
                  <a:pt x="0" y="5056"/>
                </a:cubicBezTo>
                <a:lnTo>
                  <a:pt x="0" y="5084"/>
                </a:lnTo>
                <a:cubicBezTo>
                  <a:pt x="22" y="5150"/>
                  <a:pt x="22" y="5216"/>
                  <a:pt x="0" y="5282"/>
                </a:cubicBezTo>
                <a:lnTo>
                  <a:pt x="0" y="5311"/>
                </a:lnTo>
                <a:cubicBezTo>
                  <a:pt x="28" y="5360"/>
                  <a:pt x="8" y="5415"/>
                  <a:pt x="15" y="5466"/>
                </a:cubicBezTo>
                <a:cubicBezTo>
                  <a:pt x="20" y="5466"/>
                  <a:pt x="26" y="5470"/>
                  <a:pt x="32" y="5479"/>
                </a:cubicBezTo>
                <a:cubicBezTo>
                  <a:pt x="100" y="5825"/>
                  <a:pt x="182" y="6167"/>
                  <a:pt x="320" y="6494"/>
                </a:cubicBezTo>
                <a:cubicBezTo>
                  <a:pt x="644" y="7267"/>
                  <a:pt x="1112" y="7948"/>
                  <a:pt x="1657" y="8578"/>
                </a:cubicBezTo>
                <a:cubicBezTo>
                  <a:pt x="2469" y="9518"/>
                  <a:pt x="3370" y="10357"/>
                  <a:pt x="4450" y="10985"/>
                </a:cubicBezTo>
                <a:cubicBezTo>
                  <a:pt x="5053" y="11336"/>
                  <a:pt x="5689" y="11607"/>
                  <a:pt x="6401" y="11632"/>
                </a:cubicBezTo>
                <a:cubicBezTo>
                  <a:pt x="6815" y="11647"/>
                  <a:pt x="7216" y="11591"/>
                  <a:pt x="7491" y="11224"/>
                </a:cubicBezTo>
                <a:cubicBezTo>
                  <a:pt x="7625" y="11045"/>
                  <a:pt x="7691" y="10831"/>
                  <a:pt x="7750" y="10617"/>
                </a:cubicBezTo>
                <a:cubicBezTo>
                  <a:pt x="7892" y="10100"/>
                  <a:pt x="7986" y="9571"/>
                  <a:pt x="8144" y="9057"/>
                </a:cubicBezTo>
                <a:cubicBezTo>
                  <a:pt x="8305" y="8535"/>
                  <a:pt x="8558" y="8071"/>
                  <a:pt x="8945" y="7679"/>
                </a:cubicBezTo>
                <a:cubicBezTo>
                  <a:pt x="9538" y="7075"/>
                  <a:pt x="10019" y="6392"/>
                  <a:pt x="10341" y="5606"/>
                </a:cubicBezTo>
                <a:cubicBezTo>
                  <a:pt x="10720" y="4681"/>
                  <a:pt x="10862" y="3731"/>
                  <a:pt x="10610" y="2746"/>
                </a:cubicBezTo>
                <a:cubicBezTo>
                  <a:pt x="10573" y="2601"/>
                  <a:pt x="10519" y="2460"/>
                  <a:pt x="10473" y="2318"/>
                </a:cubicBezTo>
                <a:cubicBezTo>
                  <a:pt x="11208" y="2202"/>
                  <a:pt x="11536" y="1935"/>
                  <a:pt x="11658" y="1351"/>
                </a:cubicBezTo>
                <a:cubicBezTo>
                  <a:pt x="11687" y="1326"/>
                  <a:pt x="11649" y="1269"/>
                  <a:pt x="11683" y="1246"/>
                </a:cubicBezTo>
                <a:lnTo>
                  <a:pt x="11683" y="1001"/>
                </a:lnTo>
                <a:cubicBezTo>
                  <a:pt x="11708" y="530"/>
                  <a:pt x="11169" y="0"/>
                  <a:pt x="10712" y="21"/>
                </a:cubicBezTo>
                <a:close/>
                <a:moveTo>
                  <a:pt x="8713" y="2115"/>
                </a:moveTo>
                <a:cubicBezTo>
                  <a:pt x="7823" y="2284"/>
                  <a:pt x="7160" y="2834"/>
                  <a:pt x="6525" y="3424"/>
                </a:cubicBezTo>
                <a:cubicBezTo>
                  <a:pt x="5905" y="3999"/>
                  <a:pt x="5362" y="4646"/>
                  <a:pt x="4830" y="5301"/>
                </a:cubicBezTo>
                <a:cubicBezTo>
                  <a:pt x="4327" y="5921"/>
                  <a:pt x="3724" y="6405"/>
                  <a:pt x="2957" y="6660"/>
                </a:cubicBezTo>
                <a:cubicBezTo>
                  <a:pt x="2802" y="6712"/>
                  <a:pt x="2638" y="6740"/>
                  <a:pt x="2478" y="6777"/>
                </a:cubicBezTo>
                <a:cubicBezTo>
                  <a:pt x="2347" y="6807"/>
                  <a:pt x="2235" y="6776"/>
                  <a:pt x="2124" y="6695"/>
                </a:cubicBezTo>
                <a:cubicBezTo>
                  <a:pt x="1826" y="6477"/>
                  <a:pt x="1597" y="6212"/>
                  <a:pt x="1497" y="5850"/>
                </a:cubicBezTo>
                <a:cubicBezTo>
                  <a:pt x="1482" y="5796"/>
                  <a:pt x="1476" y="5739"/>
                  <a:pt x="1467" y="5684"/>
                </a:cubicBezTo>
                <a:cubicBezTo>
                  <a:pt x="1456" y="5615"/>
                  <a:pt x="1473" y="5584"/>
                  <a:pt x="1554" y="5585"/>
                </a:cubicBezTo>
                <a:cubicBezTo>
                  <a:pt x="2257" y="5596"/>
                  <a:pt x="2897" y="5370"/>
                  <a:pt x="3506" y="5044"/>
                </a:cubicBezTo>
                <a:cubicBezTo>
                  <a:pt x="4172" y="4686"/>
                  <a:pt x="4738" y="4197"/>
                  <a:pt x="5285" y="3681"/>
                </a:cubicBezTo>
                <a:cubicBezTo>
                  <a:pt x="5733" y="3257"/>
                  <a:pt x="6159" y="2807"/>
                  <a:pt x="6672" y="2456"/>
                </a:cubicBezTo>
                <a:cubicBezTo>
                  <a:pt x="7250" y="2059"/>
                  <a:pt x="7882" y="1903"/>
                  <a:pt x="8576" y="2025"/>
                </a:cubicBezTo>
                <a:cubicBezTo>
                  <a:pt x="8622" y="2033"/>
                  <a:pt x="8667" y="2048"/>
                  <a:pt x="8712" y="2060"/>
                </a:cubicBezTo>
                <a:cubicBezTo>
                  <a:pt x="8730" y="2078"/>
                  <a:pt x="8729" y="2096"/>
                  <a:pt x="8713" y="2115"/>
                </a:cubicBezTo>
                <a:close/>
                <a:moveTo>
                  <a:pt x="10542" y="1734"/>
                </a:moveTo>
                <a:cubicBezTo>
                  <a:pt x="10236" y="1738"/>
                  <a:pt x="9974" y="1480"/>
                  <a:pt x="9969" y="1170"/>
                </a:cubicBezTo>
                <a:cubicBezTo>
                  <a:pt x="9965" y="863"/>
                  <a:pt x="10223" y="602"/>
                  <a:pt x="10533" y="598"/>
                </a:cubicBezTo>
                <a:cubicBezTo>
                  <a:pt x="10843" y="595"/>
                  <a:pt x="11101" y="849"/>
                  <a:pt x="11105" y="1161"/>
                </a:cubicBezTo>
                <a:cubicBezTo>
                  <a:pt x="11109" y="1469"/>
                  <a:pt x="10852" y="1730"/>
                  <a:pt x="10542" y="1734"/>
                </a:cubicBezTo>
                <a:close/>
                <a:moveTo>
                  <a:pt x="4679" y="11663"/>
                </a:moveTo>
                <a:cubicBezTo>
                  <a:pt x="4101" y="11390"/>
                  <a:pt x="3575" y="11034"/>
                  <a:pt x="3078" y="10636"/>
                </a:cubicBezTo>
                <a:cubicBezTo>
                  <a:pt x="3007" y="10579"/>
                  <a:pt x="2963" y="10583"/>
                  <a:pt x="2902" y="10642"/>
                </a:cubicBezTo>
                <a:cubicBezTo>
                  <a:pt x="2563" y="10967"/>
                  <a:pt x="2436" y="11355"/>
                  <a:pt x="2568" y="11810"/>
                </a:cubicBezTo>
                <a:cubicBezTo>
                  <a:pt x="2693" y="12243"/>
                  <a:pt x="2998" y="12493"/>
                  <a:pt x="3422" y="12610"/>
                </a:cubicBezTo>
                <a:cubicBezTo>
                  <a:pt x="3564" y="12611"/>
                  <a:pt x="3706" y="12612"/>
                  <a:pt x="3848" y="12613"/>
                </a:cubicBezTo>
                <a:cubicBezTo>
                  <a:pt x="4294" y="12515"/>
                  <a:pt x="4594" y="12254"/>
                  <a:pt x="4739" y="11817"/>
                </a:cubicBezTo>
                <a:cubicBezTo>
                  <a:pt x="4763" y="11744"/>
                  <a:pt x="4760" y="11701"/>
                  <a:pt x="4679" y="11663"/>
                </a:cubicBezTo>
                <a:close/>
                <a:moveTo>
                  <a:pt x="4679" y="11663"/>
                </a:moveTo>
                <a:close/>
              </a:path>
            </a:pathLst>
          </a:custGeom>
          <a:gradFill>
            <a:gsLst>
              <a:gs pos="44000">
                <a:schemeClr val="bg1">
                  <a:alpha val="92000"/>
                </a:schemeClr>
              </a:gs>
              <a:gs pos="0">
                <a:schemeClr val="bg1"/>
              </a:gs>
              <a:gs pos="100000">
                <a:schemeClr val="accent1">
                  <a:lumMod val="20000"/>
                  <a:lumOff val="80000"/>
                  <a:alpha val="0"/>
                </a:schemeClr>
              </a:gs>
            </a:gsLst>
            <a:lin ang="5400000" scaled="1"/>
          </a:gradFill>
          <a:ln>
            <a:noFill/>
          </a:ln>
        </p:spPr>
      </p:sp>
      <p:sp>
        <p:nvSpPr>
          <p:cNvPr id="28" name="iconfont-1187-868386">
            <a:extLst>
              <a:ext uri="{FF2B5EF4-FFF2-40B4-BE49-F238E27FC236}">
                <a16:creationId xmlns="" xmlns:a16="http://schemas.microsoft.com/office/drawing/2014/main" id="{279A5A21-52D2-42D4-BB0B-D38CDB93185B}"/>
              </a:ext>
            </a:extLst>
          </p:cNvPr>
          <p:cNvSpPr>
            <a:spLocks noChangeAspect="1"/>
          </p:cNvSpPr>
          <p:nvPr/>
        </p:nvSpPr>
        <p:spPr bwMode="auto">
          <a:xfrm>
            <a:off x="2033515" y="3911151"/>
            <a:ext cx="360546" cy="307162"/>
          </a:xfrm>
          <a:custGeom>
            <a:avLst/>
            <a:gdLst>
              <a:gd name="T0" fmla="*/ 12330 w 12804"/>
              <a:gd name="T1" fmla="*/ 2371 h 10907"/>
              <a:gd name="T2" fmla="*/ 11382 w 12804"/>
              <a:gd name="T3" fmla="*/ 2371 h 10907"/>
              <a:gd name="T4" fmla="*/ 11382 w 12804"/>
              <a:gd name="T5" fmla="*/ 3319 h 10907"/>
              <a:gd name="T6" fmla="*/ 10907 w 12804"/>
              <a:gd name="T7" fmla="*/ 3793 h 10907"/>
              <a:gd name="T8" fmla="*/ 10433 w 12804"/>
              <a:gd name="T9" fmla="*/ 3319 h 10907"/>
              <a:gd name="T10" fmla="*/ 10433 w 12804"/>
              <a:gd name="T11" fmla="*/ 2371 h 10907"/>
              <a:gd name="T12" fmla="*/ 9485 w 12804"/>
              <a:gd name="T13" fmla="*/ 2371 h 10907"/>
              <a:gd name="T14" fmla="*/ 9010 w 12804"/>
              <a:gd name="T15" fmla="*/ 1897 h 10907"/>
              <a:gd name="T16" fmla="*/ 9485 w 12804"/>
              <a:gd name="T17" fmla="*/ 1422 h 10907"/>
              <a:gd name="T18" fmla="*/ 10433 w 12804"/>
              <a:gd name="T19" fmla="*/ 1422 h 10907"/>
              <a:gd name="T20" fmla="*/ 10433 w 12804"/>
              <a:gd name="T21" fmla="*/ 474 h 10907"/>
              <a:gd name="T22" fmla="*/ 10907 w 12804"/>
              <a:gd name="T23" fmla="*/ 0 h 10907"/>
              <a:gd name="T24" fmla="*/ 11382 w 12804"/>
              <a:gd name="T25" fmla="*/ 474 h 10907"/>
              <a:gd name="T26" fmla="*/ 11382 w 12804"/>
              <a:gd name="T27" fmla="*/ 1422 h 10907"/>
              <a:gd name="T28" fmla="*/ 12330 w 12804"/>
              <a:gd name="T29" fmla="*/ 1422 h 10907"/>
              <a:gd name="T30" fmla="*/ 12804 w 12804"/>
              <a:gd name="T31" fmla="*/ 1897 h 10907"/>
              <a:gd name="T32" fmla="*/ 12330 w 12804"/>
              <a:gd name="T33" fmla="*/ 2371 h 10907"/>
              <a:gd name="T34" fmla="*/ 9485 w 12804"/>
              <a:gd name="T35" fmla="*/ 4031 h 10907"/>
              <a:gd name="T36" fmla="*/ 8773 w 12804"/>
              <a:gd name="T37" fmla="*/ 4742 h 10907"/>
              <a:gd name="T38" fmla="*/ 8062 w 12804"/>
              <a:gd name="T39" fmla="*/ 4031 h 10907"/>
              <a:gd name="T40" fmla="*/ 8773 w 12804"/>
              <a:gd name="T41" fmla="*/ 3319 h 10907"/>
              <a:gd name="T42" fmla="*/ 9485 w 12804"/>
              <a:gd name="T43" fmla="*/ 4031 h 10907"/>
              <a:gd name="T44" fmla="*/ 7588 w 12804"/>
              <a:gd name="T45" fmla="*/ 2371 h 10907"/>
              <a:gd name="T46" fmla="*/ 948 w 12804"/>
              <a:gd name="T47" fmla="*/ 2371 h 10907"/>
              <a:gd name="T48" fmla="*/ 948 w 12804"/>
              <a:gd name="T49" fmla="*/ 8980 h 10907"/>
              <a:gd name="T50" fmla="*/ 3764 w 12804"/>
              <a:gd name="T51" fmla="*/ 4327 h 10907"/>
              <a:gd name="T52" fmla="*/ 6868 w 12804"/>
              <a:gd name="T53" fmla="*/ 9010 h 10907"/>
              <a:gd name="T54" fmla="*/ 8454 w 12804"/>
              <a:gd name="T55" fmla="*/ 6639 h 10907"/>
              <a:gd name="T56" fmla="*/ 9959 w 12804"/>
              <a:gd name="T57" fmla="*/ 8980 h 10907"/>
              <a:gd name="T58" fmla="*/ 10433 w 12804"/>
              <a:gd name="T59" fmla="*/ 8980 h 10907"/>
              <a:gd name="T60" fmla="*/ 10433 w 12804"/>
              <a:gd name="T61" fmla="*/ 6165 h 10907"/>
              <a:gd name="T62" fmla="*/ 10907 w 12804"/>
              <a:gd name="T63" fmla="*/ 5690 h 10907"/>
              <a:gd name="T64" fmla="*/ 11382 w 12804"/>
              <a:gd name="T65" fmla="*/ 6165 h 10907"/>
              <a:gd name="T66" fmla="*/ 11382 w 12804"/>
              <a:gd name="T67" fmla="*/ 9959 h 10907"/>
              <a:gd name="T68" fmla="*/ 10433 w 12804"/>
              <a:gd name="T69" fmla="*/ 10907 h 10907"/>
              <a:gd name="T70" fmla="*/ 948 w 12804"/>
              <a:gd name="T71" fmla="*/ 10907 h 10907"/>
              <a:gd name="T72" fmla="*/ 0 w 12804"/>
              <a:gd name="T73" fmla="*/ 9959 h 10907"/>
              <a:gd name="T74" fmla="*/ 0 w 12804"/>
              <a:gd name="T75" fmla="*/ 2371 h 10907"/>
              <a:gd name="T76" fmla="*/ 948 w 12804"/>
              <a:gd name="T77" fmla="*/ 1422 h 10907"/>
              <a:gd name="T78" fmla="*/ 7588 w 12804"/>
              <a:gd name="T79" fmla="*/ 1422 h 10907"/>
              <a:gd name="T80" fmla="*/ 8062 w 12804"/>
              <a:gd name="T81" fmla="*/ 1897 h 10907"/>
              <a:gd name="T82" fmla="*/ 7588 w 12804"/>
              <a:gd name="T83" fmla="*/ 2371 h 10907"/>
              <a:gd name="T84" fmla="*/ 7588 w 12804"/>
              <a:gd name="T85" fmla="*/ 2371 h 109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804" h="10907">
                <a:moveTo>
                  <a:pt x="12330" y="2371"/>
                </a:moveTo>
                <a:lnTo>
                  <a:pt x="11382" y="2371"/>
                </a:lnTo>
                <a:lnTo>
                  <a:pt x="11382" y="3319"/>
                </a:lnTo>
                <a:cubicBezTo>
                  <a:pt x="11382" y="3581"/>
                  <a:pt x="11169" y="3793"/>
                  <a:pt x="10907" y="3793"/>
                </a:cubicBezTo>
                <a:cubicBezTo>
                  <a:pt x="10646" y="3793"/>
                  <a:pt x="10433" y="3581"/>
                  <a:pt x="10433" y="3319"/>
                </a:cubicBezTo>
                <a:lnTo>
                  <a:pt x="10433" y="2371"/>
                </a:lnTo>
                <a:lnTo>
                  <a:pt x="9485" y="2371"/>
                </a:lnTo>
                <a:cubicBezTo>
                  <a:pt x="9223" y="2371"/>
                  <a:pt x="9010" y="2158"/>
                  <a:pt x="9010" y="1897"/>
                </a:cubicBezTo>
                <a:cubicBezTo>
                  <a:pt x="9010" y="1635"/>
                  <a:pt x="9223" y="1422"/>
                  <a:pt x="9485" y="1422"/>
                </a:cubicBezTo>
                <a:lnTo>
                  <a:pt x="10433" y="1422"/>
                </a:lnTo>
                <a:lnTo>
                  <a:pt x="10433" y="474"/>
                </a:lnTo>
                <a:cubicBezTo>
                  <a:pt x="10433" y="212"/>
                  <a:pt x="10646" y="0"/>
                  <a:pt x="10907" y="0"/>
                </a:cubicBezTo>
                <a:cubicBezTo>
                  <a:pt x="11169" y="0"/>
                  <a:pt x="11382" y="212"/>
                  <a:pt x="11382" y="474"/>
                </a:cubicBezTo>
                <a:lnTo>
                  <a:pt x="11382" y="1422"/>
                </a:lnTo>
                <a:lnTo>
                  <a:pt x="12330" y="1422"/>
                </a:lnTo>
                <a:cubicBezTo>
                  <a:pt x="12592" y="1422"/>
                  <a:pt x="12804" y="1635"/>
                  <a:pt x="12804" y="1897"/>
                </a:cubicBezTo>
                <a:cubicBezTo>
                  <a:pt x="12804" y="2158"/>
                  <a:pt x="12592" y="2371"/>
                  <a:pt x="12330" y="2371"/>
                </a:cubicBezTo>
                <a:close/>
                <a:moveTo>
                  <a:pt x="9485" y="4031"/>
                </a:moveTo>
                <a:cubicBezTo>
                  <a:pt x="9485" y="4423"/>
                  <a:pt x="9166" y="4742"/>
                  <a:pt x="8773" y="4742"/>
                </a:cubicBezTo>
                <a:cubicBezTo>
                  <a:pt x="8381" y="4742"/>
                  <a:pt x="8062" y="4423"/>
                  <a:pt x="8062" y="4031"/>
                </a:cubicBezTo>
                <a:cubicBezTo>
                  <a:pt x="8062" y="3638"/>
                  <a:pt x="8381" y="3319"/>
                  <a:pt x="8773" y="3319"/>
                </a:cubicBezTo>
                <a:cubicBezTo>
                  <a:pt x="9166" y="3319"/>
                  <a:pt x="9485" y="3638"/>
                  <a:pt x="9485" y="4031"/>
                </a:cubicBezTo>
                <a:close/>
                <a:moveTo>
                  <a:pt x="7588" y="2371"/>
                </a:moveTo>
                <a:lnTo>
                  <a:pt x="948" y="2371"/>
                </a:lnTo>
                <a:lnTo>
                  <a:pt x="948" y="8980"/>
                </a:lnTo>
                <a:cubicBezTo>
                  <a:pt x="949" y="8977"/>
                  <a:pt x="1987" y="4327"/>
                  <a:pt x="3764" y="4327"/>
                </a:cubicBezTo>
                <a:cubicBezTo>
                  <a:pt x="4935" y="4327"/>
                  <a:pt x="6126" y="7923"/>
                  <a:pt x="6868" y="9010"/>
                </a:cubicBezTo>
                <a:cubicBezTo>
                  <a:pt x="6868" y="9010"/>
                  <a:pt x="7450" y="6654"/>
                  <a:pt x="8454" y="6639"/>
                </a:cubicBezTo>
                <a:cubicBezTo>
                  <a:pt x="9447" y="6624"/>
                  <a:pt x="9959" y="8980"/>
                  <a:pt x="9959" y="8980"/>
                </a:cubicBezTo>
                <a:lnTo>
                  <a:pt x="10433" y="8980"/>
                </a:lnTo>
                <a:lnTo>
                  <a:pt x="10433" y="6165"/>
                </a:lnTo>
                <a:cubicBezTo>
                  <a:pt x="10433" y="5903"/>
                  <a:pt x="10646" y="5690"/>
                  <a:pt x="10907" y="5690"/>
                </a:cubicBezTo>
                <a:cubicBezTo>
                  <a:pt x="11169" y="5690"/>
                  <a:pt x="11382" y="5903"/>
                  <a:pt x="11382" y="6165"/>
                </a:cubicBezTo>
                <a:lnTo>
                  <a:pt x="11382" y="9959"/>
                </a:lnTo>
                <a:cubicBezTo>
                  <a:pt x="11382" y="10483"/>
                  <a:pt x="10957" y="10907"/>
                  <a:pt x="10433" y="10907"/>
                </a:cubicBezTo>
                <a:lnTo>
                  <a:pt x="948" y="10907"/>
                </a:lnTo>
                <a:cubicBezTo>
                  <a:pt x="424" y="10907"/>
                  <a:pt x="0" y="10483"/>
                  <a:pt x="0" y="9959"/>
                </a:cubicBezTo>
                <a:lnTo>
                  <a:pt x="0" y="2371"/>
                </a:lnTo>
                <a:cubicBezTo>
                  <a:pt x="0" y="1847"/>
                  <a:pt x="424" y="1422"/>
                  <a:pt x="948" y="1422"/>
                </a:cubicBezTo>
                <a:lnTo>
                  <a:pt x="7588" y="1422"/>
                </a:lnTo>
                <a:cubicBezTo>
                  <a:pt x="7850" y="1422"/>
                  <a:pt x="8062" y="1635"/>
                  <a:pt x="8062" y="1897"/>
                </a:cubicBezTo>
                <a:cubicBezTo>
                  <a:pt x="8062" y="2158"/>
                  <a:pt x="7850" y="2371"/>
                  <a:pt x="7588" y="2371"/>
                </a:cubicBezTo>
                <a:close/>
                <a:moveTo>
                  <a:pt x="7588" y="2371"/>
                </a:moveTo>
                <a:close/>
              </a:path>
            </a:pathLst>
          </a:custGeom>
          <a:gradFill>
            <a:gsLst>
              <a:gs pos="44000">
                <a:schemeClr val="bg1">
                  <a:alpha val="92000"/>
                </a:schemeClr>
              </a:gs>
              <a:gs pos="0">
                <a:schemeClr val="bg1"/>
              </a:gs>
              <a:gs pos="100000">
                <a:schemeClr val="accent1">
                  <a:lumMod val="20000"/>
                  <a:lumOff val="80000"/>
                  <a:alpha val="0"/>
                </a:schemeClr>
              </a:gs>
            </a:gsLst>
            <a:lin ang="5400000" scaled="1"/>
          </a:gradFill>
          <a:ln>
            <a:noFill/>
          </a:ln>
        </p:spPr>
      </p:sp>
    </p:spTree>
    <p:custDataLst>
      <p:tags r:id="rId1"/>
    </p:custDataLst>
    <p:extLst>
      <p:ext uri="{BB962C8B-B14F-4D97-AF65-F5344CB8AC3E}">
        <p14:creationId xmlns:p14="http://schemas.microsoft.com/office/powerpoint/2010/main" val="273476853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文本占位符 9">
            <a:extLst>
              <a:ext uri="{FF2B5EF4-FFF2-40B4-BE49-F238E27FC236}">
                <a16:creationId xmlns="" xmlns:a16="http://schemas.microsoft.com/office/drawing/2014/main" id="{A40051A9-05CC-40B6-9083-094B81A41EE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多段含图文本页</a:t>
            </a:r>
          </a:p>
        </p:txBody>
      </p:sp>
      <p:sp>
        <p:nvSpPr>
          <p:cNvPr id="14" name="文本占位符 13">
            <a:extLst>
              <a:ext uri="{FF2B5EF4-FFF2-40B4-BE49-F238E27FC236}">
                <a16:creationId xmlns="" xmlns:a16="http://schemas.microsoft.com/office/drawing/2014/main" id="{55971F11-8399-48E3-B204-2A6E6C08F29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altLang="zh-CN" dirty="0"/>
              <a:t>MULTI-SEGMENT GRAPHIC PAGE</a:t>
            </a:r>
            <a:endParaRPr lang="zh-CN" altLang="en-US" dirty="0"/>
          </a:p>
        </p:txBody>
      </p:sp>
      <p:sp>
        <p:nvSpPr>
          <p:cNvPr id="12" name="文本占位符 11">
            <a:extLst>
              <a:ext uri="{FF2B5EF4-FFF2-40B4-BE49-F238E27FC236}">
                <a16:creationId xmlns="" xmlns:a16="http://schemas.microsoft.com/office/drawing/2014/main" id="{42DC660F-967A-4F52-8380-2F7EA82D9EF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zh-CN" altLang="en-US" dirty="0"/>
              <a:t>这里可以简单写一下自己的论点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="" xmlns:a16="http://schemas.microsoft.com/office/drawing/2014/main" id="{326025C6-5D2F-48DC-AB6E-B10E4BB42D3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/>
              <a:t>这里可以简单写一下自己的论点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11E632AE-66D7-499A-BC86-9B2745E3E7F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/>
              <a:t>这里可以简单写一下自己的论点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C472A7EC-5038-4B6A-88D2-687B2419A39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CN" altLang="en-US" dirty="0"/>
              <a:t>这里可以简单写一下自己的论点</a:t>
            </a:r>
          </a:p>
        </p:txBody>
      </p:sp>
      <p:sp>
        <p:nvSpPr>
          <p:cNvPr id="8" name="文本占位符 7">
            <a:extLst>
              <a:ext uri="{FF2B5EF4-FFF2-40B4-BE49-F238E27FC236}">
                <a16:creationId xmlns="" xmlns:a16="http://schemas.microsoft.com/office/drawing/2014/main" id="{6CA0F184-373B-40E3-91E1-445AEF6CF292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altLang="zh-CN" dirty="0"/>
              <a:t>02</a:t>
            </a:r>
            <a:endParaRPr lang="zh-CN" altLang="en-US" dirty="0"/>
          </a:p>
        </p:txBody>
      </p:sp>
      <p:sp>
        <p:nvSpPr>
          <p:cNvPr id="11" name="内容占位符 10">
            <a:extLst>
              <a:ext uri="{FF2B5EF4-FFF2-40B4-BE49-F238E27FC236}">
                <a16:creationId xmlns="" xmlns:a16="http://schemas.microsoft.com/office/drawing/2014/main" id="{3294D288-6E7B-422A-9BF4-5648D6FE8C8F}"/>
              </a:ext>
            </a:extLst>
          </p:cNvPr>
          <p:cNvSpPr>
            <a:spLocks noGrp="1"/>
          </p:cNvSpPr>
          <p:nvPr>
            <p:ph sz="quarter" idx="19"/>
          </p:nvPr>
        </p:nvSpPr>
        <p:spPr/>
        <p:txBody>
          <a:bodyPr/>
          <a:lstStyle/>
          <a:p>
            <a:r>
              <a:rPr lang="en-US" altLang="zh-CN" dirty="0"/>
              <a:t>PART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03435168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3CEA37D6-CE0B-4AA6-BF40-2AEE9CFC6A4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一段图文页</a:t>
            </a:r>
          </a:p>
        </p:txBody>
      </p:sp>
      <p:pic>
        <p:nvPicPr>
          <p:cNvPr id="11" name="图片占位符 10">
            <a:extLst>
              <a:ext uri="{FF2B5EF4-FFF2-40B4-BE49-F238E27FC236}">
                <a16:creationId xmlns="" xmlns:a16="http://schemas.microsoft.com/office/drawing/2014/main" id="{243A98E4-0563-468E-9A89-AEABC05B50B0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87"/>
          <a:stretch/>
        </p:blipFill>
        <p:spPr>
          <a:xfrm>
            <a:off x="633414" y="1417638"/>
            <a:ext cx="10934700" cy="2011362"/>
          </a:xfrm>
        </p:spPr>
      </p:pic>
      <p:sp>
        <p:nvSpPr>
          <p:cNvPr id="12" name="矩形 11">
            <a:extLst>
              <a:ext uri="{FF2B5EF4-FFF2-40B4-BE49-F238E27FC236}">
                <a16:creationId xmlns="" xmlns:a16="http://schemas.microsoft.com/office/drawing/2014/main" id="{CF9F75ED-33FD-410F-8CF9-0CD7061E63BE}"/>
              </a:ext>
            </a:extLst>
          </p:cNvPr>
          <p:cNvSpPr/>
          <p:nvPr/>
        </p:nvSpPr>
        <p:spPr>
          <a:xfrm>
            <a:off x="623888" y="1417638"/>
            <a:ext cx="10934698" cy="2011362"/>
          </a:xfrm>
          <a:prstGeom prst="rect">
            <a:avLst/>
          </a:prstGeom>
          <a:gradFill flip="none" rotWithShape="1">
            <a:gsLst>
              <a:gs pos="0">
                <a:schemeClr val="tx2">
                  <a:alpha val="57000"/>
                </a:schemeClr>
              </a:gs>
              <a:gs pos="100000">
                <a:schemeClr val="tx2">
                  <a:alpha val="3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椭圆 12">
            <a:extLst>
              <a:ext uri="{FF2B5EF4-FFF2-40B4-BE49-F238E27FC236}">
                <a16:creationId xmlns="" xmlns:a16="http://schemas.microsoft.com/office/drawing/2014/main" id="{E6D4269E-48C4-4579-8E5D-31D4E52E5F1E}"/>
              </a:ext>
            </a:extLst>
          </p:cNvPr>
          <p:cNvSpPr/>
          <p:nvPr/>
        </p:nvSpPr>
        <p:spPr>
          <a:xfrm>
            <a:off x="1680312" y="4076700"/>
            <a:ext cx="1415845" cy="1415845"/>
          </a:xfrm>
          <a:prstGeom prst="ellipse">
            <a:avLst/>
          </a:prstGeom>
          <a:solidFill>
            <a:schemeClr val="accent1">
              <a:lumMod val="40000"/>
              <a:lumOff val="60000"/>
              <a:alpha val="5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>
            <a:extLst>
              <a:ext uri="{FF2B5EF4-FFF2-40B4-BE49-F238E27FC236}">
                <a16:creationId xmlns="" xmlns:a16="http://schemas.microsoft.com/office/drawing/2014/main" id="{69A36E22-12BB-43CD-8DA2-4E2C64A573F5}"/>
              </a:ext>
            </a:extLst>
          </p:cNvPr>
          <p:cNvSpPr/>
          <p:nvPr/>
        </p:nvSpPr>
        <p:spPr>
          <a:xfrm rot="5645098">
            <a:off x="1861286" y="4257674"/>
            <a:ext cx="1053895" cy="105389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prstTxWarp prst="textCircle">
              <a:avLst/>
            </a:prstTxWarp>
          </a:bodyPr>
          <a:lstStyle/>
          <a:p>
            <a:pPr algn="ctr"/>
            <a:r>
              <a:rPr lang="en-US" altLang="zh-CN" sz="1100" dirty="0">
                <a:solidFill>
                  <a:schemeClr val="accent2"/>
                </a:solidFill>
              </a:rPr>
              <a:t>||||||||||||||||||||||||||||||||||||||||||||||||||||||||||||||||||||||||||||||||||||||||||||||||||||||||||||||||||||||||||||||||||||||||||||||||||||||||||||||||</a:t>
            </a:r>
            <a:endParaRPr lang="zh-CN" altLang="en-US" sz="1100" dirty="0">
              <a:solidFill>
                <a:schemeClr val="accent2"/>
              </a:solidFill>
            </a:endParaRPr>
          </a:p>
        </p:txBody>
      </p:sp>
      <p:cxnSp>
        <p:nvCxnSpPr>
          <p:cNvPr id="18" name="直接连接符 17">
            <a:extLst>
              <a:ext uri="{FF2B5EF4-FFF2-40B4-BE49-F238E27FC236}">
                <a16:creationId xmlns="" xmlns:a16="http://schemas.microsoft.com/office/drawing/2014/main" id="{F4E2B3A0-3EC7-4EFC-9CED-282BCEC2FBB2}"/>
              </a:ext>
            </a:extLst>
          </p:cNvPr>
          <p:cNvCxnSpPr>
            <a:cxnSpLocks/>
          </p:cNvCxnSpPr>
          <p:nvPr/>
        </p:nvCxnSpPr>
        <p:spPr>
          <a:xfrm>
            <a:off x="2858670" y="4778167"/>
            <a:ext cx="376655" cy="0"/>
          </a:xfrm>
          <a:prstGeom prst="line">
            <a:avLst/>
          </a:prstGeom>
          <a:ln w="25400" cap="rnd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>
            <a:extLst>
              <a:ext uri="{FF2B5EF4-FFF2-40B4-BE49-F238E27FC236}">
                <a16:creationId xmlns="" xmlns:a16="http://schemas.microsoft.com/office/drawing/2014/main" id="{864FA9A7-8BF5-45EC-A030-6C51EDADA2C3}"/>
              </a:ext>
            </a:extLst>
          </p:cNvPr>
          <p:cNvCxnSpPr>
            <a:cxnSpLocks/>
          </p:cNvCxnSpPr>
          <p:nvPr/>
        </p:nvCxnSpPr>
        <p:spPr>
          <a:xfrm>
            <a:off x="2388233" y="3964784"/>
            <a:ext cx="2" cy="333375"/>
          </a:xfrm>
          <a:prstGeom prst="line">
            <a:avLst/>
          </a:prstGeom>
          <a:ln w="25400" cap="rnd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>
            <a:extLst>
              <a:ext uri="{FF2B5EF4-FFF2-40B4-BE49-F238E27FC236}">
                <a16:creationId xmlns="" xmlns:a16="http://schemas.microsoft.com/office/drawing/2014/main" id="{DFD1FD54-5D91-4F64-8AF6-CF6B3CC9AAEB}"/>
              </a:ext>
            </a:extLst>
          </p:cNvPr>
          <p:cNvCxnSpPr>
            <a:cxnSpLocks/>
          </p:cNvCxnSpPr>
          <p:nvPr/>
        </p:nvCxnSpPr>
        <p:spPr>
          <a:xfrm flipH="1" flipV="1">
            <a:off x="1533524" y="4778167"/>
            <a:ext cx="376655" cy="0"/>
          </a:xfrm>
          <a:prstGeom prst="line">
            <a:avLst/>
          </a:prstGeom>
          <a:ln w="25400" cap="rnd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>
            <a:extLst>
              <a:ext uri="{FF2B5EF4-FFF2-40B4-BE49-F238E27FC236}">
                <a16:creationId xmlns="" xmlns:a16="http://schemas.microsoft.com/office/drawing/2014/main" id="{012FC985-DFFB-44EE-BA25-3AA5D453FCAC}"/>
              </a:ext>
            </a:extLst>
          </p:cNvPr>
          <p:cNvCxnSpPr>
            <a:cxnSpLocks/>
          </p:cNvCxnSpPr>
          <p:nvPr/>
        </p:nvCxnSpPr>
        <p:spPr>
          <a:xfrm flipH="1" flipV="1">
            <a:off x="2388233" y="5253867"/>
            <a:ext cx="2" cy="333375"/>
          </a:xfrm>
          <a:prstGeom prst="line">
            <a:avLst/>
          </a:prstGeom>
          <a:ln w="25400" cap="rnd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iconfont-1186-600060">
            <a:extLst>
              <a:ext uri="{FF2B5EF4-FFF2-40B4-BE49-F238E27FC236}">
                <a16:creationId xmlns="" xmlns:a16="http://schemas.microsoft.com/office/drawing/2014/main" id="{C775A864-E3FB-44EE-8636-9C8A566DE03B}"/>
              </a:ext>
            </a:extLst>
          </p:cNvPr>
          <p:cNvSpPr>
            <a:spLocks noChangeAspect="1"/>
          </p:cNvSpPr>
          <p:nvPr/>
        </p:nvSpPr>
        <p:spPr bwMode="auto">
          <a:xfrm>
            <a:off x="2143104" y="4635390"/>
            <a:ext cx="490259" cy="298463"/>
          </a:xfrm>
          <a:custGeom>
            <a:avLst/>
            <a:gdLst>
              <a:gd name="T0" fmla="*/ 9934 w 12800"/>
              <a:gd name="T1" fmla="*/ 4202 h 7792"/>
              <a:gd name="T2" fmla="*/ 6623 w 12800"/>
              <a:gd name="T3" fmla="*/ 2783 h 7792"/>
              <a:gd name="T4" fmla="*/ 2894 w 12800"/>
              <a:gd name="T5" fmla="*/ 4202 h 7792"/>
              <a:gd name="T6" fmla="*/ 1837 w 12800"/>
              <a:gd name="T7" fmla="*/ 3757 h 7792"/>
              <a:gd name="T8" fmla="*/ 1837 w 12800"/>
              <a:gd name="T9" fmla="*/ 5037 h 7792"/>
              <a:gd name="T10" fmla="*/ 2115 w 12800"/>
              <a:gd name="T11" fmla="*/ 5426 h 7792"/>
              <a:gd name="T12" fmla="*/ 1837 w 12800"/>
              <a:gd name="T13" fmla="*/ 5816 h 7792"/>
              <a:gd name="T14" fmla="*/ 2143 w 12800"/>
              <a:gd name="T15" fmla="*/ 7179 h 7792"/>
              <a:gd name="T16" fmla="*/ 1197 w 12800"/>
              <a:gd name="T17" fmla="*/ 7179 h 7792"/>
              <a:gd name="T18" fmla="*/ 1503 w 12800"/>
              <a:gd name="T19" fmla="*/ 5788 h 7792"/>
              <a:gd name="T20" fmla="*/ 1252 w 12800"/>
              <a:gd name="T21" fmla="*/ 5399 h 7792"/>
              <a:gd name="T22" fmla="*/ 1503 w 12800"/>
              <a:gd name="T23" fmla="*/ 5009 h 7792"/>
              <a:gd name="T24" fmla="*/ 1503 w 12800"/>
              <a:gd name="T25" fmla="*/ 3618 h 7792"/>
              <a:gd name="T26" fmla="*/ 0 w 12800"/>
              <a:gd name="T27" fmla="*/ 3006 h 7792"/>
              <a:gd name="T28" fmla="*/ 6678 w 12800"/>
              <a:gd name="T29" fmla="*/ 0 h 7792"/>
              <a:gd name="T30" fmla="*/ 12800 w 12800"/>
              <a:gd name="T31" fmla="*/ 3033 h 7792"/>
              <a:gd name="T32" fmla="*/ 9934 w 12800"/>
              <a:gd name="T33" fmla="*/ 4202 h 7792"/>
              <a:gd name="T34" fmla="*/ 6511 w 12800"/>
              <a:gd name="T35" fmla="*/ 3479 h 7792"/>
              <a:gd name="T36" fmla="*/ 9517 w 12800"/>
              <a:gd name="T37" fmla="*/ 4508 h 7792"/>
              <a:gd name="T38" fmla="*/ 9517 w 12800"/>
              <a:gd name="T39" fmla="*/ 6985 h 7792"/>
              <a:gd name="T40" fmla="*/ 6344 w 12800"/>
              <a:gd name="T41" fmla="*/ 7792 h 7792"/>
              <a:gd name="T42" fmla="*/ 3534 w 12800"/>
              <a:gd name="T43" fmla="*/ 6985 h 7792"/>
              <a:gd name="T44" fmla="*/ 3534 w 12800"/>
              <a:gd name="T45" fmla="*/ 4508 h 7792"/>
              <a:gd name="T46" fmla="*/ 6511 w 12800"/>
              <a:gd name="T47" fmla="*/ 3479 h 7792"/>
              <a:gd name="T48" fmla="*/ 6483 w 12800"/>
              <a:gd name="T49" fmla="*/ 7346 h 7792"/>
              <a:gd name="T50" fmla="*/ 8904 w 12800"/>
              <a:gd name="T51" fmla="*/ 6734 h 7792"/>
              <a:gd name="T52" fmla="*/ 6483 w 12800"/>
              <a:gd name="T53" fmla="*/ 6122 h 7792"/>
              <a:gd name="T54" fmla="*/ 4063 w 12800"/>
              <a:gd name="T55" fmla="*/ 6734 h 7792"/>
              <a:gd name="T56" fmla="*/ 6483 w 12800"/>
              <a:gd name="T57" fmla="*/ 7346 h 7792"/>
              <a:gd name="T58" fmla="*/ 6483 w 12800"/>
              <a:gd name="T59" fmla="*/ 7346 h 77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00" h="7792">
                <a:moveTo>
                  <a:pt x="9934" y="4202"/>
                </a:moveTo>
                <a:cubicBezTo>
                  <a:pt x="9934" y="4202"/>
                  <a:pt x="8543" y="2783"/>
                  <a:pt x="6623" y="2783"/>
                </a:cubicBezTo>
                <a:cubicBezTo>
                  <a:pt x="4730" y="2783"/>
                  <a:pt x="2894" y="4202"/>
                  <a:pt x="2894" y="4202"/>
                </a:cubicBezTo>
                <a:lnTo>
                  <a:pt x="1837" y="3757"/>
                </a:lnTo>
                <a:lnTo>
                  <a:pt x="1837" y="5037"/>
                </a:lnTo>
                <a:cubicBezTo>
                  <a:pt x="2003" y="5093"/>
                  <a:pt x="2115" y="5232"/>
                  <a:pt x="2115" y="5426"/>
                </a:cubicBezTo>
                <a:cubicBezTo>
                  <a:pt x="2115" y="5621"/>
                  <a:pt x="2003" y="5760"/>
                  <a:pt x="1837" y="5816"/>
                </a:cubicBezTo>
                <a:lnTo>
                  <a:pt x="2143" y="7179"/>
                </a:lnTo>
                <a:lnTo>
                  <a:pt x="1197" y="7179"/>
                </a:lnTo>
                <a:lnTo>
                  <a:pt x="1503" y="5788"/>
                </a:lnTo>
                <a:cubicBezTo>
                  <a:pt x="1363" y="5733"/>
                  <a:pt x="1252" y="5566"/>
                  <a:pt x="1252" y="5399"/>
                </a:cubicBezTo>
                <a:cubicBezTo>
                  <a:pt x="1252" y="5232"/>
                  <a:pt x="1363" y="5093"/>
                  <a:pt x="1503" y="5009"/>
                </a:cubicBezTo>
                <a:lnTo>
                  <a:pt x="1503" y="3618"/>
                </a:lnTo>
                <a:lnTo>
                  <a:pt x="0" y="3006"/>
                </a:lnTo>
                <a:lnTo>
                  <a:pt x="6678" y="0"/>
                </a:lnTo>
                <a:lnTo>
                  <a:pt x="12800" y="3033"/>
                </a:lnTo>
                <a:lnTo>
                  <a:pt x="9934" y="4202"/>
                </a:lnTo>
                <a:close/>
                <a:moveTo>
                  <a:pt x="6511" y="3479"/>
                </a:moveTo>
                <a:cubicBezTo>
                  <a:pt x="8459" y="3479"/>
                  <a:pt x="9517" y="4508"/>
                  <a:pt x="9517" y="4508"/>
                </a:cubicBezTo>
                <a:lnTo>
                  <a:pt x="9517" y="6985"/>
                </a:lnTo>
                <a:cubicBezTo>
                  <a:pt x="9517" y="6985"/>
                  <a:pt x="8403" y="7792"/>
                  <a:pt x="6344" y="7792"/>
                </a:cubicBezTo>
                <a:cubicBezTo>
                  <a:pt x="4285" y="7792"/>
                  <a:pt x="3534" y="6985"/>
                  <a:pt x="3534" y="6985"/>
                </a:cubicBezTo>
                <a:lnTo>
                  <a:pt x="3534" y="4508"/>
                </a:lnTo>
                <a:cubicBezTo>
                  <a:pt x="3562" y="4508"/>
                  <a:pt x="4591" y="3479"/>
                  <a:pt x="6511" y="3479"/>
                </a:cubicBezTo>
                <a:close/>
                <a:moveTo>
                  <a:pt x="6483" y="7346"/>
                </a:moveTo>
                <a:cubicBezTo>
                  <a:pt x="7819" y="7346"/>
                  <a:pt x="8904" y="7068"/>
                  <a:pt x="8904" y="6734"/>
                </a:cubicBezTo>
                <a:cubicBezTo>
                  <a:pt x="8904" y="6400"/>
                  <a:pt x="7819" y="6122"/>
                  <a:pt x="6483" y="6122"/>
                </a:cubicBezTo>
                <a:cubicBezTo>
                  <a:pt x="5148" y="6122"/>
                  <a:pt x="4063" y="6400"/>
                  <a:pt x="4063" y="6734"/>
                </a:cubicBezTo>
                <a:cubicBezTo>
                  <a:pt x="4063" y="7068"/>
                  <a:pt x="5148" y="7346"/>
                  <a:pt x="6483" y="7346"/>
                </a:cubicBezTo>
                <a:close/>
                <a:moveTo>
                  <a:pt x="6483" y="7346"/>
                </a:move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>
            <a:noFill/>
          </a:ln>
        </p:spPr>
      </p:sp>
      <p:sp>
        <p:nvSpPr>
          <p:cNvPr id="42" name="矩形 41">
            <a:extLst>
              <a:ext uri="{FF2B5EF4-FFF2-40B4-BE49-F238E27FC236}">
                <a16:creationId xmlns="" xmlns:a16="http://schemas.microsoft.com/office/drawing/2014/main" id="{4AD883B6-34BD-4A9B-AD84-CBD20D0A9687}"/>
              </a:ext>
            </a:extLst>
          </p:cNvPr>
          <p:cNvSpPr/>
          <p:nvPr/>
        </p:nvSpPr>
        <p:spPr>
          <a:xfrm>
            <a:off x="1059210" y="3149442"/>
            <a:ext cx="297154" cy="70818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文本框 42">
            <a:extLst>
              <a:ext uri="{FF2B5EF4-FFF2-40B4-BE49-F238E27FC236}">
                <a16:creationId xmlns="" xmlns:a16="http://schemas.microsoft.com/office/drawing/2014/main" id="{61585888-C719-4478-BB70-0A652CDFC575}"/>
              </a:ext>
            </a:extLst>
          </p:cNvPr>
          <p:cNvSpPr txBox="1"/>
          <p:nvPr/>
        </p:nvSpPr>
        <p:spPr>
          <a:xfrm>
            <a:off x="3598547" y="3896202"/>
            <a:ext cx="7246614" cy="454055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/>
          <a:p>
            <a:r>
              <a:rPr lang="zh-CN" altLang="en-US" sz="2000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请输入小标题</a:t>
            </a:r>
          </a:p>
        </p:txBody>
      </p:sp>
      <p:sp>
        <p:nvSpPr>
          <p:cNvPr id="44" name="文本框 43">
            <a:extLst>
              <a:ext uri="{FF2B5EF4-FFF2-40B4-BE49-F238E27FC236}">
                <a16:creationId xmlns="" xmlns:a16="http://schemas.microsoft.com/office/drawing/2014/main" id="{6052B859-67B1-4FAA-9B1C-6337EE72B941}"/>
              </a:ext>
            </a:extLst>
          </p:cNvPr>
          <p:cNvSpPr txBox="1"/>
          <p:nvPr/>
        </p:nvSpPr>
        <p:spPr>
          <a:xfrm>
            <a:off x="3598547" y="4350257"/>
            <a:ext cx="7452360" cy="1639061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学校坐落于中国南方名城广州，拥有大学城、东风路、龙洞、番禺等多个校区，校园占地总面积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亩，环境优美。大学城校区突出工科特色优势；东风路校区突出国际设计创意特色优势；龙洞校区突出管理学、理学、社工服务特色优势；番禺校区突出中外合作办学特色优势。</a:t>
            </a:r>
            <a:r>
              <a:rPr lang="zh-CN" altLang="en-US" sz="1400" dirty="0">
                <a:solidFill>
                  <a:schemeClr val="accent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◈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1580683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640D8839-2CFF-41E2-8A56-3F01F8D9E6F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一段图文页</a:t>
            </a:r>
          </a:p>
        </p:txBody>
      </p:sp>
      <p:pic>
        <p:nvPicPr>
          <p:cNvPr id="7" name="图片占位符 6">
            <a:extLst>
              <a:ext uri="{FF2B5EF4-FFF2-40B4-BE49-F238E27FC236}">
                <a16:creationId xmlns="" xmlns:a16="http://schemas.microsoft.com/office/drawing/2014/main" id="{DC55C8E5-B512-4E10-9221-016780CB4E8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/>
      </p:pic>
      <p:sp>
        <p:nvSpPr>
          <p:cNvPr id="8" name="文本框 7">
            <a:extLst>
              <a:ext uri="{FF2B5EF4-FFF2-40B4-BE49-F238E27FC236}">
                <a16:creationId xmlns="" xmlns:a16="http://schemas.microsoft.com/office/drawing/2014/main" id="{16F4C03F-B638-4C9E-AC7E-38C2E44DCB82}"/>
              </a:ext>
            </a:extLst>
          </p:cNvPr>
          <p:cNvSpPr txBox="1"/>
          <p:nvPr/>
        </p:nvSpPr>
        <p:spPr>
          <a:xfrm>
            <a:off x="5410200" y="1828246"/>
            <a:ext cx="6147165" cy="442056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/>
          <a:p>
            <a:r>
              <a:rPr lang="zh-CN" altLang="en-US" sz="2000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请输入小标题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400D7497-7B89-4249-BC24-FC4661CA7F76}"/>
              </a:ext>
            </a:extLst>
          </p:cNvPr>
          <p:cNvSpPr txBox="1"/>
          <p:nvPr/>
        </p:nvSpPr>
        <p:spPr>
          <a:xfrm>
            <a:off x="5420948" y="2531836"/>
            <a:ext cx="5900195" cy="2983593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这里只放了一个文本框，如果想要放两段小模块即一图两文的内容，可以直接复制上面的标题样式和下面的三角形装饰，另起一个段落，注意标题字号比正文字号要大哦。</a:t>
            </a:r>
            <a:endParaRPr lang="en-US" altLang="zh-CN" sz="1400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学校坐落于中国南方名城广州，拥有大学城、东风路、龙洞、番禺等多个校区，校园占地总面积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大学城校区突出工科特色优势；东风路校区突出国际设计创意特色优势；龙洞校区突出管理学、理学、社工服务特色优势；番禺校区突出中外合作办学特色优势。学校提出“以更加解放的思想、更加开放的姿态、更加创新的体制机制、更加勤奋务实的工作作风，集聚海内外创新人才，多模式构建创新平台，营造创新氛围，培养创新人才”的发展思路，全面实施大学生创新行动计划。</a:t>
            </a:r>
            <a:endParaRPr lang="en-US" altLang="zh-CN" sz="1400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sp>
        <p:nvSpPr>
          <p:cNvPr id="11" name="等腰三角形 10">
            <a:extLst>
              <a:ext uri="{FF2B5EF4-FFF2-40B4-BE49-F238E27FC236}">
                <a16:creationId xmlns="" xmlns:a16="http://schemas.microsoft.com/office/drawing/2014/main" id="{36931237-F3F4-4279-9912-803E022C71B5}"/>
              </a:ext>
            </a:extLst>
          </p:cNvPr>
          <p:cNvSpPr/>
          <p:nvPr/>
        </p:nvSpPr>
        <p:spPr>
          <a:xfrm rot="5400000">
            <a:off x="5549899" y="2312065"/>
            <a:ext cx="88425" cy="88425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等腰三角形 11">
            <a:extLst>
              <a:ext uri="{FF2B5EF4-FFF2-40B4-BE49-F238E27FC236}">
                <a16:creationId xmlns="" xmlns:a16="http://schemas.microsoft.com/office/drawing/2014/main" id="{516B7666-2ABA-479C-9BBE-7A03CE8F72DA}"/>
              </a:ext>
            </a:extLst>
          </p:cNvPr>
          <p:cNvSpPr/>
          <p:nvPr/>
        </p:nvSpPr>
        <p:spPr>
          <a:xfrm rot="5400000">
            <a:off x="5657374" y="2312064"/>
            <a:ext cx="88425" cy="88425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4640642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182001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文本占位符 34">
            <a:extLst>
              <a:ext uri="{FF2B5EF4-FFF2-40B4-BE49-F238E27FC236}">
                <a16:creationId xmlns="" xmlns:a16="http://schemas.microsoft.com/office/drawing/2014/main" id="{B2BD9324-BD30-4C9E-959E-39DA6294A9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二段图文页</a:t>
            </a:r>
          </a:p>
        </p:txBody>
      </p:sp>
      <p:pic>
        <p:nvPicPr>
          <p:cNvPr id="22" name="图片占位符 21">
            <a:extLst>
              <a:ext uri="{FF2B5EF4-FFF2-40B4-BE49-F238E27FC236}">
                <a16:creationId xmlns="" xmlns:a16="http://schemas.microsoft.com/office/drawing/2014/main" id="{8B3F5FFF-EE9F-4209-A5BE-AE80B26E2F2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ln>
            <a:noFill/>
          </a:ln>
        </p:spPr>
      </p:pic>
      <p:pic>
        <p:nvPicPr>
          <p:cNvPr id="26" name="图片占位符 25">
            <a:extLst>
              <a:ext uri="{FF2B5EF4-FFF2-40B4-BE49-F238E27FC236}">
                <a16:creationId xmlns="" xmlns:a16="http://schemas.microsoft.com/office/drawing/2014/main" id="{46E1C5F8-BFBB-4EC6-BFAC-2756CEBB08F7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ln>
            <a:noFill/>
          </a:ln>
        </p:spPr>
      </p:pic>
      <p:sp>
        <p:nvSpPr>
          <p:cNvPr id="42" name="任意多边形: 形状 41">
            <a:extLst>
              <a:ext uri="{FF2B5EF4-FFF2-40B4-BE49-F238E27FC236}">
                <a16:creationId xmlns="" xmlns:a16="http://schemas.microsoft.com/office/drawing/2014/main" id="{4EC03246-43E6-4A5D-919A-EEFC86008372}"/>
              </a:ext>
            </a:extLst>
          </p:cNvPr>
          <p:cNvSpPr/>
          <p:nvPr/>
        </p:nvSpPr>
        <p:spPr>
          <a:xfrm flipV="1">
            <a:off x="6095999" y="3562199"/>
            <a:ext cx="378618" cy="386020"/>
          </a:xfrm>
          <a:custGeom>
            <a:avLst/>
            <a:gdLst>
              <a:gd name="connsiteX0" fmla="*/ 0 w 617982"/>
              <a:gd name="connsiteY0" fmla="*/ 0 h 630064"/>
              <a:gd name="connsiteX1" fmla="*/ 110673 w 617982"/>
              <a:gd name="connsiteY1" fmla="*/ 11157 h 630064"/>
              <a:gd name="connsiteX2" fmla="*/ 608402 w 617982"/>
              <a:gd name="connsiteY2" fmla="*/ 521488 h 630064"/>
              <a:gd name="connsiteX3" fmla="*/ 617982 w 617982"/>
              <a:gd name="connsiteY3" fmla="*/ 630064 h 630064"/>
              <a:gd name="connsiteX4" fmla="*/ 0 w 617982"/>
              <a:gd name="connsiteY4" fmla="*/ 630064 h 630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7982" h="630064">
                <a:moveTo>
                  <a:pt x="0" y="0"/>
                </a:moveTo>
                <a:lnTo>
                  <a:pt x="110673" y="11157"/>
                </a:lnTo>
                <a:cubicBezTo>
                  <a:pt x="364178" y="63032"/>
                  <a:pt x="562726" y="265781"/>
                  <a:pt x="608402" y="521488"/>
                </a:cubicBezTo>
                <a:lnTo>
                  <a:pt x="617982" y="630064"/>
                </a:lnTo>
                <a:lnTo>
                  <a:pt x="0" y="630064"/>
                </a:lnTo>
                <a:close/>
              </a:path>
            </a:pathLst>
          </a:custGeom>
          <a:solidFill>
            <a:schemeClr val="bg1"/>
          </a:solidFill>
          <a:ln w="6350"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0000">
                  <a:schemeClr val="accent2">
                    <a:lumMod val="20000"/>
                    <a:lumOff val="80000"/>
                    <a:alpha val="20000"/>
                  </a:schemeClr>
                </a:gs>
                <a:gs pos="36000">
                  <a:schemeClr val="accent2"/>
                </a:gs>
                <a:gs pos="100000">
                  <a:schemeClr val="accent2">
                    <a:lumMod val="20000"/>
                    <a:lumOff val="8000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2" name="任意多边形: 形状 31">
            <a:extLst>
              <a:ext uri="{FF2B5EF4-FFF2-40B4-BE49-F238E27FC236}">
                <a16:creationId xmlns="" xmlns:a16="http://schemas.microsoft.com/office/drawing/2014/main" id="{D88CA79D-B566-431F-BA2F-D97591E0F71D}"/>
              </a:ext>
            </a:extLst>
          </p:cNvPr>
          <p:cNvSpPr/>
          <p:nvPr/>
        </p:nvSpPr>
        <p:spPr>
          <a:xfrm flipH="1">
            <a:off x="5717382" y="3176179"/>
            <a:ext cx="378618" cy="386020"/>
          </a:xfrm>
          <a:custGeom>
            <a:avLst/>
            <a:gdLst>
              <a:gd name="connsiteX0" fmla="*/ 0 w 617982"/>
              <a:gd name="connsiteY0" fmla="*/ 0 h 630064"/>
              <a:gd name="connsiteX1" fmla="*/ 110673 w 617982"/>
              <a:gd name="connsiteY1" fmla="*/ 11157 h 630064"/>
              <a:gd name="connsiteX2" fmla="*/ 608402 w 617982"/>
              <a:gd name="connsiteY2" fmla="*/ 521488 h 630064"/>
              <a:gd name="connsiteX3" fmla="*/ 617982 w 617982"/>
              <a:gd name="connsiteY3" fmla="*/ 630064 h 630064"/>
              <a:gd name="connsiteX4" fmla="*/ 0 w 617982"/>
              <a:gd name="connsiteY4" fmla="*/ 630064 h 630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7982" h="630064">
                <a:moveTo>
                  <a:pt x="0" y="0"/>
                </a:moveTo>
                <a:lnTo>
                  <a:pt x="110673" y="11157"/>
                </a:lnTo>
                <a:cubicBezTo>
                  <a:pt x="364178" y="63032"/>
                  <a:pt x="562726" y="265781"/>
                  <a:pt x="608402" y="521488"/>
                </a:cubicBezTo>
                <a:lnTo>
                  <a:pt x="617982" y="630064"/>
                </a:lnTo>
                <a:lnTo>
                  <a:pt x="0" y="630064"/>
                </a:lnTo>
                <a:close/>
              </a:path>
            </a:pathLst>
          </a:custGeom>
          <a:solidFill>
            <a:schemeClr val="bg1"/>
          </a:solidFill>
          <a:ln w="6350"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0000">
                  <a:schemeClr val="accent2">
                    <a:lumMod val="20000"/>
                    <a:lumOff val="80000"/>
                    <a:alpha val="20000"/>
                  </a:schemeClr>
                </a:gs>
                <a:gs pos="36000">
                  <a:schemeClr val="accent2"/>
                </a:gs>
                <a:gs pos="100000">
                  <a:schemeClr val="accent2">
                    <a:lumMod val="20000"/>
                    <a:lumOff val="80000"/>
                  </a:schemeClr>
                </a:gs>
              </a:gsLst>
              <a:lin ang="189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6" name="椭圆 35">
            <a:extLst>
              <a:ext uri="{FF2B5EF4-FFF2-40B4-BE49-F238E27FC236}">
                <a16:creationId xmlns="" xmlns:a16="http://schemas.microsoft.com/office/drawing/2014/main" id="{5582C3D3-8BAB-48A1-9E3E-C7B7CC74CE8D}"/>
              </a:ext>
            </a:extLst>
          </p:cNvPr>
          <p:cNvSpPr/>
          <p:nvPr/>
        </p:nvSpPr>
        <p:spPr>
          <a:xfrm>
            <a:off x="6036469" y="3502668"/>
            <a:ext cx="119063" cy="119063"/>
          </a:xfrm>
          <a:prstGeom prst="ellipse">
            <a:avLst/>
          </a:prstGeom>
          <a:solidFill>
            <a:schemeClr val="accent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等腰三角形 36">
            <a:extLst>
              <a:ext uri="{FF2B5EF4-FFF2-40B4-BE49-F238E27FC236}">
                <a16:creationId xmlns="" xmlns:a16="http://schemas.microsoft.com/office/drawing/2014/main" id="{5B7176DA-146A-4B13-B47C-98AB83A081CE}"/>
              </a:ext>
            </a:extLst>
          </p:cNvPr>
          <p:cNvSpPr/>
          <p:nvPr/>
        </p:nvSpPr>
        <p:spPr>
          <a:xfrm rot="3066587">
            <a:off x="6174185" y="3395880"/>
            <a:ext cx="85054" cy="88600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8" name="等腰三角形 37">
            <a:extLst>
              <a:ext uri="{FF2B5EF4-FFF2-40B4-BE49-F238E27FC236}">
                <a16:creationId xmlns="" xmlns:a16="http://schemas.microsoft.com/office/drawing/2014/main" id="{B1F99FF4-BE4A-49AC-A718-9A8001CD33BF}"/>
              </a:ext>
            </a:extLst>
          </p:cNvPr>
          <p:cNvSpPr/>
          <p:nvPr/>
        </p:nvSpPr>
        <p:spPr>
          <a:xfrm rot="3066587" flipH="1" flipV="1">
            <a:off x="5932762" y="3641639"/>
            <a:ext cx="85054" cy="88600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文本框 38">
            <a:extLst>
              <a:ext uri="{FF2B5EF4-FFF2-40B4-BE49-F238E27FC236}">
                <a16:creationId xmlns="" xmlns:a16="http://schemas.microsoft.com/office/drawing/2014/main" id="{E40E18D1-83BD-4DF8-B686-ADB2E8D7A520}"/>
              </a:ext>
            </a:extLst>
          </p:cNvPr>
          <p:cNvSpPr txBox="1"/>
          <p:nvPr/>
        </p:nvSpPr>
        <p:spPr>
          <a:xfrm>
            <a:off x="641351" y="3829962"/>
            <a:ext cx="5210845" cy="400110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/>
          <a:p>
            <a:pPr algn="r"/>
            <a:r>
              <a:rPr lang="zh-CN" altLang="en-US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请输入小标题</a:t>
            </a:r>
          </a:p>
        </p:txBody>
      </p:sp>
      <p:sp>
        <p:nvSpPr>
          <p:cNvPr id="40" name="文本框 39">
            <a:extLst>
              <a:ext uri="{FF2B5EF4-FFF2-40B4-BE49-F238E27FC236}">
                <a16:creationId xmlns="" xmlns:a16="http://schemas.microsoft.com/office/drawing/2014/main" id="{04D09C3E-2194-4953-ACCF-661D65FB32E1}"/>
              </a:ext>
            </a:extLst>
          </p:cNvPr>
          <p:cNvSpPr txBox="1"/>
          <p:nvPr/>
        </p:nvSpPr>
        <p:spPr>
          <a:xfrm>
            <a:off x="6285308" y="1629184"/>
            <a:ext cx="5210845" cy="400110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/>
          <a:p>
            <a:r>
              <a:rPr lang="zh-CN" altLang="en-US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请输入小标题</a:t>
            </a:r>
          </a:p>
        </p:txBody>
      </p:sp>
      <p:sp>
        <p:nvSpPr>
          <p:cNvPr id="41" name="文本框 40">
            <a:extLst>
              <a:ext uri="{FF2B5EF4-FFF2-40B4-BE49-F238E27FC236}">
                <a16:creationId xmlns="" xmlns:a16="http://schemas.microsoft.com/office/drawing/2014/main" id="{15F0FFEB-4CA1-4648-B9C9-432BF0BAA12F}"/>
              </a:ext>
            </a:extLst>
          </p:cNvPr>
          <p:cNvSpPr txBox="1"/>
          <p:nvPr/>
        </p:nvSpPr>
        <p:spPr>
          <a:xfrm>
            <a:off x="504825" y="4228681"/>
            <a:ext cx="5347371" cy="1189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提出“以更加解放的思想、更加开放的姿态和更加创新的体制机制、更加勤奋务实的工作作风来集聚海内外创新人才，多模式构建创新平台，营造创新氛围，培养创新人才”的发展思路，全面实施大学生创新行动计划促发展</a:t>
            </a:r>
          </a:p>
        </p:txBody>
      </p:sp>
      <p:sp>
        <p:nvSpPr>
          <p:cNvPr id="43" name="文本框 42">
            <a:extLst>
              <a:ext uri="{FF2B5EF4-FFF2-40B4-BE49-F238E27FC236}">
                <a16:creationId xmlns="" xmlns:a16="http://schemas.microsoft.com/office/drawing/2014/main" id="{969137C2-CC37-442E-8B80-47378A949644}"/>
              </a:ext>
            </a:extLst>
          </p:cNvPr>
          <p:cNvSpPr txBox="1"/>
          <p:nvPr/>
        </p:nvSpPr>
        <p:spPr>
          <a:xfrm>
            <a:off x="6285308" y="2029294"/>
            <a:ext cx="5282806" cy="1189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提出“以更加解放的思想、更加开放的姿态和更加创新的体制机制、更加勤奋务实的工作作风来集聚海内外创新人才，多模式构建创新平台，营造创新氛围，培养创新人才”的发展思路，全面实施大学生创新行动计划促发展</a:t>
            </a:r>
          </a:p>
        </p:txBody>
      </p:sp>
    </p:spTree>
    <p:extLst>
      <p:ext uri="{BB962C8B-B14F-4D97-AF65-F5344CB8AC3E}">
        <p14:creationId xmlns:p14="http://schemas.microsoft.com/office/powerpoint/2010/main" val="414487020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4">
            <a:extLst>
              <a:ext uri="{FF2B5EF4-FFF2-40B4-BE49-F238E27FC236}">
                <a16:creationId xmlns="" xmlns:a16="http://schemas.microsoft.com/office/drawing/2014/main" id="{4978C0D7-8423-4C30-8A26-82CB87C912C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三段图文页</a:t>
            </a:r>
          </a:p>
        </p:txBody>
      </p:sp>
      <p:pic>
        <p:nvPicPr>
          <p:cNvPr id="10" name="图片占位符 9">
            <a:extLst>
              <a:ext uri="{FF2B5EF4-FFF2-40B4-BE49-F238E27FC236}">
                <a16:creationId xmlns="" xmlns:a16="http://schemas.microsoft.com/office/drawing/2014/main" id="{F70863DC-7EDB-43D6-BC13-4CED43E43EFE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</p:pic>
      <p:pic>
        <p:nvPicPr>
          <p:cNvPr id="12" name="图片占位符 11">
            <a:extLst>
              <a:ext uri="{FF2B5EF4-FFF2-40B4-BE49-F238E27FC236}">
                <a16:creationId xmlns="" xmlns:a16="http://schemas.microsoft.com/office/drawing/2014/main" id="{EFB546AB-E6E2-4467-BE08-14CD643956D9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  <p:pic>
        <p:nvPicPr>
          <p:cNvPr id="14" name="图片占位符 13">
            <a:extLst>
              <a:ext uri="{FF2B5EF4-FFF2-40B4-BE49-F238E27FC236}">
                <a16:creationId xmlns="" xmlns:a16="http://schemas.microsoft.com/office/drawing/2014/main" id="{65EFE19B-D307-441C-B9AD-CD5DFD606BF2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5" name="文本框 14">
            <a:extLst>
              <a:ext uri="{FF2B5EF4-FFF2-40B4-BE49-F238E27FC236}">
                <a16:creationId xmlns="" xmlns:a16="http://schemas.microsoft.com/office/drawing/2014/main" id="{8486E9FC-A576-42D2-B6FA-CCBBAF10210A}"/>
              </a:ext>
            </a:extLst>
          </p:cNvPr>
          <p:cNvSpPr txBox="1"/>
          <p:nvPr/>
        </p:nvSpPr>
        <p:spPr>
          <a:xfrm>
            <a:off x="726891" y="3586163"/>
            <a:ext cx="3106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输入小标题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="" xmlns:a16="http://schemas.microsoft.com/office/drawing/2014/main" id="{08EB6AB0-5F2D-4AE5-AA40-250B5629B43B}"/>
              </a:ext>
            </a:extLst>
          </p:cNvPr>
          <p:cNvSpPr txBox="1"/>
          <p:nvPr/>
        </p:nvSpPr>
        <p:spPr>
          <a:xfrm>
            <a:off x="726891" y="3938011"/>
            <a:ext cx="3106057" cy="17500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学校坐落于中国南方名城广州，拥有大学城、东风路、龙洞、番禺等多个校区，校园占地总面积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亩，环境优美。大学城校区突出工科特色优势；东风路校区突出国际设计创意特色优势；龙洞校区突出管理学。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="" xmlns:a16="http://schemas.microsoft.com/office/drawing/2014/main" id="{C43821DE-1E62-46A7-8C6B-1B42DD1006DA}"/>
              </a:ext>
            </a:extLst>
          </p:cNvPr>
          <p:cNvSpPr txBox="1"/>
          <p:nvPr/>
        </p:nvSpPr>
        <p:spPr>
          <a:xfrm>
            <a:off x="4571361" y="3586163"/>
            <a:ext cx="3106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输入小标题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="" xmlns:a16="http://schemas.microsoft.com/office/drawing/2014/main" id="{5935AD96-5C63-4E89-B149-318B98E257B6}"/>
              </a:ext>
            </a:extLst>
          </p:cNvPr>
          <p:cNvSpPr txBox="1"/>
          <p:nvPr/>
        </p:nvSpPr>
        <p:spPr>
          <a:xfrm>
            <a:off x="4571361" y="3938011"/>
            <a:ext cx="3106057" cy="17500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学校坐落于中国南方名城广州，拥有大学城、东风路、龙洞、番禺等多个校区，校园占地总面积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亩，环境优美。大学城校区突出工科特色优势；东风路校区突出国际设计创意特色优势；龙洞校区突出管理学。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="" xmlns:a16="http://schemas.microsoft.com/office/drawing/2014/main" id="{0BCE0812-F5B7-4959-8633-9351705BDF8F}"/>
              </a:ext>
            </a:extLst>
          </p:cNvPr>
          <p:cNvSpPr txBox="1"/>
          <p:nvPr/>
        </p:nvSpPr>
        <p:spPr>
          <a:xfrm>
            <a:off x="8415831" y="3586163"/>
            <a:ext cx="30776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输入小标题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="" xmlns:a16="http://schemas.microsoft.com/office/drawing/2014/main" id="{EB633CC3-C8FA-42CF-B2C8-24F44DA10EDE}"/>
              </a:ext>
            </a:extLst>
          </p:cNvPr>
          <p:cNvSpPr txBox="1"/>
          <p:nvPr/>
        </p:nvSpPr>
        <p:spPr>
          <a:xfrm>
            <a:off x="8387441" y="3938011"/>
            <a:ext cx="3106057" cy="17500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学校坐落于中国南方名城广州，拥有大学城、东风路、龙洞、番禺等多个校区，校园占地总面积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亩，环境优美。大学城校区突出工科特色优势；东风路校区突出国际设计创意特色优势；龙洞校区突出管理学。</a:t>
            </a:r>
          </a:p>
        </p:txBody>
      </p:sp>
      <p:sp>
        <p:nvSpPr>
          <p:cNvPr id="24" name="矩形 23">
            <a:extLst>
              <a:ext uri="{FF2B5EF4-FFF2-40B4-BE49-F238E27FC236}">
                <a16:creationId xmlns="" xmlns:a16="http://schemas.microsoft.com/office/drawing/2014/main" id="{F05774B9-07A9-4090-B03F-A3FBB60996F8}"/>
              </a:ext>
            </a:extLst>
          </p:cNvPr>
          <p:cNvSpPr/>
          <p:nvPr/>
        </p:nvSpPr>
        <p:spPr>
          <a:xfrm>
            <a:off x="209226" y="2420937"/>
            <a:ext cx="593541" cy="330200"/>
          </a:xfrm>
          <a:prstGeom prst="rect">
            <a:avLst/>
          </a:prstGeom>
          <a:noFill/>
          <a:ln>
            <a:noFill/>
          </a:ln>
          <a:scene3d>
            <a:camera prst="perspectiveLeft">
              <a:rot lat="0" lon="360000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spc="-3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&lt;&lt;</a:t>
            </a:r>
            <a:endParaRPr lang="zh-CN" altLang="en-US" sz="2000" b="1" spc="-3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  <a:p>
            <a:pPr algn="ctr"/>
            <a:endParaRPr lang="zh-CN" altLang="en-US" sz="2000" b="1" spc="-300" dirty="0">
              <a:solidFill>
                <a:schemeClr val="accent2">
                  <a:alpha val="40000"/>
                </a:schemeClr>
              </a:solidFill>
            </a:endParaRPr>
          </a:p>
        </p:txBody>
      </p:sp>
      <p:sp>
        <p:nvSpPr>
          <p:cNvPr id="25" name="矩形 24">
            <a:extLst>
              <a:ext uri="{FF2B5EF4-FFF2-40B4-BE49-F238E27FC236}">
                <a16:creationId xmlns="" xmlns:a16="http://schemas.microsoft.com/office/drawing/2014/main" id="{EA6C7D90-BD8C-47A0-8364-7FE24811B3ED}"/>
              </a:ext>
            </a:extLst>
          </p:cNvPr>
          <p:cNvSpPr/>
          <p:nvPr/>
        </p:nvSpPr>
        <p:spPr>
          <a:xfrm>
            <a:off x="11390677" y="2418714"/>
            <a:ext cx="593541" cy="330200"/>
          </a:xfrm>
          <a:prstGeom prst="rect">
            <a:avLst/>
          </a:prstGeom>
          <a:noFill/>
          <a:ln>
            <a:noFill/>
          </a:ln>
          <a:scene3d>
            <a:camera prst="perspectiveRight">
              <a:rot lat="0" lon="1800000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spc="-3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&gt;&gt;</a:t>
            </a:r>
            <a:endParaRPr lang="zh-CN" altLang="en-US" sz="2000" b="1" spc="-3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  <a:p>
            <a:pPr algn="ctr"/>
            <a:endParaRPr lang="zh-CN" altLang="en-US" sz="2000" b="1" spc="-300" dirty="0">
              <a:solidFill>
                <a:schemeClr val="accent2">
                  <a:alpha val="40000"/>
                </a:schemeClr>
              </a:solidFill>
            </a:endParaRPr>
          </a:p>
        </p:txBody>
      </p:sp>
      <p:sp>
        <p:nvSpPr>
          <p:cNvPr id="27" name="矩形 26">
            <a:extLst>
              <a:ext uri="{FF2B5EF4-FFF2-40B4-BE49-F238E27FC236}">
                <a16:creationId xmlns="" xmlns:a16="http://schemas.microsoft.com/office/drawing/2014/main" id="{350E1EDC-0AD2-4A06-804D-ADA6AE67A466}"/>
              </a:ext>
            </a:extLst>
          </p:cNvPr>
          <p:cNvSpPr/>
          <p:nvPr/>
        </p:nvSpPr>
        <p:spPr>
          <a:xfrm>
            <a:off x="3832948" y="2418714"/>
            <a:ext cx="593541" cy="330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spc="-3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&lt;</a:t>
            </a:r>
            <a:endParaRPr lang="zh-CN" altLang="en-US" sz="2000" b="1" spc="-3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  <a:p>
            <a:pPr algn="ctr"/>
            <a:endParaRPr lang="zh-CN" altLang="en-US" sz="2000" b="1" spc="-300" dirty="0">
              <a:solidFill>
                <a:schemeClr val="accent2">
                  <a:alpha val="40000"/>
                </a:schemeClr>
              </a:solidFill>
            </a:endParaRPr>
          </a:p>
        </p:txBody>
      </p:sp>
      <p:sp>
        <p:nvSpPr>
          <p:cNvPr id="28" name="矩形 27">
            <a:extLst>
              <a:ext uri="{FF2B5EF4-FFF2-40B4-BE49-F238E27FC236}">
                <a16:creationId xmlns="" xmlns:a16="http://schemas.microsoft.com/office/drawing/2014/main" id="{8B0920DB-B6B2-472B-9F10-26A7834690D2}"/>
              </a:ext>
            </a:extLst>
          </p:cNvPr>
          <p:cNvSpPr/>
          <p:nvPr/>
        </p:nvSpPr>
        <p:spPr>
          <a:xfrm>
            <a:off x="7765513" y="2418714"/>
            <a:ext cx="593541" cy="330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spc="-3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&gt;</a:t>
            </a:r>
            <a:endParaRPr lang="zh-CN" altLang="en-US" sz="2000" b="1" spc="-3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  <a:p>
            <a:pPr algn="ctr"/>
            <a:endParaRPr lang="zh-CN" altLang="en-US" sz="2000" b="1" spc="-300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160122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矩形 52">
            <a:extLst>
              <a:ext uri="{FF2B5EF4-FFF2-40B4-BE49-F238E27FC236}">
                <a16:creationId xmlns="" xmlns:a16="http://schemas.microsoft.com/office/drawing/2014/main" id="{310E078F-FFE3-47B5-92B0-A04D506F4243}"/>
              </a:ext>
            </a:extLst>
          </p:cNvPr>
          <p:cNvSpPr/>
          <p:nvPr/>
        </p:nvSpPr>
        <p:spPr>
          <a:xfrm>
            <a:off x="7711403" y="3312510"/>
            <a:ext cx="4718139" cy="4696533"/>
          </a:xfrm>
          <a:prstGeom prst="rect">
            <a:avLst/>
          </a:prstGeom>
          <a:blipFill dpi="0" rotWithShape="1">
            <a:blip r:embed="rId3" cstate="email">
              <a:alphaModFix amt="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cxnSp>
        <p:nvCxnSpPr>
          <p:cNvPr id="45" name="直接连接符 44">
            <a:extLst>
              <a:ext uri="{FF2B5EF4-FFF2-40B4-BE49-F238E27FC236}">
                <a16:creationId xmlns="" xmlns:a16="http://schemas.microsoft.com/office/drawing/2014/main" id="{EF05C79F-6479-4B3A-AAD7-0C8C4C5C2767}"/>
              </a:ext>
            </a:extLst>
          </p:cNvPr>
          <p:cNvCxnSpPr>
            <a:cxnSpLocks/>
          </p:cNvCxnSpPr>
          <p:nvPr/>
        </p:nvCxnSpPr>
        <p:spPr>
          <a:xfrm flipH="1">
            <a:off x="5729327" y="1226311"/>
            <a:ext cx="592367" cy="543456"/>
          </a:xfrm>
          <a:prstGeom prst="line">
            <a:avLst/>
          </a:prstGeom>
          <a:ln w="19050" cap="rnd">
            <a:gradFill flip="none" rotWithShape="1">
              <a:gsLst>
                <a:gs pos="100000">
                  <a:srgbClr val="C65260">
                    <a:alpha val="35000"/>
                  </a:srgbClr>
                </a:gs>
                <a:gs pos="0">
                  <a:schemeClr val="accent1">
                    <a:lumMod val="5000"/>
                    <a:lumOff val="95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接连接符 47">
            <a:extLst>
              <a:ext uri="{FF2B5EF4-FFF2-40B4-BE49-F238E27FC236}">
                <a16:creationId xmlns="" xmlns:a16="http://schemas.microsoft.com/office/drawing/2014/main" id="{ACACFA07-129C-456D-A7D0-22B34DDDA591}"/>
              </a:ext>
            </a:extLst>
          </p:cNvPr>
          <p:cNvCxnSpPr>
            <a:cxnSpLocks/>
          </p:cNvCxnSpPr>
          <p:nvPr/>
        </p:nvCxnSpPr>
        <p:spPr>
          <a:xfrm flipH="1">
            <a:off x="3318796" y="4507246"/>
            <a:ext cx="1683777" cy="1544751"/>
          </a:xfrm>
          <a:prstGeom prst="line">
            <a:avLst/>
          </a:prstGeom>
          <a:ln w="19050" cap="rnd">
            <a:gradFill flip="none" rotWithShape="1">
              <a:gsLst>
                <a:gs pos="100000">
                  <a:srgbClr val="C65260">
                    <a:alpha val="35000"/>
                  </a:srgbClr>
                </a:gs>
                <a:gs pos="0">
                  <a:schemeClr val="accent1">
                    <a:lumMod val="5000"/>
                    <a:lumOff val="95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接连接符 48">
            <a:extLst>
              <a:ext uri="{FF2B5EF4-FFF2-40B4-BE49-F238E27FC236}">
                <a16:creationId xmlns="" xmlns:a16="http://schemas.microsoft.com/office/drawing/2014/main" id="{FCF047AB-BF5A-47AB-802B-DED74C0D6C27}"/>
              </a:ext>
            </a:extLst>
          </p:cNvPr>
          <p:cNvCxnSpPr/>
          <p:nvPr/>
        </p:nvCxnSpPr>
        <p:spPr>
          <a:xfrm flipH="1">
            <a:off x="11391799" y="3408906"/>
            <a:ext cx="1085564" cy="995931"/>
          </a:xfrm>
          <a:prstGeom prst="line">
            <a:avLst/>
          </a:prstGeom>
          <a:ln w="19050" cap="rnd">
            <a:gradFill flip="none" rotWithShape="1">
              <a:gsLst>
                <a:gs pos="100000">
                  <a:srgbClr val="C65260">
                    <a:alpha val="85000"/>
                  </a:srgbClr>
                </a:gs>
                <a:gs pos="0">
                  <a:schemeClr val="accent1">
                    <a:lumMod val="5000"/>
                    <a:lumOff val="95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接连接符 49">
            <a:extLst>
              <a:ext uri="{FF2B5EF4-FFF2-40B4-BE49-F238E27FC236}">
                <a16:creationId xmlns="" xmlns:a16="http://schemas.microsoft.com/office/drawing/2014/main" id="{78838603-AEFA-4DCC-9177-30EBAA082FDB}"/>
              </a:ext>
            </a:extLst>
          </p:cNvPr>
          <p:cNvCxnSpPr/>
          <p:nvPr/>
        </p:nvCxnSpPr>
        <p:spPr>
          <a:xfrm flipH="1">
            <a:off x="2915402" y="2316579"/>
            <a:ext cx="1085564" cy="995931"/>
          </a:xfrm>
          <a:prstGeom prst="line">
            <a:avLst/>
          </a:prstGeom>
          <a:ln w="19050" cap="rnd">
            <a:gradFill flip="none" rotWithShape="1">
              <a:gsLst>
                <a:gs pos="100000">
                  <a:srgbClr val="C65260">
                    <a:alpha val="85000"/>
                  </a:srgbClr>
                </a:gs>
                <a:gs pos="0">
                  <a:schemeClr val="accent1">
                    <a:lumMod val="5000"/>
                    <a:lumOff val="95000"/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1D6E882E-FAD9-4E61-8617-FBFE4450ABD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四段图文页</a:t>
            </a:r>
          </a:p>
        </p:txBody>
      </p:sp>
      <p:pic>
        <p:nvPicPr>
          <p:cNvPr id="19" name="图片占位符 18">
            <a:extLst>
              <a:ext uri="{FF2B5EF4-FFF2-40B4-BE49-F238E27FC236}">
                <a16:creationId xmlns="" xmlns:a16="http://schemas.microsoft.com/office/drawing/2014/main" id="{CC4C5521-39F0-43E5-8BBF-1DB886589BE2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15372" y="1884761"/>
            <a:ext cx="2603958" cy="1755119"/>
          </a:xfrm>
        </p:spPr>
      </p:pic>
      <p:sp>
        <p:nvSpPr>
          <p:cNvPr id="27" name="矩形 26">
            <a:extLst>
              <a:ext uri="{FF2B5EF4-FFF2-40B4-BE49-F238E27FC236}">
                <a16:creationId xmlns="" xmlns:a16="http://schemas.microsoft.com/office/drawing/2014/main" id="{9EBA2F4B-D342-418D-9220-03D9E44F03FD}"/>
              </a:ext>
            </a:extLst>
          </p:cNvPr>
          <p:cNvSpPr/>
          <p:nvPr/>
        </p:nvSpPr>
        <p:spPr>
          <a:xfrm>
            <a:off x="8938516" y="1876298"/>
            <a:ext cx="2629598" cy="2982763"/>
          </a:xfrm>
          <a:prstGeom prst="rect">
            <a:avLst/>
          </a:prstGeom>
          <a:solidFill>
            <a:schemeClr val="bg1"/>
          </a:solidFill>
          <a:ln>
            <a:gradFill flip="none" rotWithShape="1">
              <a:gsLst>
                <a:gs pos="0">
                  <a:schemeClr val="tx2">
                    <a:lumMod val="75000"/>
                    <a:lumOff val="25000"/>
                  </a:schemeClr>
                </a:gs>
                <a:gs pos="22000">
                  <a:schemeClr val="tx2">
                    <a:lumMod val="25000"/>
                    <a:lumOff val="75000"/>
                    <a:alpha val="46000"/>
                  </a:schemeClr>
                </a:gs>
                <a:gs pos="100000">
                  <a:schemeClr val="tx2">
                    <a:lumMod val="10000"/>
                    <a:lumOff val="90000"/>
                  </a:schemeClr>
                </a:gs>
                <a:gs pos="66000">
                  <a:schemeClr val="tx2"/>
                </a:gs>
              </a:gsLst>
              <a:lin ang="27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矩形 27">
            <a:extLst>
              <a:ext uri="{FF2B5EF4-FFF2-40B4-BE49-F238E27FC236}">
                <a16:creationId xmlns="" xmlns:a16="http://schemas.microsoft.com/office/drawing/2014/main" id="{BFD3A5BD-F2E7-4B31-9A86-C256DB6ED821}"/>
              </a:ext>
            </a:extLst>
          </p:cNvPr>
          <p:cNvSpPr/>
          <p:nvPr/>
        </p:nvSpPr>
        <p:spPr>
          <a:xfrm>
            <a:off x="6164124" y="1876299"/>
            <a:ext cx="2629598" cy="2982768"/>
          </a:xfrm>
          <a:prstGeom prst="rect">
            <a:avLst/>
          </a:prstGeom>
          <a:solidFill>
            <a:schemeClr val="bg1"/>
          </a:solidFill>
          <a:ln>
            <a:gradFill flip="none" rotWithShape="1">
              <a:gsLst>
                <a:gs pos="0">
                  <a:schemeClr val="tx2">
                    <a:lumMod val="75000"/>
                    <a:lumOff val="25000"/>
                  </a:schemeClr>
                </a:gs>
                <a:gs pos="22000">
                  <a:schemeClr val="tx2">
                    <a:lumMod val="25000"/>
                    <a:lumOff val="75000"/>
                    <a:alpha val="46000"/>
                  </a:schemeClr>
                </a:gs>
                <a:gs pos="100000">
                  <a:schemeClr val="tx2">
                    <a:lumMod val="10000"/>
                    <a:lumOff val="90000"/>
                  </a:schemeClr>
                </a:gs>
                <a:gs pos="66000">
                  <a:schemeClr val="tx2"/>
                </a:gs>
              </a:gsLst>
              <a:lin ang="27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5" name="图片占位符 24">
            <a:extLst>
              <a:ext uri="{FF2B5EF4-FFF2-40B4-BE49-F238E27FC236}">
                <a16:creationId xmlns="" xmlns:a16="http://schemas.microsoft.com/office/drawing/2014/main" id="{A51062B1-9CCB-44B5-BE2D-CD5C570EED64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935220" y="1884761"/>
            <a:ext cx="2632894" cy="1755117"/>
          </a:xfrm>
        </p:spPr>
      </p:pic>
      <p:pic>
        <p:nvPicPr>
          <p:cNvPr id="23" name="图片占位符 22">
            <a:extLst>
              <a:ext uri="{FF2B5EF4-FFF2-40B4-BE49-F238E27FC236}">
                <a16:creationId xmlns="" xmlns:a16="http://schemas.microsoft.com/office/drawing/2014/main" id="{F254D336-4A5F-4560-A5FD-C36D52083C9B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172672" y="1876298"/>
            <a:ext cx="2621049" cy="1763581"/>
          </a:xfrm>
        </p:spPr>
      </p:pic>
      <p:sp>
        <p:nvSpPr>
          <p:cNvPr id="29" name="矩形 28">
            <a:extLst>
              <a:ext uri="{FF2B5EF4-FFF2-40B4-BE49-F238E27FC236}">
                <a16:creationId xmlns="" xmlns:a16="http://schemas.microsoft.com/office/drawing/2014/main" id="{4EEAD6E8-0FE9-4FBA-8DC2-92CCB8C90754}"/>
              </a:ext>
            </a:extLst>
          </p:cNvPr>
          <p:cNvSpPr/>
          <p:nvPr/>
        </p:nvSpPr>
        <p:spPr>
          <a:xfrm>
            <a:off x="3415372" y="1876298"/>
            <a:ext cx="2603957" cy="2982769"/>
          </a:xfrm>
          <a:prstGeom prst="rect">
            <a:avLst/>
          </a:prstGeom>
          <a:noFill/>
          <a:ln>
            <a:gradFill flip="none" rotWithShape="1">
              <a:gsLst>
                <a:gs pos="0">
                  <a:schemeClr val="tx2">
                    <a:lumMod val="75000"/>
                    <a:lumOff val="25000"/>
                  </a:schemeClr>
                </a:gs>
                <a:gs pos="22000">
                  <a:schemeClr val="tx2">
                    <a:lumMod val="25000"/>
                    <a:lumOff val="75000"/>
                    <a:alpha val="46000"/>
                  </a:schemeClr>
                </a:gs>
                <a:gs pos="100000">
                  <a:schemeClr val="tx2">
                    <a:lumMod val="10000"/>
                    <a:lumOff val="90000"/>
                  </a:schemeClr>
                </a:gs>
                <a:gs pos="66000">
                  <a:schemeClr val="tx2"/>
                </a:gs>
              </a:gsLst>
              <a:lin ang="27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矩形 29">
            <a:extLst>
              <a:ext uri="{FF2B5EF4-FFF2-40B4-BE49-F238E27FC236}">
                <a16:creationId xmlns="" xmlns:a16="http://schemas.microsoft.com/office/drawing/2014/main" id="{479622F2-5F84-4355-B715-AADCB3CF4EA2}"/>
              </a:ext>
            </a:extLst>
          </p:cNvPr>
          <p:cNvSpPr/>
          <p:nvPr/>
        </p:nvSpPr>
        <p:spPr>
          <a:xfrm>
            <a:off x="653802" y="1599687"/>
            <a:ext cx="3188760" cy="3652646"/>
          </a:xfrm>
          <a:prstGeom prst="rect">
            <a:avLst/>
          </a:prstGeom>
          <a:solidFill>
            <a:schemeClr val="bg1"/>
          </a:solidFill>
          <a:ln w="25400"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22000">
                  <a:schemeClr val="accent1">
                    <a:lumMod val="40000"/>
                    <a:lumOff val="6000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  <a:gs pos="66000">
                  <a:schemeClr val="accent1"/>
                </a:gs>
              </a:gsLst>
              <a:lin ang="2700000" scaled="1"/>
              <a:tileRect/>
            </a:gradFill>
          </a:ln>
          <a:effectLst>
            <a:outerShdw blurRad="50800" dist="38100" dir="5400000" algn="t" rotWithShape="0">
              <a:prstClr val="black">
                <a:alpha val="2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4" name="图片占位符 33">
            <a:extLst>
              <a:ext uri="{FF2B5EF4-FFF2-40B4-BE49-F238E27FC236}">
                <a16:creationId xmlns="" xmlns:a16="http://schemas.microsoft.com/office/drawing/2014/main" id="{BC006743-8714-4C8F-A41F-9F9B067730B6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66749" y="1602971"/>
            <a:ext cx="3166287" cy="2572082"/>
          </a:xfrm>
        </p:spPr>
      </p:pic>
      <p:sp>
        <p:nvSpPr>
          <p:cNvPr id="35" name="矩形: 圆角 34">
            <a:extLst>
              <a:ext uri="{FF2B5EF4-FFF2-40B4-BE49-F238E27FC236}">
                <a16:creationId xmlns="" xmlns:a16="http://schemas.microsoft.com/office/drawing/2014/main" id="{808F1F45-715A-447A-ACBF-A1BDBA00D4D6}"/>
              </a:ext>
            </a:extLst>
          </p:cNvPr>
          <p:cNvSpPr/>
          <p:nvPr/>
        </p:nvSpPr>
        <p:spPr>
          <a:xfrm>
            <a:off x="1481266" y="5032375"/>
            <a:ext cx="1533832" cy="412750"/>
          </a:xfrm>
          <a:prstGeom prst="roundRect">
            <a:avLst/>
          </a:prstGeom>
          <a:ln>
            <a:noFill/>
          </a:ln>
          <a:effectLst>
            <a:outerShdw blurRad="50800" dist="38100" dir="5400000" algn="t" rotWithShape="0">
              <a:prstClr val="black">
                <a:alpha val="2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600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输入小标题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="" xmlns:a16="http://schemas.microsoft.com/office/drawing/2014/main" id="{162AA4A6-F491-4B34-B1B5-E5011E9583A3}"/>
              </a:ext>
            </a:extLst>
          </p:cNvPr>
          <p:cNvSpPr txBox="1"/>
          <p:nvPr/>
        </p:nvSpPr>
        <p:spPr>
          <a:xfrm>
            <a:off x="800201" y="4295703"/>
            <a:ext cx="2895962" cy="629724"/>
          </a:xfrm>
          <a:prstGeom prst="rect">
            <a:avLst/>
          </a:prstGeom>
          <a:noFill/>
        </p:spPr>
        <p:txBody>
          <a:bodyPr wrap="square" rtlCol="0">
            <a:normAutofit lnSpcReduction="10000"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这里适合输入简单的概括性文本，解释性的话就留给答辩的时候吧。</a:t>
            </a:r>
          </a:p>
        </p:txBody>
      </p:sp>
      <p:sp>
        <p:nvSpPr>
          <p:cNvPr id="37" name="矩形: 圆角 36">
            <a:extLst>
              <a:ext uri="{FF2B5EF4-FFF2-40B4-BE49-F238E27FC236}">
                <a16:creationId xmlns="" xmlns:a16="http://schemas.microsoft.com/office/drawing/2014/main" id="{68533E1E-1B25-428D-87B2-6E14441B5865}"/>
              </a:ext>
            </a:extLst>
          </p:cNvPr>
          <p:cNvSpPr/>
          <p:nvPr/>
        </p:nvSpPr>
        <p:spPr>
          <a:xfrm>
            <a:off x="4404360" y="4705837"/>
            <a:ext cx="981075" cy="306447"/>
          </a:xfrm>
          <a:prstGeom prst="roundRect">
            <a:avLst/>
          </a:prstGeom>
          <a:solidFill>
            <a:schemeClr val="tx2">
              <a:lumMod val="50000"/>
              <a:lumOff val="50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2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600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小标题</a:t>
            </a:r>
          </a:p>
        </p:txBody>
      </p:sp>
      <p:sp>
        <p:nvSpPr>
          <p:cNvPr id="38" name="文本框 37">
            <a:extLst>
              <a:ext uri="{FF2B5EF4-FFF2-40B4-BE49-F238E27FC236}">
                <a16:creationId xmlns="" xmlns:a16="http://schemas.microsoft.com/office/drawing/2014/main" id="{C4281450-58FA-40FF-A3CA-DA626D7B9BC9}"/>
              </a:ext>
            </a:extLst>
          </p:cNvPr>
          <p:cNvSpPr txBox="1"/>
          <p:nvPr/>
        </p:nvSpPr>
        <p:spPr>
          <a:xfrm>
            <a:off x="3945336" y="3690129"/>
            <a:ext cx="1971219" cy="909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这里适合输入简单的概括性文本，解释性的话就留给答辩的时候吧。</a:t>
            </a:r>
          </a:p>
        </p:txBody>
      </p:sp>
      <p:sp>
        <p:nvSpPr>
          <p:cNvPr id="39" name="矩形: 圆角 38">
            <a:extLst>
              <a:ext uri="{FF2B5EF4-FFF2-40B4-BE49-F238E27FC236}">
                <a16:creationId xmlns="" xmlns:a16="http://schemas.microsoft.com/office/drawing/2014/main" id="{B7EEC87D-CB0D-4D1C-A5B2-6BFAAFCBCB3C}"/>
              </a:ext>
            </a:extLst>
          </p:cNvPr>
          <p:cNvSpPr/>
          <p:nvPr/>
        </p:nvSpPr>
        <p:spPr>
          <a:xfrm>
            <a:off x="6988386" y="4705837"/>
            <a:ext cx="981075" cy="306447"/>
          </a:xfrm>
          <a:prstGeom prst="roundRect">
            <a:avLst/>
          </a:prstGeom>
          <a:solidFill>
            <a:schemeClr val="tx2">
              <a:lumMod val="50000"/>
              <a:lumOff val="50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2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600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小标题</a:t>
            </a:r>
          </a:p>
        </p:txBody>
      </p:sp>
      <p:sp>
        <p:nvSpPr>
          <p:cNvPr id="40" name="文本框 39">
            <a:extLst>
              <a:ext uri="{FF2B5EF4-FFF2-40B4-BE49-F238E27FC236}">
                <a16:creationId xmlns="" xmlns:a16="http://schemas.microsoft.com/office/drawing/2014/main" id="{9E89442A-39A7-4C18-A39E-2110D6E9A60E}"/>
              </a:ext>
            </a:extLst>
          </p:cNvPr>
          <p:cNvSpPr txBox="1"/>
          <p:nvPr/>
        </p:nvSpPr>
        <p:spPr>
          <a:xfrm>
            <a:off x="6317340" y="3690129"/>
            <a:ext cx="2323166" cy="909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这里适合输入简单的概括性文本，解释性的话就留给答辩的时候吧。</a:t>
            </a:r>
          </a:p>
        </p:txBody>
      </p:sp>
      <p:sp>
        <p:nvSpPr>
          <p:cNvPr id="41" name="矩形: 圆角 40">
            <a:extLst>
              <a:ext uri="{FF2B5EF4-FFF2-40B4-BE49-F238E27FC236}">
                <a16:creationId xmlns="" xmlns:a16="http://schemas.microsoft.com/office/drawing/2014/main" id="{BEC8C478-7E4F-4BED-B378-04AB4C9681D6}"/>
              </a:ext>
            </a:extLst>
          </p:cNvPr>
          <p:cNvSpPr/>
          <p:nvPr/>
        </p:nvSpPr>
        <p:spPr>
          <a:xfrm>
            <a:off x="9762778" y="4705837"/>
            <a:ext cx="981075" cy="306447"/>
          </a:xfrm>
          <a:prstGeom prst="roundRect">
            <a:avLst/>
          </a:prstGeom>
          <a:solidFill>
            <a:schemeClr val="tx2">
              <a:lumMod val="50000"/>
              <a:lumOff val="50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2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600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小标题</a:t>
            </a:r>
          </a:p>
        </p:txBody>
      </p:sp>
      <p:sp>
        <p:nvSpPr>
          <p:cNvPr id="42" name="文本框 41">
            <a:extLst>
              <a:ext uri="{FF2B5EF4-FFF2-40B4-BE49-F238E27FC236}">
                <a16:creationId xmlns="" xmlns:a16="http://schemas.microsoft.com/office/drawing/2014/main" id="{92FFF34E-7674-47EF-BEB3-C96B18B0EC38}"/>
              </a:ext>
            </a:extLst>
          </p:cNvPr>
          <p:cNvSpPr txBox="1"/>
          <p:nvPr/>
        </p:nvSpPr>
        <p:spPr>
          <a:xfrm>
            <a:off x="9034659" y="3700764"/>
            <a:ext cx="2437312" cy="909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这里适合输入简单的概括性文本，解释性的话就留给答辩的时候吧。</a:t>
            </a:r>
          </a:p>
        </p:txBody>
      </p:sp>
    </p:spTree>
    <p:extLst>
      <p:ext uri="{BB962C8B-B14F-4D97-AF65-F5344CB8AC3E}">
        <p14:creationId xmlns:p14="http://schemas.microsoft.com/office/powerpoint/2010/main" val="107885042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5ACD6474-2657-4E4B-9131-1AFB281DC47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逻辑关系页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5DF2AB92-58AC-4342-880E-634BD49680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altLang="zh-CN" dirty="0"/>
              <a:t>LOGICAL RELATION PAGE</a:t>
            </a:r>
            <a:endParaRPr lang="zh-CN" altLang="en-US" dirty="0"/>
          </a:p>
        </p:txBody>
      </p:sp>
      <p:sp>
        <p:nvSpPr>
          <p:cNvPr id="5" name="文本占位符 4">
            <a:extLst>
              <a:ext uri="{FF2B5EF4-FFF2-40B4-BE49-F238E27FC236}">
                <a16:creationId xmlns="" xmlns:a16="http://schemas.microsoft.com/office/drawing/2014/main" id="{1F30CEEB-0284-4B69-B556-5A576F98C41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zh-CN" altLang="en-US" dirty="0"/>
              <a:t>这里可以简单写一下自己的论点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F3D7494F-853E-4017-BAA0-E007496AF93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/>
              <a:t>这里可以简单写一下自己的论点</a:t>
            </a:r>
          </a:p>
          <a:p>
            <a:endParaRPr lang="zh-CN" altLang="en-US" dirty="0"/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31037C8B-4EBC-4708-A6AF-7BC52D2AA4E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/>
              <a:t>这里可以简单写一下自己的论点</a:t>
            </a:r>
          </a:p>
          <a:p>
            <a:endParaRPr lang="zh-CN" altLang="en-US" dirty="0"/>
          </a:p>
        </p:txBody>
      </p:sp>
      <p:sp>
        <p:nvSpPr>
          <p:cNvPr id="8" name="文本占位符 7">
            <a:extLst>
              <a:ext uri="{FF2B5EF4-FFF2-40B4-BE49-F238E27FC236}">
                <a16:creationId xmlns="" xmlns:a16="http://schemas.microsoft.com/office/drawing/2014/main" id="{D6A80C1E-EC92-4F8A-A88F-7D62B9F0480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CN" altLang="en-US" dirty="0"/>
              <a:t>这里可以简单写一下自己的论点</a:t>
            </a:r>
          </a:p>
        </p:txBody>
      </p:sp>
      <p:sp>
        <p:nvSpPr>
          <p:cNvPr id="9" name="文本占位符 8">
            <a:extLst>
              <a:ext uri="{FF2B5EF4-FFF2-40B4-BE49-F238E27FC236}">
                <a16:creationId xmlns="" xmlns:a16="http://schemas.microsoft.com/office/drawing/2014/main" id="{8DA95F38-FC40-45D7-8248-BD89D86D6554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altLang="zh-CN" dirty="0"/>
              <a:t>03</a:t>
            </a:r>
            <a:endParaRPr lang="zh-CN" altLang="en-US" dirty="0"/>
          </a:p>
        </p:txBody>
      </p:sp>
      <p:sp>
        <p:nvSpPr>
          <p:cNvPr id="10" name="内容占位符 9">
            <a:extLst>
              <a:ext uri="{FF2B5EF4-FFF2-40B4-BE49-F238E27FC236}">
                <a16:creationId xmlns="" xmlns:a16="http://schemas.microsoft.com/office/drawing/2014/main" id="{917C6350-B32E-416E-B969-4DECE9B0E26E}"/>
              </a:ext>
            </a:extLst>
          </p:cNvPr>
          <p:cNvSpPr>
            <a:spLocks noGrp="1"/>
          </p:cNvSpPr>
          <p:nvPr>
            <p:ph sz="quarter" idx="19"/>
          </p:nvPr>
        </p:nvSpPr>
        <p:spPr/>
        <p:txBody>
          <a:bodyPr/>
          <a:lstStyle/>
          <a:p>
            <a:r>
              <a:rPr lang="en-US" altLang="zh-CN" dirty="0"/>
              <a:t>PART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26987643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矩形 92">
            <a:extLst>
              <a:ext uri="{FF2B5EF4-FFF2-40B4-BE49-F238E27FC236}">
                <a16:creationId xmlns="" xmlns:a16="http://schemas.microsoft.com/office/drawing/2014/main" id="{BD4BE3FA-B7F8-47EE-B477-9E4243CE6E97}"/>
              </a:ext>
            </a:extLst>
          </p:cNvPr>
          <p:cNvSpPr/>
          <p:nvPr/>
        </p:nvSpPr>
        <p:spPr>
          <a:xfrm>
            <a:off x="-2377917" y="1235893"/>
            <a:ext cx="4718139" cy="4696533"/>
          </a:xfrm>
          <a:prstGeom prst="rect">
            <a:avLst/>
          </a:prstGeom>
          <a:blipFill dpi="0" rotWithShape="1">
            <a:blip r:embed="rId3" cstate="email">
              <a:alphaModFix amt="4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94" name="矩形 93">
            <a:extLst>
              <a:ext uri="{FF2B5EF4-FFF2-40B4-BE49-F238E27FC236}">
                <a16:creationId xmlns="" xmlns:a16="http://schemas.microsoft.com/office/drawing/2014/main" id="{56127595-2CC2-4E4B-9886-E9635E664F64}"/>
              </a:ext>
            </a:extLst>
          </p:cNvPr>
          <p:cNvSpPr/>
          <p:nvPr/>
        </p:nvSpPr>
        <p:spPr>
          <a:xfrm>
            <a:off x="9841728" y="1235893"/>
            <a:ext cx="4718139" cy="4696533"/>
          </a:xfrm>
          <a:prstGeom prst="rect">
            <a:avLst/>
          </a:prstGeom>
          <a:blipFill dpi="0" rotWithShape="1">
            <a:blip r:embed="rId3" cstate="email">
              <a:alphaModFix amt="4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4" name="矩形 43">
            <a:extLst>
              <a:ext uri="{FF2B5EF4-FFF2-40B4-BE49-F238E27FC236}">
                <a16:creationId xmlns="" xmlns:a16="http://schemas.microsoft.com/office/drawing/2014/main" id="{BB997F06-99FB-4819-A2D1-67E6997B9ECE}"/>
              </a:ext>
            </a:extLst>
          </p:cNvPr>
          <p:cNvSpPr/>
          <p:nvPr/>
        </p:nvSpPr>
        <p:spPr>
          <a:xfrm>
            <a:off x="5252485" y="3033713"/>
            <a:ext cx="6315628" cy="1042987"/>
          </a:xfrm>
          <a:prstGeom prst="rect">
            <a:avLst/>
          </a:prstGeom>
          <a:solidFill>
            <a:schemeClr val="tx2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9F632934-99A6-48FF-ACCB-6D2CD8089B9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多项递进关系页</a:t>
            </a:r>
          </a:p>
        </p:txBody>
      </p:sp>
      <p:sp>
        <p:nvSpPr>
          <p:cNvPr id="16" name="矩形 15">
            <a:extLst>
              <a:ext uri="{FF2B5EF4-FFF2-40B4-BE49-F238E27FC236}">
                <a16:creationId xmlns="" xmlns:a16="http://schemas.microsoft.com/office/drawing/2014/main" id="{E2B6F4FD-C7FE-4A04-BB2C-04C1D82CA0C1}"/>
              </a:ext>
            </a:extLst>
          </p:cNvPr>
          <p:cNvSpPr/>
          <p:nvPr/>
        </p:nvSpPr>
        <p:spPr>
          <a:xfrm>
            <a:off x="632763" y="3033713"/>
            <a:ext cx="4619722" cy="1042987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椭圆 16">
            <a:extLst>
              <a:ext uri="{FF2B5EF4-FFF2-40B4-BE49-F238E27FC236}">
                <a16:creationId xmlns="" xmlns:a16="http://schemas.microsoft.com/office/drawing/2014/main" id="{8FA39960-7EA9-4E9D-9F0B-55FECE4BA4EB}"/>
              </a:ext>
            </a:extLst>
          </p:cNvPr>
          <p:cNvSpPr/>
          <p:nvPr/>
        </p:nvSpPr>
        <p:spPr>
          <a:xfrm>
            <a:off x="1176837" y="3266476"/>
            <a:ext cx="613974" cy="61397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9" name="椭圆 38">
            <a:extLst>
              <a:ext uri="{FF2B5EF4-FFF2-40B4-BE49-F238E27FC236}">
                <a16:creationId xmlns="" xmlns:a16="http://schemas.microsoft.com/office/drawing/2014/main" id="{1ED33FF1-605B-4810-95D3-C246AFB06B1C}"/>
              </a:ext>
            </a:extLst>
          </p:cNvPr>
          <p:cNvSpPr/>
          <p:nvPr/>
        </p:nvSpPr>
        <p:spPr>
          <a:xfrm>
            <a:off x="2714229" y="3268807"/>
            <a:ext cx="613974" cy="613974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40" name="椭圆 39">
            <a:extLst>
              <a:ext uri="{FF2B5EF4-FFF2-40B4-BE49-F238E27FC236}">
                <a16:creationId xmlns="" xmlns:a16="http://schemas.microsoft.com/office/drawing/2014/main" id="{B5C503EA-66E6-431A-8D42-3554106B457D}"/>
              </a:ext>
            </a:extLst>
          </p:cNvPr>
          <p:cNvSpPr/>
          <p:nvPr/>
        </p:nvSpPr>
        <p:spPr>
          <a:xfrm>
            <a:off x="4251621" y="3271139"/>
            <a:ext cx="613974" cy="613974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41" name="椭圆 40">
            <a:extLst>
              <a:ext uri="{FF2B5EF4-FFF2-40B4-BE49-F238E27FC236}">
                <a16:creationId xmlns="" xmlns:a16="http://schemas.microsoft.com/office/drawing/2014/main" id="{C39BC28E-EAD4-4CE5-8328-71D4B1F6B356}"/>
              </a:ext>
            </a:extLst>
          </p:cNvPr>
          <p:cNvSpPr/>
          <p:nvPr/>
        </p:nvSpPr>
        <p:spPr>
          <a:xfrm>
            <a:off x="5789013" y="3273470"/>
            <a:ext cx="613974" cy="613974"/>
          </a:xfrm>
          <a:prstGeom prst="ellipse">
            <a:avLst/>
          </a:prstGeom>
          <a:solidFill>
            <a:schemeClr val="tx2">
              <a:lumMod val="75000"/>
              <a:lumOff val="25000"/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42" name="椭圆 41">
            <a:extLst>
              <a:ext uri="{FF2B5EF4-FFF2-40B4-BE49-F238E27FC236}">
                <a16:creationId xmlns="" xmlns:a16="http://schemas.microsoft.com/office/drawing/2014/main" id="{A6587602-5B68-4293-AE09-CB97301D28C3}"/>
              </a:ext>
            </a:extLst>
          </p:cNvPr>
          <p:cNvSpPr/>
          <p:nvPr/>
        </p:nvSpPr>
        <p:spPr>
          <a:xfrm>
            <a:off x="7326405" y="3275801"/>
            <a:ext cx="613974" cy="613974"/>
          </a:xfrm>
          <a:prstGeom prst="ellipse">
            <a:avLst/>
          </a:prstGeom>
          <a:solidFill>
            <a:schemeClr val="tx2">
              <a:lumMod val="75000"/>
              <a:lumOff val="25000"/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43" name="椭圆 42">
            <a:extLst>
              <a:ext uri="{FF2B5EF4-FFF2-40B4-BE49-F238E27FC236}">
                <a16:creationId xmlns="" xmlns:a16="http://schemas.microsoft.com/office/drawing/2014/main" id="{C95CBF19-549E-4616-BDAE-1E49A86326B8}"/>
              </a:ext>
            </a:extLst>
          </p:cNvPr>
          <p:cNvSpPr/>
          <p:nvPr/>
        </p:nvSpPr>
        <p:spPr>
          <a:xfrm>
            <a:off x="8863797" y="3278133"/>
            <a:ext cx="613974" cy="613974"/>
          </a:xfrm>
          <a:prstGeom prst="ellipse">
            <a:avLst/>
          </a:prstGeom>
          <a:solidFill>
            <a:schemeClr val="tx2">
              <a:lumMod val="75000"/>
              <a:lumOff val="25000"/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lumMod val="100000"/>
                </a:schemeClr>
              </a:solidFill>
            </a:endParaRPr>
          </a:p>
        </p:txBody>
      </p:sp>
      <p:sp>
        <p:nvSpPr>
          <p:cNvPr id="19" name="椭圆 18">
            <a:extLst>
              <a:ext uri="{FF2B5EF4-FFF2-40B4-BE49-F238E27FC236}">
                <a16:creationId xmlns="" xmlns:a16="http://schemas.microsoft.com/office/drawing/2014/main" id="{8E3A5FBD-F688-469D-9FCC-A79BA3F7E0F7}"/>
              </a:ext>
            </a:extLst>
          </p:cNvPr>
          <p:cNvSpPr/>
          <p:nvPr/>
        </p:nvSpPr>
        <p:spPr>
          <a:xfrm>
            <a:off x="10401189" y="3280464"/>
            <a:ext cx="613974" cy="613974"/>
          </a:xfrm>
          <a:prstGeom prst="ellipse">
            <a:avLst/>
          </a:prstGeom>
          <a:solidFill>
            <a:schemeClr val="tx2">
              <a:lumMod val="75000"/>
              <a:lumOff val="2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6" name="直接连接符 45">
            <a:extLst>
              <a:ext uri="{FF2B5EF4-FFF2-40B4-BE49-F238E27FC236}">
                <a16:creationId xmlns="" xmlns:a16="http://schemas.microsoft.com/office/drawing/2014/main" id="{2C20D0BF-B00A-4CF4-ABF9-1F3D2821DDD9}"/>
              </a:ext>
            </a:extLst>
          </p:cNvPr>
          <p:cNvCxnSpPr>
            <a:cxnSpLocks/>
          </p:cNvCxnSpPr>
          <p:nvPr/>
        </p:nvCxnSpPr>
        <p:spPr>
          <a:xfrm>
            <a:off x="1230925" y="2518968"/>
            <a:ext cx="4339060" cy="0"/>
          </a:xfrm>
          <a:prstGeom prst="line">
            <a:avLst/>
          </a:prstGeom>
          <a:ln w="15875" cap="rnd">
            <a:gradFill flip="none" rotWithShape="1">
              <a:gsLst>
                <a:gs pos="69399">
                  <a:srgbClr val="F0A06F"/>
                </a:gs>
                <a:gs pos="0">
                  <a:schemeClr val="accent2">
                    <a:lumMod val="20000"/>
                    <a:lumOff val="80000"/>
                  </a:schemeClr>
                </a:gs>
                <a:gs pos="99000">
                  <a:schemeClr val="accent2"/>
                </a:gs>
              </a:gsLst>
              <a:lin ang="0" scaled="1"/>
              <a:tileRect/>
            </a:gra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" name="组合 47">
            <a:extLst>
              <a:ext uri="{FF2B5EF4-FFF2-40B4-BE49-F238E27FC236}">
                <a16:creationId xmlns="" xmlns:a16="http://schemas.microsoft.com/office/drawing/2014/main" id="{064FBAAD-6670-4D7C-B58B-98A1B4554314}"/>
              </a:ext>
            </a:extLst>
          </p:cNvPr>
          <p:cNvGrpSpPr/>
          <p:nvPr/>
        </p:nvGrpSpPr>
        <p:grpSpPr>
          <a:xfrm>
            <a:off x="1075439" y="4181099"/>
            <a:ext cx="2430698" cy="1261649"/>
            <a:chOff x="726891" y="3586163"/>
            <a:chExt cx="3106057" cy="1261649"/>
          </a:xfrm>
        </p:grpSpPr>
        <p:sp>
          <p:nvSpPr>
            <p:cNvPr id="49" name="文本框 48">
              <a:extLst>
                <a:ext uri="{FF2B5EF4-FFF2-40B4-BE49-F238E27FC236}">
                  <a16:creationId xmlns="" xmlns:a16="http://schemas.microsoft.com/office/drawing/2014/main" id="{1A554746-2B31-40FB-9DCE-360A24D9F8C9}"/>
                </a:ext>
              </a:extLst>
            </p:cNvPr>
            <p:cNvSpPr txBox="1"/>
            <p:nvPr/>
          </p:nvSpPr>
          <p:spPr>
            <a:xfrm>
              <a:off x="726891" y="3586163"/>
              <a:ext cx="310605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="" xmlns:a16="http://schemas.microsoft.com/office/drawing/2014/main" id="{91064869-5D2B-418A-8BEA-D97FA3025EB8}"/>
                </a:ext>
              </a:extLst>
            </p:cNvPr>
            <p:cNvSpPr txBox="1"/>
            <p:nvPr/>
          </p:nvSpPr>
          <p:spPr>
            <a:xfrm>
              <a:off x="726891" y="3938011"/>
              <a:ext cx="3106057" cy="9098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学校坐落于中国南方名城广州，拥有大学城、东风路、龙洞、番禺等多个校区。</a:t>
              </a:r>
            </a:p>
          </p:txBody>
        </p:sp>
      </p:grpSp>
      <p:grpSp>
        <p:nvGrpSpPr>
          <p:cNvPr id="56" name="组合 55">
            <a:extLst>
              <a:ext uri="{FF2B5EF4-FFF2-40B4-BE49-F238E27FC236}">
                <a16:creationId xmlns="" xmlns:a16="http://schemas.microsoft.com/office/drawing/2014/main" id="{19587EA6-5BF7-4F8E-86BC-8326B64E8782}"/>
              </a:ext>
            </a:extLst>
          </p:cNvPr>
          <p:cNvGrpSpPr/>
          <p:nvPr/>
        </p:nvGrpSpPr>
        <p:grpSpPr>
          <a:xfrm>
            <a:off x="2027880" y="3554141"/>
            <a:ext cx="446993" cy="52632"/>
            <a:chOff x="2027880" y="3554141"/>
            <a:chExt cx="446993" cy="52632"/>
          </a:xfrm>
          <a:solidFill>
            <a:schemeClr val="accent2"/>
          </a:solidFill>
        </p:grpSpPr>
        <p:sp>
          <p:nvSpPr>
            <p:cNvPr id="51" name="椭圆 50">
              <a:extLst>
                <a:ext uri="{FF2B5EF4-FFF2-40B4-BE49-F238E27FC236}">
                  <a16:creationId xmlns="" xmlns:a16="http://schemas.microsoft.com/office/drawing/2014/main" id="{255BE0C1-0664-444F-92AD-AE21E1C125C5}"/>
                </a:ext>
              </a:extLst>
            </p:cNvPr>
            <p:cNvSpPr/>
            <p:nvPr/>
          </p:nvSpPr>
          <p:spPr>
            <a:xfrm>
              <a:off x="2027880" y="3554141"/>
              <a:ext cx="52631" cy="5263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椭圆 51">
              <a:extLst>
                <a:ext uri="{FF2B5EF4-FFF2-40B4-BE49-F238E27FC236}">
                  <a16:creationId xmlns="" xmlns:a16="http://schemas.microsoft.com/office/drawing/2014/main" id="{D4A7AD13-1AD5-4738-BD56-BCDFA113DCF2}"/>
                </a:ext>
              </a:extLst>
            </p:cNvPr>
            <p:cNvSpPr/>
            <p:nvPr/>
          </p:nvSpPr>
          <p:spPr>
            <a:xfrm>
              <a:off x="2159334" y="3554141"/>
              <a:ext cx="52631" cy="5263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椭圆 52">
              <a:extLst>
                <a:ext uri="{FF2B5EF4-FFF2-40B4-BE49-F238E27FC236}">
                  <a16:creationId xmlns="" xmlns:a16="http://schemas.microsoft.com/office/drawing/2014/main" id="{98768481-752A-4E10-B220-FA008B887A4C}"/>
                </a:ext>
              </a:extLst>
            </p:cNvPr>
            <p:cNvSpPr/>
            <p:nvPr/>
          </p:nvSpPr>
          <p:spPr>
            <a:xfrm>
              <a:off x="2290788" y="3554141"/>
              <a:ext cx="52631" cy="5263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" name="椭圆 53">
              <a:extLst>
                <a:ext uri="{FF2B5EF4-FFF2-40B4-BE49-F238E27FC236}">
                  <a16:creationId xmlns="" xmlns:a16="http://schemas.microsoft.com/office/drawing/2014/main" id="{B3223571-D6EB-40C2-969A-CF5C4052922F}"/>
                </a:ext>
              </a:extLst>
            </p:cNvPr>
            <p:cNvSpPr/>
            <p:nvPr/>
          </p:nvSpPr>
          <p:spPr>
            <a:xfrm>
              <a:off x="2422242" y="3554141"/>
              <a:ext cx="52631" cy="5263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="" xmlns:a16="http://schemas.microsoft.com/office/drawing/2014/main" id="{758421DF-0ED6-4598-A2DC-935A77C63964}"/>
              </a:ext>
            </a:extLst>
          </p:cNvPr>
          <p:cNvGrpSpPr/>
          <p:nvPr/>
        </p:nvGrpSpPr>
        <p:grpSpPr>
          <a:xfrm>
            <a:off x="3570627" y="3554141"/>
            <a:ext cx="446993" cy="52632"/>
            <a:chOff x="2027880" y="3554141"/>
            <a:chExt cx="446993" cy="52632"/>
          </a:xfrm>
          <a:solidFill>
            <a:schemeClr val="accent2"/>
          </a:solidFill>
        </p:grpSpPr>
        <p:sp>
          <p:nvSpPr>
            <p:cNvPr id="58" name="椭圆 57">
              <a:extLst>
                <a:ext uri="{FF2B5EF4-FFF2-40B4-BE49-F238E27FC236}">
                  <a16:creationId xmlns="" xmlns:a16="http://schemas.microsoft.com/office/drawing/2014/main" id="{82ABFA33-C86A-41AD-B350-345EC8BAC0CE}"/>
                </a:ext>
              </a:extLst>
            </p:cNvPr>
            <p:cNvSpPr/>
            <p:nvPr/>
          </p:nvSpPr>
          <p:spPr>
            <a:xfrm>
              <a:off x="2027880" y="3554141"/>
              <a:ext cx="52631" cy="5263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椭圆 58">
              <a:extLst>
                <a:ext uri="{FF2B5EF4-FFF2-40B4-BE49-F238E27FC236}">
                  <a16:creationId xmlns="" xmlns:a16="http://schemas.microsoft.com/office/drawing/2014/main" id="{9F9E504E-DB3E-410E-B7AE-25E7C107AF09}"/>
                </a:ext>
              </a:extLst>
            </p:cNvPr>
            <p:cNvSpPr/>
            <p:nvPr/>
          </p:nvSpPr>
          <p:spPr>
            <a:xfrm>
              <a:off x="2159334" y="3554141"/>
              <a:ext cx="52631" cy="5263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椭圆 59">
              <a:extLst>
                <a:ext uri="{FF2B5EF4-FFF2-40B4-BE49-F238E27FC236}">
                  <a16:creationId xmlns="" xmlns:a16="http://schemas.microsoft.com/office/drawing/2014/main" id="{DF33DF5C-31AC-4E76-A5EC-5ED188482165}"/>
                </a:ext>
              </a:extLst>
            </p:cNvPr>
            <p:cNvSpPr/>
            <p:nvPr/>
          </p:nvSpPr>
          <p:spPr>
            <a:xfrm>
              <a:off x="2290788" y="3554141"/>
              <a:ext cx="52631" cy="5263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椭圆 60">
              <a:extLst>
                <a:ext uri="{FF2B5EF4-FFF2-40B4-BE49-F238E27FC236}">
                  <a16:creationId xmlns="" xmlns:a16="http://schemas.microsoft.com/office/drawing/2014/main" id="{13C18FAE-3A43-476B-9165-AEA77C891B6C}"/>
                </a:ext>
              </a:extLst>
            </p:cNvPr>
            <p:cNvSpPr/>
            <p:nvPr/>
          </p:nvSpPr>
          <p:spPr>
            <a:xfrm>
              <a:off x="2422242" y="3554141"/>
              <a:ext cx="52631" cy="5263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8" name="组合 67">
            <a:extLst>
              <a:ext uri="{FF2B5EF4-FFF2-40B4-BE49-F238E27FC236}">
                <a16:creationId xmlns="" xmlns:a16="http://schemas.microsoft.com/office/drawing/2014/main" id="{9DBD176F-B62C-4DA3-BDDF-DD43F83E72CB}"/>
              </a:ext>
            </a:extLst>
          </p:cNvPr>
          <p:cNvGrpSpPr/>
          <p:nvPr/>
        </p:nvGrpSpPr>
        <p:grpSpPr>
          <a:xfrm>
            <a:off x="5095192" y="3554141"/>
            <a:ext cx="446993" cy="52632"/>
            <a:chOff x="2027880" y="3554141"/>
            <a:chExt cx="446993" cy="52632"/>
          </a:xfrm>
        </p:grpSpPr>
        <p:sp>
          <p:nvSpPr>
            <p:cNvPr id="69" name="椭圆 68">
              <a:extLst>
                <a:ext uri="{FF2B5EF4-FFF2-40B4-BE49-F238E27FC236}">
                  <a16:creationId xmlns="" xmlns:a16="http://schemas.microsoft.com/office/drawing/2014/main" id="{7C5AC547-0FBC-455B-B86F-2BAC8BB10DF3}"/>
                </a:ext>
              </a:extLst>
            </p:cNvPr>
            <p:cNvSpPr/>
            <p:nvPr/>
          </p:nvSpPr>
          <p:spPr>
            <a:xfrm>
              <a:off x="2027880" y="3554141"/>
              <a:ext cx="52631" cy="5263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椭圆 69">
              <a:extLst>
                <a:ext uri="{FF2B5EF4-FFF2-40B4-BE49-F238E27FC236}">
                  <a16:creationId xmlns="" xmlns:a16="http://schemas.microsoft.com/office/drawing/2014/main" id="{07D64E42-270A-4EFF-9426-1F72DD1A98C3}"/>
                </a:ext>
              </a:extLst>
            </p:cNvPr>
            <p:cNvSpPr/>
            <p:nvPr/>
          </p:nvSpPr>
          <p:spPr>
            <a:xfrm>
              <a:off x="2159334" y="3554141"/>
              <a:ext cx="52631" cy="52632"/>
            </a:xfrm>
            <a:prstGeom prst="ellipse">
              <a:avLst/>
            </a:prstGeom>
            <a:gradFill flip="none" rotWithShape="1">
              <a:gsLst>
                <a:gs pos="0">
                  <a:schemeClr val="tx2">
                    <a:lumMod val="75000"/>
                    <a:lumOff val="25000"/>
                    <a:alpha val="50000"/>
                  </a:schemeClr>
                </a:gs>
                <a:gs pos="67000">
                  <a:schemeClr val="accent2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椭圆 70">
              <a:extLst>
                <a:ext uri="{FF2B5EF4-FFF2-40B4-BE49-F238E27FC236}">
                  <a16:creationId xmlns="" xmlns:a16="http://schemas.microsoft.com/office/drawing/2014/main" id="{1311B80E-6438-4BB2-B08D-D2A097CC2B35}"/>
                </a:ext>
              </a:extLst>
            </p:cNvPr>
            <p:cNvSpPr/>
            <p:nvPr/>
          </p:nvSpPr>
          <p:spPr>
            <a:xfrm>
              <a:off x="2290788" y="3554141"/>
              <a:ext cx="52631" cy="52632"/>
            </a:xfrm>
            <a:prstGeom prst="ellipse">
              <a:avLst/>
            </a:prstGeom>
            <a:solidFill>
              <a:schemeClr val="tx2">
                <a:lumMod val="75000"/>
                <a:lumOff val="2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椭圆 71">
              <a:extLst>
                <a:ext uri="{FF2B5EF4-FFF2-40B4-BE49-F238E27FC236}">
                  <a16:creationId xmlns="" xmlns:a16="http://schemas.microsoft.com/office/drawing/2014/main" id="{0D0CA84C-6601-4FC7-835C-FEB557AE9E95}"/>
                </a:ext>
              </a:extLst>
            </p:cNvPr>
            <p:cNvSpPr/>
            <p:nvPr/>
          </p:nvSpPr>
          <p:spPr>
            <a:xfrm>
              <a:off x="2422242" y="3554141"/>
              <a:ext cx="52631" cy="52632"/>
            </a:xfrm>
            <a:prstGeom prst="ellipse">
              <a:avLst/>
            </a:prstGeom>
            <a:solidFill>
              <a:schemeClr val="tx2">
                <a:lumMod val="75000"/>
                <a:lumOff val="2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3" name="组合 72">
            <a:extLst>
              <a:ext uri="{FF2B5EF4-FFF2-40B4-BE49-F238E27FC236}">
                <a16:creationId xmlns="" xmlns:a16="http://schemas.microsoft.com/office/drawing/2014/main" id="{EF6C1843-3634-44D4-B12F-5FFF49836028}"/>
              </a:ext>
            </a:extLst>
          </p:cNvPr>
          <p:cNvGrpSpPr/>
          <p:nvPr/>
        </p:nvGrpSpPr>
        <p:grpSpPr>
          <a:xfrm>
            <a:off x="6478252" y="1546858"/>
            <a:ext cx="2430698" cy="1261649"/>
            <a:chOff x="726891" y="3586163"/>
            <a:chExt cx="3106057" cy="1261649"/>
          </a:xfrm>
        </p:grpSpPr>
        <p:sp>
          <p:nvSpPr>
            <p:cNvPr id="74" name="文本框 73">
              <a:extLst>
                <a:ext uri="{FF2B5EF4-FFF2-40B4-BE49-F238E27FC236}">
                  <a16:creationId xmlns="" xmlns:a16="http://schemas.microsoft.com/office/drawing/2014/main" id="{68E45F80-21CF-4B06-AE4E-30339B3DAEA1}"/>
                </a:ext>
              </a:extLst>
            </p:cNvPr>
            <p:cNvSpPr txBox="1"/>
            <p:nvPr/>
          </p:nvSpPr>
          <p:spPr>
            <a:xfrm>
              <a:off x="726891" y="3586163"/>
              <a:ext cx="310605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75" name="文本框 74">
              <a:extLst>
                <a:ext uri="{FF2B5EF4-FFF2-40B4-BE49-F238E27FC236}">
                  <a16:creationId xmlns="" xmlns:a16="http://schemas.microsoft.com/office/drawing/2014/main" id="{475FFE03-182A-43CA-A184-28A33131B6DB}"/>
                </a:ext>
              </a:extLst>
            </p:cNvPr>
            <p:cNvSpPr txBox="1"/>
            <p:nvPr/>
          </p:nvSpPr>
          <p:spPr>
            <a:xfrm>
              <a:off x="726891" y="3938011"/>
              <a:ext cx="3106057" cy="9098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学校坐落于中国南方名城广州，拥有大学城、东风路、龙洞、番禺等多个校区。</a:t>
              </a:r>
            </a:p>
          </p:txBody>
        </p:sp>
      </p:grpSp>
      <p:grpSp>
        <p:nvGrpSpPr>
          <p:cNvPr id="76" name="组合 75">
            <a:extLst>
              <a:ext uri="{FF2B5EF4-FFF2-40B4-BE49-F238E27FC236}">
                <a16:creationId xmlns="" xmlns:a16="http://schemas.microsoft.com/office/drawing/2014/main" id="{CCDCEF59-D88A-4C7C-993A-8D3E6FA782CB}"/>
              </a:ext>
            </a:extLst>
          </p:cNvPr>
          <p:cNvGrpSpPr/>
          <p:nvPr/>
        </p:nvGrpSpPr>
        <p:grpSpPr>
          <a:xfrm>
            <a:off x="4169066" y="4181099"/>
            <a:ext cx="2430698" cy="1261649"/>
            <a:chOff x="726891" y="3586163"/>
            <a:chExt cx="3106057" cy="1261649"/>
          </a:xfrm>
        </p:grpSpPr>
        <p:sp>
          <p:nvSpPr>
            <p:cNvPr id="77" name="文本框 76">
              <a:extLst>
                <a:ext uri="{FF2B5EF4-FFF2-40B4-BE49-F238E27FC236}">
                  <a16:creationId xmlns="" xmlns:a16="http://schemas.microsoft.com/office/drawing/2014/main" id="{3C8AAE99-E906-4E4D-BB11-163877C2EED1}"/>
                </a:ext>
              </a:extLst>
            </p:cNvPr>
            <p:cNvSpPr txBox="1"/>
            <p:nvPr/>
          </p:nvSpPr>
          <p:spPr>
            <a:xfrm>
              <a:off x="726891" y="3586163"/>
              <a:ext cx="310605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78" name="文本框 77">
              <a:extLst>
                <a:ext uri="{FF2B5EF4-FFF2-40B4-BE49-F238E27FC236}">
                  <a16:creationId xmlns="" xmlns:a16="http://schemas.microsoft.com/office/drawing/2014/main" id="{B8C856FB-DB53-4991-9B95-85B32E51CB4C}"/>
                </a:ext>
              </a:extLst>
            </p:cNvPr>
            <p:cNvSpPr txBox="1"/>
            <p:nvPr/>
          </p:nvSpPr>
          <p:spPr>
            <a:xfrm>
              <a:off x="726891" y="3938011"/>
              <a:ext cx="3106057" cy="9098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学校坐落于中国南方名城广州，拥有大学城、东风路、龙洞、番禺等多个校区。</a:t>
              </a:r>
            </a:p>
          </p:txBody>
        </p:sp>
      </p:grpSp>
      <p:grpSp>
        <p:nvGrpSpPr>
          <p:cNvPr id="82" name="组合 81">
            <a:extLst>
              <a:ext uri="{FF2B5EF4-FFF2-40B4-BE49-F238E27FC236}">
                <a16:creationId xmlns="" xmlns:a16="http://schemas.microsoft.com/office/drawing/2014/main" id="{2B0AF36D-C189-41A3-B047-044722F1482D}"/>
              </a:ext>
            </a:extLst>
          </p:cNvPr>
          <p:cNvGrpSpPr/>
          <p:nvPr/>
        </p:nvGrpSpPr>
        <p:grpSpPr>
          <a:xfrm>
            <a:off x="8685865" y="4181099"/>
            <a:ext cx="2430698" cy="1261649"/>
            <a:chOff x="726891" y="3586163"/>
            <a:chExt cx="3106057" cy="1261649"/>
          </a:xfrm>
        </p:grpSpPr>
        <p:sp>
          <p:nvSpPr>
            <p:cNvPr id="83" name="文本框 82">
              <a:extLst>
                <a:ext uri="{FF2B5EF4-FFF2-40B4-BE49-F238E27FC236}">
                  <a16:creationId xmlns="" xmlns:a16="http://schemas.microsoft.com/office/drawing/2014/main" id="{3DD26E4A-96ED-404B-93E1-6EAAAFE36640}"/>
                </a:ext>
              </a:extLst>
            </p:cNvPr>
            <p:cNvSpPr txBox="1"/>
            <p:nvPr/>
          </p:nvSpPr>
          <p:spPr>
            <a:xfrm>
              <a:off x="726891" y="3586163"/>
              <a:ext cx="310605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84" name="文本框 83">
              <a:extLst>
                <a:ext uri="{FF2B5EF4-FFF2-40B4-BE49-F238E27FC236}">
                  <a16:creationId xmlns="" xmlns:a16="http://schemas.microsoft.com/office/drawing/2014/main" id="{60C20236-1C14-4122-BBFA-3FC4DF63EEE4}"/>
                </a:ext>
              </a:extLst>
            </p:cNvPr>
            <p:cNvSpPr txBox="1"/>
            <p:nvPr/>
          </p:nvSpPr>
          <p:spPr>
            <a:xfrm>
              <a:off x="726891" y="3938011"/>
              <a:ext cx="3106057" cy="9098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学校坐落于中国南方名城广州，拥有大学城、东风路、龙洞、番禺等多个校区。</a:t>
              </a:r>
            </a:p>
          </p:txBody>
        </p:sp>
      </p:grpSp>
      <p:cxnSp>
        <p:nvCxnSpPr>
          <p:cNvPr id="89" name="直接连接符 88">
            <a:extLst>
              <a:ext uri="{FF2B5EF4-FFF2-40B4-BE49-F238E27FC236}">
                <a16:creationId xmlns="" xmlns:a16="http://schemas.microsoft.com/office/drawing/2014/main" id="{02AC28A7-0381-4343-AA6D-5DFB3F0FBA5D}"/>
              </a:ext>
            </a:extLst>
          </p:cNvPr>
          <p:cNvCxnSpPr>
            <a:cxnSpLocks/>
          </p:cNvCxnSpPr>
          <p:nvPr/>
        </p:nvCxnSpPr>
        <p:spPr>
          <a:xfrm>
            <a:off x="1484313" y="3799105"/>
            <a:ext cx="0" cy="527050"/>
          </a:xfrm>
          <a:prstGeom prst="line">
            <a:avLst/>
          </a:prstGeom>
          <a:ln w="19050" cap="rnd">
            <a:gradFill flip="none" rotWithShape="1">
              <a:gsLst>
                <a:gs pos="0">
                  <a:schemeClr val="accent2"/>
                </a:gs>
                <a:gs pos="100000">
                  <a:schemeClr val="accent2">
                    <a:alpha val="0"/>
                  </a:schemeClr>
                </a:gs>
              </a:gsLst>
              <a:lin ang="16200000" scaled="1"/>
              <a:tileRect/>
            </a:gra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接连接符 89">
            <a:extLst>
              <a:ext uri="{FF2B5EF4-FFF2-40B4-BE49-F238E27FC236}">
                <a16:creationId xmlns="" xmlns:a16="http://schemas.microsoft.com/office/drawing/2014/main" id="{6DB0A6D3-D55C-4EA0-82D4-BCA7E39D9E30}"/>
              </a:ext>
            </a:extLst>
          </p:cNvPr>
          <p:cNvCxnSpPr>
            <a:cxnSpLocks/>
          </p:cNvCxnSpPr>
          <p:nvPr/>
        </p:nvCxnSpPr>
        <p:spPr>
          <a:xfrm>
            <a:off x="4577798" y="3799105"/>
            <a:ext cx="0" cy="527050"/>
          </a:xfrm>
          <a:prstGeom prst="line">
            <a:avLst/>
          </a:prstGeom>
          <a:ln w="19050" cap="rnd">
            <a:gradFill flip="none" rotWithShape="1">
              <a:gsLst>
                <a:gs pos="0">
                  <a:schemeClr val="accent2"/>
                </a:gs>
                <a:gs pos="100000">
                  <a:schemeClr val="accent2">
                    <a:alpha val="0"/>
                  </a:schemeClr>
                </a:gs>
              </a:gsLst>
              <a:lin ang="16200000" scaled="1"/>
              <a:tileRect/>
            </a:gra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接连接符 90">
            <a:extLst>
              <a:ext uri="{FF2B5EF4-FFF2-40B4-BE49-F238E27FC236}">
                <a16:creationId xmlns="" xmlns:a16="http://schemas.microsoft.com/office/drawing/2014/main" id="{708719CC-6FDB-4809-A47B-613298EEC9C7}"/>
              </a:ext>
            </a:extLst>
          </p:cNvPr>
          <p:cNvCxnSpPr>
            <a:cxnSpLocks/>
          </p:cNvCxnSpPr>
          <p:nvPr/>
        </p:nvCxnSpPr>
        <p:spPr>
          <a:xfrm>
            <a:off x="7633392" y="2838421"/>
            <a:ext cx="0" cy="527050"/>
          </a:xfrm>
          <a:prstGeom prst="line">
            <a:avLst/>
          </a:prstGeom>
          <a:ln w="19050" cap="rnd">
            <a:gradFill flip="none" rotWithShape="1">
              <a:gsLst>
                <a:gs pos="0">
                  <a:schemeClr val="tx2">
                    <a:lumMod val="75000"/>
                    <a:lumOff val="25000"/>
                  </a:schemeClr>
                </a:gs>
                <a:gs pos="100000">
                  <a:schemeClr val="tx2">
                    <a:lumMod val="75000"/>
                    <a:lumOff val="25000"/>
                    <a:alpha val="0"/>
                  </a:schemeClr>
                </a:gs>
              </a:gsLst>
              <a:lin ang="5400000" scaled="1"/>
              <a:tileRect/>
            </a:gra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接连接符 91">
            <a:extLst>
              <a:ext uri="{FF2B5EF4-FFF2-40B4-BE49-F238E27FC236}">
                <a16:creationId xmlns="" xmlns:a16="http://schemas.microsoft.com/office/drawing/2014/main" id="{1EC0A81F-3E43-44E7-86F1-D7BB8F6E4212}"/>
              </a:ext>
            </a:extLst>
          </p:cNvPr>
          <p:cNvCxnSpPr>
            <a:cxnSpLocks/>
          </p:cNvCxnSpPr>
          <p:nvPr/>
        </p:nvCxnSpPr>
        <p:spPr>
          <a:xfrm>
            <a:off x="9170784" y="3823326"/>
            <a:ext cx="0" cy="527050"/>
          </a:xfrm>
          <a:prstGeom prst="line">
            <a:avLst/>
          </a:prstGeom>
          <a:ln w="19050" cap="rnd">
            <a:gradFill flip="none" rotWithShape="1">
              <a:gsLst>
                <a:gs pos="0">
                  <a:schemeClr val="tx2">
                    <a:lumMod val="75000"/>
                    <a:lumOff val="25000"/>
                  </a:schemeClr>
                </a:gs>
                <a:gs pos="100000">
                  <a:schemeClr val="tx2">
                    <a:lumMod val="75000"/>
                    <a:lumOff val="25000"/>
                    <a:alpha val="0"/>
                  </a:schemeClr>
                </a:gs>
              </a:gsLst>
              <a:lin ang="16200000" scaled="1"/>
              <a:tileRect/>
            </a:gra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0631883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FD423FB5-901C-4691-A9CA-09F006FD19B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多项递进关系页</a:t>
            </a:r>
          </a:p>
        </p:txBody>
      </p:sp>
      <p:sp>
        <p:nvSpPr>
          <p:cNvPr id="3" name="矩形: 圆角 2">
            <a:extLst>
              <a:ext uri="{FF2B5EF4-FFF2-40B4-BE49-F238E27FC236}">
                <a16:creationId xmlns="" xmlns:a16="http://schemas.microsoft.com/office/drawing/2014/main" id="{CA925999-36DC-432A-9E0E-18477BADEC0D}"/>
              </a:ext>
            </a:extLst>
          </p:cNvPr>
          <p:cNvSpPr/>
          <p:nvPr/>
        </p:nvSpPr>
        <p:spPr>
          <a:xfrm>
            <a:off x="668076" y="1713912"/>
            <a:ext cx="2390951" cy="3429000"/>
          </a:xfrm>
          <a:prstGeom prst="roundRect">
            <a:avLst>
              <a:gd name="adj" fmla="val 2253"/>
            </a:avLst>
          </a:prstGeom>
          <a:blipFill dpi="0" rotWithShape="1">
            <a:blip r:embed="rId3" cstate="email">
              <a:alphaModFix amt="8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>
            <a:solidFill>
              <a:schemeClr val="accent1">
                <a:alpha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矩形: 圆角 10">
            <a:extLst>
              <a:ext uri="{FF2B5EF4-FFF2-40B4-BE49-F238E27FC236}">
                <a16:creationId xmlns="" xmlns:a16="http://schemas.microsoft.com/office/drawing/2014/main" id="{810AE3F9-3E24-4A62-8FC8-1EFC2940935E}"/>
              </a:ext>
            </a:extLst>
          </p:cNvPr>
          <p:cNvSpPr/>
          <p:nvPr/>
        </p:nvSpPr>
        <p:spPr>
          <a:xfrm>
            <a:off x="6315302" y="1713912"/>
            <a:ext cx="2390952" cy="3429000"/>
          </a:xfrm>
          <a:prstGeom prst="roundRect">
            <a:avLst>
              <a:gd name="adj" fmla="val 2253"/>
            </a:avLst>
          </a:prstGeom>
          <a:blipFill dpi="0" rotWithShape="1">
            <a:blip r:embed="rId3" cstate="email">
              <a:alphaModFix amt="8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mpd="sng">
            <a:solidFill>
              <a:schemeClr val="tx2">
                <a:alpha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矩形: 圆角 12">
            <a:extLst>
              <a:ext uri="{FF2B5EF4-FFF2-40B4-BE49-F238E27FC236}">
                <a16:creationId xmlns="" xmlns:a16="http://schemas.microsoft.com/office/drawing/2014/main" id="{4BEC7F9E-A883-4B8F-A4D2-3BEE9908E657}"/>
              </a:ext>
            </a:extLst>
          </p:cNvPr>
          <p:cNvSpPr/>
          <p:nvPr/>
        </p:nvSpPr>
        <p:spPr>
          <a:xfrm>
            <a:off x="3491689" y="1713912"/>
            <a:ext cx="2390951" cy="3429000"/>
          </a:xfrm>
          <a:prstGeom prst="roundRect">
            <a:avLst>
              <a:gd name="adj" fmla="val 2253"/>
            </a:avLst>
          </a:prstGeom>
          <a:blipFill dpi="0" rotWithShape="1">
            <a:blip r:embed="rId3" cstate="email">
              <a:alphaModFix amt="8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mpd="sng">
            <a:solidFill>
              <a:schemeClr val="tx2">
                <a:alpha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4" name="等腰三角形 3">
            <a:extLst>
              <a:ext uri="{FF2B5EF4-FFF2-40B4-BE49-F238E27FC236}">
                <a16:creationId xmlns="" xmlns:a16="http://schemas.microsoft.com/office/drawing/2014/main" id="{1F4BEAD5-E89A-47E9-8375-B5024F8FA450}"/>
              </a:ext>
            </a:extLst>
          </p:cNvPr>
          <p:cNvSpPr/>
          <p:nvPr/>
        </p:nvSpPr>
        <p:spPr>
          <a:xfrm rot="5400000">
            <a:off x="3062237" y="4588886"/>
            <a:ext cx="437052" cy="323851"/>
          </a:xfrm>
          <a:prstGeom prst="triangle">
            <a:avLst/>
          </a:prstGeom>
          <a:solidFill>
            <a:schemeClr val="accent2"/>
          </a:solidFill>
          <a:ln w="15875">
            <a:noFill/>
          </a:ln>
          <a:effectLst>
            <a:outerShdw blurRad="444500" sx="102000" sy="102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等腰三角形 16">
            <a:extLst>
              <a:ext uri="{FF2B5EF4-FFF2-40B4-BE49-F238E27FC236}">
                <a16:creationId xmlns="" xmlns:a16="http://schemas.microsoft.com/office/drawing/2014/main" id="{B8F0EF60-C49A-4A87-A109-CFCF8391C67B}"/>
              </a:ext>
            </a:extLst>
          </p:cNvPr>
          <p:cNvSpPr/>
          <p:nvPr/>
        </p:nvSpPr>
        <p:spPr>
          <a:xfrm rot="5400000">
            <a:off x="5885851" y="4588887"/>
            <a:ext cx="437052" cy="323851"/>
          </a:xfrm>
          <a:prstGeom prst="triangle">
            <a:avLst/>
          </a:prstGeom>
          <a:solidFill>
            <a:schemeClr val="tx2">
              <a:lumMod val="50000"/>
              <a:lumOff val="50000"/>
            </a:schemeClr>
          </a:solidFill>
          <a:ln w="15875">
            <a:noFill/>
          </a:ln>
          <a:effectLst>
            <a:outerShdw blurRad="444500" sx="102000" sy="102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文本框 17">
            <a:extLst>
              <a:ext uri="{FF2B5EF4-FFF2-40B4-BE49-F238E27FC236}">
                <a16:creationId xmlns="" xmlns:a16="http://schemas.microsoft.com/office/drawing/2014/main" id="{A5B766B0-960A-47F4-A576-C18C09504A80}"/>
              </a:ext>
            </a:extLst>
          </p:cNvPr>
          <p:cNvSpPr txBox="1"/>
          <p:nvPr/>
        </p:nvSpPr>
        <p:spPr>
          <a:xfrm>
            <a:off x="769536" y="1932076"/>
            <a:ext cx="9569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>
                <a:solidFill>
                  <a:schemeClr val="accent2"/>
                </a:solidFill>
                <a:effectLst/>
                <a:latin typeface="思源黑体 CN Medium" panose="020B0600000000000000" pitchFamily="34" charset="-122"/>
                <a:ea typeface="思源黑体 CN Medium" panose="020B0600000000000000" pitchFamily="34" charset="-122"/>
              </a:rPr>
              <a:t>01</a:t>
            </a:r>
            <a:endParaRPr lang="zh-CN" altLang="en-US" sz="4000" dirty="0">
              <a:solidFill>
                <a:schemeClr val="accent2"/>
              </a:solidFill>
              <a:effectLst/>
              <a:latin typeface="思源黑体 CN Medium" panose="020B0600000000000000" pitchFamily="34" charset="-122"/>
              <a:ea typeface="思源黑体 CN Medium" panose="020B0600000000000000" pitchFamily="34" charset="-122"/>
            </a:endParaRPr>
          </a:p>
        </p:txBody>
      </p:sp>
      <p:sp>
        <p:nvSpPr>
          <p:cNvPr id="24" name="矩形 23">
            <a:extLst>
              <a:ext uri="{FF2B5EF4-FFF2-40B4-BE49-F238E27FC236}">
                <a16:creationId xmlns="" xmlns:a16="http://schemas.microsoft.com/office/drawing/2014/main" id="{E3DB7FDF-B86C-456A-993F-39225160609A}"/>
              </a:ext>
            </a:extLst>
          </p:cNvPr>
          <p:cNvSpPr/>
          <p:nvPr/>
        </p:nvSpPr>
        <p:spPr>
          <a:xfrm>
            <a:off x="667430" y="2082016"/>
            <a:ext cx="120248" cy="355600"/>
          </a:xfrm>
          <a:prstGeom prst="rect">
            <a:avLst/>
          </a:prstGeom>
          <a:solidFill>
            <a:schemeClr val="accent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文本框 26">
            <a:extLst>
              <a:ext uri="{FF2B5EF4-FFF2-40B4-BE49-F238E27FC236}">
                <a16:creationId xmlns="" xmlns:a16="http://schemas.microsoft.com/office/drawing/2014/main" id="{49C8B259-52EC-4A4D-B56C-FEFE5097DF06}"/>
              </a:ext>
            </a:extLst>
          </p:cNvPr>
          <p:cNvSpPr txBox="1"/>
          <p:nvPr/>
        </p:nvSpPr>
        <p:spPr>
          <a:xfrm>
            <a:off x="797159" y="2767120"/>
            <a:ext cx="2132784" cy="2030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学校坐落于中国南方名城广州，拥有大学城、东风路、龙洞、番禺等多个校区，校园占地总面积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亩，环境优美。大学城校区突出工科特色优势。</a:t>
            </a:r>
          </a:p>
        </p:txBody>
      </p:sp>
      <p:sp>
        <p:nvSpPr>
          <p:cNvPr id="28" name="矩形: 圆角 27">
            <a:extLst>
              <a:ext uri="{FF2B5EF4-FFF2-40B4-BE49-F238E27FC236}">
                <a16:creationId xmlns="" xmlns:a16="http://schemas.microsoft.com/office/drawing/2014/main" id="{D98D1D74-6A37-430A-815A-64F840540AB6}"/>
              </a:ext>
            </a:extLst>
          </p:cNvPr>
          <p:cNvSpPr/>
          <p:nvPr/>
        </p:nvSpPr>
        <p:spPr>
          <a:xfrm>
            <a:off x="9138917" y="1713912"/>
            <a:ext cx="2390952" cy="3429000"/>
          </a:xfrm>
          <a:prstGeom prst="roundRect">
            <a:avLst>
              <a:gd name="adj" fmla="val 2253"/>
            </a:avLst>
          </a:prstGeom>
          <a:blipFill dpi="0" rotWithShape="1">
            <a:blip r:embed="rId3" cstate="email">
              <a:alphaModFix amt="8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mpd="sng">
            <a:solidFill>
              <a:schemeClr val="tx2">
                <a:alpha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9" name="文本框 28">
            <a:extLst>
              <a:ext uri="{FF2B5EF4-FFF2-40B4-BE49-F238E27FC236}">
                <a16:creationId xmlns="" xmlns:a16="http://schemas.microsoft.com/office/drawing/2014/main" id="{BEBEA709-A321-46D9-927F-A141A10966C0}"/>
              </a:ext>
            </a:extLst>
          </p:cNvPr>
          <p:cNvSpPr txBox="1"/>
          <p:nvPr/>
        </p:nvSpPr>
        <p:spPr>
          <a:xfrm>
            <a:off x="3595761" y="1932076"/>
            <a:ext cx="9569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>
                <a:solidFill>
                  <a:schemeClr val="tx2">
                    <a:alpha val="50000"/>
                  </a:schemeClr>
                </a:solidFill>
                <a:effectLst/>
                <a:latin typeface="思源黑体 CN Medium" panose="020B0600000000000000" pitchFamily="34" charset="-122"/>
                <a:ea typeface="思源黑体 CN Medium" panose="020B0600000000000000" pitchFamily="34" charset="-122"/>
              </a:rPr>
              <a:t>02</a:t>
            </a:r>
            <a:endParaRPr lang="zh-CN" altLang="en-US" sz="4000" dirty="0">
              <a:solidFill>
                <a:schemeClr val="tx2">
                  <a:alpha val="50000"/>
                </a:schemeClr>
              </a:solidFill>
              <a:effectLst/>
              <a:latin typeface="思源黑体 CN Medium" panose="020B0600000000000000" pitchFamily="34" charset="-122"/>
              <a:ea typeface="思源黑体 CN Medium" panose="020B0600000000000000" pitchFamily="34" charset="-122"/>
            </a:endParaRPr>
          </a:p>
        </p:txBody>
      </p:sp>
      <p:sp>
        <p:nvSpPr>
          <p:cNvPr id="30" name="矩形 29">
            <a:extLst>
              <a:ext uri="{FF2B5EF4-FFF2-40B4-BE49-F238E27FC236}">
                <a16:creationId xmlns="" xmlns:a16="http://schemas.microsoft.com/office/drawing/2014/main" id="{3A8CA116-6ADA-4517-BFCD-345EA1072CB6}"/>
              </a:ext>
            </a:extLst>
          </p:cNvPr>
          <p:cNvSpPr/>
          <p:nvPr/>
        </p:nvSpPr>
        <p:spPr>
          <a:xfrm>
            <a:off x="3493655" y="2082016"/>
            <a:ext cx="120248" cy="355600"/>
          </a:xfrm>
          <a:prstGeom prst="rect">
            <a:avLst/>
          </a:prstGeom>
          <a:solidFill>
            <a:schemeClr val="tx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文本框 30">
            <a:extLst>
              <a:ext uri="{FF2B5EF4-FFF2-40B4-BE49-F238E27FC236}">
                <a16:creationId xmlns="" xmlns:a16="http://schemas.microsoft.com/office/drawing/2014/main" id="{270403E9-53E6-43EB-801F-87FD9E68CFC0}"/>
              </a:ext>
            </a:extLst>
          </p:cNvPr>
          <p:cNvSpPr txBox="1"/>
          <p:nvPr/>
        </p:nvSpPr>
        <p:spPr>
          <a:xfrm>
            <a:off x="3620772" y="2767120"/>
            <a:ext cx="2132784" cy="2030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学校坐落于中国南方名城广州，拥有大学城、东风路、龙洞、番禺等多个校区，校园占地总面积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亩，环境优美。大学城校区突出工科特色优势。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="" xmlns:a16="http://schemas.microsoft.com/office/drawing/2014/main" id="{D1A55033-B72C-4C33-A2DC-A9CB92999E8A}"/>
              </a:ext>
            </a:extLst>
          </p:cNvPr>
          <p:cNvSpPr txBox="1"/>
          <p:nvPr/>
        </p:nvSpPr>
        <p:spPr>
          <a:xfrm>
            <a:off x="6416307" y="1932076"/>
            <a:ext cx="9569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>
                <a:solidFill>
                  <a:schemeClr val="tx2">
                    <a:alpha val="50000"/>
                  </a:schemeClr>
                </a:solidFill>
                <a:effectLst/>
                <a:latin typeface="思源黑体 CN Medium" panose="020B0600000000000000" pitchFamily="34" charset="-122"/>
                <a:ea typeface="思源黑体 CN Medium" panose="020B0600000000000000" pitchFamily="34" charset="-122"/>
              </a:rPr>
              <a:t>03</a:t>
            </a:r>
            <a:endParaRPr lang="zh-CN" altLang="en-US" sz="4000" dirty="0">
              <a:solidFill>
                <a:schemeClr val="tx2">
                  <a:alpha val="50000"/>
                </a:schemeClr>
              </a:solidFill>
              <a:effectLst/>
              <a:latin typeface="思源黑体 CN Medium" panose="020B0600000000000000" pitchFamily="34" charset="-122"/>
              <a:ea typeface="思源黑体 CN Medium" panose="020B0600000000000000" pitchFamily="34" charset="-122"/>
            </a:endParaRPr>
          </a:p>
        </p:txBody>
      </p:sp>
      <p:sp>
        <p:nvSpPr>
          <p:cNvPr id="33" name="矩形 32">
            <a:extLst>
              <a:ext uri="{FF2B5EF4-FFF2-40B4-BE49-F238E27FC236}">
                <a16:creationId xmlns="" xmlns:a16="http://schemas.microsoft.com/office/drawing/2014/main" id="{451F67E4-6722-45CA-A041-D23B55AF8D3A}"/>
              </a:ext>
            </a:extLst>
          </p:cNvPr>
          <p:cNvSpPr/>
          <p:nvPr/>
        </p:nvSpPr>
        <p:spPr>
          <a:xfrm>
            <a:off x="6314201" y="2082016"/>
            <a:ext cx="120248" cy="355600"/>
          </a:xfrm>
          <a:prstGeom prst="rect">
            <a:avLst/>
          </a:prstGeom>
          <a:solidFill>
            <a:schemeClr val="tx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文本框 33">
            <a:extLst>
              <a:ext uri="{FF2B5EF4-FFF2-40B4-BE49-F238E27FC236}">
                <a16:creationId xmlns="" xmlns:a16="http://schemas.microsoft.com/office/drawing/2014/main" id="{CAC23A08-AB05-4E19-936C-5742569E4216}"/>
              </a:ext>
            </a:extLst>
          </p:cNvPr>
          <p:cNvSpPr txBox="1"/>
          <p:nvPr/>
        </p:nvSpPr>
        <p:spPr>
          <a:xfrm>
            <a:off x="6444386" y="2767120"/>
            <a:ext cx="2132784" cy="2030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学校坐落于中国南方名城广州，拥有大学城、东风路、龙洞、番禺等多个校区，校园占地总面积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亩，环境优美。大学城校区突出工科特色优势。</a:t>
            </a:r>
          </a:p>
        </p:txBody>
      </p:sp>
      <p:sp>
        <p:nvSpPr>
          <p:cNvPr id="35" name="文本框 34">
            <a:extLst>
              <a:ext uri="{FF2B5EF4-FFF2-40B4-BE49-F238E27FC236}">
                <a16:creationId xmlns="" xmlns:a16="http://schemas.microsoft.com/office/drawing/2014/main" id="{E25FF4CF-9389-4500-8831-2F138FAE2600}"/>
              </a:ext>
            </a:extLst>
          </p:cNvPr>
          <p:cNvSpPr txBox="1"/>
          <p:nvPr/>
        </p:nvSpPr>
        <p:spPr>
          <a:xfrm>
            <a:off x="9239197" y="1932076"/>
            <a:ext cx="9569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>
                <a:solidFill>
                  <a:schemeClr val="tx2">
                    <a:alpha val="50000"/>
                  </a:schemeClr>
                </a:solidFill>
                <a:effectLst/>
                <a:latin typeface="思源黑体 CN Medium" panose="020B0600000000000000" pitchFamily="34" charset="-122"/>
                <a:ea typeface="思源黑体 CN Medium" panose="020B0600000000000000" pitchFamily="34" charset="-122"/>
              </a:rPr>
              <a:t>04</a:t>
            </a:r>
            <a:endParaRPr lang="zh-CN" altLang="en-US" sz="4000" dirty="0">
              <a:solidFill>
                <a:schemeClr val="tx2">
                  <a:alpha val="50000"/>
                </a:schemeClr>
              </a:solidFill>
              <a:effectLst/>
              <a:latin typeface="思源黑体 CN Medium" panose="020B0600000000000000" pitchFamily="34" charset="-122"/>
              <a:ea typeface="思源黑体 CN Medium" panose="020B0600000000000000" pitchFamily="34" charset="-122"/>
            </a:endParaRPr>
          </a:p>
        </p:txBody>
      </p:sp>
      <p:sp>
        <p:nvSpPr>
          <p:cNvPr id="36" name="矩形 35">
            <a:extLst>
              <a:ext uri="{FF2B5EF4-FFF2-40B4-BE49-F238E27FC236}">
                <a16:creationId xmlns="" xmlns:a16="http://schemas.microsoft.com/office/drawing/2014/main" id="{486B06D7-87E9-41C5-8A9A-746C1955E4C2}"/>
              </a:ext>
            </a:extLst>
          </p:cNvPr>
          <p:cNvSpPr/>
          <p:nvPr/>
        </p:nvSpPr>
        <p:spPr>
          <a:xfrm>
            <a:off x="9137091" y="2082016"/>
            <a:ext cx="120248" cy="355600"/>
          </a:xfrm>
          <a:prstGeom prst="rect">
            <a:avLst/>
          </a:prstGeom>
          <a:solidFill>
            <a:schemeClr val="tx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文本框 36">
            <a:extLst>
              <a:ext uri="{FF2B5EF4-FFF2-40B4-BE49-F238E27FC236}">
                <a16:creationId xmlns="" xmlns:a16="http://schemas.microsoft.com/office/drawing/2014/main" id="{58B7E524-5A4A-4858-981A-7F302471BDB4}"/>
              </a:ext>
            </a:extLst>
          </p:cNvPr>
          <p:cNvSpPr txBox="1"/>
          <p:nvPr/>
        </p:nvSpPr>
        <p:spPr>
          <a:xfrm>
            <a:off x="9268001" y="2767120"/>
            <a:ext cx="2132784" cy="2030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学校坐落于中国南方名城广州，拥有大学城、东风路、龙洞、番禺等多个校区，校园占地总面积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亩，环境优美。大学城校区突出工科特色优势。</a:t>
            </a:r>
          </a:p>
        </p:txBody>
      </p:sp>
      <p:sp>
        <p:nvSpPr>
          <p:cNvPr id="38" name="等腰三角形 37">
            <a:extLst>
              <a:ext uri="{FF2B5EF4-FFF2-40B4-BE49-F238E27FC236}">
                <a16:creationId xmlns="" xmlns:a16="http://schemas.microsoft.com/office/drawing/2014/main" id="{E84B3043-0C0F-478C-BF25-47BFE0B2B28B}"/>
              </a:ext>
            </a:extLst>
          </p:cNvPr>
          <p:cNvSpPr/>
          <p:nvPr/>
        </p:nvSpPr>
        <p:spPr>
          <a:xfrm rot="5400000">
            <a:off x="8703146" y="4588886"/>
            <a:ext cx="437052" cy="323851"/>
          </a:xfrm>
          <a:prstGeom prst="triangle">
            <a:avLst/>
          </a:prstGeom>
          <a:solidFill>
            <a:schemeClr val="tx2">
              <a:lumMod val="50000"/>
              <a:lumOff val="50000"/>
            </a:schemeClr>
          </a:solidFill>
          <a:ln w="15875">
            <a:noFill/>
          </a:ln>
          <a:effectLst>
            <a:outerShdw blurRad="444500" sx="102000" sy="102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0" name="直接连接符 39">
            <a:extLst>
              <a:ext uri="{FF2B5EF4-FFF2-40B4-BE49-F238E27FC236}">
                <a16:creationId xmlns="" xmlns:a16="http://schemas.microsoft.com/office/drawing/2014/main" id="{62D82617-E43D-4F0F-8BAE-56FFD96E8845}"/>
              </a:ext>
            </a:extLst>
          </p:cNvPr>
          <p:cNvCxnSpPr>
            <a:cxnSpLocks/>
          </p:cNvCxnSpPr>
          <p:nvPr/>
        </p:nvCxnSpPr>
        <p:spPr>
          <a:xfrm>
            <a:off x="1520286" y="5445125"/>
            <a:ext cx="686531" cy="0"/>
          </a:xfrm>
          <a:prstGeom prst="line">
            <a:avLst/>
          </a:prstGeom>
          <a:ln w="31750" cap="rnd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>
            <a:extLst>
              <a:ext uri="{FF2B5EF4-FFF2-40B4-BE49-F238E27FC236}">
                <a16:creationId xmlns="" xmlns:a16="http://schemas.microsoft.com/office/drawing/2014/main" id="{B6C0A085-555E-46D2-9C1B-DBCB94A91485}"/>
              </a:ext>
            </a:extLst>
          </p:cNvPr>
          <p:cNvCxnSpPr>
            <a:cxnSpLocks/>
          </p:cNvCxnSpPr>
          <p:nvPr/>
        </p:nvCxnSpPr>
        <p:spPr>
          <a:xfrm>
            <a:off x="4343899" y="5445125"/>
            <a:ext cx="686531" cy="0"/>
          </a:xfrm>
          <a:prstGeom prst="line">
            <a:avLst/>
          </a:prstGeom>
          <a:ln w="31750" cap="rnd">
            <a:solidFill>
              <a:schemeClr val="tx2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>
            <a:extLst>
              <a:ext uri="{FF2B5EF4-FFF2-40B4-BE49-F238E27FC236}">
                <a16:creationId xmlns="" xmlns:a16="http://schemas.microsoft.com/office/drawing/2014/main" id="{3ACEEC15-BC5F-4054-A617-E8E5231A8115}"/>
              </a:ext>
            </a:extLst>
          </p:cNvPr>
          <p:cNvCxnSpPr>
            <a:cxnSpLocks/>
          </p:cNvCxnSpPr>
          <p:nvPr/>
        </p:nvCxnSpPr>
        <p:spPr>
          <a:xfrm>
            <a:off x="7167513" y="5445125"/>
            <a:ext cx="686531" cy="0"/>
          </a:xfrm>
          <a:prstGeom prst="line">
            <a:avLst/>
          </a:prstGeom>
          <a:ln w="31750" cap="rnd">
            <a:solidFill>
              <a:schemeClr val="tx2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>
            <a:extLst>
              <a:ext uri="{FF2B5EF4-FFF2-40B4-BE49-F238E27FC236}">
                <a16:creationId xmlns="" xmlns:a16="http://schemas.microsoft.com/office/drawing/2014/main" id="{CCD510E1-9665-4D73-968B-6FCB8C13AD00}"/>
              </a:ext>
            </a:extLst>
          </p:cNvPr>
          <p:cNvCxnSpPr>
            <a:cxnSpLocks/>
          </p:cNvCxnSpPr>
          <p:nvPr/>
        </p:nvCxnSpPr>
        <p:spPr>
          <a:xfrm>
            <a:off x="9991128" y="5445125"/>
            <a:ext cx="686531" cy="0"/>
          </a:xfrm>
          <a:prstGeom prst="line">
            <a:avLst/>
          </a:prstGeom>
          <a:ln w="31750" cap="rnd">
            <a:solidFill>
              <a:schemeClr val="tx2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接连接符 46">
            <a:extLst>
              <a:ext uri="{FF2B5EF4-FFF2-40B4-BE49-F238E27FC236}">
                <a16:creationId xmlns="" xmlns:a16="http://schemas.microsoft.com/office/drawing/2014/main" id="{6A8524D1-A92A-4DDF-BC34-97D280B6BF80}"/>
              </a:ext>
            </a:extLst>
          </p:cNvPr>
          <p:cNvCxnSpPr>
            <a:cxnSpLocks/>
          </p:cNvCxnSpPr>
          <p:nvPr/>
        </p:nvCxnSpPr>
        <p:spPr>
          <a:xfrm>
            <a:off x="0" y="1414068"/>
            <a:ext cx="1757966" cy="0"/>
          </a:xfrm>
          <a:prstGeom prst="line">
            <a:avLst/>
          </a:prstGeom>
          <a:ln w="15875" cap="rnd">
            <a:gradFill flip="none" rotWithShape="1">
              <a:gsLst>
                <a:gs pos="34680">
                  <a:srgbClr val="F6C7AA"/>
                </a:gs>
                <a:gs pos="68000">
                  <a:srgbClr val="F1A97D"/>
                </a:gs>
                <a:gs pos="0">
                  <a:schemeClr val="accent2">
                    <a:lumMod val="20000"/>
                    <a:lumOff val="80000"/>
                  </a:schemeClr>
                </a:gs>
                <a:gs pos="99000">
                  <a:schemeClr val="accent2"/>
                </a:gs>
              </a:gsLst>
              <a:lin ang="0" scaled="1"/>
              <a:tileRect/>
            </a:gra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接连接符 47">
            <a:extLst>
              <a:ext uri="{FF2B5EF4-FFF2-40B4-BE49-F238E27FC236}">
                <a16:creationId xmlns="" xmlns:a16="http://schemas.microsoft.com/office/drawing/2014/main" id="{3077398C-6900-43F8-A92D-922D672C2BC3}"/>
              </a:ext>
            </a:extLst>
          </p:cNvPr>
          <p:cNvCxnSpPr>
            <a:cxnSpLocks/>
          </p:cNvCxnSpPr>
          <p:nvPr/>
        </p:nvCxnSpPr>
        <p:spPr>
          <a:xfrm>
            <a:off x="7358787" y="5795568"/>
            <a:ext cx="4339060" cy="0"/>
          </a:xfrm>
          <a:prstGeom prst="line">
            <a:avLst/>
          </a:prstGeom>
          <a:ln w="15875" cap="rnd">
            <a:gradFill flip="none" rotWithShape="1">
              <a:gsLst>
                <a:gs pos="70976">
                  <a:srgbClr val="F09E6D"/>
                </a:gs>
                <a:gs pos="39501">
                  <a:srgbClr val="F5BE9D"/>
                </a:gs>
                <a:gs pos="0">
                  <a:schemeClr val="accent2">
                    <a:lumMod val="20000"/>
                    <a:lumOff val="80000"/>
                  </a:schemeClr>
                </a:gs>
                <a:gs pos="99000">
                  <a:schemeClr val="accent2"/>
                </a:gs>
              </a:gsLst>
              <a:lin ang="0" scaled="1"/>
              <a:tileRect/>
            </a:gra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接连接符 48">
            <a:extLst>
              <a:ext uri="{FF2B5EF4-FFF2-40B4-BE49-F238E27FC236}">
                <a16:creationId xmlns="" xmlns:a16="http://schemas.microsoft.com/office/drawing/2014/main" id="{2DD1B672-6089-40D3-9C8A-B57D06ECB649}"/>
              </a:ext>
            </a:extLst>
          </p:cNvPr>
          <p:cNvCxnSpPr>
            <a:cxnSpLocks/>
          </p:cNvCxnSpPr>
          <p:nvPr/>
        </p:nvCxnSpPr>
        <p:spPr>
          <a:xfrm>
            <a:off x="2889542" y="5833668"/>
            <a:ext cx="1516548" cy="0"/>
          </a:xfrm>
          <a:prstGeom prst="line">
            <a:avLst/>
          </a:prstGeom>
          <a:ln w="15875" cap="rnd"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99000">
                  <a:schemeClr val="accent2"/>
                </a:gs>
              </a:gsLst>
              <a:lin ang="0" scaled="1"/>
              <a:tileRect/>
            </a:gra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>
            <a:extLst>
              <a:ext uri="{FF2B5EF4-FFF2-40B4-BE49-F238E27FC236}">
                <a16:creationId xmlns="" xmlns:a16="http://schemas.microsoft.com/office/drawing/2014/main" id="{68C6BA97-6829-4AE5-B77D-373BEACB03BF}"/>
              </a:ext>
            </a:extLst>
          </p:cNvPr>
          <p:cNvCxnSpPr>
            <a:cxnSpLocks/>
          </p:cNvCxnSpPr>
          <p:nvPr/>
        </p:nvCxnSpPr>
        <p:spPr>
          <a:xfrm>
            <a:off x="7543530" y="1376685"/>
            <a:ext cx="1516548" cy="0"/>
          </a:xfrm>
          <a:prstGeom prst="line">
            <a:avLst/>
          </a:prstGeom>
          <a:ln w="15875" cap="rnd"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99000">
                  <a:schemeClr val="accent2"/>
                </a:gs>
              </a:gsLst>
              <a:lin ang="0" scaled="1"/>
              <a:tileRect/>
            </a:gra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8725810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0DCCEF42-27AF-4C81-ACC1-C13350C8238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多项并列关系页</a:t>
            </a:r>
          </a:p>
        </p:txBody>
      </p:sp>
      <p:pic>
        <p:nvPicPr>
          <p:cNvPr id="14" name="图片占位符 13">
            <a:extLst>
              <a:ext uri="{FF2B5EF4-FFF2-40B4-BE49-F238E27FC236}">
                <a16:creationId xmlns="" xmlns:a16="http://schemas.microsoft.com/office/drawing/2014/main" id="{321B2326-9C87-4B93-B190-8233E019DDDC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effectLst>
            <a:outerShdw blurRad="38100" dist="12700" dir="2700000" algn="tl" rotWithShape="0">
              <a:prstClr val="black">
                <a:alpha val="40000"/>
              </a:prstClr>
            </a:outerShdw>
          </a:effectLst>
        </p:spPr>
      </p:pic>
      <p:cxnSp>
        <p:nvCxnSpPr>
          <p:cNvPr id="18" name="直接连接符 17">
            <a:extLst>
              <a:ext uri="{FF2B5EF4-FFF2-40B4-BE49-F238E27FC236}">
                <a16:creationId xmlns="" xmlns:a16="http://schemas.microsoft.com/office/drawing/2014/main" id="{945FA841-54B9-4A1E-A118-ACD8275DA18E}"/>
              </a:ext>
            </a:extLst>
          </p:cNvPr>
          <p:cNvCxnSpPr>
            <a:cxnSpLocks/>
          </p:cNvCxnSpPr>
          <p:nvPr/>
        </p:nvCxnSpPr>
        <p:spPr>
          <a:xfrm>
            <a:off x="4799013" y="3113681"/>
            <a:ext cx="0" cy="527050"/>
          </a:xfrm>
          <a:prstGeom prst="line">
            <a:avLst/>
          </a:prstGeom>
          <a:ln w="19050" cap="rnd">
            <a:gradFill>
              <a:gsLst>
                <a:gs pos="0">
                  <a:schemeClr val="accent1">
                    <a:lumMod val="60000"/>
                    <a:lumOff val="40000"/>
                  </a:schemeClr>
                </a:gs>
                <a:gs pos="100000">
                  <a:schemeClr val="accent1">
                    <a:lumMod val="60000"/>
                    <a:lumOff val="40000"/>
                    <a:alpha val="0"/>
                  </a:schemeClr>
                </a:gs>
              </a:gsLst>
              <a:lin ang="5400000" scaled="1"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椭圆 21">
            <a:extLst>
              <a:ext uri="{FF2B5EF4-FFF2-40B4-BE49-F238E27FC236}">
                <a16:creationId xmlns="" xmlns:a16="http://schemas.microsoft.com/office/drawing/2014/main" id="{A701D8DD-A16C-457F-8BE4-1CD089C1DF64}"/>
              </a:ext>
            </a:extLst>
          </p:cNvPr>
          <p:cNvSpPr/>
          <p:nvPr/>
        </p:nvSpPr>
        <p:spPr>
          <a:xfrm>
            <a:off x="4547849" y="3322299"/>
            <a:ext cx="502328" cy="502328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0" name="直接连接符 19">
            <a:extLst>
              <a:ext uri="{FF2B5EF4-FFF2-40B4-BE49-F238E27FC236}">
                <a16:creationId xmlns="" xmlns:a16="http://schemas.microsoft.com/office/drawing/2014/main" id="{6D78B997-4427-44DF-95BC-98E45BECDB6D}"/>
              </a:ext>
            </a:extLst>
          </p:cNvPr>
          <p:cNvCxnSpPr>
            <a:cxnSpLocks/>
          </p:cNvCxnSpPr>
          <p:nvPr/>
        </p:nvCxnSpPr>
        <p:spPr>
          <a:xfrm>
            <a:off x="9980613" y="3113681"/>
            <a:ext cx="0" cy="527050"/>
          </a:xfrm>
          <a:prstGeom prst="line">
            <a:avLst/>
          </a:prstGeom>
          <a:ln w="19050" cap="rnd">
            <a:gradFill>
              <a:gsLst>
                <a:gs pos="0">
                  <a:schemeClr val="accent1">
                    <a:lumMod val="60000"/>
                    <a:lumOff val="40000"/>
                  </a:schemeClr>
                </a:gs>
                <a:gs pos="100000">
                  <a:schemeClr val="accent1">
                    <a:lumMod val="60000"/>
                    <a:lumOff val="40000"/>
                    <a:alpha val="0"/>
                  </a:schemeClr>
                </a:gs>
              </a:gsLst>
              <a:lin ang="5400000" scaled="1"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椭圆 23">
            <a:extLst>
              <a:ext uri="{FF2B5EF4-FFF2-40B4-BE49-F238E27FC236}">
                <a16:creationId xmlns="" xmlns:a16="http://schemas.microsoft.com/office/drawing/2014/main" id="{0DFBC6E5-B0A0-49F7-9AB2-08166E8BB70B}"/>
              </a:ext>
            </a:extLst>
          </p:cNvPr>
          <p:cNvSpPr/>
          <p:nvPr/>
        </p:nvSpPr>
        <p:spPr>
          <a:xfrm>
            <a:off x="9729449" y="3322299"/>
            <a:ext cx="502328" cy="502328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iconfont-1191-866883">
            <a:extLst>
              <a:ext uri="{FF2B5EF4-FFF2-40B4-BE49-F238E27FC236}">
                <a16:creationId xmlns="" xmlns:a16="http://schemas.microsoft.com/office/drawing/2014/main" id="{BD17044B-C787-4B72-A850-904EF3915207}"/>
              </a:ext>
            </a:extLst>
          </p:cNvPr>
          <p:cNvSpPr>
            <a:spLocks noChangeAspect="1"/>
          </p:cNvSpPr>
          <p:nvPr/>
        </p:nvSpPr>
        <p:spPr bwMode="auto">
          <a:xfrm>
            <a:off x="9874472" y="3467241"/>
            <a:ext cx="218631" cy="216375"/>
          </a:xfrm>
          <a:custGeom>
            <a:avLst/>
            <a:gdLst>
              <a:gd name="T0" fmla="*/ 2709 w 7873"/>
              <a:gd name="T1" fmla="*/ 1592 h 7791"/>
              <a:gd name="T2" fmla="*/ 5329 w 7873"/>
              <a:gd name="T3" fmla="*/ 1624 h 7791"/>
              <a:gd name="T4" fmla="*/ 5782 w 7873"/>
              <a:gd name="T5" fmla="*/ 969 h 7791"/>
              <a:gd name="T6" fmla="*/ 5477 w 7873"/>
              <a:gd name="T7" fmla="*/ 432 h 7791"/>
              <a:gd name="T8" fmla="*/ 4004 w 7873"/>
              <a:gd name="T9" fmla="*/ 13 h 7791"/>
              <a:gd name="T10" fmla="*/ 2709 w 7873"/>
              <a:gd name="T11" fmla="*/ 368 h 7791"/>
              <a:gd name="T12" fmla="*/ 2352 w 7873"/>
              <a:gd name="T13" fmla="*/ 840 h 7791"/>
              <a:gd name="T14" fmla="*/ 2709 w 7873"/>
              <a:gd name="T15" fmla="*/ 1592 h 7791"/>
              <a:gd name="T16" fmla="*/ 2699 w 7873"/>
              <a:gd name="T17" fmla="*/ 2258 h 7791"/>
              <a:gd name="T18" fmla="*/ 3046 w 7873"/>
              <a:gd name="T19" fmla="*/ 2376 h 7791"/>
              <a:gd name="T20" fmla="*/ 3351 w 7873"/>
              <a:gd name="T21" fmla="*/ 2537 h 7791"/>
              <a:gd name="T22" fmla="*/ 4656 w 7873"/>
              <a:gd name="T23" fmla="*/ 2570 h 7791"/>
              <a:gd name="T24" fmla="*/ 5624 w 7873"/>
              <a:gd name="T25" fmla="*/ 2076 h 7791"/>
              <a:gd name="T26" fmla="*/ 5782 w 7873"/>
              <a:gd name="T27" fmla="*/ 1335 h 7791"/>
              <a:gd name="T28" fmla="*/ 5698 w 7873"/>
              <a:gd name="T29" fmla="*/ 1592 h 7791"/>
              <a:gd name="T30" fmla="*/ 2331 w 7873"/>
              <a:gd name="T31" fmla="*/ 1335 h 7791"/>
              <a:gd name="T32" fmla="*/ 2699 w 7873"/>
              <a:gd name="T33" fmla="*/ 2258 h 7791"/>
              <a:gd name="T34" fmla="*/ 3730 w 7873"/>
              <a:gd name="T35" fmla="*/ 2903 h 7791"/>
              <a:gd name="T36" fmla="*/ 3888 w 7873"/>
              <a:gd name="T37" fmla="*/ 3300 h 7791"/>
              <a:gd name="T38" fmla="*/ 4414 w 7873"/>
              <a:gd name="T39" fmla="*/ 3128 h 7791"/>
              <a:gd name="T40" fmla="*/ 5519 w 7873"/>
              <a:gd name="T41" fmla="*/ 2849 h 7791"/>
              <a:gd name="T42" fmla="*/ 5782 w 7873"/>
              <a:gd name="T43" fmla="*/ 2011 h 7791"/>
              <a:gd name="T44" fmla="*/ 5761 w 7873"/>
              <a:gd name="T45" fmla="*/ 2140 h 7791"/>
              <a:gd name="T46" fmla="*/ 3730 w 7873"/>
              <a:gd name="T47" fmla="*/ 2903 h 7791"/>
              <a:gd name="T48" fmla="*/ 3330 w 7873"/>
              <a:gd name="T49" fmla="*/ 2967 h 7791"/>
              <a:gd name="T50" fmla="*/ 1752 w 7873"/>
              <a:gd name="T51" fmla="*/ 2494 h 7791"/>
              <a:gd name="T52" fmla="*/ 742 w 7873"/>
              <a:gd name="T53" fmla="*/ 2709 h 7791"/>
              <a:gd name="T54" fmla="*/ 152 w 7873"/>
              <a:gd name="T55" fmla="*/ 3644 h 7791"/>
              <a:gd name="T56" fmla="*/ 1815 w 7873"/>
              <a:gd name="T57" fmla="*/ 4428 h 7791"/>
              <a:gd name="T58" fmla="*/ 3530 w 7873"/>
              <a:gd name="T59" fmla="*/ 3687 h 7791"/>
              <a:gd name="T60" fmla="*/ 3330 w 7873"/>
              <a:gd name="T61" fmla="*/ 2967 h 7791"/>
              <a:gd name="T62" fmla="*/ 3236 w 7873"/>
              <a:gd name="T63" fmla="*/ 4267 h 7791"/>
              <a:gd name="T64" fmla="*/ 100 w 7873"/>
              <a:gd name="T65" fmla="*/ 3837 h 7791"/>
              <a:gd name="T66" fmla="*/ 289 w 7873"/>
              <a:gd name="T67" fmla="*/ 4567 h 7791"/>
              <a:gd name="T68" fmla="*/ 3036 w 7873"/>
              <a:gd name="T69" fmla="*/ 4825 h 7791"/>
              <a:gd name="T70" fmla="*/ 3288 w 7873"/>
              <a:gd name="T71" fmla="*/ 4234 h 7791"/>
              <a:gd name="T72" fmla="*/ 3236 w 7873"/>
              <a:gd name="T73" fmla="*/ 4267 h 7791"/>
              <a:gd name="T74" fmla="*/ 7676 w 7873"/>
              <a:gd name="T75" fmla="*/ 4686 h 7791"/>
              <a:gd name="T76" fmla="*/ 5708 w 7873"/>
              <a:gd name="T77" fmla="*/ 3407 h 7791"/>
              <a:gd name="T78" fmla="*/ 4193 w 7873"/>
              <a:gd name="T79" fmla="*/ 4063 h 7791"/>
              <a:gd name="T80" fmla="*/ 3572 w 7873"/>
              <a:gd name="T81" fmla="*/ 5620 h 7791"/>
              <a:gd name="T82" fmla="*/ 4214 w 7873"/>
              <a:gd name="T83" fmla="*/ 7145 h 7791"/>
              <a:gd name="T84" fmla="*/ 5740 w 7873"/>
              <a:gd name="T85" fmla="*/ 7779 h 7791"/>
              <a:gd name="T86" fmla="*/ 7245 w 7873"/>
              <a:gd name="T87" fmla="*/ 7134 h 7791"/>
              <a:gd name="T88" fmla="*/ 7866 w 7873"/>
              <a:gd name="T89" fmla="*/ 5577 h 7791"/>
              <a:gd name="T90" fmla="*/ 7676 w 7873"/>
              <a:gd name="T91" fmla="*/ 4686 h 7791"/>
              <a:gd name="T92" fmla="*/ 5719 w 7873"/>
              <a:gd name="T93" fmla="*/ 6286 h 7791"/>
              <a:gd name="T94" fmla="*/ 4267 w 7873"/>
              <a:gd name="T95" fmla="*/ 5953 h 7791"/>
              <a:gd name="T96" fmla="*/ 4330 w 7873"/>
              <a:gd name="T97" fmla="*/ 5556 h 7791"/>
              <a:gd name="T98" fmla="*/ 5603 w 7873"/>
              <a:gd name="T99" fmla="*/ 5867 h 7791"/>
              <a:gd name="T100" fmla="*/ 6908 w 7873"/>
              <a:gd name="T101" fmla="*/ 3977 h 7791"/>
              <a:gd name="T102" fmla="*/ 7255 w 7873"/>
              <a:gd name="T103" fmla="*/ 4535 h 7791"/>
              <a:gd name="T104" fmla="*/ 5719 w 7873"/>
              <a:gd name="T105" fmla="*/ 6286 h 7791"/>
              <a:gd name="T106" fmla="*/ 121 w 7873"/>
              <a:gd name="T107" fmla="*/ 4492 h 7791"/>
              <a:gd name="T108" fmla="*/ 152 w 7873"/>
              <a:gd name="T109" fmla="*/ 5008 h 7791"/>
              <a:gd name="T110" fmla="*/ 1310 w 7873"/>
              <a:gd name="T111" fmla="*/ 5738 h 7791"/>
              <a:gd name="T112" fmla="*/ 2930 w 7873"/>
              <a:gd name="T113" fmla="*/ 5566 h 7791"/>
              <a:gd name="T114" fmla="*/ 2962 w 7873"/>
              <a:gd name="T115" fmla="*/ 5169 h 7791"/>
              <a:gd name="T116" fmla="*/ 121 w 7873"/>
              <a:gd name="T117" fmla="*/ 4492 h 7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873" h="7791">
                <a:moveTo>
                  <a:pt x="2709" y="1592"/>
                </a:moveTo>
                <a:cubicBezTo>
                  <a:pt x="3377" y="2060"/>
                  <a:pt x="4681" y="2036"/>
                  <a:pt x="5329" y="1624"/>
                </a:cubicBezTo>
                <a:cubicBezTo>
                  <a:pt x="5545" y="1487"/>
                  <a:pt x="5785" y="1286"/>
                  <a:pt x="5782" y="969"/>
                </a:cubicBezTo>
                <a:cubicBezTo>
                  <a:pt x="5780" y="712"/>
                  <a:pt x="5610" y="541"/>
                  <a:pt x="5477" y="432"/>
                </a:cubicBezTo>
                <a:cubicBezTo>
                  <a:pt x="5134" y="153"/>
                  <a:pt x="4575" y="0"/>
                  <a:pt x="4004" y="13"/>
                </a:cubicBezTo>
                <a:cubicBezTo>
                  <a:pt x="3452" y="27"/>
                  <a:pt x="3028" y="142"/>
                  <a:pt x="2709" y="368"/>
                </a:cubicBezTo>
                <a:cubicBezTo>
                  <a:pt x="2579" y="460"/>
                  <a:pt x="2397" y="651"/>
                  <a:pt x="2352" y="840"/>
                </a:cubicBezTo>
                <a:cubicBezTo>
                  <a:pt x="2268" y="1188"/>
                  <a:pt x="2508" y="1452"/>
                  <a:pt x="2709" y="1592"/>
                </a:cubicBezTo>
                <a:close/>
                <a:moveTo>
                  <a:pt x="2699" y="2258"/>
                </a:moveTo>
                <a:cubicBezTo>
                  <a:pt x="2797" y="2310"/>
                  <a:pt x="2931" y="2327"/>
                  <a:pt x="3046" y="2376"/>
                </a:cubicBezTo>
                <a:cubicBezTo>
                  <a:pt x="3149" y="2421"/>
                  <a:pt x="3244" y="2499"/>
                  <a:pt x="3351" y="2537"/>
                </a:cubicBezTo>
                <a:cubicBezTo>
                  <a:pt x="3702" y="2664"/>
                  <a:pt x="4247" y="2653"/>
                  <a:pt x="4656" y="2570"/>
                </a:cubicBezTo>
                <a:cubicBezTo>
                  <a:pt x="5060" y="2487"/>
                  <a:pt x="5429" y="2312"/>
                  <a:pt x="5624" y="2076"/>
                </a:cubicBezTo>
                <a:cubicBezTo>
                  <a:pt x="5764" y="1906"/>
                  <a:pt x="5830" y="1635"/>
                  <a:pt x="5782" y="1335"/>
                </a:cubicBezTo>
                <a:cubicBezTo>
                  <a:pt x="5772" y="1424"/>
                  <a:pt x="5742" y="1519"/>
                  <a:pt x="5698" y="1592"/>
                </a:cubicBezTo>
                <a:cubicBezTo>
                  <a:pt x="5156" y="2500"/>
                  <a:pt x="2595" y="2483"/>
                  <a:pt x="2331" y="1335"/>
                </a:cubicBezTo>
                <a:cubicBezTo>
                  <a:pt x="2289" y="1782"/>
                  <a:pt x="2428" y="2114"/>
                  <a:pt x="2699" y="2258"/>
                </a:cubicBezTo>
                <a:close/>
                <a:moveTo>
                  <a:pt x="3730" y="2903"/>
                </a:moveTo>
                <a:cubicBezTo>
                  <a:pt x="3794" y="3024"/>
                  <a:pt x="3869" y="3133"/>
                  <a:pt x="3888" y="3300"/>
                </a:cubicBezTo>
                <a:cubicBezTo>
                  <a:pt x="4160" y="3343"/>
                  <a:pt x="4254" y="3211"/>
                  <a:pt x="4414" y="3128"/>
                </a:cubicBezTo>
                <a:cubicBezTo>
                  <a:pt x="4739" y="2959"/>
                  <a:pt x="5059" y="2880"/>
                  <a:pt x="5519" y="2849"/>
                </a:cubicBezTo>
                <a:cubicBezTo>
                  <a:pt x="5727" y="2700"/>
                  <a:pt x="5840" y="2396"/>
                  <a:pt x="5782" y="2011"/>
                </a:cubicBezTo>
                <a:cubicBezTo>
                  <a:pt x="5775" y="2060"/>
                  <a:pt x="5774" y="2105"/>
                  <a:pt x="5761" y="2140"/>
                </a:cubicBezTo>
                <a:cubicBezTo>
                  <a:pt x="5540" y="2743"/>
                  <a:pt x="4538" y="2972"/>
                  <a:pt x="3730" y="2903"/>
                </a:cubicBezTo>
                <a:close/>
                <a:moveTo>
                  <a:pt x="3330" y="2967"/>
                </a:moveTo>
                <a:cubicBezTo>
                  <a:pt x="2977" y="2629"/>
                  <a:pt x="2385" y="2464"/>
                  <a:pt x="1752" y="2494"/>
                </a:cubicBezTo>
                <a:cubicBezTo>
                  <a:pt x="1329" y="2515"/>
                  <a:pt x="1030" y="2573"/>
                  <a:pt x="742" y="2709"/>
                </a:cubicBezTo>
                <a:cubicBezTo>
                  <a:pt x="435" y="2855"/>
                  <a:pt x="0" y="3158"/>
                  <a:pt x="152" y="3644"/>
                </a:cubicBezTo>
                <a:cubicBezTo>
                  <a:pt x="317" y="4167"/>
                  <a:pt x="1145" y="4424"/>
                  <a:pt x="1815" y="4428"/>
                </a:cubicBezTo>
                <a:cubicBezTo>
                  <a:pt x="2518" y="4432"/>
                  <a:pt x="3327" y="4194"/>
                  <a:pt x="3530" y="3687"/>
                </a:cubicBezTo>
                <a:cubicBezTo>
                  <a:pt x="3654" y="3377"/>
                  <a:pt x="3498" y="3127"/>
                  <a:pt x="3330" y="2967"/>
                </a:cubicBezTo>
                <a:close/>
                <a:moveTo>
                  <a:pt x="3236" y="4267"/>
                </a:moveTo>
                <a:cubicBezTo>
                  <a:pt x="2479" y="4956"/>
                  <a:pt x="393" y="4883"/>
                  <a:pt x="100" y="3837"/>
                </a:cubicBezTo>
                <a:cubicBezTo>
                  <a:pt x="89" y="4158"/>
                  <a:pt x="149" y="4405"/>
                  <a:pt x="289" y="4567"/>
                </a:cubicBezTo>
                <a:cubicBezTo>
                  <a:pt x="809" y="5172"/>
                  <a:pt x="2306" y="5269"/>
                  <a:pt x="3036" y="4825"/>
                </a:cubicBezTo>
                <a:cubicBezTo>
                  <a:pt x="3102" y="4610"/>
                  <a:pt x="3176" y="4403"/>
                  <a:pt x="3288" y="4234"/>
                </a:cubicBezTo>
                <a:cubicBezTo>
                  <a:pt x="3260" y="4206"/>
                  <a:pt x="3247" y="4256"/>
                  <a:pt x="3236" y="4267"/>
                </a:cubicBezTo>
                <a:close/>
                <a:moveTo>
                  <a:pt x="7676" y="4686"/>
                </a:moveTo>
                <a:cubicBezTo>
                  <a:pt x="7360" y="3976"/>
                  <a:pt x="6678" y="3405"/>
                  <a:pt x="5708" y="3407"/>
                </a:cubicBezTo>
                <a:cubicBezTo>
                  <a:pt x="5002" y="3409"/>
                  <a:pt x="4538" y="3710"/>
                  <a:pt x="4193" y="4063"/>
                </a:cubicBezTo>
                <a:cubicBezTo>
                  <a:pt x="3851" y="4412"/>
                  <a:pt x="3559" y="4942"/>
                  <a:pt x="3572" y="5620"/>
                </a:cubicBezTo>
                <a:cubicBezTo>
                  <a:pt x="3585" y="6291"/>
                  <a:pt x="3852" y="6780"/>
                  <a:pt x="4214" y="7145"/>
                </a:cubicBezTo>
                <a:cubicBezTo>
                  <a:pt x="4572" y="7506"/>
                  <a:pt x="5098" y="7791"/>
                  <a:pt x="5740" y="7779"/>
                </a:cubicBezTo>
                <a:cubicBezTo>
                  <a:pt x="6380" y="7767"/>
                  <a:pt x="6891" y="7500"/>
                  <a:pt x="7245" y="7134"/>
                </a:cubicBezTo>
                <a:cubicBezTo>
                  <a:pt x="7592" y="6776"/>
                  <a:pt x="7873" y="6254"/>
                  <a:pt x="7866" y="5577"/>
                </a:cubicBezTo>
                <a:cubicBezTo>
                  <a:pt x="7862" y="5260"/>
                  <a:pt x="7791" y="4942"/>
                  <a:pt x="7676" y="4686"/>
                </a:cubicBezTo>
                <a:close/>
                <a:moveTo>
                  <a:pt x="5719" y="6286"/>
                </a:moveTo>
                <a:cubicBezTo>
                  <a:pt x="5246" y="6164"/>
                  <a:pt x="4746" y="6069"/>
                  <a:pt x="4267" y="5953"/>
                </a:cubicBezTo>
                <a:cubicBezTo>
                  <a:pt x="4280" y="5812"/>
                  <a:pt x="4304" y="5683"/>
                  <a:pt x="4330" y="5556"/>
                </a:cubicBezTo>
                <a:cubicBezTo>
                  <a:pt x="4751" y="5663"/>
                  <a:pt x="5186" y="5756"/>
                  <a:pt x="5603" y="5867"/>
                </a:cubicBezTo>
                <a:cubicBezTo>
                  <a:pt x="6042" y="5241"/>
                  <a:pt x="6475" y="4609"/>
                  <a:pt x="6908" y="3977"/>
                </a:cubicBezTo>
                <a:cubicBezTo>
                  <a:pt x="7035" y="4151"/>
                  <a:pt x="7136" y="4353"/>
                  <a:pt x="7255" y="4535"/>
                </a:cubicBezTo>
                <a:cubicBezTo>
                  <a:pt x="6754" y="5129"/>
                  <a:pt x="6248" y="5720"/>
                  <a:pt x="5719" y="6286"/>
                </a:cubicBezTo>
                <a:close/>
                <a:moveTo>
                  <a:pt x="121" y="4492"/>
                </a:moveTo>
                <a:cubicBezTo>
                  <a:pt x="128" y="4663"/>
                  <a:pt x="104" y="4863"/>
                  <a:pt x="152" y="5008"/>
                </a:cubicBezTo>
                <a:cubicBezTo>
                  <a:pt x="286" y="5405"/>
                  <a:pt x="816" y="5648"/>
                  <a:pt x="1310" y="5738"/>
                </a:cubicBezTo>
                <a:cubicBezTo>
                  <a:pt x="1869" y="5840"/>
                  <a:pt x="2512" y="5761"/>
                  <a:pt x="2930" y="5566"/>
                </a:cubicBezTo>
                <a:cubicBezTo>
                  <a:pt x="2928" y="5421"/>
                  <a:pt x="2946" y="5296"/>
                  <a:pt x="2962" y="5169"/>
                </a:cubicBezTo>
                <a:cubicBezTo>
                  <a:pt x="2038" y="5580"/>
                  <a:pt x="359" y="5455"/>
                  <a:pt x="121" y="449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</p:sp>
      <p:sp>
        <p:nvSpPr>
          <p:cNvPr id="30" name="iconfont-11920-5700803">
            <a:extLst>
              <a:ext uri="{FF2B5EF4-FFF2-40B4-BE49-F238E27FC236}">
                <a16:creationId xmlns="" xmlns:a16="http://schemas.microsoft.com/office/drawing/2014/main" id="{11CBC639-3BAE-495D-8D11-6102B96F609A}"/>
              </a:ext>
            </a:extLst>
          </p:cNvPr>
          <p:cNvSpPr>
            <a:spLocks noChangeAspect="1"/>
          </p:cNvSpPr>
          <p:nvPr/>
        </p:nvSpPr>
        <p:spPr bwMode="auto">
          <a:xfrm>
            <a:off x="4689698" y="3464095"/>
            <a:ext cx="218631" cy="218631"/>
          </a:xfrm>
          <a:custGeom>
            <a:avLst/>
            <a:gdLst>
              <a:gd name="T0" fmla="*/ 0 w 11200"/>
              <a:gd name="T1" fmla="*/ 0 h 11200"/>
              <a:gd name="T2" fmla="*/ 4800 w 11200"/>
              <a:gd name="T3" fmla="*/ 0 h 11200"/>
              <a:gd name="T4" fmla="*/ 4800 w 11200"/>
              <a:gd name="T5" fmla="*/ 4800 h 11200"/>
              <a:gd name="T6" fmla="*/ 0 w 11200"/>
              <a:gd name="T7" fmla="*/ 4800 h 11200"/>
              <a:gd name="T8" fmla="*/ 0 w 11200"/>
              <a:gd name="T9" fmla="*/ 0 h 11200"/>
              <a:gd name="T10" fmla="*/ 0 w 11200"/>
              <a:gd name="T11" fmla="*/ 6400 h 11200"/>
              <a:gd name="T12" fmla="*/ 4800 w 11200"/>
              <a:gd name="T13" fmla="*/ 6400 h 11200"/>
              <a:gd name="T14" fmla="*/ 4800 w 11200"/>
              <a:gd name="T15" fmla="*/ 11200 h 11200"/>
              <a:gd name="T16" fmla="*/ 0 w 11200"/>
              <a:gd name="T17" fmla="*/ 11200 h 11200"/>
              <a:gd name="T18" fmla="*/ 0 w 11200"/>
              <a:gd name="T19" fmla="*/ 6400 h 11200"/>
              <a:gd name="T20" fmla="*/ 6400 w 11200"/>
              <a:gd name="T21" fmla="*/ 6400 h 11200"/>
              <a:gd name="T22" fmla="*/ 11200 w 11200"/>
              <a:gd name="T23" fmla="*/ 6400 h 11200"/>
              <a:gd name="T24" fmla="*/ 11200 w 11200"/>
              <a:gd name="T25" fmla="*/ 11200 h 11200"/>
              <a:gd name="T26" fmla="*/ 6400 w 11200"/>
              <a:gd name="T27" fmla="*/ 11200 h 11200"/>
              <a:gd name="T28" fmla="*/ 6400 w 11200"/>
              <a:gd name="T29" fmla="*/ 6400 h 11200"/>
              <a:gd name="T30" fmla="*/ 8800 w 11200"/>
              <a:gd name="T31" fmla="*/ 4800 h 11200"/>
              <a:gd name="T32" fmla="*/ 11200 w 11200"/>
              <a:gd name="T33" fmla="*/ 2400 h 11200"/>
              <a:gd name="T34" fmla="*/ 8800 w 11200"/>
              <a:gd name="T35" fmla="*/ 0 h 11200"/>
              <a:gd name="T36" fmla="*/ 6400 w 11200"/>
              <a:gd name="T37" fmla="*/ 2400 h 11200"/>
              <a:gd name="T38" fmla="*/ 8800 w 11200"/>
              <a:gd name="T39" fmla="*/ 4800 h 1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200" h="11200">
                <a:moveTo>
                  <a:pt x="0" y="0"/>
                </a:moveTo>
                <a:lnTo>
                  <a:pt x="4800" y="0"/>
                </a:lnTo>
                <a:lnTo>
                  <a:pt x="4800" y="4800"/>
                </a:lnTo>
                <a:lnTo>
                  <a:pt x="0" y="4800"/>
                </a:lnTo>
                <a:lnTo>
                  <a:pt x="0" y="0"/>
                </a:lnTo>
                <a:close/>
                <a:moveTo>
                  <a:pt x="0" y="6400"/>
                </a:moveTo>
                <a:lnTo>
                  <a:pt x="4800" y="6400"/>
                </a:lnTo>
                <a:lnTo>
                  <a:pt x="4800" y="11200"/>
                </a:lnTo>
                <a:lnTo>
                  <a:pt x="0" y="11200"/>
                </a:lnTo>
                <a:lnTo>
                  <a:pt x="0" y="6400"/>
                </a:lnTo>
                <a:close/>
                <a:moveTo>
                  <a:pt x="6400" y="6400"/>
                </a:moveTo>
                <a:lnTo>
                  <a:pt x="11200" y="6400"/>
                </a:lnTo>
                <a:lnTo>
                  <a:pt x="11200" y="11200"/>
                </a:lnTo>
                <a:lnTo>
                  <a:pt x="6400" y="11200"/>
                </a:lnTo>
                <a:lnTo>
                  <a:pt x="6400" y="6400"/>
                </a:lnTo>
                <a:close/>
                <a:moveTo>
                  <a:pt x="8800" y="4800"/>
                </a:moveTo>
                <a:cubicBezTo>
                  <a:pt x="10125" y="4800"/>
                  <a:pt x="11200" y="3725"/>
                  <a:pt x="11200" y="2400"/>
                </a:cubicBezTo>
                <a:cubicBezTo>
                  <a:pt x="11200" y="1075"/>
                  <a:pt x="10125" y="0"/>
                  <a:pt x="8800" y="0"/>
                </a:cubicBezTo>
                <a:cubicBezTo>
                  <a:pt x="7475" y="0"/>
                  <a:pt x="6400" y="1075"/>
                  <a:pt x="6400" y="2400"/>
                </a:cubicBezTo>
                <a:cubicBezTo>
                  <a:pt x="6400" y="3725"/>
                  <a:pt x="7475" y="4800"/>
                  <a:pt x="8800" y="480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</p:sp>
      <p:grpSp>
        <p:nvGrpSpPr>
          <p:cNvPr id="28" name="组合 27">
            <a:extLst>
              <a:ext uri="{FF2B5EF4-FFF2-40B4-BE49-F238E27FC236}">
                <a16:creationId xmlns="" xmlns:a16="http://schemas.microsoft.com/office/drawing/2014/main" id="{968D976F-7189-4CCD-8281-3B2E67A7BC47}"/>
              </a:ext>
            </a:extLst>
          </p:cNvPr>
          <p:cNvGrpSpPr/>
          <p:nvPr/>
        </p:nvGrpSpPr>
        <p:grpSpPr>
          <a:xfrm>
            <a:off x="1957049" y="3113681"/>
            <a:ext cx="502328" cy="710946"/>
            <a:chOff x="1957049" y="3113681"/>
            <a:chExt cx="502328" cy="710946"/>
          </a:xfrm>
        </p:grpSpPr>
        <p:cxnSp>
          <p:nvCxnSpPr>
            <p:cNvPr id="16" name="直接连接符 15">
              <a:extLst>
                <a:ext uri="{FF2B5EF4-FFF2-40B4-BE49-F238E27FC236}">
                  <a16:creationId xmlns="" xmlns:a16="http://schemas.microsoft.com/office/drawing/2014/main" id="{8D5B4463-50B0-4E2A-B350-28AB2194EA83}"/>
                </a:ext>
              </a:extLst>
            </p:cNvPr>
            <p:cNvCxnSpPr>
              <a:cxnSpLocks/>
            </p:cNvCxnSpPr>
            <p:nvPr/>
          </p:nvCxnSpPr>
          <p:spPr>
            <a:xfrm>
              <a:off x="2208213" y="3113681"/>
              <a:ext cx="0" cy="527050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2"/>
                  </a:gs>
                  <a:gs pos="100000">
                    <a:schemeClr val="accent2">
                      <a:alpha val="0"/>
                    </a:schemeClr>
                  </a:gs>
                </a:gsLst>
                <a:lin ang="5400000" scaled="1"/>
              </a:gra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椭圆 20">
              <a:extLst>
                <a:ext uri="{FF2B5EF4-FFF2-40B4-BE49-F238E27FC236}">
                  <a16:creationId xmlns="" xmlns:a16="http://schemas.microsoft.com/office/drawing/2014/main" id="{3D639E92-6C03-4914-B178-B9DE5BA7B9DB}"/>
                </a:ext>
              </a:extLst>
            </p:cNvPr>
            <p:cNvSpPr/>
            <p:nvPr/>
          </p:nvSpPr>
          <p:spPr>
            <a:xfrm>
              <a:off x="1957049" y="3322299"/>
              <a:ext cx="502328" cy="502328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2" name="iconfont-1191-866887">
            <a:extLst>
              <a:ext uri="{FF2B5EF4-FFF2-40B4-BE49-F238E27FC236}">
                <a16:creationId xmlns="" xmlns:a16="http://schemas.microsoft.com/office/drawing/2014/main" id="{62108EE8-1E2A-466F-937E-00FC0CFCFC17}"/>
              </a:ext>
            </a:extLst>
          </p:cNvPr>
          <p:cNvSpPr>
            <a:spLocks noChangeAspect="1"/>
          </p:cNvSpPr>
          <p:nvPr/>
        </p:nvSpPr>
        <p:spPr bwMode="auto">
          <a:xfrm>
            <a:off x="2098898" y="3464177"/>
            <a:ext cx="218631" cy="218572"/>
          </a:xfrm>
          <a:custGeom>
            <a:avLst/>
            <a:gdLst>
              <a:gd name="T0" fmla="*/ 1929 w 7768"/>
              <a:gd name="T1" fmla="*/ 3699 h 7766"/>
              <a:gd name="T2" fmla="*/ 3359 w 7768"/>
              <a:gd name="T3" fmla="*/ 3699 h 7766"/>
              <a:gd name="T4" fmla="*/ 3638 w 7768"/>
              <a:gd name="T5" fmla="*/ 3259 h 7766"/>
              <a:gd name="T6" fmla="*/ 3638 w 7768"/>
              <a:gd name="T7" fmla="*/ 1829 h 7766"/>
              <a:gd name="T8" fmla="*/ 1930 w 7768"/>
              <a:gd name="T9" fmla="*/ 17 h 7766"/>
              <a:gd name="T10" fmla="*/ 0 w 7768"/>
              <a:gd name="T11" fmla="*/ 1829 h 7766"/>
              <a:gd name="T12" fmla="*/ 1930 w 7768"/>
              <a:gd name="T13" fmla="*/ 3699 h 7766"/>
              <a:gd name="T14" fmla="*/ 1930 w 7768"/>
              <a:gd name="T15" fmla="*/ 3699 h 7766"/>
              <a:gd name="T16" fmla="*/ 1929 w 7768"/>
              <a:gd name="T17" fmla="*/ 3699 h 7766"/>
              <a:gd name="T18" fmla="*/ 4543 w 7768"/>
              <a:gd name="T19" fmla="*/ 3698 h 7766"/>
              <a:gd name="T20" fmla="*/ 5972 w 7768"/>
              <a:gd name="T21" fmla="*/ 3698 h 7766"/>
              <a:gd name="T22" fmla="*/ 7768 w 7768"/>
              <a:gd name="T23" fmla="*/ 1828 h 7766"/>
              <a:gd name="T24" fmla="*/ 5972 w 7768"/>
              <a:gd name="T25" fmla="*/ 0 h 7766"/>
              <a:gd name="T26" fmla="*/ 4165 w 7768"/>
              <a:gd name="T27" fmla="*/ 1829 h 7766"/>
              <a:gd name="T28" fmla="*/ 4165 w 7768"/>
              <a:gd name="T29" fmla="*/ 3258 h 7766"/>
              <a:gd name="T30" fmla="*/ 4543 w 7768"/>
              <a:gd name="T31" fmla="*/ 3698 h 7766"/>
              <a:gd name="T32" fmla="*/ 4543 w 7768"/>
              <a:gd name="T33" fmla="*/ 3698 h 7766"/>
              <a:gd name="T34" fmla="*/ 5972 w 7768"/>
              <a:gd name="T35" fmla="*/ 4233 h 7766"/>
              <a:gd name="T36" fmla="*/ 4543 w 7768"/>
              <a:gd name="T37" fmla="*/ 4233 h 7766"/>
              <a:gd name="T38" fmla="*/ 4165 w 7768"/>
              <a:gd name="T39" fmla="*/ 4649 h 7766"/>
              <a:gd name="T40" fmla="*/ 4165 w 7768"/>
              <a:gd name="T41" fmla="*/ 5871 h 7766"/>
              <a:gd name="T42" fmla="*/ 5972 w 7768"/>
              <a:gd name="T43" fmla="*/ 7766 h 7766"/>
              <a:gd name="T44" fmla="*/ 7768 w 7768"/>
              <a:gd name="T45" fmla="*/ 5871 h 7766"/>
              <a:gd name="T46" fmla="*/ 5972 w 7768"/>
              <a:gd name="T47" fmla="*/ 4233 h 7766"/>
              <a:gd name="T48" fmla="*/ 5972 w 7768"/>
              <a:gd name="T49" fmla="*/ 4233 h 7766"/>
              <a:gd name="T50" fmla="*/ 3359 w 7768"/>
              <a:gd name="T51" fmla="*/ 4233 h 7766"/>
              <a:gd name="T52" fmla="*/ 1929 w 7768"/>
              <a:gd name="T53" fmla="*/ 4233 h 7766"/>
              <a:gd name="T54" fmla="*/ 0 w 7768"/>
              <a:gd name="T55" fmla="*/ 5871 h 7766"/>
              <a:gd name="T56" fmla="*/ 1929 w 7768"/>
              <a:gd name="T57" fmla="*/ 7750 h 7766"/>
              <a:gd name="T58" fmla="*/ 3638 w 7768"/>
              <a:gd name="T59" fmla="*/ 5871 h 7766"/>
              <a:gd name="T60" fmla="*/ 3638 w 7768"/>
              <a:gd name="T61" fmla="*/ 4649 h 7766"/>
              <a:gd name="T62" fmla="*/ 3359 w 7768"/>
              <a:gd name="T63" fmla="*/ 4233 h 7766"/>
              <a:gd name="T64" fmla="*/ 3359 w 7768"/>
              <a:gd name="T65" fmla="*/ 4233 h 7766"/>
              <a:gd name="T66" fmla="*/ 3359 w 7768"/>
              <a:gd name="T67" fmla="*/ 4233 h 77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768" h="7766">
                <a:moveTo>
                  <a:pt x="1929" y="3699"/>
                </a:moveTo>
                <a:lnTo>
                  <a:pt x="3359" y="3699"/>
                </a:lnTo>
                <a:cubicBezTo>
                  <a:pt x="3589" y="3699"/>
                  <a:pt x="3638" y="3488"/>
                  <a:pt x="3638" y="3259"/>
                </a:cubicBezTo>
                <a:lnTo>
                  <a:pt x="3638" y="1829"/>
                </a:lnTo>
                <a:cubicBezTo>
                  <a:pt x="3638" y="809"/>
                  <a:pt x="2949" y="17"/>
                  <a:pt x="1930" y="17"/>
                </a:cubicBezTo>
                <a:cubicBezTo>
                  <a:pt x="911" y="17"/>
                  <a:pt x="0" y="809"/>
                  <a:pt x="0" y="1829"/>
                </a:cubicBezTo>
                <a:cubicBezTo>
                  <a:pt x="0" y="2848"/>
                  <a:pt x="911" y="3699"/>
                  <a:pt x="1930" y="3699"/>
                </a:cubicBezTo>
                <a:lnTo>
                  <a:pt x="1930" y="3699"/>
                </a:lnTo>
                <a:lnTo>
                  <a:pt x="1929" y="3699"/>
                </a:lnTo>
                <a:close/>
                <a:moveTo>
                  <a:pt x="4543" y="3698"/>
                </a:moveTo>
                <a:lnTo>
                  <a:pt x="5972" y="3698"/>
                </a:lnTo>
                <a:cubicBezTo>
                  <a:pt x="6991" y="3698"/>
                  <a:pt x="7768" y="2848"/>
                  <a:pt x="7768" y="1828"/>
                </a:cubicBezTo>
                <a:cubicBezTo>
                  <a:pt x="7768" y="809"/>
                  <a:pt x="6991" y="0"/>
                  <a:pt x="5972" y="0"/>
                </a:cubicBezTo>
                <a:cubicBezTo>
                  <a:pt x="4953" y="0"/>
                  <a:pt x="4165" y="809"/>
                  <a:pt x="4165" y="1829"/>
                </a:cubicBezTo>
                <a:lnTo>
                  <a:pt x="4165" y="3258"/>
                </a:lnTo>
                <a:cubicBezTo>
                  <a:pt x="4165" y="3488"/>
                  <a:pt x="4313" y="3698"/>
                  <a:pt x="4543" y="3698"/>
                </a:cubicBezTo>
                <a:lnTo>
                  <a:pt x="4543" y="3698"/>
                </a:lnTo>
                <a:close/>
                <a:moveTo>
                  <a:pt x="5972" y="4233"/>
                </a:moveTo>
                <a:lnTo>
                  <a:pt x="4543" y="4233"/>
                </a:lnTo>
                <a:cubicBezTo>
                  <a:pt x="4313" y="4233"/>
                  <a:pt x="4165" y="4419"/>
                  <a:pt x="4165" y="4649"/>
                </a:cubicBezTo>
                <a:lnTo>
                  <a:pt x="4165" y="5871"/>
                </a:lnTo>
                <a:cubicBezTo>
                  <a:pt x="4165" y="6890"/>
                  <a:pt x="4953" y="7766"/>
                  <a:pt x="5972" y="7766"/>
                </a:cubicBezTo>
                <a:cubicBezTo>
                  <a:pt x="6991" y="7766"/>
                  <a:pt x="7768" y="6891"/>
                  <a:pt x="7768" y="5871"/>
                </a:cubicBezTo>
                <a:cubicBezTo>
                  <a:pt x="7768" y="4852"/>
                  <a:pt x="6991" y="4233"/>
                  <a:pt x="5972" y="4233"/>
                </a:cubicBezTo>
                <a:lnTo>
                  <a:pt x="5972" y="4233"/>
                </a:lnTo>
                <a:close/>
                <a:moveTo>
                  <a:pt x="3359" y="4233"/>
                </a:moveTo>
                <a:lnTo>
                  <a:pt x="1929" y="4233"/>
                </a:lnTo>
                <a:cubicBezTo>
                  <a:pt x="911" y="4233"/>
                  <a:pt x="0" y="4852"/>
                  <a:pt x="0" y="5871"/>
                </a:cubicBezTo>
                <a:cubicBezTo>
                  <a:pt x="0" y="6890"/>
                  <a:pt x="911" y="7750"/>
                  <a:pt x="1929" y="7750"/>
                </a:cubicBezTo>
                <a:cubicBezTo>
                  <a:pt x="2949" y="7750"/>
                  <a:pt x="3638" y="6890"/>
                  <a:pt x="3638" y="5871"/>
                </a:cubicBezTo>
                <a:lnTo>
                  <a:pt x="3638" y="4649"/>
                </a:lnTo>
                <a:cubicBezTo>
                  <a:pt x="3638" y="4419"/>
                  <a:pt x="3589" y="4233"/>
                  <a:pt x="3359" y="4233"/>
                </a:cubicBezTo>
                <a:lnTo>
                  <a:pt x="3359" y="4233"/>
                </a:lnTo>
                <a:close/>
                <a:moveTo>
                  <a:pt x="3359" y="4233"/>
                </a:move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41" name="组合 40">
            <a:extLst>
              <a:ext uri="{FF2B5EF4-FFF2-40B4-BE49-F238E27FC236}">
                <a16:creationId xmlns="" xmlns:a16="http://schemas.microsoft.com/office/drawing/2014/main" id="{75FA35A3-FFC9-4CB6-BBAF-1DB3E2DA7428}"/>
              </a:ext>
            </a:extLst>
          </p:cNvPr>
          <p:cNvGrpSpPr/>
          <p:nvPr/>
        </p:nvGrpSpPr>
        <p:grpSpPr>
          <a:xfrm>
            <a:off x="1103691" y="3981943"/>
            <a:ext cx="2198758" cy="1291146"/>
            <a:chOff x="1142171" y="3989087"/>
            <a:chExt cx="2198758" cy="1291146"/>
          </a:xfrm>
        </p:grpSpPr>
        <p:sp>
          <p:nvSpPr>
            <p:cNvPr id="33" name="文本框 32">
              <a:extLst>
                <a:ext uri="{FF2B5EF4-FFF2-40B4-BE49-F238E27FC236}">
                  <a16:creationId xmlns="" xmlns:a16="http://schemas.microsoft.com/office/drawing/2014/main" id="{3A92B64B-9539-4DFC-B57D-5A6140F82B6F}"/>
                </a:ext>
              </a:extLst>
            </p:cNvPr>
            <p:cNvSpPr txBox="1"/>
            <p:nvPr/>
          </p:nvSpPr>
          <p:spPr>
            <a:xfrm>
              <a:off x="1142171" y="3989087"/>
              <a:ext cx="219875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="" xmlns:a16="http://schemas.microsoft.com/office/drawing/2014/main" id="{0D29BA48-0EFD-4953-AFBF-11DF0E43C86B}"/>
                </a:ext>
              </a:extLst>
            </p:cNvPr>
            <p:cNvSpPr txBox="1"/>
            <p:nvPr/>
          </p:nvSpPr>
          <p:spPr>
            <a:xfrm>
              <a:off x="1142171" y="4370432"/>
              <a:ext cx="2198758" cy="9098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上面的小图标可以换颜色突出某一点哦，也可以全换蓝或者全换红，都行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~</a:t>
              </a:r>
              <a:endPara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endParaRP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="" xmlns:a16="http://schemas.microsoft.com/office/drawing/2014/main" id="{C9854926-9CA9-4C94-8B59-0CAAE4AF9B79}"/>
              </a:ext>
            </a:extLst>
          </p:cNvPr>
          <p:cNvGrpSpPr/>
          <p:nvPr/>
        </p:nvGrpSpPr>
        <p:grpSpPr>
          <a:xfrm>
            <a:off x="3699634" y="3981943"/>
            <a:ext cx="2198758" cy="1291146"/>
            <a:chOff x="3699634" y="3989087"/>
            <a:chExt cx="2198758" cy="1291146"/>
          </a:xfrm>
        </p:grpSpPr>
        <p:sp>
          <p:nvSpPr>
            <p:cNvPr id="35" name="文本框 34">
              <a:extLst>
                <a:ext uri="{FF2B5EF4-FFF2-40B4-BE49-F238E27FC236}">
                  <a16:creationId xmlns="" xmlns:a16="http://schemas.microsoft.com/office/drawing/2014/main" id="{6FE68265-D745-4482-95AE-C7330E3884A7}"/>
                </a:ext>
              </a:extLst>
            </p:cNvPr>
            <p:cNvSpPr txBox="1"/>
            <p:nvPr/>
          </p:nvSpPr>
          <p:spPr>
            <a:xfrm>
              <a:off x="3699634" y="3989087"/>
              <a:ext cx="219875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="" xmlns:a16="http://schemas.microsoft.com/office/drawing/2014/main" id="{6C374A63-FF8C-4E09-B0BF-0F178A8E7C0A}"/>
                </a:ext>
              </a:extLst>
            </p:cNvPr>
            <p:cNvSpPr txBox="1"/>
            <p:nvPr/>
          </p:nvSpPr>
          <p:spPr>
            <a:xfrm>
              <a:off x="3699634" y="4370432"/>
              <a:ext cx="2198758" cy="9098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上面的小图标可以换颜色突出某一点哦，也可以全换蓝或者全换红，都行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~</a:t>
              </a:r>
              <a:endPara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endParaRP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="" xmlns:a16="http://schemas.microsoft.com/office/drawing/2014/main" id="{3EE56845-EA06-47C8-85D4-5F0D0B44D148}"/>
              </a:ext>
            </a:extLst>
          </p:cNvPr>
          <p:cNvGrpSpPr/>
          <p:nvPr/>
        </p:nvGrpSpPr>
        <p:grpSpPr>
          <a:xfrm>
            <a:off x="6289392" y="3981943"/>
            <a:ext cx="2198758" cy="1291146"/>
            <a:chOff x="6270342" y="3989087"/>
            <a:chExt cx="2198758" cy="1291146"/>
          </a:xfrm>
        </p:grpSpPr>
        <p:sp>
          <p:nvSpPr>
            <p:cNvPr id="37" name="文本框 36">
              <a:extLst>
                <a:ext uri="{FF2B5EF4-FFF2-40B4-BE49-F238E27FC236}">
                  <a16:creationId xmlns="" xmlns:a16="http://schemas.microsoft.com/office/drawing/2014/main" id="{5784373D-F005-46F7-9864-10944E73EF2B}"/>
                </a:ext>
              </a:extLst>
            </p:cNvPr>
            <p:cNvSpPr txBox="1"/>
            <p:nvPr/>
          </p:nvSpPr>
          <p:spPr>
            <a:xfrm>
              <a:off x="6270342" y="3989087"/>
              <a:ext cx="219875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38" name="文本框 37">
              <a:extLst>
                <a:ext uri="{FF2B5EF4-FFF2-40B4-BE49-F238E27FC236}">
                  <a16:creationId xmlns="" xmlns:a16="http://schemas.microsoft.com/office/drawing/2014/main" id="{6D83368F-E01B-410F-8C73-55CC58B9463D}"/>
                </a:ext>
              </a:extLst>
            </p:cNvPr>
            <p:cNvSpPr txBox="1"/>
            <p:nvPr/>
          </p:nvSpPr>
          <p:spPr>
            <a:xfrm>
              <a:off x="6270342" y="4370432"/>
              <a:ext cx="2198758" cy="9098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上面的小图标可以换颜色突出某一点哦，也可以全换蓝或者全换红，都行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~</a:t>
              </a:r>
              <a:endPara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endParaRP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="" xmlns:a16="http://schemas.microsoft.com/office/drawing/2014/main" id="{ACEBC728-1FBD-455B-816D-0F82617F7F88}"/>
              </a:ext>
            </a:extLst>
          </p:cNvPr>
          <p:cNvGrpSpPr/>
          <p:nvPr/>
        </p:nvGrpSpPr>
        <p:grpSpPr>
          <a:xfrm>
            <a:off x="8878605" y="3981943"/>
            <a:ext cx="2209704" cy="1291146"/>
            <a:chOff x="8827805" y="3989087"/>
            <a:chExt cx="2209704" cy="1291146"/>
          </a:xfrm>
        </p:grpSpPr>
        <p:sp>
          <p:nvSpPr>
            <p:cNvPr id="39" name="文本框 38">
              <a:extLst>
                <a:ext uri="{FF2B5EF4-FFF2-40B4-BE49-F238E27FC236}">
                  <a16:creationId xmlns="" xmlns:a16="http://schemas.microsoft.com/office/drawing/2014/main" id="{E7A6540D-307E-4B69-B98D-8F2864F3E04D}"/>
                </a:ext>
              </a:extLst>
            </p:cNvPr>
            <p:cNvSpPr txBox="1"/>
            <p:nvPr/>
          </p:nvSpPr>
          <p:spPr>
            <a:xfrm>
              <a:off x="8827805" y="3989087"/>
              <a:ext cx="22097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40" name="文本框 39">
              <a:extLst>
                <a:ext uri="{FF2B5EF4-FFF2-40B4-BE49-F238E27FC236}">
                  <a16:creationId xmlns="" xmlns:a16="http://schemas.microsoft.com/office/drawing/2014/main" id="{52F5B301-082D-47A0-B929-39EC824C8F3A}"/>
                </a:ext>
              </a:extLst>
            </p:cNvPr>
            <p:cNvSpPr txBox="1"/>
            <p:nvPr/>
          </p:nvSpPr>
          <p:spPr>
            <a:xfrm>
              <a:off x="8833278" y="4370432"/>
              <a:ext cx="2198758" cy="9098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上面的小图标可以换颜色突出某一点哦，也可以全换蓝或者全换红，都行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~</a:t>
              </a:r>
              <a:endPara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endParaRPr>
            </a:p>
          </p:txBody>
        </p:sp>
      </p:grpSp>
      <p:sp>
        <p:nvSpPr>
          <p:cNvPr id="45" name="矩形 44">
            <a:extLst>
              <a:ext uri="{FF2B5EF4-FFF2-40B4-BE49-F238E27FC236}">
                <a16:creationId xmlns="" xmlns:a16="http://schemas.microsoft.com/office/drawing/2014/main" id="{C2834341-D919-40C7-B3CD-94359298BDD1}"/>
              </a:ext>
            </a:extLst>
          </p:cNvPr>
          <p:cNvSpPr/>
          <p:nvPr/>
        </p:nvSpPr>
        <p:spPr>
          <a:xfrm>
            <a:off x="623888" y="1417638"/>
            <a:ext cx="10934698" cy="1696043"/>
          </a:xfrm>
          <a:prstGeom prst="rect">
            <a:avLst/>
          </a:prstGeom>
          <a:gradFill flip="none" rotWithShape="1">
            <a:gsLst>
              <a:gs pos="0">
                <a:schemeClr val="tx2">
                  <a:alpha val="57000"/>
                </a:schemeClr>
              </a:gs>
              <a:gs pos="100000">
                <a:schemeClr val="tx2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6" name="组合 25">
            <a:extLst>
              <a:ext uri="{FF2B5EF4-FFF2-40B4-BE49-F238E27FC236}">
                <a16:creationId xmlns="" xmlns:a16="http://schemas.microsoft.com/office/drawing/2014/main" id="{126A5F7F-7B26-46D0-B295-7A71EFB24E54}"/>
              </a:ext>
            </a:extLst>
          </p:cNvPr>
          <p:cNvGrpSpPr/>
          <p:nvPr/>
        </p:nvGrpSpPr>
        <p:grpSpPr>
          <a:xfrm>
            <a:off x="7137607" y="3113681"/>
            <a:ext cx="502328" cy="710946"/>
            <a:chOff x="7165327" y="3113681"/>
            <a:chExt cx="502328" cy="710946"/>
          </a:xfrm>
        </p:grpSpPr>
        <p:cxnSp>
          <p:nvCxnSpPr>
            <p:cNvPr id="19" name="直接连接符 18">
              <a:extLst>
                <a:ext uri="{FF2B5EF4-FFF2-40B4-BE49-F238E27FC236}">
                  <a16:creationId xmlns="" xmlns:a16="http://schemas.microsoft.com/office/drawing/2014/main" id="{72CE339C-47EC-4E28-BE84-88E447172343}"/>
                </a:ext>
              </a:extLst>
            </p:cNvPr>
            <p:cNvCxnSpPr>
              <a:cxnSpLocks/>
            </p:cNvCxnSpPr>
            <p:nvPr/>
          </p:nvCxnSpPr>
          <p:spPr>
            <a:xfrm>
              <a:off x="7416491" y="3113681"/>
              <a:ext cx="0" cy="527050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2"/>
                  </a:gs>
                  <a:gs pos="100000">
                    <a:schemeClr val="accent2">
                      <a:alpha val="5000"/>
                    </a:schemeClr>
                  </a:gs>
                </a:gsLst>
                <a:lin ang="5400000" scaled="1"/>
              </a:gra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椭圆 22">
              <a:extLst>
                <a:ext uri="{FF2B5EF4-FFF2-40B4-BE49-F238E27FC236}">
                  <a16:creationId xmlns="" xmlns:a16="http://schemas.microsoft.com/office/drawing/2014/main" id="{7F998398-ECFE-42E9-963A-CA39B0A24CB5}"/>
                </a:ext>
              </a:extLst>
            </p:cNvPr>
            <p:cNvSpPr/>
            <p:nvPr/>
          </p:nvSpPr>
          <p:spPr>
            <a:xfrm>
              <a:off x="7165327" y="3322299"/>
              <a:ext cx="502328" cy="502328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7" name="iconfont-1191-866892">
            <a:extLst>
              <a:ext uri="{FF2B5EF4-FFF2-40B4-BE49-F238E27FC236}">
                <a16:creationId xmlns="" xmlns:a16="http://schemas.microsoft.com/office/drawing/2014/main" id="{6FCE9DD1-DC25-48A1-9EB1-010728A345EC}"/>
              </a:ext>
            </a:extLst>
          </p:cNvPr>
          <p:cNvSpPr>
            <a:spLocks noChangeAspect="1"/>
          </p:cNvSpPr>
          <p:nvPr/>
        </p:nvSpPr>
        <p:spPr bwMode="auto">
          <a:xfrm>
            <a:off x="7285060" y="3464784"/>
            <a:ext cx="209505" cy="218631"/>
          </a:xfrm>
          <a:custGeom>
            <a:avLst/>
            <a:gdLst>
              <a:gd name="T0" fmla="*/ 6616 w 7940"/>
              <a:gd name="T1" fmla="*/ 8286 h 8286"/>
              <a:gd name="T2" fmla="*/ 6616 w 7940"/>
              <a:gd name="T3" fmla="*/ 4638 h 8286"/>
              <a:gd name="T4" fmla="*/ 5734 w 7940"/>
              <a:gd name="T5" fmla="*/ 3726 h 8286"/>
              <a:gd name="T6" fmla="*/ 2205 w 7940"/>
              <a:gd name="T7" fmla="*/ 3726 h 8286"/>
              <a:gd name="T8" fmla="*/ 1323 w 7940"/>
              <a:gd name="T9" fmla="*/ 4638 h 8286"/>
              <a:gd name="T10" fmla="*/ 1323 w 7940"/>
              <a:gd name="T11" fmla="*/ 8286 h 8286"/>
              <a:gd name="T12" fmla="*/ 0 w 7940"/>
              <a:gd name="T13" fmla="*/ 8286 h 8286"/>
              <a:gd name="T14" fmla="*/ 0 w 7940"/>
              <a:gd name="T15" fmla="*/ 2359 h 8286"/>
              <a:gd name="T16" fmla="*/ 3970 w 7940"/>
              <a:gd name="T17" fmla="*/ 0 h 8286"/>
              <a:gd name="T18" fmla="*/ 7940 w 7940"/>
              <a:gd name="T19" fmla="*/ 2359 h 8286"/>
              <a:gd name="T20" fmla="*/ 7940 w 7940"/>
              <a:gd name="T21" fmla="*/ 8286 h 8286"/>
              <a:gd name="T22" fmla="*/ 6616 w 7940"/>
              <a:gd name="T23" fmla="*/ 8286 h 8286"/>
              <a:gd name="T24" fmla="*/ 5734 w 7940"/>
              <a:gd name="T25" fmla="*/ 5550 h 8286"/>
              <a:gd name="T26" fmla="*/ 2205 w 7940"/>
              <a:gd name="T27" fmla="*/ 5550 h 8286"/>
              <a:gd name="T28" fmla="*/ 2205 w 7940"/>
              <a:gd name="T29" fmla="*/ 4638 h 8286"/>
              <a:gd name="T30" fmla="*/ 5734 w 7940"/>
              <a:gd name="T31" fmla="*/ 4638 h 8286"/>
              <a:gd name="T32" fmla="*/ 5734 w 7940"/>
              <a:gd name="T33" fmla="*/ 5550 h 8286"/>
              <a:gd name="T34" fmla="*/ 5734 w 7940"/>
              <a:gd name="T35" fmla="*/ 6918 h 8286"/>
              <a:gd name="T36" fmla="*/ 2205 w 7940"/>
              <a:gd name="T37" fmla="*/ 6918 h 8286"/>
              <a:gd name="T38" fmla="*/ 2205 w 7940"/>
              <a:gd name="T39" fmla="*/ 6006 h 8286"/>
              <a:gd name="T40" fmla="*/ 5734 w 7940"/>
              <a:gd name="T41" fmla="*/ 6006 h 8286"/>
              <a:gd name="T42" fmla="*/ 5734 w 7940"/>
              <a:gd name="T43" fmla="*/ 6918 h 8286"/>
              <a:gd name="T44" fmla="*/ 5734 w 7940"/>
              <a:gd name="T45" fmla="*/ 8286 h 8286"/>
              <a:gd name="T46" fmla="*/ 2205 w 7940"/>
              <a:gd name="T47" fmla="*/ 8286 h 8286"/>
              <a:gd name="T48" fmla="*/ 2205 w 7940"/>
              <a:gd name="T49" fmla="*/ 7374 h 8286"/>
              <a:gd name="T50" fmla="*/ 5734 w 7940"/>
              <a:gd name="T51" fmla="*/ 7374 h 8286"/>
              <a:gd name="T52" fmla="*/ 5734 w 7940"/>
              <a:gd name="T53" fmla="*/ 8286 h 8286"/>
              <a:gd name="T54" fmla="*/ 5734 w 7940"/>
              <a:gd name="T55" fmla="*/ 8286 h 8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7940" h="8286">
                <a:moveTo>
                  <a:pt x="6616" y="8286"/>
                </a:moveTo>
                <a:lnTo>
                  <a:pt x="6616" y="4638"/>
                </a:lnTo>
                <a:cubicBezTo>
                  <a:pt x="6616" y="4135"/>
                  <a:pt x="6222" y="3726"/>
                  <a:pt x="5734" y="3726"/>
                </a:cubicBezTo>
                <a:lnTo>
                  <a:pt x="2205" y="3726"/>
                </a:lnTo>
                <a:cubicBezTo>
                  <a:pt x="1718" y="3726"/>
                  <a:pt x="1323" y="4135"/>
                  <a:pt x="1323" y="4638"/>
                </a:cubicBezTo>
                <a:lnTo>
                  <a:pt x="1323" y="8286"/>
                </a:lnTo>
                <a:lnTo>
                  <a:pt x="0" y="8286"/>
                </a:lnTo>
                <a:lnTo>
                  <a:pt x="0" y="2359"/>
                </a:lnTo>
                <a:lnTo>
                  <a:pt x="3970" y="0"/>
                </a:lnTo>
                <a:lnTo>
                  <a:pt x="7940" y="2359"/>
                </a:lnTo>
                <a:lnTo>
                  <a:pt x="7940" y="8286"/>
                </a:lnTo>
                <a:lnTo>
                  <a:pt x="6616" y="8286"/>
                </a:lnTo>
                <a:close/>
                <a:moveTo>
                  <a:pt x="5734" y="5550"/>
                </a:moveTo>
                <a:lnTo>
                  <a:pt x="2205" y="5550"/>
                </a:lnTo>
                <a:lnTo>
                  <a:pt x="2205" y="4638"/>
                </a:lnTo>
                <a:lnTo>
                  <a:pt x="5734" y="4638"/>
                </a:lnTo>
                <a:lnTo>
                  <a:pt x="5734" y="5550"/>
                </a:lnTo>
                <a:close/>
                <a:moveTo>
                  <a:pt x="5734" y="6918"/>
                </a:moveTo>
                <a:lnTo>
                  <a:pt x="2205" y="6918"/>
                </a:lnTo>
                <a:lnTo>
                  <a:pt x="2205" y="6006"/>
                </a:lnTo>
                <a:lnTo>
                  <a:pt x="5734" y="6006"/>
                </a:lnTo>
                <a:lnTo>
                  <a:pt x="5734" y="6918"/>
                </a:lnTo>
                <a:close/>
                <a:moveTo>
                  <a:pt x="5734" y="8286"/>
                </a:moveTo>
                <a:lnTo>
                  <a:pt x="2205" y="8286"/>
                </a:lnTo>
                <a:lnTo>
                  <a:pt x="2205" y="7374"/>
                </a:lnTo>
                <a:lnTo>
                  <a:pt x="5734" y="7374"/>
                </a:lnTo>
                <a:lnTo>
                  <a:pt x="5734" y="8286"/>
                </a:lnTo>
                <a:close/>
                <a:moveTo>
                  <a:pt x="5734" y="8286"/>
                </a:move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</p:spTree>
    <p:custDataLst>
      <p:tags r:id="rId1"/>
    </p:custDataLst>
    <p:extLst>
      <p:ext uri="{BB962C8B-B14F-4D97-AF65-F5344CB8AC3E}">
        <p14:creationId xmlns:p14="http://schemas.microsoft.com/office/powerpoint/2010/main" val="140758376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矩形 64">
            <a:extLst>
              <a:ext uri="{FF2B5EF4-FFF2-40B4-BE49-F238E27FC236}">
                <a16:creationId xmlns="" xmlns:a16="http://schemas.microsoft.com/office/drawing/2014/main" id="{74A906AB-798C-423F-81B6-D8AA1EEB9737}"/>
              </a:ext>
            </a:extLst>
          </p:cNvPr>
          <p:cNvSpPr/>
          <p:nvPr/>
        </p:nvSpPr>
        <p:spPr>
          <a:xfrm>
            <a:off x="-2377917" y="1235893"/>
            <a:ext cx="4718139" cy="4696533"/>
          </a:xfrm>
          <a:prstGeom prst="rect">
            <a:avLst/>
          </a:prstGeom>
          <a:blipFill dpi="0" rotWithShape="1">
            <a:blip r:embed="rId3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6" name="矩形 65">
            <a:extLst>
              <a:ext uri="{FF2B5EF4-FFF2-40B4-BE49-F238E27FC236}">
                <a16:creationId xmlns="" xmlns:a16="http://schemas.microsoft.com/office/drawing/2014/main" id="{29D7EA90-E33E-423C-88CB-149FB7EAF723}"/>
              </a:ext>
            </a:extLst>
          </p:cNvPr>
          <p:cNvSpPr/>
          <p:nvPr/>
        </p:nvSpPr>
        <p:spPr>
          <a:xfrm>
            <a:off x="9841728" y="1235893"/>
            <a:ext cx="4718139" cy="4696533"/>
          </a:xfrm>
          <a:prstGeom prst="rect">
            <a:avLst/>
          </a:prstGeom>
          <a:blipFill dpi="0" rotWithShape="1">
            <a:blip r:embed="rId3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6" name="任意多边形: 形状 35">
            <a:extLst>
              <a:ext uri="{FF2B5EF4-FFF2-40B4-BE49-F238E27FC236}">
                <a16:creationId xmlns="" xmlns:a16="http://schemas.microsoft.com/office/drawing/2014/main" id="{A5B530DB-0BEE-4CC9-BBD1-F88754237FF0}"/>
              </a:ext>
            </a:extLst>
          </p:cNvPr>
          <p:cNvSpPr/>
          <p:nvPr/>
        </p:nvSpPr>
        <p:spPr>
          <a:xfrm flipH="1" flipV="1">
            <a:off x="6321420" y="3779747"/>
            <a:ext cx="6102674" cy="1516155"/>
          </a:xfrm>
          <a:custGeom>
            <a:avLst/>
            <a:gdLst>
              <a:gd name="connsiteX0" fmla="*/ 6102674 w 6102674"/>
              <a:gd name="connsiteY0" fmla="*/ 1516155 h 1516155"/>
              <a:gd name="connsiteX1" fmla="*/ 4869558 w 6102674"/>
              <a:gd name="connsiteY1" fmla="*/ 182391 h 1516155"/>
              <a:gd name="connsiteX2" fmla="*/ 4870146 w 6102674"/>
              <a:gd name="connsiteY2" fmla="*/ 181930 h 1516155"/>
              <a:gd name="connsiteX3" fmla="*/ 0 w 6102674"/>
              <a:gd name="connsiteY3" fmla="*/ 181930 h 1516155"/>
              <a:gd name="connsiteX4" fmla="*/ 232839 w 6102674"/>
              <a:gd name="connsiteY4" fmla="*/ 0 h 1516155"/>
              <a:gd name="connsiteX5" fmla="*/ 5106530 w 6102674"/>
              <a:gd name="connsiteY5" fmla="*/ 0 h 1516155"/>
              <a:gd name="connsiteX6" fmla="*/ 5102355 w 6102674"/>
              <a:gd name="connsiteY6" fmla="*/ 3263 h 1516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02674" h="1516155">
                <a:moveTo>
                  <a:pt x="6102674" y="1516155"/>
                </a:moveTo>
                <a:lnTo>
                  <a:pt x="4869558" y="182391"/>
                </a:lnTo>
                <a:lnTo>
                  <a:pt x="4870146" y="181930"/>
                </a:lnTo>
                <a:lnTo>
                  <a:pt x="0" y="181930"/>
                </a:lnTo>
                <a:lnTo>
                  <a:pt x="232839" y="0"/>
                </a:lnTo>
                <a:lnTo>
                  <a:pt x="5106530" y="0"/>
                </a:lnTo>
                <a:lnTo>
                  <a:pt x="5102355" y="3263"/>
                </a:ln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60000"/>
                  <a:lumOff val="40000"/>
                  <a:alpha val="45000"/>
                </a:schemeClr>
              </a:gs>
              <a:gs pos="79000">
                <a:schemeClr val="accent2"/>
              </a:gs>
              <a:gs pos="100000">
                <a:schemeClr val="accent2">
                  <a:lumMod val="60000"/>
                  <a:lumOff val="40000"/>
                  <a:alpha val="64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0" name="任意多边形: 形状 29">
            <a:extLst>
              <a:ext uri="{FF2B5EF4-FFF2-40B4-BE49-F238E27FC236}">
                <a16:creationId xmlns="" xmlns:a16="http://schemas.microsoft.com/office/drawing/2014/main" id="{85F9077A-FFDE-42D9-9D60-C8D855FB6625}"/>
              </a:ext>
            </a:extLst>
          </p:cNvPr>
          <p:cNvSpPr/>
          <p:nvPr/>
        </p:nvSpPr>
        <p:spPr>
          <a:xfrm rot="13086814" flipH="1">
            <a:off x="7252965" y="93213"/>
            <a:ext cx="4131565" cy="4820407"/>
          </a:xfrm>
          <a:custGeom>
            <a:avLst/>
            <a:gdLst>
              <a:gd name="connsiteX0" fmla="*/ 0 w 4131565"/>
              <a:gd name="connsiteY0" fmla="*/ 1810496 h 4820407"/>
              <a:gd name="connsiteX1" fmla="*/ 293947 w 4131565"/>
              <a:gd name="connsiteY1" fmla="*/ 1810496 h 4820407"/>
              <a:gd name="connsiteX2" fmla="*/ 146974 w 4131565"/>
              <a:gd name="connsiteY2" fmla="*/ 0 h 4820407"/>
              <a:gd name="connsiteX3" fmla="*/ 1513 w 4131565"/>
              <a:gd name="connsiteY3" fmla="*/ 1811684 h 4820407"/>
              <a:gd name="connsiteX4" fmla="*/ 3836079 w 4131565"/>
              <a:gd name="connsiteY4" fmla="*/ 4819834 h 4820407"/>
              <a:gd name="connsiteX5" fmla="*/ 4131565 w 4131565"/>
              <a:gd name="connsiteY5" fmla="*/ 4820407 h 4820407"/>
              <a:gd name="connsiteX6" fmla="*/ 296999 w 4131565"/>
              <a:gd name="connsiteY6" fmla="*/ 1812257 h 482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31565" h="4820407">
                <a:moveTo>
                  <a:pt x="0" y="1810496"/>
                </a:moveTo>
                <a:lnTo>
                  <a:pt x="293947" y="1810496"/>
                </a:lnTo>
                <a:lnTo>
                  <a:pt x="146974" y="0"/>
                </a:lnTo>
                <a:close/>
                <a:moveTo>
                  <a:pt x="1513" y="1811684"/>
                </a:moveTo>
                <a:lnTo>
                  <a:pt x="3836079" y="4819834"/>
                </a:lnTo>
                <a:lnTo>
                  <a:pt x="4131565" y="4820407"/>
                </a:lnTo>
                <a:lnTo>
                  <a:pt x="296999" y="1812257"/>
                </a:lnTo>
                <a:close/>
              </a:path>
            </a:pathLst>
          </a:custGeom>
          <a:gradFill flip="none" rotWithShape="1">
            <a:gsLst>
              <a:gs pos="100000">
                <a:schemeClr val="accent2">
                  <a:lumMod val="60000"/>
                  <a:lumOff val="40000"/>
                  <a:alpha val="64000"/>
                </a:schemeClr>
              </a:gs>
              <a:gs pos="61000">
                <a:schemeClr val="accent2"/>
              </a:gs>
              <a:gs pos="0">
                <a:schemeClr val="accent2">
                  <a:lumMod val="60000"/>
                  <a:lumOff val="40000"/>
                  <a:alpha val="4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9" name="任意多边形: 形状 28">
            <a:extLst>
              <a:ext uri="{FF2B5EF4-FFF2-40B4-BE49-F238E27FC236}">
                <a16:creationId xmlns="" xmlns:a16="http://schemas.microsoft.com/office/drawing/2014/main" id="{9C9398AA-4FDB-4626-A3AC-EA636CB0951E}"/>
              </a:ext>
            </a:extLst>
          </p:cNvPr>
          <p:cNvSpPr/>
          <p:nvPr/>
        </p:nvSpPr>
        <p:spPr>
          <a:xfrm rot="13086814" flipV="1">
            <a:off x="840231" y="2089467"/>
            <a:ext cx="4130053" cy="4812081"/>
          </a:xfrm>
          <a:custGeom>
            <a:avLst/>
            <a:gdLst>
              <a:gd name="connsiteX0" fmla="*/ 157630 w 4130053"/>
              <a:gd name="connsiteY0" fmla="*/ 0 h 4812081"/>
              <a:gd name="connsiteX1" fmla="*/ 11233 w 4130053"/>
              <a:gd name="connsiteY1" fmla="*/ 1803380 h 4812081"/>
              <a:gd name="connsiteX2" fmla="*/ 0 w 4130053"/>
              <a:gd name="connsiteY2" fmla="*/ 1803358 h 4812081"/>
              <a:gd name="connsiteX3" fmla="*/ 3834566 w 4130053"/>
              <a:gd name="connsiteY3" fmla="*/ 4811508 h 4812081"/>
              <a:gd name="connsiteX4" fmla="*/ 4130053 w 4130053"/>
              <a:gd name="connsiteY4" fmla="*/ 4812081 h 4812081"/>
              <a:gd name="connsiteX5" fmla="*/ 303856 w 4130053"/>
              <a:gd name="connsiteY5" fmla="*/ 1810496 h 4812081"/>
              <a:gd name="connsiteX6" fmla="*/ 304603 w 4130053"/>
              <a:gd name="connsiteY6" fmla="*/ 1810496 h 4812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30053" h="4812081">
                <a:moveTo>
                  <a:pt x="157630" y="0"/>
                </a:moveTo>
                <a:lnTo>
                  <a:pt x="11233" y="1803380"/>
                </a:lnTo>
                <a:lnTo>
                  <a:pt x="0" y="1803358"/>
                </a:lnTo>
                <a:lnTo>
                  <a:pt x="3834566" y="4811508"/>
                </a:lnTo>
                <a:lnTo>
                  <a:pt x="4130053" y="4812081"/>
                </a:lnTo>
                <a:lnTo>
                  <a:pt x="303856" y="1810496"/>
                </a:lnTo>
                <a:lnTo>
                  <a:pt x="304603" y="1810496"/>
                </a:lnTo>
                <a:close/>
              </a:path>
            </a:pathLst>
          </a:custGeom>
          <a:gradFill flip="none" rotWithShape="1">
            <a:gsLst>
              <a:gs pos="100000">
                <a:schemeClr val="accent1">
                  <a:lumMod val="20000"/>
                  <a:lumOff val="80000"/>
                </a:schemeClr>
              </a:gs>
              <a:gs pos="55000">
                <a:schemeClr val="accent1">
                  <a:lumMod val="60000"/>
                  <a:lumOff val="40000"/>
                </a:schemeClr>
              </a:gs>
              <a:gs pos="0">
                <a:schemeClr val="accent1">
                  <a:lumMod val="20000"/>
                  <a:lumOff val="80000"/>
                  <a:alpha val="4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8" name="任意多边形: 形状 27">
            <a:extLst>
              <a:ext uri="{FF2B5EF4-FFF2-40B4-BE49-F238E27FC236}">
                <a16:creationId xmlns="" xmlns:a16="http://schemas.microsoft.com/office/drawing/2014/main" id="{E93CA451-0150-4C03-AE32-BEE50E2463DE}"/>
              </a:ext>
            </a:extLst>
          </p:cNvPr>
          <p:cNvSpPr/>
          <p:nvPr/>
        </p:nvSpPr>
        <p:spPr>
          <a:xfrm rot="8513186">
            <a:off x="839999" y="94647"/>
            <a:ext cx="4130052" cy="4811325"/>
          </a:xfrm>
          <a:custGeom>
            <a:avLst/>
            <a:gdLst>
              <a:gd name="connsiteX0" fmla="*/ 3834566 w 4130052"/>
              <a:gd name="connsiteY0" fmla="*/ 4810752 h 4811325"/>
              <a:gd name="connsiteX1" fmla="*/ 0 w 4130052"/>
              <a:gd name="connsiteY1" fmla="*/ 1802602 h 4811325"/>
              <a:gd name="connsiteX2" fmla="*/ 10703 w 4130052"/>
              <a:gd name="connsiteY2" fmla="*/ 1802623 h 4811325"/>
              <a:gd name="connsiteX3" fmla="*/ 157038 w 4130052"/>
              <a:gd name="connsiteY3" fmla="*/ 0 h 4811325"/>
              <a:gd name="connsiteX4" fmla="*/ 303956 w 4130052"/>
              <a:gd name="connsiteY4" fmla="*/ 1809819 h 4811325"/>
              <a:gd name="connsiteX5" fmla="*/ 4130052 w 4130052"/>
              <a:gd name="connsiteY5" fmla="*/ 4811325 h 4811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30052" h="4811325">
                <a:moveTo>
                  <a:pt x="3834566" y="4810752"/>
                </a:moveTo>
                <a:lnTo>
                  <a:pt x="0" y="1802602"/>
                </a:lnTo>
                <a:lnTo>
                  <a:pt x="10703" y="1802623"/>
                </a:lnTo>
                <a:lnTo>
                  <a:pt x="157038" y="0"/>
                </a:lnTo>
                <a:lnTo>
                  <a:pt x="303956" y="1809819"/>
                </a:lnTo>
                <a:lnTo>
                  <a:pt x="4130052" y="4811325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  <a:alpha val="45000"/>
                </a:schemeClr>
              </a:gs>
              <a:gs pos="100000">
                <a:schemeClr val="accent1">
                  <a:lumMod val="20000"/>
                  <a:lumOff val="80000"/>
                </a:schemeClr>
              </a:gs>
              <a:gs pos="55000">
                <a:schemeClr val="accent1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CBFE4AEA-E608-4A1F-A678-2C99640DA83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对比关系页</a:t>
            </a:r>
          </a:p>
        </p:txBody>
      </p:sp>
      <p:sp>
        <p:nvSpPr>
          <p:cNvPr id="47" name="文本框 46">
            <a:extLst>
              <a:ext uri="{FF2B5EF4-FFF2-40B4-BE49-F238E27FC236}">
                <a16:creationId xmlns="" xmlns:a16="http://schemas.microsoft.com/office/drawing/2014/main" id="{917915E4-2398-44E7-9D26-542CEABCAE27}"/>
              </a:ext>
            </a:extLst>
          </p:cNvPr>
          <p:cNvSpPr txBox="1"/>
          <p:nvPr/>
        </p:nvSpPr>
        <p:spPr>
          <a:xfrm>
            <a:off x="4141658" y="2620856"/>
            <a:ext cx="979961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dirty="0">
                <a:gradFill flip="none" rotWithShape="1">
                  <a:gsLst>
                    <a:gs pos="50800">
                      <a:schemeClr val="accent1">
                        <a:lumMod val="20000"/>
                        <a:lumOff val="80000"/>
                        <a:alpha val="45000"/>
                      </a:schemeClr>
                    </a:gs>
                    <a:gs pos="0">
                      <a:schemeClr val="accent1">
                        <a:lumMod val="60000"/>
                        <a:lumOff val="40000"/>
                        <a:alpha val="0"/>
                      </a:schemeClr>
                    </a:gs>
                    <a:gs pos="100000">
                      <a:schemeClr val="accent1">
                        <a:lumMod val="60000"/>
                        <a:lumOff val="40000"/>
                        <a:alpha val="0"/>
                      </a:schemeClr>
                    </a:gs>
                  </a:gsLst>
                  <a:lin ang="0" scaled="1"/>
                  <a:tileRect/>
                </a:gradFill>
                <a:latin typeface="思源黑体 CN Bold" panose="020B0800000000000000" pitchFamily="34" charset="-122"/>
                <a:ea typeface="思源黑体 CN Bold" panose="020B0800000000000000" pitchFamily="34" charset="-122"/>
              </a:rPr>
              <a:t>V</a:t>
            </a:r>
            <a:endParaRPr lang="zh-CN" altLang="en-US" sz="11500" dirty="0">
              <a:gradFill flip="none" rotWithShape="1">
                <a:gsLst>
                  <a:gs pos="50800">
                    <a:schemeClr val="accent1">
                      <a:lumMod val="20000"/>
                      <a:lumOff val="80000"/>
                      <a:alpha val="45000"/>
                    </a:schemeClr>
                  </a:gs>
                  <a:gs pos="0">
                    <a:schemeClr val="accent1">
                      <a:lumMod val="60000"/>
                      <a:lumOff val="40000"/>
                      <a:alpha val="0"/>
                    </a:schemeClr>
                  </a:gs>
                  <a:gs pos="100000">
                    <a:schemeClr val="accent1">
                      <a:lumMod val="60000"/>
                      <a:lumOff val="40000"/>
                      <a:alpha val="0"/>
                    </a:schemeClr>
                  </a:gs>
                </a:gsLst>
                <a:lin ang="0" scaled="1"/>
                <a:tileRect/>
              </a:gradFill>
              <a:latin typeface="思源黑体 CN Bold" panose="020B0800000000000000" pitchFamily="34" charset="-122"/>
              <a:ea typeface="思源黑体 CN Bold" panose="020B0800000000000000" pitchFamily="34" charset="-122"/>
            </a:endParaRPr>
          </a:p>
        </p:txBody>
      </p:sp>
      <p:sp>
        <p:nvSpPr>
          <p:cNvPr id="48" name="文本框 47">
            <a:extLst>
              <a:ext uri="{FF2B5EF4-FFF2-40B4-BE49-F238E27FC236}">
                <a16:creationId xmlns="" xmlns:a16="http://schemas.microsoft.com/office/drawing/2014/main" id="{3F8124A7-2545-4EBA-A1C8-F98CE527157F}"/>
              </a:ext>
            </a:extLst>
          </p:cNvPr>
          <p:cNvSpPr txBox="1"/>
          <p:nvPr/>
        </p:nvSpPr>
        <p:spPr>
          <a:xfrm>
            <a:off x="6935369" y="2620856"/>
            <a:ext cx="979961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dirty="0">
                <a:gradFill flip="none" rotWithShape="1">
                  <a:gsLst>
                    <a:gs pos="50000">
                      <a:schemeClr val="accent2">
                        <a:alpha val="32000"/>
                      </a:schemeClr>
                    </a:gs>
                    <a:gs pos="0">
                      <a:schemeClr val="accent2">
                        <a:lumMod val="60000"/>
                        <a:lumOff val="40000"/>
                        <a:alpha val="32000"/>
                      </a:schemeClr>
                    </a:gs>
                    <a:gs pos="100000">
                      <a:schemeClr val="accent2">
                        <a:lumMod val="60000"/>
                        <a:lumOff val="40000"/>
                        <a:alpha val="19000"/>
                      </a:schemeClr>
                    </a:gs>
                  </a:gsLst>
                  <a:lin ang="10800000" scaled="1"/>
                  <a:tileRect/>
                </a:gradFill>
                <a:latin typeface="思源黑体 CN Bold" panose="020B0800000000000000" pitchFamily="34" charset="-122"/>
                <a:ea typeface="思源黑体 CN Bold" panose="020B0800000000000000" pitchFamily="34" charset="-122"/>
              </a:rPr>
              <a:t>S</a:t>
            </a:r>
            <a:endParaRPr lang="zh-CN" altLang="en-US" sz="11500" dirty="0">
              <a:gradFill flip="none" rotWithShape="1">
                <a:gsLst>
                  <a:gs pos="50000">
                    <a:schemeClr val="accent2">
                      <a:alpha val="32000"/>
                    </a:schemeClr>
                  </a:gs>
                  <a:gs pos="0">
                    <a:schemeClr val="accent2">
                      <a:lumMod val="60000"/>
                      <a:lumOff val="40000"/>
                      <a:alpha val="32000"/>
                    </a:schemeClr>
                  </a:gs>
                  <a:gs pos="100000">
                    <a:schemeClr val="accent2">
                      <a:lumMod val="60000"/>
                      <a:lumOff val="40000"/>
                      <a:alpha val="19000"/>
                    </a:schemeClr>
                  </a:gs>
                </a:gsLst>
                <a:lin ang="10800000" scaled="1"/>
                <a:tileRect/>
              </a:gradFill>
              <a:latin typeface="思源黑体 CN Bold" panose="020B0800000000000000" pitchFamily="34" charset="-122"/>
              <a:ea typeface="思源黑体 CN Bold" panose="020B0800000000000000" pitchFamily="34" charset="-122"/>
            </a:endParaRPr>
          </a:p>
        </p:txBody>
      </p:sp>
      <p:sp>
        <p:nvSpPr>
          <p:cNvPr id="49" name="内容占位符 21">
            <a:extLst>
              <a:ext uri="{FF2B5EF4-FFF2-40B4-BE49-F238E27FC236}">
                <a16:creationId xmlns="" xmlns:a16="http://schemas.microsoft.com/office/drawing/2014/main" id="{07FB638E-787B-438D-AA80-9115E088C58A}"/>
              </a:ext>
            </a:extLst>
          </p:cNvPr>
          <p:cNvSpPr txBox="1">
            <a:spLocks/>
          </p:cNvSpPr>
          <p:nvPr/>
        </p:nvSpPr>
        <p:spPr>
          <a:xfrm>
            <a:off x="927461" y="2335787"/>
            <a:ext cx="3014170" cy="352425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kern="1200">
                <a:solidFill>
                  <a:schemeClr val="tx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800" dirty="0"/>
              <a:t>输入小标题</a:t>
            </a:r>
          </a:p>
        </p:txBody>
      </p:sp>
      <p:sp>
        <p:nvSpPr>
          <p:cNvPr id="50" name="文本框 49">
            <a:extLst>
              <a:ext uri="{FF2B5EF4-FFF2-40B4-BE49-F238E27FC236}">
                <a16:creationId xmlns="" xmlns:a16="http://schemas.microsoft.com/office/drawing/2014/main" id="{D2F3F35F-09AE-4A63-8854-F91EE8F0CCB0}"/>
              </a:ext>
            </a:extLst>
          </p:cNvPr>
          <p:cNvSpPr txBox="1"/>
          <p:nvPr/>
        </p:nvSpPr>
        <p:spPr>
          <a:xfrm>
            <a:off x="1057608" y="2817904"/>
            <a:ext cx="2753877" cy="17500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中间的图片可以根据内容需要换成小图标也可以哦。学校坐落于中国南方名城广州，拥有大学城、东风路、龙洞、番禺等多个校区，校园占地总面积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</a:t>
            </a:r>
          </a:p>
        </p:txBody>
      </p:sp>
      <p:sp>
        <p:nvSpPr>
          <p:cNvPr id="51" name="内容占位符 21">
            <a:extLst>
              <a:ext uri="{FF2B5EF4-FFF2-40B4-BE49-F238E27FC236}">
                <a16:creationId xmlns="" xmlns:a16="http://schemas.microsoft.com/office/drawing/2014/main" id="{76780EFA-91AD-43F4-B07C-9A7EF48A56AA}"/>
              </a:ext>
            </a:extLst>
          </p:cNvPr>
          <p:cNvSpPr txBox="1">
            <a:spLocks/>
          </p:cNvSpPr>
          <p:nvPr/>
        </p:nvSpPr>
        <p:spPr>
          <a:xfrm>
            <a:off x="8122356" y="2335787"/>
            <a:ext cx="3014170" cy="352425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kern="1200">
                <a:solidFill>
                  <a:schemeClr val="tx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CN" altLang="en-US" sz="1800" dirty="0"/>
              <a:t>输入小标题</a:t>
            </a:r>
          </a:p>
        </p:txBody>
      </p:sp>
      <p:sp>
        <p:nvSpPr>
          <p:cNvPr id="52" name="文本框 51">
            <a:extLst>
              <a:ext uri="{FF2B5EF4-FFF2-40B4-BE49-F238E27FC236}">
                <a16:creationId xmlns="" xmlns:a16="http://schemas.microsoft.com/office/drawing/2014/main" id="{F7114EF9-02E0-4680-A3B4-0082EEC64784}"/>
              </a:ext>
            </a:extLst>
          </p:cNvPr>
          <p:cNvSpPr txBox="1"/>
          <p:nvPr/>
        </p:nvSpPr>
        <p:spPr>
          <a:xfrm>
            <a:off x="8271331" y="2817904"/>
            <a:ext cx="2716220" cy="17500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中间的图片可以根据内容需要换成小图标也可以哦。学校坐落于中国南方名城广州，拥有大学城、东风路、龙洞、番禺等多个校区，校园占地总面积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</a:t>
            </a:r>
          </a:p>
        </p:txBody>
      </p:sp>
      <p:cxnSp>
        <p:nvCxnSpPr>
          <p:cNvPr id="53" name="直接连接符 52">
            <a:extLst>
              <a:ext uri="{FF2B5EF4-FFF2-40B4-BE49-F238E27FC236}">
                <a16:creationId xmlns="" xmlns:a16="http://schemas.microsoft.com/office/drawing/2014/main" id="{1E50890E-7B99-4805-849E-7FE846A49F75}"/>
              </a:ext>
            </a:extLst>
          </p:cNvPr>
          <p:cNvCxnSpPr>
            <a:cxnSpLocks/>
          </p:cNvCxnSpPr>
          <p:nvPr/>
        </p:nvCxnSpPr>
        <p:spPr>
          <a:xfrm flipH="1">
            <a:off x="4890902" y="4359667"/>
            <a:ext cx="775551" cy="1246784"/>
          </a:xfrm>
          <a:prstGeom prst="line">
            <a:avLst/>
          </a:prstGeom>
          <a:ln w="15875" cap="rnd"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99000">
                  <a:schemeClr val="accent1">
                    <a:lumMod val="60000"/>
                    <a:lumOff val="40000"/>
                  </a:schemeClr>
                </a:gs>
              </a:gsLst>
              <a:lin ang="0" scaled="1"/>
              <a:tileRect/>
            </a:gra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>
            <a:extLst>
              <a:ext uri="{FF2B5EF4-FFF2-40B4-BE49-F238E27FC236}">
                <a16:creationId xmlns="" xmlns:a16="http://schemas.microsoft.com/office/drawing/2014/main" id="{661C9570-6106-41FE-87F8-79D73AE04DD7}"/>
              </a:ext>
            </a:extLst>
          </p:cNvPr>
          <p:cNvCxnSpPr>
            <a:cxnSpLocks/>
          </p:cNvCxnSpPr>
          <p:nvPr/>
        </p:nvCxnSpPr>
        <p:spPr>
          <a:xfrm>
            <a:off x="6527845" y="4359667"/>
            <a:ext cx="797339" cy="1246784"/>
          </a:xfrm>
          <a:prstGeom prst="line">
            <a:avLst/>
          </a:prstGeom>
          <a:ln w="15875" cap="rnd">
            <a:gradFill flip="none" rotWithShape="1">
              <a:gsLst>
                <a:gs pos="0">
                  <a:schemeClr val="accent2">
                    <a:lumMod val="20000"/>
                    <a:lumOff val="80000"/>
                    <a:alpha val="0"/>
                  </a:schemeClr>
                </a:gs>
                <a:gs pos="99000">
                  <a:schemeClr val="accent2"/>
                </a:gs>
              </a:gsLst>
              <a:lin ang="0" scaled="1"/>
              <a:tileRect/>
            </a:gra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接连接符 60">
            <a:extLst>
              <a:ext uri="{FF2B5EF4-FFF2-40B4-BE49-F238E27FC236}">
                <a16:creationId xmlns="" xmlns:a16="http://schemas.microsoft.com/office/drawing/2014/main" id="{14B17447-3B29-40FB-9D22-8B02A1CE54EF}"/>
              </a:ext>
            </a:extLst>
          </p:cNvPr>
          <p:cNvCxnSpPr>
            <a:cxnSpLocks/>
          </p:cNvCxnSpPr>
          <p:nvPr/>
        </p:nvCxnSpPr>
        <p:spPr>
          <a:xfrm flipH="1" flipV="1">
            <a:off x="4890902" y="1378803"/>
            <a:ext cx="775551" cy="1246784"/>
          </a:xfrm>
          <a:prstGeom prst="line">
            <a:avLst/>
          </a:prstGeom>
          <a:ln w="15875" cap="rnd"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99000">
                  <a:schemeClr val="accent1">
                    <a:lumMod val="60000"/>
                    <a:lumOff val="40000"/>
                  </a:schemeClr>
                </a:gs>
              </a:gsLst>
              <a:lin ang="0" scaled="1"/>
              <a:tileRect/>
            </a:gra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接连接符 61">
            <a:extLst>
              <a:ext uri="{FF2B5EF4-FFF2-40B4-BE49-F238E27FC236}">
                <a16:creationId xmlns="" xmlns:a16="http://schemas.microsoft.com/office/drawing/2014/main" id="{E21E726D-B162-4C4C-B2A6-BB5D75A3725C}"/>
              </a:ext>
            </a:extLst>
          </p:cNvPr>
          <p:cNvCxnSpPr>
            <a:cxnSpLocks/>
          </p:cNvCxnSpPr>
          <p:nvPr/>
        </p:nvCxnSpPr>
        <p:spPr>
          <a:xfrm flipV="1">
            <a:off x="6527845" y="1378803"/>
            <a:ext cx="797339" cy="1246784"/>
          </a:xfrm>
          <a:prstGeom prst="line">
            <a:avLst/>
          </a:prstGeom>
          <a:ln w="15875" cap="rnd">
            <a:gradFill flip="none" rotWithShape="1">
              <a:gsLst>
                <a:gs pos="0">
                  <a:schemeClr val="accent2">
                    <a:lumMod val="20000"/>
                    <a:lumOff val="80000"/>
                    <a:alpha val="0"/>
                  </a:schemeClr>
                </a:gs>
                <a:gs pos="99000">
                  <a:schemeClr val="accent2"/>
                </a:gs>
              </a:gsLst>
              <a:lin ang="0" scaled="1"/>
              <a:tileRect/>
            </a:gra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椭圆 38">
            <a:extLst>
              <a:ext uri="{FF2B5EF4-FFF2-40B4-BE49-F238E27FC236}">
                <a16:creationId xmlns="" xmlns:a16="http://schemas.microsoft.com/office/drawing/2014/main" id="{934BD9A4-46A2-48B7-A186-3EB847E5511F}"/>
              </a:ext>
            </a:extLst>
          </p:cNvPr>
          <p:cNvSpPr/>
          <p:nvPr/>
        </p:nvSpPr>
        <p:spPr>
          <a:xfrm rot="17163666">
            <a:off x="5245100" y="2700980"/>
            <a:ext cx="1715776" cy="1715776"/>
          </a:xfrm>
          <a:prstGeom prst="ellipse">
            <a:avLst/>
          </a:pr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8" name="椭圆 37">
            <a:extLst>
              <a:ext uri="{FF2B5EF4-FFF2-40B4-BE49-F238E27FC236}">
                <a16:creationId xmlns="" xmlns:a16="http://schemas.microsoft.com/office/drawing/2014/main" id="{4955611E-32F5-4653-85F8-068E27CBDE43}"/>
              </a:ext>
            </a:extLst>
          </p:cNvPr>
          <p:cNvSpPr/>
          <p:nvPr/>
        </p:nvSpPr>
        <p:spPr>
          <a:xfrm rot="3536686">
            <a:off x="5428612" y="2884492"/>
            <a:ext cx="1348752" cy="134875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" name="椭圆 2">
            <a:extLst>
              <a:ext uri="{FF2B5EF4-FFF2-40B4-BE49-F238E27FC236}">
                <a16:creationId xmlns="" xmlns:a16="http://schemas.microsoft.com/office/drawing/2014/main" id="{EDCC4C27-795C-494E-945A-C761E8C7E854}"/>
              </a:ext>
            </a:extLst>
          </p:cNvPr>
          <p:cNvSpPr/>
          <p:nvPr/>
        </p:nvSpPr>
        <p:spPr>
          <a:xfrm>
            <a:off x="5677538" y="3133418"/>
            <a:ext cx="850900" cy="850900"/>
          </a:xfrm>
          <a:prstGeom prst="ellipse">
            <a:avLst/>
          </a:prstGeom>
          <a:blipFill dpi="0"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69783439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矩形 70">
            <a:extLst>
              <a:ext uri="{FF2B5EF4-FFF2-40B4-BE49-F238E27FC236}">
                <a16:creationId xmlns="" xmlns:a16="http://schemas.microsoft.com/office/drawing/2014/main" id="{B9C7BD35-0E5B-4BF6-A756-CB581C6F0C81}"/>
              </a:ext>
            </a:extLst>
          </p:cNvPr>
          <p:cNvSpPr/>
          <p:nvPr/>
        </p:nvSpPr>
        <p:spPr>
          <a:xfrm>
            <a:off x="-1456110" y="-233995"/>
            <a:ext cx="4718139" cy="4696533"/>
          </a:xfrm>
          <a:prstGeom prst="rect">
            <a:avLst/>
          </a:prstGeom>
          <a:blipFill dpi="0" rotWithShape="1">
            <a:blip r:embed="rId4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0" name="任意多边形: 形状 39">
            <a:extLst>
              <a:ext uri="{FF2B5EF4-FFF2-40B4-BE49-F238E27FC236}">
                <a16:creationId xmlns="" xmlns:a16="http://schemas.microsoft.com/office/drawing/2014/main" id="{F56A9B39-8B12-409E-BBA5-3F2FF286F8A8}"/>
              </a:ext>
            </a:extLst>
          </p:cNvPr>
          <p:cNvSpPr/>
          <p:nvPr/>
        </p:nvSpPr>
        <p:spPr>
          <a:xfrm>
            <a:off x="0" y="3358910"/>
            <a:ext cx="12192000" cy="3499091"/>
          </a:xfrm>
          <a:custGeom>
            <a:avLst/>
            <a:gdLst>
              <a:gd name="connsiteX0" fmla="*/ 12192000 w 12192000"/>
              <a:gd name="connsiteY0" fmla="*/ 0 h 3499091"/>
              <a:gd name="connsiteX1" fmla="*/ 12192000 w 12192000"/>
              <a:gd name="connsiteY1" fmla="*/ 3499091 h 3499091"/>
              <a:gd name="connsiteX2" fmla="*/ 0 w 12192000"/>
              <a:gd name="connsiteY2" fmla="*/ 3499091 h 3499091"/>
              <a:gd name="connsiteX3" fmla="*/ 0 w 12192000"/>
              <a:gd name="connsiteY3" fmla="*/ 2130813 h 3499091"/>
              <a:gd name="connsiteX4" fmla="*/ 4259728 w 12192000"/>
              <a:gd name="connsiteY4" fmla="*/ 1022591 h 3499091"/>
              <a:gd name="connsiteX5" fmla="*/ 8831728 w 12192000"/>
              <a:gd name="connsiteY5" fmla="*/ 298691 h 3499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2000" h="3499091">
                <a:moveTo>
                  <a:pt x="12192000" y="0"/>
                </a:moveTo>
                <a:lnTo>
                  <a:pt x="12192000" y="3499091"/>
                </a:lnTo>
                <a:lnTo>
                  <a:pt x="0" y="3499091"/>
                </a:lnTo>
                <a:lnTo>
                  <a:pt x="0" y="2130813"/>
                </a:lnTo>
                <a:lnTo>
                  <a:pt x="4259728" y="1022591"/>
                </a:lnTo>
                <a:lnTo>
                  <a:pt x="8831728" y="298691"/>
                </a:lnTo>
                <a:close/>
              </a:path>
            </a:pathLst>
          </a:custGeom>
          <a:gradFill flip="none" rotWithShape="1">
            <a:gsLst>
              <a:gs pos="39501">
                <a:schemeClr val="accent1">
                  <a:lumMod val="20000"/>
                  <a:lumOff val="80000"/>
                  <a:alpha val="2000"/>
                </a:schemeClr>
              </a:gs>
              <a:gs pos="0">
                <a:schemeClr val="bg1">
                  <a:alpha val="0"/>
                </a:schemeClr>
              </a:gs>
              <a:gs pos="99000">
                <a:schemeClr val="accent1">
                  <a:lumMod val="60000"/>
                  <a:lumOff val="40000"/>
                  <a:alpha val="2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48" name="任意多边形: 形状 47">
            <a:extLst>
              <a:ext uri="{FF2B5EF4-FFF2-40B4-BE49-F238E27FC236}">
                <a16:creationId xmlns="" xmlns:a16="http://schemas.microsoft.com/office/drawing/2014/main" id="{525BBE3C-4239-4EC4-8CD5-DE71DC3692DE}"/>
              </a:ext>
            </a:extLst>
          </p:cNvPr>
          <p:cNvSpPr/>
          <p:nvPr/>
        </p:nvSpPr>
        <p:spPr>
          <a:xfrm>
            <a:off x="1338205" y="5077816"/>
            <a:ext cx="10844270" cy="1780184"/>
          </a:xfrm>
          <a:custGeom>
            <a:avLst/>
            <a:gdLst>
              <a:gd name="connsiteX0" fmla="*/ 10844270 w 10844270"/>
              <a:gd name="connsiteY0" fmla="*/ 0 h 1780184"/>
              <a:gd name="connsiteX1" fmla="*/ 10844270 w 10844270"/>
              <a:gd name="connsiteY1" fmla="*/ 1780184 h 1780184"/>
              <a:gd name="connsiteX2" fmla="*/ 0 w 10844270"/>
              <a:gd name="connsiteY2" fmla="*/ 1780184 h 1780184"/>
              <a:gd name="connsiteX3" fmla="*/ 2911998 w 10844270"/>
              <a:gd name="connsiteY3" fmla="*/ 1022591 h 1780184"/>
              <a:gd name="connsiteX4" fmla="*/ 7483998 w 10844270"/>
              <a:gd name="connsiteY4" fmla="*/ 298691 h 1780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44270" h="1780184">
                <a:moveTo>
                  <a:pt x="10844270" y="0"/>
                </a:moveTo>
                <a:lnTo>
                  <a:pt x="10844270" y="1780184"/>
                </a:lnTo>
                <a:lnTo>
                  <a:pt x="0" y="1780184"/>
                </a:lnTo>
                <a:lnTo>
                  <a:pt x="2911998" y="1022591"/>
                </a:lnTo>
                <a:lnTo>
                  <a:pt x="7483998" y="298691"/>
                </a:lnTo>
                <a:close/>
              </a:path>
            </a:pathLst>
          </a:custGeom>
          <a:noFill/>
          <a:ln>
            <a:gradFill flip="none" rotWithShape="1"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chemeClr val="accent1">
                    <a:lumMod val="20000"/>
                    <a:lumOff val="80000"/>
                    <a:alpha val="72000"/>
                  </a:schemeClr>
                </a:gs>
              </a:gsLst>
              <a:lin ang="162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4" name="任意多边形: 形状 43">
            <a:extLst>
              <a:ext uri="{FF2B5EF4-FFF2-40B4-BE49-F238E27FC236}">
                <a16:creationId xmlns="" xmlns:a16="http://schemas.microsoft.com/office/drawing/2014/main" id="{41BACA4E-69A9-42FF-B004-C34E93B0FB3D}"/>
              </a:ext>
            </a:extLst>
          </p:cNvPr>
          <p:cNvSpPr/>
          <p:nvPr/>
        </p:nvSpPr>
        <p:spPr>
          <a:xfrm>
            <a:off x="1" y="4317193"/>
            <a:ext cx="12182475" cy="2540807"/>
          </a:xfrm>
          <a:custGeom>
            <a:avLst/>
            <a:gdLst>
              <a:gd name="connsiteX0" fmla="*/ 12182475 w 12182475"/>
              <a:gd name="connsiteY0" fmla="*/ 0 h 2540807"/>
              <a:gd name="connsiteX1" fmla="*/ 12182475 w 12182475"/>
              <a:gd name="connsiteY1" fmla="*/ 2540807 h 2540807"/>
              <a:gd name="connsiteX2" fmla="*/ 0 w 12182475"/>
              <a:gd name="connsiteY2" fmla="*/ 2540807 h 2540807"/>
              <a:gd name="connsiteX3" fmla="*/ 0 w 12182475"/>
              <a:gd name="connsiteY3" fmla="*/ 2128335 h 2540807"/>
              <a:gd name="connsiteX4" fmla="*/ 4250203 w 12182475"/>
              <a:gd name="connsiteY4" fmla="*/ 1022591 h 2540807"/>
              <a:gd name="connsiteX5" fmla="*/ 8822203 w 12182475"/>
              <a:gd name="connsiteY5" fmla="*/ 298691 h 2540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82475" h="2540807">
                <a:moveTo>
                  <a:pt x="12182475" y="0"/>
                </a:moveTo>
                <a:lnTo>
                  <a:pt x="12182475" y="2540807"/>
                </a:lnTo>
                <a:lnTo>
                  <a:pt x="0" y="2540807"/>
                </a:lnTo>
                <a:lnTo>
                  <a:pt x="0" y="2128335"/>
                </a:lnTo>
                <a:lnTo>
                  <a:pt x="4250203" y="1022591"/>
                </a:lnTo>
                <a:lnTo>
                  <a:pt x="8822203" y="298691"/>
                </a:lnTo>
                <a:close/>
              </a:path>
            </a:pathLst>
          </a:custGeom>
          <a:noFill/>
          <a:ln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1">
                    <a:lumMod val="20000"/>
                    <a:lumOff val="80000"/>
                    <a:alpha val="72000"/>
                  </a:schemeClr>
                </a:gs>
              </a:gsLst>
              <a:lin ang="162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977A72C6-086F-4BCE-B5E9-CEFDB58F009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时间轴</a:t>
            </a:r>
          </a:p>
        </p:txBody>
      </p:sp>
      <p:grpSp>
        <p:nvGrpSpPr>
          <p:cNvPr id="52" name="组合 51">
            <a:extLst>
              <a:ext uri="{FF2B5EF4-FFF2-40B4-BE49-F238E27FC236}">
                <a16:creationId xmlns="" xmlns:a16="http://schemas.microsoft.com/office/drawing/2014/main" id="{743A7E0F-A27E-428C-A0AC-0FAB96A4D7D8}"/>
              </a:ext>
            </a:extLst>
          </p:cNvPr>
          <p:cNvGrpSpPr/>
          <p:nvPr/>
        </p:nvGrpSpPr>
        <p:grpSpPr>
          <a:xfrm>
            <a:off x="1133261" y="4535858"/>
            <a:ext cx="768287" cy="1867098"/>
            <a:chOff x="1066586" y="4573958"/>
            <a:chExt cx="768287" cy="1867098"/>
          </a:xfrm>
        </p:grpSpPr>
        <p:cxnSp>
          <p:nvCxnSpPr>
            <p:cNvPr id="26" name="直接连接符 25">
              <a:extLst>
                <a:ext uri="{FF2B5EF4-FFF2-40B4-BE49-F238E27FC236}">
                  <a16:creationId xmlns="" xmlns:a16="http://schemas.microsoft.com/office/drawing/2014/main" id="{B2695CBB-B9E5-4D18-8943-7BD53BE0F5E0}"/>
                </a:ext>
              </a:extLst>
            </p:cNvPr>
            <p:cNvCxnSpPr>
              <a:cxnSpLocks/>
              <a:stCxn id="5" idx="4"/>
            </p:cNvCxnSpPr>
            <p:nvPr/>
          </p:nvCxnSpPr>
          <p:spPr>
            <a:xfrm>
              <a:off x="1450731" y="5324475"/>
              <a:ext cx="0" cy="111658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10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直接连接符 16">
              <a:extLst>
                <a:ext uri="{FF2B5EF4-FFF2-40B4-BE49-F238E27FC236}">
                  <a16:creationId xmlns="" xmlns:a16="http://schemas.microsoft.com/office/drawing/2014/main" id="{C0E7F8D0-72FC-427B-A270-DAF2D87086AC}"/>
                </a:ext>
              </a:extLst>
            </p:cNvPr>
            <p:cNvCxnSpPr>
              <a:cxnSpLocks/>
            </p:cNvCxnSpPr>
            <p:nvPr/>
          </p:nvCxnSpPr>
          <p:spPr>
            <a:xfrm>
              <a:off x="1450730" y="4573958"/>
              <a:ext cx="0" cy="527050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2"/>
                  </a:gs>
                  <a:gs pos="100000">
                    <a:schemeClr val="accent2">
                      <a:alpha val="5000"/>
                    </a:schemeClr>
                  </a:gs>
                </a:gsLst>
                <a:lin ang="5400000" scaled="1"/>
              </a:gra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椭圆 4">
              <a:extLst>
                <a:ext uri="{FF2B5EF4-FFF2-40B4-BE49-F238E27FC236}">
                  <a16:creationId xmlns="" xmlns:a16="http://schemas.microsoft.com/office/drawing/2014/main" id="{9A3D4E19-4BEC-4379-9226-996B1A8E1047}"/>
                </a:ext>
              </a:extLst>
            </p:cNvPr>
            <p:cNvSpPr/>
            <p:nvPr/>
          </p:nvSpPr>
          <p:spPr>
            <a:xfrm>
              <a:off x="1239715" y="4902444"/>
              <a:ext cx="422031" cy="42203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iconfont-1191-866889">
              <a:extLst>
                <a:ext uri="{FF2B5EF4-FFF2-40B4-BE49-F238E27FC236}">
                  <a16:creationId xmlns="" xmlns:a16="http://schemas.microsoft.com/office/drawing/2014/main" id="{4C0236E2-7CB4-4A8A-8518-61A7E0A6320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348882" y="5011611"/>
              <a:ext cx="203697" cy="203697"/>
            </a:xfrm>
            <a:custGeom>
              <a:avLst/>
              <a:gdLst>
                <a:gd name="T0" fmla="*/ 648 w 7768"/>
                <a:gd name="T1" fmla="*/ 2589 h 7768"/>
                <a:gd name="T2" fmla="*/ 0 w 7768"/>
                <a:gd name="T3" fmla="*/ 3237 h 7768"/>
                <a:gd name="T4" fmla="*/ 0 w 7768"/>
                <a:gd name="T5" fmla="*/ 7120 h 7768"/>
                <a:gd name="T6" fmla="*/ 648 w 7768"/>
                <a:gd name="T7" fmla="*/ 7768 h 7768"/>
                <a:gd name="T8" fmla="*/ 1295 w 7768"/>
                <a:gd name="T9" fmla="*/ 7120 h 7768"/>
                <a:gd name="T10" fmla="*/ 1295 w 7768"/>
                <a:gd name="T11" fmla="*/ 3237 h 7768"/>
                <a:gd name="T12" fmla="*/ 648 w 7768"/>
                <a:gd name="T13" fmla="*/ 2589 h 7768"/>
                <a:gd name="T14" fmla="*/ 2805 w 7768"/>
                <a:gd name="T15" fmla="*/ 0 h 7768"/>
                <a:gd name="T16" fmla="*/ 2158 w 7768"/>
                <a:gd name="T17" fmla="*/ 648 h 7768"/>
                <a:gd name="T18" fmla="*/ 2158 w 7768"/>
                <a:gd name="T19" fmla="*/ 7120 h 7768"/>
                <a:gd name="T20" fmla="*/ 2805 w 7768"/>
                <a:gd name="T21" fmla="*/ 7768 h 7768"/>
                <a:gd name="T22" fmla="*/ 3453 w 7768"/>
                <a:gd name="T23" fmla="*/ 7120 h 7768"/>
                <a:gd name="T24" fmla="*/ 3453 w 7768"/>
                <a:gd name="T25" fmla="*/ 648 h 7768"/>
                <a:gd name="T26" fmla="*/ 2805 w 7768"/>
                <a:gd name="T27" fmla="*/ 0 h 7768"/>
                <a:gd name="T28" fmla="*/ 4963 w 7768"/>
                <a:gd name="T29" fmla="*/ 3884 h 7768"/>
                <a:gd name="T30" fmla="*/ 4316 w 7768"/>
                <a:gd name="T31" fmla="*/ 4531 h 7768"/>
                <a:gd name="T32" fmla="*/ 4316 w 7768"/>
                <a:gd name="T33" fmla="*/ 7120 h 7768"/>
                <a:gd name="T34" fmla="*/ 4963 w 7768"/>
                <a:gd name="T35" fmla="*/ 7768 h 7768"/>
                <a:gd name="T36" fmla="*/ 5610 w 7768"/>
                <a:gd name="T37" fmla="*/ 7120 h 7768"/>
                <a:gd name="T38" fmla="*/ 5610 w 7768"/>
                <a:gd name="T39" fmla="*/ 4531 h 7768"/>
                <a:gd name="T40" fmla="*/ 4963 w 7768"/>
                <a:gd name="T41" fmla="*/ 3884 h 7768"/>
                <a:gd name="T42" fmla="*/ 7121 w 7768"/>
                <a:gd name="T43" fmla="*/ 1942 h 7768"/>
                <a:gd name="T44" fmla="*/ 6473 w 7768"/>
                <a:gd name="T45" fmla="*/ 2589 h 7768"/>
                <a:gd name="T46" fmla="*/ 6473 w 7768"/>
                <a:gd name="T47" fmla="*/ 7120 h 7768"/>
                <a:gd name="T48" fmla="*/ 7121 w 7768"/>
                <a:gd name="T49" fmla="*/ 7768 h 7768"/>
                <a:gd name="T50" fmla="*/ 7768 w 7768"/>
                <a:gd name="T51" fmla="*/ 7120 h 7768"/>
                <a:gd name="T52" fmla="*/ 7768 w 7768"/>
                <a:gd name="T53" fmla="*/ 2589 h 7768"/>
                <a:gd name="T54" fmla="*/ 7121 w 7768"/>
                <a:gd name="T55" fmla="*/ 1942 h 7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768" h="7768">
                  <a:moveTo>
                    <a:pt x="648" y="2589"/>
                  </a:moveTo>
                  <a:cubicBezTo>
                    <a:pt x="292" y="2589"/>
                    <a:pt x="0" y="2881"/>
                    <a:pt x="0" y="3237"/>
                  </a:cubicBezTo>
                  <a:lnTo>
                    <a:pt x="0" y="7120"/>
                  </a:lnTo>
                  <a:cubicBezTo>
                    <a:pt x="0" y="7476"/>
                    <a:pt x="292" y="7768"/>
                    <a:pt x="648" y="7768"/>
                  </a:cubicBezTo>
                  <a:cubicBezTo>
                    <a:pt x="1004" y="7768"/>
                    <a:pt x="1295" y="7476"/>
                    <a:pt x="1295" y="7120"/>
                  </a:cubicBezTo>
                  <a:lnTo>
                    <a:pt x="1295" y="3237"/>
                  </a:lnTo>
                  <a:cubicBezTo>
                    <a:pt x="1295" y="2881"/>
                    <a:pt x="1004" y="2589"/>
                    <a:pt x="648" y="2589"/>
                  </a:cubicBezTo>
                  <a:close/>
                  <a:moveTo>
                    <a:pt x="2805" y="0"/>
                  </a:moveTo>
                  <a:cubicBezTo>
                    <a:pt x="2449" y="0"/>
                    <a:pt x="2158" y="292"/>
                    <a:pt x="2158" y="648"/>
                  </a:cubicBezTo>
                  <a:lnTo>
                    <a:pt x="2158" y="7120"/>
                  </a:lnTo>
                  <a:cubicBezTo>
                    <a:pt x="2158" y="7476"/>
                    <a:pt x="2449" y="7768"/>
                    <a:pt x="2805" y="7768"/>
                  </a:cubicBezTo>
                  <a:cubicBezTo>
                    <a:pt x="3161" y="7768"/>
                    <a:pt x="3453" y="7476"/>
                    <a:pt x="3453" y="7120"/>
                  </a:cubicBezTo>
                  <a:lnTo>
                    <a:pt x="3453" y="648"/>
                  </a:lnTo>
                  <a:cubicBezTo>
                    <a:pt x="3453" y="292"/>
                    <a:pt x="3161" y="0"/>
                    <a:pt x="2805" y="0"/>
                  </a:cubicBezTo>
                  <a:close/>
                  <a:moveTo>
                    <a:pt x="4963" y="3884"/>
                  </a:moveTo>
                  <a:cubicBezTo>
                    <a:pt x="4607" y="3884"/>
                    <a:pt x="4316" y="4175"/>
                    <a:pt x="4316" y="4531"/>
                  </a:cubicBezTo>
                  <a:lnTo>
                    <a:pt x="4316" y="7120"/>
                  </a:lnTo>
                  <a:cubicBezTo>
                    <a:pt x="4316" y="7476"/>
                    <a:pt x="4607" y="7768"/>
                    <a:pt x="4963" y="7768"/>
                  </a:cubicBezTo>
                  <a:cubicBezTo>
                    <a:pt x="5319" y="7768"/>
                    <a:pt x="5610" y="7476"/>
                    <a:pt x="5610" y="7120"/>
                  </a:cubicBezTo>
                  <a:lnTo>
                    <a:pt x="5610" y="4531"/>
                  </a:lnTo>
                  <a:cubicBezTo>
                    <a:pt x="5610" y="4175"/>
                    <a:pt x="5319" y="3884"/>
                    <a:pt x="4963" y="3884"/>
                  </a:cubicBezTo>
                  <a:close/>
                  <a:moveTo>
                    <a:pt x="7121" y="1942"/>
                  </a:moveTo>
                  <a:cubicBezTo>
                    <a:pt x="6765" y="1942"/>
                    <a:pt x="6473" y="2234"/>
                    <a:pt x="6473" y="2589"/>
                  </a:cubicBezTo>
                  <a:lnTo>
                    <a:pt x="6473" y="7120"/>
                  </a:lnTo>
                  <a:cubicBezTo>
                    <a:pt x="6473" y="7476"/>
                    <a:pt x="6765" y="7768"/>
                    <a:pt x="7121" y="7768"/>
                  </a:cubicBezTo>
                  <a:cubicBezTo>
                    <a:pt x="7476" y="7768"/>
                    <a:pt x="7768" y="7476"/>
                    <a:pt x="7768" y="7120"/>
                  </a:cubicBezTo>
                  <a:lnTo>
                    <a:pt x="7768" y="2589"/>
                  </a:lnTo>
                  <a:cubicBezTo>
                    <a:pt x="7768" y="2234"/>
                    <a:pt x="7476" y="1942"/>
                    <a:pt x="7121" y="194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</p:sp>
        <p:sp>
          <p:nvSpPr>
            <p:cNvPr id="20" name="文本框 19">
              <a:extLst>
                <a:ext uri="{FF2B5EF4-FFF2-40B4-BE49-F238E27FC236}">
                  <a16:creationId xmlns="" xmlns:a16="http://schemas.microsoft.com/office/drawing/2014/main" id="{D9809F59-EE63-4001-9E71-26832BFFA216}"/>
                </a:ext>
              </a:extLst>
            </p:cNvPr>
            <p:cNvSpPr txBox="1"/>
            <p:nvPr/>
          </p:nvSpPr>
          <p:spPr>
            <a:xfrm>
              <a:off x="1066586" y="5445125"/>
              <a:ext cx="76828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2016</a:t>
              </a:r>
              <a:r>
                <a:rPr lang="zh-CN" altLang="en-US" sz="1400" dirty="0"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年</a:t>
              </a:r>
            </a:p>
          </p:txBody>
        </p:sp>
      </p:grpSp>
      <p:grpSp>
        <p:nvGrpSpPr>
          <p:cNvPr id="70" name="组合 69">
            <a:extLst>
              <a:ext uri="{FF2B5EF4-FFF2-40B4-BE49-F238E27FC236}">
                <a16:creationId xmlns="" xmlns:a16="http://schemas.microsoft.com/office/drawing/2014/main" id="{A167BD96-06AA-43F2-9AD8-A6C8D4568CF9}"/>
              </a:ext>
            </a:extLst>
          </p:cNvPr>
          <p:cNvGrpSpPr/>
          <p:nvPr/>
        </p:nvGrpSpPr>
        <p:grpSpPr>
          <a:xfrm>
            <a:off x="5726606" y="3550866"/>
            <a:ext cx="768287" cy="2842565"/>
            <a:chOff x="5491315" y="3598491"/>
            <a:chExt cx="768287" cy="2842565"/>
          </a:xfrm>
        </p:grpSpPr>
        <p:cxnSp>
          <p:nvCxnSpPr>
            <p:cNvPr id="33" name="直接连接符 32">
              <a:extLst>
                <a:ext uri="{FF2B5EF4-FFF2-40B4-BE49-F238E27FC236}">
                  <a16:creationId xmlns="" xmlns:a16="http://schemas.microsoft.com/office/drawing/2014/main" id="{465E74C3-C26A-4947-B21D-9DC9D3512380}"/>
                </a:ext>
              </a:extLst>
            </p:cNvPr>
            <p:cNvCxnSpPr>
              <a:cxnSpLocks/>
            </p:cNvCxnSpPr>
            <p:nvPr/>
          </p:nvCxnSpPr>
          <p:spPr>
            <a:xfrm>
              <a:off x="5875459" y="4295771"/>
              <a:ext cx="0" cy="2145285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10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直接连接符 14">
              <a:extLst>
                <a:ext uri="{FF2B5EF4-FFF2-40B4-BE49-F238E27FC236}">
                  <a16:creationId xmlns="" xmlns:a16="http://schemas.microsoft.com/office/drawing/2014/main" id="{8DC746D8-D703-4ACB-BDC0-CBD6A11B7E73}"/>
                </a:ext>
              </a:extLst>
            </p:cNvPr>
            <p:cNvCxnSpPr>
              <a:cxnSpLocks/>
            </p:cNvCxnSpPr>
            <p:nvPr/>
          </p:nvCxnSpPr>
          <p:spPr>
            <a:xfrm>
              <a:off x="5875459" y="3598491"/>
              <a:ext cx="0" cy="527050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2"/>
                  </a:gs>
                  <a:gs pos="100000">
                    <a:schemeClr val="accent2">
                      <a:alpha val="5000"/>
                    </a:schemeClr>
                  </a:gs>
                </a:gsLst>
                <a:lin ang="5400000" scaled="1"/>
              </a:gra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椭圆 6">
              <a:extLst>
                <a:ext uri="{FF2B5EF4-FFF2-40B4-BE49-F238E27FC236}">
                  <a16:creationId xmlns="" xmlns:a16="http://schemas.microsoft.com/office/drawing/2014/main" id="{3DFD6E08-B695-49EB-A8BB-0C7F3BEEA326}"/>
                </a:ext>
              </a:extLst>
            </p:cNvPr>
            <p:cNvSpPr/>
            <p:nvPr/>
          </p:nvSpPr>
          <p:spPr>
            <a:xfrm>
              <a:off x="5664444" y="3914503"/>
              <a:ext cx="422031" cy="42203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iconfont-11910-5683726">
              <a:extLst>
                <a:ext uri="{FF2B5EF4-FFF2-40B4-BE49-F238E27FC236}">
                  <a16:creationId xmlns="" xmlns:a16="http://schemas.microsoft.com/office/drawing/2014/main" id="{B49429C8-B0B9-4352-BE14-D6F7FD5AB24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773630" y="4023670"/>
              <a:ext cx="203658" cy="203697"/>
            </a:xfrm>
            <a:custGeom>
              <a:avLst/>
              <a:gdLst>
                <a:gd name="T0" fmla="*/ 5562 w 11125"/>
                <a:gd name="T1" fmla="*/ 0 h 11125"/>
                <a:gd name="T2" fmla="*/ 0 w 11125"/>
                <a:gd name="T3" fmla="*/ 5562 h 11125"/>
                <a:gd name="T4" fmla="*/ 5562 w 11125"/>
                <a:gd name="T5" fmla="*/ 11125 h 11125"/>
                <a:gd name="T6" fmla="*/ 11125 w 11125"/>
                <a:gd name="T7" fmla="*/ 5562 h 11125"/>
                <a:gd name="T8" fmla="*/ 5562 w 11125"/>
                <a:gd name="T9" fmla="*/ 0 h 11125"/>
                <a:gd name="T10" fmla="*/ 9312 w 11125"/>
                <a:gd name="T11" fmla="*/ 5562 h 11125"/>
                <a:gd name="T12" fmla="*/ 8912 w 11125"/>
                <a:gd name="T13" fmla="*/ 5962 h 11125"/>
                <a:gd name="T14" fmla="*/ 5962 w 11125"/>
                <a:gd name="T15" fmla="*/ 5962 h 11125"/>
                <a:gd name="T16" fmla="*/ 5962 w 11125"/>
                <a:gd name="T17" fmla="*/ 8912 h 11125"/>
                <a:gd name="T18" fmla="*/ 5562 w 11125"/>
                <a:gd name="T19" fmla="*/ 9312 h 11125"/>
                <a:gd name="T20" fmla="*/ 5162 w 11125"/>
                <a:gd name="T21" fmla="*/ 8912 h 11125"/>
                <a:gd name="T22" fmla="*/ 5162 w 11125"/>
                <a:gd name="T23" fmla="*/ 5962 h 11125"/>
                <a:gd name="T24" fmla="*/ 2212 w 11125"/>
                <a:gd name="T25" fmla="*/ 5962 h 11125"/>
                <a:gd name="T26" fmla="*/ 1812 w 11125"/>
                <a:gd name="T27" fmla="*/ 5562 h 11125"/>
                <a:gd name="T28" fmla="*/ 2212 w 11125"/>
                <a:gd name="T29" fmla="*/ 5162 h 11125"/>
                <a:gd name="T30" fmla="*/ 5162 w 11125"/>
                <a:gd name="T31" fmla="*/ 5162 h 11125"/>
                <a:gd name="T32" fmla="*/ 5162 w 11125"/>
                <a:gd name="T33" fmla="*/ 2212 h 11125"/>
                <a:gd name="T34" fmla="*/ 5562 w 11125"/>
                <a:gd name="T35" fmla="*/ 1812 h 11125"/>
                <a:gd name="T36" fmla="*/ 5962 w 11125"/>
                <a:gd name="T37" fmla="*/ 2212 h 11125"/>
                <a:gd name="T38" fmla="*/ 5962 w 11125"/>
                <a:gd name="T39" fmla="*/ 5162 h 11125"/>
                <a:gd name="T40" fmla="*/ 8912 w 11125"/>
                <a:gd name="T41" fmla="*/ 5162 h 11125"/>
                <a:gd name="T42" fmla="*/ 9312 w 11125"/>
                <a:gd name="T43" fmla="*/ 5562 h 11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25" h="11125">
                  <a:moveTo>
                    <a:pt x="5562" y="0"/>
                  </a:moveTo>
                  <a:cubicBezTo>
                    <a:pt x="2490" y="0"/>
                    <a:pt x="0" y="2490"/>
                    <a:pt x="0" y="5562"/>
                  </a:cubicBezTo>
                  <a:cubicBezTo>
                    <a:pt x="0" y="8635"/>
                    <a:pt x="2490" y="11125"/>
                    <a:pt x="5562" y="11125"/>
                  </a:cubicBezTo>
                  <a:cubicBezTo>
                    <a:pt x="8635" y="11125"/>
                    <a:pt x="11125" y="8635"/>
                    <a:pt x="11125" y="5562"/>
                  </a:cubicBezTo>
                  <a:cubicBezTo>
                    <a:pt x="11125" y="2490"/>
                    <a:pt x="8634" y="0"/>
                    <a:pt x="5562" y="0"/>
                  </a:cubicBezTo>
                  <a:close/>
                  <a:moveTo>
                    <a:pt x="9312" y="5562"/>
                  </a:moveTo>
                  <a:cubicBezTo>
                    <a:pt x="9312" y="5783"/>
                    <a:pt x="9134" y="5962"/>
                    <a:pt x="8912" y="5962"/>
                  </a:cubicBezTo>
                  <a:lnTo>
                    <a:pt x="5962" y="5962"/>
                  </a:lnTo>
                  <a:lnTo>
                    <a:pt x="5962" y="8912"/>
                  </a:lnTo>
                  <a:cubicBezTo>
                    <a:pt x="5962" y="9133"/>
                    <a:pt x="5784" y="9312"/>
                    <a:pt x="5562" y="9312"/>
                  </a:cubicBezTo>
                  <a:cubicBezTo>
                    <a:pt x="5341" y="9312"/>
                    <a:pt x="5162" y="9133"/>
                    <a:pt x="5162" y="8912"/>
                  </a:cubicBezTo>
                  <a:lnTo>
                    <a:pt x="5162" y="5962"/>
                  </a:lnTo>
                  <a:lnTo>
                    <a:pt x="2212" y="5962"/>
                  </a:lnTo>
                  <a:cubicBezTo>
                    <a:pt x="1991" y="5962"/>
                    <a:pt x="1812" y="5783"/>
                    <a:pt x="1812" y="5562"/>
                  </a:cubicBezTo>
                  <a:cubicBezTo>
                    <a:pt x="1812" y="5341"/>
                    <a:pt x="1991" y="5162"/>
                    <a:pt x="2212" y="5162"/>
                  </a:cubicBezTo>
                  <a:lnTo>
                    <a:pt x="5162" y="5162"/>
                  </a:lnTo>
                  <a:lnTo>
                    <a:pt x="5162" y="2212"/>
                  </a:lnTo>
                  <a:cubicBezTo>
                    <a:pt x="5162" y="1991"/>
                    <a:pt x="5341" y="1812"/>
                    <a:pt x="5562" y="1812"/>
                  </a:cubicBezTo>
                  <a:cubicBezTo>
                    <a:pt x="5784" y="1812"/>
                    <a:pt x="5962" y="1991"/>
                    <a:pt x="5962" y="2212"/>
                  </a:cubicBezTo>
                  <a:lnTo>
                    <a:pt x="5962" y="5162"/>
                  </a:lnTo>
                  <a:lnTo>
                    <a:pt x="8912" y="5162"/>
                  </a:lnTo>
                  <a:cubicBezTo>
                    <a:pt x="9134" y="5162"/>
                    <a:pt x="9312" y="5341"/>
                    <a:pt x="9312" y="556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</p:sp>
        <p:sp>
          <p:nvSpPr>
            <p:cNvPr id="22" name="文本框 21">
              <a:extLst>
                <a:ext uri="{FF2B5EF4-FFF2-40B4-BE49-F238E27FC236}">
                  <a16:creationId xmlns="" xmlns:a16="http://schemas.microsoft.com/office/drawing/2014/main" id="{A9B02ADB-F775-4E20-8503-567727A3D9AA}"/>
                </a:ext>
              </a:extLst>
            </p:cNvPr>
            <p:cNvSpPr txBox="1"/>
            <p:nvPr/>
          </p:nvSpPr>
          <p:spPr>
            <a:xfrm>
              <a:off x="5491315" y="4441553"/>
              <a:ext cx="76828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2018</a:t>
              </a:r>
              <a:r>
                <a:rPr lang="zh-CN" altLang="en-US" sz="1400" dirty="0"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年</a:t>
              </a:r>
            </a:p>
          </p:txBody>
        </p:sp>
      </p:grpSp>
      <p:grpSp>
        <p:nvGrpSpPr>
          <p:cNvPr id="69" name="组合 68">
            <a:extLst>
              <a:ext uri="{FF2B5EF4-FFF2-40B4-BE49-F238E27FC236}">
                <a16:creationId xmlns="" xmlns:a16="http://schemas.microsoft.com/office/drawing/2014/main" id="{114E71D0-55C5-455C-959D-ECB7512CFA55}"/>
              </a:ext>
            </a:extLst>
          </p:cNvPr>
          <p:cNvGrpSpPr/>
          <p:nvPr/>
        </p:nvGrpSpPr>
        <p:grpSpPr>
          <a:xfrm>
            <a:off x="8068855" y="3184644"/>
            <a:ext cx="768287" cy="3246887"/>
            <a:chOff x="7998661" y="3194169"/>
            <a:chExt cx="768287" cy="3246887"/>
          </a:xfrm>
        </p:grpSpPr>
        <p:cxnSp>
          <p:nvCxnSpPr>
            <p:cNvPr id="34" name="直接连接符 33">
              <a:extLst>
                <a:ext uri="{FF2B5EF4-FFF2-40B4-BE49-F238E27FC236}">
                  <a16:creationId xmlns="" xmlns:a16="http://schemas.microsoft.com/office/drawing/2014/main" id="{0BA4C5F3-8E2E-44CB-9BA2-587DE43A5FFE}"/>
                </a:ext>
              </a:extLst>
            </p:cNvPr>
            <p:cNvCxnSpPr>
              <a:cxnSpLocks/>
            </p:cNvCxnSpPr>
            <p:nvPr/>
          </p:nvCxnSpPr>
          <p:spPr>
            <a:xfrm>
              <a:off x="8382805" y="3928422"/>
              <a:ext cx="0" cy="2512634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10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直接连接符 17">
              <a:extLst>
                <a:ext uri="{FF2B5EF4-FFF2-40B4-BE49-F238E27FC236}">
                  <a16:creationId xmlns="" xmlns:a16="http://schemas.microsoft.com/office/drawing/2014/main" id="{F53687BA-4418-46C7-9BC1-BA5FF3BD30E6}"/>
                </a:ext>
              </a:extLst>
            </p:cNvPr>
            <p:cNvCxnSpPr>
              <a:cxnSpLocks/>
            </p:cNvCxnSpPr>
            <p:nvPr/>
          </p:nvCxnSpPr>
          <p:spPr>
            <a:xfrm>
              <a:off x="8382805" y="3194169"/>
              <a:ext cx="0" cy="527050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60000"/>
                      <a:lumOff val="40000"/>
                      <a:alpha val="0"/>
                    </a:schemeClr>
                  </a:gs>
                </a:gsLst>
                <a:lin ang="5400000" scaled="1"/>
              </a:gra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椭圆 7">
              <a:extLst>
                <a:ext uri="{FF2B5EF4-FFF2-40B4-BE49-F238E27FC236}">
                  <a16:creationId xmlns="" xmlns:a16="http://schemas.microsoft.com/office/drawing/2014/main" id="{FCD63F44-35BA-4608-B0E9-4B7BD542A08E}"/>
                </a:ext>
              </a:extLst>
            </p:cNvPr>
            <p:cNvSpPr/>
            <p:nvPr/>
          </p:nvSpPr>
          <p:spPr>
            <a:xfrm>
              <a:off x="8171790" y="3511522"/>
              <a:ext cx="422031" cy="422031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iconfont-1191-866887">
              <a:extLst>
                <a:ext uri="{FF2B5EF4-FFF2-40B4-BE49-F238E27FC236}">
                  <a16:creationId xmlns="" xmlns:a16="http://schemas.microsoft.com/office/drawing/2014/main" id="{37795F2F-BBD1-46B3-8140-55AEF12E18D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280957" y="3620716"/>
              <a:ext cx="203697" cy="203642"/>
            </a:xfrm>
            <a:custGeom>
              <a:avLst/>
              <a:gdLst>
                <a:gd name="T0" fmla="*/ 1929 w 7768"/>
                <a:gd name="T1" fmla="*/ 3699 h 7766"/>
                <a:gd name="T2" fmla="*/ 3359 w 7768"/>
                <a:gd name="T3" fmla="*/ 3699 h 7766"/>
                <a:gd name="T4" fmla="*/ 3638 w 7768"/>
                <a:gd name="T5" fmla="*/ 3259 h 7766"/>
                <a:gd name="T6" fmla="*/ 3638 w 7768"/>
                <a:gd name="T7" fmla="*/ 1829 h 7766"/>
                <a:gd name="T8" fmla="*/ 1930 w 7768"/>
                <a:gd name="T9" fmla="*/ 17 h 7766"/>
                <a:gd name="T10" fmla="*/ 0 w 7768"/>
                <a:gd name="T11" fmla="*/ 1829 h 7766"/>
                <a:gd name="T12" fmla="*/ 1930 w 7768"/>
                <a:gd name="T13" fmla="*/ 3699 h 7766"/>
                <a:gd name="T14" fmla="*/ 1930 w 7768"/>
                <a:gd name="T15" fmla="*/ 3699 h 7766"/>
                <a:gd name="T16" fmla="*/ 1929 w 7768"/>
                <a:gd name="T17" fmla="*/ 3699 h 7766"/>
                <a:gd name="T18" fmla="*/ 4543 w 7768"/>
                <a:gd name="T19" fmla="*/ 3698 h 7766"/>
                <a:gd name="T20" fmla="*/ 5972 w 7768"/>
                <a:gd name="T21" fmla="*/ 3698 h 7766"/>
                <a:gd name="T22" fmla="*/ 7768 w 7768"/>
                <a:gd name="T23" fmla="*/ 1828 h 7766"/>
                <a:gd name="T24" fmla="*/ 5972 w 7768"/>
                <a:gd name="T25" fmla="*/ 0 h 7766"/>
                <a:gd name="T26" fmla="*/ 4165 w 7768"/>
                <a:gd name="T27" fmla="*/ 1829 h 7766"/>
                <a:gd name="T28" fmla="*/ 4165 w 7768"/>
                <a:gd name="T29" fmla="*/ 3258 h 7766"/>
                <a:gd name="T30" fmla="*/ 4543 w 7768"/>
                <a:gd name="T31" fmla="*/ 3698 h 7766"/>
                <a:gd name="T32" fmla="*/ 4543 w 7768"/>
                <a:gd name="T33" fmla="*/ 3698 h 7766"/>
                <a:gd name="T34" fmla="*/ 5972 w 7768"/>
                <a:gd name="T35" fmla="*/ 4233 h 7766"/>
                <a:gd name="T36" fmla="*/ 4543 w 7768"/>
                <a:gd name="T37" fmla="*/ 4233 h 7766"/>
                <a:gd name="T38" fmla="*/ 4165 w 7768"/>
                <a:gd name="T39" fmla="*/ 4649 h 7766"/>
                <a:gd name="T40" fmla="*/ 4165 w 7768"/>
                <a:gd name="T41" fmla="*/ 5871 h 7766"/>
                <a:gd name="T42" fmla="*/ 5972 w 7768"/>
                <a:gd name="T43" fmla="*/ 7766 h 7766"/>
                <a:gd name="T44" fmla="*/ 7768 w 7768"/>
                <a:gd name="T45" fmla="*/ 5871 h 7766"/>
                <a:gd name="T46" fmla="*/ 5972 w 7768"/>
                <a:gd name="T47" fmla="*/ 4233 h 7766"/>
                <a:gd name="T48" fmla="*/ 5972 w 7768"/>
                <a:gd name="T49" fmla="*/ 4233 h 7766"/>
                <a:gd name="T50" fmla="*/ 3359 w 7768"/>
                <a:gd name="T51" fmla="*/ 4233 h 7766"/>
                <a:gd name="T52" fmla="*/ 1929 w 7768"/>
                <a:gd name="T53" fmla="*/ 4233 h 7766"/>
                <a:gd name="T54" fmla="*/ 0 w 7768"/>
                <a:gd name="T55" fmla="*/ 5871 h 7766"/>
                <a:gd name="T56" fmla="*/ 1929 w 7768"/>
                <a:gd name="T57" fmla="*/ 7750 h 7766"/>
                <a:gd name="T58" fmla="*/ 3638 w 7768"/>
                <a:gd name="T59" fmla="*/ 5871 h 7766"/>
                <a:gd name="T60" fmla="*/ 3638 w 7768"/>
                <a:gd name="T61" fmla="*/ 4649 h 7766"/>
                <a:gd name="T62" fmla="*/ 3359 w 7768"/>
                <a:gd name="T63" fmla="*/ 4233 h 7766"/>
                <a:gd name="T64" fmla="*/ 3359 w 7768"/>
                <a:gd name="T65" fmla="*/ 4233 h 7766"/>
                <a:gd name="T66" fmla="*/ 3359 w 7768"/>
                <a:gd name="T67" fmla="*/ 4233 h 7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768" h="7766">
                  <a:moveTo>
                    <a:pt x="1929" y="3699"/>
                  </a:moveTo>
                  <a:lnTo>
                    <a:pt x="3359" y="3699"/>
                  </a:lnTo>
                  <a:cubicBezTo>
                    <a:pt x="3589" y="3699"/>
                    <a:pt x="3638" y="3488"/>
                    <a:pt x="3638" y="3259"/>
                  </a:cubicBezTo>
                  <a:lnTo>
                    <a:pt x="3638" y="1829"/>
                  </a:lnTo>
                  <a:cubicBezTo>
                    <a:pt x="3638" y="809"/>
                    <a:pt x="2949" y="17"/>
                    <a:pt x="1930" y="17"/>
                  </a:cubicBezTo>
                  <a:cubicBezTo>
                    <a:pt x="911" y="17"/>
                    <a:pt x="0" y="809"/>
                    <a:pt x="0" y="1829"/>
                  </a:cubicBezTo>
                  <a:cubicBezTo>
                    <a:pt x="0" y="2848"/>
                    <a:pt x="911" y="3699"/>
                    <a:pt x="1930" y="3699"/>
                  </a:cubicBezTo>
                  <a:lnTo>
                    <a:pt x="1930" y="3699"/>
                  </a:lnTo>
                  <a:lnTo>
                    <a:pt x="1929" y="3699"/>
                  </a:lnTo>
                  <a:close/>
                  <a:moveTo>
                    <a:pt x="4543" y="3698"/>
                  </a:moveTo>
                  <a:lnTo>
                    <a:pt x="5972" y="3698"/>
                  </a:lnTo>
                  <a:cubicBezTo>
                    <a:pt x="6991" y="3698"/>
                    <a:pt x="7768" y="2848"/>
                    <a:pt x="7768" y="1828"/>
                  </a:cubicBezTo>
                  <a:cubicBezTo>
                    <a:pt x="7768" y="809"/>
                    <a:pt x="6991" y="0"/>
                    <a:pt x="5972" y="0"/>
                  </a:cubicBezTo>
                  <a:cubicBezTo>
                    <a:pt x="4953" y="0"/>
                    <a:pt x="4165" y="809"/>
                    <a:pt x="4165" y="1829"/>
                  </a:cubicBezTo>
                  <a:lnTo>
                    <a:pt x="4165" y="3258"/>
                  </a:lnTo>
                  <a:cubicBezTo>
                    <a:pt x="4165" y="3488"/>
                    <a:pt x="4313" y="3698"/>
                    <a:pt x="4543" y="3698"/>
                  </a:cubicBezTo>
                  <a:lnTo>
                    <a:pt x="4543" y="3698"/>
                  </a:lnTo>
                  <a:close/>
                  <a:moveTo>
                    <a:pt x="5972" y="4233"/>
                  </a:moveTo>
                  <a:lnTo>
                    <a:pt x="4543" y="4233"/>
                  </a:lnTo>
                  <a:cubicBezTo>
                    <a:pt x="4313" y="4233"/>
                    <a:pt x="4165" y="4419"/>
                    <a:pt x="4165" y="4649"/>
                  </a:cubicBezTo>
                  <a:lnTo>
                    <a:pt x="4165" y="5871"/>
                  </a:lnTo>
                  <a:cubicBezTo>
                    <a:pt x="4165" y="6890"/>
                    <a:pt x="4953" y="7766"/>
                    <a:pt x="5972" y="7766"/>
                  </a:cubicBezTo>
                  <a:cubicBezTo>
                    <a:pt x="6991" y="7766"/>
                    <a:pt x="7768" y="6891"/>
                    <a:pt x="7768" y="5871"/>
                  </a:cubicBezTo>
                  <a:cubicBezTo>
                    <a:pt x="7768" y="4852"/>
                    <a:pt x="6991" y="4233"/>
                    <a:pt x="5972" y="4233"/>
                  </a:cubicBezTo>
                  <a:lnTo>
                    <a:pt x="5972" y="4233"/>
                  </a:lnTo>
                  <a:close/>
                  <a:moveTo>
                    <a:pt x="3359" y="4233"/>
                  </a:moveTo>
                  <a:lnTo>
                    <a:pt x="1929" y="4233"/>
                  </a:lnTo>
                  <a:cubicBezTo>
                    <a:pt x="911" y="4233"/>
                    <a:pt x="0" y="4852"/>
                    <a:pt x="0" y="5871"/>
                  </a:cubicBezTo>
                  <a:cubicBezTo>
                    <a:pt x="0" y="6890"/>
                    <a:pt x="911" y="7750"/>
                    <a:pt x="1929" y="7750"/>
                  </a:cubicBezTo>
                  <a:cubicBezTo>
                    <a:pt x="2949" y="7750"/>
                    <a:pt x="3638" y="6890"/>
                    <a:pt x="3638" y="5871"/>
                  </a:cubicBezTo>
                  <a:lnTo>
                    <a:pt x="3638" y="4649"/>
                  </a:lnTo>
                  <a:cubicBezTo>
                    <a:pt x="3638" y="4419"/>
                    <a:pt x="3589" y="4233"/>
                    <a:pt x="3359" y="4233"/>
                  </a:cubicBezTo>
                  <a:lnTo>
                    <a:pt x="3359" y="4233"/>
                  </a:lnTo>
                  <a:close/>
                  <a:moveTo>
                    <a:pt x="3359" y="4233"/>
                  </a:move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</p:sp>
        <p:sp>
          <p:nvSpPr>
            <p:cNvPr id="23" name="文本框 22">
              <a:extLst>
                <a:ext uri="{FF2B5EF4-FFF2-40B4-BE49-F238E27FC236}">
                  <a16:creationId xmlns="" xmlns:a16="http://schemas.microsoft.com/office/drawing/2014/main" id="{EC8FFEF7-C0D1-45AA-BE6A-DAA81686A544}"/>
                </a:ext>
              </a:extLst>
            </p:cNvPr>
            <p:cNvSpPr txBox="1"/>
            <p:nvPr/>
          </p:nvSpPr>
          <p:spPr>
            <a:xfrm>
              <a:off x="7998661" y="4014432"/>
              <a:ext cx="76828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2019</a:t>
              </a:r>
              <a:r>
                <a:rPr lang="zh-CN" altLang="en-US" sz="1400" dirty="0"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年</a:t>
              </a:r>
            </a:p>
          </p:txBody>
        </p:sp>
      </p:grpSp>
      <p:grpSp>
        <p:nvGrpSpPr>
          <p:cNvPr id="67" name="组合 66">
            <a:extLst>
              <a:ext uri="{FF2B5EF4-FFF2-40B4-BE49-F238E27FC236}">
                <a16:creationId xmlns="" xmlns:a16="http://schemas.microsoft.com/office/drawing/2014/main" id="{48AFF728-969C-4539-8109-91DA75C91BD5}"/>
              </a:ext>
            </a:extLst>
          </p:cNvPr>
          <p:cNvGrpSpPr/>
          <p:nvPr/>
        </p:nvGrpSpPr>
        <p:grpSpPr>
          <a:xfrm>
            <a:off x="10411103" y="2943363"/>
            <a:ext cx="768287" cy="3468665"/>
            <a:chOff x="10294991" y="2972391"/>
            <a:chExt cx="768287" cy="3468665"/>
          </a:xfrm>
        </p:grpSpPr>
        <p:cxnSp>
          <p:nvCxnSpPr>
            <p:cNvPr id="19" name="直接连接符 18">
              <a:extLst>
                <a:ext uri="{FF2B5EF4-FFF2-40B4-BE49-F238E27FC236}">
                  <a16:creationId xmlns="" xmlns:a16="http://schemas.microsoft.com/office/drawing/2014/main" id="{57AC28EF-D3B0-4DDB-B186-2381B2080CFE}"/>
                </a:ext>
              </a:extLst>
            </p:cNvPr>
            <p:cNvCxnSpPr>
              <a:cxnSpLocks/>
            </p:cNvCxnSpPr>
            <p:nvPr/>
          </p:nvCxnSpPr>
          <p:spPr>
            <a:xfrm>
              <a:off x="10679135" y="2972391"/>
              <a:ext cx="0" cy="527050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2"/>
                  </a:gs>
                  <a:gs pos="100000">
                    <a:schemeClr val="accent2">
                      <a:alpha val="5000"/>
                    </a:schemeClr>
                  </a:gs>
                </a:gsLst>
                <a:lin ang="5400000" scaled="1"/>
              </a:gra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6" name="组合 65">
              <a:extLst>
                <a:ext uri="{FF2B5EF4-FFF2-40B4-BE49-F238E27FC236}">
                  <a16:creationId xmlns="" xmlns:a16="http://schemas.microsoft.com/office/drawing/2014/main" id="{23D7E1E9-C7CC-48AA-AFAA-28735C684B02}"/>
                </a:ext>
              </a:extLst>
            </p:cNvPr>
            <p:cNvGrpSpPr/>
            <p:nvPr/>
          </p:nvGrpSpPr>
          <p:grpSpPr>
            <a:xfrm>
              <a:off x="10294991" y="3275134"/>
              <a:ext cx="768287" cy="3165922"/>
              <a:chOff x="10294991" y="3275134"/>
              <a:chExt cx="768287" cy="3165922"/>
            </a:xfrm>
          </p:grpSpPr>
          <p:cxnSp>
            <p:nvCxnSpPr>
              <p:cNvPr id="35" name="直接连接符 34">
                <a:extLst>
                  <a:ext uri="{FF2B5EF4-FFF2-40B4-BE49-F238E27FC236}">
                    <a16:creationId xmlns="" xmlns:a16="http://schemas.microsoft.com/office/drawing/2014/main" id="{C321B86D-06FB-4406-A115-D9F5EE7FED3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679135" y="3661281"/>
                <a:ext cx="0" cy="2779775"/>
              </a:xfrm>
              <a:prstGeom prst="line">
                <a:avLst/>
              </a:prstGeom>
              <a:ln>
                <a:gradFill flip="none" rotWithShape="1"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accent1">
                        <a:lumMod val="20000"/>
                        <a:lumOff val="80000"/>
                      </a:schemeClr>
                    </a:gs>
                  </a:gsLst>
                  <a:lin ang="16200000" scaled="1"/>
                  <a:tileRect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" name="椭圆 8">
                <a:extLst>
                  <a:ext uri="{FF2B5EF4-FFF2-40B4-BE49-F238E27FC236}">
                    <a16:creationId xmlns="" xmlns:a16="http://schemas.microsoft.com/office/drawing/2014/main" id="{4BB86C8E-85E0-4001-BD60-A547866C7C80}"/>
                  </a:ext>
                </a:extLst>
              </p:cNvPr>
              <p:cNvSpPr/>
              <p:nvPr/>
            </p:nvSpPr>
            <p:spPr>
              <a:xfrm>
                <a:off x="10468120" y="3275134"/>
                <a:ext cx="422031" cy="422031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" name="iconfont-11920-5700798">
                <a:extLst>
                  <a:ext uri="{FF2B5EF4-FFF2-40B4-BE49-F238E27FC236}">
                    <a16:creationId xmlns="" xmlns:a16="http://schemas.microsoft.com/office/drawing/2014/main" id="{BF06D112-6D37-44BA-87C0-6094BA96C0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0577287" y="3384752"/>
                <a:ext cx="203697" cy="202794"/>
              </a:xfrm>
              <a:custGeom>
                <a:avLst/>
                <a:gdLst>
                  <a:gd name="T0" fmla="*/ 10985 w 11271"/>
                  <a:gd name="T1" fmla="*/ 214 h 11220"/>
                  <a:gd name="T2" fmla="*/ 10468 w 11271"/>
                  <a:gd name="T3" fmla="*/ 0 h 11220"/>
                  <a:gd name="T4" fmla="*/ 9951 w 11271"/>
                  <a:gd name="T5" fmla="*/ 214 h 11220"/>
                  <a:gd name="T6" fmla="*/ 8192 w 11271"/>
                  <a:gd name="T7" fmla="*/ 1973 h 11220"/>
                  <a:gd name="T8" fmla="*/ 7949 w 11271"/>
                  <a:gd name="T9" fmla="*/ 2216 h 11220"/>
                  <a:gd name="T10" fmla="*/ 7720 w 11271"/>
                  <a:gd name="T11" fmla="*/ 2445 h 11220"/>
                  <a:gd name="T12" fmla="*/ 6319 w 11271"/>
                  <a:gd name="T13" fmla="*/ 3846 h 11220"/>
                  <a:gd name="T14" fmla="*/ 3900 w 11271"/>
                  <a:gd name="T15" fmla="*/ 6265 h 11220"/>
                  <a:gd name="T16" fmla="*/ 3900 w 11271"/>
                  <a:gd name="T17" fmla="*/ 7320 h 11220"/>
                  <a:gd name="T18" fmla="*/ 4914 w 11271"/>
                  <a:gd name="T19" fmla="*/ 7320 h 11220"/>
                  <a:gd name="T20" fmla="*/ 6107 w 11271"/>
                  <a:gd name="T21" fmla="*/ 6127 h 11220"/>
                  <a:gd name="T22" fmla="*/ 8775 w 11271"/>
                  <a:gd name="T23" fmla="*/ 3460 h 11220"/>
                  <a:gd name="T24" fmla="*/ 8814 w 11271"/>
                  <a:gd name="T25" fmla="*/ 3420 h 11220"/>
                  <a:gd name="T26" fmla="*/ 8814 w 11271"/>
                  <a:gd name="T27" fmla="*/ 3420 h 11220"/>
                  <a:gd name="T28" fmla="*/ 8938 w 11271"/>
                  <a:gd name="T29" fmla="*/ 3296 h 11220"/>
                  <a:gd name="T30" fmla="*/ 10985 w 11271"/>
                  <a:gd name="T31" fmla="*/ 1248 h 11220"/>
                  <a:gd name="T32" fmla="*/ 10985 w 11271"/>
                  <a:gd name="T33" fmla="*/ 214 h 11220"/>
                  <a:gd name="T34" fmla="*/ 9119 w 11271"/>
                  <a:gd name="T35" fmla="*/ 3804 h 11220"/>
                  <a:gd name="T36" fmla="*/ 6452 w 11271"/>
                  <a:gd name="T37" fmla="*/ 6472 h 11220"/>
                  <a:gd name="T38" fmla="*/ 5259 w 11271"/>
                  <a:gd name="T39" fmla="*/ 7665 h 11220"/>
                  <a:gd name="T40" fmla="*/ 5116 w 11271"/>
                  <a:gd name="T41" fmla="*/ 7808 h 11220"/>
                  <a:gd name="T42" fmla="*/ 3413 w 11271"/>
                  <a:gd name="T43" fmla="*/ 7808 h 11220"/>
                  <a:gd name="T44" fmla="*/ 3413 w 11271"/>
                  <a:gd name="T45" fmla="*/ 6063 h 11220"/>
                  <a:gd name="T46" fmla="*/ 3555 w 11271"/>
                  <a:gd name="T47" fmla="*/ 5920 h 11220"/>
                  <a:gd name="T48" fmla="*/ 5974 w 11271"/>
                  <a:gd name="T49" fmla="*/ 3502 h 11220"/>
                  <a:gd name="T50" fmla="*/ 7375 w 11271"/>
                  <a:gd name="T51" fmla="*/ 2101 h 11220"/>
                  <a:gd name="T52" fmla="*/ 7518 w 11271"/>
                  <a:gd name="T53" fmla="*/ 1958 h 11220"/>
                  <a:gd name="T54" fmla="*/ 0 w 11271"/>
                  <a:gd name="T55" fmla="*/ 1958 h 11220"/>
                  <a:gd name="T56" fmla="*/ 0 w 11271"/>
                  <a:gd name="T57" fmla="*/ 11220 h 11220"/>
                  <a:gd name="T58" fmla="*/ 9262 w 11271"/>
                  <a:gd name="T59" fmla="*/ 11220 h 11220"/>
                  <a:gd name="T60" fmla="*/ 9262 w 11271"/>
                  <a:gd name="T61" fmla="*/ 3661 h 11220"/>
                  <a:gd name="T62" fmla="*/ 9158 w 11271"/>
                  <a:gd name="T63" fmla="*/ 3766 h 11220"/>
                  <a:gd name="T64" fmla="*/ 9119 w 11271"/>
                  <a:gd name="T65" fmla="*/ 3804 h 1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71" h="11220">
                    <a:moveTo>
                      <a:pt x="10985" y="214"/>
                    </a:moveTo>
                    <a:cubicBezTo>
                      <a:pt x="10843" y="72"/>
                      <a:pt x="10655" y="0"/>
                      <a:pt x="10468" y="0"/>
                    </a:cubicBezTo>
                    <a:cubicBezTo>
                      <a:pt x="10281" y="0"/>
                      <a:pt x="10094" y="72"/>
                      <a:pt x="9951" y="214"/>
                    </a:cubicBezTo>
                    <a:lnTo>
                      <a:pt x="8192" y="1973"/>
                    </a:lnTo>
                    <a:lnTo>
                      <a:pt x="7949" y="2216"/>
                    </a:lnTo>
                    <a:lnTo>
                      <a:pt x="7720" y="2445"/>
                    </a:lnTo>
                    <a:lnTo>
                      <a:pt x="6319" y="3846"/>
                    </a:lnTo>
                    <a:lnTo>
                      <a:pt x="3900" y="6265"/>
                    </a:lnTo>
                    <a:lnTo>
                      <a:pt x="3900" y="7320"/>
                    </a:lnTo>
                    <a:lnTo>
                      <a:pt x="4914" y="7320"/>
                    </a:lnTo>
                    <a:lnTo>
                      <a:pt x="6107" y="6127"/>
                    </a:lnTo>
                    <a:lnTo>
                      <a:pt x="8775" y="3460"/>
                    </a:lnTo>
                    <a:lnTo>
                      <a:pt x="8814" y="3420"/>
                    </a:lnTo>
                    <a:lnTo>
                      <a:pt x="8814" y="3420"/>
                    </a:lnTo>
                    <a:lnTo>
                      <a:pt x="8938" y="3296"/>
                    </a:lnTo>
                    <a:lnTo>
                      <a:pt x="10985" y="1248"/>
                    </a:lnTo>
                    <a:cubicBezTo>
                      <a:pt x="11271" y="963"/>
                      <a:pt x="11271" y="500"/>
                      <a:pt x="10985" y="214"/>
                    </a:cubicBezTo>
                    <a:close/>
                    <a:moveTo>
                      <a:pt x="9119" y="3804"/>
                    </a:moveTo>
                    <a:lnTo>
                      <a:pt x="6452" y="6472"/>
                    </a:lnTo>
                    <a:lnTo>
                      <a:pt x="5259" y="7665"/>
                    </a:lnTo>
                    <a:lnTo>
                      <a:pt x="5116" y="7808"/>
                    </a:lnTo>
                    <a:lnTo>
                      <a:pt x="3413" y="7808"/>
                    </a:lnTo>
                    <a:lnTo>
                      <a:pt x="3413" y="6063"/>
                    </a:lnTo>
                    <a:lnTo>
                      <a:pt x="3555" y="5920"/>
                    </a:lnTo>
                    <a:lnTo>
                      <a:pt x="5974" y="3502"/>
                    </a:lnTo>
                    <a:lnTo>
                      <a:pt x="7375" y="2101"/>
                    </a:lnTo>
                    <a:lnTo>
                      <a:pt x="7518" y="1958"/>
                    </a:lnTo>
                    <a:lnTo>
                      <a:pt x="0" y="1958"/>
                    </a:lnTo>
                    <a:lnTo>
                      <a:pt x="0" y="11220"/>
                    </a:lnTo>
                    <a:lnTo>
                      <a:pt x="9262" y="11220"/>
                    </a:lnTo>
                    <a:lnTo>
                      <a:pt x="9262" y="3661"/>
                    </a:lnTo>
                    <a:lnTo>
                      <a:pt x="9158" y="3766"/>
                    </a:lnTo>
                    <a:lnTo>
                      <a:pt x="9119" y="380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</p:sp>
          <p:sp>
            <p:nvSpPr>
              <p:cNvPr id="24" name="文本框 23">
                <a:extLst>
                  <a:ext uri="{FF2B5EF4-FFF2-40B4-BE49-F238E27FC236}">
                    <a16:creationId xmlns="" xmlns:a16="http://schemas.microsoft.com/office/drawing/2014/main" id="{C8862266-3CE7-487A-92CB-E870BF266A13}"/>
                  </a:ext>
                </a:extLst>
              </p:cNvPr>
              <p:cNvSpPr txBox="1"/>
              <p:nvPr/>
            </p:nvSpPr>
            <p:spPr>
              <a:xfrm>
                <a:off x="10294991" y="3779664"/>
                <a:ext cx="768287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400" dirty="0">
                    <a:latin typeface="思源黑体 CN Light" panose="020B0300000000000000" pitchFamily="34" charset="-122"/>
                    <a:ea typeface="思源黑体 CN Light" panose="020B0300000000000000" pitchFamily="34" charset="-122"/>
                  </a:rPr>
                  <a:t>2020</a:t>
                </a:r>
                <a:r>
                  <a:rPr lang="zh-CN" altLang="en-US" sz="1400" dirty="0">
                    <a:latin typeface="思源黑体 CN Light" panose="020B0300000000000000" pitchFamily="34" charset="-122"/>
                    <a:ea typeface="思源黑体 CN Light" panose="020B0300000000000000" pitchFamily="34" charset="-122"/>
                  </a:rPr>
                  <a:t>年</a:t>
                </a:r>
              </a:p>
            </p:txBody>
          </p:sp>
        </p:grpSp>
      </p:grpSp>
      <p:grpSp>
        <p:nvGrpSpPr>
          <p:cNvPr id="53" name="组合 52">
            <a:extLst>
              <a:ext uri="{FF2B5EF4-FFF2-40B4-BE49-F238E27FC236}">
                <a16:creationId xmlns="" xmlns:a16="http://schemas.microsoft.com/office/drawing/2014/main" id="{22402B20-A5DA-4851-AE29-4A73FECFA31C}"/>
              </a:ext>
            </a:extLst>
          </p:cNvPr>
          <p:cNvGrpSpPr/>
          <p:nvPr/>
        </p:nvGrpSpPr>
        <p:grpSpPr>
          <a:xfrm>
            <a:off x="3384357" y="3993881"/>
            <a:ext cx="768287" cy="1862462"/>
            <a:chOff x="3199879" y="4031981"/>
            <a:chExt cx="768287" cy="1862462"/>
          </a:xfrm>
        </p:grpSpPr>
        <p:cxnSp>
          <p:nvCxnSpPr>
            <p:cNvPr id="16" name="直接连接符 15">
              <a:extLst>
                <a:ext uri="{FF2B5EF4-FFF2-40B4-BE49-F238E27FC236}">
                  <a16:creationId xmlns="" xmlns:a16="http://schemas.microsoft.com/office/drawing/2014/main" id="{E84CEFB2-7D62-4167-B00F-3DB6B8527072}"/>
                </a:ext>
              </a:extLst>
            </p:cNvPr>
            <p:cNvCxnSpPr>
              <a:cxnSpLocks/>
            </p:cNvCxnSpPr>
            <p:nvPr/>
          </p:nvCxnSpPr>
          <p:spPr>
            <a:xfrm>
              <a:off x="3584023" y="4031981"/>
              <a:ext cx="0" cy="527050"/>
            </a:xfrm>
            <a:prstGeom prst="line">
              <a:avLst/>
            </a:prstGeom>
            <a:ln w="19050" cap="rnd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>
                      <a:lumMod val="60000"/>
                      <a:lumOff val="40000"/>
                      <a:alpha val="0"/>
                    </a:schemeClr>
                  </a:gs>
                </a:gsLst>
                <a:lin ang="5400000" scaled="1"/>
              </a:gra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椭圆 5">
              <a:extLst>
                <a:ext uri="{FF2B5EF4-FFF2-40B4-BE49-F238E27FC236}">
                  <a16:creationId xmlns="" xmlns:a16="http://schemas.microsoft.com/office/drawing/2014/main" id="{EA9FD6AC-F3FF-4562-B3AB-C977D3A99436}"/>
                </a:ext>
              </a:extLst>
            </p:cNvPr>
            <p:cNvSpPr/>
            <p:nvPr/>
          </p:nvSpPr>
          <p:spPr>
            <a:xfrm>
              <a:off x="3373008" y="4355831"/>
              <a:ext cx="422031" cy="422031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iconfont-1191-866892">
              <a:extLst>
                <a:ext uri="{FF2B5EF4-FFF2-40B4-BE49-F238E27FC236}">
                  <a16:creationId xmlns="" xmlns:a16="http://schemas.microsoft.com/office/drawing/2014/main" id="{0D55B037-570E-4F24-87C8-57B3955CE15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86426" y="4464998"/>
              <a:ext cx="195195" cy="203697"/>
            </a:xfrm>
            <a:custGeom>
              <a:avLst/>
              <a:gdLst>
                <a:gd name="T0" fmla="*/ 6616 w 7940"/>
                <a:gd name="T1" fmla="*/ 8286 h 8286"/>
                <a:gd name="T2" fmla="*/ 6616 w 7940"/>
                <a:gd name="T3" fmla="*/ 4638 h 8286"/>
                <a:gd name="T4" fmla="*/ 5734 w 7940"/>
                <a:gd name="T5" fmla="*/ 3726 h 8286"/>
                <a:gd name="T6" fmla="*/ 2205 w 7940"/>
                <a:gd name="T7" fmla="*/ 3726 h 8286"/>
                <a:gd name="T8" fmla="*/ 1323 w 7940"/>
                <a:gd name="T9" fmla="*/ 4638 h 8286"/>
                <a:gd name="T10" fmla="*/ 1323 w 7940"/>
                <a:gd name="T11" fmla="*/ 8286 h 8286"/>
                <a:gd name="T12" fmla="*/ 0 w 7940"/>
                <a:gd name="T13" fmla="*/ 8286 h 8286"/>
                <a:gd name="T14" fmla="*/ 0 w 7940"/>
                <a:gd name="T15" fmla="*/ 2359 h 8286"/>
                <a:gd name="T16" fmla="*/ 3970 w 7940"/>
                <a:gd name="T17" fmla="*/ 0 h 8286"/>
                <a:gd name="T18" fmla="*/ 7940 w 7940"/>
                <a:gd name="T19" fmla="*/ 2359 h 8286"/>
                <a:gd name="T20" fmla="*/ 7940 w 7940"/>
                <a:gd name="T21" fmla="*/ 8286 h 8286"/>
                <a:gd name="T22" fmla="*/ 6616 w 7940"/>
                <a:gd name="T23" fmla="*/ 8286 h 8286"/>
                <a:gd name="T24" fmla="*/ 5734 w 7940"/>
                <a:gd name="T25" fmla="*/ 5550 h 8286"/>
                <a:gd name="T26" fmla="*/ 2205 w 7940"/>
                <a:gd name="T27" fmla="*/ 5550 h 8286"/>
                <a:gd name="T28" fmla="*/ 2205 w 7940"/>
                <a:gd name="T29" fmla="*/ 4638 h 8286"/>
                <a:gd name="T30" fmla="*/ 5734 w 7940"/>
                <a:gd name="T31" fmla="*/ 4638 h 8286"/>
                <a:gd name="T32" fmla="*/ 5734 w 7940"/>
                <a:gd name="T33" fmla="*/ 5550 h 8286"/>
                <a:gd name="T34" fmla="*/ 5734 w 7940"/>
                <a:gd name="T35" fmla="*/ 6918 h 8286"/>
                <a:gd name="T36" fmla="*/ 2205 w 7940"/>
                <a:gd name="T37" fmla="*/ 6918 h 8286"/>
                <a:gd name="T38" fmla="*/ 2205 w 7940"/>
                <a:gd name="T39" fmla="*/ 6006 h 8286"/>
                <a:gd name="T40" fmla="*/ 5734 w 7940"/>
                <a:gd name="T41" fmla="*/ 6006 h 8286"/>
                <a:gd name="T42" fmla="*/ 5734 w 7940"/>
                <a:gd name="T43" fmla="*/ 6918 h 8286"/>
                <a:gd name="T44" fmla="*/ 5734 w 7940"/>
                <a:gd name="T45" fmla="*/ 8286 h 8286"/>
                <a:gd name="T46" fmla="*/ 2205 w 7940"/>
                <a:gd name="T47" fmla="*/ 8286 h 8286"/>
                <a:gd name="T48" fmla="*/ 2205 w 7940"/>
                <a:gd name="T49" fmla="*/ 7374 h 8286"/>
                <a:gd name="T50" fmla="*/ 5734 w 7940"/>
                <a:gd name="T51" fmla="*/ 7374 h 8286"/>
                <a:gd name="T52" fmla="*/ 5734 w 7940"/>
                <a:gd name="T53" fmla="*/ 8286 h 8286"/>
                <a:gd name="T54" fmla="*/ 5734 w 7940"/>
                <a:gd name="T55" fmla="*/ 8286 h 8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940" h="8286">
                  <a:moveTo>
                    <a:pt x="6616" y="8286"/>
                  </a:moveTo>
                  <a:lnTo>
                    <a:pt x="6616" y="4638"/>
                  </a:lnTo>
                  <a:cubicBezTo>
                    <a:pt x="6616" y="4135"/>
                    <a:pt x="6222" y="3726"/>
                    <a:pt x="5734" y="3726"/>
                  </a:cubicBezTo>
                  <a:lnTo>
                    <a:pt x="2205" y="3726"/>
                  </a:lnTo>
                  <a:cubicBezTo>
                    <a:pt x="1718" y="3726"/>
                    <a:pt x="1323" y="4135"/>
                    <a:pt x="1323" y="4638"/>
                  </a:cubicBezTo>
                  <a:lnTo>
                    <a:pt x="1323" y="8286"/>
                  </a:lnTo>
                  <a:lnTo>
                    <a:pt x="0" y="8286"/>
                  </a:lnTo>
                  <a:lnTo>
                    <a:pt x="0" y="2359"/>
                  </a:lnTo>
                  <a:lnTo>
                    <a:pt x="3970" y="0"/>
                  </a:lnTo>
                  <a:lnTo>
                    <a:pt x="7940" y="2359"/>
                  </a:lnTo>
                  <a:lnTo>
                    <a:pt x="7940" y="8286"/>
                  </a:lnTo>
                  <a:lnTo>
                    <a:pt x="6616" y="8286"/>
                  </a:lnTo>
                  <a:close/>
                  <a:moveTo>
                    <a:pt x="5734" y="5550"/>
                  </a:moveTo>
                  <a:lnTo>
                    <a:pt x="2205" y="5550"/>
                  </a:lnTo>
                  <a:lnTo>
                    <a:pt x="2205" y="4638"/>
                  </a:lnTo>
                  <a:lnTo>
                    <a:pt x="5734" y="4638"/>
                  </a:lnTo>
                  <a:lnTo>
                    <a:pt x="5734" y="5550"/>
                  </a:lnTo>
                  <a:close/>
                  <a:moveTo>
                    <a:pt x="5734" y="6918"/>
                  </a:moveTo>
                  <a:lnTo>
                    <a:pt x="2205" y="6918"/>
                  </a:lnTo>
                  <a:lnTo>
                    <a:pt x="2205" y="6006"/>
                  </a:lnTo>
                  <a:lnTo>
                    <a:pt x="5734" y="6006"/>
                  </a:lnTo>
                  <a:lnTo>
                    <a:pt x="5734" y="6918"/>
                  </a:lnTo>
                  <a:close/>
                  <a:moveTo>
                    <a:pt x="5734" y="8286"/>
                  </a:moveTo>
                  <a:lnTo>
                    <a:pt x="2205" y="8286"/>
                  </a:lnTo>
                  <a:lnTo>
                    <a:pt x="2205" y="7374"/>
                  </a:lnTo>
                  <a:lnTo>
                    <a:pt x="5734" y="7374"/>
                  </a:lnTo>
                  <a:lnTo>
                    <a:pt x="5734" y="8286"/>
                  </a:lnTo>
                  <a:close/>
                  <a:moveTo>
                    <a:pt x="5734" y="8286"/>
                  </a:move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</p:sp>
        <p:sp>
          <p:nvSpPr>
            <p:cNvPr id="21" name="文本框 20">
              <a:extLst>
                <a:ext uri="{FF2B5EF4-FFF2-40B4-BE49-F238E27FC236}">
                  <a16:creationId xmlns="" xmlns:a16="http://schemas.microsoft.com/office/drawing/2014/main" id="{6C2014C3-62AE-4AF2-8BD5-CE1F0E71A7D4}"/>
                </a:ext>
              </a:extLst>
            </p:cNvPr>
            <p:cNvSpPr txBox="1"/>
            <p:nvPr/>
          </p:nvSpPr>
          <p:spPr>
            <a:xfrm>
              <a:off x="3199879" y="4855528"/>
              <a:ext cx="76828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400" dirty="0"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2017</a:t>
              </a:r>
              <a:r>
                <a:rPr lang="zh-CN" altLang="en-US" sz="1400" dirty="0"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年</a:t>
              </a:r>
            </a:p>
          </p:txBody>
        </p:sp>
        <p:cxnSp>
          <p:nvCxnSpPr>
            <p:cNvPr id="32" name="直接连接符 31">
              <a:extLst>
                <a:ext uri="{FF2B5EF4-FFF2-40B4-BE49-F238E27FC236}">
                  <a16:creationId xmlns="" xmlns:a16="http://schemas.microsoft.com/office/drawing/2014/main" id="{4763BD89-8099-482F-8F09-175BB6D13D3E}"/>
                </a:ext>
              </a:extLst>
            </p:cNvPr>
            <p:cNvCxnSpPr>
              <a:cxnSpLocks/>
            </p:cNvCxnSpPr>
            <p:nvPr/>
          </p:nvCxnSpPr>
          <p:spPr>
            <a:xfrm>
              <a:off x="3584023" y="4777862"/>
              <a:ext cx="0" cy="1116581"/>
            </a:xfrm>
            <a:prstGeom prst="line">
              <a:avLst/>
            </a:prstGeom>
            <a:ln>
              <a:gradFill flip="none" rotWithShape="1"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100000">
                    <a:schemeClr val="accent1">
                      <a:lumMod val="20000"/>
                      <a:lumOff val="8000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组合 48">
            <a:extLst>
              <a:ext uri="{FF2B5EF4-FFF2-40B4-BE49-F238E27FC236}">
                <a16:creationId xmlns="" xmlns:a16="http://schemas.microsoft.com/office/drawing/2014/main" id="{419B3EF1-A073-4C67-BC79-AF9141B66421}"/>
              </a:ext>
            </a:extLst>
          </p:cNvPr>
          <p:cNvGrpSpPr/>
          <p:nvPr/>
        </p:nvGrpSpPr>
        <p:grpSpPr>
          <a:xfrm>
            <a:off x="549601" y="3310016"/>
            <a:ext cx="1753300" cy="981572"/>
            <a:chOff x="726891" y="3586163"/>
            <a:chExt cx="3106057" cy="981572"/>
          </a:xfrm>
        </p:grpSpPr>
        <p:sp>
          <p:nvSpPr>
            <p:cNvPr id="50" name="文本框 49">
              <a:extLst>
                <a:ext uri="{FF2B5EF4-FFF2-40B4-BE49-F238E27FC236}">
                  <a16:creationId xmlns="" xmlns:a16="http://schemas.microsoft.com/office/drawing/2014/main" id="{01F1DE99-4C7B-4E58-A3F0-9EEE279FB9FB}"/>
                </a:ext>
              </a:extLst>
            </p:cNvPr>
            <p:cNvSpPr txBox="1"/>
            <p:nvPr/>
          </p:nvSpPr>
          <p:spPr>
            <a:xfrm>
              <a:off x="726891" y="3586163"/>
              <a:ext cx="310605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="" xmlns:a16="http://schemas.microsoft.com/office/drawing/2014/main" id="{68466533-A9F3-481E-AF6F-010B0F307B32}"/>
                </a:ext>
              </a:extLst>
            </p:cNvPr>
            <p:cNvSpPr txBox="1"/>
            <p:nvPr/>
          </p:nvSpPr>
          <p:spPr>
            <a:xfrm>
              <a:off x="726891" y="3938011"/>
              <a:ext cx="3106057" cy="6297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学校坐落于中国南方名城广州。</a:t>
              </a: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="" xmlns:a16="http://schemas.microsoft.com/office/drawing/2014/main" id="{54016DB3-9435-473C-BA4F-5A0F441E5D56}"/>
              </a:ext>
            </a:extLst>
          </p:cNvPr>
          <p:cNvGrpSpPr/>
          <p:nvPr/>
        </p:nvGrpSpPr>
        <p:grpSpPr>
          <a:xfrm>
            <a:off x="2891850" y="2897412"/>
            <a:ext cx="1753300" cy="981572"/>
            <a:chOff x="726891" y="3586163"/>
            <a:chExt cx="3106057" cy="981572"/>
          </a:xfrm>
        </p:grpSpPr>
        <p:sp>
          <p:nvSpPr>
            <p:cNvPr id="55" name="文本框 54">
              <a:extLst>
                <a:ext uri="{FF2B5EF4-FFF2-40B4-BE49-F238E27FC236}">
                  <a16:creationId xmlns="" xmlns:a16="http://schemas.microsoft.com/office/drawing/2014/main" id="{840AC72E-470E-4E0F-B172-DBDCF86E4FB1}"/>
                </a:ext>
              </a:extLst>
            </p:cNvPr>
            <p:cNvSpPr txBox="1"/>
            <p:nvPr/>
          </p:nvSpPr>
          <p:spPr>
            <a:xfrm>
              <a:off x="726891" y="3586163"/>
              <a:ext cx="310605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56" name="文本框 55">
              <a:extLst>
                <a:ext uri="{FF2B5EF4-FFF2-40B4-BE49-F238E27FC236}">
                  <a16:creationId xmlns="" xmlns:a16="http://schemas.microsoft.com/office/drawing/2014/main" id="{BC9312F7-BD8C-4AFD-AEBC-828C0F6CF42C}"/>
                </a:ext>
              </a:extLst>
            </p:cNvPr>
            <p:cNvSpPr txBox="1"/>
            <p:nvPr/>
          </p:nvSpPr>
          <p:spPr>
            <a:xfrm>
              <a:off x="726891" y="3938011"/>
              <a:ext cx="3106057" cy="6297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学校坐落于中国南方名城广州。</a:t>
              </a:r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="" xmlns:a16="http://schemas.microsoft.com/office/drawing/2014/main" id="{BD51EACF-5BB8-4326-9408-D31E60D14B24}"/>
              </a:ext>
            </a:extLst>
          </p:cNvPr>
          <p:cNvGrpSpPr/>
          <p:nvPr/>
        </p:nvGrpSpPr>
        <p:grpSpPr>
          <a:xfrm>
            <a:off x="5234099" y="2405051"/>
            <a:ext cx="1753300" cy="981572"/>
            <a:chOff x="726891" y="3586163"/>
            <a:chExt cx="3106057" cy="981572"/>
          </a:xfrm>
        </p:grpSpPr>
        <p:sp>
          <p:nvSpPr>
            <p:cNvPr id="58" name="文本框 57">
              <a:extLst>
                <a:ext uri="{FF2B5EF4-FFF2-40B4-BE49-F238E27FC236}">
                  <a16:creationId xmlns="" xmlns:a16="http://schemas.microsoft.com/office/drawing/2014/main" id="{E1417AD0-C2C2-4582-A0E0-0557DADBB489}"/>
                </a:ext>
              </a:extLst>
            </p:cNvPr>
            <p:cNvSpPr txBox="1"/>
            <p:nvPr/>
          </p:nvSpPr>
          <p:spPr>
            <a:xfrm>
              <a:off x="726891" y="3586163"/>
              <a:ext cx="310605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59" name="文本框 58">
              <a:extLst>
                <a:ext uri="{FF2B5EF4-FFF2-40B4-BE49-F238E27FC236}">
                  <a16:creationId xmlns="" xmlns:a16="http://schemas.microsoft.com/office/drawing/2014/main" id="{CF4B40D3-E74C-440A-91AD-033B263330A4}"/>
                </a:ext>
              </a:extLst>
            </p:cNvPr>
            <p:cNvSpPr txBox="1"/>
            <p:nvPr/>
          </p:nvSpPr>
          <p:spPr>
            <a:xfrm>
              <a:off x="726891" y="3938011"/>
              <a:ext cx="3106057" cy="6297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学校坐落于中国南方名城广州。</a:t>
              </a:r>
            </a:p>
          </p:txBody>
        </p:sp>
      </p:grpSp>
      <p:grpSp>
        <p:nvGrpSpPr>
          <p:cNvPr id="60" name="组合 59">
            <a:extLst>
              <a:ext uri="{FF2B5EF4-FFF2-40B4-BE49-F238E27FC236}">
                <a16:creationId xmlns="" xmlns:a16="http://schemas.microsoft.com/office/drawing/2014/main" id="{17656916-43C2-4C99-8EE2-A8FE35B12EEF}"/>
              </a:ext>
            </a:extLst>
          </p:cNvPr>
          <p:cNvGrpSpPr/>
          <p:nvPr/>
        </p:nvGrpSpPr>
        <p:grpSpPr>
          <a:xfrm>
            <a:off x="7576348" y="2088196"/>
            <a:ext cx="1753300" cy="981572"/>
            <a:chOff x="726891" y="3586163"/>
            <a:chExt cx="3106057" cy="981572"/>
          </a:xfrm>
        </p:grpSpPr>
        <p:sp>
          <p:nvSpPr>
            <p:cNvPr id="61" name="文本框 60">
              <a:extLst>
                <a:ext uri="{FF2B5EF4-FFF2-40B4-BE49-F238E27FC236}">
                  <a16:creationId xmlns="" xmlns:a16="http://schemas.microsoft.com/office/drawing/2014/main" id="{47999C8B-D02C-4E43-954D-B758D60C1B88}"/>
                </a:ext>
              </a:extLst>
            </p:cNvPr>
            <p:cNvSpPr txBox="1"/>
            <p:nvPr/>
          </p:nvSpPr>
          <p:spPr>
            <a:xfrm>
              <a:off x="726891" y="3586163"/>
              <a:ext cx="310605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62" name="文本框 61">
              <a:extLst>
                <a:ext uri="{FF2B5EF4-FFF2-40B4-BE49-F238E27FC236}">
                  <a16:creationId xmlns="" xmlns:a16="http://schemas.microsoft.com/office/drawing/2014/main" id="{CDF8DDBA-E14D-4A30-A944-7EF8E3F16A7C}"/>
                </a:ext>
              </a:extLst>
            </p:cNvPr>
            <p:cNvSpPr txBox="1"/>
            <p:nvPr/>
          </p:nvSpPr>
          <p:spPr>
            <a:xfrm>
              <a:off x="726891" y="3938011"/>
              <a:ext cx="3106057" cy="6297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学校坐落于中国南方名城广州。</a:t>
              </a:r>
            </a:p>
          </p:txBody>
        </p:sp>
      </p:grpSp>
      <p:grpSp>
        <p:nvGrpSpPr>
          <p:cNvPr id="63" name="组合 62">
            <a:extLst>
              <a:ext uri="{FF2B5EF4-FFF2-40B4-BE49-F238E27FC236}">
                <a16:creationId xmlns="" xmlns:a16="http://schemas.microsoft.com/office/drawing/2014/main" id="{058F30EE-D464-4512-A561-2F600669BA27}"/>
              </a:ext>
            </a:extLst>
          </p:cNvPr>
          <p:cNvGrpSpPr/>
          <p:nvPr/>
        </p:nvGrpSpPr>
        <p:grpSpPr>
          <a:xfrm>
            <a:off x="9918596" y="1802699"/>
            <a:ext cx="1753300" cy="981572"/>
            <a:chOff x="726891" y="3586163"/>
            <a:chExt cx="3106057" cy="981572"/>
          </a:xfrm>
        </p:grpSpPr>
        <p:sp>
          <p:nvSpPr>
            <p:cNvPr id="64" name="文本框 63">
              <a:extLst>
                <a:ext uri="{FF2B5EF4-FFF2-40B4-BE49-F238E27FC236}">
                  <a16:creationId xmlns="" xmlns:a16="http://schemas.microsoft.com/office/drawing/2014/main" id="{86D44421-F8CF-4186-8B7A-B2884A5C83E2}"/>
                </a:ext>
              </a:extLst>
            </p:cNvPr>
            <p:cNvSpPr txBox="1"/>
            <p:nvPr/>
          </p:nvSpPr>
          <p:spPr>
            <a:xfrm>
              <a:off x="726891" y="3586163"/>
              <a:ext cx="310605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65" name="文本框 64">
              <a:extLst>
                <a:ext uri="{FF2B5EF4-FFF2-40B4-BE49-F238E27FC236}">
                  <a16:creationId xmlns="" xmlns:a16="http://schemas.microsoft.com/office/drawing/2014/main" id="{C17F928F-1D23-4D92-8DC3-6802CAB4E191}"/>
                </a:ext>
              </a:extLst>
            </p:cNvPr>
            <p:cNvSpPr txBox="1"/>
            <p:nvPr/>
          </p:nvSpPr>
          <p:spPr>
            <a:xfrm>
              <a:off x="726891" y="3938011"/>
              <a:ext cx="3106057" cy="6297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学校坐落于中国南方名城广州。</a:t>
              </a:r>
            </a:p>
          </p:txBody>
        </p:sp>
      </p:grpSp>
      <p:sp>
        <p:nvSpPr>
          <p:cNvPr id="3" name="矩形: 圆角 2">
            <a:extLst>
              <a:ext uri="{FF2B5EF4-FFF2-40B4-BE49-F238E27FC236}">
                <a16:creationId xmlns="" xmlns:a16="http://schemas.microsoft.com/office/drawing/2014/main" id="{1D6975B2-5FE3-4DBF-8700-9D6AAC8195F6}"/>
              </a:ext>
            </a:extLst>
          </p:cNvPr>
          <p:cNvSpPr/>
          <p:nvPr/>
        </p:nvSpPr>
        <p:spPr>
          <a:xfrm>
            <a:off x="632762" y="1412875"/>
            <a:ext cx="1445420" cy="404408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关键词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3795049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DBEFCC4A-D498-4370-A600-0387E9EFA1F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循环关系页</a:t>
            </a:r>
          </a:p>
        </p:txBody>
      </p:sp>
      <p:graphicFrame>
        <p:nvGraphicFramePr>
          <p:cNvPr id="4" name="图示 3">
            <a:extLst>
              <a:ext uri="{FF2B5EF4-FFF2-40B4-BE49-F238E27FC236}">
                <a16:creationId xmlns="" xmlns:a16="http://schemas.microsoft.com/office/drawing/2014/main" id="{80827230-6AFA-42DC-B11A-987FBCF92F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53794545"/>
              </p:ext>
            </p:extLst>
          </p:nvPr>
        </p:nvGraphicFramePr>
        <p:xfrm>
          <a:off x="2961149" y="1687598"/>
          <a:ext cx="5660103" cy="377340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pSp>
        <p:nvGrpSpPr>
          <p:cNvPr id="14" name="组合 13">
            <a:extLst>
              <a:ext uri="{FF2B5EF4-FFF2-40B4-BE49-F238E27FC236}">
                <a16:creationId xmlns="" xmlns:a16="http://schemas.microsoft.com/office/drawing/2014/main" id="{3C751CD6-58A3-43D7-98FC-F3CBCEE6709C}"/>
              </a:ext>
            </a:extLst>
          </p:cNvPr>
          <p:cNvGrpSpPr/>
          <p:nvPr/>
        </p:nvGrpSpPr>
        <p:grpSpPr>
          <a:xfrm>
            <a:off x="8125998" y="3777499"/>
            <a:ext cx="2759715" cy="1571223"/>
            <a:chOff x="8827805" y="3989087"/>
            <a:chExt cx="2209704" cy="1571223"/>
          </a:xfrm>
        </p:grpSpPr>
        <p:sp>
          <p:nvSpPr>
            <p:cNvPr id="15" name="文本框 14">
              <a:extLst>
                <a:ext uri="{FF2B5EF4-FFF2-40B4-BE49-F238E27FC236}">
                  <a16:creationId xmlns="" xmlns:a16="http://schemas.microsoft.com/office/drawing/2014/main" id="{826C7014-D985-4954-8B4D-07277A495E82}"/>
                </a:ext>
              </a:extLst>
            </p:cNvPr>
            <p:cNvSpPr txBox="1"/>
            <p:nvPr/>
          </p:nvSpPr>
          <p:spPr>
            <a:xfrm>
              <a:off x="8827805" y="3989087"/>
              <a:ext cx="22097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16" name="文本框 15">
              <a:extLst>
                <a:ext uri="{FF2B5EF4-FFF2-40B4-BE49-F238E27FC236}">
                  <a16:creationId xmlns="" xmlns:a16="http://schemas.microsoft.com/office/drawing/2014/main" id="{C7482D57-BF14-40CE-B3BD-A59CD33B9781}"/>
                </a:ext>
              </a:extLst>
            </p:cNvPr>
            <p:cNvSpPr txBox="1"/>
            <p:nvPr/>
          </p:nvSpPr>
          <p:spPr>
            <a:xfrm>
              <a:off x="8833278" y="4370432"/>
              <a:ext cx="2198758" cy="11898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学校坐落于中国南方名城广州，拥有大学城、东风路、龙洞、番禺等多个校区，校园占地总面积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3066.67</a:t>
              </a: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亩，环境优美。</a:t>
              </a:r>
            </a:p>
          </p:txBody>
        </p:sp>
      </p:grpSp>
      <p:sp>
        <p:nvSpPr>
          <p:cNvPr id="23" name="矩形 22">
            <a:extLst>
              <a:ext uri="{FF2B5EF4-FFF2-40B4-BE49-F238E27FC236}">
                <a16:creationId xmlns="" xmlns:a16="http://schemas.microsoft.com/office/drawing/2014/main" id="{BD67DE7F-A0A0-4E61-8C39-4027C9385C2F}"/>
              </a:ext>
            </a:extLst>
          </p:cNvPr>
          <p:cNvSpPr/>
          <p:nvPr/>
        </p:nvSpPr>
        <p:spPr>
          <a:xfrm>
            <a:off x="-2377917" y="1235893"/>
            <a:ext cx="4718139" cy="4696533"/>
          </a:xfrm>
          <a:prstGeom prst="rect">
            <a:avLst/>
          </a:prstGeom>
          <a:blipFill dpi="0" rotWithShape="1">
            <a:blip r:embed="rId8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4" name="矩形 23">
            <a:extLst>
              <a:ext uri="{FF2B5EF4-FFF2-40B4-BE49-F238E27FC236}">
                <a16:creationId xmlns="" xmlns:a16="http://schemas.microsoft.com/office/drawing/2014/main" id="{5A4ACD9B-C5F7-4712-B470-A3E34B117482}"/>
              </a:ext>
            </a:extLst>
          </p:cNvPr>
          <p:cNvSpPr/>
          <p:nvPr/>
        </p:nvSpPr>
        <p:spPr>
          <a:xfrm>
            <a:off x="9841728" y="1235893"/>
            <a:ext cx="4718139" cy="4696533"/>
          </a:xfrm>
          <a:prstGeom prst="rect">
            <a:avLst/>
          </a:prstGeom>
          <a:blipFill dpi="0" rotWithShape="1">
            <a:blip r:embed="rId8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25" name="组合 24">
            <a:extLst>
              <a:ext uri="{FF2B5EF4-FFF2-40B4-BE49-F238E27FC236}">
                <a16:creationId xmlns="" xmlns:a16="http://schemas.microsoft.com/office/drawing/2014/main" id="{0DAEACB5-C74C-418F-A0A6-646C1052D47F}"/>
              </a:ext>
            </a:extLst>
          </p:cNvPr>
          <p:cNvGrpSpPr/>
          <p:nvPr/>
        </p:nvGrpSpPr>
        <p:grpSpPr>
          <a:xfrm>
            <a:off x="6695755" y="1377903"/>
            <a:ext cx="2759715" cy="1571223"/>
            <a:chOff x="8827805" y="3989087"/>
            <a:chExt cx="2209704" cy="1571223"/>
          </a:xfrm>
        </p:grpSpPr>
        <p:sp>
          <p:nvSpPr>
            <p:cNvPr id="26" name="文本框 25">
              <a:extLst>
                <a:ext uri="{FF2B5EF4-FFF2-40B4-BE49-F238E27FC236}">
                  <a16:creationId xmlns="" xmlns:a16="http://schemas.microsoft.com/office/drawing/2014/main" id="{D8A87B2C-2751-4A7C-8EFB-77CF09DD705B}"/>
                </a:ext>
              </a:extLst>
            </p:cNvPr>
            <p:cNvSpPr txBox="1"/>
            <p:nvPr/>
          </p:nvSpPr>
          <p:spPr>
            <a:xfrm>
              <a:off x="8827805" y="3989087"/>
              <a:ext cx="22097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="" xmlns:a16="http://schemas.microsoft.com/office/drawing/2014/main" id="{B3E79853-DC2E-4FD6-BD8B-7FFB2DF3B526}"/>
                </a:ext>
              </a:extLst>
            </p:cNvPr>
            <p:cNvSpPr txBox="1"/>
            <p:nvPr/>
          </p:nvSpPr>
          <p:spPr>
            <a:xfrm>
              <a:off x="8833278" y="4370432"/>
              <a:ext cx="2198758" cy="11898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学校坐落于中国南方名城广州，拥有大学城、东风路、龙洞、番禺等多个校区，校园占地总面积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3066.67</a:t>
              </a: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亩，环境优美。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="" xmlns:a16="http://schemas.microsoft.com/office/drawing/2014/main" id="{74C8A548-8DF7-4D12-9D65-4EC846FC1047}"/>
              </a:ext>
            </a:extLst>
          </p:cNvPr>
          <p:cNvGrpSpPr/>
          <p:nvPr/>
        </p:nvGrpSpPr>
        <p:grpSpPr>
          <a:xfrm>
            <a:off x="1570603" y="3429000"/>
            <a:ext cx="2759715" cy="1571223"/>
            <a:chOff x="8827805" y="3989087"/>
            <a:chExt cx="2209704" cy="1571223"/>
          </a:xfrm>
        </p:grpSpPr>
        <p:sp>
          <p:nvSpPr>
            <p:cNvPr id="29" name="文本框 28">
              <a:extLst>
                <a:ext uri="{FF2B5EF4-FFF2-40B4-BE49-F238E27FC236}">
                  <a16:creationId xmlns="" xmlns:a16="http://schemas.microsoft.com/office/drawing/2014/main" id="{5BD52767-1920-4937-A368-5C4F1F914645}"/>
                </a:ext>
              </a:extLst>
            </p:cNvPr>
            <p:cNvSpPr txBox="1"/>
            <p:nvPr/>
          </p:nvSpPr>
          <p:spPr>
            <a:xfrm>
              <a:off x="8827805" y="3989087"/>
              <a:ext cx="22097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="" xmlns:a16="http://schemas.microsoft.com/office/drawing/2014/main" id="{8B49E279-6DDB-4020-AAE4-7B1DA8976385}"/>
                </a:ext>
              </a:extLst>
            </p:cNvPr>
            <p:cNvSpPr txBox="1"/>
            <p:nvPr/>
          </p:nvSpPr>
          <p:spPr>
            <a:xfrm>
              <a:off x="8833278" y="4370432"/>
              <a:ext cx="2198758" cy="11898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学校坐落于中国南方名城广州，拥有大学城、东风路、龙洞、番禺等多个校区，校园占地总面积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3066.67</a:t>
              </a: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亩，环境优美。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5863038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B040F854-DBE5-4029-A564-8F08FB54810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hangingPunct="0"/>
            <a:r>
              <a:rPr lang="zh-CN" altLang="en-US" dirty="0"/>
              <a:t>广东工业大学论文答辩</a:t>
            </a:r>
            <a:endParaRPr lang="en-US" altLang="zh-CN" dirty="0"/>
          </a:p>
          <a:p>
            <a:pPr hangingPunct="0"/>
            <a:r>
              <a:rPr lang="zh-CN" altLang="en-US" dirty="0"/>
              <a:t>通用</a:t>
            </a:r>
            <a:r>
              <a:rPr lang="en-US" altLang="zh-CN" dirty="0"/>
              <a:t>PPT</a:t>
            </a:r>
            <a:r>
              <a:rPr lang="zh-CN" altLang="en-US" dirty="0"/>
              <a:t>模板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BC04116A-E608-493B-9DA2-CE75C9EBC70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zh-CN" spc="150" dirty="0"/>
              <a:t>General PPT Template For Thesis Defense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146C4C81-F1E3-4BF3-AE14-2E46281373B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0862" y="4965807"/>
            <a:ext cx="3944938" cy="330200"/>
          </a:xfrm>
        </p:spPr>
        <p:txBody>
          <a:bodyPr/>
          <a:lstStyle/>
          <a:p>
            <a:r>
              <a:rPr lang="zh-CN" altLang="en-US" dirty="0"/>
              <a:t>▶</a:t>
            </a:r>
            <a:r>
              <a:rPr lang="zh-CN" altLang="en-US" dirty="0">
                <a:solidFill>
                  <a:schemeClr val="accent3"/>
                </a:solidFill>
              </a:rPr>
              <a:t> </a:t>
            </a:r>
            <a:r>
              <a:rPr lang="zh-CN" altLang="en-US" dirty="0">
                <a:solidFill>
                  <a:schemeClr val="tx2"/>
                </a:solidFill>
              </a:rPr>
              <a:t>指导老师：</a:t>
            </a:r>
            <a:r>
              <a:rPr lang="en-US" altLang="zh-CN" dirty="0">
                <a:solidFill>
                  <a:schemeClr val="tx2"/>
                </a:solidFill>
              </a:rPr>
              <a:t>xxx </a:t>
            </a:r>
            <a:r>
              <a:rPr lang="zh-CN" altLang="en-US" dirty="0">
                <a:solidFill>
                  <a:schemeClr val="tx2"/>
                </a:solidFill>
              </a:rPr>
              <a:t>丨答辩学生：</a:t>
            </a:r>
            <a:r>
              <a:rPr lang="en-US" altLang="zh-CN" dirty="0">
                <a:solidFill>
                  <a:schemeClr val="tx2"/>
                </a:solidFill>
              </a:rPr>
              <a:t>xxx</a:t>
            </a:r>
          </a:p>
        </p:txBody>
      </p:sp>
    </p:spTree>
    <p:extLst>
      <p:ext uri="{BB962C8B-B14F-4D97-AF65-F5344CB8AC3E}">
        <p14:creationId xmlns:p14="http://schemas.microsoft.com/office/powerpoint/2010/main" val="273996219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矩形 47">
            <a:extLst>
              <a:ext uri="{FF2B5EF4-FFF2-40B4-BE49-F238E27FC236}">
                <a16:creationId xmlns="" xmlns:a16="http://schemas.microsoft.com/office/drawing/2014/main" id="{B8372FB3-1266-45F2-9BA1-3B7DEEE4E28E}"/>
              </a:ext>
            </a:extLst>
          </p:cNvPr>
          <p:cNvSpPr/>
          <p:nvPr/>
        </p:nvSpPr>
        <p:spPr>
          <a:xfrm>
            <a:off x="-2377917" y="1235893"/>
            <a:ext cx="4718139" cy="4696533"/>
          </a:xfrm>
          <a:prstGeom prst="rect">
            <a:avLst/>
          </a:prstGeom>
          <a:blipFill dpi="0" rotWithShape="1">
            <a:blip r:embed="rId3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9" name="矩形 48">
            <a:extLst>
              <a:ext uri="{FF2B5EF4-FFF2-40B4-BE49-F238E27FC236}">
                <a16:creationId xmlns="" xmlns:a16="http://schemas.microsoft.com/office/drawing/2014/main" id="{1B05F136-8428-4B28-A38F-1C0806756EB8}"/>
              </a:ext>
            </a:extLst>
          </p:cNvPr>
          <p:cNvSpPr/>
          <p:nvPr/>
        </p:nvSpPr>
        <p:spPr>
          <a:xfrm>
            <a:off x="9841728" y="1235893"/>
            <a:ext cx="4718139" cy="4696533"/>
          </a:xfrm>
          <a:prstGeom prst="rect">
            <a:avLst/>
          </a:prstGeom>
          <a:blipFill dpi="0" rotWithShape="1">
            <a:blip r:embed="rId3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D5685E19-2834-44C7-AAA8-AD44092837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循环关系页</a:t>
            </a:r>
          </a:p>
        </p:txBody>
      </p:sp>
      <p:grpSp>
        <p:nvGrpSpPr>
          <p:cNvPr id="25" name="组合 24">
            <a:extLst>
              <a:ext uri="{FF2B5EF4-FFF2-40B4-BE49-F238E27FC236}">
                <a16:creationId xmlns="" xmlns:a16="http://schemas.microsoft.com/office/drawing/2014/main" id="{A644E194-D812-450C-87DF-D8BDCE6A6DDC}"/>
              </a:ext>
            </a:extLst>
          </p:cNvPr>
          <p:cNvGrpSpPr/>
          <p:nvPr/>
        </p:nvGrpSpPr>
        <p:grpSpPr>
          <a:xfrm>
            <a:off x="4137373" y="1215639"/>
            <a:ext cx="3917253" cy="3913035"/>
            <a:chOff x="4137373" y="1665581"/>
            <a:chExt cx="3917253" cy="3913035"/>
          </a:xfrm>
        </p:grpSpPr>
        <p:sp>
          <p:nvSpPr>
            <p:cNvPr id="13" name="箭头: 环形 12">
              <a:extLst>
                <a:ext uri="{FF2B5EF4-FFF2-40B4-BE49-F238E27FC236}">
                  <a16:creationId xmlns="" xmlns:a16="http://schemas.microsoft.com/office/drawing/2014/main" id="{666EC88D-7766-41D5-AC4A-83F11C1FB1C0}"/>
                </a:ext>
              </a:extLst>
            </p:cNvPr>
            <p:cNvSpPr/>
            <p:nvPr/>
          </p:nvSpPr>
          <p:spPr>
            <a:xfrm>
              <a:off x="4332454" y="1779858"/>
              <a:ext cx="3527090" cy="3527090"/>
            </a:xfrm>
            <a:prstGeom prst="circularArrow">
              <a:avLst>
                <a:gd name="adj1" fmla="val 5202"/>
                <a:gd name="adj2" fmla="val 336015"/>
                <a:gd name="adj3" fmla="val 12297380"/>
                <a:gd name="adj4" fmla="val 10771160"/>
                <a:gd name="adj5" fmla="val 6068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grpSp>
          <p:nvGrpSpPr>
            <p:cNvPr id="24" name="组合 23">
              <a:extLst>
                <a:ext uri="{FF2B5EF4-FFF2-40B4-BE49-F238E27FC236}">
                  <a16:creationId xmlns="" xmlns:a16="http://schemas.microsoft.com/office/drawing/2014/main" id="{D8D50BC4-778C-4306-A9EC-CB160B84BC1D}"/>
                </a:ext>
              </a:extLst>
            </p:cNvPr>
            <p:cNvGrpSpPr/>
            <p:nvPr/>
          </p:nvGrpSpPr>
          <p:grpSpPr>
            <a:xfrm>
              <a:off x="4137373" y="1665581"/>
              <a:ext cx="3917253" cy="3913035"/>
              <a:chOff x="4137373" y="1665581"/>
              <a:chExt cx="3917253" cy="3913035"/>
            </a:xfrm>
          </p:grpSpPr>
          <p:sp>
            <p:nvSpPr>
              <p:cNvPr id="6" name="任意多边形: 形状 5">
                <a:extLst>
                  <a:ext uri="{FF2B5EF4-FFF2-40B4-BE49-F238E27FC236}">
                    <a16:creationId xmlns="" xmlns:a16="http://schemas.microsoft.com/office/drawing/2014/main" id="{22149319-A602-4AD4-A931-32FC4E463633}"/>
                  </a:ext>
                </a:extLst>
              </p:cNvPr>
              <p:cNvSpPr/>
              <p:nvPr/>
            </p:nvSpPr>
            <p:spPr>
              <a:xfrm>
                <a:off x="6545341" y="1940389"/>
                <a:ext cx="940840" cy="940840"/>
              </a:xfrm>
              <a:custGeom>
                <a:avLst/>
                <a:gdLst>
                  <a:gd name="connsiteX0" fmla="*/ 0 w 940840"/>
                  <a:gd name="connsiteY0" fmla="*/ 0 h 940840"/>
                  <a:gd name="connsiteX1" fmla="*/ 940840 w 940840"/>
                  <a:gd name="connsiteY1" fmla="*/ 0 h 940840"/>
                  <a:gd name="connsiteX2" fmla="*/ 940840 w 940840"/>
                  <a:gd name="connsiteY2" fmla="*/ 940840 h 940840"/>
                  <a:gd name="connsiteX3" fmla="*/ 0 w 940840"/>
                  <a:gd name="connsiteY3" fmla="*/ 940840 h 940840"/>
                  <a:gd name="connsiteX4" fmla="*/ 0 w 940840"/>
                  <a:gd name="connsiteY4" fmla="*/ 0 h 94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0840" h="940840">
                    <a:moveTo>
                      <a:pt x="0" y="0"/>
                    </a:moveTo>
                    <a:lnTo>
                      <a:pt x="940840" y="0"/>
                    </a:lnTo>
                    <a:lnTo>
                      <a:pt x="940840" y="940840"/>
                    </a:lnTo>
                    <a:lnTo>
                      <a:pt x="0" y="940840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dk1">
                  <a:alpha val="0"/>
                  <a:hueOff val="0"/>
                  <a:satOff val="0"/>
                  <a:lumOff val="0"/>
                  <a:alphaOff val="0"/>
                </a:schemeClr>
              </a:lnRef>
              <a:fillRef idx="0">
                <a:schemeClr val="lt1">
                  <a:alpha val="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lt1">
                  <a:alpha val="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spcFirstLastPara="0" vert="horz" wrap="square" lIns="25400" tIns="25400" rIns="25400" bIns="25400" numCol="1" spcCol="1270" anchor="ctr" anchorCtr="0">
                <a:noAutofit/>
              </a:bodyPr>
              <a:lstStyle/>
              <a:p>
                <a:pPr marL="0" lvl="0" indent="0" algn="ctr" defTabSz="88900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None/>
                </a:pPr>
                <a:r>
                  <a:rPr lang="zh-CN" altLang="en-US" kern="1200" dirty="0">
                    <a:solidFill>
                      <a:schemeClr val="tx2"/>
                    </a:solidFill>
                    <a:latin typeface="思源黑体 CN Light" panose="020B0300000000000000" pitchFamily="34" charset="-122"/>
                    <a:ea typeface="思源黑体 CN Light" panose="020B0300000000000000" pitchFamily="34" charset="-122"/>
                  </a:rPr>
                  <a:t>关键词</a:t>
                </a:r>
                <a:endParaRPr lang="zh-CN" altLang="en-US" kern="1200" dirty="0"/>
              </a:p>
            </p:txBody>
          </p:sp>
          <p:sp>
            <p:nvSpPr>
              <p:cNvPr id="7" name="箭头: 环形 6">
                <a:extLst>
                  <a:ext uri="{FF2B5EF4-FFF2-40B4-BE49-F238E27FC236}">
                    <a16:creationId xmlns="" xmlns:a16="http://schemas.microsoft.com/office/drawing/2014/main" id="{51AC566E-4E74-4E21-B84E-A4FA5E0C509A}"/>
                  </a:ext>
                </a:extLst>
              </p:cNvPr>
              <p:cNvSpPr/>
              <p:nvPr/>
            </p:nvSpPr>
            <p:spPr>
              <a:xfrm>
                <a:off x="4332454" y="1779858"/>
                <a:ext cx="3527090" cy="3527090"/>
              </a:xfrm>
              <a:prstGeom prst="circularArrow">
                <a:avLst>
                  <a:gd name="adj1" fmla="val 5202"/>
                  <a:gd name="adj2" fmla="val 336015"/>
                  <a:gd name="adj3" fmla="val 21292825"/>
                  <a:gd name="adj4" fmla="val 19766604"/>
                  <a:gd name="adj5" fmla="val 6068"/>
                </a:avLst>
              </a:prstGeom>
              <a:solidFill>
                <a:schemeClr val="accent1">
                  <a:lumMod val="60000"/>
                  <a:lumOff val="40000"/>
                </a:schemeClr>
              </a:solidFill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</p:sp>
          <p:sp>
            <p:nvSpPr>
              <p:cNvPr id="8" name="任意多边形: 形状 7">
                <a:extLst>
                  <a:ext uri="{FF2B5EF4-FFF2-40B4-BE49-F238E27FC236}">
                    <a16:creationId xmlns="" xmlns:a16="http://schemas.microsoft.com/office/drawing/2014/main" id="{7282A3EB-9A24-4E3C-BAF2-DCF3CF644E12}"/>
                  </a:ext>
                </a:extLst>
              </p:cNvPr>
              <p:cNvSpPr/>
              <p:nvPr/>
            </p:nvSpPr>
            <p:spPr>
              <a:xfrm>
                <a:off x="7113786" y="3556531"/>
                <a:ext cx="940840" cy="940840"/>
              </a:xfrm>
              <a:custGeom>
                <a:avLst/>
                <a:gdLst>
                  <a:gd name="connsiteX0" fmla="*/ 0 w 940840"/>
                  <a:gd name="connsiteY0" fmla="*/ 0 h 940840"/>
                  <a:gd name="connsiteX1" fmla="*/ 940840 w 940840"/>
                  <a:gd name="connsiteY1" fmla="*/ 0 h 940840"/>
                  <a:gd name="connsiteX2" fmla="*/ 940840 w 940840"/>
                  <a:gd name="connsiteY2" fmla="*/ 940840 h 940840"/>
                  <a:gd name="connsiteX3" fmla="*/ 0 w 940840"/>
                  <a:gd name="connsiteY3" fmla="*/ 940840 h 940840"/>
                  <a:gd name="connsiteX4" fmla="*/ 0 w 940840"/>
                  <a:gd name="connsiteY4" fmla="*/ 0 h 94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0840" h="940840">
                    <a:moveTo>
                      <a:pt x="0" y="0"/>
                    </a:moveTo>
                    <a:lnTo>
                      <a:pt x="940840" y="0"/>
                    </a:lnTo>
                    <a:lnTo>
                      <a:pt x="940840" y="940840"/>
                    </a:lnTo>
                    <a:lnTo>
                      <a:pt x="0" y="940840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dk1">
                  <a:alpha val="0"/>
                  <a:hueOff val="0"/>
                  <a:satOff val="0"/>
                  <a:lumOff val="0"/>
                  <a:alphaOff val="0"/>
                </a:schemeClr>
              </a:lnRef>
              <a:fillRef idx="0">
                <a:schemeClr val="lt1">
                  <a:alpha val="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lt1">
                  <a:alpha val="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spcFirstLastPara="0" vert="horz" wrap="square" lIns="25400" tIns="25400" rIns="25400" bIns="25400" numCol="1" spcCol="1270" anchor="ctr" anchorCtr="0">
                <a:noAutofit/>
              </a:bodyPr>
              <a:lstStyle/>
              <a:p>
                <a:pPr marL="0" lvl="0" indent="0" algn="ctr" defTabSz="88900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None/>
                </a:pPr>
                <a:r>
                  <a:rPr lang="zh-CN" altLang="en-US" kern="1200" dirty="0">
                    <a:solidFill>
                      <a:schemeClr val="tx2"/>
                    </a:solidFill>
                    <a:latin typeface="思源黑体 CN Light" panose="020B0300000000000000" pitchFamily="34" charset="-122"/>
                    <a:ea typeface="思源黑体 CN Light" panose="020B0300000000000000" pitchFamily="34" charset="-122"/>
                  </a:rPr>
                  <a:t>关键词</a:t>
                </a:r>
                <a:endParaRPr lang="zh-CN" altLang="en-US" kern="1200" dirty="0"/>
              </a:p>
            </p:txBody>
          </p:sp>
          <p:sp>
            <p:nvSpPr>
              <p:cNvPr id="9" name="箭头: 环形 8">
                <a:extLst>
                  <a:ext uri="{FF2B5EF4-FFF2-40B4-BE49-F238E27FC236}">
                    <a16:creationId xmlns="" xmlns:a16="http://schemas.microsoft.com/office/drawing/2014/main" id="{77448A09-8FEC-45E3-BD23-D40AB62CFD9B}"/>
                  </a:ext>
                </a:extLst>
              </p:cNvPr>
              <p:cNvSpPr/>
              <p:nvPr/>
            </p:nvSpPr>
            <p:spPr>
              <a:xfrm>
                <a:off x="4427693" y="1694133"/>
                <a:ext cx="3527090" cy="3527090"/>
              </a:xfrm>
              <a:prstGeom prst="circularArrow">
                <a:avLst>
                  <a:gd name="adj1" fmla="val 5202"/>
                  <a:gd name="adj2" fmla="val 336015"/>
                  <a:gd name="adj3" fmla="val 4014266"/>
                  <a:gd name="adj4" fmla="val 2253829"/>
                  <a:gd name="adj5" fmla="val 6068"/>
                </a:avLst>
              </a:prstGeom>
              <a:solidFill>
                <a:schemeClr val="accent1">
                  <a:hueOff val="0"/>
                  <a:satOff val="0"/>
                  <a:lumOff val="0"/>
                  <a:alpha val="84000"/>
                </a:schemeClr>
              </a:solidFill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</p:sp>
          <p:sp>
            <p:nvSpPr>
              <p:cNvPr id="10" name="任意多边形: 形状 9">
                <a:extLst>
                  <a:ext uri="{FF2B5EF4-FFF2-40B4-BE49-F238E27FC236}">
                    <a16:creationId xmlns="" xmlns:a16="http://schemas.microsoft.com/office/drawing/2014/main" id="{35DEB9FE-76F2-40AA-B2BE-32CBC503BD0A}"/>
                  </a:ext>
                </a:extLst>
              </p:cNvPr>
              <p:cNvSpPr/>
              <p:nvPr/>
            </p:nvSpPr>
            <p:spPr>
              <a:xfrm>
                <a:off x="5625579" y="4637776"/>
                <a:ext cx="940840" cy="940840"/>
              </a:xfrm>
              <a:custGeom>
                <a:avLst/>
                <a:gdLst>
                  <a:gd name="connsiteX0" fmla="*/ 0 w 940840"/>
                  <a:gd name="connsiteY0" fmla="*/ 0 h 940840"/>
                  <a:gd name="connsiteX1" fmla="*/ 940840 w 940840"/>
                  <a:gd name="connsiteY1" fmla="*/ 0 h 940840"/>
                  <a:gd name="connsiteX2" fmla="*/ 940840 w 940840"/>
                  <a:gd name="connsiteY2" fmla="*/ 940840 h 940840"/>
                  <a:gd name="connsiteX3" fmla="*/ 0 w 940840"/>
                  <a:gd name="connsiteY3" fmla="*/ 940840 h 940840"/>
                  <a:gd name="connsiteX4" fmla="*/ 0 w 940840"/>
                  <a:gd name="connsiteY4" fmla="*/ 0 h 94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0840" h="940840">
                    <a:moveTo>
                      <a:pt x="0" y="0"/>
                    </a:moveTo>
                    <a:lnTo>
                      <a:pt x="940840" y="0"/>
                    </a:lnTo>
                    <a:lnTo>
                      <a:pt x="940840" y="940840"/>
                    </a:lnTo>
                    <a:lnTo>
                      <a:pt x="0" y="940840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dk1">
                  <a:alpha val="0"/>
                  <a:hueOff val="0"/>
                  <a:satOff val="0"/>
                  <a:lumOff val="0"/>
                  <a:alphaOff val="0"/>
                </a:schemeClr>
              </a:lnRef>
              <a:fillRef idx="0">
                <a:schemeClr val="lt1">
                  <a:alpha val="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lt1">
                  <a:alpha val="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spcFirstLastPara="0" vert="horz" wrap="square" lIns="25400" tIns="25400" rIns="25400" bIns="25400" numCol="1" spcCol="1270" anchor="ctr" anchorCtr="0">
                <a:noAutofit/>
              </a:bodyPr>
              <a:lstStyle/>
              <a:p>
                <a:pPr marL="0" lvl="0" indent="0" algn="ctr" defTabSz="88900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None/>
                </a:pPr>
                <a:r>
                  <a:rPr lang="zh-CN" altLang="en-US" kern="1200" dirty="0">
                    <a:solidFill>
                      <a:schemeClr val="tx2"/>
                    </a:solidFill>
                    <a:latin typeface="思源黑体 CN Light" panose="020B0300000000000000" pitchFamily="34" charset="-122"/>
                    <a:ea typeface="思源黑体 CN Light" panose="020B0300000000000000" pitchFamily="34" charset="-122"/>
                  </a:rPr>
                  <a:t>关键词</a:t>
                </a:r>
                <a:endParaRPr lang="zh-CN" altLang="en-US" kern="1200" dirty="0"/>
              </a:p>
            </p:txBody>
          </p:sp>
          <p:sp>
            <p:nvSpPr>
              <p:cNvPr id="11" name="箭头: 环形 10">
                <a:extLst>
                  <a:ext uri="{FF2B5EF4-FFF2-40B4-BE49-F238E27FC236}">
                    <a16:creationId xmlns="" xmlns:a16="http://schemas.microsoft.com/office/drawing/2014/main" id="{B15466B9-684E-4AB0-A5BA-1BD26270B633}"/>
                  </a:ext>
                </a:extLst>
              </p:cNvPr>
              <p:cNvSpPr/>
              <p:nvPr/>
            </p:nvSpPr>
            <p:spPr>
              <a:xfrm>
                <a:off x="4227694" y="1665581"/>
                <a:ext cx="3527090" cy="3527090"/>
              </a:xfrm>
              <a:prstGeom prst="circularArrow">
                <a:avLst>
                  <a:gd name="adj1" fmla="val 5202"/>
                  <a:gd name="adj2" fmla="val 336015"/>
                  <a:gd name="adj3" fmla="val 8210155"/>
                  <a:gd name="adj4" fmla="val 6449719"/>
                  <a:gd name="adj5" fmla="val 6068"/>
                </a:avLst>
              </a:prstGeom>
              <a:solidFill>
                <a:schemeClr val="accent1"/>
              </a:solidFill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</p:sp>
          <p:sp>
            <p:nvSpPr>
              <p:cNvPr id="12" name="任意多边形: 形状 11">
                <a:extLst>
                  <a:ext uri="{FF2B5EF4-FFF2-40B4-BE49-F238E27FC236}">
                    <a16:creationId xmlns="" xmlns:a16="http://schemas.microsoft.com/office/drawing/2014/main" id="{B587DE98-8241-437D-ABF5-7F6AF2A3AB69}"/>
                  </a:ext>
                </a:extLst>
              </p:cNvPr>
              <p:cNvSpPr/>
              <p:nvPr/>
            </p:nvSpPr>
            <p:spPr>
              <a:xfrm>
                <a:off x="4137373" y="3556531"/>
                <a:ext cx="940840" cy="940840"/>
              </a:xfrm>
              <a:custGeom>
                <a:avLst/>
                <a:gdLst>
                  <a:gd name="connsiteX0" fmla="*/ 0 w 940840"/>
                  <a:gd name="connsiteY0" fmla="*/ 0 h 940840"/>
                  <a:gd name="connsiteX1" fmla="*/ 940840 w 940840"/>
                  <a:gd name="connsiteY1" fmla="*/ 0 h 940840"/>
                  <a:gd name="connsiteX2" fmla="*/ 940840 w 940840"/>
                  <a:gd name="connsiteY2" fmla="*/ 940840 h 940840"/>
                  <a:gd name="connsiteX3" fmla="*/ 0 w 940840"/>
                  <a:gd name="connsiteY3" fmla="*/ 940840 h 940840"/>
                  <a:gd name="connsiteX4" fmla="*/ 0 w 940840"/>
                  <a:gd name="connsiteY4" fmla="*/ 0 h 94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0840" h="940840">
                    <a:moveTo>
                      <a:pt x="0" y="0"/>
                    </a:moveTo>
                    <a:lnTo>
                      <a:pt x="940840" y="0"/>
                    </a:lnTo>
                    <a:lnTo>
                      <a:pt x="940840" y="940840"/>
                    </a:lnTo>
                    <a:lnTo>
                      <a:pt x="0" y="940840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dk1">
                  <a:alpha val="0"/>
                  <a:hueOff val="0"/>
                  <a:satOff val="0"/>
                  <a:lumOff val="0"/>
                  <a:alphaOff val="0"/>
                </a:schemeClr>
              </a:lnRef>
              <a:fillRef idx="0">
                <a:schemeClr val="lt1">
                  <a:alpha val="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lt1">
                  <a:alpha val="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spcFirstLastPara="0" vert="horz" wrap="square" lIns="25400" tIns="25400" rIns="25400" bIns="25400" numCol="1" spcCol="1270" anchor="ctr" anchorCtr="0">
                <a:noAutofit/>
              </a:bodyPr>
              <a:lstStyle/>
              <a:p>
                <a:pPr marL="0" lvl="0" indent="0" algn="ctr" defTabSz="88900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None/>
                </a:pPr>
                <a:r>
                  <a:rPr lang="zh-CN" altLang="en-US" kern="1200" dirty="0">
                    <a:solidFill>
                      <a:schemeClr val="tx2"/>
                    </a:solidFill>
                    <a:latin typeface="思源黑体 CN Light" panose="020B0300000000000000" pitchFamily="34" charset="-122"/>
                    <a:ea typeface="思源黑体 CN Light" panose="020B0300000000000000" pitchFamily="34" charset="-122"/>
                  </a:rPr>
                  <a:t>关键词</a:t>
                </a:r>
                <a:endParaRPr lang="zh-CN" altLang="en-US" kern="1200" dirty="0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="" xmlns:a16="http://schemas.microsoft.com/office/drawing/2014/main" id="{54F44713-2783-45DB-8081-5558CA1A91D5}"/>
                  </a:ext>
                </a:extLst>
              </p:cNvPr>
              <p:cNvSpPr/>
              <p:nvPr/>
            </p:nvSpPr>
            <p:spPr>
              <a:xfrm>
                <a:off x="4705817" y="1940389"/>
                <a:ext cx="940840" cy="940840"/>
              </a:xfrm>
              <a:custGeom>
                <a:avLst/>
                <a:gdLst>
                  <a:gd name="connsiteX0" fmla="*/ 0 w 940840"/>
                  <a:gd name="connsiteY0" fmla="*/ 0 h 940840"/>
                  <a:gd name="connsiteX1" fmla="*/ 940840 w 940840"/>
                  <a:gd name="connsiteY1" fmla="*/ 0 h 940840"/>
                  <a:gd name="connsiteX2" fmla="*/ 940840 w 940840"/>
                  <a:gd name="connsiteY2" fmla="*/ 940840 h 940840"/>
                  <a:gd name="connsiteX3" fmla="*/ 0 w 940840"/>
                  <a:gd name="connsiteY3" fmla="*/ 940840 h 940840"/>
                  <a:gd name="connsiteX4" fmla="*/ 0 w 940840"/>
                  <a:gd name="connsiteY4" fmla="*/ 0 h 94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0840" h="940840">
                    <a:moveTo>
                      <a:pt x="0" y="0"/>
                    </a:moveTo>
                    <a:lnTo>
                      <a:pt x="940840" y="0"/>
                    </a:lnTo>
                    <a:lnTo>
                      <a:pt x="940840" y="940840"/>
                    </a:lnTo>
                    <a:lnTo>
                      <a:pt x="0" y="940840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dk1">
                  <a:alpha val="0"/>
                  <a:hueOff val="0"/>
                  <a:satOff val="0"/>
                  <a:lumOff val="0"/>
                  <a:alphaOff val="0"/>
                </a:schemeClr>
              </a:lnRef>
              <a:fillRef idx="0">
                <a:schemeClr val="lt1">
                  <a:alpha val="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lt1">
                  <a:alpha val="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tx1">
                  <a:hueOff val="0"/>
                  <a:satOff val="0"/>
                  <a:lumOff val="0"/>
                  <a:alphaOff val="0"/>
                </a:schemeClr>
              </a:fontRef>
            </p:style>
            <p:txBody>
              <a:bodyPr spcFirstLastPara="0" vert="horz" wrap="square" lIns="25400" tIns="25400" rIns="25400" bIns="25400" numCol="1" spcCol="1270" anchor="ctr" anchorCtr="0">
                <a:noAutofit/>
              </a:bodyPr>
              <a:lstStyle/>
              <a:p>
                <a:pPr marL="0" lvl="0" indent="0" algn="ctr" defTabSz="88900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  <a:buNone/>
                </a:pPr>
                <a:r>
                  <a:rPr lang="zh-CN" altLang="en-US" kern="1200" dirty="0">
                    <a:solidFill>
                      <a:schemeClr val="tx2"/>
                    </a:solidFill>
                    <a:latin typeface="思源黑体 CN Light" panose="020B0300000000000000" pitchFamily="34" charset="-122"/>
                    <a:ea typeface="思源黑体 CN Light" panose="020B0300000000000000" pitchFamily="34" charset="-122"/>
                  </a:rPr>
                  <a:t>关键词</a:t>
                </a:r>
                <a:endParaRPr lang="zh-CN" altLang="en-US" kern="1200" dirty="0">
                  <a:solidFill>
                    <a:schemeClr val="tx2"/>
                  </a:solidFill>
                </a:endParaRPr>
              </a:p>
            </p:txBody>
          </p:sp>
          <p:sp>
            <p:nvSpPr>
              <p:cNvPr id="15" name="箭头: 环形 14">
                <a:extLst>
                  <a:ext uri="{FF2B5EF4-FFF2-40B4-BE49-F238E27FC236}">
                    <a16:creationId xmlns="" xmlns:a16="http://schemas.microsoft.com/office/drawing/2014/main" id="{1932D221-548A-485C-AD45-7B6539882839}"/>
                  </a:ext>
                </a:extLst>
              </p:cNvPr>
              <p:cNvSpPr/>
              <p:nvPr/>
            </p:nvSpPr>
            <p:spPr>
              <a:xfrm>
                <a:off x="4332454" y="1779858"/>
                <a:ext cx="3527090" cy="3527090"/>
              </a:xfrm>
              <a:prstGeom prst="circularArrow">
                <a:avLst>
                  <a:gd name="adj1" fmla="val 5202"/>
                  <a:gd name="adj2" fmla="val 336015"/>
                  <a:gd name="adj3" fmla="val 16865256"/>
                  <a:gd name="adj4" fmla="val 15198729"/>
                  <a:gd name="adj5" fmla="val 6068"/>
                </a:avLst>
              </a:prstGeom>
              <a:solidFill>
                <a:schemeClr val="accent1">
                  <a:lumMod val="40000"/>
                  <a:lumOff val="60000"/>
                </a:schemeClr>
              </a:solidFill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</p:sp>
        </p:grpSp>
      </p:grpSp>
      <p:sp>
        <p:nvSpPr>
          <p:cNvPr id="29" name="文本框 28">
            <a:extLst>
              <a:ext uri="{FF2B5EF4-FFF2-40B4-BE49-F238E27FC236}">
                <a16:creationId xmlns="" xmlns:a16="http://schemas.microsoft.com/office/drawing/2014/main" id="{CE072327-6E0C-467E-91AF-6EE42580EC1E}"/>
              </a:ext>
            </a:extLst>
          </p:cNvPr>
          <p:cNvSpPr txBox="1"/>
          <p:nvPr/>
        </p:nvSpPr>
        <p:spPr>
          <a:xfrm>
            <a:off x="8508412" y="3166899"/>
            <a:ext cx="2398918" cy="909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学校坐落于中国南方名城广州，拥有大学城、东风路、龙洞、番禺等多个校区。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="" xmlns:a16="http://schemas.microsoft.com/office/drawing/2014/main" id="{0E0E7FC5-8C52-4D48-88AF-68BB8800FC82}"/>
              </a:ext>
            </a:extLst>
          </p:cNvPr>
          <p:cNvSpPr txBox="1"/>
          <p:nvPr/>
        </p:nvSpPr>
        <p:spPr>
          <a:xfrm>
            <a:off x="8082735" y="1367576"/>
            <a:ext cx="2398918" cy="909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学校坐落于中国南方名城广州，拥有大学城、东风路、龙洞、番禺等多个校区。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="" xmlns:a16="http://schemas.microsoft.com/office/drawing/2014/main" id="{B52B2146-88C0-4E85-8259-8363C07C91C3}"/>
              </a:ext>
            </a:extLst>
          </p:cNvPr>
          <p:cNvSpPr txBox="1"/>
          <p:nvPr/>
        </p:nvSpPr>
        <p:spPr>
          <a:xfrm>
            <a:off x="1808166" y="1367576"/>
            <a:ext cx="2398918" cy="909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学校坐落于中国南方名城广州，拥有大学城、东风路、龙洞、番禺等多个校区。</a:t>
            </a:r>
          </a:p>
        </p:txBody>
      </p:sp>
      <p:sp>
        <p:nvSpPr>
          <p:cNvPr id="33" name="文本框 32">
            <a:extLst>
              <a:ext uri="{FF2B5EF4-FFF2-40B4-BE49-F238E27FC236}">
                <a16:creationId xmlns="" xmlns:a16="http://schemas.microsoft.com/office/drawing/2014/main" id="{9EA1FF67-E1A1-48DD-9A2D-5808C19DA77F}"/>
              </a:ext>
            </a:extLst>
          </p:cNvPr>
          <p:cNvSpPr txBox="1"/>
          <p:nvPr/>
        </p:nvSpPr>
        <p:spPr>
          <a:xfrm>
            <a:off x="1208968" y="3181925"/>
            <a:ext cx="2398918" cy="909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学校坐落于中国南方名城广州，拥有大学城、东风路、龙洞、番禺等多个校区。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="" xmlns:a16="http://schemas.microsoft.com/office/drawing/2014/main" id="{D9F2862A-80F1-4642-BF64-A4FAC14640D9}"/>
              </a:ext>
            </a:extLst>
          </p:cNvPr>
          <p:cNvSpPr txBox="1"/>
          <p:nvPr/>
        </p:nvSpPr>
        <p:spPr>
          <a:xfrm>
            <a:off x="4896540" y="4897551"/>
            <a:ext cx="2398918" cy="909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学校坐落于中国南方名城广州，拥有大学城、东风路、龙洞、番禺等多个校区。</a:t>
            </a:r>
          </a:p>
        </p:txBody>
      </p:sp>
      <p:cxnSp>
        <p:nvCxnSpPr>
          <p:cNvPr id="35" name="直接连接符 34">
            <a:extLst>
              <a:ext uri="{FF2B5EF4-FFF2-40B4-BE49-F238E27FC236}">
                <a16:creationId xmlns="" xmlns:a16="http://schemas.microsoft.com/office/drawing/2014/main" id="{D1959DB0-275D-4BC7-A484-EC6852299771}"/>
              </a:ext>
            </a:extLst>
          </p:cNvPr>
          <p:cNvCxnSpPr>
            <a:cxnSpLocks/>
          </p:cNvCxnSpPr>
          <p:nvPr/>
        </p:nvCxnSpPr>
        <p:spPr>
          <a:xfrm flipH="1">
            <a:off x="7954783" y="3554866"/>
            <a:ext cx="458390" cy="0"/>
          </a:xfrm>
          <a:prstGeom prst="line">
            <a:avLst/>
          </a:prstGeom>
          <a:ln w="19050" cap="rnd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1"/>
              <a:tileRect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>
            <a:extLst>
              <a:ext uri="{FF2B5EF4-FFF2-40B4-BE49-F238E27FC236}">
                <a16:creationId xmlns="" xmlns:a16="http://schemas.microsoft.com/office/drawing/2014/main" id="{D6594953-6107-4D21-907B-4B68E68E3E6D}"/>
              </a:ext>
            </a:extLst>
          </p:cNvPr>
          <p:cNvCxnSpPr>
            <a:cxnSpLocks/>
          </p:cNvCxnSpPr>
          <p:nvPr/>
        </p:nvCxnSpPr>
        <p:spPr>
          <a:xfrm flipH="1">
            <a:off x="3733451" y="3554866"/>
            <a:ext cx="458390" cy="0"/>
          </a:xfrm>
          <a:prstGeom prst="line">
            <a:avLst/>
          </a:prstGeom>
          <a:ln w="19050" cap="rnd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10800000" scaled="1"/>
              <a:tileRect/>
            </a:gra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>
            <a:extLst>
              <a:ext uri="{FF2B5EF4-FFF2-40B4-BE49-F238E27FC236}">
                <a16:creationId xmlns="" xmlns:a16="http://schemas.microsoft.com/office/drawing/2014/main" id="{94F51205-FCD2-4DF1-A3B9-9044FD8DCA35}"/>
              </a:ext>
            </a:extLst>
          </p:cNvPr>
          <p:cNvCxnSpPr>
            <a:cxnSpLocks/>
          </p:cNvCxnSpPr>
          <p:nvPr/>
        </p:nvCxnSpPr>
        <p:spPr>
          <a:xfrm flipH="1">
            <a:off x="7390697" y="1923447"/>
            <a:ext cx="458390" cy="0"/>
          </a:xfrm>
          <a:prstGeom prst="line">
            <a:avLst/>
          </a:prstGeom>
          <a:ln w="19050" cap="rnd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1"/>
              <a:tileRect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>
            <a:extLst>
              <a:ext uri="{FF2B5EF4-FFF2-40B4-BE49-F238E27FC236}">
                <a16:creationId xmlns="" xmlns:a16="http://schemas.microsoft.com/office/drawing/2014/main" id="{AA994F0F-D777-46F6-8691-09CBA6D7C61B}"/>
              </a:ext>
            </a:extLst>
          </p:cNvPr>
          <p:cNvCxnSpPr>
            <a:cxnSpLocks/>
          </p:cNvCxnSpPr>
          <p:nvPr/>
        </p:nvCxnSpPr>
        <p:spPr>
          <a:xfrm flipH="1">
            <a:off x="4301479" y="1923447"/>
            <a:ext cx="458390" cy="0"/>
          </a:xfrm>
          <a:prstGeom prst="line">
            <a:avLst/>
          </a:prstGeom>
          <a:ln w="19050" cap="rnd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10800000" scaled="1"/>
              <a:tileRect/>
            </a:gra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椭圆 42">
            <a:extLst>
              <a:ext uri="{FF2B5EF4-FFF2-40B4-BE49-F238E27FC236}">
                <a16:creationId xmlns="" xmlns:a16="http://schemas.microsoft.com/office/drawing/2014/main" id="{15EDDE95-C2C2-4559-8471-19DDBB8B91E5}"/>
              </a:ext>
            </a:extLst>
          </p:cNvPr>
          <p:cNvSpPr/>
          <p:nvPr/>
        </p:nvSpPr>
        <p:spPr>
          <a:xfrm>
            <a:off x="5541964" y="2585380"/>
            <a:ext cx="1108073" cy="110807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椭圆 44">
            <a:extLst>
              <a:ext uri="{FF2B5EF4-FFF2-40B4-BE49-F238E27FC236}">
                <a16:creationId xmlns="" xmlns:a16="http://schemas.microsoft.com/office/drawing/2014/main" id="{66DF448A-5B0A-4820-888B-29F60F138A49}"/>
              </a:ext>
            </a:extLst>
          </p:cNvPr>
          <p:cNvSpPr/>
          <p:nvPr/>
        </p:nvSpPr>
        <p:spPr>
          <a:xfrm>
            <a:off x="5677928" y="2721344"/>
            <a:ext cx="836144" cy="83614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iconfont-11910-5683726">
            <a:extLst>
              <a:ext uri="{FF2B5EF4-FFF2-40B4-BE49-F238E27FC236}">
                <a16:creationId xmlns="" xmlns:a16="http://schemas.microsoft.com/office/drawing/2014/main" id="{9DD7B4DA-33D2-40B1-A334-D207D37F20FD}"/>
              </a:ext>
            </a:extLst>
          </p:cNvPr>
          <p:cNvSpPr>
            <a:spLocks noChangeAspect="1"/>
          </p:cNvSpPr>
          <p:nvPr/>
        </p:nvSpPr>
        <p:spPr bwMode="auto">
          <a:xfrm>
            <a:off x="5876811" y="2920185"/>
            <a:ext cx="438379" cy="438463"/>
          </a:xfrm>
          <a:custGeom>
            <a:avLst/>
            <a:gdLst>
              <a:gd name="T0" fmla="*/ 5562 w 11125"/>
              <a:gd name="T1" fmla="*/ 0 h 11125"/>
              <a:gd name="T2" fmla="*/ 0 w 11125"/>
              <a:gd name="T3" fmla="*/ 5562 h 11125"/>
              <a:gd name="T4" fmla="*/ 5562 w 11125"/>
              <a:gd name="T5" fmla="*/ 11125 h 11125"/>
              <a:gd name="T6" fmla="*/ 11125 w 11125"/>
              <a:gd name="T7" fmla="*/ 5562 h 11125"/>
              <a:gd name="T8" fmla="*/ 5562 w 11125"/>
              <a:gd name="T9" fmla="*/ 0 h 11125"/>
              <a:gd name="T10" fmla="*/ 9312 w 11125"/>
              <a:gd name="T11" fmla="*/ 5562 h 11125"/>
              <a:gd name="T12" fmla="*/ 8912 w 11125"/>
              <a:gd name="T13" fmla="*/ 5962 h 11125"/>
              <a:gd name="T14" fmla="*/ 5962 w 11125"/>
              <a:gd name="T15" fmla="*/ 5962 h 11125"/>
              <a:gd name="T16" fmla="*/ 5962 w 11125"/>
              <a:gd name="T17" fmla="*/ 8912 h 11125"/>
              <a:gd name="T18" fmla="*/ 5562 w 11125"/>
              <a:gd name="T19" fmla="*/ 9312 h 11125"/>
              <a:gd name="T20" fmla="*/ 5162 w 11125"/>
              <a:gd name="T21" fmla="*/ 8912 h 11125"/>
              <a:gd name="T22" fmla="*/ 5162 w 11125"/>
              <a:gd name="T23" fmla="*/ 5962 h 11125"/>
              <a:gd name="T24" fmla="*/ 2212 w 11125"/>
              <a:gd name="T25" fmla="*/ 5962 h 11125"/>
              <a:gd name="T26" fmla="*/ 1812 w 11125"/>
              <a:gd name="T27" fmla="*/ 5562 h 11125"/>
              <a:gd name="T28" fmla="*/ 2212 w 11125"/>
              <a:gd name="T29" fmla="*/ 5162 h 11125"/>
              <a:gd name="T30" fmla="*/ 5162 w 11125"/>
              <a:gd name="T31" fmla="*/ 5162 h 11125"/>
              <a:gd name="T32" fmla="*/ 5162 w 11125"/>
              <a:gd name="T33" fmla="*/ 2212 h 11125"/>
              <a:gd name="T34" fmla="*/ 5562 w 11125"/>
              <a:gd name="T35" fmla="*/ 1812 h 11125"/>
              <a:gd name="T36" fmla="*/ 5962 w 11125"/>
              <a:gd name="T37" fmla="*/ 2212 h 11125"/>
              <a:gd name="T38" fmla="*/ 5962 w 11125"/>
              <a:gd name="T39" fmla="*/ 5162 h 11125"/>
              <a:gd name="T40" fmla="*/ 8912 w 11125"/>
              <a:gd name="T41" fmla="*/ 5162 h 11125"/>
              <a:gd name="T42" fmla="*/ 9312 w 11125"/>
              <a:gd name="T43" fmla="*/ 5562 h 11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125" h="11125">
                <a:moveTo>
                  <a:pt x="5562" y="0"/>
                </a:moveTo>
                <a:cubicBezTo>
                  <a:pt x="2490" y="0"/>
                  <a:pt x="0" y="2490"/>
                  <a:pt x="0" y="5562"/>
                </a:cubicBezTo>
                <a:cubicBezTo>
                  <a:pt x="0" y="8635"/>
                  <a:pt x="2490" y="11125"/>
                  <a:pt x="5562" y="11125"/>
                </a:cubicBezTo>
                <a:cubicBezTo>
                  <a:pt x="8635" y="11125"/>
                  <a:pt x="11125" y="8635"/>
                  <a:pt x="11125" y="5562"/>
                </a:cubicBezTo>
                <a:cubicBezTo>
                  <a:pt x="11125" y="2490"/>
                  <a:pt x="8634" y="0"/>
                  <a:pt x="5562" y="0"/>
                </a:cubicBezTo>
                <a:close/>
                <a:moveTo>
                  <a:pt x="9312" y="5562"/>
                </a:moveTo>
                <a:cubicBezTo>
                  <a:pt x="9312" y="5783"/>
                  <a:pt x="9134" y="5962"/>
                  <a:pt x="8912" y="5962"/>
                </a:cubicBezTo>
                <a:lnTo>
                  <a:pt x="5962" y="5962"/>
                </a:lnTo>
                <a:lnTo>
                  <a:pt x="5962" y="8912"/>
                </a:lnTo>
                <a:cubicBezTo>
                  <a:pt x="5962" y="9133"/>
                  <a:pt x="5784" y="9312"/>
                  <a:pt x="5562" y="9312"/>
                </a:cubicBezTo>
                <a:cubicBezTo>
                  <a:pt x="5341" y="9312"/>
                  <a:pt x="5162" y="9133"/>
                  <a:pt x="5162" y="8912"/>
                </a:cubicBezTo>
                <a:lnTo>
                  <a:pt x="5162" y="5962"/>
                </a:lnTo>
                <a:lnTo>
                  <a:pt x="2212" y="5962"/>
                </a:lnTo>
                <a:cubicBezTo>
                  <a:pt x="1991" y="5962"/>
                  <a:pt x="1812" y="5783"/>
                  <a:pt x="1812" y="5562"/>
                </a:cubicBezTo>
                <a:cubicBezTo>
                  <a:pt x="1812" y="5341"/>
                  <a:pt x="1991" y="5162"/>
                  <a:pt x="2212" y="5162"/>
                </a:cubicBezTo>
                <a:lnTo>
                  <a:pt x="5162" y="5162"/>
                </a:lnTo>
                <a:lnTo>
                  <a:pt x="5162" y="2212"/>
                </a:lnTo>
                <a:cubicBezTo>
                  <a:pt x="5162" y="1991"/>
                  <a:pt x="5341" y="1812"/>
                  <a:pt x="5562" y="1812"/>
                </a:cubicBezTo>
                <a:cubicBezTo>
                  <a:pt x="5784" y="1812"/>
                  <a:pt x="5962" y="1991"/>
                  <a:pt x="5962" y="2212"/>
                </a:cubicBezTo>
                <a:lnTo>
                  <a:pt x="5962" y="5162"/>
                </a:lnTo>
                <a:lnTo>
                  <a:pt x="8912" y="5162"/>
                </a:lnTo>
                <a:cubicBezTo>
                  <a:pt x="9134" y="5162"/>
                  <a:pt x="9312" y="5341"/>
                  <a:pt x="9312" y="556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47" name="亮红">
            <a:extLst>
              <a:ext uri="{FF2B5EF4-FFF2-40B4-BE49-F238E27FC236}">
                <a16:creationId xmlns="" xmlns:a16="http://schemas.microsoft.com/office/drawing/2014/main" id="{920D39E1-244A-49F9-A50E-DCE1BC66BD83}"/>
              </a:ext>
            </a:extLst>
          </p:cNvPr>
          <p:cNvSpPr/>
          <p:nvPr/>
        </p:nvSpPr>
        <p:spPr>
          <a:xfrm rot="19199061">
            <a:off x="5030651" y="2019509"/>
            <a:ext cx="2130699" cy="2130699"/>
          </a:xfrm>
          <a:prstGeom prst="ellipse">
            <a:avLst/>
          </a:prstGeom>
          <a:noFill/>
          <a:ln w="31750">
            <a:gradFill>
              <a:gsLst>
                <a:gs pos="0">
                  <a:schemeClr val="accent1">
                    <a:lumMod val="20000"/>
                    <a:lumOff val="80000"/>
                    <a:alpha val="85000"/>
                  </a:schemeClr>
                </a:gs>
                <a:gs pos="33000">
                  <a:schemeClr val="accent1">
                    <a:lumMod val="20000"/>
                    <a:lumOff val="80000"/>
                    <a:alpha val="0"/>
                  </a:schemeClr>
                </a:gs>
                <a:gs pos="6700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18319335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矩形 29">
            <a:extLst>
              <a:ext uri="{FF2B5EF4-FFF2-40B4-BE49-F238E27FC236}">
                <a16:creationId xmlns="" xmlns:a16="http://schemas.microsoft.com/office/drawing/2014/main" id="{854670F2-ECE6-4735-8931-77328E67006E}"/>
              </a:ext>
            </a:extLst>
          </p:cNvPr>
          <p:cNvSpPr/>
          <p:nvPr/>
        </p:nvSpPr>
        <p:spPr>
          <a:xfrm>
            <a:off x="-2377917" y="1235893"/>
            <a:ext cx="4718139" cy="4696533"/>
          </a:xfrm>
          <a:prstGeom prst="rect">
            <a:avLst/>
          </a:prstGeom>
          <a:blipFill dpi="0" rotWithShape="1">
            <a:blip r:embed="rId3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1" name="矩形 30">
            <a:extLst>
              <a:ext uri="{FF2B5EF4-FFF2-40B4-BE49-F238E27FC236}">
                <a16:creationId xmlns="" xmlns:a16="http://schemas.microsoft.com/office/drawing/2014/main" id="{C91BC240-C9E5-496B-A536-BA37B4A974DB}"/>
              </a:ext>
            </a:extLst>
          </p:cNvPr>
          <p:cNvSpPr/>
          <p:nvPr/>
        </p:nvSpPr>
        <p:spPr>
          <a:xfrm>
            <a:off x="9841728" y="1235893"/>
            <a:ext cx="4718139" cy="4696533"/>
          </a:xfrm>
          <a:prstGeom prst="rect">
            <a:avLst/>
          </a:prstGeom>
          <a:blipFill dpi="0" rotWithShape="1">
            <a:blip r:embed="rId3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3ADB214B-C799-4075-95FE-0C236B3690F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金字塔结构</a:t>
            </a:r>
          </a:p>
        </p:txBody>
      </p:sp>
      <p:graphicFrame>
        <p:nvGraphicFramePr>
          <p:cNvPr id="3" name="图示 2">
            <a:extLst>
              <a:ext uri="{FF2B5EF4-FFF2-40B4-BE49-F238E27FC236}">
                <a16:creationId xmlns="" xmlns:a16="http://schemas.microsoft.com/office/drawing/2014/main" id="{673D24BA-1EEB-40AA-A558-FB980C7A018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15480248"/>
              </p:ext>
            </p:extLst>
          </p:nvPr>
        </p:nvGraphicFramePr>
        <p:xfrm>
          <a:off x="632762" y="1417536"/>
          <a:ext cx="4492099" cy="402758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cxnSp>
        <p:nvCxnSpPr>
          <p:cNvPr id="4" name="直接连接符 3">
            <a:extLst>
              <a:ext uri="{FF2B5EF4-FFF2-40B4-BE49-F238E27FC236}">
                <a16:creationId xmlns="" xmlns:a16="http://schemas.microsoft.com/office/drawing/2014/main" id="{FF2E7942-8D5C-4C69-8277-A372695AD290}"/>
              </a:ext>
            </a:extLst>
          </p:cNvPr>
          <p:cNvCxnSpPr>
            <a:cxnSpLocks/>
          </p:cNvCxnSpPr>
          <p:nvPr/>
        </p:nvCxnSpPr>
        <p:spPr>
          <a:xfrm>
            <a:off x="1583257" y="5775611"/>
            <a:ext cx="2350114" cy="0"/>
          </a:xfrm>
          <a:prstGeom prst="line">
            <a:avLst/>
          </a:prstGeom>
          <a:ln w="15875" cap="rnd"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99000">
                  <a:schemeClr val="accent1">
                    <a:lumMod val="40000"/>
                    <a:lumOff val="60000"/>
                  </a:schemeClr>
                </a:gs>
              </a:gsLst>
              <a:lin ang="0" scaled="1"/>
              <a:tileRect/>
            </a:gra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>
            <a:extLst>
              <a:ext uri="{FF2B5EF4-FFF2-40B4-BE49-F238E27FC236}">
                <a16:creationId xmlns="" xmlns:a16="http://schemas.microsoft.com/office/drawing/2014/main" id="{56ABE99B-1C19-4CC3-91FA-FAA0E219DF94}"/>
              </a:ext>
            </a:extLst>
          </p:cNvPr>
          <p:cNvCxnSpPr>
            <a:cxnSpLocks/>
          </p:cNvCxnSpPr>
          <p:nvPr/>
        </p:nvCxnSpPr>
        <p:spPr>
          <a:xfrm flipV="1">
            <a:off x="887730" y="2566362"/>
            <a:ext cx="1098105" cy="1815139"/>
          </a:xfrm>
          <a:prstGeom prst="line">
            <a:avLst/>
          </a:prstGeom>
          <a:ln w="15875" cap="rnd"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99000">
                  <a:schemeClr val="accent1">
                    <a:lumMod val="40000"/>
                    <a:lumOff val="60000"/>
                  </a:schemeClr>
                </a:gs>
              </a:gsLst>
              <a:lin ang="0" scaled="1"/>
              <a:tileRect/>
            </a:gra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>
            <a:extLst>
              <a:ext uri="{FF2B5EF4-FFF2-40B4-BE49-F238E27FC236}">
                <a16:creationId xmlns="" xmlns:a16="http://schemas.microsoft.com/office/drawing/2014/main" id="{022712D7-B62F-4821-81A5-42256E074D41}"/>
              </a:ext>
            </a:extLst>
          </p:cNvPr>
          <p:cNvCxnSpPr>
            <a:cxnSpLocks/>
          </p:cNvCxnSpPr>
          <p:nvPr/>
        </p:nvCxnSpPr>
        <p:spPr>
          <a:xfrm flipH="1" flipV="1">
            <a:off x="3784600" y="2566362"/>
            <a:ext cx="1028700" cy="1815139"/>
          </a:xfrm>
          <a:prstGeom prst="line">
            <a:avLst/>
          </a:prstGeom>
          <a:ln w="15875" cap="rnd"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99000">
                  <a:schemeClr val="accent1">
                    <a:lumMod val="40000"/>
                    <a:lumOff val="60000"/>
                  </a:schemeClr>
                </a:gs>
              </a:gsLst>
              <a:lin ang="0" scaled="1"/>
              <a:tileRect/>
            </a:gra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>
            <a:extLst>
              <a:ext uri="{FF2B5EF4-FFF2-40B4-BE49-F238E27FC236}">
                <a16:creationId xmlns="" xmlns:a16="http://schemas.microsoft.com/office/drawing/2014/main" id="{8CB4E7F9-32B8-4EE4-92C6-8F8F57D3E761}"/>
              </a:ext>
            </a:extLst>
          </p:cNvPr>
          <p:cNvCxnSpPr>
            <a:cxnSpLocks/>
          </p:cNvCxnSpPr>
          <p:nvPr/>
        </p:nvCxnSpPr>
        <p:spPr>
          <a:xfrm flipH="1">
            <a:off x="3284691" y="2090816"/>
            <a:ext cx="2589916" cy="0"/>
          </a:xfrm>
          <a:prstGeom prst="line">
            <a:avLst/>
          </a:prstGeom>
          <a:ln w="19050" cap="rnd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1"/>
              <a:tileRect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椭圆 20">
            <a:extLst>
              <a:ext uri="{FF2B5EF4-FFF2-40B4-BE49-F238E27FC236}">
                <a16:creationId xmlns="" xmlns:a16="http://schemas.microsoft.com/office/drawing/2014/main" id="{BC63DFD9-BEB9-4FEA-92D0-23B6F0FB17C3}"/>
              </a:ext>
            </a:extLst>
          </p:cNvPr>
          <p:cNvSpPr/>
          <p:nvPr/>
        </p:nvSpPr>
        <p:spPr>
          <a:xfrm>
            <a:off x="5799200" y="2015410"/>
            <a:ext cx="150813" cy="150813"/>
          </a:xfrm>
          <a:prstGeom prst="ellipse">
            <a:avLst/>
          </a:prstGeom>
          <a:noFill/>
          <a:ln>
            <a:gradFill>
              <a:gsLst>
                <a:gs pos="97581">
                  <a:schemeClr val="accent1"/>
                </a:gs>
                <a:gs pos="0">
                  <a:schemeClr val="accent1">
                    <a:lumMod val="20000"/>
                    <a:lumOff val="8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9" name="直接连接符 18">
            <a:extLst>
              <a:ext uri="{FF2B5EF4-FFF2-40B4-BE49-F238E27FC236}">
                <a16:creationId xmlns="" xmlns:a16="http://schemas.microsoft.com/office/drawing/2014/main" id="{712FEACD-D35E-4E0D-8A92-8B9D3E648B0C}"/>
              </a:ext>
            </a:extLst>
          </p:cNvPr>
          <p:cNvCxnSpPr>
            <a:cxnSpLocks/>
          </p:cNvCxnSpPr>
          <p:nvPr/>
        </p:nvCxnSpPr>
        <p:spPr>
          <a:xfrm flipH="1">
            <a:off x="4438804" y="3429000"/>
            <a:ext cx="2589916" cy="0"/>
          </a:xfrm>
          <a:prstGeom prst="line">
            <a:avLst/>
          </a:prstGeom>
          <a:ln w="19050" cap="rnd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1"/>
              <a:tileRect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椭圆 21">
            <a:extLst>
              <a:ext uri="{FF2B5EF4-FFF2-40B4-BE49-F238E27FC236}">
                <a16:creationId xmlns="" xmlns:a16="http://schemas.microsoft.com/office/drawing/2014/main" id="{272956F2-C6B4-4108-9586-21B0DD23FE9E}"/>
              </a:ext>
            </a:extLst>
          </p:cNvPr>
          <p:cNvSpPr/>
          <p:nvPr/>
        </p:nvSpPr>
        <p:spPr>
          <a:xfrm>
            <a:off x="5763704" y="1982184"/>
            <a:ext cx="217265" cy="217265"/>
          </a:xfrm>
          <a:prstGeom prst="ellipse">
            <a:avLst/>
          </a:prstGeom>
          <a:noFill/>
          <a:ln>
            <a:gradFill>
              <a:gsLst>
                <a:gs pos="97581">
                  <a:schemeClr val="accent1"/>
                </a:gs>
                <a:gs pos="0">
                  <a:schemeClr val="accent1">
                    <a:lumMod val="20000"/>
                    <a:lumOff val="8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0" name="直接连接符 19">
            <a:extLst>
              <a:ext uri="{FF2B5EF4-FFF2-40B4-BE49-F238E27FC236}">
                <a16:creationId xmlns="" xmlns:a16="http://schemas.microsoft.com/office/drawing/2014/main" id="{EACAF745-E78B-4716-995C-6841CC5BB660}"/>
              </a:ext>
            </a:extLst>
          </p:cNvPr>
          <p:cNvCxnSpPr>
            <a:cxnSpLocks/>
          </p:cNvCxnSpPr>
          <p:nvPr/>
        </p:nvCxnSpPr>
        <p:spPr>
          <a:xfrm flipH="1">
            <a:off x="5023004" y="4800600"/>
            <a:ext cx="2589916" cy="0"/>
          </a:xfrm>
          <a:prstGeom prst="line">
            <a:avLst/>
          </a:prstGeom>
          <a:ln w="19050" cap="rnd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1"/>
              <a:tileRect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椭圆 22">
            <a:extLst>
              <a:ext uri="{FF2B5EF4-FFF2-40B4-BE49-F238E27FC236}">
                <a16:creationId xmlns="" xmlns:a16="http://schemas.microsoft.com/office/drawing/2014/main" id="{72C03B76-A433-4FEB-AA3E-807E3808D3B7}"/>
              </a:ext>
            </a:extLst>
          </p:cNvPr>
          <p:cNvSpPr/>
          <p:nvPr/>
        </p:nvSpPr>
        <p:spPr>
          <a:xfrm>
            <a:off x="6953313" y="3353593"/>
            <a:ext cx="150813" cy="150813"/>
          </a:xfrm>
          <a:prstGeom prst="ellipse">
            <a:avLst/>
          </a:prstGeom>
          <a:noFill/>
          <a:ln>
            <a:gradFill>
              <a:gsLst>
                <a:gs pos="97581">
                  <a:schemeClr val="accent1"/>
                </a:gs>
                <a:gs pos="0">
                  <a:schemeClr val="accent1">
                    <a:lumMod val="20000"/>
                    <a:lumOff val="8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椭圆 23">
            <a:extLst>
              <a:ext uri="{FF2B5EF4-FFF2-40B4-BE49-F238E27FC236}">
                <a16:creationId xmlns="" xmlns:a16="http://schemas.microsoft.com/office/drawing/2014/main" id="{A5ED29CD-0F91-479F-8CAA-4EE3A8D83E06}"/>
              </a:ext>
            </a:extLst>
          </p:cNvPr>
          <p:cNvSpPr/>
          <p:nvPr/>
        </p:nvSpPr>
        <p:spPr>
          <a:xfrm>
            <a:off x="6917817" y="3320367"/>
            <a:ext cx="217265" cy="217265"/>
          </a:xfrm>
          <a:prstGeom prst="ellipse">
            <a:avLst/>
          </a:prstGeom>
          <a:noFill/>
          <a:ln>
            <a:gradFill>
              <a:gsLst>
                <a:gs pos="97581">
                  <a:schemeClr val="accent1"/>
                </a:gs>
                <a:gs pos="0">
                  <a:schemeClr val="accent1">
                    <a:lumMod val="20000"/>
                    <a:lumOff val="8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>
            <a:extLst>
              <a:ext uri="{FF2B5EF4-FFF2-40B4-BE49-F238E27FC236}">
                <a16:creationId xmlns="" xmlns:a16="http://schemas.microsoft.com/office/drawing/2014/main" id="{13EC6119-EE93-4E0E-A22C-D66B9CA96342}"/>
              </a:ext>
            </a:extLst>
          </p:cNvPr>
          <p:cNvSpPr/>
          <p:nvPr/>
        </p:nvSpPr>
        <p:spPr>
          <a:xfrm>
            <a:off x="7537513" y="4725193"/>
            <a:ext cx="150813" cy="150813"/>
          </a:xfrm>
          <a:prstGeom prst="ellipse">
            <a:avLst/>
          </a:prstGeom>
          <a:noFill/>
          <a:ln>
            <a:gradFill>
              <a:gsLst>
                <a:gs pos="97581">
                  <a:schemeClr val="accent1"/>
                </a:gs>
                <a:gs pos="0">
                  <a:schemeClr val="accent1">
                    <a:lumMod val="20000"/>
                    <a:lumOff val="8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椭圆 25">
            <a:extLst>
              <a:ext uri="{FF2B5EF4-FFF2-40B4-BE49-F238E27FC236}">
                <a16:creationId xmlns="" xmlns:a16="http://schemas.microsoft.com/office/drawing/2014/main" id="{4FBBC41F-A6F5-44BB-9A7F-7897A8CC3F23}"/>
              </a:ext>
            </a:extLst>
          </p:cNvPr>
          <p:cNvSpPr/>
          <p:nvPr/>
        </p:nvSpPr>
        <p:spPr>
          <a:xfrm>
            <a:off x="7502017" y="4691967"/>
            <a:ext cx="217265" cy="217265"/>
          </a:xfrm>
          <a:prstGeom prst="ellipse">
            <a:avLst/>
          </a:prstGeom>
          <a:noFill/>
          <a:ln>
            <a:gradFill>
              <a:gsLst>
                <a:gs pos="97581">
                  <a:schemeClr val="accent1"/>
                </a:gs>
                <a:gs pos="0">
                  <a:schemeClr val="accent1">
                    <a:lumMod val="20000"/>
                    <a:lumOff val="8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文本框 26">
            <a:extLst>
              <a:ext uri="{FF2B5EF4-FFF2-40B4-BE49-F238E27FC236}">
                <a16:creationId xmlns="" xmlns:a16="http://schemas.microsoft.com/office/drawing/2014/main" id="{8489163D-BE1A-48AC-B2CC-4DDC60002DCA}"/>
              </a:ext>
            </a:extLst>
          </p:cNvPr>
          <p:cNvSpPr txBox="1"/>
          <p:nvPr/>
        </p:nvSpPr>
        <p:spPr>
          <a:xfrm>
            <a:off x="7246296" y="2974098"/>
            <a:ext cx="3523351" cy="909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学校坐落于中国南方名城广州，拥有大学城、东风路、龙洞、番禺等多个校区，校园占地总面积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="" xmlns:a16="http://schemas.microsoft.com/office/drawing/2014/main" id="{20891133-3F85-440C-8004-BFCD2D2C9FA0}"/>
              </a:ext>
            </a:extLst>
          </p:cNvPr>
          <p:cNvSpPr txBox="1"/>
          <p:nvPr/>
        </p:nvSpPr>
        <p:spPr>
          <a:xfrm>
            <a:off x="7849063" y="4381501"/>
            <a:ext cx="3523351" cy="909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学校坐落于中国南方名城广州，拥有大学城、东风路、龙洞、番禺等多个校区，校园占地总面积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="" xmlns:a16="http://schemas.microsoft.com/office/drawing/2014/main" id="{53ACE3A2-5F91-4046-9B16-4BDE084F7DA0}"/>
              </a:ext>
            </a:extLst>
          </p:cNvPr>
          <p:cNvSpPr txBox="1"/>
          <p:nvPr/>
        </p:nvSpPr>
        <p:spPr>
          <a:xfrm>
            <a:off x="6121863" y="1656561"/>
            <a:ext cx="3523351" cy="909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学校坐落于中国南方名城广州，拥有大学城、东风路、龙洞、番禺等多个校区，校园占地总面积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</a:t>
            </a:r>
          </a:p>
        </p:txBody>
      </p:sp>
    </p:spTree>
    <p:extLst>
      <p:ext uri="{BB962C8B-B14F-4D97-AF65-F5344CB8AC3E}">
        <p14:creationId xmlns:p14="http://schemas.microsoft.com/office/powerpoint/2010/main" val="12066062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矩形 21">
            <a:extLst>
              <a:ext uri="{FF2B5EF4-FFF2-40B4-BE49-F238E27FC236}">
                <a16:creationId xmlns="" xmlns:a16="http://schemas.microsoft.com/office/drawing/2014/main" id="{658E3ACE-A965-4A63-9202-BCCBBC03FB98}"/>
              </a:ext>
            </a:extLst>
          </p:cNvPr>
          <p:cNvSpPr/>
          <p:nvPr/>
        </p:nvSpPr>
        <p:spPr>
          <a:xfrm>
            <a:off x="-2377917" y="1235893"/>
            <a:ext cx="4718139" cy="4696533"/>
          </a:xfrm>
          <a:prstGeom prst="rect">
            <a:avLst/>
          </a:prstGeom>
          <a:blipFill dpi="0" rotWithShape="1">
            <a:blip r:embed="rId3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3" name="矩形 22">
            <a:extLst>
              <a:ext uri="{FF2B5EF4-FFF2-40B4-BE49-F238E27FC236}">
                <a16:creationId xmlns="" xmlns:a16="http://schemas.microsoft.com/office/drawing/2014/main" id="{239917DB-5C4A-4FF8-982D-83F3AFBC9F29}"/>
              </a:ext>
            </a:extLst>
          </p:cNvPr>
          <p:cNvSpPr/>
          <p:nvPr/>
        </p:nvSpPr>
        <p:spPr>
          <a:xfrm>
            <a:off x="9841728" y="1235893"/>
            <a:ext cx="4718139" cy="4696533"/>
          </a:xfrm>
          <a:prstGeom prst="rect">
            <a:avLst/>
          </a:prstGeom>
          <a:blipFill dpi="0" rotWithShape="1">
            <a:blip r:embed="rId3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0" name="平行四边形 19">
            <a:extLst>
              <a:ext uri="{FF2B5EF4-FFF2-40B4-BE49-F238E27FC236}">
                <a16:creationId xmlns="" xmlns:a16="http://schemas.microsoft.com/office/drawing/2014/main" id="{9E9C374D-C62B-4FE9-B64C-A07141A857AF}"/>
              </a:ext>
            </a:extLst>
          </p:cNvPr>
          <p:cNvSpPr/>
          <p:nvPr/>
        </p:nvSpPr>
        <p:spPr>
          <a:xfrm flipH="1">
            <a:off x="5260209" y="1672251"/>
            <a:ext cx="3219701" cy="292759"/>
          </a:xfrm>
          <a:prstGeom prst="parallelogram">
            <a:avLst>
              <a:gd name="adj" fmla="val 70967"/>
            </a:avLst>
          </a:prstGeom>
          <a:noFill/>
          <a:ln>
            <a:solidFill>
              <a:schemeClr val="accent1">
                <a:shade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n>
                <a:solidFill>
                  <a:schemeClr val="accent1">
                    <a:shade val="50000"/>
                  </a:schemeClr>
                </a:solidFill>
              </a:ln>
              <a:noFill/>
            </a:endParaRPr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24AEA434-4A4E-4441-97FF-1E06324469F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漏斗图</a:t>
            </a:r>
          </a:p>
        </p:txBody>
      </p:sp>
      <p:graphicFrame>
        <p:nvGraphicFramePr>
          <p:cNvPr id="3" name="图示 2">
            <a:extLst>
              <a:ext uri="{FF2B5EF4-FFF2-40B4-BE49-F238E27FC236}">
                <a16:creationId xmlns="" xmlns:a16="http://schemas.microsoft.com/office/drawing/2014/main" id="{D3D1A0DD-8E1F-46AB-9E9A-D451A82566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23807384"/>
              </p:ext>
            </p:extLst>
          </p:nvPr>
        </p:nvGraphicFramePr>
        <p:xfrm>
          <a:off x="507999" y="1813575"/>
          <a:ext cx="4767385" cy="38191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5" name="弧形 4">
            <a:extLst>
              <a:ext uri="{FF2B5EF4-FFF2-40B4-BE49-F238E27FC236}">
                <a16:creationId xmlns="" xmlns:a16="http://schemas.microsoft.com/office/drawing/2014/main" id="{C4FF3427-2CDB-499F-883F-699F72EA5FB7}"/>
              </a:ext>
            </a:extLst>
          </p:cNvPr>
          <p:cNvSpPr/>
          <p:nvPr/>
        </p:nvSpPr>
        <p:spPr>
          <a:xfrm flipH="1" flipV="1">
            <a:off x="1036838" y="1235609"/>
            <a:ext cx="4360823" cy="2095500"/>
          </a:xfrm>
          <a:prstGeom prst="arc">
            <a:avLst>
              <a:gd name="adj1" fmla="val 14918010"/>
              <a:gd name="adj2" fmla="val 21268445"/>
            </a:avLst>
          </a:prstGeom>
          <a:ln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4800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弧形 5">
            <a:extLst>
              <a:ext uri="{FF2B5EF4-FFF2-40B4-BE49-F238E27FC236}">
                <a16:creationId xmlns="" xmlns:a16="http://schemas.microsoft.com/office/drawing/2014/main" id="{4480E80B-2749-44D0-9C1A-8788BCD7F717}"/>
              </a:ext>
            </a:extLst>
          </p:cNvPr>
          <p:cNvSpPr/>
          <p:nvPr/>
        </p:nvSpPr>
        <p:spPr>
          <a:xfrm>
            <a:off x="385722" y="1650341"/>
            <a:ext cx="4360823" cy="1703684"/>
          </a:xfrm>
          <a:prstGeom prst="arc">
            <a:avLst>
              <a:gd name="adj1" fmla="val 16200000"/>
              <a:gd name="adj2" fmla="val 21217169"/>
            </a:avLst>
          </a:prstGeom>
          <a:ln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4800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7" name="直接连接符 6">
            <a:extLst>
              <a:ext uri="{FF2B5EF4-FFF2-40B4-BE49-F238E27FC236}">
                <a16:creationId xmlns="" xmlns:a16="http://schemas.microsoft.com/office/drawing/2014/main" id="{57188FB0-7ADE-442A-8CA7-260366064DDF}"/>
              </a:ext>
            </a:extLst>
          </p:cNvPr>
          <p:cNvCxnSpPr>
            <a:cxnSpLocks/>
          </p:cNvCxnSpPr>
          <p:nvPr/>
        </p:nvCxnSpPr>
        <p:spPr>
          <a:xfrm>
            <a:off x="1720747" y="3331109"/>
            <a:ext cx="736092" cy="1316767"/>
          </a:xfrm>
          <a:prstGeom prst="line">
            <a:avLst/>
          </a:prstGeom>
          <a:ln w="15875" cap="rnd">
            <a:gradFill flip="none" rotWithShape="1">
              <a:gsLst>
                <a:gs pos="38000">
                  <a:srgbClr val="EAB9C0"/>
                </a:gs>
                <a:gs pos="74000">
                  <a:srgbClr val="BE3B4B"/>
                </a:gs>
                <a:gs pos="0">
                  <a:schemeClr val="accent1">
                    <a:lumMod val="5000"/>
                    <a:lumOff val="95000"/>
                  </a:schemeClr>
                </a:gs>
                <a:gs pos="99000">
                  <a:schemeClr val="accent1"/>
                </a:gs>
              </a:gsLst>
              <a:lin ang="0" scaled="1"/>
              <a:tileRect/>
            </a:gradFill>
            <a:prstDash val="dash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>
            <a:extLst>
              <a:ext uri="{FF2B5EF4-FFF2-40B4-BE49-F238E27FC236}">
                <a16:creationId xmlns="" xmlns:a16="http://schemas.microsoft.com/office/drawing/2014/main" id="{75D0A38F-3B3B-41B0-981D-2AC4232E6EA1}"/>
              </a:ext>
            </a:extLst>
          </p:cNvPr>
          <p:cNvCxnSpPr>
            <a:cxnSpLocks/>
          </p:cNvCxnSpPr>
          <p:nvPr/>
        </p:nvCxnSpPr>
        <p:spPr>
          <a:xfrm flipH="1">
            <a:off x="3310679" y="3347659"/>
            <a:ext cx="717816" cy="1300217"/>
          </a:xfrm>
          <a:prstGeom prst="line">
            <a:avLst/>
          </a:prstGeom>
          <a:ln w="15875" cap="rnd">
            <a:gradFill flip="none" rotWithShape="1">
              <a:gsLst>
                <a:gs pos="38000">
                  <a:srgbClr val="EAB9C0"/>
                </a:gs>
                <a:gs pos="74000">
                  <a:srgbClr val="BE3B4B"/>
                </a:gs>
                <a:gs pos="0">
                  <a:schemeClr val="accent1">
                    <a:lumMod val="5000"/>
                    <a:lumOff val="95000"/>
                  </a:schemeClr>
                </a:gs>
                <a:gs pos="99000">
                  <a:schemeClr val="accent1"/>
                </a:gs>
              </a:gsLst>
              <a:lin ang="0" scaled="1"/>
              <a:tileRect/>
            </a:gradFill>
            <a:prstDash val="dash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平行四边形 15">
            <a:extLst>
              <a:ext uri="{FF2B5EF4-FFF2-40B4-BE49-F238E27FC236}">
                <a16:creationId xmlns="" xmlns:a16="http://schemas.microsoft.com/office/drawing/2014/main" id="{B0C3E132-C619-4D45-832A-5CD9BB6C0977}"/>
              </a:ext>
            </a:extLst>
          </p:cNvPr>
          <p:cNvSpPr/>
          <p:nvPr/>
        </p:nvSpPr>
        <p:spPr>
          <a:xfrm flipH="1">
            <a:off x="5390898" y="1751939"/>
            <a:ext cx="3219701" cy="292759"/>
          </a:xfrm>
          <a:prstGeom prst="parallelogram">
            <a:avLst>
              <a:gd name="adj" fmla="val 70967"/>
            </a:avLst>
          </a:pr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99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>
                <a:solidFill>
                  <a:schemeClr val="tx1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输入小标题</a:t>
            </a:r>
          </a:p>
        </p:txBody>
      </p:sp>
      <p:sp>
        <p:nvSpPr>
          <p:cNvPr id="21" name="文本占位符 14">
            <a:extLst>
              <a:ext uri="{FF2B5EF4-FFF2-40B4-BE49-F238E27FC236}">
                <a16:creationId xmlns="" xmlns:a16="http://schemas.microsoft.com/office/drawing/2014/main" id="{B26C2BFE-3949-498C-88D6-1ADC012A14FE}"/>
              </a:ext>
            </a:extLst>
          </p:cNvPr>
          <p:cNvSpPr txBox="1">
            <a:spLocks/>
          </p:cNvSpPr>
          <p:nvPr/>
        </p:nvSpPr>
        <p:spPr>
          <a:xfrm>
            <a:off x="5135724" y="2379373"/>
            <a:ext cx="5546790" cy="3175515"/>
          </a:xfrm>
          <a:prstGeom prst="rect">
            <a:avLst/>
          </a:prstGeom>
        </p:spPr>
        <p:txBody>
          <a:bodyPr>
            <a:normAutofit fontScale="47500" lnSpcReduction="20000"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kern="1200">
                <a:solidFill>
                  <a:schemeClr val="tx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hangingPunct="0">
              <a:lnSpc>
                <a:spcPct val="150000"/>
              </a:lnSpc>
            </a:pPr>
            <a:r>
              <a:rPr lang="zh-CN" altLang="en-US" sz="29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学校坐落于中国南方名城广州，拥有大学城、东风路、龙洞、番禺等多个校区，校园占地总面积</a:t>
            </a:r>
            <a:r>
              <a:rPr lang="en-US" altLang="zh-CN" sz="29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sz="29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亩，环境优美。大学城校区突出工科特色优势；东风路校区突出国际设计创意特色优势；龙洞校区突出管理学、理学、社工服务特色优势；番禺校区突出中外合作办学特色优势。</a:t>
            </a:r>
            <a:endParaRPr lang="en-US" altLang="zh-CN" sz="2900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  <a:p>
            <a:pPr algn="just" hangingPunct="0">
              <a:lnSpc>
                <a:spcPct val="150000"/>
              </a:lnSpc>
            </a:pPr>
            <a:r>
              <a:rPr lang="zh-CN" altLang="en-US" sz="29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提出“以更加解放的思想、更加开放的姿态、更加创新的体制机制、更加勤奋务实的工作作风，集聚海内外创新人才，多模式构建创新平台，营造创新氛围，培养创新人才”的发展思路，全面实施大学生创新行动计划、研究生拔尖创新人才培育计划、研究生优质生源“千苗计划”、强师工程等重大战略。</a:t>
            </a:r>
            <a:r>
              <a:rPr lang="zh-CN" altLang="en-US" dirty="0">
                <a:solidFill>
                  <a:schemeClr val="accent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◈</a:t>
            </a:r>
            <a:endParaRPr lang="en-US" altLang="zh-CN" dirty="0">
              <a:solidFill>
                <a:schemeClr val="accent2"/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99805651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7916B49E-7C2B-4B97-9E79-2F6A0EF61F5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zh-CN" altLang="en-US" dirty="0"/>
              <a:t>图表类型页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8577BC08-E6D4-4033-A901-A256DC029D4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altLang="zh-CN" dirty="0"/>
              <a:t>CHART PAGE</a:t>
            </a:r>
            <a:endParaRPr lang="zh-CN" altLang="en-US" dirty="0"/>
          </a:p>
        </p:txBody>
      </p:sp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AF06D9C4-E466-438E-994B-D652A2289E4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zh-CN" altLang="en-US" dirty="0"/>
              <a:t>这里可以简单写一下自己的论点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="" xmlns:a16="http://schemas.microsoft.com/office/drawing/2014/main" id="{83AF9D1F-399C-4604-A771-1149F69FA33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/>
              <a:t>这里可以简单写一下自己的论点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1BBED718-A0CF-406C-AF4A-53122816CE7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/>
              <a:t>这里可以简单写一下自己的论点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9E2BCE4E-67E4-4E7C-9B72-27EBC8FA82C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CN" altLang="en-US" dirty="0"/>
              <a:t>这里可以简单写一下自己的论点</a:t>
            </a:r>
          </a:p>
        </p:txBody>
      </p:sp>
      <p:sp>
        <p:nvSpPr>
          <p:cNvPr id="8" name="文本占位符 7">
            <a:extLst>
              <a:ext uri="{FF2B5EF4-FFF2-40B4-BE49-F238E27FC236}">
                <a16:creationId xmlns="" xmlns:a16="http://schemas.microsoft.com/office/drawing/2014/main" id="{A01A2F32-54A8-41A1-A558-5C817F9C87A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altLang="zh-CN" dirty="0"/>
              <a:t>04</a:t>
            </a:r>
            <a:endParaRPr lang="zh-CN" altLang="en-US" dirty="0"/>
          </a:p>
        </p:txBody>
      </p:sp>
      <p:sp>
        <p:nvSpPr>
          <p:cNvPr id="9" name="内容占位符 8">
            <a:extLst>
              <a:ext uri="{FF2B5EF4-FFF2-40B4-BE49-F238E27FC236}">
                <a16:creationId xmlns="" xmlns:a16="http://schemas.microsoft.com/office/drawing/2014/main" id="{907965BE-6022-4AFD-B760-0D2F18D2922B}"/>
              </a:ext>
            </a:extLst>
          </p:cNvPr>
          <p:cNvSpPr>
            <a:spLocks noGrp="1"/>
          </p:cNvSpPr>
          <p:nvPr>
            <p:ph sz="quarter" idx="19"/>
          </p:nvPr>
        </p:nvSpPr>
        <p:spPr/>
        <p:txBody>
          <a:bodyPr/>
          <a:lstStyle/>
          <a:p>
            <a:r>
              <a:rPr lang="en-US" altLang="zh-CN" dirty="0"/>
              <a:t>PART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11691254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40B9AEAC-8C73-47E0-84AF-89663142940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纯表格页</a:t>
            </a:r>
          </a:p>
        </p:txBody>
      </p:sp>
      <p:graphicFrame>
        <p:nvGraphicFramePr>
          <p:cNvPr id="4" name="表格 3">
            <a:extLst>
              <a:ext uri="{FF2B5EF4-FFF2-40B4-BE49-F238E27FC236}">
                <a16:creationId xmlns="" xmlns:a16="http://schemas.microsoft.com/office/drawing/2014/main" id="{F66F33AF-1243-4DCE-95FA-5D6883D979D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8441977"/>
              </p:ext>
            </p:extLst>
          </p:nvPr>
        </p:nvGraphicFramePr>
        <p:xfrm>
          <a:off x="628324" y="1483213"/>
          <a:ext cx="10935352" cy="4032251"/>
        </p:xfrm>
        <a:graphic>
          <a:graphicData uri="http://schemas.openxmlformats.org/drawingml/2006/table">
            <a:tbl>
              <a:tblPr bandRow="1">
                <a:tableStyleId>{3B4B98B0-60AC-42C2-AFA5-B58CD77FA1E5}</a:tableStyleId>
              </a:tblPr>
              <a:tblGrid>
                <a:gridCol w="3217962">
                  <a:extLst>
                    <a:ext uri="{9D8B030D-6E8A-4147-A177-3AD203B41FA5}">
                      <a16:colId xmlns="" xmlns:a16="http://schemas.microsoft.com/office/drawing/2014/main" val="2373917746"/>
                    </a:ext>
                  </a:extLst>
                </a:gridCol>
                <a:gridCol w="899885">
                  <a:extLst>
                    <a:ext uri="{9D8B030D-6E8A-4147-A177-3AD203B41FA5}">
                      <a16:colId xmlns="" xmlns:a16="http://schemas.microsoft.com/office/drawing/2014/main" val="1659470631"/>
                    </a:ext>
                  </a:extLst>
                </a:gridCol>
                <a:gridCol w="4207329">
                  <a:extLst>
                    <a:ext uri="{9D8B030D-6E8A-4147-A177-3AD203B41FA5}">
                      <a16:colId xmlns="" xmlns:a16="http://schemas.microsoft.com/office/drawing/2014/main" val="1572499576"/>
                    </a:ext>
                  </a:extLst>
                </a:gridCol>
                <a:gridCol w="2610176">
                  <a:extLst>
                    <a:ext uri="{9D8B030D-6E8A-4147-A177-3AD203B41FA5}">
                      <a16:colId xmlns="" xmlns:a16="http://schemas.microsoft.com/office/drawing/2014/main" val="1003966081"/>
                    </a:ext>
                  </a:extLst>
                </a:gridCol>
              </a:tblGrid>
              <a:tr h="480931">
                <a:tc gridSpan="4">
                  <a:txBody>
                    <a:bodyPr/>
                    <a:lstStyle/>
                    <a:p>
                      <a:pPr algn="ctr"/>
                      <a:r>
                        <a:rPr lang="zh-CN" altLang="en-US" b="0" dirty="0">
                          <a:solidFill>
                            <a:schemeClr val="accent1"/>
                          </a:solidFill>
                          <a:latin typeface="思源黑体 CN Normal" panose="020B0400000000000000" pitchFamily="34" charset="-122"/>
                          <a:ea typeface="思源黑体 CN Normal" panose="020B0400000000000000" pitchFamily="34" charset="-122"/>
                        </a:rPr>
                        <a:t>“丽江女游客被打”事件中微博话题事件以及相关话题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472314252"/>
                  </a:ext>
                </a:extLst>
              </a:tr>
              <a:tr h="443915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300" dirty="0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话题事件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300" dirty="0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话题序号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300" dirty="0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微博话题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300" dirty="0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创建时间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="" xmlns:a16="http://schemas.microsoft.com/office/drawing/2014/main" val="826542733"/>
                  </a:ext>
                </a:extLst>
              </a:tr>
              <a:tr h="443915">
                <a:tc rowSpan="4"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</a:pP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1.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受害者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@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琳哒是我 在微博平台附照片曝光自己在丽江被打毁容的遭遇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>
                        <a:alpha val="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1</a:t>
                      </a:r>
                      <a:endParaRPr lang="zh-CN" altLang="en-US" sz="1300" dirty="0">
                        <a:solidFill>
                          <a:schemeClr val="tx2"/>
                        </a:solidFill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>
                        <a:alpha val="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#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丽江恶性毁容抢劫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#</a:t>
                      </a:r>
                      <a:endParaRPr lang="zh-CN" altLang="en-US" sz="1300" dirty="0">
                        <a:solidFill>
                          <a:schemeClr val="tx2"/>
                        </a:solidFill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>
                        <a:alpha val="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2017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年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1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月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24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日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23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：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43</a:t>
                      </a:r>
                      <a:endParaRPr lang="zh-CN" altLang="en-US" sz="1300" dirty="0">
                        <a:solidFill>
                          <a:schemeClr val="tx2"/>
                        </a:solidFill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1">
                        <a:alpha val="7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3887627"/>
                  </a:ext>
                </a:extLst>
              </a:tr>
              <a:tr h="443915">
                <a:tc vMerge="1">
                  <a:txBody>
                    <a:bodyPr/>
                    <a:lstStyle/>
                    <a:p>
                      <a:pPr algn="ctr"/>
                      <a:endParaRPr lang="zh-CN" altLang="en-US" sz="1400" dirty="0"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2</a:t>
                      </a:r>
                      <a:endParaRPr lang="zh-CN" altLang="en-US" sz="1300" dirty="0">
                        <a:solidFill>
                          <a:schemeClr val="tx2"/>
                        </a:solidFill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#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丽江打人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#</a:t>
                      </a:r>
                      <a:endParaRPr lang="zh-CN" altLang="en-US" sz="1300" dirty="0">
                        <a:solidFill>
                          <a:schemeClr val="tx2"/>
                        </a:solidFill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2017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年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1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月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25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日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02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：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19</a:t>
                      </a:r>
                      <a:endParaRPr lang="zh-CN" altLang="en-US" sz="1300" dirty="0">
                        <a:solidFill>
                          <a:schemeClr val="tx2"/>
                        </a:solidFill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="" xmlns:a16="http://schemas.microsoft.com/office/drawing/2014/main" val="2485360819"/>
                  </a:ext>
                </a:extLst>
              </a:tr>
              <a:tr h="443915">
                <a:tc vMerge="1">
                  <a:txBody>
                    <a:bodyPr/>
                    <a:lstStyle/>
                    <a:p>
                      <a:pPr algn="ctr"/>
                      <a:endParaRPr lang="zh-CN" altLang="en-US" sz="1400" dirty="0"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3</a:t>
                      </a:r>
                      <a:endParaRPr lang="zh-CN" altLang="en-US" sz="1300" dirty="0">
                        <a:solidFill>
                          <a:schemeClr val="tx2"/>
                        </a:solidFill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>
                        <a:alpha val="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#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女子丽江遭暴打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#</a:t>
                      </a:r>
                      <a:endParaRPr lang="zh-CN" altLang="en-US" sz="1300" dirty="0">
                        <a:solidFill>
                          <a:schemeClr val="tx2"/>
                        </a:solidFill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>
                        <a:alpha val="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2017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年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1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月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25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日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10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：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32</a:t>
                      </a:r>
                      <a:endParaRPr lang="zh-CN" altLang="en-US" sz="1300" dirty="0">
                        <a:solidFill>
                          <a:schemeClr val="tx2"/>
                        </a:solidFill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1">
                        <a:alpha val="7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881524086"/>
                  </a:ext>
                </a:extLst>
              </a:tr>
              <a:tr h="443915">
                <a:tc vMerge="1">
                  <a:txBody>
                    <a:bodyPr/>
                    <a:lstStyle/>
                    <a:p>
                      <a:pPr algn="ctr"/>
                      <a:endParaRPr lang="zh-CN" altLang="en-US" sz="1400" dirty="0"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4</a:t>
                      </a:r>
                      <a:endParaRPr lang="zh-CN" altLang="en-US" sz="1300" dirty="0">
                        <a:solidFill>
                          <a:schemeClr val="tx2"/>
                        </a:solidFill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#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女游客丽江遭打毁容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#</a:t>
                      </a:r>
                      <a:endParaRPr lang="zh-CN" altLang="en-US" sz="1300" dirty="0">
                        <a:solidFill>
                          <a:schemeClr val="tx2"/>
                        </a:solidFill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2017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年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1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月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25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日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14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：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43</a:t>
                      </a:r>
                      <a:endParaRPr lang="zh-CN" altLang="en-US" sz="1300" dirty="0">
                        <a:solidFill>
                          <a:schemeClr val="tx2"/>
                        </a:solidFill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="" xmlns:a16="http://schemas.microsoft.com/office/drawing/2014/main" val="1288935367"/>
                  </a:ext>
                </a:extLst>
              </a:tr>
              <a:tr h="443915">
                <a:tc>
                  <a:txBody>
                    <a:bodyPr/>
                    <a:lstStyle/>
                    <a:p>
                      <a:pPr algn="l"/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2.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网曝张若昀父子曾在丽江旅游被围殴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>
                        <a:alpha val="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5</a:t>
                      </a:r>
                      <a:endParaRPr lang="zh-CN" altLang="en-US" sz="1300" dirty="0">
                        <a:solidFill>
                          <a:schemeClr val="tx2"/>
                        </a:solidFill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>
                        <a:alpha val="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#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张若昀父子曾在丽江被围殴 脸部被打变形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#</a:t>
                      </a:r>
                      <a:endParaRPr lang="zh-CN" altLang="en-US" sz="1300" dirty="0">
                        <a:solidFill>
                          <a:schemeClr val="tx2"/>
                        </a:solidFill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>
                        <a:alpha val="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2017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年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1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月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25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日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18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：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37</a:t>
                      </a:r>
                      <a:endParaRPr lang="zh-CN" altLang="en-US" sz="1300" dirty="0">
                        <a:solidFill>
                          <a:schemeClr val="tx2"/>
                        </a:solidFill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1">
                        <a:alpha val="7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450227141"/>
                  </a:ext>
                </a:extLst>
              </a:tr>
              <a:tr h="443915">
                <a:tc>
                  <a:txBody>
                    <a:bodyPr/>
                    <a:lstStyle/>
                    <a:p>
                      <a:pPr algn="l"/>
                      <a:endParaRPr lang="zh-CN" altLang="en-US" sz="1300" dirty="0">
                        <a:solidFill>
                          <a:schemeClr val="tx2"/>
                        </a:solidFill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6</a:t>
                      </a:r>
                      <a:endParaRPr lang="zh-CN" altLang="en-US" sz="1300" dirty="0">
                        <a:solidFill>
                          <a:schemeClr val="tx2"/>
                        </a:solidFill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#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石家庄网友再爆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2015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年在丽江遭遇毁容抢劫经历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#</a:t>
                      </a:r>
                      <a:endParaRPr lang="zh-CN" altLang="en-US" sz="1300" dirty="0">
                        <a:solidFill>
                          <a:schemeClr val="tx2"/>
                        </a:solidFill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2017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年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1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月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25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日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21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：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55</a:t>
                      </a:r>
                      <a:endParaRPr lang="zh-CN" altLang="en-US" sz="1300" dirty="0">
                        <a:solidFill>
                          <a:schemeClr val="tx2"/>
                        </a:solidFill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="" xmlns:a16="http://schemas.microsoft.com/office/drawing/2014/main" val="1476233517"/>
                  </a:ext>
                </a:extLst>
              </a:tr>
              <a:tr h="443915">
                <a:tc>
                  <a:txBody>
                    <a:bodyPr/>
                    <a:lstStyle/>
                    <a:p>
                      <a:pPr algn="l"/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3. 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网曝受害者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@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琳哒是我 已写好遗书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>
                        <a:alpha val="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7</a:t>
                      </a:r>
                      <a:endParaRPr lang="zh-CN" altLang="en-US" sz="1300" dirty="0">
                        <a:solidFill>
                          <a:schemeClr val="tx2"/>
                        </a:solidFill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>
                        <a:alpha val="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#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琳哒是我遗书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#</a:t>
                      </a:r>
                      <a:endParaRPr lang="zh-CN" altLang="en-US" sz="1300" dirty="0">
                        <a:solidFill>
                          <a:schemeClr val="tx2"/>
                        </a:solidFill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>
                        <a:alpha val="7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2017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年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1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月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25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日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23</a:t>
                      </a:r>
                      <a:r>
                        <a:rPr lang="zh-CN" altLang="en-US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：</a:t>
                      </a:r>
                      <a:r>
                        <a:rPr lang="en-US" altLang="zh-CN" sz="1300" dirty="0">
                          <a:solidFill>
                            <a:schemeClr val="tx2"/>
                          </a:solidFill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49</a:t>
                      </a:r>
                      <a:endParaRPr lang="zh-CN" altLang="en-US" sz="1300" dirty="0">
                        <a:solidFill>
                          <a:schemeClr val="tx2"/>
                        </a:solidFill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1">
                        <a:alpha val="7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608122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1385197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="" xmlns:a16="http://schemas.microsoft.com/office/drawing/2014/main" id="{1886D1D9-1070-4E21-BB1A-F501A8437228}"/>
              </a:ext>
            </a:extLst>
          </p:cNvPr>
          <p:cNvSpPr/>
          <p:nvPr/>
        </p:nvSpPr>
        <p:spPr>
          <a:xfrm>
            <a:off x="8481851" y="3429000"/>
            <a:ext cx="4718139" cy="4696533"/>
          </a:xfrm>
          <a:prstGeom prst="rect">
            <a:avLst/>
          </a:prstGeom>
          <a:blipFill dpi="0" rotWithShape="1">
            <a:blip r:embed="rId3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8FC994F9-2ECB-4BAA-AA72-5CFFB1EA783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表格分析页</a:t>
            </a:r>
          </a:p>
        </p:txBody>
      </p:sp>
      <p:graphicFrame>
        <p:nvGraphicFramePr>
          <p:cNvPr id="3" name="表格 3">
            <a:extLst>
              <a:ext uri="{FF2B5EF4-FFF2-40B4-BE49-F238E27FC236}">
                <a16:creationId xmlns="" xmlns:a16="http://schemas.microsoft.com/office/drawing/2014/main" id="{208CCA7B-47DB-44A0-980C-9B4EABE76D6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1335869"/>
              </p:ext>
            </p:extLst>
          </p:nvPr>
        </p:nvGraphicFramePr>
        <p:xfrm>
          <a:off x="632761" y="1489075"/>
          <a:ext cx="10935352" cy="2016124"/>
        </p:xfrm>
        <a:graphic>
          <a:graphicData uri="http://schemas.openxmlformats.org/drawingml/2006/table">
            <a:tbl>
              <a:tblPr bandRow="1">
                <a:tableStyleId>{3B4B98B0-60AC-42C2-AFA5-B58CD77FA1E5}</a:tableStyleId>
              </a:tblPr>
              <a:tblGrid>
                <a:gridCol w="2733838">
                  <a:extLst>
                    <a:ext uri="{9D8B030D-6E8A-4147-A177-3AD203B41FA5}">
                      <a16:colId xmlns="" xmlns:a16="http://schemas.microsoft.com/office/drawing/2014/main" val="2373917746"/>
                    </a:ext>
                  </a:extLst>
                </a:gridCol>
                <a:gridCol w="2733838">
                  <a:extLst>
                    <a:ext uri="{9D8B030D-6E8A-4147-A177-3AD203B41FA5}">
                      <a16:colId xmlns="" xmlns:a16="http://schemas.microsoft.com/office/drawing/2014/main" val="1659470631"/>
                    </a:ext>
                  </a:extLst>
                </a:gridCol>
                <a:gridCol w="2733838">
                  <a:extLst>
                    <a:ext uri="{9D8B030D-6E8A-4147-A177-3AD203B41FA5}">
                      <a16:colId xmlns="" xmlns:a16="http://schemas.microsoft.com/office/drawing/2014/main" val="1572499576"/>
                    </a:ext>
                  </a:extLst>
                </a:gridCol>
                <a:gridCol w="2733838">
                  <a:extLst>
                    <a:ext uri="{9D8B030D-6E8A-4147-A177-3AD203B41FA5}">
                      <a16:colId xmlns="" xmlns:a16="http://schemas.microsoft.com/office/drawing/2014/main" val="1003966081"/>
                    </a:ext>
                  </a:extLst>
                </a:gridCol>
              </a:tblGrid>
              <a:tr h="396259">
                <a:tc gridSpan="4">
                  <a:txBody>
                    <a:bodyPr/>
                    <a:lstStyle/>
                    <a:p>
                      <a:pPr algn="ctr"/>
                      <a:r>
                        <a:rPr lang="zh-CN" altLang="en-US" b="0" dirty="0">
                          <a:solidFill>
                            <a:schemeClr val="accent1"/>
                          </a:solidFill>
                          <a:latin typeface="思源黑体 CN Normal" panose="020B0400000000000000" pitchFamily="34" charset="-122"/>
                          <a:ea typeface="思源黑体 CN Normal" panose="020B0400000000000000" pitchFamily="34" charset="-122"/>
                        </a:rPr>
                        <a:t>部分关键词</a:t>
                      </a:r>
                      <a:r>
                        <a:rPr lang="en-US" altLang="zh-CN" b="0" dirty="0" err="1">
                          <a:solidFill>
                            <a:schemeClr val="accent1"/>
                          </a:solidFill>
                          <a:latin typeface="思源黑体 CN Normal" panose="020B0400000000000000" pitchFamily="34" charset="-122"/>
                          <a:ea typeface="思源黑体 CN Normal" panose="020B0400000000000000" pitchFamily="34" charset="-122"/>
                        </a:rPr>
                        <a:t>tfidf</a:t>
                      </a:r>
                      <a:r>
                        <a:rPr lang="zh-CN" altLang="en-US" b="0" dirty="0">
                          <a:solidFill>
                            <a:schemeClr val="accent1"/>
                          </a:solidFill>
                          <a:latin typeface="思源黑体 CN Normal" panose="020B0400000000000000" pitchFamily="34" charset="-122"/>
                          <a:ea typeface="思源黑体 CN Normal" panose="020B0400000000000000" pitchFamily="34" charset="-122"/>
                        </a:rPr>
                        <a:t>值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472314252"/>
                  </a:ext>
                </a:extLst>
              </a:tr>
              <a:tr h="323973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400" dirty="0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关键词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 err="1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tf</a:t>
                      </a:r>
                      <a:endParaRPr lang="zh-CN" altLang="en-US" sz="1400" dirty="0"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 err="1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idf</a:t>
                      </a:r>
                      <a:endParaRPr lang="zh-CN" altLang="en-US" sz="1400" dirty="0"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 err="1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ifidf</a:t>
                      </a:r>
                      <a:endParaRPr lang="zh-CN" altLang="en-US" sz="1400" dirty="0"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="" xmlns:a16="http://schemas.microsoft.com/office/drawing/2014/main" val="826542733"/>
                  </a:ext>
                </a:extLst>
              </a:tr>
              <a:tr h="323973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400" dirty="0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云南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1482</a:t>
                      </a:r>
                      <a:endParaRPr lang="zh-CN" altLang="en-US" sz="1400" dirty="0"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0.49</a:t>
                      </a:r>
                      <a:endParaRPr lang="zh-CN" altLang="en-US" sz="1400" dirty="0"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732.21</a:t>
                      </a:r>
                      <a:endParaRPr lang="zh-CN" altLang="en-US" sz="1400" dirty="0"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1"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03887627"/>
                  </a:ext>
                </a:extLst>
              </a:tr>
              <a:tr h="323973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400" dirty="0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鉴定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612</a:t>
                      </a:r>
                      <a:endParaRPr lang="zh-CN" altLang="en-US" sz="1400" dirty="0"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0.96</a:t>
                      </a:r>
                      <a:endParaRPr lang="zh-CN" altLang="en-US" sz="1400" dirty="0"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587.71</a:t>
                      </a:r>
                      <a:endParaRPr lang="zh-CN" altLang="en-US" sz="1400" dirty="0"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="" xmlns:a16="http://schemas.microsoft.com/office/drawing/2014/main" val="2485360819"/>
                  </a:ext>
                </a:extLst>
              </a:tr>
              <a:tr h="323973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400" dirty="0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警方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830</a:t>
                      </a:r>
                      <a:endParaRPr lang="zh-CN" altLang="en-US" sz="1400" dirty="0"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0.67</a:t>
                      </a:r>
                      <a:endParaRPr lang="zh-CN" altLang="en-US" sz="1400" dirty="0"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554.36</a:t>
                      </a:r>
                      <a:endParaRPr lang="zh-CN" altLang="en-US" sz="1400" dirty="0"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1"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881524086"/>
                  </a:ext>
                </a:extLst>
              </a:tr>
              <a:tr h="323973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400" dirty="0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女子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1220</a:t>
                      </a:r>
                      <a:endParaRPr lang="zh-CN" altLang="en-US" sz="1400" dirty="0"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0.41</a:t>
                      </a:r>
                      <a:endParaRPr lang="zh-CN" altLang="en-US" sz="1400" dirty="0"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dirty="0">
                          <a:latin typeface="思源黑体 CN Light" panose="020B0300000000000000" pitchFamily="34" charset="-122"/>
                          <a:ea typeface="思源黑体 CN Light" panose="020B0300000000000000" pitchFamily="34" charset="-122"/>
                        </a:rPr>
                        <a:t>495.08</a:t>
                      </a:r>
                      <a:endParaRPr lang="zh-CN" altLang="en-US" sz="1400" dirty="0">
                        <a:latin typeface="思源黑体 CN Light" panose="020B0300000000000000" pitchFamily="34" charset="-122"/>
                        <a:ea typeface="思源黑体 CN Light" panose="020B0300000000000000" pitchFamily="34" charset="-122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2">
                          <a:lumMod val="10000"/>
                          <a:lumOff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="" xmlns:a16="http://schemas.microsoft.com/office/drawing/2014/main" val="1288935367"/>
                  </a:ext>
                </a:extLst>
              </a:tr>
            </a:tbl>
          </a:graphicData>
        </a:graphic>
      </p:graphicFrame>
      <p:sp>
        <p:nvSpPr>
          <p:cNvPr id="6" name="文本框 5">
            <a:extLst>
              <a:ext uri="{FF2B5EF4-FFF2-40B4-BE49-F238E27FC236}">
                <a16:creationId xmlns="" xmlns:a16="http://schemas.microsoft.com/office/drawing/2014/main" id="{532B25D8-1B37-4783-8B86-6685E6949929}"/>
              </a:ext>
            </a:extLst>
          </p:cNvPr>
          <p:cNvSpPr txBox="1"/>
          <p:nvPr/>
        </p:nvSpPr>
        <p:spPr>
          <a:xfrm>
            <a:off x="632761" y="3897261"/>
            <a:ext cx="1093535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solidFill>
                  <a:schemeClr val="accent2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▪</a:t>
            </a:r>
            <a:r>
              <a:rPr lang="zh-CN" altLang="en-US" sz="1600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关键词可视化分析结果</a:t>
            </a:r>
            <a:r>
              <a:rPr lang="zh-CN" altLang="en-US" sz="1600" dirty="0">
                <a:solidFill>
                  <a:schemeClr val="accent2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▪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="" xmlns:a16="http://schemas.microsoft.com/office/drawing/2014/main" id="{5208370F-2D1A-4803-AADF-2FB621A31C23}"/>
              </a:ext>
            </a:extLst>
          </p:cNvPr>
          <p:cNvSpPr txBox="1"/>
          <p:nvPr/>
        </p:nvSpPr>
        <p:spPr>
          <a:xfrm>
            <a:off x="632761" y="4347796"/>
            <a:ext cx="10935352" cy="909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accent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▪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危机事件发生后，以新浪微博为网络信源，对“丽江女游客被打”事件的初始语料数据进行文本处理和关键词提取，进而得到危机事件舆情语料的关键词特征。定义关键词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t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的词频为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f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，词频为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f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的关键词个数为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n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，去除特殊点（词频为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5094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的“丽江”一词）后统计关键词词频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f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和对应关键词个数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n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的分布情况，绘制面积图（图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1a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），发现“丽江女游客被打”事件微博关键词分布呈现长尾分布。</a:t>
            </a:r>
          </a:p>
        </p:txBody>
      </p:sp>
      <p:cxnSp>
        <p:nvCxnSpPr>
          <p:cNvPr id="9" name="直接连接符 8">
            <a:extLst>
              <a:ext uri="{FF2B5EF4-FFF2-40B4-BE49-F238E27FC236}">
                <a16:creationId xmlns="" xmlns:a16="http://schemas.microsoft.com/office/drawing/2014/main" id="{979334E0-5336-4818-B7A4-87634AF9E1A5}"/>
              </a:ext>
            </a:extLst>
          </p:cNvPr>
          <p:cNvCxnSpPr>
            <a:cxnSpLocks/>
          </p:cNvCxnSpPr>
          <p:nvPr/>
        </p:nvCxnSpPr>
        <p:spPr>
          <a:xfrm>
            <a:off x="3265714" y="4308327"/>
            <a:ext cx="8126186" cy="0"/>
          </a:xfrm>
          <a:prstGeom prst="line">
            <a:avLst/>
          </a:prstGeom>
          <a:ln>
            <a:solidFill>
              <a:schemeClr val="tx2">
                <a:lumMod val="10000"/>
                <a:lumOff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>
            <a:extLst>
              <a:ext uri="{FF2B5EF4-FFF2-40B4-BE49-F238E27FC236}">
                <a16:creationId xmlns="" xmlns:a16="http://schemas.microsoft.com/office/drawing/2014/main" id="{D2456775-06A3-454C-B7B0-C44FE77BEF4F}"/>
              </a:ext>
            </a:extLst>
          </p:cNvPr>
          <p:cNvCxnSpPr>
            <a:cxnSpLocks/>
          </p:cNvCxnSpPr>
          <p:nvPr/>
        </p:nvCxnSpPr>
        <p:spPr>
          <a:xfrm>
            <a:off x="623888" y="5327137"/>
            <a:ext cx="8126186" cy="0"/>
          </a:xfrm>
          <a:prstGeom prst="line">
            <a:avLst/>
          </a:prstGeom>
          <a:ln>
            <a:solidFill>
              <a:schemeClr val="tx2">
                <a:lumMod val="10000"/>
                <a:lumOff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3641744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="" xmlns:a16="http://schemas.microsoft.com/office/drawing/2014/main" id="{0F0EC3F0-EDAF-47A5-827E-72B89F22CEC4}"/>
              </a:ext>
            </a:extLst>
          </p:cNvPr>
          <p:cNvSpPr/>
          <p:nvPr/>
        </p:nvSpPr>
        <p:spPr>
          <a:xfrm>
            <a:off x="8481851" y="3429000"/>
            <a:ext cx="4718139" cy="4696533"/>
          </a:xfrm>
          <a:prstGeom prst="rect">
            <a:avLst/>
          </a:prstGeom>
          <a:blipFill dpi="0" rotWithShape="1">
            <a:blip r:embed="rId3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A91CDE15-C93A-4422-B520-3EA63EE37CE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折线图页</a:t>
            </a:r>
          </a:p>
        </p:txBody>
      </p:sp>
      <p:graphicFrame>
        <p:nvGraphicFramePr>
          <p:cNvPr id="8" name="图表 7">
            <a:extLst>
              <a:ext uri="{FF2B5EF4-FFF2-40B4-BE49-F238E27FC236}">
                <a16:creationId xmlns="" xmlns:a16="http://schemas.microsoft.com/office/drawing/2014/main" id="{226FAB75-FB96-4509-BDF9-5D13D23ABB7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92276462"/>
              </p:ext>
            </p:extLst>
          </p:nvPr>
        </p:nvGraphicFramePr>
        <p:xfrm>
          <a:off x="623888" y="1301055"/>
          <a:ext cx="10935350" cy="3244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0" name="文本框 9">
            <a:extLst>
              <a:ext uri="{FF2B5EF4-FFF2-40B4-BE49-F238E27FC236}">
                <a16:creationId xmlns="" xmlns:a16="http://schemas.microsoft.com/office/drawing/2014/main" id="{94BF8886-438B-4390-BABB-3C094FB90D60}"/>
              </a:ext>
            </a:extLst>
          </p:cNvPr>
          <p:cNvSpPr txBox="1"/>
          <p:nvPr/>
        </p:nvSpPr>
        <p:spPr>
          <a:xfrm>
            <a:off x="632761" y="4854808"/>
            <a:ext cx="10935352" cy="6297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accent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▪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第一，舆情话题在时间线上的发展存在纵深和横向扩散两种趋势。</a:t>
            </a:r>
            <a:endParaRPr lang="en-US" altLang="zh-CN" sz="1400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  <a:p>
            <a:pPr hangingPunct="0">
              <a:lnSpc>
                <a:spcPct val="130000"/>
              </a:lnSpc>
            </a:pPr>
            <a:r>
              <a:rPr lang="zh-CN" altLang="zh-CN" sz="1400" dirty="0">
                <a:solidFill>
                  <a:schemeClr val="accent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▪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第二，舆情话题总是</a:t>
            </a:r>
            <a:r>
              <a:rPr lang="zh-CN" altLang="en-US" sz="1400" dirty="0">
                <a:solidFill>
                  <a:schemeClr val="accent1">
                    <a:lumMod val="60000"/>
                    <a:lumOff val="40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伴随波峰出现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，新一轮的波锋也会带来新的舆情话题，</a:t>
            </a:r>
            <a:r>
              <a:rPr lang="zh-CN" altLang="en-US" sz="1400" dirty="0">
                <a:solidFill>
                  <a:schemeClr val="accent1">
                    <a:lumMod val="60000"/>
                    <a:lumOff val="40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负面情绪聚集的高地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也是舆情话题爆发出现的</a:t>
            </a:r>
            <a:r>
              <a:rPr lang="zh-CN" altLang="en-US" sz="1400" dirty="0">
                <a:solidFill>
                  <a:schemeClr val="accent1">
                    <a:lumMod val="60000"/>
                    <a:lumOff val="40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集中点</a:t>
            </a:r>
            <a:r>
              <a:rPr lang="zh-CN" altLang="en-US" sz="1400" dirty="0">
                <a:solidFill>
                  <a:schemeClr val="tx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399508632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>
            <a:extLst>
              <a:ext uri="{FF2B5EF4-FFF2-40B4-BE49-F238E27FC236}">
                <a16:creationId xmlns="" xmlns:a16="http://schemas.microsoft.com/office/drawing/2014/main" id="{87982E4D-0B74-4322-BB91-6F3F32A390D7}"/>
              </a:ext>
            </a:extLst>
          </p:cNvPr>
          <p:cNvSpPr/>
          <p:nvPr/>
        </p:nvSpPr>
        <p:spPr>
          <a:xfrm>
            <a:off x="8481851" y="3429000"/>
            <a:ext cx="4718139" cy="4696533"/>
          </a:xfrm>
          <a:prstGeom prst="rect">
            <a:avLst/>
          </a:prstGeom>
          <a:blipFill dpi="0" rotWithShape="1">
            <a:blip r:embed="rId3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DB4C2CBC-D250-4C75-AE9A-A544024B288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柱状图页</a:t>
            </a:r>
          </a:p>
        </p:txBody>
      </p:sp>
      <p:graphicFrame>
        <p:nvGraphicFramePr>
          <p:cNvPr id="5" name="图表 4">
            <a:extLst>
              <a:ext uri="{FF2B5EF4-FFF2-40B4-BE49-F238E27FC236}">
                <a16:creationId xmlns="" xmlns:a16="http://schemas.microsoft.com/office/drawing/2014/main" id="{7E99C685-779A-4092-831A-DA7E6BEAC6F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20479167"/>
              </p:ext>
            </p:extLst>
          </p:nvPr>
        </p:nvGraphicFramePr>
        <p:xfrm>
          <a:off x="632762" y="1412875"/>
          <a:ext cx="5463238" cy="41907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平行四边形 5">
            <a:extLst>
              <a:ext uri="{FF2B5EF4-FFF2-40B4-BE49-F238E27FC236}">
                <a16:creationId xmlns="" xmlns:a16="http://schemas.microsoft.com/office/drawing/2014/main" id="{A01B3167-3405-4C75-B500-2CD242BAD606}"/>
              </a:ext>
            </a:extLst>
          </p:cNvPr>
          <p:cNvSpPr/>
          <p:nvPr/>
        </p:nvSpPr>
        <p:spPr>
          <a:xfrm flipH="1">
            <a:off x="6436707" y="1593473"/>
            <a:ext cx="2411504" cy="326181"/>
          </a:xfrm>
          <a:prstGeom prst="parallelogram">
            <a:avLst>
              <a:gd name="adj" fmla="val 70967"/>
            </a:avLst>
          </a:prstGeom>
          <a:noFill/>
          <a:ln>
            <a:solidFill>
              <a:schemeClr val="accent1">
                <a:shade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n>
                <a:solidFill>
                  <a:schemeClr val="accent1">
                    <a:shade val="50000"/>
                  </a:schemeClr>
                </a:solidFill>
              </a:ln>
              <a:noFill/>
            </a:endParaRPr>
          </a:p>
        </p:txBody>
      </p:sp>
      <p:sp>
        <p:nvSpPr>
          <p:cNvPr id="7" name="平行四边形 6">
            <a:extLst>
              <a:ext uri="{FF2B5EF4-FFF2-40B4-BE49-F238E27FC236}">
                <a16:creationId xmlns="" xmlns:a16="http://schemas.microsoft.com/office/drawing/2014/main" id="{4E9833CE-B2B1-4E1E-A6DA-153987A643B2}"/>
              </a:ext>
            </a:extLst>
          </p:cNvPr>
          <p:cNvSpPr/>
          <p:nvPr/>
        </p:nvSpPr>
        <p:spPr>
          <a:xfrm flipH="1">
            <a:off x="6567396" y="1673161"/>
            <a:ext cx="2411504" cy="326181"/>
          </a:xfrm>
          <a:prstGeom prst="parallelogram">
            <a:avLst>
              <a:gd name="adj" fmla="val 70967"/>
            </a:avLst>
          </a:prstGeom>
          <a:gradFill>
            <a:gsLst>
              <a:gs pos="51000">
                <a:srgbClr val="F3A5AF"/>
              </a:gs>
              <a:gs pos="0">
                <a:schemeClr val="accent1">
                  <a:lumMod val="20000"/>
                  <a:lumOff val="80000"/>
                </a:schemeClr>
              </a:gs>
              <a:gs pos="99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>
                <a:solidFill>
                  <a:schemeClr val="tx1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输入小标题</a:t>
            </a:r>
          </a:p>
        </p:txBody>
      </p:sp>
      <p:sp>
        <p:nvSpPr>
          <p:cNvPr id="8" name="文本占位符 14">
            <a:extLst>
              <a:ext uri="{FF2B5EF4-FFF2-40B4-BE49-F238E27FC236}">
                <a16:creationId xmlns="" xmlns:a16="http://schemas.microsoft.com/office/drawing/2014/main" id="{F7F46E72-2BF7-4C50-B2C4-5DA4388111A7}"/>
              </a:ext>
            </a:extLst>
          </p:cNvPr>
          <p:cNvSpPr txBox="1">
            <a:spLocks/>
          </p:cNvSpPr>
          <p:nvPr/>
        </p:nvSpPr>
        <p:spPr>
          <a:xfrm>
            <a:off x="6312222" y="2350485"/>
            <a:ext cx="5255891" cy="3253117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kern="1200">
                <a:solidFill>
                  <a:schemeClr val="tx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hangingPunct="0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学校坐落于中国南方名城广州，拥有大学城、东风路、龙洞、番禺等多个校区，校园占地总面积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亩，环境优美。大学城校区突出工科特色优势；东风路校区突出国际设计创意特色优势；龙洞校区突出管理学、理学、社工服务特色优势；番禺校区突出中外合作办学特色优势。</a:t>
            </a:r>
            <a:endParaRPr lang="en-US" altLang="zh-CN" sz="1400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  <a:p>
            <a:pPr algn="just" hangingPunct="0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学校提出“以更加解放的思想、更加开放的姿态、更加创新的体制机制、更加勤奋务实的工作作风，集聚海内外创新人才，多模式构建创新平台。</a:t>
            </a:r>
            <a:r>
              <a:rPr lang="zh-CN" altLang="en-US" sz="1400" dirty="0">
                <a:solidFill>
                  <a:schemeClr val="accent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◈</a:t>
            </a:r>
            <a:endParaRPr lang="en-US" altLang="zh-CN" sz="1400" dirty="0">
              <a:solidFill>
                <a:schemeClr val="accent2"/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53191044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矩形 14">
            <a:extLst>
              <a:ext uri="{FF2B5EF4-FFF2-40B4-BE49-F238E27FC236}">
                <a16:creationId xmlns="" xmlns:a16="http://schemas.microsoft.com/office/drawing/2014/main" id="{8596278E-E1FF-4204-BE15-CBAD0DB5B699}"/>
              </a:ext>
            </a:extLst>
          </p:cNvPr>
          <p:cNvSpPr/>
          <p:nvPr/>
        </p:nvSpPr>
        <p:spPr>
          <a:xfrm>
            <a:off x="3736931" y="1329819"/>
            <a:ext cx="4718139" cy="4696533"/>
          </a:xfrm>
          <a:prstGeom prst="rect">
            <a:avLst/>
          </a:prstGeom>
          <a:blipFill dpi="0" rotWithShape="1">
            <a:blip r:embed="rId3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ADECFE41-20DA-40A7-8A4F-23B8C8D425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饼图页</a:t>
            </a:r>
          </a:p>
        </p:txBody>
      </p:sp>
      <p:graphicFrame>
        <p:nvGraphicFramePr>
          <p:cNvPr id="6" name="图表 5">
            <a:extLst>
              <a:ext uri="{FF2B5EF4-FFF2-40B4-BE49-F238E27FC236}">
                <a16:creationId xmlns="" xmlns:a16="http://schemas.microsoft.com/office/drawing/2014/main" id="{9FA927BC-C458-4301-AFE8-8C7CEBB6553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24012917"/>
              </p:ext>
            </p:extLst>
          </p:nvPr>
        </p:nvGraphicFramePr>
        <p:xfrm>
          <a:off x="6286500" y="1661961"/>
          <a:ext cx="5281612" cy="40322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文本占位符 14">
            <a:extLst>
              <a:ext uri="{FF2B5EF4-FFF2-40B4-BE49-F238E27FC236}">
                <a16:creationId xmlns="" xmlns:a16="http://schemas.microsoft.com/office/drawing/2014/main" id="{7D097987-FC1B-449C-8486-6D9EDBB9CD46}"/>
              </a:ext>
            </a:extLst>
          </p:cNvPr>
          <p:cNvSpPr txBox="1">
            <a:spLocks/>
          </p:cNvSpPr>
          <p:nvPr/>
        </p:nvSpPr>
        <p:spPr>
          <a:xfrm>
            <a:off x="644492" y="1977567"/>
            <a:ext cx="5255891" cy="756622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kern="1200">
                <a:solidFill>
                  <a:schemeClr val="tx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hangingPunct="0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学校坐落于中国南方名城广州，拥有大学城、东风路、龙洞、番禺等多个校区，校园占地总面积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</a:t>
            </a:r>
            <a:endParaRPr lang="en-US" altLang="zh-CN" sz="1400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="" xmlns:a16="http://schemas.microsoft.com/office/drawing/2014/main" id="{E6C68145-7442-498F-9923-04001AA9608F}"/>
              </a:ext>
            </a:extLst>
          </p:cNvPr>
          <p:cNvSpPr txBox="1"/>
          <p:nvPr/>
        </p:nvSpPr>
        <p:spPr>
          <a:xfrm>
            <a:off x="644492" y="1627317"/>
            <a:ext cx="55170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solidFill>
                  <a:schemeClr val="accent2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▪</a:t>
            </a:r>
            <a:r>
              <a:rPr lang="zh-CN" altLang="en-US" sz="1600" dirty="0">
                <a:solidFill>
                  <a:schemeClr val="tx2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图表分析结果</a:t>
            </a:r>
            <a:r>
              <a:rPr lang="zh-CN" altLang="en-US" sz="1600" dirty="0">
                <a:solidFill>
                  <a:schemeClr val="accent2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▪</a:t>
            </a:r>
          </a:p>
        </p:txBody>
      </p:sp>
      <p:sp>
        <p:nvSpPr>
          <p:cNvPr id="11" name="文本占位符 14">
            <a:extLst>
              <a:ext uri="{FF2B5EF4-FFF2-40B4-BE49-F238E27FC236}">
                <a16:creationId xmlns="" xmlns:a16="http://schemas.microsoft.com/office/drawing/2014/main" id="{BDF8445D-CCC6-4605-8B15-6BF37BA605BC}"/>
              </a:ext>
            </a:extLst>
          </p:cNvPr>
          <p:cNvSpPr txBox="1">
            <a:spLocks/>
          </p:cNvSpPr>
          <p:nvPr/>
        </p:nvSpPr>
        <p:spPr>
          <a:xfrm>
            <a:off x="644492" y="3367190"/>
            <a:ext cx="5255891" cy="756622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kern="1200">
                <a:solidFill>
                  <a:schemeClr val="tx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hangingPunct="0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学校坐落于中国南方名城广州，拥有大学城、东风路、龙洞、番禺等多个校区，校园占地总面积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</a:t>
            </a:r>
            <a:endParaRPr lang="en-US" altLang="zh-CN" sz="1400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="" xmlns:a16="http://schemas.microsoft.com/office/drawing/2014/main" id="{2F5F9B75-E8C9-45F6-ADB1-E4647468E05B}"/>
              </a:ext>
            </a:extLst>
          </p:cNvPr>
          <p:cNvSpPr txBox="1"/>
          <p:nvPr/>
        </p:nvSpPr>
        <p:spPr>
          <a:xfrm>
            <a:off x="644492" y="3016940"/>
            <a:ext cx="55170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solidFill>
                  <a:schemeClr val="accent2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▪</a:t>
            </a:r>
            <a:r>
              <a:rPr lang="zh-CN" altLang="en-US" sz="1600" dirty="0">
                <a:solidFill>
                  <a:schemeClr val="tx2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图表分析结果</a:t>
            </a:r>
            <a:r>
              <a:rPr lang="zh-CN" altLang="en-US" sz="1600" dirty="0">
                <a:solidFill>
                  <a:schemeClr val="accent2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▪</a:t>
            </a:r>
          </a:p>
        </p:txBody>
      </p:sp>
      <p:sp>
        <p:nvSpPr>
          <p:cNvPr id="13" name="文本占位符 14">
            <a:extLst>
              <a:ext uri="{FF2B5EF4-FFF2-40B4-BE49-F238E27FC236}">
                <a16:creationId xmlns="" xmlns:a16="http://schemas.microsoft.com/office/drawing/2014/main" id="{4FB9CEBB-A27B-4CB1-A25C-162A318ED7F8}"/>
              </a:ext>
            </a:extLst>
          </p:cNvPr>
          <p:cNvSpPr txBox="1">
            <a:spLocks/>
          </p:cNvSpPr>
          <p:nvPr/>
        </p:nvSpPr>
        <p:spPr>
          <a:xfrm>
            <a:off x="644492" y="4714643"/>
            <a:ext cx="5255891" cy="756622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kern="1200">
                <a:solidFill>
                  <a:schemeClr val="tx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hangingPunct="0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学校坐落于中国南方名城广州，拥有大学城、东风路、龙洞、番禺等多个校区，校园占地总面积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</a:t>
            </a:r>
            <a:endParaRPr lang="en-US" altLang="zh-CN" sz="1400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="" xmlns:a16="http://schemas.microsoft.com/office/drawing/2014/main" id="{AC004588-D4D8-4532-BE5E-4EE8C61DF995}"/>
              </a:ext>
            </a:extLst>
          </p:cNvPr>
          <p:cNvSpPr txBox="1"/>
          <p:nvPr/>
        </p:nvSpPr>
        <p:spPr>
          <a:xfrm>
            <a:off x="644492" y="4364393"/>
            <a:ext cx="55170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solidFill>
                  <a:schemeClr val="accent2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▪</a:t>
            </a:r>
            <a:r>
              <a:rPr lang="zh-CN" altLang="en-US" sz="1600" dirty="0">
                <a:solidFill>
                  <a:schemeClr val="tx2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图表分析结果</a:t>
            </a:r>
            <a:r>
              <a:rPr lang="zh-CN" altLang="en-US" sz="1600" dirty="0">
                <a:solidFill>
                  <a:schemeClr val="accent2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▪</a:t>
            </a:r>
          </a:p>
        </p:txBody>
      </p:sp>
    </p:spTree>
    <p:extLst>
      <p:ext uri="{BB962C8B-B14F-4D97-AF65-F5344CB8AC3E}">
        <p14:creationId xmlns:p14="http://schemas.microsoft.com/office/powerpoint/2010/main" val="418332285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F71D9779-3AAD-405F-A025-7373F18D798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圆环图页</a:t>
            </a:r>
          </a:p>
        </p:txBody>
      </p:sp>
      <p:graphicFrame>
        <p:nvGraphicFramePr>
          <p:cNvPr id="5" name="图表 4">
            <a:extLst>
              <a:ext uri="{FF2B5EF4-FFF2-40B4-BE49-F238E27FC236}">
                <a16:creationId xmlns="" xmlns:a16="http://schemas.microsoft.com/office/drawing/2014/main" id="{CD83FDCA-BCFA-4769-A0A3-222339B19B6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0552508"/>
              </p:ext>
            </p:extLst>
          </p:nvPr>
        </p:nvGraphicFramePr>
        <p:xfrm>
          <a:off x="632762" y="1603755"/>
          <a:ext cx="4991843" cy="38413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4" name="组合 13">
            <a:extLst>
              <a:ext uri="{FF2B5EF4-FFF2-40B4-BE49-F238E27FC236}">
                <a16:creationId xmlns="" xmlns:a16="http://schemas.microsoft.com/office/drawing/2014/main" id="{902EF6C9-C69E-47EA-BED1-88E01571FEBC}"/>
              </a:ext>
            </a:extLst>
          </p:cNvPr>
          <p:cNvGrpSpPr/>
          <p:nvPr/>
        </p:nvGrpSpPr>
        <p:grpSpPr>
          <a:xfrm>
            <a:off x="2642455" y="2907585"/>
            <a:ext cx="972457" cy="972457"/>
            <a:chOff x="2642455" y="3038212"/>
            <a:chExt cx="972457" cy="972457"/>
          </a:xfrm>
        </p:grpSpPr>
        <p:sp>
          <p:nvSpPr>
            <p:cNvPr id="8" name="椭圆 7">
              <a:extLst>
                <a:ext uri="{FF2B5EF4-FFF2-40B4-BE49-F238E27FC236}">
                  <a16:creationId xmlns="" xmlns:a16="http://schemas.microsoft.com/office/drawing/2014/main" id="{1F512923-9590-4CEF-9ED8-445DB90E1BCF}"/>
                </a:ext>
              </a:extLst>
            </p:cNvPr>
            <p:cNvSpPr/>
            <p:nvPr/>
          </p:nvSpPr>
          <p:spPr>
            <a:xfrm>
              <a:off x="2642455" y="3038212"/>
              <a:ext cx="972457" cy="97245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/>
            </a:p>
          </p:txBody>
        </p:sp>
        <p:sp>
          <p:nvSpPr>
            <p:cNvPr id="9" name="椭圆 8">
              <a:extLst>
                <a:ext uri="{FF2B5EF4-FFF2-40B4-BE49-F238E27FC236}">
                  <a16:creationId xmlns="" xmlns:a16="http://schemas.microsoft.com/office/drawing/2014/main" id="{A4A706B0-AE56-402D-8628-388443105712}"/>
                </a:ext>
              </a:extLst>
            </p:cNvPr>
            <p:cNvSpPr/>
            <p:nvPr/>
          </p:nvSpPr>
          <p:spPr>
            <a:xfrm>
              <a:off x="2733169" y="3128926"/>
              <a:ext cx="791028" cy="7910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>
              <a:prstTxWarp prst="textCircle">
                <a:avLst/>
              </a:prstTxWarp>
            </a:bodyPr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dirty="0">
                <a:solidFill>
                  <a:schemeClr val="tx1"/>
                </a:solidFill>
              </a:endParaRPr>
            </a:p>
          </p:txBody>
        </p:sp>
        <p:sp>
          <p:nvSpPr>
            <p:cNvPr id="10" name="iconfont-1191-866892">
              <a:extLst>
                <a:ext uri="{FF2B5EF4-FFF2-40B4-BE49-F238E27FC236}">
                  <a16:creationId xmlns="" xmlns:a16="http://schemas.microsoft.com/office/drawing/2014/main" id="{78599F5E-442B-414D-ADA6-38CCC62E700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84994" y="3374493"/>
              <a:ext cx="287378" cy="299895"/>
            </a:xfrm>
            <a:custGeom>
              <a:avLst/>
              <a:gdLst>
                <a:gd name="T0" fmla="*/ 6616 w 7940"/>
                <a:gd name="T1" fmla="*/ 8286 h 8286"/>
                <a:gd name="T2" fmla="*/ 6616 w 7940"/>
                <a:gd name="T3" fmla="*/ 4638 h 8286"/>
                <a:gd name="T4" fmla="*/ 5734 w 7940"/>
                <a:gd name="T5" fmla="*/ 3726 h 8286"/>
                <a:gd name="T6" fmla="*/ 2205 w 7940"/>
                <a:gd name="T7" fmla="*/ 3726 h 8286"/>
                <a:gd name="T8" fmla="*/ 1323 w 7940"/>
                <a:gd name="T9" fmla="*/ 4638 h 8286"/>
                <a:gd name="T10" fmla="*/ 1323 w 7940"/>
                <a:gd name="T11" fmla="*/ 8286 h 8286"/>
                <a:gd name="T12" fmla="*/ 0 w 7940"/>
                <a:gd name="T13" fmla="*/ 8286 h 8286"/>
                <a:gd name="T14" fmla="*/ 0 w 7940"/>
                <a:gd name="T15" fmla="*/ 2359 h 8286"/>
                <a:gd name="T16" fmla="*/ 3970 w 7940"/>
                <a:gd name="T17" fmla="*/ 0 h 8286"/>
                <a:gd name="T18" fmla="*/ 7940 w 7940"/>
                <a:gd name="T19" fmla="*/ 2359 h 8286"/>
                <a:gd name="T20" fmla="*/ 7940 w 7940"/>
                <a:gd name="T21" fmla="*/ 8286 h 8286"/>
                <a:gd name="T22" fmla="*/ 6616 w 7940"/>
                <a:gd name="T23" fmla="*/ 8286 h 8286"/>
                <a:gd name="T24" fmla="*/ 5734 w 7940"/>
                <a:gd name="T25" fmla="*/ 5550 h 8286"/>
                <a:gd name="T26" fmla="*/ 2205 w 7940"/>
                <a:gd name="T27" fmla="*/ 5550 h 8286"/>
                <a:gd name="T28" fmla="*/ 2205 w 7940"/>
                <a:gd name="T29" fmla="*/ 4638 h 8286"/>
                <a:gd name="T30" fmla="*/ 5734 w 7940"/>
                <a:gd name="T31" fmla="*/ 4638 h 8286"/>
                <a:gd name="T32" fmla="*/ 5734 w 7940"/>
                <a:gd name="T33" fmla="*/ 5550 h 8286"/>
                <a:gd name="T34" fmla="*/ 5734 w 7940"/>
                <a:gd name="T35" fmla="*/ 6918 h 8286"/>
                <a:gd name="T36" fmla="*/ 2205 w 7940"/>
                <a:gd name="T37" fmla="*/ 6918 h 8286"/>
                <a:gd name="T38" fmla="*/ 2205 w 7940"/>
                <a:gd name="T39" fmla="*/ 6006 h 8286"/>
                <a:gd name="T40" fmla="*/ 5734 w 7940"/>
                <a:gd name="T41" fmla="*/ 6006 h 8286"/>
                <a:gd name="T42" fmla="*/ 5734 w 7940"/>
                <a:gd name="T43" fmla="*/ 6918 h 8286"/>
                <a:gd name="T44" fmla="*/ 5734 w 7940"/>
                <a:gd name="T45" fmla="*/ 8286 h 8286"/>
                <a:gd name="T46" fmla="*/ 2205 w 7940"/>
                <a:gd name="T47" fmla="*/ 8286 h 8286"/>
                <a:gd name="T48" fmla="*/ 2205 w 7940"/>
                <a:gd name="T49" fmla="*/ 7374 h 8286"/>
                <a:gd name="T50" fmla="*/ 5734 w 7940"/>
                <a:gd name="T51" fmla="*/ 7374 h 8286"/>
                <a:gd name="T52" fmla="*/ 5734 w 7940"/>
                <a:gd name="T53" fmla="*/ 8286 h 8286"/>
                <a:gd name="T54" fmla="*/ 5734 w 7940"/>
                <a:gd name="T55" fmla="*/ 8286 h 8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940" h="8286">
                  <a:moveTo>
                    <a:pt x="6616" y="8286"/>
                  </a:moveTo>
                  <a:lnTo>
                    <a:pt x="6616" y="4638"/>
                  </a:lnTo>
                  <a:cubicBezTo>
                    <a:pt x="6616" y="4135"/>
                    <a:pt x="6222" y="3726"/>
                    <a:pt x="5734" y="3726"/>
                  </a:cubicBezTo>
                  <a:lnTo>
                    <a:pt x="2205" y="3726"/>
                  </a:lnTo>
                  <a:cubicBezTo>
                    <a:pt x="1718" y="3726"/>
                    <a:pt x="1323" y="4135"/>
                    <a:pt x="1323" y="4638"/>
                  </a:cubicBezTo>
                  <a:lnTo>
                    <a:pt x="1323" y="8286"/>
                  </a:lnTo>
                  <a:lnTo>
                    <a:pt x="0" y="8286"/>
                  </a:lnTo>
                  <a:lnTo>
                    <a:pt x="0" y="2359"/>
                  </a:lnTo>
                  <a:lnTo>
                    <a:pt x="3970" y="0"/>
                  </a:lnTo>
                  <a:lnTo>
                    <a:pt x="7940" y="2359"/>
                  </a:lnTo>
                  <a:lnTo>
                    <a:pt x="7940" y="8286"/>
                  </a:lnTo>
                  <a:lnTo>
                    <a:pt x="6616" y="8286"/>
                  </a:lnTo>
                  <a:close/>
                  <a:moveTo>
                    <a:pt x="5734" y="5550"/>
                  </a:moveTo>
                  <a:lnTo>
                    <a:pt x="2205" y="5550"/>
                  </a:lnTo>
                  <a:lnTo>
                    <a:pt x="2205" y="4638"/>
                  </a:lnTo>
                  <a:lnTo>
                    <a:pt x="5734" y="4638"/>
                  </a:lnTo>
                  <a:lnTo>
                    <a:pt x="5734" y="5550"/>
                  </a:lnTo>
                  <a:close/>
                  <a:moveTo>
                    <a:pt x="5734" y="6918"/>
                  </a:moveTo>
                  <a:lnTo>
                    <a:pt x="2205" y="6918"/>
                  </a:lnTo>
                  <a:lnTo>
                    <a:pt x="2205" y="6006"/>
                  </a:lnTo>
                  <a:lnTo>
                    <a:pt x="5734" y="6006"/>
                  </a:lnTo>
                  <a:lnTo>
                    <a:pt x="5734" y="6918"/>
                  </a:lnTo>
                  <a:close/>
                  <a:moveTo>
                    <a:pt x="5734" y="8286"/>
                  </a:moveTo>
                  <a:lnTo>
                    <a:pt x="2205" y="8286"/>
                  </a:lnTo>
                  <a:lnTo>
                    <a:pt x="2205" y="7374"/>
                  </a:lnTo>
                  <a:lnTo>
                    <a:pt x="5734" y="7374"/>
                  </a:lnTo>
                  <a:lnTo>
                    <a:pt x="5734" y="8286"/>
                  </a:lnTo>
                  <a:close/>
                  <a:moveTo>
                    <a:pt x="5734" y="8286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</p:grpSp>
      <p:sp>
        <p:nvSpPr>
          <p:cNvPr id="11" name="平行四边形 10">
            <a:extLst>
              <a:ext uri="{FF2B5EF4-FFF2-40B4-BE49-F238E27FC236}">
                <a16:creationId xmlns="" xmlns:a16="http://schemas.microsoft.com/office/drawing/2014/main" id="{BB1C6926-92C6-4A4D-AD87-CFC51597F1C1}"/>
              </a:ext>
            </a:extLst>
          </p:cNvPr>
          <p:cNvSpPr/>
          <p:nvPr/>
        </p:nvSpPr>
        <p:spPr>
          <a:xfrm flipH="1">
            <a:off x="6131907" y="1803023"/>
            <a:ext cx="2411504" cy="326181"/>
          </a:xfrm>
          <a:prstGeom prst="parallelogram">
            <a:avLst>
              <a:gd name="adj" fmla="val 70967"/>
            </a:avLst>
          </a:prstGeom>
          <a:noFill/>
          <a:ln>
            <a:solidFill>
              <a:schemeClr val="accent1">
                <a:shade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n>
                <a:solidFill>
                  <a:schemeClr val="accent1">
                    <a:shade val="50000"/>
                  </a:schemeClr>
                </a:solidFill>
              </a:ln>
              <a:noFill/>
            </a:endParaRPr>
          </a:p>
        </p:txBody>
      </p:sp>
      <p:sp>
        <p:nvSpPr>
          <p:cNvPr id="12" name="平行四边形 11">
            <a:extLst>
              <a:ext uri="{FF2B5EF4-FFF2-40B4-BE49-F238E27FC236}">
                <a16:creationId xmlns="" xmlns:a16="http://schemas.microsoft.com/office/drawing/2014/main" id="{52111E79-ADD9-481E-B74E-16E2C51E8676}"/>
              </a:ext>
            </a:extLst>
          </p:cNvPr>
          <p:cNvSpPr/>
          <p:nvPr/>
        </p:nvSpPr>
        <p:spPr>
          <a:xfrm flipH="1">
            <a:off x="6262596" y="1882711"/>
            <a:ext cx="2411504" cy="326181"/>
          </a:xfrm>
          <a:prstGeom prst="parallelogram">
            <a:avLst>
              <a:gd name="adj" fmla="val 70967"/>
            </a:avLst>
          </a:pr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99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>
                <a:solidFill>
                  <a:schemeClr val="tx1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输入小标题</a:t>
            </a:r>
          </a:p>
        </p:txBody>
      </p:sp>
      <p:sp>
        <p:nvSpPr>
          <p:cNvPr id="13" name="文本占位符 14">
            <a:extLst>
              <a:ext uri="{FF2B5EF4-FFF2-40B4-BE49-F238E27FC236}">
                <a16:creationId xmlns="" xmlns:a16="http://schemas.microsoft.com/office/drawing/2014/main" id="{62EE1E80-DCE7-4C84-B7DC-BF8FBD8DD5CF}"/>
              </a:ext>
            </a:extLst>
          </p:cNvPr>
          <p:cNvSpPr txBox="1">
            <a:spLocks/>
          </p:cNvSpPr>
          <p:nvPr/>
        </p:nvSpPr>
        <p:spPr>
          <a:xfrm>
            <a:off x="6007422" y="2560035"/>
            <a:ext cx="5255891" cy="3253117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kern="1200">
                <a:solidFill>
                  <a:schemeClr val="tx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hangingPunct="0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学校坐落于中国南方名城广州，拥有大学城、东风路、龙洞、番禺等多个校区，校园占地总面积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3066.67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亩，环境优美。大学城校区突出工科特色优势；东风路校区突出国际设计创意特色优势；龙洞校区突出管理学、理学、社工服务特色优势；番禺校区突出中外合作办学特色优势。</a:t>
            </a:r>
            <a:endParaRPr lang="en-US" altLang="zh-CN" sz="1400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  <a:p>
            <a:pPr algn="just" hangingPunct="0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学校提出“以更加解放的思想、更加开放的姿态、更加创新的体制机制、更加勤奋务实的工作作风，集聚海内外创新人才，多模式构建创新平台。</a:t>
            </a:r>
            <a:r>
              <a:rPr lang="zh-CN" altLang="en-US" sz="1400" dirty="0">
                <a:solidFill>
                  <a:schemeClr val="accent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◈</a:t>
            </a:r>
            <a:endParaRPr lang="en-US" altLang="zh-CN" sz="1400" dirty="0">
              <a:solidFill>
                <a:schemeClr val="accent2"/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sp>
        <p:nvSpPr>
          <p:cNvPr id="15" name="矩形 14">
            <a:extLst>
              <a:ext uri="{FF2B5EF4-FFF2-40B4-BE49-F238E27FC236}">
                <a16:creationId xmlns="" xmlns:a16="http://schemas.microsoft.com/office/drawing/2014/main" id="{3875CB38-E7E9-4CCB-8B44-AD8B26A15573}"/>
              </a:ext>
            </a:extLst>
          </p:cNvPr>
          <p:cNvSpPr/>
          <p:nvPr/>
        </p:nvSpPr>
        <p:spPr>
          <a:xfrm>
            <a:off x="-2377917" y="1235893"/>
            <a:ext cx="4718139" cy="4696533"/>
          </a:xfrm>
          <a:prstGeom prst="rect">
            <a:avLst/>
          </a:prstGeom>
          <a:blipFill dpi="0" rotWithShape="1">
            <a:blip r:embed="rId4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6" name="矩形 15">
            <a:extLst>
              <a:ext uri="{FF2B5EF4-FFF2-40B4-BE49-F238E27FC236}">
                <a16:creationId xmlns="" xmlns:a16="http://schemas.microsoft.com/office/drawing/2014/main" id="{0E4805DA-1D1E-494B-89EE-F81CE9D03AC3}"/>
              </a:ext>
            </a:extLst>
          </p:cNvPr>
          <p:cNvSpPr/>
          <p:nvPr/>
        </p:nvSpPr>
        <p:spPr>
          <a:xfrm>
            <a:off x="9841728" y="1235893"/>
            <a:ext cx="4718139" cy="4696533"/>
          </a:xfrm>
          <a:prstGeom prst="rect">
            <a:avLst/>
          </a:prstGeom>
          <a:blipFill dpi="0" rotWithShape="1">
            <a:blip r:embed="rId4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11134394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8B2B2E0E-B6E3-460F-B4E1-ECDA1B41B4D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pPr hangingPunct="0"/>
            <a:r>
              <a:rPr lang="zh-CN" altLang="en-US" dirty="0"/>
              <a:t>广东工业大学论文答辩</a:t>
            </a:r>
            <a:endParaRPr lang="en-US" altLang="zh-CN" dirty="0"/>
          </a:p>
          <a:p>
            <a:pPr hangingPunct="0"/>
            <a:r>
              <a:rPr lang="zh-CN" altLang="en-US" dirty="0"/>
              <a:t>通用</a:t>
            </a:r>
            <a:r>
              <a:rPr lang="en-US" altLang="zh-CN" dirty="0"/>
              <a:t>PPT</a:t>
            </a:r>
            <a:r>
              <a:rPr lang="zh-CN" altLang="en-US" dirty="0"/>
              <a:t>模板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788E3F96-487D-469D-907F-EC848800B22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zh-CN" altLang="en-US" dirty="0">
                <a:solidFill>
                  <a:schemeClr val="tx2"/>
                </a:solidFill>
              </a:rPr>
              <a:t>指导老师：</a:t>
            </a:r>
            <a:r>
              <a:rPr lang="en-US" altLang="zh-CN" dirty="0">
                <a:solidFill>
                  <a:schemeClr val="tx2"/>
                </a:solidFill>
              </a:rPr>
              <a:t>xxx </a:t>
            </a:r>
            <a:r>
              <a:rPr lang="zh-CN" altLang="en-US" dirty="0">
                <a:solidFill>
                  <a:schemeClr val="tx2"/>
                </a:solidFill>
              </a:rPr>
              <a:t>丨答辩学生：</a:t>
            </a:r>
            <a:r>
              <a:rPr lang="en-US" altLang="zh-CN" dirty="0">
                <a:solidFill>
                  <a:schemeClr val="tx2"/>
                </a:solidFill>
              </a:rPr>
              <a:t>xxx</a:t>
            </a:r>
          </a:p>
        </p:txBody>
      </p:sp>
    </p:spTree>
    <p:extLst>
      <p:ext uri="{BB962C8B-B14F-4D97-AF65-F5344CB8AC3E}">
        <p14:creationId xmlns:p14="http://schemas.microsoft.com/office/powerpoint/2010/main" val="156133857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矩形 26">
            <a:extLst>
              <a:ext uri="{FF2B5EF4-FFF2-40B4-BE49-F238E27FC236}">
                <a16:creationId xmlns="" xmlns:a16="http://schemas.microsoft.com/office/drawing/2014/main" id="{6D95F3D3-6B2A-4D8C-8614-6820A2B605DB}"/>
              </a:ext>
            </a:extLst>
          </p:cNvPr>
          <p:cNvSpPr/>
          <p:nvPr/>
        </p:nvSpPr>
        <p:spPr>
          <a:xfrm>
            <a:off x="-2377917" y="1235893"/>
            <a:ext cx="4718139" cy="4696533"/>
          </a:xfrm>
          <a:prstGeom prst="rect">
            <a:avLst/>
          </a:prstGeom>
          <a:blipFill dpi="0" rotWithShape="1">
            <a:blip r:embed="rId3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8" name="矩形 27">
            <a:extLst>
              <a:ext uri="{FF2B5EF4-FFF2-40B4-BE49-F238E27FC236}">
                <a16:creationId xmlns="" xmlns:a16="http://schemas.microsoft.com/office/drawing/2014/main" id="{0E4B4450-F6F6-4C26-8324-4C8B682C37F6}"/>
              </a:ext>
            </a:extLst>
          </p:cNvPr>
          <p:cNvSpPr/>
          <p:nvPr/>
        </p:nvSpPr>
        <p:spPr>
          <a:xfrm>
            <a:off x="9841728" y="1235893"/>
            <a:ext cx="4718139" cy="4696533"/>
          </a:xfrm>
          <a:prstGeom prst="rect">
            <a:avLst/>
          </a:prstGeom>
          <a:blipFill dpi="0" rotWithShape="1">
            <a:blip r:embed="rId3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F71D9779-3AAD-405F-A025-7373F18D798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圆环图页</a:t>
            </a:r>
          </a:p>
        </p:txBody>
      </p:sp>
      <p:graphicFrame>
        <p:nvGraphicFramePr>
          <p:cNvPr id="5" name="图表 4">
            <a:extLst>
              <a:ext uri="{FF2B5EF4-FFF2-40B4-BE49-F238E27FC236}">
                <a16:creationId xmlns="" xmlns:a16="http://schemas.microsoft.com/office/drawing/2014/main" id="{CD83FDCA-BCFA-4769-A0A3-222339B19B6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57677098"/>
              </p:ext>
            </p:extLst>
          </p:nvPr>
        </p:nvGraphicFramePr>
        <p:xfrm>
          <a:off x="837859" y="1491116"/>
          <a:ext cx="3021126" cy="20140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0" name="图表 9">
            <a:extLst>
              <a:ext uri="{FF2B5EF4-FFF2-40B4-BE49-F238E27FC236}">
                <a16:creationId xmlns="" xmlns:a16="http://schemas.microsoft.com/office/drawing/2014/main" id="{62A4FFDC-7824-43CD-AD2A-DFF580C25EC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16827523"/>
              </p:ext>
            </p:extLst>
          </p:nvPr>
        </p:nvGraphicFramePr>
        <p:xfrm>
          <a:off x="4581668" y="1491116"/>
          <a:ext cx="3021126" cy="20140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" name="文本框 2">
            <a:extLst>
              <a:ext uri="{FF2B5EF4-FFF2-40B4-BE49-F238E27FC236}">
                <a16:creationId xmlns="" xmlns:a16="http://schemas.microsoft.com/office/drawing/2014/main" id="{D9D6860C-6CEB-44CE-8118-729F7E1AD730}"/>
              </a:ext>
            </a:extLst>
          </p:cNvPr>
          <p:cNvSpPr txBox="1"/>
          <p:nvPr/>
        </p:nvSpPr>
        <p:spPr>
          <a:xfrm>
            <a:off x="5625170" y="2236548"/>
            <a:ext cx="93412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accent2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55%</a:t>
            </a:r>
            <a:endParaRPr lang="zh-CN" altLang="en-US" sz="2800" dirty="0">
              <a:solidFill>
                <a:schemeClr val="accent2"/>
              </a:solidFill>
              <a:latin typeface="思源黑体 CN Normal" panose="020B0400000000000000" pitchFamily="34" charset="-122"/>
              <a:ea typeface="思源黑体 CN Normal" panose="020B0400000000000000" pitchFamily="34" charset="-122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="" xmlns:a16="http://schemas.microsoft.com/office/drawing/2014/main" id="{6CB8744A-400C-4BD2-9675-36311E898F85}"/>
              </a:ext>
            </a:extLst>
          </p:cNvPr>
          <p:cNvSpPr txBox="1"/>
          <p:nvPr/>
        </p:nvSpPr>
        <p:spPr>
          <a:xfrm>
            <a:off x="1881361" y="2236548"/>
            <a:ext cx="93412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accent2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35%</a:t>
            </a:r>
            <a:endParaRPr lang="zh-CN" altLang="en-US" sz="2800" dirty="0">
              <a:solidFill>
                <a:schemeClr val="accent2"/>
              </a:solidFill>
              <a:latin typeface="思源黑体 CN Normal" panose="020B0400000000000000" pitchFamily="34" charset="-122"/>
              <a:ea typeface="思源黑体 CN Normal" panose="020B0400000000000000" pitchFamily="34" charset="-122"/>
            </a:endParaRPr>
          </a:p>
        </p:txBody>
      </p:sp>
      <p:graphicFrame>
        <p:nvGraphicFramePr>
          <p:cNvPr id="12" name="图表 11">
            <a:extLst>
              <a:ext uri="{FF2B5EF4-FFF2-40B4-BE49-F238E27FC236}">
                <a16:creationId xmlns="" xmlns:a16="http://schemas.microsoft.com/office/drawing/2014/main" id="{BC7F1B91-E545-4160-822C-5A22F0C5359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46255163"/>
              </p:ext>
            </p:extLst>
          </p:nvPr>
        </p:nvGraphicFramePr>
        <p:xfrm>
          <a:off x="8325477" y="1491116"/>
          <a:ext cx="3021126" cy="20140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3" name="文本框 12">
            <a:extLst>
              <a:ext uri="{FF2B5EF4-FFF2-40B4-BE49-F238E27FC236}">
                <a16:creationId xmlns="" xmlns:a16="http://schemas.microsoft.com/office/drawing/2014/main" id="{BC36FFD4-8FFA-40CB-9DA8-FE0EADBE6264}"/>
              </a:ext>
            </a:extLst>
          </p:cNvPr>
          <p:cNvSpPr txBox="1"/>
          <p:nvPr/>
        </p:nvSpPr>
        <p:spPr>
          <a:xfrm>
            <a:off x="9368979" y="2236548"/>
            <a:ext cx="93412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accent2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68%</a:t>
            </a:r>
            <a:endParaRPr lang="zh-CN" altLang="en-US" sz="2800" dirty="0">
              <a:solidFill>
                <a:schemeClr val="accent2"/>
              </a:solidFill>
              <a:latin typeface="思源黑体 CN Normal" panose="020B0400000000000000" pitchFamily="34" charset="-122"/>
              <a:ea typeface="思源黑体 CN Normal" panose="020B0400000000000000" pitchFamily="34" charset="-122"/>
            </a:endParaRPr>
          </a:p>
        </p:txBody>
      </p:sp>
      <p:grpSp>
        <p:nvGrpSpPr>
          <p:cNvPr id="26" name="组合 25">
            <a:extLst>
              <a:ext uri="{FF2B5EF4-FFF2-40B4-BE49-F238E27FC236}">
                <a16:creationId xmlns="" xmlns:a16="http://schemas.microsoft.com/office/drawing/2014/main" id="{4EF29232-DD45-4D04-9D6A-2BDE8F75D467}"/>
              </a:ext>
            </a:extLst>
          </p:cNvPr>
          <p:cNvGrpSpPr/>
          <p:nvPr/>
        </p:nvGrpSpPr>
        <p:grpSpPr>
          <a:xfrm>
            <a:off x="1116944" y="3665771"/>
            <a:ext cx="2462957" cy="1494662"/>
            <a:chOff x="1100814" y="3665771"/>
            <a:chExt cx="2462957" cy="1494662"/>
          </a:xfrm>
        </p:grpSpPr>
        <p:cxnSp>
          <p:nvCxnSpPr>
            <p:cNvPr id="14" name="直接连接符 13">
              <a:extLst>
                <a:ext uri="{FF2B5EF4-FFF2-40B4-BE49-F238E27FC236}">
                  <a16:creationId xmlns="" xmlns:a16="http://schemas.microsoft.com/office/drawing/2014/main" id="{2D1B61C0-3971-4EEE-90EE-12EC5A823C98}"/>
                </a:ext>
              </a:extLst>
            </p:cNvPr>
            <p:cNvCxnSpPr/>
            <p:nvPr/>
          </p:nvCxnSpPr>
          <p:spPr>
            <a:xfrm>
              <a:off x="1849102" y="4036646"/>
              <a:ext cx="934122" cy="0"/>
            </a:xfrm>
            <a:prstGeom prst="line">
              <a:avLst/>
            </a:prstGeom>
            <a:ln w="44450" cap="rnd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文本框 15">
              <a:extLst>
                <a:ext uri="{FF2B5EF4-FFF2-40B4-BE49-F238E27FC236}">
                  <a16:creationId xmlns="" xmlns:a16="http://schemas.microsoft.com/office/drawing/2014/main" id="{8D903B02-E6F7-4D4F-8351-31927AF1F677}"/>
                </a:ext>
              </a:extLst>
            </p:cNvPr>
            <p:cNvSpPr txBox="1"/>
            <p:nvPr/>
          </p:nvSpPr>
          <p:spPr>
            <a:xfrm>
              <a:off x="1100814" y="3665771"/>
              <a:ext cx="243069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17" name="文本框 16">
              <a:extLst>
                <a:ext uri="{FF2B5EF4-FFF2-40B4-BE49-F238E27FC236}">
                  <a16:creationId xmlns="" xmlns:a16="http://schemas.microsoft.com/office/drawing/2014/main" id="{E1C96420-4059-4368-8754-2656173D6AE2}"/>
                </a:ext>
              </a:extLst>
            </p:cNvPr>
            <p:cNvSpPr txBox="1"/>
            <p:nvPr/>
          </p:nvSpPr>
          <p:spPr>
            <a:xfrm>
              <a:off x="1133073" y="4250632"/>
              <a:ext cx="2430698" cy="9098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学校坐落于中国南方名城广州，拥有大学城、东风路、龙洞、番禺等多个校区。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="" xmlns:a16="http://schemas.microsoft.com/office/drawing/2014/main" id="{F702F0E0-506F-4812-A769-34D4009EB740}"/>
              </a:ext>
            </a:extLst>
          </p:cNvPr>
          <p:cNvGrpSpPr/>
          <p:nvPr/>
        </p:nvGrpSpPr>
        <p:grpSpPr>
          <a:xfrm>
            <a:off x="4860753" y="3665771"/>
            <a:ext cx="2462957" cy="1494662"/>
            <a:chOff x="4848392" y="3665771"/>
            <a:chExt cx="2462957" cy="1494662"/>
          </a:xfrm>
        </p:grpSpPr>
        <p:cxnSp>
          <p:nvCxnSpPr>
            <p:cNvPr id="18" name="直接连接符 17">
              <a:extLst>
                <a:ext uri="{FF2B5EF4-FFF2-40B4-BE49-F238E27FC236}">
                  <a16:creationId xmlns="" xmlns:a16="http://schemas.microsoft.com/office/drawing/2014/main" id="{B6E67731-038A-43BD-96CD-197EE93686FB}"/>
                </a:ext>
              </a:extLst>
            </p:cNvPr>
            <p:cNvCxnSpPr/>
            <p:nvPr/>
          </p:nvCxnSpPr>
          <p:spPr>
            <a:xfrm>
              <a:off x="5596680" y="4036646"/>
              <a:ext cx="934122" cy="0"/>
            </a:xfrm>
            <a:prstGeom prst="line">
              <a:avLst/>
            </a:prstGeom>
            <a:ln w="44450" cap="rnd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文本框 18">
              <a:extLst>
                <a:ext uri="{FF2B5EF4-FFF2-40B4-BE49-F238E27FC236}">
                  <a16:creationId xmlns="" xmlns:a16="http://schemas.microsoft.com/office/drawing/2014/main" id="{5D50A9DE-BE60-48A4-9682-222BC85B39AF}"/>
                </a:ext>
              </a:extLst>
            </p:cNvPr>
            <p:cNvSpPr txBox="1"/>
            <p:nvPr/>
          </p:nvSpPr>
          <p:spPr>
            <a:xfrm>
              <a:off x="4848392" y="3665771"/>
              <a:ext cx="243069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20" name="文本框 19">
              <a:extLst>
                <a:ext uri="{FF2B5EF4-FFF2-40B4-BE49-F238E27FC236}">
                  <a16:creationId xmlns="" xmlns:a16="http://schemas.microsoft.com/office/drawing/2014/main" id="{BD8A2499-6BAD-4521-B87A-D0155E23E29F}"/>
                </a:ext>
              </a:extLst>
            </p:cNvPr>
            <p:cNvSpPr txBox="1"/>
            <p:nvPr/>
          </p:nvSpPr>
          <p:spPr>
            <a:xfrm>
              <a:off x="4880651" y="4250632"/>
              <a:ext cx="2430698" cy="9098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学校坐落于中国南方名城广州，拥有大学城、东风路、龙洞、番禺等多个校区。</a:t>
              </a: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="" xmlns:a16="http://schemas.microsoft.com/office/drawing/2014/main" id="{9E47E864-B598-44E1-A496-2E9EE6B70CF6}"/>
              </a:ext>
            </a:extLst>
          </p:cNvPr>
          <p:cNvGrpSpPr/>
          <p:nvPr/>
        </p:nvGrpSpPr>
        <p:grpSpPr>
          <a:xfrm>
            <a:off x="8604562" y="3665771"/>
            <a:ext cx="2462957" cy="1494662"/>
            <a:chOff x="8660490" y="3665771"/>
            <a:chExt cx="2462957" cy="1494662"/>
          </a:xfrm>
        </p:grpSpPr>
        <p:cxnSp>
          <p:nvCxnSpPr>
            <p:cNvPr id="21" name="直接连接符 20">
              <a:extLst>
                <a:ext uri="{FF2B5EF4-FFF2-40B4-BE49-F238E27FC236}">
                  <a16:creationId xmlns="" xmlns:a16="http://schemas.microsoft.com/office/drawing/2014/main" id="{143DE0D8-9A50-4337-8889-685EA7A697DB}"/>
                </a:ext>
              </a:extLst>
            </p:cNvPr>
            <p:cNvCxnSpPr/>
            <p:nvPr/>
          </p:nvCxnSpPr>
          <p:spPr>
            <a:xfrm>
              <a:off x="9408778" y="4036646"/>
              <a:ext cx="934122" cy="0"/>
            </a:xfrm>
            <a:prstGeom prst="line">
              <a:avLst/>
            </a:prstGeom>
            <a:ln w="44450" cap="rnd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文本框 21">
              <a:extLst>
                <a:ext uri="{FF2B5EF4-FFF2-40B4-BE49-F238E27FC236}">
                  <a16:creationId xmlns="" xmlns:a16="http://schemas.microsoft.com/office/drawing/2014/main" id="{22E63447-FA95-43DF-BAC6-05D426C2322E}"/>
                </a:ext>
              </a:extLst>
            </p:cNvPr>
            <p:cNvSpPr txBox="1"/>
            <p:nvPr/>
          </p:nvSpPr>
          <p:spPr>
            <a:xfrm>
              <a:off x="8660490" y="3665771"/>
              <a:ext cx="243069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="" xmlns:a16="http://schemas.microsoft.com/office/drawing/2014/main" id="{49E19399-AB2A-4E55-9C81-391193AFAC5F}"/>
                </a:ext>
              </a:extLst>
            </p:cNvPr>
            <p:cNvSpPr txBox="1"/>
            <p:nvPr/>
          </p:nvSpPr>
          <p:spPr>
            <a:xfrm>
              <a:off x="8692749" y="4250632"/>
              <a:ext cx="2430698" cy="9098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学校坐落于中国南方名城广州，拥有大学城、东风路、龙洞、番禺等多个校区。</a:t>
              </a:r>
            </a:p>
          </p:txBody>
        </p:sp>
      </p:grpSp>
      <p:cxnSp>
        <p:nvCxnSpPr>
          <p:cNvPr id="29" name="直接连接符 28">
            <a:extLst>
              <a:ext uri="{FF2B5EF4-FFF2-40B4-BE49-F238E27FC236}">
                <a16:creationId xmlns="" xmlns:a16="http://schemas.microsoft.com/office/drawing/2014/main" id="{8518C169-2A90-472C-820E-F2681A3E53D8}"/>
              </a:ext>
            </a:extLst>
          </p:cNvPr>
          <p:cNvCxnSpPr>
            <a:cxnSpLocks/>
          </p:cNvCxnSpPr>
          <p:nvPr/>
        </p:nvCxnSpPr>
        <p:spPr>
          <a:xfrm>
            <a:off x="3858985" y="2524829"/>
            <a:ext cx="676612" cy="0"/>
          </a:xfrm>
          <a:prstGeom prst="line">
            <a:avLst/>
          </a:prstGeom>
          <a:ln w="15875" cap="rnd"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99000">
                  <a:schemeClr val="accent1">
                    <a:lumMod val="40000"/>
                    <a:lumOff val="60000"/>
                  </a:schemeClr>
                </a:gs>
              </a:gsLst>
              <a:lin ang="0" scaled="1"/>
              <a:tileRect/>
            </a:gra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>
            <a:extLst>
              <a:ext uri="{FF2B5EF4-FFF2-40B4-BE49-F238E27FC236}">
                <a16:creationId xmlns="" xmlns:a16="http://schemas.microsoft.com/office/drawing/2014/main" id="{2E763954-C347-484C-8783-059E21DEA827}"/>
              </a:ext>
            </a:extLst>
          </p:cNvPr>
          <p:cNvCxnSpPr>
            <a:cxnSpLocks/>
          </p:cNvCxnSpPr>
          <p:nvPr/>
        </p:nvCxnSpPr>
        <p:spPr>
          <a:xfrm>
            <a:off x="7680098" y="2537529"/>
            <a:ext cx="676612" cy="0"/>
          </a:xfrm>
          <a:prstGeom prst="line">
            <a:avLst/>
          </a:prstGeom>
          <a:ln w="15875" cap="rnd">
            <a:gradFill flip="none" rotWithShape="1">
              <a:gsLst>
                <a:gs pos="0">
                  <a:schemeClr val="accent1">
                    <a:lumMod val="5000"/>
                    <a:lumOff val="95000"/>
                  </a:schemeClr>
                </a:gs>
                <a:gs pos="99000">
                  <a:schemeClr val="accent1">
                    <a:lumMod val="40000"/>
                    <a:lumOff val="60000"/>
                  </a:schemeClr>
                </a:gs>
              </a:gsLst>
              <a:lin ang="0" scaled="1"/>
              <a:tileRect/>
            </a:gra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0494662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C4D59429-E0DD-47B2-8009-C2542ABECE4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其他特殊功能页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="" xmlns:a16="http://schemas.microsoft.com/office/drawing/2014/main" id="{D7703133-A8E4-40A4-816D-ADAF199B8B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altLang="zh-CN" dirty="0"/>
              <a:t>SPECIAL FUNCTION PAGE</a:t>
            </a:r>
            <a:endParaRPr lang="zh-CN" altLang="en-US" dirty="0"/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080ED552-806A-4FA8-BC0E-1B48AD59AA9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zh-CN" altLang="en-US" dirty="0"/>
              <a:t>这里可以简单写一下自己的论点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8E7293E3-2125-412B-A560-6F7ABC14FE9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/>
              <a:t>这里可以简单写一下自己的论点</a:t>
            </a:r>
          </a:p>
          <a:p>
            <a:endParaRPr lang="zh-CN" altLang="en-US" dirty="0"/>
          </a:p>
        </p:txBody>
      </p:sp>
      <p:sp>
        <p:nvSpPr>
          <p:cNvPr id="8" name="文本占位符 7">
            <a:extLst>
              <a:ext uri="{FF2B5EF4-FFF2-40B4-BE49-F238E27FC236}">
                <a16:creationId xmlns="" xmlns:a16="http://schemas.microsoft.com/office/drawing/2014/main" id="{E6DFF3BC-13D8-4B38-9730-83492593E19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/>
              <a:t>这里可以简单写一下自己的论点</a:t>
            </a:r>
          </a:p>
          <a:p>
            <a:endParaRPr lang="zh-CN" altLang="en-US" dirty="0"/>
          </a:p>
        </p:txBody>
      </p:sp>
      <p:sp>
        <p:nvSpPr>
          <p:cNvPr id="9" name="文本占位符 8">
            <a:extLst>
              <a:ext uri="{FF2B5EF4-FFF2-40B4-BE49-F238E27FC236}">
                <a16:creationId xmlns="" xmlns:a16="http://schemas.microsoft.com/office/drawing/2014/main" id="{A5117D6F-D3B3-4CD7-B0DA-3B0EA2ABB6C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CN" altLang="en-US" dirty="0"/>
              <a:t>这里可以简单写一下自己的论点</a:t>
            </a:r>
          </a:p>
        </p:txBody>
      </p:sp>
      <p:sp>
        <p:nvSpPr>
          <p:cNvPr id="10" name="文本占位符 9">
            <a:extLst>
              <a:ext uri="{FF2B5EF4-FFF2-40B4-BE49-F238E27FC236}">
                <a16:creationId xmlns="" xmlns:a16="http://schemas.microsoft.com/office/drawing/2014/main" id="{ABB564E5-F2C1-407F-A34D-D29D6532D95A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altLang="zh-CN" dirty="0"/>
              <a:t>05</a:t>
            </a:r>
            <a:endParaRPr lang="zh-CN" altLang="en-US" dirty="0"/>
          </a:p>
        </p:txBody>
      </p:sp>
      <p:sp>
        <p:nvSpPr>
          <p:cNvPr id="11" name="内容占位符 10">
            <a:extLst>
              <a:ext uri="{FF2B5EF4-FFF2-40B4-BE49-F238E27FC236}">
                <a16:creationId xmlns="" xmlns:a16="http://schemas.microsoft.com/office/drawing/2014/main" id="{78EE3022-ACEE-4BB8-AD83-A93B3D0C2ECC}"/>
              </a:ext>
            </a:extLst>
          </p:cNvPr>
          <p:cNvSpPr>
            <a:spLocks noGrp="1"/>
          </p:cNvSpPr>
          <p:nvPr>
            <p:ph sz="quarter" idx="19"/>
          </p:nvPr>
        </p:nvSpPr>
        <p:spPr/>
        <p:txBody>
          <a:bodyPr/>
          <a:lstStyle/>
          <a:p>
            <a:r>
              <a:rPr lang="en-US" altLang="zh-CN" dirty="0"/>
              <a:t>PART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45089343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>
            <a:extLst>
              <a:ext uri="{FF2B5EF4-FFF2-40B4-BE49-F238E27FC236}">
                <a16:creationId xmlns="" xmlns:a16="http://schemas.microsoft.com/office/drawing/2014/main" id="{D24C8201-F20B-48C3-8AE3-BE76E2E62F9B}"/>
              </a:ext>
            </a:extLst>
          </p:cNvPr>
          <p:cNvSpPr txBox="1"/>
          <p:nvPr/>
        </p:nvSpPr>
        <p:spPr>
          <a:xfrm>
            <a:off x="8814282" y="3865023"/>
            <a:ext cx="3329648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500" i="1" dirty="0">
                <a:solidFill>
                  <a:schemeClr val="tx2">
                    <a:lumMod val="50000"/>
                    <a:lumOff val="50000"/>
                    <a:alpha val="8000"/>
                  </a:schemeClr>
                </a:solidFill>
                <a:latin typeface="Alibaba Sans" panose="020B0503020203040204" pitchFamily="34" charset="0"/>
                <a:cs typeface="Alibaba Sans" panose="020B0503020203040204" pitchFamily="34" charset="0"/>
              </a:rPr>
              <a:t>DQQ</a:t>
            </a:r>
            <a:endParaRPr lang="zh-CN" altLang="en-US" sz="11500" i="1" dirty="0">
              <a:solidFill>
                <a:schemeClr val="tx2">
                  <a:lumMod val="50000"/>
                  <a:lumOff val="50000"/>
                  <a:alpha val="8000"/>
                </a:schemeClr>
              </a:solidFill>
              <a:latin typeface="Alibaba Sans" panose="020B0503020203040204" pitchFamily="34" charset="0"/>
              <a:cs typeface="Alibaba Sans" panose="020B0503020203040204" pitchFamily="34" charset="0"/>
            </a:endParaRPr>
          </a:p>
        </p:txBody>
      </p:sp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64984365-F2DF-4D2A-8769-5C0D052E4B7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单人物介绍页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="" xmlns:a16="http://schemas.microsoft.com/office/drawing/2014/main" id="{CA72CF5C-368F-4E58-8267-1EA7C0950709}"/>
              </a:ext>
            </a:extLst>
          </p:cNvPr>
          <p:cNvGrpSpPr/>
          <p:nvPr/>
        </p:nvGrpSpPr>
        <p:grpSpPr>
          <a:xfrm>
            <a:off x="3035316" y="1801209"/>
            <a:ext cx="2696278" cy="217265"/>
            <a:chOff x="3542597" y="1982184"/>
            <a:chExt cx="2696278" cy="217265"/>
          </a:xfrm>
        </p:grpSpPr>
        <p:cxnSp>
          <p:nvCxnSpPr>
            <p:cNvPr id="10" name="直接连接符 9">
              <a:extLst>
                <a:ext uri="{FF2B5EF4-FFF2-40B4-BE49-F238E27FC236}">
                  <a16:creationId xmlns="" xmlns:a16="http://schemas.microsoft.com/office/drawing/2014/main" id="{3A4149E3-F0A3-4B7C-BB9D-F0B10E7637C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542597" y="2090816"/>
              <a:ext cx="2589916" cy="0"/>
            </a:xfrm>
            <a:prstGeom prst="line">
              <a:avLst/>
            </a:prstGeom>
            <a:ln w="19050" cap="rnd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alpha val="0"/>
                    </a:schemeClr>
                  </a:gs>
                </a:gsLst>
                <a:lin ang="0" scaled="1"/>
                <a:tileRect/>
              </a:gra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椭圆 10">
              <a:extLst>
                <a:ext uri="{FF2B5EF4-FFF2-40B4-BE49-F238E27FC236}">
                  <a16:creationId xmlns="" xmlns:a16="http://schemas.microsoft.com/office/drawing/2014/main" id="{84DA3AE5-5EE3-4849-B24D-AE9BC5EEAFC0}"/>
                </a:ext>
              </a:extLst>
            </p:cNvPr>
            <p:cNvSpPr/>
            <p:nvPr/>
          </p:nvSpPr>
          <p:spPr>
            <a:xfrm>
              <a:off x="6057106" y="2015410"/>
              <a:ext cx="150813" cy="150813"/>
            </a:xfrm>
            <a:prstGeom prst="ellipse">
              <a:avLst/>
            </a:prstGeom>
            <a:noFill/>
            <a:ln>
              <a:gradFill>
                <a:gsLst>
                  <a:gs pos="97581">
                    <a:schemeClr val="accent1"/>
                  </a:gs>
                  <a:gs pos="0">
                    <a:schemeClr val="accent1">
                      <a:lumMod val="20000"/>
                      <a:lumOff val="8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椭圆 11">
              <a:extLst>
                <a:ext uri="{FF2B5EF4-FFF2-40B4-BE49-F238E27FC236}">
                  <a16:creationId xmlns="" xmlns:a16="http://schemas.microsoft.com/office/drawing/2014/main" id="{0C5E6BA4-017F-498B-A272-C64F80D683B2}"/>
                </a:ext>
              </a:extLst>
            </p:cNvPr>
            <p:cNvSpPr/>
            <p:nvPr/>
          </p:nvSpPr>
          <p:spPr>
            <a:xfrm>
              <a:off x="6021610" y="1982184"/>
              <a:ext cx="217265" cy="217265"/>
            </a:xfrm>
            <a:prstGeom prst="ellipse">
              <a:avLst/>
            </a:prstGeom>
            <a:noFill/>
            <a:ln>
              <a:gradFill>
                <a:gsLst>
                  <a:gs pos="97581">
                    <a:schemeClr val="accent1"/>
                  </a:gs>
                  <a:gs pos="0">
                    <a:schemeClr val="accent1">
                      <a:lumMod val="20000"/>
                      <a:lumOff val="8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3" name="矩形: 圆角 12">
            <a:extLst>
              <a:ext uri="{FF2B5EF4-FFF2-40B4-BE49-F238E27FC236}">
                <a16:creationId xmlns="" xmlns:a16="http://schemas.microsoft.com/office/drawing/2014/main" id="{19693045-4023-4E45-8A21-0A8F941E5F1C}"/>
              </a:ext>
            </a:extLst>
          </p:cNvPr>
          <p:cNvSpPr/>
          <p:nvPr/>
        </p:nvSpPr>
        <p:spPr>
          <a:xfrm>
            <a:off x="6030528" y="1688813"/>
            <a:ext cx="2129942" cy="442056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100000">
                <a:schemeClr val="accent1">
                  <a:lumMod val="60000"/>
                  <a:lumOff val="40000"/>
                  <a:alpha val="56000"/>
                </a:schemeClr>
              </a:gs>
              <a:gs pos="0">
                <a:schemeClr val="accent1">
                  <a:lumMod val="20000"/>
                  <a:lumOff val="80000"/>
                  <a:alpha val="2900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600" dirty="0">
                <a:solidFill>
                  <a:schemeClr val="tx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请输入你的名字</a:t>
            </a:r>
          </a:p>
        </p:txBody>
      </p:sp>
      <p:sp>
        <p:nvSpPr>
          <p:cNvPr id="14" name="文本占位符 14">
            <a:extLst>
              <a:ext uri="{FF2B5EF4-FFF2-40B4-BE49-F238E27FC236}">
                <a16:creationId xmlns="" xmlns:a16="http://schemas.microsoft.com/office/drawing/2014/main" id="{57EA8E10-CA8A-4C1E-8D87-FA4674F4CAB7}"/>
              </a:ext>
            </a:extLst>
          </p:cNvPr>
          <p:cNvSpPr txBox="1">
            <a:spLocks/>
          </p:cNvSpPr>
          <p:nvPr/>
        </p:nvSpPr>
        <p:spPr>
          <a:xfrm>
            <a:off x="6030528" y="2363673"/>
            <a:ext cx="4530240" cy="3253117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kern="1200">
                <a:solidFill>
                  <a:schemeClr val="tx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 hangingPunct="0"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请在这里输入你个人的简单介绍；请在下面透明度较高的灰色字体写上自己的名字拼音大写缩写。人物图片来自无版权网站</a:t>
            </a:r>
            <a:r>
              <a:rPr lang="en-US" altLang="zh-CN" sz="14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Unsplash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，请换上自己美美的照片哦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~</a:t>
            </a:r>
          </a:p>
          <a:p>
            <a:pPr algn="just" hangingPunct="0">
              <a:lnSpc>
                <a:spcPct val="150000"/>
              </a:lnSpc>
            </a:pPr>
            <a:r>
              <a:rPr lang="zh-CN" altLang="zh-CN" sz="1400" dirty="0">
                <a:solidFill>
                  <a:schemeClr val="accent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▣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请在这里输入你的奖项或经历</a:t>
            </a:r>
            <a:endParaRPr lang="en-US" altLang="zh-CN" sz="1400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  <a:p>
            <a:pPr algn="just" hangingPunct="0">
              <a:lnSpc>
                <a:spcPct val="150000"/>
              </a:lnSpc>
            </a:pPr>
            <a:r>
              <a:rPr lang="zh-CN" altLang="zh-CN" sz="1400" dirty="0">
                <a:solidFill>
                  <a:schemeClr val="accent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▣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请在这里输入你的奖项或经历</a:t>
            </a:r>
            <a:endParaRPr lang="en-US" altLang="zh-CN" sz="1400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  <a:p>
            <a:pPr algn="just" hangingPunct="0">
              <a:lnSpc>
                <a:spcPct val="150000"/>
              </a:lnSpc>
            </a:pPr>
            <a:r>
              <a:rPr lang="zh-CN" altLang="zh-CN" sz="1400" dirty="0">
                <a:solidFill>
                  <a:schemeClr val="accent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▣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输入你的奖项或经历</a:t>
            </a:r>
            <a:endParaRPr lang="en-US" altLang="zh-CN" sz="1400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  <a:p>
            <a:pPr algn="just" hangingPunct="0">
              <a:lnSpc>
                <a:spcPct val="150000"/>
              </a:lnSpc>
            </a:pPr>
            <a:r>
              <a:rPr lang="zh-CN" altLang="zh-CN" sz="1400" dirty="0">
                <a:solidFill>
                  <a:schemeClr val="accent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▣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输入你的奖项或经历</a:t>
            </a:r>
            <a:endParaRPr lang="en-US" altLang="zh-CN" sz="1400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cxnSp>
        <p:nvCxnSpPr>
          <p:cNvPr id="16" name="直接连接符 15">
            <a:extLst>
              <a:ext uri="{FF2B5EF4-FFF2-40B4-BE49-F238E27FC236}">
                <a16:creationId xmlns="" xmlns:a16="http://schemas.microsoft.com/office/drawing/2014/main" id="{B4D9BC67-B45D-421A-A604-216C3BFEE1A2}"/>
              </a:ext>
            </a:extLst>
          </p:cNvPr>
          <p:cNvCxnSpPr>
            <a:cxnSpLocks/>
          </p:cNvCxnSpPr>
          <p:nvPr/>
        </p:nvCxnSpPr>
        <p:spPr>
          <a:xfrm>
            <a:off x="6030528" y="2312385"/>
            <a:ext cx="2400298" cy="0"/>
          </a:xfrm>
          <a:prstGeom prst="line">
            <a:avLst/>
          </a:prstGeom>
          <a:ln>
            <a:solidFill>
              <a:schemeClr val="tx2">
                <a:lumMod val="10000"/>
                <a:lumOff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>
            <a:extLst>
              <a:ext uri="{FF2B5EF4-FFF2-40B4-BE49-F238E27FC236}">
                <a16:creationId xmlns="" xmlns:a16="http://schemas.microsoft.com/office/drawing/2014/main" id="{531EC8C3-2A3C-42EE-994D-FB4614E9AAAF}"/>
              </a:ext>
            </a:extLst>
          </p:cNvPr>
          <p:cNvCxnSpPr>
            <a:cxnSpLocks/>
          </p:cNvCxnSpPr>
          <p:nvPr/>
        </p:nvCxnSpPr>
        <p:spPr>
          <a:xfrm>
            <a:off x="9293939" y="5445125"/>
            <a:ext cx="2898061" cy="0"/>
          </a:xfrm>
          <a:prstGeom prst="line">
            <a:avLst/>
          </a:prstGeom>
          <a:ln>
            <a:solidFill>
              <a:schemeClr val="tx2">
                <a:lumMod val="10000"/>
                <a:lumOff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图片占位符 5">
            <a:extLst>
              <a:ext uri="{FF2B5EF4-FFF2-40B4-BE49-F238E27FC236}">
                <a16:creationId xmlns="" xmlns:a16="http://schemas.microsoft.com/office/drawing/2014/main" id="{5C37A959-9AC1-42ED-B2E2-285D3E4D316D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290221591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矩形 29">
            <a:extLst>
              <a:ext uri="{FF2B5EF4-FFF2-40B4-BE49-F238E27FC236}">
                <a16:creationId xmlns="" xmlns:a16="http://schemas.microsoft.com/office/drawing/2014/main" id="{C34D88DB-D70D-4BFD-B04C-42E590B80F85}"/>
              </a:ext>
            </a:extLst>
          </p:cNvPr>
          <p:cNvSpPr/>
          <p:nvPr/>
        </p:nvSpPr>
        <p:spPr>
          <a:xfrm>
            <a:off x="-2377917" y="1235893"/>
            <a:ext cx="4718139" cy="4696533"/>
          </a:xfrm>
          <a:prstGeom prst="rect">
            <a:avLst/>
          </a:prstGeom>
          <a:blipFill dpi="0" rotWithShape="1">
            <a:blip r:embed="rId3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1" name="矩形 30">
            <a:extLst>
              <a:ext uri="{FF2B5EF4-FFF2-40B4-BE49-F238E27FC236}">
                <a16:creationId xmlns="" xmlns:a16="http://schemas.microsoft.com/office/drawing/2014/main" id="{962CD732-9205-4926-8609-899936C7DDC0}"/>
              </a:ext>
            </a:extLst>
          </p:cNvPr>
          <p:cNvSpPr/>
          <p:nvPr/>
        </p:nvSpPr>
        <p:spPr>
          <a:xfrm>
            <a:off x="9841728" y="1235893"/>
            <a:ext cx="4718139" cy="4696533"/>
          </a:xfrm>
          <a:prstGeom prst="rect">
            <a:avLst/>
          </a:prstGeom>
          <a:blipFill dpi="0" rotWithShape="1">
            <a:blip r:embed="rId3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4" name="文本占位符 13">
            <a:extLst>
              <a:ext uri="{FF2B5EF4-FFF2-40B4-BE49-F238E27FC236}">
                <a16:creationId xmlns="" xmlns:a16="http://schemas.microsoft.com/office/drawing/2014/main" id="{068C7DC5-EA70-4C22-BCE4-5696C6FD88B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三人团队</a:t>
            </a:r>
          </a:p>
        </p:txBody>
      </p:sp>
      <p:grpSp>
        <p:nvGrpSpPr>
          <p:cNvPr id="18" name="组合 17">
            <a:extLst>
              <a:ext uri="{FF2B5EF4-FFF2-40B4-BE49-F238E27FC236}">
                <a16:creationId xmlns="" xmlns:a16="http://schemas.microsoft.com/office/drawing/2014/main" id="{FC361B2D-2CDD-4384-A1A0-719B3EFDC1E2}"/>
              </a:ext>
            </a:extLst>
          </p:cNvPr>
          <p:cNvGrpSpPr/>
          <p:nvPr/>
        </p:nvGrpSpPr>
        <p:grpSpPr>
          <a:xfrm>
            <a:off x="1116944" y="3665771"/>
            <a:ext cx="2462957" cy="1494662"/>
            <a:chOff x="1100814" y="3665771"/>
            <a:chExt cx="2462957" cy="1494662"/>
          </a:xfrm>
        </p:grpSpPr>
        <p:cxnSp>
          <p:nvCxnSpPr>
            <p:cNvPr id="19" name="直接连接符 18">
              <a:extLst>
                <a:ext uri="{FF2B5EF4-FFF2-40B4-BE49-F238E27FC236}">
                  <a16:creationId xmlns="" xmlns:a16="http://schemas.microsoft.com/office/drawing/2014/main" id="{D25E0A21-215C-4FBF-B585-C52A4782069E}"/>
                </a:ext>
              </a:extLst>
            </p:cNvPr>
            <p:cNvCxnSpPr/>
            <p:nvPr/>
          </p:nvCxnSpPr>
          <p:spPr>
            <a:xfrm>
              <a:off x="1849102" y="4036646"/>
              <a:ext cx="934122" cy="0"/>
            </a:xfrm>
            <a:prstGeom prst="line">
              <a:avLst/>
            </a:prstGeom>
            <a:ln w="4445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文本框 19">
              <a:extLst>
                <a:ext uri="{FF2B5EF4-FFF2-40B4-BE49-F238E27FC236}">
                  <a16:creationId xmlns="" xmlns:a16="http://schemas.microsoft.com/office/drawing/2014/main" id="{FDA09BA9-C9F5-4C50-A1D7-5B9E41302EB3}"/>
                </a:ext>
              </a:extLst>
            </p:cNvPr>
            <p:cNvSpPr txBox="1"/>
            <p:nvPr/>
          </p:nvSpPr>
          <p:spPr>
            <a:xfrm>
              <a:off x="1100814" y="3665771"/>
              <a:ext cx="243069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请输入名字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="" xmlns:a16="http://schemas.microsoft.com/office/drawing/2014/main" id="{03D59F14-FFB5-481F-B4D7-2B75841EC11D}"/>
                </a:ext>
              </a:extLst>
            </p:cNvPr>
            <p:cNvSpPr txBox="1"/>
            <p:nvPr/>
          </p:nvSpPr>
          <p:spPr>
            <a:xfrm>
              <a:off x="1133073" y="4250632"/>
              <a:ext cx="2430698" cy="9098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请在这里输入该成员的个人介绍，可选最主要的奖项或者经历来填写。</a:t>
              </a: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="" xmlns:a16="http://schemas.microsoft.com/office/drawing/2014/main" id="{C0D97FF6-A311-42C3-92F8-6A2764240B7A}"/>
              </a:ext>
            </a:extLst>
          </p:cNvPr>
          <p:cNvGrpSpPr/>
          <p:nvPr/>
        </p:nvGrpSpPr>
        <p:grpSpPr>
          <a:xfrm>
            <a:off x="4879803" y="3665771"/>
            <a:ext cx="2462957" cy="1494662"/>
            <a:chOff x="4848392" y="3665771"/>
            <a:chExt cx="2462957" cy="1494662"/>
          </a:xfrm>
        </p:grpSpPr>
        <p:cxnSp>
          <p:nvCxnSpPr>
            <p:cNvPr id="23" name="直接连接符 22">
              <a:extLst>
                <a:ext uri="{FF2B5EF4-FFF2-40B4-BE49-F238E27FC236}">
                  <a16:creationId xmlns="" xmlns:a16="http://schemas.microsoft.com/office/drawing/2014/main" id="{AFAB71A5-0F50-4B0D-9B2B-18508710B93F}"/>
                </a:ext>
              </a:extLst>
            </p:cNvPr>
            <p:cNvCxnSpPr/>
            <p:nvPr/>
          </p:nvCxnSpPr>
          <p:spPr>
            <a:xfrm>
              <a:off x="5596680" y="4036646"/>
              <a:ext cx="934122" cy="0"/>
            </a:xfrm>
            <a:prstGeom prst="line">
              <a:avLst/>
            </a:prstGeom>
            <a:ln w="4445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文本框 23">
              <a:extLst>
                <a:ext uri="{FF2B5EF4-FFF2-40B4-BE49-F238E27FC236}">
                  <a16:creationId xmlns="" xmlns:a16="http://schemas.microsoft.com/office/drawing/2014/main" id="{11BF6B28-DB3D-45B8-B30E-4D448E4ED2C2}"/>
                </a:ext>
              </a:extLst>
            </p:cNvPr>
            <p:cNvSpPr txBox="1"/>
            <p:nvPr/>
          </p:nvSpPr>
          <p:spPr>
            <a:xfrm>
              <a:off x="4848392" y="3665771"/>
              <a:ext cx="243069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请输入名字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="" xmlns:a16="http://schemas.microsoft.com/office/drawing/2014/main" id="{3818F93B-2AE9-4617-BA68-8D18052EBCAB}"/>
                </a:ext>
              </a:extLst>
            </p:cNvPr>
            <p:cNvSpPr txBox="1"/>
            <p:nvPr/>
          </p:nvSpPr>
          <p:spPr>
            <a:xfrm>
              <a:off x="4880651" y="4250632"/>
              <a:ext cx="2430698" cy="9098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请在这里输入该成员的个人介绍，可选最主要的奖项或者经历来填写。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="" xmlns:a16="http://schemas.microsoft.com/office/drawing/2014/main" id="{C7CDDD78-AD4B-426D-B730-6A539A7EEC88}"/>
              </a:ext>
            </a:extLst>
          </p:cNvPr>
          <p:cNvGrpSpPr/>
          <p:nvPr/>
        </p:nvGrpSpPr>
        <p:grpSpPr>
          <a:xfrm>
            <a:off x="8661712" y="3665771"/>
            <a:ext cx="2462957" cy="1494662"/>
            <a:chOff x="8660490" y="3665771"/>
            <a:chExt cx="2462957" cy="1494662"/>
          </a:xfrm>
        </p:grpSpPr>
        <p:cxnSp>
          <p:nvCxnSpPr>
            <p:cNvPr id="27" name="直接连接符 26">
              <a:extLst>
                <a:ext uri="{FF2B5EF4-FFF2-40B4-BE49-F238E27FC236}">
                  <a16:creationId xmlns="" xmlns:a16="http://schemas.microsoft.com/office/drawing/2014/main" id="{C3A308FF-44C6-4FBE-9858-15F43BF4B5AB}"/>
                </a:ext>
              </a:extLst>
            </p:cNvPr>
            <p:cNvCxnSpPr/>
            <p:nvPr/>
          </p:nvCxnSpPr>
          <p:spPr>
            <a:xfrm>
              <a:off x="9408778" y="4036646"/>
              <a:ext cx="934122" cy="0"/>
            </a:xfrm>
            <a:prstGeom prst="line">
              <a:avLst/>
            </a:prstGeom>
            <a:ln w="4445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文本框 27">
              <a:extLst>
                <a:ext uri="{FF2B5EF4-FFF2-40B4-BE49-F238E27FC236}">
                  <a16:creationId xmlns="" xmlns:a16="http://schemas.microsoft.com/office/drawing/2014/main" id="{8AB43240-34D5-43AD-A3B9-573F2DA2FCC2}"/>
                </a:ext>
              </a:extLst>
            </p:cNvPr>
            <p:cNvSpPr txBox="1"/>
            <p:nvPr/>
          </p:nvSpPr>
          <p:spPr>
            <a:xfrm>
              <a:off x="8660490" y="3665771"/>
              <a:ext cx="243069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请输入名字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="" xmlns:a16="http://schemas.microsoft.com/office/drawing/2014/main" id="{78CFA886-36ED-4A19-AFE4-E3FD32FC1E0B}"/>
                </a:ext>
              </a:extLst>
            </p:cNvPr>
            <p:cNvSpPr txBox="1"/>
            <p:nvPr/>
          </p:nvSpPr>
          <p:spPr>
            <a:xfrm>
              <a:off x="8692749" y="4250632"/>
              <a:ext cx="2430698" cy="9098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请在这里输入该成员的个人介绍，可选最主要的奖项或者经历来填写。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="" xmlns:a16="http://schemas.microsoft.com/office/drawing/2014/main" id="{E0F1FFFA-C63D-4AF7-B36D-6CF6BC6A9BDD}"/>
              </a:ext>
            </a:extLst>
          </p:cNvPr>
          <p:cNvGrpSpPr/>
          <p:nvPr/>
        </p:nvGrpSpPr>
        <p:grpSpPr>
          <a:xfrm>
            <a:off x="4077550" y="2478600"/>
            <a:ext cx="220894" cy="114584"/>
            <a:chOff x="4077550" y="2478600"/>
            <a:chExt cx="220894" cy="114584"/>
          </a:xfrm>
        </p:grpSpPr>
        <p:sp>
          <p:nvSpPr>
            <p:cNvPr id="32" name="等腰三角形 31">
              <a:extLst>
                <a:ext uri="{FF2B5EF4-FFF2-40B4-BE49-F238E27FC236}">
                  <a16:creationId xmlns="" xmlns:a16="http://schemas.microsoft.com/office/drawing/2014/main" id="{0567EC86-A888-4FB4-A673-FEE114E5235B}"/>
                </a:ext>
              </a:extLst>
            </p:cNvPr>
            <p:cNvSpPr/>
            <p:nvPr/>
          </p:nvSpPr>
          <p:spPr>
            <a:xfrm rot="5400000">
              <a:off x="4069569" y="2486582"/>
              <a:ext cx="114583" cy="9862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34" name="等腰三角形 33">
              <a:extLst>
                <a:ext uri="{FF2B5EF4-FFF2-40B4-BE49-F238E27FC236}">
                  <a16:creationId xmlns="" xmlns:a16="http://schemas.microsoft.com/office/drawing/2014/main" id="{69942BB0-56AE-417E-940C-5A88C00D02CD}"/>
                </a:ext>
              </a:extLst>
            </p:cNvPr>
            <p:cNvSpPr/>
            <p:nvPr/>
          </p:nvSpPr>
          <p:spPr>
            <a:xfrm rot="5400000">
              <a:off x="4191842" y="2486581"/>
              <a:ext cx="114583" cy="9862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="" xmlns:a16="http://schemas.microsoft.com/office/drawing/2014/main" id="{01DCC779-6A93-4A3E-91D7-00FA44586276}"/>
              </a:ext>
            </a:extLst>
          </p:cNvPr>
          <p:cNvGrpSpPr/>
          <p:nvPr/>
        </p:nvGrpSpPr>
        <p:grpSpPr>
          <a:xfrm>
            <a:off x="7923244" y="2478600"/>
            <a:ext cx="220894" cy="114584"/>
            <a:chOff x="4077550" y="2478600"/>
            <a:chExt cx="220894" cy="114584"/>
          </a:xfrm>
        </p:grpSpPr>
        <p:sp>
          <p:nvSpPr>
            <p:cNvPr id="37" name="等腰三角形 36">
              <a:extLst>
                <a:ext uri="{FF2B5EF4-FFF2-40B4-BE49-F238E27FC236}">
                  <a16:creationId xmlns="" xmlns:a16="http://schemas.microsoft.com/office/drawing/2014/main" id="{78480BE3-C492-45ED-9955-CD2B6A1EAF46}"/>
                </a:ext>
              </a:extLst>
            </p:cNvPr>
            <p:cNvSpPr/>
            <p:nvPr/>
          </p:nvSpPr>
          <p:spPr>
            <a:xfrm rot="5400000">
              <a:off x="4069569" y="2486582"/>
              <a:ext cx="114583" cy="9862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38" name="等腰三角形 37">
              <a:extLst>
                <a:ext uri="{FF2B5EF4-FFF2-40B4-BE49-F238E27FC236}">
                  <a16:creationId xmlns="" xmlns:a16="http://schemas.microsoft.com/office/drawing/2014/main" id="{678BED7D-F2B8-4E44-BE33-26A9F0F49DC3}"/>
                </a:ext>
              </a:extLst>
            </p:cNvPr>
            <p:cNvSpPr/>
            <p:nvPr/>
          </p:nvSpPr>
          <p:spPr>
            <a:xfrm rot="5400000">
              <a:off x="4191842" y="2486581"/>
              <a:ext cx="114583" cy="9862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pic>
        <p:nvPicPr>
          <p:cNvPr id="5" name="图片占位符 4">
            <a:extLst>
              <a:ext uri="{FF2B5EF4-FFF2-40B4-BE49-F238E27FC236}">
                <a16:creationId xmlns="" xmlns:a16="http://schemas.microsoft.com/office/drawing/2014/main" id="{69F2B67A-CF93-4406-A717-E9881A6B1F75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0" name="图片占位符 9">
            <a:extLst>
              <a:ext uri="{FF2B5EF4-FFF2-40B4-BE49-F238E27FC236}">
                <a16:creationId xmlns="" xmlns:a16="http://schemas.microsoft.com/office/drawing/2014/main" id="{79DCD6A6-DAC4-4B01-BBCF-8C2752E5E884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6" name="图片占位符 15">
            <a:extLst>
              <a:ext uri="{FF2B5EF4-FFF2-40B4-BE49-F238E27FC236}">
                <a16:creationId xmlns="" xmlns:a16="http://schemas.microsoft.com/office/drawing/2014/main" id="{B25231B8-0E80-4099-A6E8-774B239CF4C1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30608574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矩形 29">
            <a:extLst>
              <a:ext uri="{FF2B5EF4-FFF2-40B4-BE49-F238E27FC236}">
                <a16:creationId xmlns="" xmlns:a16="http://schemas.microsoft.com/office/drawing/2014/main" id="{BC9EC468-B626-41CC-B5C9-8F2762105A5E}"/>
              </a:ext>
            </a:extLst>
          </p:cNvPr>
          <p:cNvSpPr/>
          <p:nvPr/>
        </p:nvSpPr>
        <p:spPr>
          <a:xfrm>
            <a:off x="-2377917" y="1235893"/>
            <a:ext cx="4718139" cy="4696533"/>
          </a:xfrm>
          <a:prstGeom prst="rect">
            <a:avLst/>
          </a:prstGeom>
          <a:blipFill dpi="0" rotWithShape="1">
            <a:blip r:embed="rId3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1" name="矩形 30">
            <a:extLst>
              <a:ext uri="{FF2B5EF4-FFF2-40B4-BE49-F238E27FC236}">
                <a16:creationId xmlns="" xmlns:a16="http://schemas.microsoft.com/office/drawing/2014/main" id="{3F220B94-C88B-4DAD-8413-E4393F552F84}"/>
              </a:ext>
            </a:extLst>
          </p:cNvPr>
          <p:cNvSpPr/>
          <p:nvPr/>
        </p:nvSpPr>
        <p:spPr>
          <a:xfrm>
            <a:off x="9841728" y="1235893"/>
            <a:ext cx="4718139" cy="4696533"/>
          </a:xfrm>
          <a:prstGeom prst="rect">
            <a:avLst/>
          </a:prstGeom>
          <a:blipFill dpi="0" rotWithShape="1">
            <a:blip r:embed="rId3" cstate="email">
              <a:alphaModFix amt="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1610" t="460" r="1610" b="46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D45513FE-5E3C-49B5-A100-C9F1F2B819F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四人团队介绍页</a:t>
            </a:r>
          </a:p>
        </p:txBody>
      </p:sp>
      <p:grpSp>
        <p:nvGrpSpPr>
          <p:cNvPr id="18" name="组合 17">
            <a:extLst>
              <a:ext uri="{FF2B5EF4-FFF2-40B4-BE49-F238E27FC236}">
                <a16:creationId xmlns="" xmlns:a16="http://schemas.microsoft.com/office/drawing/2014/main" id="{804AACE4-35FF-4530-A4F2-38FB10C92D16}"/>
              </a:ext>
            </a:extLst>
          </p:cNvPr>
          <p:cNvGrpSpPr/>
          <p:nvPr/>
        </p:nvGrpSpPr>
        <p:grpSpPr>
          <a:xfrm>
            <a:off x="2848615" y="1621882"/>
            <a:ext cx="2493096" cy="1261649"/>
            <a:chOff x="726891" y="3586163"/>
            <a:chExt cx="3106057" cy="1261649"/>
          </a:xfrm>
        </p:grpSpPr>
        <p:sp>
          <p:nvSpPr>
            <p:cNvPr id="19" name="文本框 18">
              <a:extLst>
                <a:ext uri="{FF2B5EF4-FFF2-40B4-BE49-F238E27FC236}">
                  <a16:creationId xmlns="" xmlns:a16="http://schemas.microsoft.com/office/drawing/2014/main" id="{B55B86DE-7031-4638-9F23-5BB8A67C0FB7}"/>
                </a:ext>
              </a:extLst>
            </p:cNvPr>
            <p:cNvSpPr txBox="1"/>
            <p:nvPr/>
          </p:nvSpPr>
          <p:spPr>
            <a:xfrm>
              <a:off x="726891" y="3586163"/>
              <a:ext cx="310605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20" name="文本框 19">
              <a:extLst>
                <a:ext uri="{FF2B5EF4-FFF2-40B4-BE49-F238E27FC236}">
                  <a16:creationId xmlns="" xmlns:a16="http://schemas.microsoft.com/office/drawing/2014/main" id="{5E67853B-5DE4-4F70-B8BC-958BCFAC4BED}"/>
                </a:ext>
              </a:extLst>
            </p:cNvPr>
            <p:cNvSpPr txBox="1"/>
            <p:nvPr/>
          </p:nvSpPr>
          <p:spPr>
            <a:xfrm>
              <a:off x="726891" y="3938011"/>
              <a:ext cx="3106057" cy="9098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请在这里输入该成员的个人介绍，可选最主要的奖项或者经历来填写。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="" xmlns:a16="http://schemas.microsoft.com/office/drawing/2014/main" id="{98C06CAA-314F-4BC1-8656-D90925D796D7}"/>
              </a:ext>
            </a:extLst>
          </p:cNvPr>
          <p:cNvGrpSpPr/>
          <p:nvPr/>
        </p:nvGrpSpPr>
        <p:grpSpPr>
          <a:xfrm>
            <a:off x="7844083" y="1621882"/>
            <a:ext cx="2493096" cy="1261649"/>
            <a:chOff x="726891" y="3586163"/>
            <a:chExt cx="3106057" cy="1261649"/>
          </a:xfrm>
        </p:grpSpPr>
        <p:sp>
          <p:nvSpPr>
            <p:cNvPr id="22" name="文本框 21">
              <a:extLst>
                <a:ext uri="{FF2B5EF4-FFF2-40B4-BE49-F238E27FC236}">
                  <a16:creationId xmlns="" xmlns:a16="http://schemas.microsoft.com/office/drawing/2014/main" id="{D2114522-77BF-4DC3-814A-B18105473160}"/>
                </a:ext>
              </a:extLst>
            </p:cNvPr>
            <p:cNvSpPr txBox="1"/>
            <p:nvPr/>
          </p:nvSpPr>
          <p:spPr>
            <a:xfrm>
              <a:off x="726891" y="3586163"/>
              <a:ext cx="310605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="" xmlns:a16="http://schemas.microsoft.com/office/drawing/2014/main" id="{700189C0-E1D8-4C25-83EE-BFCD37EA9AA7}"/>
                </a:ext>
              </a:extLst>
            </p:cNvPr>
            <p:cNvSpPr txBox="1"/>
            <p:nvPr/>
          </p:nvSpPr>
          <p:spPr>
            <a:xfrm>
              <a:off x="726891" y="3938011"/>
              <a:ext cx="3106057" cy="9098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请在这里输入该成员的个人介绍，可选最主要的奖项或者经历来填写。</a:t>
              </a: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="" xmlns:a16="http://schemas.microsoft.com/office/drawing/2014/main" id="{FFF9D002-FD37-42F6-9ECF-082331A6E91E}"/>
              </a:ext>
            </a:extLst>
          </p:cNvPr>
          <p:cNvGrpSpPr/>
          <p:nvPr/>
        </p:nvGrpSpPr>
        <p:grpSpPr>
          <a:xfrm>
            <a:off x="2848615" y="3903399"/>
            <a:ext cx="2493096" cy="1261649"/>
            <a:chOff x="726891" y="3586163"/>
            <a:chExt cx="3106057" cy="1261649"/>
          </a:xfrm>
        </p:grpSpPr>
        <p:sp>
          <p:nvSpPr>
            <p:cNvPr id="25" name="文本框 24">
              <a:extLst>
                <a:ext uri="{FF2B5EF4-FFF2-40B4-BE49-F238E27FC236}">
                  <a16:creationId xmlns="" xmlns:a16="http://schemas.microsoft.com/office/drawing/2014/main" id="{3B3CB1E6-3754-420C-BA1B-D59828C8CC9F}"/>
                </a:ext>
              </a:extLst>
            </p:cNvPr>
            <p:cNvSpPr txBox="1"/>
            <p:nvPr/>
          </p:nvSpPr>
          <p:spPr>
            <a:xfrm>
              <a:off x="726891" y="3586163"/>
              <a:ext cx="310605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26" name="文本框 25">
              <a:extLst>
                <a:ext uri="{FF2B5EF4-FFF2-40B4-BE49-F238E27FC236}">
                  <a16:creationId xmlns="" xmlns:a16="http://schemas.microsoft.com/office/drawing/2014/main" id="{17B36CF7-F24C-4530-8102-00FC15C533D5}"/>
                </a:ext>
              </a:extLst>
            </p:cNvPr>
            <p:cNvSpPr txBox="1"/>
            <p:nvPr/>
          </p:nvSpPr>
          <p:spPr>
            <a:xfrm>
              <a:off x="726891" y="3938011"/>
              <a:ext cx="3106057" cy="9098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请在这里输入该成员的个人介绍，可选最主要的奖项或者经历来填写。</a:t>
              </a: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="" xmlns:a16="http://schemas.microsoft.com/office/drawing/2014/main" id="{8FDBBC80-E571-45D1-94BA-44FEEE4D2C8C}"/>
              </a:ext>
            </a:extLst>
          </p:cNvPr>
          <p:cNvGrpSpPr/>
          <p:nvPr/>
        </p:nvGrpSpPr>
        <p:grpSpPr>
          <a:xfrm>
            <a:off x="7844083" y="3903399"/>
            <a:ext cx="2493096" cy="1261649"/>
            <a:chOff x="726891" y="3586163"/>
            <a:chExt cx="3106057" cy="1261649"/>
          </a:xfrm>
        </p:grpSpPr>
        <p:sp>
          <p:nvSpPr>
            <p:cNvPr id="28" name="文本框 27">
              <a:extLst>
                <a:ext uri="{FF2B5EF4-FFF2-40B4-BE49-F238E27FC236}">
                  <a16:creationId xmlns="" xmlns:a16="http://schemas.microsoft.com/office/drawing/2014/main" id="{EDA08FE0-AB04-4A1C-AE8B-6C0202B67DDF}"/>
                </a:ext>
              </a:extLst>
            </p:cNvPr>
            <p:cNvSpPr txBox="1"/>
            <p:nvPr/>
          </p:nvSpPr>
          <p:spPr>
            <a:xfrm>
              <a:off x="726891" y="3586163"/>
              <a:ext cx="310605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600" dirty="0"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输入小标题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="" xmlns:a16="http://schemas.microsoft.com/office/drawing/2014/main" id="{45A7CD72-3AAD-49D2-A05F-484FCFA822E6}"/>
                </a:ext>
              </a:extLst>
            </p:cNvPr>
            <p:cNvSpPr txBox="1"/>
            <p:nvPr/>
          </p:nvSpPr>
          <p:spPr>
            <a:xfrm>
              <a:off x="726891" y="3938011"/>
              <a:ext cx="3106057" cy="9098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请在这里输入该成员的个人介绍，可选最主要的奖项或者经历来填写。</a:t>
              </a:r>
            </a:p>
          </p:txBody>
        </p:sp>
      </p:grpSp>
      <p:cxnSp>
        <p:nvCxnSpPr>
          <p:cNvPr id="33" name="直接连接符 32">
            <a:extLst>
              <a:ext uri="{FF2B5EF4-FFF2-40B4-BE49-F238E27FC236}">
                <a16:creationId xmlns="" xmlns:a16="http://schemas.microsoft.com/office/drawing/2014/main" id="{92880EDE-69B7-4D54-8B98-B0B1F3441EDE}"/>
              </a:ext>
            </a:extLst>
          </p:cNvPr>
          <p:cNvCxnSpPr/>
          <p:nvPr/>
        </p:nvCxnSpPr>
        <p:spPr>
          <a:xfrm>
            <a:off x="1557700" y="3442382"/>
            <a:ext cx="9461992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>
            <a:extLst>
              <a:ext uri="{FF2B5EF4-FFF2-40B4-BE49-F238E27FC236}">
                <a16:creationId xmlns="" xmlns:a16="http://schemas.microsoft.com/office/drawing/2014/main" id="{AF5C87E5-7D78-4C8B-A11F-640367DD2064}"/>
              </a:ext>
            </a:extLst>
          </p:cNvPr>
          <p:cNvCxnSpPr>
            <a:cxnSpLocks/>
          </p:cNvCxnSpPr>
          <p:nvPr/>
        </p:nvCxnSpPr>
        <p:spPr>
          <a:xfrm flipV="1">
            <a:off x="5798687" y="2276508"/>
            <a:ext cx="0" cy="238257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图片占位符 5">
            <a:extLst>
              <a:ext uri="{FF2B5EF4-FFF2-40B4-BE49-F238E27FC236}">
                <a16:creationId xmlns="" xmlns:a16="http://schemas.microsoft.com/office/drawing/2014/main" id="{A0F9CECB-4855-4A8A-8441-F28A8560968E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0" name="图片占位符 9">
            <a:extLst>
              <a:ext uri="{FF2B5EF4-FFF2-40B4-BE49-F238E27FC236}">
                <a16:creationId xmlns="" xmlns:a16="http://schemas.microsoft.com/office/drawing/2014/main" id="{14A74951-E8EF-45EC-89B5-73D8F30A5358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32" name="图片占位符 31">
            <a:extLst>
              <a:ext uri="{FF2B5EF4-FFF2-40B4-BE49-F238E27FC236}">
                <a16:creationId xmlns="" xmlns:a16="http://schemas.microsoft.com/office/drawing/2014/main" id="{99D895F5-6842-42EB-A21C-A437840C7364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38" name="图片占位符 37">
            <a:extLst>
              <a:ext uri="{FF2B5EF4-FFF2-40B4-BE49-F238E27FC236}">
                <a16:creationId xmlns="" xmlns:a16="http://schemas.microsoft.com/office/drawing/2014/main" id="{F6DF5BED-11BE-45F9-BFCD-7509800A2F6C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87137779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36F50FE6-46A4-4291-A4D0-5099E622B1F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荣誉页</a:t>
            </a:r>
          </a:p>
        </p:txBody>
      </p:sp>
      <p:sp>
        <p:nvSpPr>
          <p:cNvPr id="8" name="矩形 7">
            <a:extLst>
              <a:ext uri="{FF2B5EF4-FFF2-40B4-BE49-F238E27FC236}">
                <a16:creationId xmlns="" xmlns:a16="http://schemas.microsoft.com/office/drawing/2014/main" id="{09032919-285D-49A8-AEFC-CA0718B53AE8}"/>
              </a:ext>
            </a:extLst>
          </p:cNvPr>
          <p:cNvSpPr/>
          <p:nvPr/>
        </p:nvSpPr>
        <p:spPr>
          <a:xfrm>
            <a:off x="1994730" y="1915750"/>
            <a:ext cx="2390588" cy="2908511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accent1">
                  <a:lumMod val="20000"/>
                  <a:lumOff val="80000"/>
                  <a:alpha val="48000"/>
                </a:schemeClr>
              </a:gs>
            </a:gsLst>
            <a:lin ang="5400000" scaled="1"/>
          </a:gradFill>
          <a:ln w="31750" cmpd="thickThin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/>
          </a:p>
        </p:txBody>
      </p:sp>
      <p:grpSp>
        <p:nvGrpSpPr>
          <p:cNvPr id="9" name="组合 8">
            <a:extLst>
              <a:ext uri="{FF2B5EF4-FFF2-40B4-BE49-F238E27FC236}">
                <a16:creationId xmlns="" xmlns:a16="http://schemas.microsoft.com/office/drawing/2014/main" id="{BA26602F-411A-41FB-BA8D-61C4DE39CDCC}"/>
              </a:ext>
            </a:extLst>
          </p:cNvPr>
          <p:cNvGrpSpPr/>
          <p:nvPr/>
        </p:nvGrpSpPr>
        <p:grpSpPr>
          <a:xfrm>
            <a:off x="2172845" y="2391560"/>
            <a:ext cx="2034357" cy="1123661"/>
            <a:chOff x="653956" y="3068182"/>
            <a:chExt cx="2524137" cy="1579900"/>
          </a:xfrm>
        </p:grpSpPr>
        <p:sp>
          <p:nvSpPr>
            <p:cNvPr id="10" name="文本框 9">
              <a:extLst>
                <a:ext uri="{FF2B5EF4-FFF2-40B4-BE49-F238E27FC236}">
                  <a16:creationId xmlns="" xmlns:a16="http://schemas.microsoft.com/office/drawing/2014/main" id="{33CE4FF6-BDDE-41FA-8E50-EE19C1815312}"/>
                </a:ext>
              </a:extLst>
            </p:cNvPr>
            <p:cNvSpPr txBox="1"/>
            <p:nvPr/>
          </p:nvSpPr>
          <p:spPr>
            <a:xfrm>
              <a:off x="1086221" y="3136890"/>
              <a:ext cx="1544086" cy="7500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400" dirty="0">
                  <a:solidFill>
                    <a:schemeClr val="accent1"/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一等奖</a:t>
              </a:r>
            </a:p>
          </p:txBody>
        </p:sp>
        <p:grpSp>
          <p:nvGrpSpPr>
            <p:cNvPr id="12" name="组合 11">
              <a:extLst>
                <a:ext uri="{FF2B5EF4-FFF2-40B4-BE49-F238E27FC236}">
                  <a16:creationId xmlns="" xmlns:a16="http://schemas.microsoft.com/office/drawing/2014/main" id="{3ADE8D4B-EE0B-40DC-8E27-4F38310FE4C2}"/>
                </a:ext>
              </a:extLst>
            </p:cNvPr>
            <p:cNvGrpSpPr/>
            <p:nvPr/>
          </p:nvGrpSpPr>
          <p:grpSpPr>
            <a:xfrm>
              <a:off x="653956" y="3068182"/>
              <a:ext cx="2524137" cy="1579900"/>
              <a:chOff x="6132800" y="4121765"/>
              <a:chExt cx="885450" cy="554218"/>
            </a:xfrm>
            <a:gradFill flip="none" rotWithShape="1">
              <a:gsLst>
                <a:gs pos="100000">
                  <a:srgbClr val="FFCE5E"/>
                </a:gs>
                <a:gs pos="0">
                  <a:srgbClr val="FFEFC9"/>
                </a:gs>
              </a:gsLst>
              <a:lin ang="5400000" scaled="1"/>
              <a:tileRect/>
            </a:gradFill>
          </p:grpSpPr>
          <p:sp>
            <p:nvSpPr>
              <p:cNvPr id="13" name="Freeform 201">
                <a:extLst>
                  <a:ext uri="{FF2B5EF4-FFF2-40B4-BE49-F238E27FC236}">
                    <a16:creationId xmlns="" xmlns:a16="http://schemas.microsoft.com/office/drawing/2014/main" id="{C473782A-4E39-4938-9C24-DCB81826FD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32800" y="4121767"/>
                <a:ext cx="404838" cy="530402"/>
              </a:xfrm>
              <a:custGeom>
                <a:avLst/>
                <a:gdLst>
                  <a:gd name="T0" fmla="*/ 24 w 90"/>
                  <a:gd name="T1" fmla="*/ 5 h 118"/>
                  <a:gd name="T2" fmla="*/ 13 w 90"/>
                  <a:gd name="T3" fmla="*/ 18 h 118"/>
                  <a:gd name="T4" fmla="*/ 27 w 90"/>
                  <a:gd name="T5" fmla="*/ 0 h 118"/>
                  <a:gd name="T6" fmla="*/ 24 w 90"/>
                  <a:gd name="T7" fmla="*/ 5 h 118"/>
                  <a:gd name="T8" fmla="*/ 8 w 90"/>
                  <a:gd name="T9" fmla="*/ 45 h 118"/>
                  <a:gd name="T10" fmla="*/ 17 w 90"/>
                  <a:gd name="T11" fmla="*/ 27 h 118"/>
                  <a:gd name="T12" fmla="*/ 8 w 90"/>
                  <a:gd name="T13" fmla="*/ 39 h 118"/>
                  <a:gd name="T14" fmla="*/ 4 w 90"/>
                  <a:gd name="T15" fmla="*/ 23 h 118"/>
                  <a:gd name="T16" fmla="*/ 8 w 90"/>
                  <a:gd name="T17" fmla="*/ 45 h 118"/>
                  <a:gd name="T18" fmla="*/ 10 w 90"/>
                  <a:gd name="T19" fmla="*/ 62 h 118"/>
                  <a:gd name="T20" fmla="*/ 15 w 90"/>
                  <a:gd name="T21" fmla="*/ 41 h 118"/>
                  <a:gd name="T22" fmla="*/ 9 w 90"/>
                  <a:gd name="T23" fmla="*/ 56 h 118"/>
                  <a:gd name="T24" fmla="*/ 1 w 90"/>
                  <a:gd name="T25" fmla="*/ 41 h 118"/>
                  <a:gd name="T26" fmla="*/ 10 w 90"/>
                  <a:gd name="T27" fmla="*/ 62 h 118"/>
                  <a:gd name="T28" fmla="*/ 17 w 90"/>
                  <a:gd name="T29" fmla="*/ 77 h 118"/>
                  <a:gd name="T30" fmla="*/ 16 w 90"/>
                  <a:gd name="T31" fmla="*/ 56 h 118"/>
                  <a:gd name="T32" fmla="*/ 14 w 90"/>
                  <a:gd name="T33" fmla="*/ 72 h 118"/>
                  <a:gd name="T34" fmla="*/ 2 w 90"/>
                  <a:gd name="T35" fmla="*/ 59 h 118"/>
                  <a:gd name="T36" fmla="*/ 17 w 90"/>
                  <a:gd name="T37" fmla="*/ 77 h 118"/>
                  <a:gd name="T38" fmla="*/ 28 w 90"/>
                  <a:gd name="T39" fmla="*/ 89 h 118"/>
                  <a:gd name="T40" fmla="*/ 21 w 90"/>
                  <a:gd name="T41" fmla="*/ 70 h 118"/>
                  <a:gd name="T42" fmla="*/ 24 w 90"/>
                  <a:gd name="T43" fmla="*/ 86 h 118"/>
                  <a:gd name="T44" fmla="*/ 9 w 90"/>
                  <a:gd name="T45" fmla="*/ 77 h 118"/>
                  <a:gd name="T46" fmla="*/ 28 w 90"/>
                  <a:gd name="T47" fmla="*/ 89 h 118"/>
                  <a:gd name="T48" fmla="*/ 42 w 90"/>
                  <a:gd name="T49" fmla="*/ 98 h 118"/>
                  <a:gd name="T50" fmla="*/ 30 w 90"/>
                  <a:gd name="T51" fmla="*/ 82 h 118"/>
                  <a:gd name="T52" fmla="*/ 38 w 90"/>
                  <a:gd name="T53" fmla="*/ 96 h 118"/>
                  <a:gd name="T54" fmla="*/ 20 w 90"/>
                  <a:gd name="T55" fmla="*/ 92 h 118"/>
                  <a:gd name="T56" fmla="*/ 42 w 90"/>
                  <a:gd name="T57" fmla="*/ 98 h 118"/>
                  <a:gd name="T58" fmla="*/ 58 w 90"/>
                  <a:gd name="T59" fmla="*/ 102 h 118"/>
                  <a:gd name="T60" fmla="*/ 45 w 90"/>
                  <a:gd name="T61" fmla="*/ 91 h 118"/>
                  <a:gd name="T62" fmla="*/ 41 w 90"/>
                  <a:gd name="T63" fmla="*/ 90 h 118"/>
                  <a:gd name="T64" fmla="*/ 55 w 90"/>
                  <a:gd name="T65" fmla="*/ 101 h 118"/>
                  <a:gd name="T66" fmla="*/ 47 w 90"/>
                  <a:gd name="T67" fmla="*/ 100 h 118"/>
                  <a:gd name="T68" fmla="*/ 36 w 90"/>
                  <a:gd name="T69" fmla="*/ 103 h 118"/>
                  <a:gd name="T70" fmla="*/ 58 w 90"/>
                  <a:gd name="T71" fmla="*/ 102 h 118"/>
                  <a:gd name="T72" fmla="*/ 59 w 90"/>
                  <a:gd name="T73" fmla="*/ 98 h 118"/>
                  <a:gd name="T74" fmla="*/ 74 w 90"/>
                  <a:gd name="T75" fmla="*/ 107 h 118"/>
                  <a:gd name="T76" fmla="*/ 56 w 90"/>
                  <a:gd name="T77" fmla="*/ 94 h 118"/>
                  <a:gd name="T78" fmla="*/ 59 w 90"/>
                  <a:gd name="T79" fmla="*/ 98 h 118"/>
                  <a:gd name="T80" fmla="*/ 73 w 90"/>
                  <a:gd name="T81" fmla="*/ 99 h 118"/>
                  <a:gd name="T82" fmla="*/ 75 w 90"/>
                  <a:gd name="T83" fmla="*/ 103 h 118"/>
                  <a:gd name="T84" fmla="*/ 90 w 90"/>
                  <a:gd name="T85" fmla="*/ 113 h 118"/>
                  <a:gd name="T86" fmla="*/ 73 w 90"/>
                  <a:gd name="T87" fmla="*/ 99 h 118"/>
                  <a:gd name="T88" fmla="*/ 10 w 90"/>
                  <a:gd name="T89" fmla="*/ 29 h 118"/>
                  <a:gd name="T90" fmla="*/ 24 w 90"/>
                  <a:gd name="T91" fmla="*/ 14 h 118"/>
                  <a:gd name="T92" fmla="*/ 12 w 90"/>
                  <a:gd name="T93" fmla="*/ 23 h 118"/>
                  <a:gd name="T94" fmla="*/ 12 w 90"/>
                  <a:gd name="T95" fmla="*/ 6 h 118"/>
                  <a:gd name="T96" fmla="*/ 10 w 90"/>
                  <a:gd name="T97" fmla="*/ 29 h 118"/>
                  <a:gd name="T98" fmla="*/ 57 w 90"/>
                  <a:gd name="T99" fmla="*/ 106 h 118"/>
                  <a:gd name="T100" fmla="*/ 74 w 90"/>
                  <a:gd name="T101" fmla="*/ 108 h 118"/>
                  <a:gd name="T102" fmla="*/ 52 w 90"/>
                  <a:gd name="T103" fmla="*/ 108 h 118"/>
                  <a:gd name="T104" fmla="*/ 57 w 90"/>
                  <a:gd name="T105" fmla="*/ 106 h 118"/>
                  <a:gd name="T106" fmla="*/ 90 w 90"/>
                  <a:gd name="T107" fmla="*/ 113 h 118"/>
                  <a:gd name="T108" fmla="*/ 68 w 90"/>
                  <a:gd name="T109" fmla="*/ 113 h 118"/>
                  <a:gd name="T110" fmla="*/ 90 w 90"/>
                  <a:gd name="T111" fmla="*/ 11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" h="118">
                    <a:moveTo>
                      <a:pt x="24" y="5"/>
                    </a:moveTo>
                    <a:cubicBezTo>
                      <a:pt x="21" y="9"/>
                      <a:pt x="17" y="15"/>
                      <a:pt x="13" y="18"/>
                    </a:cubicBezTo>
                    <a:cubicBezTo>
                      <a:pt x="13" y="10"/>
                      <a:pt x="20" y="3"/>
                      <a:pt x="27" y="0"/>
                    </a:cubicBezTo>
                    <a:cubicBezTo>
                      <a:pt x="26" y="2"/>
                      <a:pt x="25" y="3"/>
                      <a:pt x="24" y="5"/>
                    </a:cubicBezTo>
                    <a:close/>
                    <a:moveTo>
                      <a:pt x="8" y="45"/>
                    </a:moveTo>
                    <a:cubicBezTo>
                      <a:pt x="12" y="43"/>
                      <a:pt x="16" y="32"/>
                      <a:pt x="17" y="27"/>
                    </a:cubicBezTo>
                    <a:cubicBezTo>
                      <a:pt x="12" y="29"/>
                      <a:pt x="9" y="34"/>
                      <a:pt x="8" y="39"/>
                    </a:cubicBezTo>
                    <a:cubicBezTo>
                      <a:pt x="8" y="33"/>
                      <a:pt x="6" y="28"/>
                      <a:pt x="4" y="23"/>
                    </a:cubicBezTo>
                    <a:cubicBezTo>
                      <a:pt x="2" y="29"/>
                      <a:pt x="1" y="41"/>
                      <a:pt x="8" y="45"/>
                    </a:cubicBezTo>
                    <a:close/>
                    <a:moveTo>
                      <a:pt x="10" y="62"/>
                    </a:moveTo>
                    <a:cubicBezTo>
                      <a:pt x="14" y="58"/>
                      <a:pt x="14" y="47"/>
                      <a:pt x="15" y="41"/>
                    </a:cubicBezTo>
                    <a:cubicBezTo>
                      <a:pt x="10" y="45"/>
                      <a:pt x="8" y="51"/>
                      <a:pt x="9" y="56"/>
                    </a:cubicBezTo>
                    <a:cubicBezTo>
                      <a:pt x="7" y="51"/>
                      <a:pt x="4" y="45"/>
                      <a:pt x="1" y="41"/>
                    </a:cubicBezTo>
                    <a:cubicBezTo>
                      <a:pt x="0" y="47"/>
                      <a:pt x="2" y="60"/>
                      <a:pt x="10" y="62"/>
                    </a:cubicBezTo>
                    <a:close/>
                    <a:moveTo>
                      <a:pt x="17" y="77"/>
                    </a:moveTo>
                    <a:cubicBezTo>
                      <a:pt x="20" y="72"/>
                      <a:pt x="17" y="62"/>
                      <a:pt x="16" y="56"/>
                    </a:cubicBezTo>
                    <a:cubicBezTo>
                      <a:pt x="13" y="61"/>
                      <a:pt x="12" y="67"/>
                      <a:pt x="14" y="72"/>
                    </a:cubicBezTo>
                    <a:cubicBezTo>
                      <a:pt x="11" y="68"/>
                      <a:pt x="7" y="63"/>
                      <a:pt x="2" y="59"/>
                    </a:cubicBezTo>
                    <a:cubicBezTo>
                      <a:pt x="4" y="66"/>
                      <a:pt x="9" y="78"/>
                      <a:pt x="17" y="77"/>
                    </a:cubicBezTo>
                    <a:close/>
                    <a:moveTo>
                      <a:pt x="28" y="89"/>
                    </a:moveTo>
                    <a:cubicBezTo>
                      <a:pt x="29" y="84"/>
                      <a:pt x="24" y="75"/>
                      <a:pt x="21" y="70"/>
                    </a:cubicBezTo>
                    <a:cubicBezTo>
                      <a:pt x="19" y="76"/>
                      <a:pt x="20" y="82"/>
                      <a:pt x="24" y="86"/>
                    </a:cubicBezTo>
                    <a:cubicBezTo>
                      <a:pt x="20" y="83"/>
                      <a:pt x="14" y="79"/>
                      <a:pt x="9" y="77"/>
                    </a:cubicBezTo>
                    <a:cubicBezTo>
                      <a:pt x="12" y="83"/>
                      <a:pt x="20" y="93"/>
                      <a:pt x="28" y="89"/>
                    </a:cubicBezTo>
                    <a:close/>
                    <a:moveTo>
                      <a:pt x="42" y="98"/>
                    </a:moveTo>
                    <a:cubicBezTo>
                      <a:pt x="42" y="92"/>
                      <a:pt x="34" y="85"/>
                      <a:pt x="30" y="82"/>
                    </a:cubicBezTo>
                    <a:cubicBezTo>
                      <a:pt x="29" y="87"/>
                      <a:pt x="33" y="93"/>
                      <a:pt x="38" y="96"/>
                    </a:cubicBezTo>
                    <a:cubicBezTo>
                      <a:pt x="33" y="94"/>
                      <a:pt x="25" y="92"/>
                      <a:pt x="20" y="92"/>
                    </a:cubicBezTo>
                    <a:cubicBezTo>
                      <a:pt x="25" y="97"/>
                      <a:pt x="36" y="103"/>
                      <a:pt x="42" y="98"/>
                    </a:cubicBezTo>
                    <a:close/>
                    <a:moveTo>
                      <a:pt x="58" y="102"/>
                    </a:moveTo>
                    <a:cubicBezTo>
                      <a:pt x="57" y="96"/>
                      <a:pt x="50" y="94"/>
                      <a:pt x="45" y="91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3" y="96"/>
                      <a:pt x="49" y="99"/>
                      <a:pt x="55" y="101"/>
                    </a:cubicBezTo>
                    <a:cubicBezTo>
                      <a:pt x="52" y="100"/>
                      <a:pt x="47" y="100"/>
                      <a:pt x="47" y="100"/>
                    </a:cubicBezTo>
                    <a:cubicBezTo>
                      <a:pt x="44" y="101"/>
                      <a:pt x="39" y="102"/>
                      <a:pt x="36" y="103"/>
                    </a:cubicBezTo>
                    <a:cubicBezTo>
                      <a:pt x="42" y="106"/>
                      <a:pt x="53" y="107"/>
                      <a:pt x="58" y="102"/>
                    </a:cubicBezTo>
                    <a:close/>
                    <a:moveTo>
                      <a:pt x="59" y="98"/>
                    </a:moveTo>
                    <a:cubicBezTo>
                      <a:pt x="63" y="102"/>
                      <a:pt x="68" y="106"/>
                      <a:pt x="74" y="107"/>
                    </a:cubicBezTo>
                    <a:cubicBezTo>
                      <a:pt x="73" y="100"/>
                      <a:pt x="62" y="95"/>
                      <a:pt x="56" y="94"/>
                    </a:cubicBezTo>
                    <a:cubicBezTo>
                      <a:pt x="57" y="95"/>
                      <a:pt x="58" y="97"/>
                      <a:pt x="59" y="98"/>
                    </a:cubicBezTo>
                    <a:close/>
                    <a:moveTo>
                      <a:pt x="73" y="99"/>
                    </a:moveTo>
                    <a:cubicBezTo>
                      <a:pt x="73" y="101"/>
                      <a:pt x="74" y="102"/>
                      <a:pt x="75" y="103"/>
                    </a:cubicBezTo>
                    <a:cubicBezTo>
                      <a:pt x="79" y="108"/>
                      <a:pt x="84" y="112"/>
                      <a:pt x="90" y="113"/>
                    </a:cubicBezTo>
                    <a:cubicBezTo>
                      <a:pt x="89" y="107"/>
                      <a:pt x="78" y="100"/>
                      <a:pt x="73" y="99"/>
                    </a:cubicBezTo>
                    <a:close/>
                    <a:moveTo>
                      <a:pt x="10" y="29"/>
                    </a:moveTo>
                    <a:cubicBezTo>
                      <a:pt x="15" y="27"/>
                      <a:pt x="21" y="18"/>
                      <a:pt x="24" y="14"/>
                    </a:cubicBezTo>
                    <a:cubicBezTo>
                      <a:pt x="19" y="14"/>
                      <a:pt x="14" y="18"/>
                      <a:pt x="12" y="23"/>
                    </a:cubicBezTo>
                    <a:cubicBezTo>
                      <a:pt x="13" y="17"/>
                      <a:pt x="13" y="11"/>
                      <a:pt x="12" y="6"/>
                    </a:cubicBezTo>
                    <a:cubicBezTo>
                      <a:pt x="9" y="11"/>
                      <a:pt x="4" y="24"/>
                      <a:pt x="10" y="29"/>
                    </a:cubicBezTo>
                    <a:close/>
                    <a:moveTo>
                      <a:pt x="57" y="106"/>
                    </a:moveTo>
                    <a:cubicBezTo>
                      <a:pt x="63" y="104"/>
                      <a:pt x="69" y="105"/>
                      <a:pt x="74" y="108"/>
                    </a:cubicBezTo>
                    <a:cubicBezTo>
                      <a:pt x="69" y="112"/>
                      <a:pt x="58" y="109"/>
                      <a:pt x="52" y="108"/>
                    </a:cubicBezTo>
                    <a:cubicBezTo>
                      <a:pt x="54" y="107"/>
                      <a:pt x="55" y="106"/>
                      <a:pt x="57" y="106"/>
                    </a:cubicBezTo>
                    <a:close/>
                    <a:moveTo>
                      <a:pt x="90" y="113"/>
                    </a:moveTo>
                    <a:cubicBezTo>
                      <a:pt x="85" y="118"/>
                      <a:pt x="73" y="115"/>
                      <a:pt x="68" y="113"/>
                    </a:cubicBezTo>
                    <a:cubicBezTo>
                      <a:pt x="74" y="110"/>
                      <a:pt x="84" y="110"/>
                      <a:pt x="90" y="113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202">
                <a:extLst>
                  <a:ext uri="{FF2B5EF4-FFF2-40B4-BE49-F238E27FC236}">
                    <a16:creationId xmlns="" xmlns:a16="http://schemas.microsoft.com/office/drawing/2014/main" id="{69E0E6A2-E872-4C47-B90E-92F7E400B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8780" y="4199704"/>
                <a:ext cx="476279" cy="476279"/>
              </a:xfrm>
              <a:custGeom>
                <a:avLst/>
                <a:gdLst>
                  <a:gd name="T0" fmla="*/ 8 w 106"/>
                  <a:gd name="T1" fmla="*/ 0 h 106"/>
                  <a:gd name="T2" fmla="*/ 8 w 106"/>
                  <a:gd name="T3" fmla="*/ 0 h 106"/>
                  <a:gd name="T4" fmla="*/ 5 w 106"/>
                  <a:gd name="T5" fmla="*/ 9 h 106"/>
                  <a:gd name="T6" fmla="*/ 3 w 106"/>
                  <a:gd name="T7" fmla="*/ 40 h 106"/>
                  <a:gd name="T8" fmla="*/ 17 w 106"/>
                  <a:gd name="T9" fmla="*/ 67 h 106"/>
                  <a:gd name="T10" fmla="*/ 41 w 106"/>
                  <a:gd name="T11" fmla="*/ 81 h 106"/>
                  <a:gd name="T12" fmla="*/ 41 w 106"/>
                  <a:gd name="T13" fmla="*/ 81 h 106"/>
                  <a:gd name="T14" fmla="*/ 66 w 106"/>
                  <a:gd name="T15" fmla="*/ 89 h 106"/>
                  <a:gd name="T16" fmla="*/ 66 w 106"/>
                  <a:gd name="T17" fmla="*/ 89 h 106"/>
                  <a:gd name="T18" fmla="*/ 106 w 106"/>
                  <a:gd name="T19" fmla="*/ 105 h 106"/>
                  <a:gd name="T20" fmla="*/ 105 w 106"/>
                  <a:gd name="T21" fmla="*/ 106 h 106"/>
                  <a:gd name="T22" fmla="*/ 65 w 106"/>
                  <a:gd name="T23" fmla="*/ 90 h 106"/>
                  <a:gd name="T24" fmla="*/ 65 w 106"/>
                  <a:gd name="T25" fmla="*/ 90 h 106"/>
                  <a:gd name="T26" fmla="*/ 41 w 106"/>
                  <a:gd name="T27" fmla="*/ 82 h 106"/>
                  <a:gd name="T28" fmla="*/ 41 w 106"/>
                  <a:gd name="T29" fmla="*/ 82 h 106"/>
                  <a:gd name="T30" fmla="*/ 16 w 106"/>
                  <a:gd name="T31" fmla="*/ 68 h 106"/>
                  <a:gd name="T32" fmla="*/ 3 w 106"/>
                  <a:gd name="T33" fmla="*/ 40 h 106"/>
                  <a:gd name="T34" fmla="*/ 4 w 106"/>
                  <a:gd name="T35" fmla="*/ 9 h 106"/>
                  <a:gd name="T36" fmla="*/ 8 w 106"/>
                  <a:gd name="T3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6" h="106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3"/>
                      <a:pt x="6" y="6"/>
                      <a:pt x="5" y="9"/>
                    </a:cubicBezTo>
                    <a:cubicBezTo>
                      <a:pt x="1" y="20"/>
                      <a:pt x="1" y="29"/>
                      <a:pt x="3" y="40"/>
                    </a:cubicBezTo>
                    <a:cubicBezTo>
                      <a:pt x="6" y="51"/>
                      <a:pt x="9" y="59"/>
                      <a:pt x="17" y="67"/>
                    </a:cubicBezTo>
                    <a:cubicBezTo>
                      <a:pt x="24" y="75"/>
                      <a:pt x="31" y="79"/>
                      <a:pt x="41" y="81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50" y="84"/>
                      <a:pt x="58" y="86"/>
                      <a:pt x="66" y="89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80" y="94"/>
                      <a:pt x="93" y="99"/>
                      <a:pt x="106" y="105"/>
                    </a:cubicBezTo>
                    <a:cubicBezTo>
                      <a:pt x="105" y="105"/>
                      <a:pt x="105" y="106"/>
                      <a:pt x="105" y="106"/>
                    </a:cubicBezTo>
                    <a:cubicBezTo>
                      <a:pt x="92" y="100"/>
                      <a:pt x="79" y="95"/>
                      <a:pt x="65" y="90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57" y="87"/>
                      <a:pt x="49" y="84"/>
                      <a:pt x="41" y="82"/>
                    </a:cubicBezTo>
                    <a:cubicBezTo>
                      <a:pt x="41" y="82"/>
                      <a:pt x="41" y="82"/>
                      <a:pt x="41" y="82"/>
                    </a:cubicBezTo>
                    <a:cubicBezTo>
                      <a:pt x="31" y="80"/>
                      <a:pt x="24" y="76"/>
                      <a:pt x="16" y="68"/>
                    </a:cubicBezTo>
                    <a:cubicBezTo>
                      <a:pt x="9" y="59"/>
                      <a:pt x="5" y="51"/>
                      <a:pt x="3" y="40"/>
                    </a:cubicBezTo>
                    <a:cubicBezTo>
                      <a:pt x="0" y="29"/>
                      <a:pt x="1" y="20"/>
                      <a:pt x="4" y="9"/>
                    </a:cubicBezTo>
                    <a:cubicBezTo>
                      <a:pt x="5" y="5"/>
                      <a:pt x="6" y="3"/>
                      <a:pt x="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15" name="Freeform 203">
                <a:extLst>
                  <a:ext uri="{FF2B5EF4-FFF2-40B4-BE49-F238E27FC236}">
                    <a16:creationId xmlns="" xmlns:a16="http://schemas.microsoft.com/office/drawing/2014/main" id="{C8795566-D084-4ED9-8832-93C2CE31B1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13412" y="4121765"/>
                <a:ext cx="404838" cy="530402"/>
              </a:xfrm>
              <a:custGeom>
                <a:avLst/>
                <a:gdLst>
                  <a:gd name="T0" fmla="*/ 66 w 90"/>
                  <a:gd name="T1" fmla="*/ 5 h 118"/>
                  <a:gd name="T2" fmla="*/ 76 w 90"/>
                  <a:gd name="T3" fmla="*/ 18 h 118"/>
                  <a:gd name="T4" fmla="*/ 63 w 90"/>
                  <a:gd name="T5" fmla="*/ 0 h 118"/>
                  <a:gd name="T6" fmla="*/ 66 w 90"/>
                  <a:gd name="T7" fmla="*/ 5 h 118"/>
                  <a:gd name="T8" fmla="*/ 82 w 90"/>
                  <a:gd name="T9" fmla="*/ 45 h 118"/>
                  <a:gd name="T10" fmla="*/ 72 w 90"/>
                  <a:gd name="T11" fmla="*/ 27 h 118"/>
                  <a:gd name="T12" fmla="*/ 82 w 90"/>
                  <a:gd name="T13" fmla="*/ 39 h 118"/>
                  <a:gd name="T14" fmla="*/ 86 w 90"/>
                  <a:gd name="T15" fmla="*/ 23 h 118"/>
                  <a:gd name="T16" fmla="*/ 82 w 90"/>
                  <a:gd name="T17" fmla="*/ 45 h 118"/>
                  <a:gd name="T18" fmla="*/ 80 w 90"/>
                  <a:gd name="T19" fmla="*/ 62 h 118"/>
                  <a:gd name="T20" fmla="*/ 75 w 90"/>
                  <a:gd name="T21" fmla="*/ 41 h 118"/>
                  <a:gd name="T22" fmla="*/ 81 w 90"/>
                  <a:gd name="T23" fmla="*/ 56 h 118"/>
                  <a:gd name="T24" fmla="*/ 89 w 90"/>
                  <a:gd name="T25" fmla="*/ 41 h 118"/>
                  <a:gd name="T26" fmla="*/ 80 w 90"/>
                  <a:gd name="T27" fmla="*/ 62 h 118"/>
                  <a:gd name="T28" fmla="*/ 73 w 90"/>
                  <a:gd name="T29" fmla="*/ 77 h 118"/>
                  <a:gd name="T30" fmla="*/ 74 w 90"/>
                  <a:gd name="T31" fmla="*/ 56 h 118"/>
                  <a:gd name="T32" fmla="*/ 76 w 90"/>
                  <a:gd name="T33" fmla="*/ 72 h 118"/>
                  <a:gd name="T34" fmla="*/ 88 w 90"/>
                  <a:gd name="T35" fmla="*/ 59 h 118"/>
                  <a:gd name="T36" fmla="*/ 73 w 90"/>
                  <a:gd name="T37" fmla="*/ 77 h 118"/>
                  <a:gd name="T38" fmla="*/ 62 w 90"/>
                  <a:gd name="T39" fmla="*/ 89 h 118"/>
                  <a:gd name="T40" fmla="*/ 69 w 90"/>
                  <a:gd name="T41" fmla="*/ 70 h 118"/>
                  <a:gd name="T42" fmla="*/ 66 w 90"/>
                  <a:gd name="T43" fmla="*/ 86 h 118"/>
                  <a:gd name="T44" fmla="*/ 81 w 90"/>
                  <a:gd name="T45" fmla="*/ 77 h 118"/>
                  <a:gd name="T46" fmla="*/ 62 w 90"/>
                  <a:gd name="T47" fmla="*/ 89 h 118"/>
                  <a:gd name="T48" fmla="*/ 48 w 90"/>
                  <a:gd name="T49" fmla="*/ 98 h 118"/>
                  <a:gd name="T50" fmla="*/ 60 w 90"/>
                  <a:gd name="T51" fmla="*/ 82 h 118"/>
                  <a:gd name="T52" fmla="*/ 52 w 90"/>
                  <a:gd name="T53" fmla="*/ 96 h 118"/>
                  <a:gd name="T54" fmla="*/ 70 w 90"/>
                  <a:gd name="T55" fmla="*/ 92 h 118"/>
                  <a:gd name="T56" fmla="*/ 48 w 90"/>
                  <a:gd name="T57" fmla="*/ 98 h 118"/>
                  <a:gd name="T58" fmla="*/ 32 w 90"/>
                  <a:gd name="T59" fmla="*/ 102 h 118"/>
                  <a:gd name="T60" fmla="*/ 44 w 90"/>
                  <a:gd name="T61" fmla="*/ 91 h 118"/>
                  <a:gd name="T62" fmla="*/ 48 w 90"/>
                  <a:gd name="T63" fmla="*/ 90 h 118"/>
                  <a:gd name="T64" fmla="*/ 35 w 90"/>
                  <a:gd name="T65" fmla="*/ 101 h 118"/>
                  <a:gd name="T66" fmla="*/ 43 w 90"/>
                  <a:gd name="T67" fmla="*/ 100 h 118"/>
                  <a:gd name="T68" fmla="*/ 54 w 90"/>
                  <a:gd name="T69" fmla="*/ 103 h 118"/>
                  <a:gd name="T70" fmla="*/ 32 w 90"/>
                  <a:gd name="T71" fmla="*/ 102 h 118"/>
                  <a:gd name="T72" fmla="*/ 31 w 90"/>
                  <a:gd name="T73" fmla="*/ 98 h 118"/>
                  <a:gd name="T74" fmla="*/ 16 w 90"/>
                  <a:gd name="T75" fmla="*/ 107 h 118"/>
                  <a:gd name="T76" fmla="*/ 33 w 90"/>
                  <a:gd name="T77" fmla="*/ 94 h 118"/>
                  <a:gd name="T78" fmla="*/ 31 w 90"/>
                  <a:gd name="T79" fmla="*/ 98 h 118"/>
                  <a:gd name="T80" fmla="*/ 17 w 90"/>
                  <a:gd name="T81" fmla="*/ 99 h 118"/>
                  <a:gd name="T82" fmla="*/ 15 w 90"/>
                  <a:gd name="T83" fmla="*/ 103 h 118"/>
                  <a:gd name="T84" fmla="*/ 0 w 90"/>
                  <a:gd name="T85" fmla="*/ 113 h 118"/>
                  <a:gd name="T86" fmla="*/ 17 w 90"/>
                  <a:gd name="T87" fmla="*/ 99 h 118"/>
                  <a:gd name="T88" fmla="*/ 80 w 90"/>
                  <a:gd name="T89" fmla="*/ 29 h 118"/>
                  <a:gd name="T90" fmla="*/ 66 w 90"/>
                  <a:gd name="T91" fmla="*/ 14 h 118"/>
                  <a:gd name="T92" fmla="*/ 78 w 90"/>
                  <a:gd name="T93" fmla="*/ 23 h 118"/>
                  <a:gd name="T94" fmla="*/ 77 w 90"/>
                  <a:gd name="T95" fmla="*/ 6 h 118"/>
                  <a:gd name="T96" fmla="*/ 80 w 90"/>
                  <a:gd name="T97" fmla="*/ 29 h 118"/>
                  <a:gd name="T98" fmla="*/ 33 w 90"/>
                  <a:gd name="T99" fmla="*/ 106 h 118"/>
                  <a:gd name="T100" fmla="*/ 16 w 90"/>
                  <a:gd name="T101" fmla="*/ 108 h 118"/>
                  <a:gd name="T102" fmla="*/ 37 w 90"/>
                  <a:gd name="T103" fmla="*/ 108 h 118"/>
                  <a:gd name="T104" fmla="*/ 33 w 90"/>
                  <a:gd name="T105" fmla="*/ 106 h 118"/>
                  <a:gd name="T106" fmla="*/ 0 w 90"/>
                  <a:gd name="T107" fmla="*/ 113 h 118"/>
                  <a:gd name="T108" fmla="*/ 22 w 90"/>
                  <a:gd name="T109" fmla="*/ 113 h 118"/>
                  <a:gd name="T110" fmla="*/ 0 w 90"/>
                  <a:gd name="T111" fmla="*/ 11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" h="118">
                    <a:moveTo>
                      <a:pt x="66" y="5"/>
                    </a:moveTo>
                    <a:cubicBezTo>
                      <a:pt x="68" y="9"/>
                      <a:pt x="72" y="15"/>
                      <a:pt x="76" y="18"/>
                    </a:cubicBezTo>
                    <a:cubicBezTo>
                      <a:pt x="77" y="10"/>
                      <a:pt x="70" y="3"/>
                      <a:pt x="63" y="0"/>
                    </a:cubicBezTo>
                    <a:cubicBezTo>
                      <a:pt x="64" y="2"/>
                      <a:pt x="65" y="3"/>
                      <a:pt x="66" y="5"/>
                    </a:cubicBezTo>
                    <a:close/>
                    <a:moveTo>
                      <a:pt x="82" y="45"/>
                    </a:moveTo>
                    <a:cubicBezTo>
                      <a:pt x="78" y="43"/>
                      <a:pt x="74" y="32"/>
                      <a:pt x="72" y="27"/>
                    </a:cubicBezTo>
                    <a:cubicBezTo>
                      <a:pt x="77" y="29"/>
                      <a:pt x="81" y="34"/>
                      <a:pt x="82" y="39"/>
                    </a:cubicBezTo>
                    <a:cubicBezTo>
                      <a:pt x="82" y="33"/>
                      <a:pt x="84" y="28"/>
                      <a:pt x="86" y="23"/>
                    </a:cubicBezTo>
                    <a:cubicBezTo>
                      <a:pt x="88" y="29"/>
                      <a:pt x="89" y="41"/>
                      <a:pt x="82" y="45"/>
                    </a:cubicBezTo>
                    <a:close/>
                    <a:moveTo>
                      <a:pt x="80" y="62"/>
                    </a:moveTo>
                    <a:cubicBezTo>
                      <a:pt x="76" y="58"/>
                      <a:pt x="75" y="47"/>
                      <a:pt x="75" y="41"/>
                    </a:cubicBezTo>
                    <a:cubicBezTo>
                      <a:pt x="79" y="45"/>
                      <a:pt x="81" y="51"/>
                      <a:pt x="81" y="56"/>
                    </a:cubicBezTo>
                    <a:cubicBezTo>
                      <a:pt x="83" y="51"/>
                      <a:pt x="86" y="45"/>
                      <a:pt x="89" y="41"/>
                    </a:cubicBezTo>
                    <a:cubicBezTo>
                      <a:pt x="90" y="47"/>
                      <a:pt x="87" y="60"/>
                      <a:pt x="80" y="62"/>
                    </a:cubicBezTo>
                    <a:close/>
                    <a:moveTo>
                      <a:pt x="73" y="77"/>
                    </a:moveTo>
                    <a:cubicBezTo>
                      <a:pt x="70" y="72"/>
                      <a:pt x="73" y="62"/>
                      <a:pt x="74" y="56"/>
                    </a:cubicBezTo>
                    <a:cubicBezTo>
                      <a:pt x="77" y="61"/>
                      <a:pt x="78" y="67"/>
                      <a:pt x="76" y="72"/>
                    </a:cubicBezTo>
                    <a:cubicBezTo>
                      <a:pt x="79" y="68"/>
                      <a:pt x="83" y="63"/>
                      <a:pt x="88" y="59"/>
                    </a:cubicBezTo>
                    <a:cubicBezTo>
                      <a:pt x="86" y="66"/>
                      <a:pt x="81" y="78"/>
                      <a:pt x="73" y="77"/>
                    </a:cubicBezTo>
                    <a:close/>
                    <a:moveTo>
                      <a:pt x="62" y="89"/>
                    </a:moveTo>
                    <a:cubicBezTo>
                      <a:pt x="61" y="84"/>
                      <a:pt x="66" y="75"/>
                      <a:pt x="69" y="70"/>
                    </a:cubicBezTo>
                    <a:cubicBezTo>
                      <a:pt x="71" y="76"/>
                      <a:pt x="69" y="82"/>
                      <a:pt x="66" y="86"/>
                    </a:cubicBezTo>
                    <a:cubicBezTo>
                      <a:pt x="70" y="83"/>
                      <a:pt x="76" y="79"/>
                      <a:pt x="81" y="77"/>
                    </a:cubicBezTo>
                    <a:cubicBezTo>
                      <a:pt x="78" y="83"/>
                      <a:pt x="69" y="93"/>
                      <a:pt x="62" y="89"/>
                    </a:cubicBezTo>
                    <a:close/>
                    <a:moveTo>
                      <a:pt x="48" y="98"/>
                    </a:moveTo>
                    <a:cubicBezTo>
                      <a:pt x="48" y="92"/>
                      <a:pt x="56" y="85"/>
                      <a:pt x="60" y="82"/>
                    </a:cubicBezTo>
                    <a:cubicBezTo>
                      <a:pt x="60" y="87"/>
                      <a:pt x="57" y="93"/>
                      <a:pt x="52" y="96"/>
                    </a:cubicBezTo>
                    <a:cubicBezTo>
                      <a:pt x="57" y="94"/>
                      <a:pt x="64" y="92"/>
                      <a:pt x="70" y="92"/>
                    </a:cubicBezTo>
                    <a:cubicBezTo>
                      <a:pt x="65" y="97"/>
                      <a:pt x="54" y="103"/>
                      <a:pt x="48" y="98"/>
                    </a:cubicBezTo>
                    <a:close/>
                    <a:moveTo>
                      <a:pt x="32" y="102"/>
                    </a:moveTo>
                    <a:cubicBezTo>
                      <a:pt x="32" y="96"/>
                      <a:pt x="40" y="94"/>
                      <a:pt x="44" y="91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47" y="96"/>
                      <a:pt x="41" y="99"/>
                      <a:pt x="35" y="101"/>
                    </a:cubicBezTo>
                    <a:cubicBezTo>
                      <a:pt x="38" y="100"/>
                      <a:pt x="43" y="100"/>
                      <a:pt x="43" y="100"/>
                    </a:cubicBezTo>
                    <a:cubicBezTo>
                      <a:pt x="46" y="101"/>
                      <a:pt x="51" y="102"/>
                      <a:pt x="54" y="103"/>
                    </a:cubicBezTo>
                    <a:cubicBezTo>
                      <a:pt x="48" y="106"/>
                      <a:pt x="36" y="107"/>
                      <a:pt x="32" y="102"/>
                    </a:cubicBezTo>
                    <a:close/>
                    <a:moveTo>
                      <a:pt x="31" y="98"/>
                    </a:moveTo>
                    <a:cubicBezTo>
                      <a:pt x="27" y="102"/>
                      <a:pt x="22" y="106"/>
                      <a:pt x="16" y="107"/>
                    </a:cubicBezTo>
                    <a:cubicBezTo>
                      <a:pt x="17" y="100"/>
                      <a:pt x="28" y="95"/>
                      <a:pt x="33" y="94"/>
                    </a:cubicBezTo>
                    <a:cubicBezTo>
                      <a:pt x="33" y="95"/>
                      <a:pt x="32" y="97"/>
                      <a:pt x="31" y="98"/>
                    </a:cubicBezTo>
                    <a:close/>
                    <a:moveTo>
                      <a:pt x="17" y="99"/>
                    </a:moveTo>
                    <a:cubicBezTo>
                      <a:pt x="16" y="101"/>
                      <a:pt x="16" y="102"/>
                      <a:pt x="15" y="103"/>
                    </a:cubicBezTo>
                    <a:cubicBezTo>
                      <a:pt x="11" y="108"/>
                      <a:pt x="6" y="112"/>
                      <a:pt x="0" y="113"/>
                    </a:cubicBezTo>
                    <a:cubicBezTo>
                      <a:pt x="0" y="107"/>
                      <a:pt x="12" y="100"/>
                      <a:pt x="17" y="99"/>
                    </a:cubicBezTo>
                    <a:close/>
                    <a:moveTo>
                      <a:pt x="80" y="29"/>
                    </a:moveTo>
                    <a:cubicBezTo>
                      <a:pt x="75" y="27"/>
                      <a:pt x="69" y="18"/>
                      <a:pt x="66" y="14"/>
                    </a:cubicBezTo>
                    <a:cubicBezTo>
                      <a:pt x="71" y="14"/>
                      <a:pt x="76" y="18"/>
                      <a:pt x="78" y="23"/>
                    </a:cubicBezTo>
                    <a:cubicBezTo>
                      <a:pt x="77" y="17"/>
                      <a:pt x="77" y="11"/>
                      <a:pt x="77" y="6"/>
                    </a:cubicBezTo>
                    <a:cubicBezTo>
                      <a:pt x="81" y="11"/>
                      <a:pt x="86" y="24"/>
                      <a:pt x="80" y="29"/>
                    </a:cubicBezTo>
                    <a:close/>
                    <a:moveTo>
                      <a:pt x="33" y="106"/>
                    </a:moveTo>
                    <a:cubicBezTo>
                      <a:pt x="27" y="104"/>
                      <a:pt x="21" y="105"/>
                      <a:pt x="16" y="108"/>
                    </a:cubicBezTo>
                    <a:cubicBezTo>
                      <a:pt x="20" y="112"/>
                      <a:pt x="32" y="109"/>
                      <a:pt x="37" y="108"/>
                    </a:cubicBezTo>
                    <a:cubicBezTo>
                      <a:pt x="36" y="107"/>
                      <a:pt x="34" y="106"/>
                      <a:pt x="33" y="106"/>
                    </a:cubicBezTo>
                    <a:close/>
                    <a:moveTo>
                      <a:pt x="0" y="113"/>
                    </a:moveTo>
                    <a:cubicBezTo>
                      <a:pt x="5" y="118"/>
                      <a:pt x="16" y="115"/>
                      <a:pt x="22" y="113"/>
                    </a:cubicBezTo>
                    <a:cubicBezTo>
                      <a:pt x="16" y="110"/>
                      <a:pt x="6" y="110"/>
                      <a:pt x="0" y="113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204">
                <a:extLst>
                  <a:ext uri="{FF2B5EF4-FFF2-40B4-BE49-F238E27FC236}">
                    <a16:creationId xmlns="" xmlns:a16="http://schemas.microsoft.com/office/drawing/2014/main" id="{A0001A9D-6013-4867-A87B-A693C278E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3823" y="4199704"/>
                <a:ext cx="471949" cy="476279"/>
              </a:xfrm>
              <a:custGeom>
                <a:avLst/>
                <a:gdLst>
                  <a:gd name="T0" fmla="*/ 98 w 105"/>
                  <a:gd name="T1" fmla="*/ 0 h 106"/>
                  <a:gd name="T2" fmla="*/ 98 w 105"/>
                  <a:gd name="T3" fmla="*/ 0 h 106"/>
                  <a:gd name="T4" fmla="*/ 101 w 105"/>
                  <a:gd name="T5" fmla="*/ 9 h 106"/>
                  <a:gd name="T6" fmla="*/ 103 w 105"/>
                  <a:gd name="T7" fmla="*/ 40 h 106"/>
                  <a:gd name="T8" fmla="*/ 89 w 105"/>
                  <a:gd name="T9" fmla="*/ 67 h 106"/>
                  <a:gd name="T10" fmla="*/ 65 w 105"/>
                  <a:gd name="T11" fmla="*/ 81 h 106"/>
                  <a:gd name="T12" fmla="*/ 65 w 105"/>
                  <a:gd name="T13" fmla="*/ 81 h 106"/>
                  <a:gd name="T14" fmla="*/ 40 w 105"/>
                  <a:gd name="T15" fmla="*/ 89 h 106"/>
                  <a:gd name="T16" fmla="*/ 40 w 105"/>
                  <a:gd name="T17" fmla="*/ 89 h 106"/>
                  <a:gd name="T18" fmla="*/ 0 w 105"/>
                  <a:gd name="T19" fmla="*/ 105 h 106"/>
                  <a:gd name="T20" fmla="*/ 1 w 105"/>
                  <a:gd name="T21" fmla="*/ 106 h 106"/>
                  <a:gd name="T22" fmla="*/ 40 w 105"/>
                  <a:gd name="T23" fmla="*/ 90 h 106"/>
                  <a:gd name="T24" fmla="*/ 40 w 105"/>
                  <a:gd name="T25" fmla="*/ 90 h 106"/>
                  <a:gd name="T26" fmla="*/ 65 w 105"/>
                  <a:gd name="T27" fmla="*/ 82 h 106"/>
                  <a:gd name="T28" fmla="*/ 65 w 105"/>
                  <a:gd name="T29" fmla="*/ 82 h 106"/>
                  <a:gd name="T30" fmla="*/ 89 w 105"/>
                  <a:gd name="T31" fmla="*/ 68 h 106"/>
                  <a:gd name="T32" fmla="*/ 103 w 105"/>
                  <a:gd name="T33" fmla="*/ 40 h 106"/>
                  <a:gd name="T34" fmla="*/ 102 w 105"/>
                  <a:gd name="T35" fmla="*/ 9 h 106"/>
                  <a:gd name="T36" fmla="*/ 98 w 105"/>
                  <a:gd name="T3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5" h="106"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9" y="3"/>
                      <a:pt x="100" y="6"/>
                      <a:pt x="101" y="9"/>
                    </a:cubicBezTo>
                    <a:cubicBezTo>
                      <a:pt x="104" y="20"/>
                      <a:pt x="105" y="29"/>
                      <a:pt x="103" y="40"/>
                    </a:cubicBezTo>
                    <a:cubicBezTo>
                      <a:pt x="100" y="51"/>
                      <a:pt x="96" y="59"/>
                      <a:pt x="89" y="67"/>
                    </a:cubicBezTo>
                    <a:cubicBezTo>
                      <a:pt x="82" y="75"/>
                      <a:pt x="75" y="79"/>
                      <a:pt x="65" y="81"/>
                    </a:cubicBezTo>
                    <a:cubicBezTo>
                      <a:pt x="65" y="81"/>
                      <a:pt x="65" y="81"/>
                      <a:pt x="65" y="81"/>
                    </a:cubicBezTo>
                    <a:cubicBezTo>
                      <a:pt x="56" y="84"/>
                      <a:pt x="48" y="86"/>
                      <a:pt x="40" y="89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26" y="94"/>
                      <a:pt x="12" y="99"/>
                      <a:pt x="0" y="105"/>
                    </a:cubicBezTo>
                    <a:cubicBezTo>
                      <a:pt x="0" y="105"/>
                      <a:pt x="1" y="106"/>
                      <a:pt x="1" y="106"/>
                    </a:cubicBezTo>
                    <a:cubicBezTo>
                      <a:pt x="14" y="100"/>
                      <a:pt x="27" y="95"/>
                      <a:pt x="40" y="90"/>
                    </a:cubicBezTo>
                    <a:cubicBezTo>
                      <a:pt x="40" y="90"/>
                      <a:pt x="40" y="90"/>
                      <a:pt x="40" y="90"/>
                    </a:cubicBezTo>
                    <a:cubicBezTo>
                      <a:pt x="49" y="87"/>
                      <a:pt x="56" y="84"/>
                      <a:pt x="65" y="82"/>
                    </a:cubicBezTo>
                    <a:cubicBezTo>
                      <a:pt x="65" y="82"/>
                      <a:pt x="65" y="82"/>
                      <a:pt x="65" y="82"/>
                    </a:cubicBezTo>
                    <a:cubicBezTo>
                      <a:pt x="75" y="80"/>
                      <a:pt x="82" y="76"/>
                      <a:pt x="89" y="68"/>
                    </a:cubicBezTo>
                    <a:cubicBezTo>
                      <a:pt x="97" y="59"/>
                      <a:pt x="101" y="51"/>
                      <a:pt x="103" y="40"/>
                    </a:cubicBezTo>
                    <a:cubicBezTo>
                      <a:pt x="105" y="29"/>
                      <a:pt x="105" y="20"/>
                      <a:pt x="102" y="9"/>
                    </a:cubicBezTo>
                    <a:cubicBezTo>
                      <a:pt x="100" y="5"/>
                      <a:pt x="99" y="3"/>
                      <a:pt x="9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17" name="文本框 16">
            <a:extLst>
              <a:ext uri="{FF2B5EF4-FFF2-40B4-BE49-F238E27FC236}">
                <a16:creationId xmlns="" xmlns:a16="http://schemas.microsoft.com/office/drawing/2014/main" id="{9AB89FD6-0D46-4740-A575-6CF9F9997703}"/>
              </a:ext>
            </a:extLst>
          </p:cNvPr>
          <p:cNvSpPr txBox="1"/>
          <p:nvPr/>
        </p:nvSpPr>
        <p:spPr>
          <a:xfrm>
            <a:off x="2495326" y="3825444"/>
            <a:ext cx="1389396" cy="5920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hangingPunct="0">
              <a:lnSpc>
                <a:spcPct val="12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请在这里输入奖项名称</a:t>
            </a:r>
          </a:p>
        </p:txBody>
      </p:sp>
      <p:sp>
        <p:nvSpPr>
          <p:cNvPr id="70" name="矩形 69">
            <a:extLst>
              <a:ext uri="{FF2B5EF4-FFF2-40B4-BE49-F238E27FC236}">
                <a16:creationId xmlns="" xmlns:a16="http://schemas.microsoft.com/office/drawing/2014/main" id="{E8DEEB02-0FC6-45A2-AB13-A3B1194AD548}"/>
              </a:ext>
            </a:extLst>
          </p:cNvPr>
          <p:cNvSpPr/>
          <p:nvPr/>
        </p:nvSpPr>
        <p:spPr>
          <a:xfrm>
            <a:off x="4900706" y="1915750"/>
            <a:ext cx="2390588" cy="2908511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accent1">
                  <a:lumMod val="20000"/>
                  <a:lumOff val="80000"/>
                  <a:alpha val="48000"/>
                </a:schemeClr>
              </a:gs>
            </a:gsLst>
            <a:lin ang="5400000" scaled="1"/>
          </a:gradFill>
          <a:ln w="31750" cmpd="thickThin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/>
          </a:p>
        </p:txBody>
      </p:sp>
      <p:grpSp>
        <p:nvGrpSpPr>
          <p:cNvPr id="71" name="组合 70">
            <a:extLst>
              <a:ext uri="{FF2B5EF4-FFF2-40B4-BE49-F238E27FC236}">
                <a16:creationId xmlns="" xmlns:a16="http://schemas.microsoft.com/office/drawing/2014/main" id="{0A9E572E-4524-41D0-93E1-D6BBBC68B743}"/>
              </a:ext>
            </a:extLst>
          </p:cNvPr>
          <p:cNvGrpSpPr/>
          <p:nvPr/>
        </p:nvGrpSpPr>
        <p:grpSpPr>
          <a:xfrm>
            <a:off x="5078821" y="2391560"/>
            <a:ext cx="2034357" cy="1123661"/>
            <a:chOff x="653956" y="3068182"/>
            <a:chExt cx="2524137" cy="1579900"/>
          </a:xfrm>
        </p:grpSpPr>
        <p:sp>
          <p:nvSpPr>
            <p:cNvPr id="73" name="文本框 72">
              <a:extLst>
                <a:ext uri="{FF2B5EF4-FFF2-40B4-BE49-F238E27FC236}">
                  <a16:creationId xmlns="" xmlns:a16="http://schemas.microsoft.com/office/drawing/2014/main" id="{B640E10D-9AFD-46F7-8B01-F7A2D7FD1C36}"/>
                </a:ext>
              </a:extLst>
            </p:cNvPr>
            <p:cNvSpPr txBox="1"/>
            <p:nvPr/>
          </p:nvSpPr>
          <p:spPr>
            <a:xfrm>
              <a:off x="1086221" y="3136890"/>
              <a:ext cx="1544086" cy="7500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400" dirty="0">
                  <a:solidFill>
                    <a:schemeClr val="accent1"/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二等奖</a:t>
              </a:r>
            </a:p>
          </p:txBody>
        </p:sp>
        <p:grpSp>
          <p:nvGrpSpPr>
            <p:cNvPr id="74" name="组合 73">
              <a:extLst>
                <a:ext uri="{FF2B5EF4-FFF2-40B4-BE49-F238E27FC236}">
                  <a16:creationId xmlns="" xmlns:a16="http://schemas.microsoft.com/office/drawing/2014/main" id="{CADC950C-A58B-4FE1-BD89-C925659C9885}"/>
                </a:ext>
              </a:extLst>
            </p:cNvPr>
            <p:cNvGrpSpPr/>
            <p:nvPr/>
          </p:nvGrpSpPr>
          <p:grpSpPr>
            <a:xfrm>
              <a:off x="653956" y="3068182"/>
              <a:ext cx="2524137" cy="1579900"/>
              <a:chOff x="6132800" y="4121765"/>
              <a:chExt cx="885450" cy="554218"/>
            </a:xfrm>
            <a:gradFill flip="none" rotWithShape="1">
              <a:gsLst>
                <a:gs pos="100000">
                  <a:srgbClr val="FFCE5E"/>
                </a:gs>
                <a:gs pos="0">
                  <a:srgbClr val="FFEFC9"/>
                </a:gs>
              </a:gsLst>
              <a:lin ang="5400000" scaled="1"/>
              <a:tileRect/>
            </a:gradFill>
          </p:grpSpPr>
          <p:sp>
            <p:nvSpPr>
              <p:cNvPr id="75" name="Freeform 201">
                <a:extLst>
                  <a:ext uri="{FF2B5EF4-FFF2-40B4-BE49-F238E27FC236}">
                    <a16:creationId xmlns="" xmlns:a16="http://schemas.microsoft.com/office/drawing/2014/main" id="{93CD7C10-42F4-4E8C-8AF1-3360AADBC5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32800" y="4121767"/>
                <a:ext cx="404838" cy="530402"/>
              </a:xfrm>
              <a:custGeom>
                <a:avLst/>
                <a:gdLst>
                  <a:gd name="T0" fmla="*/ 24 w 90"/>
                  <a:gd name="T1" fmla="*/ 5 h 118"/>
                  <a:gd name="T2" fmla="*/ 13 w 90"/>
                  <a:gd name="T3" fmla="*/ 18 h 118"/>
                  <a:gd name="T4" fmla="*/ 27 w 90"/>
                  <a:gd name="T5" fmla="*/ 0 h 118"/>
                  <a:gd name="T6" fmla="*/ 24 w 90"/>
                  <a:gd name="T7" fmla="*/ 5 h 118"/>
                  <a:gd name="T8" fmla="*/ 8 w 90"/>
                  <a:gd name="T9" fmla="*/ 45 h 118"/>
                  <a:gd name="T10" fmla="*/ 17 w 90"/>
                  <a:gd name="T11" fmla="*/ 27 h 118"/>
                  <a:gd name="T12" fmla="*/ 8 w 90"/>
                  <a:gd name="T13" fmla="*/ 39 h 118"/>
                  <a:gd name="T14" fmla="*/ 4 w 90"/>
                  <a:gd name="T15" fmla="*/ 23 h 118"/>
                  <a:gd name="T16" fmla="*/ 8 w 90"/>
                  <a:gd name="T17" fmla="*/ 45 h 118"/>
                  <a:gd name="T18" fmla="*/ 10 w 90"/>
                  <a:gd name="T19" fmla="*/ 62 h 118"/>
                  <a:gd name="T20" fmla="*/ 15 w 90"/>
                  <a:gd name="T21" fmla="*/ 41 h 118"/>
                  <a:gd name="T22" fmla="*/ 9 w 90"/>
                  <a:gd name="T23" fmla="*/ 56 h 118"/>
                  <a:gd name="T24" fmla="*/ 1 w 90"/>
                  <a:gd name="T25" fmla="*/ 41 h 118"/>
                  <a:gd name="T26" fmla="*/ 10 w 90"/>
                  <a:gd name="T27" fmla="*/ 62 h 118"/>
                  <a:gd name="T28" fmla="*/ 17 w 90"/>
                  <a:gd name="T29" fmla="*/ 77 h 118"/>
                  <a:gd name="T30" fmla="*/ 16 w 90"/>
                  <a:gd name="T31" fmla="*/ 56 h 118"/>
                  <a:gd name="T32" fmla="*/ 14 w 90"/>
                  <a:gd name="T33" fmla="*/ 72 h 118"/>
                  <a:gd name="T34" fmla="*/ 2 w 90"/>
                  <a:gd name="T35" fmla="*/ 59 h 118"/>
                  <a:gd name="T36" fmla="*/ 17 w 90"/>
                  <a:gd name="T37" fmla="*/ 77 h 118"/>
                  <a:gd name="T38" fmla="*/ 28 w 90"/>
                  <a:gd name="T39" fmla="*/ 89 h 118"/>
                  <a:gd name="T40" fmla="*/ 21 w 90"/>
                  <a:gd name="T41" fmla="*/ 70 h 118"/>
                  <a:gd name="T42" fmla="*/ 24 w 90"/>
                  <a:gd name="T43" fmla="*/ 86 h 118"/>
                  <a:gd name="T44" fmla="*/ 9 w 90"/>
                  <a:gd name="T45" fmla="*/ 77 h 118"/>
                  <a:gd name="T46" fmla="*/ 28 w 90"/>
                  <a:gd name="T47" fmla="*/ 89 h 118"/>
                  <a:gd name="T48" fmla="*/ 42 w 90"/>
                  <a:gd name="T49" fmla="*/ 98 h 118"/>
                  <a:gd name="T50" fmla="*/ 30 w 90"/>
                  <a:gd name="T51" fmla="*/ 82 h 118"/>
                  <a:gd name="T52" fmla="*/ 38 w 90"/>
                  <a:gd name="T53" fmla="*/ 96 h 118"/>
                  <a:gd name="T54" fmla="*/ 20 w 90"/>
                  <a:gd name="T55" fmla="*/ 92 h 118"/>
                  <a:gd name="T56" fmla="*/ 42 w 90"/>
                  <a:gd name="T57" fmla="*/ 98 h 118"/>
                  <a:gd name="T58" fmla="*/ 58 w 90"/>
                  <a:gd name="T59" fmla="*/ 102 h 118"/>
                  <a:gd name="T60" fmla="*/ 45 w 90"/>
                  <a:gd name="T61" fmla="*/ 91 h 118"/>
                  <a:gd name="T62" fmla="*/ 41 w 90"/>
                  <a:gd name="T63" fmla="*/ 90 h 118"/>
                  <a:gd name="T64" fmla="*/ 55 w 90"/>
                  <a:gd name="T65" fmla="*/ 101 h 118"/>
                  <a:gd name="T66" fmla="*/ 47 w 90"/>
                  <a:gd name="T67" fmla="*/ 100 h 118"/>
                  <a:gd name="T68" fmla="*/ 36 w 90"/>
                  <a:gd name="T69" fmla="*/ 103 h 118"/>
                  <a:gd name="T70" fmla="*/ 58 w 90"/>
                  <a:gd name="T71" fmla="*/ 102 h 118"/>
                  <a:gd name="T72" fmla="*/ 59 w 90"/>
                  <a:gd name="T73" fmla="*/ 98 h 118"/>
                  <a:gd name="T74" fmla="*/ 74 w 90"/>
                  <a:gd name="T75" fmla="*/ 107 h 118"/>
                  <a:gd name="T76" fmla="*/ 56 w 90"/>
                  <a:gd name="T77" fmla="*/ 94 h 118"/>
                  <a:gd name="T78" fmla="*/ 59 w 90"/>
                  <a:gd name="T79" fmla="*/ 98 h 118"/>
                  <a:gd name="T80" fmla="*/ 73 w 90"/>
                  <a:gd name="T81" fmla="*/ 99 h 118"/>
                  <a:gd name="T82" fmla="*/ 75 w 90"/>
                  <a:gd name="T83" fmla="*/ 103 h 118"/>
                  <a:gd name="T84" fmla="*/ 90 w 90"/>
                  <a:gd name="T85" fmla="*/ 113 h 118"/>
                  <a:gd name="T86" fmla="*/ 73 w 90"/>
                  <a:gd name="T87" fmla="*/ 99 h 118"/>
                  <a:gd name="T88" fmla="*/ 10 w 90"/>
                  <a:gd name="T89" fmla="*/ 29 h 118"/>
                  <a:gd name="T90" fmla="*/ 24 w 90"/>
                  <a:gd name="T91" fmla="*/ 14 h 118"/>
                  <a:gd name="T92" fmla="*/ 12 w 90"/>
                  <a:gd name="T93" fmla="*/ 23 h 118"/>
                  <a:gd name="T94" fmla="*/ 12 w 90"/>
                  <a:gd name="T95" fmla="*/ 6 h 118"/>
                  <a:gd name="T96" fmla="*/ 10 w 90"/>
                  <a:gd name="T97" fmla="*/ 29 h 118"/>
                  <a:gd name="T98" fmla="*/ 57 w 90"/>
                  <a:gd name="T99" fmla="*/ 106 h 118"/>
                  <a:gd name="T100" fmla="*/ 74 w 90"/>
                  <a:gd name="T101" fmla="*/ 108 h 118"/>
                  <a:gd name="T102" fmla="*/ 52 w 90"/>
                  <a:gd name="T103" fmla="*/ 108 h 118"/>
                  <a:gd name="T104" fmla="*/ 57 w 90"/>
                  <a:gd name="T105" fmla="*/ 106 h 118"/>
                  <a:gd name="T106" fmla="*/ 90 w 90"/>
                  <a:gd name="T107" fmla="*/ 113 h 118"/>
                  <a:gd name="T108" fmla="*/ 68 w 90"/>
                  <a:gd name="T109" fmla="*/ 113 h 118"/>
                  <a:gd name="T110" fmla="*/ 90 w 90"/>
                  <a:gd name="T111" fmla="*/ 11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" h="118">
                    <a:moveTo>
                      <a:pt x="24" y="5"/>
                    </a:moveTo>
                    <a:cubicBezTo>
                      <a:pt x="21" y="9"/>
                      <a:pt x="17" y="15"/>
                      <a:pt x="13" y="18"/>
                    </a:cubicBezTo>
                    <a:cubicBezTo>
                      <a:pt x="13" y="10"/>
                      <a:pt x="20" y="3"/>
                      <a:pt x="27" y="0"/>
                    </a:cubicBezTo>
                    <a:cubicBezTo>
                      <a:pt x="26" y="2"/>
                      <a:pt x="25" y="3"/>
                      <a:pt x="24" y="5"/>
                    </a:cubicBezTo>
                    <a:close/>
                    <a:moveTo>
                      <a:pt x="8" y="45"/>
                    </a:moveTo>
                    <a:cubicBezTo>
                      <a:pt x="12" y="43"/>
                      <a:pt x="16" y="32"/>
                      <a:pt x="17" y="27"/>
                    </a:cubicBezTo>
                    <a:cubicBezTo>
                      <a:pt x="12" y="29"/>
                      <a:pt x="9" y="34"/>
                      <a:pt x="8" y="39"/>
                    </a:cubicBezTo>
                    <a:cubicBezTo>
                      <a:pt x="8" y="33"/>
                      <a:pt x="6" y="28"/>
                      <a:pt x="4" y="23"/>
                    </a:cubicBezTo>
                    <a:cubicBezTo>
                      <a:pt x="2" y="29"/>
                      <a:pt x="1" y="41"/>
                      <a:pt x="8" y="45"/>
                    </a:cubicBezTo>
                    <a:close/>
                    <a:moveTo>
                      <a:pt x="10" y="62"/>
                    </a:moveTo>
                    <a:cubicBezTo>
                      <a:pt x="14" y="58"/>
                      <a:pt x="14" y="47"/>
                      <a:pt x="15" y="41"/>
                    </a:cubicBezTo>
                    <a:cubicBezTo>
                      <a:pt x="10" y="45"/>
                      <a:pt x="8" y="51"/>
                      <a:pt x="9" y="56"/>
                    </a:cubicBezTo>
                    <a:cubicBezTo>
                      <a:pt x="7" y="51"/>
                      <a:pt x="4" y="45"/>
                      <a:pt x="1" y="41"/>
                    </a:cubicBezTo>
                    <a:cubicBezTo>
                      <a:pt x="0" y="47"/>
                      <a:pt x="2" y="60"/>
                      <a:pt x="10" y="62"/>
                    </a:cubicBezTo>
                    <a:close/>
                    <a:moveTo>
                      <a:pt x="17" y="77"/>
                    </a:moveTo>
                    <a:cubicBezTo>
                      <a:pt x="20" y="72"/>
                      <a:pt x="17" y="62"/>
                      <a:pt x="16" y="56"/>
                    </a:cubicBezTo>
                    <a:cubicBezTo>
                      <a:pt x="13" y="61"/>
                      <a:pt x="12" y="67"/>
                      <a:pt x="14" y="72"/>
                    </a:cubicBezTo>
                    <a:cubicBezTo>
                      <a:pt x="11" y="68"/>
                      <a:pt x="7" y="63"/>
                      <a:pt x="2" y="59"/>
                    </a:cubicBezTo>
                    <a:cubicBezTo>
                      <a:pt x="4" y="66"/>
                      <a:pt x="9" y="78"/>
                      <a:pt x="17" y="77"/>
                    </a:cubicBezTo>
                    <a:close/>
                    <a:moveTo>
                      <a:pt x="28" y="89"/>
                    </a:moveTo>
                    <a:cubicBezTo>
                      <a:pt x="29" y="84"/>
                      <a:pt x="24" y="75"/>
                      <a:pt x="21" y="70"/>
                    </a:cubicBezTo>
                    <a:cubicBezTo>
                      <a:pt x="19" y="76"/>
                      <a:pt x="20" y="82"/>
                      <a:pt x="24" y="86"/>
                    </a:cubicBezTo>
                    <a:cubicBezTo>
                      <a:pt x="20" y="83"/>
                      <a:pt x="14" y="79"/>
                      <a:pt x="9" y="77"/>
                    </a:cubicBezTo>
                    <a:cubicBezTo>
                      <a:pt x="12" y="83"/>
                      <a:pt x="20" y="93"/>
                      <a:pt x="28" y="89"/>
                    </a:cubicBezTo>
                    <a:close/>
                    <a:moveTo>
                      <a:pt x="42" y="98"/>
                    </a:moveTo>
                    <a:cubicBezTo>
                      <a:pt x="42" y="92"/>
                      <a:pt x="34" y="85"/>
                      <a:pt x="30" y="82"/>
                    </a:cubicBezTo>
                    <a:cubicBezTo>
                      <a:pt x="29" y="87"/>
                      <a:pt x="33" y="93"/>
                      <a:pt x="38" y="96"/>
                    </a:cubicBezTo>
                    <a:cubicBezTo>
                      <a:pt x="33" y="94"/>
                      <a:pt x="25" y="92"/>
                      <a:pt x="20" y="92"/>
                    </a:cubicBezTo>
                    <a:cubicBezTo>
                      <a:pt x="25" y="97"/>
                      <a:pt x="36" y="103"/>
                      <a:pt x="42" y="98"/>
                    </a:cubicBezTo>
                    <a:close/>
                    <a:moveTo>
                      <a:pt x="58" y="102"/>
                    </a:moveTo>
                    <a:cubicBezTo>
                      <a:pt x="57" y="96"/>
                      <a:pt x="50" y="94"/>
                      <a:pt x="45" y="91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3" y="96"/>
                      <a:pt x="49" y="99"/>
                      <a:pt x="55" y="101"/>
                    </a:cubicBezTo>
                    <a:cubicBezTo>
                      <a:pt x="52" y="100"/>
                      <a:pt x="47" y="100"/>
                      <a:pt x="47" y="100"/>
                    </a:cubicBezTo>
                    <a:cubicBezTo>
                      <a:pt x="44" y="101"/>
                      <a:pt x="39" y="102"/>
                      <a:pt x="36" y="103"/>
                    </a:cubicBezTo>
                    <a:cubicBezTo>
                      <a:pt x="42" y="106"/>
                      <a:pt x="53" y="107"/>
                      <a:pt x="58" y="102"/>
                    </a:cubicBezTo>
                    <a:close/>
                    <a:moveTo>
                      <a:pt x="59" y="98"/>
                    </a:moveTo>
                    <a:cubicBezTo>
                      <a:pt x="63" y="102"/>
                      <a:pt x="68" y="106"/>
                      <a:pt x="74" y="107"/>
                    </a:cubicBezTo>
                    <a:cubicBezTo>
                      <a:pt x="73" y="100"/>
                      <a:pt x="62" y="95"/>
                      <a:pt x="56" y="94"/>
                    </a:cubicBezTo>
                    <a:cubicBezTo>
                      <a:pt x="57" y="95"/>
                      <a:pt x="58" y="97"/>
                      <a:pt x="59" y="98"/>
                    </a:cubicBezTo>
                    <a:close/>
                    <a:moveTo>
                      <a:pt x="73" y="99"/>
                    </a:moveTo>
                    <a:cubicBezTo>
                      <a:pt x="73" y="101"/>
                      <a:pt x="74" y="102"/>
                      <a:pt x="75" y="103"/>
                    </a:cubicBezTo>
                    <a:cubicBezTo>
                      <a:pt x="79" y="108"/>
                      <a:pt x="84" y="112"/>
                      <a:pt x="90" y="113"/>
                    </a:cubicBezTo>
                    <a:cubicBezTo>
                      <a:pt x="89" y="107"/>
                      <a:pt x="78" y="100"/>
                      <a:pt x="73" y="99"/>
                    </a:cubicBezTo>
                    <a:close/>
                    <a:moveTo>
                      <a:pt x="10" y="29"/>
                    </a:moveTo>
                    <a:cubicBezTo>
                      <a:pt x="15" y="27"/>
                      <a:pt x="21" y="18"/>
                      <a:pt x="24" y="14"/>
                    </a:cubicBezTo>
                    <a:cubicBezTo>
                      <a:pt x="19" y="14"/>
                      <a:pt x="14" y="18"/>
                      <a:pt x="12" y="23"/>
                    </a:cubicBezTo>
                    <a:cubicBezTo>
                      <a:pt x="13" y="17"/>
                      <a:pt x="13" y="11"/>
                      <a:pt x="12" y="6"/>
                    </a:cubicBezTo>
                    <a:cubicBezTo>
                      <a:pt x="9" y="11"/>
                      <a:pt x="4" y="24"/>
                      <a:pt x="10" y="29"/>
                    </a:cubicBezTo>
                    <a:close/>
                    <a:moveTo>
                      <a:pt x="57" y="106"/>
                    </a:moveTo>
                    <a:cubicBezTo>
                      <a:pt x="63" y="104"/>
                      <a:pt x="69" y="105"/>
                      <a:pt x="74" y="108"/>
                    </a:cubicBezTo>
                    <a:cubicBezTo>
                      <a:pt x="69" y="112"/>
                      <a:pt x="58" y="109"/>
                      <a:pt x="52" y="108"/>
                    </a:cubicBezTo>
                    <a:cubicBezTo>
                      <a:pt x="54" y="107"/>
                      <a:pt x="55" y="106"/>
                      <a:pt x="57" y="106"/>
                    </a:cubicBezTo>
                    <a:close/>
                    <a:moveTo>
                      <a:pt x="90" y="113"/>
                    </a:moveTo>
                    <a:cubicBezTo>
                      <a:pt x="85" y="118"/>
                      <a:pt x="73" y="115"/>
                      <a:pt x="68" y="113"/>
                    </a:cubicBezTo>
                    <a:cubicBezTo>
                      <a:pt x="74" y="110"/>
                      <a:pt x="84" y="110"/>
                      <a:pt x="90" y="113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202">
                <a:extLst>
                  <a:ext uri="{FF2B5EF4-FFF2-40B4-BE49-F238E27FC236}">
                    <a16:creationId xmlns="" xmlns:a16="http://schemas.microsoft.com/office/drawing/2014/main" id="{8FB8DD1C-41C3-4CD4-8E61-0044BA0CB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8780" y="4199704"/>
                <a:ext cx="476279" cy="476279"/>
              </a:xfrm>
              <a:custGeom>
                <a:avLst/>
                <a:gdLst>
                  <a:gd name="T0" fmla="*/ 8 w 106"/>
                  <a:gd name="T1" fmla="*/ 0 h 106"/>
                  <a:gd name="T2" fmla="*/ 8 w 106"/>
                  <a:gd name="T3" fmla="*/ 0 h 106"/>
                  <a:gd name="T4" fmla="*/ 5 w 106"/>
                  <a:gd name="T5" fmla="*/ 9 h 106"/>
                  <a:gd name="T6" fmla="*/ 3 w 106"/>
                  <a:gd name="T7" fmla="*/ 40 h 106"/>
                  <a:gd name="T8" fmla="*/ 17 w 106"/>
                  <a:gd name="T9" fmla="*/ 67 h 106"/>
                  <a:gd name="T10" fmla="*/ 41 w 106"/>
                  <a:gd name="T11" fmla="*/ 81 h 106"/>
                  <a:gd name="T12" fmla="*/ 41 w 106"/>
                  <a:gd name="T13" fmla="*/ 81 h 106"/>
                  <a:gd name="T14" fmla="*/ 66 w 106"/>
                  <a:gd name="T15" fmla="*/ 89 h 106"/>
                  <a:gd name="T16" fmla="*/ 66 w 106"/>
                  <a:gd name="T17" fmla="*/ 89 h 106"/>
                  <a:gd name="T18" fmla="*/ 106 w 106"/>
                  <a:gd name="T19" fmla="*/ 105 h 106"/>
                  <a:gd name="T20" fmla="*/ 105 w 106"/>
                  <a:gd name="T21" fmla="*/ 106 h 106"/>
                  <a:gd name="T22" fmla="*/ 65 w 106"/>
                  <a:gd name="T23" fmla="*/ 90 h 106"/>
                  <a:gd name="T24" fmla="*/ 65 w 106"/>
                  <a:gd name="T25" fmla="*/ 90 h 106"/>
                  <a:gd name="T26" fmla="*/ 41 w 106"/>
                  <a:gd name="T27" fmla="*/ 82 h 106"/>
                  <a:gd name="T28" fmla="*/ 41 w 106"/>
                  <a:gd name="T29" fmla="*/ 82 h 106"/>
                  <a:gd name="T30" fmla="*/ 16 w 106"/>
                  <a:gd name="T31" fmla="*/ 68 h 106"/>
                  <a:gd name="T32" fmla="*/ 3 w 106"/>
                  <a:gd name="T33" fmla="*/ 40 h 106"/>
                  <a:gd name="T34" fmla="*/ 4 w 106"/>
                  <a:gd name="T35" fmla="*/ 9 h 106"/>
                  <a:gd name="T36" fmla="*/ 8 w 106"/>
                  <a:gd name="T3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6" h="106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3"/>
                      <a:pt x="6" y="6"/>
                      <a:pt x="5" y="9"/>
                    </a:cubicBezTo>
                    <a:cubicBezTo>
                      <a:pt x="1" y="20"/>
                      <a:pt x="1" y="29"/>
                      <a:pt x="3" y="40"/>
                    </a:cubicBezTo>
                    <a:cubicBezTo>
                      <a:pt x="6" y="51"/>
                      <a:pt x="9" y="59"/>
                      <a:pt x="17" y="67"/>
                    </a:cubicBezTo>
                    <a:cubicBezTo>
                      <a:pt x="24" y="75"/>
                      <a:pt x="31" y="79"/>
                      <a:pt x="41" y="81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50" y="84"/>
                      <a:pt x="58" y="86"/>
                      <a:pt x="66" y="89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80" y="94"/>
                      <a:pt x="93" y="99"/>
                      <a:pt x="106" y="105"/>
                    </a:cubicBezTo>
                    <a:cubicBezTo>
                      <a:pt x="105" y="105"/>
                      <a:pt x="105" y="106"/>
                      <a:pt x="105" y="106"/>
                    </a:cubicBezTo>
                    <a:cubicBezTo>
                      <a:pt x="92" y="100"/>
                      <a:pt x="79" y="95"/>
                      <a:pt x="65" y="90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57" y="87"/>
                      <a:pt x="49" y="84"/>
                      <a:pt x="41" y="82"/>
                    </a:cubicBezTo>
                    <a:cubicBezTo>
                      <a:pt x="41" y="82"/>
                      <a:pt x="41" y="82"/>
                      <a:pt x="41" y="82"/>
                    </a:cubicBezTo>
                    <a:cubicBezTo>
                      <a:pt x="31" y="80"/>
                      <a:pt x="24" y="76"/>
                      <a:pt x="16" y="68"/>
                    </a:cubicBezTo>
                    <a:cubicBezTo>
                      <a:pt x="9" y="59"/>
                      <a:pt x="5" y="51"/>
                      <a:pt x="3" y="40"/>
                    </a:cubicBezTo>
                    <a:cubicBezTo>
                      <a:pt x="0" y="29"/>
                      <a:pt x="1" y="20"/>
                      <a:pt x="4" y="9"/>
                    </a:cubicBezTo>
                    <a:cubicBezTo>
                      <a:pt x="5" y="5"/>
                      <a:pt x="6" y="3"/>
                      <a:pt x="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77" name="Freeform 203">
                <a:extLst>
                  <a:ext uri="{FF2B5EF4-FFF2-40B4-BE49-F238E27FC236}">
                    <a16:creationId xmlns="" xmlns:a16="http://schemas.microsoft.com/office/drawing/2014/main" id="{33CB50FD-2CF4-430E-B206-7B15ECE1E0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13412" y="4121765"/>
                <a:ext cx="404838" cy="530402"/>
              </a:xfrm>
              <a:custGeom>
                <a:avLst/>
                <a:gdLst>
                  <a:gd name="T0" fmla="*/ 66 w 90"/>
                  <a:gd name="T1" fmla="*/ 5 h 118"/>
                  <a:gd name="T2" fmla="*/ 76 w 90"/>
                  <a:gd name="T3" fmla="*/ 18 h 118"/>
                  <a:gd name="T4" fmla="*/ 63 w 90"/>
                  <a:gd name="T5" fmla="*/ 0 h 118"/>
                  <a:gd name="T6" fmla="*/ 66 w 90"/>
                  <a:gd name="T7" fmla="*/ 5 h 118"/>
                  <a:gd name="T8" fmla="*/ 82 w 90"/>
                  <a:gd name="T9" fmla="*/ 45 h 118"/>
                  <a:gd name="T10" fmla="*/ 72 w 90"/>
                  <a:gd name="T11" fmla="*/ 27 h 118"/>
                  <a:gd name="T12" fmla="*/ 82 w 90"/>
                  <a:gd name="T13" fmla="*/ 39 h 118"/>
                  <a:gd name="T14" fmla="*/ 86 w 90"/>
                  <a:gd name="T15" fmla="*/ 23 h 118"/>
                  <a:gd name="T16" fmla="*/ 82 w 90"/>
                  <a:gd name="T17" fmla="*/ 45 h 118"/>
                  <a:gd name="T18" fmla="*/ 80 w 90"/>
                  <a:gd name="T19" fmla="*/ 62 h 118"/>
                  <a:gd name="T20" fmla="*/ 75 w 90"/>
                  <a:gd name="T21" fmla="*/ 41 h 118"/>
                  <a:gd name="T22" fmla="*/ 81 w 90"/>
                  <a:gd name="T23" fmla="*/ 56 h 118"/>
                  <a:gd name="T24" fmla="*/ 89 w 90"/>
                  <a:gd name="T25" fmla="*/ 41 h 118"/>
                  <a:gd name="T26" fmla="*/ 80 w 90"/>
                  <a:gd name="T27" fmla="*/ 62 h 118"/>
                  <a:gd name="T28" fmla="*/ 73 w 90"/>
                  <a:gd name="T29" fmla="*/ 77 h 118"/>
                  <a:gd name="T30" fmla="*/ 74 w 90"/>
                  <a:gd name="T31" fmla="*/ 56 h 118"/>
                  <a:gd name="T32" fmla="*/ 76 w 90"/>
                  <a:gd name="T33" fmla="*/ 72 h 118"/>
                  <a:gd name="T34" fmla="*/ 88 w 90"/>
                  <a:gd name="T35" fmla="*/ 59 h 118"/>
                  <a:gd name="T36" fmla="*/ 73 w 90"/>
                  <a:gd name="T37" fmla="*/ 77 h 118"/>
                  <a:gd name="T38" fmla="*/ 62 w 90"/>
                  <a:gd name="T39" fmla="*/ 89 h 118"/>
                  <a:gd name="T40" fmla="*/ 69 w 90"/>
                  <a:gd name="T41" fmla="*/ 70 h 118"/>
                  <a:gd name="T42" fmla="*/ 66 w 90"/>
                  <a:gd name="T43" fmla="*/ 86 h 118"/>
                  <a:gd name="T44" fmla="*/ 81 w 90"/>
                  <a:gd name="T45" fmla="*/ 77 h 118"/>
                  <a:gd name="T46" fmla="*/ 62 w 90"/>
                  <a:gd name="T47" fmla="*/ 89 h 118"/>
                  <a:gd name="T48" fmla="*/ 48 w 90"/>
                  <a:gd name="T49" fmla="*/ 98 h 118"/>
                  <a:gd name="T50" fmla="*/ 60 w 90"/>
                  <a:gd name="T51" fmla="*/ 82 h 118"/>
                  <a:gd name="T52" fmla="*/ 52 w 90"/>
                  <a:gd name="T53" fmla="*/ 96 h 118"/>
                  <a:gd name="T54" fmla="*/ 70 w 90"/>
                  <a:gd name="T55" fmla="*/ 92 h 118"/>
                  <a:gd name="T56" fmla="*/ 48 w 90"/>
                  <a:gd name="T57" fmla="*/ 98 h 118"/>
                  <a:gd name="T58" fmla="*/ 32 w 90"/>
                  <a:gd name="T59" fmla="*/ 102 h 118"/>
                  <a:gd name="T60" fmla="*/ 44 w 90"/>
                  <a:gd name="T61" fmla="*/ 91 h 118"/>
                  <a:gd name="T62" fmla="*/ 48 w 90"/>
                  <a:gd name="T63" fmla="*/ 90 h 118"/>
                  <a:gd name="T64" fmla="*/ 35 w 90"/>
                  <a:gd name="T65" fmla="*/ 101 h 118"/>
                  <a:gd name="T66" fmla="*/ 43 w 90"/>
                  <a:gd name="T67" fmla="*/ 100 h 118"/>
                  <a:gd name="T68" fmla="*/ 54 w 90"/>
                  <a:gd name="T69" fmla="*/ 103 h 118"/>
                  <a:gd name="T70" fmla="*/ 32 w 90"/>
                  <a:gd name="T71" fmla="*/ 102 h 118"/>
                  <a:gd name="T72" fmla="*/ 31 w 90"/>
                  <a:gd name="T73" fmla="*/ 98 h 118"/>
                  <a:gd name="T74" fmla="*/ 16 w 90"/>
                  <a:gd name="T75" fmla="*/ 107 h 118"/>
                  <a:gd name="T76" fmla="*/ 33 w 90"/>
                  <a:gd name="T77" fmla="*/ 94 h 118"/>
                  <a:gd name="T78" fmla="*/ 31 w 90"/>
                  <a:gd name="T79" fmla="*/ 98 h 118"/>
                  <a:gd name="T80" fmla="*/ 17 w 90"/>
                  <a:gd name="T81" fmla="*/ 99 h 118"/>
                  <a:gd name="T82" fmla="*/ 15 w 90"/>
                  <a:gd name="T83" fmla="*/ 103 h 118"/>
                  <a:gd name="T84" fmla="*/ 0 w 90"/>
                  <a:gd name="T85" fmla="*/ 113 h 118"/>
                  <a:gd name="T86" fmla="*/ 17 w 90"/>
                  <a:gd name="T87" fmla="*/ 99 h 118"/>
                  <a:gd name="T88" fmla="*/ 80 w 90"/>
                  <a:gd name="T89" fmla="*/ 29 h 118"/>
                  <a:gd name="T90" fmla="*/ 66 w 90"/>
                  <a:gd name="T91" fmla="*/ 14 h 118"/>
                  <a:gd name="T92" fmla="*/ 78 w 90"/>
                  <a:gd name="T93" fmla="*/ 23 h 118"/>
                  <a:gd name="T94" fmla="*/ 77 w 90"/>
                  <a:gd name="T95" fmla="*/ 6 h 118"/>
                  <a:gd name="T96" fmla="*/ 80 w 90"/>
                  <a:gd name="T97" fmla="*/ 29 h 118"/>
                  <a:gd name="T98" fmla="*/ 33 w 90"/>
                  <a:gd name="T99" fmla="*/ 106 h 118"/>
                  <a:gd name="T100" fmla="*/ 16 w 90"/>
                  <a:gd name="T101" fmla="*/ 108 h 118"/>
                  <a:gd name="T102" fmla="*/ 37 w 90"/>
                  <a:gd name="T103" fmla="*/ 108 h 118"/>
                  <a:gd name="T104" fmla="*/ 33 w 90"/>
                  <a:gd name="T105" fmla="*/ 106 h 118"/>
                  <a:gd name="T106" fmla="*/ 0 w 90"/>
                  <a:gd name="T107" fmla="*/ 113 h 118"/>
                  <a:gd name="T108" fmla="*/ 22 w 90"/>
                  <a:gd name="T109" fmla="*/ 113 h 118"/>
                  <a:gd name="T110" fmla="*/ 0 w 90"/>
                  <a:gd name="T111" fmla="*/ 11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" h="118">
                    <a:moveTo>
                      <a:pt x="66" y="5"/>
                    </a:moveTo>
                    <a:cubicBezTo>
                      <a:pt x="68" y="9"/>
                      <a:pt x="72" y="15"/>
                      <a:pt x="76" y="18"/>
                    </a:cubicBezTo>
                    <a:cubicBezTo>
                      <a:pt x="77" y="10"/>
                      <a:pt x="70" y="3"/>
                      <a:pt x="63" y="0"/>
                    </a:cubicBezTo>
                    <a:cubicBezTo>
                      <a:pt x="64" y="2"/>
                      <a:pt x="65" y="3"/>
                      <a:pt x="66" y="5"/>
                    </a:cubicBezTo>
                    <a:close/>
                    <a:moveTo>
                      <a:pt x="82" y="45"/>
                    </a:moveTo>
                    <a:cubicBezTo>
                      <a:pt x="78" y="43"/>
                      <a:pt x="74" y="32"/>
                      <a:pt x="72" y="27"/>
                    </a:cubicBezTo>
                    <a:cubicBezTo>
                      <a:pt x="77" y="29"/>
                      <a:pt x="81" y="34"/>
                      <a:pt x="82" y="39"/>
                    </a:cubicBezTo>
                    <a:cubicBezTo>
                      <a:pt x="82" y="33"/>
                      <a:pt x="84" y="28"/>
                      <a:pt x="86" y="23"/>
                    </a:cubicBezTo>
                    <a:cubicBezTo>
                      <a:pt x="88" y="29"/>
                      <a:pt x="89" y="41"/>
                      <a:pt x="82" y="45"/>
                    </a:cubicBezTo>
                    <a:close/>
                    <a:moveTo>
                      <a:pt x="80" y="62"/>
                    </a:moveTo>
                    <a:cubicBezTo>
                      <a:pt x="76" y="58"/>
                      <a:pt x="75" y="47"/>
                      <a:pt x="75" y="41"/>
                    </a:cubicBezTo>
                    <a:cubicBezTo>
                      <a:pt x="79" y="45"/>
                      <a:pt x="81" y="51"/>
                      <a:pt x="81" y="56"/>
                    </a:cubicBezTo>
                    <a:cubicBezTo>
                      <a:pt x="83" y="51"/>
                      <a:pt x="86" y="45"/>
                      <a:pt x="89" y="41"/>
                    </a:cubicBezTo>
                    <a:cubicBezTo>
                      <a:pt x="90" y="47"/>
                      <a:pt x="87" y="60"/>
                      <a:pt x="80" y="62"/>
                    </a:cubicBezTo>
                    <a:close/>
                    <a:moveTo>
                      <a:pt x="73" y="77"/>
                    </a:moveTo>
                    <a:cubicBezTo>
                      <a:pt x="70" y="72"/>
                      <a:pt x="73" y="62"/>
                      <a:pt x="74" y="56"/>
                    </a:cubicBezTo>
                    <a:cubicBezTo>
                      <a:pt x="77" y="61"/>
                      <a:pt x="78" y="67"/>
                      <a:pt x="76" y="72"/>
                    </a:cubicBezTo>
                    <a:cubicBezTo>
                      <a:pt x="79" y="68"/>
                      <a:pt x="83" y="63"/>
                      <a:pt x="88" y="59"/>
                    </a:cubicBezTo>
                    <a:cubicBezTo>
                      <a:pt x="86" y="66"/>
                      <a:pt x="81" y="78"/>
                      <a:pt x="73" y="77"/>
                    </a:cubicBezTo>
                    <a:close/>
                    <a:moveTo>
                      <a:pt x="62" y="89"/>
                    </a:moveTo>
                    <a:cubicBezTo>
                      <a:pt x="61" y="84"/>
                      <a:pt x="66" y="75"/>
                      <a:pt x="69" y="70"/>
                    </a:cubicBezTo>
                    <a:cubicBezTo>
                      <a:pt x="71" y="76"/>
                      <a:pt x="69" y="82"/>
                      <a:pt x="66" y="86"/>
                    </a:cubicBezTo>
                    <a:cubicBezTo>
                      <a:pt x="70" y="83"/>
                      <a:pt x="76" y="79"/>
                      <a:pt x="81" y="77"/>
                    </a:cubicBezTo>
                    <a:cubicBezTo>
                      <a:pt x="78" y="83"/>
                      <a:pt x="69" y="93"/>
                      <a:pt x="62" y="89"/>
                    </a:cubicBezTo>
                    <a:close/>
                    <a:moveTo>
                      <a:pt x="48" y="98"/>
                    </a:moveTo>
                    <a:cubicBezTo>
                      <a:pt x="48" y="92"/>
                      <a:pt x="56" y="85"/>
                      <a:pt x="60" y="82"/>
                    </a:cubicBezTo>
                    <a:cubicBezTo>
                      <a:pt x="60" y="87"/>
                      <a:pt x="57" y="93"/>
                      <a:pt x="52" y="96"/>
                    </a:cubicBezTo>
                    <a:cubicBezTo>
                      <a:pt x="57" y="94"/>
                      <a:pt x="64" y="92"/>
                      <a:pt x="70" y="92"/>
                    </a:cubicBezTo>
                    <a:cubicBezTo>
                      <a:pt x="65" y="97"/>
                      <a:pt x="54" y="103"/>
                      <a:pt x="48" y="98"/>
                    </a:cubicBezTo>
                    <a:close/>
                    <a:moveTo>
                      <a:pt x="32" y="102"/>
                    </a:moveTo>
                    <a:cubicBezTo>
                      <a:pt x="32" y="96"/>
                      <a:pt x="40" y="94"/>
                      <a:pt x="44" y="91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47" y="96"/>
                      <a:pt x="41" y="99"/>
                      <a:pt x="35" y="101"/>
                    </a:cubicBezTo>
                    <a:cubicBezTo>
                      <a:pt x="38" y="100"/>
                      <a:pt x="43" y="100"/>
                      <a:pt x="43" y="100"/>
                    </a:cubicBezTo>
                    <a:cubicBezTo>
                      <a:pt x="46" y="101"/>
                      <a:pt x="51" y="102"/>
                      <a:pt x="54" y="103"/>
                    </a:cubicBezTo>
                    <a:cubicBezTo>
                      <a:pt x="48" y="106"/>
                      <a:pt x="36" y="107"/>
                      <a:pt x="32" y="102"/>
                    </a:cubicBezTo>
                    <a:close/>
                    <a:moveTo>
                      <a:pt x="31" y="98"/>
                    </a:moveTo>
                    <a:cubicBezTo>
                      <a:pt x="27" y="102"/>
                      <a:pt x="22" y="106"/>
                      <a:pt x="16" y="107"/>
                    </a:cubicBezTo>
                    <a:cubicBezTo>
                      <a:pt x="17" y="100"/>
                      <a:pt x="28" y="95"/>
                      <a:pt x="33" y="94"/>
                    </a:cubicBezTo>
                    <a:cubicBezTo>
                      <a:pt x="33" y="95"/>
                      <a:pt x="32" y="97"/>
                      <a:pt x="31" y="98"/>
                    </a:cubicBezTo>
                    <a:close/>
                    <a:moveTo>
                      <a:pt x="17" y="99"/>
                    </a:moveTo>
                    <a:cubicBezTo>
                      <a:pt x="16" y="101"/>
                      <a:pt x="16" y="102"/>
                      <a:pt x="15" y="103"/>
                    </a:cubicBezTo>
                    <a:cubicBezTo>
                      <a:pt x="11" y="108"/>
                      <a:pt x="6" y="112"/>
                      <a:pt x="0" y="113"/>
                    </a:cubicBezTo>
                    <a:cubicBezTo>
                      <a:pt x="0" y="107"/>
                      <a:pt x="12" y="100"/>
                      <a:pt x="17" y="99"/>
                    </a:cubicBezTo>
                    <a:close/>
                    <a:moveTo>
                      <a:pt x="80" y="29"/>
                    </a:moveTo>
                    <a:cubicBezTo>
                      <a:pt x="75" y="27"/>
                      <a:pt x="69" y="18"/>
                      <a:pt x="66" y="14"/>
                    </a:cubicBezTo>
                    <a:cubicBezTo>
                      <a:pt x="71" y="14"/>
                      <a:pt x="76" y="18"/>
                      <a:pt x="78" y="23"/>
                    </a:cubicBezTo>
                    <a:cubicBezTo>
                      <a:pt x="77" y="17"/>
                      <a:pt x="77" y="11"/>
                      <a:pt x="77" y="6"/>
                    </a:cubicBezTo>
                    <a:cubicBezTo>
                      <a:pt x="81" y="11"/>
                      <a:pt x="86" y="24"/>
                      <a:pt x="80" y="29"/>
                    </a:cubicBezTo>
                    <a:close/>
                    <a:moveTo>
                      <a:pt x="33" y="106"/>
                    </a:moveTo>
                    <a:cubicBezTo>
                      <a:pt x="27" y="104"/>
                      <a:pt x="21" y="105"/>
                      <a:pt x="16" y="108"/>
                    </a:cubicBezTo>
                    <a:cubicBezTo>
                      <a:pt x="20" y="112"/>
                      <a:pt x="32" y="109"/>
                      <a:pt x="37" y="108"/>
                    </a:cubicBezTo>
                    <a:cubicBezTo>
                      <a:pt x="36" y="107"/>
                      <a:pt x="34" y="106"/>
                      <a:pt x="33" y="106"/>
                    </a:cubicBezTo>
                    <a:close/>
                    <a:moveTo>
                      <a:pt x="0" y="113"/>
                    </a:moveTo>
                    <a:cubicBezTo>
                      <a:pt x="5" y="118"/>
                      <a:pt x="16" y="115"/>
                      <a:pt x="22" y="113"/>
                    </a:cubicBezTo>
                    <a:cubicBezTo>
                      <a:pt x="16" y="110"/>
                      <a:pt x="6" y="110"/>
                      <a:pt x="0" y="113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204">
                <a:extLst>
                  <a:ext uri="{FF2B5EF4-FFF2-40B4-BE49-F238E27FC236}">
                    <a16:creationId xmlns="" xmlns:a16="http://schemas.microsoft.com/office/drawing/2014/main" id="{39177BD1-FFD6-4503-BDB6-DDBB76AD7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3823" y="4199704"/>
                <a:ext cx="471949" cy="476279"/>
              </a:xfrm>
              <a:custGeom>
                <a:avLst/>
                <a:gdLst>
                  <a:gd name="T0" fmla="*/ 98 w 105"/>
                  <a:gd name="T1" fmla="*/ 0 h 106"/>
                  <a:gd name="T2" fmla="*/ 98 w 105"/>
                  <a:gd name="T3" fmla="*/ 0 h 106"/>
                  <a:gd name="T4" fmla="*/ 101 w 105"/>
                  <a:gd name="T5" fmla="*/ 9 h 106"/>
                  <a:gd name="T6" fmla="*/ 103 w 105"/>
                  <a:gd name="T7" fmla="*/ 40 h 106"/>
                  <a:gd name="T8" fmla="*/ 89 w 105"/>
                  <a:gd name="T9" fmla="*/ 67 h 106"/>
                  <a:gd name="T10" fmla="*/ 65 w 105"/>
                  <a:gd name="T11" fmla="*/ 81 h 106"/>
                  <a:gd name="T12" fmla="*/ 65 w 105"/>
                  <a:gd name="T13" fmla="*/ 81 h 106"/>
                  <a:gd name="T14" fmla="*/ 40 w 105"/>
                  <a:gd name="T15" fmla="*/ 89 h 106"/>
                  <a:gd name="T16" fmla="*/ 40 w 105"/>
                  <a:gd name="T17" fmla="*/ 89 h 106"/>
                  <a:gd name="T18" fmla="*/ 0 w 105"/>
                  <a:gd name="T19" fmla="*/ 105 h 106"/>
                  <a:gd name="T20" fmla="*/ 1 w 105"/>
                  <a:gd name="T21" fmla="*/ 106 h 106"/>
                  <a:gd name="T22" fmla="*/ 40 w 105"/>
                  <a:gd name="T23" fmla="*/ 90 h 106"/>
                  <a:gd name="T24" fmla="*/ 40 w 105"/>
                  <a:gd name="T25" fmla="*/ 90 h 106"/>
                  <a:gd name="T26" fmla="*/ 65 w 105"/>
                  <a:gd name="T27" fmla="*/ 82 h 106"/>
                  <a:gd name="T28" fmla="*/ 65 w 105"/>
                  <a:gd name="T29" fmla="*/ 82 h 106"/>
                  <a:gd name="T30" fmla="*/ 89 w 105"/>
                  <a:gd name="T31" fmla="*/ 68 h 106"/>
                  <a:gd name="T32" fmla="*/ 103 w 105"/>
                  <a:gd name="T33" fmla="*/ 40 h 106"/>
                  <a:gd name="T34" fmla="*/ 102 w 105"/>
                  <a:gd name="T35" fmla="*/ 9 h 106"/>
                  <a:gd name="T36" fmla="*/ 98 w 105"/>
                  <a:gd name="T3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5" h="106"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9" y="3"/>
                      <a:pt x="100" y="6"/>
                      <a:pt x="101" y="9"/>
                    </a:cubicBezTo>
                    <a:cubicBezTo>
                      <a:pt x="104" y="20"/>
                      <a:pt x="105" y="29"/>
                      <a:pt x="103" y="40"/>
                    </a:cubicBezTo>
                    <a:cubicBezTo>
                      <a:pt x="100" y="51"/>
                      <a:pt x="96" y="59"/>
                      <a:pt x="89" y="67"/>
                    </a:cubicBezTo>
                    <a:cubicBezTo>
                      <a:pt x="82" y="75"/>
                      <a:pt x="75" y="79"/>
                      <a:pt x="65" y="81"/>
                    </a:cubicBezTo>
                    <a:cubicBezTo>
                      <a:pt x="65" y="81"/>
                      <a:pt x="65" y="81"/>
                      <a:pt x="65" y="81"/>
                    </a:cubicBezTo>
                    <a:cubicBezTo>
                      <a:pt x="56" y="84"/>
                      <a:pt x="48" y="86"/>
                      <a:pt x="40" y="89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26" y="94"/>
                      <a:pt x="12" y="99"/>
                      <a:pt x="0" y="105"/>
                    </a:cubicBezTo>
                    <a:cubicBezTo>
                      <a:pt x="0" y="105"/>
                      <a:pt x="1" y="106"/>
                      <a:pt x="1" y="106"/>
                    </a:cubicBezTo>
                    <a:cubicBezTo>
                      <a:pt x="14" y="100"/>
                      <a:pt x="27" y="95"/>
                      <a:pt x="40" y="90"/>
                    </a:cubicBezTo>
                    <a:cubicBezTo>
                      <a:pt x="40" y="90"/>
                      <a:pt x="40" y="90"/>
                      <a:pt x="40" y="90"/>
                    </a:cubicBezTo>
                    <a:cubicBezTo>
                      <a:pt x="49" y="87"/>
                      <a:pt x="56" y="84"/>
                      <a:pt x="65" y="82"/>
                    </a:cubicBezTo>
                    <a:cubicBezTo>
                      <a:pt x="65" y="82"/>
                      <a:pt x="65" y="82"/>
                      <a:pt x="65" y="82"/>
                    </a:cubicBezTo>
                    <a:cubicBezTo>
                      <a:pt x="75" y="80"/>
                      <a:pt x="82" y="76"/>
                      <a:pt x="89" y="68"/>
                    </a:cubicBezTo>
                    <a:cubicBezTo>
                      <a:pt x="97" y="59"/>
                      <a:pt x="101" y="51"/>
                      <a:pt x="103" y="40"/>
                    </a:cubicBezTo>
                    <a:cubicBezTo>
                      <a:pt x="105" y="29"/>
                      <a:pt x="105" y="20"/>
                      <a:pt x="102" y="9"/>
                    </a:cubicBezTo>
                    <a:cubicBezTo>
                      <a:pt x="100" y="5"/>
                      <a:pt x="99" y="3"/>
                      <a:pt x="9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72" name="文本框 71">
            <a:extLst>
              <a:ext uri="{FF2B5EF4-FFF2-40B4-BE49-F238E27FC236}">
                <a16:creationId xmlns="" xmlns:a16="http://schemas.microsoft.com/office/drawing/2014/main" id="{81D1D355-6F5A-4BEC-84B1-BE42AFD45882}"/>
              </a:ext>
            </a:extLst>
          </p:cNvPr>
          <p:cNvSpPr txBox="1"/>
          <p:nvPr/>
        </p:nvSpPr>
        <p:spPr>
          <a:xfrm>
            <a:off x="5401302" y="3825444"/>
            <a:ext cx="1389396" cy="5920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hangingPunct="0">
              <a:lnSpc>
                <a:spcPct val="12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请在这里输入奖项名称</a:t>
            </a:r>
          </a:p>
        </p:txBody>
      </p:sp>
      <p:sp>
        <p:nvSpPr>
          <p:cNvPr id="80" name="矩形 79">
            <a:extLst>
              <a:ext uri="{FF2B5EF4-FFF2-40B4-BE49-F238E27FC236}">
                <a16:creationId xmlns="" xmlns:a16="http://schemas.microsoft.com/office/drawing/2014/main" id="{62388D08-F8E5-4AE4-9E90-D0A2140E045A}"/>
              </a:ext>
            </a:extLst>
          </p:cNvPr>
          <p:cNvSpPr/>
          <p:nvPr/>
        </p:nvSpPr>
        <p:spPr>
          <a:xfrm>
            <a:off x="7806683" y="1915750"/>
            <a:ext cx="2390588" cy="2908511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accent1">
                  <a:lumMod val="20000"/>
                  <a:lumOff val="80000"/>
                  <a:alpha val="48000"/>
                </a:schemeClr>
              </a:gs>
            </a:gsLst>
            <a:lin ang="5400000" scaled="1"/>
          </a:gradFill>
          <a:ln w="31750" cmpd="thickThin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/>
          </a:p>
        </p:txBody>
      </p:sp>
      <p:grpSp>
        <p:nvGrpSpPr>
          <p:cNvPr id="81" name="组合 80">
            <a:extLst>
              <a:ext uri="{FF2B5EF4-FFF2-40B4-BE49-F238E27FC236}">
                <a16:creationId xmlns="" xmlns:a16="http://schemas.microsoft.com/office/drawing/2014/main" id="{5A6DB89D-3640-4702-ACEA-AE2D416A4658}"/>
              </a:ext>
            </a:extLst>
          </p:cNvPr>
          <p:cNvGrpSpPr/>
          <p:nvPr/>
        </p:nvGrpSpPr>
        <p:grpSpPr>
          <a:xfrm>
            <a:off x="7984798" y="2391560"/>
            <a:ext cx="2034357" cy="1123661"/>
            <a:chOff x="653956" y="3068182"/>
            <a:chExt cx="2524137" cy="1579900"/>
          </a:xfrm>
        </p:grpSpPr>
        <p:sp>
          <p:nvSpPr>
            <p:cNvPr id="83" name="文本框 82">
              <a:extLst>
                <a:ext uri="{FF2B5EF4-FFF2-40B4-BE49-F238E27FC236}">
                  <a16:creationId xmlns="" xmlns:a16="http://schemas.microsoft.com/office/drawing/2014/main" id="{8810B4D6-99ED-4527-9AF0-9B2BB58D6461}"/>
                </a:ext>
              </a:extLst>
            </p:cNvPr>
            <p:cNvSpPr txBox="1"/>
            <p:nvPr/>
          </p:nvSpPr>
          <p:spPr>
            <a:xfrm>
              <a:off x="1086221" y="3136890"/>
              <a:ext cx="1544086" cy="7500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400" dirty="0">
                  <a:solidFill>
                    <a:schemeClr val="accent1"/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三等奖</a:t>
              </a:r>
            </a:p>
          </p:txBody>
        </p:sp>
        <p:grpSp>
          <p:nvGrpSpPr>
            <p:cNvPr id="84" name="组合 83">
              <a:extLst>
                <a:ext uri="{FF2B5EF4-FFF2-40B4-BE49-F238E27FC236}">
                  <a16:creationId xmlns="" xmlns:a16="http://schemas.microsoft.com/office/drawing/2014/main" id="{565BEA29-78D5-4BFD-B113-CDC419619423}"/>
                </a:ext>
              </a:extLst>
            </p:cNvPr>
            <p:cNvGrpSpPr/>
            <p:nvPr/>
          </p:nvGrpSpPr>
          <p:grpSpPr>
            <a:xfrm>
              <a:off x="653956" y="3068182"/>
              <a:ext cx="2524137" cy="1579900"/>
              <a:chOff x="6132800" y="4121765"/>
              <a:chExt cx="885450" cy="554218"/>
            </a:xfrm>
            <a:gradFill flip="none" rotWithShape="1">
              <a:gsLst>
                <a:gs pos="100000">
                  <a:srgbClr val="FFCE5E"/>
                </a:gs>
                <a:gs pos="0">
                  <a:srgbClr val="FFEFC9"/>
                </a:gs>
              </a:gsLst>
              <a:lin ang="5400000" scaled="1"/>
              <a:tileRect/>
            </a:gradFill>
          </p:grpSpPr>
          <p:sp>
            <p:nvSpPr>
              <p:cNvPr id="85" name="Freeform 201">
                <a:extLst>
                  <a:ext uri="{FF2B5EF4-FFF2-40B4-BE49-F238E27FC236}">
                    <a16:creationId xmlns="" xmlns:a16="http://schemas.microsoft.com/office/drawing/2014/main" id="{33DA9191-6495-42FA-871B-755CF4D997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32800" y="4121767"/>
                <a:ext cx="404838" cy="530402"/>
              </a:xfrm>
              <a:custGeom>
                <a:avLst/>
                <a:gdLst>
                  <a:gd name="T0" fmla="*/ 24 w 90"/>
                  <a:gd name="T1" fmla="*/ 5 h 118"/>
                  <a:gd name="T2" fmla="*/ 13 w 90"/>
                  <a:gd name="T3" fmla="*/ 18 h 118"/>
                  <a:gd name="T4" fmla="*/ 27 w 90"/>
                  <a:gd name="T5" fmla="*/ 0 h 118"/>
                  <a:gd name="T6" fmla="*/ 24 w 90"/>
                  <a:gd name="T7" fmla="*/ 5 h 118"/>
                  <a:gd name="T8" fmla="*/ 8 w 90"/>
                  <a:gd name="T9" fmla="*/ 45 h 118"/>
                  <a:gd name="T10" fmla="*/ 17 w 90"/>
                  <a:gd name="T11" fmla="*/ 27 h 118"/>
                  <a:gd name="T12" fmla="*/ 8 w 90"/>
                  <a:gd name="T13" fmla="*/ 39 h 118"/>
                  <a:gd name="T14" fmla="*/ 4 w 90"/>
                  <a:gd name="T15" fmla="*/ 23 h 118"/>
                  <a:gd name="T16" fmla="*/ 8 w 90"/>
                  <a:gd name="T17" fmla="*/ 45 h 118"/>
                  <a:gd name="T18" fmla="*/ 10 w 90"/>
                  <a:gd name="T19" fmla="*/ 62 h 118"/>
                  <a:gd name="T20" fmla="*/ 15 w 90"/>
                  <a:gd name="T21" fmla="*/ 41 h 118"/>
                  <a:gd name="T22" fmla="*/ 9 w 90"/>
                  <a:gd name="T23" fmla="*/ 56 h 118"/>
                  <a:gd name="T24" fmla="*/ 1 w 90"/>
                  <a:gd name="T25" fmla="*/ 41 h 118"/>
                  <a:gd name="T26" fmla="*/ 10 w 90"/>
                  <a:gd name="T27" fmla="*/ 62 h 118"/>
                  <a:gd name="T28" fmla="*/ 17 w 90"/>
                  <a:gd name="T29" fmla="*/ 77 h 118"/>
                  <a:gd name="T30" fmla="*/ 16 w 90"/>
                  <a:gd name="T31" fmla="*/ 56 h 118"/>
                  <a:gd name="T32" fmla="*/ 14 w 90"/>
                  <a:gd name="T33" fmla="*/ 72 h 118"/>
                  <a:gd name="T34" fmla="*/ 2 w 90"/>
                  <a:gd name="T35" fmla="*/ 59 h 118"/>
                  <a:gd name="T36" fmla="*/ 17 w 90"/>
                  <a:gd name="T37" fmla="*/ 77 h 118"/>
                  <a:gd name="T38" fmla="*/ 28 w 90"/>
                  <a:gd name="T39" fmla="*/ 89 h 118"/>
                  <a:gd name="T40" fmla="*/ 21 w 90"/>
                  <a:gd name="T41" fmla="*/ 70 h 118"/>
                  <a:gd name="T42" fmla="*/ 24 w 90"/>
                  <a:gd name="T43" fmla="*/ 86 h 118"/>
                  <a:gd name="T44" fmla="*/ 9 w 90"/>
                  <a:gd name="T45" fmla="*/ 77 h 118"/>
                  <a:gd name="T46" fmla="*/ 28 w 90"/>
                  <a:gd name="T47" fmla="*/ 89 h 118"/>
                  <a:gd name="T48" fmla="*/ 42 w 90"/>
                  <a:gd name="T49" fmla="*/ 98 h 118"/>
                  <a:gd name="T50" fmla="*/ 30 w 90"/>
                  <a:gd name="T51" fmla="*/ 82 h 118"/>
                  <a:gd name="T52" fmla="*/ 38 w 90"/>
                  <a:gd name="T53" fmla="*/ 96 h 118"/>
                  <a:gd name="T54" fmla="*/ 20 w 90"/>
                  <a:gd name="T55" fmla="*/ 92 h 118"/>
                  <a:gd name="T56" fmla="*/ 42 w 90"/>
                  <a:gd name="T57" fmla="*/ 98 h 118"/>
                  <a:gd name="T58" fmla="*/ 58 w 90"/>
                  <a:gd name="T59" fmla="*/ 102 h 118"/>
                  <a:gd name="T60" fmla="*/ 45 w 90"/>
                  <a:gd name="T61" fmla="*/ 91 h 118"/>
                  <a:gd name="T62" fmla="*/ 41 w 90"/>
                  <a:gd name="T63" fmla="*/ 90 h 118"/>
                  <a:gd name="T64" fmla="*/ 55 w 90"/>
                  <a:gd name="T65" fmla="*/ 101 h 118"/>
                  <a:gd name="T66" fmla="*/ 47 w 90"/>
                  <a:gd name="T67" fmla="*/ 100 h 118"/>
                  <a:gd name="T68" fmla="*/ 36 w 90"/>
                  <a:gd name="T69" fmla="*/ 103 h 118"/>
                  <a:gd name="T70" fmla="*/ 58 w 90"/>
                  <a:gd name="T71" fmla="*/ 102 h 118"/>
                  <a:gd name="T72" fmla="*/ 59 w 90"/>
                  <a:gd name="T73" fmla="*/ 98 h 118"/>
                  <a:gd name="T74" fmla="*/ 74 w 90"/>
                  <a:gd name="T75" fmla="*/ 107 h 118"/>
                  <a:gd name="T76" fmla="*/ 56 w 90"/>
                  <a:gd name="T77" fmla="*/ 94 h 118"/>
                  <a:gd name="T78" fmla="*/ 59 w 90"/>
                  <a:gd name="T79" fmla="*/ 98 h 118"/>
                  <a:gd name="T80" fmla="*/ 73 w 90"/>
                  <a:gd name="T81" fmla="*/ 99 h 118"/>
                  <a:gd name="T82" fmla="*/ 75 w 90"/>
                  <a:gd name="T83" fmla="*/ 103 h 118"/>
                  <a:gd name="T84" fmla="*/ 90 w 90"/>
                  <a:gd name="T85" fmla="*/ 113 h 118"/>
                  <a:gd name="T86" fmla="*/ 73 w 90"/>
                  <a:gd name="T87" fmla="*/ 99 h 118"/>
                  <a:gd name="T88" fmla="*/ 10 w 90"/>
                  <a:gd name="T89" fmla="*/ 29 h 118"/>
                  <a:gd name="T90" fmla="*/ 24 w 90"/>
                  <a:gd name="T91" fmla="*/ 14 h 118"/>
                  <a:gd name="T92" fmla="*/ 12 w 90"/>
                  <a:gd name="T93" fmla="*/ 23 h 118"/>
                  <a:gd name="T94" fmla="*/ 12 w 90"/>
                  <a:gd name="T95" fmla="*/ 6 h 118"/>
                  <a:gd name="T96" fmla="*/ 10 w 90"/>
                  <a:gd name="T97" fmla="*/ 29 h 118"/>
                  <a:gd name="T98" fmla="*/ 57 w 90"/>
                  <a:gd name="T99" fmla="*/ 106 h 118"/>
                  <a:gd name="T100" fmla="*/ 74 w 90"/>
                  <a:gd name="T101" fmla="*/ 108 h 118"/>
                  <a:gd name="T102" fmla="*/ 52 w 90"/>
                  <a:gd name="T103" fmla="*/ 108 h 118"/>
                  <a:gd name="T104" fmla="*/ 57 w 90"/>
                  <a:gd name="T105" fmla="*/ 106 h 118"/>
                  <a:gd name="T106" fmla="*/ 90 w 90"/>
                  <a:gd name="T107" fmla="*/ 113 h 118"/>
                  <a:gd name="T108" fmla="*/ 68 w 90"/>
                  <a:gd name="T109" fmla="*/ 113 h 118"/>
                  <a:gd name="T110" fmla="*/ 90 w 90"/>
                  <a:gd name="T111" fmla="*/ 11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" h="118">
                    <a:moveTo>
                      <a:pt x="24" y="5"/>
                    </a:moveTo>
                    <a:cubicBezTo>
                      <a:pt x="21" y="9"/>
                      <a:pt x="17" y="15"/>
                      <a:pt x="13" y="18"/>
                    </a:cubicBezTo>
                    <a:cubicBezTo>
                      <a:pt x="13" y="10"/>
                      <a:pt x="20" y="3"/>
                      <a:pt x="27" y="0"/>
                    </a:cubicBezTo>
                    <a:cubicBezTo>
                      <a:pt x="26" y="2"/>
                      <a:pt x="25" y="3"/>
                      <a:pt x="24" y="5"/>
                    </a:cubicBezTo>
                    <a:close/>
                    <a:moveTo>
                      <a:pt x="8" y="45"/>
                    </a:moveTo>
                    <a:cubicBezTo>
                      <a:pt x="12" y="43"/>
                      <a:pt x="16" y="32"/>
                      <a:pt x="17" y="27"/>
                    </a:cubicBezTo>
                    <a:cubicBezTo>
                      <a:pt x="12" y="29"/>
                      <a:pt x="9" y="34"/>
                      <a:pt x="8" y="39"/>
                    </a:cubicBezTo>
                    <a:cubicBezTo>
                      <a:pt x="8" y="33"/>
                      <a:pt x="6" y="28"/>
                      <a:pt x="4" y="23"/>
                    </a:cubicBezTo>
                    <a:cubicBezTo>
                      <a:pt x="2" y="29"/>
                      <a:pt x="1" y="41"/>
                      <a:pt x="8" y="45"/>
                    </a:cubicBezTo>
                    <a:close/>
                    <a:moveTo>
                      <a:pt x="10" y="62"/>
                    </a:moveTo>
                    <a:cubicBezTo>
                      <a:pt x="14" y="58"/>
                      <a:pt x="14" y="47"/>
                      <a:pt x="15" y="41"/>
                    </a:cubicBezTo>
                    <a:cubicBezTo>
                      <a:pt x="10" y="45"/>
                      <a:pt x="8" y="51"/>
                      <a:pt x="9" y="56"/>
                    </a:cubicBezTo>
                    <a:cubicBezTo>
                      <a:pt x="7" y="51"/>
                      <a:pt x="4" y="45"/>
                      <a:pt x="1" y="41"/>
                    </a:cubicBezTo>
                    <a:cubicBezTo>
                      <a:pt x="0" y="47"/>
                      <a:pt x="2" y="60"/>
                      <a:pt x="10" y="62"/>
                    </a:cubicBezTo>
                    <a:close/>
                    <a:moveTo>
                      <a:pt x="17" y="77"/>
                    </a:moveTo>
                    <a:cubicBezTo>
                      <a:pt x="20" y="72"/>
                      <a:pt x="17" y="62"/>
                      <a:pt x="16" y="56"/>
                    </a:cubicBezTo>
                    <a:cubicBezTo>
                      <a:pt x="13" y="61"/>
                      <a:pt x="12" y="67"/>
                      <a:pt x="14" y="72"/>
                    </a:cubicBezTo>
                    <a:cubicBezTo>
                      <a:pt x="11" y="68"/>
                      <a:pt x="7" y="63"/>
                      <a:pt x="2" y="59"/>
                    </a:cubicBezTo>
                    <a:cubicBezTo>
                      <a:pt x="4" y="66"/>
                      <a:pt x="9" y="78"/>
                      <a:pt x="17" y="77"/>
                    </a:cubicBezTo>
                    <a:close/>
                    <a:moveTo>
                      <a:pt x="28" y="89"/>
                    </a:moveTo>
                    <a:cubicBezTo>
                      <a:pt x="29" y="84"/>
                      <a:pt x="24" y="75"/>
                      <a:pt x="21" y="70"/>
                    </a:cubicBezTo>
                    <a:cubicBezTo>
                      <a:pt x="19" y="76"/>
                      <a:pt x="20" y="82"/>
                      <a:pt x="24" y="86"/>
                    </a:cubicBezTo>
                    <a:cubicBezTo>
                      <a:pt x="20" y="83"/>
                      <a:pt x="14" y="79"/>
                      <a:pt x="9" y="77"/>
                    </a:cubicBezTo>
                    <a:cubicBezTo>
                      <a:pt x="12" y="83"/>
                      <a:pt x="20" y="93"/>
                      <a:pt x="28" y="89"/>
                    </a:cubicBezTo>
                    <a:close/>
                    <a:moveTo>
                      <a:pt x="42" y="98"/>
                    </a:moveTo>
                    <a:cubicBezTo>
                      <a:pt x="42" y="92"/>
                      <a:pt x="34" y="85"/>
                      <a:pt x="30" y="82"/>
                    </a:cubicBezTo>
                    <a:cubicBezTo>
                      <a:pt x="29" y="87"/>
                      <a:pt x="33" y="93"/>
                      <a:pt x="38" y="96"/>
                    </a:cubicBezTo>
                    <a:cubicBezTo>
                      <a:pt x="33" y="94"/>
                      <a:pt x="25" y="92"/>
                      <a:pt x="20" y="92"/>
                    </a:cubicBezTo>
                    <a:cubicBezTo>
                      <a:pt x="25" y="97"/>
                      <a:pt x="36" y="103"/>
                      <a:pt x="42" y="98"/>
                    </a:cubicBezTo>
                    <a:close/>
                    <a:moveTo>
                      <a:pt x="58" y="102"/>
                    </a:moveTo>
                    <a:cubicBezTo>
                      <a:pt x="57" y="96"/>
                      <a:pt x="50" y="94"/>
                      <a:pt x="45" y="91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3" y="96"/>
                      <a:pt x="49" y="99"/>
                      <a:pt x="55" y="101"/>
                    </a:cubicBezTo>
                    <a:cubicBezTo>
                      <a:pt x="52" y="100"/>
                      <a:pt x="47" y="100"/>
                      <a:pt x="47" y="100"/>
                    </a:cubicBezTo>
                    <a:cubicBezTo>
                      <a:pt x="44" y="101"/>
                      <a:pt x="39" y="102"/>
                      <a:pt x="36" y="103"/>
                    </a:cubicBezTo>
                    <a:cubicBezTo>
                      <a:pt x="42" y="106"/>
                      <a:pt x="53" y="107"/>
                      <a:pt x="58" y="102"/>
                    </a:cubicBezTo>
                    <a:close/>
                    <a:moveTo>
                      <a:pt x="59" y="98"/>
                    </a:moveTo>
                    <a:cubicBezTo>
                      <a:pt x="63" y="102"/>
                      <a:pt x="68" y="106"/>
                      <a:pt x="74" y="107"/>
                    </a:cubicBezTo>
                    <a:cubicBezTo>
                      <a:pt x="73" y="100"/>
                      <a:pt x="62" y="95"/>
                      <a:pt x="56" y="94"/>
                    </a:cubicBezTo>
                    <a:cubicBezTo>
                      <a:pt x="57" y="95"/>
                      <a:pt x="58" y="97"/>
                      <a:pt x="59" y="98"/>
                    </a:cubicBezTo>
                    <a:close/>
                    <a:moveTo>
                      <a:pt x="73" y="99"/>
                    </a:moveTo>
                    <a:cubicBezTo>
                      <a:pt x="73" y="101"/>
                      <a:pt x="74" y="102"/>
                      <a:pt x="75" y="103"/>
                    </a:cubicBezTo>
                    <a:cubicBezTo>
                      <a:pt x="79" y="108"/>
                      <a:pt x="84" y="112"/>
                      <a:pt x="90" y="113"/>
                    </a:cubicBezTo>
                    <a:cubicBezTo>
                      <a:pt x="89" y="107"/>
                      <a:pt x="78" y="100"/>
                      <a:pt x="73" y="99"/>
                    </a:cubicBezTo>
                    <a:close/>
                    <a:moveTo>
                      <a:pt x="10" y="29"/>
                    </a:moveTo>
                    <a:cubicBezTo>
                      <a:pt x="15" y="27"/>
                      <a:pt x="21" y="18"/>
                      <a:pt x="24" y="14"/>
                    </a:cubicBezTo>
                    <a:cubicBezTo>
                      <a:pt x="19" y="14"/>
                      <a:pt x="14" y="18"/>
                      <a:pt x="12" y="23"/>
                    </a:cubicBezTo>
                    <a:cubicBezTo>
                      <a:pt x="13" y="17"/>
                      <a:pt x="13" y="11"/>
                      <a:pt x="12" y="6"/>
                    </a:cubicBezTo>
                    <a:cubicBezTo>
                      <a:pt x="9" y="11"/>
                      <a:pt x="4" y="24"/>
                      <a:pt x="10" y="29"/>
                    </a:cubicBezTo>
                    <a:close/>
                    <a:moveTo>
                      <a:pt x="57" y="106"/>
                    </a:moveTo>
                    <a:cubicBezTo>
                      <a:pt x="63" y="104"/>
                      <a:pt x="69" y="105"/>
                      <a:pt x="74" y="108"/>
                    </a:cubicBezTo>
                    <a:cubicBezTo>
                      <a:pt x="69" y="112"/>
                      <a:pt x="58" y="109"/>
                      <a:pt x="52" y="108"/>
                    </a:cubicBezTo>
                    <a:cubicBezTo>
                      <a:pt x="54" y="107"/>
                      <a:pt x="55" y="106"/>
                      <a:pt x="57" y="106"/>
                    </a:cubicBezTo>
                    <a:close/>
                    <a:moveTo>
                      <a:pt x="90" y="113"/>
                    </a:moveTo>
                    <a:cubicBezTo>
                      <a:pt x="85" y="118"/>
                      <a:pt x="73" y="115"/>
                      <a:pt x="68" y="113"/>
                    </a:cubicBezTo>
                    <a:cubicBezTo>
                      <a:pt x="74" y="110"/>
                      <a:pt x="84" y="110"/>
                      <a:pt x="90" y="113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02">
                <a:extLst>
                  <a:ext uri="{FF2B5EF4-FFF2-40B4-BE49-F238E27FC236}">
                    <a16:creationId xmlns="" xmlns:a16="http://schemas.microsoft.com/office/drawing/2014/main" id="{2CF1043D-E05E-46F1-AC0C-529A362A2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8780" y="4199704"/>
                <a:ext cx="476279" cy="476279"/>
              </a:xfrm>
              <a:custGeom>
                <a:avLst/>
                <a:gdLst>
                  <a:gd name="T0" fmla="*/ 8 w 106"/>
                  <a:gd name="T1" fmla="*/ 0 h 106"/>
                  <a:gd name="T2" fmla="*/ 8 w 106"/>
                  <a:gd name="T3" fmla="*/ 0 h 106"/>
                  <a:gd name="T4" fmla="*/ 5 w 106"/>
                  <a:gd name="T5" fmla="*/ 9 h 106"/>
                  <a:gd name="T6" fmla="*/ 3 w 106"/>
                  <a:gd name="T7" fmla="*/ 40 h 106"/>
                  <a:gd name="T8" fmla="*/ 17 w 106"/>
                  <a:gd name="T9" fmla="*/ 67 h 106"/>
                  <a:gd name="T10" fmla="*/ 41 w 106"/>
                  <a:gd name="T11" fmla="*/ 81 h 106"/>
                  <a:gd name="T12" fmla="*/ 41 w 106"/>
                  <a:gd name="T13" fmla="*/ 81 h 106"/>
                  <a:gd name="T14" fmla="*/ 66 w 106"/>
                  <a:gd name="T15" fmla="*/ 89 h 106"/>
                  <a:gd name="T16" fmla="*/ 66 w 106"/>
                  <a:gd name="T17" fmla="*/ 89 h 106"/>
                  <a:gd name="T18" fmla="*/ 106 w 106"/>
                  <a:gd name="T19" fmla="*/ 105 h 106"/>
                  <a:gd name="T20" fmla="*/ 105 w 106"/>
                  <a:gd name="T21" fmla="*/ 106 h 106"/>
                  <a:gd name="T22" fmla="*/ 65 w 106"/>
                  <a:gd name="T23" fmla="*/ 90 h 106"/>
                  <a:gd name="T24" fmla="*/ 65 w 106"/>
                  <a:gd name="T25" fmla="*/ 90 h 106"/>
                  <a:gd name="T26" fmla="*/ 41 w 106"/>
                  <a:gd name="T27" fmla="*/ 82 h 106"/>
                  <a:gd name="T28" fmla="*/ 41 w 106"/>
                  <a:gd name="T29" fmla="*/ 82 h 106"/>
                  <a:gd name="T30" fmla="*/ 16 w 106"/>
                  <a:gd name="T31" fmla="*/ 68 h 106"/>
                  <a:gd name="T32" fmla="*/ 3 w 106"/>
                  <a:gd name="T33" fmla="*/ 40 h 106"/>
                  <a:gd name="T34" fmla="*/ 4 w 106"/>
                  <a:gd name="T35" fmla="*/ 9 h 106"/>
                  <a:gd name="T36" fmla="*/ 8 w 106"/>
                  <a:gd name="T3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6" h="106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3"/>
                      <a:pt x="6" y="6"/>
                      <a:pt x="5" y="9"/>
                    </a:cubicBezTo>
                    <a:cubicBezTo>
                      <a:pt x="1" y="20"/>
                      <a:pt x="1" y="29"/>
                      <a:pt x="3" y="40"/>
                    </a:cubicBezTo>
                    <a:cubicBezTo>
                      <a:pt x="6" y="51"/>
                      <a:pt x="9" y="59"/>
                      <a:pt x="17" y="67"/>
                    </a:cubicBezTo>
                    <a:cubicBezTo>
                      <a:pt x="24" y="75"/>
                      <a:pt x="31" y="79"/>
                      <a:pt x="41" y="81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50" y="84"/>
                      <a:pt x="58" y="86"/>
                      <a:pt x="66" y="89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80" y="94"/>
                      <a:pt x="93" y="99"/>
                      <a:pt x="106" y="105"/>
                    </a:cubicBezTo>
                    <a:cubicBezTo>
                      <a:pt x="105" y="105"/>
                      <a:pt x="105" y="106"/>
                      <a:pt x="105" y="106"/>
                    </a:cubicBezTo>
                    <a:cubicBezTo>
                      <a:pt x="92" y="100"/>
                      <a:pt x="79" y="95"/>
                      <a:pt x="65" y="90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57" y="87"/>
                      <a:pt x="49" y="84"/>
                      <a:pt x="41" y="82"/>
                    </a:cubicBezTo>
                    <a:cubicBezTo>
                      <a:pt x="41" y="82"/>
                      <a:pt x="41" y="82"/>
                      <a:pt x="41" y="82"/>
                    </a:cubicBezTo>
                    <a:cubicBezTo>
                      <a:pt x="31" y="80"/>
                      <a:pt x="24" y="76"/>
                      <a:pt x="16" y="68"/>
                    </a:cubicBezTo>
                    <a:cubicBezTo>
                      <a:pt x="9" y="59"/>
                      <a:pt x="5" y="51"/>
                      <a:pt x="3" y="40"/>
                    </a:cubicBezTo>
                    <a:cubicBezTo>
                      <a:pt x="0" y="29"/>
                      <a:pt x="1" y="20"/>
                      <a:pt x="4" y="9"/>
                    </a:cubicBezTo>
                    <a:cubicBezTo>
                      <a:pt x="5" y="5"/>
                      <a:pt x="6" y="3"/>
                      <a:pt x="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87" name="Freeform 203">
                <a:extLst>
                  <a:ext uri="{FF2B5EF4-FFF2-40B4-BE49-F238E27FC236}">
                    <a16:creationId xmlns="" xmlns:a16="http://schemas.microsoft.com/office/drawing/2014/main" id="{E056D134-B1AF-4797-ADD7-E357C06440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13412" y="4121765"/>
                <a:ext cx="404838" cy="530402"/>
              </a:xfrm>
              <a:custGeom>
                <a:avLst/>
                <a:gdLst>
                  <a:gd name="T0" fmla="*/ 66 w 90"/>
                  <a:gd name="T1" fmla="*/ 5 h 118"/>
                  <a:gd name="T2" fmla="*/ 76 w 90"/>
                  <a:gd name="T3" fmla="*/ 18 h 118"/>
                  <a:gd name="T4" fmla="*/ 63 w 90"/>
                  <a:gd name="T5" fmla="*/ 0 h 118"/>
                  <a:gd name="T6" fmla="*/ 66 w 90"/>
                  <a:gd name="T7" fmla="*/ 5 h 118"/>
                  <a:gd name="T8" fmla="*/ 82 w 90"/>
                  <a:gd name="T9" fmla="*/ 45 h 118"/>
                  <a:gd name="T10" fmla="*/ 72 w 90"/>
                  <a:gd name="T11" fmla="*/ 27 h 118"/>
                  <a:gd name="T12" fmla="*/ 82 w 90"/>
                  <a:gd name="T13" fmla="*/ 39 h 118"/>
                  <a:gd name="T14" fmla="*/ 86 w 90"/>
                  <a:gd name="T15" fmla="*/ 23 h 118"/>
                  <a:gd name="T16" fmla="*/ 82 w 90"/>
                  <a:gd name="T17" fmla="*/ 45 h 118"/>
                  <a:gd name="T18" fmla="*/ 80 w 90"/>
                  <a:gd name="T19" fmla="*/ 62 h 118"/>
                  <a:gd name="T20" fmla="*/ 75 w 90"/>
                  <a:gd name="T21" fmla="*/ 41 h 118"/>
                  <a:gd name="T22" fmla="*/ 81 w 90"/>
                  <a:gd name="T23" fmla="*/ 56 h 118"/>
                  <a:gd name="T24" fmla="*/ 89 w 90"/>
                  <a:gd name="T25" fmla="*/ 41 h 118"/>
                  <a:gd name="T26" fmla="*/ 80 w 90"/>
                  <a:gd name="T27" fmla="*/ 62 h 118"/>
                  <a:gd name="T28" fmla="*/ 73 w 90"/>
                  <a:gd name="T29" fmla="*/ 77 h 118"/>
                  <a:gd name="T30" fmla="*/ 74 w 90"/>
                  <a:gd name="T31" fmla="*/ 56 h 118"/>
                  <a:gd name="T32" fmla="*/ 76 w 90"/>
                  <a:gd name="T33" fmla="*/ 72 h 118"/>
                  <a:gd name="T34" fmla="*/ 88 w 90"/>
                  <a:gd name="T35" fmla="*/ 59 h 118"/>
                  <a:gd name="T36" fmla="*/ 73 w 90"/>
                  <a:gd name="T37" fmla="*/ 77 h 118"/>
                  <a:gd name="T38" fmla="*/ 62 w 90"/>
                  <a:gd name="T39" fmla="*/ 89 h 118"/>
                  <a:gd name="T40" fmla="*/ 69 w 90"/>
                  <a:gd name="T41" fmla="*/ 70 h 118"/>
                  <a:gd name="T42" fmla="*/ 66 w 90"/>
                  <a:gd name="T43" fmla="*/ 86 h 118"/>
                  <a:gd name="T44" fmla="*/ 81 w 90"/>
                  <a:gd name="T45" fmla="*/ 77 h 118"/>
                  <a:gd name="T46" fmla="*/ 62 w 90"/>
                  <a:gd name="T47" fmla="*/ 89 h 118"/>
                  <a:gd name="T48" fmla="*/ 48 w 90"/>
                  <a:gd name="T49" fmla="*/ 98 h 118"/>
                  <a:gd name="T50" fmla="*/ 60 w 90"/>
                  <a:gd name="T51" fmla="*/ 82 h 118"/>
                  <a:gd name="T52" fmla="*/ 52 w 90"/>
                  <a:gd name="T53" fmla="*/ 96 h 118"/>
                  <a:gd name="T54" fmla="*/ 70 w 90"/>
                  <a:gd name="T55" fmla="*/ 92 h 118"/>
                  <a:gd name="T56" fmla="*/ 48 w 90"/>
                  <a:gd name="T57" fmla="*/ 98 h 118"/>
                  <a:gd name="T58" fmla="*/ 32 w 90"/>
                  <a:gd name="T59" fmla="*/ 102 h 118"/>
                  <a:gd name="T60" fmla="*/ 44 w 90"/>
                  <a:gd name="T61" fmla="*/ 91 h 118"/>
                  <a:gd name="T62" fmla="*/ 48 w 90"/>
                  <a:gd name="T63" fmla="*/ 90 h 118"/>
                  <a:gd name="T64" fmla="*/ 35 w 90"/>
                  <a:gd name="T65" fmla="*/ 101 h 118"/>
                  <a:gd name="T66" fmla="*/ 43 w 90"/>
                  <a:gd name="T67" fmla="*/ 100 h 118"/>
                  <a:gd name="T68" fmla="*/ 54 w 90"/>
                  <a:gd name="T69" fmla="*/ 103 h 118"/>
                  <a:gd name="T70" fmla="*/ 32 w 90"/>
                  <a:gd name="T71" fmla="*/ 102 h 118"/>
                  <a:gd name="T72" fmla="*/ 31 w 90"/>
                  <a:gd name="T73" fmla="*/ 98 h 118"/>
                  <a:gd name="T74" fmla="*/ 16 w 90"/>
                  <a:gd name="T75" fmla="*/ 107 h 118"/>
                  <a:gd name="T76" fmla="*/ 33 w 90"/>
                  <a:gd name="T77" fmla="*/ 94 h 118"/>
                  <a:gd name="T78" fmla="*/ 31 w 90"/>
                  <a:gd name="T79" fmla="*/ 98 h 118"/>
                  <a:gd name="T80" fmla="*/ 17 w 90"/>
                  <a:gd name="T81" fmla="*/ 99 h 118"/>
                  <a:gd name="T82" fmla="*/ 15 w 90"/>
                  <a:gd name="T83" fmla="*/ 103 h 118"/>
                  <a:gd name="T84" fmla="*/ 0 w 90"/>
                  <a:gd name="T85" fmla="*/ 113 h 118"/>
                  <a:gd name="T86" fmla="*/ 17 w 90"/>
                  <a:gd name="T87" fmla="*/ 99 h 118"/>
                  <a:gd name="T88" fmla="*/ 80 w 90"/>
                  <a:gd name="T89" fmla="*/ 29 h 118"/>
                  <a:gd name="T90" fmla="*/ 66 w 90"/>
                  <a:gd name="T91" fmla="*/ 14 h 118"/>
                  <a:gd name="T92" fmla="*/ 78 w 90"/>
                  <a:gd name="T93" fmla="*/ 23 h 118"/>
                  <a:gd name="T94" fmla="*/ 77 w 90"/>
                  <a:gd name="T95" fmla="*/ 6 h 118"/>
                  <a:gd name="T96" fmla="*/ 80 w 90"/>
                  <a:gd name="T97" fmla="*/ 29 h 118"/>
                  <a:gd name="T98" fmla="*/ 33 w 90"/>
                  <a:gd name="T99" fmla="*/ 106 h 118"/>
                  <a:gd name="T100" fmla="*/ 16 w 90"/>
                  <a:gd name="T101" fmla="*/ 108 h 118"/>
                  <a:gd name="T102" fmla="*/ 37 w 90"/>
                  <a:gd name="T103" fmla="*/ 108 h 118"/>
                  <a:gd name="T104" fmla="*/ 33 w 90"/>
                  <a:gd name="T105" fmla="*/ 106 h 118"/>
                  <a:gd name="T106" fmla="*/ 0 w 90"/>
                  <a:gd name="T107" fmla="*/ 113 h 118"/>
                  <a:gd name="T108" fmla="*/ 22 w 90"/>
                  <a:gd name="T109" fmla="*/ 113 h 118"/>
                  <a:gd name="T110" fmla="*/ 0 w 90"/>
                  <a:gd name="T111" fmla="*/ 11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0" h="118">
                    <a:moveTo>
                      <a:pt x="66" y="5"/>
                    </a:moveTo>
                    <a:cubicBezTo>
                      <a:pt x="68" y="9"/>
                      <a:pt x="72" y="15"/>
                      <a:pt x="76" y="18"/>
                    </a:cubicBezTo>
                    <a:cubicBezTo>
                      <a:pt x="77" y="10"/>
                      <a:pt x="70" y="3"/>
                      <a:pt x="63" y="0"/>
                    </a:cubicBezTo>
                    <a:cubicBezTo>
                      <a:pt x="64" y="2"/>
                      <a:pt x="65" y="3"/>
                      <a:pt x="66" y="5"/>
                    </a:cubicBezTo>
                    <a:close/>
                    <a:moveTo>
                      <a:pt x="82" y="45"/>
                    </a:moveTo>
                    <a:cubicBezTo>
                      <a:pt x="78" y="43"/>
                      <a:pt x="74" y="32"/>
                      <a:pt x="72" y="27"/>
                    </a:cubicBezTo>
                    <a:cubicBezTo>
                      <a:pt x="77" y="29"/>
                      <a:pt x="81" y="34"/>
                      <a:pt x="82" y="39"/>
                    </a:cubicBezTo>
                    <a:cubicBezTo>
                      <a:pt x="82" y="33"/>
                      <a:pt x="84" y="28"/>
                      <a:pt x="86" y="23"/>
                    </a:cubicBezTo>
                    <a:cubicBezTo>
                      <a:pt x="88" y="29"/>
                      <a:pt x="89" y="41"/>
                      <a:pt x="82" y="45"/>
                    </a:cubicBezTo>
                    <a:close/>
                    <a:moveTo>
                      <a:pt x="80" y="62"/>
                    </a:moveTo>
                    <a:cubicBezTo>
                      <a:pt x="76" y="58"/>
                      <a:pt x="75" y="47"/>
                      <a:pt x="75" y="41"/>
                    </a:cubicBezTo>
                    <a:cubicBezTo>
                      <a:pt x="79" y="45"/>
                      <a:pt x="81" y="51"/>
                      <a:pt x="81" y="56"/>
                    </a:cubicBezTo>
                    <a:cubicBezTo>
                      <a:pt x="83" y="51"/>
                      <a:pt x="86" y="45"/>
                      <a:pt x="89" y="41"/>
                    </a:cubicBezTo>
                    <a:cubicBezTo>
                      <a:pt x="90" y="47"/>
                      <a:pt x="87" y="60"/>
                      <a:pt x="80" y="62"/>
                    </a:cubicBezTo>
                    <a:close/>
                    <a:moveTo>
                      <a:pt x="73" y="77"/>
                    </a:moveTo>
                    <a:cubicBezTo>
                      <a:pt x="70" y="72"/>
                      <a:pt x="73" y="62"/>
                      <a:pt x="74" y="56"/>
                    </a:cubicBezTo>
                    <a:cubicBezTo>
                      <a:pt x="77" y="61"/>
                      <a:pt x="78" y="67"/>
                      <a:pt x="76" y="72"/>
                    </a:cubicBezTo>
                    <a:cubicBezTo>
                      <a:pt x="79" y="68"/>
                      <a:pt x="83" y="63"/>
                      <a:pt x="88" y="59"/>
                    </a:cubicBezTo>
                    <a:cubicBezTo>
                      <a:pt x="86" y="66"/>
                      <a:pt x="81" y="78"/>
                      <a:pt x="73" y="77"/>
                    </a:cubicBezTo>
                    <a:close/>
                    <a:moveTo>
                      <a:pt x="62" y="89"/>
                    </a:moveTo>
                    <a:cubicBezTo>
                      <a:pt x="61" y="84"/>
                      <a:pt x="66" y="75"/>
                      <a:pt x="69" y="70"/>
                    </a:cubicBezTo>
                    <a:cubicBezTo>
                      <a:pt x="71" y="76"/>
                      <a:pt x="69" y="82"/>
                      <a:pt x="66" y="86"/>
                    </a:cubicBezTo>
                    <a:cubicBezTo>
                      <a:pt x="70" y="83"/>
                      <a:pt x="76" y="79"/>
                      <a:pt x="81" y="77"/>
                    </a:cubicBezTo>
                    <a:cubicBezTo>
                      <a:pt x="78" y="83"/>
                      <a:pt x="69" y="93"/>
                      <a:pt x="62" y="89"/>
                    </a:cubicBezTo>
                    <a:close/>
                    <a:moveTo>
                      <a:pt x="48" y="98"/>
                    </a:moveTo>
                    <a:cubicBezTo>
                      <a:pt x="48" y="92"/>
                      <a:pt x="56" y="85"/>
                      <a:pt x="60" y="82"/>
                    </a:cubicBezTo>
                    <a:cubicBezTo>
                      <a:pt x="60" y="87"/>
                      <a:pt x="57" y="93"/>
                      <a:pt x="52" y="96"/>
                    </a:cubicBezTo>
                    <a:cubicBezTo>
                      <a:pt x="57" y="94"/>
                      <a:pt x="64" y="92"/>
                      <a:pt x="70" y="92"/>
                    </a:cubicBezTo>
                    <a:cubicBezTo>
                      <a:pt x="65" y="97"/>
                      <a:pt x="54" y="103"/>
                      <a:pt x="48" y="98"/>
                    </a:cubicBezTo>
                    <a:close/>
                    <a:moveTo>
                      <a:pt x="32" y="102"/>
                    </a:moveTo>
                    <a:cubicBezTo>
                      <a:pt x="32" y="96"/>
                      <a:pt x="40" y="94"/>
                      <a:pt x="44" y="91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47" y="96"/>
                      <a:pt x="41" y="99"/>
                      <a:pt x="35" y="101"/>
                    </a:cubicBezTo>
                    <a:cubicBezTo>
                      <a:pt x="38" y="100"/>
                      <a:pt x="43" y="100"/>
                      <a:pt x="43" y="100"/>
                    </a:cubicBezTo>
                    <a:cubicBezTo>
                      <a:pt x="46" y="101"/>
                      <a:pt x="51" y="102"/>
                      <a:pt x="54" y="103"/>
                    </a:cubicBezTo>
                    <a:cubicBezTo>
                      <a:pt x="48" y="106"/>
                      <a:pt x="36" y="107"/>
                      <a:pt x="32" y="102"/>
                    </a:cubicBezTo>
                    <a:close/>
                    <a:moveTo>
                      <a:pt x="31" y="98"/>
                    </a:moveTo>
                    <a:cubicBezTo>
                      <a:pt x="27" y="102"/>
                      <a:pt x="22" y="106"/>
                      <a:pt x="16" y="107"/>
                    </a:cubicBezTo>
                    <a:cubicBezTo>
                      <a:pt x="17" y="100"/>
                      <a:pt x="28" y="95"/>
                      <a:pt x="33" y="94"/>
                    </a:cubicBezTo>
                    <a:cubicBezTo>
                      <a:pt x="33" y="95"/>
                      <a:pt x="32" y="97"/>
                      <a:pt x="31" y="98"/>
                    </a:cubicBezTo>
                    <a:close/>
                    <a:moveTo>
                      <a:pt x="17" y="99"/>
                    </a:moveTo>
                    <a:cubicBezTo>
                      <a:pt x="16" y="101"/>
                      <a:pt x="16" y="102"/>
                      <a:pt x="15" y="103"/>
                    </a:cubicBezTo>
                    <a:cubicBezTo>
                      <a:pt x="11" y="108"/>
                      <a:pt x="6" y="112"/>
                      <a:pt x="0" y="113"/>
                    </a:cubicBezTo>
                    <a:cubicBezTo>
                      <a:pt x="0" y="107"/>
                      <a:pt x="12" y="100"/>
                      <a:pt x="17" y="99"/>
                    </a:cubicBezTo>
                    <a:close/>
                    <a:moveTo>
                      <a:pt x="80" y="29"/>
                    </a:moveTo>
                    <a:cubicBezTo>
                      <a:pt x="75" y="27"/>
                      <a:pt x="69" y="18"/>
                      <a:pt x="66" y="14"/>
                    </a:cubicBezTo>
                    <a:cubicBezTo>
                      <a:pt x="71" y="14"/>
                      <a:pt x="76" y="18"/>
                      <a:pt x="78" y="23"/>
                    </a:cubicBezTo>
                    <a:cubicBezTo>
                      <a:pt x="77" y="17"/>
                      <a:pt x="77" y="11"/>
                      <a:pt x="77" y="6"/>
                    </a:cubicBezTo>
                    <a:cubicBezTo>
                      <a:pt x="81" y="11"/>
                      <a:pt x="86" y="24"/>
                      <a:pt x="80" y="29"/>
                    </a:cubicBezTo>
                    <a:close/>
                    <a:moveTo>
                      <a:pt x="33" y="106"/>
                    </a:moveTo>
                    <a:cubicBezTo>
                      <a:pt x="27" y="104"/>
                      <a:pt x="21" y="105"/>
                      <a:pt x="16" y="108"/>
                    </a:cubicBezTo>
                    <a:cubicBezTo>
                      <a:pt x="20" y="112"/>
                      <a:pt x="32" y="109"/>
                      <a:pt x="37" y="108"/>
                    </a:cubicBezTo>
                    <a:cubicBezTo>
                      <a:pt x="36" y="107"/>
                      <a:pt x="34" y="106"/>
                      <a:pt x="33" y="106"/>
                    </a:cubicBezTo>
                    <a:close/>
                    <a:moveTo>
                      <a:pt x="0" y="113"/>
                    </a:moveTo>
                    <a:cubicBezTo>
                      <a:pt x="5" y="118"/>
                      <a:pt x="16" y="115"/>
                      <a:pt x="22" y="113"/>
                    </a:cubicBezTo>
                    <a:cubicBezTo>
                      <a:pt x="16" y="110"/>
                      <a:pt x="6" y="110"/>
                      <a:pt x="0" y="113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204">
                <a:extLst>
                  <a:ext uri="{FF2B5EF4-FFF2-40B4-BE49-F238E27FC236}">
                    <a16:creationId xmlns="" xmlns:a16="http://schemas.microsoft.com/office/drawing/2014/main" id="{FC991FFC-EE7B-46F7-B84D-5D68AF768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3823" y="4199704"/>
                <a:ext cx="471949" cy="476279"/>
              </a:xfrm>
              <a:custGeom>
                <a:avLst/>
                <a:gdLst>
                  <a:gd name="T0" fmla="*/ 98 w 105"/>
                  <a:gd name="T1" fmla="*/ 0 h 106"/>
                  <a:gd name="T2" fmla="*/ 98 w 105"/>
                  <a:gd name="T3" fmla="*/ 0 h 106"/>
                  <a:gd name="T4" fmla="*/ 101 w 105"/>
                  <a:gd name="T5" fmla="*/ 9 h 106"/>
                  <a:gd name="T6" fmla="*/ 103 w 105"/>
                  <a:gd name="T7" fmla="*/ 40 h 106"/>
                  <a:gd name="T8" fmla="*/ 89 w 105"/>
                  <a:gd name="T9" fmla="*/ 67 h 106"/>
                  <a:gd name="T10" fmla="*/ 65 w 105"/>
                  <a:gd name="T11" fmla="*/ 81 h 106"/>
                  <a:gd name="T12" fmla="*/ 65 w 105"/>
                  <a:gd name="T13" fmla="*/ 81 h 106"/>
                  <a:gd name="T14" fmla="*/ 40 w 105"/>
                  <a:gd name="T15" fmla="*/ 89 h 106"/>
                  <a:gd name="T16" fmla="*/ 40 w 105"/>
                  <a:gd name="T17" fmla="*/ 89 h 106"/>
                  <a:gd name="T18" fmla="*/ 0 w 105"/>
                  <a:gd name="T19" fmla="*/ 105 h 106"/>
                  <a:gd name="T20" fmla="*/ 1 w 105"/>
                  <a:gd name="T21" fmla="*/ 106 h 106"/>
                  <a:gd name="T22" fmla="*/ 40 w 105"/>
                  <a:gd name="T23" fmla="*/ 90 h 106"/>
                  <a:gd name="T24" fmla="*/ 40 w 105"/>
                  <a:gd name="T25" fmla="*/ 90 h 106"/>
                  <a:gd name="T26" fmla="*/ 65 w 105"/>
                  <a:gd name="T27" fmla="*/ 82 h 106"/>
                  <a:gd name="T28" fmla="*/ 65 w 105"/>
                  <a:gd name="T29" fmla="*/ 82 h 106"/>
                  <a:gd name="T30" fmla="*/ 89 w 105"/>
                  <a:gd name="T31" fmla="*/ 68 h 106"/>
                  <a:gd name="T32" fmla="*/ 103 w 105"/>
                  <a:gd name="T33" fmla="*/ 40 h 106"/>
                  <a:gd name="T34" fmla="*/ 102 w 105"/>
                  <a:gd name="T35" fmla="*/ 9 h 106"/>
                  <a:gd name="T36" fmla="*/ 98 w 105"/>
                  <a:gd name="T3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5" h="106"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9" y="3"/>
                      <a:pt x="100" y="6"/>
                      <a:pt x="101" y="9"/>
                    </a:cubicBezTo>
                    <a:cubicBezTo>
                      <a:pt x="104" y="20"/>
                      <a:pt x="105" y="29"/>
                      <a:pt x="103" y="40"/>
                    </a:cubicBezTo>
                    <a:cubicBezTo>
                      <a:pt x="100" y="51"/>
                      <a:pt x="96" y="59"/>
                      <a:pt x="89" y="67"/>
                    </a:cubicBezTo>
                    <a:cubicBezTo>
                      <a:pt x="82" y="75"/>
                      <a:pt x="75" y="79"/>
                      <a:pt x="65" y="81"/>
                    </a:cubicBezTo>
                    <a:cubicBezTo>
                      <a:pt x="65" y="81"/>
                      <a:pt x="65" y="81"/>
                      <a:pt x="65" y="81"/>
                    </a:cubicBezTo>
                    <a:cubicBezTo>
                      <a:pt x="56" y="84"/>
                      <a:pt x="48" y="86"/>
                      <a:pt x="40" y="89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26" y="94"/>
                      <a:pt x="12" y="99"/>
                      <a:pt x="0" y="105"/>
                    </a:cubicBezTo>
                    <a:cubicBezTo>
                      <a:pt x="0" y="105"/>
                      <a:pt x="1" y="106"/>
                      <a:pt x="1" y="106"/>
                    </a:cubicBezTo>
                    <a:cubicBezTo>
                      <a:pt x="14" y="100"/>
                      <a:pt x="27" y="95"/>
                      <a:pt x="40" y="90"/>
                    </a:cubicBezTo>
                    <a:cubicBezTo>
                      <a:pt x="40" y="90"/>
                      <a:pt x="40" y="90"/>
                      <a:pt x="40" y="90"/>
                    </a:cubicBezTo>
                    <a:cubicBezTo>
                      <a:pt x="49" y="87"/>
                      <a:pt x="56" y="84"/>
                      <a:pt x="65" y="82"/>
                    </a:cubicBezTo>
                    <a:cubicBezTo>
                      <a:pt x="65" y="82"/>
                      <a:pt x="65" y="82"/>
                      <a:pt x="65" y="82"/>
                    </a:cubicBezTo>
                    <a:cubicBezTo>
                      <a:pt x="75" y="80"/>
                      <a:pt x="82" y="76"/>
                      <a:pt x="89" y="68"/>
                    </a:cubicBezTo>
                    <a:cubicBezTo>
                      <a:pt x="97" y="59"/>
                      <a:pt x="101" y="51"/>
                      <a:pt x="103" y="40"/>
                    </a:cubicBezTo>
                    <a:cubicBezTo>
                      <a:pt x="105" y="29"/>
                      <a:pt x="105" y="20"/>
                      <a:pt x="102" y="9"/>
                    </a:cubicBezTo>
                    <a:cubicBezTo>
                      <a:pt x="100" y="5"/>
                      <a:pt x="99" y="3"/>
                      <a:pt x="9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20000"/>
                      <a:lumOff val="80000"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82" name="文本框 81">
            <a:extLst>
              <a:ext uri="{FF2B5EF4-FFF2-40B4-BE49-F238E27FC236}">
                <a16:creationId xmlns="" xmlns:a16="http://schemas.microsoft.com/office/drawing/2014/main" id="{4EA2434A-FBC7-45CA-8DBA-B60DAC9F18B0}"/>
              </a:ext>
            </a:extLst>
          </p:cNvPr>
          <p:cNvSpPr txBox="1"/>
          <p:nvPr/>
        </p:nvSpPr>
        <p:spPr>
          <a:xfrm>
            <a:off x="8307279" y="3825444"/>
            <a:ext cx="1389396" cy="5920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hangingPunct="0">
              <a:lnSpc>
                <a:spcPct val="12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请在这里输入奖项名称</a:t>
            </a:r>
          </a:p>
        </p:txBody>
      </p:sp>
      <p:grpSp>
        <p:nvGrpSpPr>
          <p:cNvPr id="102" name="组合 101">
            <a:extLst>
              <a:ext uri="{FF2B5EF4-FFF2-40B4-BE49-F238E27FC236}">
                <a16:creationId xmlns="" xmlns:a16="http://schemas.microsoft.com/office/drawing/2014/main" id="{C57D8C60-1F19-401C-A20F-5718E674C916}"/>
              </a:ext>
            </a:extLst>
          </p:cNvPr>
          <p:cNvGrpSpPr/>
          <p:nvPr/>
        </p:nvGrpSpPr>
        <p:grpSpPr>
          <a:xfrm>
            <a:off x="3048261" y="5097206"/>
            <a:ext cx="278544" cy="185967"/>
            <a:chOff x="3048261" y="5156200"/>
            <a:chExt cx="278544" cy="185967"/>
          </a:xfrm>
        </p:grpSpPr>
        <p:sp>
          <p:nvSpPr>
            <p:cNvPr id="100" name="椭圆 99">
              <a:extLst>
                <a:ext uri="{FF2B5EF4-FFF2-40B4-BE49-F238E27FC236}">
                  <a16:creationId xmlns="" xmlns:a16="http://schemas.microsoft.com/office/drawing/2014/main" id="{28934EA3-29C0-4FDC-8B21-264B9297C245}"/>
                </a:ext>
              </a:extLst>
            </p:cNvPr>
            <p:cNvSpPr/>
            <p:nvPr/>
          </p:nvSpPr>
          <p:spPr>
            <a:xfrm>
              <a:off x="3048261" y="5207000"/>
              <a:ext cx="278544" cy="84367"/>
            </a:xfrm>
            <a:prstGeom prst="ellipse">
              <a:avLst/>
            </a:prstGeom>
            <a:noFill/>
            <a:ln>
              <a:gradFill>
                <a:gsLst>
                  <a:gs pos="0">
                    <a:schemeClr val="accent1">
                      <a:lumMod val="20000"/>
                      <a:lumOff val="80000"/>
                      <a:alpha val="57000"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" name="等腰三角形 95">
              <a:extLst>
                <a:ext uri="{FF2B5EF4-FFF2-40B4-BE49-F238E27FC236}">
                  <a16:creationId xmlns="" xmlns:a16="http://schemas.microsoft.com/office/drawing/2014/main" id="{0504A636-9AF0-4953-AD1B-523E17B99275}"/>
                </a:ext>
              </a:extLst>
            </p:cNvPr>
            <p:cNvSpPr/>
            <p:nvPr/>
          </p:nvSpPr>
          <p:spPr>
            <a:xfrm>
              <a:off x="3111464" y="5159089"/>
              <a:ext cx="152139" cy="183078"/>
            </a:xfrm>
            <a:prstGeom prst="triangle">
              <a:avLst/>
            </a:prstGeom>
            <a:gradFill>
              <a:gsLst>
                <a:gs pos="0">
                  <a:schemeClr val="accent1">
                    <a:lumMod val="20000"/>
                    <a:lumOff val="80000"/>
                  </a:schemeClr>
                </a:gs>
                <a:gs pos="71000">
                  <a:schemeClr val="accent2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01" name="椭圆 100">
              <a:extLst>
                <a:ext uri="{FF2B5EF4-FFF2-40B4-BE49-F238E27FC236}">
                  <a16:creationId xmlns="" xmlns:a16="http://schemas.microsoft.com/office/drawing/2014/main" id="{E77537DF-078F-4E79-B24F-6571310D9E8D}"/>
                </a:ext>
              </a:extLst>
            </p:cNvPr>
            <p:cNvSpPr/>
            <p:nvPr/>
          </p:nvSpPr>
          <p:spPr>
            <a:xfrm>
              <a:off x="3073129" y="5156200"/>
              <a:ext cx="228809" cy="69303"/>
            </a:xfrm>
            <a:prstGeom prst="ellipse">
              <a:avLst/>
            </a:prstGeom>
            <a:noFill/>
            <a:ln>
              <a:gradFill>
                <a:gsLst>
                  <a:gs pos="0">
                    <a:schemeClr val="accent1">
                      <a:lumMod val="20000"/>
                      <a:lumOff val="80000"/>
                      <a:alpha val="57000"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" name="组合 102">
            <a:extLst>
              <a:ext uri="{FF2B5EF4-FFF2-40B4-BE49-F238E27FC236}">
                <a16:creationId xmlns="" xmlns:a16="http://schemas.microsoft.com/office/drawing/2014/main" id="{DE4A92A0-B84D-4CC1-829E-5BAEC01BE20D}"/>
              </a:ext>
            </a:extLst>
          </p:cNvPr>
          <p:cNvGrpSpPr/>
          <p:nvPr/>
        </p:nvGrpSpPr>
        <p:grpSpPr>
          <a:xfrm>
            <a:off x="5956728" y="5097206"/>
            <a:ext cx="278544" cy="185967"/>
            <a:chOff x="3048261" y="5156200"/>
            <a:chExt cx="278544" cy="185967"/>
          </a:xfrm>
        </p:grpSpPr>
        <p:sp>
          <p:nvSpPr>
            <p:cNvPr id="104" name="椭圆 103">
              <a:extLst>
                <a:ext uri="{FF2B5EF4-FFF2-40B4-BE49-F238E27FC236}">
                  <a16:creationId xmlns="" xmlns:a16="http://schemas.microsoft.com/office/drawing/2014/main" id="{69E87479-2091-4E5E-B3B7-481AE8E51831}"/>
                </a:ext>
              </a:extLst>
            </p:cNvPr>
            <p:cNvSpPr/>
            <p:nvPr/>
          </p:nvSpPr>
          <p:spPr>
            <a:xfrm>
              <a:off x="3048261" y="5207000"/>
              <a:ext cx="278544" cy="84367"/>
            </a:xfrm>
            <a:prstGeom prst="ellipse">
              <a:avLst/>
            </a:prstGeom>
            <a:noFill/>
            <a:ln>
              <a:gradFill>
                <a:gsLst>
                  <a:gs pos="0">
                    <a:schemeClr val="accent1">
                      <a:lumMod val="20000"/>
                      <a:lumOff val="80000"/>
                      <a:alpha val="57000"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等腰三角形 104">
              <a:extLst>
                <a:ext uri="{FF2B5EF4-FFF2-40B4-BE49-F238E27FC236}">
                  <a16:creationId xmlns="" xmlns:a16="http://schemas.microsoft.com/office/drawing/2014/main" id="{17B34FC2-478F-4FDF-BA26-3EC89ADEE20A}"/>
                </a:ext>
              </a:extLst>
            </p:cNvPr>
            <p:cNvSpPr/>
            <p:nvPr/>
          </p:nvSpPr>
          <p:spPr>
            <a:xfrm>
              <a:off x="3111464" y="5159089"/>
              <a:ext cx="152139" cy="183078"/>
            </a:xfrm>
            <a:prstGeom prst="triangle">
              <a:avLst/>
            </a:prstGeom>
            <a:gradFill>
              <a:gsLst>
                <a:gs pos="0">
                  <a:schemeClr val="accent1">
                    <a:lumMod val="20000"/>
                    <a:lumOff val="80000"/>
                  </a:schemeClr>
                </a:gs>
                <a:gs pos="71000">
                  <a:schemeClr val="accent2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椭圆 105">
              <a:extLst>
                <a:ext uri="{FF2B5EF4-FFF2-40B4-BE49-F238E27FC236}">
                  <a16:creationId xmlns="" xmlns:a16="http://schemas.microsoft.com/office/drawing/2014/main" id="{41E32187-07B6-4370-A789-D5DCB66BF5A9}"/>
                </a:ext>
              </a:extLst>
            </p:cNvPr>
            <p:cNvSpPr/>
            <p:nvPr/>
          </p:nvSpPr>
          <p:spPr>
            <a:xfrm>
              <a:off x="3073129" y="5156200"/>
              <a:ext cx="228809" cy="69303"/>
            </a:xfrm>
            <a:prstGeom prst="ellipse">
              <a:avLst/>
            </a:prstGeom>
            <a:noFill/>
            <a:ln>
              <a:gradFill>
                <a:gsLst>
                  <a:gs pos="0">
                    <a:schemeClr val="accent1">
                      <a:lumMod val="20000"/>
                      <a:lumOff val="80000"/>
                      <a:alpha val="57000"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7" name="组合 106">
            <a:extLst>
              <a:ext uri="{FF2B5EF4-FFF2-40B4-BE49-F238E27FC236}">
                <a16:creationId xmlns="" xmlns:a16="http://schemas.microsoft.com/office/drawing/2014/main" id="{3BD5E04B-2092-471D-BCEB-723400B7B438}"/>
              </a:ext>
            </a:extLst>
          </p:cNvPr>
          <p:cNvGrpSpPr/>
          <p:nvPr/>
        </p:nvGrpSpPr>
        <p:grpSpPr>
          <a:xfrm>
            <a:off x="8862705" y="5097206"/>
            <a:ext cx="278544" cy="185967"/>
            <a:chOff x="3048261" y="5156200"/>
            <a:chExt cx="278544" cy="185967"/>
          </a:xfrm>
        </p:grpSpPr>
        <p:sp>
          <p:nvSpPr>
            <p:cNvPr id="108" name="椭圆 107">
              <a:extLst>
                <a:ext uri="{FF2B5EF4-FFF2-40B4-BE49-F238E27FC236}">
                  <a16:creationId xmlns="" xmlns:a16="http://schemas.microsoft.com/office/drawing/2014/main" id="{3D0B5AB0-2EF3-4689-B3D9-D117696BAF9F}"/>
                </a:ext>
              </a:extLst>
            </p:cNvPr>
            <p:cNvSpPr/>
            <p:nvPr/>
          </p:nvSpPr>
          <p:spPr>
            <a:xfrm>
              <a:off x="3048261" y="5207000"/>
              <a:ext cx="278544" cy="84367"/>
            </a:xfrm>
            <a:prstGeom prst="ellipse">
              <a:avLst/>
            </a:prstGeom>
            <a:noFill/>
            <a:ln>
              <a:gradFill>
                <a:gsLst>
                  <a:gs pos="0">
                    <a:schemeClr val="accent1">
                      <a:lumMod val="20000"/>
                      <a:lumOff val="80000"/>
                      <a:alpha val="57000"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等腰三角形 108">
              <a:extLst>
                <a:ext uri="{FF2B5EF4-FFF2-40B4-BE49-F238E27FC236}">
                  <a16:creationId xmlns="" xmlns:a16="http://schemas.microsoft.com/office/drawing/2014/main" id="{672A427F-0F9D-4BB1-AA03-DD665F769741}"/>
                </a:ext>
              </a:extLst>
            </p:cNvPr>
            <p:cNvSpPr/>
            <p:nvPr/>
          </p:nvSpPr>
          <p:spPr>
            <a:xfrm>
              <a:off x="3111464" y="5159089"/>
              <a:ext cx="152139" cy="183078"/>
            </a:xfrm>
            <a:prstGeom prst="triangle">
              <a:avLst/>
            </a:prstGeom>
            <a:gradFill>
              <a:gsLst>
                <a:gs pos="0">
                  <a:schemeClr val="accent1">
                    <a:lumMod val="20000"/>
                    <a:lumOff val="80000"/>
                  </a:schemeClr>
                </a:gs>
                <a:gs pos="71000">
                  <a:schemeClr val="accent2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椭圆 109">
              <a:extLst>
                <a:ext uri="{FF2B5EF4-FFF2-40B4-BE49-F238E27FC236}">
                  <a16:creationId xmlns="" xmlns:a16="http://schemas.microsoft.com/office/drawing/2014/main" id="{EA54EBED-B878-4E06-86EE-792EC94F6875}"/>
                </a:ext>
              </a:extLst>
            </p:cNvPr>
            <p:cNvSpPr/>
            <p:nvPr/>
          </p:nvSpPr>
          <p:spPr>
            <a:xfrm>
              <a:off x="3073129" y="5156200"/>
              <a:ext cx="228809" cy="69303"/>
            </a:xfrm>
            <a:prstGeom prst="ellipse">
              <a:avLst/>
            </a:prstGeom>
            <a:noFill/>
            <a:ln>
              <a:gradFill>
                <a:gsLst>
                  <a:gs pos="0">
                    <a:schemeClr val="accent1">
                      <a:lumMod val="20000"/>
                      <a:lumOff val="80000"/>
                      <a:alpha val="57000"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="" xmlns:a16="http://schemas.microsoft.com/office/drawing/2014/main" id="{E7955FB8-A414-4ED7-9B46-0068FA92F767}"/>
              </a:ext>
            </a:extLst>
          </p:cNvPr>
          <p:cNvSpPr txBox="1"/>
          <p:nvPr/>
        </p:nvSpPr>
        <p:spPr>
          <a:xfrm>
            <a:off x="497890" y="2875002"/>
            <a:ext cx="1407585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spc="-150" dirty="0">
                <a:solidFill>
                  <a:schemeClr val="accent1">
                    <a:lumMod val="20000"/>
                    <a:lumOff val="80000"/>
                  </a:schemeClr>
                </a:solidFill>
                <a:latin typeface="Arial Black" panose="020B0A04020102020204" pitchFamily="34" charset="0"/>
              </a:rPr>
              <a:t>&gt;&gt;</a:t>
            </a:r>
            <a:endParaRPr lang="zh-CN" altLang="en-US" sz="6600" spc="-150" dirty="0">
              <a:solidFill>
                <a:schemeClr val="accent1">
                  <a:lumMod val="20000"/>
                  <a:lumOff val="80000"/>
                </a:schemeClr>
              </a:solidFill>
              <a:latin typeface="Arial Black" panose="020B0A04020102020204" pitchFamily="34" charset="0"/>
            </a:endParaRPr>
          </a:p>
        </p:txBody>
      </p:sp>
      <p:sp>
        <p:nvSpPr>
          <p:cNvPr id="45" name="文本框 44">
            <a:extLst>
              <a:ext uri="{FF2B5EF4-FFF2-40B4-BE49-F238E27FC236}">
                <a16:creationId xmlns="" xmlns:a16="http://schemas.microsoft.com/office/drawing/2014/main" id="{AEA0A6F6-6106-4327-8538-14B2361E279F}"/>
              </a:ext>
            </a:extLst>
          </p:cNvPr>
          <p:cNvSpPr txBox="1"/>
          <p:nvPr/>
        </p:nvSpPr>
        <p:spPr>
          <a:xfrm flipH="1">
            <a:off x="10442709" y="2875002"/>
            <a:ext cx="1407585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spc="-150" dirty="0">
                <a:solidFill>
                  <a:schemeClr val="accent1">
                    <a:lumMod val="20000"/>
                    <a:lumOff val="80000"/>
                  </a:schemeClr>
                </a:solidFill>
                <a:latin typeface="Arial Black" panose="020B0A04020102020204" pitchFamily="34" charset="0"/>
              </a:rPr>
              <a:t>&lt;&lt;</a:t>
            </a:r>
            <a:endParaRPr lang="zh-CN" altLang="en-US" sz="6600" spc="-150" dirty="0">
              <a:solidFill>
                <a:schemeClr val="accent1">
                  <a:lumMod val="20000"/>
                  <a:lumOff val="80000"/>
                </a:schemeClr>
              </a:solidFill>
              <a:latin typeface="Arial Black" panose="020B0A040201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159815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矩形 20">
            <a:extLst>
              <a:ext uri="{FF2B5EF4-FFF2-40B4-BE49-F238E27FC236}">
                <a16:creationId xmlns="" xmlns:a16="http://schemas.microsoft.com/office/drawing/2014/main" id="{F4BCAC40-11EC-440E-AFAA-AE9DC28FB9A3}"/>
              </a:ext>
            </a:extLst>
          </p:cNvPr>
          <p:cNvSpPr/>
          <p:nvPr/>
        </p:nvSpPr>
        <p:spPr>
          <a:xfrm>
            <a:off x="623518" y="1690688"/>
            <a:ext cx="10927132" cy="410373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96CEC17D-8569-466E-87CD-1A974CEE11A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一句话介绍页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="" xmlns:a16="http://schemas.microsoft.com/office/drawing/2014/main" id="{70ED95C3-829F-4CEE-9F30-12DD64AD03FF}"/>
              </a:ext>
            </a:extLst>
          </p:cNvPr>
          <p:cNvSpPr txBox="1"/>
          <p:nvPr/>
        </p:nvSpPr>
        <p:spPr>
          <a:xfrm>
            <a:off x="4342725" y="1219977"/>
            <a:ext cx="350655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600" b="0" i="0" kern="1200" spc="300" dirty="0">
                <a:gradFill flip="none" rotWithShape="1">
                  <a:gsLst>
                    <a:gs pos="0">
                      <a:schemeClr val="accent1">
                        <a:alpha val="63000"/>
                      </a:schemeClr>
                    </a:gs>
                    <a:gs pos="100000">
                      <a:schemeClr val="accent1">
                        <a:lumMod val="60000"/>
                        <a:lumOff val="40000"/>
                        <a:alpha val="8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Alibaba Sans Medium" panose="020B0603020203040204" pitchFamily="34" charset="0"/>
                <a:cs typeface="Alibaba Sans Medium" panose="020B0603020203040204" pitchFamily="34" charset="0"/>
              </a:rPr>
              <a:t>SAYING</a:t>
            </a:r>
            <a:endParaRPr lang="zh-CN" altLang="en-US" sz="6600" spc="300" dirty="0">
              <a:gradFill flip="none" rotWithShape="1">
                <a:gsLst>
                  <a:gs pos="0">
                    <a:schemeClr val="accent1">
                      <a:alpha val="63000"/>
                    </a:schemeClr>
                  </a:gs>
                  <a:gs pos="100000">
                    <a:schemeClr val="accent1">
                      <a:lumMod val="60000"/>
                      <a:lumOff val="40000"/>
                      <a:alpha val="8000"/>
                    </a:schemeClr>
                  </a:gs>
                </a:gsLst>
                <a:lin ang="5400000" scaled="1"/>
                <a:tileRect/>
              </a:gradFill>
              <a:latin typeface="Alibaba Sans Medium" panose="020B0603020203040204" pitchFamily="34" charset="0"/>
              <a:cs typeface="Alibaba Sans Medium" panose="020B0603020203040204" pitchFamily="34" charset="0"/>
            </a:endParaRPr>
          </a:p>
        </p:txBody>
      </p:sp>
      <p:sp>
        <p:nvSpPr>
          <p:cNvPr id="49" name="矩形 48">
            <a:extLst>
              <a:ext uri="{FF2B5EF4-FFF2-40B4-BE49-F238E27FC236}">
                <a16:creationId xmlns="" xmlns:a16="http://schemas.microsoft.com/office/drawing/2014/main" id="{AAD259DF-12E9-4141-BC5E-3FD11935E6DE}"/>
              </a:ext>
            </a:extLst>
          </p:cNvPr>
          <p:cNvSpPr/>
          <p:nvPr/>
        </p:nvSpPr>
        <p:spPr>
          <a:xfrm>
            <a:off x="623518" y="1690688"/>
            <a:ext cx="10944964" cy="4132441"/>
          </a:xfrm>
          <a:prstGeom prst="rect">
            <a:avLst/>
          </a:prstGeom>
          <a:blipFill dpi="0" rotWithShape="1">
            <a:blip r:embed="rId3" cstate="email">
              <a:alphaModFix amt="2000"/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Photocopy/>
                      </a14:imgEffect>
                      <a14:imgEffect>
                        <a14:colorTemperature colorTemp="63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t="-46037" b="-30167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23" name="组合 22">
            <a:extLst>
              <a:ext uri="{FF2B5EF4-FFF2-40B4-BE49-F238E27FC236}">
                <a16:creationId xmlns="" xmlns:a16="http://schemas.microsoft.com/office/drawing/2014/main" id="{E7D90114-E33F-44F7-9C72-E86C8CF49114}"/>
              </a:ext>
            </a:extLst>
          </p:cNvPr>
          <p:cNvGrpSpPr/>
          <p:nvPr/>
        </p:nvGrpSpPr>
        <p:grpSpPr>
          <a:xfrm>
            <a:off x="1049869" y="1589532"/>
            <a:ext cx="148977" cy="157615"/>
            <a:chOff x="1049869" y="1233026"/>
            <a:chExt cx="148977" cy="157615"/>
          </a:xfrm>
        </p:grpSpPr>
        <p:sp>
          <p:nvSpPr>
            <p:cNvPr id="24" name="矩形 23">
              <a:extLst>
                <a:ext uri="{FF2B5EF4-FFF2-40B4-BE49-F238E27FC236}">
                  <a16:creationId xmlns="" xmlns:a16="http://schemas.microsoft.com/office/drawing/2014/main" id="{B5DB2D5A-5A8D-47D4-ADE9-ECEDF0694558}"/>
                </a:ext>
              </a:extLst>
            </p:cNvPr>
            <p:cNvSpPr/>
            <p:nvPr userDrawn="1"/>
          </p:nvSpPr>
          <p:spPr>
            <a:xfrm rot="19951687">
              <a:off x="1049869" y="1243579"/>
              <a:ext cx="45719" cy="14706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25400" dist="127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矩形 24">
              <a:extLst>
                <a:ext uri="{FF2B5EF4-FFF2-40B4-BE49-F238E27FC236}">
                  <a16:creationId xmlns="" xmlns:a16="http://schemas.microsoft.com/office/drawing/2014/main" id="{A3AE5D42-54B3-428C-94E3-C1A4FCB5A5D3}"/>
                </a:ext>
              </a:extLst>
            </p:cNvPr>
            <p:cNvSpPr/>
            <p:nvPr userDrawn="1"/>
          </p:nvSpPr>
          <p:spPr>
            <a:xfrm rot="343724">
              <a:off x="1153127" y="1233026"/>
              <a:ext cx="45719" cy="14706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25400" dist="127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="" xmlns:a16="http://schemas.microsoft.com/office/drawing/2014/main" id="{CF935662-9A5A-4794-B6CF-E4E6C55B9A25}"/>
              </a:ext>
            </a:extLst>
          </p:cNvPr>
          <p:cNvGrpSpPr/>
          <p:nvPr/>
        </p:nvGrpSpPr>
        <p:grpSpPr>
          <a:xfrm flipH="1">
            <a:off x="11010655" y="1591106"/>
            <a:ext cx="148977" cy="157615"/>
            <a:chOff x="1049869" y="1233026"/>
            <a:chExt cx="148977" cy="157615"/>
          </a:xfrm>
        </p:grpSpPr>
        <p:sp>
          <p:nvSpPr>
            <p:cNvPr id="27" name="矩形 26">
              <a:extLst>
                <a:ext uri="{FF2B5EF4-FFF2-40B4-BE49-F238E27FC236}">
                  <a16:creationId xmlns="" xmlns:a16="http://schemas.microsoft.com/office/drawing/2014/main" id="{B0628193-771C-4D07-A8FB-B2A09A8B7567}"/>
                </a:ext>
              </a:extLst>
            </p:cNvPr>
            <p:cNvSpPr/>
            <p:nvPr userDrawn="1"/>
          </p:nvSpPr>
          <p:spPr>
            <a:xfrm rot="19951687">
              <a:off x="1049869" y="1243579"/>
              <a:ext cx="45719" cy="14706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25400" dist="127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矩形 27">
              <a:extLst>
                <a:ext uri="{FF2B5EF4-FFF2-40B4-BE49-F238E27FC236}">
                  <a16:creationId xmlns="" xmlns:a16="http://schemas.microsoft.com/office/drawing/2014/main" id="{7D06D0E2-FFDD-4A08-8E31-C42FD5319FD0}"/>
                </a:ext>
              </a:extLst>
            </p:cNvPr>
            <p:cNvSpPr/>
            <p:nvPr userDrawn="1"/>
          </p:nvSpPr>
          <p:spPr>
            <a:xfrm rot="343724">
              <a:off x="1153127" y="1233026"/>
              <a:ext cx="45719" cy="14706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25400" dist="12700" dir="5400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29" name="直接连接符 28">
            <a:extLst>
              <a:ext uri="{FF2B5EF4-FFF2-40B4-BE49-F238E27FC236}">
                <a16:creationId xmlns="" xmlns:a16="http://schemas.microsoft.com/office/drawing/2014/main" id="{4245DA10-6E7C-472F-B676-0E5BF061D00C}"/>
              </a:ext>
            </a:extLst>
          </p:cNvPr>
          <p:cNvCxnSpPr>
            <a:cxnSpLocks/>
          </p:cNvCxnSpPr>
          <p:nvPr/>
        </p:nvCxnSpPr>
        <p:spPr>
          <a:xfrm>
            <a:off x="1188406" y="2533441"/>
            <a:ext cx="2582157" cy="0"/>
          </a:xfrm>
          <a:prstGeom prst="line">
            <a:avLst/>
          </a:prstGeom>
          <a:ln>
            <a:solidFill>
              <a:schemeClr val="tx2">
                <a:lumMod val="25000"/>
                <a:lumOff val="75000"/>
                <a:alpha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>
            <a:extLst>
              <a:ext uri="{FF2B5EF4-FFF2-40B4-BE49-F238E27FC236}">
                <a16:creationId xmlns="" xmlns:a16="http://schemas.microsoft.com/office/drawing/2014/main" id="{EE8CA4F7-ADCA-4B9C-BB06-BF6C296A1BC4}"/>
              </a:ext>
            </a:extLst>
          </p:cNvPr>
          <p:cNvCxnSpPr>
            <a:cxnSpLocks/>
          </p:cNvCxnSpPr>
          <p:nvPr/>
        </p:nvCxnSpPr>
        <p:spPr>
          <a:xfrm>
            <a:off x="1188406" y="4398529"/>
            <a:ext cx="9797357" cy="0"/>
          </a:xfrm>
          <a:prstGeom prst="line">
            <a:avLst/>
          </a:prstGeom>
          <a:ln>
            <a:solidFill>
              <a:schemeClr val="tx2">
                <a:lumMod val="25000"/>
                <a:lumOff val="75000"/>
                <a:alpha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文本框 35">
            <a:extLst>
              <a:ext uri="{FF2B5EF4-FFF2-40B4-BE49-F238E27FC236}">
                <a16:creationId xmlns="" xmlns:a16="http://schemas.microsoft.com/office/drawing/2014/main" id="{FA155E2C-6158-4A2E-95F6-590E3BFDF183}"/>
              </a:ext>
            </a:extLst>
          </p:cNvPr>
          <p:cNvSpPr txBox="1"/>
          <p:nvPr/>
        </p:nvSpPr>
        <p:spPr>
          <a:xfrm>
            <a:off x="1188406" y="3228945"/>
            <a:ext cx="976213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一粒沙里看出世界，一朵野花里见天国，在你掌中盛往无限，一时间里便是永结。</a:t>
            </a:r>
          </a:p>
        </p:txBody>
      </p:sp>
      <p:sp>
        <p:nvSpPr>
          <p:cNvPr id="37" name="文本框 36">
            <a:extLst>
              <a:ext uri="{FF2B5EF4-FFF2-40B4-BE49-F238E27FC236}">
                <a16:creationId xmlns="" xmlns:a16="http://schemas.microsoft.com/office/drawing/2014/main" id="{41D18038-780F-49B4-B564-2A68F3C34439}"/>
              </a:ext>
            </a:extLst>
          </p:cNvPr>
          <p:cNvSpPr txBox="1"/>
          <p:nvPr/>
        </p:nvSpPr>
        <p:spPr>
          <a:xfrm>
            <a:off x="1428846" y="3940592"/>
            <a:ext cx="976213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——</a:t>
            </a:r>
            <a:r>
              <a:rPr lang="zh-CN" altLang="en-US" sz="2000" dirty="0"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丰子恺</a:t>
            </a:r>
            <a:r>
              <a:rPr lang="en-US" altLang="zh-CN" sz="2000" dirty="0"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《</a:t>
            </a:r>
            <a:r>
              <a:rPr lang="zh-CN" altLang="en-US" sz="2000" dirty="0"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渐</a:t>
            </a:r>
            <a:r>
              <a:rPr lang="en-US" altLang="zh-CN" sz="2000" dirty="0"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》</a:t>
            </a:r>
            <a:endParaRPr lang="zh-CN" altLang="en-US" sz="2000" dirty="0"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sp>
        <p:nvSpPr>
          <p:cNvPr id="41" name="文本框 40">
            <a:extLst>
              <a:ext uri="{FF2B5EF4-FFF2-40B4-BE49-F238E27FC236}">
                <a16:creationId xmlns="" xmlns:a16="http://schemas.microsoft.com/office/drawing/2014/main" id="{C62E31CE-3D0D-4EB0-885D-2637A8A21637}"/>
              </a:ext>
            </a:extLst>
          </p:cNvPr>
          <p:cNvSpPr txBox="1"/>
          <p:nvPr/>
        </p:nvSpPr>
        <p:spPr>
          <a:xfrm>
            <a:off x="5499100" y="4711700"/>
            <a:ext cx="605155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8800" dirty="0">
                <a:solidFill>
                  <a:schemeClr val="tx1">
                    <a:alpha val="7000"/>
                  </a:schemeClr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丰子恺</a:t>
            </a:r>
            <a:r>
              <a:rPr lang="en-US" altLang="zh-CN" sz="8800" dirty="0">
                <a:solidFill>
                  <a:schemeClr val="tx1">
                    <a:alpha val="7000"/>
                  </a:schemeClr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《</a:t>
            </a:r>
            <a:r>
              <a:rPr lang="zh-CN" altLang="en-US" sz="8800" dirty="0">
                <a:solidFill>
                  <a:schemeClr val="tx1">
                    <a:alpha val="7000"/>
                  </a:schemeClr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渐</a:t>
            </a:r>
            <a:r>
              <a:rPr lang="en-US" altLang="zh-CN" sz="8800" dirty="0">
                <a:solidFill>
                  <a:schemeClr val="tx1">
                    <a:alpha val="7000"/>
                  </a:schemeClr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》</a:t>
            </a:r>
            <a:endParaRPr lang="zh-CN" altLang="en-US" sz="8800" dirty="0">
              <a:solidFill>
                <a:schemeClr val="tx1">
                  <a:alpha val="7000"/>
                </a:schemeClr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18103180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="" xmlns:a16="http://schemas.microsoft.com/office/drawing/2014/main" id="{E3B0D296-9EC5-4A83-9B9E-55A1D7EFD331}"/>
              </a:ext>
            </a:extLst>
          </p:cNvPr>
          <p:cNvSpPr txBox="1"/>
          <p:nvPr/>
        </p:nvSpPr>
        <p:spPr>
          <a:xfrm>
            <a:off x="3670326" y="2528462"/>
            <a:ext cx="4851349" cy="10060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hangingPunct="0">
              <a:lnSpc>
                <a:spcPct val="130000"/>
              </a:lnSpc>
            </a:pPr>
            <a:r>
              <a:rPr lang="zh-CN" altLang="en-US" sz="2400" dirty="0">
                <a:solidFill>
                  <a:schemeClr val="bg1"/>
                </a:solidFill>
                <a:latin typeface="思源宋体 CN" panose="02020400000000000000" pitchFamily="18" charset="-122"/>
                <a:ea typeface="思源宋体 CN" panose="02020400000000000000" pitchFamily="18" charset="-122"/>
              </a:rPr>
              <a:t>且挨过三冬四夏，暂受些此痛苦，雪尽后再看梅花。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="" xmlns:a16="http://schemas.microsoft.com/office/drawing/2014/main" id="{15C99B3C-6230-4FDF-B11A-765A2690110C}"/>
              </a:ext>
            </a:extLst>
          </p:cNvPr>
          <p:cNvSpPr txBox="1"/>
          <p:nvPr/>
        </p:nvSpPr>
        <p:spPr>
          <a:xfrm>
            <a:off x="3860801" y="4113213"/>
            <a:ext cx="44831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 dirty="0">
                <a:solidFill>
                  <a:schemeClr val="bg1"/>
                </a:solidFill>
                <a:latin typeface="思源宋体 CN" panose="02020400000000000000" pitchFamily="18" charset="-122"/>
                <a:ea typeface="思源宋体 CN" panose="02020400000000000000" pitchFamily="18" charset="-122"/>
              </a:rPr>
              <a:t>——</a:t>
            </a:r>
            <a:r>
              <a:rPr lang="zh-CN" altLang="en-US" sz="2000" dirty="0">
                <a:solidFill>
                  <a:schemeClr val="bg1"/>
                </a:solidFill>
                <a:latin typeface="思源宋体 CN" panose="02020400000000000000" pitchFamily="18" charset="-122"/>
                <a:ea typeface="思源宋体 CN" panose="02020400000000000000" pitchFamily="18" charset="-122"/>
              </a:rPr>
              <a:t>吴汝纶</a:t>
            </a:r>
            <a:r>
              <a:rPr lang="en-US" altLang="zh-CN" sz="2000" dirty="0">
                <a:solidFill>
                  <a:schemeClr val="bg1"/>
                </a:solidFill>
                <a:latin typeface="思源宋体 CN" panose="02020400000000000000" pitchFamily="18" charset="-122"/>
                <a:ea typeface="思源宋体 CN" panose="02020400000000000000" pitchFamily="18" charset="-122"/>
              </a:rPr>
              <a:t>《</a:t>
            </a:r>
            <a:r>
              <a:rPr lang="zh-CN" altLang="en-US" sz="2000" dirty="0">
                <a:solidFill>
                  <a:schemeClr val="bg1"/>
                </a:solidFill>
                <a:latin typeface="思源宋体 CN" panose="02020400000000000000" pitchFamily="18" charset="-122"/>
                <a:ea typeface="思源宋体 CN" panose="02020400000000000000" pitchFamily="18" charset="-122"/>
              </a:rPr>
              <a:t>百字铭</a:t>
            </a:r>
            <a:r>
              <a:rPr lang="en-US" altLang="zh-CN" sz="2000" dirty="0">
                <a:solidFill>
                  <a:schemeClr val="bg1"/>
                </a:solidFill>
                <a:latin typeface="思源宋体 CN" panose="02020400000000000000" pitchFamily="18" charset="-122"/>
                <a:ea typeface="思源宋体 CN" panose="02020400000000000000" pitchFamily="18" charset="-122"/>
              </a:rPr>
              <a:t>》</a:t>
            </a:r>
            <a:endParaRPr lang="zh-CN" altLang="en-US" sz="2000" dirty="0">
              <a:solidFill>
                <a:schemeClr val="bg1"/>
              </a:solidFill>
              <a:latin typeface="思源宋体 CN" panose="02020400000000000000" pitchFamily="18" charset="-122"/>
              <a:ea typeface="思源宋体 CN" panose="02020400000000000000" pitchFamily="18" charset="-122"/>
            </a:endParaRPr>
          </a:p>
        </p:txBody>
      </p:sp>
      <p:sp>
        <p:nvSpPr>
          <p:cNvPr id="9" name="椭圆 8">
            <a:extLst>
              <a:ext uri="{FF2B5EF4-FFF2-40B4-BE49-F238E27FC236}">
                <a16:creationId xmlns="" xmlns:a16="http://schemas.microsoft.com/office/drawing/2014/main" id="{9EBA6C0E-CCE5-4562-8903-370C064782F1}"/>
              </a:ext>
            </a:extLst>
          </p:cNvPr>
          <p:cNvSpPr/>
          <p:nvPr/>
        </p:nvSpPr>
        <p:spPr>
          <a:xfrm>
            <a:off x="3193143" y="1973943"/>
            <a:ext cx="101600" cy="101600"/>
          </a:xfrm>
          <a:prstGeom prst="ellipse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椭圆 9">
            <a:extLst>
              <a:ext uri="{FF2B5EF4-FFF2-40B4-BE49-F238E27FC236}">
                <a16:creationId xmlns="" xmlns:a16="http://schemas.microsoft.com/office/drawing/2014/main" id="{25AA3DAC-6C4E-411E-86A8-1F18B3F906F3}"/>
              </a:ext>
            </a:extLst>
          </p:cNvPr>
          <p:cNvSpPr/>
          <p:nvPr/>
        </p:nvSpPr>
        <p:spPr>
          <a:xfrm>
            <a:off x="3193143" y="4782458"/>
            <a:ext cx="101600" cy="101600"/>
          </a:xfrm>
          <a:prstGeom prst="ellipse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椭圆 10">
            <a:extLst>
              <a:ext uri="{FF2B5EF4-FFF2-40B4-BE49-F238E27FC236}">
                <a16:creationId xmlns="" xmlns:a16="http://schemas.microsoft.com/office/drawing/2014/main" id="{2268C04C-5C23-43CF-A055-B2A8DDA905C6}"/>
              </a:ext>
            </a:extLst>
          </p:cNvPr>
          <p:cNvSpPr/>
          <p:nvPr/>
        </p:nvSpPr>
        <p:spPr>
          <a:xfrm>
            <a:off x="8786063" y="1973943"/>
            <a:ext cx="101600" cy="101600"/>
          </a:xfrm>
          <a:prstGeom prst="ellipse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椭圆 11">
            <a:extLst>
              <a:ext uri="{FF2B5EF4-FFF2-40B4-BE49-F238E27FC236}">
                <a16:creationId xmlns="" xmlns:a16="http://schemas.microsoft.com/office/drawing/2014/main" id="{EAC36404-41BC-41D9-8E6F-B80302B29124}"/>
              </a:ext>
            </a:extLst>
          </p:cNvPr>
          <p:cNvSpPr/>
          <p:nvPr/>
        </p:nvSpPr>
        <p:spPr>
          <a:xfrm>
            <a:off x="8786063" y="4782458"/>
            <a:ext cx="101600" cy="101600"/>
          </a:xfrm>
          <a:prstGeom prst="ellipse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770707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33">
            <a:extLst>
              <a:ext uri="{FF2B5EF4-FFF2-40B4-BE49-F238E27FC236}">
                <a16:creationId xmlns="" xmlns:a16="http://schemas.microsoft.com/office/drawing/2014/main" id="{1DE09D44-FCB3-42C5-9ADD-A0AE1C051D5A}"/>
              </a:ext>
            </a:extLst>
          </p:cNvPr>
          <p:cNvSpPr txBox="1">
            <a:spLocks/>
          </p:cNvSpPr>
          <p:nvPr/>
        </p:nvSpPr>
        <p:spPr>
          <a:xfrm>
            <a:off x="5461911" y="1947287"/>
            <a:ext cx="6280445" cy="1641368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800" kern="1200">
                <a:solidFill>
                  <a:schemeClr val="bg1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sz="4400" dirty="0"/>
              <a:t>感谢观看</a:t>
            </a:r>
            <a:endParaRPr lang="en-US" altLang="zh-CN" sz="4400" dirty="0"/>
          </a:p>
          <a:p>
            <a:pPr algn="r"/>
            <a:r>
              <a:rPr lang="zh-CN" altLang="en-US" sz="4400" dirty="0"/>
              <a:t>恳请各位老师批评指正</a:t>
            </a:r>
          </a:p>
        </p:txBody>
      </p:sp>
      <p:sp>
        <p:nvSpPr>
          <p:cNvPr id="6" name="矩形 5">
            <a:extLst>
              <a:ext uri="{FF2B5EF4-FFF2-40B4-BE49-F238E27FC236}">
                <a16:creationId xmlns="" xmlns:a16="http://schemas.microsoft.com/office/drawing/2014/main" id="{49341326-A868-4947-ACF2-6291998DDF0D}"/>
              </a:ext>
            </a:extLst>
          </p:cNvPr>
          <p:cNvSpPr/>
          <p:nvPr/>
        </p:nvSpPr>
        <p:spPr>
          <a:xfrm>
            <a:off x="10645273" y="3853137"/>
            <a:ext cx="935665" cy="4571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>
            <a:extLst>
              <a:ext uri="{FF2B5EF4-FFF2-40B4-BE49-F238E27FC236}">
                <a16:creationId xmlns="" xmlns:a16="http://schemas.microsoft.com/office/drawing/2014/main" id="{0ADF024E-6BFA-44D8-99AD-1DEDFA4B43F1}"/>
              </a:ext>
            </a:extLst>
          </p:cNvPr>
          <p:cNvSpPr txBox="1"/>
          <p:nvPr/>
        </p:nvSpPr>
        <p:spPr>
          <a:xfrm>
            <a:off x="8573706" y="4163338"/>
            <a:ext cx="31686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指导老师：</a:t>
            </a:r>
            <a:r>
              <a:rPr lang="en-US" altLang="zh-CN" sz="1600" dirty="0">
                <a:solidFill>
                  <a:schemeClr val="bg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xxx</a:t>
            </a:r>
            <a:r>
              <a:rPr lang="zh-CN" altLang="en-US" sz="1600" dirty="0">
                <a:solidFill>
                  <a:schemeClr val="bg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 丨 答辩学生：</a:t>
            </a:r>
            <a:r>
              <a:rPr lang="en-US" altLang="zh-CN" sz="1600" dirty="0">
                <a:solidFill>
                  <a:schemeClr val="bg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xxx</a:t>
            </a:r>
            <a:endParaRPr lang="zh-CN" altLang="en-US" sz="1600" dirty="0">
              <a:solidFill>
                <a:schemeClr val="bg1"/>
              </a:solidFill>
              <a:latin typeface="思源黑体 CN Normal" panose="020B0400000000000000" pitchFamily="34" charset="-122"/>
              <a:ea typeface="思源黑体 CN Normal" panose="020B04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675158582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F3F82FCA-1E07-4B7F-AE67-675436C3D5A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最后就是附录页啦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0F94BED2-3CB9-41C9-97F7-B90F0B861BE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altLang="zh-CN" dirty="0"/>
              <a:t>FINALLY THE APPENDIX PAGE</a:t>
            </a:r>
            <a:endParaRPr lang="zh-CN" altLang="en-US" dirty="0"/>
          </a:p>
        </p:txBody>
      </p:sp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BAD02BD9-8EEE-4C2E-9840-3D848EFADAE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zh-CN" altLang="en-US" dirty="0"/>
              <a:t>关于字体方案的介绍，包括字体选用和字体规范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="" xmlns:a16="http://schemas.microsoft.com/office/drawing/2014/main" id="{35F317C2-239D-4E49-BE22-3ACE3D67465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/>
              <a:t>配色方案，</a:t>
            </a:r>
            <a:r>
              <a:rPr lang="en-US" altLang="zh-CN" dirty="0"/>
              <a:t>ppt</a:t>
            </a:r>
            <a:r>
              <a:rPr lang="zh-CN" altLang="en-US" dirty="0"/>
              <a:t>都是用主题色，可以一键换色噢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23EFE38B-C9CE-4903-B841-2EB421E6C95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/>
              <a:t>图片来源，都有通过授权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AD9FCEFD-1465-4AC7-855C-15CAE2DF1E42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CN" altLang="en-US" dirty="0"/>
              <a:t>一些</a:t>
            </a:r>
            <a:r>
              <a:rPr lang="en-US" altLang="zh-CN" dirty="0"/>
              <a:t>ppt</a:t>
            </a:r>
            <a:r>
              <a:rPr lang="zh-CN" altLang="en-US" dirty="0"/>
              <a:t>特殊小技巧，分享给大家</a:t>
            </a:r>
          </a:p>
        </p:txBody>
      </p:sp>
      <p:sp>
        <p:nvSpPr>
          <p:cNvPr id="8" name="文本占位符 7">
            <a:extLst>
              <a:ext uri="{FF2B5EF4-FFF2-40B4-BE49-F238E27FC236}">
                <a16:creationId xmlns="" xmlns:a16="http://schemas.microsoft.com/office/drawing/2014/main" id="{68E23E10-450A-4F23-A7BD-2DDA2BDABBA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altLang="zh-CN" dirty="0"/>
              <a:t>06</a:t>
            </a:r>
            <a:endParaRPr lang="zh-CN" altLang="en-US" dirty="0"/>
          </a:p>
        </p:txBody>
      </p:sp>
      <p:sp>
        <p:nvSpPr>
          <p:cNvPr id="9" name="内容占位符 8">
            <a:extLst>
              <a:ext uri="{FF2B5EF4-FFF2-40B4-BE49-F238E27FC236}">
                <a16:creationId xmlns="" xmlns:a16="http://schemas.microsoft.com/office/drawing/2014/main" id="{E8CA0566-4F78-43AA-880E-D04573F64D8F}"/>
              </a:ext>
            </a:extLst>
          </p:cNvPr>
          <p:cNvSpPr>
            <a:spLocks noGrp="1"/>
          </p:cNvSpPr>
          <p:nvPr>
            <p:ph sz="quarter" idx="19"/>
          </p:nvPr>
        </p:nvSpPr>
        <p:spPr/>
        <p:txBody>
          <a:bodyPr/>
          <a:lstStyle/>
          <a:p>
            <a:r>
              <a:rPr lang="en-US" altLang="zh-CN" dirty="0"/>
              <a:t>PART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94087209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3D779C4A-ADBF-4790-B191-F7ECBD0AFF2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>
            <a:normAutofit fontScale="92500" lnSpcReduction="10000"/>
          </a:bodyPr>
          <a:lstStyle/>
          <a:p>
            <a:r>
              <a:rPr lang="zh-CN" altLang="en-US" dirty="0"/>
              <a:t>广东工业大学论文答辩</a:t>
            </a:r>
            <a:endParaRPr lang="en-US" altLang="zh-CN" dirty="0"/>
          </a:p>
          <a:p>
            <a:r>
              <a:rPr lang="zh-CN" altLang="en-US" dirty="0"/>
              <a:t>通用</a:t>
            </a:r>
            <a:r>
              <a:rPr lang="en-US" altLang="zh-CN" dirty="0"/>
              <a:t>PPT</a:t>
            </a:r>
            <a:r>
              <a:rPr lang="zh-CN" altLang="en-US" dirty="0"/>
              <a:t>模板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="" xmlns:a16="http://schemas.microsoft.com/office/drawing/2014/main" id="{BF9C33F9-F4B5-4844-B105-A6E3F7C77E0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7083" y="4188936"/>
            <a:ext cx="3139018" cy="420496"/>
          </a:xfrm>
        </p:spPr>
        <p:txBody>
          <a:bodyPr>
            <a:normAutofit/>
          </a:bodyPr>
          <a:lstStyle/>
          <a:p>
            <a:pPr lvl="0">
              <a:lnSpc>
                <a:spcPct val="90000"/>
              </a:lnSpc>
              <a:spcBef>
                <a:spcPts val="1000"/>
              </a:spcBef>
            </a:pPr>
            <a:r>
              <a:rPr lang="zh-CN" altLang="en-US" dirty="0"/>
              <a:t>指导老</a:t>
            </a:r>
            <a:r>
              <a:rPr lang="zh-CN" altLang="en-US" sz="1600" dirty="0">
                <a:solidFill>
                  <a:schemeClr val="bg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师：</a:t>
            </a:r>
            <a:r>
              <a:rPr lang="en-US" altLang="zh-CN" sz="1600" dirty="0">
                <a:solidFill>
                  <a:schemeClr val="bg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xxx</a:t>
            </a:r>
            <a:r>
              <a:rPr lang="zh-CN" altLang="en-US" sz="1600" dirty="0">
                <a:solidFill>
                  <a:schemeClr val="bg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 丨 答辩学生：</a:t>
            </a:r>
            <a:r>
              <a:rPr lang="en-US" altLang="zh-CN" sz="1600" dirty="0">
                <a:solidFill>
                  <a:schemeClr val="bg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xxx</a:t>
            </a:r>
            <a:endParaRPr lang="zh-CN" altLang="en-US" sz="1600" dirty="0">
              <a:solidFill>
                <a:schemeClr val="bg1"/>
              </a:solidFill>
              <a:latin typeface="思源黑体 CN Normal" panose="020B0400000000000000" pitchFamily="34" charset="-122"/>
              <a:ea typeface="思源黑体 CN Normal" panose="020B04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74505227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文本框 11">
            <a:extLst>
              <a:ext uri="{FF2B5EF4-FFF2-40B4-BE49-F238E27FC236}">
                <a16:creationId xmlns="" xmlns:a16="http://schemas.microsoft.com/office/drawing/2014/main" id="{700447F5-FB57-4A8B-96C0-1D1A34A5D9DC}"/>
              </a:ext>
            </a:extLst>
          </p:cNvPr>
          <p:cNvSpPr txBox="1"/>
          <p:nvPr/>
        </p:nvSpPr>
        <p:spPr>
          <a:xfrm>
            <a:off x="1920102" y="1555736"/>
            <a:ext cx="173175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中文字体</a:t>
            </a:r>
            <a:endParaRPr lang="zh-CN" altLang="en-US" sz="2000" dirty="0">
              <a:solidFill>
                <a:schemeClr val="accent2"/>
              </a:solidFill>
              <a:latin typeface="思源黑体 CN Normal" panose="020B0400000000000000" pitchFamily="34" charset="-122"/>
              <a:ea typeface="思源黑体 CN Normal" panose="020B0400000000000000" pitchFamily="34" charset="-122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="" xmlns:a16="http://schemas.microsoft.com/office/drawing/2014/main" id="{6E139356-2DFA-480F-92D0-7CFA43ACC928}"/>
              </a:ext>
            </a:extLst>
          </p:cNvPr>
          <p:cNvSpPr txBox="1"/>
          <p:nvPr/>
        </p:nvSpPr>
        <p:spPr>
          <a:xfrm>
            <a:off x="512383" y="333830"/>
            <a:ext cx="55351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/</a:t>
            </a:r>
            <a:r>
              <a:rPr lang="zh-CN" altLang="en-US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字体方案</a:t>
            </a:r>
            <a:r>
              <a:rPr lang="en-US" altLang="zh-CN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/</a:t>
            </a:r>
            <a:endParaRPr lang="zh-CN" altLang="en-US" sz="4800" spc="100" dirty="0">
              <a:solidFill>
                <a:schemeClr val="tx2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grpSp>
        <p:nvGrpSpPr>
          <p:cNvPr id="16" name="组合 15">
            <a:extLst>
              <a:ext uri="{FF2B5EF4-FFF2-40B4-BE49-F238E27FC236}">
                <a16:creationId xmlns="" xmlns:a16="http://schemas.microsoft.com/office/drawing/2014/main" id="{7D04F402-BAEC-44D5-B39F-7CB156D2ED5E}"/>
              </a:ext>
            </a:extLst>
          </p:cNvPr>
          <p:cNvGrpSpPr/>
          <p:nvPr/>
        </p:nvGrpSpPr>
        <p:grpSpPr>
          <a:xfrm rot="10800000">
            <a:off x="1528370" y="1809131"/>
            <a:ext cx="2123486" cy="217265"/>
            <a:chOff x="4115389" y="1982184"/>
            <a:chExt cx="2123486" cy="217265"/>
          </a:xfrm>
        </p:grpSpPr>
        <p:cxnSp>
          <p:nvCxnSpPr>
            <p:cNvPr id="17" name="直接连接符 16">
              <a:extLst>
                <a:ext uri="{FF2B5EF4-FFF2-40B4-BE49-F238E27FC236}">
                  <a16:creationId xmlns="" xmlns:a16="http://schemas.microsoft.com/office/drawing/2014/main" id="{EF75F571-A110-43C6-8413-68201A7006F9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4115389" y="2090816"/>
              <a:ext cx="2017124" cy="0"/>
            </a:xfrm>
            <a:prstGeom prst="line">
              <a:avLst/>
            </a:prstGeom>
            <a:ln w="19050" cap="rnd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alpha val="0"/>
                    </a:schemeClr>
                  </a:gs>
                </a:gsLst>
                <a:lin ang="0" scaled="1"/>
                <a:tileRect/>
              </a:gra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椭圆 17">
              <a:extLst>
                <a:ext uri="{FF2B5EF4-FFF2-40B4-BE49-F238E27FC236}">
                  <a16:creationId xmlns="" xmlns:a16="http://schemas.microsoft.com/office/drawing/2014/main" id="{8E6807FC-AB09-4C40-8217-B77EB0B9BB31}"/>
                </a:ext>
              </a:extLst>
            </p:cNvPr>
            <p:cNvSpPr/>
            <p:nvPr/>
          </p:nvSpPr>
          <p:spPr>
            <a:xfrm>
              <a:off x="6057106" y="2015410"/>
              <a:ext cx="150813" cy="150813"/>
            </a:xfrm>
            <a:prstGeom prst="ellipse">
              <a:avLst/>
            </a:prstGeom>
            <a:noFill/>
            <a:ln>
              <a:gradFill>
                <a:gsLst>
                  <a:gs pos="97581">
                    <a:schemeClr val="accent1"/>
                  </a:gs>
                  <a:gs pos="0">
                    <a:schemeClr val="accent1">
                      <a:lumMod val="20000"/>
                      <a:lumOff val="8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椭圆 18">
              <a:extLst>
                <a:ext uri="{FF2B5EF4-FFF2-40B4-BE49-F238E27FC236}">
                  <a16:creationId xmlns="" xmlns:a16="http://schemas.microsoft.com/office/drawing/2014/main" id="{1049343B-248E-4941-AC20-FD3305B368FF}"/>
                </a:ext>
              </a:extLst>
            </p:cNvPr>
            <p:cNvSpPr/>
            <p:nvPr/>
          </p:nvSpPr>
          <p:spPr>
            <a:xfrm>
              <a:off x="6021610" y="1982184"/>
              <a:ext cx="217265" cy="217265"/>
            </a:xfrm>
            <a:prstGeom prst="ellipse">
              <a:avLst/>
            </a:prstGeom>
            <a:noFill/>
            <a:ln>
              <a:gradFill>
                <a:gsLst>
                  <a:gs pos="97581">
                    <a:schemeClr val="accent1"/>
                  </a:gs>
                  <a:gs pos="0">
                    <a:schemeClr val="accent1">
                      <a:lumMod val="20000"/>
                      <a:lumOff val="8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2" name="矩形 21">
            <a:extLst>
              <a:ext uri="{FF2B5EF4-FFF2-40B4-BE49-F238E27FC236}">
                <a16:creationId xmlns="" xmlns:a16="http://schemas.microsoft.com/office/drawing/2014/main" id="{D27CAA45-0DE9-40BD-8D0E-3F8720953920}"/>
              </a:ext>
            </a:extLst>
          </p:cNvPr>
          <p:cNvSpPr/>
          <p:nvPr/>
        </p:nvSpPr>
        <p:spPr>
          <a:xfrm>
            <a:off x="1559324" y="2515237"/>
            <a:ext cx="909555" cy="40009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>
                <a:latin typeface="思源宋体 CN" panose="02020400000000000000" pitchFamily="18" charset="-122"/>
                <a:ea typeface="思源宋体 CN" panose="02020400000000000000" pitchFamily="18" charset="-122"/>
              </a:rPr>
              <a:t>标题</a:t>
            </a:r>
          </a:p>
        </p:txBody>
      </p:sp>
      <p:sp>
        <p:nvSpPr>
          <p:cNvPr id="23" name="矩形 22">
            <a:extLst>
              <a:ext uri="{FF2B5EF4-FFF2-40B4-BE49-F238E27FC236}">
                <a16:creationId xmlns="" xmlns:a16="http://schemas.microsoft.com/office/drawing/2014/main" id="{BC775FE6-4A36-40D2-820D-E41A0A9043BB}"/>
              </a:ext>
            </a:extLst>
          </p:cNvPr>
          <p:cNvSpPr/>
          <p:nvPr/>
        </p:nvSpPr>
        <p:spPr>
          <a:xfrm>
            <a:off x="1559324" y="3470779"/>
            <a:ext cx="909555" cy="40009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正文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="" xmlns:a16="http://schemas.microsoft.com/office/drawing/2014/main" id="{B2E86C21-6055-4F1F-B07B-9CE04CE225DF}"/>
              </a:ext>
            </a:extLst>
          </p:cNvPr>
          <p:cNvSpPr txBox="1"/>
          <p:nvPr/>
        </p:nvSpPr>
        <p:spPr>
          <a:xfrm>
            <a:off x="2643294" y="2515227"/>
            <a:ext cx="173175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宋体 CN" panose="02020400000000000000" pitchFamily="18" charset="-122"/>
                <a:ea typeface="思源宋体 CN" panose="02020400000000000000" pitchFamily="18" charset="-122"/>
              </a:rPr>
              <a:t>思源宋体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="" xmlns:a16="http://schemas.microsoft.com/office/drawing/2014/main" id="{CB5C28A4-DEC9-451B-9071-6D349CF58357}"/>
              </a:ext>
            </a:extLst>
          </p:cNvPr>
          <p:cNvSpPr txBox="1"/>
          <p:nvPr/>
        </p:nvSpPr>
        <p:spPr>
          <a:xfrm>
            <a:off x="2643294" y="3470769"/>
            <a:ext cx="213190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思源黑体</a:t>
            </a:r>
            <a:r>
              <a:rPr lang="en-US" altLang="zh-CN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Light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="" xmlns:a16="http://schemas.microsoft.com/office/drawing/2014/main" id="{CED91D1F-14AA-4134-AF02-99566A4EF573}"/>
              </a:ext>
            </a:extLst>
          </p:cNvPr>
          <p:cNvSpPr txBox="1"/>
          <p:nvPr/>
        </p:nvSpPr>
        <p:spPr>
          <a:xfrm>
            <a:off x="7448232" y="1555736"/>
            <a:ext cx="173175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英文字体</a:t>
            </a:r>
            <a:endParaRPr lang="zh-CN" altLang="en-US" sz="2000" dirty="0">
              <a:solidFill>
                <a:schemeClr val="accent2"/>
              </a:solidFill>
              <a:latin typeface="思源黑体 CN Normal" panose="020B0400000000000000" pitchFamily="34" charset="-122"/>
              <a:ea typeface="思源黑体 CN Normal" panose="020B0400000000000000" pitchFamily="34" charset="-122"/>
            </a:endParaRPr>
          </a:p>
        </p:txBody>
      </p:sp>
      <p:grpSp>
        <p:nvGrpSpPr>
          <p:cNvPr id="28" name="组合 27">
            <a:extLst>
              <a:ext uri="{FF2B5EF4-FFF2-40B4-BE49-F238E27FC236}">
                <a16:creationId xmlns="" xmlns:a16="http://schemas.microsoft.com/office/drawing/2014/main" id="{535ED3DE-BC4D-49BE-AA06-830F684AD077}"/>
              </a:ext>
            </a:extLst>
          </p:cNvPr>
          <p:cNvGrpSpPr/>
          <p:nvPr/>
        </p:nvGrpSpPr>
        <p:grpSpPr>
          <a:xfrm rot="10800000">
            <a:off x="7056500" y="1809131"/>
            <a:ext cx="2123486" cy="217265"/>
            <a:chOff x="4115389" y="1982184"/>
            <a:chExt cx="2123486" cy="217265"/>
          </a:xfrm>
        </p:grpSpPr>
        <p:cxnSp>
          <p:nvCxnSpPr>
            <p:cNvPr id="29" name="直接连接符 28">
              <a:extLst>
                <a:ext uri="{FF2B5EF4-FFF2-40B4-BE49-F238E27FC236}">
                  <a16:creationId xmlns="" xmlns:a16="http://schemas.microsoft.com/office/drawing/2014/main" id="{6E5E0C3F-DD55-4324-94FC-6A40B61DB97E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4115389" y="2090816"/>
              <a:ext cx="2017124" cy="0"/>
            </a:xfrm>
            <a:prstGeom prst="line">
              <a:avLst/>
            </a:prstGeom>
            <a:ln w="1905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alpha val="0"/>
                    </a:schemeClr>
                  </a:gs>
                </a:gsLst>
                <a:lin ang="0" scaled="1"/>
                <a:tileRect/>
              </a:gra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椭圆 29">
              <a:extLst>
                <a:ext uri="{FF2B5EF4-FFF2-40B4-BE49-F238E27FC236}">
                  <a16:creationId xmlns="" xmlns:a16="http://schemas.microsoft.com/office/drawing/2014/main" id="{A2418733-E531-4BC5-9BE3-961E4E2E1972}"/>
                </a:ext>
              </a:extLst>
            </p:cNvPr>
            <p:cNvSpPr/>
            <p:nvPr/>
          </p:nvSpPr>
          <p:spPr>
            <a:xfrm>
              <a:off x="6057106" y="2015410"/>
              <a:ext cx="150813" cy="150813"/>
            </a:xfrm>
            <a:prstGeom prst="ellipse">
              <a:avLst/>
            </a:prstGeom>
            <a:noFill/>
            <a:ln>
              <a:gradFill>
                <a:gsLst>
                  <a:gs pos="97581">
                    <a:schemeClr val="accent2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椭圆 30">
              <a:extLst>
                <a:ext uri="{FF2B5EF4-FFF2-40B4-BE49-F238E27FC236}">
                  <a16:creationId xmlns="" xmlns:a16="http://schemas.microsoft.com/office/drawing/2014/main" id="{3925D72D-BAF0-4000-B9EE-5671406AB158}"/>
                </a:ext>
              </a:extLst>
            </p:cNvPr>
            <p:cNvSpPr/>
            <p:nvPr/>
          </p:nvSpPr>
          <p:spPr>
            <a:xfrm>
              <a:off x="6021610" y="1982184"/>
              <a:ext cx="217265" cy="217265"/>
            </a:xfrm>
            <a:prstGeom prst="ellipse">
              <a:avLst/>
            </a:prstGeom>
            <a:noFill/>
            <a:ln>
              <a:gradFill>
                <a:gsLst>
                  <a:gs pos="97581">
                    <a:schemeClr val="accent2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2" name="矩形 31">
            <a:extLst>
              <a:ext uri="{FF2B5EF4-FFF2-40B4-BE49-F238E27FC236}">
                <a16:creationId xmlns="" xmlns:a16="http://schemas.microsoft.com/office/drawing/2014/main" id="{1BE648CA-340D-4F4D-9E3E-1724AD2CAD1A}"/>
              </a:ext>
            </a:extLst>
          </p:cNvPr>
          <p:cNvSpPr/>
          <p:nvPr/>
        </p:nvSpPr>
        <p:spPr>
          <a:xfrm>
            <a:off x="7087454" y="2515237"/>
            <a:ext cx="909555" cy="40009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>
                <a:latin typeface="思源宋体 CN" panose="02020400000000000000" pitchFamily="18" charset="-122"/>
                <a:ea typeface="思源宋体 CN" panose="02020400000000000000" pitchFamily="18" charset="-122"/>
              </a:rPr>
              <a:t>标题</a:t>
            </a:r>
          </a:p>
        </p:txBody>
      </p:sp>
      <p:sp>
        <p:nvSpPr>
          <p:cNvPr id="33" name="矩形 32">
            <a:extLst>
              <a:ext uri="{FF2B5EF4-FFF2-40B4-BE49-F238E27FC236}">
                <a16:creationId xmlns="" xmlns:a16="http://schemas.microsoft.com/office/drawing/2014/main" id="{747C4EA2-09E6-49AF-B5C9-3D5FDB2BA43D}"/>
              </a:ext>
            </a:extLst>
          </p:cNvPr>
          <p:cNvSpPr/>
          <p:nvPr/>
        </p:nvSpPr>
        <p:spPr>
          <a:xfrm>
            <a:off x="7087454" y="3468888"/>
            <a:ext cx="909555" cy="40009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正文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="" xmlns:a16="http://schemas.microsoft.com/office/drawing/2014/main" id="{19CEFBA6-0F90-48A2-AEB2-B4846382B8FD}"/>
              </a:ext>
            </a:extLst>
          </p:cNvPr>
          <p:cNvSpPr txBox="1"/>
          <p:nvPr/>
        </p:nvSpPr>
        <p:spPr>
          <a:xfrm>
            <a:off x="8171424" y="2515227"/>
            <a:ext cx="298195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Alibaba Sans Medium" panose="020B0603020203040204" pitchFamily="34" charset="0"/>
                <a:ea typeface="思源宋体 CN" panose="02020400000000000000" pitchFamily="18" charset="-122"/>
                <a:cs typeface="Alibaba Sans Medium" panose="020B0603020203040204" pitchFamily="34" charset="0"/>
              </a:rPr>
              <a:t>Alibaba Sans Medium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Alibaba Sans Medium" panose="020B0603020203040204" pitchFamily="34" charset="0"/>
              <a:ea typeface="思源宋体 CN" panose="02020400000000000000" pitchFamily="18" charset="-122"/>
              <a:cs typeface="Alibaba Sans Medium" panose="020B0603020203040204" pitchFamily="34" charset="0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="" xmlns:a16="http://schemas.microsoft.com/office/drawing/2014/main" id="{5EF3DFD3-557C-4CD8-BB1A-8EA3C8D7BDBF}"/>
              </a:ext>
            </a:extLst>
          </p:cNvPr>
          <p:cNvSpPr txBox="1"/>
          <p:nvPr/>
        </p:nvSpPr>
        <p:spPr>
          <a:xfrm>
            <a:off x="8171424" y="3491700"/>
            <a:ext cx="213190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Alibaba Sans" panose="020B0503020203040204" pitchFamily="34" charset="0"/>
                <a:ea typeface="思源宋体 CN" panose="02020400000000000000" pitchFamily="18" charset="-122"/>
                <a:cs typeface="Alibaba Sans" panose="020B0503020203040204" pitchFamily="34" charset="0"/>
              </a:rPr>
              <a:t>Alibaba Sans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Alibaba Sans" panose="020B0503020203040204" pitchFamily="34" charset="0"/>
              <a:ea typeface="思源黑体 CN Light" panose="020B0300000000000000" pitchFamily="34" charset="-122"/>
              <a:cs typeface="Alibaba Sans" panose="020B0503020203040204" pitchFamily="34" charset="0"/>
            </a:endParaRPr>
          </a:p>
        </p:txBody>
      </p:sp>
      <p:cxnSp>
        <p:nvCxnSpPr>
          <p:cNvPr id="36" name="直接连接符 35">
            <a:extLst>
              <a:ext uri="{FF2B5EF4-FFF2-40B4-BE49-F238E27FC236}">
                <a16:creationId xmlns="" xmlns:a16="http://schemas.microsoft.com/office/drawing/2014/main" id="{C47AB8D9-1634-4314-BD90-5A2375E5949C}"/>
              </a:ext>
            </a:extLst>
          </p:cNvPr>
          <p:cNvCxnSpPr>
            <a:cxnSpLocks/>
          </p:cNvCxnSpPr>
          <p:nvPr/>
        </p:nvCxnSpPr>
        <p:spPr>
          <a:xfrm>
            <a:off x="1349829" y="5702089"/>
            <a:ext cx="9644849" cy="0"/>
          </a:xfrm>
          <a:prstGeom prst="line">
            <a:avLst/>
          </a:prstGeom>
          <a:ln>
            <a:solidFill>
              <a:schemeClr val="tx2">
                <a:lumMod val="25000"/>
                <a:lumOff val="75000"/>
                <a:alpha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文本框 36">
            <a:extLst>
              <a:ext uri="{FF2B5EF4-FFF2-40B4-BE49-F238E27FC236}">
                <a16:creationId xmlns="" xmlns:a16="http://schemas.microsoft.com/office/drawing/2014/main" id="{F07BCC29-2286-4C5C-9405-DF26298DB645}"/>
              </a:ext>
            </a:extLst>
          </p:cNvPr>
          <p:cNvSpPr txBox="1"/>
          <p:nvPr/>
        </p:nvSpPr>
        <p:spPr>
          <a:xfrm>
            <a:off x="1857038" y="5237520"/>
            <a:ext cx="9217473" cy="520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以上字体均是免费商用字体</a:t>
            </a:r>
            <a:endParaRPr lang="en-US" altLang="zh-CN" sz="1200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  <a:p>
            <a:pPr algn="r">
              <a:lnSpc>
                <a:spcPct val="120000"/>
              </a:lnSpc>
            </a:pP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字体包链接：和彩云  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http://caiyun.feixin.10086.cn/dl/165CkdVvReBGy  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提取密码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:Iz59</a:t>
            </a:r>
          </a:p>
        </p:txBody>
      </p:sp>
      <p:sp>
        <p:nvSpPr>
          <p:cNvPr id="39" name="矩形 38">
            <a:extLst>
              <a:ext uri="{FF2B5EF4-FFF2-40B4-BE49-F238E27FC236}">
                <a16:creationId xmlns="" xmlns:a16="http://schemas.microsoft.com/office/drawing/2014/main" id="{25E5E0BB-9CAE-43D4-A12C-23C5D70AEF05}"/>
              </a:ext>
            </a:extLst>
          </p:cNvPr>
          <p:cNvSpPr/>
          <p:nvPr/>
        </p:nvSpPr>
        <p:spPr>
          <a:xfrm>
            <a:off x="1559324" y="4422052"/>
            <a:ext cx="1341039" cy="40009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特殊字体</a:t>
            </a:r>
          </a:p>
        </p:txBody>
      </p:sp>
      <p:sp>
        <p:nvSpPr>
          <p:cNvPr id="40" name="文本框 39">
            <a:extLst>
              <a:ext uri="{FF2B5EF4-FFF2-40B4-BE49-F238E27FC236}">
                <a16:creationId xmlns="" xmlns:a16="http://schemas.microsoft.com/office/drawing/2014/main" id="{A1352A7D-9FBA-48F5-B422-97CDF1CF3F88}"/>
              </a:ext>
            </a:extLst>
          </p:cNvPr>
          <p:cNvSpPr txBox="1"/>
          <p:nvPr/>
        </p:nvSpPr>
        <p:spPr>
          <a:xfrm>
            <a:off x="3014772" y="4422042"/>
            <a:ext cx="242400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优设标题黑</a:t>
            </a:r>
          </a:p>
        </p:txBody>
      </p:sp>
    </p:spTree>
    <p:extLst>
      <p:ext uri="{BB962C8B-B14F-4D97-AF65-F5344CB8AC3E}">
        <p14:creationId xmlns:p14="http://schemas.microsoft.com/office/powerpoint/2010/main" val="3032378446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>
            <a:extLst>
              <a:ext uri="{FF2B5EF4-FFF2-40B4-BE49-F238E27FC236}">
                <a16:creationId xmlns="" xmlns:a16="http://schemas.microsoft.com/office/drawing/2014/main" id="{77FFB747-F1B1-4B9B-B25D-93070DFDBF16}"/>
              </a:ext>
            </a:extLst>
          </p:cNvPr>
          <p:cNvSpPr txBox="1"/>
          <p:nvPr/>
        </p:nvSpPr>
        <p:spPr>
          <a:xfrm>
            <a:off x="512383" y="333830"/>
            <a:ext cx="55351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/</a:t>
            </a:r>
            <a:r>
              <a:rPr lang="zh-CN" altLang="en-US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字体规范</a:t>
            </a:r>
            <a:r>
              <a:rPr lang="en-US" altLang="zh-CN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/</a:t>
            </a:r>
            <a:endParaRPr lang="zh-CN" altLang="en-US" sz="4800" spc="100" dirty="0">
              <a:solidFill>
                <a:schemeClr val="tx2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="" xmlns:a16="http://schemas.microsoft.com/office/drawing/2014/main" id="{3DED6EC3-F0B5-4660-9755-ED3D8C688AA0}"/>
              </a:ext>
            </a:extLst>
          </p:cNvPr>
          <p:cNvSpPr txBox="1"/>
          <p:nvPr/>
        </p:nvSpPr>
        <p:spPr>
          <a:xfrm>
            <a:off x="1398248" y="4038031"/>
            <a:ext cx="4744016" cy="1189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spc="100" dirty="0">
                <a:solidFill>
                  <a:schemeClr val="accent1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▪</a:t>
            </a:r>
            <a:r>
              <a:rPr kumimoji="0" lang="zh-CN" altLang="en-US" sz="1400" b="0" i="0" u="none" strike="noStrike" kern="1200" cap="none" spc="10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建议使用思源黑体</a:t>
            </a:r>
            <a:r>
              <a:rPr kumimoji="0" lang="en-US" altLang="zh-CN" sz="1400" b="0" i="0" u="none" strike="noStrike" kern="1200" cap="none" spc="10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Light</a:t>
            </a:r>
            <a:r>
              <a:rPr kumimoji="0" lang="zh-CN" altLang="en-US" sz="1400" b="0" i="0" u="none" strike="noStrike" kern="1200" cap="none" spc="10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，</a:t>
            </a:r>
            <a:r>
              <a:rPr lang="zh-CN" altLang="en-US" sz="1400" spc="1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可根据实际情况调整字重</a:t>
            </a:r>
            <a:endParaRPr kumimoji="0" lang="en-US" altLang="zh-CN" sz="1400" b="0" i="0" u="none" strike="noStrike" kern="1200" cap="none" spc="10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  <a:p>
            <a:pPr lvl="0">
              <a:lnSpc>
                <a:spcPct val="130000"/>
              </a:lnSpc>
              <a:defRPr/>
            </a:pPr>
            <a:r>
              <a:rPr lang="zh-CN" altLang="en-US" sz="1400" spc="100" dirty="0">
                <a:solidFill>
                  <a:schemeClr val="accent1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▪</a:t>
            </a:r>
            <a:r>
              <a:rPr kumimoji="0" lang="zh-CN" altLang="en-US" sz="1400" b="0" i="0" u="none" strike="noStrike" kern="1200" cap="none" spc="10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行距选择</a:t>
            </a:r>
            <a:r>
              <a:rPr kumimoji="0" lang="en-US" altLang="zh-CN" sz="1400" b="0" i="0" u="none" strike="noStrike" kern="1200" cap="none" spc="10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1.2-1.3</a:t>
            </a:r>
          </a:p>
          <a:p>
            <a:pPr lvl="0">
              <a:lnSpc>
                <a:spcPct val="130000"/>
              </a:lnSpc>
              <a:defRPr/>
            </a:pPr>
            <a:r>
              <a:rPr lang="zh-CN" altLang="en-US" sz="1400" spc="100" dirty="0">
                <a:solidFill>
                  <a:schemeClr val="accent1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▪</a:t>
            </a:r>
            <a:r>
              <a:rPr kumimoji="0" lang="zh-CN" altLang="en-US" sz="1400" b="0" i="0" u="none" strike="noStrike" kern="1200" cap="none" spc="10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字体间距为</a:t>
            </a:r>
            <a:r>
              <a:rPr lang="zh-CN" altLang="en-US" sz="1400" spc="1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默认值</a:t>
            </a:r>
            <a:endParaRPr kumimoji="0" lang="en-US" altLang="zh-CN" sz="1400" b="0" i="0" u="none" strike="noStrike" kern="1200" cap="none" spc="10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  <a:p>
            <a:pPr lvl="0">
              <a:lnSpc>
                <a:spcPct val="130000"/>
              </a:lnSpc>
              <a:defRPr/>
            </a:pPr>
            <a:r>
              <a:rPr lang="zh-CN" altLang="en-US" sz="1400" spc="100" dirty="0">
                <a:solidFill>
                  <a:schemeClr val="accent1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▪</a:t>
            </a:r>
            <a:r>
              <a:rPr kumimoji="0" lang="zh-CN" altLang="en-US" sz="1400" b="0" i="0" u="none" strike="noStrike" kern="1200" cap="none" spc="10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字号为</a:t>
            </a:r>
            <a:r>
              <a:rPr lang="en-US" altLang="zh-CN" sz="1400" spc="1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14-20pt</a:t>
            </a:r>
            <a:r>
              <a:rPr lang="zh-CN" altLang="en-US" sz="1400" spc="1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，注释为</a:t>
            </a:r>
            <a:r>
              <a:rPr lang="en-US" altLang="zh-CN" sz="1400" spc="1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10-12pt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="" xmlns:a16="http://schemas.microsoft.com/office/drawing/2014/main" id="{EF108CBD-F5A2-4CE1-93CE-87ECF5FE60D3}"/>
              </a:ext>
            </a:extLst>
          </p:cNvPr>
          <p:cNvSpPr txBox="1"/>
          <p:nvPr/>
        </p:nvSpPr>
        <p:spPr>
          <a:xfrm>
            <a:off x="1474448" y="3453390"/>
            <a:ext cx="2540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中文正文字体规范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="" xmlns:a16="http://schemas.microsoft.com/office/drawing/2014/main" id="{EE9B5587-470A-4505-B8E4-91D7EF3337BF}"/>
              </a:ext>
            </a:extLst>
          </p:cNvPr>
          <p:cNvSpPr txBox="1"/>
          <p:nvPr/>
        </p:nvSpPr>
        <p:spPr>
          <a:xfrm>
            <a:off x="1398248" y="2158152"/>
            <a:ext cx="4744016" cy="909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lnSpc>
                <a:spcPct val="130000"/>
              </a:lnSpc>
              <a:defRPr/>
            </a:pPr>
            <a:r>
              <a:rPr kumimoji="0" lang="zh-CN" altLang="en-US" sz="1400" b="0" i="0" u="none" strike="noStrike" kern="1200" cap="none" spc="10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▪</a:t>
            </a:r>
            <a:r>
              <a:rPr kumimoji="0" lang="zh-CN" altLang="en-US" sz="1400" b="0" i="0" u="none" strike="noStrike" kern="1200" cap="none" spc="10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建议</a:t>
            </a:r>
            <a:r>
              <a:rPr lang="zh-CN" altLang="en-US" sz="1400" spc="1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使用思源宋体，可根据实际情况调整字重</a:t>
            </a:r>
            <a:endParaRPr lang="en-US" altLang="zh-CN" sz="1400" spc="100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  <a:p>
            <a:pPr lvl="0" algn="just">
              <a:lnSpc>
                <a:spcPct val="130000"/>
              </a:lnSpc>
              <a:defRPr/>
            </a:pPr>
            <a:r>
              <a:rPr lang="zh-CN" altLang="en-US" sz="1400" spc="100" dirty="0">
                <a:solidFill>
                  <a:schemeClr val="accent1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▪</a:t>
            </a:r>
            <a:r>
              <a:rPr lang="zh-CN" altLang="en-US" sz="1400" spc="1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字体</a:t>
            </a:r>
            <a:r>
              <a:rPr kumimoji="0" lang="zh-CN" altLang="en-US" sz="1400" b="0" i="0" u="none" strike="noStrike" kern="1200" cap="none" spc="10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间距为默认值</a:t>
            </a:r>
            <a:endParaRPr kumimoji="0" lang="en-US" altLang="zh-CN" sz="1400" b="0" i="0" u="none" strike="noStrike" kern="1200" cap="none" spc="10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  <a:p>
            <a:pPr lvl="0" algn="just">
              <a:lnSpc>
                <a:spcPct val="130000"/>
              </a:lnSpc>
              <a:defRPr/>
            </a:pPr>
            <a:r>
              <a:rPr lang="zh-CN" altLang="en-US" sz="1400" spc="100" dirty="0">
                <a:solidFill>
                  <a:schemeClr val="accent1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▪</a:t>
            </a:r>
            <a:r>
              <a:rPr lang="zh-CN" altLang="en-US" sz="1400" spc="1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字号一般为</a:t>
            </a:r>
            <a:r>
              <a:rPr lang="en-US" altLang="zh-CN" sz="1400" spc="1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28pt</a:t>
            </a:r>
            <a:endParaRPr kumimoji="0" lang="en-US" altLang="zh-CN" sz="1400" b="0" i="0" u="none" strike="noStrike" kern="1200" cap="none" spc="10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3FE9A8B3-F441-458E-992A-9BD511948191}"/>
              </a:ext>
            </a:extLst>
          </p:cNvPr>
          <p:cNvSpPr txBox="1"/>
          <p:nvPr/>
        </p:nvSpPr>
        <p:spPr>
          <a:xfrm>
            <a:off x="1474448" y="1644759"/>
            <a:ext cx="2540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中文标题字体规范</a:t>
            </a:r>
          </a:p>
        </p:txBody>
      </p:sp>
      <p:grpSp>
        <p:nvGrpSpPr>
          <p:cNvPr id="21" name="组合 20">
            <a:extLst>
              <a:ext uri="{FF2B5EF4-FFF2-40B4-BE49-F238E27FC236}">
                <a16:creationId xmlns="" xmlns:a16="http://schemas.microsoft.com/office/drawing/2014/main" id="{BA65204D-296B-4440-BE09-C8F4309E23CF}"/>
              </a:ext>
            </a:extLst>
          </p:cNvPr>
          <p:cNvGrpSpPr/>
          <p:nvPr/>
        </p:nvGrpSpPr>
        <p:grpSpPr>
          <a:xfrm rot="10800000">
            <a:off x="1144110" y="3714089"/>
            <a:ext cx="2731204" cy="217265"/>
            <a:chOff x="3507671" y="1982184"/>
            <a:chExt cx="2731204" cy="217265"/>
          </a:xfrm>
        </p:grpSpPr>
        <p:cxnSp>
          <p:nvCxnSpPr>
            <p:cNvPr id="22" name="直接连接符 21">
              <a:extLst>
                <a:ext uri="{FF2B5EF4-FFF2-40B4-BE49-F238E27FC236}">
                  <a16:creationId xmlns="" xmlns:a16="http://schemas.microsoft.com/office/drawing/2014/main" id="{47D5C52C-B484-41DD-9733-9C348B66734F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507671" y="2090816"/>
              <a:ext cx="2624842" cy="0"/>
            </a:xfrm>
            <a:prstGeom prst="line">
              <a:avLst/>
            </a:prstGeom>
            <a:ln w="19050" cap="rnd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alpha val="0"/>
                    </a:schemeClr>
                  </a:gs>
                </a:gsLst>
                <a:lin ang="0" scaled="1"/>
                <a:tileRect/>
              </a:gra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椭圆 22">
              <a:extLst>
                <a:ext uri="{FF2B5EF4-FFF2-40B4-BE49-F238E27FC236}">
                  <a16:creationId xmlns="" xmlns:a16="http://schemas.microsoft.com/office/drawing/2014/main" id="{2E3730FC-1C10-4926-A423-FD1A481BD4F1}"/>
                </a:ext>
              </a:extLst>
            </p:cNvPr>
            <p:cNvSpPr/>
            <p:nvPr/>
          </p:nvSpPr>
          <p:spPr>
            <a:xfrm>
              <a:off x="6057106" y="2015410"/>
              <a:ext cx="150813" cy="150813"/>
            </a:xfrm>
            <a:prstGeom prst="ellipse">
              <a:avLst/>
            </a:prstGeom>
            <a:noFill/>
            <a:ln>
              <a:gradFill>
                <a:gsLst>
                  <a:gs pos="97581">
                    <a:schemeClr val="accent1"/>
                  </a:gs>
                  <a:gs pos="0">
                    <a:schemeClr val="accent1">
                      <a:lumMod val="20000"/>
                      <a:lumOff val="8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椭圆 23">
              <a:extLst>
                <a:ext uri="{FF2B5EF4-FFF2-40B4-BE49-F238E27FC236}">
                  <a16:creationId xmlns="" xmlns:a16="http://schemas.microsoft.com/office/drawing/2014/main" id="{C41DA35C-3127-4B42-8BB6-A2CFF2F541B4}"/>
                </a:ext>
              </a:extLst>
            </p:cNvPr>
            <p:cNvSpPr/>
            <p:nvPr/>
          </p:nvSpPr>
          <p:spPr>
            <a:xfrm>
              <a:off x="6021610" y="1982184"/>
              <a:ext cx="217265" cy="217265"/>
            </a:xfrm>
            <a:prstGeom prst="ellipse">
              <a:avLst/>
            </a:prstGeom>
            <a:noFill/>
            <a:ln>
              <a:gradFill>
                <a:gsLst>
                  <a:gs pos="97581">
                    <a:schemeClr val="accent1"/>
                  </a:gs>
                  <a:gs pos="0">
                    <a:schemeClr val="accent1">
                      <a:lumMod val="20000"/>
                      <a:lumOff val="8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="" xmlns:a16="http://schemas.microsoft.com/office/drawing/2014/main" id="{A6960D06-6F5A-465E-9654-D6829B55F78B}"/>
              </a:ext>
            </a:extLst>
          </p:cNvPr>
          <p:cNvGrpSpPr/>
          <p:nvPr/>
        </p:nvGrpSpPr>
        <p:grpSpPr>
          <a:xfrm rot="10800000">
            <a:off x="1144110" y="1914457"/>
            <a:ext cx="2731204" cy="217265"/>
            <a:chOff x="3507671" y="1982184"/>
            <a:chExt cx="2731204" cy="217265"/>
          </a:xfrm>
        </p:grpSpPr>
        <p:cxnSp>
          <p:nvCxnSpPr>
            <p:cNvPr id="27" name="直接连接符 26">
              <a:extLst>
                <a:ext uri="{FF2B5EF4-FFF2-40B4-BE49-F238E27FC236}">
                  <a16:creationId xmlns="" xmlns:a16="http://schemas.microsoft.com/office/drawing/2014/main" id="{FCB319B8-D684-4D09-B45D-9009517D4CBE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507671" y="2090816"/>
              <a:ext cx="2624842" cy="0"/>
            </a:xfrm>
            <a:prstGeom prst="line">
              <a:avLst/>
            </a:prstGeom>
            <a:ln w="19050" cap="rnd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alpha val="0"/>
                    </a:schemeClr>
                  </a:gs>
                </a:gsLst>
                <a:lin ang="0" scaled="1"/>
                <a:tileRect/>
              </a:gra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椭圆 27">
              <a:extLst>
                <a:ext uri="{FF2B5EF4-FFF2-40B4-BE49-F238E27FC236}">
                  <a16:creationId xmlns="" xmlns:a16="http://schemas.microsoft.com/office/drawing/2014/main" id="{C4C9430F-DAF3-4049-B727-21746B323F7E}"/>
                </a:ext>
              </a:extLst>
            </p:cNvPr>
            <p:cNvSpPr/>
            <p:nvPr/>
          </p:nvSpPr>
          <p:spPr>
            <a:xfrm>
              <a:off x="6057106" y="2015410"/>
              <a:ext cx="150813" cy="150813"/>
            </a:xfrm>
            <a:prstGeom prst="ellipse">
              <a:avLst/>
            </a:prstGeom>
            <a:noFill/>
            <a:ln>
              <a:gradFill>
                <a:gsLst>
                  <a:gs pos="97581">
                    <a:schemeClr val="accent1"/>
                  </a:gs>
                  <a:gs pos="0">
                    <a:schemeClr val="accent1">
                      <a:lumMod val="20000"/>
                      <a:lumOff val="8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椭圆 28">
              <a:extLst>
                <a:ext uri="{FF2B5EF4-FFF2-40B4-BE49-F238E27FC236}">
                  <a16:creationId xmlns="" xmlns:a16="http://schemas.microsoft.com/office/drawing/2014/main" id="{BB339525-B3C6-4038-9634-D72C32433F7B}"/>
                </a:ext>
              </a:extLst>
            </p:cNvPr>
            <p:cNvSpPr/>
            <p:nvPr/>
          </p:nvSpPr>
          <p:spPr>
            <a:xfrm>
              <a:off x="6021610" y="1982184"/>
              <a:ext cx="217265" cy="217265"/>
            </a:xfrm>
            <a:prstGeom prst="ellipse">
              <a:avLst/>
            </a:prstGeom>
            <a:noFill/>
            <a:ln>
              <a:gradFill>
                <a:gsLst>
                  <a:gs pos="97581">
                    <a:schemeClr val="accent1"/>
                  </a:gs>
                  <a:gs pos="0">
                    <a:schemeClr val="accent1">
                      <a:lumMod val="20000"/>
                      <a:lumOff val="8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0" name="文本框 29">
            <a:extLst>
              <a:ext uri="{FF2B5EF4-FFF2-40B4-BE49-F238E27FC236}">
                <a16:creationId xmlns="" xmlns:a16="http://schemas.microsoft.com/office/drawing/2014/main" id="{D09D3078-3679-43F1-9726-EEB016885337}"/>
              </a:ext>
            </a:extLst>
          </p:cNvPr>
          <p:cNvSpPr txBox="1"/>
          <p:nvPr/>
        </p:nvSpPr>
        <p:spPr>
          <a:xfrm>
            <a:off x="6732248" y="4038031"/>
            <a:ext cx="4744016" cy="6297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spc="100" dirty="0">
                <a:solidFill>
                  <a:schemeClr val="accent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▪</a:t>
            </a:r>
            <a:r>
              <a:rPr kumimoji="0" lang="zh-CN" altLang="en-US" sz="1400" b="0" i="0" u="none" strike="noStrike" kern="1200" cap="none" spc="10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建议使用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Alibaba Sans" panose="020B0503020203040204" pitchFamily="34" charset="0"/>
                <a:ea typeface="思源宋体 CN" panose="02020400000000000000" pitchFamily="18" charset="-122"/>
                <a:cs typeface="Alibaba Sans" panose="020B0503020203040204" pitchFamily="34" charset="0"/>
              </a:rPr>
              <a:t>Alibaba Sans</a:t>
            </a:r>
            <a:r>
              <a:rPr kumimoji="0" lang="zh-CN" altLang="en-US" sz="1400" b="0" i="0" u="none" strike="noStrike" kern="1200" cap="none" spc="10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，</a:t>
            </a:r>
            <a:r>
              <a:rPr lang="zh-CN" altLang="en-US" sz="1400" spc="1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可根据实际情况调整字重</a:t>
            </a:r>
            <a:endParaRPr kumimoji="0" lang="en-US" altLang="zh-CN" sz="1400" b="0" i="0" u="none" strike="noStrike" kern="1200" cap="none" spc="10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  <a:p>
            <a:pPr lvl="0">
              <a:lnSpc>
                <a:spcPct val="130000"/>
              </a:lnSpc>
              <a:defRPr/>
            </a:pPr>
            <a:r>
              <a:rPr lang="zh-CN" altLang="en-US" sz="1400" spc="100" dirty="0">
                <a:solidFill>
                  <a:schemeClr val="accent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▪</a:t>
            </a:r>
            <a:r>
              <a:rPr lang="zh-CN" altLang="en-US" sz="1400" spc="1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行距和字间距都为默认值</a:t>
            </a:r>
            <a:endParaRPr lang="en-US" altLang="zh-CN" sz="1400" spc="100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sp>
        <p:nvSpPr>
          <p:cNvPr id="31" name="文本框 30">
            <a:extLst>
              <a:ext uri="{FF2B5EF4-FFF2-40B4-BE49-F238E27FC236}">
                <a16:creationId xmlns="" xmlns:a16="http://schemas.microsoft.com/office/drawing/2014/main" id="{D27E4C1F-D161-4A86-B119-FAC09E7A2AA3}"/>
              </a:ext>
            </a:extLst>
          </p:cNvPr>
          <p:cNvSpPr txBox="1"/>
          <p:nvPr/>
        </p:nvSpPr>
        <p:spPr>
          <a:xfrm>
            <a:off x="6808448" y="3453390"/>
            <a:ext cx="2540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西文</a:t>
            </a:r>
            <a:r>
              <a:rPr kumimoji="0" lang="zh-CN" altLang="en-US" sz="16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正文字体规范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="" xmlns:a16="http://schemas.microsoft.com/office/drawing/2014/main" id="{98E6EA84-B10C-48F8-9DAD-0EB9BA53950F}"/>
              </a:ext>
            </a:extLst>
          </p:cNvPr>
          <p:cNvSpPr txBox="1"/>
          <p:nvPr/>
        </p:nvSpPr>
        <p:spPr>
          <a:xfrm>
            <a:off x="6732248" y="2158152"/>
            <a:ext cx="4744016" cy="909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kumimoji="0" lang="zh-CN" altLang="en-US" sz="1400" b="0" i="0" u="none" strike="noStrike" kern="1200" cap="none" spc="10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▪</a:t>
            </a:r>
            <a:r>
              <a:rPr kumimoji="0" lang="zh-CN" altLang="en-US" sz="1400" b="0" i="0" u="none" strike="noStrike" kern="1200" cap="none" spc="10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建议</a:t>
            </a:r>
            <a:r>
              <a:rPr lang="zh-CN" altLang="en-US" sz="1400" spc="1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使用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Alibaba Sans Medium" panose="020B0603020203040204" pitchFamily="34" charset="0"/>
                <a:ea typeface="思源宋体 CN" panose="02020400000000000000" pitchFamily="18" charset="-122"/>
                <a:cs typeface="Alibaba Sans Medium" panose="020B0603020203040204" pitchFamily="34" charset="0"/>
              </a:rPr>
              <a:t>Alibaba Sans Medium</a:t>
            </a:r>
            <a:r>
              <a:rPr lang="zh-CN" altLang="en-US" sz="1400" spc="1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，可根据实际情况调整字重</a:t>
            </a:r>
            <a:endParaRPr lang="en-US" altLang="zh-CN" sz="1400" spc="100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  <a:p>
            <a:pPr lvl="0">
              <a:lnSpc>
                <a:spcPct val="130000"/>
              </a:lnSpc>
              <a:defRPr/>
            </a:pPr>
            <a:r>
              <a:rPr lang="zh-CN" altLang="en-US" sz="1400" spc="100" dirty="0">
                <a:solidFill>
                  <a:schemeClr val="accent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▪</a:t>
            </a:r>
            <a:r>
              <a:rPr lang="zh-CN" altLang="en-US" sz="1400" spc="1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行距和字</a:t>
            </a:r>
            <a:r>
              <a:rPr kumimoji="0" lang="zh-CN" altLang="en-US" sz="1400" b="0" i="0" u="none" strike="noStrike" kern="1200" cap="none" spc="10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间距都为默认值</a:t>
            </a:r>
            <a:endParaRPr kumimoji="0" lang="en-US" altLang="zh-CN" sz="1400" b="0" i="0" u="none" strike="noStrike" kern="1200" cap="none" spc="10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="" xmlns:a16="http://schemas.microsoft.com/office/drawing/2014/main" id="{13388DE6-7DEA-4B6C-BF6C-13E2043005AF}"/>
              </a:ext>
            </a:extLst>
          </p:cNvPr>
          <p:cNvSpPr txBox="1"/>
          <p:nvPr/>
        </p:nvSpPr>
        <p:spPr>
          <a:xfrm>
            <a:off x="6808448" y="1644759"/>
            <a:ext cx="2540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西文标题字体规范</a:t>
            </a:r>
          </a:p>
        </p:txBody>
      </p:sp>
      <p:grpSp>
        <p:nvGrpSpPr>
          <p:cNvPr id="34" name="组合 33">
            <a:extLst>
              <a:ext uri="{FF2B5EF4-FFF2-40B4-BE49-F238E27FC236}">
                <a16:creationId xmlns="" xmlns:a16="http://schemas.microsoft.com/office/drawing/2014/main" id="{834C7425-B7C9-44E0-958F-FA541D94CBD6}"/>
              </a:ext>
            </a:extLst>
          </p:cNvPr>
          <p:cNvGrpSpPr/>
          <p:nvPr/>
        </p:nvGrpSpPr>
        <p:grpSpPr>
          <a:xfrm rot="10800000">
            <a:off x="6478110" y="3714089"/>
            <a:ext cx="2731204" cy="217265"/>
            <a:chOff x="3507671" y="1982184"/>
            <a:chExt cx="2731204" cy="217265"/>
          </a:xfrm>
        </p:grpSpPr>
        <p:cxnSp>
          <p:nvCxnSpPr>
            <p:cNvPr id="35" name="直接连接符 34">
              <a:extLst>
                <a:ext uri="{FF2B5EF4-FFF2-40B4-BE49-F238E27FC236}">
                  <a16:creationId xmlns="" xmlns:a16="http://schemas.microsoft.com/office/drawing/2014/main" id="{281467B6-05DE-4B5C-AC4C-15858AC46BDE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507671" y="2090816"/>
              <a:ext cx="2624842" cy="0"/>
            </a:xfrm>
            <a:prstGeom prst="line">
              <a:avLst/>
            </a:prstGeom>
            <a:ln w="1905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alpha val="0"/>
                    </a:schemeClr>
                  </a:gs>
                </a:gsLst>
                <a:lin ang="0" scaled="1"/>
                <a:tileRect/>
              </a:gra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椭圆 35">
              <a:extLst>
                <a:ext uri="{FF2B5EF4-FFF2-40B4-BE49-F238E27FC236}">
                  <a16:creationId xmlns="" xmlns:a16="http://schemas.microsoft.com/office/drawing/2014/main" id="{AB4EAA12-CA17-4BA0-B9E1-001561E84B27}"/>
                </a:ext>
              </a:extLst>
            </p:cNvPr>
            <p:cNvSpPr/>
            <p:nvPr/>
          </p:nvSpPr>
          <p:spPr>
            <a:xfrm>
              <a:off x="6057106" y="2015410"/>
              <a:ext cx="150813" cy="150813"/>
            </a:xfrm>
            <a:prstGeom prst="ellipse">
              <a:avLst/>
            </a:prstGeom>
            <a:noFill/>
            <a:ln>
              <a:gradFill>
                <a:gsLst>
                  <a:gs pos="97581">
                    <a:schemeClr val="accent2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37" name="椭圆 36">
              <a:extLst>
                <a:ext uri="{FF2B5EF4-FFF2-40B4-BE49-F238E27FC236}">
                  <a16:creationId xmlns="" xmlns:a16="http://schemas.microsoft.com/office/drawing/2014/main" id="{19CF6E95-48FD-4F1F-A17C-5B135B70BCC1}"/>
                </a:ext>
              </a:extLst>
            </p:cNvPr>
            <p:cNvSpPr/>
            <p:nvPr/>
          </p:nvSpPr>
          <p:spPr>
            <a:xfrm>
              <a:off x="6021610" y="1982184"/>
              <a:ext cx="217265" cy="217265"/>
            </a:xfrm>
            <a:prstGeom prst="ellipse">
              <a:avLst/>
            </a:prstGeom>
            <a:noFill/>
            <a:ln>
              <a:gradFill>
                <a:gsLst>
                  <a:gs pos="97581">
                    <a:schemeClr val="accent2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="" xmlns:a16="http://schemas.microsoft.com/office/drawing/2014/main" id="{506E0A37-4059-4121-8123-B5BDD3E8B0FB}"/>
              </a:ext>
            </a:extLst>
          </p:cNvPr>
          <p:cNvGrpSpPr/>
          <p:nvPr/>
        </p:nvGrpSpPr>
        <p:grpSpPr>
          <a:xfrm rot="10800000">
            <a:off x="6478110" y="1914457"/>
            <a:ext cx="2731204" cy="217265"/>
            <a:chOff x="3507671" y="1982184"/>
            <a:chExt cx="2731204" cy="217265"/>
          </a:xfrm>
        </p:grpSpPr>
        <p:cxnSp>
          <p:nvCxnSpPr>
            <p:cNvPr id="39" name="直接连接符 38">
              <a:extLst>
                <a:ext uri="{FF2B5EF4-FFF2-40B4-BE49-F238E27FC236}">
                  <a16:creationId xmlns="" xmlns:a16="http://schemas.microsoft.com/office/drawing/2014/main" id="{E1185923-BF81-4FC5-9BF3-37A3720C9AC6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507671" y="2090816"/>
              <a:ext cx="2624842" cy="0"/>
            </a:xfrm>
            <a:prstGeom prst="line">
              <a:avLst/>
            </a:prstGeom>
            <a:ln w="1905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alpha val="0"/>
                    </a:schemeClr>
                  </a:gs>
                </a:gsLst>
                <a:lin ang="0" scaled="1"/>
                <a:tileRect/>
              </a:gra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椭圆 39">
              <a:extLst>
                <a:ext uri="{FF2B5EF4-FFF2-40B4-BE49-F238E27FC236}">
                  <a16:creationId xmlns="" xmlns:a16="http://schemas.microsoft.com/office/drawing/2014/main" id="{6034ACFB-1D40-4F93-B0B8-F762D9F8B6EA}"/>
                </a:ext>
              </a:extLst>
            </p:cNvPr>
            <p:cNvSpPr/>
            <p:nvPr/>
          </p:nvSpPr>
          <p:spPr>
            <a:xfrm>
              <a:off x="6057106" y="2015410"/>
              <a:ext cx="150813" cy="150813"/>
            </a:xfrm>
            <a:prstGeom prst="ellipse">
              <a:avLst/>
            </a:prstGeom>
            <a:noFill/>
            <a:ln>
              <a:gradFill>
                <a:gsLst>
                  <a:gs pos="97581">
                    <a:schemeClr val="accent2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椭圆 40">
              <a:extLst>
                <a:ext uri="{FF2B5EF4-FFF2-40B4-BE49-F238E27FC236}">
                  <a16:creationId xmlns="" xmlns:a16="http://schemas.microsoft.com/office/drawing/2014/main" id="{F7ABBEED-9841-4148-9757-0A1601580E0D}"/>
                </a:ext>
              </a:extLst>
            </p:cNvPr>
            <p:cNvSpPr/>
            <p:nvPr/>
          </p:nvSpPr>
          <p:spPr>
            <a:xfrm>
              <a:off x="6021610" y="1982184"/>
              <a:ext cx="217265" cy="217265"/>
            </a:xfrm>
            <a:prstGeom prst="ellipse">
              <a:avLst/>
            </a:prstGeom>
            <a:noFill/>
            <a:ln>
              <a:gradFill>
                <a:gsLst>
                  <a:gs pos="97581">
                    <a:schemeClr val="accent2"/>
                  </a:gs>
                  <a:gs pos="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65219062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="" xmlns:a16="http://schemas.microsoft.com/office/drawing/2014/main" id="{D228F383-078A-4C75-9132-084F7B98B0C4}"/>
              </a:ext>
            </a:extLst>
          </p:cNvPr>
          <p:cNvSpPr txBox="1"/>
          <p:nvPr/>
        </p:nvSpPr>
        <p:spPr>
          <a:xfrm>
            <a:off x="512383" y="333830"/>
            <a:ext cx="55351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/</a:t>
            </a:r>
            <a:r>
              <a:rPr lang="zh-CN" altLang="en-US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配色规范</a:t>
            </a:r>
            <a:r>
              <a:rPr lang="en-US" altLang="zh-CN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/</a:t>
            </a:r>
            <a:endParaRPr lang="zh-CN" altLang="en-US" sz="4800" spc="100" dirty="0">
              <a:solidFill>
                <a:schemeClr val="tx2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grpSp>
        <p:nvGrpSpPr>
          <p:cNvPr id="12" name="组合 11">
            <a:extLst>
              <a:ext uri="{FF2B5EF4-FFF2-40B4-BE49-F238E27FC236}">
                <a16:creationId xmlns="" xmlns:a16="http://schemas.microsoft.com/office/drawing/2014/main" id="{8A0E4884-4292-4371-B371-A211DE874B5D}"/>
              </a:ext>
            </a:extLst>
          </p:cNvPr>
          <p:cNvGrpSpPr/>
          <p:nvPr/>
        </p:nvGrpSpPr>
        <p:grpSpPr>
          <a:xfrm>
            <a:off x="1750638" y="2546403"/>
            <a:ext cx="2053201" cy="1340997"/>
            <a:chOff x="1619478" y="2354944"/>
            <a:chExt cx="3483425" cy="2275112"/>
          </a:xfrm>
        </p:grpSpPr>
        <p:sp>
          <p:nvSpPr>
            <p:cNvPr id="3" name="矩形 2">
              <a:extLst>
                <a:ext uri="{FF2B5EF4-FFF2-40B4-BE49-F238E27FC236}">
                  <a16:creationId xmlns="" xmlns:a16="http://schemas.microsoft.com/office/drawing/2014/main" id="{C2420245-9597-44B5-9CF8-DAE2F085EAA8}"/>
                </a:ext>
              </a:extLst>
            </p:cNvPr>
            <p:cNvSpPr/>
            <p:nvPr/>
          </p:nvSpPr>
          <p:spPr>
            <a:xfrm>
              <a:off x="1619478" y="2354944"/>
              <a:ext cx="3483425" cy="1578427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4" name="矩形 3">
              <a:extLst>
                <a:ext uri="{FF2B5EF4-FFF2-40B4-BE49-F238E27FC236}">
                  <a16:creationId xmlns="" xmlns:a16="http://schemas.microsoft.com/office/drawing/2014/main" id="{23FE0A1C-5FBD-4671-BF27-99AC80262CCB}"/>
                </a:ext>
              </a:extLst>
            </p:cNvPr>
            <p:cNvSpPr/>
            <p:nvPr/>
          </p:nvSpPr>
          <p:spPr>
            <a:xfrm>
              <a:off x="1619478" y="3933371"/>
              <a:ext cx="696685" cy="696685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5" name="矩形 4">
              <a:extLst>
                <a:ext uri="{FF2B5EF4-FFF2-40B4-BE49-F238E27FC236}">
                  <a16:creationId xmlns="" xmlns:a16="http://schemas.microsoft.com/office/drawing/2014/main" id="{AD50A383-568E-4E10-80D4-649C03CEF955}"/>
                </a:ext>
              </a:extLst>
            </p:cNvPr>
            <p:cNvSpPr/>
            <p:nvPr/>
          </p:nvSpPr>
          <p:spPr>
            <a:xfrm>
              <a:off x="2316163" y="3933370"/>
              <a:ext cx="696685" cy="69668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矩形 5">
              <a:extLst>
                <a:ext uri="{FF2B5EF4-FFF2-40B4-BE49-F238E27FC236}">
                  <a16:creationId xmlns="" xmlns:a16="http://schemas.microsoft.com/office/drawing/2014/main" id="{623E5D1E-A819-428A-90E0-221A0796629F}"/>
                </a:ext>
              </a:extLst>
            </p:cNvPr>
            <p:cNvSpPr/>
            <p:nvPr/>
          </p:nvSpPr>
          <p:spPr>
            <a:xfrm>
              <a:off x="3012848" y="3933369"/>
              <a:ext cx="696685" cy="696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矩形 6">
              <a:extLst>
                <a:ext uri="{FF2B5EF4-FFF2-40B4-BE49-F238E27FC236}">
                  <a16:creationId xmlns="" xmlns:a16="http://schemas.microsoft.com/office/drawing/2014/main" id="{1BDA0D02-F208-42AE-BB6D-125120A98347}"/>
                </a:ext>
              </a:extLst>
            </p:cNvPr>
            <p:cNvSpPr/>
            <p:nvPr/>
          </p:nvSpPr>
          <p:spPr>
            <a:xfrm>
              <a:off x="3709533" y="3933369"/>
              <a:ext cx="696685" cy="69668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7">
              <a:extLst>
                <a:ext uri="{FF2B5EF4-FFF2-40B4-BE49-F238E27FC236}">
                  <a16:creationId xmlns="" xmlns:a16="http://schemas.microsoft.com/office/drawing/2014/main" id="{FE014456-C491-464F-AF3B-93FEAA0E6EF4}"/>
                </a:ext>
              </a:extLst>
            </p:cNvPr>
            <p:cNvSpPr/>
            <p:nvPr/>
          </p:nvSpPr>
          <p:spPr>
            <a:xfrm>
              <a:off x="4406218" y="3933368"/>
              <a:ext cx="696685" cy="69668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="" xmlns:a16="http://schemas.microsoft.com/office/drawing/2014/main" id="{71D29CDA-83C6-4746-9460-A347D3242657}"/>
              </a:ext>
            </a:extLst>
          </p:cNvPr>
          <p:cNvGrpSpPr/>
          <p:nvPr/>
        </p:nvGrpSpPr>
        <p:grpSpPr>
          <a:xfrm>
            <a:off x="5073861" y="2546403"/>
            <a:ext cx="2053201" cy="1340997"/>
            <a:chOff x="1619478" y="2354944"/>
            <a:chExt cx="3483425" cy="2275112"/>
          </a:xfrm>
        </p:grpSpPr>
        <p:sp>
          <p:nvSpPr>
            <p:cNvPr id="14" name="矩形 13">
              <a:extLst>
                <a:ext uri="{FF2B5EF4-FFF2-40B4-BE49-F238E27FC236}">
                  <a16:creationId xmlns="" xmlns:a16="http://schemas.microsoft.com/office/drawing/2014/main" id="{437BA8D5-FFC4-45E0-9100-3C122CEBA7A2}"/>
                </a:ext>
              </a:extLst>
            </p:cNvPr>
            <p:cNvSpPr/>
            <p:nvPr/>
          </p:nvSpPr>
          <p:spPr>
            <a:xfrm>
              <a:off x="1619478" y="2354944"/>
              <a:ext cx="3483425" cy="157842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5" name="矩形 14">
              <a:extLst>
                <a:ext uri="{FF2B5EF4-FFF2-40B4-BE49-F238E27FC236}">
                  <a16:creationId xmlns="" xmlns:a16="http://schemas.microsoft.com/office/drawing/2014/main" id="{25CC8C2A-5082-4323-9825-295333F0DFD3}"/>
                </a:ext>
              </a:extLst>
            </p:cNvPr>
            <p:cNvSpPr/>
            <p:nvPr/>
          </p:nvSpPr>
          <p:spPr>
            <a:xfrm>
              <a:off x="1619478" y="3933371"/>
              <a:ext cx="696685" cy="696685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矩形 15">
              <a:extLst>
                <a:ext uri="{FF2B5EF4-FFF2-40B4-BE49-F238E27FC236}">
                  <a16:creationId xmlns="" xmlns:a16="http://schemas.microsoft.com/office/drawing/2014/main" id="{677EEF1E-C30C-41E0-9E0A-FE7BC84912A8}"/>
                </a:ext>
              </a:extLst>
            </p:cNvPr>
            <p:cNvSpPr/>
            <p:nvPr/>
          </p:nvSpPr>
          <p:spPr>
            <a:xfrm>
              <a:off x="2316163" y="3933370"/>
              <a:ext cx="696685" cy="696685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矩形 16">
              <a:extLst>
                <a:ext uri="{FF2B5EF4-FFF2-40B4-BE49-F238E27FC236}">
                  <a16:creationId xmlns="" xmlns:a16="http://schemas.microsoft.com/office/drawing/2014/main" id="{F546E2F3-FC80-42EF-A3FE-AA90023643A2}"/>
                </a:ext>
              </a:extLst>
            </p:cNvPr>
            <p:cNvSpPr/>
            <p:nvPr/>
          </p:nvSpPr>
          <p:spPr>
            <a:xfrm>
              <a:off x="3012848" y="3933369"/>
              <a:ext cx="696685" cy="696685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矩形 17">
              <a:extLst>
                <a:ext uri="{FF2B5EF4-FFF2-40B4-BE49-F238E27FC236}">
                  <a16:creationId xmlns="" xmlns:a16="http://schemas.microsoft.com/office/drawing/2014/main" id="{65EF5B01-C1D5-45E2-B5AB-36BBC50139F5}"/>
                </a:ext>
              </a:extLst>
            </p:cNvPr>
            <p:cNvSpPr/>
            <p:nvPr/>
          </p:nvSpPr>
          <p:spPr>
            <a:xfrm>
              <a:off x="3709533" y="3933369"/>
              <a:ext cx="696685" cy="696685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矩形 18">
              <a:extLst>
                <a:ext uri="{FF2B5EF4-FFF2-40B4-BE49-F238E27FC236}">
                  <a16:creationId xmlns="" xmlns:a16="http://schemas.microsoft.com/office/drawing/2014/main" id="{B9AA8750-F855-4C32-8E63-EE96BA210F0D}"/>
                </a:ext>
              </a:extLst>
            </p:cNvPr>
            <p:cNvSpPr/>
            <p:nvPr/>
          </p:nvSpPr>
          <p:spPr>
            <a:xfrm>
              <a:off x="4406218" y="3933368"/>
              <a:ext cx="696685" cy="696685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="" xmlns:a16="http://schemas.microsoft.com/office/drawing/2014/main" id="{234665B8-F0DD-4C8D-B3CD-AAFFCD53088B}"/>
              </a:ext>
            </a:extLst>
          </p:cNvPr>
          <p:cNvGrpSpPr/>
          <p:nvPr/>
        </p:nvGrpSpPr>
        <p:grpSpPr>
          <a:xfrm>
            <a:off x="8397084" y="2546403"/>
            <a:ext cx="2053201" cy="1340997"/>
            <a:chOff x="1619478" y="2354944"/>
            <a:chExt cx="3483425" cy="2275112"/>
          </a:xfrm>
        </p:grpSpPr>
        <p:sp>
          <p:nvSpPr>
            <p:cNvPr id="21" name="矩形 20">
              <a:extLst>
                <a:ext uri="{FF2B5EF4-FFF2-40B4-BE49-F238E27FC236}">
                  <a16:creationId xmlns="" xmlns:a16="http://schemas.microsoft.com/office/drawing/2014/main" id="{14BC4FF7-C1FB-45FC-977C-5393AC685CB7}"/>
                </a:ext>
              </a:extLst>
            </p:cNvPr>
            <p:cNvSpPr/>
            <p:nvPr/>
          </p:nvSpPr>
          <p:spPr>
            <a:xfrm>
              <a:off x="1619478" y="2354944"/>
              <a:ext cx="3483425" cy="157842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22" name="矩形 21">
              <a:extLst>
                <a:ext uri="{FF2B5EF4-FFF2-40B4-BE49-F238E27FC236}">
                  <a16:creationId xmlns="" xmlns:a16="http://schemas.microsoft.com/office/drawing/2014/main" id="{1F3CED21-34B7-431F-911F-9425D7EFE8CF}"/>
                </a:ext>
              </a:extLst>
            </p:cNvPr>
            <p:cNvSpPr/>
            <p:nvPr/>
          </p:nvSpPr>
          <p:spPr>
            <a:xfrm>
              <a:off x="1619478" y="3933371"/>
              <a:ext cx="696685" cy="696685"/>
            </a:xfrm>
            <a:prstGeom prst="rect">
              <a:avLst/>
            </a:prstGeom>
            <a:solidFill>
              <a:schemeClr val="tx2">
                <a:lumMod val="90000"/>
                <a:lumOff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矩形 22">
              <a:extLst>
                <a:ext uri="{FF2B5EF4-FFF2-40B4-BE49-F238E27FC236}">
                  <a16:creationId xmlns="" xmlns:a16="http://schemas.microsoft.com/office/drawing/2014/main" id="{462A87A5-46EB-4009-BCEA-AC1C0BCBD0D8}"/>
                </a:ext>
              </a:extLst>
            </p:cNvPr>
            <p:cNvSpPr/>
            <p:nvPr/>
          </p:nvSpPr>
          <p:spPr>
            <a:xfrm>
              <a:off x="2316163" y="3933370"/>
              <a:ext cx="696685" cy="696685"/>
            </a:xfrm>
            <a:prstGeom prst="rect">
              <a:avLst/>
            </a:pr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矩形 23">
              <a:extLst>
                <a:ext uri="{FF2B5EF4-FFF2-40B4-BE49-F238E27FC236}">
                  <a16:creationId xmlns="" xmlns:a16="http://schemas.microsoft.com/office/drawing/2014/main" id="{E66D2D63-4A90-4A72-9F2D-598E1F1E9E1E}"/>
                </a:ext>
              </a:extLst>
            </p:cNvPr>
            <p:cNvSpPr/>
            <p:nvPr/>
          </p:nvSpPr>
          <p:spPr>
            <a:xfrm>
              <a:off x="3012848" y="3933369"/>
              <a:ext cx="696685" cy="696685"/>
            </a:xfrm>
            <a:prstGeom prst="rect">
              <a:avLst/>
            </a:prstGeom>
            <a:solidFill>
              <a:schemeClr val="tx2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矩形 24">
              <a:extLst>
                <a:ext uri="{FF2B5EF4-FFF2-40B4-BE49-F238E27FC236}">
                  <a16:creationId xmlns="" xmlns:a16="http://schemas.microsoft.com/office/drawing/2014/main" id="{1D04FF7E-F4E6-469F-9A22-83F8330FCDD3}"/>
                </a:ext>
              </a:extLst>
            </p:cNvPr>
            <p:cNvSpPr/>
            <p:nvPr/>
          </p:nvSpPr>
          <p:spPr>
            <a:xfrm>
              <a:off x="3709533" y="3933369"/>
              <a:ext cx="696685" cy="696685"/>
            </a:xfrm>
            <a:prstGeom prst="rect">
              <a:avLst/>
            </a:prstGeom>
            <a:solidFill>
              <a:schemeClr val="tx2">
                <a:lumMod val="25000"/>
                <a:lumOff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矩形 25">
              <a:extLst>
                <a:ext uri="{FF2B5EF4-FFF2-40B4-BE49-F238E27FC236}">
                  <a16:creationId xmlns="" xmlns:a16="http://schemas.microsoft.com/office/drawing/2014/main" id="{44BF102F-5741-4C79-9CCC-A32A57CEC01F}"/>
                </a:ext>
              </a:extLst>
            </p:cNvPr>
            <p:cNvSpPr/>
            <p:nvPr/>
          </p:nvSpPr>
          <p:spPr>
            <a:xfrm>
              <a:off x="4406218" y="3933368"/>
              <a:ext cx="696685" cy="696685"/>
            </a:xfrm>
            <a:prstGeom prst="rect">
              <a:avLst/>
            </a:prstGeom>
            <a:solidFill>
              <a:schemeClr val="tx2">
                <a:lumMod val="10000"/>
                <a:lumOff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文本框 26">
            <a:extLst>
              <a:ext uri="{FF2B5EF4-FFF2-40B4-BE49-F238E27FC236}">
                <a16:creationId xmlns="" xmlns:a16="http://schemas.microsoft.com/office/drawing/2014/main" id="{98221C1F-425C-4A23-937E-B68AFC63B506}"/>
              </a:ext>
            </a:extLst>
          </p:cNvPr>
          <p:cNvSpPr txBox="1"/>
          <p:nvPr/>
        </p:nvSpPr>
        <p:spPr>
          <a:xfrm>
            <a:off x="2449420" y="4269435"/>
            <a:ext cx="6556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主色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="" xmlns:a16="http://schemas.microsoft.com/office/drawing/2014/main" id="{5B262805-E5B5-4F09-81B2-6610290491D4}"/>
              </a:ext>
            </a:extLst>
          </p:cNvPr>
          <p:cNvSpPr txBox="1"/>
          <p:nvPr/>
        </p:nvSpPr>
        <p:spPr>
          <a:xfrm>
            <a:off x="5772643" y="4269435"/>
            <a:ext cx="6556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辅色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="" xmlns:a16="http://schemas.microsoft.com/office/drawing/2014/main" id="{F71D19E3-81E5-4EC5-8CF7-5252BCC07FC4}"/>
              </a:ext>
            </a:extLst>
          </p:cNvPr>
          <p:cNvSpPr txBox="1"/>
          <p:nvPr/>
        </p:nvSpPr>
        <p:spPr>
          <a:xfrm>
            <a:off x="9095866" y="4269435"/>
            <a:ext cx="6556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灰色</a:t>
            </a:r>
          </a:p>
        </p:txBody>
      </p:sp>
    </p:spTree>
    <p:extLst>
      <p:ext uri="{BB962C8B-B14F-4D97-AF65-F5344CB8AC3E}">
        <p14:creationId xmlns:p14="http://schemas.microsoft.com/office/powerpoint/2010/main" val="231532534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="" xmlns:a16="http://schemas.microsoft.com/office/drawing/2014/main" id="{AFBBB07F-1CB9-4DC3-AE52-462F4E8B0766}"/>
              </a:ext>
            </a:extLst>
          </p:cNvPr>
          <p:cNvSpPr txBox="1"/>
          <p:nvPr/>
        </p:nvSpPr>
        <p:spPr>
          <a:xfrm>
            <a:off x="512383" y="333830"/>
            <a:ext cx="55351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/</a:t>
            </a:r>
            <a:r>
              <a:rPr lang="zh-CN" altLang="en-US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图片来源</a:t>
            </a:r>
            <a:r>
              <a:rPr lang="en-US" altLang="zh-CN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/</a:t>
            </a:r>
            <a:endParaRPr lang="zh-CN" altLang="en-US" sz="4800" spc="100" dirty="0">
              <a:solidFill>
                <a:schemeClr val="tx2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pic>
        <p:nvPicPr>
          <p:cNvPr id="22" name="图片 21">
            <a:extLst>
              <a:ext uri="{FF2B5EF4-FFF2-40B4-BE49-F238E27FC236}">
                <a16:creationId xmlns="" xmlns:a16="http://schemas.microsoft.com/office/drawing/2014/main" id="{42DD1098-6A43-4893-B849-3793EC04C88F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14980" y="1456765"/>
            <a:ext cx="1796642" cy="1199438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="" xmlns:a16="http://schemas.microsoft.com/office/drawing/2014/main" id="{19235BF2-AE28-45DF-B71B-1C1D973D643C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99376" y="2948140"/>
            <a:ext cx="1796643" cy="1199439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="" xmlns:a16="http://schemas.microsoft.com/office/drawing/2014/main" id="{45016ACF-A8A9-44C2-81F8-CACA195E2F93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89534" y="2948140"/>
            <a:ext cx="1799509" cy="1199439"/>
          </a:xfrm>
          <a:prstGeom prst="rect">
            <a:avLst/>
          </a:prstGeom>
        </p:spPr>
      </p:pic>
      <p:pic>
        <p:nvPicPr>
          <p:cNvPr id="28" name="图片 27">
            <a:extLst>
              <a:ext uri="{FF2B5EF4-FFF2-40B4-BE49-F238E27FC236}">
                <a16:creationId xmlns="" xmlns:a16="http://schemas.microsoft.com/office/drawing/2014/main" id="{C06A903E-2681-41DD-8C0B-C99300055645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09219" y="2948141"/>
            <a:ext cx="1796642" cy="1199438"/>
          </a:xfrm>
          <a:prstGeom prst="rect">
            <a:avLst/>
          </a:prstGeom>
        </p:spPr>
      </p:pic>
      <p:pic>
        <p:nvPicPr>
          <p:cNvPr id="30" name="图片 29">
            <a:extLst>
              <a:ext uri="{FF2B5EF4-FFF2-40B4-BE49-F238E27FC236}">
                <a16:creationId xmlns="" xmlns:a16="http://schemas.microsoft.com/office/drawing/2014/main" id="{2E77FE51-4182-4BCC-AFE1-4920FE5A1F4D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87130" y="1456765"/>
            <a:ext cx="1796642" cy="1199438"/>
          </a:xfrm>
          <a:prstGeom prst="rect">
            <a:avLst/>
          </a:prstGeom>
        </p:spPr>
      </p:pic>
      <p:pic>
        <p:nvPicPr>
          <p:cNvPr id="32" name="图片 31">
            <a:extLst>
              <a:ext uri="{FF2B5EF4-FFF2-40B4-BE49-F238E27FC236}">
                <a16:creationId xmlns="" xmlns:a16="http://schemas.microsoft.com/office/drawing/2014/main" id="{BD5D6BE7-F4F5-4DFE-933F-68C90E59A3C5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8906" y="2948141"/>
            <a:ext cx="1796641" cy="1199438"/>
          </a:xfrm>
          <a:prstGeom prst="rect">
            <a:avLst/>
          </a:prstGeom>
        </p:spPr>
      </p:pic>
      <p:pic>
        <p:nvPicPr>
          <p:cNvPr id="34" name="图片 33">
            <a:extLst>
              <a:ext uri="{FF2B5EF4-FFF2-40B4-BE49-F238E27FC236}">
                <a16:creationId xmlns="" xmlns:a16="http://schemas.microsoft.com/office/drawing/2014/main" id="{C9982497-188A-4943-B6A8-22BC2AD434E7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01055" y="1456945"/>
            <a:ext cx="1796642" cy="1199258"/>
          </a:xfrm>
          <a:prstGeom prst="rect">
            <a:avLst/>
          </a:prstGeom>
        </p:spPr>
      </p:pic>
      <p:pic>
        <p:nvPicPr>
          <p:cNvPr id="36" name="图片 35">
            <a:extLst>
              <a:ext uri="{FF2B5EF4-FFF2-40B4-BE49-F238E27FC236}">
                <a16:creationId xmlns="" xmlns:a16="http://schemas.microsoft.com/office/drawing/2014/main" id="{3FEF7A05-3A7D-4569-8E01-C7739924A107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19062" y="2948141"/>
            <a:ext cx="1796642" cy="1199438"/>
          </a:xfrm>
          <a:prstGeom prst="rect">
            <a:avLst/>
          </a:prstGeom>
        </p:spPr>
      </p:pic>
      <p:pic>
        <p:nvPicPr>
          <p:cNvPr id="38" name="图片 37">
            <a:extLst>
              <a:ext uri="{FF2B5EF4-FFF2-40B4-BE49-F238E27FC236}">
                <a16:creationId xmlns="" xmlns:a16="http://schemas.microsoft.com/office/drawing/2014/main" id="{CE06C646-9C7A-432B-92ED-9B72E480FC5C}"/>
              </a:ext>
            </a:extLst>
          </p:cNvPr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73205" y="1456765"/>
            <a:ext cx="1796641" cy="1199438"/>
          </a:xfrm>
          <a:prstGeom prst="rect">
            <a:avLst/>
          </a:prstGeom>
        </p:spPr>
      </p:pic>
      <p:pic>
        <p:nvPicPr>
          <p:cNvPr id="40" name="图片 39">
            <a:extLst>
              <a:ext uri="{FF2B5EF4-FFF2-40B4-BE49-F238E27FC236}">
                <a16:creationId xmlns="" xmlns:a16="http://schemas.microsoft.com/office/drawing/2014/main" id="{723A41E2-784D-4DF7-A00C-07FB525EF117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3888" y="1456765"/>
            <a:ext cx="1801659" cy="1199438"/>
          </a:xfrm>
          <a:prstGeom prst="rect">
            <a:avLst/>
          </a:prstGeom>
        </p:spPr>
      </p:pic>
      <p:cxnSp>
        <p:nvCxnSpPr>
          <p:cNvPr id="48" name="直接连接符 47">
            <a:extLst>
              <a:ext uri="{FF2B5EF4-FFF2-40B4-BE49-F238E27FC236}">
                <a16:creationId xmlns="" xmlns:a16="http://schemas.microsoft.com/office/drawing/2014/main" id="{F1901AAA-6992-4416-ABC5-14C2AC0F1E9F}"/>
              </a:ext>
            </a:extLst>
          </p:cNvPr>
          <p:cNvCxnSpPr>
            <a:cxnSpLocks/>
          </p:cNvCxnSpPr>
          <p:nvPr/>
        </p:nvCxnSpPr>
        <p:spPr>
          <a:xfrm>
            <a:off x="564843" y="4391400"/>
            <a:ext cx="4146779" cy="0"/>
          </a:xfrm>
          <a:prstGeom prst="line">
            <a:avLst/>
          </a:prstGeom>
          <a:ln w="15875" cap="rnd"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99000">
                  <a:schemeClr val="accent1">
                    <a:lumMod val="60000"/>
                    <a:lumOff val="40000"/>
                  </a:schemeClr>
                </a:gs>
              </a:gsLst>
              <a:lin ang="0" scaled="1"/>
              <a:tileRect/>
            </a:gra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接连接符 48">
            <a:extLst>
              <a:ext uri="{FF2B5EF4-FFF2-40B4-BE49-F238E27FC236}">
                <a16:creationId xmlns="" xmlns:a16="http://schemas.microsoft.com/office/drawing/2014/main" id="{F74F0693-159E-4364-B9AD-AC4FF2A1842D}"/>
              </a:ext>
            </a:extLst>
          </p:cNvPr>
          <p:cNvCxnSpPr>
            <a:cxnSpLocks/>
          </p:cNvCxnSpPr>
          <p:nvPr/>
        </p:nvCxnSpPr>
        <p:spPr>
          <a:xfrm>
            <a:off x="7225874" y="5677922"/>
            <a:ext cx="4338295" cy="0"/>
          </a:xfrm>
          <a:prstGeom prst="line">
            <a:avLst/>
          </a:prstGeom>
          <a:ln w="15875" cap="rnd"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99000">
                  <a:schemeClr val="accent1">
                    <a:lumMod val="60000"/>
                    <a:lumOff val="40000"/>
                  </a:schemeClr>
                </a:gs>
              </a:gsLst>
              <a:lin ang="0" scaled="1"/>
              <a:tileRect/>
            </a:gra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文本框 49">
            <a:extLst>
              <a:ext uri="{FF2B5EF4-FFF2-40B4-BE49-F238E27FC236}">
                <a16:creationId xmlns="" xmlns:a16="http://schemas.microsoft.com/office/drawing/2014/main" id="{685C87BF-9217-4BD1-84B8-59487A177253}"/>
              </a:ext>
            </a:extLst>
          </p:cNvPr>
          <p:cNvSpPr txBox="1"/>
          <p:nvPr/>
        </p:nvSpPr>
        <p:spPr>
          <a:xfrm>
            <a:off x="665463" y="4593950"/>
            <a:ext cx="10923580" cy="9098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accent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▪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学校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LOGO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来自</a:t>
            </a:r>
            <a:r>
              <a:rPr lang="en-US" altLang="zh-CN" sz="14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Alibaba Sans" panose="020B0503020203040204" pitchFamily="34" charset="0"/>
                <a:ea typeface="思源黑体 CN Light" panose="020B0300000000000000" pitchFamily="34" charset="-122"/>
                <a:cs typeface="Alibaba Sans" panose="020B0503020203040204" pitchFamily="34" charset="0"/>
              </a:rPr>
              <a:t>iSlide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插图库，属于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CC0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版权协议素材，可以免费商用。</a:t>
            </a:r>
            <a:endParaRPr lang="en-US" altLang="zh-CN" sz="1400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accent2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▪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图片来自</a:t>
            </a:r>
            <a:r>
              <a:rPr lang="zh-CN" altLang="en-US" sz="1400" b="1" dirty="0">
                <a:solidFill>
                  <a:schemeClr val="accent1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广东工业大学摄影协会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和</a:t>
            </a:r>
            <a:r>
              <a:rPr lang="zh-CN" altLang="en-US" sz="1400" b="1" dirty="0">
                <a:solidFill>
                  <a:schemeClr val="accent1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共青团广东工业大学委员会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，感谢以上两个机构为本次母校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Alibaba Sans" panose="020B0503020203040204" pitchFamily="34" charset="0"/>
                <a:ea typeface="思源黑体 CN Light" panose="020B0300000000000000" pitchFamily="34" charset="-122"/>
                <a:cs typeface="Alibaba Sans" panose="020B0503020203040204" pitchFamily="34" charset="0"/>
              </a:rPr>
              <a:t>PPT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模板设计提供了高质量的校园图片素材，如需另作他用，请找相应机构授权。</a:t>
            </a:r>
          </a:p>
        </p:txBody>
      </p:sp>
    </p:spTree>
    <p:extLst>
      <p:ext uri="{BB962C8B-B14F-4D97-AF65-F5344CB8AC3E}">
        <p14:creationId xmlns:p14="http://schemas.microsoft.com/office/powerpoint/2010/main" val="337662316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="" xmlns:a16="http://schemas.microsoft.com/office/drawing/2014/main" id="{B561C6F9-AF55-4757-AABB-1D33989244F7}"/>
              </a:ext>
            </a:extLst>
          </p:cNvPr>
          <p:cNvSpPr txBox="1"/>
          <p:nvPr/>
        </p:nvSpPr>
        <p:spPr>
          <a:xfrm>
            <a:off x="512382" y="333830"/>
            <a:ext cx="76713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/PPT</a:t>
            </a:r>
            <a:r>
              <a:rPr lang="zh-CN" altLang="en-US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教程一：一键换色</a:t>
            </a:r>
            <a:r>
              <a:rPr lang="en-US" altLang="zh-CN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/</a:t>
            </a:r>
            <a:endParaRPr lang="zh-CN" altLang="en-US" sz="4800" spc="100" dirty="0">
              <a:solidFill>
                <a:schemeClr val="tx2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pic>
        <p:nvPicPr>
          <p:cNvPr id="12" name="图片 11">
            <a:extLst>
              <a:ext uri="{FF2B5EF4-FFF2-40B4-BE49-F238E27FC236}">
                <a16:creationId xmlns="" xmlns:a16="http://schemas.microsoft.com/office/drawing/2014/main" id="{97FAFB3F-9A22-4C2F-9C44-D7DC2809080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19970"/>
          <a:stretch/>
        </p:blipFill>
        <p:spPr>
          <a:xfrm>
            <a:off x="623887" y="1450917"/>
            <a:ext cx="10944225" cy="1241018"/>
          </a:xfrm>
          <a:prstGeom prst="rect">
            <a:avLst/>
          </a:prstGeom>
        </p:spPr>
      </p:pic>
      <p:sp>
        <p:nvSpPr>
          <p:cNvPr id="17" name="文本框 16">
            <a:extLst>
              <a:ext uri="{FF2B5EF4-FFF2-40B4-BE49-F238E27FC236}">
                <a16:creationId xmlns="" xmlns:a16="http://schemas.microsoft.com/office/drawing/2014/main" id="{B6786885-2EF1-40CD-896D-FA011DA666B7}"/>
              </a:ext>
            </a:extLst>
          </p:cNvPr>
          <p:cNvSpPr txBox="1"/>
          <p:nvPr/>
        </p:nvSpPr>
        <p:spPr>
          <a:xfrm>
            <a:off x="558575" y="4849648"/>
            <a:ext cx="5264376" cy="7832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dirty="0">
                <a:solidFill>
                  <a:schemeClr val="accent1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▪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菜单栏“设计”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——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“变体”下拉符号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——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颜色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  <a:p>
            <a:pPr algn="just" hangingPunct="0">
              <a:lnSpc>
                <a:spcPct val="130000"/>
              </a:lnSpc>
            </a:pPr>
            <a:r>
              <a:rPr lang="zh-CN" altLang="en-US" dirty="0">
                <a:solidFill>
                  <a:schemeClr val="accent1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▪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选择任意一种你喜欢的颜色即可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sp>
        <p:nvSpPr>
          <p:cNvPr id="19" name="矩形 18">
            <a:extLst>
              <a:ext uri="{FF2B5EF4-FFF2-40B4-BE49-F238E27FC236}">
                <a16:creationId xmlns="" xmlns:a16="http://schemas.microsoft.com/office/drawing/2014/main" id="{C3064B20-F7A5-492B-B253-99C49F7CEE43}"/>
              </a:ext>
            </a:extLst>
          </p:cNvPr>
          <p:cNvSpPr/>
          <p:nvPr/>
        </p:nvSpPr>
        <p:spPr>
          <a:xfrm>
            <a:off x="2332509" y="1692047"/>
            <a:ext cx="508000" cy="288914"/>
          </a:xfrm>
          <a:prstGeom prst="rect">
            <a:avLst/>
          </a:prstGeom>
          <a:noFill/>
          <a:ln w="508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矩形 20">
            <a:extLst>
              <a:ext uri="{FF2B5EF4-FFF2-40B4-BE49-F238E27FC236}">
                <a16:creationId xmlns="" xmlns:a16="http://schemas.microsoft.com/office/drawing/2014/main" id="{FE677D47-9CE7-4B71-8092-FEA93888051A}"/>
              </a:ext>
            </a:extLst>
          </p:cNvPr>
          <p:cNvSpPr/>
          <p:nvPr/>
        </p:nvSpPr>
        <p:spPr>
          <a:xfrm>
            <a:off x="9831836" y="2287788"/>
            <a:ext cx="357187" cy="288914"/>
          </a:xfrm>
          <a:prstGeom prst="rect">
            <a:avLst/>
          </a:prstGeom>
          <a:noFill/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6" name="直接连接符 25">
            <a:extLst>
              <a:ext uri="{FF2B5EF4-FFF2-40B4-BE49-F238E27FC236}">
                <a16:creationId xmlns="" xmlns:a16="http://schemas.microsoft.com/office/drawing/2014/main" id="{1CCD5921-9305-4D81-9D3C-282BF63345DF}"/>
              </a:ext>
            </a:extLst>
          </p:cNvPr>
          <p:cNvCxnSpPr>
            <a:cxnSpLocks/>
          </p:cNvCxnSpPr>
          <p:nvPr/>
        </p:nvCxnSpPr>
        <p:spPr>
          <a:xfrm>
            <a:off x="623888" y="5702089"/>
            <a:ext cx="10944224" cy="0"/>
          </a:xfrm>
          <a:prstGeom prst="line">
            <a:avLst/>
          </a:prstGeom>
          <a:ln>
            <a:solidFill>
              <a:schemeClr val="tx2">
                <a:lumMod val="25000"/>
                <a:lumOff val="75000"/>
                <a:alpha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图片 4">
            <a:extLst>
              <a:ext uri="{FF2B5EF4-FFF2-40B4-BE49-F238E27FC236}">
                <a16:creationId xmlns="" xmlns:a16="http://schemas.microsoft.com/office/drawing/2014/main" id="{4CE8915B-CCBC-4323-B2FD-060008F0024E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3888" y="2845568"/>
            <a:ext cx="3672750" cy="1850447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="" xmlns:a16="http://schemas.microsoft.com/office/drawing/2014/main" id="{DA6D76F3-573D-421E-A867-8DB4DA0CF43E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96638" y="2845584"/>
            <a:ext cx="3672718" cy="1850431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="" xmlns:a16="http://schemas.microsoft.com/office/drawing/2014/main" id="{07B14438-95DA-4C56-9E59-535020914D6D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95364" y="2845568"/>
            <a:ext cx="3672719" cy="1850431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="" xmlns:a16="http://schemas.microsoft.com/office/drawing/2014/main" id="{4591D4EA-5F3F-4D14-BF85-27AB02308C64}"/>
              </a:ext>
            </a:extLst>
          </p:cNvPr>
          <p:cNvGrpSpPr/>
          <p:nvPr/>
        </p:nvGrpSpPr>
        <p:grpSpPr>
          <a:xfrm rot="5400000">
            <a:off x="7754979" y="4680343"/>
            <a:ext cx="779776" cy="217265"/>
            <a:chOff x="5459099" y="1982184"/>
            <a:chExt cx="779776" cy="217265"/>
          </a:xfrm>
        </p:grpSpPr>
        <p:cxnSp>
          <p:nvCxnSpPr>
            <p:cNvPr id="14" name="直接连接符 13">
              <a:extLst>
                <a:ext uri="{FF2B5EF4-FFF2-40B4-BE49-F238E27FC236}">
                  <a16:creationId xmlns="" xmlns:a16="http://schemas.microsoft.com/office/drawing/2014/main" id="{30DD19D1-3B26-4CD6-8A19-727CC1AB731C}"/>
                </a:ext>
              </a:extLst>
            </p:cNvPr>
            <p:cNvCxnSpPr>
              <a:cxnSpLocks/>
            </p:cNvCxnSpPr>
            <p:nvPr/>
          </p:nvCxnSpPr>
          <p:spPr>
            <a:xfrm rot="16200000" flipV="1">
              <a:off x="5795807" y="1754109"/>
              <a:ext cx="0" cy="673415"/>
            </a:xfrm>
            <a:prstGeom prst="line">
              <a:avLst/>
            </a:prstGeom>
            <a:ln w="19050" cap="rnd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alpha val="0"/>
                    </a:schemeClr>
                  </a:gs>
                </a:gsLst>
                <a:lin ang="5400000" scaled="1"/>
                <a:tileRect/>
              </a:gra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椭圆 14">
              <a:extLst>
                <a:ext uri="{FF2B5EF4-FFF2-40B4-BE49-F238E27FC236}">
                  <a16:creationId xmlns="" xmlns:a16="http://schemas.microsoft.com/office/drawing/2014/main" id="{5BA23368-D1CD-4490-A35F-48A04638BB4F}"/>
                </a:ext>
              </a:extLst>
            </p:cNvPr>
            <p:cNvSpPr/>
            <p:nvPr/>
          </p:nvSpPr>
          <p:spPr>
            <a:xfrm>
              <a:off x="6057106" y="2015410"/>
              <a:ext cx="150813" cy="150813"/>
            </a:xfrm>
            <a:prstGeom prst="ellipse">
              <a:avLst/>
            </a:prstGeom>
            <a:noFill/>
            <a:ln>
              <a:gradFill flip="none" rotWithShape="1">
                <a:gsLst>
                  <a:gs pos="97581">
                    <a:schemeClr val="accent1"/>
                  </a:gs>
                  <a:gs pos="0">
                    <a:schemeClr val="accent1">
                      <a:lumMod val="20000"/>
                      <a:lumOff val="8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椭圆 15">
              <a:extLst>
                <a:ext uri="{FF2B5EF4-FFF2-40B4-BE49-F238E27FC236}">
                  <a16:creationId xmlns="" xmlns:a16="http://schemas.microsoft.com/office/drawing/2014/main" id="{CEA1D807-E36E-4FF6-9C2B-466F17F14AFA}"/>
                </a:ext>
              </a:extLst>
            </p:cNvPr>
            <p:cNvSpPr/>
            <p:nvPr/>
          </p:nvSpPr>
          <p:spPr>
            <a:xfrm>
              <a:off x="6021610" y="1982184"/>
              <a:ext cx="217265" cy="217265"/>
            </a:xfrm>
            <a:prstGeom prst="ellipse">
              <a:avLst/>
            </a:prstGeom>
            <a:noFill/>
            <a:ln>
              <a:gradFill flip="none" rotWithShape="1">
                <a:gsLst>
                  <a:gs pos="97581">
                    <a:schemeClr val="accent1"/>
                  </a:gs>
                  <a:gs pos="0">
                    <a:schemeClr val="accent1">
                      <a:lumMod val="20000"/>
                      <a:lumOff val="8000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5" name="文本框 24">
            <a:extLst>
              <a:ext uri="{FF2B5EF4-FFF2-40B4-BE49-F238E27FC236}">
                <a16:creationId xmlns="" xmlns:a16="http://schemas.microsoft.com/office/drawing/2014/main" id="{5DABD6BF-D0A9-4361-ACE5-B3255C525614}"/>
              </a:ext>
            </a:extLst>
          </p:cNvPr>
          <p:cNvSpPr txBox="1"/>
          <p:nvPr/>
        </p:nvSpPr>
        <p:spPr>
          <a:xfrm>
            <a:off x="6999684" y="5271457"/>
            <a:ext cx="229036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/ </a:t>
            </a:r>
            <a:r>
              <a: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多色可选，总有一种你喜欢</a:t>
            </a:r>
            <a:r>
              <a:rPr lang="en-US" altLang="zh-CN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~ /</a:t>
            </a:r>
            <a:endParaRPr lang="zh-CN" altLang="en-US" sz="1200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="" xmlns:a16="http://schemas.microsoft.com/office/drawing/2014/main" id="{A3330095-F2AD-4B3D-A72E-ED74CF8BE85F}"/>
              </a:ext>
            </a:extLst>
          </p:cNvPr>
          <p:cNvSpPr txBox="1"/>
          <p:nvPr/>
        </p:nvSpPr>
        <p:spPr>
          <a:xfrm>
            <a:off x="2104708" y="1144329"/>
            <a:ext cx="7111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①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="" xmlns:a16="http://schemas.microsoft.com/office/drawing/2014/main" id="{A1AB87E2-A8C1-4143-8732-BCF39FE9AA3A}"/>
              </a:ext>
            </a:extLst>
          </p:cNvPr>
          <p:cNvSpPr txBox="1"/>
          <p:nvPr/>
        </p:nvSpPr>
        <p:spPr>
          <a:xfrm>
            <a:off x="9290050" y="2457164"/>
            <a:ext cx="7111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②</a:t>
            </a:r>
          </a:p>
        </p:txBody>
      </p:sp>
    </p:spTree>
    <p:extLst>
      <p:ext uri="{BB962C8B-B14F-4D97-AF65-F5344CB8AC3E}">
        <p14:creationId xmlns:p14="http://schemas.microsoft.com/office/powerpoint/2010/main" val="2180901046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="" xmlns:a16="http://schemas.microsoft.com/office/drawing/2014/main" id="{9688EC51-C905-48F4-AAB6-88B5FA59A52E}"/>
              </a:ext>
            </a:extLst>
          </p:cNvPr>
          <p:cNvSpPr txBox="1"/>
          <p:nvPr/>
        </p:nvSpPr>
        <p:spPr>
          <a:xfrm>
            <a:off x="512382" y="333830"/>
            <a:ext cx="771071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/PPT</a:t>
            </a:r>
            <a:r>
              <a:rPr lang="zh-CN" altLang="en-US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教程二：曲线装饰</a:t>
            </a:r>
            <a:r>
              <a:rPr lang="en-US" altLang="zh-CN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/</a:t>
            </a:r>
            <a:endParaRPr lang="zh-CN" altLang="en-US" sz="4800" spc="100" dirty="0">
              <a:solidFill>
                <a:schemeClr val="tx2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sp>
        <p:nvSpPr>
          <p:cNvPr id="3" name="任意多边形: 形状 2">
            <a:extLst>
              <a:ext uri="{FF2B5EF4-FFF2-40B4-BE49-F238E27FC236}">
                <a16:creationId xmlns="" xmlns:a16="http://schemas.microsoft.com/office/drawing/2014/main" id="{56D87687-F95C-4473-B3AD-061A03DBC802}"/>
              </a:ext>
            </a:extLst>
          </p:cNvPr>
          <p:cNvSpPr/>
          <p:nvPr/>
        </p:nvSpPr>
        <p:spPr>
          <a:xfrm>
            <a:off x="1759177" y="2422235"/>
            <a:ext cx="4135516" cy="343343"/>
          </a:xfrm>
          <a:custGeom>
            <a:avLst/>
            <a:gdLst>
              <a:gd name="connsiteX0" fmla="*/ 0 w 9724572"/>
              <a:gd name="connsiteY0" fmla="*/ 1228170 h 2186248"/>
              <a:gd name="connsiteX1" fmla="*/ 1030515 w 9724572"/>
              <a:gd name="connsiteY1" fmla="*/ 23484 h 2186248"/>
              <a:gd name="connsiteX2" fmla="*/ 2873829 w 9724572"/>
              <a:gd name="connsiteY2" fmla="*/ 2186113 h 2186248"/>
              <a:gd name="connsiteX3" fmla="*/ 4209143 w 9724572"/>
              <a:gd name="connsiteY3" fmla="*/ 139598 h 2186248"/>
              <a:gd name="connsiteX4" fmla="*/ 5820229 w 9724572"/>
              <a:gd name="connsiteY4" fmla="*/ 2128056 h 2186248"/>
              <a:gd name="connsiteX5" fmla="*/ 7837715 w 9724572"/>
              <a:gd name="connsiteY5" fmla="*/ 37998 h 2186248"/>
              <a:gd name="connsiteX6" fmla="*/ 9245600 w 9724572"/>
              <a:gd name="connsiteY6" fmla="*/ 1910341 h 2186248"/>
              <a:gd name="connsiteX7" fmla="*/ 9724572 w 9724572"/>
              <a:gd name="connsiteY7" fmla="*/ 1852284 h 2186248"/>
              <a:gd name="connsiteX0" fmla="*/ 0 w 10479315"/>
              <a:gd name="connsiteY0" fmla="*/ 1988924 h 2163230"/>
              <a:gd name="connsiteX1" fmla="*/ 1785258 w 10479315"/>
              <a:gd name="connsiteY1" fmla="*/ 466 h 2163230"/>
              <a:gd name="connsiteX2" fmla="*/ 3628572 w 10479315"/>
              <a:gd name="connsiteY2" fmla="*/ 2163095 h 2163230"/>
              <a:gd name="connsiteX3" fmla="*/ 4963886 w 10479315"/>
              <a:gd name="connsiteY3" fmla="*/ 116580 h 2163230"/>
              <a:gd name="connsiteX4" fmla="*/ 6574972 w 10479315"/>
              <a:gd name="connsiteY4" fmla="*/ 2105038 h 2163230"/>
              <a:gd name="connsiteX5" fmla="*/ 8592458 w 10479315"/>
              <a:gd name="connsiteY5" fmla="*/ 14980 h 2163230"/>
              <a:gd name="connsiteX6" fmla="*/ 10000343 w 10479315"/>
              <a:gd name="connsiteY6" fmla="*/ 1887323 h 2163230"/>
              <a:gd name="connsiteX7" fmla="*/ 10479315 w 10479315"/>
              <a:gd name="connsiteY7" fmla="*/ 1829266 h 2163230"/>
              <a:gd name="connsiteX0" fmla="*/ 0 w 10479315"/>
              <a:gd name="connsiteY0" fmla="*/ 1988787 h 2163093"/>
              <a:gd name="connsiteX1" fmla="*/ 1785258 w 10479315"/>
              <a:gd name="connsiteY1" fmla="*/ 329 h 2163093"/>
              <a:gd name="connsiteX2" fmla="*/ 3628572 w 10479315"/>
              <a:gd name="connsiteY2" fmla="*/ 2162958 h 2163093"/>
              <a:gd name="connsiteX3" fmla="*/ 4963886 w 10479315"/>
              <a:gd name="connsiteY3" fmla="*/ 116443 h 2163093"/>
              <a:gd name="connsiteX4" fmla="*/ 6574972 w 10479315"/>
              <a:gd name="connsiteY4" fmla="*/ 2104901 h 2163093"/>
              <a:gd name="connsiteX5" fmla="*/ 8592458 w 10479315"/>
              <a:gd name="connsiteY5" fmla="*/ 14843 h 2163093"/>
              <a:gd name="connsiteX6" fmla="*/ 10000343 w 10479315"/>
              <a:gd name="connsiteY6" fmla="*/ 1887186 h 2163093"/>
              <a:gd name="connsiteX7" fmla="*/ 10479315 w 10479315"/>
              <a:gd name="connsiteY7" fmla="*/ 1829129 h 2163093"/>
              <a:gd name="connsiteX0" fmla="*/ 0 w 11408229"/>
              <a:gd name="connsiteY0" fmla="*/ 2206191 h 2206191"/>
              <a:gd name="connsiteX1" fmla="*/ 2714172 w 11408229"/>
              <a:gd name="connsiteY1" fmla="*/ 19 h 2206191"/>
              <a:gd name="connsiteX2" fmla="*/ 4557486 w 11408229"/>
              <a:gd name="connsiteY2" fmla="*/ 2162648 h 2206191"/>
              <a:gd name="connsiteX3" fmla="*/ 5892800 w 11408229"/>
              <a:gd name="connsiteY3" fmla="*/ 116133 h 2206191"/>
              <a:gd name="connsiteX4" fmla="*/ 7503886 w 11408229"/>
              <a:gd name="connsiteY4" fmla="*/ 2104591 h 2206191"/>
              <a:gd name="connsiteX5" fmla="*/ 9521372 w 11408229"/>
              <a:gd name="connsiteY5" fmla="*/ 14533 h 2206191"/>
              <a:gd name="connsiteX6" fmla="*/ 10929257 w 11408229"/>
              <a:gd name="connsiteY6" fmla="*/ 1886876 h 2206191"/>
              <a:gd name="connsiteX7" fmla="*/ 11408229 w 11408229"/>
              <a:gd name="connsiteY7" fmla="*/ 1828819 h 2206191"/>
              <a:gd name="connsiteX0" fmla="*/ 0 w 11408229"/>
              <a:gd name="connsiteY0" fmla="*/ 2206191 h 2206191"/>
              <a:gd name="connsiteX1" fmla="*/ 2714172 w 11408229"/>
              <a:gd name="connsiteY1" fmla="*/ 19 h 2206191"/>
              <a:gd name="connsiteX2" fmla="*/ 4557486 w 11408229"/>
              <a:gd name="connsiteY2" fmla="*/ 2162648 h 2206191"/>
              <a:gd name="connsiteX3" fmla="*/ 5892800 w 11408229"/>
              <a:gd name="connsiteY3" fmla="*/ 116133 h 2206191"/>
              <a:gd name="connsiteX4" fmla="*/ 7503886 w 11408229"/>
              <a:gd name="connsiteY4" fmla="*/ 2104591 h 2206191"/>
              <a:gd name="connsiteX5" fmla="*/ 9521372 w 11408229"/>
              <a:gd name="connsiteY5" fmla="*/ 14533 h 2206191"/>
              <a:gd name="connsiteX6" fmla="*/ 10929257 w 11408229"/>
              <a:gd name="connsiteY6" fmla="*/ 1886876 h 2206191"/>
              <a:gd name="connsiteX7" fmla="*/ 11408229 w 11408229"/>
              <a:gd name="connsiteY7" fmla="*/ 1828819 h 2206191"/>
              <a:gd name="connsiteX0" fmla="*/ 0 w 11408229"/>
              <a:gd name="connsiteY0" fmla="*/ 2206191 h 2206191"/>
              <a:gd name="connsiteX1" fmla="*/ 2714172 w 11408229"/>
              <a:gd name="connsiteY1" fmla="*/ 19 h 2206191"/>
              <a:gd name="connsiteX2" fmla="*/ 4557486 w 11408229"/>
              <a:gd name="connsiteY2" fmla="*/ 2162648 h 2206191"/>
              <a:gd name="connsiteX3" fmla="*/ 6313715 w 11408229"/>
              <a:gd name="connsiteY3" fmla="*/ 58076 h 2206191"/>
              <a:gd name="connsiteX4" fmla="*/ 7503886 w 11408229"/>
              <a:gd name="connsiteY4" fmla="*/ 2104591 h 2206191"/>
              <a:gd name="connsiteX5" fmla="*/ 9521372 w 11408229"/>
              <a:gd name="connsiteY5" fmla="*/ 14533 h 2206191"/>
              <a:gd name="connsiteX6" fmla="*/ 10929257 w 11408229"/>
              <a:gd name="connsiteY6" fmla="*/ 1886876 h 2206191"/>
              <a:gd name="connsiteX7" fmla="*/ 11408229 w 11408229"/>
              <a:gd name="connsiteY7" fmla="*/ 1828819 h 2206191"/>
              <a:gd name="connsiteX0" fmla="*/ 0 w 11408229"/>
              <a:gd name="connsiteY0" fmla="*/ 2206191 h 2206191"/>
              <a:gd name="connsiteX1" fmla="*/ 2714172 w 11408229"/>
              <a:gd name="connsiteY1" fmla="*/ 19 h 2206191"/>
              <a:gd name="connsiteX2" fmla="*/ 4557486 w 11408229"/>
              <a:gd name="connsiteY2" fmla="*/ 2162648 h 2206191"/>
              <a:gd name="connsiteX3" fmla="*/ 6139544 w 11408229"/>
              <a:gd name="connsiteY3" fmla="*/ 58076 h 2206191"/>
              <a:gd name="connsiteX4" fmla="*/ 7503886 w 11408229"/>
              <a:gd name="connsiteY4" fmla="*/ 2104591 h 2206191"/>
              <a:gd name="connsiteX5" fmla="*/ 9521372 w 11408229"/>
              <a:gd name="connsiteY5" fmla="*/ 14533 h 2206191"/>
              <a:gd name="connsiteX6" fmla="*/ 10929257 w 11408229"/>
              <a:gd name="connsiteY6" fmla="*/ 1886876 h 2206191"/>
              <a:gd name="connsiteX7" fmla="*/ 11408229 w 11408229"/>
              <a:gd name="connsiteY7" fmla="*/ 1828819 h 2206191"/>
              <a:gd name="connsiteX0" fmla="*/ 0 w 11408229"/>
              <a:gd name="connsiteY0" fmla="*/ 2224347 h 2224347"/>
              <a:gd name="connsiteX1" fmla="*/ 2714172 w 11408229"/>
              <a:gd name="connsiteY1" fmla="*/ 18175 h 2224347"/>
              <a:gd name="connsiteX2" fmla="*/ 4557486 w 11408229"/>
              <a:gd name="connsiteY2" fmla="*/ 2180804 h 2224347"/>
              <a:gd name="connsiteX3" fmla="*/ 6139544 w 11408229"/>
              <a:gd name="connsiteY3" fmla="*/ 32 h 2224347"/>
              <a:gd name="connsiteX4" fmla="*/ 7503886 w 11408229"/>
              <a:gd name="connsiteY4" fmla="*/ 2122747 h 2224347"/>
              <a:gd name="connsiteX5" fmla="*/ 9521372 w 11408229"/>
              <a:gd name="connsiteY5" fmla="*/ 32689 h 2224347"/>
              <a:gd name="connsiteX6" fmla="*/ 10929257 w 11408229"/>
              <a:gd name="connsiteY6" fmla="*/ 1905032 h 2224347"/>
              <a:gd name="connsiteX7" fmla="*/ 11408229 w 11408229"/>
              <a:gd name="connsiteY7" fmla="*/ 1846975 h 2224347"/>
              <a:gd name="connsiteX0" fmla="*/ 0 w 11408229"/>
              <a:gd name="connsiteY0" fmla="*/ 2224435 h 2234235"/>
              <a:gd name="connsiteX1" fmla="*/ 2714172 w 11408229"/>
              <a:gd name="connsiteY1" fmla="*/ 18263 h 2234235"/>
              <a:gd name="connsiteX2" fmla="*/ 4488906 w 11408229"/>
              <a:gd name="connsiteY2" fmla="*/ 2234232 h 2234235"/>
              <a:gd name="connsiteX3" fmla="*/ 6139544 w 11408229"/>
              <a:gd name="connsiteY3" fmla="*/ 120 h 2234235"/>
              <a:gd name="connsiteX4" fmla="*/ 7503886 w 11408229"/>
              <a:gd name="connsiteY4" fmla="*/ 2122835 h 2234235"/>
              <a:gd name="connsiteX5" fmla="*/ 9521372 w 11408229"/>
              <a:gd name="connsiteY5" fmla="*/ 32777 h 2234235"/>
              <a:gd name="connsiteX6" fmla="*/ 10929257 w 11408229"/>
              <a:gd name="connsiteY6" fmla="*/ 1905120 h 2234235"/>
              <a:gd name="connsiteX7" fmla="*/ 11408229 w 11408229"/>
              <a:gd name="connsiteY7" fmla="*/ 1847063 h 2234235"/>
              <a:gd name="connsiteX0" fmla="*/ 0 w 11408229"/>
              <a:gd name="connsiteY0" fmla="*/ 2224319 h 2252269"/>
              <a:gd name="connsiteX1" fmla="*/ 2714172 w 11408229"/>
              <a:gd name="connsiteY1" fmla="*/ 18147 h 2252269"/>
              <a:gd name="connsiteX2" fmla="*/ 4488906 w 11408229"/>
              <a:gd name="connsiteY2" fmla="*/ 2234116 h 2252269"/>
              <a:gd name="connsiteX3" fmla="*/ 6139544 w 11408229"/>
              <a:gd name="connsiteY3" fmla="*/ 4 h 2252269"/>
              <a:gd name="connsiteX4" fmla="*/ 8022046 w 11408229"/>
              <a:gd name="connsiteY4" fmla="*/ 2252259 h 2252269"/>
              <a:gd name="connsiteX5" fmla="*/ 9521372 w 11408229"/>
              <a:gd name="connsiteY5" fmla="*/ 32661 h 2252269"/>
              <a:gd name="connsiteX6" fmla="*/ 10929257 w 11408229"/>
              <a:gd name="connsiteY6" fmla="*/ 1905004 h 2252269"/>
              <a:gd name="connsiteX7" fmla="*/ 11408229 w 11408229"/>
              <a:gd name="connsiteY7" fmla="*/ 1846947 h 2252269"/>
              <a:gd name="connsiteX0" fmla="*/ 0 w 11408229"/>
              <a:gd name="connsiteY0" fmla="*/ 2206174 h 2234114"/>
              <a:gd name="connsiteX1" fmla="*/ 2714172 w 11408229"/>
              <a:gd name="connsiteY1" fmla="*/ 2 h 2234114"/>
              <a:gd name="connsiteX2" fmla="*/ 4488906 w 11408229"/>
              <a:gd name="connsiteY2" fmla="*/ 2215971 h 2234114"/>
              <a:gd name="connsiteX3" fmla="*/ 6545944 w 11408229"/>
              <a:gd name="connsiteY3" fmla="*/ 7259 h 2234114"/>
              <a:gd name="connsiteX4" fmla="*/ 8022046 w 11408229"/>
              <a:gd name="connsiteY4" fmla="*/ 2234114 h 2234114"/>
              <a:gd name="connsiteX5" fmla="*/ 9521372 w 11408229"/>
              <a:gd name="connsiteY5" fmla="*/ 14516 h 2234114"/>
              <a:gd name="connsiteX6" fmla="*/ 10929257 w 11408229"/>
              <a:gd name="connsiteY6" fmla="*/ 1886859 h 2234114"/>
              <a:gd name="connsiteX7" fmla="*/ 11408229 w 11408229"/>
              <a:gd name="connsiteY7" fmla="*/ 1828802 h 2234114"/>
              <a:gd name="connsiteX0" fmla="*/ 0 w 11408229"/>
              <a:gd name="connsiteY0" fmla="*/ 2206177 h 2234117"/>
              <a:gd name="connsiteX1" fmla="*/ 2714172 w 11408229"/>
              <a:gd name="connsiteY1" fmla="*/ 5 h 2234117"/>
              <a:gd name="connsiteX2" fmla="*/ 4717506 w 11408229"/>
              <a:gd name="connsiteY2" fmla="*/ 2228674 h 2234117"/>
              <a:gd name="connsiteX3" fmla="*/ 6545944 w 11408229"/>
              <a:gd name="connsiteY3" fmla="*/ 7262 h 2234117"/>
              <a:gd name="connsiteX4" fmla="*/ 8022046 w 11408229"/>
              <a:gd name="connsiteY4" fmla="*/ 2234117 h 2234117"/>
              <a:gd name="connsiteX5" fmla="*/ 9521372 w 11408229"/>
              <a:gd name="connsiteY5" fmla="*/ 14519 h 2234117"/>
              <a:gd name="connsiteX6" fmla="*/ 10929257 w 11408229"/>
              <a:gd name="connsiteY6" fmla="*/ 1886862 h 2234117"/>
              <a:gd name="connsiteX7" fmla="*/ 11408229 w 11408229"/>
              <a:gd name="connsiteY7" fmla="*/ 1828805 h 2234117"/>
              <a:gd name="connsiteX0" fmla="*/ 0 w 11408229"/>
              <a:gd name="connsiteY0" fmla="*/ 2206177 h 2234117"/>
              <a:gd name="connsiteX1" fmla="*/ 2714172 w 11408229"/>
              <a:gd name="connsiteY1" fmla="*/ 5 h 2234117"/>
              <a:gd name="connsiteX2" fmla="*/ 4717506 w 11408229"/>
              <a:gd name="connsiteY2" fmla="*/ 2228674 h 2234117"/>
              <a:gd name="connsiteX3" fmla="*/ 6545944 w 11408229"/>
              <a:gd name="connsiteY3" fmla="*/ 7262 h 2234117"/>
              <a:gd name="connsiteX4" fmla="*/ 8364946 w 11408229"/>
              <a:gd name="connsiteY4" fmla="*/ 2234117 h 2234117"/>
              <a:gd name="connsiteX5" fmla="*/ 9521372 w 11408229"/>
              <a:gd name="connsiteY5" fmla="*/ 14519 h 2234117"/>
              <a:gd name="connsiteX6" fmla="*/ 10929257 w 11408229"/>
              <a:gd name="connsiteY6" fmla="*/ 1886862 h 2234117"/>
              <a:gd name="connsiteX7" fmla="*/ 11408229 w 11408229"/>
              <a:gd name="connsiteY7" fmla="*/ 1828805 h 2234117"/>
              <a:gd name="connsiteX0" fmla="*/ 0 w 11408229"/>
              <a:gd name="connsiteY0" fmla="*/ 2206177 h 2234117"/>
              <a:gd name="connsiteX1" fmla="*/ 2714172 w 11408229"/>
              <a:gd name="connsiteY1" fmla="*/ 5 h 2234117"/>
              <a:gd name="connsiteX2" fmla="*/ 4717506 w 11408229"/>
              <a:gd name="connsiteY2" fmla="*/ 2228674 h 2234117"/>
              <a:gd name="connsiteX3" fmla="*/ 6545944 w 11408229"/>
              <a:gd name="connsiteY3" fmla="*/ 7262 h 2234117"/>
              <a:gd name="connsiteX4" fmla="*/ 8364946 w 11408229"/>
              <a:gd name="connsiteY4" fmla="*/ 2234117 h 2234117"/>
              <a:gd name="connsiteX5" fmla="*/ 10384972 w 11408229"/>
              <a:gd name="connsiteY5" fmla="*/ 14519 h 2234117"/>
              <a:gd name="connsiteX6" fmla="*/ 10929257 w 11408229"/>
              <a:gd name="connsiteY6" fmla="*/ 1886862 h 2234117"/>
              <a:gd name="connsiteX7" fmla="*/ 11408229 w 11408229"/>
              <a:gd name="connsiteY7" fmla="*/ 1828805 h 2234117"/>
              <a:gd name="connsiteX0" fmla="*/ 0 w 13142436"/>
              <a:gd name="connsiteY0" fmla="*/ 2206177 h 2234117"/>
              <a:gd name="connsiteX1" fmla="*/ 2714172 w 13142436"/>
              <a:gd name="connsiteY1" fmla="*/ 5 h 2234117"/>
              <a:gd name="connsiteX2" fmla="*/ 4717506 w 13142436"/>
              <a:gd name="connsiteY2" fmla="*/ 2228674 h 2234117"/>
              <a:gd name="connsiteX3" fmla="*/ 6545944 w 13142436"/>
              <a:gd name="connsiteY3" fmla="*/ 7262 h 2234117"/>
              <a:gd name="connsiteX4" fmla="*/ 8364946 w 13142436"/>
              <a:gd name="connsiteY4" fmla="*/ 2234117 h 2234117"/>
              <a:gd name="connsiteX5" fmla="*/ 10384972 w 13142436"/>
              <a:gd name="connsiteY5" fmla="*/ 14519 h 2234117"/>
              <a:gd name="connsiteX6" fmla="*/ 10929257 w 13142436"/>
              <a:gd name="connsiteY6" fmla="*/ 1886862 h 2234117"/>
              <a:gd name="connsiteX7" fmla="*/ 13142436 w 13142436"/>
              <a:gd name="connsiteY7" fmla="*/ 2002226 h 2234117"/>
              <a:gd name="connsiteX0" fmla="*/ 0 w 13142436"/>
              <a:gd name="connsiteY0" fmla="*/ 2206177 h 2278063"/>
              <a:gd name="connsiteX1" fmla="*/ 2714172 w 13142436"/>
              <a:gd name="connsiteY1" fmla="*/ 5 h 2278063"/>
              <a:gd name="connsiteX2" fmla="*/ 4717506 w 13142436"/>
              <a:gd name="connsiteY2" fmla="*/ 2228674 h 2278063"/>
              <a:gd name="connsiteX3" fmla="*/ 6545944 w 13142436"/>
              <a:gd name="connsiteY3" fmla="*/ 7262 h 2278063"/>
              <a:gd name="connsiteX4" fmla="*/ 8364946 w 13142436"/>
              <a:gd name="connsiteY4" fmla="*/ 2234117 h 2278063"/>
              <a:gd name="connsiteX5" fmla="*/ 10384972 w 13142436"/>
              <a:gd name="connsiteY5" fmla="*/ 14519 h 2278063"/>
              <a:gd name="connsiteX6" fmla="*/ 11922485 w 13142436"/>
              <a:gd name="connsiteY6" fmla="*/ 2139110 h 2278063"/>
              <a:gd name="connsiteX7" fmla="*/ 13142436 w 13142436"/>
              <a:gd name="connsiteY7" fmla="*/ 2002226 h 2278063"/>
              <a:gd name="connsiteX0" fmla="*/ 0 w 13168983"/>
              <a:gd name="connsiteY0" fmla="*/ 2206177 h 2377386"/>
              <a:gd name="connsiteX1" fmla="*/ 2714172 w 13168983"/>
              <a:gd name="connsiteY1" fmla="*/ 5 h 2377386"/>
              <a:gd name="connsiteX2" fmla="*/ 4717506 w 13168983"/>
              <a:gd name="connsiteY2" fmla="*/ 2228674 h 2377386"/>
              <a:gd name="connsiteX3" fmla="*/ 6545944 w 13168983"/>
              <a:gd name="connsiteY3" fmla="*/ 7262 h 2377386"/>
              <a:gd name="connsiteX4" fmla="*/ 8364946 w 13168983"/>
              <a:gd name="connsiteY4" fmla="*/ 2234117 h 2377386"/>
              <a:gd name="connsiteX5" fmla="*/ 10384972 w 13168983"/>
              <a:gd name="connsiteY5" fmla="*/ 14519 h 2377386"/>
              <a:gd name="connsiteX6" fmla="*/ 13010306 w 13168983"/>
              <a:gd name="connsiteY6" fmla="*/ 2265234 h 2377386"/>
              <a:gd name="connsiteX7" fmla="*/ 13142436 w 13168983"/>
              <a:gd name="connsiteY7" fmla="*/ 2002226 h 2377386"/>
              <a:gd name="connsiteX0" fmla="*/ 0 w 13010306"/>
              <a:gd name="connsiteY0" fmla="*/ 2206177 h 2265234"/>
              <a:gd name="connsiteX1" fmla="*/ 2714172 w 13010306"/>
              <a:gd name="connsiteY1" fmla="*/ 5 h 2265234"/>
              <a:gd name="connsiteX2" fmla="*/ 4717506 w 13010306"/>
              <a:gd name="connsiteY2" fmla="*/ 2228674 h 2265234"/>
              <a:gd name="connsiteX3" fmla="*/ 6545944 w 13010306"/>
              <a:gd name="connsiteY3" fmla="*/ 7262 h 2265234"/>
              <a:gd name="connsiteX4" fmla="*/ 8364946 w 13010306"/>
              <a:gd name="connsiteY4" fmla="*/ 2234117 h 2265234"/>
              <a:gd name="connsiteX5" fmla="*/ 10384972 w 13010306"/>
              <a:gd name="connsiteY5" fmla="*/ 14519 h 2265234"/>
              <a:gd name="connsiteX6" fmla="*/ 13010306 w 13010306"/>
              <a:gd name="connsiteY6" fmla="*/ 2265234 h 2265234"/>
              <a:gd name="connsiteX0" fmla="*/ 0 w 13215258"/>
              <a:gd name="connsiteY0" fmla="*/ 2206177 h 2234117"/>
              <a:gd name="connsiteX1" fmla="*/ 2714172 w 13215258"/>
              <a:gd name="connsiteY1" fmla="*/ 5 h 2234117"/>
              <a:gd name="connsiteX2" fmla="*/ 4717506 w 13215258"/>
              <a:gd name="connsiteY2" fmla="*/ 2228674 h 2234117"/>
              <a:gd name="connsiteX3" fmla="*/ 6545944 w 13215258"/>
              <a:gd name="connsiteY3" fmla="*/ 7262 h 2234117"/>
              <a:gd name="connsiteX4" fmla="*/ 8364946 w 13215258"/>
              <a:gd name="connsiteY4" fmla="*/ 2234117 h 2234117"/>
              <a:gd name="connsiteX5" fmla="*/ 10384972 w 13215258"/>
              <a:gd name="connsiteY5" fmla="*/ 14519 h 2234117"/>
              <a:gd name="connsiteX6" fmla="*/ 13215258 w 13215258"/>
              <a:gd name="connsiteY6" fmla="*/ 2233703 h 2234117"/>
              <a:gd name="connsiteX0" fmla="*/ 0 w 13215258"/>
              <a:gd name="connsiteY0" fmla="*/ 2206177 h 2295430"/>
              <a:gd name="connsiteX1" fmla="*/ 2714172 w 13215258"/>
              <a:gd name="connsiteY1" fmla="*/ 5 h 2295430"/>
              <a:gd name="connsiteX2" fmla="*/ 4717506 w 13215258"/>
              <a:gd name="connsiteY2" fmla="*/ 2228674 h 2295430"/>
              <a:gd name="connsiteX3" fmla="*/ 6545944 w 13215258"/>
              <a:gd name="connsiteY3" fmla="*/ 7262 h 2295430"/>
              <a:gd name="connsiteX4" fmla="*/ 8364946 w 13215258"/>
              <a:gd name="connsiteY4" fmla="*/ 2234117 h 2295430"/>
              <a:gd name="connsiteX5" fmla="*/ 10384972 w 13215258"/>
              <a:gd name="connsiteY5" fmla="*/ 14519 h 2295430"/>
              <a:gd name="connsiteX6" fmla="*/ 13215258 w 13215258"/>
              <a:gd name="connsiteY6" fmla="*/ 2233703 h 2295430"/>
              <a:gd name="connsiteX0" fmla="*/ 0 w 13231024"/>
              <a:gd name="connsiteY0" fmla="*/ 2206177 h 2248943"/>
              <a:gd name="connsiteX1" fmla="*/ 2714172 w 13231024"/>
              <a:gd name="connsiteY1" fmla="*/ 5 h 2248943"/>
              <a:gd name="connsiteX2" fmla="*/ 4717506 w 13231024"/>
              <a:gd name="connsiteY2" fmla="*/ 2228674 h 2248943"/>
              <a:gd name="connsiteX3" fmla="*/ 6545944 w 13231024"/>
              <a:gd name="connsiteY3" fmla="*/ 7262 h 2248943"/>
              <a:gd name="connsiteX4" fmla="*/ 8364946 w 13231024"/>
              <a:gd name="connsiteY4" fmla="*/ 2234117 h 2248943"/>
              <a:gd name="connsiteX5" fmla="*/ 10384972 w 13231024"/>
              <a:gd name="connsiteY5" fmla="*/ 14519 h 2248943"/>
              <a:gd name="connsiteX6" fmla="*/ 13231024 w 13231024"/>
              <a:gd name="connsiteY6" fmla="*/ 2186406 h 2248943"/>
              <a:gd name="connsiteX0" fmla="*/ 0 w 13231024"/>
              <a:gd name="connsiteY0" fmla="*/ 2206181 h 2248947"/>
              <a:gd name="connsiteX1" fmla="*/ 2714172 w 13231024"/>
              <a:gd name="connsiteY1" fmla="*/ 9 h 2248947"/>
              <a:gd name="connsiteX2" fmla="*/ 4687026 w 13231024"/>
              <a:gd name="connsiteY2" fmla="*/ 2236298 h 2248947"/>
              <a:gd name="connsiteX3" fmla="*/ 6545944 w 13231024"/>
              <a:gd name="connsiteY3" fmla="*/ 7266 h 2248947"/>
              <a:gd name="connsiteX4" fmla="*/ 8364946 w 13231024"/>
              <a:gd name="connsiteY4" fmla="*/ 2234121 h 2248947"/>
              <a:gd name="connsiteX5" fmla="*/ 10384972 w 13231024"/>
              <a:gd name="connsiteY5" fmla="*/ 14523 h 2248947"/>
              <a:gd name="connsiteX6" fmla="*/ 13231024 w 13231024"/>
              <a:gd name="connsiteY6" fmla="*/ 2186410 h 2248947"/>
              <a:gd name="connsiteX0" fmla="*/ 0 w 13231024"/>
              <a:gd name="connsiteY0" fmla="*/ 2206181 h 2248998"/>
              <a:gd name="connsiteX1" fmla="*/ 2714172 w 13231024"/>
              <a:gd name="connsiteY1" fmla="*/ 9 h 2248998"/>
              <a:gd name="connsiteX2" fmla="*/ 4687026 w 13231024"/>
              <a:gd name="connsiteY2" fmla="*/ 2236298 h 2248998"/>
              <a:gd name="connsiteX3" fmla="*/ 6545944 w 13231024"/>
              <a:gd name="connsiteY3" fmla="*/ 7266 h 2248998"/>
              <a:gd name="connsiteX4" fmla="*/ 8433526 w 13231024"/>
              <a:gd name="connsiteY4" fmla="*/ 2218881 h 2248998"/>
              <a:gd name="connsiteX5" fmla="*/ 10384972 w 13231024"/>
              <a:gd name="connsiteY5" fmla="*/ 14523 h 2248998"/>
              <a:gd name="connsiteX6" fmla="*/ 13231024 w 13231024"/>
              <a:gd name="connsiteY6" fmla="*/ 2186410 h 2248998"/>
              <a:gd name="connsiteX0" fmla="*/ 0 w 13231024"/>
              <a:gd name="connsiteY0" fmla="*/ 2206181 h 2248998"/>
              <a:gd name="connsiteX1" fmla="*/ 2714172 w 13231024"/>
              <a:gd name="connsiteY1" fmla="*/ 9 h 2248998"/>
              <a:gd name="connsiteX2" fmla="*/ 4603206 w 13231024"/>
              <a:gd name="connsiteY2" fmla="*/ 2236298 h 2248998"/>
              <a:gd name="connsiteX3" fmla="*/ 6545944 w 13231024"/>
              <a:gd name="connsiteY3" fmla="*/ 7266 h 2248998"/>
              <a:gd name="connsiteX4" fmla="*/ 8433526 w 13231024"/>
              <a:gd name="connsiteY4" fmla="*/ 2218881 h 2248998"/>
              <a:gd name="connsiteX5" fmla="*/ 10384972 w 13231024"/>
              <a:gd name="connsiteY5" fmla="*/ 14523 h 2248998"/>
              <a:gd name="connsiteX6" fmla="*/ 13231024 w 13231024"/>
              <a:gd name="connsiteY6" fmla="*/ 2186410 h 2248998"/>
              <a:gd name="connsiteX0" fmla="*/ 0 w 13231024"/>
              <a:gd name="connsiteY0" fmla="*/ 2206181 h 2248998"/>
              <a:gd name="connsiteX1" fmla="*/ 2714172 w 13231024"/>
              <a:gd name="connsiteY1" fmla="*/ 9 h 2248998"/>
              <a:gd name="connsiteX2" fmla="*/ 4603206 w 13231024"/>
              <a:gd name="connsiteY2" fmla="*/ 2236298 h 2248998"/>
              <a:gd name="connsiteX3" fmla="*/ 6545944 w 13231024"/>
              <a:gd name="connsiteY3" fmla="*/ 7266 h 2248998"/>
              <a:gd name="connsiteX4" fmla="*/ 8502106 w 13231024"/>
              <a:gd name="connsiteY4" fmla="*/ 2218881 h 2248998"/>
              <a:gd name="connsiteX5" fmla="*/ 10384972 w 13231024"/>
              <a:gd name="connsiteY5" fmla="*/ 14523 h 2248998"/>
              <a:gd name="connsiteX6" fmla="*/ 13231024 w 13231024"/>
              <a:gd name="connsiteY6" fmla="*/ 2186410 h 2248998"/>
              <a:gd name="connsiteX0" fmla="*/ 0 w 13231024"/>
              <a:gd name="connsiteY0" fmla="*/ 2222146 h 2264337"/>
              <a:gd name="connsiteX1" fmla="*/ 2714172 w 13231024"/>
              <a:gd name="connsiteY1" fmla="*/ 15974 h 2264337"/>
              <a:gd name="connsiteX2" fmla="*/ 4603206 w 13231024"/>
              <a:gd name="connsiteY2" fmla="*/ 2252263 h 2264337"/>
              <a:gd name="connsiteX3" fmla="*/ 6545944 w 13231024"/>
              <a:gd name="connsiteY3" fmla="*/ 23231 h 2264337"/>
              <a:gd name="connsiteX4" fmla="*/ 8502106 w 13231024"/>
              <a:gd name="connsiteY4" fmla="*/ 2234846 h 2264337"/>
              <a:gd name="connsiteX5" fmla="*/ 10392592 w 13231024"/>
              <a:gd name="connsiteY5" fmla="*/ 8 h 2264337"/>
              <a:gd name="connsiteX6" fmla="*/ 13231024 w 13231024"/>
              <a:gd name="connsiteY6" fmla="*/ 2202375 h 2264337"/>
              <a:gd name="connsiteX0" fmla="*/ 0 w 13231024"/>
              <a:gd name="connsiteY0" fmla="*/ 2222146 h 2264337"/>
              <a:gd name="connsiteX1" fmla="*/ 2714172 w 13231024"/>
              <a:gd name="connsiteY1" fmla="*/ 15974 h 2264337"/>
              <a:gd name="connsiteX2" fmla="*/ 4603206 w 13231024"/>
              <a:gd name="connsiteY2" fmla="*/ 2252263 h 2264337"/>
              <a:gd name="connsiteX3" fmla="*/ 6545944 w 13231024"/>
              <a:gd name="connsiteY3" fmla="*/ 23231 h 2264337"/>
              <a:gd name="connsiteX4" fmla="*/ 8502106 w 13231024"/>
              <a:gd name="connsiteY4" fmla="*/ 2234846 h 2264337"/>
              <a:gd name="connsiteX5" fmla="*/ 10407832 w 13231024"/>
              <a:gd name="connsiteY5" fmla="*/ 8 h 2264337"/>
              <a:gd name="connsiteX6" fmla="*/ 13231024 w 13231024"/>
              <a:gd name="connsiteY6" fmla="*/ 2202375 h 2264337"/>
              <a:gd name="connsiteX0" fmla="*/ 0 w 13231024"/>
              <a:gd name="connsiteY0" fmla="*/ 2222146 h 2264337"/>
              <a:gd name="connsiteX1" fmla="*/ 2691312 w 13231024"/>
              <a:gd name="connsiteY1" fmla="*/ 8354 h 2264337"/>
              <a:gd name="connsiteX2" fmla="*/ 4603206 w 13231024"/>
              <a:gd name="connsiteY2" fmla="*/ 2252263 h 2264337"/>
              <a:gd name="connsiteX3" fmla="*/ 6545944 w 13231024"/>
              <a:gd name="connsiteY3" fmla="*/ 23231 h 2264337"/>
              <a:gd name="connsiteX4" fmla="*/ 8502106 w 13231024"/>
              <a:gd name="connsiteY4" fmla="*/ 2234846 h 2264337"/>
              <a:gd name="connsiteX5" fmla="*/ 10407832 w 13231024"/>
              <a:gd name="connsiteY5" fmla="*/ 8 h 2264337"/>
              <a:gd name="connsiteX6" fmla="*/ 13231024 w 13231024"/>
              <a:gd name="connsiteY6" fmla="*/ 2202375 h 2264337"/>
              <a:gd name="connsiteX0" fmla="*/ 0 w 13231024"/>
              <a:gd name="connsiteY0" fmla="*/ 2222146 h 2264337"/>
              <a:gd name="connsiteX1" fmla="*/ 2691312 w 13231024"/>
              <a:gd name="connsiteY1" fmla="*/ 8354 h 2264337"/>
              <a:gd name="connsiteX2" fmla="*/ 4603206 w 13231024"/>
              <a:gd name="connsiteY2" fmla="*/ 2252263 h 2264337"/>
              <a:gd name="connsiteX3" fmla="*/ 6545944 w 13231024"/>
              <a:gd name="connsiteY3" fmla="*/ 23231 h 2264337"/>
              <a:gd name="connsiteX4" fmla="*/ 8502106 w 13231024"/>
              <a:gd name="connsiteY4" fmla="*/ 2234846 h 2264337"/>
              <a:gd name="connsiteX5" fmla="*/ 10407832 w 13231024"/>
              <a:gd name="connsiteY5" fmla="*/ 8 h 2264337"/>
              <a:gd name="connsiteX6" fmla="*/ 13231024 w 13231024"/>
              <a:gd name="connsiteY6" fmla="*/ 2202375 h 2264337"/>
              <a:gd name="connsiteX0" fmla="*/ 0 w 13231024"/>
              <a:gd name="connsiteY0" fmla="*/ 2222146 h 2264337"/>
              <a:gd name="connsiteX1" fmla="*/ 2691312 w 13231024"/>
              <a:gd name="connsiteY1" fmla="*/ 8354 h 2264337"/>
              <a:gd name="connsiteX2" fmla="*/ 4603206 w 13231024"/>
              <a:gd name="connsiteY2" fmla="*/ 2252263 h 2264337"/>
              <a:gd name="connsiteX3" fmla="*/ 6545944 w 13231024"/>
              <a:gd name="connsiteY3" fmla="*/ 23231 h 2264337"/>
              <a:gd name="connsiteX4" fmla="*/ 8502106 w 13231024"/>
              <a:gd name="connsiteY4" fmla="*/ 2234846 h 2264337"/>
              <a:gd name="connsiteX5" fmla="*/ 10407832 w 13231024"/>
              <a:gd name="connsiteY5" fmla="*/ 8 h 2264337"/>
              <a:gd name="connsiteX6" fmla="*/ 13231024 w 13231024"/>
              <a:gd name="connsiteY6" fmla="*/ 2202375 h 2264337"/>
              <a:gd name="connsiteX0" fmla="*/ 0 w 13231024"/>
              <a:gd name="connsiteY0" fmla="*/ 2222147 h 2252266"/>
              <a:gd name="connsiteX1" fmla="*/ 2691312 w 13231024"/>
              <a:gd name="connsiteY1" fmla="*/ 8355 h 2252266"/>
              <a:gd name="connsiteX2" fmla="*/ 4603206 w 13231024"/>
              <a:gd name="connsiteY2" fmla="*/ 2252264 h 2252266"/>
              <a:gd name="connsiteX3" fmla="*/ 6545944 w 13231024"/>
              <a:gd name="connsiteY3" fmla="*/ 23232 h 2252266"/>
              <a:gd name="connsiteX4" fmla="*/ 8502106 w 13231024"/>
              <a:gd name="connsiteY4" fmla="*/ 2234847 h 2252266"/>
              <a:gd name="connsiteX5" fmla="*/ 10407832 w 13231024"/>
              <a:gd name="connsiteY5" fmla="*/ 9 h 2252266"/>
              <a:gd name="connsiteX6" fmla="*/ 13231024 w 13231024"/>
              <a:gd name="connsiteY6" fmla="*/ 2202376 h 2252266"/>
              <a:gd name="connsiteX0" fmla="*/ 0 w 13231024"/>
              <a:gd name="connsiteY0" fmla="*/ 2222149 h 2252268"/>
              <a:gd name="connsiteX1" fmla="*/ 2691312 w 13231024"/>
              <a:gd name="connsiteY1" fmla="*/ 8357 h 2252268"/>
              <a:gd name="connsiteX2" fmla="*/ 4603206 w 13231024"/>
              <a:gd name="connsiteY2" fmla="*/ 2252266 h 2252268"/>
              <a:gd name="connsiteX3" fmla="*/ 6545944 w 13231024"/>
              <a:gd name="connsiteY3" fmla="*/ 23234 h 2252268"/>
              <a:gd name="connsiteX4" fmla="*/ 8502106 w 13231024"/>
              <a:gd name="connsiteY4" fmla="*/ 2234849 h 2252268"/>
              <a:gd name="connsiteX5" fmla="*/ 10407832 w 13231024"/>
              <a:gd name="connsiteY5" fmla="*/ 11 h 2252268"/>
              <a:gd name="connsiteX6" fmla="*/ 13231024 w 13231024"/>
              <a:gd name="connsiteY6" fmla="*/ 2202378 h 2252268"/>
              <a:gd name="connsiteX0" fmla="*/ 0 w 13002424"/>
              <a:gd name="connsiteY0" fmla="*/ 2222139 h 2252258"/>
              <a:gd name="connsiteX1" fmla="*/ 2691312 w 13002424"/>
              <a:gd name="connsiteY1" fmla="*/ 8347 h 2252258"/>
              <a:gd name="connsiteX2" fmla="*/ 4603206 w 13002424"/>
              <a:gd name="connsiteY2" fmla="*/ 2252256 h 2252258"/>
              <a:gd name="connsiteX3" fmla="*/ 6545944 w 13002424"/>
              <a:gd name="connsiteY3" fmla="*/ 23224 h 2252258"/>
              <a:gd name="connsiteX4" fmla="*/ 8502106 w 13002424"/>
              <a:gd name="connsiteY4" fmla="*/ 2234839 h 2252258"/>
              <a:gd name="connsiteX5" fmla="*/ 10407832 w 13002424"/>
              <a:gd name="connsiteY5" fmla="*/ 1 h 2252258"/>
              <a:gd name="connsiteX6" fmla="*/ 13002424 w 13002424"/>
              <a:gd name="connsiteY6" fmla="*/ 2240468 h 2252258"/>
              <a:gd name="connsiteX0" fmla="*/ 0 w 13002424"/>
              <a:gd name="connsiteY0" fmla="*/ 2222139 h 2252258"/>
              <a:gd name="connsiteX1" fmla="*/ 2691312 w 13002424"/>
              <a:gd name="connsiteY1" fmla="*/ 8347 h 2252258"/>
              <a:gd name="connsiteX2" fmla="*/ 4603206 w 13002424"/>
              <a:gd name="connsiteY2" fmla="*/ 2252256 h 2252258"/>
              <a:gd name="connsiteX3" fmla="*/ 6545944 w 13002424"/>
              <a:gd name="connsiteY3" fmla="*/ 23224 h 2252258"/>
              <a:gd name="connsiteX4" fmla="*/ 8502106 w 13002424"/>
              <a:gd name="connsiteY4" fmla="*/ 2234839 h 2252258"/>
              <a:gd name="connsiteX5" fmla="*/ 10407832 w 13002424"/>
              <a:gd name="connsiteY5" fmla="*/ 1 h 2252258"/>
              <a:gd name="connsiteX6" fmla="*/ 13002424 w 13002424"/>
              <a:gd name="connsiteY6" fmla="*/ 2240468 h 2252258"/>
              <a:gd name="connsiteX0" fmla="*/ 0 w 13002424"/>
              <a:gd name="connsiteY0" fmla="*/ 2222139 h 2252258"/>
              <a:gd name="connsiteX1" fmla="*/ 2691312 w 13002424"/>
              <a:gd name="connsiteY1" fmla="*/ 8347 h 2252258"/>
              <a:gd name="connsiteX2" fmla="*/ 4603206 w 13002424"/>
              <a:gd name="connsiteY2" fmla="*/ 2252256 h 2252258"/>
              <a:gd name="connsiteX3" fmla="*/ 6545944 w 13002424"/>
              <a:gd name="connsiteY3" fmla="*/ 23224 h 2252258"/>
              <a:gd name="connsiteX4" fmla="*/ 8502106 w 13002424"/>
              <a:gd name="connsiteY4" fmla="*/ 2234839 h 2252258"/>
              <a:gd name="connsiteX5" fmla="*/ 10407832 w 13002424"/>
              <a:gd name="connsiteY5" fmla="*/ 1 h 2252258"/>
              <a:gd name="connsiteX6" fmla="*/ 13002424 w 13002424"/>
              <a:gd name="connsiteY6" fmla="*/ 2240468 h 2252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02424" h="2252258">
                <a:moveTo>
                  <a:pt x="0" y="2222139"/>
                </a:moveTo>
                <a:cubicBezTo>
                  <a:pt x="1886857" y="1960881"/>
                  <a:pt x="1924111" y="3327"/>
                  <a:pt x="2691312" y="8347"/>
                </a:cubicBezTo>
                <a:cubicBezTo>
                  <a:pt x="3458513" y="13367"/>
                  <a:pt x="3960767" y="2249776"/>
                  <a:pt x="4603206" y="2252256"/>
                </a:cubicBezTo>
                <a:cubicBezTo>
                  <a:pt x="5245645" y="2254736"/>
                  <a:pt x="5896127" y="26127"/>
                  <a:pt x="6545944" y="23224"/>
                </a:cubicBezTo>
                <a:cubicBezTo>
                  <a:pt x="7195761" y="20321"/>
                  <a:pt x="7858458" y="2238710"/>
                  <a:pt x="8502106" y="2234839"/>
                </a:cubicBezTo>
                <a:cubicBezTo>
                  <a:pt x="9145754" y="2230968"/>
                  <a:pt x="9657779" y="-937"/>
                  <a:pt x="10407832" y="1"/>
                </a:cubicBezTo>
                <a:cubicBezTo>
                  <a:pt x="11157885" y="939"/>
                  <a:pt x="11475317" y="2018229"/>
                  <a:pt x="13002424" y="2240468"/>
                </a:cubicBezTo>
              </a:path>
            </a:pathLst>
          </a:custGeom>
          <a:noFill/>
          <a:ln w="19050">
            <a:gradFill>
              <a:gsLst>
                <a:gs pos="70192">
                  <a:schemeClr val="accent1">
                    <a:lumMod val="60000"/>
                    <a:lumOff val="40000"/>
                  </a:schemeClr>
                </a:gs>
                <a:gs pos="0">
                  <a:schemeClr val="accent1"/>
                </a:gs>
                <a:gs pos="33000">
                  <a:schemeClr val="accent1">
                    <a:lumMod val="40000"/>
                    <a:lumOff val="6000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" name="任意多边形: 形状 3">
            <a:extLst>
              <a:ext uri="{FF2B5EF4-FFF2-40B4-BE49-F238E27FC236}">
                <a16:creationId xmlns="" xmlns:a16="http://schemas.microsoft.com/office/drawing/2014/main" id="{A6945951-C26C-4AAF-9841-73225A65F96F}"/>
              </a:ext>
            </a:extLst>
          </p:cNvPr>
          <p:cNvSpPr/>
          <p:nvPr/>
        </p:nvSpPr>
        <p:spPr>
          <a:xfrm>
            <a:off x="1996997" y="2427150"/>
            <a:ext cx="4135516" cy="343343"/>
          </a:xfrm>
          <a:custGeom>
            <a:avLst/>
            <a:gdLst>
              <a:gd name="connsiteX0" fmla="*/ 0 w 9724572"/>
              <a:gd name="connsiteY0" fmla="*/ 1228170 h 2186248"/>
              <a:gd name="connsiteX1" fmla="*/ 1030515 w 9724572"/>
              <a:gd name="connsiteY1" fmla="*/ 23484 h 2186248"/>
              <a:gd name="connsiteX2" fmla="*/ 2873829 w 9724572"/>
              <a:gd name="connsiteY2" fmla="*/ 2186113 h 2186248"/>
              <a:gd name="connsiteX3" fmla="*/ 4209143 w 9724572"/>
              <a:gd name="connsiteY3" fmla="*/ 139598 h 2186248"/>
              <a:gd name="connsiteX4" fmla="*/ 5820229 w 9724572"/>
              <a:gd name="connsiteY4" fmla="*/ 2128056 h 2186248"/>
              <a:gd name="connsiteX5" fmla="*/ 7837715 w 9724572"/>
              <a:gd name="connsiteY5" fmla="*/ 37998 h 2186248"/>
              <a:gd name="connsiteX6" fmla="*/ 9245600 w 9724572"/>
              <a:gd name="connsiteY6" fmla="*/ 1910341 h 2186248"/>
              <a:gd name="connsiteX7" fmla="*/ 9724572 w 9724572"/>
              <a:gd name="connsiteY7" fmla="*/ 1852284 h 2186248"/>
              <a:gd name="connsiteX0" fmla="*/ 0 w 10479315"/>
              <a:gd name="connsiteY0" fmla="*/ 1988924 h 2163230"/>
              <a:gd name="connsiteX1" fmla="*/ 1785258 w 10479315"/>
              <a:gd name="connsiteY1" fmla="*/ 466 h 2163230"/>
              <a:gd name="connsiteX2" fmla="*/ 3628572 w 10479315"/>
              <a:gd name="connsiteY2" fmla="*/ 2163095 h 2163230"/>
              <a:gd name="connsiteX3" fmla="*/ 4963886 w 10479315"/>
              <a:gd name="connsiteY3" fmla="*/ 116580 h 2163230"/>
              <a:gd name="connsiteX4" fmla="*/ 6574972 w 10479315"/>
              <a:gd name="connsiteY4" fmla="*/ 2105038 h 2163230"/>
              <a:gd name="connsiteX5" fmla="*/ 8592458 w 10479315"/>
              <a:gd name="connsiteY5" fmla="*/ 14980 h 2163230"/>
              <a:gd name="connsiteX6" fmla="*/ 10000343 w 10479315"/>
              <a:gd name="connsiteY6" fmla="*/ 1887323 h 2163230"/>
              <a:gd name="connsiteX7" fmla="*/ 10479315 w 10479315"/>
              <a:gd name="connsiteY7" fmla="*/ 1829266 h 2163230"/>
              <a:gd name="connsiteX0" fmla="*/ 0 w 10479315"/>
              <a:gd name="connsiteY0" fmla="*/ 1988787 h 2163093"/>
              <a:gd name="connsiteX1" fmla="*/ 1785258 w 10479315"/>
              <a:gd name="connsiteY1" fmla="*/ 329 h 2163093"/>
              <a:gd name="connsiteX2" fmla="*/ 3628572 w 10479315"/>
              <a:gd name="connsiteY2" fmla="*/ 2162958 h 2163093"/>
              <a:gd name="connsiteX3" fmla="*/ 4963886 w 10479315"/>
              <a:gd name="connsiteY3" fmla="*/ 116443 h 2163093"/>
              <a:gd name="connsiteX4" fmla="*/ 6574972 w 10479315"/>
              <a:gd name="connsiteY4" fmla="*/ 2104901 h 2163093"/>
              <a:gd name="connsiteX5" fmla="*/ 8592458 w 10479315"/>
              <a:gd name="connsiteY5" fmla="*/ 14843 h 2163093"/>
              <a:gd name="connsiteX6" fmla="*/ 10000343 w 10479315"/>
              <a:gd name="connsiteY6" fmla="*/ 1887186 h 2163093"/>
              <a:gd name="connsiteX7" fmla="*/ 10479315 w 10479315"/>
              <a:gd name="connsiteY7" fmla="*/ 1829129 h 2163093"/>
              <a:gd name="connsiteX0" fmla="*/ 0 w 11408229"/>
              <a:gd name="connsiteY0" fmla="*/ 2206191 h 2206191"/>
              <a:gd name="connsiteX1" fmla="*/ 2714172 w 11408229"/>
              <a:gd name="connsiteY1" fmla="*/ 19 h 2206191"/>
              <a:gd name="connsiteX2" fmla="*/ 4557486 w 11408229"/>
              <a:gd name="connsiteY2" fmla="*/ 2162648 h 2206191"/>
              <a:gd name="connsiteX3" fmla="*/ 5892800 w 11408229"/>
              <a:gd name="connsiteY3" fmla="*/ 116133 h 2206191"/>
              <a:gd name="connsiteX4" fmla="*/ 7503886 w 11408229"/>
              <a:gd name="connsiteY4" fmla="*/ 2104591 h 2206191"/>
              <a:gd name="connsiteX5" fmla="*/ 9521372 w 11408229"/>
              <a:gd name="connsiteY5" fmla="*/ 14533 h 2206191"/>
              <a:gd name="connsiteX6" fmla="*/ 10929257 w 11408229"/>
              <a:gd name="connsiteY6" fmla="*/ 1886876 h 2206191"/>
              <a:gd name="connsiteX7" fmla="*/ 11408229 w 11408229"/>
              <a:gd name="connsiteY7" fmla="*/ 1828819 h 2206191"/>
              <a:gd name="connsiteX0" fmla="*/ 0 w 11408229"/>
              <a:gd name="connsiteY0" fmla="*/ 2206191 h 2206191"/>
              <a:gd name="connsiteX1" fmla="*/ 2714172 w 11408229"/>
              <a:gd name="connsiteY1" fmla="*/ 19 h 2206191"/>
              <a:gd name="connsiteX2" fmla="*/ 4557486 w 11408229"/>
              <a:gd name="connsiteY2" fmla="*/ 2162648 h 2206191"/>
              <a:gd name="connsiteX3" fmla="*/ 5892800 w 11408229"/>
              <a:gd name="connsiteY3" fmla="*/ 116133 h 2206191"/>
              <a:gd name="connsiteX4" fmla="*/ 7503886 w 11408229"/>
              <a:gd name="connsiteY4" fmla="*/ 2104591 h 2206191"/>
              <a:gd name="connsiteX5" fmla="*/ 9521372 w 11408229"/>
              <a:gd name="connsiteY5" fmla="*/ 14533 h 2206191"/>
              <a:gd name="connsiteX6" fmla="*/ 10929257 w 11408229"/>
              <a:gd name="connsiteY6" fmla="*/ 1886876 h 2206191"/>
              <a:gd name="connsiteX7" fmla="*/ 11408229 w 11408229"/>
              <a:gd name="connsiteY7" fmla="*/ 1828819 h 2206191"/>
              <a:gd name="connsiteX0" fmla="*/ 0 w 11408229"/>
              <a:gd name="connsiteY0" fmla="*/ 2206191 h 2206191"/>
              <a:gd name="connsiteX1" fmla="*/ 2714172 w 11408229"/>
              <a:gd name="connsiteY1" fmla="*/ 19 h 2206191"/>
              <a:gd name="connsiteX2" fmla="*/ 4557486 w 11408229"/>
              <a:gd name="connsiteY2" fmla="*/ 2162648 h 2206191"/>
              <a:gd name="connsiteX3" fmla="*/ 6313715 w 11408229"/>
              <a:gd name="connsiteY3" fmla="*/ 58076 h 2206191"/>
              <a:gd name="connsiteX4" fmla="*/ 7503886 w 11408229"/>
              <a:gd name="connsiteY4" fmla="*/ 2104591 h 2206191"/>
              <a:gd name="connsiteX5" fmla="*/ 9521372 w 11408229"/>
              <a:gd name="connsiteY5" fmla="*/ 14533 h 2206191"/>
              <a:gd name="connsiteX6" fmla="*/ 10929257 w 11408229"/>
              <a:gd name="connsiteY6" fmla="*/ 1886876 h 2206191"/>
              <a:gd name="connsiteX7" fmla="*/ 11408229 w 11408229"/>
              <a:gd name="connsiteY7" fmla="*/ 1828819 h 2206191"/>
              <a:gd name="connsiteX0" fmla="*/ 0 w 11408229"/>
              <a:gd name="connsiteY0" fmla="*/ 2206191 h 2206191"/>
              <a:gd name="connsiteX1" fmla="*/ 2714172 w 11408229"/>
              <a:gd name="connsiteY1" fmla="*/ 19 h 2206191"/>
              <a:gd name="connsiteX2" fmla="*/ 4557486 w 11408229"/>
              <a:gd name="connsiteY2" fmla="*/ 2162648 h 2206191"/>
              <a:gd name="connsiteX3" fmla="*/ 6139544 w 11408229"/>
              <a:gd name="connsiteY3" fmla="*/ 58076 h 2206191"/>
              <a:gd name="connsiteX4" fmla="*/ 7503886 w 11408229"/>
              <a:gd name="connsiteY4" fmla="*/ 2104591 h 2206191"/>
              <a:gd name="connsiteX5" fmla="*/ 9521372 w 11408229"/>
              <a:gd name="connsiteY5" fmla="*/ 14533 h 2206191"/>
              <a:gd name="connsiteX6" fmla="*/ 10929257 w 11408229"/>
              <a:gd name="connsiteY6" fmla="*/ 1886876 h 2206191"/>
              <a:gd name="connsiteX7" fmla="*/ 11408229 w 11408229"/>
              <a:gd name="connsiteY7" fmla="*/ 1828819 h 2206191"/>
              <a:gd name="connsiteX0" fmla="*/ 0 w 11408229"/>
              <a:gd name="connsiteY0" fmla="*/ 2224347 h 2224347"/>
              <a:gd name="connsiteX1" fmla="*/ 2714172 w 11408229"/>
              <a:gd name="connsiteY1" fmla="*/ 18175 h 2224347"/>
              <a:gd name="connsiteX2" fmla="*/ 4557486 w 11408229"/>
              <a:gd name="connsiteY2" fmla="*/ 2180804 h 2224347"/>
              <a:gd name="connsiteX3" fmla="*/ 6139544 w 11408229"/>
              <a:gd name="connsiteY3" fmla="*/ 32 h 2224347"/>
              <a:gd name="connsiteX4" fmla="*/ 7503886 w 11408229"/>
              <a:gd name="connsiteY4" fmla="*/ 2122747 h 2224347"/>
              <a:gd name="connsiteX5" fmla="*/ 9521372 w 11408229"/>
              <a:gd name="connsiteY5" fmla="*/ 32689 h 2224347"/>
              <a:gd name="connsiteX6" fmla="*/ 10929257 w 11408229"/>
              <a:gd name="connsiteY6" fmla="*/ 1905032 h 2224347"/>
              <a:gd name="connsiteX7" fmla="*/ 11408229 w 11408229"/>
              <a:gd name="connsiteY7" fmla="*/ 1846975 h 2224347"/>
              <a:gd name="connsiteX0" fmla="*/ 0 w 11408229"/>
              <a:gd name="connsiteY0" fmla="*/ 2224435 h 2234235"/>
              <a:gd name="connsiteX1" fmla="*/ 2714172 w 11408229"/>
              <a:gd name="connsiteY1" fmla="*/ 18263 h 2234235"/>
              <a:gd name="connsiteX2" fmla="*/ 4488906 w 11408229"/>
              <a:gd name="connsiteY2" fmla="*/ 2234232 h 2234235"/>
              <a:gd name="connsiteX3" fmla="*/ 6139544 w 11408229"/>
              <a:gd name="connsiteY3" fmla="*/ 120 h 2234235"/>
              <a:gd name="connsiteX4" fmla="*/ 7503886 w 11408229"/>
              <a:gd name="connsiteY4" fmla="*/ 2122835 h 2234235"/>
              <a:gd name="connsiteX5" fmla="*/ 9521372 w 11408229"/>
              <a:gd name="connsiteY5" fmla="*/ 32777 h 2234235"/>
              <a:gd name="connsiteX6" fmla="*/ 10929257 w 11408229"/>
              <a:gd name="connsiteY6" fmla="*/ 1905120 h 2234235"/>
              <a:gd name="connsiteX7" fmla="*/ 11408229 w 11408229"/>
              <a:gd name="connsiteY7" fmla="*/ 1847063 h 2234235"/>
              <a:gd name="connsiteX0" fmla="*/ 0 w 11408229"/>
              <a:gd name="connsiteY0" fmla="*/ 2224319 h 2252269"/>
              <a:gd name="connsiteX1" fmla="*/ 2714172 w 11408229"/>
              <a:gd name="connsiteY1" fmla="*/ 18147 h 2252269"/>
              <a:gd name="connsiteX2" fmla="*/ 4488906 w 11408229"/>
              <a:gd name="connsiteY2" fmla="*/ 2234116 h 2252269"/>
              <a:gd name="connsiteX3" fmla="*/ 6139544 w 11408229"/>
              <a:gd name="connsiteY3" fmla="*/ 4 h 2252269"/>
              <a:gd name="connsiteX4" fmla="*/ 8022046 w 11408229"/>
              <a:gd name="connsiteY4" fmla="*/ 2252259 h 2252269"/>
              <a:gd name="connsiteX5" fmla="*/ 9521372 w 11408229"/>
              <a:gd name="connsiteY5" fmla="*/ 32661 h 2252269"/>
              <a:gd name="connsiteX6" fmla="*/ 10929257 w 11408229"/>
              <a:gd name="connsiteY6" fmla="*/ 1905004 h 2252269"/>
              <a:gd name="connsiteX7" fmla="*/ 11408229 w 11408229"/>
              <a:gd name="connsiteY7" fmla="*/ 1846947 h 2252269"/>
              <a:gd name="connsiteX0" fmla="*/ 0 w 11408229"/>
              <a:gd name="connsiteY0" fmla="*/ 2206174 h 2234114"/>
              <a:gd name="connsiteX1" fmla="*/ 2714172 w 11408229"/>
              <a:gd name="connsiteY1" fmla="*/ 2 h 2234114"/>
              <a:gd name="connsiteX2" fmla="*/ 4488906 w 11408229"/>
              <a:gd name="connsiteY2" fmla="*/ 2215971 h 2234114"/>
              <a:gd name="connsiteX3" fmla="*/ 6545944 w 11408229"/>
              <a:gd name="connsiteY3" fmla="*/ 7259 h 2234114"/>
              <a:gd name="connsiteX4" fmla="*/ 8022046 w 11408229"/>
              <a:gd name="connsiteY4" fmla="*/ 2234114 h 2234114"/>
              <a:gd name="connsiteX5" fmla="*/ 9521372 w 11408229"/>
              <a:gd name="connsiteY5" fmla="*/ 14516 h 2234114"/>
              <a:gd name="connsiteX6" fmla="*/ 10929257 w 11408229"/>
              <a:gd name="connsiteY6" fmla="*/ 1886859 h 2234114"/>
              <a:gd name="connsiteX7" fmla="*/ 11408229 w 11408229"/>
              <a:gd name="connsiteY7" fmla="*/ 1828802 h 2234114"/>
              <a:gd name="connsiteX0" fmla="*/ 0 w 11408229"/>
              <a:gd name="connsiteY0" fmla="*/ 2206177 h 2234117"/>
              <a:gd name="connsiteX1" fmla="*/ 2714172 w 11408229"/>
              <a:gd name="connsiteY1" fmla="*/ 5 h 2234117"/>
              <a:gd name="connsiteX2" fmla="*/ 4717506 w 11408229"/>
              <a:gd name="connsiteY2" fmla="*/ 2228674 h 2234117"/>
              <a:gd name="connsiteX3" fmla="*/ 6545944 w 11408229"/>
              <a:gd name="connsiteY3" fmla="*/ 7262 h 2234117"/>
              <a:gd name="connsiteX4" fmla="*/ 8022046 w 11408229"/>
              <a:gd name="connsiteY4" fmla="*/ 2234117 h 2234117"/>
              <a:gd name="connsiteX5" fmla="*/ 9521372 w 11408229"/>
              <a:gd name="connsiteY5" fmla="*/ 14519 h 2234117"/>
              <a:gd name="connsiteX6" fmla="*/ 10929257 w 11408229"/>
              <a:gd name="connsiteY6" fmla="*/ 1886862 h 2234117"/>
              <a:gd name="connsiteX7" fmla="*/ 11408229 w 11408229"/>
              <a:gd name="connsiteY7" fmla="*/ 1828805 h 2234117"/>
              <a:gd name="connsiteX0" fmla="*/ 0 w 11408229"/>
              <a:gd name="connsiteY0" fmla="*/ 2206177 h 2234117"/>
              <a:gd name="connsiteX1" fmla="*/ 2714172 w 11408229"/>
              <a:gd name="connsiteY1" fmla="*/ 5 h 2234117"/>
              <a:gd name="connsiteX2" fmla="*/ 4717506 w 11408229"/>
              <a:gd name="connsiteY2" fmla="*/ 2228674 h 2234117"/>
              <a:gd name="connsiteX3" fmla="*/ 6545944 w 11408229"/>
              <a:gd name="connsiteY3" fmla="*/ 7262 h 2234117"/>
              <a:gd name="connsiteX4" fmla="*/ 8364946 w 11408229"/>
              <a:gd name="connsiteY4" fmla="*/ 2234117 h 2234117"/>
              <a:gd name="connsiteX5" fmla="*/ 9521372 w 11408229"/>
              <a:gd name="connsiteY5" fmla="*/ 14519 h 2234117"/>
              <a:gd name="connsiteX6" fmla="*/ 10929257 w 11408229"/>
              <a:gd name="connsiteY6" fmla="*/ 1886862 h 2234117"/>
              <a:gd name="connsiteX7" fmla="*/ 11408229 w 11408229"/>
              <a:gd name="connsiteY7" fmla="*/ 1828805 h 2234117"/>
              <a:gd name="connsiteX0" fmla="*/ 0 w 11408229"/>
              <a:gd name="connsiteY0" fmla="*/ 2206177 h 2234117"/>
              <a:gd name="connsiteX1" fmla="*/ 2714172 w 11408229"/>
              <a:gd name="connsiteY1" fmla="*/ 5 h 2234117"/>
              <a:gd name="connsiteX2" fmla="*/ 4717506 w 11408229"/>
              <a:gd name="connsiteY2" fmla="*/ 2228674 h 2234117"/>
              <a:gd name="connsiteX3" fmla="*/ 6545944 w 11408229"/>
              <a:gd name="connsiteY3" fmla="*/ 7262 h 2234117"/>
              <a:gd name="connsiteX4" fmla="*/ 8364946 w 11408229"/>
              <a:gd name="connsiteY4" fmla="*/ 2234117 h 2234117"/>
              <a:gd name="connsiteX5" fmla="*/ 10384972 w 11408229"/>
              <a:gd name="connsiteY5" fmla="*/ 14519 h 2234117"/>
              <a:gd name="connsiteX6" fmla="*/ 10929257 w 11408229"/>
              <a:gd name="connsiteY6" fmla="*/ 1886862 h 2234117"/>
              <a:gd name="connsiteX7" fmla="*/ 11408229 w 11408229"/>
              <a:gd name="connsiteY7" fmla="*/ 1828805 h 2234117"/>
              <a:gd name="connsiteX0" fmla="*/ 0 w 13142436"/>
              <a:gd name="connsiteY0" fmla="*/ 2206177 h 2234117"/>
              <a:gd name="connsiteX1" fmla="*/ 2714172 w 13142436"/>
              <a:gd name="connsiteY1" fmla="*/ 5 h 2234117"/>
              <a:gd name="connsiteX2" fmla="*/ 4717506 w 13142436"/>
              <a:gd name="connsiteY2" fmla="*/ 2228674 h 2234117"/>
              <a:gd name="connsiteX3" fmla="*/ 6545944 w 13142436"/>
              <a:gd name="connsiteY3" fmla="*/ 7262 h 2234117"/>
              <a:gd name="connsiteX4" fmla="*/ 8364946 w 13142436"/>
              <a:gd name="connsiteY4" fmla="*/ 2234117 h 2234117"/>
              <a:gd name="connsiteX5" fmla="*/ 10384972 w 13142436"/>
              <a:gd name="connsiteY5" fmla="*/ 14519 h 2234117"/>
              <a:gd name="connsiteX6" fmla="*/ 10929257 w 13142436"/>
              <a:gd name="connsiteY6" fmla="*/ 1886862 h 2234117"/>
              <a:gd name="connsiteX7" fmla="*/ 13142436 w 13142436"/>
              <a:gd name="connsiteY7" fmla="*/ 2002226 h 2234117"/>
              <a:gd name="connsiteX0" fmla="*/ 0 w 13142436"/>
              <a:gd name="connsiteY0" fmla="*/ 2206177 h 2278063"/>
              <a:gd name="connsiteX1" fmla="*/ 2714172 w 13142436"/>
              <a:gd name="connsiteY1" fmla="*/ 5 h 2278063"/>
              <a:gd name="connsiteX2" fmla="*/ 4717506 w 13142436"/>
              <a:gd name="connsiteY2" fmla="*/ 2228674 h 2278063"/>
              <a:gd name="connsiteX3" fmla="*/ 6545944 w 13142436"/>
              <a:gd name="connsiteY3" fmla="*/ 7262 h 2278063"/>
              <a:gd name="connsiteX4" fmla="*/ 8364946 w 13142436"/>
              <a:gd name="connsiteY4" fmla="*/ 2234117 h 2278063"/>
              <a:gd name="connsiteX5" fmla="*/ 10384972 w 13142436"/>
              <a:gd name="connsiteY5" fmla="*/ 14519 h 2278063"/>
              <a:gd name="connsiteX6" fmla="*/ 11922485 w 13142436"/>
              <a:gd name="connsiteY6" fmla="*/ 2139110 h 2278063"/>
              <a:gd name="connsiteX7" fmla="*/ 13142436 w 13142436"/>
              <a:gd name="connsiteY7" fmla="*/ 2002226 h 2278063"/>
              <a:gd name="connsiteX0" fmla="*/ 0 w 13168983"/>
              <a:gd name="connsiteY0" fmla="*/ 2206177 h 2377386"/>
              <a:gd name="connsiteX1" fmla="*/ 2714172 w 13168983"/>
              <a:gd name="connsiteY1" fmla="*/ 5 h 2377386"/>
              <a:gd name="connsiteX2" fmla="*/ 4717506 w 13168983"/>
              <a:gd name="connsiteY2" fmla="*/ 2228674 h 2377386"/>
              <a:gd name="connsiteX3" fmla="*/ 6545944 w 13168983"/>
              <a:gd name="connsiteY3" fmla="*/ 7262 h 2377386"/>
              <a:gd name="connsiteX4" fmla="*/ 8364946 w 13168983"/>
              <a:gd name="connsiteY4" fmla="*/ 2234117 h 2377386"/>
              <a:gd name="connsiteX5" fmla="*/ 10384972 w 13168983"/>
              <a:gd name="connsiteY5" fmla="*/ 14519 h 2377386"/>
              <a:gd name="connsiteX6" fmla="*/ 13010306 w 13168983"/>
              <a:gd name="connsiteY6" fmla="*/ 2265234 h 2377386"/>
              <a:gd name="connsiteX7" fmla="*/ 13142436 w 13168983"/>
              <a:gd name="connsiteY7" fmla="*/ 2002226 h 2377386"/>
              <a:gd name="connsiteX0" fmla="*/ 0 w 13010306"/>
              <a:gd name="connsiteY0" fmla="*/ 2206177 h 2265234"/>
              <a:gd name="connsiteX1" fmla="*/ 2714172 w 13010306"/>
              <a:gd name="connsiteY1" fmla="*/ 5 h 2265234"/>
              <a:gd name="connsiteX2" fmla="*/ 4717506 w 13010306"/>
              <a:gd name="connsiteY2" fmla="*/ 2228674 h 2265234"/>
              <a:gd name="connsiteX3" fmla="*/ 6545944 w 13010306"/>
              <a:gd name="connsiteY3" fmla="*/ 7262 h 2265234"/>
              <a:gd name="connsiteX4" fmla="*/ 8364946 w 13010306"/>
              <a:gd name="connsiteY4" fmla="*/ 2234117 h 2265234"/>
              <a:gd name="connsiteX5" fmla="*/ 10384972 w 13010306"/>
              <a:gd name="connsiteY5" fmla="*/ 14519 h 2265234"/>
              <a:gd name="connsiteX6" fmla="*/ 13010306 w 13010306"/>
              <a:gd name="connsiteY6" fmla="*/ 2265234 h 2265234"/>
              <a:gd name="connsiteX0" fmla="*/ 0 w 13215258"/>
              <a:gd name="connsiteY0" fmla="*/ 2206177 h 2234117"/>
              <a:gd name="connsiteX1" fmla="*/ 2714172 w 13215258"/>
              <a:gd name="connsiteY1" fmla="*/ 5 h 2234117"/>
              <a:gd name="connsiteX2" fmla="*/ 4717506 w 13215258"/>
              <a:gd name="connsiteY2" fmla="*/ 2228674 h 2234117"/>
              <a:gd name="connsiteX3" fmla="*/ 6545944 w 13215258"/>
              <a:gd name="connsiteY3" fmla="*/ 7262 h 2234117"/>
              <a:gd name="connsiteX4" fmla="*/ 8364946 w 13215258"/>
              <a:gd name="connsiteY4" fmla="*/ 2234117 h 2234117"/>
              <a:gd name="connsiteX5" fmla="*/ 10384972 w 13215258"/>
              <a:gd name="connsiteY5" fmla="*/ 14519 h 2234117"/>
              <a:gd name="connsiteX6" fmla="*/ 13215258 w 13215258"/>
              <a:gd name="connsiteY6" fmla="*/ 2233703 h 2234117"/>
              <a:gd name="connsiteX0" fmla="*/ 0 w 13215258"/>
              <a:gd name="connsiteY0" fmla="*/ 2206177 h 2295430"/>
              <a:gd name="connsiteX1" fmla="*/ 2714172 w 13215258"/>
              <a:gd name="connsiteY1" fmla="*/ 5 h 2295430"/>
              <a:gd name="connsiteX2" fmla="*/ 4717506 w 13215258"/>
              <a:gd name="connsiteY2" fmla="*/ 2228674 h 2295430"/>
              <a:gd name="connsiteX3" fmla="*/ 6545944 w 13215258"/>
              <a:gd name="connsiteY3" fmla="*/ 7262 h 2295430"/>
              <a:gd name="connsiteX4" fmla="*/ 8364946 w 13215258"/>
              <a:gd name="connsiteY4" fmla="*/ 2234117 h 2295430"/>
              <a:gd name="connsiteX5" fmla="*/ 10384972 w 13215258"/>
              <a:gd name="connsiteY5" fmla="*/ 14519 h 2295430"/>
              <a:gd name="connsiteX6" fmla="*/ 13215258 w 13215258"/>
              <a:gd name="connsiteY6" fmla="*/ 2233703 h 2295430"/>
              <a:gd name="connsiteX0" fmla="*/ 0 w 13231024"/>
              <a:gd name="connsiteY0" fmla="*/ 2206177 h 2248943"/>
              <a:gd name="connsiteX1" fmla="*/ 2714172 w 13231024"/>
              <a:gd name="connsiteY1" fmla="*/ 5 h 2248943"/>
              <a:gd name="connsiteX2" fmla="*/ 4717506 w 13231024"/>
              <a:gd name="connsiteY2" fmla="*/ 2228674 h 2248943"/>
              <a:gd name="connsiteX3" fmla="*/ 6545944 w 13231024"/>
              <a:gd name="connsiteY3" fmla="*/ 7262 h 2248943"/>
              <a:gd name="connsiteX4" fmla="*/ 8364946 w 13231024"/>
              <a:gd name="connsiteY4" fmla="*/ 2234117 h 2248943"/>
              <a:gd name="connsiteX5" fmla="*/ 10384972 w 13231024"/>
              <a:gd name="connsiteY5" fmla="*/ 14519 h 2248943"/>
              <a:gd name="connsiteX6" fmla="*/ 13231024 w 13231024"/>
              <a:gd name="connsiteY6" fmla="*/ 2186406 h 2248943"/>
              <a:gd name="connsiteX0" fmla="*/ 0 w 13231024"/>
              <a:gd name="connsiteY0" fmla="*/ 2206181 h 2248947"/>
              <a:gd name="connsiteX1" fmla="*/ 2714172 w 13231024"/>
              <a:gd name="connsiteY1" fmla="*/ 9 h 2248947"/>
              <a:gd name="connsiteX2" fmla="*/ 4687026 w 13231024"/>
              <a:gd name="connsiteY2" fmla="*/ 2236298 h 2248947"/>
              <a:gd name="connsiteX3" fmla="*/ 6545944 w 13231024"/>
              <a:gd name="connsiteY3" fmla="*/ 7266 h 2248947"/>
              <a:gd name="connsiteX4" fmla="*/ 8364946 w 13231024"/>
              <a:gd name="connsiteY4" fmla="*/ 2234121 h 2248947"/>
              <a:gd name="connsiteX5" fmla="*/ 10384972 w 13231024"/>
              <a:gd name="connsiteY5" fmla="*/ 14523 h 2248947"/>
              <a:gd name="connsiteX6" fmla="*/ 13231024 w 13231024"/>
              <a:gd name="connsiteY6" fmla="*/ 2186410 h 2248947"/>
              <a:gd name="connsiteX0" fmla="*/ 0 w 13231024"/>
              <a:gd name="connsiteY0" fmla="*/ 2206181 h 2248998"/>
              <a:gd name="connsiteX1" fmla="*/ 2714172 w 13231024"/>
              <a:gd name="connsiteY1" fmla="*/ 9 h 2248998"/>
              <a:gd name="connsiteX2" fmla="*/ 4687026 w 13231024"/>
              <a:gd name="connsiteY2" fmla="*/ 2236298 h 2248998"/>
              <a:gd name="connsiteX3" fmla="*/ 6545944 w 13231024"/>
              <a:gd name="connsiteY3" fmla="*/ 7266 h 2248998"/>
              <a:gd name="connsiteX4" fmla="*/ 8433526 w 13231024"/>
              <a:gd name="connsiteY4" fmla="*/ 2218881 h 2248998"/>
              <a:gd name="connsiteX5" fmla="*/ 10384972 w 13231024"/>
              <a:gd name="connsiteY5" fmla="*/ 14523 h 2248998"/>
              <a:gd name="connsiteX6" fmla="*/ 13231024 w 13231024"/>
              <a:gd name="connsiteY6" fmla="*/ 2186410 h 2248998"/>
              <a:gd name="connsiteX0" fmla="*/ 0 w 13231024"/>
              <a:gd name="connsiteY0" fmla="*/ 2206181 h 2248998"/>
              <a:gd name="connsiteX1" fmla="*/ 2714172 w 13231024"/>
              <a:gd name="connsiteY1" fmla="*/ 9 h 2248998"/>
              <a:gd name="connsiteX2" fmla="*/ 4603206 w 13231024"/>
              <a:gd name="connsiteY2" fmla="*/ 2236298 h 2248998"/>
              <a:gd name="connsiteX3" fmla="*/ 6545944 w 13231024"/>
              <a:gd name="connsiteY3" fmla="*/ 7266 h 2248998"/>
              <a:gd name="connsiteX4" fmla="*/ 8433526 w 13231024"/>
              <a:gd name="connsiteY4" fmla="*/ 2218881 h 2248998"/>
              <a:gd name="connsiteX5" fmla="*/ 10384972 w 13231024"/>
              <a:gd name="connsiteY5" fmla="*/ 14523 h 2248998"/>
              <a:gd name="connsiteX6" fmla="*/ 13231024 w 13231024"/>
              <a:gd name="connsiteY6" fmla="*/ 2186410 h 2248998"/>
              <a:gd name="connsiteX0" fmla="*/ 0 w 13231024"/>
              <a:gd name="connsiteY0" fmla="*/ 2206181 h 2248998"/>
              <a:gd name="connsiteX1" fmla="*/ 2714172 w 13231024"/>
              <a:gd name="connsiteY1" fmla="*/ 9 h 2248998"/>
              <a:gd name="connsiteX2" fmla="*/ 4603206 w 13231024"/>
              <a:gd name="connsiteY2" fmla="*/ 2236298 h 2248998"/>
              <a:gd name="connsiteX3" fmla="*/ 6545944 w 13231024"/>
              <a:gd name="connsiteY3" fmla="*/ 7266 h 2248998"/>
              <a:gd name="connsiteX4" fmla="*/ 8502106 w 13231024"/>
              <a:gd name="connsiteY4" fmla="*/ 2218881 h 2248998"/>
              <a:gd name="connsiteX5" fmla="*/ 10384972 w 13231024"/>
              <a:gd name="connsiteY5" fmla="*/ 14523 h 2248998"/>
              <a:gd name="connsiteX6" fmla="*/ 13231024 w 13231024"/>
              <a:gd name="connsiteY6" fmla="*/ 2186410 h 2248998"/>
              <a:gd name="connsiteX0" fmla="*/ 0 w 13231024"/>
              <a:gd name="connsiteY0" fmla="*/ 2222146 h 2264337"/>
              <a:gd name="connsiteX1" fmla="*/ 2714172 w 13231024"/>
              <a:gd name="connsiteY1" fmla="*/ 15974 h 2264337"/>
              <a:gd name="connsiteX2" fmla="*/ 4603206 w 13231024"/>
              <a:gd name="connsiteY2" fmla="*/ 2252263 h 2264337"/>
              <a:gd name="connsiteX3" fmla="*/ 6545944 w 13231024"/>
              <a:gd name="connsiteY3" fmla="*/ 23231 h 2264337"/>
              <a:gd name="connsiteX4" fmla="*/ 8502106 w 13231024"/>
              <a:gd name="connsiteY4" fmla="*/ 2234846 h 2264337"/>
              <a:gd name="connsiteX5" fmla="*/ 10392592 w 13231024"/>
              <a:gd name="connsiteY5" fmla="*/ 8 h 2264337"/>
              <a:gd name="connsiteX6" fmla="*/ 13231024 w 13231024"/>
              <a:gd name="connsiteY6" fmla="*/ 2202375 h 2264337"/>
              <a:gd name="connsiteX0" fmla="*/ 0 w 13231024"/>
              <a:gd name="connsiteY0" fmla="*/ 2222146 h 2264337"/>
              <a:gd name="connsiteX1" fmla="*/ 2714172 w 13231024"/>
              <a:gd name="connsiteY1" fmla="*/ 15974 h 2264337"/>
              <a:gd name="connsiteX2" fmla="*/ 4603206 w 13231024"/>
              <a:gd name="connsiteY2" fmla="*/ 2252263 h 2264337"/>
              <a:gd name="connsiteX3" fmla="*/ 6545944 w 13231024"/>
              <a:gd name="connsiteY3" fmla="*/ 23231 h 2264337"/>
              <a:gd name="connsiteX4" fmla="*/ 8502106 w 13231024"/>
              <a:gd name="connsiteY4" fmla="*/ 2234846 h 2264337"/>
              <a:gd name="connsiteX5" fmla="*/ 10407832 w 13231024"/>
              <a:gd name="connsiteY5" fmla="*/ 8 h 2264337"/>
              <a:gd name="connsiteX6" fmla="*/ 13231024 w 13231024"/>
              <a:gd name="connsiteY6" fmla="*/ 2202375 h 2264337"/>
              <a:gd name="connsiteX0" fmla="*/ 0 w 13231024"/>
              <a:gd name="connsiteY0" fmla="*/ 2222146 h 2264337"/>
              <a:gd name="connsiteX1" fmla="*/ 2691312 w 13231024"/>
              <a:gd name="connsiteY1" fmla="*/ 8354 h 2264337"/>
              <a:gd name="connsiteX2" fmla="*/ 4603206 w 13231024"/>
              <a:gd name="connsiteY2" fmla="*/ 2252263 h 2264337"/>
              <a:gd name="connsiteX3" fmla="*/ 6545944 w 13231024"/>
              <a:gd name="connsiteY3" fmla="*/ 23231 h 2264337"/>
              <a:gd name="connsiteX4" fmla="*/ 8502106 w 13231024"/>
              <a:gd name="connsiteY4" fmla="*/ 2234846 h 2264337"/>
              <a:gd name="connsiteX5" fmla="*/ 10407832 w 13231024"/>
              <a:gd name="connsiteY5" fmla="*/ 8 h 2264337"/>
              <a:gd name="connsiteX6" fmla="*/ 13231024 w 13231024"/>
              <a:gd name="connsiteY6" fmla="*/ 2202375 h 2264337"/>
              <a:gd name="connsiteX0" fmla="*/ 0 w 13231024"/>
              <a:gd name="connsiteY0" fmla="*/ 2222146 h 2264337"/>
              <a:gd name="connsiteX1" fmla="*/ 2691312 w 13231024"/>
              <a:gd name="connsiteY1" fmla="*/ 8354 h 2264337"/>
              <a:gd name="connsiteX2" fmla="*/ 4603206 w 13231024"/>
              <a:gd name="connsiteY2" fmla="*/ 2252263 h 2264337"/>
              <a:gd name="connsiteX3" fmla="*/ 6545944 w 13231024"/>
              <a:gd name="connsiteY3" fmla="*/ 23231 h 2264337"/>
              <a:gd name="connsiteX4" fmla="*/ 8502106 w 13231024"/>
              <a:gd name="connsiteY4" fmla="*/ 2234846 h 2264337"/>
              <a:gd name="connsiteX5" fmla="*/ 10407832 w 13231024"/>
              <a:gd name="connsiteY5" fmla="*/ 8 h 2264337"/>
              <a:gd name="connsiteX6" fmla="*/ 13231024 w 13231024"/>
              <a:gd name="connsiteY6" fmla="*/ 2202375 h 2264337"/>
              <a:gd name="connsiteX0" fmla="*/ 0 w 13231024"/>
              <a:gd name="connsiteY0" fmla="*/ 2222146 h 2264337"/>
              <a:gd name="connsiteX1" fmla="*/ 2691312 w 13231024"/>
              <a:gd name="connsiteY1" fmla="*/ 8354 h 2264337"/>
              <a:gd name="connsiteX2" fmla="*/ 4603206 w 13231024"/>
              <a:gd name="connsiteY2" fmla="*/ 2252263 h 2264337"/>
              <a:gd name="connsiteX3" fmla="*/ 6545944 w 13231024"/>
              <a:gd name="connsiteY3" fmla="*/ 23231 h 2264337"/>
              <a:gd name="connsiteX4" fmla="*/ 8502106 w 13231024"/>
              <a:gd name="connsiteY4" fmla="*/ 2234846 h 2264337"/>
              <a:gd name="connsiteX5" fmla="*/ 10407832 w 13231024"/>
              <a:gd name="connsiteY5" fmla="*/ 8 h 2264337"/>
              <a:gd name="connsiteX6" fmla="*/ 13231024 w 13231024"/>
              <a:gd name="connsiteY6" fmla="*/ 2202375 h 2264337"/>
              <a:gd name="connsiteX0" fmla="*/ 0 w 13231024"/>
              <a:gd name="connsiteY0" fmla="*/ 2222147 h 2252266"/>
              <a:gd name="connsiteX1" fmla="*/ 2691312 w 13231024"/>
              <a:gd name="connsiteY1" fmla="*/ 8355 h 2252266"/>
              <a:gd name="connsiteX2" fmla="*/ 4603206 w 13231024"/>
              <a:gd name="connsiteY2" fmla="*/ 2252264 h 2252266"/>
              <a:gd name="connsiteX3" fmla="*/ 6545944 w 13231024"/>
              <a:gd name="connsiteY3" fmla="*/ 23232 h 2252266"/>
              <a:gd name="connsiteX4" fmla="*/ 8502106 w 13231024"/>
              <a:gd name="connsiteY4" fmla="*/ 2234847 h 2252266"/>
              <a:gd name="connsiteX5" fmla="*/ 10407832 w 13231024"/>
              <a:gd name="connsiteY5" fmla="*/ 9 h 2252266"/>
              <a:gd name="connsiteX6" fmla="*/ 13231024 w 13231024"/>
              <a:gd name="connsiteY6" fmla="*/ 2202376 h 2252266"/>
              <a:gd name="connsiteX0" fmla="*/ 0 w 13231024"/>
              <a:gd name="connsiteY0" fmla="*/ 2222149 h 2252268"/>
              <a:gd name="connsiteX1" fmla="*/ 2691312 w 13231024"/>
              <a:gd name="connsiteY1" fmla="*/ 8357 h 2252268"/>
              <a:gd name="connsiteX2" fmla="*/ 4603206 w 13231024"/>
              <a:gd name="connsiteY2" fmla="*/ 2252266 h 2252268"/>
              <a:gd name="connsiteX3" fmla="*/ 6545944 w 13231024"/>
              <a:gd name="connsiteY3" fmla="*/ 23234 h 2252268"/>
              <a:gd name="connsiteX4" fmla="*/ 8502106 w 13231024"/>
              <a:gd name="connsiteY4" fmla="*/ 2234849 h 2252268"/>
              <a:gd name="connsiteX5" fmla="*/ 10407832 w 13231024"/>
              <a:gd name="connsiteY5" fmla="*/ 11 h 2252268"/>
              <a:gd name="connsiteX6" fmla="*/ 13231024 w 13231024"/>
              <a:gd name="connsiteY6" fmla="*/ 2202378 h 2252268"/>
              <a:gd name="connsiteX0" fmla="*/ 0 w 13002424"/>
              <a:gd name="connsiteY0" fmla="*/ 2222139 h 2252258"/>
              <a:gd name="connsiteX1" fmla="*/ 2691312 w 13002424"/>
              <a:gd name="connsiteY1" fmla="*/ 8347 h 2252258"/>
              <a:gd name="connsiteX2" fmla="*/ 4603206 w 13002424"/>
              <a:gd name="connsiteY2" fmla="*/ 2252256 h 2252258"/>
              <a:gd name="connsiteX3" fmla="*/ 6545944 w 13002424"/>
              <a:gd name="connsiteY3" fmla="*/ 23224 h 2252258"/>
              <a:gd name="connsiteX4" fmla="*/ 8502106 w 13002424"/>
              <a:gd name="connsiteY4" fmla="*/ 2234839 h 2252258"/>
              <a:gd name="connsiteX5" fmla="*/ 10407832 w 13002424"/>
              <a:gd name="connsiteY5" fmla="*/ 1 h 2252258"/>
              <a:gd name="connsiteX6" fmla="*/ 13002424 w 13002424"/>
              <a:gd name="connsiteY6" fmla="*/ 2240468 h 2252258"/>
              <a:gd name="connsiteX0" fmla="*/ 0 w 13002424"/>
              <a:gd name="connsiteY0" fmla="*/ 2222139 h 2252258"/>
              <a:gd name="connsiteX1" fmla="*/ 2691312 w 13002424"/>
              <a:gd name="connsiteY1" fmla="*/ 8347 h 2252258"/>
              <a:gd name="connsiteX2" fmla="*/ 4603206 w 13002424"/>
              <a:gd name="connsiteY2" fmla="*/ 2252256 h 2252258"/>
              <a:gd name="connsiteX3" fmla="*/ 6545944 w 13002424"/>
              <a:gd name="connsiteY3" fmla="*/ 23224 h 2252258"/>
              <a:gd name="connsiteX4" fmla="*/ 8502106 w 13002424"/>
              <a:gd name="connsiteY4" fmla="*/ 2234839 h 2252258"/>
              <a:gd name="connsiteX5" fmla="*/ 10407832 w 13002424"/>
              <a:gd name="connsiteY5" fmla="*/ 1 h 2252258"/>
              <a:gd name="connsiteX6" fmla="*/ 13002424 w 13002424"/>
              <a:gd name="connsiteY6" fmla="*/ 2240468 h 2252258"/>
              <a:gd name="connsiteX0" fmla="*/ 0 w 13002424"/>
              <a:gd name="connsiteY0" fmla="*/ 2222139 h 2252258"/>
              <a:gd name="connsiteX1" fmla="*/ 2691312 w 13002424"/>
              <a:gd name="connsiteY1" fmla="*/ 8347 h 2252258"/>
              <a:gd name="connsiteX2" fmla="*/ 4603206 w 13002424"/>
              <a:gd name="connsiteY2" fmla="*/ 2252256 h 2252258"/>
              <a:gd name="connsiteX3" fmla="*/ 6545944 w 13002424"/>
              <a:gd name="connsiteY3" fmla="*/ 23224 h 2252258"/>
              <a:gd name="connsiteX4" fmla="*/ 8502106 w 13002424"/>
              <a:gd name="connsiteY4" fmla="*/ 2234839 h 2252258"/>
              <a:gd name="connsiteX5" fmla="*/ 10407832 w 13002424"/>
              <a:gd name="connsiteY5" fmla="*/ 1 h 2252258"/>
              <a:gd name="connsiteX6" fmla="*/ 13002424 w 13002424"/>
              <a:gd name="connsiteY6" fmla="*/ 2240468 h 2252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02424" h="2252258">
                <a:moveTo>
                  <a:pt x="0" y="2222139"/>
                </a:moveTo>
                <a:cubicBezTo>
                  <a:pt x="1886857" y="1960881"/>
                  <a:pt x="1924111" y="3327"/>
                  <a:pt x="2691312" y="8347"/>
                </a:cubicBezTo>
                <a:cubicBezTo>
                  <a:pt x="3458513" y="13367"/>
                  <a:pt x="3960767" y="2249776"/>
                  <a:pt x="4603206" y="2252256"/>
                </a:cubicBezTo>
                <a:cubicBezTo>
                  <a:pt x="5245645" y="2254736"/>
                  <a:pt x="5896127" y="26127"/>
                  <a:pt x="6545944" y="23224"/>
                </a:cubicBezTo>
                <a:cubicBezTo>
                  <a:pt x="7195761" y="20321"/>
                  <a:pt x="7858458" y="2238710"/>
                  <a:pt x="8502106" y="2234839"/>
                </a:cubicBezTo>
                <a:cubicBezTo>
                  <a:pt x="9145754" y="2230968"/>
                  <a:pt x="9657779" y="-937"/>
                  <a:pt x="10407832" y="1"/>
                </a:cubicBezTo>
                <a:cubicBezTo>
                  <a:pt x="11157885" y="939"/>
                  <a:pt x="11475317" y="2018229"/>
                  <a:pt x="13002424" y="2240468"/>
                </a:cubicBezTo>
              </a:path>
            </a:pathLst>
          </a:custGeom>
          <a:noFill/>
          <a:ln w="19050">
            <a:gradFill>
              <a:gsLst>
                <a:gs pos="70192">
                  <a:schemeClr val="accent2">
                    <a:lumMod val="60000"/>
                    <a:lumOff val="40000"/>
                  </a:schemeClr>
                </a:gs>
                <a:gs pos="0">
                  <a:schemeClr val="accent2"/>
                </a:gs>
                <a:gs pos="33000">
                  <a:schemeClr val="accent2">
                    <a:lumMod val="40000"/>
                    <a:lumOff val="60000"/>
                  </a:schemeClr>
                </a:gs>
                <a:gs pos="100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8" name="矩形 7">
            <a:extLst>
              <a:ext uri="{FF2B5EF4-FFF2-40B4-BE49-F238E27FC236}">
                <a16:creationId xmlns="" xmlns:a16="http://schemas.microsoft.com/office/drawing/2014/main" id="{CE7CE74D-32CF-4A35-89D8-16154CC06C34}"/>
              </a:ext>
            </a:extLst>
          </p:cNvPr>
          <p:cNvSpPr/>
          <p:nvPr/>
        </p:nvSpPr>
        <p:spPr>
          <a:xfrm>
            <a:off x="990600" y="1806918"/>
            <a:ext cx="382416" cy="38241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1</a:t>
            </a:r>
            <a:endParaRPr lang="zh-CN" altLang="en-US" dirty="0"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0C2E32BA-522A-4285-AA1F-33AC32ADF19B}"/>
              </a:ext>
            </a:extLst>
          </p:cNvPr>
          <p:cNvSpPr txBox="1"/>
          <p:nvPr/>
        </p:nvSpPr>
        <p:spPr>
          <a:xfrm>
            <a:off x="1503928" y="1823302"/>
            <a:ext cx="10302309" cy="3496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选择“曲线”形状，鼠标点击绘制曲线，如果对曲线弯度不满意，可以右键点击“编辑顶点”，对曲线进行编辑。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="" xmlns:a16="http://schemas.microsoft.com/office/drawing/2014/main" id="{3E33031F-187E-4311-A8D0-A871133DC027}"/>
              </a:ext>
            </a:extLst>
          </p:cNvPr>
          <p:cNvSpPr txBox="1"/>
          <p:nvPr/>
        </p:nvSpPr>
        <p:spPr>
          <a:xfrm>
            <a:off x="1503929" y="3082667"/>
            <a:ext cx="10040484" cy="6297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选中两条曲线，点击菜单栏“格式”下“插入形状”的“合并形状”，选择“组合”，即可得到一条能填充内容的曲线。</a:t>
            </a:r>
            <a:endParaRPr lang="en-US" altLang="zh-CN" sz="1400" dirty="0">
              <a:solidFill>
                <a:schemeClr val="tx1">
                  <a:lumMod val="85000"/>
                  <a:lumOff val="15000"/>
                </a:schemeClr>
              </a:solidFill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组合后曲线下面会有一条直线，与矩形进行布尔运算，剪除即可。</a:t>
            </a:r>
          </a:p>
        </p:txBody>
      </p:sp>
      <p:sp>
        <p:nvSpPr>
          <p:cNvPr id="12" name="任意多边形: 形状 11">
            <a:extLst>
              <a:ext uri="{FF2B5EF4-FFF2-40B4-BE49-F238E27FC236}">
                <a16:creationId xmlns="" xmlns:a16="http://schemas.microsoft.com/office/drawing/2014/main" id="{62FA6A85-D966-48D1-A1BB-85F4590CB0BA}"/>
              </a:ext>
            </a:extLst>
          </p:cNvPr>
          <p:cNvSpPr/>
          <p:nvPr/>
        </p:nvSpPr>
        <p:spPr>
          <a:xfrm>
            <a:off x="1503928" y="4783734"/>
            <a:ext cx="5200811" cy="423129"/>
          </a:xfrm>
          <a:custGeom>
            <a:avLst/>
            <a:gdLst>
              <a:gd name="connsiteX0" fmla="*/ 6750652 w 13051175"/>
              <a:gd name="connsiteY0" fmla="*/ 16046 h 1061822"/>
              <a:gd name="connsiteX1" fmla="*/ 8464616 w 13051175"/>
              <a:gd name="connsiteY1" fmla="*/ 1030994 h 1061822"/>
              <a:gd name="connsiteX2" fmla="*/ 8571674 w 13051175"/>
              <a:gd name="connsiteY2" fmla="*/ 1060524 h 1061822"/>
              <a:gd name="connsiteX3" fmla="*/ 8559133 w 13051175"/>
              <a:gd name="connsiteY3" fmla="*/ 1061822 h 1061822"/>
              <a:gd name="connsiteX4" fmla="*/ 8371881 w 13051175"/>
              <a:gd name="connsiteY4" fmla="*/ 1061822 h 1061822"/>
              <a:gd name="connsiteX5" fmla="*/ 8348095 w 13051175"/>
              <a:gd name="connsiteY5" fmla="*/ 1059537 h 1061822"/>
              <a:gd name="connsiteX6" fmla="*/ 6757055 w 13051175"/>
              <a:gd name="connsiteY6" fmla="*/ 56356 h 1061822"/>
              <a:gd name="connsiteX7" fmla="*/ 6647775 w 13051175"/>
              <a:gd name="connsiteY7" fmla="*/ 26381 h 1061822"/>
              <a:gd name="connsiteX8" fmla="*/ 6512832 w 13051175"/>
              <a:gd name="connsiteY8" fmla="*/ 11131 h 1061822"/>
              <a:gd name="connsiteX9" fmla="*/ 6634816 w 13051175"/>
              <a:gd name="connsiteY9" fmla="*/ 22827 h 1061822"/>
              <a:gd name="connsiteX10" fmla="*/ 6647775 w 13051175"/>
              <a:gd name="connsiteY10" fmla="*/ 26381 h 1061822"/>
              <a:gd name="connsiteX11" fmla="*/ 6628806 w 13051175"/>
              <a:gd name="connsiteY11" fmla="*/ 28287 h 1061822"/>
              <a:gd name="connsiteX12" fmla="*/ 5049189 w 13051175"/>
              <a:gd name="connsiteY12" fmla="*/ 1038906 h 1061822"/>
              <a:gd name="connsiteX13" fmla="*/ 4967149 w 13051175"/>
              <a:gd name="connsiteY13" fmla="*/ 1061822 h 1061822"/>
              <a:gd name="connsiteX14" fmla="*/ 4712127 w 13051175"/>
              <a:gd name="connsiteY14" fmla="*/ 1061822 h 1061822"/>
              <a:gd name="connsiteX15" fmla="*/ 4803819 w 13051175"/>
              <a:gd name="connsiteY15" fmla="*/ 1036682 h 1061822"/>
              <a:gd name="connsiteX16" fmla="*/ 6512832 w 13051175"/>
              <a:gd name="connsiteY16" fmla="*/ 11131 h 1061822"/>
              <a:gd name="connsiteX17" fmla="*/ 2896020 w 13051175"/>
              <a:gd name="connsiteY17" fmla="*/ 8916 h 1061822"/>
              <a:gd name="connsiteX18" fmla="*/ 4572780 w 13051175"/>
              <a:gd name="connsiteY18" fmla="*/ 1037959 h 1061822"/>
              <a:gd name="connsiteX19" fmla="*/ 4653855 w 13051175"/>
              <a:gd name="connsiteY19" fmla="*/ 1061822 h 1061822"/>
              <a:gd name="connsiteX20" fmla="*/ 4432013 w 13051175"/>
              <a:gd name="connsiteY20" fmla="*/ 1061822 h 1061822"/>
              <a:gd name="connsiteX21" fmla="*/ 4349361 w 13051175"/>
              <a:gd name="connsiteY21" fmla="*/ 1038413 h 1061822"/>
              <a:gd name="connsiteX22" fmla="*/ 2799045 w 13051175"/>
              <a:gd name="connsiteY22" fmla="*/ 16463 h 1061822"/>
              <a:gd name="connsiteX23" fmla="*/ 2797146 w 13051175"/>
              <a:gd name="connsiteY23" fmla="*/ 16295 h 1061822"/>
              <a:gd name="connsiteX24" fmla="*/ 10612540 w 13051175"/>
              <a:gd name="connsiteY24" fmla="*/ 4916 h 1061822"/>
              <a:gd name="connsiteX25" fmla="*/ 12934574 w 13051175"/>
              <a:gd name="connsiteY25" fmla="*/ 1049156 h 1061822"/>
              <a:gd name="connsiteX26" fmla="*/ 13051175 w 13051175"/>
              <a:gd name="connsiteY26" fmla="*/ 1061822 h 1061822"/>
              <a:gd name="connsiteX27" fmla="*/ 12853393 w 13051175"/>
              <a:gd name="connsiteY27" fmla="*/ 1061822 h 1061822"/>
              <a:gd name="connsiteX28" fmla="*/ 12729356 w 13051175"/>
              <a:gd name="connsiteY28" fmla="*/ 1048953 h 1061822"/>
              <a:gd name="connsiteX29" fmla="*/ 10638918 w 13051175"/>
              <a:gd name="connsiteY29" fmla="*/ 41903 h 1061822"/>
              <a:gd name="connsiteX30" fmla="*/ 10519119 w 13051175"/>
              <a:gd name="connsiteY30" fmla="*/ 12999 h 1061822"/>
              <a:gd name="connsiteX31" fmla="*/ 2658200 w 13051175"/>
              <a:gd name="connsiteY31" fmla="*/ 4001 h 1061822"/>
              <a:gd name="connsiteX32" fmla="*/ 2797146 w 13051175"/>
              <a:gd name="connsiteY32" fmla="*/ 16295 h 1061822"/>
              <a:gd name="connsiteX33" fmla="*/ 2760094 w 13051175"/>
              <a:gd name="connsiteY33" fmla="*/ 19060 h 1061822"/>
              <a:gd name="connsiteX34" fmla="*/ 537449 w 13051175"/>
              <a:gd name="connsiteY34" fmla="*/ 1037401 h 1061822"/>
              <a:gd name="connsiteX35" fmla="*/ 288027 w 13051175"/>
              <a:gd name="connsiteY35" fmla="*/ 1061822 h 1061822"/>
              <a:gd name="connsiteX36" fmla="*/ 0 w 13051175"/>
              <a:gd name="connsiteY36" fmla="*/ 1061822 h 1061822"/>
              <a:gd name="connsiteX37" fmla="*/ 299629 w 13051175"/>
              <a:gd name="connsiteY37" fmla="*/ 1032486 h 1061822"/>
              <a:gd name="connsiteX38" fmla="*/ 2658200 w 13051175"/>
              <a:gd name="connsiteY38" fmla="*/ 4001 h 1061822"/>
              <a:gd name="connsiteX39" fmla="*/ 10374720 w 13051175"/>
              <a:gd name="connsiteY39" fmla="*/ 1 h 1061822"/>
              <a:gd name="connsiteX40" fmla="*/ 10510686 w 13051175"/>
              <a:gd name="connsiteY40" fmla="*/ 10964 h 1061822"/>
              <a:gd name="connsiteX41" fmla="*/ 10519119 w 13051175"/>
              <a:gd name="connsiteY41" fmla="*/ 12999 h 1061822"/>
              <a:gd name="connsiteX42" fmla="*/ 10474604 w 13051175"/>
              <a:gd name="connsiteY42" fmla="*/ 16851 h 1061822"/>
              <a:gd name="connsiteX43" fmla="*/ 8928269 w 13051175"/>
              <a:gd name="connsiteY43" fmla="*/ 1034859 h 1061822"/>
              <a:gd name="connsiteX44" fmla="*/ 8832789 w 13051175"/>
              <a:gd name="connsiteY44" fmla="*/ 1061822 h 1061822"/>
              <a:gd name="connsiteX45" fmla="*/ 8576380 w 13051175"/>
              <a:gd name="connsiteY45" fmla="*/ 1061822 h 1061822"/>
              <a:gd name="connsiteX46" fmla="*/ 8571674 w 13051175"/>
              <a:gd name="connsiteY46" fmla="*/ 1060524 h 1061822"/>
              <a:gd name="connsiteX47" fmla="*/ 8588226 w 13051175"/>
              <a:gd name="connsiteY47" fmla="*/ 1058811 h 1061822"/>
              <a:gd name="connsiteX48" fmla="*/ 10374720 w 13051175"/>
              <a:gd name="connsiteY48" fmla="*/ 1 h 1061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051175" h="1061822">
                <a:moveTo>
                  <a:pt x="6750652" y="16046"/>
                </a:moveTo>
                <a:cubicBezTo>
                  <a:pt x="7319242" y="14829"/>
                  <a:pt x="7897693" y="828740"/>
                  <a:pt x="8464616" y="1030994"/>
                </a:cubicBezTo>
                <a:lnTo>
                  <a:pt x="8571674" y="1060524"/>
                </a:lnTo>
                <a:lnTo>
                  <a:pt x="8559133" y="1061822"/>
                </a:lnTo>
                <a:lnTo>
                  <a:pt x="8371881" y="1061822"/>
                </a:lnTo>
                <a:lnTo>
                  <a:pt x="8348095" y="1059537"/>
                </a:lnTo>
                <a:cubicBezTo>
                  <a:pt x="7823297" y="959628"/>
                  <a:pt x="7287242" y="244446"/>
                  <a:pt x="6757055" y="56356"/>
                </a:cubicBezTo>
                <a:lnTo>
                  <a:pt x="6647775" y="26381"/>
                </a:lnTo>
                <a:close/>
                <a:moveTo>
                  <a:pt x="6512832" y="11131"/>
                </a:moveTo>
                <a:cubicBezTo>
                  <a:pt x="6553446" y="11044"/>
                  <a:pt x="6594110" y="15116"/>
                  <a:pt x="6634816" y="22827"/>
                </a:cubicBezTo>
                <a:lnTo>
                  <a:pt x="6647775" y="26381"/>
                </a:lnTo>
                <a:lnTo>
                  <a:pt x="6628806" y="28287"/>
                </a:lnTo>
                <a:cubicBezTo>
                  <a:pt x="6100790" y="130982"/>
                  <a:pt x="5572695" y="849779"/>
                  <a:pt x="5049189" y="1038906"/>
                </a:cubicBezTo>
                <a:lnTo>
                  <a:pt x="4967149" y="1061822"/>
                </a:lnTo>
                <a:lnTo>
                  <a:pt x="4712127" y="1061822"/>
                </a:lnTo>
                <a:lnTo>
                  <a:pt x="4803819" y="1036682"/>
                </a:lnTo>
                <a:cubicBezTo>
                  <a:pt x="5370063" y="837635"/>
                  <a:pt x="5941705" y="12355"/>
                  <a:pt x="6512832" y="11131"/>
                </a:cubicBezTo>
                <a:close/>
                <a:moveTo>
                  <a:pt x="2896020" y="8916"/>
                </a:moveTo>
                <a:cubicBezTo>
                  <a:pt x="3567321" y="11021"/>
                  <a:pt x="4035772" y="831961"/>
                  <a:pt x="4572780" y="1037959"/>
                </a:cubicBezTo>
                <a:lnTo>
                  <a:pt x="4653855" y="1061822"/>
                </a:lnTo>
                <a:lnTo>
                  <a:pt x="4432013" y="1061822"/>
                </a:lnTo>
                <a:lnTo>
                  <a:pt x="4349361" y="1038413"/>
                </a:lnTo>
                <a:cubicBezTo>
                  <a:pt x="3844748" y="855692"/>
                  <a:pt x="3402521" y="121244"/>
                  <a:pt x="2799045" y="16463"/>
                </a:cubicBezTo>
                <a:lnTo>
                  <a:pt x="2797146" y="16295"/>
                </a:lnTo>
                <a:close/>
                <a:moveTo>
                  <a:pt x="10612540" y="4916"/>
                </a:moveTo>
                <a:cubicBezTo>
                  <a:pt x="11315715" y="5337"/>
                  <a:pt x="11638656" y="855161"/>
                  <a:pt x="12934574" y="1049156"/>
                </a:cubicBezTo>
                <a:lnTo>
                  <a:pt x="13051175" y="1061822"/>
                </a:lnTo>
                <a:lnTo>
                  <a:pt x="12853393" y="1061822"/>
                </a:lnTo>
                <a:lnTo>
                  <a:pt x="12729356" y="1048953"/>
                </a:lnTo>
                <a:cubicBezTo>
                  <a:pt x="11581156" y="888864"/>
                  <a:pt x="11186525" y="217051"/>
                  <a:pt x="10638918" y="41903"/>
                </a:cubicBezTo>
                <a:lnTo>
                  <a:pt x="10519119" y="12999"/>
                </a:lnTo>
                <a:close/>
                <a:moveTo>
                  <a:pt x="2658200" y="4001"/>
                </a:moveTo>
                <a:lnTo>
                  <a:pt x="2797146" y="16295"/>
                </a:lnTo>
                <a:lnTo>
                  <a:pt x="2760094" y="19060"/>
                </a:lnTo>
                <a:cubicBezTo>
                  <a:pt x="2159815" y="113845"/>
                  <a:pt x="1994965" y="844902"/>
                  <a:pt x="537449" y="1037401"/>
                </a:cubicBezTo>
                <a:lnTo>
                  <a:pt x="288027" y="1061822"/>
                </a:lnTo>
                <a:lnTo>
                  <a:pt x="0" y="1061822"/>
                </a:lnTo>
                <a:lnTo>
                  <a:pt x="299629" y="1032486"/>
                </a:lnTo>
                <a:cubicBezTo>
                  <a:pt x="1861253" y="826237"/>
                  <a:pt x="1938949" y="1746"/>
                  <a:pt x="2658200" y="4001"/>
                </a:cubicBezTo>
                <a:close/>
                <a:moveTo>
                  <a:pt x="10374720" y="1"/>
                </a:moveTo>
                <a:cubicBezTo>
                  <a:pt x="10421598" y="29"/>
                  <a:pt x="10466787" y="3832"/>
                  <a:pt x="10510686" y="10964"/>
                </a:cubicBezTo>
                <a:lnTo>
                  <a:pt x="10519119" y="12999"/>
                </a:lnTo>
                <a:lnTo>
                  <a:pt x="10474604" y="16851"/>
                </a:lnTo>
                <a:cubicBezTo>
                  <a:pt x="9882549" y="119368"/>
                  <a:pt x="9435119" y="852110"/>
                  <a:pt x="8928269" y="1034859"/>
                </a:cubicBezTo>
                <a:lnTo>
                  <a:pt x="8832789" y="1061822"/>
                </a:lnTo>
                <a:lnTo>
                  <a:pt x="8576380" y="1061822"/>
                </a:lnTo>
                <a:lnTo>
                  <a:pt x="8571674" y="1060524"/>
                </a:lnTo>
                <a:lnTo>
                  <a:pt x="8588226" y="1058811"/>
                </a:lnTo>
                <a:cubicBezTo>
                  <a:pt x="9177575" y="939759"/>
                  <a:pt x="9671545" y="-421"/>
                  <a:pt x="10374720" y="1"/>
                </a:cubicBezTo>
                <a:close/>
              </a:path>
            </a:pathLst>
          </a:custGeom>
          <a:blipFill dpi="0" rotWithShape="1">
            <a:blip r:embed="rId3" cstate="email">
              <a:alphaModFix amt="38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2907" r="3959"/>
            </a:stretch>
          </a:blip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14" name="文本框 13">
            <a:extLst>
              <a:ext uri="{FF2B5EF4-FFF2-40B4-BE49-F238E27FC236}">
                <a16:creationId xmlns="" xmlns:a16="http://schemas.microsoft.com/office/drawing/2014/main" id="{30369E9A-3CBA-4A9F-837F-6F65C7416D5D}"/>
              </a:ext>
            </a:extLst>
          </p:cNvPr>
          <p:cNvSpPr txBox="1"/>
          <p:nvPr/>
        </p:nvSpPr>
        <p:spPr>
          <a:xfrm>
            <a:off x="1503929" y="4286250"/>
            <a:ext cx="8358188" cy="3496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对曲线进行形状填充，可以选择渐变或者图片填充，对背景层起到装饰的作用。</a:t>
            </a:r>
          </a:p>
        </p:txBody>
      </p:sp>
      <p:sp>
        <p:nvSpPr>
          <p:cNvPr id="16" name="矩形 15">
            <a:extLst>
              <a:ext uri="{FF2B5EF4-FFF2-40B4-BE49-F238E27FC236}">
                <a16:creationId xmlns="" xmlns:a16="http://schemas.microsoft.com/office/drawing/2014/main" id="{F75C126A-7166-40B2-A271-86284979CA40}"/>
              </a:ext>
            </a:extLst>
          </p:cNvPr>
          <p:cNvSpPr/>
          <p:nvPr/>
        </p:nvSpPr>
        <p:spPr>
          <a:xfrm>
            <a:off x="990600" y="3066283"/>
            <a:ext cx="382416" cy="38241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2</a:t>
            </a:r>
            <a:endParaRPr lang="zh-CN" altLang="en-US" dirty="0"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sp>
        <p:nvSpPr>
          <p:cNvPr id="17" name="矩形 16">
            <a:extLst>
              <a:ext uri="{FF2B5EF4-FFF2-40B4-BE49-F238E27FC236}">
                <a16:creationId xmlns="" xmlns:a16="http://schemas.microsoft.com/office/drawing/2014/main" id="{248875C2-F8BA-4ACB-817A-935B701096D2}"/>
              </a:ext>
            </a:extLst>
          </p:cNvPr>
          <p:cNvSpPr/>
          <p:nvPr/>
        </p:nvSpPr>
        <p:spPr>
          <a:xfrm>
            <a:off x="990600" y="4286250"/>
            <a:ext cx="382416" cy="38241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3</a:t>
            </a:r>
            <a:endParaRPr lang="zh-CN" altLang="en-US" dirty="0"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08677702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="" xmlns:a16="http://schemas.microsoft.com/office/drawing/2014/main" id="{22E3FFF4-8B56-4D5A-A036-C8775BD343A6}"/>
              </a:ext>
            </a:extLst>
          </p:cNvPr>
          <p:cNvSpPr txBox="1"/>
          <p:nvPr/>
        </p:nvSpPr>
        <p:spPr>
          <a:xfrm>
            <a:off x="512383" y="333830"/>
            <a:ext cx="742655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/PPT</a:t>
            </a:r>
            <a:r>
              <a:rPr lang="zh-CN" altLang="en-US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教程三：折线平滑</a:t>
            </a:r>
            <a:r>
              <a:rPr lang="en-US" altLang="zh-CN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/</a:t>
            </a:r>
            <a:endParaRPr lang="zh-CN" altLang="en-US" sz="4800" spc="100" dirty="0">
              <a:solidFill>
                <a:schemeClr val="tx2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graphicFrame>
        <p:nvGraphicFramePr>
          <p:cNvPr id="5" name="图表 4">
            <a:extLst>
              <a:ext uri="{FF2B5EF4-FFF2-40B4-BE49-F238E27FC236}">
                <a16:creationId xmlns="" xmlns:a16="http://schemas.microsoft.com/office/drawing/2014/main" id="{E213D312-D671-4B47-B647-248AEB490FF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72934696"/>
              </p:ext>
            </p:extLst>
          </p:nvPr>
        </p:nvGraphicFramePr>
        <p:xfrm>
          <a:off x="814055" y="1601685"/>
          <a:ext cx="3004215" cy="20028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546C709D-F2B9-4D5D-BF84-3092D460DF5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41057" y="1738222"/>
            <a:ext cx="2398739" cy="4105059"/>
          </a:xfrm>
          <a:prstGeom prst="rect">
            <a:avLst/>
          </a:prstGeom>
        </p:spPr>
      </p:pic>
      <p:graphicFrame>
        <p:nvGraphicFramePr>
          <p:cNvPr id="8" name="图表 7">
            <a:extLst>
              <a:ext uri="{FF2B5EF4-FFF2-40B4-BE49-F238E27FC236}">
                <a16:creationId xmlns="" xmlns:a16="http://schemas.microsoft.com/office/drawing/2014/main" id="{DCC0AC64-F189-4BE1-A9D3-94DD136D3DA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93885001"/>
              </p:ext>
            </p:extLst>
          </p:nvPr>
        </p:nvGraphicFramePr>
        <p:xfrm>
          <a:off x="814055" y="3840471"/>
          <a:ext cx="3004215" cy="20028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0" name="等腰三角形 9">
            <a:extLst>
              <a:ext uri="{FF2B5EF4-FFF2-40B4-BE49-F238E27FC236}">
                <a16:creationId xmlns="" xmlns:a16="http://schemas.microsoft.com/office/drawing/2014/main" id="{31A6F1A9-10C1-462F-A1B5-D2B678A53CDD}"/>
              </a:ext>
            </a:extLst>
          </p:cNvPr>
          <p:cNvSpPr/>
          <p:nvPr/>
        </p:nvSpPr>
        <p:spPr>
          <a:xfrm rot="10800000">
            <a:off x="2258871" y="3711272"/>
            <a:ext cx="114583" cy="98621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15" name="组合 14">
            <a:extLst>
              <a:ext uri="{FF2B5EF4-FFF2-40B4-BE49-F238E27FC236}">
                <a16:creationId xmlns="" xmlns:a16="http://schemas.microsoft.com/office/drawing/2014/main" id="{4E7E8722-D5FB-47C6-872E-886F3A5E5E78}"/>
              </a:ext>
            </a:extLst>
          </p:cNvPr>
          <p:cNvGrpSpPr/>
          <p:nvPr/>
        </p:nvGrpSpPr>
        <p:grpSpPr>
          <a:xfrm>
            <a:off x="7033102" y="2087170"/>
            <a:ext cx="4344843" cy="3248204"/>
            <a:chOff x="7033102" y="2087170"/>
            <a:chExt cx="4344843" cy="3248204"/>
          </a:xfrm>
        </p:grpSpPr>
        <p:sp>
          <p:nvSpPr>
            <p:cNvPr id="12" name="半闭框 11">
              <a:extLst>
                <a:ext uri="{FF2B5EF4-FFF2-40B4-BE49-F238E27FC236}">
                  <a16:creationId xmlns="" xmlns:a16="http://schemas.microsoft.com/office/drawing/2014/main" id="{A9DB1DB9-2A54-4E3D-A9EC-8ADEAD1C2411}"/>
                </a:ext>
              </a:extLst>
            </p:cNvPr>
            <p:cNvSpPr/>
            <p:nvPr/>
          </p:nvSpPr>
          <p:spPr>
            <a:xfrm>
              <a:off x="7033102" y="2087170"/>
              <a:ext cx="369184" cy="1624102"/>
            </a:xfrm>
            <a:prstGeom prst="halfFrame">
              <a:avLst>
                <a:gd name="adj1" fmla="val 5171"/>
                <a:gd name="adj2" fmla="val 5135"/>
              </a:avLst>
            </a:prstGeom>
            <a:gradFill>
              <a:gsLst>
                <a:gs pos="70192">
                  <a:schemeClr val="accent1">
                    <a:lumMod val="60000"/>
                    <a:lumOff val="40000"/>
                  </a:schemeClr>
                </a:gs>
                <a:gs pos="0">
                  <a:schemeClr val="accent1"/>
                </a:gs>
                <a:gs pos="33000">
                  <a:schemeClr val="accent1">
                    <a:lumMod val="40000"/>
                    <a:lumOff val="6000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3" name="半闭框 12">
              <a:extLst>
                <a:ext uri="{FF2B5EF4-FFF2-40B4-BE49-F238E27FC236}">
                  <a16:creationId xmlns="" xmlns:a16="http://schemas.microsoft.com/office/drawing/2014/main" id="{D8B067CD-1C54-476B-98C5-C8DF92017D6A}"/>
                </a:ext>
              </a:extLst>
            </p:cNvPr>
            <p:cNvSpPr/>
            <p:nvPr/>
          </p:nvSpPr>
          <p:spPr>
            <a:xfrm flipH="1" flipV="1">
              <a:off x="11008761" y="3711272"/>
              <a:ext cx="369184" cy="1624102"/>
            </a:xfrm>
            <a:prstGeom prst="halfFrame">
              <a:avLst>
                <a:gd name="adj1" fmla="val 5171"/>
                <a:gd name="adj2" fmla="val 5135"/>
              </a:avLst>
            </a:prstGeom>
            <a:gradFill>
              <a:gsLst>
                <a:gs pos="70192">
                  <a:schemeClr val="accent1">
                    <a:lumMod val="60000"/>
                    <a:lumOff val="40000"/>
                  </a:schemeClr>
                </a:gs>
                <a:gs pos="0">
                  <a:schemeClr val="accent1"/>
                </a:gs>
                <a:gs pos="33000">
                  <a:schemeClr val="accent1">
                    <a:lumMod val="40000"/>
                    <a:lumOff val="6000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tx1"/>
                </a:solidFill>
              </a:endParaRPr>
            </a:p>
          </p:txBody>
        </p:sp>
      </p:grpSp>
      <p:sp>
        <p:nvSpPr>
          <p:cNvPr id="14" name="文本框 13">
            <a:extLst>
              <a:ext uri="{FF2B5EF4-FFF2-40B4-BE49-F238E27FC236}">
                <a16:creationId xmlns="" xmlns:a16="http://schemas.microsoft.com/office/drawing/2014/main" id="{D254A711-C80C-41EB-B15D-FC07A4D95159}"/>
              </a:ext>
            </a:extLst>
          </p:cNvPr>
          <p:cNvSpPr txBox="1"/>
          <p:nvPr/>
        </p:nvSpPr>
        <p:spPr>
          <a:xfrm>
            <a:off x="7327118" y="2855685"/>
            <a:ext cx="3756811" cy="17111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hangingPunct="0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插入折线图后，如果想要将直线改成平滑曲线，只需要点击相应的线条，在数据系列格式中的最下方，勾选平滑线即可。</a:t>
            </a:r>
          </a:p>
        </p:txBody>
      </p:sp>
    </p:spTree>
    <p:extLst>
      <p:ext uri="{BB962C8B-B14F-4D97-AF65-F5344CB8AC3E}">
        <p14:creationId xmlns:p14="http://schemas.microsoft.com/office/powerpoint/2010/main" val="194704473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="" xmlns:a16="http://schemas.microsoft.com/office/drawing/2014/main" id="{B5194459-96A0-45CF-AC0A-E3D2BA860FE1}"/>
              </a:ext>
            </a:extLst>
          </p:cNvPr>
          <p:cNvSpPr txBox="1"/>
          <p:nvPr/>
        </p:nvSpPr>
        <p:spPr>
          <a:xfrm>
            <a:off x="512383" y="333830"/>
            <a:ext cx="81695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/PPT</a:t>
            </a:r>
            <a:r>
              <a:rPr lang="zh-CN" altLang="en-US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教程四：妙用文本框</a:t>
            </a:r>
            <a:r>
              <a:rPr lang="en-US" altLang="zh-CN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</a:rPr>
              <a:t>/</a:t>
            </a:r>
            <a:endParaRPr lang="zh-CN" altLang="en-US" sz="4800" spc="100" dirty="0">
              <a:solidFill>
                <a:schemeClr val="tx2"/>
              </a:solidFill>
              <a:latin typeface="优设标题黑" panose="00000500000000000000" pitchFamily="2" charset="-122"/>
              <a:ea typeface="优设标题黑" panose="00000500000000000000" pitchFamily="2" charset="-122"/>
            </a:endParaRPr>
          </a:p>
        </p:txBody>
      </p:sp>
      <p:cxnSp>
        <p:nvCxnSpPr>
          <p:cNvPr id="4" name="直接连接符 3">
            <a:extLst>
              <a:ext uri="{FF2B5EF4-FFF2-40B4-BE49-F238E27FC236}">
                <a16:creationId xmlns="" xmlns:a16="http://schemas.microsoft.com/office/drawing/2014/main" id="{5A1C0CB4-B05E-4419-860D-0095FD3C30CD}"/>
              </a:ext>
            </a:extLst>
          </p:cNvPr>
          <p:cNvCxnSpPr>
            <a:cxnSpLocks/>
          </p:cNvCxnSpPr>
          <p:nvPr/>
        </p:nvCxnSpPr>
        <p:spPr>
          <a:xfrm>
            <a:off x="3048561" y="2147741"/>
            <a:ext cx="0" cy="421243"/>
          </a:xfrm>
          <a:prstGeom prst="line">
            <a:avLst/>
          </a:prstGeom>
          <a:ln w="15875" cap="rnd">
            <a:gradFill flip="none" rotWithShape="1">
              <a:gsLst>
                <a:gs pos="38000">
                  <a:srgbClr val="EAB9C0"/>
                </a:gs>
                <a:gs pos="74000">
                  <a:srgbClr val="BE3B4B"/>
                </a:gs>
                <a:gs pos="0">
                  <a:schemeClr val="accent1">
                    <a:lumMod val="5000"/>
                    <a:lumOff val="95000"/>
                  </a:schemeClr>
                </a:gs>
                <a:gs pos="99000">
                  <a:schemeClr val="accent1"/>
                </a:gs>
              </a:gsLst>
              <a:lin ang="5400000" scaled="1"/>
              <a:tileRect/>
            </a:gra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图片 7">
            <a:extLst>
              <a:ext uri="{FF2B5EF4-FFF2-40B4-BE49-F238E27FC236}">
                <a16:creationId xmlns="" xmlns:a16="http://schemas.microsoft.com/office/drawing/2014/main" id="{07F1E8CF-D4DF-47B0-ACAB-EEE3F4CF13F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79667" y="2785905"/>
            <a:ext cx="3537788" cy="988604"/>
          </a:xfrm>
          <a:prstGeom prst="rect">
            <a:avLst/>
          </a:prstGeom>
        </p:spPr>
      </p:pic>
      <p:sp>
        <p:nvSpPr>
          <p:cNvPr id="10" name="文本框 9">
            <a:extLst>
              <a:ext uri="{FF2B5EF4-FFF2-40B4-BE49-F238E27FC236}">
                <a16:creationId xmlns="" xmlns:a16="http://schemas.microsoft.com/office/drawing/2014/main" id="{A43C1AC4-1B49-472B-BE82-95EB2B84323F}"/>
              </a:ext>
            </a:extLst>
          </p:cNvPr>
          <p:cNvSpPr txBox="1"/>
          <p:nvPr/>
        </p:nvSpPr>
        <p:spPr>
          <a:xfrm>
            <a:off x="995924" y="3920863"/>
            <a:ext cx="41052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选择文本效果下的“转换”</a:t>
            </a:r>
            <a:r>
              <a:rPr lang="en-US" altLang="zh-CN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——</a:t>
            </a: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跟随路径里的“圆”</a:t>
            </a:r>
          </a:p>
        </p:txBody>
      </p:sp>
      <p:cxnSp>
        <p:nvCxnSpPr>
          <p:cNvPr id="11" name="直接连接符 10">
            <a:extLst>
              <a:ext uri="{FF2B5EF4-FFF2-40B4-BE49-F238E27FC236}">
                <a16:creationId xmlns="" xmlns:a16="http://schemas.microsoft.com/office/drawing/2014/main" id="{539FBF11-E5E8-4BBA-901B-6D1314364D55}"/>
              </a:ext>
            </a:extLst>
          </p:cNvPr>
          <p:cNvCxnSpPr>
            <a:cxnSpLocks/>
          </p:cNvCxnSpPr>
          <p:nvPr/>
        </p:nvCxnSpPr>
        <p:spPr>
          <a:xfrm>
            <a:off x="3048561" y="4368765"/>
            <a:ext cx="0" cy="421243"/>
          </a:xfrm>
          <a:prstGeom prst="line">
            <a:avLst/>
          </a:prstGeom>
          <a:ln w="15875" cap="rnd">
            <a:gradFill flip="none" rotWithShape="1">
              <a:gsLst>
                <a:gs pos="38000">
                  <a:srgbClr val="EAB9C0"/>
                </a:gs>
                <a:gs pos="74000">
                  <a:srgbClr val="BE3B4B"/>
                </a:gs>
                <a:gs pos="0">
                  <a:schemeClr val="accent1">
                    <a:lumMod val="5000"/>
                    <a:lumOff val="95000"/>
                  </a:schemeClr>
                </a:gs>
                <a:gs pos="99000">
                  <a:schemeClr val="accent1"/>
                </a:gs>
              </a:gsLst>
              <a:lin ang="5400000" scaled="1"/>
              <a:tileRect/>
            </a:gra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组合 17">
            <a:extLst>
              <a:ext uri="{FF2B5EF4-FFF2-40B4-BE49-F238E27FC236}">
                <a16:creationId xmlns="" xmlns:a16="http://schemas.microsoft.com/office/drawing/2014/main" id="{212ECE9C-19FA-4798-AFBB-7C3D813FCDE7}"/>
              </a:ext>
            </a:extLst>
          </p:cNvPr>
          <p:cNvGrpSpPr/>
          <p:nvPr/>
        </p:nvGrpSpPr>
        <p:grpSpPr>
          <a:xfrm>
            <a:off x="1082542" y="1558369"/>
            <a:ext cx="3932038" cy="700643"/>
            <a:chOff x="1598613" y="1558369"/>
            <a:chExt cx="3932038" cy="700643"/>
          </a:xfrm>
        </p:grpSpPr>
        <p:sp>
          <p:nvSpPr>
            <p:cNvPr id="3" name="文本框 2">
              <a:extLst>
                <a:ext uri="{FF2B5EF4-FFF2-40B4-BE49-F238E27FC236}">
                  <a16:creationId xmlns="" xmlns:a16="http://schemas.microsoft.com/office/drawing/2014/main" id="{59985795-B4C7-4901-8ACA-15AD5A3F1245}"/>
                </a:ext>
              </a:extLst>
            </p:cNvPr>
            <p:cNvSpPr txBox="1"/>
            <p:nvPr/>
          </p:nvSpPr>
          <p:spPr>
            <a:xfrm>
              <a:off x="2960554" y="1754802"/>
              <a:ext cx="257009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圆里直接打键盘上的“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|</a:t>
              </a: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”符号</a:t>
              </a:r>
            </a:p>
          </p:txBody>
        </p:sp>
        <p:sp>
          <p:nvSpPr>
            <p:cNvPr id="13" name="椭圆 12">
              <a:extLst>
                <a:ext uri="{FF2B5EF4-FFF2-40B4-BE49-F238E27FC236}">
                  <a16:creationId xmlns="" xmlns:a16="http://schemas.microsoft.com/office/drawing/2014/main" id="{F678CEAA-AD47-494C-BD73-F26EF89648EA}"/>
                </a:ext>
              </a:extLst>
            </p:cNvPr>
            <p:cNvSpPr/>
            <p:nvPr/>
          </p:nvSpPr>
          <p:spPr>
            <a:xfrm>
              <a:off x="1598613" y="1558369"/>
              <a:ext cx="717550" cy="700643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dirty="0">
                  <a:solidFill>
                    <a:schemeClr val="accent1"/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圆</a:t>
              </a:r>
            </a:p>
          </p:txBody>
        </p:sp>
        <p:grpSp>
          <p:nvGrpSpPr>
            <p:cNvPr id="16" name="组合 15">
              <a:extLst>
                <a:ext uri="{FF2B5EF4-FFF2-40B4-BE49-F238E27FC236}">
                  <a16:creationId xmlns="" xmlns:a16="http://schemas.microsoft.com/office/drawing/2014/main" id="{486D8248-4C63-472B-8141-6C4CE940723D}"/>
                </a:ext>
              </a:extLst>
            </p:cNvPr>
            <p:cNvGrpSpPr/>
            <p:nvPr/>
          </p:nvGrpSpPr>
          <p:grpSpPr>
            <a:xfrm>
              <a:off x="2690020" y="1803363"/>
              <a:ext cx="191294" cy="191294"/>
              <a:chOff x="2552700" y="1794926"/>
              <a:chExt cx="274635" cy="274635"/>
            </a:xfrm>
          </p:grpSpPr>
          <p:sp>
            <p:nvSpPr>
              <p:cNvPr id="14" name="矩形 13">
                <a:extLst>
                  <a:ext uri="{FF2B5EF4-FFF2-40B4-BE49-F238E27FC236}">
                    <a16:creationId xmlns="" xmlns:a16="http://schemas.microsoft.com/office/drawing/2014/main" id="{2906222C-E853-462E-BE8A-8F68435A8BA2}"/>
                  </a:ext>
                </a:extLst>
              </p:cNvPr>
              <p:cNvSpPr/>
              <p:nvPr/>
            </p:nvSpPr>
            <p:spPr>
              <a:xfrm>
                <a:off x="2552700" y="1908689"/>
                <a:ext cx="274635" cy="47110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" name="矩形 14">
                <a:extLst>
                  <a:ext uri="{FF2B5EF4-FFF2-40B4-BE49-F238E27FC236}">
                    <a16:creationId xmlns="" xmlns:a16="http://schemas.microsoft.com/office/drawing/2014/main" id="{76AD9528-A1A3-4EE2-B0D8-98F38E3E2ED5}"/>
                  </a:ext>
                </a:extLst>
              </p:cNvPr>
              <p:cNvSpPr/>
              <p:nvPr/>
            </p:nvSpPr>
            <p:spPr>
              <a:xfrm rot="16200000">
                <a:off x="2552700" y="1908689"/>
                <a:ext cx="274635" cy="47110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9" name="组合 28">
            <a:extLst>
              <a:ext uri="{FF2B5EF4-FFF2-40B4-BE49-F238E27FC236}">
                <a16:creationId xmlns="" xmlns:a16="http://schemas.microsoft.com/office/drawing/2014/main" id="{EBE654FE-CCBE-4E6B-8B56-4F3B97B0FD9E}"/>
              </a:ext>
            </a:extLst>
          </p:cNvPr>
          <p:cNvGrpSpPr/>
          <p:nvPr/>
        </p:nvGrpSpPr>
        <p:grpSpPr>
          <a:xfrm>
            <a:off x="1219980" y="4625191"/>
            <a:ext cx="3657163" cy="1103079"/>
            <a:chOff x="1477607" y="4625191"/>
            <a:chExt cx="3657163" cy="1103079"/>
          </a:xfrm>
        </p:grpSpPr>
        <p:sp>
          <p:nvSpPr>
            <p:cNvPr id="19" name="椭圆 18">
              <a:extLst>
                <a:ext uri="{FF2B5EF4-FFF2-40B4-BE49-F238E27FC236}">
                  <a16:creationId xmlns="" xmlns:a16="http://schemas.microsoft.com/office/drawing/2014/main" id="{DBB0A9B2-174B-4052-B6E6-6B5578F55E11}"/>
                </a:ext>
              </a:extLst>
            </p:cNvPr>
            <p:cNvSpPr/>
            <p:nvPr/>
          </p:nvSpPr>
          <p:spPr>
            <a:xfrm>
              <a:off x="1477607" y="4625191"/>
              <a:ext cx="1103079" cy="1103079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prstTxWarp prst="textCircle">
                <a:avLst/>
              </a:prstTxWarp>
            </a:bodyPr>
            <a:lstStyle/>
            <a:p>
              <a:pPr algn="ctr"/>
              <a:r>
                <a:rPr lang="en-US" altLang="zh-CN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||||||||||||||||||||||||||||||||||||||||||||||||||||||||||||||||||||||||||||||||||||||||||||||||||||||||||||||||||||</a:t>
              </a:r>
              <a:endPara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="" xmlns:a16="http://schemas.microsoft.com/office/drawing/2014/main" id="{B5460C5B-5A32-4ADE-BFB6-E2A81B4D669C}"/>
                </a:ext>
              </a:extLst>
            </p:cNvPr>
            <p:cNvSpPr txBox="1"/>
            <p:nvPr/>
          </p:nvSpPr>
          <p:spPr>
            <a:xfrm>
              <a:off x="2580686" y="4861868"/>
              <a:ext cx="2554084" cy="6297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hangingPunct="0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只要打上足够多的“</a:t>
              </a: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|</a:t>
              </a:r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思源黑体 CN Light" panose="020B0300000000000000" pitchFamily="34" charset="-122"/>
                  <a:ea typeface="思源黑体 CN Light" panose="020B0300000000000000" pitchFamily="34" charset="-122"/>
                </a:rPr>
                <a:t>”符号，就能得到装饰性的圆啦。</a:t>
              </a:r>
            </a:p>
          </p:txBody>
        </p:sp>
      </p:grpSp>
      <p:sp>
        <p:nvSpPr>
          <p:cNvPr id="21" name="文本框 20">
            <a:extLst>
              <a:ext uri="{FF2B5EF4-FFF2-40B4-BE49-F238E27FC236}">
                <a16:creationId xmlns="" xmlns:a16="http://schemas.microsoft.com/office/drawing/2014/main" id="{E857B343-D1C3-4F40-8C56-DAEC28F70678}"/>
              </a:ext>
            </a:extLst>
          </p:cNvPr>
          <p:cNvSpPr txBox="1"/>
          <p:nvPr/>
        </p:nvSpPr>
        <p:spPr>
          <a:xfrm>
            <a:off x="6614676" y="1652102"/>
            <a:ext cx="4345424" cy="3496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hangingPunct="0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文本框中插入符号，符号会随文字长短自动补位</a:t>
            </a:r>
          </a:p>
        </p:txBody>
      </p:sp>
      <p:pic>
        <p:nvPicPr>
          <p:cNvPr id="22" name="图片 21">
            <a:extLst>
              <a:ext uri="{FF2B5EF4-FFF2-40B4-BE49-F238E27FC236}">
                <a16:creationId xmlns="" xmlns:a16="http://schemas.microsoft.com/office/drawing/2014/main" id="{ADEBABD7-3FCD-460A-8004-B15A7320124C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34316" y="2785905"/>
            <a:ext cx="4824413" cy="971550"/>
          </a:xfrm>
          <a:prstGeom prst="rect">
            <a:avLst/>
          </a:prstGeom>
        </p:spPr>
      </p:pic>
      <p:cxnSp>
        <p:nvCxnSpPr>
          <p:cNvPr id="23" name="直接连接符 22">
            <a:extLst>
              <a:ext uri="{FF2B5EF4-FFF2-40B4-BE49-F238E27FC236}">
                <a16:creationId xmlns="" xmlns:a16="http://schemas.microsoft.com/office/drawing/2014/main" id="{04168BB3-7A2D-46E7-8D47-AFD395BAA9B4}"/>
              </a:ext>
            </a:extLst>
          </p:cNvPr>
          <p:cNvCxnSpPr>
            <a:cxnSpLocks/>
          </p:cNvCxnSpPr>
          <p:nvPr/>
        </p:nvCxnSpPr>
        <p:spPr>
          <a:xfrm>
            <a:off x="8454233" y="2147741"/>
            <a:ext cx="0" cy="421243"/>
          </a:xfrm>
          <a:prstGeom prst="line">
            <a:avLst/>
          </a:prstGeom>
          <a:ln w="15875" cap="rnd">
            <a:gradFill flip="none" rotWithShape="1">
              <a:gsLst>
                <a:gs pos="38000">
                  <a:srgbClr val="EAB9C0"/>
                </a:gs>
                <a:gs pos="74000">
                  <a:srgbClr val="BE3B4B"/>
                </a:gs>
                <a:gs pos="0">
                  <a:schemeClr val="accent1">
                    <a:lumMod val="5000"/>
                    <a:lumOff val="95000"/>
                  </a:schemeClr>
                </a:gs>
                <a:gs pos="99000">
                  <a:schemeClr val="accent1"/>
                </a:gs>
              </a:gsLst>
              <a:lin ang="5400000" scaled="1"/>
              <a:tileRect/>
            </a:gra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接连接符 25">
            <a:extLst>
              <a:ext uri="{FF2B5EF4-FFF2-40B4-BE49-F238E27FC236}">
                <a16:creationId xmlns="" xmlns:a16="http://schemas.microsoft.com/office/drawing/2014/main" id="{959210C7-4D37-4F31-BCE5-970C1C902E3B}"/>
              </a:ext>
            </a:extLst>
          </p:cNvPr>
          <p:cNvCxnSpPr>
            <a:cxnSpLocks/>
          </p:cNvCxnSpPr>
          <p:nvPr/>
        </p:nvCxnSpPr>
        <p:spPr>
          <a:xfrm>
            <a:off x="8454233" y="3819795"/>
            <a:ext cx="0" cy="421243"/>
          </a:xfrm>
          <a:prstGeom prst="line">
            <a:avLst/>
          </a:prstGeom>
          <a:ln w="15875" cap="rnd">
            <a:gradFill flip="none" rotWithShape="1">
              <a:gsLst>
                <a:gs pos="38000">
                  <a:srgbClr val="EAB9C0"/>
                </a:gs>
                <a:gs pos="74000">
                  <a:srgbClr val="BE3B4B"/>
                </a:gs>
                <a:gs pos="0">
                  <a:schemeClr val="accent1">
                    <a:lumMod val="5000"/>
                    <a:lumOff val="95000"/>
                  </a:schemeClr>
                </a:gs>
                <a:gs pos="99000">
                  <a:schemeClr val="accent1"/>
                </a:gs>
              </a:gsLst>
              <a:lin ang="5400000" scaled="1"/>
              <a:tileRect/>
            </a:gra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>
            <a:extLst>
              <a:ext uri="{FF2B5EF4-FFF2-40B4-BE49-F238E27FC236}">
                <a16:creationId xmlns="" xmlns:a16="http://schemas.microsoft.com/office/drawing/2014/main" id="{F2761648-A572-4F7B-A2E2-AEC32D8A75E3}"/>
              </a:ext>
            </a:extLst>
          </p:cNvPr>
          <p:cNvCxnSpPr>
            <a:cxnSpLocks/>
          </p:cNvCxnSpPr>
          <p:nvPr/>
        </p:nvCxnSpPr>
        <p:spPr>
          <a:xfrm flipV="1">
            <a:off x="5595487" y="1915417"/>
            <a:ext cx="0" cy="341640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" name="图片 29">
            <a:extLst>
              <a:ext uri="{FF2B5EF4-FFF2-40B4-BE49-F238E27FC236}">
                <a16:creationId xmlns="" xmlns:a16="http://schemas.microsoft.com/office/drawing/2014/main" id="{CAD6AD80-0A77-47F6-89F7-65F651B1DD1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34316" y="4242001"/>
            <a:ext cx="4752975" cy="942975"/>
          </a:xfrm>
          <a:prstGeom prst="rect">
            <a:avLst/>
          </a:prstGeom>
        </p:spPr>
      </p:pic>
      <p:sp>
        <p:nvSpPr>
          <p:cNvPr id="31" name="文本框 30">
            <a:extLst>
              <a:ext uri="{FF2B5EF4-FFF2-40B4-BE49-F238E27FC236}">
                <a16:creationId xmlns="" xmlns:a16="http://schemas.microsoft.com/office/drawing/2014/main" id="{7C2553CA-B0E4-4E12-8E9D-40C95651B981}"/>
              </a:ext>
            </a:extLst>
          </p:cNvPr>
          <p:cNvSpPr txBox="1"/>
          <p:nvPr/>
        </p:nvSpPr>
        <p:spPr>
          <a:xfrm>
            <a:off x="6891951" y="5331817"/>
            <a:ext cx="323770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符号还能改变颜色，起到装饰的效果</a:t>
            </a:r>
          </a:p>
        </p:txBody>
      </p:sp>
    </p:spTree>
    <p:extLst>
      <p:ext uri="{BB962C8B-B14F-4D97-AF65-F5344CB8AC3E}">
        <p14:creationId xmlns:p14="http://schemas.microsoft.com/office/powerpoint/2010/main" val="133315416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="" xmlns:a16="http://schemas.microsoft.com/office/drawing/2014/main" id="{077A1CAE-429B-48B2-B98E-891A76C8D4C4}"/>
              </a:ext>
            </a:extLst>
          </p:cNvPr>
          <p:cNvSpPr txBox="1"/>
          <p:nvPr/>
        </p:nvSpPr>
        <p:spPr>
          <a:xfrm>
            <a:off x="512383" y="333830"/>
            <a:ext cx="81695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  <a:cs typeface="HAKUYOGuiFanZi3500" panose="02000600000000000000" pitchFamily="2" charset="-122"/>
              </a:rPr>
              <a:t>/PPT</a:t>
            </a:r>
            <a:r>
              <a:rPr lang="zh-CN" altLang="en-US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  <a:cs typeface="HAKUYOGuiFanZi3500" panose="02000600000000000000" pitchFamily="2" charset="-122"/>
              </a:rPr>
              <a:t>教程五：占位符换图</a:t>
            </a:r>
            <a:r>
              <a:rPr lang="en-US" altLang="zh-CN" sz="4800" spc="100" dirty="0">
                <a:solidFill>
                  <a:schemeClr val="tx2"/>
                </a:solidFill>
                <a:latin typeface="优设标题黑" panose="00000500000000000000" pitchFamily="2" charset="-122"/>
                <a:ea typeface="优设标题黑" panose="00000500000000000000" pitchFamily="2" charset="-122"/>
                <a:cs typeface="HAKUYOGuiFanZi3500" panose="02000600000000000000" pitchFamily="2" charset="-122"/>
              </a:rPr>
              <a:t>/</a:t>
            </a:r>
            <a:endParaRPr lang="zh-CN" altLang="en-US" sz="4800" spc="100" dirty="0">
              <a:solidFill>
                <a:schemeClr val="tx2"/>
              </a:solidFill>
              <a:latin typeface="优设标题黑" panose="00000500000000000000" pitchFamily="2" charset="-122"/>
              <a:ea typeface="优设标题黑" panose="00000500000000000000" pitchFamily="2" charset="-122"/>
              <a:cs typeface="HAKUYOGuiFanZi3500" panose="02000600000000000000" pitchFamily="2" charset="-122"/>
            </a:endParaRPr>
          </a:p>
        </p:txBody>
      </p:sp>
      <p:sp>
        <p:nvSpPr>
          <p:cNvPr id="29" name="文本框 28">
            <a:extLst>
              <a:ext uri="{FF2B5EF4-FFF2-40B4-BE49-F238E27FC236}">
                <a16:creationId xmlns="" xmlns:a16="http://schemas.microsoft.com/office/drawing/2014/main" id="{DF075DAA-397C-489A-98E8-107BD07389B6}"/>
              </a:ext>
            </a:extLst>
          </p:cNvPr>
          <p:cNvSpPr txBox="1"/>
          <p:nvPr/>
        </p:nvSpPr>
        <p:spPr>
          <a:xfrm>
            <a:off x="2111375" y="4033157"/>
            <a:ext cx="7969250" cy="8801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hangingPunct="0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点中图片按下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Backspace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或者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Delete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rPr>
              <a:t>键，就会出现如上图可以换图片的选项，点击换上你需要的图片即可。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="" xmlns:a16="http://schemas.microsoft.com/office/drawing/2014/main" id="{406A9A66-64D0-4DEC-8CE8-C443B6C5B94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05212" y="1805668"/>
            <a:ext cx="4981575" cy="21526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7159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 xmlns:a16="http://schemas.microsoft.com/office/drawing/2014/main">
      <p:transition/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4651477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="" xmlns:a16="http://schemas.microsoft.com/office/drawing/2014/main" id="{559C63E7-A04A-4942-B9D9-A9D4C2AF2E3C}"/>
              </a:ext>
            </a:extLst>
          </p:cNvPr>
          <p:cNvSpPr/>
          <p:nvPr/>
        </p:nvSpPr>
        <p:spPr>
          <a:xfrm>
            <a:off x="1092841" y="2672201"/>
            <a:ext cx="1538569" cy="2908511"/>
          </a:xfrm>
          <a:prstGeom prst="rect">
            <a:avLst/>
          </a:prstGeom>
          <a:noFill/>
          <a:ln w="31750" cmpd="thickThin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/>
          </a:p>
        </p:txBody>
      </p:sp>
      <p:grpSp>
        <p:nvGrpSpPr>
          <p:cNvPr id="60" name="组合 59">
            <a:extLst>
              <a:ext uri="{FF2B5EF4-FFF2-40B4-BE49-F238E27FC236}">
                <a16:creationId xmlns="" xmlns:a16="http://schemas.microsoft.com/office/drawing/2014/main" id="{96B17A61-BAEC-4314-8BD1-A529DD96EE45}"/>
              </a:ext>
            </a:extLst>
          </p:cNvPr>
          <p:cNvGrpSpPr/>
          <p:nvPr/>
        </p:nvGrpSpPr>
        <p:grpSpPr>
          <a:xfrm>
            <a:off x="1144237" y="3062882"/>
            <a:ext cx="1435777" cy="2127149"/>
            <a:chOff x="1144237" y="3062882"/>
            <a:chExt cx="1435777" cy="2127149"/>
          </a:xfrm>
        </p:grpSpPr>
        <p:sp>
          <p:nvSpPr>
            <p:cNvPr id="7" name="矩形 6">
              <a:extLst>
                <a:ext uri="{FF2B5EF4-FFF2-40B4-BE49-F238E27FC236}">
                  <a16:creationId xmlns="" xmlns:a16="http://schemas.microsoft.com/office/drawing/2014/main" id="{71356B4A-501B-4169-828F-E1F3436C8D04}"/>
                </a:ext>
              </a:extLst>
            </p:cNvPr>
            <p:cNvSpPr/>
            <p:nvPr/>
          </p:nvSpPr>
          <p:spPr>
            <a:xfrm>
              <a:off x="1144237" y="3062882"/>
              <a:ext cx="1435777" cy="7815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4000" spc="300" dirty="0">
                  <a:solidFill>
                    <a:schemeClr val="accent1"/>
                  </a:solidFill>
                  <a:latin typeface="思源黑体 CN Normal" panose="020B0400000000000000" pitchFamily="34" charset="-122"/>
                  <a:ea typeface="思源黑体 CN Normal" panose="020B0400000000000000" pitchFamily="34" charset="-122"/>
                  <a:cs typeface="Arial" panose="020B0604020202020204" pitchFamily="34" charset="0"/>
                </a:rPr>
                <a:t>01</a:t>
              </a:r>
              <a:endParaRPr lang="en-US" altLang="zh-CN" sz="1400" spc="300" dirty="0">
                <a:solidFill>
                  <a:schemeClr val="accent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cs typeface="Arial" panose="020B0604020202020204" pitchFamily="34" charset="0"/>
              </a:endParaRPr>
            </a:p>
          </p:txBody>
        </p:sp>
        <p:cxnSp>
          <p:nvCxnSpPr>
            <p:cNvPr id="8" name="直接连接符 7">
              <a:extLst>
                <a:ext uri="{FF2B5EF4-FFF2-40B4-BE49-F238E27FC236}">
                  <a16:creationId xmlns="" xmlns:a16="http://schemas.microsoft.com/office/drawing/2014/main" id="{35D9E631-E133-4E8B-8429-560427BAD889}"/>
                </a:ext>
              </a:extLst>
            </p:cNvPr>
            <p:cNvCxnSpPr>
              <a:cxnSpLocks/>
            </p:cNvCxnSpPr>
            <p:nvPr/>
          </p:nvCxnSpPr>
          <p:spPr>
            <a:xfrm>
              <a:off x="1570608" y="4040183"/>
              <a:ext cx="582745" cy="0"/>
            </a:xfrm>
            <a:prstGeom prst="line">
              <a:avLst/>
            </a:prstGeom>
            <a:ln w="317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矩形 8">
              <a:extLst>
                <a:ext uri="{FF2B5EF4-FFF2-40B4-BE49-F238E27FC236}">
                  <a16:creationId xmlns="" xmlns:a16="http://schemas.microsoft.com/office/drawing/2014/main" id="{ABD4F4E6-1CFF-401D-B9EE-C4BFF3740D53}"/>
                </a:ext>
              </a:extLst>
            </p:cNvPr>
            <p:cNvSpPr/>
            <p:nvPr/>
          </p:nvSpPr>
          <p:spPr>
            <a:xfrm>
              <a:off x="1208685" y="4235924"/>
              <a:ext cx="1306588" cy="954107"/>
            </a:xfrm>
            <a:prstGeom prst="rect">
              <a:avLst/>
            </a:prstGeom>
          </p:spPr>
          <p:txBody>
            <a:bodyPr wrap="square">
              <a:normAutofit/>
            </a:bodyPr>
            <a:lstStyle/>
            <a:p>
              <a:pPr algn="ctr"/>
              <a:r>
                <a:rPr lang="zh-CN" altLang="en-US" sz="2800" spc="300" dirty="0">
                  <a:solidFill>
                    <a:schemeClr val="accent1"/>
                  </a:solidFill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目录</a:t>
              </a:r>
              <a:endParaRPr lang="en-US" altLang="zh-CN" sz="2800" spc="300" dirty="0">
                <a:solidFill>
                  <a:schemeClr val="accent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endParaRPr>
            </a:p>
            <a:p>
              <a:pPr algn="ctr"/>
              <a:r>
                <a:rPr lang="zh-CN" altLang="en-US" sz="2800" spc="300" dirty="0">
                  <a:solidFill>
                    <a:schemeClr val="accent1"/>
                  </a:solidFill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标题</a:t>
              </a:r>
              <a:endParaRPr lang="en-US" altLang="zh-CN" sz="2800" spc="300" dirty="0">
                <a:solidFill>
                  <a:schemeClr val="accent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endParaRPr>
            </a:p>
          </p:txBody>
        </p:sp>
      </p:grpSp>
      <p:sp>
        <p:nvSpPr>
          <p:cNvPr id="10" name="矩形 9">
            <a:extLst>
              <a:ext uri="{FF2B5EF4-FFF2-40B4-BE49-F238E27FC236}">
                <a16:creationId xmlns="" xmlns:a16="http://schemas.microsoft.com/office/drawing/2014/main" id="{191384AF-731E-40A1-AFE9-633FA46C3256}"/>
              </a:ext>
            </a:extLst>
          </p:cNvPr>
          <p:cNvSpPr/>
          <p:nvPr/>
        </p:nvSpPr>
        <p:spPr>
          <a:xfrm>
            <a:off x="3171305" y="2672201"/>
            <a:ext cx="1538569" cy="2908511"/>
          </a:xfrm>
          <a:prstGeom prst="rect">
            <a:avLst/>
          </a:prstGeom>
          <a:noFill/>
          <a:ln w="31750" cmpd="thickThin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 dirty="0">
              <a:solidFill>
                <a:schemeClr val="bg1">
                  <a:lumMod val="75000"/>
                </a:schemeClr>
              </a:solidFill>
            </a:endParaRPr>
          </a:p>
        </p:txBody>
      </p:sp>
      <p:grpSp>
        <p:nvGrpSpPr>
          <p:cNvPr id="59" name="组合 58">
            <a:extLst>
              <a:ext uri="{FF2B5EF4-FFF2-40B4-BE49-F238E27FC236}">
                <a16:creationId xmlns="" xmlns:a16="http://schemas.microsoft.com/office/drawing/2014/main" id="{32752F25-6975-45AE-8317-AF60E2D7F463}"/>
              </a:ext>
            </a:extLst>
          </p:cNvPr>
          <p:cNvGrpSpPr/>
          <p:nvPr/>
        </p:nvGrpSpPr>
        <p:grpSpPr>
          <a:xfrm>
            <a:off x="3120055" y="3062882"/>
            <a:ext cx="1641068" cy="2127149"/>
            <a:chOff x="3120055" y="3062882"/>
            <a:chExt cx="1641068" cy="2127149"/>
          </a:xfrm>
        </p:grpSpPr>
        <p:sp>
          <p:nvSpPr>
            <p:cNvPr id="11" name="矩形 10">
              <a:extLst>
                <a:ext uri="{FF2B5EF4-FFF2-40B4-BE49-F238E27FC236}">
                  <a16:creationId xmlns="" xmlns:a16="http://schemas.microsoft.com/office/drawing/2014/main" id="{26B9E7CB-9AE6-46AA-A2BC-8F0D9C952540}"/>
                </a:ext>
              </a:extLst>
            </p:cNvPr>
            <p:cNvSpPr/>
            <p:nvPr/>
          </p:nvSpPr>
          <p:spPr>
            <a:xfrm>
              <a:off x="3120055" y="3062882"/>
              <a:ext cx="1641068" cy="7815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4000" spc="300" dirty="0">
                  <a:solidFill>
                    <a:schemeClr val="accent1"/>
                  </a:solidFill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02</a:t>
              </a:r>
              <a:endParaRPr lang="en-US" altLang="zh-CN" sz="1400" spc="300" dirty="0">
                <a:solidFill>
                  <a:schemeClr val="accent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endParaRPr>
            </a:p>
          </p:txBody>
        </p:sp>
        <p:cxnSp>
          <p:nvCxnSpPr>
            <p:cNvPr id="12" name="直接连接符 11">
              <a:extLst>
                <a:ext uri="{FF2B5EF4-FFF2-40B4-BE49-F238E27FC236}">
                  <a16:creationId xmlns="" xmlns:a16="http://schemas.microsoft.com/office/drawing/2014/main" id="{CDAC1113-93B9-4431-9F34-C7D452FA3AF7}"/>
                </a:ext>
              </a:extLst>
            </p:cNvPr>
            <p:cNvCxnSpPr>
              <a:cxnSpLocks/>
            </p:cNvCxnSpPr>
            <p:nvPr/>
          </p:nvCxnSpPr>
          <p:spPr>
            <a:xfrm>
              <a:off x="3607556" y="4040183"/>
              <a:ext cx="666067" cy="0"/>
            </a:xfrm>
            <a:prstGeom prst="line">
              <a:avLst/>
            </a:prstGeom>
            <a:ln w="317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矩形 12">
              <a:extLst>
                <a:ext uri="{FF2B5EF4-FFF2-40B4-BE49-F238E27FC236}">
                  <a16:creationId xmlns="" xmlns:a16="http://schemas.microsoft.com/office/drawing/2014/main" id="{0A7248A6-C68F-4BAA-AAB7-88B3A6752A7E}"/>
                </a:ext>
              </a:extLst>
            </p:cNvPr>
            <p:cNvSpPr/>
            <p:nvPr/>
          </p:nvSpPr>
          <p:spPr>
            <a:xfrm>
              <a:off x="3193885" y="4235924"/>
              <a:ext cx="1493408" cy="954107"/>
            </a:xfrm>
            <a:prstGeom prst="rect">
              <a:avLst/>
            </a:prstGeom>
          </p:spPr>
          <p:txBody>
            <a:bodyPr wrap="square">
              <a:normAutofit/>
            </a:bodyPr>
            <a:lstStyle/>
            <a:p>
              <a:pPr algn="ctr"/>
              <a:r>
                <a:rPr lang="zh-CN" altLang="en-US" sz="2800" spc="300" dirty="0">
                  <a:solidFill>
                    <a:schemeClr val="accent1"/>
                  </a:solidFill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目录</a:t>
              </a:r>
              <a:endParaRPr lang="en-US" altLang="zh-CN" sz="2800" spc="300" dirty="0">
                <a:solidFill>
                  <a:schemeClr val="accent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endParaRPr>
            </a:p>
            <a:p>
              <a:pPr algn="ctr"/>
              <a:r>
                <a:rPr lang="zh-CN" altLang="en-US" sz="2800" spc="300" dirty="0">
                  <a:solidFill>
                    <a:schemeClr val="accent1"/>
                  </a:solidFill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标题</a:t>
              </a:r>
              <a:endParaRPr lang="en-US" altLang="zh-CN" sz="2800" spc="300" dirty="0">
                <a:solidFill>
                  <a:schemeClr val="accent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endParaRPr>
            </a:p>
          </p:txBody>
        </p:sp>
      </p:grpSp>
      <p:sp>
        <p:nvSpPr>
          <p:cNvPr id="14" name="矩形 13">
            <a:extLst>
              <a:ext uri="{FF2B5EF4-FFF2-40B4-BE49-F238E27FC236}">
                <a16:creationId xmlns="" xmlns:a16="http://schemas.microsoft.com/office/drawing/2014/main" id="{F321906B-E7C7-41A8-AD95-D6E1A47AA37F}"/>
              </a:ext>
            </a:extLst>
          </p:cNvPr>
          <p:cNvSpPr/>
          <p:nvPr/>
        </p:nvSpPr>
        <p:spPr>
          <a:xfrm>
            <a:off x="5363631" y="2672201"/>
            <a:ext cx="1538569" cy="2908511"/>
          </a:xfrm>
          <a:prstGeom prst="rect">
            <a:avLst/>
          </a:prstGeom>
          <a:noFill/>
          <a:ln w="31750" cmpd="thickThin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>
              <a:solidFill>
                <a:schemeClr val="bg1">
                  <a:lumMod val="75000"/>
                </a:schemeClr>
              </a:solidFill>
            </a:endParaRPr>
          </a:p>
        </p:txBody>
      </p:sp>
      <p:grpSp>
        <p:nvGrpSpPr>
          <p:cNvPr id="58" name="组合 57">
            <a:extLst>
              <a:ext uri="{FF2B5EF4-FFF2-40B4-BE49-F238E27FC236}">
                <a16:creationId xmlns="" xmlns:a16="http://schemas.microsoft.com/office/drawing/2014/main" id="{19343930-C472-415E-87C8-18E62CB46815}"/>
              </a:ext>
            </a:extLst>
          </p:cNvPr>
          <p:cNvGrpSpPr/>
          <p:nvPr/>
        </p:nvGrpSpPr>
        <p:grpSpPr>
          <a:xfrm>
            <a:off x="5312381" y="3062882"/>
            <a:ext cx="1641068" cy="2127149"/>
            <a:chOff x="5312381" y="3062882"/>
            <a:chExt cx="1641068" cy="2127149"/>
          </a:xfrm>
        </p:grpSpPr>
        <p:sp>
          <p:nvSpPr>
            <p:cNvPr id="15" name="矩形 14">
              <a:extLst>
                <a:ext uri="{FF2B5EF4-FFF2-40B4-BE49-F238E27FC236}">
                  <a16:creationId xmlns="" xmlns:a16="http://schemas.microsoft.com/office/drawing/2014/main" id="{989B409E-B6FA-4C94-BA95-5493DF10C3DB}"/>
                </a:ext>
              </a:extLst>
            </p:cNvPr>
            <p:cNvSpPr/>
            <p:nvPr/>
          </p:nvSpPr>
          <p:spPr>
            <a:xfrm>
              <a:off x="5312381" y="3062882"/>
              <a:ext cx="1641068" cy="7815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4000" spc="300" dirty="0">
                  <a:solidFill>
                    <a:schemeClr val="accent1"/>
                  </a:solidFill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03</a:t>
              </a:r>
              <a:endParaRPr lang="en-US" altLang="zh-CN" sz="1400" spc="300" dirty="0">
                <a:solidFill>
                  <a:schemeClr val="accent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endParaRPr>
            </a:p>
          </p:txBody>
        </p:sp>
        <p:cxnSp>
          <p:nvCxnSpPr>
            <p:cNvPr id="16" name="直接连接符 15">
              <a:extLst>
                <a:ext uri="{FF2B5EF4-FFF2-40B4-BE49-F238E27FC236}">
                  <a16:creationId xmlns="" xmlns:a16="http://schemas.microsoft.com/office/drawing/2014/main" id="{00208D4C-719C-422C-BC12-99BC705DB598}"/>
                </a:ext>
              </a:extLst>
            </p:cNvPr>
            <p:cNvCxnSpPr>
              <a:cxnSpLocks/>
            </p:cNvCxnSpPr>
            <p:nvPr/>
          </p:nvCxnSpPr>
          <p:spPr>
            <a:xfrm>
              <a:off x="5799882" y="4040183"/>
              <a:ext cx="666067" cy="0"/>
            </a:xfrm>
            <a:prstGeom prst="line">
              <a:avLst/>
            </a:prstGeom>
            <a:ln w="317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矩形 16">
              <a:extLst>
                <a:ext uri="{FF2B5EF4-FFF2-40B4-BE49-F238E27FC236}">
                  <a16:creationId xmlns="" xmlns:a16="http://schemas.microsoft.com/office/drawing/2014/main" id="{03BE5356-6B44-45C1-AC3E-AA65AA564B79}"/>
                </a:ext>
              </a:extLst>
            </p:cNvPr>
            <p:cNvSpPr/>
            <p:nvPr/>
          </p:nvSpPr>
          <p:spPr>
            <a:xfrm>
              <a:off x="5386211" y="4235924"/>
              <a:ext cx="1493408" cy="954107"/>
            </a:xfrm>
            <a:prstGeom prst="rect">
              <a:avLst/>
            </a:prstGeom>
          </p:spPr>
          <p:txBody>
            <a:bodyPr wrap="square">
              <a:normAutofit/>
            </a:bodyPr>
            <a:lstStyle/>
            <a:p>
              <a:pPr algn="ctr"/>
              <a:r>
                <a:rPr lang="zh-CN" altLang="en-US" sz="2800" spc="300" dirty="0">
                  <a:solidFill>
                    <a:schemeClr val="accent1"/>
                  </a:solidFill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目录</a:t>
              </a:r>
              <a:endParaRPr lang="en-US" altLang="zh-CN" sz="2800" spc="300" dirty="0">
                <a:solidFill>
                  <a:schemeClr val="accent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endParaRPr>
            </a:p>
            <a:p>
              <a:pPr algn="ctr"/>
              <a:r>
                <a:rPr lang="zh-CN" altLang="en-US" sz="2800" spc="300" dirty="0">
                  <a:solidFill>
                    <a:schemeClr val="accent1"/>
                  </a:solidFill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标题</a:t>
              </a:r>
              <a:endParaRPr lang="en-US" altLang="zh-CN" sz="2800" spc="300" dirty="0">
                <a:solidFill>
                  <a:schemeClr val="accent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endParaRPr>
            </a:p>
          </p:txBody>
        </p:sp>
      </p:grpSp>
      <p:sp>
        <p:nvSpPr>
          <p:cNvPr id="18" name="矩形 17">
            <a:extLst>
              <a:ext uri="{FF2B5EF4-FFF2-40B4-BE49-F238E27FC236}">
                <a16:creationId xmlns="" xmlns:a16="http://schemas.microsoft.com/office/drawing/2014/main" id="{DD972C95-FEB4-4548-AA13-5B2844A4439C}"/>
              </a:ext>
            </a:extLst>
          </p:cNvPr>
          <p:cNvSpPr/>
          <p:nvPr/>
        </p:nvSpPr>
        <p:spPr>
          <a:xfrm>
            <a:off x="7555957" y="2672201"/>
            <a:ext cx="1538569" cy="2908511"/>
          </a:xfrm>
          <a:prstGeom prst="rect">
            <a:avLst/>
          </a:prstGeom>
          <a:noFill/>
          <a:ln w="31750" cmpd="thickThin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>
              <a:solidFill>
                <a:schemeClr val="bg1">
                  <a:lumMod val="75000"/>
                </a:schemeClr>
              </a:solidFill>
            </a:endParaRPr>
          </a:p>
        </p:txBody>
      </p:sp>
      <p:grpSp>
        <p:nvGrpSpPr>
          <p:cNvPr id="46" name="组合 45">
            <a:extLst>
              <a:ext uri="{FF2B5EF4-FFF2-40B4-BE49-F238E27FC236}">
                <a16:creationId xmlns="" xmlns:a16="http://schemas.microsoft.com/office/drawing/2014/main" id="{74811590-9816-48FD-BB56-19BF20563417}"/>
              </a:ext>
            </a:extLst>
          </p:cNvPr>
          <p:cNvGrpSpPr/>
          <p:nvPr/>
        </p:nvGrpSpPr>
        <p:grpSpPr>
          <a:xfrm>
            <a:off x="7504707" y="3062882"/>
            <a:ext cx="1641068" cy="2127149"/>
            <a:chOff x="7504707" y="3062882"/>
            <a:chExt cx="1641068" cy="2127149"/>
          </a:xfrm>
        </p:grpSpPr>
        <p:sp>
          <p:nvSpPr>
            <p:cNvPr id="19" name="矩形 18">
              <a:extLst>
                <a:ext uri="{FF2B5EF4-FFF2-40B4-BE49-F238E27FC236}">
                  <a16:creationId xmlns="" xmlns:a16="http://schemas.microsoft.com/office/drawing/2014/main" id="{10942DEC-6CCA-4B0D-AFF2-8155061025A5}"/>
                </a:ext>
              </a:extLst>
            </p:cNvPr>
            <p:cNvSpPr/>
            <p:nvPr/>
          </p:nvSpPr>
          <p:spPr>
            <a:xfrm>
              <a:off x="7504707" y="3062882"/>
              <a:ext cx="1641068" cy="7815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4000" spc="300" dirty="0">
                  <a:solidFill>
                    <a:schemeClr val="accent1"/>
                  </a:solidFill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04</a:t>
              </a:r>
              <a:endParaRPr lang="en-US" altLang="zh-CN" sz="1400" spc="300" dirty="0">
                <a:solidFill>
                  <a:schemeClr val="accent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endParaRPr>
            </a:p>
          </p:txBody>
        </p:sp>
        <p:cxnSp>
          <p:nvCxnSpPr>
            <p:cNvPr id="20" name="直接连接符 19">
              <a:extLst>
                <a:ext uri="{FF2B5EF4-FFF2-40B4-BE49-F238E27FC236}">
                  <a16:creationId xmlns="" xmlns:a16="http://schemas.microsoft.com/office/drawing/2014/main" id="{C0DBCB40-0C29-4FF8-903F-6440B71E1153}"/>
                </a:ext>
              </a:extLst>
            </p:cNvPr>
            <p:cNvCxnSpPr>
              <a:cxnSpLocks/>
            </p:cNvCxnSpPr>
            <p:nvPr/>
          </p:nvCxnSpPr>
          <p:spPr>
            <a:xfrm>
              <a:off x="7992208" y="4040183"/>
              <a:ext cx="666067" cy="0"/>
            </a:xfrm>
            <a:prstGeom prst="line">
              <a:avLst/>
            </a:prstGeom>
            <a:ln w="317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矩形 20">
              <a:extLst>
                <a:ext uri="{FF2B5EF4-FFF2-40B4-BE49-F238E27FC236}">
                  <a16:creationId xmlns="" xmlns:a16="http://schemas.microsoft.com/office/drawing/2014/main" id="{CE5C337B-A62B-45EF-95A2-78DE8905C0C3}"/>
                </a:ext>
              </a:extLst>
            </p:cNvPr>
            <p:cNvSpPr/>
            <p:nvPr/>
          </p:nvSpPr>
          <p:spPr>
            <a:xfrm>
              <a:off x="7578537" y="4235924"/>
              <a:ext cx="1493408" cy="954107"/>
            </a:xfrm>
            <a:prstGeom prst="rect">
              <a:avLst/>
            </a:prstGeom>
          </p:spPr>
          <p:txBody>
            <a:bodyPr wrap="square">
              <a:normAutofit/>
            </a:bodyPr>
            <a:lstStyle/>
            <a:p>
              <a:pPr algn="ctr"/>
              <a:r>
                <a:rPr lang="zh-CN" altLang="en-US" sz="2800" spc="300" dirty="0">
                  <a:solidFill>
                    <a:schemeClr val="accent1"/>
                  </a:solidFill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目录</a:t>
              </a:r>
              <a:endParaRPr lang="en-US" altLang="zh-CN" sz="2800" spc="300" dirty="0">
                <a:solidFill>
                  <a:schemeClr val="accent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endParaRPr>
            </a:p>
            <a:p>
              <a:pPr algn="ctr"/>
              <a:r>
                <a:rPr lang="zh-CN" altLang="en-US" sz="2800" spc="300" dirty="0">
                  <a:solidFill>
                    <a:schemeClr val="accent1"/>
                  </a:solidFill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标题</a:t>
              </a:r>
              <a:endParaRPr lang="en-US" altLang="zh-CN" sz="2800" spc="300" dirty="0">
                <a:solidFill>
                  <a:schemeClr val="accent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endParaRPr>
            </a:p>
          </p:txBody>
        </p:sp>
      </p:grpSp>
      <p:sp>
        <p:nvSpPr>
          <p:cNvPr id="22" name="矩形 21">
            <a:extLst>
              <a:ext uri="{FF2B5EF4-FFF2-40B4-BE49-F238E27FC236}">
                <a16:creationId xmlns="" xmlns:a16="http://schemas.microsoft.com/office/drawing/2014/main" id="{6B5F7F6D-A824-4D1F-BFA3-CF36C191AFF9}"/>
              </a:ext>
            </a:extLst>
          </p:cNvPr>
          <p:cNvSpPr/>
          <p:nvPr/>
        </p:nvSpPr>
        <p:spPr>
          <a:xfrm>
            <a:off x="9559405" y="2680098"/>
            <a:ext cx="1538569" cy="2908511"/>
          </a:xfrm>
          <a:prstGeom prst="rect">
            <a:avLst/>
          </a:prstGeom>
          <a:noFill/>
          <a:ln w="31750" cmpd="thickThin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>
              <a:solidFill>
                <a:schemeClr val="bg1">
                  <a:lumMod val="75000"/>
                </a:schemeClr>
              </a:solidFill>
            </a:endParaRPr>
          </a:p>
        </p:txBody>
      </p:sp>
      <p:grpSp>
        <p:nvGrpSpPr>
          <p:cNvPr id="45" name="组合 44">
            <a:extLst>
              <a:ext uri="{FF2B5EF4-FFF2-40B4-BE49-F238E27FC236}">
                <a16:creationId xmlns="" xmlns:a16="http://schemas.microsoft.com/office/drawing/2014/main" id="{9E597957-37A0-468B-A68F-2EAC4982D6BF}"/>
              </a:ext>
            </a:extLst>
          </p:cNvPr>
          <p:cNvGrpSpPr/>
          <p:nvPr/>
        </p:nvGrpSpPr>
        <p:grpSpPr>
          <a:xfrm>
            <a:off x="9508155" y="3062882"/>
            <a:ext cx="1641068" cy="2127149"/>
            <a:chOff x="9697033" y="3062882"/>
            <a:chExt cx="1641068" cy="2127149"/>
          </a:xfrm>
        </p:grpSpPr>
        <p:sp>
          <p:nvSpPr>
            <p:cNvPr id="23" name="矩形 22">
              <a:extLst>
                <a:ext uri="{FF2B5EF4-FFF2-40B4-BE49-F238E27FC236}">
                  <a16:creationId xmlns="" xmlns:a16="http://schemas.microsoft.com/office/drawing/2014/main" id="{55E6EA95-032A-4293-A6A6-FF5D2904EBB0}"/>
                </a:ext>
              </a:extLst>
            </p:cNvPr>
            <p:cNvSpPr/>
            <p:nvPr/>
          </p:nvSpPr>
          <p:spPr>
            <a:xfrm>
              <a:off x="9697033" y="3062882"/>
              <a:ext cx="1641068" cy="7815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altLang="zh-CN" sz="4000" spc="300" dirty="0">
                  <a:solidFill>
                    <a:schemeClr val="accent1"/>
                  </a:solidFill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05</a:t>
              </a:r>
              <a:endParaRPr lang="en-US" altLang="zh-CN" sz="1400" spc="300" dirty="0">
                <a:solidFill>
                  <a:schemeClr val="accent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endParaRPr>
            </a:p>
          </p:txBody>
        </p:sp>
        <p:cxnSp>
          <p:nvCxnSpPr>
            <p:cNvPr id="24" name="直接连接符 23">
              <a:extLst>
                <a:ext uri="{FF2B5EF4-FFF2-40B4-BE49-F238E27FC236}">
                  <a16:creationId xmlns="" xmlns:a16="http://schemas.microsoft.com/office/drawing/2014/main" id="{2073581A-5CB2-4956-A0EA-02C9936D638E}"/>
                </a:ext>
              </a:extLst>
            </p:cNvPr>
            <p:cNvCxnSpPr>
              <a:cxnSpLocks/>
            </p:cNvCxnSpPr>
            <p:nvPr/>
          </p:nvCxnSpPr>
          <p:spPr>
            <a:xfrm>
              <a:off x="10184534" y="4040183"/>
              <a:ext cx="666067" cy="0"/>
            </a:xfrm>
            <a:prstGeom prst="line">
              <a:avLst/>
            </a:prstGeom>
            <a:ln w="317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矩形 24">
              <a:extLst>
                <a:ext uri="{FF2B5EF4-FFF2-40B4-BE49-F238E27FC236}">
                  <a16:creationId xmlns="" xmlns:a16="http://schemas.microsoft.com/office/drawing/2014/main" id="{BFFF1508-1C96-4D76-B00B-F5AF3112B35C}"/>
                </a:ext>
              </a:extLst>
            </p:cNvPr>
            <p:cNvSpPr/>
            <p:nvPr/>
          </p:nvSpPr>
          <p:spPr>
            <a:xfrm>
              <a:off x="9770863" y="4235924"/>
              <a:ext cx="1493408" cy="954107"/>
            </a:xfrm>
            <a:prstGeom prst="rect">
              <a:avLst/>
            </a:prstGeom>
          </p:spPr>
          <p:txBody>
            <a:bodyPr wrap="square">
              <a:normAutofit/>
            </a:bodyPr>
            <a:lstStyle/>
            <a:p>
              <a:pPr algn="ctr"/>
              <a:r>
                <a:rPr lang="zh-CN" altLang="en-US" sz="2800" spc="300" dirty="0">
                  <a:solidFill>
                    <a:schemeClr val="accent1"/>
                  </a:solidFill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目录</a:t>
              </a:r>
              <a:endParaRPr lang="en-US" altLang="zh-CN" sz="2800" spc="300" dirty="0">
                <a:solidFill>
                  <a:schemeClr val="accent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endParaRPr>
            </a:p>
            <a:p>
              <a:pPr algn="ctr"/>
              <a:r>
                <a:rPr lang="zh-CN" altLang="en-US" sz="2800" spc="300" dirty="0">
                  <a:solidFill>
                    <a:schemeClr val="accent1"/>
                  </a:solidFill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标题</a:t>
              </a:r>
              <a:endParaRPr lang="en-US" altLang="zh-CN" sz="2800" spc="300" dirty="0">
                <a:solidFill>
                  <a:schemeClr val="accent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8641574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90616637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3215278"/>
      </p:ext>
    </p:extLst>
  </p:cSld>
  <p:clrMapOvr>
    <a:masterClrMapping/>
  </p:clrMapOvr>
  <p:transition spd="slow">
    <p:push dir="u"/>
  </p:transition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277196" y="3263999"/>
            <a:ext cx="5194371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#我给母校送模板#第二</a:t>
            </a:r>
            <a:r>
              <a:rPr lang="zh-CN" altLang="en-US" dirty="0" smtClean="0"/>
              <a:t>届   获奖作品</a:t>
            </a:r>
            <a:endParaRPr lang="en-US" altLang="zh-CN" dirty="0" smtClean="0"/>
          </a:p>
          <a:p>
            <a:endParaRPr lang="en-US" altLang="zh-CN" dirty="0"/>
          </a:p>
          <a:p>
            <a:endParaRPr lang="en-US" altLang="zh-CN" dirty="0" smtClean="0"/>
          </a:p>
          <a:p>
            <a:endParaRPr lang="en-US" altLang="zh-CN" dirty="0"/>
          </a:p>
          <a:p>
            <a:r>
              <a:rPr lang="en-US" altLang="zh-CN" dirty="0" smtClean="0"/>
              <a:t>51PPT</a:t>
            </a:r>
            <a:r>
              <a:rPr lang="zh-CN" altLang="en-US" dirty="0" smtClean="0"/>
              <a:t>模板网   </a:t>
            </a:r>
            <a:r>
              <a:rPr lang="en-US" altLang="zh-CN" dirty="0" smtClean="0">
                <a:hlinkClick r:id="rId2"/>
              </a:rPr>
              <a:t>www.51pptmoban.com</a:t>
            </a:r>
            <a:r>
              <a:rPr lang="en-US" altLang="zh-CN" dirty="0" smtClean="0"/>
              <a:t>   </a:t>
            </a:r>
            <a:r>
              <a:rPr lang="zh-CN" altLang="en-US" dirty="0" smtClean="0"/>
              <a:t>授权发布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7744965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文本占位符 10">
            <a:extLst>
              <a:ext uri="{FF2B5EF4-FFF2-40B4-BE49-F238E27FC236}">
                <a16:creationId xmlns="" xmlns:a16="http://schemas.microsoft.com/office/drawing/2014/main" id="{432F8703-0112-47C6-A70B-172B7B50FC3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567663" y="1752433"/>
            <a:ext cx="1268565" cy="639218"/>
          </a:xfrm>
        </p:spPr>
        <p:txBody>
          <a:bodyPr>
            <a:normAutofit/>
          </a:bodyPr>
          <a:lstStyle/>
          <a:p>
            <a:r>
              <a:rPr lang="zh-CN" altLang="en-US" dirty="0"/>
              <a:t>目录</a:t>
            </a:r>
          </a:p>
        </p:txBody>
      </p:sp>
      <p:grpSp>
        <p:nvGrpSpPr>
          <p:cNvPr id="9" name="676fecc8-5938-4c2a-98aa-ea8df123951c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="" xmlns:a16="http://schemas.microsoft.com/office/drawing/2014/main" id="{739523DF-9BA4-4338-96BF-5CEB89DE7B4C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0477824" y="403924"/>
            <a:ext cx="1463359" cy="482247"/>
            <a:chOff x="4816081" y="2650172"/>
            <a:chExt cx="4728471" cy="1558259"/>
          </a:xfrm>
        </p:grpSpPr>
        <p:sp>
          <p:nvSpPr>
            <p:cNvPr id="10" name="ïşḷïḑé">
              <a:extLst>
                <a:ext uri="{FF2B5EF4-FFF2-40B4-BE49-F238E27FC236}">
                  <a16:creationId xmlns="" xmlns:a16="http://schemas.microsoft.com/office/drawing/2014/main" id="{36AAA4D7-3DAC-4062-8E34-9E715EA9D000}"/>
                </a:ext>
              </a:extLst>
            </p:cNvPr>
            <p:cNvSpPr/>
            <p:nvPr userDrawn="1"/>
          </p:nvSpPr>
          <p:spPr bwMode="auto">
            <a:xfrm>
              <a:off x="4864297" y="2650172"/>
              <a:ext cx="4625464" cy="1089247"/>
            </a:xfrm>
            <a:custGeom>
              <a:avLst/>
              <a:gdLst>
                <a:gd name="T0" fmla="*/ 1846 w 2033"/>
                <a:gd name="T1" fmla="*/ 379 h 478"/>
                <a:gd name="T2" fmla="*/ 1836 w 2033"/>
                <a:gd name="T3" fmla="*/ 368 h 478"/>
                <a:gd name="T4" fmla="*/ 1932 w 2033"/>
                <a:gd name="T5" fmla="*/ 256 h 478"/>
                <a:gd name="T6" fmla="*/ 1958 w 2033"/>
                <a:gd name="T7" fmla="*/ 124 h 478"/>
                <a:gd name="T8" fmla="*/ 1868 w 2033"/>
                <a:gd name="T9" fmla="*/ 215 h 478"/>
                <a:gd name="T10" fmla="*/ 1814 w 2033"/>
                <a:gd name="T11" fmla="*/ 242 h 478"/>
                <a:gd name="T12" fmla="*/ 1796 w 2033"/>
                <a:gd name="T13" fmla="*/ 130 h 478"/>
                <a:gd name="T14" fmla="*/ 1834 w 2033"/>
                <a:gd name="T15" fmla="*/ 154 h 478"/>
                <a:gd name="T16" fmla="*/ 1859 w 2033"/>
                <a:gd name="T17" fmla="*/ 124 h 478"/>
                <a:gd name="T18" fmla="*/ 1944 w 2033"/>
                <a:gd name="T19" fmla="*/ 46 h 478"/>
                <a:gd name="T20" fmla="*/ 2022 w 2033"/>
                <a:gd name="T21" fmla="*/ 84 h 478"/>
                <a:gd name="T22" fmla="*/ 1892 w 2033"/>
                <a:gd name="T23" fmla="*/ 315 h 478"/>
                <a:gd name="T24" fmla="*/ 1927 w 2033"/>
                <a:gd name="T25" fmla="*/ 338 h 478"/>
                <a:gd name="T26" fmla="*/ 2 w 2033"/>
                <a:gd name="T27" fmla="*/ 449 h 478"/>
                <a:gd name="T28" fmla="*/ 236 w 2033"/>
                <a:gd name="T29" fmla="*/ 99 h 478"/>
                <a:gd name="T30" fmla="*/ 119 w 2033"/>
                <a:gd name="T31" fmla="*/ 112 h 478"/>
                <a:gd name="T32" fmla="*/ 276 w 2033"/>
                <a:gd name="T33" fmla="*/ 88 h 478"/>
                <a:gd name="T34" fmla="*/ 237 w 2033"/>
                <a:gd name="T35" fmla="*/ 157 h 478"/>
                <a:gd name="T36" fmla="*/ 341 w 2033"/>
                <a:gd name="T37" fmla="*/ 184 h 478"/>
                <a:gd name="T38" fmla="*/ 308 w 2033"/>
                <a:gd name="T39" fmla="*/ 295 h 478"/>
                <a:gd name="T40" fmla="*/ 253 w 2033"/>
                <a:gd name="T41" fmla="*/ 338 h 478"/>
                <a:gd name="T42" fmla="*/ 133 w 2033"/>
                <a:gd name="T43" fmla="*/ 427 h 478"/>
                <a:gd name="T44" fmla="*/ 154 w 2033"/>
                <a:gd name="T45" fmla="*/ 285 h 478"/>
                <a:gd name="T46" fmla="*/ 1171 w 2033"/>
                <a:gd name="T47" fmla="*/ 371 h 478"/>
                <a:gd name="T48" fmla="*/ 1168 w 2033"/>
                <a:gd name="T49" fmla="*/ 314 h 478"/>
                <a:gd name="T50" fmla="*/ 1220 w 2033"/>
                <a:gd name="T51" fmla="*/ 245 h 478"/>
                <a:gd name="T52" fmla="*/ 1055 w 2033"/>
                <a:gd name="T53" fmla="*/ 234 h 478"/>
                <a:gd name="T54" fmla="*/ 1168 w 2033"/>
                <a:gd name="T55" fmla="*/ 165 h 478"/>
                <a:gd name="T56" fmla="*/ 1198 w 2033"/>
                <a:gd name="T57" fmla="*/ 87 h 478"/>
                <a:gd name="T58" fmla="*/ 1204 w 2033"/>
                <a:gd name="T59" fmla="*/ 161 h 478"/>
                <a:gd name="T60" fmla="*/ 1283 w 2033"/>
                <a:gd name="T61" fmla="*/ 170 h 478"/>
                <a:gd name="T62" fmla="*/ 1235 w 2033"/>
                <a:gd name="T63" fmla="*/ 256 h 478"/>
                <a:gd name="T64" fmla="*/ 1220 w 2033"/>
                <a:gd name="T65" fmla="*/ 318 h 478"/>
                <a:gd name="T66" fmla="*/ 405 w 2033"/>
                <a:gd name="T67" fmla="*/ 412 h 478"/>
                <a:gd name="T68" fmla="*/ 434 w 2033"/>
                <a:gd name="T69" fmla="*/ 422 h 478"/>
                <a:gd name="T70" fmla="*/ 574 w 2033"/>
                <a:gd name="T71" fmla="*/ 413 h 478"/>
                <a:gd name="T72" fmla="*/ 578 w 2033"/>
                <a:gd name="T73" fmla="*/ 255 h 478"/>
                <a:gd name="T74" fmla="*/ 638 w 2033"/>
                <a:gd name="T75" fmla="*/ 104 h 478"/>
                <a:gd name="T76" fmla="*/ 466 w 2033"/>
                <a:gd name="T77" fmla="*/ 159 h 478"/>
                <a:gd name="T78" fmla="*/ 535 w 2033"/>
                <a:gd name="T79" fmla="*/ 201 h 478"/>
                <a:gd name="T80" fmla="*/ 499 w 2033"/>
                <a:gd name="T81" fmla="*/ 257 h 478"/>
                <a:gd name="T82" fmla="*/ 556 w 2033"/>
                <a:gd name="T83" fmla="*/ 225 h 478"/>
                <a:gd name="T84" fmla="*/ 531 w 2033"/>
                <a:gd name="T85" fmla="*/ 386 h 478"/>
                <a:gd name="T86" fmla="*/ 1609 w 2033"/>
                <a:gd name="T87" fmla="*/ 256 h 478"/>
                <a:gd name="T88" fmla="*/ 1562 w 2033"/>
                <a:gd name="T89" fmla="*/ 107 h 478"/>
                <a:gd name="T90" fmla="*/ 1556 w 2033"/>
                <a:gd name="T91" fmla="*/ 279 h 478"/>
                <a:gd name="T92" fmla="*/ 324 w 2033"/>
                <a:gd name="T93" fmla="*/ 382 h 478"/>
                <a:gd name="T94" fmla="*/ 1283 w 2033"/>
                <a:gd name="T95" fmla="*/ 389 h 478"/>
                <a:gd name="T96" fmla="*/ 1184 w 2033"/>
                <a:gd name="T97" fmla="*/ 385 h 478"/>
                <a:gd name="T98" fmla="*/ 731 w 2033"/>
                <a:gd name="T99" fmla="*/ 348 h 478"/>
                <a:gd name="T100" fmla="*/ 913 w 2033"/>
                <a:gd name="T101" fmla="*/ 256 h 478"/>
                <a:gd name="T102" fmla="*/ 838 w 2033"/>
                <a:gd name="T103" fmla="*/ 191 h 478"/>
                <a:gd name="T104" fmla="*/ 957 w 2033"/>
                <a:gd name="T105" fmla="*/ 243 h 478"/>
                <a:gd name="T106" fmla="*/ 875 w 2033"/>
                <a:gd name="T107" fmla="*/ 347 h 478"/>
                <a:gd name="T108" fmla="*/ 229 w 2033"/>
                <a:gd name="T109" fmla="*/ 334 h 478"/>
                <a:gd name="T110" fmla="*/ 208 w 2033"/>
                <a:gd name="T111" fmla="*/ 302 h 478"/>
                <a:gd name="T112" fmla="*/ 190 w 2033"/>
                <a:gd name="T113" fmla="*/ 339 h 478"/>
                <a:gd name="T114" fmla="*/ 651 w 2033"/>
                <a:gd name="T115" fmla="*/ 339 h 478"/>
                <a:gd name="T116" fmla="*/ 149 w 2033"/>
                <a:gd name="T117" fmla="*/ 244 h 478"/>
                <a:gd name="T118" fmla="*/ 1847 w 2033"/>
                <a:gd name="T119" fmla="*/ 174 h 478"/>
                <a:gd name="T120" fmla="*/ 1907 w 2033"/>
                <a:gd name="T121" fmla="*/ 189 h 478"/>
                <a:gd name="T122" fmla="*/ 583 w 2033"/>
                <a:gd name="T123" fmla="*/ 131 h 478"/>
                <a:gd name="T124" fmla="*/ 209 w 2033"/>
                <a:gd name="T125" fmla="*/ 19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3" h="478">
                  <a:moveTo>
                    <a:pt x="1888" y="478"/>
                  </a:moveTo>
                  <a:cubicBezTo>
                    <a:pt x="1854" y="462"/>
                    <a:pt x="1854" y="462"/>
                    <a:pt x="1854" y="462"/>
                  </a:cubicBezTo>
                  <a:cubicBezTo>
                    <a:pt x="1854" y="462"/>
                    <a:pt x="1854" y="462"/>
                    <a:pt x="1854" y="462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51" y="463"/>
                    <a:pt x="1851" y="463"/>
                    <a:pt x="1851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9" y="463"/>
                    <a:pt x="1849" y="463"/>
                    <a:pt x="1849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6" y="463"/>
                    <a:pt x="1846" y="463"/>
                    <a:pt x="1846" y="463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4" y="462"/>
                    <a:pt x="1844" y="462"/>
                    <a:pt x="1844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41" y="462"/>
                    <a:pt x="1841" y="462"/>
                    <a:pt x="1841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8" y="462"/>
                    <a:pt x="1838" y="462"/>
                    <a:pt x="1838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5" y="462"/>
                    <a:pt x="1835" y="462"/>
                    <a:pt x="1835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33" y="462"/>
                    <a:pt x="1833" y="462"/>
                    <a:pt x="1833" y="462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9" y="460"/>
                    <a:pt x="1829" y="460"/>
                    <a:pt x="1829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60"/>
                    <a:pt x="1827" y="460"/>
                    <a:pt x="1827" y="460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9"/>
                    <a:pt x="1827" y="459"/>
                    <a:pt x="1827" y="459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7"/>
                    <a:pt x="1827" y="457"/>
                    <a:pt x="1827" y="457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6"/>
                    <a:pt x="1827" y="456"/>
                    <a:pt x="1827" y="456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4"/>
                    <a:pt x="1827" y="454"/>
                    <a:pt x="1827" y="454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3"/>
                    <a:pt x="1827" y="453"/>
                    <a:pt x="1827" y="453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27" y="452"/>
                    <a:pt x="1827" y="452"/>
                    <a:pt x="1827" y="452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0" y="449"/>
                    <a:pt x="1840" y="449"/>
                    <a:pt x="1840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47" y="449"/>
                    <a:pt x="1847" y="449"/>
                    <a:pt x="1847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55" y="449"/>
                    <a:pt x="1855" y="449"/>
                    <a:pt x="1855" y="449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63" y="450"/>
                    <a:pt x="1863" y="450"/>
                    <a:pt x="1863" y="450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0" y="449"/>
                    <a:pt x="1870" y="449"/>
                    <a:pt x="1870" y="449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76" y="446"/>
                    <a:pt x="1876" y="446"/>
                    <a:pt x="1876" y="446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9"/>
                    <a:pt x="1883" y="439"/>
                    <a:pt x="1883" y="439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3" y="430"/>
                    <a:pt x="1883" y="430"/>
                    <a:pt x="1883" y="43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20"/>
                    <a:pt x="1884" y="420"/>
                    <a:pt x="1884" y="42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4" y="410"/>
                    <a:pt x="1884" y="410"/>
                    <a:pt x="1884" y="410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98"/>
                    <a:pt x="1885" y="398"/>
                    <a:pt x="1885" y="39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88"/>
                    <a:pt x="1885" y="388"/>
                    <a:pt x="1885" y="388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5" y="377"/>
                    <a:pt x="1885" y="377"/>
                    <a:pt x="1885" y="37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4" y="367"/>
                    <a:pt x="1884" y="367"/>
                    <a:pt x="1884" y="367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83" y="356"/>
                    <a:pt x="1883" y="356"/>
                    <a:pt x="1883" y="356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75" y="360"/>
                    <a:pt x="1875" y="360"/>
                    <a:pt x="1875" y="360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8" y="364"/>
                    <a:pt x="1868" y="364"/>
                    <a:pt x="1868" y="364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60" y="368"/>
                    <a:pt x="1860" y="368"/>
                    <a:pt x="1860" y="368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54" y="373"/>
                    <a:pt x="1854" y="373"/>
                    <a:pt x="1854" y="373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46" y="379"/>
                    <a:pt x="1846" y="379"/>
                    <a:pt x="1846" y="379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8" y="383"/>
                    <a:pt x="1838" y="383"/>
                    <a:pt x="1838" y="383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30" y="389"/>
                    <a:pt x="1830" y="389"/>
                    <a:pt x="1830" y="389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23" y="392"/>
                    <a:pt x="1823" y="392"/>
                    <a:pt x="1823" y="392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7" y="396"/>
                    <a:pt x="1817" y="396"/>
                    <a:pt x="1817" y="396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12" y="398"/>
                    <a:pt x="1812" y="398"/>
                    <a:pt x="1812" y="398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7" y="401"/>
                    <a:pt x="1807" y="401"/>
                    <a:pt x="1807" y="401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803" y="403"/>
                    <a:pt x="1803" y="403"/>
                    <a:pt x="1803" y="403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8" y="406"/>
                    <a:pt x="1798" y="406"/>
                    <a:pt x="1798" y="406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92" y="407"/>
                    <a:pt x="1792" y="407"/>
                    <a:pt x="1792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6" y="407"/>
                    <a:pt x="1786" y="407"/>
                    <a:pt x="1786" y="407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81" y="405"/>
                    <a:pt x="1781" y="405"/>
                    <a:pt x="1781" y="405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7" y="406"/>
                    <a:pt x="1777" y="406"/>
                    <a:pt x="1777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4" y="406"/>
                    <a:pt x="1774" y="406"/>
                    <a:pt x="1774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2" y="406"/>
                    <a:pt x="1772" y="406"/>
                    <a:pt x="1772" y="406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70" y="405"/>
                    <a:pt x="1770" y="405"/>
                    <a:pt x="1770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7" y="405"/>
                    <a:pt x="1767" y="405"/>
                    <a:pt x="1767" y="405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5" y="403"/>
                    <a:pt x="1765" y="403"/>
                    <a:pt x="1765" y="403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3" y="402"/>
                    <a:pt x="1763" y="402"/>
                    <a:pt x="1763" y="402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1" y="399"/>
                    <a:pt x="1761" y="399"/>
                    <a:pt x="1761" y="399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0" y="396"/>
                    <a:pt x="1760" y="396"/>
                    <a:pt x="1760" y="396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763" y="394"/>
                    <a:pt x="1763" y="394"/>
                    <a:pt x="1763" y="394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6"/>
                    <a:pt x="1815" y="376"/>
                    <a:pt x="1815" y="376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5" y="377"/>
                    <a:pt x="1815" y="377"/>
                    <a:pt x="1815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6" y="377"/>
                    <a:pt x="1816" y="377"/>
                    <a:pt x="1816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7" y="377"/>
                    <a:pt x="1817" y="377"/>
                    <a:pt x="1817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8" y="377"/>
                    <a:pt x="1818" y="377"/>
                    <a:pt x="1818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19" y="377"/>
                    <a:pt x="1819" y="377"/>
                    <a:pt x="1819" y="377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1" y="376"/>
                    <a:pt x="1821" y="376"/>
                    <a:pt x="1821" y="376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2" y="375"/>
                    <a:pt x="1822" y="375"/>
                    <a:pt x="1822" y="375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4" y="374"/>
                    <a:pt x="1824" y="374"/>
                    <a:pt x="1824" y="374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5" y="373"/>
                    <a:pt x="1825" y="373"/>
                    <a:pt x="1825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6" y="373"/>
                    <a:pt x="1826" y="373"/>
                    <a:pt x="1826" y="373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8" y="372"/>
                    <a:pt x="1828" y="372"/>
                    <a:pt x="1828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29" y="372"/>
                    <a:pt x="1829" y="372"/>
                    <a:pt x="1829" y="372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1" y="371"/>
                    <a:pt x="1831" y="371"/>
                    <a:pt x="1831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3" y="371"/>
                    <a:pt x="1833" y="371"/>
                    <a:pt x="1833" y="371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5" y="369"/>
                    <a:pt x="1835" y="369"/>
                    <a:pt x="1835" y="369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36" y="368"/>
                    <a:pt x="1836" y="368"/>
                    <a:pt x="1836" y="368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0" y="367"/>
                    <a:pt x="1840" y="367"/>
                    <a:pt x="1840" y="367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3" y="365"/>
                    <a:pt x="1843" y="365"/>
                    <a:pt x="1843" y="365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6" y="363"/>
                    <a:pt x="1846" y="363"/>
                    <a:pt x="1846" y="363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48" y="361"/>
                    <a:pt x="1848" y="361"/>
                    <a:pt x="1848" y="361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1" y="359"/>
                    <a:pt x="1851" y="359"/>
                    <a:pt x="1851" y="359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4" y="356"/>
                    <a:pt x="1854" y="356"/>
                    <a:pt x="1854" y="356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7" y="353"/>
                    <a:pt x="1857" y="353"/>
                    <a:pt x="1857" y="353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58" y="351"/>
                    <a:pt x="1858" y="351"/>
                    <a:pt x="1858" y="351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2" y="348"/>
                    <a:pt x="1862" y="348"/>
                    <a:pt x="1862" y="348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3" y="346"/>
                    <a:pt x="1863" y="346"/>
                    <a:pt x="1863" y="346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6" y="343"/>
                    <a:pt x="1866" y="343"/>
                    <a:pt x="1866" y="343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67" y="341"/>
                    <a:pt x="1867" y="341"/>
                    <a:pt x="1867" y="341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0" y="338"/>
                    <a:pt x="1870" y="338"/>
                    <a:pt x="1870" y="338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3" y="337"/>
                    <a:pt x="1873" y="337"/>
                    <a:pt x="1873" y="337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5"/>
                    <a:pt x="1877" y="335"/>
                    <a:pt x="1877" y="335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2"/>
                    <a:pt x="1877" y="332"/>
                    <a:pt x="1877" y="332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30"/>
                    <a:pt x="1877" y="330"/>
                    <a:pt x="1877" y="330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7" y="327"/>
                    <a:pt x="1877" y="327"/>
                    <a:pt x="1877" y="327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5"/>
                    <a:pt x="1876" y="325"/>
                    <a:pt x="1876" y="325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3"/>
                    <a:pt x="1876" y="323"/>
                    <a:pt x="1876" y="323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6" y="321"/>
                    <a:pt x="1876" y="321"/>
                    <a:pt x="1876" y="321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77" y="318"/>
                    <a:pt x="1877" y="318"/>
                    <a:pt x="1877" y="318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7" y="294"/>
                    <a:pt x="1897" y="294"/>
                    <a:pt x="1897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898" y="294"/>
                    <a:pt x="1898" y="294"/>
                    <a:pt x="1898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4"/>
                    <a:pt x="1900" y="294"/>
                    <a:pt x="1900" y="294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0" y="293"/>
                    <a:pt x="1900" y="293"/>
                    <a:pt x="1900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1" y="293"/>
                    <a:pt x="1901" y="293"/>
                    <a:pt x="1901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2" y="293"/>
                    <a:pt x="1902" y="293"/>
                    <a:pt x="1902" y="293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4" y="292"/>
                    <a:pt x="1904" y="292"/>
                    <a:pt x="1904" y="292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06" y="291"/>
                    <a:pt x="1906" y="291"/>
                    <a:pt x="1906" y="291"/>
                  </a:cubicBezTo>
                  <a:cubicBezTo>
                    <a:pt x="1918" y="275"/>
                    <a:pt x="1918" y="275"/>
                    <a:pt x="1918" y="275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2" y="261"/>
                    <a:pt x="1932" y="261"/>
                    <a:pt x="1932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61"/>
                    <a:pt x="1931" y="261"/>
                    <a:pt x="1931" y="261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9"/>
                    <a:pt x="1931" y="259"/>
                    <a:pt x="1931" y="259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1" y="258"/>
                    <a:pt x="1931" y="258"/>
                    <a:pt x="1931" y="258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6"/>
                    <a:pt x="1932" y="256"/>
                    <a:pt x="1932" y="256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4"/>
                    <a:pt x="1932" y="254"/>
                    <a:pt x="1932" y="254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2"/>
                    <a:pt x="1932" y="252"/>
                    <a:pt x="1932" y="252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932" y="250"/>
                    <a:pt x="1932" y="250"/>
                    <a:pt x="1932" y="250"/>
                  </a:cubicBezTo>
                  <a:cubicBezTo>
                    <a:pt x="1863" y="283"/>
                    <a:pt x="1863" y="283"/>
                    <a:pt x="1863" y="283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8" y="288"/>
                    <a:pt x="1838" y="288"/>
                    <a:pt x="1838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6" y="288"/>
                    <a:pt x="1836" y="288"/>
                    <a:pt x="1836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8"/>
                    <a:pt x="1834" y="288"/>
                    <a:pt x="1834" y="288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4" y="287"/>
                    <a:pt x="1834" y="287"/>
                    <a:pt x="1834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3" y="287"/>
                    <a:pt x="1833" y="287"/>
                    <a:pt x="1833" y="287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6"/>
                    <a:pt x="1832" y="286"/>
                    <a:pt x="1832" y="286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5"/>
                    <a:pt x="1832" y="285"/>
                    <a:pt x="1832" y="285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2" y="283"/>
                    <a:pt x="1832" y="283"/>
                    <a:pt x="1832" y="283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34" y="277"/>
                    <a:pt x="1834" y="277"/>
                    <a:pt x="1834" y="277"/>
                  </a:cubicBezTo>
                  <a:cubicBezTo>
                    <a:pt x="1864" y="262"/>
                    <a:pt x="1864" y="262"/>
                    <a:pt x="1864" y="262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3" y="229"/>
                    <a:pt x="1933" y="229"/>
                    <a:pt x="1933" y="229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39" y="220"/>
                    <a:pt x="1939" y="220"/>
                    <a:pt x="1939" y="22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46" y="210"/>
                    <a:pt x="1946" y="210"/>
                    <a:pt x="1946" y="21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2" y="200"/>
                    <a:pt x="1952" y="200"/>
                    <a:pt x="1952" y="200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59" y="188"/>
                    <a:pt x="1959" y="188"/>
                    <a:pt x="1959" y="188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65" y="177"/>
                    <a:pt x="1965" y="177"/>
                    <a:pt x="1965" y="177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1" y="166"/>
                    <a:pt x="1971" y="166"/>
                    <a:pt x="1971" y="16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77" y="156"/>
                    <a:pt x="1977" y="156"/>
                    <a:pt x="1977" y="156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84" y="144"/>
                    <a:pt x="1984" y="144"/>
                    <a:pt x="1984" y="144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6" y="117"/>
                    <a:pt x="1996" y="117"/>
                    <a:pt x="1996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5" y="117"/>
                    <a:pt x="1995" y="117"/>
                    <a:pt x="1995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4" y="117"/>
                    <a:pt x="1994" y="117"/>
                    <a:pt x="1994" y="117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6"/>
                    <a:pt x="1993" y="116"/>
                    <a:pt x="1993" y="116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3" y="115"/>
                    <a:pt x="1993" y="115"/>
                    <a:pt x="1993" y="115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2" y="114"/>
                    <a:pt x="1992" y="114"/>
                    <a:pt x="1992" y="114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3"/>
                    <a:pt x="1991" y="113"/>
                    <a:pt x="1991" y="113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91" y="111"/>
                    <a:pt x="1991" y="111"/>
                    <a:pt x="1991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5" y="111"/>
                    <a:pt x="1985" y="111"/>
                    <a:pt x="1985" y="111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80" y="112"/>
                    <a:pt x="1980" y="112"/>
                    <a:pt x="1980" y="112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5" y="114"/>
                    <a:pt x="1975" y="114"/>
                    <a:pt x="1975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71" y="114"/>
                    <a:pt x="1971" y="114"/>
                    <a:pt x="1971" y="114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7" y="118"/>
                    <a:pt x="1967" y="118"/>
                    <a:pt x="1967" y="118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62" y="121"/>
                    <a:pt x="1962" y="121"/>
                    <a:pt x="1962" y="121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8" y="124"/>
                    <a:pt x="1958" y="124"/>
                    <a:pt x="1958" y="124"/>
                  </a:cubicBezTo>
                  <a:cubicBezTo>
                    <a:pt x="1954" y="126"/>
                    <a:pt x="1954" y="126"/>
                    <a:pt x="1954" y="126"/>
                  </a:cubicBezTo>
                  <a:cubicBezTo>
                    <a:pt x="1952" y="128"/>
                    <a:pt x="1952" y="128"/>
                    <a:pt x="1952" y="128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1"/>
                    <a:pt x="1933" y="141"/>
                    <a:pt x="1933" y="141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6"/>
                    <a:pt x="1933" y="146"/>
                    <a:pt x="1933" y="146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3" y="147"/>
                    <a:pt x="1933" y="147"/>
                    <a:pt x="1933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7"/>
                    <a:pt x="1934" y="147"/>
                    <a:pt x="1934" y="147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4" y="148"/>
                    <a:pt x="1934" y="148"/>
                    <a:pt x="1934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8"/>
                    <a:pt x="1935" y="148"/>
                    <a:pt x="1935" y="148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49"/>
                    <a:pt x="1935" y="149"/>
                    <a:pt x="1935" y="149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5" y="150"/>
                    <a:pt x="1935" y="150"/>
                    <a:pt x="1935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6" y="150"/>
                    <a:pt x="1936" y="150"/>
                    <a:pt x="1936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38" y="150"/>
                    <a:pt x="1938" y="150"/>
                    <a:pt x="1938" y="150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0" y="155"/>
                    <a:pt x="1940" y="155"/>
                    <a:pt x="1940" y="155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3" y="159"/>
                    <a:pt x="1943" y="159"/>
                    <a:pt x="1943" y="159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4"/>
                    <a:pt x="1944" y="164"/>
                    <a:pt x="1944" y="164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4" y="168"/>
                    <a:pt x="1944" y="168"/>
                    <a:pt x="1944" y="168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3" y="173"/>
                    <a:pt x="1943" y="173"/>
                    <a:pt x="1943" y="173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42" y="178"/>
                    <a:pt x="1942" y="178"/>
                    <a:pt x="1942" y="178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9" y="183"/>
                    <a:pt x="1939" y="183"/>
                    <a:pt x="1939" y="183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38" y="187"/>
                    <a:pt x="1938" y="187"/>
                    <a:pt x="1938" y="187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7" y="222"/>
                    <a:pt x="1907" y="222"/>
                    <a:pt x="1907" y="222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4" y="225"/>
                    <a:pt x="1904" y="225"/>
                    <a:pt x="1904" y="225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00" y="221"/>
                    <a:pt x="1900" y="221"/>
                    <a:pt x="1900" y="221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3" y="197"/>
                    <a:pt x="1913" y="197"/>
                    <a:pt x="1913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10" y="197"/>
                    <a:pt x="1910" y="197"/>
                    <a:pt x="1910" y="197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8" y="196"/>
                    <a:pt x="1908" y="196"/>
                    <a:pt x="1908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6" y="196"/>
                    <a:pt x="1906" y="196"/>
                    <a:pt x="1906" y="196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4" y="195"/>
                    <a:pt x="1904" y="195"/>
                    <a:pt x="1904" y="195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900" y="196"/>
                    <a:pt x="1900" y="196"/>
                    <a:pt x="1900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8" y="196"/>
                    <a:pt x="1898" y="196"/>
                    <a:pt x="1898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6" y="196"/>
                    <a:pt x="1896" y="196"/>
                    <a:pt x="1896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94" y="196"/>
                    <a:pt x="1894" y="196"/>
                    <a:pt x="1894" y="196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9" y="229"/>
                    <a:pt x="1869" y="229"/>
                    <a:pt x="1869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4" y="229"/>
                    <a:pt x="1864" y="229"/>
                    <a:pt x="1864" y="229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2" y="228"/>
                    <a:pt x="1862" y="228"/>
                    <a:pt x="1862" y="228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5"/>
                    <a:pt x="1863" y="225"/>
                    <a:pt x="1863" y="225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3" y="223"/>
                    <a:pt x="1863" y="223"/>
                    <a:pt x="1863" y="223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5" y="220"/>
                    <a:pt x="1865" y="220"/>
                    <a:pt x="1865" y="220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6" y="218"/>
                    <a:pt x="1866" y="218"/>
                    <a:pt x="1866" y="218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8" y="215"/>
                    <a:pt x="1868" y="215"/>
                    <a:pt x="1868" y="215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69" y="213"/>
                    <a:pt x="1869" y="213"/>
                    <a:pt x="1869" y="213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10"/>
                    <a:pt x="1870" y="210"/>
                    <a:pt x="1870" y="210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0" y="209"/>
                    <a:pt x="1870" y="209"/>
                    <a:pt x="1870" y="209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1" y="208"/>
                    <a:pt x="1871" y="208"/>
                    <a:pt x="1871" y="208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2" y="207"/>
                    <a:pt x="1872" y="207"/>
                    <a:pt x="1872" y="207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4" y="205"/>
                    <a:pt x="1874" y="205"/>
                    <a:pt x="1874" y="205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5" y="204"/>
                    <a:pt x="1875" y="204"/>
                    <a:pt x="1875" y="204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6" y="202"/>
                    <a:pt x="1876" y="202"/>
                    <a:pt x="1876" y="202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7" y="200"/>
                    <a:pt x="1877" y="200"/>
                    <a:pt x="1877" y="200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8"/>
                    <a:pt x="1879" y="198"/>
                    <a:pt x="1879" y="198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9" y="194"/>
                    <a:pt x="1879" y="194"/>
                    <a:pt x="1879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8" y="194"/>
                    <a:pt x="1878" y="194"/>
                    <a:pt x="1878" y="194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7" y="193"/>
                    <a:pt x="1877" y="193"/>
                    <a:pt x="1877" y="193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2"/>
                    <a:pt x="1876" y="192"/>
                    <a:pt x="1876" y="192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6" y="191"/>
                    <a:pt x="1876" y="191"/>
                    <a:pt x="1876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5" y="191"/>
                    <a:pt x="1875" y="191"/>
                    <a:pt x="1875" y="191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4" y="190"/>
                    <a:pt x="1874" y="190"/>
                    <a:pt x="1874" y="190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9"/>
                    <a:pt x="1873" y="189"/>
                    <a:pt x="1873" y="189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73" y="188"/>
                    <a:pt x="1873" y="188"/>
                    <a:pt x="1873" y="188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65" y="191"/>
                    <a:pt x="1865" y="191"/>
                    <a:pt x="1865" y="191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8" y="194"/>
                    <a:pt x="1858" y="194"/>
                    <a:pt x="1858" y="194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52" y="198"/>
                    <a:pt x="1852" y="198"/>
                    <a:pt x="1852" y="198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7" y="201"/>
                    <a:pt x="1847" y="201"/>
                    <a:pt x="1847" y="201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41" y="207"/>
                    <a:pt x="1841" y="207"/>
                    <a:pt x="1841" y="207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35" y="212"/>
                    <a:pt x="1835" y="212"/>
                    <a:pt x="1835" y="212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9" y="216"/>
                    <a:pt x="1829" y="216"/>
                    <a:pt x="1829" y="216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5" y="221"/>
                    <a:pt x="1825" y="221"/>
                    <a:pt x="1825" y="221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4"/>
                    <a:pt x="1824" y="224"/>
                    <a:pt x="1824" y="224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6"/>
                    <a:pt x="1824" y="226"/>
                    <a:pt x="1824" y="226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8"/>
                    <a:pt x="1824" y="228"/>
                    <a:pt x="1824" y="228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4" y="229"/>
                    <a:pt x="1824" y="229"/>
                    <a:pt x="1824" y="229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2"/>
                    <a:pt x="1823" y="232"/>
                    <a:pt x="1823" y="232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3" y="234"/>
                    <a:pt x="1823" y="234"/>
                    <a:pt x="1823" y="234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6"/>
                    <a:pt x="1822" y="236"/>
                    <a:pt x="1822" y="236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22" y="238"/>
                    <a:pt x="1822" y="238"/>
                    <a:pt x="1822" y="238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9" y="239"/>
                    <a:pt x="1819" y="239"/>
                    <a:pt x="1819" y="239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7" y="240"/>
                    <a:pt x="1817" y="240"/>
                    <a:pt x="1817" y="240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5" y="241"/>
                    <a:pt x="1815" y="241"/>
                    <a:pt x="1815" y="241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4" y="242"/>
                    <a:pt x="1814" y="242"/>
                    <a:pt x="1814" y="242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2" y="243"/>
                    <a:pt x="1812" y="243"/>
                    <a:pt x="1812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10" y="243"/>
                    <a:pt x="1810" y="243"/>
                    <a:pt x="1810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8" y="243"/>
                    <a:pt x="1808" y="243"/>
                    <a:pt x="1808" y="243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7" y="242"/>
                    <a:pt x="1807" y="242"/>
                    <a:pt x="1807" y="242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4" y="235"/>
                    <a:pt x="1804" y="235"/>
                    <a:pt x="1804" y="235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800" y="227"/>
                    <a:pt x="1800" y="227"/>
                    <a:pt x="1800" y="227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8" y="219"/>
                    <a:pt x="1798" y="219"/>
                    <a:pt x="1798" y="219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4" y="211"/>
                    <a:pt x="1794" y="211"/>
                    <a:pt x="1794" y="211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90" y="204"/>
                    <a:pt x="1790" y="204"/>
                    <a:pt x="1790" y="204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6" y="197"/>
                    <a:pt x="1786" y="197"/>
                    <a:pt x="1786" y="197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81" y="191"/>
                    <a:pt x="1781" y="191"/>
                    <a:pt x="1781" y="191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5"/>
                    <a:pt x="1775" y="185"/>
                    <a:pt x="1775" y="185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4"/>
                    <a:pt x="1775" y="184"/>
                    <a:pt x="1775" y="184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5" y="183"/>
                    <a:pt x="1775" y="183"/>
                    <a:pt x="1775" y="183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6" y="182"/>
                    <a:pt x="1776" y="182"/>
                    <a:pt x="1776" y="182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7" y="181"/>
                    <a:pt x="1777" y="181"/>
                    <a:pt x="1777" y="181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79" y="179"/>
                    <a:pt x="1779" y="179"/>
                    <a:pt x="1779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0" y="179"/>
                    <a:pt x="1780" y="179"/>
                    <a:pt x="1780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2" y="179"/>
                    <a:pt x="1782" y="179"/>
                    <a:pt x="1782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4" y="179"/>
                    <a:pt x="1784" y="179"/>
                    <a:pt x="1784" y="179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6" y="178"/>
                    <a:pt x="1786" y="178"/>
                    <a:pt x="1786" y="178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88" y="179"/>
                    <a:pt x="1788" y="179"/>
                    <a:pt x="1788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0" y="179"/>
                    <a:pt x="1790" y="179"/>
                    <a:pt x="1790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2" y="179"/>
                    <a:pt x="1792" y="179"/>
                    <a:pt x="1792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795" y="179"/>
                    <a:pt x="1795" y="179"/>
                    <a:pt x="1795" y="17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1" y="209"/>
                    <a:pt x="1821" y="209"/>
                    <a:pt x="1821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2" y="209"/>
                    <a:pt x="1822" y="209"/>
                    <a:pt x="1822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4" y="209"/>
                    <a:pt x="1824" y="209"/>
                    <a:pt x="1824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5" y="209"/>
                    <a:pt x="1825" y="209"/>
                    <a:pt x="1825" y="209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7" y="208"/>
                    <a:pt x="1827" y="208"/>
                    <a:pt x="1827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8" y="208"/>
                    <a:pt x="1828" y="208"/>
                    <a:pt x="1828" y="208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29" y="206"/>
                    <a:pt x="1829" y="206"/>
                    <a:pt x="1829" y="206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0" y="205"/>
                    <a:pt x="1830" y="205"/>
                    <a:pt x="1830" y="205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32" y="202"/>
                    <a:pt x="1832" y="202"/>
                    <a:pt x="1832" y="202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821" y="171"/>
                    <a:pt x="1821" y="171"/>
                    <a:pt x="1821" y="171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8" y="130"/>
                    <a:pt x="1798" y="130"/>
                    <a:pt x="1798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30"/>
                    <a:pt x="1796" y="130"/>
                    <a:pt x="1796" y="130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8"/>
                    <a:pt x="1796" y="128"/>
                    <a:pt x="1796" y="128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6" y="127"/>
                    <a:pt x="1796" y="127"/>
                    <a:pt x="1796" y="127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6"/>
                    <a:pt x="1795" y="126"/>
                    <a:pt x="1795" y="126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4"/>
                    <a:pt x="1795" y="124"/>
                    <a:pt x="1795" y="124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3"/>
                    <a:pt x="1795" y="123"/>
                    <a:pt x="1795" y="123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5" y="121"/>
                    <a:pt x="1795" y="121"/>
                    <a:pt x="1795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92" y="121"/>
                    <a:pt x="1792" y="121"/>
                    <a:pt x="1792" y="121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9" y="118"/>
                    <a:pt x="1789" y="118"/>
                    <a:pt x="1789" y="118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5"/>
                    <a:pt x="1786" y="115"/>
                    <a:pt x="1786" y="115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6" y="113"/>
                    <a:pt x="1786" y="113"/>
                    <a:pt x="1786" y="113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10"/>
                    <a:pt x="1784" y="110"/>
                    <a:pt x="1784" y="110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7"/>
                    <a:pt x="1784" y="107"/>
                    <a:pt x="1784" y="107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4" y="103"/>
                    <a:pt x="1784" y="103"/>
                    <a:pt x="1784" y="103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86" y="99"/>
                    <a:pt x="1786" y="99"/>
                    <a:pt x="1786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3" y="99"/>
                    <a:pt x="1793" y="99"/>
                    <a:pt x="1793" y="99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5" y="100"/>
                    <a:pt x="1795" y="100"/>
                    <a:pt x="1795" y="100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798" y="101"/>
                    <a:pt x="1798" y="101"/>
                    <a:pt x="1798" y="101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2" y="103"/>
                    <a:pt x="1802" y="103"/>
                    <a:pt x="1802" y="103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5" y="104"/>
                    <a:pt x="1805" y="104"/>
                    <a:pt x="1805" y="104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07" y="107"/>
                    <a:pt x="1807" y="107"/>
                    <a:pt x="1807" y="107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0" y="109"/>
                    <a:pt x="1810" y="109"/>
                    <a:pt x="1810" y="109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2" y="112"/>
                    <a:pt x="1812" y="112"/>
                    <a:pt x="1812" y="112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4" y="114"/>
                    <a:pt x="1814" y="114"/>
                    <a:pt x="1814" y="114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5" y="116"/>
                    <a:pt x="1815" y="116"/>
                    <a:pt x="1815" y="116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6" y="117"/>
                    <a:pt x="1816" y="117"/>
                    <a:pt x="1816" y="117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7" y="119"/>
                    <a:pt x="1817" y="119"/>
                    <a:pt x="1817" y="119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0"/>
                    <a:pt x="1818" y="120"/>
                    <a:pt x="1818" y="120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19" y="124"/>
                    <a:pt x="1819" y="124"/>
                    <a:pt x="1819" y="124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1" y="126"/>
                    <a:pt x="1821" y="126"/>
                    <a:pt x="1821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3" y="126"/>
                    <a:pt x="1823" y="126"/>
                    <a:pt x="1823" y="126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1"/>
                    <a:pt x="1822" y="131"/>
                    <a:pt x="1822" y="131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2" y="135"/>
                    <a:pt x="1822" y="135"/>
                    <a:pt x="1822" y="135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3" y="140"/>
                    <a:pt x="1823" y="140"/>
                    <a:pt x="1823" y="140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28" y="146"/>
                    <a:pt x="1828" y="146"/>
                    <a:pt x="1828" y="146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1" y="150"/>
                    <a:pt x="1831" y="150"/>
                    <a:pt x="1831" y="150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4" y="154"/>
                    <a:pt x="1834" y="154"/>
                    <a:pt x="1834" y="154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7" y="157"/>
                    <a:pt x="1837" y="157"/>
                    <a:pt x="1837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38" y="157"/>
                    <a:pt x="1838" y="157"/>
                    <a:pt x="1838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0" y="157"/>
                    <a:pt x="1840" y="157"/>
                    <a:pt x="1840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1" y="157"/>
                    <a:pt x="1841" y="157"/>
                    <a:pt x="1841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2" y="157"/>
                    <a:pt x="1842" y="157"/>
                    <a:pt x="1842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3" y="157"/>
                    <a:pt x="1843" y="157"/>
                    <a:pt x="1843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4" y="157"/>
                    <a:pt x="1844" y="157"/>
                    <a:pt x="1844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7"/>
                    <a:pt x="1846" y="157"/>
                    <a:pt x="1846" y="157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6" y="156"/>
                    <a:pt x="1846" y="156"/>
                    <a:pt x="1846" y="156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8" y="154"/>
                    <a:pt x="1848" y="154"/>
                    <a:pt x="1848" y="154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49" y="153"/>
                    <a:pt x="1849" y="153"/>
                    <a:pt x="1849" y="153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50"/>
                    <a:pt x="1851" y="150"/>
                    <a:pt x="1851" y="150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1" y="148"/>
                    <a:pt x="1851" y="148"/>
                    <a:pt x="1851" y="148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5"/>
                    <a:pt x="1852" y="145"/>
                    <a:pt x="1852" y="145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2" y="143"/>
                    <a:pt x="1852" y="143"/>
                    <a:pt x="1852" y="143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3" y="141"/>
                    <a:pt x="1853" y="141"/>
                    <a:pt x="1853" y="141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50" y="142"/>
                    <a:pt x="1850" y="142"/>
                    <a:pt x="1850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8" y="142"/>
                    <a:pt x="1848" y="142"/>
                    <a:pt x="1848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5" y="142"/>
                    <a:pt x="1845" y="142"/>
                    <a:pt x="1845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4" y="142"/>
                    <a:pt x="1844" y="142"/>
                    <a:pt x="1844" y="142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2" y="143"/>
                    <a:pt x="1842" y="143"/>
                    <a:pt x="1842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40" y="143"/>
                    <a:pt x="1840" y="143"/>
                    <a:pt x="1840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7" y="143"/>
                    <a:pt x="1837" y="143"/>
                    <a:pt x="1837" y="143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5" y="142"/>
                    <a:pt x="1835" y="142"/>
                    <a:pt x="1835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4" y="142"/>
                    <a:pt x="1834" y="142"/>
                    <a:pt x="1834" y="142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3" y="141"/>
                    <a:pt x="1833" y="141"/>
                    <a:pt x="1833" y="141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40"/>
                    <a:pt x="1832" y="140"/>
                    <a:pt x="1832" y="140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8"/>
                    <a:pt x="1832" y="138"/>
                    <a:pt x="1832" y="138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7"/>
                    <a:pt x="1832" y="137"/>
                    <a:pt x="1832" y="137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4"/>
                    <a:pt x="1832" y="134"/>
                    <a:pt x="1832" y="134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2" y="133"/>
                    <a:pt x="1832" y="133"/>
                    <a:pt x="1832" y="133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4" y="130"/>
                    <a:pt x="1834" y="130"/>
                    <a:pt x="1834" y="130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37" y="129"/>
                    <a:pt x="1837" y="129"/>
                    <a:pt x="1837" y="129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1" y="128"/>
                    <a:pt x="1841" y="128"/>
                    <a:pt x="1841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45" y="128"/>
                    <a:pt x="1845" y="128"/>
                    <a:pt x="1845" y="128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0" y="126"/>
                    <a:pt x="1850" y="126"/>
                    <a:pt x="1850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4" y="126"/>
                    <a:pt x="1854" y="126"/>
                    <a:pt x="1854" y="126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59" y="124"/>
                    <a:pt x="1859" y="124"/>
                    <a:pt x="1859" y="124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4" y="123"/>
                    <a:pt x="1864" y="123"/>
                    <a:pt x="1864" y="123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21"/>
                    <a:pt x="1869" y="121"/>
                    <a:pt x="1869" y="121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9"/>
                    <a:pt x="1869" y="119"/>
                    <a:pt x="1869" y="119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69" y="118"/>
                    <a:pt x="1869" y="118"/>
                    <a:pt x="1869" y="118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6"/>
                    <a:pt x="1870" y="116"/>
                    <a:pt x="1870" y="116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0" y="115"/>
                    <a:pt x="1870" y="115"/>
                    <a:pt x="1870" y="115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1" y="114"/>
                    <a:pt x="1871" y="114"/>
                    <a:pt x="1871" y="114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2" y="113"/>
                    <a:pt x="1872" y="113"/>
                    <a:pt x="1872" y="113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873" y="111"/>
                    <a:pt x="1873" y="111"/>
                    <a:pt x="1873" y="111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7" y="54"/>
                    <a:pt x="1907" y="54"/>
                    <a:pt x="1907" y="54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8" y="48"/>
                    <a:pt x="1908" y="48"/>
                    <a:pt x="1908" y="48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43"/>
                    <a:pt x="1909" y="43"/>
                    <a:pt x="1909" y="43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09" y="37"/>
                    <a:pt x="1909" y="37"/>
                    <a:pt x="1909" y="37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10" y="32"/>
                    <a:pt x="1910" y="32"/>
                    <a:pt x="1910" y="32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26"/>
                    <a:pt x="1909" y="26"/>
                    <a:pt x="1909" y="26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9" y="19"/>
                    <a:pt x="1909" y="19"/>
                    <a:pt x="1909" y="19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8" y="14"/>
                    <a:pt x="1908" y="14"/>
                    <a:pt x="1908" y="14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07" y="7"/>
                    <a:pt x="1907" y="7"/>
                    <a:pt x="1907" y="7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0" y="2"/>
                    <a:pt x="1910" y="2"/>
                    <a:pt x="1910" y="2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1" y="1"/>
                    <a:pt x="1911" y="1"/>
                    <a:pt x="1911" y="1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3" y="0"/>
                    <a:pt x="1913" y="0"/>
                    <a:pt x="1913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18" y="0"/>
                    <a:pt x="1918" y="0"/>
                    <a:pt x="1918" y="0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0" y="1"/>
                    <a:pt x="1920" y="1"/>
                    <a:pt x="1920" y="1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4" y="2"/>
                    <a:pt x="1924" y="2"/>
                    <a:pt x="1924" y="2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27" y="3"/>
                    <a:pt x="1927" y="3"/>
                    <a:pt x="1927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0" y="3"/>
                    <a:pt x="1930" y="3"/>
                    <a:pt x="1930" y="3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3" y="7"/>
                    <a:pt x="1933" y="7"/>
                    <a:pt x="1933" y="7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6" y="12"/>
                    <a:pt x="1936" y="12"/>
                    <a:pt x="1936" y="12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39" y="17"/>
                    <a:pt x="1939" y="17"/>
                    <a:pt x="1939" y="17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4" y="20"/>
                    <a:pt x="1944" y="20"/>
                    <a:pt x="1944" y="20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6" y="26"/>
                    <a:pt x="1946" y="26"/>
                    <a:pt x="1946" y="26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8" y="32"/>
                    <a:pt x="1948" y="32"/>
                    <a:pt x="1948" y="32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7" y="37"/>
                    <a:pt x="1947" y="37"/>
                    <a:pt x="1947" y="37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6" y="43"/>
                    <a:pt x="1946" y="43"/>
                    <a:pt x="1946" y="43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4"/>
                    <a:pt x="1944" y="44"/>
                    <a:pt x="1944" y="44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6"/>
                    <a:pt x="1944" y="46"/>
                    <a:pt x="1944" y="46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4" y="47"/>
                    <a:pt x="1944" y="47"/>
                    <a:pt x="1944" y="47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43" y="48"/>
                    <a:pt x="1943" y="48"/>
                    <a:pt x="1943" y="48"/>
                  </a:cubicBezTo>
                  <a:cubicBezTo>
                    <a:pt x="1939" y="50"/>
                    <a:pt x="1939" y="50"/>
                    <a:pt x="1939" y="50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33" y="55"/>
                    <a:pt x="1933" y="55"/>
                    <a:pt x="1933" y="55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9" y="60"/>
                    <a:pt x="1929" y="60"/>
                    <a:pt x="1929" y="60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6" y="65"/>
                    <a:pt x="1926" y="65"/>
                    <a:pt x="1926" y="65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23" y="71"/>
                    <a:pt x="1923" y="71"/>
                    <a:pt x="1923" y="71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8" y="77"/>
                    <a:pt x="1918" y="77"/>
                    <a:pt x="1918" y="77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4" y="83"/>
                    <a:pt x="1914" y="83"/>
                    <a:pt x="1914" y="83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10" y="88"/>
                    <a:pt x="1910" y="88"/>
                    <a:pt x="1910" y="88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906" y="92"/>
                    <a:pt x="1906" y="92"/>
                    <a:pt x="1906" y="92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0"/>
                    <a:pt x="1888" y="120"/>
                    <a:pt x="1888" y="120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88" y="123"/>
                    <a:pt x="1888" y="123"/>
                    <a:pt x="1888" y="123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2" y="125"/>
                    <a:pt x="1892" y="125"/>
                    <a:pt x="1892" y="125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897" y="127"/>
                    <a:pt x="1897" y="127"/>
                    <a:pt x="1897" y="127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1" y="129"/>
                    <a:pt x="1901" y="129"/>
                    <a:pt x="1901" y="129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08" y="131"/>
                    <a:pt x="1908" y="131"/>
                    <a:pt x="1908" y="131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3" y="134"/>
                    <a:pt x="1913" y="134"/>
                    <a:pt x="1913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19" y="134"/>
                    <a:pt x="1919" y="134"/>
                    <a:pt x="1919" y="134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26" y="133"/>
                    <a:pt x="1926" y="133"/>
                    <a:pt x="1926" y="133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32" y="128"/>
                    <a:pt x="1932" y="128"/>
                    <a:pt x="1932" y="12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5" y="108"/>
                    <a:pt x="1955" y="108"/>
                    <a:pt x="1955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6" y="108"/>
                    <a:pt x="1956" y="108"/>
                    <a:pt x="1956" y="108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7" y="107"/>
                    <a:pt x="1957" y="107"/>
                    <a:pt x="1957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8" y="107"/>
                    <a:pt x="1958" y="107"/>
                    <a:pt x="1958" y="107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5"/>
                    <a:pt x="1959" y="105"/>
                    <a:pt x="1959" y="105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59" y="104"/>
                    <a:pt x="1959" y="104"/>
                    <a:pt x="1959" y="104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0" y="102"/>
                    <a:pt x="1960" y="102"/>
                    <a:pt x="1960" y="102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1" y="101"/>
                    <a:pt x="1961" y="101"/>
                    <a:pt x="1961" y="101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63" y="99"/>
                    <a:pt x="1963" y="99"/>
                    <a:pt x="1963" y="99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1999" y="77"/>
                    <a:pt x="1999" y="77"/>
                    <a:pt x="1999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3" y="77"/>
                    <a:pt x="2003" y="77"/>
                    <a:pt x="2003" y="77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07" y="76"/>
                    <a:pt x="2007" y="76"/>
                    <a:pt x="2007" y="76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1" y="78"/>
                    <a:pt x="2011" y="78"/>
                    <a:pt x="2011" y="78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5" y="79"/>
                    <a:pt x="2015" y="79"/>
                    <a:pt x="2015" y="79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18" y="82"/>
                    <a:pt x="2018" y="82"/>
                    <a:pt x="2018" y="82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2" y="84"/>
                    <a:pt x="2022" y="84"/>
                    <a:pt x="2022" y="84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27" y="86"/>
                    <a:pt x="2027" y="86"/>
                    <a:pt x="2027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3" y="86"/>
                    <a:pt x="2033" y="86"/>
                    <a:pt x="2033" y="86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2"/>
                    <a:pt x="2032" y="92"/>
                    <a:pt x="2032" y="92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2" y="98"/>
                    <a:pt x="2032" y="98"/>
                    <a:pt x="2032" y="98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3"/>
                    <a:pt x="2031" y="103"/>
                    <a:pt x="2031" y="103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31" y="108"/>
                    <a:pt x="2031" y="108"/>
                    <a:pt x="2031" y="108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9" y="114"/>
                    <a:pt x="2029" y="114"/>
                    <a:pt x="2029" y="114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8" y="119"/>
                    <a:pt x="2028" y="119"/>
                    <a:pt x="2028" y="119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4" y="124"/>
                    <a:pt x="2024" y="124"/>
                    <a:pt x="2024" y="124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21" y="127"/>
                    <a:pt x="2021" y="127"/>
                    <a:pt x="2021" y="127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8" y="128"/>
                    <a:pt x="2018" y="128"/>
                    <a:pt x="2018" y="128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6" y="130"/>
                    <a:pt x="2016" y="130"/>
                    <a:pt x="2016" y="130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4" y="133"/>
                    <a:pt x="2014" y="133"/>
                    <a:pt x="2014" y="133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3" y="135"/>
                    <a:pt x="2013" y="135"/>
                    <a:pt x="2013" y="135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11" y="138"/>
                    <a:pt x="2011" y="138"/>
                    <a:pt x="2011" y="138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9" y="140"/>
                    <a:pt x="2009" y="140"/>
                    <a:pt x="2009" y="140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5" y="142"/>
                    <a:pt x="2005" y="142"/>
                    <a:pt x="2005" y="142"/>
                  </a:cubicBezTo>
                  <a:cubicBezTo>
                    <a:pt x="2006" y="144"/>
                    <a:pt x="2006" y="144"/>
                    <a:pt x="2006" y="144"/>
                  </a:cubicBezTo>
                  <a:cubicBezTo>
                    <a:pt x="2003" y="142"/>
                    <a:pt x="2003" y="142"/>
                    <a:pt x="2003" y="142"/>
                  </a:cubicBezTo>
                  <a:cubicBezTo>
                    <a:pt x="1971" y="194"/>
                    <a:pt x="1971" y="194"/>
                    <a:pt x="1971" y="194"/>
                  </a:cubicBezTo>
                  <a:cubicBezTo>
                    <a:pt x="1967" y="195"/>
                    <a:pt x="1967" y="195"/>
                    <a:pt x="1967" y="195"/>
                  </a:cubicBezTo>
                  <a:cubicBezTo>
                    <a:pt x="1950" y="219"/>
                    <a:pt x="1950" y="219"/>
                    <a:pt x="1950" y="219"/>
                  </a:cubicBezTo>
                  <a:cubicBezTo>
                    <a:pt x="1948" y="221"/>
                    <a:pt x="1948" y="221"/>
                    <a:pt x="1948" y="221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2" y="225"/>
                    <a:pt x="1952" y="225"/>
                    <a:pt x="1952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3" y="225"/>
                    <a:pt x="1953" y="225"/>
                    <a:pt x="1953" y="225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6" y="224"/>
                    <a:pt x="1956" y="224"/>
                    <a:pt x="1956" y="224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57" y="223"/>
                    <a:pt x="1957" y="223"/>
                    <a:pt x="1957" y="223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0" y="222"/>
                    <a:pt x="1960" y="222"/>
                    <a:pt x="1960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2" y="222"/>
                    <a:pt x="1962" y="222"/>
                    <a:pt x="1962" y="222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5" y="221"/>
                    <a:pt x="1965" y="221"/>
                    <a:pt x="1965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68" y="221"/>
                    <a:pt x="1968" y="221"/>
                    <a:pt x="1968" y="221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1" y="220"/>
                    <a:pt x="1971" y="220"/>
                    <a:pt x="1971" y="220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2" y="224"/>
                    <a:pt x="1972" y="224"/>
                    <a:pt x="1972" y="224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3" y="227"/>
                    <a:pt x="1973" y="227"/>
                    <a:pt x="1973" y="227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4" y="229"/>
                    <a:pt x="1974" y="229"/>
                    <a:pt x="1974" y="229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2"/>
                    <a:pt x="1976" y="232"/>
                    <a:pt x="1976" y="232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6" y="236"/>
                    <a:pt x="1976" y="236"/>
                    <a:pt x="1976" y="236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0"/>
                    <a:pt x="1977" y="240"/>
                    <a:pt x="1977" y="240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3"/>
                    <a:pt x="1977" y="243"/>
                    <a:pt x="1977" y="243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77" y="245"/>
                    <a:pt x="1977" y="245"/>
                    <a:pt x="1977" y="245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947" y="267"/>
                    <a:pt x="1947" y="267"/>
                    <a:pt x="1947" y="267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2" y="315"/>
                    <a:pt x="1892" y="315"/>
                    <a:pt x="1892" y="315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894" y="319"/>
                    <a:pt x="1894" y="319"/>
                    <a:pt x="1894" y="319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3" y="307"/>
                    <a:pt x="1923" y="307"/>
                    <a:pt x="1923" y="307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5" y="306"/>
                    <a:pt x="1925" y="306"/>
                    <a:pt x="1925" y="306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28" y="305"/>
                    <a:pt x="1928" y="305"/>
                    <a:pt x="1928" y="305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1" y="304"/>
                    <a:pt x="1931" y="304"/>
                    <a:pt x="1931" y="304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4" y="303"/>
                    <a:pt x="1934" y="303"/>
                    <a:pt x="1934" y="303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37" y="304"/>
                    <a:pt x="1937" y="304"/>
                    <a:pt x="1937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0" y="304"/>
                    <a:pt x="1940" y="304"/>
                    <a:pt x="1940" y="304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4" y="305"/>
                    <a:pt x="1944" y="305"/>
                    <a:pt x="1944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49" y="305"/>
                    <a:pt x="1949" y="305"/>
                    <a:pt x="1949" y="305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0" y="306"/>
                    <a:pt x="1950" y="306"/>
                    <a:pt x="1950" y="306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1" y="307"/>
                    <a:pt x="1951" y="307"/>
                    <a:pt x="1951" y="307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2" y="308"/>
                    <a:pt x="1952" y="308"/>
                    <a:pt x="1952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3" y="308"/>
                    <a:pt x="1953" y="308"/>
                    <a:pt x="1953" y="308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4" y="309"/>
                    <a:pt x="1954" y="309"/>
                    <a:pt x="1954" y="309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5" y="310"/>
                    <a:pt x="1955" y="310"/>
                    <a:pt x="1955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6" y="310"/>
                    <a:pt x="1956" y="310"/>
                    <a:pt x="1956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0"/>
                    <a:pt x="1959" y="310"/>
                    <a:pt x="1959" y="310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59" y="313"/>
                    <a:pt x="1959" y="313"/>
                    <a:pt x="1959" y="313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6"/>
                    <a:pt x="1960" y="316"/>
                    <a:pt x="1960" y="316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19"/>
                    <a:pt x="1960" y="319"/>
                    <a:pt x="1960" y="319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60" y="322"/>
                    <a:pt x="1960" y="322"/>
                    <a:pt x="1960" y="322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8" y="324"/>
                    <a:pt x="1958" y="324"/>
                    <a:pt x="1958" y="324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7" y="326"/>
                    <a:pt x="1957" y="326"/>
                    <a:pt x="1957" y="326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5" y="329"/>
                    <a:pt x="1955" y="329"/>
                    <a:pt x="1955" y="329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54" y="331"/>
                    <a:pt x="1954" y="331"/>
                    <a:pt x="1954" y="331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8" y="335"/>
                    <a:pt x="1948" y="335"/>
                    <a:pt x="1948" y="335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4" y="338"/>
                    <a:pt x="1944" y="338"/>
                    <a:pt x="1944" y="338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7" y="345"/>
                    <a:pt x="1937" y="345"/>
                    <a:pt x="1937" y="345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3" y="350"/>
                    <a:pt x="1933" y="350"/>
                    <a:pt x="1933" y="350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30" y="353"/>
                    <a:pt x="1930" y="353"/>
                    <a:pt x="1930" y="353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25" y="356"/>
                    <a:pt x="1925" y="356"/>
                    <a:pt x="1925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9" y="356"/>
                    <a:pt x="1919" y="356"/>
                    <a:pt x="1919" y="356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7" y="353"/>
                    <a:pt x="1917" y="353"/>
                    <a:pt x="1917" y="353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18" y="348"/>
                    <a:pt x="1918" y="348"/>
                    <a:pt x="1918" y="348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1" y="344"/>
                    <a:pt x="1921" y="344"/>
                    <a:pt x="1921" y="344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5" y="340"/>
                    <a:pt x="1925" y="340"/>
                    <a:pt x="1925" y="340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27" y="338"/>
                    <a:pt x="1927" y="338"/>
                    <a:pt x="1927" y="338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0" y="334"/>
                    <a:pt x="1930" y="334"/>
                    <a:pt x="1930" y="334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2" y="330"/>
                    <a:pt x="1932" y="330"/>
                    <a:pt x="1932" y="330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3" y="324"/>
                    <a:pt x="1933" y="324"/>
                    <a:pt x="1933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31" y="324"/>
                    <a:pt x="1931" y="324"/>
                    <a:pt x="1931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9" y="324"/>
                    <a:pt x="1929" y="324"/>
                    <a:pt x="1929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7" y="324"/>
                    <a:pt x="1927" y="324"/>
                    <a:pt x="1927" y="324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6" y="323"/>
                    <a:pt x="1926" y="323"/>
                    <a:pt x="1926" y="323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4" y="324"/>
                    <a:pt x="1924" y="324"/>
                    <a:pt x="1924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21" y="324"/>
                    <a:pt x="1921" y="324"/>
                    <a:pt x="1921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9" y="324"/>
                    <a:pt x="1919" y="324"/>
                    <a:pt x="1919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18" y="324"/>
                    <a:pt x="1918" y="324"/>
                    <a:pt x="1918" y="32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0" y="344"/>
                    <a:pt x="1900" y="344"/>
                    <a:pt x="1900" y="344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1" y="361"/>
                    <a:pt x="1901" y="361"/>
                    <a:pt x="1901" y="361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77"/>
                    <a:pt x="1905" y="377"/>
                    <a:pt x="1905" y="377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5" y="394"/>
                    <a:pt x="1905" y="394"/>
                    <a:pt x="1905" y="394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6" y="410"/>
                    <a:pt x="1906" y="410"/>
                    <a:pt x="1906" y="410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4" y="426"/>
                    <a:pt x="1904" y="426"/>
                    <a:pt x="1904" y="426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2" y="442"/>
                    <a:pt x="1902" y="442"/>
                    <a:pt x="1902" y="442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59"/>
                    <a:pt x="1900" y="459"/>
                    <a:pt x="1900" y="459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900" y="475"/>
                    <a:pt x="1900" y="475"/>
                    <a:pt x="1900" y="475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8" y="476"/>
                    <a:pt x="1898" y="476"/>
                    <a:pt x="1898" y="476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7" y="477"/>
                    <a:pt x="1897" y="477"/>
                    <a:pt x="1897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6" y="477"/>
                    <a:pt x="1896" y="477"/>
                    <a:pt x="1896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5" y="477"/>
                    <a:pt x="1895" y="477"/>
                    <a:pt x="1895" y="477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3" y="478"/>
                    <a:pt x="1893" y="478"/>
                    <a:pt x="1893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2" y="478"/>
                    <a:pt x="1892" y="478"/>
                    <a:pt x="1892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90" y="478"/>
                    <a:pt x="1890" y="478"/>
                    <a:pt x="1890" y="478"/>
                  </a:cubicBezTo>
                  <a:cubicBezTo>
                    <a:pt x="1889" y="478"/>
                    <a:pt x="1889" y="478"/>
                    <a:pt x="1889" y="478"/>
                  </a:cubicBezTo>
                  <a:lnTo>
                    <a:pt x="1888" y="478"/>
                  </a:lnTo>
                  <a:close/>
                  <a:moveTo>
                    <a:pt x="19" y="460"/>
                  </a:moveTo>
                  <a:cubicBezTo>
                    <a:pt x="16" y="460"/>
                    <a:pt x="16" y="460"/>
                    <a:pt x="16" y="460"/>
                  </a:cubicBezTo>
                  <a:cubicBezTo>
                    <a:pt x="16" y="460"/>
                    <a:pt x="16" y="460"/>
                    <a:pt x="16" y="460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5" y="459"/>
                    <a:pt x="15" y="459"/>
                    <a:pt x="15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3" y="459"/>
                    <a:pt x="13" y="459"/>
                    <a:pt x="13" y="459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2" y="458"/>
                    <a:pt x="12" y="458"/>
                    <a:pt x="12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10" y="458"/>
                    <a:pt x="10" y="458"/>
                    <a:pt x="10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9" y="458"/>
                    <a:pt x="9" y="458"/>
                    <a:pt x="9" y="458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8" y="457"/>
                    <a:pt x="8" y="457"/>
                    <a:pt x="8" y="457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7" y="455"/>
                    <a:pt x="7" y="455"/>
                    <a:pt x="7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4" y="452"/>
                    <a:pt x="4" y="452"/>
                    <a:pt x="4" y="452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26" y="399"/>
                    <a:pt x="26" y="399"/>
                    <a:pt x="26" y="399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37" y="381"/>
                    <a:pt x="37" y="381"/>
                    <a:pt x="37" y="381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49" y="363"/>
                    <a:pt x="49" y="363"/>
                    <a:pt x="49" y="36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71" y="326"/>
                    <a:pt x="71" y="326"/>
                    <a:pt x="71" y="326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83" y="308"/>
                    <a:pt x="83" y="308"/>
                    <a:pt x="83" y="30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4" y="288"/>
                    <a:pt x="94" y="288"/>
                    <a:pt x="94" y="288"/>
                  </a:cubicBezTo>
                  <a:cubicBezTo>
                    <a:pt x="95" y="288"/>
                    <a:pt x="95" y="288"/>
                    <a:pt x="96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7" y="288"/>
                    <a:pt x="98" y="287"/>
                    <a:pt x="98" y="287"/>
                  </a:cubicBezTo>
                  <a:cubicBezTo>
                    <a:pt x="98" y="287"/>
                    <a:pt x="98" y="287"/>
                    <a:pt x="98" y="287"/>
                  </a:cubicBezTo>
                  <a:cubicBezTo>
                    <a:pt x="99" y="287"/>
                    <a:pt x="99" y="286"/>
                    <a:pt x="99" y="285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1" y="283"/>
                    <a:pt x="103" y="282"/>
                    <a:pt x="105" y="280"/>
                  </a:cubicBezTo>
                  <a:cubicBezTo>
                    <a:pt x="105" y="280"/>
                    <a:pt x="105" y="280"/>
                    <a:pt x="105" y="280"/>
                  </a:cubicBezTo>
                  <a:cubicBezTo>
                    <a:pt x="105" y="279"/>
                    <a:pt x="105" y="279"/>
                    <a:pt x="106" y="278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7" y="277"/>
                    <a:pt x="108" y="276"/>
                    <a:pt x="109" y="275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13" y="268"/>
                    <a:pt x="117" y="261"/>
                    <a:pt x="121" y="254"/>
                  </a:cubicBezTo>
                  <a:cubicBezTo>
                    <a:pt x="121" y="254"/>
                    <a:pt x="121" y="254"/>
                    <a:pt x="121" y="254"/>
                  </a:cubicBezTo>
                  <a:cubicBezTo>
                    <a:pt x="120" y="254"/>
                    <a:pt x="120" y="254"/>
                    <a:pt x="119" y="254"/>
                  </a:cubicBezTo>
                  <a:cubicBezTo>
                    <a:pt x="119" y="254"/>
                    <a:pt x="119" y="254"/>
                    <a:pt x="119" y="254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7" y="251"/>
                    <a:pt x="117" y="251"/>
                    <a:pt x="117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2" y="232"/>
                    <a:pt x="132" y="232"/>
                    <a:pt x="132" y="232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48" y="214"/>
                    <a:pt x="148" y="214"/>
                    <a:pt x="148" y="214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67" y="186"/>
                    <a:pt x="167" y="186"/>
                    <a:pt x="167" y="18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8"/>
                    <a:pt x="236" y="98"/>
                    <a:pt x="236" y="98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17" y="100"/>
                    <a:pt x="217" y="100"/>
                    <a:pt x="217" y="100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3" y="132"/>
                    <a:pt x="163" y="132"/>
                    <a:pt x="163" y="132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9" y="128"/>
                    <a:pt x="139" y="128"/>
                    <a:pt x="139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64" y="99"/>
                    <a:pt x="164" y="99"/>
                    <a:pt x="164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75" y="99"/>
                    <a:pt x="175" y="99"/>
                    <a:pt x="175" y="99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87" y="96"/>
                    <a:pt x="187" y="96"/>
                    <a:pt x="187" y="96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21" y="85"/>
                    <a:pt x="221" y="85"/>
                    <a:pt x="221" y="85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7" y="70"/>
                    <a:pt x="257" y="70"/>
                    <a:pt x="257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1" y="69"/>
                    <a:pt x="261" y="69"/>
                    <a:pt x="261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3" y="69"/>
                    <a:pt x="263" y="69"/>
                    <a:pt x="263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7" y="72"/>
                    <a:pt x="267" y="72"/>
                    <a:pt x="267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2"/>
                    <a:pt x="268" y="72"/>
                    <a:pt x="268" y="72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68" y="73"/>
                    <a:pt x="268" y="73"/>
                    <a:pt x="268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0" y="73"/>
                    <a:pt x="270" y="73"/>
                    <a:pt x="270" y="73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6"/>
                    <a:pt x="273" y="76"/>
                    <a:pt x="273" y="76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1"/>
                    <a:pt x="273" y="81"/>
                    <a:pt x="273" y="81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2"/>
                    <a:pt x="273" y="82"/>
                    <a:pt x="273" y="82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3" y="83"/>
                    <a:pt x="273" y="83"/>
                    <a:pt x="273" y="83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4" y="86"/>
                    <a:pt x="274" y="86"/>
                    <a:pt x="274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6"/>
                    <a:pt x="275" y="86"/>
                    <a:pt x="275" y="86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7" y="90"/>
                    <a:pt x="277" y="90"/>
                    <a:pt x="277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8" y="90"/>
                    <a:pt x="278" y="90"/>
                    <a:pt x="278" y="90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7" y="94"/>
                    <a:pt x="277" y="94"/>
                    <a:pt x="277" y="94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70" y="99"/>
                    <a:pt x="270" y="99"/>
                    <a:pt x="270" y="99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8" y="101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49" y="111"/>
                    <a:pt x="249" y="111"/>
                    <a:pt x="249" y="111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97" y="168"/>
                    <a:pt x="197" y="168"/>
                    <a:pt x="197" y="168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75" y="200"/>
                    <a:pt x="175" y="200"/>
                    <a:pt x="175" y="200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6"/>
                    <a:pt x="163" y="216"/>
                    <a:pt x="163" y="216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3" y="217"/>
                    <a:pt x="163" y="217"/>
                    <a:pt x="163" y="217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170" y="218"/>
                    <a:pt x="170" y="218"/>
                    <a:pt x="170" y="218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9" y="181"/>
                    <a:pt x="219" y="181"/>
                    <a:pt x="219" y="181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28" y="155"/>
                    <a:pt x="228" y="155"/>
                    <a:pt x="228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0" y="155"/>
                    <a:pt x="230" y="155"/>
                    <a:pt x="230" y="155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1" y="156"/>
                    <a:pt x="231" y="156"/>
                    <a:pt x="231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7"/>
                    <a:pt x="237" y="157"/>
                    <a:pt x="237" y="157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59"/>
                    <a:pt x="237" y="159"/>
                    <a:pt x="237" y="15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4" y="169"/>
                    <a:pt x="234" y="169"/>
                    <a:pt x="234" y="169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35" y="175"/>
                    <a:pt x="235" y="175"/>
                    <a:pt x="235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1" y="175"/>
                    <a:pt x="241" y="175"/>
                    <a:pt x="241" y="175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48" y="172"/>
                    <a:pt x="248" y="172"/>
                    <a:pt x="248" y="172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0" y="167"/>
                    <a:pt x="260" y="167"/>
                    <a:pt x="260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79" y="157"/>
                    <a:pt x="279" y="157"/>
                    <a:pt x="279" y="157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85" y="153"/>
                    <a:pt x="285" y="153"/>
                    <a:pt x="285" y="153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0" y="120"/>
                    <a:pt x="300" y="120"/>
                    <a:pt x="300" y="120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08" y="124"/>
                    <a:pt x="308" y="124"/>
                    <a:pt x="308" y="124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2" y="125"/>
                    <a:pt x="312" y="125"/>
                    <a:pt x="312" y="125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18" y="131"/>
                    <a:pt x="318" y="131"/>
                    <a:pt x="318" y="131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1" y="134"/>
                    <a:pt x="321" y="134"/>
                    <a:pt x="321" y="134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4" y="137"/>
                    <a:pt x="324" y="137"/>
                    <a:pt x="324" y="137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2" y="139"/>
                    <a:pt x="322" y="139"/>
                    <a:pt x="322" y="139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21" y="140"/>
                    <a:pt x="321" y="140"/>
                    <a:pt x="321" y="140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11" y="146"/>
                    <a:pt x="311" y="146"/>
                    <a:pt x="311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309" y="146"/>
                    <a:pt x="309" y="146"/>
                    <a:pt x="309" y="146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89" y="174"/>
                    <a:pt x="289" y="174"/>
                    <a:pt x="289" y="174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294" y="199"/>
                    <a:pt x="294" y="199"/>
                    <a:pt x="294" y="199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8" y="183"/>
                    <a:pt x="338" y="183"/>
                    <a:pt x="338" y="183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39" y="184"/>
                    <a:pt x="339" y="184"/>
                    <a:pt x="339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1" y="184"/>
                    <a:pt x="341" y="184"/>
                    <a:pt x="341" y="184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3" y="185"/>
                    <a:pt x="343" y="185"/>
                    <a:pt x="343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6" y="187"/>
                    <a:pt x="346" y="187"/>
                    <a:pt x="346" y="187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49" y="189"/>
                    <a:pt x="349" y="189"/>
                    <a:pt x="349" y="189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0" y="191"/>
                    <a:pt x="350" y="191"/>
                    <a:pt x="350" y="191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301" y="214"/>
                    <a:pt x="301" y="214"/>
                    <a:pt x="301" y="214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8" y="215"/>
                    <a:pt x="298" y="215"/>
                    <a:pt x="298" y="215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2" y="217"/>
                    <a:pt x="292" y="217"/>
                    <a:pt x="292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90" y="217"/>
                    <a:pt x="290" y="217"/>
                    <a:pt x="290" y="217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6" y="219"/>
                    <a:pt x="286" y="219"/>
                    <a:pt x="286" y="219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4" y="220"/>
                    <a:pt x="284" y="220"/>
                    <a:pt x="284" y="220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1" y="221"/>
                    <a:pt x="281" y="221"/>
                    <a:pt x="281" y="221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80" y="222"/>
                    <a:pt x="280" y="222"/>
                    <a:pt x="280" y="222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5" y="231"/>
                    <a:pt x="255" y="231"/>
                    <a:pt x="255" y="231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3" y="234"/>
                    <a:pt x="253" y="234"/>
                    <a:pt x="253" y="234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5" y="238"/>
                    <a:pt x="255" y="238"/>
                    <a:pt x="255" y="238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58" y="241"/>
                    <a:pt x="258" y="241"/>
                    <a:pt x="258" y="241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0" y="244"/>
                    <a:pt x="260" y="244"/>
                    <a:pt x="260" y="244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47"/>
                    <a:pt x="262" y="247"/>
                    <a:pt x="262" y="247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1"/>
                    <a:pt x="262" y="251"/>
                    <a:pt x="262" y="251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5"/>
                    <a:pt x="262" y="255"/>
                    <a:pt x="262" y="255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263" y="262"/>
                    <a:pt x="263" y="262"/>
                    <a:pt x="263" y="262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19" y="251"/>
                    <a:pt x="319" y="251"/>
                    <a:pt x="319" y="251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1" y="255"/>
                    <a:pt x="321" y="255"/>
                    <a:pt x="321" y="255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3" y="257"/>
                    <a:pt x="323" y="257"/>
                    <a:pt x="323" y="257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7" y="266"/>
                    <a:pt x="327" y="266"/>
                    <a:pt x="327" y="266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8" y="269"/>
                    <a:pt x="328" y="269"/>
                    <a:pt x="328" y="269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1"/>
                    <a:pt x="327" y="271"/>
                    <a:pt x="327" y="271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7" y="274"/>
                    <a:pt x="327" y="274"/>
                    <a:pt x="327" y="274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7" y="281"/>
                    <a:pt x="317" y="281"/>
                    <a:pt x="317" y="281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11" y="289"/>
                    <a:pt x="311" y="289"/>
                    <a:pt x="311" y="289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99" y="307"/>
                    <a:pt x="299" y="307"/>
                    <a:pt x="299" y="307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260" y="352"/>
                    <a:pt x="260" y="352"/>
                    <a:pt x="260" y="352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1" y="268"/>
                    <a:pt x="301" y="268"/>
                    <a:pt x="301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300" y="267"/>
                    <a:pt x="300" y="267"/>
                    <a:pt x="300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7"/>
                    <a:pt x="299" y="267"/>
                    <a:pt x="299" y="267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9" y="266"/>
                    <a:pt x="299" y="266"/>
                    <a:pt x="299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8" y="266"/>
                    <a:pt x="298" y="266"/>
                    <a:pt x="298" y="266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7" y="265"/>
                    <a:pt x="297" y="265"/>
                    <a:pt x="297" y="265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4"/>
                    <a:pt x="296" y="264"/>
                    <a:pt x="296" y="264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96" y="263"/>
                    <a:pt x="296" y="263"/>
                    <a:pt x="296" y="263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7" y="275"/>
                    <a:pt x="267" y="275"/>
                    <a:pt x="267" y="275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79"/>
                    <a:pt x="265" y="279"/>
                    <a:pt x="265" y="279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5" y="281"/>
                    <a:pt x="265" y="281"/>
                    <a:pt x="265" y="281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7" y="282"/>
                    <a:pt x="267" y="282"/>
                    <a:pt x="267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1" y="282"/>
                    <a:pt x="271" y="282"/>
                    <a:pt x="271" y="282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2" y="284"/>
                    <a:pt x="272" y="284"/>
                    <a:pt x="272" y="284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4" y="285"/>
                    <a:pt x="274" y="285"/>
                    <a:pt x="274" y="285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5" y="286"/>
                    <a:pt x="275" y="286"/>
                    <a:pt x="275" y="286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7" y="287"/>
                    <a:pt x="277" y="287"/>
                    <a:pt x="277" y="287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73" y="294"/>
                    <a:pt x="273" y="294"/>
                    <a:pt x="273" y="294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54" y="306"/>
                    <a:pt x="254" y="306"/>
                    <a:pt x="254" y="306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8" y="311"/>
                    <a:pt x="248" y="311"/>
                    <a:pt x="248" y="311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3" y="316"/>
                    <a:pt x="243" y="316"/>
                    <a:pt x="243" y="316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3" y="333"/>
                    <a:pt x="243" y="333"/>
                    <a:pt x="243" y="333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4" y="334"/>
                    <a:pt x="244" y="334"/>
                    <a:pt x="244" y="334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8" y="335"/>
                    <a:pt x="248" y="335"/>
                    <a:pt x="248" y="335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1" y="337"/>
                    <a:pt x="251" y="337"/>
                    <a:pt x="251" y="337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53" y="338"/>
                    <a:pt x="253" y="338"/>
                    <a:pt x="253" y="338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189" y="384"/>
                    <a:pt x="189" y="384"/>
                    <a:pt x="189" y="384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9" y="402"/>
                    <a:pt x="159" y="402"/>
                    <a:pt x="159" y="402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5"/>
                    <a:pt x="157" y="405"/>
                    <a:pt x="157" y="405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7"/>
                    <a:pt x="157" y="407"/>
                    <a:pt x="157" y="407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7" y="410"/>
                    <a:pt x="157" y="410"/>
                    <a:pt x="157" y="410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58" y="411"/>
                    <a:pt x="158" y="411"/>
                    <a:pt x="158" y="411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1" y="412"/>
                    <a:pt x="161" y="412"/>
                    <a:pt x="161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68" y="411"/>
                    <a:pt x="168" y="411"/>
                    <a:pt x="168" y="411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2" y="410"/>
                    <a:pt x="172" y="410"/>
                    <a:pt x="172" y="410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5" y="409"/>
                    <a:pt x="175" y="409"/>
                    <a:pt x="175" y="409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1" y="404"/>
                    <a:pt x="181" y="404"/>
                    <a:pt x="181" y="404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185" y="401"/>
                    <a:pt x="185" y="401"/>
                    <a:pt x="185" y="401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12" y="386"/>
                    <a:pt x="212" y="386"/>
                    <a:pt x="212" y="386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205" y="394"/>
                    <a:pt x="205" y="394"/>
                    <a:pt x="205" y="394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82" y="412"/>
                    <a:pt x="182" y="412"/>
                    <a:pt x="182" y="412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66" y="424"/>
                    <a:pt x="166" y="424"/>
                    <a:pt x="166" y="424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56" y="430"/>
                    <a:pt x="156" y="430"/>
                    <a:pt x="156" y="430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9" y="436"/>
                    <a:pt x="149" y="436"/>
                    <a:pt x="149" y="436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7" y="437"/>
                    <a:pt x="147" y="437"/>
                    <a:pt x="147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6" y="437"/>
                    <a:pt x="146" y="437"/>
                    <a:pt x="146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4" y="437"/>
                    <a:pt x="144" y="437"/>
                    <a:pt x="144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2" y="437"/>
                    <a:pt x="142" y="437"/>
                    <a:pt x="142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9" y="436"/>
                    <a:pt x="139" y="436"/>
                    <a:pt x="139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6" y="432"/>
                    <a:pt x="136" y="432"/>
                    <a:pt x="136" y="432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3" y="427"/>
                    <a:pt x="133" y="427"/>
                    <a:pt x="133" y="427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31" y="424"/>
                    <a:pt x="131" y="424"/>
                    <a:pt x="131" y="424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3"/>
                    <a:pt x="129" y="423"/>
                    <a:pt x="129" y="423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20"/>
                    <a:pt x="129" y="420"/>
                    <a:pt x="129" y="420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29" y="417"/>
                    <a:pt x="129" y="417"/>
                    <a:pt x="129" y="417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32" y="414"/>
                    <a:pt x="132" y="414"/>
                    <a:pt x="132" y="414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7" y="380"/>
                    <a:pt x="187" y="380"/>
                    <a:pt x="187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8" y="380"/>
                    <a:pt x="188" y="380"/>
                    <a:pt x="188" y="380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89" y="379"/>
                    <a:pt x="189" y="379"/>
                    <a:pt x="189" y="379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1" y="378"/>
                    <a:pt x="191" y="378"/>
                    <a:pt x="191" y="378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3" y="376"/>
                    <a:pt x="193" y="376"/>
                    <a:pt x="193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6" y="372"/>
                    <a:pt x="196" y="372"/>
                    <a:pt x="196" y="372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9"/>
                    <a:pt x="196" y="369"/>
                    <a:pt x="196" y="369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91" y="365"/>
                    <a:pt x="191" y="365"/>
                    <a:pt x="191" y="365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5" y="358"/>
                    <a:pt x="185" y="358"/>
                    <a:pt x="185" y="358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3" y="355"/>
                    <a:pt x="183" y="355"/>
                    <a:pt x="183" y="355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3"/>
                    <a:pt x="182" y="353"/>
                    <a:pt x="182" y="353"/>
                  </a:cubicBezTo>
                  <a:cubicBezTo>
                    <a:pt x="182" y="351"/>
                    <a:pt x="182" y="350"/>
                    <a:pt x="181" y="349"/>
                  </a:cubicBezTo>
                  <a:cubicBezTo>
                    <a:pt x="181" y="349"/>
                    <a:pt x="181" y="349"/>
                    <a:pt x="181" y="349"/>
                  </a:cubicBezTo>
                  <a:cubicBezTo>
                    <a:pt x="181" y="348"/>
                    <a:pt x="181" y="346"/>
                    <a:pt x="180" y="345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79" y="341"/>
                    <a:pt x="178" y="338"/>
                    <a:pt x="177" y="334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7" y="326"/>
                    <a:pt x="178" y="319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80" y="308"/>
                    <a:pt x="181" y="304"/>
                    <a:pt x="182" y="300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84" y="297"/>
                    <a:pt x="185" y="293"/>
                    <a:pt x="187" y="290"/>
                  </a:cubicBezTo>
                  <a:cubicBezTo>
                    <a:pt x="187" y="290"/>
                    <a:pt x="187" y="290"/>
                    <a:pt x="187" y="290"/>
                  </a:cubicBezTo>
                  <a:cubicBezTo>
                    <a:pt x="189" y="287"/>
                    <a:pt x="191" y="283"/>
                    <a:pt x="193" y="280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76"/>
                    <a:pt x="197" y="273"/>
                    <a:pt x="199" y="269"/>
                  </a:cubicBezTo>
                  <a:cubicBezTo>
                    <a:pt x="199" y="269"/>
                    <a:pt x="199" y="269"/>
                    <a:pt x="199" y="26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194" y="268"/>
                    <a:pt x="181" y="276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3" y="288"/>
                    <a:pt x="160" y="289"/>
                    <a:pt x="154" y="285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3" y="285"/>
                    <a:pt x="152" y="285"/>
                    <a:pt x="151" y="285"/>
                  </a:cubicBezTo>
                  <a:cubicBezTo>
                    <a:pt x="151" y="285"/>
                    <a:pt x="151" y="285"/>
                    <a:pt x="151" y="285"/>
                  </a:cubicBezTo>
                  <a:cubicBezTo>
                    <a:pt x="150" y="285"/>
                    <a:pt x="150" y="284"/>
                    <a:pt x="149" y="283"/>
                  </a:cubicBezTo>
                  <a:cubicBezTo>
                    <a:pt x="149" y="283"/>
                    <a:pt x="149" y="283"/>
                    <a:pt x="149" y="283"/>
                  </a:cubicBezTo>
                  <a:cubicBezTo>
                    <a:pt x="148" y="283"/>
                    <a:pt x="147" y="282"/>
                    <a:pt x="146" y="282"/>
                  </a:cubicBezTo>
                  <a:cubicBezTo>
                    <a:pt x="146" y="282"/>
                    <a:pt x="146" y="282"/>
                    <a:pt x="146" y="282"/>
                  </a:cubicBezTo>
                  <a:cubicBezTo>
                    <a:pt x="145" y="281"/>
                    <a:pt x="145" y="280"/>
                    <a:pt x="145" y="279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2" y="278"/>
                    <a:pt x="140" y="276"/>
                    <a:pt x="138" y="274"/>
                  </a:cubicBezTo>
                  <a:cubicBezTo>
                    <a:pt x="138" y="274"/>
                    <a:pt x="138" y="274"/>
                    <a:pt x="138" y="274"/>
                  </a:cubicBezTo>
                  <a:cubicBezTo>
                    <a:pt x="138" y="274"/>
                    <a:pt x="137" y="273"/>
                    <a:pt x="136" y="27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136" y="273"/>
                    <a:pt x="135" y="273"/>
                    <a:pt x="134" y="272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3" y="272"/>
                    <a:pt x="133" y="272"/>
                    <a:pt x="132" y="271"/>
                  </a:cubicBezTo>
                  <a:cubicBezTo>
                    <a:pt x="132" y="271"/>
                    <a:pt x="132" y="271"/>
                    <a:pt x="132" y="271"/>
                  </a:cubicBezTo>
                  <a:cubicBezTo>
                    <a:pt x="132" y="271"/>
                    <a:pt x="131" y="270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0" y="270"/>
                    <a:pt x="129" y="270"/>
                    <a:pt x="128" y="270"/>
                  </a:cubicBezTo>
                  <a:cubicBezTo>
                    <a:pt x="128" y="270"/>
                    <a:pt x="128" y="270"/>
                    <a:pt x="128" y="270"/>
                  </a:cubicBezTo>
                  <a:cubicBezTo>
                    <a:pt x="127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5" y="272"/>
                    <a:pt x="125" y="273"/>
                    <a:pt x="125" y="273"/>
                  </a:cubicBezTo>
                  <a:cubicBezTo>
                    <a:pt x="125" y="273"/>
                    <a:pt x="125" y="273"/>
                    <a:pt x="125" y="273"/>
                  </a:cubicBezTo>
                  <a:cubicBezTo>
                    <a:pt x="124" y="274"/>
                    <a:pt x="124" y="274"/>
                    <a:pt x="123" y="275"/>
                  </a:cubicBezTo>
                  <a:cubicBezTo>
                    <a:pt x="123" y="275"/>
                    <a:pt x="123" y="275"/>
                    <a:pt x="123" y="275"/>
                  </a:cubicBezTo>
                  <a:cubicBezTo>
                    <a:pt x="123" y="276"/>
                    <a:pt x="123" y="277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9"/>
                    <a:pt x="122" y="279"/>
                    <a:pt x="122" y="280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1" y="280"/>
                    <a:pt x="120" y="280"/>
                    <a:pt x="119" y="281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18" y="281"/>
                  </a:cubicBezTo>
                  <a:cubicBezTo>
                    <a:pt x="118" y="281"/>
                    <a:pt x="118" y="281"/>
                    <a:pt x="118" y="281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94" y="324"/>
                    <a:pt x="94" y="324"/>
                    <a:pt x="94" y="324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20" y="459"/>
                    <a:pt x="20" y="459"/>
                    <a:pt x="20" y="459"/>
                  </a:cubicBezTo>
                  <a:lnTo>
                    <a:pt x="19" y="460"/>
                  </a:lnTo>
                  <a:close/>
                  <a:moveTo>
                    <a:pt x="1093" y="454"/>
                  </a:moveTo>
                  <a:cubicBezTo>
                    <a:pt x="1090" y="452"/>
                    <a:pt x="1090" y="452"/>
                    <a:pt x="1090" y="452"/>
                  </a:cubicBezTo>
                  <a:cubicBezTo>
                    <a:pt x="1090" y="452"/>
                    <a:pt x="1090" y="452"/>
                    <a:pt x="1090" y="452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8" y="450"/>
                    <a:pt x="1088" y="450"/>
                    <a:pt x="1088" y="450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7"/>
                    <a:pt x="1086" y="447"/>
                    <a:pt x="1086" y="447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3"/>
                    <a:pt x="1086" y="443"/>
                    <a:pt x="1086" y="443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40"/>
                    <a:pt x="1086" y="440"/>
                    <a:pt x="1086" y="440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6"/>
                    <a:pt x="1086" y="436"/>
                    <a:pt x="1086" y="436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6" y="433"/>
                    <a:pt x="1086" y="433"/>
                    <a:pt x="1086" y="433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89" y="428"/>
                    <a:pt x="1089" y="428"/>
                    <a:pt x="1089" y="428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2" y="421"/>
                    <a:pt x="1102" y="421"/>
                    <a:pt x="1102" y="421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09" y="417"/>
                    <a:pt x="1109" y="417"/>
                    <a:pt x="1109" y="417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15" y="411"/>
                    <a:pt x="1115" y="411"/>
                    <a:pt x="1115" y="411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1" y="407"/>
                    <a:pt x="1121" y="407"/>
                    <a:pt x="1121" y="407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28" y="402"/>
                    <a:pt x="1128" y="402"/>
                    <a:pt x="1128" y="402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34" y="398"/>
                    <a:pt x="1134" y="398"/>
                    <a:pt x="1134" y="398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42" y="394"/>
                    <a:pt x="1142" y="394"/>
                    <a:pt x="1142" y="39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69" y="374"/>
                    <a:pt x="1169" y="374"/>
                    <a:pt x="1169" y="374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1" y="371"/>
                    <a:pt x="1171" y="371"/>
                    <a:pt x="1171" y="371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4" y="367"/>
                    <a:pt x="1174" y="367"/>
                    <a:pt x="1174" y="367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77" y="364"/>
                    <a:pt x="1177" y="364"/>
                    <a:pt x="1177" y="364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0" y="358"/>
                    <a:pt x="1180" y="358"/>
                    <a:pt x="1180" y="358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2" y="354"/>
                    <a:pt x="1182" y="354"/>
                    <a:pt x="1182" y="354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4" y="349"/>
                    <a:pt x="1184" y="349"/>
                    <a:pt x="1184" y="349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44"/>
                    <a:pt x="1183" y="344"/>
                    <a:pt x="1183" y="344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83" y="338"/>
                    <a:pt x="1183" y="338"/>
                    <a:pt x="1183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7" y="338"/>
                    <a:pt x="1177" y="338"/>
                    <a:pt x="1177" y="338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5" y="340"/>
                    <a:pt x="1175" y="340"/>
                    <a:pt x="1175" y="340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4" y="343"/>
                    <a:pt x="1174" y="343"/>
                    <a:pt x="1174" y="343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2" y="345"/>
                    <a:pt x="1172" y="345"/>
                    <a:pt x="1172" y="345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71" y="347"/>
                    <a:pt x="1171" y="347"/>
                    <a:pt x="1171" y="347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8" y="349"/>
                    <a:pt x="1168" y="349"/>
                    <a:pt x="1168" y="349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6" y="350"/>
                    <a:pt x="1166" y="350"/>
                    <a:pt x="1166" y="350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2" y="352"/>
                    <a:pt x="1162" y="352"/>
                    <a:pt x="1162" y="352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60" y="353"/>
                    <a:pt x="1160" y="353"/>
                    <a:pt x="1160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8" y="353"/>
                    <a:pt x="1158" y="353"/>
                    <a:pt x="1158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6" y="353"/>
                    <a:pt x="1156" y="353"/>
                    <a:pt x="1156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4" y="353"/>
                    <a:pt x="1154" y="353"/>
                    <a:pt x="1154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3" y="353"/>
                    <a:pt x="1153" y="353"/>
                    <a:pt x="1153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51" y="353"/>
                    <a:pt x="1151" y="353"/>
                    <a:pt x="1151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9" y="353"/>
                    <a:pt x="1149" y="353"/>
                    <a:pt x="1149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7" y="353"/>
                    <a:pt x="1147" y="353"/>
                    <a:pt x="1147" y="353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6" y="352"/>
                    <a:pt x="1146" y="352"/>
                    <a:pt x="1146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5" y="352"/>
                    <a:pt x="1145" y="352"/>
                    <a:pt x="1145" y="352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3" y="351"/>
                    <a:pt x="1143" y="351"/>
                    <a:pt x="1143" y="351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50"/>
                    <a:pt x="1142" y="350"/>
                    <a:pt x="1142" y="350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8"/>
                    <a:pt x="1142" y="348"/>
                    <a:pt x="1142" y="348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7"/>
                    <a:pt x="1142" y="347"/>
                    <a:pt x="1142" y="347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5"/>
                    <a:pt x="1142" y="345"/>
                    <a:pt x="1142" y="345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42" y="341"/>
                    <a:pt x="1142" y="341"/>
                    <a:pt x="1142" y="341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9" y="322"/>
                    <a:pt x="1169" y="322"/>
                    <a:pt x="1169" y="322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20"/>
                    <a:pt x="1168" y="320"/>
                    <a:pt x="1168" y="320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9"/>
                    <a:pt x="1168" y="319"/>
                    <a:pt x="1168" y="319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7"/>
                    <a:pt x="1168" y="317"/>
                    <a:pt x="1168" y="317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6"/>
                    <a:pt x="1168" y="316"/>
                    <a:pt x="1168" y="316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4"/>
                    <a:pt x="1168" y="314"/>
                    <a:pt x="1168" y="314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68" y="312"/>
                    <a:pt x="1168" y="312"/>
                    <a:pt x="1168" y="312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0" y="310"/>
                    <a:pt x="1170" y="310"/>
                    <a:pt x="1170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1" y="310"/>
                    <a:pt x="1171" y="310"/>
                    <a:pt x="1171" y="310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2" y="308"/>
                    <a:pt x="1172" y="308"/>
                    <a:pt x="1172" y="308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3" y="306"/>
                    <a:pt x="1173" y="306"/>
                    <a:pt x="1173" y="306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5" y="303"/>
                    <a:pt x="1175" y="303"/>
                    <a:pt x="1175" y="303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301"/>
                    <a:pt x="1174" y="301"/>
                    <a:pt x="1174" y="301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8"/>
                    <a:pt x="1174" y="298"/>
                    <a:pt x="1174" y="298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6"/>
                    <a:pt x="1174" y="296"/>
                    <a:pt x="1174" y="296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4" y="294"/>
                    <a:pt x="1174" y="294"/>
                    <a:pt x="1174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2" y="294"/>
                    <a:pt x="1172" y="294"/>
                    <a:pt x="1172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70" y="294"/>
                    <a:pt x="1170" y="294"/>
                    <a:pt x="1170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8" y="294"/>
                    <a:pt x="1168" y="294"/>
                    <a:pt x="1168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5" y="294"/>
                    <a:pt x="1165" y="294"/>
                    <a:pt x="1165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2" y="294"/>
                    <a:pt x="1162" y="294"/>
                    <a:pt x="1162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60" y="294"/>
                    <a:pt x="1160" y="294"/>
                    <a:pt x="1160" y="294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9" y="293"/>
                    <a:pt x="1159" y="293"/>
                    <a:pt x="1159" y="293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7" y="295"/>
                    <a:pt x="1157" y="295"/>
                    <a:pt x="1157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6" y="295"/>
                    <a:pt x="1156" y="295"/>
                    <a:pt x="1156" y="295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5" y="296"/>
                    <a:pt x="1155" y="296"/>
                    <a:pt x="1155" y="296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3" y="298"/>
                    <a:pt x="1153" y="298"/>
                    <a:pt x="1153" y="298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2" y="299"/>
                    <a:pt x="1152" y="299"/>
                    <a:pt x="1152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1" y="299"/>
                    <a:pt x="1151" y="299"/>
                    <a:pt x="1151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0" y="299"/>
                    <a:pt x="1150" y="299"/>
                    <a:pt x="1150" y="299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3" y="295"/>
                    <a:pt x="1153" y="295"/>
                    <a:pt x="1153" y="295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58" y="289"/>
                    <a:pt x="1158" y="289"/>
                    <a:pt x="1158" y="289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65" y="284"/>
                    <a:pt x="1165" y="284"/>
                    <a:pt x="1165" y="284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2" y="280"/>
                    <a:pt x="1172" y="280"/>
                    <a:pt x="1172" y="280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78" y="276"/>
                    <a:pt x="1178" y="276"/>
                    <a:pt x="1178" y="276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85" y="272"/>
                    <a:pt x="1185" y="272"/>
                    <a:pt x="1185" y="272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2" y="268"/>
                    <a:pt x="1192" y="268"/>
                    <a:pt x="1192" y="268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199" y="262"/>
                    <a:pt x="1199" y="262"/>
                    <a:pt x="1199" y="262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3" y="259"/>
                    <a:pt x="1203" y="259"/>
                    <a:pt x="1203" y="259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08" y="256"/>
                    <a:pt x="1208" y="256"/>
                    <a:pt x="1208" y="256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2" y="254"/>
                    <a:pt x="1212" y="254"/>
                    <a:pt x="1212" y="254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17" y="249"/>
                    <a:pt x="1217" y="249"/>
                    <a:pt x="1217" y="249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0" y="245"/>
                    <a:pt x="1220" y="245"/>
                    <a:pt x="1220" y="245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3" y="240"/>
                    <a:pt x="1223" y="240"/>
                    <a:pt x="1223" y="240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5" y="234"/>
                    <a:pt x="1225" y="234"/>
                    <a:pt x="1225" y="234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6" y="228"/>
                    <a:pt x="1226" y="228"/>
                    <a:pt x="1226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8"/>
                    <a:pt x="1225" y="228"/>
                    <a:pt x="1225" y="228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5" y="226"/>
                    <a:pt x="1225" y="226"/>
                    <a:pt x="1225" y="226"/>
                  </a:cubicBezTo>
                  <a:cubicBezTo>
                    <a:pt x="1222" y="223"/>
                    <a:pt x="1221" y="222"/>
                    <a:pt x="1218" y="220"/>
                  </a:cubicBezTo>
                  <a:cubicBezTo>
                    <a:pt x="1218" y="220"/>
                    <a:pt x="1218" y="220"/>
                    <a:pt x="1218" y="220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7" y="218"/>
                    <a:pt x="1217" y="218"/>
                    <a:pt x="1217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13" y="218"/>
                    <a:pt x="1213" y="218"/>
                    <a:pt x="1213" y="218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6" y="224"/>
                    <a:pt x="1206" y="224"/>
                    <a:pt x="1206" y="224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200" y="229"/>
                    <a:pt x="1200" y="229"/>
                    <a:pt x="1200" y="229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94" y="237"/>
                    <a:pt x="1194" y="237"/>
                    <a:pt x="1194" y="237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9" y="243"/>
                    <a:pt x="1189" y="243"/>
                    <a:pt x="1189" y="243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81" y="248"/>
                    <a:pt x="1181" y="248"/>
                    <a:pt x="1181" y="248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75" y="252"/>
                    <a:pt x="1175" y="252"/>
                    <a:pt x="1175" y="252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68" y="253"/>
                    <a:pt x="1168" y="253"/>
                    <a:pt x="1168" y="253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50"/>
                    <a:pt x="1159" y="250"/>
                    <a:pt x="1159" y="250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59" y="247"/>
                    <a:pt x="1159" y="247"/>
                    <a:pt x="1159" y="247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4"/>
                    <a:pt x="1160" y="244"/>
                    <a:pt x="1160" y="244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0" y="241"/>
                    <a:pt x="1160" y="241"/>
                    <a:pt x="1160" y="241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7"/>
                    <a:pt x="1162" y="237"/>
                    <a:pt x="1162" y="237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2" y="234"/>
                    <a:pt x="1162" y="234"/>
                    <a:pt x="1162" y="234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4" y="230"/>
                    <a:pt x="1164" y="230"/>
                    <a:pt x="1164" y="230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7"/>
                    <a:pt x="1162" y="227"/>
                    <a:pt x="1162" y="227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62" y="223"/>
                    <a:pt x="1162" y="223"/>
                    <a:pt x="1162" y="223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37" y="232"/>
                    <a:pt x="1137" y="232"/>
                    <a:pt x="1137" y="232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106" y="254"/>
                    <a:pt x="1106" y="254"/>
                    <a:pt x="1106" y="254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9" y="256"/>
                    <a:pt x="1099" y="256"/>
                    <a:pt x="1099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93" y="256"/>
                    <a:pt x="1093" y="256"/>
                    <a:pt x="1093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82" y="253"/>
                    <a:pt x="1082" y="253"/>
                    <a:pt x="1082" y="253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6" y="251"/>
                    <a:pt x="1076" y="251"/>
                    <a:pt x="1076" y="251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71" y="248"/>
                    <a:pt x="1071" y="248"/>
                    <a:pt x="1071" y="248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6" y="245"/>
                    <a:pt x="1066" y="245"/>
                    <a:pt x="1066" y="245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60" y="242"/>
                    <a:pt x="1060" y="242"/>
                    <a:pt x="1060" y="242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41"/>
                    <a:pt x="1058" y="241"/>
                    <a:pt x="1058" y="241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8" y="239"/>
                    <a:pt x="1058" y="239"/>
                    <a:pt x="1058" y="239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8"/>
                    <a:pt x="1056" y="238"/>
                    <a:pt x="1056" y="238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6" y="235"/>
                    <a:pt x="1056" y="235"/>
                    <a:pt x="1056" y="235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4"/>
                    <a:pt x="1055" y="234"/>
                    <a:pt x="1055" y="234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2"/>
                    <a:pt x="1055" y="232"/>
                    <a:pt x="1055" y="232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30"/>
                    <a:pt x="1055" y="230"/>
                    <a:pt x="1055" y="230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5" y="228"/>
                    <a:pt x="1055" y="228"/>
                    <a:pt x="1055" y="228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58" y="229"/>
                    <a:pt x="1058" y="229"/>
                    <a:pt x="1058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3" y="229"/>
                    <a:pt x="1063" y="229"/>
                    <a:pt x="1063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67" y="229"/>
                    <a:pt x="1067" y="229"/>
                    <a:pt x="1067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2" y="229"/>
                    <a:pt x="1072" y="229"/>
                    <a:pt x="1072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76" y="229"/>
                    <a:pt x="1076" y="229"/>
                    <a:pt x="1076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1" y="229"/>
                    <a:pt x="1081" y="229"/>
                    <a:pt x="1081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86" y="229"/>
                    <a:pt x="1086" y="229"/>
                    <a:pt x="1086" y="229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2" y="227"/>
                    <a:pt x="1092" y="227"/>
                    <a:pt x="1092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098" y="227"/>
                    <a:pt x="1098" y="227"/>
                    <a:pt x="1098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05" y="227"/>
                    <a:pt x="1105" y="227"/>
                    <a:pt x="1105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1" y="227"/>
                    <a:pt x="1111" y="227"/>
                    <a:pt x="1111" y="227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18" y="225"/>
                    <a:pt x="1118" y="225"/>
                    <a:pt x="1118" y="225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24" y="224"/>
                    <a:pt x="1124" y="224"/>
                    <a:pt x="1124" y="224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1" y="222"/>
                    <a:pt x="1131" y="222"/>
                    <a:pt x="1131" y="222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37" y="219"/>
                    <a:pt x="1137" y="219"/>
                    <a:pt x="1137" y="219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43" y="215"/>
                    <a:pt x="1143" y="215"/>
                    <a:pt x="1143" y="215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9" y="192"/>
                    <a:pt x="1199" y="192"/>
                    <a:pt x="1199" y="192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7" y="191"/>
                    <a:pt x="1197" y="191"/>
                    <a:pt x="1197" y="191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6" y="189"/>
                    <a:pt x="1196" y="189"/>
                    <a:pt x="1196" y="189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4" y="188"/>
                    <a:pt x="1194" y="188"/>
                    <a:pt x="1194" y="188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3" y="186"/>
                    <a:pt x="1193" y="186"/>
                    <a:pt x="1193" y="186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91" y="185"/>
                    <a:pt x="1191" y="185"/>
                    <a:pt x="1191" y="185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9" y="184"/>
                    <a:pt x="1189" y="184"/>
                    <a:pt x="1189" y="184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7" y="183"/>
                    <a:pt x="1187" y="183"/>
                    <a:pt x="1187" y="183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4" y="181"/>
                    <a:pt x="1184" y="181"/>
                    <a:pt x="1184" y="181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80"/>
                    <a:pt x="1181" y="180"/>
                    <a:pt x="1181" y="180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7"/>
                    <a:pt x="1181" y="177"/>
                    <a:pt x="1181" y="177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4"/>
                    <a:pt x="1181" y="174"/>
                    <a:pt x="1181" y="174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1" y="171"/>
                    <a:pt x="1181" y="171"/>
                    <a:pt x="1181" y="171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8"/>
                    <a:pt x="1180" y="168"/>
                    <a:pt x="1180" y="168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80" y="164"/>
                    <a:pt x="1180" y="164"/>
                    <a:pt x="1180" y="164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61"/>
                    <a:pt x="1179" y="161"/>
                    <a:pt x="1179" y="161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9" y="158"/>
                    <a:pt x="1179" y="158"/>
                    <a:pt x="1179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5" y="158"/>
                    <a:pt x="1175" y="158"/>
                    <a:pt x="1175" y="158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71" y="162"/>
                    <a:pt x="1171" y="162"/>
                    <a:pt x="1171" y="162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8" y="165"/>
                    <a:pt x="1168" y="165"/>
                    <a:pt x="1168" y="165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64" y="168"/>
                    <a:pt x="1164" y="168"/>
                    <a:pt x="1164" y="168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9" y="170"/>
                    <a:pt x="1159" y="170"/>
                    <a:pt x="1159" y="170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4" y="171"/>
                    <a:pt x="1154" y="171"/>
                    <a:pt x="1154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50" y="171"/>
                    <a:pt x="1150" y="171"/>
                    <a:pt x="1150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6" y="171"/>
                    <a:pt x="1146" y="171"/>
                    <a:pt x="1146" y="171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1" y="169"/>
                    <a:pt x="1141" y="169"/>
                    <a:pt x="1141" y="169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40" y="166"/>
                    <a:pt x="1140" y="166"/>
                    <a:pt x="1140" y="166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9" y="162"/>
                    <a:pt x="1139" y="162"/>
                    <a:pt x="1139" y="162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7" y="159"/>
                    <a:pt x="1137" y="159"/>
                    <a:pt x="1137" y="159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6" y="155"/>
                    <a:pt x="1136" y="155"/>
                    <a:pt x="1136" y="155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51"/>
                    <a:pt x="1134" y="151"/>
                    <a:pt x="1134" y="151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4" y="147"/>
                    <a:pt x="1134" y="147"/>
                    <a:pt x="1134" y="147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5" y="144"/>
                    <a:pt x="1135" y="144"/>
                    <a:pt x="1135" y="144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1"/>
                    <a:pt x="1139" y="141"/>
                    <a:pt x="1139" y="141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39" y="143"/>
                    <a:pt x="1139" y="143"/>
                    <a:pt x="1139" y="143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0" y="144"/>
                    <a:pt x="1140" y="144"/>
                    <a:pt x="1140" y="144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1" y="146"/>
                    <a:pt x="1141" y="146"/>
                    <a:pt x="1141" y="146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5" y="147"/>
                    <a:pt x="1145" y="147"/>
                    <a:pt x="1145" y="147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47" y="148"/>
                    <a:pt x="1147" y="148"/>
                    <a:pt x="1147" y="148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0" y="149"/>
                    <a:pt x="1150" y="149"/>
                    <a:pt x="1150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2" y="149"/>
                    <a:pt x="1152" y="149"/>
                    <a:pt x="1152" y="149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58" y="147"/>
                    <a:pt x="1158" y="147"/>
                    <a:pt x="1158" y="147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5" y="145"/>
                    <a:pt x="1165" y="145"/>
                    <a:pt x="1165" y="145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69" y="143"/>
                    <a:pt x="1169" y="143"/>
                    <a:pt x="1169" y="143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1" y="142"/>
                    <a:pt x="1171" y="142"/>
                    <a:pt x="1171" y="142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4" y="140"/>
                    <a:pt x="1174" y="140"/>
                    <a:pt x="1174" y="140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6" y="138"/>
                    <a:pt x="1176" y="138"/>
                    <a:pt x="1176" y="138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9" y="133"/>
                    <a:pt x="1179" y="133"/>
                    <a:pt x="1179" y="133"/>
                  </a:cubicBezTo>
                  <a:cubicBezTo>
                    <a:pt x="1178" y="101"/>
                    <a:pt x="1178" y="101"/>
                    <a:pt x="1178" y="101"/>
                  </a:cubicBezTo>
                  <a:cubicBezTo>
                    <a:pt x="1178" y="99"/>
                    <a:pt x="1178" y="99"/>
                    <a:pt x="1178" y="99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79" y="73"/>
                    <a:pt x="1179" y="73"/>
                    <a:pt x="1179" y="73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1" y="75"/>
                    <a:pt x="1181" y="75"/>
                    <a:pt x="1181" y="75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4" y="77"/>
                    <a:pt x="1184" y="77"/>
                    <a:pt x="1184" y="77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87" y="79"/>
                    <a:pt x="1187" y="79"/>
                    <a:pt x="1187" y="79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0" y="80"/>
                    <a:pt x="1190" y="80"/>
                    <a:pt x="1190" y="80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2" y="83"/>
                    <a:pt x="1192" y="83"/>
                    <a:pt x="1192" y="83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5" y="85"/>
                    <a:pt x="1195" y="85"/>
                    <a:pt x="1195" y="85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198" y="87"/>
                    <a:pt x="1198" y="87"/>
                    <a:pt x="1198" y="87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1" y="89"/>
                    <a:pt x="1201" y="89"/>
                    <a:pt x="1201" y="89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4" y="97"/>
                    <a:pt x="1204" y="97"/>
                    <a:pt x="1204" y="97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6" y="103"/>
                    <a:pt x="1206" y="103"/>
                    <a:pt x="1206" y="103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4" y="111"/>
                    <a:pt x="1204" y="111"/>
                    <a:pt x="1204" y="111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3" y="118"/>
                    <a:pt x="1203" y="118"/>
                    <a:pt x="1203" y="118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27"/>
                    <a:pt x="1201" y="127"/>
                    <a:pt x="1201" y="127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1" y="134"/>
                    <a:pt x="1201" y="134"/>
                    <a:pt x="1201" y="134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2" y="141"/>
                    <a:pt x="1202" y="141"/>
                    <a:pt x="1202" y="141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07" y="146"/>
                    <a:pt x="1207" y="146"/>
                    <a:pt x="1207" y="146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1" y="145"/>
                    <a:pt x="1211" y="145"/>
                    <a:pt x="1211" y="145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3" y="142"/>
                    <a:pt x="1213" y="142"/>
                    <a:pt x="1213" y="142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5" y="139"/>
                    <a:pt x="1215" y="139"/>
                    <a:pt x="1215" y="139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6" y="136"/>
                    <a:pt x="1216" y="136"/>
                    <a:pt x="1216" y="136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7" y="131"/>
                    <a:pt x="1217" y="131"/>
                    <a:pt x="1217" y="131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8"/>
                    <a:pt x="1216" y="128"/>
                    <a:pt x="1216" y="128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23"/>
                    <a:pt x="1216" y="123"/>
                    <a:pt x="1216" y="123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9"/>
                    <a:pt x="1216" y="119"/>
                    <a:pt x="1216" y="119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6" y="114"/>
                    <a:pt x="1216" y="114"/>
                    <a:pt x="1216" y="114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7" y="115"/>
                    <a:pt x="1217" y="115"/>
                    <a:pt x="1217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8" y="115"/>
                    <a:pt x="1218" y="115"/>
                    <a:pt x="1218" y="115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19" y="116"/>
                    <a:pt x="1219" y="116"/>
                    <a:pt x="1219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2" y="118"/>
                    <a:pt x="1222" y="118"/>
                    <a:pt x="1222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8"/>
                    <a:pt x="1225" y="118"/>
                    <a:pt x="1225" y="118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5" y="119"/>
                    <a:pt x="1225" y="119"/>
                    <a:pt x="1225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29" y="119"/>
                    <a:pt x="1229" y="119"/>
                    <a:pt x="1229" y="119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34" y="117"/>
                    <a:pt x="1234" y="117"/>
                    <a:pt x="1234" y="117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45" y="102"/>
                    <a:pt x="1245" y="102"/>
                    <a:pt x="1245" y="102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5" y="151"/>
                    <a:pt x="1225" y="151"/>
                    <a:pt x="1225" y="151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2" y="152"/>
                    <a:pt x="1222" y="152"/>
                    <a:pt x="1222" y="152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20" y="153"/>
                    <a:pt x="1220" y="153"/>
                    <a:pt x="1220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8" y="153"/>
                    <a:pt x="1218" y="153"/>
                    <a:pt x="1218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7" y="153"/>
                    <a:pt x="1217" y="153"/>
                    <a:pt x="1217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5" y="153"/>
                    <a:pt x="1215" y="153"/>
                    <a:pt x="1215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4" y="153"/>
                    <a:pt x="1214" y="153"/>
                    <a:pt x="1214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2" y="153"/>
                    <a:pt x="1212" y="153"/>
                    <a:pt x="1212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11" y="153"/>
                    <a:pt x="1211" y="153"/>
                    <a:pt x="1211" y="153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7" y="157"/>
                    <a:pt x="1207" y="157"/>
                    <a:pt x="1207" y="157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4" y="161"/>
                    <a:pt x="1204" y="161"/>
                    <a:pt x="1204" y="161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66"/>
                    <a:pt x="1203" y="166"/>
                    <a:pt x="1203" y="166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3" y="171"/>
                    <a:pt x="1203" y="171"/>
                    <a:pt x="1203" y="171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76"/>
                    <a:pt x="1202" y="176"/>
                    <a:pt x="1202" y="176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2" y="181"/>
                    <a:pt x="1202" y="181"/>
                    <a:pt x="1202" y="181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3" y="185"/>
                    <a:pt x="1203" y="185"/>
                    <a:pt x="1203" y="185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06" y="188"/>
                    <a:pt x="1206" y="188"/>
                    <a:pt x="1206" y="188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46" y="170"/>
                    <a:pt x="1246" y="170"/>
                    <a:pt x="1246" y="170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2" y="66"/>
                    <a:pt x="1262" y="66"/>
                    <a:pt x="1262" y="66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60" y="63"/>
                    <a:pt x="1260" y="63"/>
                    <a:pt x="1260" y="63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9" y="60"/>
                    <a:pt x="1259" y="60"/>
                    <a:pt x="1259" y="60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8"/>
                    <a:pt x="1258" y="58"/>
                    <a:pt x="1258" y="58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8" y="54"/>
                    <a:pt x="1258" y="54"/>
                    <a:pt x="1258" y="54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51"/>
                    <a:pt x="1257" y="51"/>
                    <a:pt x="1257" y="51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7"/>
                    <a:pt x="1257" y="47"/>
                    <a:pt x="1257" y="47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57" y="44"/>
                    <a:pt x="1257" y="44"/>
                    <a:pt x="1257" y="44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0" y="40"/>
                    <a:pt x="1260" y="40"/>
                    <a:pt x="1260" y="40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2" y="41"/>
                    <a:pt x="1262" y="41"/>
                    <a:pt x="1262" y="41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4" y="40"/>
                    <a:pt x="1264" y="40"/>
                    <a:pt x="1264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68" y="40"/>
                    <a:pt x="1268" y="40"/>
                    <a:pt x="1268" y="40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1" y="38"/>
                    <a:pt x="1271" y="38"/>
                    <a:pt x="1271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3" y="38"/>
                    <a:pt x="1273" y="38"/>
                    <a:pt x="1273" y="38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6" y="37"/>
                    <a:pt x="1276" y="37"/>
                    <a:pt x="1276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79" y="37"/>
                    <a:pt x="1279" y="37"/>
                    <a:pt x="1279" y="37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38"/>
                    <a:pt x="1282" y="38"/>
                    <a:pt x="1282" y="38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2" y="54"/>
                    <a:pt x="1282" y="54"/>
                    <a:pt x="1282" y="54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80" y="69"/>
                    <a:pt x="1280" y="69"/>
                    <a:pt x="1280" y="69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6" y="84"/>
                    <a:pt x="1276" y="84"/>
                    <a:pt x="1276" y="84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73" y="99"/>
                    <a:pt x="1273" y="99"/>
                    <a:pt x="1273" y="99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8" y="114"/>
                    <a:pt x="1268" y="114"/>
                    <a:pt x="1268" y="114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4" y="129"/>
                    <a:pt x="1264" y="129"/>
                    <a:pt x="1264" y="129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1" y="144"/>
                    <a:pt x="1261" y="144"/>
                    <a:pt x="1261" y="144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0" y="159"/>
                    <a:pt x="1260" y="159"/>
                    <a:pt x="1260" y="159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263" y="161"/>
                    <a:pt x="1263" y="161"/>
                    <a:pt x="1263" y="161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03" y="152"/>
                    <a:pt x="1303" y="152"/>
                    <a:pt x="1303" y="152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20" y="176"/>
                    <a:pt x="1320" y="176"/>
                    <a:pt x="1320" y="176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11" y="174"/>
                    <a:pt x="1311" y="174"/>
                    <a:pt x="1311" y="174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301" y="172"/>
                    <a:pt x="1301" y="172"/>
                    <a:pt x="1301" y="172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92" y="171"/>
                    <a:pt x="1292" y="171"/>
                    <a:pt x="1292" y="171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83" y="170"/>
                    <a:pt x="1283" y="170"/>
                    <a:pt x="1283" y="170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74" y="171"/>
                    <a:pt x="1274" y="171"/>
                    <a:pt x="1274" y="171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64" y="172"/>
                    <a:pt x="1264" y="172"/>
                    <a:pt x="1264" y="172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55" y="175"/>
                    <a:pt x="1255" y="175"/>
                    <a:pt x="1255" y="175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248" y="180"/>
                    <a:pt x="1248" y="180"/>
                    <a:pt x="1248" y="180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5"/>
                    <a:pt x="1181" y="215"/>
                    <a:pt x="1181" y="215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7"/>
                    <a:pt x="1181" y="217"/>
                    <a:pt x="1181" y="217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19"/>
                    <a:pt x="1181" y="219"/>
                    <a:pt x="1181" y="219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1"/>
                    <a:pt x="1181" y="221"/>
                    <a:pt x="1181" y="221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4"/>
                    <a:pt x="1181" y="224"/>
                    <a:pt x="1181" y="224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6"/>
                    <a:pt x="1181" y="226"/>
                    <a:pt x="1181" y="226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1" y="228"/>
                    <a:pt x="1181" y="228"/>
                    <a:pt x="1181" y="228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3" y="229"/>
                    <a:pt x="1183" y="229"/>
                    <a:pt x="1183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188" y="229"/>
                    <a:pt x="1188" y="229"/>
                    <a:pt x="1188" y="229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5" y="204"/>
                    <a:pt x="1225" y="204"/>
                    <a:pt x="1225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29" y="204"/>
                    <a:pt x="1229" y="204"/>
                    <a:pt x="1229" y="204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3" y="203"/>
                    <a:pt x="1233" y="203"/>
                    <a:pt x="1233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37" y="203"/>
                    <a:pt x="1237" y="203"/>
                    <a:pt x="1237" y="203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2" y="202"/>
                    <a:pt x="1242" y="202"/>
                    <a:pt x="1242" y="202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45" y="203"/>
                    <a:pt x="1245" y="203"/>
                    <a:pt x="1245" y="203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1" y="204"/>
                    <a:pt x="1251" y="204"/>
                    <a:pt x="1251" y="204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4" y="206"/>
                    <a:pt x="1254" y="206"/>
                    <a:pt x="1254" y="206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59" y="207"/>
                    <a:pt x="1259" y="207"/>
                    <a:pt x="1259" y="207"/>
                  </a:cubicBezTo>
                  <a:cubicBezTo>
                    <a:pt x="1244" y="229"/>
                    <a:pt x="1237" y="234"/>
                    <a:pt x="1237" y="235"/>
                  </a:cubicBezTo>
                  <a:cubicBezTo>
                    <a:pt x="1237" y="235"/>
                    <a:pt x="1237" y="235"/>
                    <a:pt x="1237" y="235"/>
                  </a:cubicBezTo>
                  <a:cubicBezTo>
                    <a:pt x="1237" y="236"/>
                    <a:pt x="1237" y="236"/>
                    <a:pt x="1237" y="236"/>
                  </a:cubicBezTo>
                  <a:cubicBezTo>
                    <a:pt x="1234" y="239"/>
                    <a:pt x="1234" y="239"/>
                    <a:pt x="1234" y="239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2" y="241"/>
                    <a:pt x="1232" y="241"/>
                    <a:pt x="1232" y="241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1" y="242"/>
                    <a:pt x="1231" y="242"/>
                    <a:pt x="1231" y="242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3"/>
                    <a:pt x="1230" y="243"/>
                    <a:pt x="1230" y="243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5"/>
                    <a:pt x="1230" y="245"/>
                    <a:pt x="1230" y="245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6"/>
                    <a:pt x="1230" y="246"/>
                    <a:pt x="1230" y="246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8"/>
                    <a:pt x="1230" y="248"/>
                    <a:pt x="1230" y="248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49"/>
                    <a:pt x="1230" y="249"/>
                    <a:pt x="1230" y="249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0" y="251"/>
                    <a:pt x="1230" y="251"/>
                    <a:pt x="1230" y="251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1" y="252"/>
                    <a:pt x="1231" y="252"/>
                    <a:pt x="1231" y="252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2" y="253"/>
                    <a:pt x="1232" y="253"/>
                    <a:pt x="1232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3"/>
                    <a:pt x="1233" y="253"/>
                    <a:pt x="1233" y="253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3" y="255"/>
                    <a:pt x="1233" y="255"/>
                    <a:pt x="1233" y="255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5" y="256"/>
                    <a:pt x="1235" y="256"/>
                    <a:pt x="1235" y="256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7" y="257"/>
                    <a:pt x="1237" y="257"/>
                    <a:pt x="1237" y="257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6" y="263"/>
                    <a:pt x="1236" y="263"/>
                    <a:pt x="1236" y="263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4" y="266"/>
                    <a:pt x="1234" y="266"/>
                    <a:pt x="1234" y="266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2" y="267"/>
                    <a:pt x="1232" y="267"/>
                    <a:pt x="1232" y="267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30" y="269"/>
                    <a:pt x="1230" y="269"/>
                    <a:pt x="1230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9" y="269"/>
                    <a:pt x="1229" y="269"/>
                    <a:pt x="1229" y="269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5" y="271"/>
                    <a:pt x="1225" y="271"/>
                    <a:pt x="1225" y="271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3" y="272"/>
                    <a:pt x="1223" y="272"/>
                    <a:pt x="1223" y="272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21" y="274"/>
                    <a:pt x="1221" y="274"/>
                    <a:pt x="1221" y="274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9" y="275"/>
                    <a:pt x="1219" y="275"/>
                    <a:pt x="1219" y="275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7" y="278"/>
                    <a:pt x="1217" y="278"/>
                    <a:pt x="1217" y="278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0"/>
                    <a:pt x="1218" y="280"/>
                    <a:pt x="1218" y="280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18" y="282"/>
                    <a:pt x="1218" y="282"/>
                    <a:pt x="1218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1" y="282"/>
                    <a:pt x="1221" y="282"/>
                    <a:pt x="1221" y="282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2" y="284"/>
                    <a:pt x="1222" y="284"/>
                    <a:pt x="1222" y="284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5" y="285"/>
                    <a:pt x="1225" y="285"/>
                    <a:pt x="1225" y="285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26" y="286"/>
                    <a:pt x="1226" y="286"/>
                    <a:pt x="1226" y="286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7"/>
                    <a:pt x="1230" y="287"/>
                    <a:pt x="1230" y="287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89"/>
                    <a:pt x="1230" y="289"/>
                    <a:pt x="1230" y="289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0"/>
                    <a:pt x="1230" y="290"/>
                    <a:pt x="1230" y="290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0" y="291"/>
                    <a:pt x="1230" y="291"/>
                    <a:pt x="1230" y="291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2"/>
                    <a:pt x="1231" y="292"/>
                    <a:pt x="1231" y="292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4"/>
                    <a:pt x="1231" y="294"/>
                    <a:pt x="1231" y="294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5"/>
                    <a:pt x="1231" y="295"/>
                    <a:pt x="1231" y="295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31" y="296"/>
                    <a:pt x="1231" y="296"/>
                    <a:pt x="1231" y="296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5" y="298"/>
                    <a:pt x="1225" y="298"/>
                    <a:pt x="1225" y="298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1"/>
                    <a:pt x="1223" y="301"/>
                    <a:pt x="1223" y="301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3" y="302"/>
                    <a:pt x="1223" y="302"/>
                    <a:pt x="1223" y="302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5"/>
                    <a:pt x="1225" y="305"/>
                    <a:pt x="1225" y="305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5" y="306"/>
                    <a:pt x="1225" y="306"/>
                    <a:pt x="1225" y="306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6" y="309"/>
                    <a:pt x="1226" y="309"/>
                    <a:pt x="1226" y="309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0"/>
                    <a:pt x="1227" y="310"/>
                    <a:pt x="1227" y="310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2"/>
                    <a:pt x="1227" y="312"/>
                    <a:pt x="1227" y="312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7" y="313"/>
                    <a:pt x="1227" y="313"/>
                    <a:pt x="1227" y="313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5" y="316"/>
                    <a:pt x="1225" y="316"/>
                    <a:pt x="1225" y="316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2" y="317"/>
                    <a:pt x="1222" y="317"/>
                    <a:pt x="1222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8" y="318"/>
                    <a:pt x="1218" y="318"/>
                    <a:pt x="1218" y="318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5" y="319"/>
                    <a:pt x="1215" y="319"/>
                    <a:pt x="1215" y="319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3" y="320"/>
                    <a:pt x="1213" y="320"/>
                    <a:pt x="1213" y="320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10" y="321"/>
                    <a:pt x="1210" y="321"/>
                    <a:pt x="1210" y="321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9" y="322"/>
                    <a:pt x="1209" y="322"/>
                    <a:pt x="1209" y="322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207" y="406"/>
                    <a:pt x="1207" y="406"/>
                    <a:pt x="1207" y="406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9" y="407"/>
                    <a:pt x="1199" y="407"/>
                    <a:pt x="1199" y="407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5" y="404"/>
                    <a:pt x="1195" y="404"/>
                    <a:pt x="1195" y="404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92" y="400"/>
                    <a:pt x="1192" y="400"/>
                    <a:pt x="1192" y="400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7" y="398"/>
                    <a:pt x="1187" y="398"/>
                    <a:pt x="1187" y="398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82" y="396"/>
                    <a:pt x="1182" y="396"/>
                    <a:pt x="1182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6" y="396"/>
                    <a:pt x="1176" y="396"/>
                    <a:pt x="1176" y="396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71" y="394"/>
                    <a:pt x="1171" y="394"/>
                    <a:pt x="1171" y="394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6" y="392"/>
                    <a:pt x="1166" y="392"/>
                    <a:pt x="1166" y="392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61" y="389"/>
                    <a:pt x="1161" y="389"/>
                    <a:pt x="1161" y="389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55" y="390"/>
                    <a:pt x="1155" y="390"/>
                    <a:pt x="1155" y="390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32" y="409"/>
                    <a:pt x="1132" y="409"/>
                    <a:pt x="1132" y="409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4" y="414"/>
                    <a:pt x="1124" y="414"/>
                    <a:pt x="1124" y="414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20" y="420"/>
                    <a:pt x="1120" y="420"/>
                    <a:pt x="1120" y="420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7" y="426"/>
                    <a:pt x="1117" y="426"/>
                    <a:pt x="1117" y="426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4" y="432"/>
                    <a:pt x="1114" y="432"/>
                    <a:pt x="1114" y="432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10" y="439"/>
                    <a:pt x="1110" y="439"/>
                    <a:pt x="1110" y="439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6" y="445"/>
                    <a:pt x="1106" y="445"/>
                    <a:pt x="1106" y="445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101" y="451"/>
                    <a:pt x="1101" y="451"/>
                    <a:pt x="1101" y="451"/>
                  </a:cubicBezTo>
                  <a:cubicBezTo>
                    <a:pt x="1096" y="454"/>
                    <a:pt x="1096" y="454"/>
                    <a:pt x="1096" y="454"/>
                  </a:cubicBezTo>
                  <a:lnTo>
                    <a:pt x="1093" y="454"/>
                  </a:lnTo>
                  <a:close/>
                  <a:moveTo>
                    <a:pt x="425" y="424"/>
                  </a:moveTo>
                  <a:cubicBezTo>
                    <a:pt x="422" y="424"/>
                    <a:pt x="422" y="424"/>
                    <a:pt x="422" y="424"/>
                  </a:cubicBezTo>
                  <a:cubicBezTo>
                    <a:pt x="422" y="424"/>
                    <a:pt x="422" y="424"/>
                    <a:pt x="422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21" y="424"/>
                    <a:pt x="421" y="424"/>
                    <a:pt x="421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9" y="424"/>
                    <a:pt x="419" y="424"/>
                    <a:pt x="419" y="424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6" y="423"/>
                    <a:pt x="416" y="423"/>
                    <a:pt x="416" y="423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5" y="421"/>
                    <a:pt x="415" y="421"/>
                    <a:pt x="415" y="421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3" y="420"/>
                    <a:pt x="413" y="420"/>
                    <a:pt x="413" y="420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10" y="416"/>
                    <a:pt x="410" y="416"/>
                    <a:pt x="410" y="416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9" y="414"/>
                    <a:pt x="409" y="414"/>
                    <a:pt x="409" y="414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6" y="413"/>
                    <a:pt x="406" y="413"/>
                    <a:pt x="406" y="413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4" y="411"/>
                    <a:pt x="404" y="411"/>
                    <a:pt x="404" y="411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3" y="410"/>
                    <a:pt x="403" y="410"/>
                    <a:pt x="403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2" y="410"/>
                    <a:pt x="402" y="410"/>
                    <a:pt x="402" y="410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9"/>
                    <a:pt x="401" y="409"/>
                    <a:pt x="401" y="409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1" y="408"/>
                    <a:pt x="401" y="408"/>
                    <a:pt x="401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8"/>
                    <a:pt x="400" y="408"/>
                    <a:pt x="400" y="408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7"/>
                    <a:pt x="400" y="407"/>
                    <a:pt x="400" y="407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6"/>
                    <a:pt x="400" y="406"/>
                    <a:pt x="400" y="406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2" y="397"/>
                    <a:pt x="402" y="397"/>
                    <a:pt x="402" y="397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06" y="400"/>
                    <a:pt x="406" y="400"/>
                    <a:pt x="406" y="400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2" y="401"/>
                    <a:pt x="412" y="401"/>
                    <a:pt x="412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17" y="401"/>
                    <a:pt x="417" y="401"/>
                    <a:pt x="417" y="401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2" y="399"/>
                    <a:pt x="422" y="399"/>
                    <a:pt x="422" y="399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28" y="398"/>
                    <a:pt x="428" y="398"/>
                    <a:pt x="428" y="398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3" y="396"/>
                    <a:pt x="433" y="396"/>
                    <a:pt x="433" y="396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3" y="392"/>
                    <a:pt x="443" y="392"/>
                    <a:pt x="443" y="392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48" y="389"/>
                    <a:pt x="448" y="389"/>
                    <a:pt x="448" y="389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4" y="385"/>
                    <a:pt x="454" y="385"/>
                    <a:pt x="454" y="385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4" y="377"/>
                    <a:pt x="464" y="377"/>
                    <a:pt x="464" y="377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68" y="372"/>
                    <a:pt x="468" y="372"/>
                    <a:pt x="468" y="372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4" y="367"/>
                    <a:pt x="474" y="367"/>
                    <a:pt x="474" y="367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78" y="363"/>
                    <a:pt x="478" y="363"/>
                    <a:pt x="478" y="363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3" y="357"/>
                    <a:pt x="483" y="357"/>
                    <a:pt x="483" y="357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6" y="359"/>
                    <a:pt x="486" y="359"/>
                    <a:pt x="486" y="359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81" y="367"/>
                    <a:pt x="481" y="367"/>
                    <a:pt x="481" y="367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63" y="388"/>
                    <a:pt x="463" y="388"/>
                    <a:pt x="463" y="388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51" y="403"/>
                    <a:pt x="451" y="403"/>
                    <a:pt x="451" y="403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4" y="411"/>
                    <a:pt x="444" y="411"/>
                    <a:pt x="444" y="411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41" y="419"/>
                    <a:pt x="441" y="419"/>
                    <a:pt x="441" y="419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8" y="420"/>
                    <a:pt x="438" y="420"/>
                    <a:pt x="438" y="420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6" y="421"/>
                    <a:pt x="436" y="421"/>
                    <a:pt x="436" y="421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4" y="422"/>
                    <a:pt x="434" y="422"/>
                    <a:pt x="434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3" y="422"/>
                    <a:pt x="433" y="422"/>
                    <a:pt x="433" y="422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31" y="423"/>
                    <a:pt x="431" y="423"/>
                    <a:pt x="431" y="423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9" y="424"/>
                    <a:pt x="429" y="424"/>
                    <a:pt x="429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6" y="424"/>
                    <a:pt x="426" y="424"/>
                    <a:pt x="426" y="424"/>
                  </a:cubicBezTo>
                  <a:cubicBezTo>
                    <a:pt x="425" y="424"/>
                    <a:pt x="425" y="424"/>
                    <a:pt x="425" y="424"/>
                  </a:cubicBezTo>
                  <a:close/>
                  <a:moveTo>
                    <a:pt x="1686" y="419"/>
                  </a:moveTo>
                  <a:cubicBezTo>
                    <a:pt x="1683" y="419"/>
                    <a:pt x="1683" y="419"/>
                    <a:pt x="1683" y="419"/>
                  </a:cubicBezTo>
                  <a:cubicBezTo>
                    <a:pt x="1683" y="419"/>
                    <a:pt x="1683" y="419"/>
                    <a:pt x="1683" y="419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81" y="418"/>
                    <a:pt x="1681" y="418"/>
                    <a:pt x="1681" y="418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8" y="417"/>
                    <a:pt x="1678" y="417"/>
                    <a:pt x="1678" y="417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7" y="415"/>
                    <a:pt x="1677" y="415"/>
                    <a:pt x="1677" y="415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3" y="414"/>
                    <a:pt x="1673" y="414"/>
                    <a:pt x="1673" y="414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71" y="412"/>
                    <a:pt x="1671" y="412"/>
                    <a:pt x="1671" y="412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8" y="411"/>
                    <a:pt x="1668" y="411"/>
                    <a:pt x="1668" y="411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5" y="410"/>
                    <a:pt x="1665" y="410"/>
                    <a:pt x="1665" y="410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9"/>
                    <a:pt x="1662" y="349"/>
                    <a:pt x="1662" y="349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2" y="348"/>
                    <a:pt x="1662" y="348"/>
                    <a:pt x="1662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3" y="348"/>
                    <a:pt x="1663" y="348"/>
                    <a:pt x="1663" y="348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5" y="347"/>
                    <a:pt x="1665" y="347"/>
                    <a:pt x="1665" y="347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6" y="348"/>
                    <a:pt x="1666" y="348"/>
                    <a:pt x="1666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8" y="348"/>
                    <a:pt x="1668" y="348"/>
                    <a:pt x="1668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69" y="348"/>
                    <a:pt x="1669" y="348"/>
                    <a:pt x="1669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1" y="348"/>
                    <a:pt x="1671" y="348"/>
                    <a:pt x="1671" y="348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3" y="357"/>
                    <a:pt x="1673" y="357"/>
                    <a:pt x="1673" y="357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79" y="366"/>
                    <a:pt x="1679" y="366"/>
                    <a:pt x="1679" y="366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4" y="374"/>
                    <a:pt x="1684" y="374"/>
                    <a:pt x="1684" y="374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89" y="382"/>
                    <a:pt x="1689" y="382"/>
                    <a:pt x="1689" y="382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3" y="391"/>
                    <a:pt x="1693" y="391"/>
                    <a:pt x="1693" y="391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399"/>
                    <a:pt x="1696" y="399"/>
                    <a:pt x="1696" y="399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6" y="408"/>
                    <a:pt x="1696" y="408"/>
                    <a:pt x="1696" y="408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5" y="415"/>
                    <a:pt x="1695" y="415"/>
                    <a:pt x="1695" y="415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3" y="416"/>
                    <a:pt x="1693" y="416"/>
                    <a:pt x="1693" y="416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2" y="417"/>
                    <a:pt x="1692" y="417"/>
                    <a:pt x="1692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91" y="417"/>
                    <a:pt x="1691" y="417"/>
                    <a:pt x="1691" y="417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9" y="418"/>
                    <a:pt x="1689" y="418"/>
                    <a:pt x="1689" y="418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8" y="419"/>
                    <a:pt x="1688" y="419"/>
                    <a:pt x="1688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7" y="419"/>
                    <a:pt x="1687" y="419"/>
                    <a:pt x="1687" y="419"/>
                  </a:cubicBezTo>
                  <a:cubicBezTo>
                    <a:pt x="1686" y="419"/>
                    <a:pt x="1686" y="419"/>
                    <a:pt x="1686" y="419"/>
                  </a:cubicBezTo>
                  <a:close/>
                  <a:moveTo>
                    <a:pt x="573" y="412"/>
                  </a:moveTo>
                  <a:cubicBezTo>
                    <a:pt x="574" y="413"/>
                    <a:pt x="574" y="413"/>
                    <a:pt x="574" y="413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5" y="413"/>
                    <a:pt x="575" y="413"/>
                    <a:pt x="575" y="413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6" y="412"/>
                    <a:pt x="576" y="412"/>
                    <a:pt x="576" y="412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8" y="411"/>
                    <a:pt x="578" y="411"/>
                    <a:pt x="578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79" y="411"/>
                    <a:pt x="579" y="411"/>
                    <a:pt x="579" y="411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0" y="410"/>
                    <a:pt x="580" y="410"/>
                    <a:pt x="580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1" y="410"/>
                    <a:pt x="581" y="410"/>
                    <a:pt x="581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2" y="410"/>
                    <a:pt x="582" y="410"/>
                    <a:pt x="582" y="410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1" y="393"/>
                    <a:pt x="581" y="393"/>
                    <a:pt x="581" y="393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80" y="376"/>
                    <a:pt x="580" y="376"/>
                    <a:pt x="580" y="376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8" y="359"/>
                    <a:pt x="578" y="359"/>
                    <a:pt x="578" y="359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3" y="324"/>
                    <a:pt x="573" y="324"/>
                    <a:pt x="573" y="324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1" y="308"/>
                    <a:pt x="571" y="308"/>
                    <a:pt x="571" y="308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0" y="291"/>
                    <a:pt x="570" y="291"/>
                    <a:pt x="570" y="291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74" y="274"/>
                    <a:pt x="574" y="274"/>
                    <a:pt x="574" y="274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8" y="259"/>
                    <a:pt x="588" y="259"/>
                    <a:pt x="588" y="259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89" y="256"/>
                    <a:pt x="589" y="256"/>
                    <a:pt x="589" y="256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2" y="253"/>
                    <a:pt x="592" y="253"/>
                    <a:pt x="592" y="253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3" y="250"/>
                    <a:pt x="593" y="250"/>
                    <a:pt x="593" y="250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5"/>
                    <a:pt x="595" y="245"/>
                    <a:pt x="595" y="245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42"/>
                    <a:pt x="595" y="242"/>
                    <a:pt x="595" y="242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5" y="238"/>
                    <a:pt x="595" y="238"/>
                    <a:pt x="595" y="238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34"/>
                    <a:pt x="593" y="234"/>
                    <a:pt x="593" y="234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3" y="229"/>
                    <a:pt x="593" y="229"/>
                    <a:pt x="593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91" y="229"/>
                    <a:pt x="591" y="229"/>
                    <a:pt x="591" y="229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0"/>
                    <a:pt x="588" y="230"/>
                    <a:pt x="588" y="230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1"/>
                    <a:pt x="588" y="231"/>
                    <a:pt x="588" y="231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4"/>
                    <a:pt x="589" y="234"/>
                    <a:pt x="589" y="234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6"/>
                    <a:pt x="591" y="236"/>
                    <a:pt x="591" y="236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91" y="238"/>
                    <a:pt x="591" y="238"/>
                    <a:pt x="591" y="238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7" y="242"/>
                    <a:pt x="587" y="242"/>
                    <a:pt x="587" y="242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6" y="244"/>
                    <a:pt x="586" y="244"/>
                    <a:pt x="586" y="244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3" y="247"/>
                    <a:pt x="583" y="247"/>
                    <a:pt x="583" y="247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2" y="250"/>
                    <a:pt x="582" y="250"/>
                    <a:pt x="582" y="250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80" y="253"/>
                    <a:pt x="580" y="253"/>
                    <a:pt x="580" y="253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8" y="255"/>
                    <a:pt x="578" y="255"/>
                    <a:pt x="578" y="255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5" y="256"/>
                    <a:pt x="575" y="256"/>
                    <a:pt x="575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73" y="256"/>
                    <a:pt x="573" y="256"/>
                    <a:pt x="573" y="256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593" y="205"/>
                    <a:pt x="593" y="205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19" y="183"/>
                    <a:pt x="619" y="183"/>
                    <a:pt x="619" y="183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7" y="156"/>
                    <a:pt x="647" y="156"/>
                    <a:pt x="647" y="156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3"/>
                    <a:pt x="646" y="153"/>
                    <a:pt x="646" y="153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5" y="143"/>
                    <a:pt x="645" y="143"/>
                    <a:pt x="645" y="143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3" y="142"/>
                    <a:pt x="643" y="142"/>
                    <a:pt x="643" y="142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41" y="139"/>
                    <a:pt x="641" y="139"/>
                    <a:pt x="641" y="139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9" y="137"/>
                    <a:pt x="639" y="137"/>
                    <a:pt x="639" y="137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7" y="134"/>
                    <a:pt x="627" y="134"/>
                    <a:pt x="627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20" y="134"/>
                    <a:pt x="620" y="134"/>
                    <a:pt x="620" y="134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14" y="138"/>
                    <a:pt x="614" y="138"/>
                    <a:pt x="614" y="138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7" y="142"/>
                    <a:pt x="607" y="142"/>
                    <a:pt x="607" y="142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96" y="151"/>
                    <a:pt x="596" y="151"/>
                    <a:pt x="596" y="151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9" y="156"/>
                    <a:pt x="589" y="156"/>
                    <a:pt x="589" y="156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7"/>
                    <a:pt x="580" y="157"/>
                    <a:pt x="580" y="157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80" y="154"/>
                    <a:pt x="580" y="154"/>
                    <a:pt x="580" y="154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79" y="152"/>
                    <a:pt x="579" y="152"/>
                    <a:pt x="579" y="152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9"/>
                    <a:pt x="580" y="149"/>
                    <a:pt x="580" y="149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7"/>
                    <a:pt x="580" y="147"/>
                    <a:pt x="580" y="147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0" y="145"/>
                    <a:pt x="580" y="145"/>
                    <a:pt x="580" y="145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1" y="143"/>
                    <a:pt x="581" y="143"/>
                    <a:pt x="581" y="143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583" y="141"/>
                    <a:pt x="583" y="141"/>
                    <a:pt x="583" y="141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3" y="107"/>
                    <a:pt x="623" y="107"/>
                    <a:pt x="623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7" y="106"/>
                    <a:pt x="627" y="106"/>
                    <a:pt x="627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29" y="106"/>
                    <a:pt x="629" y="106"/>
                    <a:pt x="629" y="106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1" y="105"/>
                    <a:pt x="631" y="105"/>
                    <a:pt x="631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4" y="105"/>
                    <a:pt x="634" y="105"/>
                    <a:pt x="634" y="105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6" y="104"/>
                    <a:pt x="636" y="104"/>
                    <a:pt x="636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38" y="104"/>
                    <a:pt x="638" y="104"/>
                    <a:pt x="638" y="104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1" y="103"/>
                    <a:pt x="641" y="103"/>
                    <a:pt x="641" y="103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9" y="99"/>
                    <a:pt x="639" y="99"/>
                    <a:pt x="639" y="99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8" y="98"/>
                    <a:pt x="638" y="98"/>
                    <a:pt x="638" y="98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7" y="97"/>
                    <a:pt x="637" y="97"/>
                    <a:pt x="637" y="97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5" y="96"/>
                    <a:pt x="635" y="96"/>
                    <a:pt x="635" y="96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4" y="95"/>
                    <a:pt x="634" y="95"/>
                    <a:pt x="634" y="95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631" y="92"/>
                    <a:pt x="631" y="92"/>
                    <a:pt x="631" y="92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7" y="110"/>
                    <a:pt x="587" y="110"/>
                    <a:pt x="587" y="110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102"/>
                    <a:pt x="585" y="102"/>
                    <a:pt x="585" y="102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5" y="99"/>
                    <a:pt x="585" y="99"/>
                    <a:pt x="585" y="99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7"/>
                    <a:pt x="586" y="97"/>
                    <a:pt x="586" y="97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5"/>
                    <a:pt x="586" y="95"/>
                    <a:pt x="586" y="95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92"/>
                    <a:pt x="586" y="92"/>
                    <a:pt x="586" y="92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6" y="89"/>
                    <a:pt x="586" y="89"/>
                    <a:pt x="586" y="89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6"/>
                    <a:pt x="587" y="86"/>
                    <a:pt x="587" y="86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7" y="82"/>
                    <a:pt x="587" y="82"/>
                    <a:pt x="587" y="82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89" y="76"/>
                    <a:pt x="589" y="76"/>
                    <a:pt x="589" y="76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64"/>
                    <a:pt x="593" y="64"/>
                    <a:pt x="593" y="64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52"/>
                    <a:pt x="595" y="52"/>
                    <a:pt x="595" y="52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66" y="20"/>
                    <a:pt x="566" y="20"/>
                    <a:pt x="566" y="20"/>
                  </a:cubicBezTo>
                  <a:cubicBezTo>
                    <a:pt x="561" y="19"/>
                    <a:pt x="561" y="19"/>
                    <a:pt x="561" y="19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2" y="33"/>
                    <a:pt x="562" y="33"/>
                    <a:pt x="562" y="33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5" y="58"/>
                    <a:pt x="565" y="58"/>
                    <a:pt x="565" y="58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7" y="96"/>
                    <a:pt x="567" y="96"/>
                    <a:pt x="567" y="96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5" y="109"/>
                    <a:pt x="565" y="109"/>
                    <a:pt x="565" y="109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64" y="120"/>
                    <a:pt x="564" y="120"/>
                    <a:pt x="564" y="120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501" y="146"/>
                    <a:pt x="501" y="146"/>
                    <a:pt x="501" y="146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4" y="167"/>
                    <a:pt x="474" y="167"/>
                    <a:pt x="474" y="167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1" y="169"/>
                    <a:pt x="481" y="169"/>
                    <a:pt x="481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89" y="170"/>
                    <a:pt x="489" y="170"/>
                    <a:pt x="489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499" y="171"/>
                    <a:pt x="499" y="171"/>
                    <a:pt x="499" y="171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06" y="170"/>
                    <a:pt x="506" y="170"/>
                    <a:pt x="506" y="170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3" y="168"/>
                    <a:pt x="513" y="168"/>
                    <a:pt x="513" y="168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19" y="164"/>
                    <a:pt x="519" y="164"/>
                    <a:pt x="519" y="164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3" y="161"/>
                    <a:pt x="523" y="161"/>
                    <a:pt x="523" y="161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28" y="157"/>
                    <a:pt x="528" y="157"/>
                    <a:pt x="528" y="157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4" y="154"/>
                    <a:pt x="534" y="154"/>
                    <a:pt x="534" y="154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39" y="149"/>
                    <a:pt x="539" y="149"/>
                    <a:pt x="539" y="149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3" y="131"/>
                    <a:pt x="563" y="131"/>
                    <a:pt x="563" y="131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3"/>
                    <a:pt x="566" y="133"/>
                    <a:pt x="566" y="133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2"/>
                    <a:pt x="566" y="142"/>
                    <a:pt x="566" y="142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6" y="143"/>
                    <a:pt x="566" y="143"/>
                    <a:pt x="566" y="143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5" y="146"/>
                    <a:pt x="565" y="146"/>
                    <a:pt x="565" y="146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0"/>
                    <a:pt x="564" y="150"/>
                    <a:pt x="564" y="150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64" y="152"/>
                    <a:pt x="564" y="152"/>
                    <a:pt x="564" y="15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2" y="163"/>
                    <a:pt x="562" y="163"/>
                    <a:pt x="562" y="163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5" y="166"/>
                    <a:pt x="565" y="166"/>
                    <a:pt x="565" y="166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3" y="176"/>
                    <a:pt x="563" y="176"/>
                    <a:pt x="563" y="176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60" y="180"/>
                    <a:pt x="560" y="180"/>
                    <a:pt x="560" y="180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8" y="182"/>
                    <a:pt x="558" y="182"/>
                    <a:pt x="558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9" y="198"/>
                    <a:pt x="539" y="198"/>
                    <a:pt x="539" y="198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5" y="201"/>
                    <a:pt x="535" y="201"/>
                    <a:pt x="535" y="201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32" y="205"/>
                    <a:pt x="532" y="205"/>
                    <a:pt x="532" y="205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7" y="209"/>
                    <a:pt x="527" y="209"/>
                    <a:pt x="527" y="209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4" y="213"/>
                    <a:pt x="524" y="213"/>
                    <a:pt x="524" y="213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20" y="216"/>
                    <a:pt x="520" y="216"/>
                    <a:pt x="520" y="216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7" y="219"/>
                    <a:pt x="517" y="219"/>
                    <a:pt x="517" y="219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13" y="221"/>
                    <a:pt x="513" y="221"/>
                    <a:pt x="513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9" y="221"/>
                    <a:pt x="509" y="221"/>
                    <a:pt x="509" y="221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9"/>
                    <a:pt x="507" y="219"/>
                    <a:pt x="507" y="219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7" y="217"/>
                    <a:pt x="507" y="217"/>
                    <a:pt x="507" y="217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8" y="215"/>
                    <a:pt x="508" y="215"/>
                    <a:pt x="508" y="215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4"/>
                    <a:pt x="509" y="214"/>
                    <a:pt x="509" y="214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09" y="212"/>
                    <a:pt x="509" y="212"/>
                    <a:pt x="509" y="212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510" y="210"/>
                    <a:pt x="510" y="210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0" y="208"/>
                    <a:pt x="510" y="208"/>
                    <a:pt x="510" y="208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12" y="205"/>
                    <a:pt x="512" y="205"/>
                    <a:pt x="512" y="205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8" y="210"/>
                    <a:pt x="508" y="210"/>
                    <a:pt x="508" y="210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2"/>
                    <a:pt x="507" y="212"/>
                    <a:pt x="507" y="212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7" y="213"/>
                    <a:pt x="507" y="213"/>
                    <a:pt x="507" y="213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5" y="214"/>
                    <a:pt x="505" y="214"/>
                    <a:pt x="505" y="214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4" y="215"/>
                    <a:pt x="504" y="215"/>
                    <a:pt x="504" y="215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6"/>
                    <a:pt x="503" y="216"/>
                    <a:pt x="503" y="216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3" y="217"/>
                    <a:pt x="503" y="217"/>
                    <a:pt x="503" y="217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7" y="228"/>
                    <a:pt x="497" y="228"/>
                    <a:pt x="497" y="228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90" y="237"/>
                    <a:pt x="490" y="237"/>
                    <a:pt x="490" y="237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7" y="243"/>
                    <a:pt x="487" y="243"/>
                    <a:pt x="487" y="243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6" y="247"/>
                    <a:pt x="486" y="247"/>
                    <a:pt x="486" y="247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5" y="252"/>
                    <a:pt x="485" y="252"/>
                    <a:pt x="485" y="252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89" y="257"/>
                    <a:pt x="489" y="257"/>
                    <a:pt x="489" y="257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0" y="258"/>
                    <a:pt x="490" y="258"/>
                    <a:pt x="490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3" y="258"/>
                    <a:pt x="493" y="258"/>
                    <a:pt x="493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4" y="258"/>
                    <a:pt x="494" y="258"/>
                    <a:pt x="494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6" y="258"/>
                    <a:pt x="496" y="258"/>
                    <a:pt x="496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7" y="258"/>
                    <a:pt x="497" y="258"/>
                    <a:pt x="497" y="258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499" y="257"/>
                    <a:pt x="499" y="257"/>
                    <a:pt x="499" y="257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06" y="250"/>
                    <a:pt x="506" y="250"/>
                    <a:pt x="506" y="250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4" y="242"/>
                    <a:pt x="514" y="242"/>
                    <a:pt x="514" y="242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19" y="233"/>
                    <a:pt x="519" y="233"/>
                    <a:pt x="519" y="23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25" y="223"/>
                    <a:pt x="525" y="223"/>
                    <a:pt x="525" y="223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37" y="205"/>
                    <a:pt x="537" y="205"/>
                    <a:pt x="537" y="205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44" y="198"/>
                    <a:pt x="544" y="198"/>
                    <a:pt x="544" y="198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5" y="190"/>
                    <a:pt x="555" y="190"/>
                    <a:pt x="555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6" y="190"/>
                    <a:pt x="556" y="190"/>
                    <a:pt x="556" y="190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7" y="189"/>
                    <a:pt x="557" y="189"/>
                    <a:pt x="557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59" y="189"/>
                    <a:pt x="559" y="189"/>
                    <a:pt x="559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0" y="189"/>
                    <a:pt x="560" y="189"/>
                    <a:pt x="560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89"/>
                    <a:pt x="561" y="189"/>
                    <a:pt x="561" y="189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2"/>
                    <a:pt x="561" y="192"/>
                    <a:pt x="561" y="192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5"/>
                    <a:pt x="561" y="195"/>
                    <a:pt x="561" y="195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1" y="198"/>
                    <a:pt x="561" y="198"/>
                    <a:pt x="561" y="198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2" y="200"/>
                    <a:pt x="562" y="200"/>
                    <a:pt x="562" y="200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5"/>
                    <a:pt x="561" y="205"/>
                    <a:pt x="561" y="205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08"/>
                    <a:pt x="561" y="208"/>
                    <a:pt x="561" y="208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61" y="210"/>
                    <a:pt x="561" y="210"/>
                    <a:pt x="561" y="210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9" y="211"/>
                    <a:pt x="559" y="211"/>
                    <a:pt x="559" y="211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8" y="212"/>
                    <a:pt x="558" y="212"/>
                    <a:pt x="558" y="212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7" y="213"/>
                    <a:pt x="557" y="213"/>
                    <a:pt x="557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6" y="213"/>
                    <a:pt x="556" y="213"/>
                    <a:pt x="556" y="213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5"/>
                    <a:pt x="553" y="215"/>
                    <a:pt x="553" y="215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7"/>
                    <a:pt x="553" y="217"/>
                    <a:pt x="553" y="217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19"/>
                    <a:pt x="553" y="219"/>
                    <a:pt x="553" y="219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0"/>
                    <a:pt x="553" y="220"/>
                    <a:pt x="553" y="220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5" y="225"/>
                    <a:pt x="555" y="225"/>
                    <a:pt x="555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56" y="225"/>
                    <a:pt x="556" y="225"/>
                    <a:pt x="556" y="225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62" y="227"/>
                    <a:pt x="562" y="227"/>
                    <a:pt x="562" y="227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5" y="269"/>
                    <a:pt x="555" y="269"/>
                    <a:pt x="555" y="269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51" y="270"/>
                    <a:pt x="551" y="270"/>
                    <a:pt x="551" y="270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6" y="272"/>
                    <a:pt x="546" y="272"/>
                    <a:pt x="546" y="272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3" y="274"/>
                    <a:pt x="543" y="274"/>
                    <a:pt x="543" y="274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9" y="276"/>
                    <a:pt x="539" y="276"/>
                    <a:pt x="539" y="276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7"/>
                    <a:pt x="538" y="277"/>
                    <a:pt x="538" y="277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8" y="279"/>
                    <a:pt x="538" y="279"/>
                    <a:pt x="538" y="279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0"/>
                    <a:pt x="539" y="280"/>
                    <a:pt x="539" y="280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39" y="281"/>
                    <a:pt x="539" y="281"/>
                    <a:pt x="539" y="281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0" y="282"/>
                    <a:pt x="540" y="282"/>
                    <a:pt x="540" y="282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3"/>
                    <a:pt x="541" y="283"/>
                    <a:pt x="541" y="283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1" y="284"/>
                    <a:pt x="541" y="284"/>
                    <a:pt x="541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7" y="287"/>
                    <a:pt x="547" y="287"/>
                    <a:pt x="547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0" y="288"/>
                    <a:pt x="550" y="288"/>
                    <a:pt x="550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4" y="289"/>
                    <a:pt x="554" y="289"/>
                    <a:pt x="554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6" y="289"/>
                    <a:pt x="556" y="289"/>
                    <a:pt x="556" y="289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4" y="375"/>
                    <a:pt x="554" y="375"/>
                    <a:pt x="554" y="375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50" y="378"/>
                    <a:pt x="550" y="378"/>
                    <a:pt x="550" y="378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5" y="379"/>
                    <a:pt x="545" y="379"/>
                    <a:pt x="545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6" y="378"/>
                    <a:pt x="526" y="378"/>
                    <a:pt x="526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23" y="378"/>
                    <a:pt x="523" y="378"/>
                    <a:pt x="523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8" y="378"/>
                    <a:pt x="518" y="378"/>
                    <a:pt x="518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5" y="378"/>
                    <a:pt x="515" y="378"/>
                    <a:pt x="515" y="378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22" y="383"/>
                    <a:pt x="522" y="383"/>
                    <a:pt x="522" y="383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1" y="386"/>
                    <a:pt x="531" y="386"/>
                    <a:pt x="531" y="386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38" y="390"/>
                    <a:pt x="538" y="390"/>
                    <a:pt x="538" y="390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59" y="402"/>
                    <a:pt x="559" y="402"/>
                    <a:pt x="559" y="402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65" y="408"/>
                    <a:pt x="565" y="408"/>
                    <a:pt x="565" y="408"/>
                  </a:cubicBezTo>
                  <a:cubicBezTo>
                    <a:pt x="571" y="412"/>
                    <a:pt x="571" y="412"/>
                    <a:pt x="571" y="412"/>
                  </a:cubicBezTo>
                  <a:lnTo>
                    <a:pt x="573" y="412"/>
                  </a:lnTo>
                  <a:close/>
                  <a:moveTo>
                    <a:pt x="1446" y="406"/>
                  </a:moveTo>
                  <a:cubicBezTo>
                    <a:pt x="1469" y="399"/>
                    <a:pt x="1469" y="399"/>
                    <a:pt x="1469" y="399"/>
                  </a:cubicBezTo>
                  <a:cubicBezTo>
                    <a:pt x="1469" y="399"/>
                    <a:pt x="1469" y="399"/>
                    <a:pt x="1469" y="399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69" y="398"/>
                    <a:pt x="1469" y="398"/>
                    <a:pt x="1469" y="398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2" y="397"/>
                    <a:pt x="1472" y="397"/>
                    <a:pt x="1472" y="397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3" y="396"/>
                    <a:pt x="1473" y="396"/>
                    <a:pt x="1473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6" y="396"/>
                    <a:pt x="1476" y="396"/>
                    <a:pt x="1476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7" y="396"/>
                    <a:pt x="1477" y="396"/>
                    <a:pt x="1477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79" y="396"/>
                    <a:pt x="1479" y="396"/>
                    <a:pt x="1479" y="396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0" y="395"/>
                    <a:pt x="1480" y="395"/>
                    <a:pt x="1480" y="395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482" y="393"/>
                    <a:pt x="1482" y="393"/>
                    <a:pt x="1482" y="393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09" y="378"/>
                    <a:pt x="1509" y="378"/>
                    <a:pt x="1509" y="378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17" y="377"/>
                    <a:pt x="1517" y="377"/>
                    <a:pt x="1517" y="377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3" y="374"/>
                    <a:pt x="1523" y="374"/>
                    <a:pt x="1523" y="374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28" y="370"/>
                    <a:pt x="1528" y="370"/>
                    <a:pt x="1528" y="370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3" y="366"/>
                    <a:pt x="1533" y="366"/>
                    <a:pt x="1533" y="366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38" y="362"/>
                    <a:pt x="1538" y="362"/>
                    <a:pt x="1538" y="362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2" y="357"/>
                    <a:pt x="1542" y="357"/>
                    <a:pt x="1542" y="357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45" y="353"/>
                    <a:pt x="1545" y="353"/>
                    <a:pt x="1545" y="353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50" y="348"/>
                    <a:pt x="1550" y="348"/>
                    <a:pt x="1550" y="348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68" y="312"/>
                    <a:pt x="1568" y="312"/>
                    <a:pt x="1568" y="312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3" y="269"/>
                    <a:pt x="1583" y="269"/>
                    <a:pt x="1583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4" y="269"/>
                    <a:pt x="1584" y="269"/>
                    <a:pt x="1584" y="269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6" y="267"/>
                    <a:pt x="1586" y="267"/>
                    <a:pt x="1586" y="267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88" y="266"/>
                    <a:pt x="1588" y="266"/>
                    <a:pt x="1588" y="266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1" y="264"/>
                    <a:pt x="1591" y="264"/>
                    <a:pt x="1591" y="264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3" y="263"/>
                    <a:pt x="1593" y="263"/>
                    <a:pt x="1593" y="263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7" y="262"/>
                    <a:pt x="1597" y="262"/>
                    <a:pt x="1597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599" y="262"/>
                    <a:pt x="1599" y="262"/>
                    <a:pt x="1599" y="262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1"/>
                    <a:pt x="1602" y="261"/>
                    <a:pt x="1602" y="261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2" y="260"/>
                    <a:pt x="1602" y="260"/>
                    <a:pt x="1602" y="260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4" y="258"/>
                    <a:pt x="1604" y="258"/>
                    <a:pt x="1604" y="258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6" y="257"/>
                    <a:pt x="1606" y="257"/>
                    <a:pt x="1606" y="257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09" y="256"/>
                    <a:pt x="1609" y="256"/>
                    <a:pt x="1609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1" y="256"/>
                    <a:pt x="1611" y="256"/>
                    <a:pt x="1611" y="256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3" y="255"/>
                    <a:pt x="1613" y="255"/>
                    <a:pt x="1613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6" y="255"/>
                    <a:pt x="1616" y="255"/>
                    <a:pt x="1616" y="255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19" y="254"/>
                    <a:pt x="1619" y="254"/>
                    <a:pt x="1619" y="254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7" y="217"/>
                    <a:pt x="1697" y="217"/>
                    <a:pt x="1697" y="217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5" y="215"/>
                    <a:pt x="1695" y="215"/>
                    <a:pt x="1695" y="215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91" y="214"/>
                    <a:pt x="1691" y="214"/>
                    <a:pt x="1691" y="214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8" y="212"/>
                    <a:pt x="1688" y="212"/>
                    <a:pt x="1688" y="212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5" y="210"/>
                    <a:pt x="1685" y="210"/>
                    <a:pt x="1685" y="210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82" y="209"/>
                    <a:pt x="1682" y="209"/>
                    <a:pt x="1682" y="209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9" y="207"/>
                    <a:pt x="1679" y="207"/>
                    <a:pt x="1679" y="207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5" y="206"/>
                    <a:pt x="1675" y="206"/>
                    <a:pt x="1675" y="206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73" y="205"/>
                    <a:pt x="1673" y="205"/>
                    <a:pt x="1673" y="205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64" y="214"/>
                    <a:pt x="1664" y="214"/>
                    <a:pt x="1664" y="214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54" y="221"/>
                    <a:pt x="1654" y="221"/>
                    <a:pt x="1654" y="221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45" y="229"/>
                    <a:pt x="1645" y="229"/>
                    <a:pt x="1645" y="229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36" y="234"/>
                    <a:pt x="1636" y="234"/>
                    <a:pt x="1636" y="234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24" y="240"/>
                    <a:pt x="1624" y="240"/>
                    <a:pt x="1624" y="240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13" y="244"/>
                    <a:pt x="1613" y="244"/>
                    <a:pt x="1613" y="244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602" y="248"/>
                    <a:pt x="1602" y="248"/>
                    <a:pt x="1602" y="248"/>
                  </a:cubicBezTo>
                  <a:cubicBezTo>
                    <a:pt x="1590" y="251"/>
                    <a:pt x="1590" y="251"/>
                    <a:pt x="1590" y="251"/>
                  </a:cubicBezTo>
                  <a:cubicBezTo>
                    <a:pt x="1586" y="249"/>
                    <a:pt x="1586" y="249"/>
                    <a:pt x="1586" y="249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41"/>
                    <a:pt x="1606" y="141"/>
                    <a:pt x="1606" y="141"/>
                  </a:cubicBezTo>
                  <a:cubicBezTo>
                    <a:pt x="1606" y="138"/>
                    <a:pt x="1607" y="134"/>
                    <a:pt x="1607" y="131"/>
                  </a:cubicBezTo>
                  <a:cubicBezTo>
                    <a:pt x="1607" y="131"/>
                    <a:pt x="1607" y="131"/>
                    <a:pt x="1607" y="131"/>
                  </a:cubicBezTo>
                  <a:cubicBezTo>
                    <a:pt x="1605" y="123"/>
                    <a:pt x="1605" y="122"/>
                    <a:pt x="1601" y="114"/>
                  </a:cubicBezTo>
                  <a:cubicBezTo>
                    <a:pt x="1601" y="114"/>
                    <a:pt x="1601" y="114"/>
                    <a:pt x="1601" y="114"/>
                  </a:cubicBezTo>
                  <a:cubicBezTo>
                    <a:pt x="1599" y="112"/>
                    <a:pt x="1597" y="109"/>
                    <a:pt x="1595" y="106"/>
                  </a:cubicBezTo>
                  <a:cubicBezTo>
                    <a:pt x="1595" y="106"/>
                    <a:pt x="1595" y="106"/>
                    <a:pt x="1595" y="106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8" y="100"/>
                    <a:pt x="1588" y="100"/>
                    <a:pt x="1588" y="100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80" y="94"/>
                    <a:pt x="1580" y="94"/>
                    <a:pt x="1580" y="94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71" y="87"/>
                    <a:pt x="1571" y="87"/>
                    <a:pt x="1571" y="87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4" y="81"/>
                    <a:pt x="1564" y="81"/>
                    <a:pt x="1564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2" y="81"/>
                    <a:pt x="1562" y="81"/>
                    <a:pt x="1562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60" y="81"/>
                    <a:pt x="1560" y="81"/>
                    <a:pt x="1560" y="81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8" y="80"/>
                    <a:pt x="1558" y="80"/>
                    <a:pt x="1558" y="80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7" y="79"/>
                    <a:pt x="1557" y="79"/>
                    <a:pt x="1557" y="79"/>
                  </a:cubicBezTo>
                  <a:cubicBezTo>
                    <a:pt x="1554" y="80"/>
                    <a:pt x="1554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1" y="80"/>
                    <a:pt x="1551" y="80"/>
                    <a:pt x="1551" y="80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0" y="82"/>
                    <a:pt x="1550" y="82"/>
                    <a:pt x="1550" y="82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56" y="90"/>
                    <a:pt x="1556" y="90"/>
                    <a:pt x="1556" y="90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0" y="99"/>
                    <a:pt x="1560" y="99"/>
                    <a:pt x="1560" y="99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2" y="107"/>
                    <a:pt x="1562" y="107"/>
                    <a:pt x="1562" y="107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5" y="114"/>
                    <a:pt x="1565" y="114"/>
                    <a:pt x="1565" y="114"/>
                  </a:cubicBezTo>
                  <a:cubicBezTo>
                    <a:pt x="1566" y="120"/>
                    <a:pt x="1566" y="125"/>
                    <a:pt x="1567" y="130"/>
                  </a:cubicBezTo>
                  <a:cubicBezTo>
                    <a:pt x="1567" y="130"/>
                    <a:pt x="1567" y="130"/>
                    <a:pt x="1567" y="130"/>
                  </a:cubicBezTo>
                  <a:cubicBezTo>
                    <a:pt x="1571" y="145"/>
                    <a:pt x="1574" y="143"/>
                    <a:pt x="1572" y="160"/>
                  </a:cubicBezTo>
                  <a:cubicBezTo>
                    <a:pt x="1572" y="160"/>
                    <a:pt x="1572" y="160"/>
                    <a:pt x="1572" y="160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75"/>
                    <a:pt x="1572" y="175"/>
                    <a:pt x="1572" y="175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2" y="190"/>
                    <a:pt x="1572" y="190"/>
                    <a:pt x="1572" y="190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4" y="205"/>
                    <a:pt x="1574" y="205"/>
                    <a:pt x="1574" y="205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2" y="220"/>
                    <a:pt x="1572" y="220"/>
                    <a:pt x="1572" y="220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70" y="234"/>
                    <a:pt x="1570" y="234"/>
                    <a:pt x="1570" y="234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65" y="248"/>
                    <a:pt x="1565" y="248"/>
                    <a:pt x="1565" y="248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58" y="259"/>
                    <a:pt x="1558" y="259"/>
                    <a:pt x="1558" y="25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511" y="269"/>
                    <a:pt x="1511" y="269"/>
                    <a:pt x="1511" y="269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69" y="282"/>
                    <a:pt x="1469" y="282"/>
                    <a:pt x="1469" y="282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55" y="286"/>
                    <a:pt x="1455" y="286"/>
                    <a:pt x="1455" y="286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42" y="290"/>
                    <a:pt x="1442" y="290"/>
                    <a:pt x="1442" y="290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27" y="295"/>
                    <a:pt x="1427" y="295"/>
                    <a:pt x="1427" y="295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15" y="299"/>
                    <a:pt x="1415" y="299"/>
                    <a:pt x="1415" y="299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401" y="305"/>
                    <a:pt x="1401" y="305"/>
                    <a:pt x="1401" y="305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87" y="310"/>
                    <a:pt x="1387" y="310"/>
                    <a:pt x="1387" y="310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74" y="313"/>
                    <a:pt x="1374" y="313"/>
                    <a:pt x="1374" y="313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61" y="316"/>
                    <a:pt x="1361" y="316"/>
                    <a:pt x="1361" y="316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3" y="337"/>
                    <a:pt x="1393" y="337"/>
                    <a:pt x="1393" y="337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396" y="338"/>
                    <a:pt x="1396" y="338"/>
                    <a:pt x="1396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0" y="338"/>
                    <a:pt x="1400" y="338"/>
                    <a:pt x="1400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3" y="338"/>
                    <a:pt x="1403" y="338"/>
                    <a:pt x="1403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5" y="335"/>
                    <a:pt x="1415" y="335"/>
                    <a:pt x="1415" y="335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17" y="333"/>
                    <a:pt x="1417" y="333"/>
                    <a:pt x="1417" y="333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50" y="315"/>
                    <a:pt x="1450" y="315"/>
                    <a:pt x="1450" y="315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76" y="305"/>
                    <a:pt x="1476" y="305"/>
                    <a:pt x="1476" y="305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489" y="299"/>
                    <a:pt x="1489" y="299"/>
                    <a:pt x="1489" y="299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03" y="292"/>
                    <a:pt x="1503" y="292"/>
                    <a:pt x="1503" y="292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16" y="287"/>
                    <a:pt x="1516" y="287"/>
                    <a:pt x="1516" y="287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28" y="282"/>
                    <a:pt x="1528" y="282"/>
                    <a:pt x="1528" y="282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42" y="279"/>
                    <a:pt x="1542" y="279"/>
                    <a:pt x="1542" y="279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7"/>
                    <a:pt x="1556" y="277"/>
                    <a:pt x="1556" y="277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6" y="279"/>
                    <a:pt x="1556" y="279"/>
                    <a:pt x="1556" y="279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0"/>
                    <a:pt x="1557" y="280"/>
                    <a:pt x="1557" y="280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7" y="282"/>
                    <a:pt x="1557" y="282"/>
                    <a:pt x="1557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2"/>
                    <a:pt x="1558" y="282"/>
                    <a:pt x="1558" y="282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4"/>
                    <a:pt x="1558" y="284"/>
                    <a:pt x="1558" y="284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8" y="286"/>
                    <a:pt x="1558" y="286"/>
                    <a:pt x="1558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9" y="286"/>
                    <a:pt x="1559" y="286"/>
                    <a:pt x="1559" y="286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52" y="301"/>
                    <a:pt x="1552" y="301"/>
                    <a:pt x="1552" y="301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7" y="314"/>
                    <a:pt x="1547" y="314"/>
                    <a:pt x="1547" y="314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40" y="328"/>
                    <a:pt x="1540" y="328"/>
                    <a:pt x="1540" y="328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33" y="339"/>
                    <a:pt x="1533" y="339"/>
                    <a:pt x="1533" y="339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23" y="351"/>
                    <a:pt x="1523" y="351"/>
                    <a:pt x="1523" y="35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14" y="361"/>
                    <a:pt x="1514" y="361"/>
                    <a:pt x="1514" y="361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502" y="370"/>
                    <a:pt x="1502" y="370"/>
                    <a:pt x="1502" y="370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90" y="378"/>
                    <a:pt x="1490" y="378"/>
                    <a:pt x="1490" y="378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84" y="382"/>
                    <a:pt x="1484" y="382"/>
                    <a:pt x="1484" y="382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8" y="386"/>
                    <a:pt x="1478" y="386"/>
                    <a:pt x="1478" y="386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70" y="389"/>
                    <a:pt x="1470" y="389"/>
                    <a:pt x="1470" y="389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63" y="391"/>
                    <a:pt x="1463" y="391"/>
                    <a:pt x="1463" y="391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56" y="395"/>
                    <a:pt x="1456" y="395"/>
                    <a:pt x="1456" y="395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9" y="397"/>
                    <a:pt x="1449" y="397"/>
                    <a:pt x="1449" y="397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4" y="401"/>
                    <a:pt x="1444" y="401"/>
                    <a:pt x="1444" y="401"/>
                  </a:cubicBezTo>
                  <a:cubicBezTo>
                    <a:pt x="1442" y="406"/>
                    <a:pt x="1442" y="406"/>
                    <a:pt x="1442" y="406"/>
                  </a:cubicBezTo>
                  <a:lnTo>
                    <a:pt x="1446" y="406"/>
                  </a:lnTo>
                  <a:close/>
                  <a:moveTo>
                    <a:pt x="303" y="401"/>
                  </a:moveTo>
                  <a:cubicBezTo>
                    <a:pt x="312" y="401"/>
                    <a:pt x="312" y="401"/>
                    <a:pt x="312" y="401"/>
                  </a:cubicBezTo>
                  <a:cubicBezTo>
                    <a:pt x="312" y="401"/>
                    <a:pt x="312" y="401"/>
                    <a:pt x="312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3" y="401"/>
                    <a:pt x="313" y="401"/>
                    <a:pt x="313" y="401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7" y="398"/>
                    <a:pt x="317" y="398"/>
                    <a:pt x="317" y="398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19" y="396"/>
                    <a:pt x="319" y="396"/>
                    <a:pt x="319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3" y="394"/>
                    <a:pt x="323" y="394"/>
                    <a:pt x="323" y="394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4" y="393"/>
                    <a:pt x="324" y="393"/>
                    <a:pt x="324" y="393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8" y="391"/>
                    <a:pt x="328" y="391"/>
                    <a:pt x="328" y="391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90"/>
                    <a:pt x="327" y="390"/>
                    <a:pt x="327" y="390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8"/>
                    <a:pt x="327" y="388"/>
                    <a:pt x="327" y="388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7"/>
                    <a:pt x="327" y="387"/>
                    <a:pt x="327" y="387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7" y="385"/>
                    <a:pt x="327" y="385"/>
                    <a:pt x="327" y="385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20" y="377"/>
                    <a:pt x="320" y="377"/>
                    <a:pt x="320" y="377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6" y="372"/>
                    <a:pt x="316" y="372"/>
                    <a:pt x="316" y="372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305" y="364"/>
                    <a:pt x="305" y="364"/>
                    <a:pt x="305" y="364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9" y="361"/>
                    <a:pt x="299" y="361"/>
                    <a:pt x="299" y="361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93" y="357"/>
                    <a:pt x="293" y="357"/>
                    <a:pt x="293" y="357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81" y="352"/>
                    <a:pt x="281" y="352"/>
                    <a:pt x="281" y="352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7" y="354"/>
                    <a:pt x="277" y="354"/>
                    <a:pt x="277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5" y="356"/>
                    <a:pt x="275" y="356"/>
                    <a:pt x="275" y="356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79" y="360"/>
                    <a:pt x="279" y="360"/>
                    <a:pt x="279" y="360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2" y="380"/>
                    <a:pt x="292" y="380"/>
                    <a:pt x="292" y="380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84"/>
                    <a:pt x="294" y="384"/>
                    <a:pt x="294" y="384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4" y="390"/>
                    <a:pt x="294" y="390"/>
                    <a:pt x="294" y="390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5" y="396"/>
                    <a:pt x="295" y="396"/>
                    <a:pt x="295" y="396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7" y="398"/>
                    <a:pt x="297" y="398"/>
                    <a:pt x="297" y="398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399"/>
                    <a:pt x="298" y="399"/>
                    <a:pt x="298" y="399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298" y="400"/>
                    <a:pt x="298" y="400"/>
                    <a:pt x="298" y="400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0" y="401"/>
                    <a:pt x="300" y="401"/>
                    <a:pt x="300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3" y="401"/>
                    <a:pt x="303" y="401"/>
                    <a:pt x="303" y="401"/>
                  </a:cubicBezTo>
                  <a:close/>
                  <a:moveTo>
                    <a:pt x="1278" y="393"/>
                  </a:moveTo>
                  <a:cubicBezTo>
                    <a:pt x="1278" y="392"/>
                    <a:pt x="1278" y="392"/>
                    <a:pt x="1278" y="392"/>
                  </a:cubicBezTo>
                  <a:cubicBezTo>
                    <a:pt x="1278" y="392"/>
                    <a:pt x="1278" y="392"/>
                    <a:pt x="1278" y="392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8" y="391"/>
                    <a:pt x="1278" y="391"/>
                    <a:pt x="1278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79" y="391"/>
                    <a:pt x="1279" y="391"/>
                    <a:pt x="1279" y="391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1" y="390"/>
                    <a:pt x="1281" y="390"/>
                    <a:pt x="1281" y="390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3" y="389"/>
                    <a:pt x="1283" y="389"/>
                    <a:pt x="1283" y="389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5" y="388"/>
                    <a:pt x="1285" y="388"/>
                    <a:pt x="1285" y="388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6" y="387"/>
                    <a:pt x="1286" y="387"/>
                    <a:pt x="1286" y="387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89" y="384"/>
                    <a:pt x="1289" y="384"/>
                    <a:pt x="1289" y="384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0" y="382"/>
                    <a:pt x="1290" y="382"/>
                    <a:pt x="1290" y="382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80"/>
                    <a:pt x="1291" y="380"/>
                    <a:pt x="1291" y="380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7"/>
                    <a:pt x="1291" y="377"/>
                    <a:pt x="1291" y="377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4"/>
                    <a:pt x="1291" y="374"/>
                    <a:pt x="1291" y="374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71"/>
                    <a:pt x="1291" y="371"/>
                    <a:pt x="1291" y="371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91" y="368"/>
                    <a:pt x="1291" y="368"/>
                    <a:pt x="1291" y="368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9" y="367"/>
                    <a:pt x="1289" y="367"/>
                    <a:pt x="1289" y="367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7" y="364"/>
                    <a:pt x="1287" y="364"/>
                    <a:pt x="1287" y="364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4" y="359"/>
                    <a:pt x="1284" y="359"/>
                    <a:pt x="1284" y="359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81" y="358"/>
                    <a:pt x="1281" y="358"/>
                    <a:pt x="1281" y="358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9" y="356"/>
                    <a:pt x="1279" y="356"/>
                    <a:pt x="1279" y="356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7" y="355"/>
                    <a:pt x="1277" y="355"/>
                    <a:pt x="1277" y="355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75" y="353"/>
                    <a:pt x="1275" y="353"/>
                    <a:pt x="1275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9" y="353"/>
                    <a:pt x="1269" y="353"/>
                    <a:pt x="1269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5" y="353"/>
                    <a:pt x="1265" y="353"/>
                    <a:pt x="1265" y="353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60" y="352"/>
                    <a:pt x="1260" y="352"/>
                    <a:pt x="1260" y="352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6" y="351"/>
                    <a:pt x="1256" y="351"/>
                    <a:pt x="1256" y="351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51" y="352"/>
                    <a:pt x="1251" y="352"/>
                    <a:pt x="1251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8" y="352"/>
                    <a:pt x="1248" y="352"/>
                    <a:pt x="1248" y="352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42" y="353"/>
                    <a:pt x="1242" y="353"/>
                    <a:pt x="1242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39" y="359"/>
                    <a:pt x="1239" y="359"/>
                    <a:pt x="1239" y="359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44" y="363"/>
                    <a:pt x="1244" y="363"/>
                    <a:pt x="1244" y="363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1" y="366"/>
                    <a:pt x="1251" y="366"/>
                    <a:pt x="1251" y="366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56" y="369"/>
                    <a:pt x="1256" y="369"/>
                    <a:pt x="1256" y="369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1" y="373"/>
                    <a:pt x="1261" y="373"/>
                    <a:pt x="1261" y="373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5" y="378"/>
                    <a:pt x="1265" y="378"/>
                    <a:pt x="1265" y="378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69" y="382"/>
                    <a:pt x="1269" y="382"/>
                    <a:pt x="1269" y="382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4" y="388"/>
                    <a:pt x="1274" y="388"/>
                    <a:pt x="1274" y="388"/>
                  </a:cubicBezTo>
                  <a:cubicBezTo>
                    <a:pt x="1278" y="393"/>
                    <a:pt x="1278" y="393"/>
                    <a:pt x="1278" y="393"/>
                  </a:cubicBezTo>
                  <a:close/>
                  <a:moveTo>
                    <a:pt x="1179" y="386"/>
                  </a:moveTo>
                  <a:cubicBezTo>
                    <a:pt x="1179" y="386"/>
                    <a:pt x="1179" y="386"/>
                    <a:pt x="1179" y="386"/>
                  </a:cubicBezTo>
                  <a:cubicBezTo>
                    <a:pt x="1179" y="386"/>
                    <a:pt x="1179" y="386"/>
                    <a:pt x="1179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1" y="386"/>
                    <a:pt x="1181" y="386"/>
                    <a:pt x="1181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2" y="386"/>
                    <a:pt x="1182" y="386"/>
                    <a:pt x="1182" y="386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4" y="385"/>
                    <a:pt x="1184" y="385"/>
                    <a:pt x="1184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5" y="385"/>
                    <a:pt x="1185" y="385"/>
                    <a:pt x="1185" y="385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7" y="384"/>
                    <a:pt x="1187" y="384"/>
                    <a:pt x="1187" y="384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8" y="383"/>
                    <a:pt x="1188" y="383"/>
                    <a:pt x="1188" y="383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9" y="382"/>
                    <a:pt x="1189" y="382"/>
                    <a:pt x="1189" y="382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81"/>
                    <a:pt x="1188" y="381"/>
                    <a:pt x="1188" y="381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9"/>
                    <a:pt x="1188" y="379"/>
                    <a:pt x="1188" y="379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8"/>
                    <a:pt x="1188" y="378"/>
                    <a:pt x="1188" y="378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8" y="375"/>
                    <a:pt x="1188" y="375"/>
                    <a:pt x="1188" y="375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4"/>
                    <a:pt x="1187" y="374"/>
                    <a:pt x="1187" y="374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1"/>
                    <a:pt x="1187" y="371"/>
                    <a:pt x="1187" y="371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70"/>
                    <a:pt x="1187" y="370"/>
                    <a:pt x="1187" y="370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81" y="370"/>
                    <a:pt x="1181" y="370"/>
                    <a:pt x="1181" y="370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9" y="372"/>
                    <a:pt x="1179" y="372"/>
                    <a:pt x="1179" y="372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7" y="375"/>
                    <a:pt x="1177" y="375"/>
                    <a:pt x="1177" y="375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5" y="376"/>
                    <a:pt x="1175" y="376"/>
                    <a:pt x="1175" y="376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2" y="378"/>
                    <a:pt x="1172" y="378"/>
                    <a:pt x="1172" y="378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1" y="380"/>
                    <a:pt x="1171" y="380"/>
                    <a:pt x="1171" y="380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1"/>
                    <a:pt x="1170" y="381"/>
                    <a:pt x="1170" y="381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0" y="382"/>
                    <a:pt x="1170" y="382"/>
                    <a:pt x="1170" y="382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2" y="384"/>
                    <a:pt x="1172" y="384"/>
                    <a:pt x="1172" y="384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3" y="385"/>
                    <a:pt x="1173" y="385"/>
                    <a:pt x="1173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4" y="385"/>
                    <a:pt x="1174" y="385"/>
                    <a:pt x="1174" y="385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5" y="386"/>
                    <a:pt x="1175" y="386"/>
                    <a:pt x="1175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6" y="386"/>
                    <a:pt x="1176" y="386"/>
                    <a:pt x="1176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7" y="386"/>
                    <a:pt x="1177" y="386"/>
                    <a:pt x="1177" y="386"/>
                  </a:cubicBezTo>
                  <a:cubicBezTo>
                    <a:pt x="1179" y="386"/>
                    <a:pt x="1179" y="386"/>
                    <a:pt x="1179" y="386"/>
                  </a:cubicBezTo>
                  <a:close/>
                  <a:moveTo>
                    <a:pt x="778" y="381"/>
                  </a:moveTo>
                  <a:cubicBezTo>
                    <a:pt x="728" y="357"/>
                    <a:pt x="728" y="357"/>
                    <a:pt x="728" y="357"/>
                  </a:cubicBezTo>
                  <a:cubicBezTo>
                    <a:pt x="728" y="357"/>
                    <a:pt x="728" y="357"/>
                    <a:pt x="728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7"/>
                    <a:pt x="726" y="357"/>
                    <a:pt x="726" y="357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6" y="355"/>
                    <a:pt x="726" y="355"/>
                    <a:pt x="726" y="355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7" y="353"/>
                    <a:pt x="727" y="353"/>
                    <a:pt x="727" y="353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8" y="350"/>
                    <a:pt x="728" y="350"/>
                    <a:pt x="728" y="350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29" y="348"/>
                    <a:pt x="729" y="348"/>
                    <a:pt x="729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1" y="348"/>
                    <a:pt x="731" y="348"/>
                    <a:pt x="731" y="348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3" y="347"/>
                    <a:pt x="733" y="347"/>
                    <a:pt x="733" y="347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6" y="346"/>
                    <a:pt x="736" y="346"/>
                    <a:pt x="736" y="346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39" y="345"/>
                    <a:pt x="739" y="345"/>
                    <a:pt x="739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1" y="345"/>
                    <a:pt x="741" y="345"/>
                    <a:pt x="741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3" y="345"/>
                    <a:pt x="743" y="345"/>
                    <a:pt x="743" y="345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5" y="346"/>
                    <a:pt x="745" y="346"/>
                    <a:pt x="745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8" y="347"/>
                    <a:pt x="748" y="347"/>
                    <a:pt x="748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49" y="347"/>
                    <a:pt x="749" y="347"/>
                    <a:pt x="749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0" y="347"/>
                    <a:pt x="750" y="347"/>
                    <a:pt x="750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2" y="347"/>
                    <a:pt x="752" y="347"/>
                    <a:pt x="752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3" y="347"/>
                    <a:pt x="753" y="347"/>
                    <a:pt x="753" y="347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4" y="346"/>
                    <a:pt x="754" y="346"/>
                    <a:pt x="754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5" y="346"/>
                    <a:pt x="755" y="346"/>
                    <a:pt x="755" y="346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8" y="344"/>
                    <a:pt x="758" y="344"/>
                    <a:pt x="758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59" y="344"/>
                    <a:pt x="759" y="344"/>
                    <a:pt x="759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0" y="344"/>
                    <a:pt x="760" y="344"/>
                    <a:pt x="760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2" y="344"/>
                    <a:pt x="762" y="344"/>
                    <a:pt x="762" y="344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3" y="345"/>
                    <a:pt x="763" y="345"/>
                    <a:pt x="763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4" y="345"/>
                    <a:pt x="764" y="345"/>
                    <a:pt x="764" y="345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5" y="346"/>
                    <a:pt x="765" y="346"/>
                    <a:pt x="765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67" y="346"/>
                    <a:pt x="767" y="346"/>
                    <a:pt x="767" y="346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79" y="345"/>
                    <a:pt x="779" y="345"/>
                    <a:pt x="779" y="345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792" y="342"/>
                    <a:pt x="792" y="342"/>
                    <a:pt x="792" y="342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05" y="340"/>
                    <a:pt x="805" y="340"/>
                    <a:pt x="805" y="340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20" y="336"/>
                    <a:pt x="820" y="336"/>
                    <a:pt x="820" y="336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31" y="332"/>
                    <a:pt x="831" y="332"/>
                    <a:pt x="831" y="332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44" y="325"/>
                    <a:pt x="844" y="325"/>
                    <a:pt x="844" y="325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55" y="318"/>
                    <a:pt x="855" y="318"/>
                    <a:pt x="855" y="31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866" y="308"/>
                    <a:pt x="866" y="308"/>
                    <a:pt x="866" y="30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0" y="268"/>
                    <a:pt x="900" y="268"/>
                    <a:pt x="900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1" y="268"/>
                    <a:pt x="901" y="268"/>
                    <a:pt x="901" y="268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3" y="266"/>
                    <a:pt x="903" y="266"/>
                    <a:pt x="903" y="266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5" y="264"/>
                    <a:pt x="905" y="264"/>
                    <a:pt x="905" y="264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7" y="261"/>
                    <a:pt x="907" y="261"/>
                    <a:pt x="907" y="261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08" y="259"/>
                    <a:pt x="908" y="259"/>
                    <a:pt x="908" y="259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1" y="257"/>
                    <a:pt x="911" y="257"/>
                    <a:pt x="911" y="257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3" y="256"/>
                    <a:pt x="913" y="256"/>
                    <a:pt x="913" y="256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16" y="253"/>
                    <a:pt x="916" y="253"/>
                    <a:pt x="916" y="253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2" y="247"/>
                    <a:pt x="922" y="247"/>
                    <a:pt x="922" y="247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28" y="242"/>
                    <a:pt x="928" y="242"/>
                    <a:pt x="928" y="242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34" y="235"/>
                    <a:pt x="934" y="235"/>
                    <a:pt x="934" y="235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1" y="229"/>
                    <a:pt x="941" y="229"/>
                    <a:pt x="941" y="229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46" y="223"/>
                    <a:pt x="946" y="223"/>
                    <a:pt x="946" y="223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1" y="215"/>
                    <a:pt x="951" y="215"/>
                    <a:pt x="951" y="215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56" y="208"/>
                    <a:pt x="956" y="208"/>
                    <a:pt x="956" y="208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61" y="200"/>
                    <a:pt x="961" y="200"/>
                    <a:pt x="961" y="200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9" y="198"/>
                    <a:pt x="959" y="198"/>
                    <a:pt x="959" y="198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6" y="196"/>
                    <a:pt x="956" y="196"/>
                    <a:pt x="956" y="196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3" y="195"/>
                    <a:pt x="953" y="195"/>
                    <a:pt x="953" y="195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50" y="194"/>
                    <a:pt x="950" y="194"/>
                    <a:pt x="950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6" y="194"/>
                    <a:pt x="946" y="194"/>
                    <a:pt x="946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43" y="194"/>
                    <a:pt x="943" y="194"/>
                    <a:pt x="943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9" y="194"/>
                    <a:pt x="939" y="194"/>
                    <a:pt x="939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36" y="194"/>
                    <a:pt x="936" y="194"/>
                    <a:pt x="936" y="194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27" y="198"/>
                    <a:pt x="927" y="198"/>
                    <a:pt x="927" y="198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8" y="200"/>
                    <a:pt x="918" y="200"/>
                    <a:pt x="918" y="200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10" y="202"/>
                    <a:pt x="910" y="202"/>
                    <a:pt x="910" y="202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901" y="203"/>
                    <a:pt x="901" y="203"/>
                    <a:pt x="901" y="203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92" y="205"/>
                    <a:pt x="892" y="205"/>
                    <a:pt x="892" y="205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84" y="206"/>
                    <a:pt x="884" y="206"/>
                    <a:pt x="884" y="206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75" y="207"/>
                    <a:pt x="875" y="207"/>
                    <a:pt x="875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7" y="207"/>
                    <a:pt x="867" y="207"/>
                    <a:pt x="867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5" y="207"/>
                    <a:pt x="865" y="207"/>
                    <a:pt x="865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3" y="207"/>
                    <a:pt x="863" y="207"/>
                    <a:pt x="863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61" y="207"/>
                    <a:pt x="861" y="207"/>
                    <a:pt x="861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7" y="207"/>
                    <a:pt x="857" y="207"/>
                    <a:pt x="857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5" y="207"/>
                    <a:pt x="855" y="207"/>
                    <a:pt x="855" y="207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3" y="206"/>
                    <a:pt x="853" y="206"/>
                    <a:pt x="853" y="206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52" y="204"/>
                    <a:pt x="852" y="204"/>
                    <a:pt x="852" y="204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9" y="203"/>
                    <a:pt x="849" y="203"/>
                    <a:pt x="849" y="203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7" y="200"/>
                    <a:pt x="847" y="200"/>
                    <a:pt x="847" y="200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4" y="199"/>
                    <a:pt x="844" y="199"/>
                    <a:pt x="844" y="199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42" y="196"/>
                    <a:pt x="842" y="196"/>
                    <a:pt x="842" y="196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9" y="194"/>
                    <a:pt x="839" y="194"/>
                    <a:pt x="839" y="194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8" y="191"/>
                    <a:pt x="838" y="191"/>
                    <a:pt x="838" y="191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8"/>
                    <a:pt x="836" y="188"/>
                    <a:pt x="836" y="188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4"/>
                    <a:pt x="836" y="184"/>
                    <a:pt x="836" y="184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6" y="183"/>
                    <a:pt x="836" y="183"/>
                    <a:pt x="836" y="183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8" y="182"/>
                    <a:pt x="838" y="182"/>
                    <a:pt x="838" y="182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39" y="181"/>
                    <a:pt x="839" y="181"/>
                    <a:pt x="839" y="181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9"/>
                    <a:pt x="840" y="179"/>
                    <a:pt x="840" y="179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0" y="178"/>
                    <a:pt x="840" y="178"/>
                    <a:pt x="840" y="178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2" y="177"/>
                    <a:pt x="842" y="177"/>
                    <a:pt x="842" y="177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3" y="176"/>
                    <a:pt x="843" y="176"/>
                    <a:pt x="843" y="176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5" y="174"/>
                    <a:pt x="845" y="174"/>
                    <a:pt x="845" y="174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47" y="177"/>
                    <a:pt x="847" y="177"/>
                    <a:pt x="847" y="177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0" y="178"/>
                    <a:pt x="850" y="178"/>
                    <a:pt x="850" y="178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4" y="179"/>
                    <a:pt x="854" y="179"/>
                    <a:pt x="854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58" y="179"/>
                    <a:pt x="858" y="179"/>
                    <a:pt x="858" y="179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2" y="180"/>
                    <a:pt x="862" y="180"/>
                    <a:pt x="862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66" y="180"/>
                    <a:pt x="866" y="180"/>
                    <a:pt x="866" y="180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874" y="181"/>
                    <a:pt x="874" y="181"/>
                    <a:pt x="874" y="181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41" y="179"/>
                    <a:pt x="941" y="179"/>
                    <a:pt x="941" y="179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6" y="176"/>
                    <a:pt x="976" y="176"/>
                    <a:pt x="976" y="176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79" y="180"/>
                    <a:pt x="979" y="180"/>
                    <a:pt x="979" y="180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3" y="183"/>
                    <a:pt x="983" y="183"/>
                    <a:pt x="983" y="183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5" y="186"/>
                    <a:pt x="985" y="186"/>
                    <a:pt x="985" y="186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0"/>
                    <a:pt x="988" y="190"/>
                    <a:pt x="988" y="190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8" y="195"/>
                    <a:pt x="988" y="195"/>
                    <a:pt x="988" y="195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0"/>
                    <a:pt x="989" y="200"/>
                    <a:pt x="989" y="200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4"/>
                    <a:pt x="989" y="204"/>
                    <a:pt x="989" y="204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9" y="208"/>
                    <a:pt x="989" y="208"/>
                    <a:pt x="989" y="208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7" y="212"/>
                    <a:pt x="987" y="212"/>
                    <a:pt x="987" y="212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6" y="214"/>
                    <a:pt x="986" y="214"/>
                    <a:pt x="986" y="214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4" y="215"/>
                    <a:pt x="984" y="215"/>
                    <a:pt x="984" y="215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83" y="216"/>
                    <a:pt x="983" y="216"/>
                    <a:pt x="983" y="216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9" y="219"/>
                    <a:pt x="979" y="219"/>
                    <a:pt x="979" y="219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7" y="221"/>
                    <a:pt x="977" y="221"/>
                    <a:pt x="977" y="221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3"/>
                    <a:pt x="975" y="223"/>
                    <a:pt x="975" y="223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75" y="225"/>
                    <a:pt x="975" y="225"/>
                    <a:pt x="975" y="225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9" y="231"/>
                    <a:pt x="969" y="231"/>
                    <a:pt x="969" y="231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64" y="237"/>
                    <a:pt x="964" y="237"/>
                    <a:pt x="964" y="237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7" y="243"/>
                    <a:pt x="957" y="243"/>
                    <a:pt x="957" y="243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53" y="249"/>
                    <a:pt x="953" y="249"/>
                    <a:pt x="953" y="249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7" y="256"/>
                    <a:pt x="947" y="256"/>
                    <a:pt x="947" y="256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42" y="261"/>
                    <a:pt x="942" y="261"/>
                    <a:pt x="942" y="261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35" y="266"/>
                    <a:pt x="935" y="266"/>
                    <a:pt x="935" y="266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29" y="269"/>
                    <a:pt x="929" y="269"/>
                    <a:pt x="929" y="269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6" y="308"/>
                    <a:pt x="906" y="308"/>
                    <a:pt x="906" y="308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08" y="313"/>
                    <a:pt x="908" y="313"/>
                    <a:pt x="908" y="313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1" y="314"/>
                    <a:pt x="921" y="314"/>
                    <a:pt x="921" y="314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34" y="310"/>
                    <a:pt x="934" y="310"/>
                    <a:pt x="934" y="310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1" y="307"/>
                    <a:pt x="941" y="307"/>
                    <a:pt x="941" y="307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47" y="304"/>
                    <a:pt x="947" y="304"/>
                    <a:pt x="947" y="304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53" y="302"/>
                    <a:pt x="953" y="302"/>
                    <a:pt x="953" y="302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299"/>
                    <a:pt x="960" y="299"/>
                    <a:pt x="960" y="299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0" y="301"/>
                    <a:pt x="960" y="301"/>
                    <a:pt x="960" y="301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3"/>
                    <a:pt x="963" y="303"/>
                    <a:pt x="963" y="303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3" y="305"/>
                    <a:pt x="963" y="305"/>
                    <a:pt x="963" y="305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07"/>
                    <a:pt x="965" y="307"/>
                    <a:pt x="965" y="307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0"/>
                    <a:pt x="965" y="310"/>
                    <a:pt x="965" y="310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1"/>
                    <a:pt x="965" y="311"/>
                    <a:pt x="965" y="311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5" y="313"/>
                    <a:pt x="965" y="313"/>
                    <a:pt x="965" y="313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6" y="315"/>
                    <a:pt x="966" y="315"/>
                    <a:pt x="966" y="315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4" y="317"/>
                    <a:pt x="964" y="317"/>
                    <a:pt x="964" y="317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1" y="318"/>
                    <a:pt x="961" y="318"/>
                    <a:pt x="961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60" y="318"/>
                    <a:pt x="960" y="318"/>
                    <a:pt x="960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9" y="318"/>
                    <a:pt x="959" y="318"/>
                    <a:pt x="959" y="318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6" y="319"/>
                    <a:pt x="956" y="319"/>
                    <a:pt x="956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5" y="319"/>
                    <a:pt x="955" y="319"/>
                    <a:pt x="955" y="319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0"/>
                    <a:pt x="953" y="320"/>
                    <a:pt x="953" y="320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2" y="341"/>
                    <a:pt x="882" y="341"/>
                    <a:pt x="882" y="341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1" y="342"/>
                    <a:pt x="881" y="342"/>
                    <a:pt x="881" y="342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80" y="343"/>
                    <a:pt x="880" y="343"/>
                    <a:pt x="880" y="343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8" y="344"/>
                    <a:pt x="878" y="344"/>
                    <a:pt x="878" y="344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7" y="345"/>
                    <a:pt x="877" y="345"/>
                    <a:pt x="877" y="345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6" y="346"/>
                    <a:pt x="876" y="346"/>
                    <a:pt x="876" y="346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5" y="347"/>
                    <a:pt x="875" y="347"/>
                    <a:pt x="875" y="347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71" y="348"/>
                    <a:pt x="871" y="348"/>
                    <a:pt x="871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8" y="348"/>
                    <a:pt x="868" y="348"/>
                    <a:pt x="868" y="348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6" y="349"/>
                    <a:pt x="866" y="349"/>
                    <a:pt x="866" y="349"/>
                  </a:cubicBezTo>
                  <a:cubicBezTo>
                    <a:pt x="865" y="349"/>
                    <a:pt x="864" y="349"/>
                    <a:pt x="864" y="350"/>
                  </a:cubicBezTo>
                  <a:cubicBezTo>
                    <a:pt x="864" y="350"/>
                    <a:pt x="864" y="350"/>
                    <a:pt x="864" y="350"/>
                  </a:cubicBezTo>
                  <a:cubicBezTo>
                    <a:pt x="860" y="352"/>
                    <a:pt x="859" y="351"/>
                    <a:pt x="855" y="353"/>
                  </a:cubicBezTo>
                  <a:cubicBezTo>
                    <a:pt x="855" y="353"/>
                    <a:pt x="855" y="353"/>
                    <a:pt x="855" y="353"/>
                  </a:cubicBezTo>
                  <a:cubicBezTo>
                    <a:pt x="855" y="353"/>
                    <a:pt x="854" y="353"/>
                    <a:pt x="853" y="353"/>
                  </a:cubicBezTo>
                  <a:cubicBezTo>
                    <a:pt x="853" y="354"/>
                    <a:pt x="852" y="355"/>
                    <a:pt x="851" y="355"/>
                  </a:cubicBezTo>
                  <a:cubicBezTo>
                    <a:pt x="850" y="356"/>
                    <a:pt x="850" y="357"/>
                    <a:pt x="849" y="358"/>
                  </a:cubicBezTo>
                  <a:cubicBezTo>
                    <a:pt x="849" y="358"/>
                    <a:pt x="849" y="358"/>
                    <a:pt x="849" y="358"/>
                  </a:cubicBezTo>
                  <a:cubicBezTo>
                    <a:pt x="848" y="358"/>
                    <a:pt x="848" y="358"/>
                    <a:pt x="847" y="358"/>
                  </a:cubicBezTo>
                  <a:cubicBezTo>
                    <a:pt x="847" y="358"/>
                    <a:pt x="847" y="358"/>
                    <a:pt x="847" y="358"/>
                  </a:cubicBezTo>
                  <a:cubicBezTo>
                    <a:pt x="844" y="359"/>
                    <a:pt x="842" y="359"/>
                    <a:pt x="839" y="360"/>
                  </a:cubicBezTo>
                  <a:cubicBezTo>
                    <a:pt x="839" y="360"/>
                    <a:pt x="839" y="360"/>
                    <a:pt x="839" y="360"/>
                  </a:cubicBezTo>
                  <a:cubicBezTo>
                    <a:pt x="838" y="360"/>
                    <a:pt x="836" y="360"/>
                    <a:pt x="835" y="360"/>
                  </a:cubicBezTo>
                  <a:cubicBezTo>
                    <a:pt x="835" y="360"/>
                    <a:pt x="835" y="360"/>
                    <a:pt x="835" y="360"/>
                  </a:cubicBezTo>
                  <a:cubicBezTo>
                    <a:pt x="835" y="360"/>
                    <a:pt x="834" y="361"/>
                    <a:pt x="833" y="361"/>
                  </a:cubicBezTo>
                  <a:cubicBezTo>
                    <a:pt x="833" y="361"/>
                    <a:pt x="833" y="361"/>
                    <a:pt x="833" y="361"/>
                  </a:cubicBezTo>
                  <a:cubicBezTo>
                    <a:pt x="833" y="361"/>
                    <a:pt x="833" y="361"/>
                    <a:pt x="832" y="362"/>
                  </a:cubicBezTo>
                  <a:cubicBezTo>
                    <a:pt x="832" y="362"/>
                    <a:pt x="832" y="362"/>
                    <a:pt x="832" y="362"/>
                  </a:cubicBezTo>
                  <a:cubicBezTo>
                    <a:pt x="831" y="362"/>
                    <a:pt x="830" y="363"/>
                    <a:pt x="829" y="364"/>
                  </a:cubicBezTo>
                  <a:cubicBezTo>
                    <a:pt x="829" y="364"/>
                    <a:pt x="829" y="364"/>
                    <a:pt x="829" y="364"/>
                  </a:cubicBezTo>
                  <a:cubicBezTo>
                    <a:pt x="829" y="364"/>
                    <a:pt x="828" y="364"/>
                    <a:pt x="828" y="364"/>
                  </a:cubicBezTo>
                  <a:cubicBezTo>
                    <a:pt x="828" y="364"/>
                    <a:pt x="828" y="364"/>
                    <a:pt x="828" y="364"/>
                  </a:cubicBezTo>
                  <a:cubicBezTo>
                    <a:pt x="825" y="364"/>
                    <a:pt x="822" y="365"/>
                    <a:pt x="820" y="365"/>
                  </a:cubicBezTo>
                  <a:cubicBezTo>
                    <a:pt x="820" y="365"/>
                    <a:pt x="820" y="365"/>
                    <a:pt x="820" y="365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6" y="366"/>
                    <a:pt x="816" y="366"/>
                    <a:pt x="816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5" y="366"/>
                    <a:pt x="815" y="366"/>
                    <a:pt x="815" y="366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11" y="369"/>
                    <a:pt x="811" y="369"/>
                    <a:pt x="811" y="369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8" y="372"/>
                    <a:pt x="808" y="372"/>
                    <a:pt x="808" y="372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4" y="375"/>
                    <a:pt x="804" y="375"/>
                    <a:pt x="804" y="375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4" y="380"/>
                    <a:pt x="794" y="380"/>
                    <a:pt x="794" y="380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90" y="381"/>
                    <a:pt x="790" y="381"/>
                    <a:pt x="790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5" y="381"/>
                    <a:pt x="785" y="381"/>
                    <a:pt x="785" y="381"/>
                  </a:cubicBezTo>
                  <a:cubicBezTo>
                    <a:pt x="781" y="381"/>
                    <a:pt x="781" y="381"/>
                    <a:pt x="781" y="381"/>
                  </a:cubicBezTo>
                  <a:lnTo>
                    <a:pt x="778" y="381"/>
                  </a:lnTo>
                  <a:close/>
                  <a:moveTo>
                    <a:pt x="200" y="359"/>
                  </a:moveTo>
                  <a:cubicBezTo>
                    <a:pt x="204" y="360"/>
                    <a:pt x="204" y="360"/>
                    <a:pt x="204" y="360"/>
                  </a:cubicBezTo>
                  <a:cubicBezTo>
                    <a:pt x="204" y="360"/>
                    <a:pt x="204" y="360"/>
                    <a:pt x="204" y="360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08" y="359"/>
                    <a:pt x="208" y="359"/>
                    <a:pt x="208" y="359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17" y="353"/>
                    <a:pt x="217" y="353"/>
                    <a:pt x="217" y="353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0" y="351"/>
                    <a:pt x="220" y="351"/>
                    <a:pt x="220" y="351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5" y="347"/>
                    <a:pt x="226" y="346"/>
                    <a:pt x="227" y="345"/>
                  </a:cubicBezTo>
                  <a:cubicBezTo>
                    <a:pt x="227" y="345"/>
                    <a:pt x="227" y="345"/>
                    <a:pt x="227" y="345"/>
                  </a:cubicBezTo>
                  <a:cubicBezTo>
                    <a:pt x="227" y="344"/>
                    <a:pt x="227" y="343"/>
                    <a:pt x="227" y="342"/>
                  </a:cubicBezTo>
                  <a:cubicBezTo>
                    <a:pt x="227" y="342"/>
                    <a:pt x="227" y="342"/>
                    <a:pt x="227" y="342"/>
                  </a:cubicBezTo>
                  <a:cubicBezTo>
                    <a:pt x="227" y="341"/>
                    <a:pt x="227" y="340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8"/>
                    <a:pt x="227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6"/>
                    <a:pt x="228" y="335"/>
                    <a:pt x="229" y="334"/>
                  </a:cubicBezTo>
                  <a:cubicBezTo>
                    <a:pt x="229" y="334"/>
                    <a:pt x="229" y="334"/>
                    <a:pt x="229" y="334"/>
                  </a:cubicBezTo>
                  <a:cubicBezTo>
                    <a:pt x="229" y="333"/>
                    <a:pt x="229" y="332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0"/>
                    <a:pt x="229" y="329"/>
                    <a:pt x="230" y="328"/>
                  </a:cubicBezTo>
                  <a:cubicBezTo>
                    <a:pt x="230" y="328"/>
                    <a:pt x="230" y="328"/>
                    <a:pt x="230" y="328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29" y="324"/>
                    <a:pt x="229" y="324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28" y="323"/>
                    <a:pt x="227" y="323"/>
                    <a:pt x="225" y="324"/>
                  </a:cubicBezTo>
                  <a:cubicBezTo>
                    <a:pt x="225" y="324"/>
                    <a:pt x="225" y="324"/>
                    <a:pt x="225" y="324"/>
                  </a:cubicBezTo>
                  <a:cubicBezTo>
                    <a:pt x="225" y="324"/>
                    <a:pt x="224" y="324"/>
                    <a:pt x="224" y="324"/>
                  </a:cubicBezTo>
                  <a:cubicBezTo>
                    <a:pt x="224" y="324"/>
                    <a:pt x="224" y="324"/>
                    <a:pt x="224" y="324"/>
                  </a:cubicBezTo>
                  <a:cubicBezTo>
                    <a:pt x="223" y="324"/>
                    <a:pt x="221" y="324"/>
                    <a:pt x="220" y="324"/>
                  </a:cubicBezTo>
                  <a:cubicBezTo>
                    <a:pt x="220" y="324"/>
                    <a:pt x="220" y="324"/>
                    <a:pt x="220" y="324"/>
                  </a:cubicBezTo>
                  <a:cubicBezTo>
                    <a:pt x="220" y="324"/>
                    <a:pt x="219" y="324"/>
                    <a:pt x="218" y="324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7" y="325"/>
                    <a:pt x="216" y="325"/>
                    <a:pt x="215" y="325"/>
                  </a:cubicBezTo>
                  <a:cubicBezTo>
                    <a:pt x="215" y="325"/>
                    <a:pt x="215" y="325"/>
                    <a:pt x="215" y="325"/>
                  </a:cubicBezTo>
                  <a:cubicBezTo>
                    <a:pt x="214" y="325"/>
                    <a:pt x="214" y="325"/>
                    <a:pt x="213" y="325"/>
                  </a:cubicBezTo>
                  <a:cubicBezTo>
                    <a:pt x="213" y="325"/>
                    <a:pt x="213" y="325"/>
                    <a:pt x="213" y="325"/>
                  </a:cubicBezTo>
                  <a:cubicBezTo>
                    <a:pt x="212" y="325"/>
                    <a:pt x="211" y="325"/>
                    <a:pt x="211" y="325"/>
                  </a:cubicBezTo>
                  <a:cubicBezTo>
                    <a:pt x="211" y="325"/>
                    <a:pt x="211" y="325"/>
                    <a:pt x="211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4"/>
                    <a:pt x="209" y="323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9" y="321"/>
                    <a:pt x="210" y="321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20"/>
                    <a:pt x="210" y="320"/>
                    <a:pt x="210" y="320"/>
                  </a:cubicBezTo>
                  <a:cubicBezTo>
                    <a:pt x="210" y="319"/>
                    <a:pt x="210" y="319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8"/>
                    <a:pt x="211" y="318"/>
                  </a:cubicBezTo>
                  <a:cubicBezTo>
                    <a:pt x="211" y="318"/>
                    <a:pt x="211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2" y="317"/>
                    <a:pt x="212" y="317"/>
                  </a:cubicBezTo>
                  <a:cubicBezTo>
                    <a:pt x="212" y="317"/>
                    <a:pt x="213" y="316"/>
                    <a:pt x="213" y="316"/>
                  </a:cubicBezTo>
                  <a:cubicBezTo>
                    <a:pt x="213" y="316"/>
                    <a:pt x="213" y="316"/>
                    <a:pt x="213" y="316"/>
                  </a:cubicBezTo>
                  <a:cubicBezTo>
                    <a:pt x="213" y="316"/>
                    <a:pt x="214" y="316"/>
                    <a:pt x="214" y="316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5" y="316"/>
                    <a:pt x="215" y="316"/>
                    <a:pt x="216" y="315"/>
                  </a:cubicBezTo>
                  <a:cubicBezTo>
                    <a:pt x="216" y="315"/>
                    <a:pt x="216" y="315"/>
                    <a:pt x="216" y="315"/>
                  </a:cubicBezTo>
                  <a:cubicBezTo>
                    <a:pt x="217" y="315"/>
                    <a:pt x="218" y="315"/>
                    <a:pt x="218" y="315"/>
                  </a:cubicBezTo>
                  <a:cubicBezTo>
                    <a:pt x="218" y="315"/>
                    <a:pt x="218" y="315"/>
                    <a:pt x="218" y="315"/>
                  </a:cubicBezTo>
                  <a:cubicBezTo>
                    <a:pt x="219" y="315"/>
                    <a:pt x="220" y="314"/>
                    <a:pt x="220" y="313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21" y="313"/>
                    <a:pt x="221" y="313"/>
                    <a:pt x="221" y="312"/>
                  </a:cubicBezTo>
                  <a:cubicBezTo>
                    <a:pt x="221" y="312"/>
                    <a:pt x="221" y="312"/>
                    <a:pt x="221" y="312"/>
                  </a:cubicBezTo>
                  <a:cubicBezTo>
                    <a:pt x="223" y="312"/>
                    <a:pt x="224" y="312"/>
                    <a:pt x="225" y="311"/>
                  </a:cubicBezTo>
                  <a:cubicBezTo>
                    <a:pt x="225" y="311"/>
                    <a:pt x="225" y="311"/>
                    <a:pt x="225" y="311"/>
                  </a:cubicBezTo>
                  <a:cubicBezTo>
                    <a:pt x="225" y="311"/>
                    <a:pt x="225" y="311"/>
                    <a:pt x="225" y="310"/>
                  </a:cubicBezTo>
                  <a:cubicBezTo>
                    <a:pt x="225" y="310"/>
                    <a:pt x="225" y="310"/>
                    <a:pt x="225" y="310"/>
                  </a:cubicBezTo>
                  <a:cubicBezTo>
                    <a:pt x="227" y="310"/>
                    <a:pt x="228" y="309"/>
                    <a:pt x="229" y="309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8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30" y="305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301"/>
                    <a:pt x="233" y="301"/>
                    <a:pt x="233" y="301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3" y="299"/>
                    <a:pt x="233" y="299"/>
                    <a:pt x="233" y="299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09" y="302"/>
                    <a:pt x="208" y="302"/>
                    <a:pt x="208" y="302"/>
                  </a:cubicBezTo>
                  <a:cubicBezTo>
                    <a:pt x="208" y="302"/>
                    <a:pt x="208" y="302"/>
                    <a:pt x="208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7" y="302"/>
                    <a:pt x="207" y="302"/>
                    <a:pt x="207" y="302"/>
                  </a:cubicBezTo>
                  <a:cubicBezTo>
                    <a:pt x="206" y="302"/>
                    <a:pt x="206" y="302"/>
                    <a:pt x="206" y="301"/>
                  </a:cubicBezTo>
                  <a:cubicBezTo>
                    <a:pt x="206" y="301"/>
                    <a:pt x="206" y="301"/>
                    <a:pt x="206" y="301"/>
                  </a:cubicBezTo>
                  <a:cubicBezTo>
                    <a:pt x="206" y="301"/>
                    <a:pt x="206" y="300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6" y="299"/>
                    <a:pt x="206" y="298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7"/>
                    <a:pt x="206" y="297"/>
                  </a:cubicBezTo>
                  <a:cubicBezTo>
                    <a:pt x="206" y="297"/>
                    <a:pt x="206" y="296"/>
                    <a:pt x="206" y="295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207" y="294"/>
                    <a:pt x="208" y="292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15" y="290"/>
                    <a:pt x="215" y="290"/>
                    <a:pt x="215" y="290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37" y="281"/>
                    <a:pt x="237" y="281"/>
                    <a:pt x="237" y="281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47" y="274"/>
                    <a:pt x="247" y="274"/>
                    <a:pt x="247" y="274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1" y="269"/>
                    <a:pt x="251" y="269"/>
                    <a:pt x="251" y="269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50" y="263"/>
                    <a:pt x="250" y="263"/>
                    <a:pt x="250" y="263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9"/>
                    <a:pt x="249" y="259"/>
                    <a:pt x="249" y="259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9" y="256"/>
                    <a:pt x="249" y="256"/>
                    <a:pt x="249" y="256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7" y="254"/>
                    <a:pt x="247" y="254"/>
                    <a:pt x="247" y="254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3" y="248"/>
                    <a:pt x="243" y="248"/>
                    <a:pt x="243" y="248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42" y="245"/>
                    <a:pt x="242" y="245"/>
                    <a:pt x="242" y="245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4" y="268"/>
                    <a:pt x="214" y="268"/>
                    <a:pt x="214" y="268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12" y="279"/>
                    <a:pt x="212" y="279"/>
                    <a:pt x="212" y="279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9" y="283"/>
                    <a:pt x="209" y="283"/>
                    <a:pt x="209" y="283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7" y="286"/>
                    <a:pt x="207" y="286"/>
                    <a:pt x="207" y="286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2" y="291"/>
                    <a:pt x="202" y="291"/>
                    <a:pt x="202" y="291"/>
                  </a:cubicBezTo>
                  <a:cubicBezTo>
                    <a:pt x="201" y="292"/>
                    <a:pt x="200" y="293"/>
                    <a:pt x="199" y="294"/>
                  </a:cubicBezTo>
                  <a:cubicBezTo>
                    <a:pt x="199" y="294"/>
                    <a:pt x="199" y="294"/>
                    <a:pt x="199" y="294"/>
                  </a:cubicBezTo>
                  <a:cubicBezTo>
                    <a:pt x="198" y="295"/>
                    <a:pt x="197" y="296"/>
                    <a:pt x="195" y="297"/>
                  </a:cubicBezTo>
                  <a:cubicBezTo>
                    <a:pt x="195" y="297"/>
                    <a:pt x="195" y="297"/>
                    <a:pt x="195" y="297"/>
                  </a:cubicBezTo>
                  <a:cubicBezTo>
                    <a:pt x="194" y="299"/>
                    <a:pt x="194" y="300"/>
                    <a:pt x="193" y="301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92" y="304"/>
                    <a:pt x="192" y="307"/>
                    <a:pt x="191" y="310"/>
                  </a:cubicBezTo>
                  <a:cubicBezTo>
                    <a:pt x="191" y="310"/>
                    <a:pt x="191" y="310"/>
                    <a:pt x="191" y="310"/>
                  </a:cubicBezTo>
                  <a:cubicBezTo>
                    <a:pt x="191" y="312"/>
                    <a:pt x="190" y="315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89" y="320"/>
                    <a:pt x="189" y="322"/>
                    <a:pt x="189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9" y="327"/>
                    <a:pt x="189" y="330"/>
                    <a:pt x="190" y="332"/>
                  </a:cubicBezTo>
                  <a:cubicBezTo>
                    <a:pt x="190" y="332"/>
                    <a:pt x="190" y="332"/>
                    <a:pt x="190" y="332"/>
                  </a:cubicBezTo>
                  <a:cubicBezTo>
                    <a:pt x="190" y="335"/>
                    <a:pt x="190" y="337"/>
                    <a:pt x="190" y="339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1" y="342"/>
                    <a:pt x="192" y="344"/>
                    <a:pt x="193" y="346"/>
                  </a:cubicBezTo>
                  <a:cubicBezTo>
                    <a:pt x="193" y="346"/>
                    <a:pt x="193" y="346"/>
                    <a:pt x="193" y="346"/>
                  </a:cubicBezTo>
                  <a:cubicBezTo>
                    <a:pt x="194" y="349"/>
                    <a:pt x="194" y="351"/>
                    <a:pt x="195" y="353"/>
                  </a:cubicBezTo>
                  <a:cubicBezTo>
                    <a:pt x="195" y="353"/>
                    <a:pt x="195" y="353"/>
                    <a:pt x="195" y="353"/>
                  </a:cubicBezTo>
                  <a:cubicBezTo>
                    <a:pt x="200" y="359"/>
                    <a:pt x="200" y="359"/>
                    <a:pt x="200" y="359"/>
                  </a:cubicBezTo>
                  <a:close/>
                  <a:moveTo>
                    <a:pt x="634" y="347"/>
                  </a:moveTo>
                  <a:cubicBezTo>
                    <a:pt x="633" y="347"/>
                    <a:pt x="633" y="347"/>
                    <a:pt x="633" y="347"/>
                  </a:cubicBezTo>
                  <a:cubicBezTo>
                    <a:pt x="633" y="347"/>
                    <a:pt x="633" y="347"/>
                    <a:pt x="633" y="347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3" y="346"/>
                    <a:pt x="633" y="346"/>
                    <a:pt x="633" y="346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5"/>
                    <a:pt x="631" y="345"/>
                    <a:pt x="631" y="345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1" y="344"/>
                    <a:pt x="631" y="344"/>
                    <a:pt x="631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4"/>
                    <a:pt x="630" y="344"/>
                    <a:pt x="630" y="344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30" y="343"/>
                    <a:pt x="630" y="343"/>
                    <a:pt x="630" y="343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2"/>
                    <a:pt x="629" y="342"/>
                    <a:pt x="629" y="342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40"/>
                    <a:pt x="629" y="340"/>
                    <a:pt x="629" y="340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29" y="338"/>
                    <a:pt x="629" y="338"/>
                    <a:pt x="629" y="338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30" y="333"/>
                    <a:pt x="630" y="333"/>
                    <a:pt x="630" y="333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9" y="330"/>
                    <a:pt x="629" y="330"/>
                    <a:pt x="629" y="330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8" y="325"/>
                    <a:pt x="628" y="325"/>
                    <a:pt x="628" y="325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5" y="323"/>
                    <a:pt x="625" y="323"/>
                    <a:pt x="625" y="323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3" y="318"/>
                    <a:pt x="623" y="318"/>
                    <a:pt x="623" y="318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20" y="315"/>
                    <a:pt x="620" y="315"/>
                    <a:pt x="620" y="315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8" y="310"/>
                    <a:pt x="618" y="310"/>
                    <a:pt x="618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6" y="310"/>
                    <a:pt x="616" y="310"/>
                    <a:pt x="616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5" y="310"/>
                    <a:pt x="615" y="310"/>
                    <a:pt x="615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2" y="310"/>
                    <a:pt x="612" y="310"/>
                    <a:pt x="612" y="310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11" y="309"/>
                    <a:pt x="611" y="309"/>
                    <a:pt x="611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9" y="309"/>
                    <a:pt x="609" y="309"/>
                    <a:pt x="609" y="309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8" y="307"/>
                    <a:pt x="608" y="307"/>
                    <a:pt x="608" y="307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6"/>
                    <a:pt x="607" y="306"/>
                    <a:pt x="607" y="306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07" y="304"/>
                    <a:pt x="607" y="304"/>
                    <a:pt x="607" y="304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14" y="305"/>
                    <a:pt x="614" y="305"/>
                    <a:pt x="614" y="305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0" y="307"/>
                    <a:pt x="620" y="307"/>
                    <a:pt x="620" y="307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27" y="310"/>
                    <a:pt x="627" y="310"/>
                    <a:pt x="627" y="310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35" y="311"/>
                    <a:pt x="635" y="311"/>
                    <a:pt x="635" y="311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1" y="316"/>
                    <a:pt x="641" y="316"/>
                    <a:pt x="641" y="316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47" y="320"/>
                    <a:pt x="647" y="320"/>
                    <a:pt x="647" y="320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53" y="324"/>
                    <a:pt x="653" y="324"/>
                    <a:pt x="653" y="324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27"/>
                    <a:pt x="660" y="327"/>
                    <a:pt x="660" y="327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60" y="334"/>
                    <a:pt x="660" y="334"/>
                    <a:pt x="660" y="334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7" y="337"/>
                    <a:pt x="657" y="337"/>
                    <a:pt x="657" y="337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4" y="338"/>
                    <a:pt x="654" y="338"/>
                    <a:pt x="654" y="338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9" y="339"/>
                    <a:pt x="649" y="339"/>
                    <a:pt x="649" y="339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3" y="341"/>
                    <a:pt x="643" y="341"/>
                    <a:pt x="643" y="341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8" y="342"/>
                    <a:pt x="638" y="342"/>
                    <a:pt x="638" y="342"/>
                  </a:cubicBezTo>
                  <a:cubicBezTo>
                    <a:pt x="635" y="347"/>
                    <a:pt x="635" y="347"/>
                    <a:pt x="635" y="347"/>
                  </a:cubicBezTo>
                  <a:lnTo>
                    <a:pt x="634" y="347"/>
                  </a:lnTo>
                  <a:close/>
                  <a:moveTo>
                    <a:pt x="137" y="267"/>
                  </a:moveTo>
                  <a:cubicBezTo>
                    <a:pt x="181" y="255"/>
                    <a:pt x="181" y="255"/>
                    <a:pt x="181" y="255"/>
                  </a:cubicBezTo>
                  <a:cubicBezTo>
                    <a:pt x="181" y="255"/>
                    <a:pt x="181" y="255"/>
                    <a:pt x="181" y="255"/>
                  </a:cubicBezTo>
                  <a:cubicBezTo>
                    <a:pt x="186" y="253"/>
                    <a:pt x="191" y="251"/>
                    <a:pt x="196" y="250"/>
                  </a:cubicBezTo>
                  <a:cubicBezTo>
                    <a:pt x="196" y="250"/>
                    <a:pt x="196" y="250"/>
                    <a:pt x="196" y="250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11" y="243"/>
                    <a:pt x="211" y="243"/>
                    <a:pt x="211" y="243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24" y="235"/>
                    <a:pt x="224" y="235"/>
                    <a:pt x="224" y="235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49" y="216"/>
                    <a:pt x="249" y="216"/>
                    <a:pt x="249" y="216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5" y="178"/>
                    <a:pt x="275" y="178"/>
                    <a:pt x="275" y="178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74" y="176"/>
                    <a:pt x="274" y="176"/>
                    <a:pt x="274" y="17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0"/>
                    <a:pt x="231" y="210"/>
                    <a:pt x="231" y="210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3" y="212"/>
                    <a:pt x="223" y="212"/>
                    <a:pt x="223" y="212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7"/>
                    <a:pt x="214" y="207"/>
                    <a:pt x="214" y="207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4" y="206"/>
                    <a:pt x="214" y="206"/>
                    <a:pt x="214" y="206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210" y="210"/>
                    <a:pt x="210" y="210"/>
                    <a:pt x="210" y="210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55" y="241"/>
                    <a:pt x="155" y="241"/>
                    <a:pt x="155" y="241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8" y="251"/>
                    <a:pt x="138" y="251"/>
                    <a:pt x="138" y="251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4" y="256"/>
                    <a:pt x="133" y="258"/>
                    <a:pt x="132" y="260"/>
                  </a:cubicBezTo>
                  <a:cubicBezTo>
                    <a:pt x="132" y="260"/>
                    <a:pt x="132" y="260"/>
                    <a:pt x="132" y="260"/>
                  </a:cubicBezTo>
                  <a:cubicBezTo>
                    <a:pt x="132" y="262"/>
                    <a:pt x="131" y="263"/>
                    <a:pt x="131" y="265"/>
                  </a:cubicBezTo>
                  <a:cubicBezTo>
                    <a:pt x="131" y="265"/>
                    <a:pt x="131" y="265"/>
                    <a:pt x="131" y="265"/>
                  </a:cubicBezTo>
                  <a:cubicBezTo>
                    <a:pt x="133" y="265"/>
                    <a:pt x="135" y="266"/>
                    <a:pt x="137" y="267"/>
                  </a:cubicBezTo>
                  <a:close/>
                  <a:moveTo>
                    <a:pt x="576" y="207"/>
                  </a:moveTo>
                  <a:cubicBezTo>
                    <a:pt x="581" y="167"/>
                    <a:pt x="581" y="167"/>
                    <a:pt x="581" y="167"/>
                  </a:cubicBezTo>
                  <a:cubicBezTo>
                    <a:pt x="581" y="167"/>
                    <a:pt x="581" y="167"/>
                    <a:pt x="581" y="167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27" y="138"/>
                    <a:pt x="627" y="138"/>
                    <a:pt x="627" y="138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3" y="141"/>
                    <a:pt x="633" y="141"/>
                    <a:pt x="633" y="141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30" y="149"/>
                    <a:pt x="630" y="149"/>
                    <a:pt x="630" y="149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8" y="157"/>
                    <a:pt x="628" y="157"/>
                    <a:pt x="628" y="157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23" y="163"/>
                    <a:pt x="623" y="163"/>
                    <a:pt x="623" y="163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9" y="169"/>
                    <a:pt x="619" y="169"/>
                    <a:pt x="619" y="169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12" y="175"/>
                    <a:pt x="612" y="175"/>
                    <a:pt x="612" y="175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7" y="181"/>
                    <a:pt x="607" y="181"/>
                    <a:pt x="607" y="181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601" y="187"/>
                    <a:pt x="601" y="187"/>
                    <a:pt x="601" y="187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7" y="193"/>
                    <a:pt x="597" y="193"/>
                    <a:pt x="597" y="193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3" y="196"/>
                    <a:pt x="593" y="196"/>
                    <a:pt x="593" y="196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92" y="198"/>
                    <a:pt x="592" y="198"/>
                    <a:pt x="592" y="198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9" y="200"/>
                    <a:pt x="589" y="200"/>
                    <a:pt x="589" y="200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7" y="201"/>
                    <a:pt x="587" y="201"/>
                    <a:pt x="587" y="201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4" y="204"/>
                    <a:pt x="584" y="204"/>
                    <a:pt x="584" y="204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82" y="206"/>
                    <a:pt x="582" y="206"/>
                    <a:pt x="582" y="206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9" y="207"/>
                    <a:pt x="579" y="207"/>
                    <a:pt x="579" y="207"/>
                  </a:cubicBezTo>
                  <a:cubicBezTo>
                    <a:pt x="576" y="207"/>
                    <a:pt x="576" y="207"/>
                    <a:pt x="576" y="207"/>
                  </a:cubicBezTo>
                  <a:close/>
                  <a:moveTo>
                    <a:pt x="1844" y="194"/>
                  </a:moveTo>
                  <a:cubicBezTo>
                    <a:pt x="1845" y="193"/>
                    <a:pt x="1845" y="193"/>
                    <a:pt x="1845" y="193"/>
                  </a:cubicBezTo>
                  <a:cubicBezTo>
                    <a:pt x="1845" y="193"/>
                    <a:pt x="1845" y="193"/>
                    <a:pt x="1845" y="193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7" y="192"/>
                    <a:pt x="1847" y="192"/>
                    <a:pt x="1847" y="192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49" y="191"/>
                    <a:pt x="1849" y="191"/>
                    <a:pt x="1849" y="191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2" y="188"/>
                    <a:pt x="1852" y="188"/>
                    <a:pt x="1852" y="188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3" y="186"/>
                    <a:pt x="1853" y="186"/>
                    <a:pt x="1853" y="186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4" y="185"/>
                    <a:pt x="1854" y="185"/>
                    <a:pt x="1854" y="185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5" y="183"/>
                    <a:pt x="1855" y="183"/>
                    <a:pt x="1855" y="183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3" y="182"/>
                    <a:pt x="1853" y="182"/>
                    <a:pt x="1853" y="182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2" y="180"/>
                    <a:pt x="1852" y="180"/>
                    <a:pt x="1852" y="180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9"/>
                    <a:pt x="1850" y="179"/>
                    <a:pt x="1850" y="179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50" y="177"/>
                    <a:pt x="1850" y="177"/>
                    <a:pt x="1850" y="177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8" y="176"/>
                    <a:pt x="1848" y="176"/>
                    <a:pt x="1848" y="176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4"/>
                    <a:pt x="1847" y="174"/>
                    <a:pt x="1847" y="174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3"/>
                    <a:pt x="1847" y="173"/>
                    <a:pt x="1847" y="173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7" y="171"/>
                    <a:pt x="1847" y="171"/>
                    <a:pt x="1847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5" y="171"/>
                    <a:pt x="1845" y="171"/>
                    <a:pt x="1845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4" y="171"/>
                    <a:pt x="1844" y="171"/>
                    <a:pt x="1844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2" y="171"/>
                    <a:pt x="1842" y="171"/>
                    <a:pt x="1842" y="171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40" y="172"/>
                    <a:pt x="1840" y="172"/>
                    <a:pt x="1840" y="172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6"/>
                    <a:pt x="1838" y="176"/>
                    <a:pt x="1838" y="176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79"/>
                    <a:pt x="1838" y="179"/>
                    <a:pt x="1838" y="179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38" y="182"/>
                    <a:pt x="1838" y="182"/>
                    <a:pt x="1838" y="182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5"/>
                    <a:pt x="1840" y="185"/>
                    <a:pt x="1840" y="185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0" y="187"/>
                    <a:pt x="1840" y="187"/>
                    <a:pt x="1840" y="187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89"/>
                    <a:pt x="1841" y="189"/>
                    <a:pt x="1841" y="189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1" y="192"/>
                    <a:pt x="1841" y="192"/>
                    <a:pt x="1841" y="192"/>
                  </a:cubicBezTo>
                  <a:cubicBezTo>
                    <a:pt x="1842" y="194"/>
                    <a:pt x="1842" y="194"/>
                    <a:pt x="1842" y="194"/>
                  </a:cubicBezTo>
                  <a:lnTo>
                    <a:pt x="1844" y="194"/>
                  </a:lnTo>
                  <a:close/>
                  <a:moveTo>
                    <a:pt x="1916" y="194"/>
                  </a:moveTo>
                  <a:cubicBezTo>
                    <a:pt x="1918" y="191"/>
                    <a:pt x="1918" y="191"/>
                    <a:pt x="1918" y="191"/>
                  </a:cubicBezTo>
                  <a:cubicBezTo>
                    <a:pt x="1918" y="191"/>
                    <a:pt x="1918" y="191"/>
                    <a:pt x="1918" y="191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1" y="186"/>
                    <a:pt x="1921" y="186"/>
                    <a:pt x="1921" y="186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3" y="183"/>
                    <a:pt x="1923" y="183"/>
                    <a:pt x="1923" y="183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7"/>
                    <a:pt x="1924" y="177"/>
                    <a:pt x="1924" y="177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73"/>
                    <a:pt x="1924" y="173"/>
                    <a:pt x="1924" y="173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4" y="169"/>
                    <a:pt x="1924" y="169"/>
                    <a:pt x="1924" y="169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1" y="165"/>
                    <a:pt x="1921" y="165"/>
                    <a:pt x="1921" y="165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14" y="158"/>
                    <a:pt x="1914" y="158"/>
                    <a:pt x="1914" y="158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8" y="159"/>
                    <a:pt x="1908" y="159"/>
                    <a:pt x="1908" y="159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3"/>
                    <a:pt x="1907" y="163"/>
                    <a:pt x="1907" y="163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6"/>
                    <a:pt x="1907" y="166"/>
                    <a:pt x="1907" y="166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7" y="169"/>
                    <a:pt x="1907" y="169"/>
                    <a:pt x="1907" y="169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8" y="171"/>
                    <a:pt x="1908" y="171"/>
                    <a:pt x="1908" y="171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4"/>
                    <a:pt x="1907" y="174"/>
                    <a:pt x="1907" y="174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7" y="177"/>
                    <a:pt x="1907" y="177"/>
                    <a:pt x="1907" y="177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6" y="180"/>
                    <a:pt x="1906" y="180"/>
                    <a:pt x="1906" y="180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3"/>
                    <a:pt x="1905" y="183"/>
                    <a:pt x="1905" y="183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5" y="185"/>
                    <a:pt x="1905" y="185"/>
                    <a:pt x="1905" y="185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6" y="187"/>
                    <a:pt x="1906" y="187"/>
                    <a:pt x="1906" y="187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7" y="189"/>
                    <a:pt x="1907" y="189"/>
                    <a:pt x="1907" y="189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8" y="190"/>
                    <a:pt x="1908" y="190"/>
                    <a:pt x="1908" y="190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09" y="192"/>
                    <a:pt x="1909" y="192"/>
                    <a:pt x="1909" y="192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0" y="193"/>
                    <a:pt x="1910" y="193"/>
                    <a:pt x="1910" y="193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1" y="194"/>
                    <a:pt x="1911" y="194"/>
                    <a:pt x="1911" y="194"/>
                  </a:cubicBezTo>
                  <a:cubicBezTo>
                    <a:pt x="1914" y="194"/>
                    <a:pt x="1914" y="194"/>
                    <a:pt x="1914" y="194"/>
                  </a:cubicBezTo>
                  <a:lnTo>
                    <a:pt x="1916" y="194"/>
                  </a:lnTo>
                  <a:close/>
                  <a:moveTo>
                    <a:pt x="1879" y="168"/>
                  </a:moveTo>
                  <a:cubicBezTo>
                    <a:pt x="1881" y="168"/>
                    <a:pt x="1881" y="168"/>
                    <a:pt x="1881" y="168"/>
                  </a:cubicBezTo>
                  <a:cubicBezTo>
                    <a:pt x="1881" y="168"/>
                    <a:pt x="1881" y="168"/>
                    <a:pt x="1881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2" y="168"/>
                    <a:pt x="1882" y="168"/>
                    <a:pt x="1882" y="168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3" y="167"/>
                    <a:pt x="1883" y="167"/>
                    <a:pt x="1883" y="167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5" y="165"/>
                    <a:pt x="1885" y="165"/>
                    <a:pt x="1885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6" y="165"/>
                    <a:pt x="1886" y="165"/>
                    <a:pt x="1886" y="165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7" y="164"/>
                    <a:pt x="1887" y="164"/>
                    <a:pt x="1887" y="164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88" y="163"/>
                    <a:pt x="1888" y="163"/>
                    <a:pt x="1888" y="163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1" y="162"/>
                    <a:pt x="1891" y="162"/>
                    <a:pt x="1891" y="162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9"/>
                    <a:pt x="1890" y="159"/>
                    <a:pt x="1890" y="159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90" y="157"/>
                    <a:pt x="1890" y="157"/>
                    <a:pt x="1890" y="157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8" y="154"/>
                    <a:pt x="1888" y="154"/>
                    <a:pt x="1888" y="154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6" y="150"/>
                    <a:pt x="1886" y="150"/>
                    <a:pt x="1886" y="150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82" y="148"/>
                    <a:pt x="1882" y="148"/>
                    <a:pt x="1882" y="148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8" y="145"/>
                    <a:pt x="1878" y="145"/>
                    <a:pt x="1878" y="145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5" y="144"/>
                    <a:pt x="1875" y="144"/>
                    <a:pt x="1875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70" y="145"/>
                    <a:pt x="1870" y="145"/>
                    <a:pt x="1870" y="145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9" y="147"/>
                    <a:pt x="1869" y="147"/>
                    <a:pt x="1869" y="147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7" y="149"/>
                    <a:pt x="1867" y="149"/>
                    <a:pt x="1867" y="149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6" y="150"/>
                    <a:pt x="1866" y="150"/>
                    <a:pt x="1866" y="150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4" y="152"/>
                    <a:pt x="1864" y="152"/>
                    <a:pt x="1864" y="152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3" y="153"/>
                    <a:pt x="1863" y="153"/>
                    <a:pt x="1863" y="153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60" y="155"/>
                    <a:pt x="1860" y="155"/>
                    <a:pt x="1860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5"/>
                    <a:pt x="1859" y="155"/>
                    <a:pt x="1859" y="155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59" y="159"/>
                    <a:pt x="1859" y="159"/>
                    <a:pt x="1859" y="159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0" y="162"/>
                    <a:pt x="1860" y="162"/>
                    <a:pt x="1860" y="162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3" y="163"/>
                    <a:pt x="1863" y="163"/>
                    <a:pt x="1863" y="163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5" y="164"/>
                    <a:pt x="1865" y="164"/>
                    <a:pt x="1865" y="164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68" y="165"/>
                    <a:pt x="1868" y="165"/>
                    <a:pt x="1868" y="165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0" y="166"/>
                    <a:pt x="1870" y="166"/>
                    <a:pt x="1870" y="166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2" y="167"/>
                    <a:pt x="1872" y="167"/>
                    <a:pt x="1872" y="167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4" y="168"/>
                    <a:pt x="1874" y="168"/>
                    <a:pt x="1874" y="168"/>
                  </a:cubicBezTo>
                  <a:cubicBezTo>
                    <a:pt x="1877" y="168"/>
                    <a:pt x="1877" y="168"/>
                    <a:pt x="1877" y="168"/>
                  </a:cubicBezTo>
                  <a:lnTo>
                    <a:pt x="1879" y="168"/>
                  </a:lnTo>
                  <a:close/>
                  <a:moveTo>
                    <a:pt x="583" y="131"/>
                  </a:moveTo>
                  <a:cubicBezTo>
                    <a:pt x="583" y="130"/>
                    <a:pt x="583" y="130"/>
                    <a:pt x="583" y="130"/>
                  </a:cubicBezTo>
                  <a:cubicBezTo>
                    <a:pt x="583" y="130"/>
                    <a:pt x="583" y="130"/>
                    <a:pt x="583" y="130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8"/>
                    <a:pt x="583" y="128"/>
                    <a:pt x="583" y="12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5"/>
                    <a:pt x="583" y="125"/>
                    <a:pt x="583" y="125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3"/>
                    <a:pt x="583" y="123"/>
                    <a:pt x="583" y="123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22"/>
                    <a:pt x="583" y="122"/>
                    <a:pt x="583" y="122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583" y="119"/>
                    <a:pt x="583" y="119"/>
                    <a:pt x="583" y="119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7" y="111"/>
                    <a:pt x="607" y="111"/>
                    <a:pt x="607" y="111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602" y="117"/>
                    <a:pt x="602" y="117"/>
                    <a:pt x="602" y="117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9" y="120"/>
                    <a:pt x="599" y="120"/>
                    <a:pt x="599" y="120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7" y="123"/>
                    <a:pt x="597" y="123"/>
                    <a:pt x="597" y="123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3" y="126"/>
                    <a:pt x="593" y="126"/>
                    <a:pt x="593" y="126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7" y="130"/>
                    <a:pt x="587" y="130"/>
                    <a:pt x="587" y="130"/>
                  </a:cubicBezTo>
                  <a:cubicBezTo>
                    <a:pt x="584" y="131"/>
                    <a:pt x="584" y="131"/>
                    <a:pt x="584" y="131"/>
                  </a:cubicBezTo>
                  <a:lnTo>
                    <a:pt x="583" y="131"/>
                  </a:lnTo>
                  <a:close/>
                  <a:moveTo>
                    <a:pt x="1853" y="121"/>
                  </a:moveTo>
                  <a:cubicBezTo>
                    <a:pt x="1854" y="121"/>
                    <a:pt x="1854" y="121"/>
                    <a:pt x="1854" y="121"/>
                  </a:cubicBezTo>
                  <a:lnTo>
                    <a:pt x="1853" y="121"/>
                  </a:lnTo>
                  <a:close/>
                  <a:moveTo>
                    <a:pt x="196" y="69"/>
                  </a:move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19" y="67"/>
                    <a:pt x="219" y="67"/>
                    <a:pt x="219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34" y="67"/>
                    <a:pt x="234" y="67"/>
                    <a:pt x="234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7"/>
                    <a:pt x="252" y="57"/>
                    <a:pt x="252" y="57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2" y="54"/>
                    <a:pt x="252" y="54"/>
                    <a:pt x="252" y="54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1" y="52"/>
                    <a:pt x="251" y="52"/>
                    <a:pt x="251" y="52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50" y="49"/>
                    <a:pt x="250" y="49"/>
                    <a:pt x="250" y="49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17" y="24"/>
                    <a:pt x="217" y="24"/>
                    <a:pt x="217" y="24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209" y="19"/>
                    <a:pt x="209" y="19"/>
                    <a:pt x="209" y="19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1"/>
                    <a:pt x="200" y="51"/>
                    <a:pt x="200" y="51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4"/>
                    <a:pt x="200" y="54"/>
                    <a:pt x="200" y="54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8" y="61"/>
                    <a:pt x="198" y="61"/>
                    <a:pt x="198" y="61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7" y="64"/>
                    <a:pt x="197" y="64"/>
                    <a:pt x="197" y="64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5"/>
                    <a:pt x="196" y="65"/>
                    <a:pt x="196" y="65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8"/>
                  </a:cubicBezTo>
                  <a:lnTo>
                    <a:pt x="196" y="69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" name="íSlïdé">
              <a:extLst>
                <a:ext uri="{FF2B5EF4-FFF2-40B4-BE49-F238E27FC236}">
                  <a16:creationId xmlns="" xmlns:a16="http://schemas.microsoft.com/office/drawing/2014/main" id="{8953996B-67F3-4E76-B4CE-2D0CB572680B}"/>
                </a:ext>
              </a:extLst>
            </p:cNvPr>
            <p:cNvSpPr/>
            <p:nvPr userDrawn="1"/>
          </p:nvSpPr>
          <p:spPr bwMode="auto">
            <a:xfrm>
              <a:off x="4816081" y="4076932"/>
              <a:ext cx="4728471" cy="131499"/>
            </a:xfrm>
            <a:custGeom>
              <a:avLst/>
              <a:gdLst>
                <a:gd name="T0" fmla="*/ 28 w 2078"/>
                <a:gd name="T1" fmla="*/ 9 h 58"/>
                <a:gd name="T2" fmla="*/ 38 w 2078"/>
                <a:gd name="T3" fmla="*/ 57 h 58"/>
                <a:gd name="T4" fmla="*/ 111 w 2078"/>
                <a:gd name="T5" fmla="*/ 2 h 58"/>
                <a:gd name="T6" fmla="*/ 87 w 2078"/>
                <a:gd name="T7" fmla="*/ 2 h 58"/>
                <a:gd name="T8" fmla="*/ 111 w 2078"/>
                <a:gd name="T9" fmla="*/ 2 h 58"/>
                <a:gd name="T10" fmla="*/ 176 w 2078"/>
                <a:gd name="T11" fmla="*/ 2 h 58"/>
                <a:gd name="T12" fmla="*/ 169 w 2078"/>
                <a:gd name="T13" fmla="*/ 12 h 58"/>
                <a:gd name="T14" fmla="*/ 253 w 2078"/>
                <a:gd name="T15" fmla="*/ 45 h 58"/>
                <a:gd name="T16" fmla="*/ 226 w 2078"/>
                <a:gd name="T17" fmla="*/ 11 h 58"/>
                <a:gd name="T18" fmla="*/ 324 w 2078"/>
                <a:gd name="T19" fmla="*/ 48 h 58"/>
                <a:gd name="T20" fmla="*/ 311 w 2078"/>
                <a:gd name="T21" fmla="*/ 0 h 58"/>
                <a:gd name="T22" fmla="*/ 314 w 2078"/>
                <a:gd name="T23" fmla="*/ 27 h 58"/>
                <a:gd name="T24" fmla="*/ 395 w 2078"/>
                <a:gd name="T25" fmla="*/ 48 h 58"/>
                <a:gd name="T26" fmla="*/ 396 w 2078"/>
                <a:gd name="T27" fmla="*/ 2 h 58"/>
                <a:gd name="T28" fmla="*/ 443 w 2078"/>
                <a:gd name="T29" fmla="*/ 30 h 58"/>
                <a:gd name="T30" fmla="*/ 470 w 2078"/>
                <a:gd name="T31" fmla="*/ 9 h 58"/>
                <a:gd name="T32" fmla="*/ 535 w 2078"/>
                <a:gd name="T33" fmla="*/ 2 h 58"/>
                <a:gd name="T34" fmla="*/ 550 w 2078"/>
                <a:gd name="T35" fmla="*/ 57 h 58"/>
                <a:gd name="T36" fmla="*/ 600 w 2078"/>
                <a:gd name="T37" fmla="*/ 30 h 58"/>
                <a:gd name="T38" fmla="*/ 614 w 2078"/>
                <a:gd name="T39" fmla="*/ 58 h 58"/>
                <a:gd name="T40" fmla="*/ 627 w 2078"/>
                <a:gd name="T41" fmla="*/ 37 h 58"/>
                <a:gd name="T42" fmla="*/ 692 w 2078"/>
                <a:gd name="T43" fmla="*/ 32 h 58"/>
                <a:gd name="T44" fmla="*/ 728 w 2078"/>
                <a:gd name="T45" fmla="*/ 2 h 58"/>
                <a:gd name="T46" fmla="*/ 790 w 2078"/>
                <a:gd name="T47" fmla="*/ 45 h 58"/>
                <a:gd name="T48" fmla="*/ 763 w 2078"/>
                <a:gd name="T49" fmla="*/ 11 h 58"/>
                <a:gd name="T50" fmla="*/ 836 w 2078"/>
                <a:gd name="T51" fmla="*/ 57 h 58"/>
                <a:gd name="T52" fmla="*/ 882 w 2078"/>
                <a:gd name="T53" fmla="*/ 45 h 58"/>
                <a:gd name="T54" fmla="*/ 964 w 2078"/>
                <a:gd name="T55" fmla="*/ 57 h 58"/>
                <a:gd name="T56" fmla="*/ 939 w 2078"/>
                <a:gd name="T57" fmla="*/ 24 h 58"/>
                <a:gd name="T58" fmla="*/ 998 w 2078"/>
                <a:gd name="T59" fmla="*/ 11 h 58"/>
                <a:gd name="T60" fmla="*/ 998 w 2078"/>
                <a:gd name="T61" fmla="*/ 35 h 58"/>
                <a:gd name="T62" fmla="*/ 1027 w 2078"/>
                <a:gd name="T63" fmla="*/ 42 h 58"/>
                <a:gd name="T64" fmla="*/ 987 w 2078"/>
                <a:gd name="T65" fmla="*/ 57 h 58"/>
                <a:gd name="T66" fmla="*/ 1068 w 2078"/>
                <a:gd name="T67" fmla="*/ 34 h 58"/>
                <a:gd name="T68" fmla="*/ 1070 w 2078"/>
                <a:gd name="T69" fmla="*/ 58 h 58"/>
                <a:gd name="T70" fmla="*/ 1080 w 2078"/>
                <a:gd name="T71" fmla="*/ 18 h 58"/>
                <a:gd name="T72" fmla="*/ 1127 w 2078"/>
                <a:gd name="T73" fmla="*/ 2 h 58"/>
                <a:gd name="T74" fmla="*/ 1190 w 2078"/>
                <a:gd name="T75" fmla="*/ 11 h 58"/>
                <a:gd name="T76" fmla="*/ 1236 w 2078"/>
                <a:gd name="T77" fmla="*/ 39 h 58"/>
                <a:gd name="T78" fmla="*/ 1224 w 2078"/>
                <a:gd name="T79" fmla="*/ 39 h 58"/>
                <a:gd name="T80" fmla="*/ 1315 w 2078"/>
                <a:gd name="T81" fmla="*/ 58 h 58"/>
                <a:gd name="T82" fmla="*/ 1375 w 2078"/>
                <a:gd name="T83" fmla="*/ 57 h 58"/>
                <a:gd name="T84" fmla="*/ 1399 w 2078"/>
                <a:gd name="T85" fmla="*/ 11 h 58"/>
                <a:gd name="T86" fmla="*/ 1448 w 2078"/>
                <a:gd name="T87" fmla="*/ 11 h 58"/>
                <a:gd name="T88" fmla="*/ 1431 w 2078"/>
                <a:gd name="T89" fmla="*/ 2 h 58"/>
                <a:gd name="T90" fmla="*/ 1507 w 2078"/>
                <a:gd name="T91" fmla="*/ 33 h 58"/>
                <a:gd name="T92" fmla="*/ 1531 w 2078"/>
                <a:gd name="T93" fmla="*/ 2 h 58"/>
                <a:gd name="T94" fmla="*/ 1576 w 2078"/>
                <a:gd name="T95" fmla="*/ 58 h 58"/>
                <a:gd name="T96" fmla="*/ 1586 w 2078"/>
                <a:gd name="T97" fmla="*/ 20 h 58"/>
                <a:gd name="T98" fmla="*/ 1664 w 2078"/>
                <a:gd name="T99" fmla="*/ 57 h 58"/>
                <a:gd name="T100" fmla="*/ 1620 w 2078"/>
                <a:gd name="T101" fmla="*/ 2 h 58"/>
                <a:gd name="T102" fmla="*/ 1726 w 2078"/>
                <a:gd name="T103" fmla="*/ 45 h 58"/>
                <a:gd name="T104" fmla="*/ 1698 w 2078"/>
                <a:gd name="T105" fmla="*/ 11 h 58"/>
                <a:gd name="T106" fmla="*/ 1784 w 2078"/>
                <a:gd name="T107" fmla="*/ 0 h 58"/>
                <a:gd name="T108" fmla="*/ 1771 w 2078"/>
                <a:gd name="T109" fmla="*/ 30 h 58"/>
                <a:gd name="T110" fmla="*/ 1833 w 2078"/>
                <a:gd name="T111" fmla="*/ 2 h 58"/>
                <a:gd name="T112" fmla="*/ 1886 w 2078"/>
                <a:gd name="T113" fmla="*/ 30 h 58"/>
                <a:gd name="T114" fmla="*/ 1913 w 2078"/>
                <a:gd name="T115" fmla="*/ 9 h 58"/>
                <a:gd name="T116" fmla="*/ 1986 w 2078"/>
                <a:gd name="T117" fmla="*/ 9 h 58"/>
                <a:gd name="T118" fmla="*/ 1997 w 2078"/>
                <a:gd name="T119" fmla="*/ 57 h 58"/>
                <a:gd name="T120" fmla="*/ 2048 w 2078"/>
                <a:gd name="T121" fmla="*/ 57 h 58"/>
                <a:gd name="T122" fmla="*/ 2043 w 2078"/>
                <a:gd name="T12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78" h="58">
                  <a:moveTo>
                    <a:pt x="38" y="37"/>
                  </a:moveTo>
                  <a:cubicBezTo>
                    <a:pt x="38" y="48"/>
                    <a:pt x="38" y="48"/>
                    <a:pt x="38" y="48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4" y="49"/>
                    <a:pt x="30" y="50"/>
                    <a:pt x="28" y="50"/>
                  </a:cubicBezTo>
                  <a:cubicBezTo>
                    <a:pt x="18" y="49"/>
                    <a:pt x="12" y="43"/>
                    <a:pt x="12" y="30"/>
                  </a:cubicBezTo>
                  <a:cubicBezTo>
                    <a:pt x="12" y="16"/>
                    <a:pt x="18" y="9"/>
                    <a:pt x="28" y="9"/>
                  </a:cubicBezTo>
                  <a:cubicBezTo>
                    <a:pt x="35" y="9"/>
                    <a:pt x="38" y="12"/>
                    <a:pt x="3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6"/>
                    <a:pt x="43" y="0"/>
                    <a:pt x="25" y="0"/>
                  </a:cubicBezTo>
                  <a:cubicBezTo>
                    <a:pt x="9" y="2"/>
                    <a:pt x="0" y="11"/>
                    <a:pt x="0" y="30"/>
                  </a:cubicBezTo>
                  <a:cubicBezTo>
                    <a:pt x="0" y="47"/>
                    <a:pt x="9" y="57"/>
                    <a:pt x="25" y="58"/>
                  </a:cubicBezTo>
                  <a:cubicBezTo>
                    <a:pt x="31" y="58"/>
                    <a:pt x="35" y="58"/>
                    <a:pt x="38" y="57"/>
                  </a:cubicBezTo>
                  <a:cubicBezTo>
                    <a:pt x="42" y="57"/>
                    <a:pt x="46" y="57"/>
                    <a:pt x="50" y="55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111" y="2"/>
                  </a:moveTo>
                  <a:cubicBezTo>
                    <a:pt x="111" y="32"/>
                    <a:pt x="111" y="32"/>
                    <a:pt x="111" y="32"/>
                  </a:cubicBezTo>
                  <a:cubicBezTo>
                    <a:pt x="111" y="39"/>
                    <a:pt x="110" y="43"/>
                    <a:pt x="108" y="45"/>
                  </a:cubicBezTo>
                  <a:cubicBezTo>
                    <a:pt x="107" y="48"/>
                    <a:pt x="103" y="50"/>
                    <a:pt x="99" y="50"/>
                  </a:cubicBezTo>
                  <a:cubicBezTo>
                    <a:pt x="94" y="50"/>
                    <a:pt x="91" y="48"/>
                    <a:pt x="89" y="45"/>
                  </a:cubicBezTo>
                  <a:cubicBezTo>
                    <a:pt x="87" y="43"/>
                    <a:pt x="87" y="39"/>
                    <a:pt x="87" y="3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50"/>
                    <a:pt x="83" y="57"/>
                    <a:pt x="99" y="58"/>
                  </a:cubicBezTo>
                  <a:cubicBezTo>
                    <a:pt x="114" y="57"/>
                    <a:pt x="122" y="50"/>
                    <a:pt x="123" y="36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11" y="2"/>
                    <a:pt x="111" y="2"/>
                    <a:pt x="111" y="2"/>
                  </a:cubicBezTo>
                  <a:close/>
                  <a:moveTo>
                    <a:pt x="154" y="57"/>
                  </a:moveTo>
                  <a:cubicBezTo>
                    <a:pt x="158" y="45"/>
                    <a:pt x="158" y="45"/>
                    <a:pt x="158" y="45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54" y="57"/>
                    <a:pt x="154" y="57"/>
                    <a:pt x="154" y="57"/>
                  </a:cubicBezTo>
                  <a:close/>
                  <a:moveTo>
                    <a:pt x="161" y="36"/>
                  </a:moveTo>
                  <a:cubicBezTo>
                    <a:pt x="169" y="12"/>
                    <a:pt x="169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61" y="36"/>
                    <a:pt x="161" y="36"/>
                    <a:pt x="161" y="36"/>
                  </a:cubicBezTo>
                  <a:close/>
                  <a:moveTo>
                    <a:pt x="264" y="57"/>
                  </a:moveTo>
                  <a:cubicBezTo>
                    <a:pt x="264" y="2"/>
                    <a:pt x="264" y="2"/>
                    <a:pt x="264" y="2"/>
                  </a:cubicBezTo>
                  <a:cubicBezTo>
                    <a:pt x="253" y="2"/>
                    <a:pt x="253" y="2"/>
                    <a:pt x="253" y="2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64" y="57"/>
                    <a:pt x="264" y="57"/>
                    <a:pt x="264" y="57"/>
                  </a:cubicBezTo>
                  <a:close/>
                  <a:moveTo>
                    <a:pt x="324" y="37"/>
                  </a:moveTo>
                  <a:cubicBezTo>
                    <a:pt x="324" y="48"/>
                    <a:pt x="324" y="48"/>
                    <a:pt x="324" y="48"/>
                  </a:cubicBezTo>
                  <a:cubicBezTo>
                    <a:pt x="324" y="49"/>
                    <a:pt x="323" y="49"/>
                    <a:pt x="324" y="48"/>
                  </a:cubicBezTo>
                  <a:cubicBezTo>
                    <a:pt x="320" y="49"/>
                    <a:pt x="316" y="50"/>
                    <a:pt x="313" y="50"/>
                  </a:cubicBezTo>
                  <a:cubicBezTo>
                    <a:pt x="303" y="49"/>
                    <a:pt x="298" y="43"/>
                    <a:pt x="298" y="30"/>
                  </a:cubicBezTo>
                  <a:cubicBezTo>
                    <a:pt x="298" y="16"/>
                    <a:pt x="303" y="9"/>
                    <a:pt x="313" y="9"/>
                  </a:cubicBezTo>
                  <a:cubicBezTo>
                    <a:pt x="321" y="9"/>
                    <a:pt x="324" y="12"/>
                    <a:pt x="324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6"/>
                    <a:pt x="328" y="0"/>
                    <a:pt x="311" y="0"/>
                  </a:cubicBezTo>
                  <a:cubicBezTo>
                    <a:pt x="294" y="2"/>
                    <a:pt x="286" y="11"/>
                    <a:pt x="286" y="30"/>
                  </a:cubicBezTo>
                  <a:cubicBezTo>
                    <a:pt x="286" y="47"/>
                    <a:pt x="294" y="57"/>
                    <a:pt x="311" y="58"/>
                  </a:cubicBezTo>
                  <a:cubicBezTo>
                    <a:pt x="316" y="58"/>
                    <a:pt x="320" y="58"/>
                    <a:pt x="324" y="57"/>
                  </a:cubicBezTo>
                  <a:cubicBezTo>
                    <a:pt x="328" y="57"/>
                    <a:pt x="332" y="57"/>
                    <a:pt x="336" y="55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37"/>
                    <a:pt x="314" y="37"/>
                    <a:pt x="314" y="37"/>
                  </a:cubicBezTo>
                  <a:cubicBezTo>
                    <a:pt x="324" y="37"/>
                    <a:pt x="324" y="37"/>
                    <a:pt x="324" y="37"/>
                  </a:cubicBezTo>
                  <a:close/>
                  <a:moveTo>
                    <a:pt x="388" y="11"/>
                  </a:moveTo>
                  <a:cubicBezTo>
                    <a:pt x="395" y="11"/>
                    <a:pt x="395" y="11"/>
                    <a:pt x="395" y="11"/>
                  </a:cubicBezTo>
                  <a:cubicBezTo>
                    <a:pt x="405" y="11"/>
                    <a:pt x="411" y="17"/>
                    <a:pt x="411" y="30"/>
                  </a:cubicBezTo>
                  <a:cubicBezTo>
                    <a:pt x="411" y="42"/>
                    <a:pt x="405" y="48"/>
                    <a:pt x="395" y="48"/>
                  </a:cubicBezTo>
                  <a:cubicBezTo>
                    <a:pt x="388" y="48"/>
                    <a:pt x="388" y="48"/>
                    <a:pt x="388" y="48"/>
                  </a:cubicBezTo>
                  <a:cubicBezTo>
                    <a:pt x="388" y="11"/>
                    <a:pt x="388" y="11"/>
                    <a:pt x="388" y="11"/>
                  </a:cubicBezTo>
                  <a:close/>
                  <a:moveTo>
                    <a:pt x="377" y="57"/>
                  </a:moveTo>
                  <a:cubicBezTo>
                    <a:pt x="396" y="57"/>
                    <a:pt x="396" y="57"/>
                    <a:pt x="396" y="57"/>
                  </a:cubicBezTo>
                  <a:cubicBezTo>
                    <a:pt x="414" y="57"/>
                    <a:pt x="423" y="48"/>
                    <a:pt x="423" y="30"/>
                  </a:cubicBezTo>
                  <a:cubicBezTo>
                    <a:pt x="423" y="11"/>
                    <a:pt x="414" y="2"/>
                    <a:pt x="396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7" y="57"/>
                    <a:pt x="377" y="57"/>
                    <a:pt x="377" y="57"/>
                  </a:cubicBezTo>
                  <a:close/>
                  <a:moveTo>
                    <a:pt x="470" y="58"/>
                  </a:moveTo>
                  <a:cubicBezTo>
                    <a:pt x="486" y="57"/>
                    <a:pt x="495" y="48"/>
                    <a:pt x="495" y="30"/>
                  </a:cubicBezTo>
                  <a:cubicBezTo>
                    <a:pt x="495" y="11"/>
                    <a:pt x="486" y="1"/>
                    <a:pt x="470" y="0"/>
                  </a:cubicBezTo>
                  <a:cubicBezTo>
                    <a:pt x="453" y="1"/>
                    <a:pt x="444" y="11"/>
                    <a:pt x="443" y="30"/>
                  </a:cubicBezTo>
                  <a:cubicBezTo>
                    <a:pt x="444" y="48"/>
                    <a:pt x="452" y="57"/>
                    <a:pt x="470" y="58"/>
                  </a:cubicBezTo>
                  <a:close/>
                  <a:moveTo>
                    <a:pt x="470" y="9"/>
                  </a:moveTo>
                  <a:cubicBezTo>
                    <a:pt x="479" y="9"/>
                    <a:pt x="483" y="16"/>
                    <a:pt x="483" y="30"/>
                  </a:cubicBezTo>
                  <a:cubicBezTo>
                    <a:pt x="483" y="43"/>
                    <a:pt x="479" y="50"/>
                    <a:pt x="470" y="50"/>
                  </a:cubicBezTo>
                  <a:cubicBezTo>
                    <a:pt x="460" y="50"/>
                    <a:pt x="456" y="43"/>
                    <a:pt x="456" y="30"/>
                  </a:cubicBezTo>
                  <a:cubicBezTo>
                    <a:pt x="456" y="16"/>
                    <a:pt x="460" y="9"/>
                    <a:pt x="470" y="9"/>
                  </a:cubicBezTo>
                  <a:close/>
                  <a:moveTo>
                    <a:pt x="567" y="57"/>
                  </a:moveTo>
                  <a:cubicBezTo>
                    <a:pt x="567" y="2"/>
                    <a:pt x="567" y="2"/>
                    <a:pt x="567" y="2"/>
                  </a:cubicBezTo>
                  <a:cubicBezTo>
                    <a:pt x="556" y="2"/>
                    <a:pt x="556" y="2"/>
                    <a:pt x="556" y="2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56" y="45"/>
                    <a:pt x="556" y="45"/>
                    <a:pt x="556" y="45"/>
                  </a:cubicBezTo>
                  <a:cubicBezTo>
                    <a:pt x="535" y="2"/>
                    <a:pt x="535" y="2"/>
                    <a:pt x="535" y="2"/>
                  </a:cubicBezTo>
                  <a:cubicBezTo>
                    <a:pt x="518" y="2"/>
                    <a:pt x="518" y="2"/>
                    <a:pt x="518" y="2"/>
                  </a:cubicBezTo>
                  <a:cubicBezTo>
                    <a:pt x="518" y="57"/>
                    <a:pt x="518" y="57"/>
                    <a:pt x="518" y="57"/>
                  </a:cubicBezTo>
                  <a:cubicBezTo>
                    <a:pt x="528" y="57"/>
                    <a:pt x="528" y="57"/>
                    <a:pt x="528" y="57"/>
                  </a:cubicBezTo>
                  <a:cubicBezTo>
                    <a:pt x="528" y="11"/>
                    <a:pt x="528" y="11"/>
                    <a:pt x="528" y="11"/>
                  </a:cubicBezTo>
                  <a:cubicBezTo>
                    <a:pt x="529" y="11"/>
                    <a:pt x="529" y="11"/>
                    <a:pt x="529" y="11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7" y="57"/>
                    <a:pt x="567" y="57"/>
                    <a:pt x="567" y="57"/>
                  </a:cubicBezTo>
                  <a:close/>
                  <a:moveTo>
                    <a:pt x="627" y="37"/>
                  </a:moveTo>
                  <a:cubicBezTo>
                    <a:pt x="627" y="48"/>
                    <a:pt x="627" y="48"/>
                    <a:pt x="627" y="48"/>
                  </a:cubicBezTo>
                  <a:cubicBezTo>
                    <a:pt x="626" y="49"/>
                    <a:pt x="626" y="49"/>
                    <a:pt x="626" y="48"/>
                  </a:cubicBezTo>
                  <a:cubicBezTo>
                    <a:pt x="622" y="49"/>
                    <a:pt x="619" y="50"/>
                    <a:pt x="616" y="50"/>
                  </a:cubicBezTo>
                  <a:cubicBezTo>
                    <a:pt x="606" y="49"/>
                    <a:pt x="601" y="43"/>
                    <a:pt x="600" y="30"/>
                  </a:cubicBezTo>
                  <a:cubicBezTo>
                    <a:pt x="601" y="16"/>
                    <a:pt x="606" y="9"/>
                    <a:pt x="616" y="9"/>
                  </a:cubicBezTo>
                  <a:cubicBezTo>
                    <a:pt x="623" y="9"/>
                    <a:pt x="627" y="12"/>
                    <a:pt x="627" y="18"/>
                  </a:cubicBezTo>
                  <a:cubicBezTo>
                    <a:pt x="639" y="18"/>
                    <a:pt x="639" y="18"/>
                    <a:pt x="639" y="18"/>
                  </a:cubicBezTo>
                  <a:cubicBezTo>
                    <a:pt x="639" y="6"/>
                    <a:pt x="631" y="0"/>
                    <a:pt x="614" y="0"/>
                  </a:cubicBezTo>
                  <a:cubicBezTo>
                    <a:pt x="597" y="2"/>
                    <a:pt x="588" y="11"/>
                    <a:pt x="588" y="30"/>
                  </a:cubicBezTo>
                  <a:cubicBezTo>
                    <a:pt x="588" y="47"/>
                    <a:pt x="597" y="57"/>
                    <a:pt x="614" y="58"/>
                  </a:cubicBezTo>
                  <a:cubicBezTo>
                    <a:pt x="619" y="58"/>
                    <a:pt x="623" y="58"/>
                    <a:pt x="626" y="57"/>
                  </a:cubicBezTo>
                  <a:cubicBezTo>
                    <a:pt x="630" y="57"/>
                    <a:pt x="634" y="57"/>
                    <a:pt x="638" y="55"/>
                  </a:cubicBezTo>
                  <a:cubicBezTo>
                    <a:pt x="638" y="27"/>
                    <a:pt x="638" y="27"/>
                    <a:pt x="638" y="27"/>
                  </a:cubicBezTo>
                  <a:cubicBezTo>
                    <a:pt x="616" y="27"/>
                    <a:pt x="616" y="27"/>
                    <a:pt x="616" y="27"/>
                  </a:cubicBezTo>
                  <a:cubicBezTo>
                    <a:pt x="616" y="37"/>
                    <a:pt x="616" y="37"/>
                    <a:pt x="616" y="37"/>
                  </a:cubicBezTo>
                  <a:cubicBezTo>
                    <a:pt x="627" y="37"/>
                    <a:pt x="627" y="37"/>
                    <a:pt x="627" y="37"/>
                  </a:cubicBezTo>
                  <a:close/>
                  <a:moveTo>
                    <a:pt x="716" y="2"/>
                  </a:moveTo>
                  <a:cubicBezTo>
                    <a:pt x="716" y="32"/>
                    <a:pt x="716" y="32"/>
                    <a:pt x="716" y="32"/>
                  </a:cubicBezTo>
                  <a:cubicBezTo>
                    <a:pt x="716" y="39"/>
                    <a:pt x="715" y="43"/>
                    <a:pt x="713" y="45"/>
                  </a:cubicBezTo>
                  <a:cubicBezTo>
                    <a:pt x="712" y="48"/>
                    <a:pt x="708" y="50"/>
                    <a:pt x="704" y="50"/>
                  </a:cubicBezTo>
                  <a:cubicBezTo>
                    <a:pt x="699" y="50"/>
                    <a:pt x="696" y="48"/>
                    <a:pt x="694" y="45"/>
                  </a:cubicBezTo>
                  <a:cubicBezTo>
                    <a:pt x="692" y="43"/>
                    <a:pt x="692" y="39"/>
                    <a:pt x="692" y="32"/>
                  </a:cubicBezTo>
                  <a:cubicBezTo>
                    <a:pt x="692" y="2"/>
                    <a:pt x="692" y="2"/>
                    <a:pt x="692" y="2"/>
                  </a:cubicBezTo>
                  <a:cubicBezTo>
                    <a:pt x="680" y="2"/>
                    <a:pt x="680" y="2"/>
                    <a:pt x="680" y="2"/>
                  </a:cubicBezTo>
                  <a:cubicBezTo>
                    <a:pt x="680" y="36"/>
                    <a:pt x="680" y="36"/>
                    <a:pt x="680" y="36"/>
                  </a:cubicBezTo>
                  <a:cubicBezTo>
                    <a:pt x="680" y="50"/>
                    <a:pt x="688" y="57"/>
                    <a:pt x="704" y="58"/>
                  </a:cubicBezTo>
                  <a:cubicBezTo>
                    <a:pt x="719" y="57"/>
                    <a:pt x="727" y="50"/>
                    <a:pt x="728" y="36"/>
                  </a:cubicBezTo>
                  <a:cubicBezTo>
                    <a:pt x="728" y="2"/>
                    <a:pt x="728" y="2"/>
                    <a:pt x="728" y="2"/>
                  </a:cubicBezTo>
                  <a:cubicBezTo>
                    <a:pt x="716" y="2"/>
                    <a:pt x="716" y="2"/>
                    <a:pt x="716" y="2"/>
                  </a:cubicBezTo>
                  <a:close/>
                  <a:moveTo>
                    <a:pt x="801" y="57"/>
                  </a:moveTo>
                  <a:cubicBezTo>
                    <a:pt x="801" y="2"/>
                    <a:pt x="801" y="2"/>
                    <a:pt x="801" y="2"/>
                  </a:cubicBezTo>
                  <a:cubicBezTo>
                    <a:pt x="790" y="2"/>
                    <a:pt x="790" y="2"/>
                    <a:pt x="790" y="2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90" y="45"/>
                    <a:pt x="790" y="45"/>
                    <a:pt x="790" y="45"/>
                  </a:cubicBezTo>
                  <a:cubicBezTo>
                    <a:pt x="769" y="2"/>
                    <a:pt x="769" y="2"/>
                    <a:pt x="769" y="2"/>
                  </a:cubicBezTo>
                  <a:cubicBezTo>
                    <a:pt x="752" y="2"/>
                    <a:pt x="752" y="2"/>
                    <a:pt x="752" y="2"/>
                  </a:cubicBezTo>
                  <a:cubicBezTo>
                    <a:pt x="752" y="57"/>
                    <a:pt x="752" y="57"/>
                    <a:pt x="752" y="57"/>
                  </a:cubicBezTo>
                  <a:cubicBezTo>
                    <a:pt x="763" y="57"/>
                    <a:pt x="763" y="57"/>
                    <a:pt x="763" y="57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63" y="11"/>
                    <a:pt x="763" y="11"/>
                    <a:pt x="763" y="11"/>
                  </a:cubicBezTo>
                  <a:cubicBezTo>
                    <a:pt x="784" y="57"/>
                    <a:pt x="784" y="57"/>
                    <a:pt x="784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836" y="2"/>
                  </a:moveTo>
                  <a:cubicBezTo>
                    <a:pt x="824" y="2"/>
                    <a:pt x="824" y="2"/>
                    <a:pt x="824" y="2"/>
                  </a:cubicBezTo>
                  <a:cubicBezTo>
                    <a:pt x="824" y="57"/>
                    <a:pt x="824" y="57"/>
                    <a:pt x="824" y="57"/>
                  </a:cubicBezTo>
                  <a:cubicBezTo>
                    <a:pt x="836" y="57"/>
                    <a:pt x="836" y="57"/>
                    <a:pt x="836" y="57"/>
                  </a:cubicBezTo>
                  <a:cubicBezTo>
                    <a:pt x="836" y="2"/>
                    <a:pt x="836" y="2"/>
                    <a:pt x="836" y="2"/>
                  </a:cubicBezTo>
                  <a:close/>
                  <a:moveTo>
                    <a:pt x="875" y="57"/>
                  </a:moveTo>
                  <a:cubicBezTo>
                    <a:pt x="888" y="57"/>
                    <a:pt x="888" y="57"/>
                    <a:pt x="888" y="57"/>
                  </a:cubicBezTo>
                  <a:cubicBezTo>
                    <a:pt x="908" y="2"/>
                    <a:pt x="908" y="2"/>
                    <a:pt x="908" y="2"/>
                  </a:cubicBezTo>
                  <a:cubicBezTo>
                    <a:pt x="896" y="2"/>
                    <a:pt x="896" y="2"/>
                    <a:pt x="896" y="2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68" y="2"/>
                    <a:pt x="868" y="2"/>
                    <a:pt x="868" y="2"/>
                  </a:cubicBezTo>
                  <a:cubicBezTo>
                    <a:pt x="855" y="2"/>
                    <a:pt x="855" y="2"/>
                    <a:pt x="855" y="2"/>
                  </a:cubicBezTo>
                  <a:cubicBezTo>
                    <a:pt x="875" y="57"/>
                    <a:pt x="875" y="57"/>
                    <a:pt x="875" y="57"/>
                  </a:cubicBezTo>
                  <a:close/>
                  <a:moveTo>
                    <a:pt x="927" y="57"/>
                  </a:moveTo>
                  <a:cubicBezTo>
                    <a:pt x="964" y="57"/>
                    <a:pt x="964" y="57"/>
                    <a:pt x="964" y="57"/>
                  </a:cubicBezTo>
                  <a:cubicBezTo>
                    <a:pt x="964" y="48"/>
                    <a:pt x="964" y="48"/>
                    <a:pt x="964" y="48"/>
                  </a:cubicBezTo>
                  <a:cubicBezTo>
                    <a:pt x="939" y="48"/>
                    <a:pt x="939" y="48"/>
                    <a:pt x="939" y="48"/>
                  </a:cubicBezTo>
                  <a:cubicBezTo>
                    <a:pt x="939" y="33"/>
                    <a:pt x="939" y="33"/>
                    <a:pt x="939" y="33"/>
                  </a:cubicBezTo>
                  <a:cubicBezTo>
                    <a:pt x="962" y="33"/>
                    <a:pt x="962" y="33"/>
                    <a:pt x="962" y="33"/>
                  </a:cubicBezTo>
                  <a:cubicBezTo>
                    <a:pt x="962" y="24"/>
                    <a:pt x="962" y="24"/>
                    <a:pt x="962" y="24"/>
                  </a:cubicBezTo>
                  <a:cubicBezTo>
                    <a:pt x="939" y="24"/>
                    <a:pt x="939" y="24"/>
                    <a:pt x="939" y="24"/>
                  </a:cubicBezTo>
                  <a:cubicBezTo>
                    <a:pt x="939" y="11"/>
                    <a:pt x="939" y="11"/>
                    <a:pt x="939" y="11"/>
                  </a:cubicBezTo>
                  <a:cubicBezTo>
                    <a:pt x="963" y="11"/>
                    <a:pt x="963" y="11"/>
                    <a:pt x="963" y="11"/>
                  </a:cubicBezTo>
                  <a:cubicBezTo>
                    <a:pt x="963" y="2"/>
                    <a:pt x="963" y="2"/>
                    <a:pt x="963" y="2"/>
                  </a:cubicBezTo>
                  <a:cubicBezTo>
                    <a:pt x="927" y="2"/>
                    <a:pt x="927" y="2"/>
                    <a:pt x="927" y="2"/>
                  </a:cubicBezTo>
                  <a:cubicBezTo>
                    <a:pt x="927" y="57"/>
                    <a:pt x="927" y="57"/>
                    <a:pt x="927" y="57"/>
                  </a:cubicBezTo>
                  <a:close/>
                  <a:moveTo>
                    <a:pt x="998" y="11"/>
                  </a:moveTo>
                  <a:cubicBezTo>
                    <a:pt x="1008" y="11"/>
                    <a:pt x="1008" y="11"/>
                    <a:pt x="1008" y="11"/>
                  </a:cubicBezTo>
                  <a:cubicBezTo>
                    <a:pt x="1014" y="11"/>
                    <a:pt x="1016" y="13"/>
                    <a:pt x="1016" y="18"/>
                  </a:cubicBezTo>
                  <a:cubicBezTo>
                    <a:pt x="1016" y="23"/>
                    <a:pt x="1014" y="26"/>
                    <a:pt x="1008" y="26"/>
                  </a:cubicBezTo>
                  <a:cubicBezTo>
                    <a:pt x="998" y="26"/>
                    <a:pt x="998" y="26"/>
                    <a:pt x="998" y="26"/>
                  </a:cubicBezTo>
                  <a:cubicBezTo>
                    <a:pt x="998" y="11"/>
                    <a:pt x="998" y="11"/>
                    <a:pt x="998" y="11"/>
                  </a:cubicBezTo>
                  <a:close/>
                  <a:moveTo>
                    <a:pt x="998" y="35"/>
                  </a:moveTo>
                  <a:cubicBezTo>
                    <a:pt x="1011" y="35"/>
                    <a:pt x="1011" y="35"/>
                    <a:pt x="1011" y="35"/>
                  </a:cubicBezTo>
                  <a:cubicBezTo>
                    <a:pt x="1014" y="35"/>
                    <a:pt x="1015" y="37"/>
                    <a:pt x="1016" y="42"/>
                  </a:cubicBezTo>
                  <a:cubicBezTo>
                    <a:pt x="1016" y="47"/>
                    <a:pt x="1017" y="52"/>
                    <a:pt x="1018" y="57"/>
                  </a:cubicBezTo>
                  <a:cubicBezTo>
                    <a:pt x="1031" y="57"/>
                    <a:pt x="1031" y="57"/>
                    <a:pt x="1031" y="57"/>
                  </a:cubicBezTo>
                  <a:cubicBezTo>
                    <a:pt x="1029" y="55"/>
                    <a:pt x="1028" y="51"/>
                    <a:pt x="1028" y="44"/>
                  </a:cubicBezTo>
                  <a:cubicBezTo>
                    <a:pt x="1028" y="44"/>
                    <a:pt x="1028" y="43"/>
                    <a:pt x="1027" y="42"/>
                  </a:cubicBezTo>
                  <a:cubicBezTo>
                    <a:pt x="1027" y="34"/>
                    <a:pt x="1024" y="30"/>
                    <a:pt x="1018" y="30"/>
                  </a:cubicBezTo>
                  <a:cubicBezTo>
                    <a:pt x="1018" y="30"/>
                    <a:pt x="1018" y="30"/>
                    <a:pt x="1018" y="30"/>
                  </a:cubicBezTo>
                  <a:cubicBezTo>
                    <a:pt x="1025" y="28"/>
                    <a:pt x="1029" y="23"/>
                    <a:pt x="1029" y="16"/>
                  </a:cubicBezTo>
                  <a:cubicBezTo>
                    <a:pt x="1029" y="7"/>
                    <a:pt x="1022" y="2"/>
                    <a:pt x="1010" y="2"/>
                  </a:cubicBezTo>
                  <a:cubicBezTo>
                    <a:pt x="987" y="2"/>
                    <a:pt x="987" y="2"/>
                    <a:pt x="987" y="2"/>
                  </a:cubicBezTo>
                  <a:cubicBezTo>
                    <a:pt x="987" y="57"/>
                    <a:pt x="987" y="57"/>
                    <a:pt x="987" y="57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35"/>
                    <a:pt x="998" y="35"/>
                    <a:pt x="998" y="35"/>
                  </a:cubicBezTo>
                  <a:close/>
                  <a:moveTo>
                    <a:pt x="1092" y="18"/>
                  </a:moveTo>
                  <a:cubicBezTo>
                    <a:pt x="1091" y="7"/>
                    <a:pt x="1085" y="1"/>
                    <a:pt x="1073" y="0"/>
                  </a:cubicBezTo>
                  <a:cubicBezTo>
                    <a:pt x="1059" y="1"/>
                    <a:pt x="1051" y="7"/>
                    <a:pt x="1050" y="19"/>
                  </a:cubicBezTo>
                  <a:cubicBezTo>
                    <a:pt x="1050" y="26"/>
                    <a:pt x="1056" y="31"/>
                    <a:pt x="1068" y="34"/>
                  </a:cubicBezTo>
                  <a:cubicBezTo>
                    <a:pt x="1069" y="34"/>
                    <a:pt x="1069" y="34"/>
                    <a:pt x="1070" y="35"/>
                  </a:cubicBezTo>
                  <a:cubicBezTo>
                    <a:pt x="1077" y="36"/>
                    <a:pt x="1081" y="39"/>
                    <a:pt x="1081" y="42"/>
                  </a:cubicBezTo>
                  <a:cubicBezTo>
                    <a:pt x="1081" y="47"/>
                    <a:pt x="1077" y="49"/>
                    <a:pt x="1070" y="50"/>
                  </a:cubicBezTo>
                  <a:cubicBezTo>
                    <a:pt x="1064" y="49"/>
                    <a:pt x="1061" y="46"/>
                    <a:pt x="1061" y="39"/>
                  </a:cubicBezTo>
                  <a:cubicBezTo>
                    <a:pt x="1049" y="39"/>
                    <a:pt x="1049" y="39"/>
                    <a:pt x="1049" y="39"/>
                  </a:cubicBezTo>
                  <a:cubicBezTo>
                    <a:pt x="1049" y="52"/>
                    <a:pt x="1056" y="58"/>
                    <a:pt x="1070" y="58"/>
                  </a:cubicBezTo>
                  <a:cubicBezTo>
                    <a:pt x="1085" y="57"/>
                    <a:pt x="1093" y="51"/>
                    <a:pt x="1093" y="40"/>
                  </a:cubicBezTo>
                  <a:cubicBezTo>
                    <a:pt x="1093" y="32"/>
                    <a:pt x="1087" y="27"/>
                    <a:pt x="1074" y="24"/>
                  </a:cubicBezTo>
                  <a:cubicBezTo>
                    <a:pt x="1073" y="24"/>
                    <a:pt x="1073" y="24"/>
                    <a:pt x="1073" y="24"/>
                  </a:cubicBezTo>
                  <a:cubicBezTo>
                    <a:pt x="1066" y="23"/>
                    <a:pt x="1062" y="21"/>
                    <a:pt x="1063" y="16"/>
                  </a:cubicBezTo>
                  <a:cubicBezTo>
                    <a:pt x="1063" y="12"/>
                    <a:pt x="1066" y="10"/>
                    <a:pt x="1072" y="9"/>
                  </a:cubicBezTo>
                  <a:cubicBezTo>
                    <a:pt x="1077" y="9"/>
                    <a:pt x="1080" y="12"/>
                    <a:pt x="1080" y="18"/>
                  </a:cubicBezTo>
                  <a:cubicBezTo>
                    <a:pt x="1092" y="18"/>
                    <a:pt x="1092" y="18"/>
                    <a:pt x="1092" y="18"/>
                  </a:cubicBezTo>
                  <a:close/>
                  <a:moveTo>
                    <a:pt x="1127" y="2"/>
                  </a:moveTo>
                  <a:cubicBezTo>
                    <a:pt x="1115" y="2"/>
                    <a:pt x="1115" y="2"/>
                    <a:pt x="1115" y="2"/>
                  </a:cubicBezTo>
                  <a:cubicBezTo>
                    <a:pt x="1115" y="57"/>
                    <a:pt x="1115" y="57"/>
                    <a:pt x="1115" y="57"/>
                  </a:cubicBezTo>
                  <a:cubicBezTo>
                    <a:pt x="1127" y="57"/>
                    <a:pt x="1127" y="57"/>
                    <a:pt x="1127" y="57"/>
                  </a:cubicBezTo>
                  <a:cubicBezTo>
                    <a:pt x="1127" y="2"/>
                    <a:pt x="1127" y="2"/>
                    <a:pt x="1127" y="2"/>
                  </a:cubicBezTo>
                  <a:close/>
                  <a:moveTo>
                    <a:pt x="1146" y="11"/>
                  </a:moveTo>
                  <a:cubicBezTo>
                    <a:pt x="1162" y="11"/>
                    <a:pt x="1162" y="11"/>
                    <a:pt x="1162" y="11"/>
                  </a:cubicBezTo>
                  <a:cubicBezTo>
                    <a:pt x="1162" y="57"/>
                    <a:pt x="1162" y="57"/>
                    <a:pt x="1162" y="57"/>
                  </a:cubicBezTo>
                  <a:cubicBezTo>
                    <a:pt x="1174" y="57"/>
                    <a:pt x="1174" y="57"/>
                    <a:pt x="1174" y="57"/>
                  </a:cubicBezTo>
                  <a:cubicBezTo>
                    <a:pt x="1174" y="11"/>
                    <a:pt x="1174" y="11"/>
                    <a:pt x="1174" y="11"/>
                  </a:cubicBezTo>
                  <a:cubicBezTo>
                    <a:pt x="1190" y="11"/>
                    <a:pt x="1190" y="11"/>
                    <a:pt x="1190" y="11"/>
                  </a:cubicBezTo>
                  <a:cubicBezTo>
                    <a:pt x="1190" y="2"/>
                    <a:pt x="1190" y="2"/>
                    <a:pt x="1190" y="2"/>
                  </a:cubicBezTo>
                  <a:cubicBezTo>
                    <a:pt x="1146" y="2"/>
                    <a:pt x="1146" y="2"/>
                    <a:pt x="1146" y="2"/>
                  </a:cubicBezTo>
                  <a:cubicBezTo>
                    <a:pt x="1146" y="11"/>
                    <a:pt x="1146" y="11"/>
                    <a:pt x="1146" y="11"/>
                  </a:cubicBezTo>
                  <a:close/>
                  <a:moveTo>
                    <a:pt x="1224" y="57"/>
                  </a:moveTo>
                  <a:cubicBezTo>
                    <a:pt x="1236" y="57"/>
                    <a:pt x="1236" y="57"/>
                    <a:pt x="1236" y="57"/>
                  </a:cubicBezTo>
                  <a:cubicBezTo>
                    <a:pt x="1236" y="39"/>
                    <a:pt x="1236" y="39"/>
                    <a:pt x="1236" y="39"/>
                  </a:cubicBezTo>
                  <a:cubicBezTo>
                    <a:pt x="1254" y="2"/>
                    <a:pt x="1254" y="2"/>
                    <a:pt x="1254" y="2"/>
                  </a:cubicBezTo>
                  <a:cubicBezTo>
                    <a:pt x="1242" y="2"/>
                    <a:pt x="1242" y="2"/>
                    <a:pt x="1242" y="2"/>
                  </a:cubicBezTo>
                  <a:cubicBezTo>
                    <a:pt x="1231" y="27"/>
                    <a:pt x="1231" y="27"/>
                    <a:pt x="1231" y="27"/>
                  </a:cubicBezTo>
                  <a:cubicBezTo>
                    <a:pt x="1220" y="2"/>
                    <a:pt x="1220" y="2"/>
                    <a:pt x="1220" y="2"/>
                  </a:cubicBezTo>
                  <a:cubicBezTo>
                    <a:pt x="1206" y="2"/>
                    <a:pt x="1206" y="2"/>
                    <a:pt x="1206" y="2"/>
                  </a:cubicBezTo>
                  <a:cubicBezTo>
                    <a:pt x="1224" y="39"/>
                    <a:pt x="1224" y="39"/>
                    <a:pt x="1224" y="39"/>
                  </a:cubicBezTo>
                  <a:cubicBezTo>
                    <a:pt x="1224" y="57"/>
                    <a:pt x="1224" y="57"/>
                    <a:pt x="1224" y="57"/>
                  </a:cubicBezTo>
                  <a:close/>
                  <a:moveTo>
                    <a:pt x="1315" y="58"/>
                  </a:moveTo>
                  <a:cubicBezTo>
                    <a:pt x="1332" y="57"/>
                    <a:pt x="1340" y="48"/>
                    <a:pt x="1341" y="30"/>
                  </a:cubicBezTo>
                  <a:cubicBezTo>
                    <a:pt x="1340" y="11"/>
                    <a:pt x="1332" y="1"/>
                    <a:pt x="1315" y="0"/>
                  </a:cubicBezTo>
                  <a:cubicBezTo>
                    <a:pt x="1298" y="1"/>
                    <a:pt x="1289" y="11"/>
                    <a:pt x="1289" y="30"/>
                  </a:cubicBezTo>
                  <a:cubicBezTo>
                    <a:pt x="1289" y="48"/>
                    <a:pt x="1298" y="57"/>
                    <a:pt x="1315" y="58"/>
                  </a:cubicBezTo>
                  <a:close/>
                  <a:moveTo>
                    <a:pt x="1315" y="9"/>
                  </a:moveTo>
                  <a:cubicBezTo>
                    <a:pt x="1324" y="9"/>
                    <a:pt x="1329" y="16"/>
                    <a:pt x="1329" y="30"/>
                  </a:cubicBezTo>
                  <a:cubicBezTo>
                    <a:pt x="1329" y="43"/>
                    <a:pt x="1324" y="50"/>
                    <a:pt x="1315" y="50"/>
                  </a:cubicBezTo>
                  <a:cubicBezTo>
                    <a:pt x="1306" y="50"/>
                    <a:pt x="1301" y="43"/>
                    <a:pt x="1301" y="30"/>
                  </a:cubicBezTo>
                  <a:cubicBezTo>
                    <a:pt x="1301" y="16"/>
                    <a:pt x="1306" y="9"/>
                    <a:pt x="1315" y="9"/>
                  </a:cubicBezTo>
                  <a:close/>
                  <a:moveTo>
                    <a:pt x="1375" y="57"/>
                  </a:moveTo>
                  <a:cubicBezTo>
                    <a:pt x="1375" y="33"/>
                    <a:pt x="1375" y="33"/>
                    <a:pt x="1375" y="33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397" y="24"/>
                    <a:pt x="1397" y="24"/>
                    <a:pt x="1397" y="24"/>
                  </a:cubicBezTo>
                  <a:cubicBezTo>
                    <a:pt x="1375" y="24"/>
                    <a:pt x="1375" y="24"/>
                    <a:pt x="1375" y="24"/>
                  </a:cubicBezTo>
                  <a:cubicBezTo>
                    <a:pt x="1375" y="11"/>
                    <a:pt x="1375" y="11"/>
                    <a:pt x="1375" y="11"/>
                  </a:cubicBezTo>
                  <a:cubicBezTo>
                    <a:pt x="1399" y="11"/>
                    <a:pt x="1399" y="11"/>
                    <a:pt x="1399" y="11"/>
                  </a:cubicBezTo>
                  <a:cubicBezTo>
                    <a:pt x="1399" y="2"/>
                    <a:pt x="1399" y="2"/>
                    <a:pt x="1399" y="2"/>
                  </a:cubicBezTo>
                  <a:cubicBezTo>
                    <a:pt x="1363" y="2"/>
                    <a:pt x="1363" y="2"/>
                    <a:pt x="1363" y="2"/>
                  </a:cubicBezTo>
                  <a:cubicBezTo>
                    <a:pt x="1363" y="57"/>
                    <a:pt x="1363" y="57"/>
                    <a:pt x="1363" y="57"/>
                  </a:cubicBezTo>
                  <a:cubicBezTo>
                    <a:pt x="1375" y="57"/>
                    <a:pt x="1375" y="57"/>
                    <a:pt x="1375" y="57"/>
                  </a:cubicBezTo>
                  <a:close/>
                  <a:moveTo>
                    <a:pt x="1431" y="11"/>
                  </a:moveTo>
                  <a:cubicBezTo>
                    <a:pt x="1448" y="11"/>
                    <a:pt x="1448" y="11"/>
                    <a:pt x="1448" y="11"/>
                  </a:cubicBezTo>
                  <a:cubicBezTo>
                    <a:pt x="1448" y="57"/>
                    <a:pt x="1448" y="57"/>
                    <a:pt x="1448" y="57"/>
                  </a:cubicBezTo>
                  <a:cubicBezTo>
                    <a:pt x="1459" y="57"/>
                    <a:pt x="1459" y="57"/>
                    <a:pt x="1459" y="57"/>
                  </a:cubicBezTo>
                  <a:cubicBezTo>
                    <a:pt x="1459" y="11"/>
                    <a:pt x="1459" y="11"/>
                    <a:pt x="1459" y="11"/>
                  </a:cubicBezTo>
                  <a:cubicBezTo>
                    <a:pt x="1476" y="11"/>
                    <a:pt x="1476" y="11"/>
                    <a:pt x="1476" y="11"/>
                  </a:cubicBezTo>
                  <a:cubicBezTo>
                    <a:pt x="1476" y="2"/>
                    <a:pt x="1476" y="2"/>
                    <a:pt x="1476" y="2"/>
                  </a:cubicBezTo>
                  <a:cubicBezTo>
                    <a:pt x="1431" y="2"/>
                    <a:pt x="1431" y="2"/>
                    <a:pt x="1431" y="2"/>
                  </a:cubicBezTo>
                  <a:cubicBezTo>
                    <a:pt x="1431" y="11"/>
                    <a:pt x="1431" y="11"/>
                    <a:pt x="1431" y="11"/>
                  </a:cubicBezTo>
                  <a:close/>
                  <a:moveTo>
                    <a:pt x="1495" y="57"/>
                  </a:moveTo>
                  <a:cubicBezTo>
                    <a:pt x="1532" y="57"/>
                    <a:pt x="1532" y="57"/>
                    <a:pt x="1532" y="57"/>
                  </a:cubicBezTo>
                  <a:cubicBezTo>
                    <a:pt x="1532" y="48"/>
                    <a:pt x="1532" y="48"/>
                    <a:pt x="1532" y="48"/>
                  </a:cubicBezTo>
                  <a:cubicBezTo>
                    <a:pt x="1507" y="48"/>
                    <a:pt x="1507" y="48"/>
                    <a:pt x="1507" y="48"/>
                  </a:cubicBezTo>
                  <a:cubicBezTo>
                    <a:pt x="1507" y="33"/>
                    <a:pt x="1507" y="33"/>
                    <a:pt x="1507" y="33"/>
                  </a:cubicBezTo>
                  <a:cubicBezTo>
                    <a:pt x="1530" y="33"/>
                    <a:pt x="1530" y="33"/>
                    <a:pt x="1530" y="33"/>
                  </a:cubicBezTo>
                  <a:cubicBezTo>
                    <a:pt x="1530" y="24"/>
                    <a:pt x="1530" y="24"/>
                    <a:pt x="1530" y="24"/>
                  </a:cubicBezTo>
                  <a:cubicBezTo>
                    <a:pt x="1507" y="24"/>
                    <a:pt x="1507" y="24"/>
                    <a:pt x="1507" y="24"/>
                  </a:cubicBezTo>
                  <a:cubicBezTo>
                    <a:pt x="1507" y="11"/>
                    <a:pt x="1507" y="11"/>
                    <a:pt x="1507" y="11"/>
                  </a:cubicBezTo>
                  <a:cubicBezTo>
                    <a:pt x="1531" y="11"/>
                    <a:pt x="1531" y="11"/>
                    <a:pt x="1531" y="11"/>
                  </a:cubicBezTo>
                  <a:cubicBezTo>
                    <a:pt x="1531" y="2"/>
                    <a:pt x="1531" y="2"/>
                    <a:pt x="1531" y="2"/>
                  </a:cubicBezTo>
                  <a:cubicBezTo>
                    <a:pt x="1495" y="2"/>
                    <a:pt x="1495" y="2"/>
                    <a:pt x="1495" y="2"/>
                  </a:cubicBezTo>
                  <a:cubicBezTo>
                    <a:pt x="1495" y="57"/>
                    <a:pt x="1495" y="57"/>
                    <a:pt x="1495" y="57"/>
                  </a:cubicBezTo>
                  <a:close/>
                  <a:moveTo>
                    <a:pt x="1599" y="20"/>
                  </a:moveTo>
                  <a:cubicBezTo>
                    <a:pt x="1598" y="7"/>
                    <a:pt x="1590" y="1"/>
                    <a:pt x="1576" y="0"/>
                  </a:cubicBezTo>
                  <a:cubicBezTo>
                    <a:pt x="1561" y="1"/>
                    <a:pt x="1553" y="11"/>
                    <a:pt x="1553" y="30"/>
                  </a:cubicBezTo>
                  <a:cubicBezTo>
                    <a:pt x="1553" y="48"/>
                    <a:pt x="1561" y="57"/>
                    <a:pt x="1576" y="58"/>
                  </a:cubicBezTo>
                  <a:cubicBezTo>
                    <a:pt x="1590" y="58"/>
                    <a:pt x="1598" y="51"/>
                    <a:pt x="1599" y="39"/>
                  </a:cubicBezTo>
                  <a:cubicBezTo>
                    <a:pt x="1586" y="39"/>
                    <a:pt x="1586" y="39"/>
                    <a:pt x="1586" y="39"/>
                  </a:cubicBezTo>
                  <a:cubicBezTo>
                    <a:pt x="1586" y="46"/>
                    <a:pt x="1583" y="49"/>
                    <a:pt x="1576" y="50"/>
                  </a:cubicBezTo>
                  <a:cubicBezTo>
                    <a:pt x="1569" y="49"/>
                    <a:pt x="1566" y="43"/>
                    <a:pt x="1565" y="30"/>
                  </a:cubicBezTo>
                  <a:cubicBezTo>
                    <a:pt x="1566" y="16"/>
                    <a:pt x="1569" y="10"/>
                    <a:pt x="1576" y="9"/>
                  </a:cubicBezTo>
                  <a:cubicBezTo>
                    <a:pt x="1582" y="9"/>
                    <a:pt x="1586" y="13"/>
                    <a:pt x="1586" y="20"/>
                  </a:cubicBezTo>
                  <a:cubicBezTo>
                    <a:pt x="1599" y="20"/>
                    <a:pt x="1599" y="20"/>
                    <a:pt x="1599" y="20"/>
                  </a:cubicBezTo>
                  <a:close/>
                  <a:moveTo>
                    <a:pt x="1631" y="57"/>
                  </a:moveTo>
                  <a:cubicBezTo>
                    <a:pt x="1631" y="33"/>
                    <a:pt x="1631" y="33"/>
                    <a:pt x="1631" y="33"/>
                  </a:cubicBezTo>
                  <a:cubicBezTo>
                    <a:pt x="1652" y="33"/>
                    <a:pt x="1652" y="33"/>
                    <a:pt x="1652" y="33"/>
                  </a:cubicBezTo>
                  <a:cubicBezTo>
                    <a:pt x="1652" y="57"/>
                    <a:pt x="1652" y="57"/>
                    <a:pt x="1652" y="57"/>
                  </a:cubicBezTo>
                  <a:cubicBezTo>
                    <a:pt x="1664" y="57"/>
                    <a:pt x="1664" y="57"/>
                    <a:pt x="1664" y="57"/>
                  </a:cubicBezTo>
                  <a:cubicBezTo>
                    <a:pt x="1664" y="2"/>
                    <a:pt x="1664" y="2"/>
                    <a:pt x="1664" y="2"/>
                  </a:cubicBezTo>
                  <a:cubicBezTo>
                    <a:pt x="1652" y="2"/>
                    <a:pt x="1652" y="2"/>
                    <a:pt x="1652" y="2"/>
                  </a:cubicBezTo>
                  <a:cubicBezTo>
                    <a:pt x="1652" y="24"/>
                    <a:pt x="1652" y="24"/>
                    <a:pt x="1652" y="24"/>
                  </a:cubicBezTo>
                  <a:cubicBezTo>
                    <a:pt x="1631" y="24"/>
                    <a:pt x="1631" y="24"/>
                    <a:pt x="1631" y="24"/>
                  </a:cubicBezTo>
                  <a:cubicBezTo>
                    <a:pt x="1631" y="2"/>
                    <a:pt x="1631" y="2"/>
                    <a:pt x="1631" y="2"/>
                  </a:cubicBezTo>
                  <a:cubicBezTo>
                    <a:pt x="1620" y="2"/>
                    <a:pt x="1620" y="2"/>
                    <a:pt x="1620" y="2"/>
                  </a:cubicBezTo>
                  <a:cubicBezTo>
                    <a:pt x="1620" y="57"/>
                    <a:pt x="1620" y="57"/>
                    <a:pt x="1620" y="57"/>
                  </a:cubicBezTo>
                  <a:cubicBezTo>
                    <a:pt x="1631" y="57"/>
                    <a:pt x="1631" y="57"/>
                    <a:pt x="1631" y="57"/>
                  </a:cubicBezTo>
                  <a:close/>
                  <a:moveTo>
                    <a:pt x="1737" y="57"/>
                  </a:moveTo>
                  <a:cubicBezTo>
                    <a:pt x="1737" y="2"/>
                    <a:pt x="1737" y="2"/>
                    <a:pt x="1737" y="2"/>
                  </a:cubicBezTo>
                  <a:cubicBezTo>
                    <a:pt x="1726" y="2"/>
                    <a:pt x="1726" y="2"/>
                    <a:pt x="1726" y="2"/>
                  </a:cubicBezTo>
                  <a:cubicBezTo>
                    <a:pt x="1726" y="45"/>
                    <a:pt x="1726" y="45"/>
                    <a:pt x="1726" y="45"/>
                  </a:cubicBezTo>
                  <a:cubicBezTo>
                    <a:pt x="1725" y="45"/>
                    <a:pt x="1725" y="45"/>
                    <a:pt x="1725" y="45"/>
                  </a:cubicBezTo>
                  <a:cubicBezTo>
                    <a:pt x="1705" y="2"/>
                    <a:pt x="1705" y="2"/>
                    <a:pt x="1705" y="2"/>
                  </a:cubicBezTo>
                  <a:cubicBezTo>
                    <a:pt x="1687" y="2"/>
                    <a:pt x="1687" y="2"/>
                    <a:pt x="1687" y="2"/>
                  </a:cubicBezTo>
                  <a:cubicBezTo>
                    <a:pt x="1687" y="57"/>
                    <a:pt x="1687" y="57"/>
                    <a:pt x="1687" y="57"/>
                  </a:cubicBezTo>
                  <a:cubicBezTo>
                    <a:pt x="1698" y="57"/>
                    <a:pt x="1698" y="57"/>
                    <a:pt x="1698" y="57"/>
                  </a:cubicBezTo>
                  <a:cubicBezTo>
                    <a:pt x="1698" y="11"/>
                    <a:pt x="1698" y="11"/>
                    <a:pt x="1698" y="11"/>
                  </a:cubicBezTo>
                  <a:cubicBezTo>
                    <a:pt x="1699" y="11"/>
                    <a:pt x="1699" y="11"/>
                    <a:pt x="1699" y="11"/>
                  </a:cubicBezTo>
                  <a:cubicBezTo>
                    <a:pt x="1720" y="57"/>
                    <a:pt x="1720" y="57"/>
                    <a:pt x="1720" y="57"/>
                  </a:cubicBezTo>
                  <a:cubicBezTo>
                    <a:pt x="1737" y="57"/>
                    <a:pt x="1737" y="57"/>
                    <a:pt x="1737" y="57"/>
                  </a:cubicBezTo>
                  <a:close/>
                  <a:moveTo>
                    <a:pt x="1784" y="58"/>
                  </a:moveTo>
                  <a:cubicBezTo>
                    <a:pt x="1801" y="57"/>
                    <a:pt x="1810" y="48"/>
                    <a:pt x="1810" y="30"/>
                  </a:cubicBezTo>
                  <a:cubicBezTo>
                    <a:pt x="1810" y="11"/>
                    <a:pt x="1801" y="1"/>
                    <a:pt x="1784" y="0"/>
                  </a:cubicBezTo>
                  <a:cubicBezTo>
                    <a:pt x="1767" y="1"/>
                    <a:pt x="1759" y="11"/>
                    <a:pt x="1758" y="30"/>
                  </a:cubicBezTo>
                  <a:cubicBezTo>
                    <a:pt x="1759" y="48"/>
                    <a:pt x="1767" y="57"/>
                    <a:pt x="1784" y="58"/>
                  </a:cubicBezTo>
                  <a:close/>
                  <a:moveTo>
                    <a:pt x="1784" y="9"/>
                  </a:moveTo>
                  <a:cubicBezTo>
                    <a:pt x="1793" y="9"/>
                    <a:pt x="1798" y="16"/>
                    <a:pt x="1798" y="30"/>
                  </a:cubicBezTo>
                  <a:cubicBezTo>
                    <a:pt x="1798" y="43"/>
                    <a:pt x="1793" y="50"/>
                    <a:pt x="1784" y="50"/>
                  </a:cubicBezTo>
                  <a:cubicBezTo>
                    <a:pt x="1775" y="50"/>
                    <a:pt x="1771" y="43"/>
                    <a:pt x="1771" y="30"/>
                  </a:cubicBezTo>
                  <a:cubicBezTo>
                    <a:pt x="1771" y="16"/>
                    <a:pt x="1775" y="9"/>
                    <a:pt x="1784" y="9"/>
                  </a:cubicBezTo>
                  <a:close/>
                  <a:moveTo>
                    <a:pt x="1868" y="57"/>
                  </a:moveTo>
                  <a:cubicBezTo>
                    <a:pt x="1868" y="48"/>
                    <a:pt x="1868" y="48"/>
                    <a:pt x="1868" y="48"/>
                  </a:cubicBezTo>
                  <a:cubicBezTo>
                    <a:pt x="1844" y="48"/>
                    <a:pt x="1844" y="48"/>
                    <a:pt x="1844" y="48"/>
                  </a:cubicBezTo>
                  <a:cubicBezTo>
                    <a:pt x="1844" y="2"/>
                    <a:pt x="1844" y="2"/>
                    <a:pt x="1844" y="2"/>
                  </a:cubicBezTo>
                  <a:cubicBezTo>
                    <a:pt x="1833" y="2"/>
                    <a:pt x="1833" y="2"/>
                    <a:pt x="1833" y="2"/>
                  </a:cubicBezTo>
                  <a:cubicBezTo>
                    <a:pt x="1833" y="57"/>
                    <a:pt x="1833" y="57"/>
                    <a:pt x="1833" y="57"/>
                  </a:cubicBezTo>
                  <a:cubicBezTo>
                    <a:pt x="1868" y="57"/>
                    <a:pt x="1868" y="57"/>
                    <a:pt x="1868" y="57"/>
                  </a:cubicBezTo>
                  <a:close/>
                  <a:moveTo>
                    <a:pt x="1913" y="58"/>
                  </a:moveTo>
                  <a:cubicBezTo>
                    <a:pt x="1929" y="57"/>
                    <a:pt x="1938" y="48"/>
                    <a:pt x="1939" y="30"/>
                  </a:cubicBezTo>
                  <a:cubicBezTo>
                    <a:pt x="1938" y="11"/>
                    <a:pt x="1929" y="1"/>
                    <a:pt x="1913" y="0"/>
                  </a:cubicBezTo>
                  <a:cubicBezTo>
                    <a:pt x="1896" y="1"/>
                    <a:pt x="1887" y="11"/>
                    <a:pt x="1886" y="30"/>
                  </a:cubicBezTo>
                  <a:cubicBezTo>
                    <a:pt x="1887" y="48"/>
                    <a:pt x="1896" y="57"/>
                    <a:pt x="1913" y="58"/>
                  </a:cubicBezTo>
                  <a:close/>
                  <a:moveTo>
                    <a:pt x="1913" y="9"/>
                  </a:moveTo>
                  <a:cubicBezTo>
                    <a:pt x="1922" y="9"/>
                    <a:pt x="1926" y="16"/>
                    <a:pt x="1926" y="30"/>
                  </a:cubicBezTo>
                  <a:cubicBezTo>
                    <a:pt x="1926" y="43"/>
                    <a:pt x="1922" y="50"/>
                    <a:pt x="1913" y="50"/>
                  </a:cubicBezTo>
                  <a:cubicBezTo>
                    <a:pt x="1903" y="50"/>
                    <a:pt x="1899" y="43"/>
                    <a:pt x="1899" y="30"/>
                  </a:cubicBezTo>
                  <a:cubicBezTo>
                    <a:pt x="1899" y="16"/>
                    <a:pt x="1903" y="9"/>
                    <a:pt x="1913" y="9"/>
                  </a:cubicBezTo>
                  <a:close/>
                  <a:moveTo>
                    <a:pt x="1997" y="37"/>
                  </a:moveTo>
                  <a:cubicBezTo>
                    <a:pt x="1997" y="48"/>
                    <a:pt x="1997" y="48"/>
                    <a:pt x="1997" y="48"/>
                  </a:cubicBezTo>
                  <a:cubicBezTo>
                    <a:pt x="1997" y="49"/>
                    <a:pt x="1997" y="49"/>
                    <a:pt x="1997" y="48"/>
                  </a:cubicBezTo>
                  <a:cubicBezTo>
                    <a:pt x="1993" y="49"/>
                    <a:pt x="1989" y="50"/>
                    <a:pt x="1986" y="50"/>
                  </a:cubicBezTo>
                  <a:cubicBezTo>
                    <a:pt x="1976" y="49"/>
                    <a:pt x="1971" y="43"/>
                    <a:pt x="1971" y="30"/>
                  </a:cubicBezTo>
                  <a:cubicBezTo>
                    <a:pt x="1971" y="16"/>
                    <a:pt x="1976" y="9"/>
                    <a:pt x="1986" y="9"/>
                  </a:cubicBezTo>
                  <a:cubicBezTo>
                    <a:pt x="1994" y="9"/>
                    <a:pt x="1997" y="12"/>
                    <a:pt x="1997" y="18"/>
                  </a:cubicBezTo>
                  <a:cubicBezTo>
                    <a:pt x="2010" y="18"/>
                    <a:pt x="2010" y="18"/>
                    <a:pt x="2010" y="18"/>
                  </a:cubicBezTo>
                  <a:cubicBezTo>
                    <a:pt x="2010" y="6"/>
                    <a:pt x="2001" y="0"/>
                    <a:pt x="1984" y="0"/>
                  </a:cubicBezTo>
                  <a:cubicBezTo>
                    <a:pt x="1968" y="2"/>
                    <a:pt x="1959" y="11"/>
                    <a:pt x="1959" y="30"/>
                  </a:cubicBezTo>
                  <a:cubicBezTo>
                    <a:pt x="1959" y="47"/>
                    <a:pt x="1968" y="57"/>
                    <a:pt x="1984" y="58"/>
                  </a:cubicBezTo>
                  <a:cubicBezTo>
                    <a:pt x="1989" y="58"/>
                    <a:pt x="1994" y="58"/>
                    <a:pt x="1997" y="57"/>
                  </a:cubicBezTo>
                  <a:cubicBezTo>
                    <a:pt x="2001" y="57"/>
                    <a:pt x="2005" y="57"/>
                    <a:pt x="2009" y="55"/>
                  </a:cubicBezTo>
                  <a:cubicBezTo>
                    <a:pt x="2009" y="27"/>
                    <a:pt x="2009" y="27"/>
                    <a:pt x="2009" y="27"/>
                  </a:cubicBezTo>
                  <a:cubicBezTo>
                    <a:pt x="1987" y="27"/>
                    <a:pt x="1987" y="27"/>
                    <a:pt x="1987" y="27"/>
                  </a:cubicBezTo>
                  <a:cubicBezTo>
                    <a:pt x="1987" y="37"/>
                    <a:pt x="1987" y="37"/>
                    <a:pt x="1987" y="37"/>
                  </a:cubicBezTo>
                  <a:cubicBezTo>
                    <a:pt x="1997" y="37"/>
                    <a:pt x="1997" y="37"/>
                    <a:pt x="1997" y="37"/>
                  </a:cubicBezTo>
                  <a:close/>
                  <a:moveTo>
                    <a:pt x="2048" y="57"/>
                  </a:moveTo>
                  <a:cubicBezTo>
                    <a:pt x="2059" y="57"/>
                    <a:pt x="2059" y="57"/>
                    <a:pt x="2059" y="57"/>
                  </a:cubicBezTo>
                  <a:cubicBezTo>
                    <a:pt x="2059" y="39"/>
                    <a:pt x="2059" y="39"/>
                    <a:pt x="2059" y="39"/>
                  </a:cubicBezTo>
                  <a:cubicBezTo>
                    <a:pt x="2078" y="2"/>
                    <a:pt x="2078" y="2"/>
                    <a:pt x="2078" y="2"/>
                  </a:cubicBezTo>
                  <a:cubicBezTo>
                    <a:pt x="2066" y="2"/>
                    <a:pt x="2066" y="2"/>
                    <a:pt x="2066" y="2"/>
                  </a:cubicBezTo>
                  <a:cubicBezTo>
                    <a:pt x="2054" y="27"/>
                    <a:pt x="2054" y="27"/>
                    <a:pt x="2054" y="27"/>
                  </a:cubicBezTo>
                  <a:cubicBezTo>
                    <a:pt x="2043" y="2"/>
                    <a:pt x="2043" y="2"/>
                    <a:pt x="2043" y="2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48" y="39"/>
                    <a:pt x="2048" y="39"/>
                    <a:pt x="2048" y="39"/>
                  </a:cubicBezTo>
                  <a:lnTo>
                    <a:pt x="2048" y="57"/>
                  </a:lnTo>
                  <a:close/>
                </a:path>
              </a:pathLst>
            </a:custGeom>
            <a:solidFill>
              <a:srgbClr val="B60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19" name="文本占位符 42">
            <a:extLst>
              <a:ext uri="{FF2B5EF4-FFF2-40B4-BE49-F238E27FC236}">
                <a16:creationId xmlns="" xmlns:a16="http://schemas.microsoft.com/office/drawing/2014/main" id="{A64B46C1-72F2-4016-848B-6FFB4F91500E}"/>
              </a:ext>
            </a:extLst>
          </p:cNvPr>
          <p:cNvSpPr txBox="1">
            <a:spLocks/>
          </p:cNvSpPr>
          <p:nvPr/>
        </p:nvSpPr>
        <p:spPr>
          <a:xfrm>
            <a:off x="717826" y="3227642"/>
            <a:ext cx="2765009" cy="444662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kern="1200">
                <a:solidFill>
                  <a:schemeClr val="bg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01 / </a:t>
            </a:r>
            <a:r>
              <a:rPr lang="zh-CN" altLang="en-US" dirty="0"/>
              <a:t>目录标题一</a:t>
            </a:r>
          </a:p>
        </p:txBody>
      </p:sp>
      <p:sp>
        <p:nvSpPr>
          <p:cNvPr id="20" name="文本占位符 42">
            <a:extLst>
              <a:ext uri="{FF2B5EF4-FFF2-40B4-BE49-F238E27FC236}">
                <a16:creationId xmlns="" xmlns:a16="http://schemas.microsoft.com/office/drawing/2014/main" id="{9BC2E069-A98D-41E5-9844-48EDBF84891C}"/>
              </a:ext>
            </a:extLst>
          </p:cNvPr>
          <p:cNvSpPr txBox="1">
            <a:spLocks/>
          </p:cNvSpPr>
          <p:nvPr/>
        </p:nvSpPr>
        <p:spPr>
          <a:xfrm>
            <a:off x="4794570" y="3227642"/>
            <a:ext cx="2696636" cy="368112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kern="1200">
                <a:solidFill>
                  <a:schemeClr val="bg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02 / </a:t>
            </a:r>
            <a:r>
              <a:rPr lang="zh-CN" altLang="en-US" dirty="0"/>
              <a:t>目录标题二</a:t>
            </a:r>
          </a:p>
        </p:txBody>
      </p:sp>
      <p:sp>
        <p:nvSpPr>
          <p:cNvPr id="21" name="文本占位符 42">
            <a:extLst>
              <a:ext uri="{FF2B5EF4-FFF2-40B4-BE49-F238E27FC236}">
                <a16:creationId xmlns="" xmlns:a16="http://schemas.microsoft.com/office/drawing/2014/main" id="{B4295922-AF75-425B-B5D9-5D886AD1D637}"/>
              </a:ext>
            </a:extLst>
          </p:cNvPr>
          <p:cNvSpPr txBox="1">
            <a:spLocks/>
          </p:cNvSpPr>
          <p:nvPr/>
        </p:nvSpPr>
        <p:spPr>
          <a:xfrm>
            <a:off x="8802942" y="3227642"/>
            <a:ext cx="2696635" cy="425074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kern="1200">
                <a:solidFill>
                  <a:schemeClr val="bg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03 / </a:t>
            </a:r>
            <a:r>
              <a:rPr lang="zh-CN" altLang="en-US" dirty="0"/>
              <a:t>目录标题三</a:t>
            </a:r>
          </a:p>
        </p:txBody>
      </p:sp>
      <p:sp>
        <p:nvSpPr>
          <p:cNvPr id="22" name="文本占位符 42">
            <a:extLst>
              <a:ext uri="{FF2B5EF4-FFF2-40B4-BE49-F238E27FC236}">
                <a16:creationId xmlns="" xmlns:a16="http://schemas.microsoft.com/office/drawing/2014/main" id="{6DC88F67-FBC8-40BE-9DE3-7708363A951F}"/>
              </a:ext>
            </a:extLst>
          </p:cNvPr>
          <p:cNvSpPr txBox="1">
            <a:spLocks/>
          </p:cNvSpPr>
          <p:nvPr/>
        </p:nvSpPr>
        <p:spPr>
          <a:xfrm>
            <a:off x="717826" y="4264831"/>
            <a:ext cx="2765009" cy="430173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kern="1200">
                <a:solidFill>
                  <a:schemeClr val="bg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04 / </a:t>
            </a:r>
            <a:r>
              <a:rPr lang="zh-CN" altLang="en-US" dirty="0"/>
              <a:t>目录标题四</a:t>
            </a:r>
          </a:p>
        </p:txBody>
      </p:sp>
      <p:sp>
        <p:nvSpPr>
          <p:cNvPr id="23" name="文本占位符 42">
            <a:extLst>
              <a:ext uri="{FF2B5EF4-FFF2-40B4-BE49-F238E27FC236}">
                <a16:creationId xmlns="" xmlns:a16="http://schemas.microsoft.com/office/drawing/2014/main" id="{1CECB474-1487-453C-B710-B244C2650770}"/>
              </a:ext>
            </a:extLst>
          </p:cNvPr>
          <p:cNvSpPr txBox="1">
            <a:spLocks/>
          </p:cNvSpPr>
          <p:nvPr/>
        </p:nvSpPr>
        <p:spPr>
          <a:xfrm>
            <a:off x="4794570" y="4264831"/>
            <a:ext cx="2696635" cy="430173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kern="1200">
                <a:solidFill>
                  <a:schemeClr val="bg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05 / </a:t>
            </a:r>
            <a:r>
              <a:rPr lang="zh-CN" altLang="en-US" dirty="0"/>
              <a:t>目录标题五</a:t>
            </a:r>
          </a:p>
        </p:txBody>
      </p:sp>
      <p:sp>
        <p:nvSpPr>
          <p:cNvPr id="24" name="文本占位符 42">
            <a:extLst>
              <a:ext uri="{FF2B5EF4-FFF2-40B4-BE49-F238E27FC236}">
                <a16:creationId xmlns="" xmlns:a16="http://schemas.microsoft.com/office/drawing/2014/main" id="{F1117F54-E2D8-4369-8117-9A8290FE6A50}"/>
              </a:ext>
            </a:extLst>
          </p:cNvPr>
          <p:cNvSpPr txBox="1">
            <a:spLocks/>
          </p:cNvSpPr>
          <p:nvPr/>
        </p:nvSpPr>
        <p:spPr>
          <a:xfrm>
            <a:off x="8802941" y="4264832"/>
            <a:ext cx="2696635" cy="425074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kern="1200">
                <a:solidFill>
                  <a:schemeClr val="bg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/>
              <a:t>06 / </a:t>
            </a:r>
            <a:r>
              <a:rPr lang="zh-CN" altLang="en-US"/>
              <a:t>目录标题六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88735929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>
            <a:extLst>
              <a:ext uri="{FF2B5EF4-FFF2-40B4-BE49-F238E27FC236}">
                <a16:creationId xmlns="" xmlns:a16="http://schemas.microsoft.com/office/drawing/2014/main" id="{1092D08F-D77B-4521-A948-7F49E5A3912F}"/>
              </a:ext>
            </a:extLst>
          </p:cNvPr>
          <p:cNvGrpSpPr/>
          <p:nvPr/>
        </p:nvGrpSpPr>
        <p:grpSpPr>
          <a:xfrm>
            <a:off x="6783059" y="1105981"/>
            <a:ext cx="3016446" cy="4646038"/>
            <a:chOff x="6626581" y="1105981"/>
            <a:chExt cx="3016446" cy="4646038"/>
          </a:xfrm>
        </p:grpSpPr>
        <p:sp>
          <p:nvSpPr>
            <p:cNvPr id="2" name="矩形 1">
              <a:extLst>
                <a:ext uri="{FF2B5EF4-FFF2-40B4-BE49-F238E27FC236}">
                  <a16:creationId xmlns="" xmlns:a16="http://schemas.microsoft.com/office/drawing/2014/main" id="{AC975F2B-2721-42D3-9C37-C29F5423F6D6}"/>
                </a:ext>
              </a:extLst>
            </p:cNvPr>
            <p:cNvSpPr/>
            <p:nvPr/>
          </p:nvSpPr>
          <p:spPr>
            <a:xfrm>
              <a:off x="6626581" y="1105981"/>
              <a:ext cx="556591" cy="59634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400" dirty="0">
                  <a:latin typeface="思源黑体 CN Normal" panose="020B0400000000000000" pitchFamily="34" charset="-122"/>
                  <a:ea typeface="思源黑体 CN Normal" panose="020B0400000000000000" pitchFamily="34" charset="-122"/>
                  <a:cs typeface="Arial" panose="020B0604020202020204" pitchFamily="34" charset="0"/>
                </a:rPr>
                <a:t>1</a:t>
              </a:r>
              <a:endParaRPr lang="zh-CN" altLang="en-US" sz="2400" dirty="0">
                <a:latin typeface="思源黑体 CN Normal" panose="020B0400000000000000" pitchFamily="34" charset="-122"/>
                <a:ea typeface="思源黑体 CN Normal" panose="020B0400000000000000" pitchFamily="34" charset="-122"/>
                <a:cs typeface="Arial" panose="020B0604020202020204" pitchFamily="34" charset="0"/>
              </a:endParaRPr>
            </a:p>
          </p:txBody>
        </p:sp>
        <p:sp>
          <p:nvSpPr>
            <p:cNvPr id="3" name="文本框 2">
              <a:extLst>
                <a:ext uri="{FF2B5EF4-FFF2-40B4-BE49-F238E27FC236}">
                  <a16:creationId xmlns="" xmlns:a16="http://schemas.microsoft.com/office/drawing/2014/main" id="{5CE1977B-F9DB-4454-8F0B-462EE8118581}"/>
                </a:ext>
              </a:extLst>
            </p:cNvPr>
            <p:cNvSpPr txBox="1"/>
            <p:nvPr/>
          </p:nvSpPr>
          <p:spPr>
            <a:xfrm>
              <a:off x="7610704" y="1142545"/>
              <a:ext cx="203232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normalizeH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目录标题一</a:t>
              </a:r>
            </a:p>
          </p:txBody>
        </p:sp>
        <p:sp>
          <p:nvSpPr>
            <p:cNvPr id="4" name="矩形 3">
              <a:extLst>
                <a:ext uri="{FF2B5EF4-FFF2-40B4-BE49-F238E27FC236}">
                  <a16:creationId xmlns="" xmlns:a16="http://schemas.microsoft.com/office/drawing/2014/main" id="{E890F721-A0B3-47E3-8E7B-C91CDC8DE2D5}"/>
                </a:ext>
              </a:extLst>
            </p:cNvPr>
            <p:cNvSpPr/>
            <p:nvPr/>
          </p:nvSpPr>
          <p:spPr>
            <a:xfrm>
              <a:off x="6626581" y="2129711"/>
              <a:ext cx="556591" cy="59634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400" dirty="0">
                  <a:latin typeface="思源黑体 CN Normal" panose="020B0400000000000000" pitchFamily="34" charset="-122"/>
                  <a:ea typeface="思源黑体 CN Normal" panose="020B0400000000000000" pitchFamily="34" charset="-122"/>
                  <a:cs typeface="Arial" panose="020B0604020202020204" pitchFamily="34" charset="0"/>
                </a:rPr>
                <a:t>2</a:t>
              </a:r>
              <a:endParaRPr lang="zh-CN" altLang="en-US" sz="2400" dirty="0">
                <a:latin typeface="思源黑体 CN Normal" panose="020B0400000000000000" pitchFamily="34" charset="-122"/>
                <a:ea typeface="思源黑体 CN Normal" panose="020B0400000000000000" pitchFamily="34" charset="-122"/>
                <a:cs typeface="Arial" panose="020B0604020202020204" pitchFamily="34" charset="0"/>
              </a:endParaRPr>
            </a:p>
          </p:txBody>
        </p:sp>
        <p:sp>
          <p:nvSpPr>
            <p:cNvPr id="5" name="文本框 4">
              <a:extLst>
                <a:ext uri="{FF2B5EF4-FFF2-40B4-BE49-F238E27FC236}">
                  <a16:creationId xmlns="" xmlns:a16="http://schemas.microsoft.com/office/drawing/2014/main" id="{165F6572-E21E-42FC-970E-D4686F2CCCFF}"/>
                </a:ext>
              </a:extLst>
            </p:cNvPr>
            <p:cNvSpPr txBox="1"/>
            <p:nvPr/>
          </p:nvSpPr>
          <p:spPr>
            <a:xfrm>
              <a:off x="7610704" y="2166275"/>
              <a:ext cx="203232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>
                <a:defRPr/>
              </a:pPr>
              <a:r>
                <a:rPr lang="zh-CN" altLang="en-US" sz="2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目录标题二</a:t>
              </a:r>
            </a:p>
          </p:txBody>
        </p:sp>
        <p:sp>
          <p:nvSpPr>
            <p:cNvPr id="6" name="矩形 5">
              <a:extLst>
                <a:ext uri="{FF2B5EF4-FFF2-40B4-BE49-F238E27FC236}">
                  <a16:creationId xmlns="" xmlns:a16="http://schemas.microsoft.com/office/drawing/2014/main" id="{57DEAABC-507E-4EBE-AE07-6BB2DAE858BF}"/>
                </a:ext>
              </a:extLst>
            </p:cNvPr>
            <p:cNvSpPr/>
            <p:nvPr/>
          </p:nvSpPr>
          <p:spPr>
            <a:xfrm>
              <a:off x="6626581" y="3144514"/>
              <a:ext cx="556591" cy="59634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400" dirty="0">
                  <a:latin typeface="思源黑体 CN Normal" panose="020B0400000000000000" pitchFamily="34" charset="-122"/>
                  <a:ea typeface="思源黑体 CN Normal" panose="020B0400000000000000" pitchFamily="34" charset="-122"/>
                  <a:cs typeface="Arial" panose="020B0604020202020204" pitchFamily="34" charset="0"/>
                </a:rPr>
                <a:t>3</a:t>
              </a:r>
              <a:endParaRPr lang="zh-CN" altLang="en-US" sz="2400" dirty="0">
                <a:latin typeface="思源黑体 CN Normal" panose="020B0400000000000000" pitchFamily="34" charset="-122"/>
                <a:ea typeface="思源黑体 CN Normal" panose="020B0400000000000000" pitchFamily="34" charset="-122"/>
                <a:cs typeface="Arial" panose="020B0604020202020204" pitchFamily="34" charset="0"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="" xmlns:a16="http://schemas.microsoft.com/office/drawing/2014/main" id="{6F7CA968-5035-4711-9BDB-428EEC08E24E}"/>
                </a:ext>
              </a:extLst>
            </p:cNvPr>
            <p:cNvSpPr txBox="1"/>
            <p:nvPr/>
          </p:nvSpPr>
          <p:spPr>
            <a:xfrm>
              <a:off x="7610704" y="3181078"/>
              <a:ext cx="203232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>
                <a:defRPr/>
              </a:pPr>
              <a:r>
                <a:rPr lang="zh-CN" altLang="en-US" sz="2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目录标题三</a:t>
              </a:r>
            </a:p>
          </p:txBody>
        </p:sp>
        <p:sp>
          <p:nvSpPr>
            <p:cNvPr id="8" name="矩形 7">
              <a:extLst>
                <a:ext uri="{FF2B5EF4-FFF2-40B4-BE49-F238E27FC236}">
                  <a16:creationId xmlns="" xmlns:a16="http://schemas.microsoft.com/office/drawing/2014/main" id="{21D1066A-0CAD-420A-B805-2AE691CA9E3A}"/>
                </a:ext>
              </a:extLst>
            </p:cNvPr>
            <p:cNvSpPr/>
            <p:nvPr/>
          </p:nvSpPr>
          <p:spPr>
            <a:xfrm>
              <a:off x="6626581" y="4124023"/>
              <a:ext cx="556591" cy="59634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400" dirty="0">
                  <a:latin typeface="思源黑体 CN Normal" panose="020B0400000000000000" pitchFamily="34" charset="-122"/>
                  <a:ea typeface="思源黑体 CN Normal" panose="020B0400000000000000" pitchFamily="34" charset="-122"/>
                  <a:cs typeface="Arial" panose="020B0604020202020204" pitchFamily="34" charset="0"/>
                </a:rPr>
                <a:t>4</a:t>
              </a:r>
              <a:endParaRPr lang="zh-CN" altLang="en-US" sz="2400" dirty="0">
                <a:latin typeface="思源黑体 CN Normal" panose="020B0400000000000000" pitchFamily="34" charset="-122"/>
                <a:ea typeface="思源黑体 CN Normal" panose="020B0400000000000000" pitchFamily="34" charset="-122"/>
                <a:cs typeface="Arial" panose="020B0604020202020204" pitchFamily="34" charset="0"/>
              </a:endParaRPr>
            </a:p>
          </p:txBody>
        </p:sp>
        <p:sp>
          <p:nvSpPr>
            <p:cNvPr id="9" name="文本框 8">
              <a:extLst>
                <a:ext uri="{FF2B5EF4-FFF2-40B4-BE49-F238E27FC236}">
                  <a16:creationId xmlns="" xmlns:a16="http://schemas.microsoft.com/office/drawing/2014/main" id="{8287AE7B-350D-4030-80C4-C6EC38AFEF5A}"/>
                </a:ext>
              </a:extLst>
            </p:cNvPr>
            <p:cNvSpPr txBox="1"/>
            <p:nvPr/>
          </p:nvSpPr>
          <p:spPr>
            <a:xfrm>
              <a:off x="7610704" y="4160587"/>
              <a:ext cx="203232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>
                <a:defRPr/>
              </a:pPr>
              <a:r>
                <a:rPr lang="zh-CN" altLang="en-US" sz="2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目录标题四</a:t>
              </a:r>
            </a:p>
          </p:txBody>
        </p:sp>
        <p:sp>
          <p:nvSpPr>
            <p:cNvPr id="10" name="矩形 9">
              <a:extLst>
                <a:ext uri="{FF2B5EF4-FFF2-40B4-BE49-F238E27FC236}">
                  <a16:creationId xmlns="" xmlns:a16="http://schemas.microsoft.com/office/drawing/2014/main" id="{80FC3E88-027A-426D-84E7-3C66E0C3E504}"/>
                </a:ext>
              </a:extLst>
            </p:cNvPr>
            <p:cNvSpPr/>
            <p:nvPr/>
          </p:nvSpPr>
          <p:spPr>
            <a:xfrm>
              <a:off x="6626581" y="5155671"/>
              <a:ext cx="556591" cy="59634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400" dirty="0">
                  <a:latin typeface="思源黑体 CN Normal" panose="020B0400000000000000" pitchFamily="34" charset="-122"/>
                  <a:ea typeface="思源黑体 CN Normal" panose="020B0400000000000000" pitchFamily="34" charset="-122"/>
                  <a:cs typeface="Arial" panose="020B0604020202020204" pitchFamily="34" charset="0"/>
                </a:rPr>
                <a:t>5</a:t>
              </a:r>
              <a:endParaRPr lang="zh-CN" altLang="en-US" sz="2400" dirty="0">
                <a:latin typeface="思源黑体 CN Normal" panose="020B0400000000000000" pitchFamily="34" charset="-122"/>
                <a:ea typeface="思源黑体 CN Normal" panose="020B0400000000000000" pitchFamily="34" charset="-122"/>
                <a:cs typeface="Arial" panose="020B0604020202020204" pitchFamily="34" charset="0"/>
              </a:endParaRPr>
            </a:p>
          </p:txBody>
        </p:sp>
        <p:sp>
          <p:nvSpPr>
            <p:cNvPr id="11" name="文本框 10">
              <a:extLst>
                <a:ext uri="{FF2B5EF4-FFF2-40B4-BE49-F238E27FC236}">
                  <a16:creationId xmlns="" xmlns:a16="http://schemas.microsoft.com/office/drawing/2014/main" id="{CB138A77-6D20-4563-AC20-FD9670742EB9}"/>
                </a:ext>
              </a:extLst>
            </p:cNvPr>
            <p:cNvSpPr txBox="1"/>
            <p:nvPr/>
          </p:nvSpPr>
          <p:spPr>
            <a:xfrm>
              <a:off x="7610704" y="5192235"/>
              <a:ext cx="203232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>
                <a:defRPr/>
              </a:pPr>
              <a:r>
                <a:rPr lang="zh-CN" altLang="en-US" sz="2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思源黑体 CN Normal" panose="020B0400000000000000" pitchFamily="34" charset="-122"/>
                  <a:ea typeface="思源黑体 CN Normal" panose="020B0400000000000000" pitchFamily="34" charset="-122"/>
                </a:rPr>
                <a:t>目录标题五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="" xmlns:a16="http://schemas.microsoft.com/office/drawing/2014/main" id="{6770835D-A7C5-4B34-A027-3155182A5355}"/>
              </a:ext>
            </a:extLst>
          </p:cNvPr>
          <p:cNvGrpSpPr/>
          <p:nvPr/>
        </p:nvGrpSpPr>
        <p:grpSpPr>
          <a:xfrm>
            <a:off x="7940452" y="1678518"/>
            <a:ext cx="1936175" cy="45719"/>
            <a:chOff x="9192118" y="1678518"/>
            <a:chExt cx="1008383" cy="23811"/>
          </a:xfrm>
        </p:grpSpPr>
        <p:cxnSp>
          <p:nvCxnSpPr>
            <p:cNvPr id="22" name="直接连接符 21">
              <a:extLst>
                <a:ext uri="{FF2B5EF4-FFF2-40B4-BE49-F238E27FC236}">
                  <a16:creationId xmlns="" xmlns:a16="http://schemas.microsoft.com/office/drawing/2014/main" id="{D0D91993-93D1-40A4-8096-94B0C8DB33BA}"/>
                </a:ext>
              </a:extLst>
            </p:cNvPr>
            <p:cNvCxnSpPr>
              <a:cxnSpLocks/>
            </p:cNvCxnSpPr>
            <p:nvPr/>
          </p:nvCxnSpPr>
          <p:spPr>
            <a:xfrm>
              <a:off x="9192118" y="1678518"/>
              <a:ext cx="591154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接连接符 22">
              <a:extLst>
                <a:ext uri="{FF2B5EF4-FFF2-40B4-BE49-F238E27FC236}">
                  <a16:creationId xmlns="" xmlns:a16="http://schemas.microsoft.com/office/drawing/2014/main" id="{FACD3D8D-D0AD-4771-8218-33C9B314D858}"/>
                </a:ext>
              </a:extLst>
            </p:cNvPr>
            <p:cNvCxnSpPr>
              <a:cxnSpLocks/>
            </p:cNvCxnSpPr>
            <p:nvPr/>
          </p:nvCxnSpPr>
          <p:spPr>
            <a:xfrm>
              <a:off x="9398509" y="1702329"/>
              <a:ext cx="801992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组合 32">
            <a:extLst>
              <a:ext uri="{FF2B5EF4-FFF2-40B4-BE49-F238E27FC236}">
                <a16:creationId xmlns="" xmlns:a16="http://schemas.microsoft.com/office/drawing/2014/main" id="{880BA3A9-F6CC-45DB-AD2B-447A29DCF43B}"/>
              </a:ext>
            </a:extLst>
          </p:cNvPr>
          <p:cNvGrpSpPr/>
          <p:nvPr/>
        </p:nvGrpSpPr>
        <p:grpSpPr>
          <a:xfrm>
            <a:off x="7940452" y="2687312"/>
            <a:ext cx="1936175" cy="45719"/>
            <a:chOff x="9192118" y="2702248"/>
            <a:chExt cx="1008383" cy="23811"/>
          </a:xfrm>
        </p:grpSpPr>
        <p:cxnSp>
          <p:nvCxnSpPr>
            <p:cNvPr id="24" name="直接连接符 23">
              <a:extLst>
                <a:ext uri="{FF2B5EF4-FFF2-40B4-BE49-F238E27FC236}">
                  <a16:creationId xmlns="" xmlns:a16="http://schemas.microsoft.com/office/drawing/2014/main" id="{940C925F-9E47-4CFF-B2F9-71532A728254}"/>
                </a:ext>
              </a:extLst>
            </p:cNvPr>
            <p:cNvCxnSpPr>
              <a:cxnSpLocks/>
            </p:cNvCxnSpPr>
            <p:nvPr/>
          </p:nvCxnSpPr>
          <p:spPr>
            <a:xfrm>
              <a:off x="9192118" y="2702248"/>
              <a:ext cx="591154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接连接符 24">
              <a:extLst>
                <a:ext uri="{FF2B5EF4-FFF2-40B4-BE49-F238E27FC236}">
                  <a16:creationId xmlns="" xmlns:a16="http://schemas.microsoft.com/office/drawing/2014/main" id="{3F675566-C433-4BB1-A730-6C1FC368B64D}"/>
                </a:ext>
              </a:extLst>
            </p:cNvPr>
            <p:cNvCxnSpPr>
              <a:cxnSpLocks/>
            </p:cNvCxnSpPr>
            <p:nvPr/>
          </p:nvCxnSpPr>
          <p:spPr>
            <a:xfrm>
              <a:off x="9398509" y="2726059"/>
              <a:ext cx="801992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组合 33">
            <a:extLst>
              <a:ext uri="{FF2B5EF4-FFF2-40B4-BE49-F238E27FC236}">
                <a16:creationId xmlns="" xmlns:a16="http://schemas.microsoft.com/office/drawing/2014/main" id="{39F745F6-9358-4705-98CA-79A6D17E7E9B}"/>
              </a:ext>
            </a:extLst>
          </p:cNvPr>
          <p:cNvGrpSpPr/>
          <p:nvPr/>
        </p:nvGrpSpPr>
        <p:grpSpPr>
          <a:xfrm>
            <a:off x="7940452" y="3696106"/>
            <a:ext cx="1936175" cy="45719"/>
            <a:chOff x="9175885" y="3717051"/>
            <a:chExt cx="1008383" cy="23811"/>
          </a:xfrm>
        </p:grpSpPr>
        <p:cxnSp>
          <p:nvCxnSpPr>
            <p:cNvPr id="26" name="直接连接符 25">
              <a:extLst>
                <a:ext uri="{FF2B5EF4-FFF2-40B4-BE49-F238E27FC236}">
                  <a16:creationId xmlns="" xmlns:a16="http://schemas.microsoft.com/office/drawing/2014/main" id="{E02CDED1-3B0D-4AD9-B8C8-C0BF34651A0D}"/>
                </a:ext>
              </a:extLst>
            </p:cNvPr>
            <p:cNvCxnSpPr>
              <a:cxnSpLocks/>
            </p:cNvCxnSpPr>
            <p:nvPr/>
          </p:nvCxnSpPr>
          <p:spPr>
            <a:xfrm>
              <a:off x="9175885" y="3717051"/>
              <a:ext cx="591154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直接连接符 26">
              <a:extLst>
                <a:ext uri="{FF2B5EF4-FFF2-40B4-BE49-F238E27FC236}">
                  <a16:creationId xmlns="" xmlns:a16="http://schemas.microsoft.com/office/drawing/2014/main" id="{725B9F58-8865-41F9-A91C-B89C604EDEBB}"/>
                </a:ext>
              </a:extLst>
            </p:cNvPr>
            <p:cNvCxnSpPr>
              <a:cxnSpLocks/>
            </p:cNvCxnSpPr>
            <p:nvPr/>
          </p:nvCxnSpPr>
          <p:spPr>
            <a:xfrm>
              <a:off x="9382276" y="3740862"/>
              <a:ext cx="801992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组合 34">
            <a:extLst>
              <a:ext uri="{FF2B5EF4-FFF2-40B4-BE49-F238E27FC236}">
                <a16:creationId xmlns="" xmlns:a16="http://schemas.microsoft.com/office/drawing/2014/main" id="{57FBE687-3FC9-43F0-B5E4-513B64F2AFAD}"/>
              </a:ext>
            </a:extLst>
          </p:cNvPr>
          <p:cNvGrpSpPr/>
          <p:nvPr/>
        </p:nvGrpSpPr>
        <p:grpSpPr>
          <a:xfrm>
            <a:off x="7940452" y="4704900"/>
            <a:ext cx="1936175" cy="45719"/>
            <a:chOff x="9175885" y="4696560"/>
            <a:chExt cx="1008383" cy="23811"/>
          </a:xfrm>
        </p:grpSpPr>
        <p:cxnSp>
          <p:nvCxnSpPr>
            <p:cNvPr id="28" name="直接连接符 27">
              <a:extLst>
                <a:ext uri="{FF2B5EF4-FFF2-40B4-BE49-F238E27FC236}">
                  <a16:creationId xmlns="" xmlns:a16="http://schemas.microsoft.com/office/drawing/2014/main" id="{9792BE7E-72B1-49C4-8335-26EBFC14750A}"/>
                </a:ext>
              </a:extLst>
            </p:cNvPr>
            <p:cNvCxnSpPr>
              <a:cxnSpLocks/>
            </p:cNvCxnSpPr>
            <p:nvPr/>
          </p:nvCxnSpPr>
          <p:spPr>
            <a:xfrm>
              <a:off x="9175885" y="4696560"/>
              <a:ext cx="591154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直接连接符 28">
              <a:extLst>
                <a:ext uri="{FF2B5EF4-FFF2-40B4-BE49-F238E27FC236}">
                  <a16:creationId xmlns="" xmlns:a16="http://schemas.microsoft.com/office/drawing/2014/main" id="{959F09D0-9F1C-4646-9572-40A66767F9D8}"/>
                </a:ext>
              </a:extLst>
            </p:cNvPr>
            <p:cNvCxnSpPr>
              <a:cxnSpLocks/>
            </p:cNvCxnSpPr>
            <p:nvPr/>
          </p:nvCxnSpPr>
          <p:spPr>
            <a:xfrm>
              <a:off x="9382276" y="4720371"/>
              <a:ext cx="801992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" name="组合 35">
            <a:extLst>
              <a:ext uri="{FF2B5EF4-FFF2-40B4-BE49-F238E27FC236}">
                <a16:creationId xmlns="" xmlns:a16="http://schemas.microsoft.com/office/drawing/2014/main" id="{3EFC00B0-5FA7-4BDA-9E73-CAFA0F4119C2}"/>
              </a:ext>
            </a:extLst>
          </p:cNvPr>
          <p:cNvGrpSpPr/>
          <p:nvPr/>
        </p:nvGrpSpPr>
        <p:grpSpPr>
          <a:xfrm>
            <a:off x="7940452" y="5713694"/>
            <a:ext cx="1936175" cy="45719"/>
            <a:chOff x="9159652" y="5728208"/>
            <a:chExt cx="1008383" cy="23811"/>
          </a:xfrm>
        </p:grpSpPr>
        <p:cxnSp>
          <p:nvCxnSpPr>
            <p:cNvPr id="30" name="直接连接符 29">
              <a:extLst>
                <a:ext uri="{FF2B5EF4-FFF2-40B4-BE49-F238E27FC236}">
                  <a16:creationId xmlns="" xmlns:a16="http://schemas.microsoft.com/office/drawing/2014/main" id="{C0AD6969-A6FD-46B0-843B-7D35F66D9EAB}"/>
                </a:ext>
              </a:extLst>
            </p:cNvPr>
            <p:cNvCxnSpPr>
              <a:cxnSpLocks/>
            </p:cNvCxnSpPr>
            <p:nvPr/>
          </p:nvCxnSpPr>
          <p:spPr>
            <a:xfrm>
              <a:off x="9159652" y="5728208"/>
              <a:ext cx="591154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="" xmlns:a16="http://schemas.microsoft.com/office/drawing/2014/main" id="{BEFD7250-306C-48AC-AE8E-2589988C1EDB}"/>
                </a:ext>
              </a:extLst>
            </p:cNvPr>
            <p:cNvCxnSpPr>
              <a:cxnSpLocks/>
            </p:cNvCxnSpPr>
            <p:nvPr/>
          </p:nvCxnSpPr>
          <p:spPr>
            <a:xfrm>
              <a:off x="9366043" y="5752019"/>
              <a:ext cx="801992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alpha val="0"/>
                    </a:scheme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34588206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文本占位符 9">
            <a:extLst>
              <a:ext uri="{FF2B5EF4-FFF2-40B4-BE49-F238E27FC236}">
                <a16:creationId xmlns="" xmlns:a16="http://schemas.microsoft.com/office/drawing/2014/main" id="{A40051A9-05CC-40B6-9083-094B81A41EE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/>
            <a:r>
              <a:rPr lang="zh-CN" altLang="en-US" dirty="0"/>
              <a:t>纯文本段落页</a:t>
            </a:r>
          </a:p>
        </p:txBody>
      </p:sp>
      <p:sp>
        <p:nvSpPr>
          <p:cNvPr id="14" name="文本占位符 13">
            <a:extLst>
              <a:ext uri="{FF2B5EF4-FFF2-40B4-BE49-F238E27FC236}">
                <a16:creationId xmlns="" xmlns:a16="http://schemas.microsoft.com/office/drawing/2014/main" id="{55971F11-8399-48E3-B204-2A6E6C08F29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altLang="zh-CN" dirty="0"/>
              <a:t>PLAIN TEXT PARAGRAPH PAGE</a:t>
            </a:r>
            <a:endParaRPr lang="zh-CN" altLang="en-US" dirty="0"/>
          </a:p>
        </p:txBody>
      </p:sp>
      <p:sp>
        <p:nvSpPr>
          <p:cNvPr id="12" name="文本占位符 11">
            <a:extLst>
              <a:ext uri="{FF2B5EF4-FFF2-40B4-BE49-F238E27FC236}">
                <a16:creationId xmlns="" xmlns:a16="http://schemas.microsoft.com/office/drawing/2014/main" id="{42DC660F-967A-4F52-8380-2F7EA82D9EF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zh-CN" altLang="en-US" dirty="0"/>
              <a:t>这里可以简单写一下自己的论点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="" xmlns:a16="http://schemas.microsoft.com/office/drawing/2014/main" id="{326025C6-5D2F-48DC-AB6E-B10E4BB42D3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/>
              <a:t>这里可以简单写一下自己的论点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11E632AE-66D7-499A-BC86-9B2745E3E7F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/>
              <a:t>这里可以简单写一下自己的论点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C472A7EC-5038-4B6A-88D2-687B2419A39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CN" altLang="en-US" dirty="0"/>
              <a:t>这里可以简单写一下自己的论点</a:t>
            </a:r>
          </a:p>
        </p:txBody>
      </p:sp>
      <p:sp>
        <p:nvSpPr>
          <p:cNvPr id="8" name="文本占位符 7">
            <a:extLst>
              <a:ext uri="{FF2B5EF4-FFF2-40B4-BE49-F238E27FC236}">
                <a16:creationId xmlns="" xmlns:a16="http://schemas.microsoft.com/office/drawing/2014/main" id="{6CA0F184-373B-40E3-91E1-445AEF6CF292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altLang="zh-CN" dirty="0"/>
              <a:t>01</a:t>
            </a:r>
            <a:endParaRPr lang="zh-CN" altLang="en-US" dirty="0"/>
          </a:p>
        </p:txBody>
      </p:sp>
      <p:sp>
        <p:nvSpPr>
          <p:cNvPr id="11" name="内容占位符 10">
            <a:extLst>
              <a:ext uri="{FF2B5EF4-FFF2-40B4-BE49-F238E27FC236}">
                <a16:creationId xmlns="" xmlns:a16="http://schemas.microsoft.com/office/drawing/2014/main" id="{3294D288-6E7B-422A-9BF4-5648D6FE8C8F}"/>
              </a:ext>
            </a:extLst>
          </p:cNvPr>
          <p:cNvSpPr>
            <a:spLocks noGrp="1"/>
          </p:cNvSpPr>
          <p:nvPr>
            <p:ph sz="quarter" idx="19"/>
          </p:nvPr>
        </p:nvSpPr>
        <p:spPr/>
        <p:txBody>
          <a:bodyPr/>
          <a:lstStyle/>
          <a:p>
            <a:r>
              <a:rPr lang="en-US" altLang="zh-CN" dirty="0"/>
              <a:t>PART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345219073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676fecc8-5938-4c2a-98aa-ea8df123951c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05338;#405331;#406994;#407164;#405332;#405340;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05094;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07180;#407329;#407188;#407184;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07328;#407184;#407211;#407186;#407188;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676fecc8-5938-4c2a-98aa-ea8df123951c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676fecc8-5938-4c2a-98aa-ea8df123951c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676fecc8-5938-4c2a-98aa-ea8df123951c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676fecc8-5938-4c2a-98aa-ea8df123951c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676fecc8-5938-4c2a-98aa-ea8df123951c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676fecc8-5938-4c2a-98aa-ea8df123951c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93919;#393916;#394204;#394181;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94261;#394260;#394244;#394250;#394262;#394245;"/>
</p:tagLst>
</file>

<file path=ppt/theme/theme1.xml><?xml version="1.0" encoding="utf-8"?>
<a:theme xmlns:a="http://schemas.openxmlformats.org/drawingml/2006/main" name="自定义设计方案">
  <a:themeElements>
    <a:clrScheme name="我为母校模板">
      <a:dk1>
        <a:sysClr val="windowText" lastClr="000000"/>
      </a:dk1>
      <a:lt1>
        <a:sysClr val="window" lastClr="FFFFFF"/>
      </a:lt1>
      <a:dk2>
        <a:srgbClr val="323232"/>
      </a:dk2>
      <a:lt2>
        <a:srgbClr val="E5C243"/>
      </a:lt2>
      <a:accent1>
        <a:srgbClr val="9D0B0B"/>
      </a:accent1>
      <a:accent2>
        <a:srgbClr val="EB8242"/>
      </a:accent2>
      <a:accent3>
        <a:srgbClr val="DA2D2D"/>
      </a:accent3>
      <a:accent4>
        <a:srgbClr val="F6DA63"/>
      </a:accent4>
      <a:accent5>
        <a:srgbClr val="FFFFD2"/>
      </a:accent5>
      <a:accent6>
        <a:srgbClr val="8293FF"/>
      </a:accent6>
      <a:hlink>
        <a:srgbClr val="D9EF8B"/>
      </a:hlink>
      <a:folHlink>
        <a:srgbClr val="B26B0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主题">
  <a:themeElements>
    <a:clrScheme name="Office 主题​​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​​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PLUS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PLUS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5977</TotalTime>
  <Words>7969</Words>
  <Application>Microsoft Office PowerPoint</Application>
  <PresentationFormat>宽屏</PresentationFormat>
  <Paragraphs>524</Paragraphs>
  <Slides>62</Slides>
  <Notes>61</Notes>
  <HiddenSlides>0</HiddenSlides>
  <MMClips>0</MMClips>
  <ScaleCrop>false</ScaleCrop>
  <HeadingPairs>
    <vt:vector size="6" baseType="variant">
      <vt:variant>
        <vt:lpstr>已用的字体</vt:lpstr>
      </vt:variant>
      <vt:variant>
        <vt:i4>22</vt:i4>
      </vt:variant>
      <vt:variant>
        <vt:lpstr>主题</vt:lpstr>
      </vt:variant>
      <vt:variant>
        <vt:i4>4</vt:i4>
      </vt:variant>
      <vt:variant>
        <vt:lpstr>幻灯片标题</vt:lpstr>
      </vt:variant>
      <vt:variant>
        <vt:i4>62</vt:i4>
      </vt:variant>
    </vt:vector>
  </HeadingPairs>
  <TitlesOfParts>
    <vt:vector size="88" baseType="lpstr">
      <vt:lpstr>Alibaba Sans</vt:lpstr>
      <vt:lpstr>Alibaba Sans Medium</vt:lpstr>
      <vt:lpstr>HAKUYOGuiFanZi3500</vt:lpstr>
      <vt:lpstr>Road Rage</vt:lpstr>
      <vt:lpstr>等线</vt:lpstr>
      <vt:lpstr>等线 Light</vt:lpstr>
      <vt:lpstr>黑体</vt:lpstr>
      <vt:lpstr>思源黑体 CN Bold</vt:lpstr>
      <vt:lpstr>思源黑体 CN Light</vt:lpstr>
      <vt:lpstr>思源黑体 CN Medium</vt:lpstr>
      <vt:lpstr>思源黑体 CN Normal</vt:lpstr>
      <vt:lpstr>思源黑体 CN Regular</vt:lpstr>
      <vt:lpstr>思源宋体 CN</vt:lpstr>
      <vt:lpstr>思源宋体 CN ExtraLight</vt:lpstr>
      <vt:lpstr>思源宋体 CN Heavy</vt:lpstr>
      <vt:lpstr>思源宋体 CN Medium</vt:lpstr>
      <vt:lpstr>优设标题黑</vt:lpstr>
      <vt:lpstr>禹卫书法行书简体
</vt:lpstr>
      <vt:lpstr>Arial</vt:lpstr>
      <vt:lpstr>Arial Black</vt:lpstr>
      <vt:lpstr>Calibri</vt:lpstr>
      <vt:lpstr>Calibri Light</vt:lpstr>
      <vt:lpstr>自定义设计方案</vt:lpstr>
      <vt:lpstr>1_Office 主题</vt:lpstr>
      <vt:lpstr>1_OfficePLUS</vt:lpstr>
      <vt:lpstr>2_OfficePLUS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Administrator</dc:creator>
  <cp:lastModifiedBy>阳光 男孩</cp:lastModifiedBy>
  <cp:revision>453</cp:revision>
  <dcterms:created xsi:type="dcterms:W3CDTF">2020-04-12T09:18:55Z</dcterms:created>
  <dcterms:modified xsi:type="dcterms:W3CDTF">2020-05-12T15:26:37Z</dcterms:modified>
</cp:coreProperties>
</file>